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522" r:id="rId3"/>
    <p:sldId id="538" r:id="rId4"/>
    <p:sldId id="551" r:id="rId5"/>
    <p:sldId id="549" r:id="rId6"/>
    <p:sldId id="550" r:id="rId7"/>
    <p:sldId id="552" r:id="rId8"/>
    <p:sldId id="560" r:id="rId9"/>
    <p:sldId id="555" r:id="rId10"/>
    <p:sldId id="561" r:id="rId11"/>
    <p:sldId id="556" r:id="rId12"/>
    <p:sldId id="562" r:id="rId13"/>
    <p:sldId id="557" r:id="rId14"/>
    <p:sldId id="558" r:id="rId15"/>
    <p:sldId id="563" r:id="rId16"/>
    <p:sldId id="564" r:id="rId17"/>
    <p:sldId id="569" r:id="rId18"/>
    <p:sldId id="559" r:id="rId19"/>
    <p:sldId id="565" r:id="rId20"/>
    <p:sldId id="566" r:id="rId21"/>
    <p:sldId id="567" r:id="rId22"/>
    <p:sldId id="5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DC09-2BDA-5747-B1FF-3ABE7D8FF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8104-B9AB-3D4C-B476-788DCA14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6:47:17.568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21158 1017 6157,'-23'6'0,"5"-5"0,10-4 0,9 2-106,5 4 0,-1-2 0,-5 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8:14:17.48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4837 3671 8355,'4'-16'-98,"2"-1"1,0 2 0,4 1 0,1 3-1,2 3 1,-1 4 0,0 2 0,1 2-1,-1 2 1,1 0 0,-1 4 0,0 1-1,1 1 80,-1-1 1,5 4 0,1-4 0,1 0 0,3-2-1,1-1 1,4 1 75,1-3 1,4 0-1,4-2 1,0 0 0,0 0 54,2 0 0,8 0 1,-2 0-68,0 0 1,8-4 0,-2-1 0,1 3-59,0 0 0,3 2 1,-1-1-1,2-2 19,5-1 0,-1-1 0,11 2 0,1-3-18,-3-1 0,10 0 0,-4-2 0,2 1-13,0-2 1,2 3 0,1 0 0,-2 0 29,-1 0 1,-3 5 0,0-3-1,-2 4 3,1 1 1,5-1 0,-5-2 0,1-1 44,-4 1 1,4 2-1,-3 1 1,-1 0 35,0 0 0,-4-4 0,4-1-16,-2 3 0,1 0 0,-2 2 1,4 0-1,2-1 25,-2-3 1,7 1 0,-2-4 0,2 0 12,3 0 1,-3 3 0,6-4 0,1 0-48,1 1 0,3 0 0,0 4 1,1-1-70,-4 1 0,5-2 0,2 1 0,0 1-62,-1 1 0,-5 2 0,6 0 0,-1 0-43,0 0 0,1 5 0,-2 0 0,1 1-19,-2-1 1,4 3 0,-1-3-1,2-1 76,2 1 0,-3-3 0,-1 3 70,0 1 0,-6-5 0,3 3 0,1-3 0,-3 1 118,-3 2 0,5-3 0,-3 3 0,0-2-22,3-2 1,-5 0 0,8 0-1,-1 0-5,0 0 0,5 0 0,1 0 0,2 0-111,0 0 1,-46 0 0,0 0-1,47-2 1,-50 1 0,2 0 18,0-1 0,0 0 0,1-1 0,0 1 1,3 2-1,0 0 0,-1 0 0,-1 0-4,-2 0 1,-1 0 0,4 0 0,-1 0 0,-2 1 0,0 0 0,1 0 0,0 1 12,-2 0 1,1 0 0,1 0-1,0 0 1,44-1 0,0 2 31,-46-1 1,0 0 0,49 6 0,-48-5 0,2-1 0,-1-1 0,1 0-64,2 0 0,0 0 0,0 1 0,-1 0 0,1 0 0,0 0 0,2-1 0,0 1-1,0-1 1,1-1 0,4 0 0,1 0 0,-2 0 0,0 0 0,1 0 0,1 0-49,0 0 0,1 0 1,0 0-1,1 0 0,2 0 1,0-1-1,1-1 0,-1 1 71,0-1 0,0 0 0,5-3 0,0 0 0,3 2 0,0-1 0,0 0 0,1 0-3,-2 0 1,0 0-1,6 2 1,-1 0-1,-6-2 1,0 1 0,1-1-1,0 1-26,1-1 1,1 1 0,-2 1-1,0 1 1,0-1 0,-1-1-1,-1 1 1,0 0-53,-2 0 0,0-1 1,4 1-1,-1-1 1,-9 2-1,-1-1 1,1 0-1,0-1 27,-2-1 1,1 1 0,-2-1-1,0 1 1,-6-2 0,-1 0 0,-1 2-1,-2-1-97,0 2 0,-2-1 1,43-5-1,-8 3 1,-9 3-237,-9 0 1,-11 4-1,-11 2 370,-11 4 0,-6 6 0,-3 1 0,0 0 0,-1 2 0</inkml:trace>
  <inkml:trace contextRef="#ctx0" brushRef="#br0" timeOffset="10446">16607 5680 8355,'-13'-4'-296,"1"-1"1,0-1 0,-1 1 355,1 2 0,-1-3 0,1 2 0,0 0 0,-1 0 0,1 0 0,-1 1 0,1 0 0,0 1 0,-1-3 481,1 3 0,-5 0 0,-1 4-422,-1 2 1,0 3 0,-3 5-1,1 2 1,-1 4 0,-2 5-1,0 6 1,-1 4-37,0 6 1,0 5 0,2 10 0,1 2-26,1 1 0,7 7 0,1-3 0,4-2-111,4-4 1,2-4 0,7-2 0,4-4-28,3-4 1,7-2 0,3-3 0,4-3-38,4-4 1,2-8 0,7-6 0,0-6 16,4-5 0,2-2 0,5-5-6,1-5 1,-3-6 0,0-12 0,-1-2-1,-3-2 34,-3-2 1,-4-1-1,-3-5 1,-5-2 26,-6-2 0,-2-5 0,-7 2 1,-6-5 35,-5-3 1,-3-2 0,-3-3-1,-6 3 38,-5-1 1,-8 10 0,-8-1 0,0 7-88,-4 8 1,-5 10-1,-3 7 1,-1 7-129,-2 8 1,-7 11-1,1 9 1,2 5-134,3 4 0,12 3-100,-3 5 1,4 6-1,-3 1 1</inkml:trace>
  <inkml:trace contextRef="#ctx0" brushRef="#br0" timeOffset="17851">6846 8756 8355,'0'-8'163,"0"0"172,0-2-300,0 4 58,11 1 0,-1 5 0,10 0 1,2 0-1,3 0 0,4-2 1,4 0-1,3-2-236,1 1 0,2-3 0,1 2-133,1 1 1,1 2-1,-7 1 1,0 0-413,-2 0 0,-7 0 439,-1 0 1,0 0 0,-6 0 0</inkml:trace>
  <inkml:trace contextRef="#ctx0" brushRef="#br0" timeOffset="18144">6933 8843 8355,'-10'-13'746,"-2"1"-601,8 5 0,6 6 0,15 5 0,5-1 0,6-2 0,6-1 0,5 0 0,5 0-339,4 0 0,0 1 1,9 2-1,-2 1-744,-3-1 0,5 4 0,-1 0 0</inkml:trace>
  <inkml:trace contextRef="#ctx0" brushRef="#br0" timeOffset="21003">5383 6350 8527,'0'-12'36,"0"-1"1,5 6 0,3 2 0,3 1 0,2-2 0,-1 1 0,1-2 0,0 1 0,1-1 0,0 0 0,-3-2-46,0-2 1,0-2 0,0 1 0,-1 1 0,-3 1 0,-2 2 3,-2-2 1,-2-1 0,-1-1 0,-1 1 25,-3 3 1,-3 2 0,-6 6 103,1 0 1,0 0 0,-2 0-46,-3 0 1,4 6 0,-5 2-1,1 3-28,1 1 1,0 6 0,7 2 0,2 0-1,1 1-81,4 1 0,2-3 0,4 2 0,4 0-80,3-2 1,7 3-1,4-6 1,4-2-64,3-4 0,4-5 1,-3-5-1,2 0 65,3 0 1,-4-1 0,2-3 0,0-4 65,-1-3 0,-2-6 0,-5-1 1,-1-1 121,-4-3 0,-2 4 0,-7 0 1,-1 1 42,-2 1 0,-5-1 0,0 5-48,-6 0 0,0 3 0,-6 2 0,-4 2 0,-2 2-4,0 2 1,-3 1 0,1 0 0,1 1-2,-2 3 0,4 5 1,-2 6-1,3 3-135,5 1 0,-2-3 0,6 5 0,1 0-148,2-2 1,1 3 0,0-5 0,0-2 107,0-1 1,1-6 0,4-1 0,3-2 37,3-2 0,1-2 1,1-2-1,-1-3 68,0-4 1,1-8-1,-1-1 1,1-4 33,-1-5 0,1 1 0,-2-5-36,-3-1 1,1 0 0,-3-7 0,-1 1-29,1 0 1,-2-2 0,-4 1 0,0-1 0,0 5 61,0 2 1,0 9-1,0 6 1,0 3 101,0 2 0,0 6 1,-1 6-101,-3 7 0,2 10 0,-2 5 1,3 4-23,1 3 1,0 5-1,0 0 1,0 0-10,0-1 1,4 3 0,1-3-1,2 3-66,3 1 0,5-3 0,2-3 0,-2-6-40,-1-2 1,2-5 0,2-2 117,1-2 1,-2-7-1,2-3 1,-1-2-16,-3-2 1,-1-2 0,-3-2 0,-1-4 0,-2-5 4,2-3 1,-5 2 0,-1-4 0,-1 0 3,1-2 1,-3 0-1,4 1 1,-4 0-11,-1-1 0,0 5 0,0-1 0,0 2 50,0 2 1,-4 3-1,-2 2-17,-1 2 1,3 2-26,-4 7 0,5 3 0,-1 7 1,3 1-38,1 2 1,0 1 0,0-3 0,0 1 8,0-1 0,0 3 0,1 0-54,3 2 1,-1-5-1,5 1 1,2-2 20,1-2 1,1 4-1,1-3 1,-1-2-1,1 0 51,-1 0 0,-4 0 0,1-1 0,-1-2 76,-1 2 1,0 1-1,-5 1 1,2 1 34,-1-1 0,-1 5 1,-2 1-1,0 0-50,0 0 0,-5 2 0,0-2 0,-1 1-59,1 3 0,-5 2 0,2 1 0,-3-2 13,-1-2 0,-1 2 1,-1-4-15,-2 1 0,2-2 1,-2-6-1,2-1-3,1-3 1,5 2 0,0-6 0,-2-1-493,-1-2 0,3-5-46,0 0 1,5-6-1,-3 3 1</inkml:trace>
  <inkml:trace contextRef="#ctx0" brushRef="#br0" timeOffset="21370">6449 6400 8366,'-18'-2'-191,"6"-2"-42,5 3 313,7-5 0,1 1 1,4-2-69,3 0 0,3-4 1,1 4-1,1-1-112,-1-1 1,0 1 0,1-4 0,-2-1 102,-3 1 1,2 0 0,-6-1 0,0 1 13,2-1 0,-5 1 1,3 0-1,-4-1-94,-4 1 0,1-1 1,-5 2 178,-2 3 0,3-2 0,-1 6 1,-2 2 46,-1 0 1,-1 4-1,0 2 1,1 5-1,1 5-36,2 3 1,5 1 0,-1-3-124,2 1 0,2 2 0,2-3 0,2 2 1,4-2-50,3-1 0,3-2 1,1-1-1,3-3-236,1-3 0,-2 0 0,4-1-276,1-1 0,-4-2 0,-1-1 1</inkml:trace>
  <inkml:trace contextRef="#ctx0" brushRef="#br0" timeOffset="21742">7243 6251 8794,'-12'0'157,"5"0"0,1-2 0,8-2 1,2-4-34,4-3 0,3-1 0,1-1 0,1 1-99,-1-1 1,5-3 0,-2-1-1,-3 2-76,-2 1 0,-3 2 0,1 0 0,-4-1 2,-2 1 0,-2-1 0,-2 1 53,-2 0 0,-3 5 1,-5 3 12,-1 2 1,-3 4 0,-1 2 0,2 5 91,1 6 0,2 5 0,1 5 0,1-1-55,2 1 0,4 1 0,-3 2-95,1 1 0,2 0 1,7-4-1,4-2-178,5-2 0,9-3 0,0-7 0,4-3 0,3-5-158,6-6-369,7-10 0,-3-6 0,5-6 1</inkml:trace>
  <inkml:trace contextRef="#ctx0" brushRef="#br0" timeOffset="23070">7020 6945 8355,'0'-12'-779,"0"0"849,0 5 1,1 7 0,2 8 0,1 4 0,0 6 0,0 6 0,0 5 0,-1 2 0,0 5 0,0 3 108,1 2 0,0 2 1,-4-5-401,0 0 0,4 4 1,0-7-1,-1-2 1,-2 0-406,-1-1 0,2-9 175,2 2 380,-3-3 0,5-3 0,-6-1 1</inkml:trace>
  <inkml:trace contextRef="#ctx0" brushRef="#br0" timeOffset="23329">6958 7565 8355,'7'6'-58,"2"1"0,-3 5 207,1 1 1,-3-1 0,4 0 0,2-1 0,-1-1 92,0-2 1,2-5-1,-3 1-183,3-2 0,-3-2 0,0-2 0,2-2-24,1-4 0,0-3 1,-1-2-1,-2 1-166,2 0 1,-1-1 0,1 1 0,-2-2-1964,2-2 1658,6 2 0,-2-10 0,4 5 1</inkml:trace>
  <inkml:trace contextRef="#ctx0" brushRef="#br0" timeOffset="50616">6524 8942 7660,'8'-11'0,"0"1"0,3 4 0,4-1 0,6 1 0,4-1-21,4 0 0,2 5 1,8-4-1,1 2 0,3 0 1,1 0-1,4 0 0,4-2 184,6-1 1,3 3 0,1-4 0,1-1 0,3 1 0,3 0-136,0-2 0,10 1 1,-3-1-1,1 2 1,-3-1-178,-1 3 1,-5-5-1,-3 4-11,-6 0 0,-7 1 1,-9 6-1,-9 2-360,-6 2 0,-7 3 330,-13 5 0,3 0 0,-4 1 0</inkml:trace>
  <inkml:trace contextRef="#ctx0" brushRef="#br0" timeOffset="50909">7007 8868 8355,'-7'-20'-53,"-2"2"22,5 6 0,5 5 0,9 4 0,5 5 0,7 3-31,5 2 1,7-4 0,8 1-1,8-3 17,6-1 1,6-1 0,3-3 0,3-3 41,1 0 0,1-4 0,3 4 0,-1-1-118,-2 0 1,-5 4 0,1-5 0,-4 1-178,-4 1 0,-5 2 0,-9 3 0,-6 0 221,-8-3 1,-4 1 0,-1 4 0</inkml:trace>
  <inkml:trace contextRef="#ctx0" brushRef="#br0" timeOffset="51177">8111 8719 8355,'6'-11'-148,"2"3"0,7-2 1,3 6-1,1 1-13,3 2 1,6 1 0,1 0 0,0 0 88,1 0 1,-4 0-1,2 1 1,-6 2 111,-6 1 1,-3 6-337,-5-2 0,3 8 0,-4 4 0</inkml:trace>
  <inkml:trace contextRef="#ctx0" brushRef="#br0" timeOffset="56342">9661 6003 8355,'0'-20'264,"0"4"0,-4-2 0,0 1 0,1 2 0,2 2 468,1 0 0,1 5-628,4 0 1,-1 5-1,7-1 1,2 4 0,3 4-1,2 4 1,2 3 0,4 2-1,-1-1 1,-1 0-422,-1 1 1,-1-1 0,5 2-1,0 0 1,-2-1 0,0-2 0,-4 1-1,-1-3 1,-4 1-585,-5-2 0,2-5 0,-4 2 0</inkml:trace>
  <inkml:trace contextRef="#ctx0" brushRef="#br0" timeOffset="56653">9947 5804 8355,'-9'-7'644,"1"3"-371,5 3 0,-6 2 0,5 3 0,1 6 0,0 4-348,-1 2 0,3 6 0,-5-1 0,2 3 0,-2 2 1,0 3-1,-4 4 0,-1 1-498,-2-1 0,1-2 0,0-7 0,-1 1 138,1 0 0,-1 0 0,1 0 1</inkml:trace>
  <inkml:trace contextRef="#ctx0" brushRef="#br0" timeOffset="57036">10232 6251 8355,'0'-8'-115,"0"-1"1,1 6-1,2-2 526,1-1-287,6 5 1,-3-10-1,5 4 1,-1-1-67,-3 0 0,2-1 1,-4-3-22,0 0 1,-3-1 0,1 1 21,-2-1 0,-4 5 0,-2 1-25,-4 2 0,1 1 1,-1 4-1,-2 0-14,-1 0 1,3 5-1,1 3 1,0 3-8,0 2 0,3 3 1,-3 1-1,2-1-58,2 2 0,2-3 0,2 5 0,3-2-214,4-3 1,3-1 0,2-2 0,-1-1 120,1-3 1,4 2 0,3-6-1123,-1-1 1000,4-2 1,-3-12-1,5-3 1</inkml:trace>
  <inkml:trace contextRef="#ctx0" brushRef="#br0" timeOffset="57514">10716 5569 8355,'-11'-20'0,"2"4"0,5 2 434,-3 2 1,2 3 0,-5 2-1,2 2 1,-2 4-336,-1 3 0,0 5 0,0 7 0,2 1-38,-1 2 0,-4 5 0,6-2 0,-2 4-80,2 1 0,-2-2 0,6-1 0,1-1-214,2 1 0,7-3 0,2 0 0,3-1-273,1-2 0,6-7 0,3-2 166,2-1 0,2-2 0,0-4 1,0 0 12,-1 0 0,0-6 0,-2-1 0,-3-1 266,-1 0 1,-1-6 0,-5-5 0</inkml:trace>
  <inkml:trace contextRef="#ctx0" brushRef="#br0" timeOffset="57515">10579 5817 8100,'17'-9'-86,"-1"1"1,5 0 0,-3-5 0,3 0 0,3-2-191,4-2 1,6-4 0,-1 3-4,3-1 1,-4-2-1,-2-3 1</inkml:trace>
  <inkml:trace contextRef="#ctx0" brushRef="#br0" timeOffset="58093">11187 5135 8355,'-1'-17'153,"-4"0"0,3 2 0,-7 7-27,0 4 1,2 3 0,-1 1-59,-2 0 0,3 0 0,-1 1 1,0 3-231,1 4 0,-3 3 0,4 2 48,0-1 0,3 1 1,-1-1-1,2 0 24,2 1 0,0-1 0,0 1 1,2-1-39,2 0 1,-1-3 0,3-1 0,1 0-61,0-1 1,0 0 0,3-4-1,-2 1 171,2-1 0,1-2 1,1-1-1,1 0 368,-1 0 1,0 0-221,1 0 0,-5 0 0,-1 1-88,-2 4 0,0-3-40,-5 7 0,-5-1 1,0 4-1,-1 1-12,1-1 1,-5 2 0,3 1 37,0 1 0,-2 1 1,3-5-1,1 2 0,-2 1 19,0 2 1,4 1 0,-1-3 0,3 2 55,1-2 0,0-2 0,1 0 1,3-1-24,4 1 1,-1-2 0,2-2 0,0 0 1,2 0 0,2 2 0,-2 2 1,-2-2-43,0-3 0,-2 3 1,1-3-1,-3 2-32,1-2 0,-5 3 1,5-4-1,-2 1-220,0 1 1,0-5-83,-4 4 1,2-1-391,2 1 1,3-2 300,5-6 1,6 0-1,1 0 1</inkml:trace>
  <inkml:trace contextRef="#ctx0" brushRef="#br0" timeOffset="58636">11547 5308 8578,'-5'-12'242,"1"-1"1,-1 7 0,2 3 69,-1 6 1,-4 1-1,4 7 1,1 2-349,1 1 1,-2 1-1,0 1 1,1 0 10,2-1 1,1-1 0,1-2-1,2 1-27,1-1 1,6 1 0,-2-2-74,3-3 1,-3-3-1,1-5 1,0 0 68,2 0 0,0-5 0,-1-3 0,-3-3 122,-2-2 1,4-3 0,-4-2-50,2-2 0,-4 1 0,1-1 0,-4 2 0,-4 1-66,-4 1 0,-5-1 0,-2 6 1,-1 3-366,0 4 1,-2 2-1,1 2 1,-1 2-852,0 2 1045,1 8 1,5 2 0,-1 4 0</inkml:trace>
  <inkml:trace contextRef="#ctx0" brushRef="#br0" timeOffset="58637">11832 5370 8355,'7'-5'330,"-3"-4"-25,-3 4-112,5-1 0,-5 8 1,3 2-1,-1 4-185,1 3 0,-2 2 0,2 0 0,-3 3 0,-1 1 0,0 3 0,0 0 0,0 1-804,0 0 0,0-5 170,0 5 1,0-6 0,0 3 0</inkml:trace>
  <inkml:trace contextRef="#ctx0" brushRef="#br0" timeOffset="58885">12192 4936 8355,'-12'-8'190,"4"0"1,3 6 0,6 2 0,2 7 2,1 4 0,4 3 1,-2 2-1,1 4 0,1 0 1,0 1-388,0 1 1,-5 2 0,1-1-404,-2-2 0,2 2 1,0-2 52,-1 2 1,-2-4-1,-1-1 1</inkml:trace>
  <inkml:trace contextRef="#ctx0" brushRef="#br0" timeOffset="59398">12266 4663 8355,'0'-16'504,"0"-1"0,0 1 0,1 5 0,2 1 1,3 3-432,0 2 1,3-4-1,3 5 1,2 1-1,1 2-196,2 1 0,1 0 0,-3 0 0,1 0-148,-1 0 1,-2 6 0,-5 2 0,-2 3 123,-1 1 1,-4 1-1,4-1 1,-4 0 9,-1 1 1,0-1 0,0 1-9,0-1 1,0 0 0,0 1 0,0-1 0,0 1 19,0-1 0,0 2 1,1 0-1,2-1-139,1-2 1,2-1 0,-2 3 104,4-1 1,-1-4 283,1 0 1,-4-5-1,5 1 107,0-2 0,-2-2 0,0 1 59,-1 3 0,3 3 1,-2 6-56,0-1 0,-1 0 1,-6 2-1,0 1-117,0 2 0,4 5 0,0-3 0,-1 2-19,-2-1 0,0 1 0,2 4 1,3-2 33,1-2 1,-3 1 0,4-4 0,2 0-74,1 0 1,-3 0 0,-1-3 0,-2 1-64,-2 0 0,-2-3 0,-1 0 0,-1-1-54,-3 1 0,-7 3 0,-7 1 0,-1-2-169,-3-1 1,0-3 0,0-3 0,2-3-483,2 1 1,2-5 49,3 3 1,1-8-1,0-3 1</inkml:trace>
  <inkml:trace contextRef="#ctx0" brushRef="#br0" timeOffset="59537">13022 5023 9444,'0'-12'1035,"0"-1"0,0 9-2480,0 8 0,0 3 0,0 11 0</inkml:trace>
  <inkml:trace contextRef="#ctx0" brushRef="#br0" timeOffset="64676">6325 11646 8355,'11'-8'-309,"-1"-1"0,-2 0 0,2-1 62,1 2 306,1-3 1,1 9 0,-1-2 1,0 3 0,5 1 0,1 0 0,0 0 0,1 0 0,0 0 0,3 0 0,0 0 56,-1 0 0,3 0 1,-4 0-1,5 0 1,3 0-8,1 0 1,4 0-1,-2 0 1,4 0-1,3 0-112,1 0 0,1 0 0,1 0-36,5 0 1,-2 0 0,1 0 23,2 0 0,-3 0 0,0 0 1,-1 0-1,-3 0 8,-1 0 1,2 4 0,-1 0 0,-3 0 1,-2 2 1,-1-4 0,6 7 0,1-1-29,-1-1 0,0-2 0,0-3 1,3 1 3,1 1 0,0 0 1,3-4-1,1-2 17,7-2 1,-8 3 0,8-3-1,-2 2 23,-1 2 1,2-4-1,-5 0 1,0 1-26,-4 2 0,3 1 1,-2 0-1,3 0-96,5 0 0,-1 0 1,4 0-1,1 0 62,-1 0 1,3-1 0,-2-2-1,3-3 14,1-1 0,0 3 0,-1-3 0,-2 2 51,-1 2 0,-5-2 1,5 1-1,-1-1 61,-5 0 0,6 3 0,-10-2 1,1 3-39,-3 1 1,-2 0 0,2 0 0,-3 0-26,-1 0 0,-3 4 0,4 0 1,-2 0-24,0 2 0,5-5 0,-3 3 0,1-2-62,3-2 0,1 0 1,1 0-1,0 0 106,-4 0 0,-1 0 0,-4 1 1,1 2 56,-1 1 1,-1 0 0,-2-4-1,-1 0-13,-3 0 1,3 4-1,-3 0 1,3-1-5,1-1 0,4 2 0,2 0 0,1-1-32,3-2 0,1-1 1,2 0-1,0 0-14,-1 0 0,5 0 0,0 0 0,-1 0 11,2 0 1,-4 0 0,5 0 0,-3 0-23,1 0 0,1 0 0,-2 0 0,0 0 68,0 0 1,2 0 0,-1 0 0,-1 0 45,2 0 1,-4 0 0,5-1-100,-1-4 1,-4 4 0,4-3 0,-2 3-1,1 1 9,-1 0 0,-2 0 0,-2 0 1,-1 0-192,-2 0 0,1 0 0,-5-2 0,0-1-64,-4-1 0,2 0 0,-8 4 0,1 0-69,0 0 1,-5 0-1,2 0 1,-1 0-92,0 0 0,0 0 1,-4 0-1,0 0 92,-1 0 0,7 6 0,0 1 1</inkml:trace>
  <inkml:trace contextRef="#ctx0" brushRef="#br0" timeOffset="68026">15937 8322 8355,'7'-21'-799,"-3"1"724,-3 4 1,1-1 0,1 3 0,1-1 0,-2-2 316,0 2 1,2 1-1,0 2 1,0-1-1,0 1 423,0 0 0,2 5-538,-2 3 1,-1 2 0,4 5-1,-2 4 1,-1 7-98,2 3 1,-5 8-1,3 6 1,-2-1-148,-2 0 1,4 3 0,0-4 0,-1-1 26,-2-2 0,3-1 0,2 0 0,-1-2 9,1-2 0,2-3 0,-2-7 1,1-3-76,2-4 1,2-3 0,2-1 40,-1 0 1,0-9 0,1-5 35,-1-4 0,1 0 1,-1-5-1,0-3 1,1-2 3,-1-2 1,1-2 0,-2-4 0,-2 2 116,0 1 0,-5 0 1,3-5-1,-2 3 31,-2 1 0,0 4 0,-1 7 0,3 2 157,-3 4 1,0 8 0,-4 2-115,-2 1 1,3 4 0,-3 7 0,2 6-9,2 4 0,0 12 0,0-1 0,0 4-70,0 5 0,2 0 1,2 3-1,3-1-112,0 0 1,4-4 0,-2-1-178,6-2 0,1-5 1,4-6-1,1 0 0,0-1-459,-1 0 1,1-1 0,4-5 0</inkml:trace>
  <inkml:trace contextRef="#ctx0" brushRef="#br0" timeOffset="77194">16954 9426 8355,'-12'-2'-28,"-1"0"0,2-4 1,2 1-1,2-2 32,1 0 1,3 3 0,8-3 0,4 0-1,6-1 1,7-6 0,7-7 0,9-6 41,6-6 1,11-9-1,8-3 1,9-3 0,8-3-1,-38 23 1,1 0-1,4-2 1,0-2 0,3-2-1,0 0-57,4-3 1,0 0-1,5-4 1,2-2-1,0 0 1,0 0-1,2-2 1,0 1-49,2 0 0,-1 0 0,0-2 0,1 0 0,5-2 0,0 1 0,-1-1 0,-1-1-90,-2 2 1,0-1-1,0 2 1,0 0 0,-3 2-1,0 1 1,-3 0-1,-1 1 98,-1 0 0,-1 1 0,-3 4 0,-2 1 0,-6 5 0,-3 1 1,35-19 50,-14 10 0,-11 6 0,-8 10 0,2 3 0,1 0 0,2-2 0</inkml:trace>
  <inkml:trace contextRef="#ctx0" brushRef="#br0" timeOffset="77756">17041 9525 8355,'0'-12'-131,"0"-1"1,1 2 0,3 3 0,3 2-1,1 2 1,2 2 0,3 3 0,3 7 377,3 7 0,2 6 0,5 8 0,2 4-41,1 3 0,9 11 0,1 2 1,4 4-137,3 2 0,4-3 0,4 5 0,2-4 45,1-4 0,9 4 0,0-4 1,6-1-251,2-1 1,5-7 0,-1 0-1,-1-5-281,-1-2 0,-1-5 0,-1 2-171,0 1 0,-5-5 0,-1 4 1</inkml:trace>
  <inkml:trace contextRef="#ctx0" brushRef="#br0" timeOffset="78311">17909 8508 8355,'-6'-12'-279,"0"-1"1,-1 8-1,4 5 1,4 7-1,5 5 294,1 5 1,1-2 0,3 5 0,-1 4 0,-2 2 0,3 4-1,3 1 1,2-1 0,-1-3-388,-1 0 122,-1 3 1,-1-4-1,0 4 1</inkml:trace>
  <inkml:trace contextRef="#ctx0" brushRef="#br0" timeOffset="78514">18132 8471 6879,'-7'12'0,"3"2"0,3 4 0,1 5 0,0 6-287,0 3 1,5 7 0,2 5 0</inkml:trace>
  <inkml:trace contextRef="#ctx0" brushRef="#br0" timeOffset="79075">18219 10232 7535,'0'-12'253,"-5"-1"0,3 5 1,-2 0-146,3-2 0,1 7 0,0 7 0,-2 11 0,-2 12 0,-4 8 0,-3 12 0,-2 7-729,1 5 0,-5 1 75,1-3 0,-6 4 0,3-4 1</inkml:trace>
  <inkml:trace contextRef="#ctx0" brushRef="#br0" timeOffset="79300">18479 10170 7710,'-27'14'0,"4"4"0,3 6 0,6 8 0,3 4 0,5 1 0,0 0 0,3-1-494,2-3 0,1-2 0,0-7 0</inkml:trace>
  <inkml:trace contextRef="#ctx0" brushRef="#br0" timeOffset="87690">22870 11919 8355,'-1'-9'379,"-4"2"0,-1 1-88,-1-1 0,1 5 1,6 2-1,1 7 0,2 4 1,1 3-1,-1 1-291,-1 2 0,-1 5 1,2-2-1,1 2 0,0 1-171,1-3 1,-2-5 0,4 2 0,0-3-29,0-2 1,1-5-1,5-3 1,-1-3 0,0-2-1,1-3 1,-1-7-1,1-7 1,-2 0 38,-3 0 1,3-4-1,-3 1 1,2-2 108,-2-2 1,2 0 0,-5 2 0,1 1 95,-1 1 0,-1 2 1,-4-2-1,0 5 358,0 2 0,0 9-262,0 5 0,0 5 0,-1 9 0,-2 2-94,-1 5 1,0 2 0,4 4 0,1 0-495,3 2 0,5-1 0,6-6-182,1-2 1,12 1-1,-2 4 1</inkml:trace>
  <inkml:trace contextRef="#ctx0" brushRef="#br0" timeOffset="88698">20712 11658 8355,'-6'-11'75,"-2"2"1,-2 0 0,2 0-1,5-4 776,6-3-586,4-4 0,11-6 0,3-1-162,2-2 1,7-4-1,4 4 1,1 1-223,3 2 1,-3 8 0,1 6 0,-1 6-1010,-1 5 1,5 1-1,-8 0 1</inkml:trace>
  <inkml:trace contextRef="#ctx0" brushRef="#br0" timeOffset="88879">20873 11708 8355,'0'-13'-55,"0"1"0,0 0 0,2-2 0,3-1 0,6-3-114,4-2 1,7-2-1,0-5 59,6-2 1,-2 0 0,4 6 0,-1 2-242,0 4 0,0 4 0,-4 0 1</inkml:trace>
  <inkml:trace contextRef="#ctx0" brushRef="#br0" timeOffset="89315">20799 12117 8355,'0'-12'-110,"0"-1"1,0 1-1,0-1 1,0 1-1,0 0 1,0-1 1224,0 1-918,0 5 1,0 4 0,0 10 0,-2 7-194,-2 4 0,-1 7 1,-5 5-1,3 0-212,2 1 0,-5 2 1,3-3-1,0-1-243,3-3 0,3 0 1,1-9 24,0-2 0,5-1 0,2-2 0</inkml:trace>
  <inkml:trace contextRef="#ctx0" brushRef="#br0" timeOffset="89480">21022 12154 8355,'-18'11'0,"-1"-1"0,-5 11 223,4 1 0,2 1 1,5 2-1,1 0 1,0 0-1,1-1 93,2 1 1,0 0-1466,4 0 1,1 0-1,4-1 1</inkml:trace>
  <inkml:trace contextRef="#ctx0" brushRef="#br0" timeOffset="89968">20737 13395 8355,'-9'-7'171,"3"1"-65,0 1 1,2 5 0,4 0 0,0 7 0,1 4 0,2 2 0,3 2 0,0 3-296,4 2 0,-3 0 0,1 5 0,1-1-6,-3-4 0,5 2 0,-4-5 0,2-2 83,-1-1-388,-5-2 0,8 1 0,-4-1 1</inkml:trace>
  <inkml:trace contextRef="#ctx0" brushRef="#br0" timeOffset="90142">20861 13407 8597,'-13'0'187,"6"10"0,3 2 0,3 3 0,1 3 0,0 3 0,1 2 0,3 3-319,5 3 1,2-3-1,3 3-813,2-2 1,-2-3 0,4 1 0</inkml:trace>
  <inkml:trace contextRef="#ctx0" brushRef="#br0" timeOffset="110352">9265 5842 7983,'-32'-14'0,"4"-3"0,6-3 0,6-3 0,3 1-209,5 2 1,-2 3 287,6-3 0,0 4 1,4 0-1,2 3 1,2 4-1,4 2 1,3 1-1,1 4 0,1 2 1,-1 4-1,2 4 10,2 3 1,0 6 0,3 2-1,0 4 1,0 8 0,2 3-1,0 6-157,0 6 0,-1 0 0,4 11 0,-2-1 0,-2 0 0,2-1 0,2-4-21,1-5 1,-1-3-1,1-6-39,0 1 1,0-1 0,0 0 0,-1-1-1,1-2-98,0-1 1,0-5-1,-2 1 1,-1-3 66,-1-1 1,-4 0-1,2-2 1,-1-2 55,-3-5 1,-1-2 0,-2-2 0,0 1 94,1-1 8,-1-5 0,1 10 0,-1-4 0</inkml:trace>
  <inkml:trace contextRef="#ctx0" brushRef="#br0" timeOffset="110787">10133 6871 8355,'8'-1'-606,"0"-4"0,-4 4 392,5-3 0,-1 2 0,4 2 0,1-1 492,-1-3 0,5 1 0,1-4 1,1 0-87,3 1 1,7-3-1,4-3 1,3-2-26,1-2 1,4 0 0,2-4 0,3-4-128,4-3 1,1 1-1,9-5 1,0 1-47,1-3 1,11-3 0,-3-1-44,6 0 0,-3-1 1,-3 0-1,5-2 1,5-3-44,5-1 0,-4 0 0,0-3 0,-2 2 32,1-2 0,-1 0 0,-3 0 0,-3 4-13,-6 5 0,3-5 0,-12 9 1,-1 1 14,-4 1 1,-8 2 0,-3 3 0,-3 1-118,-5 3 1,1 6-1,-6 1 1,-4 2-122,-1 1 0,-3-4 0,5-3 0</inkml:trace>
  <inkml:trace contextRef="#ctx0" brushRef="#br0" timeOffset="111517">9438 5544 8355,'0'-13'-1008,"6"1"1,2 1 856,3 3 0,3-3 0,2 2 0,5-2 239,2-1 1,8-5-1,3 0 1,6-3 78,6-2 0,6-1 1,4-2-88,5 0 0,-4-1 1,9-3-1,1-4 0,4-4-26,3-5 1,2 0-1,9-5 1,-1 1-35,0 0 0,-40 22 0,1-1 0,39-24 1,2 0-34,1 4 1,-39 20 0,1-1 0,39-21 0,-3 0-1,-2-1 0,4 1 0,-3 0 0,-1 5 3,-2 3 0,-5-1 0,-5 7 0,1 0 10,-5 4 1,-3 0 0,-8 10 0,-6 0-136,-7 2 1,-6 7 0,-5 3 0,-6 2 19,-4 2 1,-7 2 119,2 1 0,-4 0 0,0 0 24,-1 0 0,1 0 0,-2-2 1,-2 0 21,-1-2 1,2-2 0,5 3-1,2-1 27,-2 1 1,3-2 0,0-1 0,1 1 8,3-1 0,0-2 0,0 4 0,-2 1-72,-3 2 1,4 1 0,-3 0-1,0 0-33,0 0 0,-2 4 0,-5 1 0,-1 1 94,-2-1 0,1 5 0,3-2 90,0 3 1,-3 2 0,-1 1 3,2 2 0,-4-2 0,3 4 0,2 1 0,3 5-30,2 3 1,5 12-1,-3 1 1,1 5-42,3 6 1,6 3 0,2-2 0,2 1-186,2-5 0,2 0 0,1-7 1,0-1-170,0-1 1,-1-2 0,-1 0 0,-4-1 135,0-3 1,-2 3 0,-6-3 0,-4 2 32,-6-2 0,-2 1 0,-7-4 0,-3 1 93,-3-1 0,-11 3 0,-9-3 1,-5 2 34,-6 3 0,1-4 0,-1 1 15,-2-2 0,-2 5 0,-3-2 0,-3 3-142,-1 1 1,3 0 0,-5 2-1,0 2 1,-5 4-410,-7 4 0,-6 6 0,-10 1 0</inkml:trace>
  <inkml:trace contextRef="#ctx0" brushRef="#br0" timeOffset="188130">10282 5234 6620,'0'-13'0,"-2"2"0,-1 2 0,-2 0-20,-2 0 0,0 2 1,-3-1-1,2-2 0,0-1 1,0 0 288,-1 3 0,3 1 0,-4 4 0,2-1-192,-2 1 0,-5 2 0,-3 1 1,-1 0-1,-3 1 0,-3 2 0,-4 2-101,-4 2 1,1 0-1,-1 3 1,-2-2 0,1 0 53,1-1 1,-1 4 0,5-2 0,0 2 64,-2 1 0,5 0 0,-3 1 0,3 1-36,1 2 1,-4 3 0,0 6-1,2 0 8,1 0 1,-3 4-1,0 1 1,1 2 52,2 2 1,3 3 0,1 3 0,2 2-125,2-2 1,2-2 0,3-1-3,1 1 0,1-5 1,1-2-1,3 1 0,2 0 56,2 2 0,2-3 0,1-1 1,0-1-28,0 0 0,0 0 0,1-4 0,2-1-15,1 1 0,6 0 0,-2 0 1,3 0-7,1-1 0,1-3 0,1 0 0,1 1 26,1 1 0,5 2 0,-3 0 1,0 0-68,0-1 1,4 1-1,-2 0 1,4 0 38,1 0 0,-5-1 1,1 1-1,1 0 11,1 0 0,6 0 0,0-1-41,-1 1 1,-1-4 0,1-2 0,2-1-1,1-1 3,-1 1 0,3-5 0,-3 4 1,1-5-2,-1-3 1,3 0 0,-3-3 0,2-1 15,2 1 1,1-1 0,-1-2 0,-2 1 17,-2-1 1,5-2-1,-2-1 1,1 0-1,-1 0 0,2 0 0,-5 0 0,2 0-5,2 0 0,1 0 0,-1 0 1,-1 0-17,2 0 1,-4-1 0,3-2-1,0-2-7,2-2 1,1 3 0,2-5 17,2 0 0,-2 2 0,2-1 0,-3-2 0,0 0-3,-1 2 1,1-3-1,2 4 1,0-1-18,-4 0 0,1 1 0,-3-3 1,1 2-29,3-2 1,-1-1 0,0 0 0,0 0 12,0-1 1,1 2-1,-1-7 1,-1 4 1,-3 0 1,3-3 0,-3-1 0,1 1 26,-1-2 0,2 4 1,-6-4-1,-1 1-49,3 1 1,-4-5 0,6 3 0,0-1 32,-1-3 1,4 3 0,-4-2-52,-1-1 1,1 3-1,-4-1 1,1 1 0,0 0 61,1-3 0,-8 4 0,3 0 0,-2 1 94,1 1 0,-1-5 0,-1 3 0,-1-1-21,1-3 0,-3 3 0,2-2 0,-1-1-39,0-1 0,3-2 1,-2 0-1,2 0-14,2 0 0,0 1 1,0-1-1,-2 0 22,-2 0 1,1 0-1,-4 0 1,1 1 33,3-1 0,-4 0 1,0 0-1,-2 0-7,1 1 1,-1-1-1,-3 0-26,-1 0 1,-1 0-1,-1 1 1,-2-1-1,0 0 4,-1 0 1,4 0 0,-2 2-1,2 1-14,1 1 0,-4 1 0,1-4 0,-1 2 66,-1 1 0,4 2 1,-4-3-1,0 1 0,-3-1 0,1-1 0,-1 0 0,0 0 18,2 3 0,-5-1 1,3-4-1,-2 2-32,-2 2 1,0-2 0,0 2 0,0-1 0,0 0-3,0 1 0,-4 2 0,0-3-104,1 1 1,-3 2 0,2-3 30,1 1 1,-2 5-1,1-3 1,0 1-1,0 2 41,-1 3 0,1-4 0,3 1 0,-2 0-22,-1 3 1,-4 0 0,2 2-1,-1 2-5,-2 0 0,-2 1 0,-3-4 0,-3-1 1,-2 1-1,-2-1 42,1 1 0,-2 0-46,-7-1 0,-2 2 0,-3 2 0,1 0-21,-2 0 1,-5 2 0,1-1 0,1-1 5,4 2 1,1-4 0,-3 4 0,3-1-1,3 1 12,-1 2 0,5-5 21,-3 2 0,3 1 0,0 0 1,-2 2-1,-2 0 1,-2 0 1,-1 4 0,-3-4 0,2 4 15,1 1 1,-2 0 0,-5 0-1,-1 0-55,1 0 0,0 0 0,0 1 0,-1 2-79,1 1 0,0 5 0,0-4 1,-3 2 68,-1 3 0,3-4 0,-5 3 1,-1 0 5,-1 2 1,-7 2 0,-3-1 0,-4 1 55,-4-1 1,-7 6-1,-7 3 1,-3 2-18,-5 2 1,1 1 0,-4 3 0,5 4-10,3 3 1,-7 1-1,5 0-82,1 1 0,1 6 0,6 4 0,-3 7 0,39-25 0,-1 1-46,-2 2 1,0 1 0,-1 2 0,-1 0-1,-1 2 1,-1 1 0,2 1 0,1 0-611,1 0 0,0 3 1,-2 5-1,0 3 727,-2-2 0,1 1 0,-2 2 0,0 1 0,-1 1 0,1 1 0,-1 0 0,0 1 0</inkml:trace>
  <inkml:trace contextRef="#ctx0" brushRef="#br0" timeOffset="191921">9686 5680 7907,'0'-25'0,"2"1"0,2 0 0,5 4-283,7 3 1,-1 2 322,5-2-11,1 9 1,4-7 0,1 9 0,2 1 0,2-1 0,0 4 0,2 0 16,0 2 1,-3 0 0,4 0 0,1 2 0,1 2 0,0 4 0,1 3 0,4 3 36,3 2 0,2-2 0,6 4 0,3-1 1,4-1-17,3-1 0,5 0 0,3 1 0,4 0-44,7-1 1,4-5 0,4-2 0,3 0-29,4-1 0,-1-1 0,2-6 0,2 0-89,0 0 1,-47-1 0,0 1 0,44-5 0,1-3-145,-1-3 1,-8-1-1,-11-1 1,-7 2-183,-7 3 0,-14-2 0,-4 5 341,-8-2 0,-6 4 0,-5-2 1</inkml:trace>
  <inkml:trace contextRef="#ctx0" brushRef="#br0" timeOffset="192370">12514 4316 8355,'-12'-12'-958,"3"1"885,1 2 1,4 5 0,-4 8 152,-2 5 1,-1 6 0,-3 3 0,-2 1 0,-6 4 0,-6 5 0,-5 6 0,-4 6 151,-5 6 1,-6 3-1,-7 5-224,-1 4 1,-6 4-1,-7 7 1,32-30-1,-1 1 1,-3 4 0,0 1 8,-3 3 1,-1 1 0,-4 3 0,-1 0 0,-1 3 0,0 1-1,-3 1 1,-1 1-105,1 2 0,-1 0 1,-2 5-1,-1 0 1,2-3-1,1 0 1,0 0-1,0 1 125,0 0 0,1 0 1,4-4-1,0 0 1,0-1-1,1-2 0,3-1 1,1-2 8,2-3 1,1-1 0,5-2 0,0-2 0,4-3 0,0-1 0,-28 36-35,8-5 0,0-6 0,13-9 0,4-6-500,6-5 0,5-7 1,5-2 486,3-6 0,1-5 0,0-1 0,4-1 0,1 1 0,3 0 0</inkml:trace>
  <inkml:trace contextRef="#ctx0" brushRef="#br0" timeOffset="194629">6486 14201 8113,'0'-13'0,"0"1"-178,0-1 1,0 5 264,0 0-68,-5 5 0,4-4 0,-2 3 0,6-4 0,5-2 0,3 2 167,1 4 1,1-2 0,-1 2 0,2 1-37,2 2 0,0 1 1,4 0-1,1 0 0,0 0 1,-1 1 96,2 4-236,2 1 1,-4 3 0,2-1 0,3 0 0,4 1 38,3-1 0,-3-5 0,5 1 0,3-3 8,3-1 1,9 0-1,0 0 1,8 0 5,3 0 1,9-1 0,4-2 0,7-3-66,6 0 0,-2 1 1,8-1-1,0 0 5,3 3 0,3 0 0,-47 2 0,-1 0 1,49-5 10,-4-1 1,-41 6 0,0 0 0,42-4 0,3 3-23,-47 0 0,0 0 1,44 0-1,-44 0 1,0-1-1,-1 1 1,0 0-20,45-3 1,-44 3-1,1 0 1,39 2-1,0 0-78,-2 0 1,-3-1-1,-11-2 1,-5-1-122,-2 1 1,-10 2-1,-9 1 1,-9 0-753,-6 0 605,-10 0 0,-24 0 0,-13 0 1,-11 1-649,-5 3 1020,-4-2 0,-5 9 0,-1-4 0</inkml:trace>
  <inkml:trace contextRef="#ctx0" brushRef="#br0" timeOffset="195099">6623 14449 8355,'12'-6'-208,"1"5"0,3-9 0,2 5 242,1-2 1,6 4 0,6-1 0,-1 3 122,0 1 1,9 0 0,-2-2 0,2-1 0,0-1 0,4 1-1,7 1 1,5-1 10,1-1 1,11-2 0,-1 4-120,5-3 0,2-3 0,5 3 1,7-1-1,6-1 56,5 0 1,1 3-1,2-3 1,0 2-8,-49 3 0,1 1 1,2-2-1,-1 1 1,43-3-1,1 3 32,-1 0 0,-2 2 0,-8 0 0,-1 0-86,-1 0 0,-6 0 0,3 0 0,-3 0-96,-2 0 0,2 0 0,-8 0 1,-1-1-150,-1-3 0,-4 2 1,-2-2-1,-3 2 101,-5-3 0,-3 4 1,-5-3-1,-3 3-833,-4 1 1,-12 0 286,-5 0 0,-11 0 0,-5 0 0</inkml:trace>
  <inkml:trace contextRef="#ctx0" brushRef="#br0" timeOffset="212292">6412 8954 8267,'22'-1'0,"3"-2"0,7-1 0,6 1 0,9 1 0,5-1 0,8-1 0,3 1 0,7 2 0,5-1 0,6 0-114,2-3 0,2-4 0,5 1 0,2-4 0,0 0 0,2 1 87,0 3 1,-5-3 0,0 4 0,-7-1 0,-6 1 0,-4 1-1,-9 3-191,-6 2 0,-12 2 0,-5 4-35,-6 3 0,-9 3 0,-7 1 1</inkml:trace>
  <inkml:trace contextRef="#ctx0" brushRef="#br0" timeOffset="212510">6648 8892 8355,'5'0'-734,"13"0"1,17 0 714,13 0 0,18 5 0,15 0-69,12 2 0,-43-5 0,3-1 1,5 1-1,2 0 0,3-1 1,0-1-1,1 0 0,0 0-586,1 1 1,0-2 0,1-3 0,1-3 0,64-7 0</inkml:trace>
  <inkml:trace contextRef="#ctx0" brushRef="#br0" timeOffset="226392">5705 8954 8280,'-12'-4'-122,"-1"0"1,12 0-1,6 4 1,9 0-1,7 1 177,2 4 1,8 1 0,3 6-1,5-3 1,6-1 0,6 1 0,8-1-1,5 0 1,3 2 1,4 1 0,11-3 1,5 0-1,1 1 0,3-1 1,2-1-1,3-2 1,3-2-1,-47-2 0,0 0 28,0-1 0,2 0 0,1-1 0,0 0-84,-1 0 1,-1-2 0,0 0 0,-1-2 0,6-2 0,0-1 0,0-1 0,1 0-75,0-1 0,-1 0 0,2 0 0,0 0 0,-2-3 1,0 1-1,0 0 0,0 0-15,-4 2 1,0 0 0,2 0 0,-1 2 0,-3 1 0,0 1 0,-1 0 0,-1 0-437,49-6 1,-12 5 0,-6 3 523,-8 2 0,-2 2 0,-7 0 0,1 0 0,4 0 0,3 0 0</inkml:trace>
  <inkml:trace contextRef="#ctx0" brushRef="#br0" timeOffset="255732">2356 15019 8658,'0'-12'-538,"-1"-1"0,-3 1 606,-4 0 0,-2 6 0,0 6 0,3 7 0,2 4 1,2 3-1,0 4 0,1 5 0,-2 6 72,1 3 0,1 5 0,2 7 0,-1 3 0,-2 4 0,-2 1 0,-2 3 0,-3 2-251,-1-1 1,-5 8 0,-1-6 0,2-3-197,1-3 1,3-8-1,3-4 1,4-7-476,2-8 1,4-8 693,2-13 0,8-11 0,8-12 1</inkml:trace>
  <inkml:trace contextRef="#ctx0" brushRef="#br0" timeOffset="256060">2679 14970 8355,'0'-13'146,"0"6"1,-1 5 0,-4 8-1,-1 8-149,-1 4 0,-4 4 0,2 7 1,0 4 42,0 3 1,0 3 0,3 2 0,1 3 0,-1 3-1,2 0 1,0 2 0,-2 0-184,0-1 0,3 3 1,-3-6-1,2 1-361,0-5 0,0-1 0,4-11-458,0-1 842,0-2 1,-6-1 0,-1-1 0</inkml:trace>
  <inkml:trace contextRef="#ctx0" brushRef="#br0" timeOffset="256478">2121 15429 8356,'-7'-13'396,"3"2"-333,8 3 0,7-2-92,5 6 0,7-6 0,-3 4 0,4-3 0,2 1 0,3-2 0,5-1 0,6-1 103,6-1 1,0 5-1,1 1 1,-4 2-312,-4 2 0,-1 3 0,-10 4 0,-5 6-488,-5 5 340,-4 4 1,-2 6 0,1 0 0</inkml:trace>
  <inkml:trace contextRef="#ctx0" brushRef="#br0" timeOffset="256479">2183 15639 7063,'7'-18'-404,"0"5"0,-2-2 0,6 5 752,4 6 0,7-2 1,0 2-1,5 0 1,3-2-1,3-2 1,4-3-1,5-1-246,2-1 0,0 1 0,3 0 1,-3 1-1450,-2 2 855,0 4 1,-5 5-1,0 0 1</inkml:trace>
  <inkml:trace contextRef="#ctx0" brushRef="#br0" timeOffset="257134">3088 15453 8355,'-4'-13'-486,"0"-3"1,0 0 0,0 1 1141,0 1-514,-1 2 0,5 6 0,0 6 0,0 7-64,0 4 1,6 1-1,1 1-24,0-1 0,4 5 0,-3 1 0,2-1 1,-1 3-64,0-1 0,-5-2 0,4 2 0,0-1 0,-1-3 1,4-3-1,-4-2 1,1-3 4,1-2 0,-5 0 0,3-7-11,-2-2 0,3-3 1,-2-5-1,-1-2-53,1-3 0,-1 2 0,-2-5 0,1-2-176,-1-2 0,3-1 0,-1 2 0,1 1 20,-1 1 1,3 2-1,-2 0 1,-1 5 70,1 4 0,4 7 0,-4-2 0</inkml:trace>
  <inkml:trace contextRef="#ctx0" brushRef="#br0" timeOffset="257538">3547 15528 8206,'-12'-13'0,"1"1"0,2 0 0,5-1 0,3 1 0,1-1 0,0 1 0,0 0 0,0-1 0,0 1 0,0-1 0,-2 2 0,-2 3 0,-4 5 0,-2 6-30,2 5 1,-3 5 0,3 2 0,-2 1 0,1 1 0,2-1-1,0 1-110,0-2 1,4-1 0,-1-2 1,3 1 0,1-1 60,0 1 0,1-7 1,3-1 32,4-4 0,3-1 1,2-1-1,-1-4 0,1-3-13,-1-3 1,-1-1-1,-1-1 49,-2 1 0,0 0 0,3-1 1,-1 2 165,-2 3-172,-5 2 0,7 12 0,-6 2 0,0 5 0,0 2-117,0 1 0,6 1 116,-2-5-162,-2 1 1,10-1-1,-2 0 1</inkml:trace>
  <inkml:trace contextRef="#ctx0" brushRef="#br0" timeOffset="258125">3783 15379 8355,'0'-8'-264,"0"-1"0,1 7 1,3-1 394,4 6 0,4-1 0,-1 7 0,-2 0 0,-1 2-123,2 2 1,-3 0 0,0 3 0,-2 2-1,-2-1 1,0 1-159,1-2 70,-3 3 0,5-1 0,-6 2 1,-1-4-153,-4-7 0,4-5 1,-3-8 147,3-4 1,1-4-1,0-4 1,0-2 0,1 1-1,2-3-194,1 1 1,5 2 258,0-3 1,2 5 0,1-2 0,1 5 0,0 2 0,2 3 0,2 0 0,0 2 15,0-1 1,-3 1 0,3 2 0,-3-1 57,-2 1 0,0 3 0,1 3 0,-2 2 123,-3 2 1,-2-3 145,-6 5 1,0-5-78,0 4 0,0-4-65,0 4 1,1 1 0,2 3 0,1 1-216,-1-1-50,3 0 1,-3 1 0,6-1 0,-1 1-324,-1-1 0,2-4 0,-3-1 147,1-1 1,1-2-1,4-4 1</inkml:trace>
  <inkml:trace contextRef="#ctx0" brushRef="#br0" timeOffset="258268">4254 15094 7211,'-19'1'0,"4"3"0,5 4 0,6 3 0,2 2-370,2-1 1,0 1 0,0-1 0</inkml:trace>
  <inkml:trace contextRef="#ctx0" brushRef="#br0" timeOffset="258741">4502 15429 6890,'-1'-12'44,"-2"3"0,-3 1 115,0-2 0,1 3 1,-3 0-25,-2 2 1,4-4-1,-3 5 1,0 1 0,-2 2-68,-2 1 1,1 1 0,-1 4 0,1 3-73,0 3 1,-1 3 0,1 1 0,-1 1 0,1 0 1,4 1-1,1 0 1,1-2-152,4-1 0,0-2-30,2 1 1,6-6 0,2-3 99,3-3 1,1-1-1,1-1 1,-2-3 48,-3-5 0,3-2 0,-3-1 1,2 0 50,-2-1 0,2 1 0,-5-1 1,1 1 15,0 0 0,2 3 0,-4 1 189,-1-2 0,-1 5-225,3 1 1,-3 4-107,7 4 1,-1 3 0,3 5-1,-1 1 38,-2-1 1,-1 0-1,2 1 1,0-2-125,0-3 0,2 2-5,2-6 1,-1 5 0,0-2 0</inkml:trace>
  <inkml:trace contextRef="#ctx0" brushRef="#br0" timeOffset="259191">4700 14957 8001,'-8'-4'53,"0"0"1,5 7 47,-1 9 0,3 1 0,1 4 0,0 1 1,1 2-1,2 0 0,1 1-31,-1 1 0,2 1 0,-1 2 0,-1 1 0,0 2-60,1 1 0,-3 0 0,4-6 1,-4-1-301,-1-1 0,0-4 0,0 2-49,0-1 0,0-2 91,0-3 0,1-6 203,3-3 1,-1-4 0,5-4 0,2-5 34,1-2 0,0-1 0,-1 0 0,-2-1 40,2 1 0,1-1 0,1 2 1,1 2 76,-1 0 0,0 7 1,1-1-35,-1 6 0,-5 8 1,-3 7-1,-2-1-61,-2 1 1,0 4 0,-2-1 0,-2 3 2,-4 0 1,-3-3 0,-2-2 0,0-1-29,-4-3 0,3-2 1,-1-4-1,4-2-248,3-1 1,1-3-87,-1-8 1,2-6 146,6-5 1,6-12 0,1 2 0</inkml:trace>
  <inkml:trace contextRef="#ctx0" brushRef="#br0" timeOffset="260078">5135 14970 8355,'-13'0'133,"2"1"0,1 3 0,4 4 1,-1 3-1,1 3 0,1 3 0,1 3 32,-2 4 0,5 1 0,-3-1 0,2 3-92,2 2 1,0 1-1,0 4 1,0-2-337,0-2 0,0-1 1,0-4-292,0 0 1,4-2 0,0-1 0,1-2 176,0-2 1,2-2-1,5-3 1</inkml:trace>
  <inkml:trace contextRef="#ctx0" brushRef="#br0" timeOffset="260079">5172 15503 8355,'0'7'-113,"1"-2"0,3-5 1,5 0-1,2-1 1,1-2-1,0-2 1,1-2 204,-1-3 0,1-1 0,-1-1 0,0-1-82,1 1 1,-5 0-1,0-1 1,1 1-31,-3-1 1,4-3 0,-4-1 0,-1 2-5,1 1 1,-2 2 0,-4-1 0,0 1 28,0 0 1,-2 5 0,-2 3 57,-4 2 1,-2 4-1,1 2 1,0 5 33,0 7 1,-1-1-1,1 5-82,0 2 0,7-2 1,-3-1-1,4-1 1,2-3-25,4-1 1,1 1 0,7-1 0,-1-4-66,1-4 0,3-1 0,1-5 1,-1 0 5,2 0 1,-4-2-1,4-2 1,-2-4 13,1-3 0,-1-2 0,-3 0 1,-1-3 38,1 0 0,-5-5 0,0 3 1,0 0-41,-1 0 0,3-2 0,-6 2 0,-1 0 45,-2 0 0,3 1 24,1 5-28,-1 5 1,-8 7-1,-1 8 1,3 3 107,0 2 1,2 3 0,0 2 0,0 0-75,0 0 0,0 3 1,2-5-1,0 0-53,3-3 1,4 0 0,-1-1 0,2 1-25,-2-1 0,3-4 1,-2 0 39,2 2 1,-4-3-89,-3 1 0,-8 1 0,-5 2 0,-2-2-253,-1-1 0,-1-3 219,1 3 1,0-5 0,-1 2 0</inkml:trace>
  <inkml:trace contextRef="#ctx0" brushRef="#br0" timeOffset="260338">6102 15317 8355,'0'-13'-106,"0"5"0,1 1 77,3 2 0,5 1 0,6 4 0,1 0-171,0 0 0,-3 0 1,0 0-1,-1 1-1035,1 3 1170,-1-2 0,0 9 0,1-5 1</inkml:trace>
  <inkml:trace contextRef="#ctx0" brushRef="#br0" timeOffset="260584">6114 15478 8355,'-7'0'158,"12"-1"0,8-3 1,5-3-1,3-2-391,-2 1 0,9 4-464,-3-4 0,8 0 0,-2-5 0</inkml:trace>
  <inkml:trace contextRef="#ctx0" brushRef="#br0" timeOffset="260986">6908 14982 8355,'-5'-11'478,"-4"3"-506,4 2 1,-1 12 0,6 3-1,0 5 129,0 3 1,0 5 0,0-2 0,0 5 59,0 4 1,0 1 0,0 5 0,0-2-217,0 1 1,0 2 0,-1 1 0,-2 1-182,-1-1 0,-6 4 1,3 1-1,-1-2-78,0-2 1,0 2-1,-5-3 1,2-5-67,3-4 67,-3-4 1,4 1 0,-5 0 0</inkml:trace>
  <inkml:trace contextRef="#ctx0" brushRef="#br0" timeOffset="261296">7169 15069 8355,'0'-13'52,"-6"1"0,-1 1 1,-4 4-1,1 6 1,4 6-1,-1 6 2,0 7 0,3 4 1,-3 3-1,1 1 1,4 2-1,0 2 0,2 0-29,0 1 1,0 2-1,0-4-30,0-2 0,6 1 0,1-2 0,1 0 0,0-4 11,2-2 1,1 0 0,1-3 0,1-3-47,-1-5 0,4 1 1,1-6-1,-2-1-87,-1-2 0,0-1 1,1 0-1,1-1-94,0-3 1,2-2 0,-2-4 0,-1 2-116,-1-1 0,-2-2 1,1-2 125,-1 1 0,-5-1 0,-1 1 1</inkml:trace>
  <inkml:trace contextRef="#ctx0" brushRef="#br0" timeOffset="261513">7181 15404 8355,'8'-13'49,"0"1"262,2 0-250,1-1 0,2 1 1,0-1-1,3 1 1,1-1-1,1 1 1,2 0-1,-2 1-277,-1 2 0,0-2 0,-3 3 0,1-3-270,1-1 1,0 3 0,-7 3 197,0 0 0,-1-4 0,4 3 0</inkml:trace>
  <inkml:trace contextRef="#ctx0" brushRef="#br0" timeOffset="261685">7032 15094 7658,'13'-11'0,"-1"2"0,3 4 0,4 1 0,8-2-263,3-1 1,3 3 0,4-3 0,0 2 0,1 1 108,-1-2 1,-6-1 0,0-5 0</inkml:trace>
  <inkml:trace contextRef="#ctx0" brushRef="#br0" timeOffset="261941">7665 14759 8447,'7'-13'247,"-3"1"1,-2 5-1,3 3 1,1 5 0,3 8-1,-2 9 1,-2 8 80,-2 7 1,-6 8-1,-2 6 1,-1 7-439,1 8 1,-4 0 0,4 5-1,-2-1-98,-3 1 1,5-4-1,-1-4 1,2 0-641,0-3 1,-2 0 147,2-2 1,-3 5 0,-5-2 0</inkml:trace>
  <inkml:trace contextRef="#ctx0" brushRef="#br0" timeOffset="263483">2394 16842 7992,'7'-12'0,"-3"0"0,-2-1 0,1 1-89,1-1 1,0 1 0,-4 0 0,0-1 0,0 1 356,0-1 1,0 9-1,0 10 1,0 12-178,0 8 0,0 14 0,-1 0 0,-2 4 0,-2 0-184,-2-1 1,3 2 0,-3-4-98,1-1 0,2-2 0,3-4 0,-2-2-71,-1-2 0,0-2 1,4-8-1,0-3-130,0-3 0,5-7 270,4-3 0,2-8 0,1-6 0,0-4 121,1-2 0,5-12 0,1 2 0</inkml:trace>
  <inkml:trace contextRef="#ctx0" brushRef="#br0" timeOffset="263773">2617 16743 8355,'4'-5'-36,"0"5"1,0 7-1,-4 9 1,2 5 138,2 2 1,-3 7 0,3 4 0,-2 0-75,-2-1 1,0 3 0,0-3 0,0 1-30,0 0 0,0 0 0,0-4 0,0 1-353,0-1 1,0-3 0,0-4 0,0-4-49,0-1 0,-6-2 0,-1-3 0</inkml:trace>
  <inkml:trace contextRef="#ctx0" brushRef="#br0" timeOffset="264162">2220 17066 8422,'1'-13'371,"4"1"1,1 5-469,7 3 0,3-2 0,2 2 0,2 0 0,2 0 0,2-2 0,5-1-4,4-2 0,7-2 0,2 0 1,-2 1-134,-2 2 1,-1 4 0,1-3 0,-4 1-433,-5 4 478,0 0 1,-15 13-1,4 3 1</inkml:trace>
  <inkml:trace contextRef="#ctx0" brushRef="#br0" timeOffset="264163">2307 17214 8355,'1'-12'37,"3"0"1,5-1-50,2 1 0,7-1 1,4 1-1,5-2 221,6-2 1,7 1 0,3-5-179,1 2 1,3 0-1,4 5-874,-2 0 0,4-7 0,-9 6 0</inkml:trace>
  <inkml:trace contextRef="#ctx0" brushRef="#br0" timeOffset="264684">3361 16892 8355,'8'-12'-688,"-1"-1"0,-1 1 1620,-4-1-762,0 6 0,-8 2 1,-2 6-81,-3 3 1,0 8 0,1 4 0,2-1-195,-2-1 0,4 4 1,-1 3-1,0 1 12,0-2 1,3 4-1,-3-4 1,1 2-89,4-1 0,0 1 0,2-5 0,0-2 85,0-1 0,2-7 0,2-3 0,4-3 13,3-1 0,7-1 0,3-3 0,1-5 17,-2-2 1,4-1 0,-5-2 0,2-1 15,-1-2 0,-4 1 0,-1 3 0,-4 2 47,-3 3 1,-5-3-13,1 3 274,-3 2 1,-1 6 0,0 9 0,0 2-99,0 1 0,0 0 0,0 1-105,0-1 1,2 1 0,0-1 0,4-1-1,-1-1 6,1-2 1,4-5 0,-2 1-17,3-3 0,1-1 1,1-1-1,-1-3-27,0-5 0,0-2 0,-3-1 1,-1 0-58,2-1 0,-3 1 0,0-1 0,-2 1-86,-2 0 1,-2-2 0,-1-1 48,0-2 1,-5 1-1,-3 5-183,-3 2 0,-7 4 1,-2 6-1,0 3 1,-1 6 98,-1 5 0,-1 4 0,-2 6 1</inkml:trace>
  <inkml:trace contextRef="#ctx0" brushRef="#br0" timeOffset="265096">3808 16979 7061,'-13'0'588,"1"0"-396,5 0 0,3 1-198,8 3 1,-3-1 0,5 4 0,-2 0 117,0 0 0,0-3-416,-4 4 0,0-4 34,0 5 1,1-7 94,4 2 1,-4-4-1,5-2 143,-1-2 1,-4-6 0,5 2 0,-2-3 27,0-2 0,2 1 1,-2-1 40,4 1 0,-1 1 0,0 1 0,0 3 130,0 2 0,1 1-73,4 4 0,1 1 0,-2 3 1,-2 5-155,0 2 1,-5 2-1,4 3 1,0 0-90,-1-1 0,3-1 0,-5-3-69,2-3 1,2 3 0,3-4 0</inkml:trace>
  <inkml:trace contextRef="#ctx0" brushRef="#br0" timeOffset="265467">4291 16780 7911,'-5'-7'0,"-2"2"0,-1 1 0,-1 0-146,0 1 0,-2 2 0,0 2 113,2 3 0,2-1 0,5 5 29,-2 2 0,-1 1 0,5 1 15,0 1 0,0-1 0,0 0 0,2-1 33,2-2 1,3 2-1,5-3 1,1 3-63,-1 1 1,0-3 0,1-1 0,-2 2 15,-3 1 0,3-3 1,-4 0-1,1 0-23,1-1 0,-7 4-11,2-2 1,-4 2-1,-4 0-1,-4-3 1,-3 3 0,-1-4-1,-1 1-206,1 0 1,-1-4 0,1 3 56,0-1 0,-1-2 0,1-4 0</inkml:trace>
  <inkml:trace contextRef="#ctx0" brushRef="#br0" timeOffset="265733">4576 16421 8355,'-6'-13'116,"-5"6"1,9 1-1,-2 4 1,3 2-1,1 7 167,0 7 0,4 1 1,0 6-193,-1 1 0,-2 7 0,-1 4 0,1 3-77,4 1 1,-4 1 0,3 2 0,-3 2-192,-1-2 1,0-2-1,0-1 1,0-1-37,0-3 1,2-4-1,1-7 1,1-2-513,-2-3 0,0-4 0,-2-5 538,0 2 1,5 1 0,2 1 0</inkml:trace>
  <inkml:trace contextRef="#ctx0" brushRef="#br0" timeOffset="266320">4428 16892 8355,'0'-12'0,"1"1"-606,3 2 426,3-2 0,5 9 0,2-5 0,1 0 89,2 0 1,5 3-1,-1-3 1,1 1-1,0 2 1,-2 0-1,2 0 1,1 1-6,-3 2 0,2 1 0,-4 0 0,0 0 79,0 0 0,3 0 0,-5 0 0,-1 0 21,-1 0 0,-6 4-27,1 0 1,-7 2 483,3-2 74,-4-3-163,-7 5 1,5-5 0,-3 3-1,3 4-235,1 3 1,0 3 0,0 1-1,1 2-70,3-2 1,-3 0 0,4 0-1,-3 2-47,2-2 0,-2-1 0,2-2-102,-3 1 1,3-5-206,1 0 192,-1-5 1,-4-3 0,0-8 32,0-3 1,0-2-1,0 1 1,0-2-1,0-1-36,0-2 0,4-5 0,0 3 1,0-2-106,2 1 0,1 3 0,5-2 0,0 1 75,1 3 0,-1 1 0,2 3 0,1 3-368,2 4 447,-1 2 0,-3 2 0,-1 0 0</inkml:trace>
  <inkml:trace contextRef="#ctx0" brushRef="#br0" timeOffset="266973">5246 16867 8355,'0'-12'-54,"0"-1"0,0 1 0,0 0 1,0-1-1,0 1 284,0-1 1,-1 5 0,-2 0-157,-1-2 0,-2 5 1,2 1-1,-4 2 1,-3 2-1,-1 2-115,-1 2 1,1 3-1,1 5 1,1 0-29,2 1 1,0 3 0,-3 2 0,2 0 59,5 0 1,-1 3 0,0-5-121,3-1 1,0-1 0,2-1 0,0-1 2,0 0 1,6-5 0,2-3 41,3-2 0,2-6 0,-1-2 0,2-2 25,2-6 0,-6 4 0,2-5 0,-2 0 4,-3 1 0,3 1 0,-5 0 1,1 1 40,-1-1 1,-1 1 0,-4 0 78,0-1-54,6 1 0,-4 5-9,7 3 1,-7 8 0,3 4 0,-3 3 13,3 2 1,-4-1-1,4 0-37,1 1 1,-3-2 0,4-2 0,-1 0-108,1 0 1,2-3 15,3-2 1,0-4 64,1-4 0,-2-3 0,-2-5 0,-2-1 27,-1 1 0,2-1 1,-2 2-1,-1 2-4,1 0 1,-2 1-1,-3-3 1,2 2 29,1 0 0,0 1-5,-4-4 360,0 5 0,0 3-246,0 8 1,0 3 0,2 5 0,0 0-39,2 1 1,2 3 0,-3 2 0,1 0-114,-1 0 1,2 3 0,1-5 0,1-2-186,2-4 0,2-1 0,2-5 63,-1-1 0,0-1 1,1-4-36,-1-2 1,1-3 0,-1-5 0</inkml:trace>
  <inkml:trace contextRef="#ctx0" brushRef="#br0" timeOffset="267131">5531 16582 8355,'-5'0'-1246,"5"0"1,5 1 1212,8 3 1,-1 3-1,1 6 1</inkml:trace>
  <inkml:trace contextRef="#ctx0" brushRef="#br0" timeOffset="268042">5705 16842 8032,'0'-12'0,"0"0"-971,0-1 1028,6 1 1,-4 1 0,5 4 245,-1 7 0,-2 5 1,-4 8-293,0-1 1,0 1 0,1-1 0,2 0-59,1 1 1,4-5 0,-2 0-94,1 2 1,-3-5 12,4 0 1,-4-4 0,5-2 63,0-4 1,-2-1-1,0-7 1,0 1 21,0-1 1,-3 1-1,4 0 1,2-2-8,1-3 1,-3 3 0,-1-2 0,0 4-47,0 3 0,-3 0 126,4 4 0,-4 1 1,3 6-1,-1 2-3,-3 4 1,-1 3 0,1 2 0,3-1-86,0 0 1,-1 1 0,3-1-1,0 1-45,-1-1 0,4 0 0,-4 1 0,1-2-16,0-3 1,-3 2 0,3-6 68,2-1 0,-4-2 1,1-2 46,-1-4 1,2-1 0,-2-7 0,0 1 0,3-6 0,3-3 0,1-2 0,10-8 0,3 0 0</inkml:trace>
  <inkml:trace contextRef="#ctx0" brushRef="#br0" timeOffset="268043">6238 16173 8355,'-12'0'24,"0"0"1,1 5 0,2 5 39,5 5 0,3 0 1,1 6-1,0 2-87,0 5 0,0 2 1,1 5-1,2-2-40,1 1 0,0 3 0,-4 3 0,0 3 82,0 1 1,0-4-1,0 1 1,2-3-14,2-5 1,-3 0 0,3-7 0,-1-4 1,1-3 0,2-2 1,3-6-1,0-3-58,0-4 1,2-2-1,2-4 1,-1-2-53,0-4 1,1-3 0,-1-2-1,1 0 20,-1-4 1,0 2 0,-1-4 0,-1-1-69,-2 1 0,-4 2 0,3-2 0,-1 1 50,-3 3 1,2 1 144,-1 2 30,0 5 0,-5 3 0,-2 8 1,-1 4-1,1 3 29,2 2 0,-3 3 0,0 2 0,1 0-6,2 0 0,1 3 0,0-3 0,0 0-8,0-1 0,4 4 0,1-4 1,1-2-44,-1-1 0,4-6 1,-4-1-89,2-2-5,-4 5 1,1-9 0,-8 3-177,-5-2 1,-2-2 0,-1-2 0,0 0-202,-1-2 1,1-12 0,-1 3 0</inkml:trace>
  <inkml:trace contextRef="#ctx0" brushRef="#br0" timeOffset="268218">6176 16470 8832,'7'-12'-122,"6"0"1,5 0 0,4 3 0,1 1 0,3-1-114,0 2 1,2 2 0,0 5 0,0 0 0,0 1-97,-2 3 1,5 9 0,0 6 0</inkml:trace>
  <inkml:trace contextRef="#ctx0" brushRef="#br0" timeOffset="268550">6672 16768 8355,'0'-12'-433,"2"5"0,2 3-6,4 2 0,9 2 0,2 0 1</inkml:trace>
  <inkml:trace contextRef="#ctx0" brushRef="#br0" timeOffset="268551">6747 17041 8355,'-6'0'1230,"6"0"-1294,7 0 0,4 0 1,2 0-733,-1 0 80,-5 0 0,4 0 0,-4 0 0</inkml:trace>
  <inkml:trace contextRef="#ctx0" brushRef="#br0" timeOffset="280142">4936 12030 9329,'-18'-16'0,"4"-1"0,6 2 222,3 1 1,6 2-1,9-2-155,5-2 1,11-1 0,11-6 0,9-5 0,9-4 0,10-6 0,9-5 0,9-4 0,-39 23 0,1 0-152,2-2 1,0 1 0,2 1 0,0 1 0,38-17 0,-7 7 0,-9 8-681,-9 7 0,-7 10 0,-11 4 0,-8 3 438,-10 1 0,-1 5 0,-5 2 1</inkml:trace>
  <inkml:trace contextRef="#ctx0" brushRef="#br0" timeOffset="280369">5804 11249 9420,'6'-7'0,"2"3"364,3 3 0,2 6-391,-1 3 0,-4 5 0,0 3 1,1 6-1,-1 6 0,-1 4 1,0 1-1,-2 0-523,1 1 0,-2 2 1,-4 1-940,0 0 1223,0 1 1,-11-1-1,-3 0 1</inkml:trace>
  <inkml:trace contextRef="#ctx0" brushRef="#br0" timeOffset="291157">7441 16855 6829,'5'-17'0,"0"1"0,2-1 0,3-1 0,-1-1 0,1 0 0,-2 1-89,2 0 1,1 0 0,0-4 0,-2 3 0,-2-1-1,0 2 1,-1-1 0,-1 1 0,-2 0 195,-2 3 0,-1 1 0,0 2 0,0 0 1,0-1 143,0 1 0,-1 3 0,-2 1 0,-1-1 588,1-2-750,2 4 0,1 2 0,0 10 0,0 3 19,0 3 0,-4 7 0,0 4 0,1 5-87,2 7 1,-4 7-1,0 6 1,-1 2-130,1 1 1,-3 6 0,2-6 0,1 0-175,-1-4 1,2-4 0,4-8 0,0-2 1,0-2 1,0-5 0,0-6 0,1-1-178,4-3 350,1-6 1,1 2-1,-1-4 1</inkml:trace>
  <inkml:trace contextRef="#ctx0" brushRef="#br0" timeOffset="292054">7863 16706 8044,'0'-19'-701,"0"1"1248,0 5-339,0 6-125,0 2 1,0 20 0,0 6-1,0 4 1,0 1 0,1-1-1,4-1 1,1 3-66,1 1 0,4-5 1,-2 0-1,0-2 1,1-3-1,-2-2 1,2-4-142,1-2 0,1-7 140,1 1 1,-1-4 0,1-4 0,-2-4 4,-3-3 0,3-6 0,-4-1 0,1 0 16,0 0 0,-4-8 0,3 1 0,-1-1-55,-3 0 1,2-3 0,-1-1 0,0-1-224,2 1 1,-5 3-1,3 6 1,-2 4-49,-2 4 1,1 6-121,3 3 1,-2 2 0,3 2 0</inkml:trace>
  <inkml:trace contextRef="#ctx0" brushRef="#br0" timeOffset="292304">8582 16284 7966,'-4'-12'0,"-1"1"-233,-2 3 233,4-3 0,-2 11 296,5 0 0,0 6 0,0 11 1,0 4-1,-2 3 0,-1 5 1,-1 4-1,2 5 0,0 3-414,2 4 1,0 8 0,0 2 0,0 0-190,0 0 0,0 2 0,0-6 1,0-3-136,0 0 1,0-6 0,-1-4-1,-2-5 141,-1-3 0,-6 10 0,3-1 1</inkml:trace>
  <inkml:trace contextRef="#ctx0" brushRef="#br0" timeOffset="293588">5941 11584 8355,'0'-37'-277,"1"2"0,3 8 1,3 13-1,0 15 1,-4 13-692,-6 4 909,2 5 1,-5-2 0,6 8 34,0 4 0,0-3 0,0 1 1</inkml:trace>
  <inkml:trace contextRef="#ctx0" brushRef="#br0" timeOffset="294741">9017 16867 8355,'-5'-25'7,"1"2"1,1 1-1,2 3 1,1 1 781,0 3-461,0 1-220,6 1 1,2 1 0,7 0 0,3-1 0,1 1 0,5-1 0,2 1-1,4 1-33,2 3 1,1-2 0,3 6-1,-2 1 1,-2 2 0,-2 1 0,-2 0-698,-2 0 0,-3 0 0,-2 1 0,-6 3 0,-5 5 107,-6 2 1,3 6-1,0 3 1</inkml:trace>
  <inkml:trace contextRef="#ctx0" brushRef="#br0" timeOffset="294959">9240 16408 8355,'7'-23'14,"-3"2"0,-1-1 0,1 7 0,3 5 0,-1 10 641,-1 11-668,-4 7 0,-7 17 1,-2 2-1,-1 2 46,0-1 0,-2 5 1,4 2-1,0 2 0,3 1 1,3 1-1,1 2 0,0 0-1517,0 0 964,5-2 1,2-10 0,6-3 0</inkml:trace>
  <inkml:trace contextRef="#ctx0" brushRef="#br0" timeOffset="295593">10257 16545 8355,'-6'-7'-226,"3"-4"0,-3 3 1,-1-2-1,1 0 424,1 2 0,-5 0 0,2-5 0,-2 1 1,0 0-1,4-1 0,0 1 42,3-1 1,2 1-1,2-1-174,3 1 1,5 5-1,6 3 1,3 3-88,1 1 1,-2 0-1,2 2 1,-1 5 51,-3 6 0,2 12 0,-5 1-269,-5 4 0,-4 4 0,-3 6 0,-2 3 0,-2 0-25,-4 0 0,-7 2 1,-3-5 220,-2-4 1,4-3 0,-5-7 0,1 0 0,-1-4 11,0-2 1,2-4 0,-2-5-1,5-3 24,2-3 1,2-4 0,0-2 0,4-4-43,4-3 1,3-4 0,1-5 0,1-2 36,3 0 1,0-5 0,7 5 0,3-2-1,0 1 1,0 9 0,-1 0-1,3 4 24,0 4 1,1 3-1,-5 5 1,1 6 110,-1 5 0,0 2 1,1-3-1,-1 3-173,1 1 1,3-4-1,2 2 1,0-4-53,0 0 1,8-2 0,-1-3 0,1-2 49,0-1-303,-1-4 1,0 5 0,0-6 0</inkml:trace>
  <inkml:trace contextRef="#ctx0" brushRef="#br0" timeOffset="295875">10765 16197 8333,'0'-23'-43,"0"2"43,0 3-47,6 6 0,1 5 1,4 2-1,-2 1 1,0-1-1,-1 4 0,0 5 1,-1 9 254,-1 6 0,-2 11 1,-4 7-1,-2 10-119,-2 10 0,-3 1 0,-5 9 0,-1-1-98,1 0 0,0 1 1,1-5-1,2-3-240,5-5 1,3-3 0,1-13-1,0-3-53,0-4 1,5-6 0,5-7 0,4-3-652,2-4 906,1-7 1,1-4 0,1-7 0</inkml:trace>
  <inkml:trace contextRef="#ctx0" brushRef="#br0" timeOffset="296273">11150 16346 8355,'0'-25'-808,"0"6"886,0 1 0,0 17 0,0 6 0,-2 11 82,-2 8 0,1 3 0,-5 4 0,0 1-39,1 0 1,-4 2-1,3 6 1,-2 1-20,2-1 0,2-2 0,6-4 0,0-2-96,0-2 0,2-2 1,2-8-1,5-3-24,7-3 1,-1-3 0,5-3 0,2-4-17,2-3 0,1-1 1,0-1-1,-2-2-265,-2-1 1,2-6 0,-4 2 0,2-3-59,0-1 0,-5 1-37,5 2 1,-6-7 0,3 2 0</inkml:trace>
  <inkml:trace contextRef="#ctx0" brushRef="#br0" timeOffset="296463">11088 16743 8355,'5'-12'-355,"-1"-1"1,7 1-1,5-2 334,1-2 1,4 0 0,4-4 0,0-1 0,1 0 0,3 1-1,4-2 1,1 0-172,-1 1 0,-2 3 1,-8 6-1,-2-1 35,-5 1 0,-2-6 0,-1-1 0</inkml:trace>
  <inkml:trace contextRef="#ctx0" brushRef="#br0" timeOffset="296629">11150 16371 8355,'11'-18'-1165,"-2"4"1032,12-2 0,0-2 0,5 0 0,3-1 1,4-2-1,3 0 0,2 1 1,4-2 1,-4-2-1,5-1 1</inkml:trace>
  <inkml:trace contextRef="#ctx0" brushRef="#br0" timeOffset="296852">11757 16036 8355,'0'-8'0,"0"0"112,6 5 0,-3-3 0,5 6 0,0 3 1,0 4-1,-1 8 0,-1 7 7,-3 9 1,-2 18-1,-1 10 1,-1 8-1,-3 3 1,-5 2 0,0 2-1,-1 5-176,2 0 1,1 1 0,-1-4-917,3 3 0,5-13 173,5 0 1,1-11-1,7 0 1</inkml:trace>
  <inkml:trace contextRef="#ctx0" brushRef="#br0" timeOffset="313051">4837 8930 8355,'50'-11'-148,"1"1"1,2 2-1,7-1 1,4 1 0,7 1-1,2 2 1,2 2 129,4 2 1,2 1 0,7 0 0,6 0 0,-43 0 0,0 0 0,4 0-1,2 0 1,2 0 0,0 0 0,3 0 0,2 0 0,2 0 0,1 0-1,3 0 1,1 0 69,1 0 0,1 0 0,2 0 0,1 0 0,-3 0 0,-1 0-84,-1 0 1,1 0-1,5 0 1,-1 0-1,-6 0 1,-1 0 0,-1 0-1,-2 0 1,-3 0-1,-1 0 1,-5 0-1,-2 0-828,-3 0 1,-2 0 859,38 0 0,-18 4 0,-8 0 0,-5-1 0,-5-2 0</inkml:trace>
  <inkml:trace contextRef="#ctx0" brushRef="#br0" timeOffset="313284">5221 8657 8355,'43'-18'0,"12"-1"-28,11-6 1,10 6 0,10 2 0,-38 10 0,3 0-1,3 1 1,2 0 0,7 0 0,1 1 0,4 0-1,2 0 1,4 1 0,2 0 0,1 0 0,0 0 36,3 0 0,0 1 0,3-1 0,1 1 0,4 1 0,2 1 1,-3-1-1,1 0-447,-3 0 0,0 1 0,-1 1 1,-1 0-1,-2 2 0,-1 0 438,1 2 0,0 1 0,-1-1 0,0 1 0,-1 1 0,1-1 0,0 0 0</inkml:trace>
  <inkml:trace contextRef="#ctx0" brushRef="#br1" timeOffset="327216">21965 633 19616,'-2'-13'-1370,"-1"1"0,-2 1 0,-1 4 0,0 8 0,-1 10 643,-3 8 1,2 10 0,-2 5 672,0 1 1,-8 12 0,6 4 0,-3 4 0,-2 7 0,-1 7 0,-1 13 0,-3 8 185,11-41 0,-1 2 1,-2 5-1,-1 1 1,0 2-1,-1 2-173,0 5 1,1 1-1,1-3 1,0-1 0,0 5-1,-1 0 1,2-2-1,0-2 1,1-4 0,1-2-1,-1-1 1,2-2-1,0-4 1,0-1-631,-8 42 1,3-12 290,7-14 1,-3-4-260,3-4 0,-3-3 0,-2-5 0</inkml:trace>
  <inkml:trace contextRef="#ctx0" brushRef="#br0" timeOffset="327807">20724 1476 8355,'14'-13'0,"4"1"-140,7 0 1,7 3-1,10 1 149,8-2 0,10-6 0,12-5 1,7-2-1,7-3 0,10-3 0,-45 13 1,1-1-1,3-2 0,0 0 92,2-1 1,1-1 0,4 2 0,2 0 0,1-3 0,0 1 0,2 0 0,1 2-11,0 0 0,0 1 1,8-5-1,0 2 1,-4 2-1,1 2-119,-2-1 1,1 1 0,2-1 0,-1 0 0,-1 4-1,0-1 1,-1 2 0,0-1 0,-1 1 0,0 0 69,-3 0 1,0 1 0,2 2 0,-2 1 0,-6 0 0,-2 1 0,-2 1 0,-1 2-389,-4 0 0,-2 1 1,42-1-1,-21 5 0,-13 1 346,-13 3 0,-5 1 0,-11 4 0,-1 4 0,-2 0 0,-1 4 0</inkml:trace>
  <inkml:trace contextRef="#ctx0" brushRef="#br0" timeOffset="328548">22907 335 8355,'0'-13'-91,"0"1"1,0 12 0,0 7 0,0 8 0,2 4 0,2 2 387,4-2 0,3 9 0,3-3 0,2 4 0,5 4 52,2 4 1,8 8 0,2 1-133,3 2 0,2 7 1,3 5-1,5 4-55,2 7 0,2 3 0,-1 5 0,1 5 0,-25-40 1,-2 1-139,0 3 1,0-1 0,1 0 0,1 0 0,-1-1 0,-1 0-79,1-2 0,0 0 0,5 3 0,-1 0 0,22 39 0,1-2-26,0-4 1,-2-2 0,-1-3-1,-2-5-621,-5-1 0,-2-10 0,-2 2 249,0-5 0,-1-6 0,-3-6 0,-4-3 0,-3-5 52,-1-6 0,0-3 0,0-3 0</inkml:trace>
  <inkml:trace contextRef="#ctx0" brushRef="#br0" timeOffset="329351">21022 1836 8355,'1'-11'0,"2"1"-34,1 2 1,6 5 0,0 0-1,3 6 1,4 5 0,-2 5 77,-1 3 0,2 5 0,1 8 0,-1 4 0,1 5 0,1 5 147,1 3 0,2 14 1,5-1-1,2 8 1,3 4 38,5 2 0,0 0-85,9-2 0,5-4 1,5-5-1,0-1 1,0-3 23,-2-5 0,3-2 0,3-1 0,3-2-80,1-2 0,1 5 1,-6-6-1,3-1-252,1 0 1,-6-1 0,-2 4 0,-4-2 0,-5 2 0,-4 1-994,-2 2 0,-4-2-236,-7-2 967,1 2 0,-9-4 0,4 6 1</inkml:trace>
  <inkml:trace contextRef="#ctx0" brushRef="#br0" timeOffset="329981">21555 4068 8355,'0'-12'82,"0"-1"32,0 1 1,2 3 0,2 1 29,4-1 0,4-7 0,5-1 0,4-3 1,3-2-1,5-1 0,6-3 49,5-3 0,5-4 0,10-7 1,7-3-160,7-1 0,11-2 0,-37 21 1,1-1-1,3 0 0,1-1 0,3-2 1,0 0-1,4-2 0,2 0 66,4-2 1,0 0-1,2-1 1,0 0 0,6-2-1,1-1-130,-1 0 1,0 0-1,3-2 1,0-1-1,7-4 1,0-2 0,0 1-1,0 1 1,1 1-1,0 0 1,-1 3 0,0 0 11,1 2 1,-1 1-1,-2 2 1,-1 2-20,-7 2 1,-2 0 0,-1 1 0,-2 1 0,-9 4 0,-3 0 0,-3 3 0,-3 0-444,37-18 0,-13 10 0,-17 4 1,-13 5 479,-13 3 0,-10-1 0,-8 4 0,4 2 0,1 2 0,2 3 0</inkml:trace>
  <inkml:trace contextRef="#ctx0" brushRef="#br0" timeOffset="380665">5866 12700 8774,'-5'-18'0,"-3"6"0,-3 8 0,-1 6 0,3 8 0,2 5 80,1 6 0,-2 4 0,3 2 0,-1 3 0,-1 2 0,2 3 0,-1 3 0,3 6-60,2 6 1,1 12-1,0 4 1,-1 8-1,-2 12-189,-1 5 0,-2 8 0,5-47 1,0-1-1,-2 1 0,0 0 1,0-1-1,-1 0-113,-5 48 0,3-47 1,0 1-1,-6 42 1,1-7-52,3-11 1,-2-4 0,6-19 325,1-7 0,-4-11 0,0-6 1</inkml:trace>
  <inkml:trace contextRef="#ctx0" brushRef="#br0" timeOffset="380931">5693 14498 8355,'-13'-5'161,"2"-2"0,4-4 1,9 3-1,9 4-121,8 2 0,6 2 1,5 0-1,6 0 0,8 0 1,7 0-1,11 0 0,7 0-70,7 0 0,12 0 0,3-1 1,-41-1-1,1 0-23,4-2 0,1-1 1,-1-2-1,0-1 0,8 0 1,0 0-1,-1 0 0,1 0-113,0 1 0,1 1 1,4 1-1,2 1 0,-1 1 1,1 0-1,1 0 0,1 0 40,1 1 0,0 1 0,5 0 0,0 1 0,-3 0 0,-1 0-71,0 0 0,1 0 0,-2 0 0,1 0 1,3 0-1,1 0 0,-3 0 0,0 0 197,0 0 0,1 0 0,2 0 0,0 0 0,3 0 0,1 0 0,0 0 0</inkml:trace>
  <inkml:trace contextRef="#ctx0" brushRef="#br0" timeOffset="381360">6214 12551 8355,'12'-25'0,"6"6"-82,3 3 1,6 6-1,5 3 1,2 1-1,8 5 1,3 4-28,6 5 1,18 3 0,7 0 0,9-1 16,6-2 1,-36-6-1,2-1 1,1 1-1,1-1 1,4-2 0,1-1 29,2-2 0,1 0 0,1-2 0,-1-1 0,3-1 0,1 0 0,1-2 0,-1-1-89,1-1 0,1 1 1,4-2-1,-1 1 1,-5-1-1,-2 1 1,3 0-1,-2 1 109,-1 0 1,-1 1 41,2-2 0,-1 0 0,-5 3 0,0-1 0,6-2 0,-1-1 0,0 1 0,-1 0 0,-1-1 0</inkml:trace>
  <inkml:trace contextRef="#ctx0" brushRef="#br0" timeOffset="381602">10368 12688 8355,'-18'5'44,"6"8"87,0 7 1,1 19-864,6 6 0,-4 17 0,2 2 0</inkml:trace>
  <inkml:trace contextRef="#ctx0" brushRef="#br0" timeOffset="383443">1501 4614 8355,'-4'-24'-568,"-1"4"0,3 3-500,0 3 1056,2 2 201,0 5 0,0 7 1,0 10-1,0 5 1,2 5-1,0 5 1,3 4-1,-3 4 46,0 3 0,-1 4 1,2 4-1,1 9 1,-1 6-119,-2 8 0,-1 19 0,0 5-156,0 0 0,4 8 0,0 0 1,-1 0-1,-2-4-207,-1-8 1,5-8 0,-1-13 0,0-10-31,1-7 1,-2-9 0,4-10 0,0-8-434,0-7 593,1 0 0,-1-13 0,-1 3 1</inkml:trace>
  <inkml:trace contextRef="#ctx0" brushRef="#br0" timeOffset="383731">1488 4626 8355,'-19'-18'0,"2"9"-121,9-4 0,4 9 1,8 0-1,4 2 1,5 2 312,3 0 0,5-4 0,8-1 0,5-1 21,6 1 1,6-3 0,8 3-1,5 1-238,6-1 0,2 3 1,6-2-1,0 3-153,3 1 1,11 0-1,0 0 1,-2 0-653,-5 0 0,5 0 537,-10 0 0,-1 11 0,-12 3 1</inkml:trace>
  <inkml:trace contextRef="#ctx0" brushRef="#br0" timeOffset="384199">1575 6152 8355,'7'-2'89,"-1"-1"0,0-1 48,7 2 0,1 6 0,8 3 0,2-1 0,7 0 0,3-2 1,5 0 15,-1-1 0,6 3 0,2-2 0,4-2-114,3 0 0,4-2 0,8 0 0,2 0 0,3 0 0,8-6 0,-5-2 0,4-3-352,0-1 1,1-1 0,-2 1-1,-3-1-354,0 1 0,-8 1 0,-6 1 309,-8 2 0,-4 0 0,3-5 0</inkml:trace>
  <inkml:trace contextRef="#ctx0" brushRef="#br0" timeOffset="384603">3150 4366 8434,'2'16'0,"0"2"0,4 3 0,1 5 44,2 6 0,-2 1 0,2 3 1,-1 2-1,0 2 0,-1 4 1,0 4-1,0 8 0,1 3 176,-1 4 1,0 13 0,-4 3-317,1 5 0,0 5 0,-3 3 0,2 2 0,1-4-335,-1-5 1,0-6 0,-1-5 0,2-13 40,-1-12 0,4 0 0,0-5 1</inkml:trace>
  <inkml:trace contextRef="#ctx0" brushRef="#br0" timeOffset="385077">1525 4688 8355,'5'-22'-271,"-1"-3"1,10-2-1,-1 2 1,5-1-1,6-2 1,2-2 134,3-2 1,9-5 0,1-7 0,2-2 62,2-1 1,9-8-1,1 6 1,3-4 112,2-2 0,-4 6 0,2-2 1,-2 7-178,-6 5 89,-4 5 0,-6 9 0,-1 0 1</inkml:trace>
  <inkml:trace contextRef="#ctx0" brushRef="#br0" timeOffset="385358">2431 3845 8159,'5'-7'-136,"2"1"1,6 6-1,2 0 1,4 0 0,6 0-1,1 0 134,0 0 1,5 0-1,2 0 1,3-1-9,1-3 0,5 2 0,4-2 0,4 3-109,3 1 1,2-4 0,6-2 0,-2-1-43,1-2 0,3 2 0,-5 0 1,2 0-238,2 0 385,-5-1 0,-2-4 0,-5-1 0</inkml:trace>
  <inkml:trace contextRef="#ctx0" brushRef="#br0" timeOffset="385688">3845 3733 7799,'-13'18'134,"1"-3"0,-2 7 0,-2 4-96,-5 6 1,-9 9 0,-8 8 0,-7 6-203,-7 7 0,-8 8 0,-4 0 1,0 3-193,-1 2 0,2-8 0,5-5 1,6-8 173,5-7 1,10-2 0,8-7 181,3-7 0,6-3 0,2-3 0</inkml:trace>
  <inkml:trace contextRef="#ctx0" brushRef="#br0" timeOffset="386074">3845 3746 8355,'0'-7'-316,"0"-4"1,0 11 259,0 0 0,4 5 0,0 10 0,0 5 470,2 4 1,1 9 0,5 3-1,0 7 1,2 9-235,3 8 1,-2 3 0,4 10-74,-1 1 0,4 4 0,-3 10-386,1 3 0,-2-4 0,-5-2 0,3-8-190,0-5 0,-4-12 1,-5 0-1,0-8 52,0-8 0,-4-4 0,2-4 302,1-3 0,-5-3 0,5-5 0</inkml:trace>
  <inkml:trace contextRef="#ctx0" brushRef="#br0" timeOffset="386421">4155 5011 6115,'0'-13'679,"-2"8"0,-2 5 0,-4 7-445,-3 4 0,-3 6 1,-2 6-1,-6 4-67,-6 6 0,-5 8 0,-8 8 1,-5 6-165,-2 7 1,-10 11-1,-3 0 1,-1 3-21,30-36 1,0 1 0,-32 33-1,5 1 1,4-6-973,4-9 0,-7 5 0,7-14 0</inkml:trace>
  <inkml:trace contextRef="#ctx0" brushRef="#br0" timeOffset="388686">3076 4390 8073,'0'-1'-30,"1"2"0,3 10 1,5-1-1,3-2 22,5 2 1,3 0 0,9-2 0,6-4 0,5-4-1,5-3 1,6-4-536,7-4 1,0 2 0,9-9 0</inkml:trace>
  <inkml:trace contextRef="#ctx0" brushRef="#br0" timeOffset="391628">2108 3485 8355,'0'-12'-575,"0"-1"589,0 1 0,-4 6 0,0 8 1,0 9-1,-2 8 101,-2 4 1,1 8 0,-1 2 0,-2 5 0,-1 8-1,-1 9 56,0 8 1,-5 13 0,-1 11-170,-1 7 0,11-45 1,-1 1-1,0 2 1,-1 1-1,0 2 1,1 1-18,-1 3 1,0 1-1,0-1 1,0 0 0,-2 1-1,0-1 1,1 1-1,0 0 1,1 0 0,0 0 37,-2 0 1,2 1 0,0 1 0,0 0 0,1-4 0,-1-2-208,1 0 1,0-1 0,1-4-1,0 0 1,-5 35 0,1-13-81,-1-11 1,2-18-1,2-10 1,2-8-1,0-6-584,0-3 848,4-9 0,-6-2 0,4-6 0,1 0 0</inkml:trace>
  <inkml:trace contextRef="#ctx0" brushRef="#br0" timeOffset="392068">1823 3696 8355,'-5'1'231,"6"3"-278,10 5 0,7 4 0,8 7 1,4 6 115,8 4 1,6 5-1,9 6 1,7 5-1,5 0 1,5 0 1,11 9 0,-38-29 0,0 0 0,0 1 0,2 0-175,1 2 0,1 0 0,2 2 1,-1 1-1,2 2 0,1 0 1,-1 0-1,1-1-241,1 1 0,0 0 1,1 1-1,0 0 0,-3-2 1,1-1 156,-2-1 1,-1-1 0,-5-2 0,0 0 0,42 22 0</inkml:trace>
  <inkml:trace contextRef="#ctx0" brushRef="#br0" timeOffset="392987">1203 5742 8355,'-17'2'272,"1"0"1,1 3-1946,1-3 1388,7 0 0,3-2 0,8 0 1,6 0 507,5 0 0,8-2 1,9 0-1,4-3 1,8 4-1,8 4 1,12 6-1,7 7-95,7 4 1,17 9 0,-47-13-1,1 0-83,3 0 1,0 0-1,4 2 1,1-1-1,-1 0 1,1-2 0,3 2-1,1-1 1,1 0-1,2 0-197,1 0 0,0-2 1,-1-1-1,1-2 1,-1-2-1,1-2 15,0 1 0,0-2 1,-3-2-1,0-1 1,1-1-1,0 0 1,-2-1-1,0-1 1,-3 0-1,-1 0 137,-4 1 0,-1-2 0,46-3 0,-10 0 0,-1 1 0,-6 2 0,-3 1 0</inkml:trace>
  <inkml:trace contextRef="#ctx0" brushRef="#br0" timeOffset="393367">2567 6090 8355,'13'-18'-21,"0"-2"1,4-4 13,4-1 1,8-6 0,6-3-1,10-6 1,8-7 0,8-4 0,5-4-1,3-3 54,0-5 1,-30 29 0,0 0-1,1-3 1,-1 0 0,2 0 0,1 1-87,-1 1 0,0 0 0,4-2 1,0 0-1,-2 2 0,-1 0-118,1-1 0,-2-1 0,1-2 1,-2 0-1,-3-1 0,0 0 0,0 0 1,1 1-188,-1 1 1,0 0 0,26-33 0,-2 9-1</inkml:trace>
  <inkml:trace contextRef="#ctx0" brushRef="#br0" timeOffset="400781">21841 930 8355,'0'13'-66,"-2"2"0,-1 5 0,-3 11 0,-4 9 1,-5 12-1,-3 13-846,-4 12 866,-2 18 0,10-46 0,-2 0 0,0 5 0,0 2 0,0 1 0,-1 1 0,1-1 0,-1 1 1,0 1-1,0-1-6,-1 0 0,0-1 0,-1 2 0,1 0 0,0 1 0,0-1 0,0 0 0,1 0-524,1 0 1,-1-2 0,4-5-1,-1-2 1,-17 48 0</inkml:trace>
  <inkml:trace contextRef="#ctx0" brushRef="#br0" timeOffset="403939">24408 2282 8355,'0'-8'-639,"-2"-1"1,0 0 640,-2-2 1,-1-2 182,5 1-60,-5 5 1,2-4 0,-4 3-1,0-3 1,0 0 0,-2 3 0,-2 2 73,-2 0 0,1 5 0,0-2 0,-1 5-183,1 2 0,-5 10 0,-1-2 0,-1 2 0,-3 1 0,-1 2 1,-2 2 44,0 6 1,0-1 0,0 3 0,1 2 0,-1 4 25,0 2 1,0 3-1,0-1 35,1 0 1,4-4 0,5 0 0,4 2 0,4-1 32,2-1 0,1 2 0,4-6 0,1-2 6,3-1 0,7-2 0,7-2 0,1-4-104,3-4 0,7-1 0,4-9 0,5-1-78,3-1 1,3-9-1,7-6 1,1-6-59,2-4 1,-4-4-1,-6-2 1,-2-2-142,-2-1 0,-6-2 0,-7 3 1,-5 1 60,-5 0 0,-5-8 0,-4 4 0,-5 0 117,-6-2 1,-4 0 0,-6-1 0,-4-1-1,-4 1 1,-2 1 0,-3 3 46,-3 4 0,-4 5 1,-9 3-1,-3 4 1,-3 5-90,-2 4 0,2 2 0,1 6 0,3 3-23,1 5 1,2 2-1,5 11 1,4 1-46,8 1 1,2 6 0,9 1 0,6 1-135,5-1 1,4 4 0,7 1 0,6 3-45,3 4 0,11-1 0,-3-4 1</inkml:trace>
  <inkml:trace contextRef="#ctx0" brushRef="#br0" timeOffset="404668">24321 2542 8355,'-6'-12'-386,"-2"0"1,1 3 377,-1 1 0,1 4 0,-2-3 0,0 2 0,1 0 0,0 1 0,-1 0 0,0 1 326,-2 2 1,-2 1 0,1 0-172,0 0 1,-1 0 0,2 1-1,1 4-1,2 3 0,5-1 0,-2 1-61,-1 2 1,5 1 0,-3 1 0,3 0-70,1 1 1,5-1 0,3 1 2,3-1 1,-2-4 0,-1-1-1,2-1 25,1-3 0,1-2 0,2-1 1,1 0-89,1 0 1,1-1-1,-5-4 15,1-3 0,-2-3 1,-3-1-1,-4-1 5,-2 1 0,-2-1 0,-2 1 27,-2 0 1,-3 5-1,-5 1 1,-2 2 10,-3 0 1,2 0 0,-4 4 0,1 1-6,3 3 0,-3-1 0,1 4 0,4 0-126,3 0 0,0 1 30,6 4 1,0-3-1,6-2 1,2-2 40,4-2 1,3 2 0,1 0 0,1-3-9,-1 0 0,1-2 0,-1 0 0,0 0-29,1 0 1,-1-2 0,1-2 71,-1-4 1,-5 1 0,-3-1-11,-3-2 1,-2 3 0,-3 0 0,-4 0 0,-3 2 0,-2-1 1,1 2-87,-1 4 1,1 0 0,0 2-548,-1 2 0,6 3 355,3 5 0,8 0 0,3 1 0</inkml:trace>
  <inkml:trace contextRef="#ctx0" brushRef="#br0" timeOffset="405407">24519 2270 8355,'-12'-6'-22,"0"-1"0,1-1 0,1 1 1,2 0-1,-2 0 0,-1-1 42,-1 1 0,-1-3 0,2 5 0,2-1 0,-1 1 0,-3 2 0,-2 2 1,0 1 55,1 0 1,-4 5 0,-2 5 0,-2 4 6,1 2 0,-2 6 0,2-1-72,-2 2 1,-2 8 0,0 2-1,2 3 1,0 1 46,3 0 0,3 6 0,-2 1 0,2 0-52,6-3 1,5-3-1,6-4 1,0-4 22,0-4 0,11 1 0,5-11 1,8-2 32,4-4 0,4-5 0,5-6 0,1-3 29,-1-5 0,0-6 1,-1-3-1,-2-2-57,-1-7 1,-5 3-1,-1-5 1,-4 1-22,-7-1 0,-8 2 0,-4-6 0,-4-1 17,-4 3 0,-7-1 0,-7 5 1,-2-2-97,-6 1 1,-1 3 0,-4 5 0,0 3-232,4 3 0,-2 3 0,3 3 1,4 4-483,2 2 0,-7 2 0,1 0 0</inkml:trace>
  <inkml:trace contextRef="#ctx0" brushRef="#br0" timeOffset="434242">23453 3435 8355,'0'-20'56,"0"0"1,0 3 0,0 1 0,0 3 0,-2 2 60,-2 2 1,3 2 0,-5 5-1,1-2 1,-3 1 0,-3 3 2,-2 4 1,-3 4-1,-2 10 1,-2 8 0,-2 9-1,-1 7 1,-2 7 0,0 6-1,2 4-220,2 3 0,-1 7 1,7-1-1,4-5-91,6-1 0,3-7 0,4-3 0,3-6-337,7-9 0,8-2 1,9-11-1,4-4 172,3-5 1,6-8-1,2-2 1</inkml:trace>
  <inkml:trace contextRef="#ctx0" brushRef="#br0" timeOffset="436744">23490 3696 6898,'1'-11'-617,"4"3"727,-4 2-76,4 6 32,-5 0 1,0 1-1,0 4 27,0 3 0,0 4 1,0 5-1,-1 3 1,-2 5-52,-1 4 0,0-1 0,4 3-68,0 0 1,0 2 0,0-4-1,0-2 1,0 0-314,0-3 0,6 1 0,0 0 0</inkml:trace>
  <inkml:trace contextRef="#ctx0" brushRef="#br0" timeOffset="437378">23775 4068 8141,'0'-7'-214,"2"2"1,0 6-1,3 3 1,-3 4-1,0 3 276,-2 2 1,4-1-1,0 2 1,-1 1-206,-2 2 1,-2-1 0,-2-3 0,-1-1-11,1 0 1,-4-1 0,0-1 0,-1-3 49,0-2 0,-1 5 0,-3-3 1</inkml:trace>
  <inkml:trace contextRef="#ctx0" brushRef="#br0" timeOffset="437667">24048 3659 8355,'-4'-13'-88,"0"4"1,1 5-1,2 8 1,1 5-1,0 5 1,0 1-1,0 3-10,0 1 0,0 2 0,0 4 16,0 0 1,1-5-1,2 1 1,1 1-207,-1 2 0,-2-1 1,-1-2-1,0-3 228,0-1 1,0-3 0,0 4 0</inkml:trace>
  <inkml:trace contextRef="#ctx0" brushRef="#br0" timeOffset="437906">24271 3919 7869,'-11'2'0,"3"2"0,4 4 0,3 3 0,1 3 0,0 1 0,-2 3 0,-1 1 0,-1 3 0,0 2 0,0 0 0,-1 1 0,-1-1 0,1-2 0,2-3-534,1-1 0,2-2 0,0-3 1</inkml:trace>
  <inkml:trace contextRef="#ctx0" brushRef="#br0" timeOffset="438250">24457 3733 7785,'-12'0'0,"0"0"0,-1 1 0,2 4 0,3 3 0,2 3 0,2 3 0,0 1 0,1 1 0,2 0 0,1-1 0,0 0 0,1 1 0,2 0 0,3-3-96,1 0 1,1-5 0,4-1-1,1-2 1,-1-2 0,0-1 0,2-4 66,3-2 1,-3 1 0,1-5 0,-4-3 10,-3-4 1,-5 1-1,2-2 1,-1 0-13,1 0 0,-1-2 0,-6-4 1,0 3-43,-3 1 0,-3-3 0,3 4 0,-2 2-134,-3 1 1,-1 8 0,-1 1 27,-1 4 178,1 1 0,-6 6 0,-1 0 0</inkml:trace>
  <inkml:trace contextRef="#ctx0" brushRef="#br0" timeOffset="438598">24743 3919 7885,'-13'0'59,"2"6"0,2 3 0,2 5-134,1 3 1,-3 3-1,2-2 1,0 1-244,3 4 1,2-4 0,2 0 0,0-1-185,0-3 437,0-1 0,-5-2 0,-2 1 1</inkml:trace>
  <inkml:trace contextRef="#ctx0" brushRef="#br0" timeOffset="438972">24941 3671 7826,'-1'-11'0,"-2"1"0,-3 4 0,0 0 0,-3 5 0,2 3 0,2 7 0,1 3 0,-2 3 0,1 3 0,-2 0 0,1 0 0,1-1 0,2-1 0,2 1 0,1-2 0,0-1 0,1-3-170,3-3 1,3-3-1,7-5 1,1-1 105,2-3 1,-1-3-1,-3-5 1,-1-1 31,0 1 0,-1-5 1,-1 1-1,-3 0-27,-2 3 1,0-4 0,-7 1-61,-2 0 0,1 3 0,-5 0 0,-2 2 0,-2 3-13,-5 4 1,4 2 131,-4 2 0,-2 0 0,0 0 0</inkml:trace>
  <inkml:trace contextRef="#ctx0" brushRef="#br0" timeOffset="439256">25090 3944 7898,'-4'8'0,"-2"-1"0,1 0 0,-2-1 0,0 0 0,-1 1 0,-1 3 0,1 1-220,-1 1 1,-2 1-1,0-1 1,1 1-103,2-1 1,-1 0-1,-3 1 1</inkml:trace>
  <inkml:trace contextRef="#ctx0" brushRef="#br0" timeOffset="439545">25189 3584 7262,'7'-9'0,"-3"4"0,-2 10 0,-2 6 0,0 4 0,0 1 0,0 1 0,0-1 0,0 2 0,-2 2 0,-1 2 0,-1 0 0,2 0 0,0-3 0,2 0 0,0 1 0,0 0 0,0 0-382,0-4 0,-5-2 0,-2-2 0</inkml:trace>
  <inkml:trace contextRef="#ctx0" brushRef="#br0" timeOffset="439925">25363 4031 8355,'0'-7'-247,"0"1"0,0 8 0,0 2 262,0 4 0,0 5 0,0 2 1,0 3-1,0 1 0,0 2-508,0-2 0,-11 4 0,-3-3 1</inkml:trace>
  <inkml:trace contextRef="#ctx0" brushRef="#br0" timeOffset="440272">25363 3919 8232,'0'-7'-430,"1"2"-865,3 5 1101,3 0 1,0-6 0,-1-1 0</inkml:trace>
  <inkml:trace contextRef="#ctx0" brushRef="#br0" timeOffset="440642">25164 3262 7516,'6'-13'-324,"-3"7"0,5 3 525,2 6 0,3 9 1,2 9-1,-1 3-89,1 5 1,1 9 0,-4 7-121,0 3 0,-3 7 1,-1 2-1,0 1 0,0 0-183,1 1 0,-7 2 1,3-1-1,-3-2-222,3-4 0,-5 0 250,0-5 1,-17-2 0,-9-10 0</inkml:trace>
  <inkml:trace contextRef="#ctx0" brushRef="#br0" timeOffset="470994">9413 5531 6919,'-12'6'-593,"0"2"1,3-2 793,1-2 1,4-3 161,-4-1 0,6 0-355,2 0 1,6 0 0,8 0-1,2 0 4,5 0 1,4-3 0,2-3 0,5-8-21,4-4 1,-1-4 0,11-6 0,2-2 5,5-2 0,4 1 0,10-5 1,1 0 22,1-3 1,10-6 0,1-1 0,-37 22 0,2-1-19,2-2 0,1 0 0,3-3 1,1-1-1,2-2 0,0 0 1,1 1-1,0 1-79,1 1 0,0 1 1,1-1-1,2 0 1,-2 3-1,1 1 65,0-1 0,-1 1 0,-4 2 0,0 1 0,-1 2 0,-1 0 0,0 1 0,0 1 0,-3 3 0,-1 0-27,44-11 0,-11 8 1,-7 2-1,-9 5-76,-9 3 1,-15 4 0,-9 6 0,-9 3 19,-9 5 0,-6 2 1,-7 1-1,-3 0 74,-5 1 1,-1-1 0,-9-1 0,2-1 62,-1-2 1,-5-4-1,0 3 1,-4 0-78,-3 0 0,-9 3 0,-1 5-38,-4 1 0,-8 5 1,-7-3-1,-5 1 72,-7 3 0,-5 6 0,-10 1 0,-2-2 0,-5 0 0,-5-3 0</inkml:trace>
  <inkml:trace contextRef="#ctx0" brushRef="#br0" timeOffset="471568">10802 4899 8355,'-113'58'-308,"56"-29"1,-1 0 0,2-3 0,0 0 0,-1 1 0,1 0 0,3-2 0,1-1 311,4-1 0,0 0 0,-2 0 0,2 1 0,-35 17 0,5-1 8,5-1 0,5-6 0,9-2 0,4 1 27,5 0 1,9-5 0,1 1 0,6-5 14,5-2 1,8-6-1,4 0 1,5-4-56,4-2 1,5-7 0,10 2 23,5-2 1,14-8 0,3-3 0,9-8 0,6-6 13,5-5 0,11-12 0,2-1 0,8-6-2,7-3 1,7-2 0,-40 26 0,0 0 0,0 0 0,0-1-23,3 0 1,0-2 0,2-3 0,0 0-1,5-1 1,1 0 0,-1 1 0,-1 0-58,1 0 0,1 0 1,3-1-1,0 0 0,2 0 1,0 0-1,0 1 0,1 0 22,-1 3 1,0-1-1,1 0 1,-1 1 0,-2 2-1,-1 0 1,-2 1 0,0 0-10,-2 0 1,-1 1 0,-5 5 0,1 1 0,41-14 0,-7 7 21,-12 5 0,-4 3 0,-12 7 0,-5 3-126,-6 4 1,-4 3 0,-15 1 51,-4 0 1,-11 7-1,-6 4 1,-8 5-1,-12 2 66,-10 0 0,-11 4 0,-6-3 0,-7 2 51,-4 0 1,-7-2-1,-5 3 1,-5 0 3,-8 4 1,-3 0-1,36-9 1,-2-1-1,-1 2 1,1-1-34,-2 1 0,0 0 0,-6 0 0,-1 1 0,-1 0 0,0 0 0,-3 1 1,0 0-20,0 1 0,0 0 0,-7 3 0,0 1 1,6-1-1,1 1 0,-3-1 0,0 1 38,-1 1 0,1 1 0,3-2 0,1 1 0,4-3 0,0 0 0,3 0 0,2-1 0,4-1 0,1 0 1,-34 16-1,17-6 0,10-4-122,13-3 1,11-8 0,13 1 4,9-3 1,18-7 0,12-5 0,12-6 57,10-8 0,13-6 35,9-7 0,6 0 0,12 0 0,0-2 0,-4-6 0,-3-6 0</inkml:trace>
  <inkml:trace contextRef="#ctx0" brushRef="#br0" timeOffset="473889">7131 12514 8355,'33'-1'-41,"0"-4"0,6 3 0,8-5 0,4 0 1,5 1-622,5 1 1,0-5 648,9 2 1,10-4-1,8-4 1,4-1-1,4-1 1,0-2-1,2 1 1,-47 8 0,0 0-1,0 0 1,0 0 18,-1 0 0,0 1 0,48-8 0,-10 6 0,1 1-56,-4 3 0,-13 2 1,-6 7-1,-10 5 0,-6 6 1,-6 8-249,-7 3 0,-6 6 251,-11 0 1,0 0 46,-4-4 0,-2 0 0,4-1 0</inkml:trace>
  <inkml:trace contextRef="#ctx0" brushRef="#br0" timeOffset="474247">9785 12452 8355,'13'-6'-1697,"-1"-2"1610,1-3 0,0 3 0,3 0 1,2-2 174,1-1 1,3 0-1,5 1 1,2 2-48,-1-2 1,2 5-1,-1 1 12,-1 2 0,-6 2 0,-3 0 1,-1 2-1,-3 2 38,-1 4 1,-3 9 0,-1 5-1,-4 5-33,0 6 0,-2 5 0,-4 3 0,-1 6 14,-3 5 1,1 5-1,-5 6 1,-2 3-63,-1 4 1,0-1-1,1 0 1,3-3-84,2-5 0,1-9 0,5-8 0,2-1-176,1-3 1,4 0-1,-4 1 1,-1 5 6,-1 2 1,-14 7 0,-1 2 0</inkml:trace>
  <inkml:trace contextRef="#ctx0" brushRef="#br0" timeOffset="489403">24333 2629 7981,'-12'-1'0,"0"-3"0,-1-3-48,1 0 1,8 1-1,8 6 1,11 2-468,7 2 1,3-3 0,0 5 0</inkml:trace>
  <inkml:trace contextRef="#ctx0" brushRef="#br0" timeOffset="490551">24296 4763 8355,'-7'-6'-7,"2"3"1,6-4-1,3 2 1,5 2 195,2 2 1,1 1-1,0 1 1,1 3-1,-1 4 1,-1 4-11,-3 0 0,-1 2 1,-4 1-1,1 1-182,-1 0 0,3-3 0,-1 0 0,1-1-68,-1 1 0,3-1 1,-2 0-1,1-1 47,2-2 0,2 0 0,2-5 1,-1-1 82,1-1 0,-1-4 0,0-2-5,1-4 1,-1-5 0,2-2 0,1-3-18,2-1 1,1-6 0,-3-4 0,3 0-1,1 0-92,3 0 0,-3-5 1,2 1-1,1-2-385,1 2 1,6 4 0,0 9 0,0 3-228,2 3 0,0 2 0,7 0 1</inkml:trace>
  <inkml:trace contextRef="#ctx0" brushRef="#br0" timeOffset="640784">10604 5048 7572,'0'-25'0,"0"2"0,0 0 0,0 4-298,0 1 0,-4 2 1,-2 3-1,-1 2 1,-4 3 250,-4 4 64,-4 3-24,0 1 1,-9 1 0,2 3 0,-4 3 2,-5 0 1,1 2 0,-1-3 0,2 1-1,0 3 10,1 1 1,-2-3 0,5 0 32,1 2 0,-3 1 1,-2 3-1,-3 2-26,-1 5 1,-5 4-1,0 3 17,-2 6 0,-5 6 0,-2 1 0,3 0 0,0 2 7,0 2 0,2 8 0,2 0 0,3 0 15,5-2 1,0 3-1,7-1 1,3 1 9,4 1 0,0-4 1,7 4-1,2-1-31,4 0 0,6 8 0,-1-3 0,4-2-11,4-5 0,3 3 1,7-8-1,2 0-32,5 1 1,2 0-1,3 2 1,2-2 1,1-2 0,5 0 1,1-4-1,5-2 16,5-2 1,5-6-1,5-3-10,7-3 1,5-7 0,9-2 0,1-3 0,3-2-9,2 1 1,0-7 0,7-1 0,0-5 41,2-5 1,8-1-1,-2-8 1,-1-3-3,-47 7 0,0 0 0,0-2 0,0 0 1,2-1-1,0-1 0,1-2 0,1 0-47,0-2 0,1-1 0,3-2 1,-1 0-1,-2 1 0,0-1 1,0-1-1,0-2 33,0 1 0,0-2 0,1 1 0,-1-1 1,-3 0-1,0 0 0,-1 0 0,-1 0 8,0 1 1,-2-1 0,37-26 0,-2-3 0,-9-2-45,-7-1 1,-7-8-1,-2 2 1,-4-5-17,-4-3 1,-1-4-1,-7-5 1,-1-6 27,-20 39 1,-1 0 0,-2-2-1,-1 0 1,0-1 0,1-1-1,0 0 1,-1-1-30,0-1 0,0-1 0,-1-1 1,-1 1-1,-3-1 0,0 1 1,-2 1-1,0 1 30,-2 2 0,-1 0 0,4-50 1,-10 14-1,-3 6 65,-5 7 1,-14 13-1,-21 15 1,-15 13-88,-13 13 1,20 13 0,-3 4 0,-9 5 0,-4 3-1,-7 3 1,-2 3-7,-4 1 1,-2 4 0,18-1 0,-1 2 0,-1 1-1,0 0 1,-1 2 0,1 1 0,-3 1 0,-1 1-1,0 0-117,-1 2 0,-1 0 0,0 1 0,1-2 0,0 1 1,0 0-1,-2 1 0,0 0 0,0 0 0,1 0 1,1 0-1,2-1 126,2 0 1,2 0-1,1-1 1,-27 12-1,4 1 1,11-3 0,3 0-1,6-2 1,2-1 14,6-3 0,2 1 0,2 0 0,1-1 0,9-1 0,1-1 0,2 1 0,1 1 13,-39 30 0,3 3 0,5 2 0,6-2 0,8-6 0,6-4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8:22:40.50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17636 7045 7101,'-7'12'88,"2"-4"1,6-1 0,3-1-1,5-2 1,2 0 168,1 0 0,0 0 1,2-4-137,3 0 1,1 0 0,4 0 0,-2 0 0,2 0 0,2 0 0,1 0 109,-1 0 0,3 0-180,1 0 0,4 0 0,4 0 0,0 0 17,1 0 0,-1 0 1,9-1-1,1-2-53,-2-1 0,10 0 0,-1 4 1,5 0-27,0 0 1,7 0 0,-3 0 0,3 0 14,2 0 0,-3 0 0,3 0 0,-2 0-8,-3 0 1,7 1-1,-7 2 1,1 1 10,1-1 1,-2 2-1,1-1 1,3 1 24,4 0 0,-2-2 0,-2 4 0,-2 0 10,-2-1 1,5-3 0,2 3 0,1-2-40,1 0 0,-3 2 0,4-4 0,-2 2 19,2-1 1,-3-1 0,0-1 0,0 2-48,0 1 0,0 1 0,1-2 0,-3 1 8,1-1 0,-1 2 1,4 1-1,-4 0 8,1-1 1,-1 1 0,5-4 6,-2 2 0,-2 1 0,5-5 0,4 0 0,0-2-7,-1-2 1,4 1 0,-10-4 0,-1 2 0,0 2 1,-6 2 0,2 1 0,-7 0 8,-8 0 0,-2 0 1,-7 0-1,-2 0-22,-5 0 0,-4 1 0,-3 2 0,-1 1-96,-1-1 1,2 0 0,-6-1 0,2 2-74,2-1 0,0-1 0,0-2 0,-1 0-682,1 0 1,-1 0 491,-4 0 1,-2 5 0,-5 2 0</inkml:trace>
  <inkml:trace contextRef="#ctx0" brushRef="#br0" timeOffset="1380">17599 7255 8355,'8'0'-804,"0"-1"1,2-2 1402,1-1-523,2-6 1,-1 9-1,0-3 1,1 4 0,-1 3-1,1 1 1,-1 0 0,0 0 13,1 0 1,5 0 0,2-2 0,4 1-1,1 2 1,-1 1 0,0 0 58,-4 1 1,4 2-1,-3 4 1,3 3-87,5 0 1,-3 1 0,5-4 0,-1 3-76,3 0 1,3 2 0,3-3 0,1 2 6,1-2 0,10 0 1,-1 0-1,1 2 54,-1-2 0,4 0 0,1 2 0,0 2-23,1 0 1,-1 3-1,-3-4 1,2 0-3,-2 0 0,-1 4 1,-1-3-1,-2 2-31,-2 0 0,0-5 0,-3 3 0,0-1-4,0-2 1,2 1 0,-2 0 0,1-1 29,3 2 0,0-4 0,-1 3 1,0-2 38,1 1 0,-5-2 0,0 3 0,-4-3-1,0-2 1,3 4-1,0 1 1,-1-2 10,-1-1 1,-2 2-1,2 1 1,2 0-73,4 0 1,-2-3 0,0 4-3,0 0 0,-5-4 1,5 2-1,-2 0 1,1-1 29,-3 1 0,4 1 0,0-3 0,0 1-15,-1 1 0,0 1 1,-5-5-1,-1 2-21,-3 2 1,3-2-1,-3 3 1,1-3 5,-1-2 1,2 0 0,-6 1 0,0-1 38,1 1 0,-4-5 0,4 0 1,1 2-21,2 1 0,-2-3 1,3 0-1,-1 1 114,-2-2 0,4 4 0,-6-3 0,0 3-30,1 1 1,-4 1 0,3-1-76,-3 0 1,3 1-1,0 1 1,-1 1 0,-2 1-8,-1-1 1,-1 3-1,1-1 1,1-1-63,3 2 0,-1-4 1,5 3-1,0-5 45,-1-4 0,4 3 0,-3-4 1,3 2-13,1-1 1,4-5 0,-1 2 0,-3-1-38,-2 0 1,-2 2-1,3-3 1,-3 1-35,-4-1 1,-3-1 0,-1 1 0,-1 1-45,1-1 0,-4 2 0,-2 1 0,-1 1-229,-3 2 1,-1-2 0,-3 2-623,-3 0 1,-2 2 566,-6 2 1,-6-1-1,-1 1 1</inkml:trace>
  <inkml:trace contextRef="#ctx0" brushRef="#br0" timeOffset="2626">19720 6536 6736,'-7'-1'-295,"3"-3"299,2 2 1,4-3-1,0 3 1,4-1-32,1-1 0,-3 0 1,3 3-1,0-2 1,0-2-1,2-2-104,2-3 0,-4 3 0,-1 0 0,-2 0 110,0 0 1,0-1 95,-4-4 1,0 4 196,0-1 0,0 5 622,0-4-431,0 5 0,-4-1-296,0 8 0,0 3 0,4 5 1,0 1-40,0-1 1,-2 6 0,0 1-157,-3 1 1,1 3-1,4-2 1,-1 2-1,-2 2-235,-1 0 1,0 0 0,4-1 0,0 0-189,0-3 0,0-2 0,0-4 193,0 2 1,0-1-1,0-4 1</inkml:trace>
  <inkml:trace contextRef="#ctx0" brushRef="#br0" timeOffset="2850">20079 6437 7984,'-8'-4'-143,"0"0"0,4 5 149,-5 7 0,5 7 1,-3 2-1,2-1 0,1 1 1,0 1-1,-2 1 0,1 3 0,-1 2 1,-2 0 0,4 0 0,0-2-263,-2-1 0,5-2 0,-3 2 0,2-4-166,2 1 1,0-4 377,0 3 1,-5-4-1,-2 0 1</inkml:trace>
  <inkml:trace contextRef="#ctx0" brushRef="#br0" timeOffset="3176">20154 6598 8222,'-13'0'-661,"7"0"636,0 0 0,7-4 0,4 0 87,3 1 0,3 2 1,1 1-1,1 0-90,-1 0 1,0 4 0,-1 1 0,-2 2 5,-5 3 1,-3 1-1,-1 1 1,0 1-2,0-1 0,-1 5 0,-3 1 0,-3-1 5,0 1 1,-3-1 0,6-5 156,1 1 1,3-6-178,5-3 1,6-3 0,5-1-1,1 0-173,1 0 1,-1-4 0,6-2-507,-3 0 606,1 3 0,4-8 0,-1 4 1</inkml:trace>
  <inkml:trace contextRef="#ctx0" brushRef="#br0" timeOffset="4718">20154 7727 8355,'-8'-9'-247,"-1"1"0,1-2 188,1-1 482,2 5-391,5-5 1,1 16-1,2 2 1,1 7 0,-1 2-235,-2 2 0,3 0 0,0 4-29,-1-1 1,-2-2 0,-1 3 0,0-3-232,0-1 1,0 0 410,0-1 0,0-3 0,0 4 0</inkml:trace>
  <inkml:trace contextRef="#ctx0" brushRef="#br0" timeOffset="4942">20427 7813 8355,'-13'-6'-137,"2"3"0,2 6 0,0 5 0,1 3 136,1 1 1,-4 2 0,3 1-1,-3 3 1,-2 1 0,1 3-1,0 3 1,-1 3-139,1 1 1,-2 1-1,-1-2 1,-2 1-98,2-2 1,1 3-1,2-2 1,1-3 91,3-3 1,-3-7-1,4 3 1</inkml:trace>
  <inkml:trace contextRef="#ctx0" brushRef="#br0" timeOffset="5345">20501 8049 8355,'-7'-5'-678,"2"3"615,5-9 0,1 8 355,3-5-6,-2 5-231,9-2 0,-5 5-99,7 0 0,-6 1 0,-3 3-11,-3 5 0,3 2 0,1 1 1,-3 1 0,0-1 1,-2 0-1,-2 1 25,-2-1 1,3 1 34,-3-1 0,2-4 10,2 0 1,2-5 0,2 1-64,4-2 0,3-2 0,1 0 0,2 0-475,3 0 200,2-6 0,6-6 0,0-7 0</inkml:trace>
  <inkml:trace contextRef="#ctx0" brushRef="#br0" timeOffset="7108">17525 9054 7480,'-7'-6'-582,"-10"-1"0,3-5 0</inkml:trace>
  <inkml:trace contextRef="#ctx0" brushRef="#br0" timeOffset="7769">17450 8992 7702,'0'-13'-540,"0"1"0,0-1 1,0 1 661,0 0 1,0 3-182,0 1 130,0 5 1,1-2 43,4 5 0,-3 0 1,7 0 2,0 0 0,-2 4 0,1 0 0,2-1-26,1-2 0,6 3 0,-1 1 0,1-1-22,1 1 1,0-2-1,4 4 1,-2 0-21,2 0 1,3-3-1,4 4 1,3 0-19,-1-1 1,5 0-1,-1-4 1,3 1-9,4-1 0,5-2 0,-2-1 0,3 0 8,2 0 1,5-1 0,3-2 0,2-3 13,2 0 0,5 3 1,-1-3-59,-1 1 1,-1 3-1,1-2 1,3 2-1,-1-1 0,1-1 1,5-1 0,-4 4-1,-2-2-3,3-1 0,-2 0 0,2 3 0,0-2-1,-1-1 1,7 0 0,-6 2 0,-2 0-5,-3-3 0,5 1 1,0 4-1,-1 0-52,0 0 0,-10 0 0,3 2 0,-2 0-8,-4 3 0,6 3 0,-3-3 0,3 1 42,-1-1 0,-2 4 1,2-5-1,-2 0-18,-1 1 0,0-3 0,5 2 0,2-3 22,1-1 1,2 0-1,-3 0 1,1-1 161,-2-3 0,1 1 0,0-5 0,0-1 2,-5 3 0,5-1 0,-6 4 0,-1-3-71,-1 0 0,-2 3 0,-4-1 0,0 2-102,-3 2 1,-1 0 0,3-1 0,-1-2-8,1-1 0,-1 0 1,1 4-1,0 0-52,-1 0 0,-3 0 1,-2 0-1,-1 1-70,-4 3 0,-1-2 1,-4 2-1,-4-1-136,-3 1 1,0 3 0,-8 5 0</inkml:trace>
  <inkml:trace contextRef="#ctx0" brushRef="#br0" timeOffset="9227">17624 8954 8355,'5'-6'-2356,"-3"0"2191,3 6 212,-5 0-23,0 6 0,2-5-25,2 3-8,-3-3 1,9 1-71,-6 2 40,0-3 332,-4 5-101,0-6 0,0-1 37,0-4 1,0 3-135,0-7 1,1 5 0,3-4-50,5-2 1,2 1 0,0-1 0,-2 2-33,0-2 1,-1 3 0,4-1 0,1 0 10,-1 1 1,1-4 0,-1 2-1,2-2 4,2-1 1,-2 0-1,4-1 1,-1 1-16,-1-1 1,2 5-1,-3 0 1,2-2-24,-2-1 1,3 3-1,0 0 1,0-2 0,-1-1 0,1 0 0,-2 1 0,1 2 0,3-2 0,-4-1 0,4-1 0,-1 0 9,0-1 1,2 1-1,2-1 1,-1 1 29,-1 0 1,0-1 0,3 1 0,0-1 3,-3 1 1,2-2 0,-2-1-1,2-1-28,2 0 0,0 3 1,-1 0-1,1 1-23,0-1 0,0 1 0,0 0 0,0-1 14,-1 1 0,1-1 1,0 1-1,0 0-12,0-1 1,3 1 0,1-1-1,-1 1 24,-2 0 0,3-1 0,0 1 0,0-2 24,1-3 0,-2 4 0,5-4-31,1 3 0,-2 1 1,1-3-1,2-2 0,0 1 1,3-1 0,0-3 1,2 4-1,3 1 3,1-2 1,-4 4 0,1-4-1,-2 2 16,-2-1 1,4-3 0,1 3 0,-2 0 9,-2 0 1,0 1-1,-1-3 1,1 0 14,4 0 0,-4 2 0,5-2 0,-2 1-16,1 3 1,5-3-1,-1 0 1,4 0-37,0 0 1,2-4 0,-7 3 0,5-1-31,4 4 1,-7-2 0,2 1 24,-1 2 1,-3 1 0,-1 2 0,-2 0 0,-2 1 1,-1 2 1,-2 0 0,0 3 0,1 1 4,-1-1 0,0-2 0,2 2 0,1-1 3,1-2 1,0 2 0,-2-1 0,1-1-23,1 3 0,6-4 0,-3 4 0,2-1-46,-1-2 1,0 2-1,5 0 1,0 0 25,-1 0 0,1 3 0,0-3 0,-1 0-59,1 0 0,-5 5 1,-1-4-1,-1 2-4,-3 0 0,0-4 0,0 2 33,1-1 0,-4 4 0,-5-2 0,0 1 0,-2 0 14,0 1 1,-1-3-1,-4 2 1,-1 0-73,-4-1 0,-2 3 0,-5-2 11,-1 3 1,-5 1-1,-2 0 1</inkml:trace>
  <inkml:trace contextRef="#ctx0" brushRef="#br0" timeOffset="14410">17636 10964 8176,'11'-6'0,"-1"-2"-963,-2-3 705,6 4 0,1 1 175,6 6 0,-1 0 0,7-1 1,0-2-1,5-1 0,2 1 0,6 1 1,3-2 203,4-5 1,7 2 0,3 1 0,4-1 0,2 1 0,4 1 0,3 2 0,2 1 0,-1 2 0,-2 0 35,-1 0 1,9 0-165,1 0 0,5 0 0,1 0 1,-4 2-1,1 1-24,5 1 1,-4 0 0,16-4 63,-4 0 0,1 0 1,-5 0-1,-2 0 37,0 0 1,-4 0 0,6 0 0,-6 0-19,-6 0 0,-1 0 0,1 0 0,0 0-15,-1 0 0,2 0 0,-3 0 0,-2 0-40,3 0 0,-5-2 0,5 0 0,0-4 18,-1-1 1,-2 3 0,-2-3 0,-3 0 88,-1 1 1,-2 1-1,-6-2 1,-2 2 6,-4 2 0,-4 2 0,-5 1 0,-4 1-133,-2 3 1,-6 2 0,-1 4 0,-1-4-215,1 0 1,0 2-1,2-4 1,-2-1 36,-2-2 0,5-1 0,-4 0 0,1 0-194,-3 0 0,-3-5 0,-1-2 0</inkml:trace>
  <inkml:trace contextRef="#ctx0" brushRef="#br0" timeOffset="14889">20290 11336 8355,'0'-13'0,"0"1"0,2 6 1,0 6-1,3 9 187,-3 6 1,0 4 0,-2 7 0,0 3-146,0 4 0,4 5 0,0 2 0,-1 1 38,-2-1 1,-1 3 0,0-2-1027,0-1 0,0-2 0,0 0 1</inkml:trace>
  <inkml:trace contextRef="#ctx0" brushRef="#br0" timeOffset="16654">19955 9066 7467,'-4'-8'-365,"0"0"677,0-1-196,4 2 1,0 3 0,1 8 0,2 5 0,3 2 0,-1 2-90,1 4 1,-2-2 0,-3 6 0,2 0-271,1-2 0,0 4 1,-4-3-1,2 0-240,2 1 0,-3-6 344,3 2 0,3 2 0,0 0 1</inkml:trace>
  <inkml:trace contextRef="#ctx0" brushRef="#br0" timeOffset="16853">20203 9203 8355,'-19'1'-397,"3"3"0,2 3 0,3 7 328,3 2 0,-2-1 0,4 5 1,1-1-1,-1 0 0,2 3 1,0 2-1,0-1 0,1-1 22,2-1 0,1-2-133,0 2 1,5 2 0,2-3 0</inkml:trace>
  <inkml:trace contextRef="#ctx0" brushRef="#br0" timeOffset="17164">20216 9537 8355,'0'-18'70,"0"5"1,1-2-1,3 5 1,5 4-414,2 1 0,1 4 198,0-4 0,-1 5 1,-1 5 50,-2 3 1,-5 3 0,1 1 0,-2 1 97,-2-1 0,0 0 1,0 1 83,0-1 1,0-4 0,0 1-1,1-1-58,3-1 0,3-2 0,5-5 0,2 0-64,3 0 1,2-5 0,6-3 0,0-3-224,-1-2-120,1 1 0,6-6 0,0-1 1</inkml:trace>
  <inkml:trace contextRef="#ctx0" brushRef="#br0" timeOffset="18561">18938 7565 7777,'0'-12'-371,"0"0"0,0-1 0,2 1 0,1-1 643,1 1-159,0 0 1,0 3-1,0 1 338,-1-2 1,-2 4-259,-1-3 1,0 8 0,0 1-215,0 7 1,-4 4 0,0 3 0,1 1-29,2 1 0,-1 2 0,0-1 0,-2 3 0,-1 2-113,0-1 1,3 3 0,-2-5-1,3 2-205,1-1 0,0-5 1,0 2 220,0-3 0,5-7 0,2-2 1</inkml:trace>
  <inkml:trace contextRef="#ctx0" brushRef="#br0" timeOffset="18883">19199 7516 8355,'0'-7'156,"-4"3"0,-2 8 0,-1 4-233,-2 3 1,-2 3 0,-2 1 0,1 3 0,1 0 0,1 1 0,2 1 0,0 0-183,1 0 1,-3-1 0,5-4 97,-2 2 1,4-1 0,-1-4 0,2 2-481,2 3 535,0-3 0,0 3 0,0-4 1</inkml:trace>
  <inkml:trace contextRef="#ctx0" brushRef="#br0" timeOffset="19224">19162 7813 8355,'-7'-5'2,"-4"4"0,5-6 31,-2 3 0,2-3 0,8-4 0,1 1 0,2 3 0,2 0 0,3 2-203,1-1 0,1-2 1,0 4 152,1 1 1,-1 3-1,-1 4-110,-2 4 1,-4 3-1,-5 3 1,0 1 23,0 2 1,0-1 0,-1-3 0,-2-1 78,-1 1 0,-4 3 0,2 1 43,-1-2 1,3-5-9,-4-2 0,6-5 0,2 1-1,7-3 1,6-6 0,3-4-1,3 0-113,1 0-228,3-2 1,2 4 0,7-5 0</inkml:trace>
  <inkml:trace contextRef="#ctx0" brushRef="#br0" timeOffset="31825">17363 6499 8355,'2'-7'-831,"2"3"1,-4 2 0,1 1 821,-4-3 0,-1 1 1,3-5-1,-2-2 1,-2 1 290,-2 0 0,-2 0 1,-3 3-1,0 1-183,-1-1 0,-1 2 0,-1 4 0,-3 0 1,-1 0-28,-3 0 0,-1 1 1,-2 2-1,0 3 11,0 1 0,0-3 0,1 4 0,0 2-3,4 1 1,-4 2-1,3 3 1,-1 1-45,2 3 1,-2 0 0,4 7 0,0 2 51,0 4 0,1 2 1,5 3-77,0-1 0,3 4 1,2 2-1,2 1 1,2 2 46,2-2 1,1 8-1,0-1 1,1 1-34,3-1 0,9 6 0,7-8 0,4 1-38,1-3 0,5 4 1,3-4-1,3 0-75,1 1 1,2-5 0,1-2 0,1-3-8,-1 0 0,3-3 1,-1-1-1,2-5-17,3-3 0,-4-3 1,-2-2-1,-2-5-47,-2-2 0,-1-3 0,-2-3 1,-2-3 146,-2-4 1,3-8-1,-2-5 91,0-8 0,-3-3 0,2-3 0,-1-3 0,0-4-32,-1-3 1,-2-5-1,-1-1 1,-2 2 141,-2 2 0,0-4 1,-8 1-1,-2 1-143,0 1 0,-4-2 0,0-3 0,-1-2-34,-4 0 1,0-9 0,-2 4 0,0-5-11,0-3 1,0 3-1,-2-1 1,-2 1-4,-4-1 0,-4-1 0,-5-2 1,-4 2 0,-2 4 1,-7 6 0,-5 5 0,-6 9-76,-9 6 1,-8 12 0,-8 11-71,-3 4 0,-4 8 0,-13 7 1,0 8-1,2 7-24,1 2 0,6 4 0,-1 5-276,2 1 0,1 11 0,1-1 1</inkml:trace>
  <inkml:trace contextRef="#ctx0" brushRef="#br0" timeOffset="41558">22907 6586 8355,'0'-18'-141,"0"-2"1,0 1-1,-1 3 1,-3 2-1,-5 1 1,-2 1-28,-1 0 0,0 3 0,-2 2 0,-3 2 0,-3 2 0,-4 2 1,-1 2 162,0 3 1,-1-1 0,-1 5-1,-2 2 1,0 0 0,0 1-1,-1 0 1,-2 4 0,-3 3-7,0 4 1,-3-3 33,1 2 0,-4 4 1,0 5-1,-1 2 0,1 3 1,0 4 34,1 2 1,1 12 0,3 0 0,2 8 82,1 5 1,6 2 0,1 3-1,7 0-106,5 0 1,5-6 0,10-1-44,3-4 0,8-5 1,11-8-1,5-1 1,10-6 48,6-5 1,9-3 0,7 0-1,3-7-16,3-7 0,7-6 1,2-4-1,5-4-43,1-2 1,3-8-1,-7-3 1,-2-7-57,-4-4 1,-11-9-1,-3-6 1,-6-5 31,-5-5 1,-9-7 0,-8-4 0,-4 0 55,-5-3 0,-3-8 1,-9-3-1,-4-4-24,-2-5 1,-5 8 0,-5-4-1,-9 5-4,-5 5 1,-4 0 0,-3 14-41,-4 7 0,-8 8 0,-5 17 0,-2 7-210,-2 6 1,-10 10-1,-4 3 1</inkml:trace>
  <inkml:trace contextRef="#ctx0" brushRef="#br0" timeOffset="72466">2307 14461 7838,'-7'2'-80,"4"0"1,5 4-1,3-1 131,2 1 0,3 2 1,6-4-1,5-1 0,2-2 1,3-1-1,2 2-39,1 2 1,4-3 0,-3 3 0,2-2-45,2-2 0,1 0 0,1 0-22,1 0 1,-7 0 0,7 0-1,1 0 1,-1 0-129,0 0 0,3-4 0,-7-1 0,2 1 2,-2-1 0,-3 2 0,-7-4 0,-2 2 64,-4 2 0,2 2 0,0 1 0</inkml:trace>
  <inkml:trace contextRef="#ctx0" brushRef="#br0" timeOffset="72900">3200 14250 8355,'11'2'-240,"-3"2"1,2-1 0,-5 3-1,2 1 566,3 0 0,1 2-166,1 3 1,1 0 0,-1 1-175,0-1 1,-3 1 0,-1-1 0,2-1-35,1-3 1,1 7 0,2-2 0,1 1-98,2-1 1,-1 0 0,-4-1-33,1 1 0,-2 0 0,-3 4 0,-5 4 1,-7 2-88,-9 2 0,-10 9 1,-12 3-1,-4 2 218,-7 0 0,-8 9 0,-2 3 1</inkml:trace>
  <inkml:trace contextRef="#ctx0" brushRef="#br0" timeOffset="81317">4899 3659 8355,'12'-18'-133,"6"5"1,3 0 0,2 4-1,2 4 1,1 2 0,3 2-1,4 2-597,3 3 812,1 3 1,10 1 0,4 1 0,4-1 0,7-1-117,7-3 0,2 1 1,7 0-1,-1-1 0,2 0 1,3 0 65,4-1 1,2-2-1,2-1 1,2 0-1,0 0 1,3 1 110,3 4 0,-5-4 1,4 3-8,-3-3 0,-43 1 1,0 1-1,1-1 1,1 0-1,2 0 1,1 0-107,2 1 1,0-1 0,3-1 0,-1 0 0,0 1 0,0 1 0,2-1 0,0 0 38,2 0 1,1 1 0,1 1 0,1 0 0,3-1 0,1-1 0,-2 1 0,1 0-140,-1 0 1,1-1 0,5 1-1,0-1 1,-2-2 0,0 0-1,4 0 1,-1 0 27,-1 0 1,1 0 0,5-1 0,2 0-1,-3 0 1,-1-1-58,1 1 0,0-2 0,5-1 0,0-1 0,-1 1 0,0-1 0,2 0 1,0-1-1,1 0 0,1 0 117,2 0 0,-1-1 0,-5 1 0,0 0 1,8 0-1,1 1 0,-4 0 0,-2 0 10,1 1 1,0 0 0,0 0 0,1 0 0,-2-2 0,0 1 0,0 0-1,0 2-7,-1 0 1,0 1-1,-2 2 1,0-1-1,3 1 1,1 0-1,-3 0 1,-1 0-12,-1 0 0,0 0 1,-1 0-1,1 0 1,4 0-1,0 0 0,-1 1 1,0-1-21,-1 3 1,0-1 0,1-2-1,0 1 1,-1 2 0,1-1-1,1 1 1,1-1-18,0 0 0,1 0 0,3 0 0,0 0 0,-1-2 0,0 0 0,1 0 0,2 0 3,1 0 0,0 0 0,-3-2 0,-1 0 0,2-1 0,0 0 0,0 0 0,-1-1 94,0 0 0,0-1 1,2 1-1,0 1 0,-1-1 1,0 1-10,-2 0 0,0 0 0,-2-1 1,-2 0-1,-6 2 0,-1 0 0,0 0 1,-1 0-50,-2-1 0,-1 0 1,0 3-1,-2-1 1,-5-1-1,-2 0 1,-1 1-1,-2 0 1,-4 1-1,-1 0-116,-7 0 1,-1 0-1,41 6 1,-19 1-1,-5 1-233,-10 0 1,-14 1 0,-17 3 336,-5 0 0,-9 0 0,-9-4 0,-3-4 0</inkml:trace>
  <inkml:trace contextRef="#ctx0" brushRef="#br0" timeOffset="81881">7379 3857 8355,'-44'-25'-76,"8"5"0,12 0 0,7 2 1,7 3 290,6 2 0,14 0 0,9 1 0,12-1-126,10 1 0,14 4 1,10 1-1,9 1-57,6 3 0,11 2 0,7 1 0,-47 0 0,0 0-61,4 0 1,0 0 0,2 1 0,1-1 0,3 2 0,0-1 0,0 2 0,1 0-124,0 0 1,1 1 0,5-2-1,1 0 1,0 1 0,1 1-1,1-1 1,0 1 53,-1-1 0,2 0 0,9-1 0,0-1 0,-3 1 0,-1 0 0,2-1 0,0 0 1,1-1 0,0 0 0,0 0 0,0 0 0,6-1 0,1 0 0,0 0 0,0 0 179,0-1 1,0-1 0,0-1 0,1 0 0,0 1 0,2 1 0,0-1 0,0 0-49,0 1 0,1-1 1,4-2-1,1 1 1,-1 2-1,-1-1-41,1-1 1,0 1-1,0 1 1,0 1-1,3-1 1,0-1-1,1 1 1,0 0-1,1-1 1,0 1 77,-2 1 0,1 0 1,-29 0-1,1 1 1,-1-1-1,26 1 0,-2 0 1,4 0-1,0 0-40,0 0 1,0 0 0,0 0 0,-1 0 0,-1 0 0,-2 0 0,0 0 0,-1 0-10,-4 0 1,1 0 0,-1 0 0,-1 0 0,-3 0 0,-1 0-1,-2 0 1,0 0-18,-6 0 0,0 0 0,1 0 0,-1 0 0,-6 0 0,0 0 0,0 0 0,0 0-55,-1 0 1,-1 0 0,-1 0 0,-1 0 0,-3 0 0,-2-1 0,-1 0 0,-1-1 41,-2 0 1,0 0-1,-3-2 1,-2 0 0,0 1-1,-2 0 1,47-4-26,-6-2 0,-9 2 0,-3 0 0,-5 0-269,-3 0 0,-5 3 0,-8-3 1,-5 2 73,-2 2 1,-4 1-1,-4 2 228,-6 0 0,-4-4 0,3 0 0,-1 1 0,-1 2 0,-1 1 0</inkml:trace>
  <inkml:trace contextRef="#ctx0" brushRef="#br0" timeOffset="82049">17946 3746 8355,'18'0'-874,"7"0"0,7 0 1</inkml:trace>
  <inkml:trace contextRef="#ctx0" brushRef="#br0" timeOffset="89687">6015 15081 8355,'13'-12'-87,"-1"-1"0,0 2 0,2 2 0,1 2 0,2 1 0,-2 4 0,-1 0-144,-2 2 311,1-5 1,-1 3 0,0-2 0,1 3 0,1 1 0,1 0 0,3 0 0,1-2 139,3-2 1,1 3-1,4-3-178,2 2 1,6 2 0,9-1-1,5-2 1,6-2-9,4-2 1,13-1-1,2-3 1,2 1-3,0 2 1,6-1 0,2-3 0,1 1-23,0 3 1,-2-3-1,2 4 1,3-1-4,0-1 1,2 2 0,0-2 0,1 0-46,-2 0 1,8-1-1,-1 1 1,1 0 60,0 0 0,-4 2 0,-1 0-129,0 1 0,-3 2 0,3 4 1,-3-1 41,-2-3 1,0 2-1,-7-2 1,3 3-1,-2 1 11,0 0 0,-5 0 1,3 0-1,-5 0 22,-4 0 0,7 0 0,-2 0 1,-1 0 16,-2 0 1,5 0-1,-2-2 1,0 0-33,1-2 0,-6-1 1,1 4-1,-1-2 1,-1-1 0,3 0 0,-6 3 0,-3-2-12,-4-1 1,1 0 0,-7 4 0,1 0-40,1 0 1,-8 0-1,3 0 1,-2 0-15,0 0 0,2 0 1,-2 0 33,-3 0 1,2 0 0,-4 0 0,0 0 0,1 0-34,0 0 1,-3 0 0,3 1-1,0 2 27,1 1 1,-5 11 0,2-1 0</inkml:trace>
  <inkml:trace contextRef="#ctx0" brushRef="#br0" timeOffset="90290">12948 15019 8355,'25'-1'-242,"0"-2"1,-1-1 0,3 1-1,0 0 422,2-1 1,1 3-1,-1-5 1,3 2-194,0 0 0,4-1 0,-3 2 0,4-3-13,4-1 1,-1 3 0,6-3 0,1 1 7,1-1 0,3 0 0,2-3 0,5 3 30,3 2 1,1-4-1,1 4 1,2-1-62,1 1 1,6-3-1,-2 2 1,2 1 42,-2-1 1,3 1-1,-2 2 1,0-3-7,-1-1 1,10 5 0,-4-4 0,0 2-51,3 0 1,-4 0-1,7 2 1,-4 0 19,-5-2 1,6-1-1,-3 4 1,1-2 19,-2-1 0,5 0 0,-8 4 0,0 0 19,1 0 1,-6 0 0,1 0 0,-3 0 10,-3 0 1,6 0 0,-5 0 0,0 0 0,0 0-20,-1 0 1,-1 0-1,-2 0-45,-1 0 0,0 1 0,5 2 0,2 1-6,1-1 0,5 3 1,-3-2-1,3-2 35,0 0 0,8 2 1,-7 0-1,1 0 46,4 2 0,-7-5 0,6 3 0,-2-1-29,-1 1 1,4-3 0,-8 4 0,2-4 125,-1-1 0,-5 1 0,2 2 0,1 1-60,2-1 1,-2-2 0,-1-1 0,-1 0-93,0 0 0,5 2 0,-4 1-24,2 1 0,-3 0 1,3-4-1,0 0 1,-1 0-18,-1 0 0,-1 0 0,-5 0 1,-3 1-129,-5 3 35,-7-2 1,2 3-1,-4-5 1</inkml:trace>
  <inkml:trace contextRef="#ctx0" brushRef="#br0" timeOffset="91030">11658 16160 8355,'0'-12'54,"6"-1"0,1 5 0,8 1 1,4 2-1,9 1 0,5 0 1,9-2 62,9-1 0,3 4 0,14-1 1,-1 1-1,6 1 0,10-4 0,9 1-100,5-1 1,-39 1 0,1 1 0,-1 0 0,0 1-1,3-1 1,0 1-17,2 1 1,0 0-1,2-1 1,1 0-1,-1 1 1,0 0 0,0 0-1,-1 0-557,0-1 1,0 0 0,-4 3 0,0-1 119,-4-1 0,-1 0 0,-1 3 0,-2 2 0,48 4 1</inkml:trace>
  <inkml:trace contextRef="#ctx0" brushRef="#br0" timeOffset="95866">1947 12812 10470,'0'-2'0,"0"8"535,0 8 0,0 6 0,0 9-969,0 4 493,0 3 0,0 7 0,0 2 0,0 3 0,0 1 0,0-2 1,0-5-1,2-2-423,2-4 1,-2-3-1,7-1 1,-1-6 0,-1-5-1,-2-3 1,0-3-596,-1-1 0,0-2 0,-4 0 0</inkml:trace>
  <inkml:trace contextRef="#ctx0" brushRef="#br0" timeOffset="98207">1588 13060 8355,'-6'-20'1078,"5"2"-1009,-4 6 1,4 4-1,2 1 1,4 0 9,3 0 0,3 3 1,3-4-1,2-2 83,5-1 0,12-5 1,6-2-1,2 0 0,3 0 1,0 3-1,2 1 0,-1 1-480,1 1 0,-11 5 0,3 3 1,-5 3-261,-6 1 0,2 0 0,-10 0 112,1 0 0,-7 4 0,-6 1 277,-1 2 0,-3-4 0,-7 1 1206,-5-3 1,-2 1-677,-1 2 1,5 3 0,3 5-1,2 2-49,2 3 1,0 2-1,0 7 1,0 2-291,0 1 1,6 9-1,1-1 1,1 2-308,0-1 0,-1-2 1,3-1-1,-3-2 138,-2 1 1,4-3-1,-5-4 1,0-3 32,1-4 0,-3-9 0,2 2 114,-3-2 0,-1-7-4,0-4 0,0-6 0,0-7 0,0-3 57,0 0 1,0-5 0,2 3-1,2 0-29,4 0 1,3-2-1,1 3 1,1 3 5,-1 5 0,1-1 1,-1 6 37,0 1 1,-1 3 0,-1 4 0,-3 5-130,-1 2 0,2 1 1,-3 2-1,1 1-21,-1 2 1,4 3 0,-4-3 0,1-2-109,-1-1 0,1 2 0,-2 1-822,4-2 840,-2-1 0,5-2 0,-5 1 0</inkml:trace>
  <inkml:trace contextRef="#ctx0" brushRef="#br0" timeOffset="98208">2580 13345 8355,'-7'-7'596,"1"3"1,8 7 0,2 1 0,4-1 0,3-2-579,1-1 1,5 0 0,0 0 0,-2-1-465,-1-4 0,-2-1 1,0-7 414,1 1 0,-6-1 0,-3 1 72,-3 0 1,-1-1-1,0 1 43,0-1 1,-5 2-1,-4 3 1,-2 4 14,-1 2 1,0 4-1,-1 2 1,1 4-17,-1 3 1,2 2-1,2 0-159,0 4 0,7-2 0,-3 4 0,4 1-55,1-1 0,6-4 1,3 2-1,6-3-258,6-2 1,3-5-1,2-3 1,3-3-1,2-2-175,1-3 0,8-4 1,-4-8-1,-2 0 480,-3 1 0,-5-3 0,-1 0 1,-2 0 83,-2 0 0,-8 2 0,-6 3 166,-1 1 0,-2-1 1,-4 1 537,0-1 0,-1 2 0,-2 2 1479,-1 1-1113,-6 5-945,3-3 0,0 12 0,3 2 0,3 3 95,1 1 0,0 1-272,0-1 1,4 1-1,1-1 1,2-1-1,3-1-111,1-2 1,1-4 0,1 3 12,-1-1 0,2-2 0,1-4 0,2 0 0,-2-2 10,-1-2 0,-3-3 0,-2-4 0,-2 2 98,-1 0 1,2 1-1,-4-4 1,-1-1 105,-2 1 1,-6-1-1,-4 1 1,-2 1-270,-1 3 1,-5 1 0,0 4-159,-3-1 0,4 1 0,-4 7 1,3 5-1,1 3-374,3 5 317,6-4 1,1 5 0,6-5 0</inkml:trace>
  <inkml:trace contextRef="#ctx0" brushRef="#br0" timeOffset="98209">3237 13208 8355,'-6'-12'2418,"0"5"-2223,-7-4 1,8 11 43,5 0 1,4 6 0,7 6-1,0 0-263,3 1 1,1 1 0,-3 2-1,1 4-312,-1-1 0,-1 3 0,-1-4 0,-3 0-3,-2 0 0,1-2 0,-4-3 261,2-1 0,-1-1 235,-7-3 0,-3-4 0,-4-8 0,3-4-89,4-3 0,-2-6 1,2-1-1,1 1-48,2-1 0,1-4 0,0 1-279,0-2 1,6 2 0,2 2 0,3 1 0,3 4-195,2 4-296,-2-1 1,9 4-1,-3-5 1</inkml:trace>
  <inkml:trace contextRef="#ctx0" brushRef="#br0" timeOffset="98210">3535 13407 8355,'-13'0'2236,"5"0"-1984,0 0 0,6-1-247,2-4 0,6 3 0,6-7 0,2 0 1,1-2-1,2-2 0,-1 1 0,1 0 0,-1-1 1,0 1-565,-3-1 0,-4 2 0,-3 2 481,0 0 1,-2 1 0,-4-4 37,0-1 1,0 1 0,-1 1 0,-2 1 0,-3 3 159,0 2 0,-3 1 0,-3 4 4,-1 0 0,2 1 0,2 3 0,1 4-95,-2 3 0,3 2 1,0-1-1,2 2-111,2 3 0,1-4 0,2 4-59,0-3 1,6-2 0,2 1 0,5-1-32,3 0 1,-2-5 0,4-1 0,-2-2 0,2 0 1,2-1 0,-5-6 0,1-3 0,-2 0 141,-1-4 1,-1-1 0,-1-1 0,-1-1 198,-2 1 0,-4-1 0,3 1 1,-2 0 243,-2-1 0,-1 1 1,-2-1 463,0 1-521,0-1-319,0 7 0,0 1 0,0 10 0,0 3-120,0 3 1,0 1-1,0 2 1,1 1-1,2 2-116,1-2 1,4 0 0,-2 0 115,0 2 1,-1-2-1,1-5 1,1-4 70,0 0 1,2-2 75,3-4 0,-1-1 0,-1-3 0,-4-5 59,0-2 0,0-1 1,-4-2-1,4-1-108,1-2 0,-3 1 0,3 4 1,-2-1-43,-2 1 0,2-1 1,1 2 71,1 3 0,-3 1-108,4 3 1,-4 4-1,3 0 70,-1 7 1,2 4 0,-4 1 0,0 1 0,2-2-70,2-3 1,-1 2-1,0-5 1,0 1-16,0-1 1,1-1 0,4-4 56,1 0 0,-5-1 1,0-2-1,1-2 1,-1-2 18,0-3 1,-4 0-1,3 1 50,-1 1 0,-1 1 0,-2-3 467,1 2-324,6-1 0,-8 4 0,5 5-133,-1 7 0,-1 0 0,-2 1 1,1 2-228,-1 1 1,3 1 0,-1-1 0,1-1 0,0-2-570,1 2 0,0-3-42,1 1 1,4-5 0,-6 2 0</inkml:trace>
  <inkml:trace contextRef="#ctx0" brushRef="#br0" timeOffset="98510">4490 13047 8355,'-6'-7'-681,"5"3"-1080,-3 8 1582,2 3 179,2 6 0,0-1 0,0 0 0</inkml:trace>
  <inkml:trace contextRef="#ctx0" brushRef="#br0" timeOffset="98511">4490 13333 8355,'-11'8'1997,"2"0"0,4 0-1364,5 5 1,1-6-1621,3-3 0,3 1 0,6-1-244,-1-1 1,0-1 0,1-2 0</inkml:trace>
  <inkml:trace contextRef="#ctx0" brushRef="#br0" timeOffset="98776">2431 13903 8629,'-19'-23'0,"3"1"603,7 1-603,3 6 163,12 2 1,6 2 0,9 3 0,5-2 0,6 1 433,5 0 1,10 3 0,2-4 0,9 3-170,7 2 0,7 0 1,9 5-1,6 0-192,1 0 0,4 0 0,2 0 1,4 0-196,-46 0 1,1 0-1,-1 0 1,2 0 0,1 0-1,0-1 1,0-1-1,0 0-183,-2-2 1,-1 0-1,0-2 1,-1-1-1,40-9 1,-5-4-330,-11 1 0,-6-3 0,-19 6 0,-9 2-1663,-9 4 926,-9-1 0,-10 10 0,-1-5 1</inkml:trace>
  <inkml:trace contextRef="#ctx0" brushRef="#br0" timeOffset="99983">15553 15292 8355,'-6'-23'146,"-2"3"1,-3 8 346,-2 6-439,6 5 0,-8 2 1,3 5-1,-3 6 1,-2 8-1,-1 4 1,0 7 183,0 6 0,1 7 0,3 10 0,0 6 0,3 9 0,1 9 0,3 3-158,3 2 0,3 2 1,2 3-1,3-5 1,6-5-1,4-6-834,2-3 1,6-6 314,-1-9 1,3-8 0,2-18 0,1-7-7,2-6 0,10-8 1,-2-5 108,2-9 1,5-7-1,0-11 1</inkml:trace>
  <inkml:trace contextRef="#ctx0" brushRef="#br0" timeOffset="100554">16049 15937 8355,'0'-12'-102,"-6"-1"0,5 1 0,-5 1 0,1 3 1,-4 3 418,-2 4 0,3 2 1,1 4-1,2 3 0,1 3 1,-1 1-1,1 2 0,2 1-5,0 2 0,2 5 0,0-3 1,2 2-240,2-1 1,3-3-1,5 2 1,2-1-211,2-3 1,-1-2-1,5-5-45,-2-4 0,4-3 0,-2-2 0,4-3 0,1-4 47,-1-3 0,0-7 0,-3-3 0,-5-2-90,-2-2 1,-2 1 0,-1 2 0,-2 2 143,-5-2 1,-4-2 0,-4-1 0,-5 2 2,-2 2 1,-7-1-1,-2 7 1,-2 3-50,1 2 0,-7 7 1,4 2-1,-3 6-124,1 8 1,1 8 0,2-1-1,2 4-73,5 0 0,2 1 0,2 0 0</inkml:trace>
  <inkml:trace contextRef="#ctx0" brushRef="#br0" timeOffset="101132">16793 15429 6307,'0'-13'2036,"-6"6"-1790,-2 3 1,1 4 0,-1 6 0,-2 7-1,-1 11 1,-1 8 0,1 6 0,1 6 262,2 6 0,0 8 1,-6 0-532,-3 2 1,3 2-1,-3 0 1,0 0 0,0-1-1,2-2-263,2-1 0,0-7 0,2-1-162,3-8 0,-2-4 0,6-5 0,1-4 0,2-5-276,1-3 0,0-3 0,0-6 0</inkml:trace>
  <inkml:trace contextRef="#ctx0" brushRef="#br0" timeOffset="101497">16929 15863 8355,'0'-9'-855,"0"1"1544,0 0-245,0 1 1,0 7 0,0 8-268,0 3 1,0-3 0,0 2 0,2 3 0,0 2 0,4 0 205,1-1 0,-3-2-418,4 0 1,-4 5-1,3-1 1,-1 0-247,-4-3 0,1 4 1,0-1-1,1 0-364,-1-3 0,0 0 0,-1-1 38,2 1 1,1-1-1,-5 0 1</inkml:trace>
  <inkml:trace contextRef="#ctx0" brushRef="#br0" timeOffset="101802">17202 15404 8913,'1'-11'0,"4"2"0,3 5 0,4 4 0,3 4 0,2 5 0,-1 2 426,2 1 1,0 2 0,4 2 0,-1 6-115,1 6 0,1 4 0,1 8 1,-3 2-263,-5 4 0,-2 10 1,-3-3-1,-1 3-81,-2 2 0,-7-4 0,-1 4 0,-7-2-41,-4-3 0,-2 6 0,-4-7 0,-2 3-365,-1-1 0,-3 0 1,2-3-145,-2-3 0,-1-2 0,2-2 1,3-6 7,1-3 0,2-8 0,3 4 1</inkml:trace>
  <inkml:trace contextRef="#ctx0" brushRef="#br0" timeOffset="102039">18182 16396 8286,'1'3'-638,"3"5"0,3 11 0,6 1 0</inkml:trace>
  <inkml:trace contextRef="#ctx0" brushRef="#br0" timeOffset="451772">20005 6747 8355,'-12'-13'-172,"3"2"0,2 2 0,1 1 0,0-2 1,1-1-1,2-2 0,1 1 0,2 0 1,-1-1-1,-2 1 84,-1-1 0,0 5 0,4 0 123,0-2 0,0-1 0,1 0 0,2 2 0,1 0 0,-1 0 0,-2-2 0,-1-2 199,0 1 1,-1 1 0,-3 3 0,-4 3 0,-5 4-1,-3 1-13,-5 0 1,-2 6 0,-2 2 0,0 3 0,0 1 205,0 1 1,6 0 0,3 3-271,2 0 0,3 1 1,2-4-1,5 3-153,3 0 0,1 5 0,1-5 0,5-1-82,6-1 1,6-5 0,8-3 0,3 0-53,4-3 0,7-5 0,4-6 1,2-7 1,1-3 1,2-5-1,-7 2 1,-4-3 6,-3 0 1,-6 4 0,-9 4 0,-5 2-109,-5 2 391,-4-1 0,-16 6 0,-4 5 1,-2 4 18,-2 7 0,-4 3 1,2 3-28,1 2 0,-3 3 0,6-2 0,2 2 0,4 0-147,6 0 1,3-3 0,2-4 0,3-1-357,4 1 0,13-2 0,5-3 0,5-4-476,3-3 1,6-1 257,1 0 1,6-11 0,-3-2 0</inkml:trace>
  <inkml:trace contextRef="#ctx0" brushRef="#br0" timeOffset="452363">20179 5680 8355,'-9'-4'-107,"1"0"109,-2 1 1,-1 2 112,-1 1 1,4 5 0,-1 4 0,1 3-91,1 5 0,-2-2 0,3 4 1,1 0-80,-1 1 0,2-5 0,4 1 0,0-1 103,0 2 0,6-7 1,2 2-1,3-2-128,1-3 1,2-2-1,1-6 1,2-2-1,-2-1 0,3-7 0,-2 0 1,-1-6-11,-1-2 1,-3 2 0,-2-3 0,-5-1 29,-3 2 0,-1-3 1,0 4-1,-1 0-69,-3 0 1,-8 6 0,-5 5 0,-1 1-67,0 3 1,-3 8 0,3 4-1,0 5 53,0 3 0,2 10 0,3-1 0</inkml:trace>
  <inkml:trace contextRef="#ctx0" brushRef="#br0" timeOffset="452598">20513 5804 7208,'-19'-7'0,"4"2"0,7 1 0,8 0 0,7-1-369,4 0 1,1-2-1,0-5 1</inkml:trace>
  <inkml:trace contextRef="#ctx0" brushRef="#br0" timeOffset="453090">20948 5569 8355,'-2'-18'-1094,"-2"5"1023,3 1 1,-10 6 114,2-2 1,-2 3-1,-1 5 124,0 0 1,3 1 0,1 2 0,0 2 0,-1 4 0,1 3 112,-1 3-390,3 2 0,-4-4 0,6 3-42,2 0 0,0 1 1,2-5-1,0 0 0,2-1-41,2-2 1,-2-4-1,7-5 128,0 0 1,2 0 0,2-1 60,-1-3 1,1-3 0,-1-4-1,-1 1 190,-3 2 0,3 4-29,-2-4 0,-3 5-124,3-1 1,-5 4-1,3 4 1,-2 4 41,-2 3 1,-2 6-109,-1-1 1,0 6 0,0-1 0,0 1-103,0-1 0,-4 1 0,0-4 0,1-1 1,2 3-170,1-1 1,0-4 0,1 2 242,3-3 1,3-8 0,6 0 0</inkml:trace>
  <inkml:trace contextRef="#ctx0" brushRef="#br0" timeOffset="453460">21258 5606 8355,'0'-13'-321,"0"1"1,0 0 327,0-1 1,0 5-1,0 0 1,0-2-1,0-1 1,1 0-1,2 1 1,0 5-1,-5 2 1,-5 6-1,-4 2 1,-1 6 0,-1 3-1,1 3 1,0-2 190,-1-1 1,5-2-195,0 0 0,4 1 0,-3-1 0,1 1-152,3-1 0,2-4 0,2-1 72,4-1 0,1-2 0,7-4 0,-1 0 0,2-2 0,1-2-7,2-4 1,-1 1 0,-3-1 108,-1-2 1,0 5-1,1-1 120,-1 1-43,1 3 0,-6 4 0,-3 10 1,-3 6-1,-1 4-130,0 3 1,-4-2-1,-2 9-845,-1-2 585,5 5 0,-15-9 0,3 4 0</inkml:trace>
  <inkml:trace contextRef="#ctx0" brushRef="#br0" timeOffset="454160">19013 7578 8355,'-6'-13'-405,"-2"1"459,3 0 1,-1 3 0,6 1 0,0-2 43,0-1 1,1 5-1,4 1-116,3 4 0,-1 2 0,0 4 1,-2 3 113,-2 3 0,0 7 1,-1 2-1,2 4 4,-1 1 0,3-2 0,-1-1-96,2-1 1,-3-1 0,5 4-1,0-3-31,2-5 0,3-2 0,1-3 0,2-3 1,-2-2-42,-1-1 1,-2-3-1,0 2 1,-1-4-8,-2-4 1,0 1-1,-3-5 1,-1-2-21,1-1 1,-2-2 0,-4 1 0,0 0 31,0-1 0,-1-3 1,-3-1-1,-5 2 75,-2 1 0,-1 2 0,-1 1 0,1 3 77,0 3 0,-5 4 0,1 1 1,0 1 36,3 4 1,4 1 0,1 8 0,0 3 0,1 3-13,3 4 1,2-1-194,2-2 0,2 2 1,2-3-1,6-1 0,3-2-284,4-4 0,5 0 1,-1-2-93,2-3 1,2 3-1,0-4 1</inkml:trace>
  <inkml:trace contextRef="#ctx0" brushRef="#br0" timeOffset="454582">19509 7441 7788,'-4'-12'0,"-2"1"0,-1 3 0,-1 5 0,0 4 187,0 3 0,1 6 0,-3 0-34,2 5 1,5-1-1,-1 4 1,1-2-1,0 1 1,-1-2-56,1-1 1,3-2-1,5-1-144,3-3 1,-1-2 0,2-6-1,4 0-156,2 0 0,1 0 0,-3-3 0,-1-4 94,1-5 0,-1-3 1,0 1-1,1-1-20,-1-2 0,-5-4 0,-3 5 1,-2 1-4,-2 1 1,-2 2-1,-2-1-64,-4 1 0,-3 5 0,-2 3 19,1 2 0,0 4 0,-1 2 0,1 4 121,-1 3 1,1 2-1,0-1 1</inkml:trace>
  <inkml:trace contextRef="#ctx0" brushRef="#br0" timeOffset="454789">19782 7491 8355,'-7'-5'-414,"3"2"0,8-4 0,4 1 69,3 4 0,2-5 0,-1 0 1</inkml:trace>
  <inkml:trace contextRef="#ctx0" brushRef="#br0" timeOffset="455404">20017 7379 7655,'-4'-8'-179,"0"0"1,-1 5 438,0-1 222,4 3-256,-4-5 1,5 6 0,0 0 0,0 7-201,0 4 1,-5 3 0,1 1 0,2 3 0,0 0 0,1 0 0,-2-3 0,-1-1 0,1-2 0,2 0 0,2-1-189,3-2 0,-1-4 0,5-5-60,2 0 1,1-1 97,1-3 0,1-3 1,-2-6-1,-2 1 0,-2 0-22,-1-1 0,-2 1 1,-4-1-1,0 1-37,0 0 1,0-1 0,-1 1-39,-4-1 0,3 2 0,-7 3 179,0 4 0,-2 3 0,-2 1 0</inkml:trace>
  <inkml:trace contextRef="#ctx0" brushRef="#br0" timeOffset="455405">20278 7342 8355,'-6'-7'-208,"4"0"54,-7 3 294,7 3 0,-4 1 0,6 8 0,0 3-138,0 2 1,4 3 0,0 2-1,-1 1-412,-2 3 1,4 2 0,0 2 8,2 3 1,-4-3 0,2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8:28:55.75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3932 4043 8120,'-7'-5'0,"5"-2"0,9-2 0,11 3 0,8-1 0,9 1-85,5 1 1,9-1 0,11 2 0,4-3-1,8-1 1,5 1 3,6 1 0,0 2 0,2 4 0,5 0 0,0 0 1,4 0-1,-2 2 0,2 2 0,0 4-46,2 3 0,-2 2 1,1-2-1,0-2 126,-1-1 0,-43-4 0,1-1 0,0 2 0,0 0 0,1-1 0,1-1 54,0 0 0,0-1 1,5 3-1,0-1 0,0-2 1,-1 0-1,3 0 1,0 0-23,2 1 1,0-1 0,1-1 0,0 0 0,5 1 0,0 0 0,0-1 0,0-1 49,-1 0 1,2 0-1,8 0 1,1 0 0,-5 0-1,-1 0 1,7 0 0,0 0-167,2 0 1,0 0 0,2 0 0,0 0 0,2 0 0,-1 0 110,3 0 0,1 0 0,0 0 0,1 0 0,1 0 0,0 0 1,-2 0-1,1 0 0,-1 0 0,0 0-27,-1 0 1,1 0 0,4 2-1,0 1 1,0-1 0,-1 0 0,1 0-1,0 0-8,1 1 0,1-1 0,4-1 1,0 0-1,-1 1 0,0 0 1,-2-1-1,1 1 8,1 0 0,1 0 0,0-2 0,0 1 1,-31 0-1,-1 1 0,1-1 0,0 0 0,0-1 1,0 1 12,-1-1 1,1 0-1,0 0 1,3 0 0,2 0-1,-1 0 1,-3 0 0,-1 0-1,0 0 1,4 0 0,-1 0-1,1 0 8,-1 0 1,-1 0 0,1 0 0,7 0 0,0 0 0,1 0 0,-4 0 0,0 0 0,1 0 0,1-1 0,2 1 0,-1-1-115,1 0 1,1-1-1,-1 1 1,3 1 0,-1-1-1,2 1 1,2-2-1,0 0 1,1 0 0,-1 1-1,-1-1 1,1 1 90,-2 0 0,1 0 0,1-1 0,3-1 0,1 0 1,0 1-1,-3 0 0,0 1 0,1 0 0,-1-1 0,1 2 1,-1-1-14,-1 0 1,0 1-1,1-1 1,2 1 0,0 0-1,-1 0 1,-2 0 0,0 0-1,-1 0 1,0 0-1,-1 0 1,1 0 13,-3 0 0,0 0 1,-1 0-1,1 1 1,-1-1-1,-1 1 1,-4-1-1,0 1 0,0 1 1,0-1-1,0 1 1,-1 0-22,-3 0 0,0 1 0,-1-1 0,2-1 0,-1 1 0,-1-1 0,25 2 0,0 1 0,-1-1 0,1 1-92,-3 0 0,0-1 1,-4-2-1,-2 0 1,-4 2-1,-1 0 1,-4-1-1,0 0 73,-4 0 0,-1 0 0,-5 1 0,-1-2 0,-2 0 0,-1-2 0,-3 1 0,-1 0 36,-5 0 0,-1 0 0,1 0 0,0 0 0,41 0 1,-6 0-111,-8 0 0,-3 0 0,-14 0 0,-4 0 4,-9 0 1,-9 0 111,-9 0 0,-2 0 0,-6 0 0,-1 0 0,1 0 0,0 0 0</inkml:trace>
  <inkml:trace contextRef="#ctx0" brushRef="#br0" timeOffset="741">4638 4105 8355,'61'-16'-185,"5"-1"0,5 2 0,0 7 87,-1 4 0,2 2 0,7 2 103,3 0 1,15 4-1,-45-1 1,1 0-1,2 0 1,1-1-45,2 1 0,0 0 1,3 1-1,1 0 1,-1-1-1,2-2-93,1 1 0,3-1 1,4 2-1,1 0 1,1-1-1,1 0 0,1-1 1,0 0-1,2 0 1,-1 0 135,-1-1 1,1 0-1,9 2 1,1 0-1,-3 0 1,0 0-1,2 0 1,1-1-124,1 0 0,0-1 0,3 0 0,0 0 1,2 0-1,1 0 0,1 0 0,1 0 152,3 0 1,1 0-1,0 0 1,2 0 0,-32 0-1,2 0 1,-1 0-1,2 0 1,-1 0 0,0 0 23,-1 0 1,1 0 0,0 0-1,7 0 1,0 0 0,1 0 0,-2 0-1,1 0 1,1 0 0,1 0 0,1 0-1,0 0-107,1 0 1,0 0 0,1 0 0,4 0 0,1-1 0,0 1 0,0-1 0,0 0 0,1 0 0,2-1 0,0 1 0,1-1 91,2-1 1,1 1 0,0 0 0,0 1 0,1 0 0,0 0-1,1-1 1,0 0 0,1 0 0,0 1 0,0 0 0,1-1-25,-2 1 1,0 0 0,2-1 0,-20 0-1,0 0 1,1 0 0,-1 0 0,21 0-1,-1 1 1,1 0 0,-22 0 0,0 0-1,0 0 1,1 0-139,-1-1 1,1 1-1,0-1 1,0 1 0,6 0-1,1 1 1,-1 0 0,0 0-1,-5-1 1,-2 0 0,1-1-1,-1 2 115,2-1 0,0 1 1,0-1-1,0 1 1,-1 0-1,-1 0 0,0 0 1,1 0-1,2 0 1,0 0-1,1 0 1,0 0-1,0 0 0,1 0 1,0 0-1,-1 0-10,1 0 1,1 0 0,-2 0 0,0 0 0,19 0 0,-3 0 0,2 0 0,-23 0 0,1 1 0,1-1 0,-2 1 0,1-1 0,0 1 0,-1-1 0,1 1 0,-2 0 0,0 1 0,-1-1 0,1 1-61,22 0 1,1 1-1,0-1 1,-21-1-1,2 0 1,-1 0-1,-2 0 1,17 1-1,-2 0 1,-1 1 0,1-1-1,-1 0 1,0-1 52,0 0 1,-1 0-1,-1 0 1,0 1-1,-1 0 1,0 0-1,-4-1 1,0 0-1,-1 1 1,-2-1-1,-1 0 1,0-1-42,-4 1 1,-2-1 0,1 1-1,-2 0 1,1 0 0,-2 1-1,27 0 1,-1 0 0,-2 0 0,-2-1-76,-6 0 0,-1-1 1,-1 0-1,-1 0 0,-11 0 1,-2 0-1,-3 0 0,-2 0 138,-3 0 0,-2 0 0,-6 2 0,-2 0 0,41 2 0,-1-1 0,-5-1 0,-3-2 0</inkml:trace>
  <inkml:trace contextRef="#ctx0" brushRef="#br0" timeOffset="5129">16867 5147 8355,'11'-36'-36,"-1"3"1,-2 6 0,2 4 0,1 8-868,1 6 916,-5 3 1,-3 13 0,-8 5 0,-4 8 0,-3 5 0,-3 5 473,-3 7 0,1 6 0,-7 8 0,-5 4-341,-2 7 1,-5 12 0,-5 12-116,-1 3 0,17-40 1,0 0-1,0 0 0,-1 0 1,-1 2-1,0 0 1,0 1-1,0-1-63,0 2 0,1-1 0,0-2 0,0-1 0,0 2 1,0-1-40,1-1 0,-1-2 1,-23 39-1,1-1 0,4-6-166,4-10 1,0 2 0,7-10-1,0-3-93,3-7 1,7-4-1,3-9 1,1-3-201,3-4 282,7-7 0,-9-1 0,3-3 1</inkml:trace>
  <inkml:trace contextRef="#ctx0" brushRef="#br0" timeOffset="5541">15751 5655 8355,'-15'-23'-358,"2"2"133,-2 3 169,14 12 1,-3 1-1,7 11 1,2 5 354,2 4 1,3 9 0,6 0 0,3 8-4,1 4 1,9 2 0,0 4 0,5 3-280,3 4 0,5 11 1,0 8 3,2 7 1,0 3 0,3 4 0,0 4 0,-22-42 0,0 0 0,1 1 1,0 1 0,2 2 0,-1 0-1,0 1 1,0-1 0,1 1 0,1 1-53,-1-1 1,0 1-1,0 3 1,-1 0-1,-2-3 1,0 0-1,0 0 1,-1 0-69,1 1 1,0-1 0,-3-4 0,0 0 0,19 41 0,-3-9-260,-5-6 0,1-4 1,-5-6-1,-3-2 69,-4-2 1,0 0 0,-5-7 0,-2-3 32,-1 1 0,-3-3 1,-3-2-1,-2-5 216,-1-5 1,-3-6 0,3 2 0</inkml:trace>
  <inkml:trace contextRef="#ctx0" brushRef="#br0" timeOffset="6184">16073 7900 8355,'-5'-12'-159,"4"-1"1,-4 7-1,10 1 1,4 4 0,6 1-1,7 0 1,7 0 216,9 0 0,8 0 1,10 0-1,1 0 207,7 0 0,-2 0 0,7 0 0,2 0-188,8 0 1,5 4 0,3 2-1,0-1 13,-1 1 0,10-1 1,1-2-1,1 1-78,0-1 1,-44-2-1,0-1 1,-3 0-1,-1 0 1,1 0 0,-1 0-37,49 0 0,-46-2 1,-1-1-1,-1 0 1,0-1-1,1 0 1,1 0 39,-1-1 1,0 1 0,3 1 0,-2-1-1,39-5 1,-5 2-104,-4 1 0,-2 2 1,-5 4-1,-6 0-168,-5 0 1,-6 0-1,-12 0 1,-4 0-163,-6 0 0,-8 0 0,0-1 17,-3-3 1,-7-2 378,-2-2 0,2-9 0,0 4 0</inkml:trace>
  <inkml:trace contextRef="#ctx0" brushRef="#br0" timeOffset="6909">18728 5494 8355,'6'-31'95,"-1"2"0,-4 2 0,-1 4 0,0 2 909,0 5-1278,0 8 1,0 3 0,0 10 313,0 3 1,0 11 0,0 9 0,-1 10 0,-4 12 254,-3 13 1,0 8-260,-5 15 0,2 7 0,2-41 0,-1 2 1,0 2-1,0 2-37,-2 2 1,0 1-1,1 1 1,0 0-1,-4 5 1,0 1-1,0 3 1,1-1-1,-1 1 1,-1 0-1,1 2 1,-1 1 27,-1 2 0,-1-1 0,1-8 0,-2 1 0,1 4 0,1 0-70,0-2 1,1-2 0,-1-6-1,1-3 1,2-1 0,1-1-1,2-6 1,-1 0-57,-12 43 1,5-2 0,0-12-65,1 1 1,1-11 0,4 1 0,-3-4 0,0-6-94,1-3 0,-3-5 0,1-4 0,2-5 256,1-7 0,-1-10 0,3-6 0,2 1 0,-1 2 0,-3 0 0</inkml:trace>
  <inkml:trace contextRef="#ctx0" brushRef="#br0" timeOffset="7571">16259 5333 8355,'-6'0'-217,"0"0"0,7 1 0,2 4 0,3 1 0,1 3 0,4-1 1,4 2-1,5 1 0,5 1 329,4 0 1,4 1 0,9-1-1,3 1 1,6-1 0,6 0 725,5 1-729,13-1 1,-6 1 0,13-1 0,4 0-1,4 1-41,2-1 0,8 1 0,-4-1 1,-1 0-1,0 1-66,-1-1 0,-5 6 1,2 1-31,-2 1 0,-3 3 1,1-2-1,-1 2-2,-4 2 0,4 0 1,-5 0 16,0 0 1,-1-1-1,-4 1 1,1 0-1,0 0 41,-4 0 1,2-2-1,-5-1 1,2-3 0,1-1-20,1-3 0,-8-1-27,5-1 0,-2-7 1,-6 0-1,-5-2 1,-9 2-415,-4 0 1,-11 1 0,-8 3 32,-4-2 0,-12 1 0,1 3 1</inkml:trace>
  <inkml:trace contextRef="#ctx0" brushRef="#br0" timeOffset="8408">18653 5891 8355,'-7'-1'-1095,"2"-2"1297,-1-1 0,5 1 1,-3 7-32,2 4 1,1-1 0,-2 2 0,-1 0 0,0 2-29,-2 2 0,5-1 0,-3 1-73,3-1 0,1 0 0,0 1 1,1-2-1,2-2-43,1 0 0,7-7 0,0 3-50,4-4 1,2-1 0,-4-1 0,2-4-5,2-3 0,4-3 1,-5-1-1,-1-2 7,-1-3 1,-3 2-1,-3-4 1,-3 1 3,-4 3 0,-2-3 1,-4 1-1,-4 4-147,-6 3 1,-9 5 0,-6 5 0,-3 2-161,-6 7 0,-3 4 1,-9 13-1,0 3-71,1 5 0,-2 7 0,7 3 0</inkml:trace>
  <inkml:trace contextRef="#ctx0" brushRef="#br0" timeOffset="11758">19410 5060 8355,'0'-25'116,"0"2"0,0 2 0,0 5 0,-2 5 0,0 8 0,-4 11 0,-1 10 237,-3 6 0,-1 4 1,-1 4-333,0 4 0,-1 0 0,1 8-52,-1-1 0,1 2 1,1-4-1,3-1 0,4-1 1,2-3-1,4-3-285,2-4 1,8-4 0,10-5 0,4-5-204,3-5 0,6-4 0,-4-6 138,1 0 0,4-11 0,-4-3 1</inkml:trace>
  <inkml:trace contextRef="#ctx0" brushRef="#br0" timeOffset="11980">19745 4874 8355,'0'-19'96,"0"1"0,0 8 241,0 6-197,0 0 0,0 15 0,0-3 0,0 5 0,0 2 0,0 3 0,0 1 0,0 3-119,0 2 0,0 0 0,0 0 0,1-2-333,3-2 0,-1-3 0,4 2 0,0-1-1498,-1-3 1486,-3-1 0,8 4 0,-4 1 0</inkml:trace>
  <inkml:trace contextRef="#ctx0" brushRef="#br0" timeOffset="12176">19670 5259 8355,'0'-13'222,"0"1"1,6 5-53,2 3 1,3-2-1,3 1 1,2-1-172,5 1 0,8-5 0,4 3 0,1 0 1,1 2-1,-3 1 0,-2 0-2217,-3 1 1837,0 1 0,-3 8 0,1 1 0</inkml:trace>
  <inkml:trace contextRef="#ctx0" brushRef="#br0" timeOffset="12488">19782 5519 8355,'0'-12'455,"0"-1"286,0 1-782,5 5 0,-2 0 1,4 3-1,0-3 119,0 0 0,1-3 1,4 6-1,1 0 1,-1 0-1,1 0 1,-1 1-1,0 2 0,1 1-378,-1 0 1,-4 5-1,-1 4 69,-1 2 1,-2 1 0,-4 0-1,0 1 169,0-1 0,-6 1 0,0-1 0,-3 0 96,1 1 1,5-1 0,-2 1-97,-1-1 100,5 0 0,-3-5 0,8-3 0,4-2-319,3-2 1,3 0-1,2-2-130,5-2 1,-3-3-1,0-5 1</inkml:trace>
  <inkml:trace contextRef="#ctx0" brushRef="#br0" timeOffset="12704">20352 5234 8355,'0'-13'44,"0"1"5,0 0 0,4 3 40,1 1 1,-1 7 0,-4 1-10,0 7 1,0 4-1,0 1 1,-2 2-180,-2 2 0,1-2 0,-4 4 0,1-1-203,-1-1 1,4 1-1,-1-5-212,2 0 1,-3 1 0,-2-1 0</inkml:trace>
  <inkml:trace contextRef="#ctx0" brushRef="#br0" timeOffset="12936">20762 4725 8355,'0'-23'381,"0"2"1171,0 5-1559,0 7 0,0 5 0,0 8 0,0 6 0,0 4 1,0 4-1,0 0 0,1 1-365,3 0 0,-3 2 0,4 4 0,-4 0 425,-1-1 0,0 0-833,0-4 1,0 4 0,0-5 0</inkml:trace>
  <inkml:trace contextRef="#ctx0" brushRef="#br0" timeOffset="14042">20662 5147 8355,'0'-12'21,"0"-1"1,6 5 0,2 1 125,3 1 1,3 1 0,2 1-1,5-3 1,3-1-364,0-1 1,1 7-1,1-2 1,0 2-1171,-1 2 1092,3 0 0,-9 0 0,6 0 0</inkml:trace>
  <inkml:trace contextRef="#ctx0" brushRef="#br0" timeOffset="14043">20811 5358 8355,'-7'8'1046,"3"0"-832,3-5 0,6-2 0,4-5 0,2 2-222,1 0 0,-4 2 0,0 0-180,2 0 0,1 0-50,2 0 0,-7 6 0,-1 2 141,-4 3 1,-5 1 0,-3 2 0,-3 1 0,-4 3-91,1 2 0,-1-5 226,2 1 0,3 2 0,2-1 0,2-2-26,2-1 1,2-6 0,2-1-239,3-2 1,5-1 0,6-5 0,3-3-179,1-4 0,6-3 1,4-2 240,-2 1 1,5-12-1,0-2 1</inkml:trace>
  <inkml:trace contextRef="#ctx0" brushRef="#br0" timeOffset="14044">21357 5097 8355,'-8'-7'1408,"1"5"-1180,1 4 1,2 5-1,4 6-345,0-1 0,1-1 0,4-1 0,3-2 0,3 2 0,0 1 0,-1 0 0,-2-2-828,1 0 1,-3-1-1,-1 4 1</inkml:trace>
  <inkml:trace contextRef="#ctx0" brushRef="#br0" timeOffset="14045">21741 5122 8355,'6'-12'230,"-5"-1"0,10 6 1,-4 2-1,1 1-652,1 0 0,-1 0 0,4 4-1039,1 0 1257,-1 0 0,1 0 0,-1 0 1</inkml:trace>
  <inkml:trace contextRef="#ctx0" brushRef="#br0" timeOffset="14046">21952 5060 8294,'-7'-1'-84,"3"-3"1,1 2-72,-1-2 1,4 3-1,0 1-1214,7 0 1229,4 0 0,7 0 0,1 0 0</inkml:trace>
  <inkml:trace contextRef="#ctx0" brushRef="#br0" timeOffset="14218">22337 5023 7044,'0'-7'-328,"0"-4"1,0 10-1,0-5 1</inkml:trace>
  <inkml:trace contextRef="#ctx0" brushRef="#br0" timeOffset="14476">22523 4638 8355,'0'-19'205,"0"3"-114,0 7 0,1 0 392,3 5 0,-1-1 66,5 5 1,-4 2 0,3 3-459,-1 8 1,3 1 0,-2 6 0,2 2 0,-3 2-327,0 0 0,2-3 1,-4 0-1,0 1-60,2 1 1,-5 1 0,3-2-1,-2-3-697,-2-1 1,-6 4 0,-1-3 0</inkml:trace>
  <inkml:trace contextRef="#ctx0" brushRef="#br0" timeOffset="15057">22386 5073 8597,'2'-11'-190,"0"1"84,3 2 1,6 3 0,0-1 0,5-1 53,3 0 0,6 3 0,5-3 1,2 1-190,3 4 1,-4-1-1,1 0 1,-2-1-31,-2 1 0,4 7 0,-1 3 1</inkml:trace>
  <inkml:trace contextRef="#ctx0" brushRef="#br0" timeOffset="15058">22585 5259 7738,'-7'-2'507,"3"-2"0,2 1 0,4-4-415,2 2 0,-1-3 0,5 2 1,1 1-1,2-1 0,2 3 1,-1 1-1,1-1-98,-1-1 1,0 0-11,1 4 1,-5 1 0,-1 3-71,-1 4 1,-2 3 0,-6 2 0,0-1 0,-4 1 31,-1-1 1,-1 0 0,-3 2 0,1 0-32,2-2 1,5 4 0,-1-8-232,3 3 1,8-4 0,4-3 0,7-3-263,5-1 1,-1-1 352,7-3 1,3-3-1,-1-6 1</inkml:trace>
  <inkml:trace contextRef="#ctx0" brushRef="#br0" timeOffset="15315">23056 4378 8355,'0'-12'0,"0"12"0,1 7 1931,3 6-1810,3 15 1,7-7 0,1 9 0,3 0-1,0 3 1,1 4 0,1 5 274,2 3 0,-4 2 0,-2 1 0,-3 1-387,-5 2 0,-3 6 0,-5 0 0,0-1-27,0-2 1,-5-4-1,-5-5 1,-4-3-980,-2-4 1,-6-2 0,1-3-1,-1-4 255,1-3 0,-2-1 0,4 0 0</inkml:trace>
  <inkml:trace contextRef="#ctx0" brushRef="#br0" timeOffset="15482">23837 5259 8355,'0'-10'-656,"0"6"1,-5 5 0,-2 12 0</inkml:trace>
  <inkml:trace contextRef="#ctx0" brushRef="#br0" timeOffset="20124">20017 8607 8355,'2'-12'-215,"1"-1"1,2 1 0,1 0-426,-1-1 1,5 1 229,-2-1 781,9-5 0,-2 3 0,5-5 0,2-2 1,2-2-1,2-2 0,3-3 0,5-4-215,6-3 0,4-9 0,9-5 1,3-2-1,8-6 0,2 0-304,1-3 0,8-3 1,-4-4-1,1 1 1,-35 32-1,1-1-75,0 0 1,1-1-1,31-29 1,-1-3 136,-9 9 0,-4 6 0,-8 8 1,-4 8-72,-7 7 0,-5 4 1,-9 10-1,-2 2-848,-5 1 894,-7 2 0,2 0 0,-4-1 0</inkml:trace>
  <inkml:trace contextRef="#ctx0" brushRef="#br0" timeOffset="20457">21270 7032 8355,'-7'0'-230,"3"0"1,8 0 450,4 0 1,9 0 0,4 0 0,2 0-118,2 0 1,5-5 0,3-4-1,3 0-124,1 0 1,0 0-1,-1 5 1,-3 1 100,-4 2 1,-4 1 0,-4 1-180,-5 3 1,-3 8 0,-5 10 0,-5 6 0,-6 5-481,-5 3 0,-9 8 1,-3 4 223,-4 5 0,5 0 0,1-3 1</inkml:trace>
  <inkml:trace contextRef="#ctx0" brushRef="#br0" timeOffset="21601">18703 5569 8355,'-4'-20'-207,"-1"4"0,1 3 0,0 4-854,0 1 1084,-6-1 1,5 1 0,-5 1 6,2 2 1,0 0-1,-5 8 1,0 4 0,-3 8-20,0 7 1,-6 2 0,1 7 0,-2 1 31,-2 0 1,0 2-1,2 6 1,1 2-1,1-2 38,-1-2 0,4 3 0,1 2 0,4 0-7,0 0 1,5 3 0,1-1 0,2 0-8,2 1 0,3-7-1,4 1 1,6-5 11,5-6 0,4-3 0,7-3 0,3-2-68,4-4 0,3-4 0,3-2 15,2-2 0,0-4 0,6-6 1,1-5-1,1-5-23,3-4 1,-8-7-1,2 3 1,-8-2-146,-5 0 0,-2 1 1,-8-5-1,-4 0 109,-6 0 0,-2-1 1,-7-3-1,-1-2 11,-2-1 0,-2-5 0,-5 1 0,-5-4 47,-4 0 0,-7-3 0,1 0 0,-2-1-20,-2-2 1,-4-7-1,0 1 1,2 2-102,0 3 1,3 13 0,-1 1-1,0 7-274,0 5 1,0 10 124,1 11 0,-7 16 0,0 11 0</inkml:trace>
  <inkml:trace contextRef="#ctx0" brushRef="#br0" timeOffset="41250">4080 7627 8355,'0'-19'28,"-1"1"0,-2 2 0,-1-1 0,1 2 1,3 3 219,4 3 1,3 7-1,4 10 1,-1 8 0,-2 8-1,1 5 1,-1 5-226,0 6 0,-1-1 1,1 3-1,-2 0 1,-2 1-1,0-1 1,-1 1-1,-2-4 1,-1-4-1,0-3 1,0-2-103,0-2 0,-4-7 126,0-5 0,-6-3 1,2-5-42,-3-4 0,-1-3 0,-2-1 141,-3 0 0,2-7 1,-6-5-1,1-7-253,0-5 0,-2-6 0,6-3 0,1-6 0,2-5-91,5-5 1,3-9 0,5 0 0,1-1 134,3 1 0,8 4 0,9 9 1,3 5 76,0 5 1,5 6-1,3 10 1,1 6 0,2 8 1,2 4 0,-7 2 0,0 3 42,1 4 1,-4 13 0,-6 4-1,-5 2-133,-2 4 1,-7-1-1,-3 6 1,-2-2-89,-2 1 1,-6 2-1,-4-7 1,-3 1 29,-4-1 0,-9-1 0,1-6 102,-1-2 0,-4 1 0,1-7 0,3-4 0,2-5 88,3-5 0,6-1 0,-1-1-45,2-3 0,7-3 0,4-6-6,6 1 1,4 1 0,5 3 0,2 3 27,3 4 0,-2 1 0,4 0 1,0 0 50,1 0 0,-1 10 0,2 2 0,-3 3 11,0 3 1,-3-3-1,4 5 1,-1-1-200,-3 0 1,4-4-1,1 3-173,-1 0 1,4-4-1,-3 3 1,0-5-260,1-4 1,-2 2 203,2-6 0,2 0 0,-3-4 1</inkml:trace>
  <inkml:trace contextRef="#ctx0" brushRef="#br0" timeOffset="41621">4763 7751 8355,'0'-16'0,"0"-1"967,0 1-744,0 9 0,-2 1 1,-1 8-1,-1 2 1,1 4-1,2 5 0,0 3-177,-3 5 0,2 6 0,-3 4 0,1-1-32,-1 0 1,-3 5 0,4-3 0,1-1-27,2-2 0,1-4 0,1-4 0,3-5-30,5-2 1,2-3 0,2-3 0,3-4 21,0-2 0,2-4 1,-3-2-1,3-5 12,1-7 1,-3-3 0,0-6-13,-2 1 0,-3-1 0,-3-1 0,-4-2 0,-2-1-109,-2 1 1,-2-2 0,-2 1 0,-4 2-212,-3 0 1,-3 8-1,-1 3 1,-2 2-166,2 1 0,2 7 1,-1 3-1,0 6-40,2 5 0,-2 8 545,10 5 0,-6 8 0,3 3 0</inkml:trace>
  <inkml:trace contextRef="#ctx0" brushRef="#br0" timeOffset="41992">5147 7789 8355,'-4'-20'104,"0"4"129,1 2 129,2 7 1,1 3 0,1 7-89,3 1 0,-3 10 0,5-1-196,-1 5 0,-2 0 1,4 4-1,-1 2-64,-4-2 0,5 0 0,0 1 1,1-2-1,1-3-116,0 0 0,-2-6 1,2 2-1,0-6 22,2-2 1,2-2 0,-1-4 0,0 0 51,1 0 0,-1-7 0,1-5 0,-1-6 7,0-2 0,-3-7 0,-1 2 0,0-3-11,-1-2 0,-1 4 1,-6-4-1,0 2-121,0 3 0,-2-1 1,-1 10-1,-2 0-365,-2 3 1,3 2-40,-4 2 0,5 5 0,-1 8 335,2 5 0,8 7 0,1 3 0</inkml:trace>
  <inkml:trace contextRef="#ctx0" brushRef="#br0" timeOffset="42527">5705 7739 8355,'-5'-12'242,"-2"-1"325,0 1 1,0 4-176,3-1-240,2 7 1,-3-3-1,5 10 1,0 4-1,0 5 1,1 4-1,2 1 1,1 3-500,-1 2 1,-2 5 0,-2 0 0,-2-2-152,-1-1 0,-2-5 1,4-2-1,-2 1-534,1-1 731,1-10 1,2 8-1,0-10 1</inkml:trace>
  <inkml:trace contextRef="#ctx0" brushRef="#br0" timeOffset="42528">5693 7652 9143,'-7'6'-45,"7"1"0,8 5 1,3 2 313,1 2 0,6 0 0,3 3 1,2-1-1,4-3-420,2-1 0,-2 2 0,5 1 0,0-2 0,-3-1 0,-2-3 1,-5-2-2428,-3 0 2331,3-1 0,-2 4 0,5 1 1</inkml:trace>
  <inkml:trace contextRef="#ctx0" brushRef="#br0" timeOffset="42772">6040 7491 8355,'0'-12'1054,"0"-1"-600,0 1 0,0 8-321,0 8 1,0 3 0,1 11 0,2 0 0,1 2 0,-1 4 0,0 2 0,-1 1 0,3 2-143,-3-1 0,0 2 1,-1-1-1,2-1-294,1-2 1,0-3 0,-2-1 0,0-2-351,2-2 0,2-2 0,-3-4 1,1 1 168,-1-1 1,3-5 0,1-1 0</inkml:trace>
  <inkml:trace contextRef="#ctx0" brushRef="#br0" timeOffset="43001">6375 7528 8537,'-11'6'0,"3"2"250,3 3 0,4 7 0,1 3 0,0 1 0,0 0 0,0-2 0,0 4 0,0 1-57,0-1 0,0 8 0,0-8 0,0-1-556,0-1 0,4-5 0,0 2-375,-1-1 1,0-3 0,0-5-767,1-2 1311,0-5 1,-10 8-1,-1-4 1</inkml:trace>
  <inkml:trace contextRef="#ctx0" brushRef="#br0" timeOffset="43290">6226 7565 8355,'-7'-12'1135,"2"4"-644,5-1 1,1 7-383,3-2 1,4 2 0,8 2 0,3 0 0,3 0 0,5 0 0,4 0 0,3 2 0,1 2 52,-2 4 1,1 3 0,-5 3-1,-1 1-236,-2 2 0,-7 5 0,-4-2 0,-4 4-152,-2 0 1,-7 1-1,1 1 1,-7 1 9,-8-3 0,-2 7 0,-7-8 0,-1 1-59,-1-1 0,-6 2 0,0-9 1,3 0-15,4-3 1,-1-2-1165,7-2 1156,-1-4 0,5-5 0,0 0 1</inkml:trace>
  <inkml:trace contextRef="#ctx0" brushRef="#br0" timeOffset="43775">6871 7590 8355,'1'-16'646,"2"-1"0,3 3-410,0 5 0,3 3 1,2 9-1,-3 4 0,-2 7 1,-2 4 103,0 4 1,0 1 0,-4 2 0,0 0-277,0-1 0,0 5 0,-1 0 0,-2-1-326,-1-2 0,0 2 0,2-2 0,-1-3-475,-1 1 0,0-6 1,4-2-1,1-2-2,4-2 0,2-5 0,5-1 1</inkml:trace>
  <inkml:trace contextRef="#ctx0" brushRef="#br0" timeOffset="43776">7317 7541 10223,'0'12'471,"2"0"1,1 2 0,1 3 0,0 3-511,1 4 1,-3 1-1,2-1 1,-3 1-1,-1 0 1,0 0 0,0-2-126,0-2 0,0 1 1,0-4-1,-1 0-1242,-3 0 1,1-2 744,-5-3 1,-1-1 0,-3 1 0</inkml:trace>
  <inkml:trace contextRef="#ctx0" brushRef="#br0" timeOffset="44107">7305 7565 8355,'1'-6'308,"3"3"1,5 4 0,3 5 0,3 2 0,3 4 536,2 4 0,-1 0 0,3-2 0,-1 1-745,1 2 0,1 5 1,2-2-1,-2 2-157,-2-1 1,1 1 0,-5-5-1,-2-4-221,-2-3 1,0 1 196,-1-3 0,-3-2 0,-3-3 1,0-6 163,-3-5 0,-2-1 0,-1-2 0,-1-3-48,-3 1 0,1-7 0,-4 0-104,1-4 1,-2-1 0,3 1 0,-1-3 0,1 0-293,2-2 0,1 1 1,2 6-1,0 3-332,0 1 0,6 3 1,2 7-163,3 4 1,2 2 0,-1 2 0</inkml:trace>
  <inkml:trace contextRef="#ctx0" brushRef="#br0" timeOffset="45256">8483 7503 8355,'0'-20'0,"0"0"0,0 3 268,0 1 0,4 3 1,0 0-1,-2 2 1,-4 2-1,-3 2-123,-2 1 0,-5 2 0,-5 5 0,1 4 1,-1 3-1,-1 4 0,-1 3 0,-2 3-45,2 2 1,-3 2-1,5 5 1,2 3 21,1 2 0,2 1 0,1 4 0,1 1 0,3-1 0,2 0 105,2 0-364,2-5 0,2-2 0,3-5 0,5-1 0,3-4-61,4-3 1,4-5-1,5-4 1,1-3 78,3-4 0,-3-7 1,1-2-1,-3-3 12,-3-1 0,-8-5 0,1-1 1,-6 0 97,-2 0 0,-2 2 1,-5 3-1,-4 1-36,-3 0 0,-3 3 1,-1 3-1,-2 0-61,-3 3 1,4 2-1,-4 1-121,3 0 0,3 1-113,3 3 296,3 3 0,10 4 0,3-2 0,3-5 76,2-3 0,-1-1 0,1 0 0,-1 0 0,0 0 89,1 0 1,3 0 0,1 1-1,-2 2 392,-1 1 1,-2 6 0,1-2 0,-1 3-207,0 2 0,-1 0 0,-2 3 0,-5 2-408,-3 1 1,-1 2 0,0 3-1,-1 1-1539,-3 0 0,-2 4 859,-2 0 1,-3 0-1,4-4 1</inkml:trace>
  <inkml:trace contextRef="#ctx0" brushRef="#br0" timeOffset="46144">3349 7181 8257,'1'-11'-214,"3"3"1,2 4 0,3 9-1,0 7 1,0 8 367,2 3 1,2 2 0,-1 0-243,0 0 0,-3-1 0,-1 1 1,0-1-1,1-2 0,-1-3 0,1-1-239,2-3 1,7-1 0,2-2 0</inkml:trace>
  <inkml:trace contextRef="#ctx0" brushRef="#br0" timeOffset="46420">3547 7069 8355,'-12'-5'249,"-1"3"0,6 2 1,3 10-1,3 5 1,1 6-383,0 2 1,1 9 0,3 4 192,5 4 1,3 3 0,5-3-975,3 1 1,4 0 0,0-4 0</inkml:trace>
  <inkml:trace contextRef="#ctx0" brushRef="#br0" timeOffset="47126">9004 6871 8355,'0'-13'332,"1"5"42,4 0 0,-5 11-354,0 1 1,-5 7 0,-4 5-1,2 5 1,0 3 88,0 0 0,0 1 1,-1 0-1,2 0 1,2 0-1,0-2 1,1-1 9,2-1 1,1-6-1323,0 1 1,6-2 0,0-1 0</inkml:trace>
  <inkml:trace contextRef="#ctx0" brushRef="#br0" timeOffset="47398">9190 6883 8355,'-4'-5'295,"0"5"1,0 8-1,0 7-417,-1 6 0,-4 8 1,1 4-1,-2 3 67,2 1 0,-3 10-673,2 2 1,-7 9-1,-3-1 1</inkml:trace>
  <inkml:trace contextRef="#ctx0" brushRef="#br0" timeOffset="95630">2493 11013 9966,'0'-12'0,"1"1"0,3 3 0,5 2 0,2 2 0,2 0 2415,4 1-2395,2 2 1,10-1 0,2 0-1,0-3 1,4 3 0,2 0-1,3 2-813,1 0 1,-4 2 0,-4 2-312,2 4 1,-5 9-1,1 2 1</inkml:trace>
  <inkml:trace contextRef="#ctx0" brushRef="#br0" timeOffset="98384">4415 10654 7839,'0'-17'-172,"0"1"172,0-7 149,0 10 1,0-9-1,0 5 1,0 2 0,2 1-1,2 2 1,4 1 69,3 2 1,1 7-1,1 9 1,-1 6 0,1 5-1,-2 6 1,-2 3 0,0 6-135,0 3 0,-2 7 1,0 2-1,-1 2-281,-4-1 0,4 2 0,-2-4 0,-1 0-151,-2-2 1,-1-11 0,0-5-1,0-5 33,0-3 1,-1-1 235,-3-5 0,1-5 0,-5-4 0,-1-6 0,1-7-16,0-5 0,1-4 0,-3-7 0,2-3 213,-2-4 0,3-10 0,0-7 0,2-5-85,2-1 0,2-6 0,1 1 0,0-5 171,0-3 0,1 10 1,5 1-1,5 7 73,4 5 1,7 9 0,-1 9 0,1 6-157,-2 6 0,2 9 0,-4 7 0,0 10-131,0 9 1,-5 3 0,-7 11 0,0 2-141,-3 0 0,-2 7 0,-1-1-68,0-1 0,-1-6 0,-2-2 0,-3-2 0,0-3 32,-4-5 1,-5 0-1,-2-6 1,2-1-207,1-1 0,0-6 1,-1-1 121,-1-1 0,-1-2 0,5-4 0</inkml:trace>
  <inkml:trace contextRef="#ctx0" brushRef="#br0" timeOffset="98712">4924 10852 8887,'-13'0'0,"2"1"377,3 4-441,-3-4 0,10 10 0,-4-3 73,4 3 0,5 2 1,2 0-1,1 3 1,2 0-1,2 1 0,2 1 1,-2 1-249,-3 0 1,2 3 0,-5-4 60,2 1 0,-4-3-16,1 0 1,-4-8 117,-4-3 0,1-11 0,-4-5 0,0-6 0,2-2 20,-1-3 1,2-5 0,4-4-1,0 1 167,0 0 1,0-3-1,2 5 1,2 3-188,4 3 1,3 8 0,3 1-98,2 3 0,-2 7 1,4-1-92,0 3 0,1 6 0,6 2 1</inkml:trace>
  <inkml:trace contextRef="#ctx0" brushRef="#br0" timeOffset="99066">5321 10914 8764,'-9'-19'0,"2"2"0,2 3 486,2 2-177,-4 0 1,6-1 0,-3 1 0,1 1-150,-1 3 0,1 3 0,-4 11-190,2 6 1,-4 1-1,4 5 51,-2 0 0,4-3 0,-1 5 0,3 1-51,1-2 1,0 3 0,0-5 0,1-2 0,3-1-69,5-2 0,2-5 0,1-3 0,0-2-283,1-2 1,-2-2 0,-2-2 0,0-5 326,0-7 1,-3 1 0,-2-5 0,-3-3-12,-1 0 0,0-4 0,-1 0 0,-2 5-124,-1 3 0,-6 0 0,2 5-101,-3 3 1,-1 7-1,1 1-95,3 6 0,-2 4 0,6 6 358,1 4 0,7 2 0,3 6 1</inkml:trace>
  <inkml:trace contextRef="#ctx0" brushRef="#br0" timeOffset="100064">5693 10852 8355,'-2'-12'0,"0"-1"629,-3 1 1,0 5-198,1 3 1,1-2-461,-5 2 0,4 0-68,-5 4 0,5 1 0,-4 4 1,0 3 189,1 3 1,0 5-1,4 2 1,-1 0-198,1 0 1,2 3-1,1-3 1,0 0-62,0 0 1,5-2 0,4-4 0,2 0-68,1-4 1,6-3 0,3-5 0,2 0 86,2 0 1,-2-5 0,-1-3 0,-2-5 50,-2-3 0,-1-2 1,-3-4-1,0 2 155,-3 2 1,-3-2-1,1 3 92,-5 2 1,-3-3-1,-1 2 1,-1 2 79,-3 4 1,1 5 0,-5 5-129,-2 0 1,3 5-1,0 5-66,2 5 0,1 0 0,4 4 0,0-1 1,0-1-56,0 1 0,1-4 1,3 2-41,4-2 0,3-3 0,2-3 0,0-4 0,3-2-56,0-2 1,6 0 0,-2 0 0,0-2 31,1-2 0,-2-3 1,2-5-1,-3-2 6,0-2 1,-5 0-1,3-3 1,-5 0 106,-3 0 0,-1 3 0,2-2-29,0 1 0,-7 3 0,4-3 1,-2 3-1,0 2-31,-1 0 1,-2 3 36,-1 1 0,2 7 1,2 1 0,-3 1 0,3 7 0,-1 2 1,0 1-69,1 1 1,6 1 0,-2-1 0,4 1-44,5-1 1,-3 0 0,2 1 0,-2-1 64,-2 1 0,-3-1 1,-2 0-1,-2 1 12,-2-1 1,-2 5-1,-2-1 1,-3-1 39,-5-1 1,-2-1 0,0-1-1,2-1 201,0-3 1,5 2-157,-4-6 0,5-1 1,1-7-21,4-4 1,7-4 0,6-1-1,3-2 1,0-3-69,-1-2 1,6 0 0,-4-5-116,0 0 0,3 0 0,-4 0 0,0 1 0,0 0 119,-3 4 0,-5-3 0,-2 7 1,0 1 241,-1 1 1,-1 2 66,-6-1 0,-2 6 1,-2 3-182,-4 3 1,-3 6-1,-2 4-94,1 2 0,5 1 0,3 0 0,3 1 0,1-1 31,0 1 1,0-5 0,1 0 0,3 2-208,4 1 0,3 0 0,2-1 183,-1-2 0,2-1 0,1 2 0,2 0 1,-2-1 39,-1-1 0,-6 4-44,0-3 1,-5 3 0,1 1 0,-4 1-211,-4-1 1,-7 5 0,-7-1 0,-1-1-775,-3-1 1,2-1 773,0-1 0,-1 0 0,-4 1 1</inkml:trace>
  <inkml:trace contextRef="#ctx0" brushRef="#br0" timeOffset="100467">7516 10282 8355,'0'-31'623,"0"5"-377,0-3 0,-4 4 1,0 5-1,-1 4 21,0 7 0,-2 5 0,-4 9 0,3 8 0,4 6-78,2 4 0,4 8 1,0 2-1,4 4-337,1 4 1,-3 3 0,3 6-1,0 0-194,0-1 0,-5-5 0,2-1 31,-2 0 1,-1-9 0,2 2 0,1-4-1,0-6-210,2-4 0,-4-4-7,7-6 0,-1 1 0,4-1 1</inkml:trace>
  <inkml:trace contextRef="#ctx0" brushRef="#br0" timeOffset="100909">7355 10604 8566,'1'-7'953,"3"2"-915,4-1 0,9 5 1,4-3 187,2 2 0,3-2 1,3 0-1,4 0-64,3-2 1,1 5 0,0-3 0,-1 2-394,-3 2 0,-6 2 0,-8 3 0,-1 6 90,-3 4 0,-7 8 1,-4-3-1,-2 2 255,-2-1 0,-2 2 1,0-2-1,-3 1 48,3-1 1,0 1 0,2-6-136,0-1 1,6-2-1,2-5 1,3-4-145,1-2 1,1-4 0,1-2-111,2-4 1,-2-5-1,3-3 1,-5-5 0,-4-1 36,-4 2 1,2-4 0,-2 5 0,-3-2-19,-3 0 0,-1 6 0,-7-1 46,-4 2 1,2 7 0,-6 3 0,2 3 0,-1 1-178,2 0 0,-4 5 0,-1 2 0</inkml:trace>
  <inkml:trace contextRef="#ctx0" brushRef="#br0" timeOffset="101601">8905 10480 8355,'-6'-19'126,"-1"1"0,-5 10 0,0 1 1,-1 1-1,1 3 0,-1 2 1,1 2 26,0 3 1,1-1 0,1 7-1,2 2 1,-2 5 0,0 2 0,1 3-1,2 0-130,1-1 1,2 6 0,4-2 0,0 1-110,0 1 0,0 2 0,0-2 1,2-2-179,2-3 1,3-7 0,5 2 89,0-4 1,5-4 0,1-2-1,0-2 96,0-2 1,2-7-1,-2-5 1,0-2-1,0-1-1,-3 0 0,3-5 1,-1-1 103,-2-1 0,-5 4 0,-2-3 0,0 1 90,-1 1 1,-1-1 32,-6 5 0,0 6 0,0 6 1,-5 6-1,1 6 1,1 1-89,2-1 1,1 5-1,0-1 1,0-1-46,0-1 0,6-2 0,2-1-46,3-2 1,1-2 0,1-5 0,-1 3 0,2-3 20,2 0 1,-2-8 0,3-2-94,-3-3 0,-2-2 0,0 1 0,-1-2 1,-2-1 12,-5-1 0,-3-1 1,-1 5-1,-1-1-74,-3 1 0,-7 1 0,-6 3 0,1 3-59,-2 4 1,2 1 0,-4 0 0,-1 1-80,2 4 1,1 1 0,6 7 204,-1-1 1,1 1 0,-1-1 0</inkml:trace>
  <inkml:trace contextRef="#ctx0" brushRef="#br0" timeOffset="101982">9401 10579 8355,'-8'-11'10,"-1"3"94,1-3 0,1 11 1,5 0 21,4 7 0,1 1 1,4 3-1,-2 3 1,0 0-167,0-1 1,-4 4-1,5-1 1,-2 1-153,0 1 0,2-4 1,-3 2 74,1-2 0,1-7 126,-1-3 1,-1-3 0,4-2 43,-2-3 1,4-3 0,-5-5 0,0-1-6,2 1 1,-4-1-1,5 0 1,0-3-31,0 0 1,0-1 0,2 6-15,0 3 1,-1-2-1,4 6-16,1 2 1,-1 0-1,1 4 1,-2 2 0,-2 5-91,0 7 1,-5-1 0,3 4 0,-2 0-207,-2 1 1,4-1-1,0 3-125,0-1 0,4-6 0,-5 3 1</inkml:trace>
  <inkml:trace contextRef="#ctx0" brushRef="#br0" timeOffset="102528">9885 10517 8355,'-6'-12'405,"3"5"-349,-5 3 0,5 1 0,1 0 0,3 0 0,5 3 0,0 5 166,4 2 1,1 1-1,1 4 1,1 2-1,1 1 1,-1 2-1,1-1 1,-3 1-181,0-1 0,0 1 0,2-5-130,-1 1 0,0-2 1,1-3 43,-1-4 1,-3-3-16,-1-1 0,-5-5 0,1-3 0,-2-5 15,3-3 1,-4 2-1,5-4 1,-2 0-1,0-1 5,-1 0 0,-1-4 0,1 7 0,1 1 2,-1 1 1,0 2 40,1-1 1,-3 8 1,3 5 0,2 1 0,-1 7 0,1 2-52,-1 1 1,5 1-1,-2 1 1,3-1-74,2 1 1,1-2 0,1-2 0,1-2 32,-1-1 1,3-2 0,-1-4 57,-2 0 1,-1 0 0,-2-2 0,1-2 0,-1-4 118,0-3 1,-3 3 0,-2-1-18,-2 0 0,-1-2 0,-2-2 1,0 1-85,2 0 1,1-1 0,-7 2 0,-2 3-8,-4 4 1,1 2 0,-1 2 23,-2 0 1,-1 2 0,0 2 0,3 4-39,4 3 0,-2 2 0,2 0 0,1 3-155,2 0 0,6 2 1,4-3-1,3 2-567,4-2 0,4-3 411,5-4 1,-1 4 0,1-6 0</inkml:trace>
  <inkml:trace contextRef="#ctx0" brushRef="#br0" timeOffset="103393">10703 10443 8355,'0'-7'332,"0"3"0,0 8 0,0 4 105,0 3 1,2 2 0,0-1-348,2 0 0,5 2 1,-4 1-1,2 2 0,1-1 6,-1 2 0,4-4 0,-4 3-1426,0-4 289,4 0 943,-9-6 1,2-6-1,-7-6 1,-1-2 14,1-3 1,2-1 0,1-3 0,0-1-21,0-1 0,0-5 0,1 3 0,2 0 87,1 0 0,6 0 1,-2 4-1,3 1 3,1 2 0,1 1 1,-1-1-43,0 3 1,2 1 0,1 4-1,3-1 19,2 1 1,-5 2 0,3 1 0,-2 0 0,1 0-53,-2 0 0,-1 0 1,-2 0-82,0 0 1,0-2 0,-3 0-1,-2-4 1,0 1 105,0-1 1,-4-4 0,1 1 0,-2-5 119,3-3 1,-4-5-1,5 2 1,-2-4 153,0 0 1,1-3-1,-2 0 1,3-2-19,0 1 0,-3 3 0,1 3 0,-2 3 236,-2 1 1,0 2 0,0 3 318,0 1 0,0 4-541,0-1 0,0 13 1,0 5-42,0 9 1,0 6-1,0 5 1,0 4-1,0 5-4,0 3 0,0-1 1,0 7-1,0 1-272,0 0 0,1 5 1,3-9-1,3-2-157,0-4 0,4-4 0,-3-8 0,2-4-994,-2-2 1,3-5 181,-3-7 592,-2-2 0,-6-12 0,-7-1 1</inkml:trace>
  <inkml:trace contextRef="#ctx0" brushRef="#br0" timeOffset="103394">11001 10344 8355,'1'-13'481,"3"1"1,5 5 0,7 1 0,5 1 135,2-3 1,8-2 0,3 0 0,5 2-503,2-2 0,6-1 0,-3 0-2077,0 3 611,4 3 1,-9-1-1,4-1 1</inkml:trace>
  <inkml:trace contextRef="#ctx0" brushRef="#br0" timeOffset="104550">12316 10480 8355,'-6'-19'-16,"-1"2"0,-1 3 1,0 2-1,-2 1 642,-1 3-578,-1 2 1,-5 6-1,0 0 1,2 0-1,2 2 1,0 2 0,1 4-1,-1 3 1,1 3-16,-1 2 1,2-1 0,2 6 0,2 0-1,1-1 1,4 0-148,0-2 0,4-2 0,2-3 0,4-2 0,3-3-228,1-4 0,5-3 0,0-1 246,-2 0 0,0-5 0,0-3 1,2-3 55,-2-2 0,-1-3 0,-3-2 1,-2 0 95,-1 0 1,-5-3-1,1 5 1,-2 1 169,-2 1 1,0 1 0,0 1-104,0 0 0,-2 5-76,-2 3 1,3 4-58,-3 4 0,2 3 0,2 5 0,2 0 0,0 2-91,3 3 0,3-4 1,-3 5-1,2-1 71,3-1 0,-3 1 1,1-5-1,0 1-78,-1-1 0,4-1 1,-2-3-1,2-3 17,1-4 0,0-1 0,1 0 0,-1-1 84,1-4 1,-1-1-1,0-7 1,1 1 67,-1-1 1,1-3-1,-1-1 1,-1 2 37,-3 1 0,3 2 0,-4 0-38,0-1 0,0 2 1,-4 2 124,1 0 0,1 6-57,-1-1 1,-1 8 0,4 5 0,-1 2-50,-4 1 1,1 5-1,0-1 1,2 1-67,2 1 0,0-5 1,3 4-1,-2-3-56,2-2 1,1-1 0,1-3 0,1-3-29,-1-4 0,0-1 0,1 0 0,-1-1 93,1-4 1,-5-1 0,0-7 0,0 1 50,-1-1 0,3 1 0,-5 0 0,1-1-33,-1 1 1,4-1-1,-4 1 106,2 0 1,-3 5-1,5 3 1,0 2-107,2 2 0,2 0 1,-1 2-1,-1 3-103,-3 7 0,7 2 1,-2 6-1,-1-1-601,-2 0 0,1 0 1,-3 3 130,3-1 1,2-6-1,-1 3 1</inkml:trace>
  <inkml:trace contextRef="#ctx0" brushRef="#br0" timeOffset="106352">12564 10542 8355,'-2'-23'29,"-1"2"1,-2 6 0,-2 4 0,-4 4 0,-3 1 0,-4 4 352,-1 0 1,-2 4 0,-3 2 65,-1 4-374,0 3 0,0 1 1,0 2-1,2 1 1,2 2-1,5-2 1,2-3-1,3-2 18,3-2 1,2-4 0,7 3 0,4-1-1,4-3 1,6-2-88,6-1 1,7 0 0,2-1 0,3-2 0,4-3-270,3-1 0,3-1 103,-2-4 0,-2-5 0,1 1 0,-4 1 125,-3 1 0,-10 6 0,1 1 25,-5 1 0,-9 7 0,-12 8 0,-7 2 7,-7 1 0,-6 1 1,0 0-1,-4 3 95,-3 0 1,-5 5 0,1-5 0,-2-1 26,2-1 0,3-1 1,5-1-1,2-1 142,2-3 0,7 2-252,6-6 0,12 0 0,4-4 1,10 0-182,6 0 1,7-5 0,5-5-36,4-5 0,3 1 0,-3-2 0,1 2 36,-1 1 0,-6 1 1,-3 0-1,-5 1 1,-5 2-163,-2 5 0,-9 3 0,1 2 46,-5 3 1,-1 3 0,-5 6-162,0-1 0,0 0 1,1 1 394,3-1 1,3 1 0,5-1 0</inkml:trace>
  <inkml:trace contextRef="#ctx0" brushRef="#br0" timeOffset="106733">13618 10542 8355,'-2'-17'787,"-2"1"1,-3 5-706,-5 7 1,0 1 0,-1 0 34,1-1 1,-1 0 0,1 4 0,0 1-36,-1 3 1,1-1-1,-1 6 1,1 0-22,0 2 1,-1 6 0,1 1-237,-1 1 0,5-4 0,0 2 1,0-4-164,1 0 1,1-1-1,6 1 1,2-2 13,2-3 0,3-3 0,6-5 0,2 0 176,2 0 1,1-5 0,-2-3 0,4-3 77,-1-2 0,-1 1 1,-6-2-1,1-1 183,-1-2 1,1 2 0,-2 6 527,-3 0 1,2 5-340,-6-4 1,0 11 0,-4 2 0,0 8-341,0 3 1,0 6-1,1-1 1,3 1 153,5-1 0,2-2 0,2-5-1179,4-2 1,2 3-1,6-8 1</inkml:trace>
  <inkml:trace contextRef="#ctx0" brushRef="#br0" timeOffset="107282">14833 10344 8355,'6'-32'-103,"1"3"1,1 4-1,0 3 64,2 1 0,-5 2 1,1-3-1,-2 3 0,0-1 1,-1 3-1,-2-1 0,-1 2 1,0 3 366,0 0 1,-5 2-1,-4 3 1,-2 4-149,-1 2 0,0 9 1,-1 4-1,1 7-68,-1 6 0,2-1 0,2 12-24,0 3 0,7-1 1,-2 6-1,2 1 41,2 6 0,2-3 1,2 4-1,4-2 0,2-2-154,-2 1 0,6-1 1,-5 0-1,1-4-315,1-5 1,-1 2-1,-2-8 1,-4-2-180,-3-5 0,-1-1 1,0-8 170,0-1 1,-5-2 0,-3-4-1,-3-2 1,-2-1 54,1-3 1,-5-3 292,1-5 0,-6-2 0,2-5 0</inkml:trace>
  <inkml:trace contextRef="#ctx0" brushRef="#br0" timeOffset="108171">14598 10592 8355,'5'-13'0,"2"1"-25,5-1 1,2 2 116,3 3 0,-2-3 0,6 4 1,1-1-12,1 0 0,2 1 0,0-3 0,1 2-6,3-2 1,-3 1-1,3-1 1,-3 3 22,-1 2 1,-2-4 0,-2 5-275,-5 1 0,-2 7 0,-3 5 72,-2 2 0,-4 5 1,-5 1 141,0-2 0,0 0 1,0 0-1,1 2 18,4-2 0,-4 0 0,3 0 0,-1 0 0,1-2-20,4-3 0,-1-4 0,0 4 0,0-3-44,0-2 1,-3 0 13,4-5 0,-5-2 0,1-2-74,-3-4 1,-1-3 0,0-2 0,0 1 0,0-2-40,0-2 1,2-4 0,1-4-4,1-1 1,5 0 0,0 2-78,2 2 1,1-1-1,0 5 1,1 4-10,-1 3 1,5 0 0,-1 6 0,0 1-49,-3 2 0,0 2 0,-1 3 0,2 5 214,2 2 1,-2 1-1,4 1 1</inkml:trace>
  <inkml:trace contextRef="#ctx0" brushRef="#br0" timeOffset="108172">15553 10542 8355,'5'-12'-86,"-2"-1"-1,5 1 1,-4-1 196,4 1 1,-5 0 0,1-1 397,-2 1 1,-4 4-1,-2-1-529,-4 0 0,-3 3 0,-1 2 0,-1 3-7,1 1 0,-1 1 0,1 3 0,0 3 9,-1 0 0,2 4 0,1-3 0,2 3-58,-1 2 1,3 3 0,2 1-1,3-2-162,1-1 1,0-2 0,1-1-1,3-1-189,4-2 0,3-5 0,2 1 0,-1-3 158,1-1 1,-1 0 0,0-1 261,1-3 1,-1-3-1,1-6 1,-2 1 10,-3 0 1,1-1 0,-4 1 0,-1-1 397,1 1 1,-3 0 545,2-1-857,-3 6 0,-1 7 0,0 9 0,0 2-32,0 1 1,2 0 0,0 1 0,4-1-110,1 1 1,-3 3 0,4 1-1,2-2-338,1-1 0,1-6 0,2-1 0,1-2-350,2-2 739,-1-2 0,2 5 0,1 1 0</inkml:trace>
  <inkml:trace contextRef="#ctx0" brushRef="#br0" timeOffset="108888">16036 10381 9155,'-1'-13'0,"-3"2"0,-5 3 253,-2 4 0,-1 3-135,0 1 0,1 5 0,1 3 0,3 3 0,0 2 0,2 1 0,-1 2 0,3 5 1,2 1-305,1-2 0,0 4 0,1-5 0,4 0-188,3-2 0,7-3 0,3-3 1,1-3-82,3-4 1,2-2 0,-1-2 0,-1-2 227,-1-2 1,-2-3 0,3-7 0,-3-1 218,-1-1 1,3-6 0,-4 1 0,-2-2 7,-2-2 0,0-4 0,-1-1 0,-1-1 88,-2 1 1,-3-5 0,-3 4-7,1-1 0,0-4 1,-4 5-1,0-1 199,0 3 0,0 4 0,0 4 1,0 5 116,0 2 1,0 9 0,0 5-220,0 6 0,0 10 0,0 2 0,0 1-31,0 3 1,5 7 0,-1 4-1,-1 3-184,-2 1 1,-1 0 0,0 0-1,0 1-302,0-1 1,4-1 0,2-5 0,0-5-241,4-3 0,-3-10 0,1 1-321,2-4 873,-5-8 1,6 4-1,-4-6 1</inkml:trace>
  <inkml:trace contextRef="#ctx0" brushRef="#br0" timeOffset="108889">16210 10319 8797,'0'-7'-97,"5"-3"0,4 6 0,3 1 97,5 2 0,2 1 0,7 0 0,3 0 1,4 0-1,3 0 0,1 0-82,0 0 0,-5 0 1,-4 0-1,-5 1 1,-4 3 160,-1 5 1,-7 2-1,-7 1 1,-2 1 40,-2-1 1,0 4-1,0 2 1,-2 2-138,-2 2 1,1-3 0,-3 0 0,0-1-292,3-3 1,2-1 0,2-3-297,3-3 1,3-2 360,6-6 0,5 0 0,1 0 1</inkml:trace>
  <inkml:trace contextRef="#ctx0" brushRef="#br0" timeOffset="110177">16681 10033 8355,'0'9'-656,"0"-1"1,6 0 0,1 5 0</inkml:trace>
  <inkml:trace contextRef="#ctx0" brushRef="#br0" timeOffset="110178">16942 10406 8355,'0'-18'522,"0"4"1,0-4-490,0 6 1,-2 3 0,-2 2-185,-4 2 1,-3 1 0,-2 4-1,1 0 12,0 0 0,-1 5 0,1 4 103,-1 2 0,1 1 1,1 2-1,1 1 39,2 1 1,4 2 0,-3-2 0,2 1-143,2 3 0,1-5 0,2 1 1,2-2-41,2-1 0,-1-7 0,5-1 0,2-4 124,1-1 0,0-1 0,-2-4 0,0-3 43,0-3 1,-2-5-1,0-1 1,0 1 108,0-2 0,-5 4 1,3-4-1,-3 1 151,3 1 1,-4-1 0,4 5 0,0 0 115,-1-1 0,1 2-293,-1 3 0,3-2 0,6 7 31,-1 5 1,-5 3-1,-2 8 1,0-1-300,-1 1 0,0 4 0,-3 3 73,3-1 0,-2 3 1,2-4-1,-3 0 0,-1 0 38,0-3 1,2-1-1,0-2 28,2 1 1,2-7 35,-2-1 0,-1-4 0,4-2 39,-2-4 1,5-1 0,-3-7 0,1-1-4,0-2 0,-4 2 0,5-2-4,0 2 0,-2-3 0,2 1 0,-1 1 0,0 1 35,0 1 1,-3 5 0,3 1 10,1 2 1,2 1 0,2 5 92,-1 3 1,-5 3 0,-1 5-33,-1 1 1,-3 1 0,3 1 0,-1 1 0,2-1-92,1-1 0,1 3 0,4-2 0,1-3 33,-1-2 0,2-7 0,2 1 0,4-3-129,-1-1 1,4 0 0,-3-1 0,0-3 11,1-5 0,-6-2 0,2-1 38,-3 0 0,-2-1 1,-1-1-1,-1-1-14,-2-1 0,-5-2 1,1 3-1,-3-2 0,-1 2 22,0 1 0,-1 2 0,-3 1 0,-5 2 30,-2 5 0,-5 3 0,-2 2 0,0 3 21,0 5 0,1 6 0,5 3 1,0 1-70,-1 3 0,2 2 0,3-1 0,4-1-99,2-1 1,2-6-1,0 1 1,2-2-94,2-1 0,3-5 1,7-1-1,1-2 68,1-2 0,1-7 0,-5-4 178,1-3 0,-2-2 1,-2-1-1,0-1 161,0-1 0,-3-2 0,-1 3 0,-1-3 137,1-2 1,3 5-1,-4-1 15,-1 2 1,2 6-241,-1-1 0,1 8 0,-5 1 0,1 7-51,3 4 1,-3 1-1,4 1-45,-4-1 0,3 1 1,2 0-1,-1 3 0,2 0-148,0-1 0,1-5 1,5-2-1,-1 0 82,0-1 0,1-1 0,-1-6 169,1 0 1,3 0-1,2-2 1,0-2 19,0-4 1,0-4-1,-3-4 1,3-1 0,0-3-121,0-2 1,-2-1-1,-3-3 1,-1-2-88,0-1 1,-3-5 0,-2 1-1,-1-2-49,1 2 0,-4-3 1,1 3-1,-2-1-203,-2 1 0,0 2 0,-2 6 477,-2 1 0,1 6 0,-5 7 65,-2 9 0,4 13 1,-1 10-1,1 4-64,3 4 0,-2 2 1,1 8-1,1 1 13,2 1 1,1 9-1,0-3-263,0 0 1,0-2 0,1 1 0,3-6 0,4-6-739,3-5 1,2-4 0,1-5 299,2-3 1,3-9 0,6-2 0</inkml:trace>
  <inkml:trace contextRef="#ctx0" brushRef="#br0" timeOffset="110304">19149 10133 8355,'-19'18'-874,"-5"1"0,5 6 1</inkml:trace>
  <inkml:trace contextRef="#ctx0" brushRef="#br0" timeOffset="110671">19025 10244 8355,'0'-16'114,"2"-1"457,2 2-469,-3 1 0,5 2 144,-6 0 0,0-1 4,0 1 1,-6 5 0,-2 3 0,-3 2-252,-2 2 0,1 2 1,0 2-1,-1 4 60,1 3 0,4 2 1,1-1-1,1 0-48,3 1 1,2 3 0,4 2 0,4 0-69,5 0 1,5 4-1,-1-3 1,5 2-169,2 0 1,-2-2 0,0 3 0,-1-3-60,0-1 1,-3-1 0,-6-5 152,-2 1 1,0-1 0,-5 0 44,-1 1 0,-7-5 0,-6-1 1,-5-2-1,-5 0-167,-4 0 0,1-4 0,1 4 0,1-4-118,-1-1 1,4 6 0,0 0 0</inkml:trace>
  <inkml:trace contextRef="#ctx0" brushRef="#br0" timeOffset="111662">19534 10294 8355,'7'-23'243,"-5"3"1,-4 8 135,-7 6 1,-2 5-332,-1 1 0,-5 5 0,-1 4 0,-1 2 0,-3 3 0,0 1 0,1 1 0,6 1-18,6 1 0,-1-3 0,6 4 1,1 0-153,2 1 0,1-5 1,1 1-1,3-2 12,4-1 0,3-1 1,2-1-1,1-3-234,2-4 1,-2-2 0,4-2 206,0 0 1,-4-6 0,2-2 0,-2-3 0,-2-1 18,1-1 0,-2-3 0,-3-2 0,-4-2 399,-3-2 0,-1 3 0,0 0 0,-1 1-208,-3 3 0,-4-2 0,-7 3 0,-3 3-108,-2 0 0,4 4 0,-3 1 1,1 0-320,2 3 1,3 2 23,0 1 0,8 0 202,5 0 0,5 0 1,9 0-1,1 0 18,2 0 1,5-4 0,-2-2 85,4-1 0,-1-1 0,-1-4 1,-1-2 55,1-3 0,-4 2 0,0-5 0,-2-4 0,1-2 160,-2-3 1,-1-1 0,-3 2-1,-1-1 24,-2 2 1,-5 2 0,1 4 0,-3 5 108,-1 2 0,-1 6 1,-3 1-70,-5 1 1,0 3-1,0 8 1,4 3-146,-1 3 1,5 7-1,-3 4 1,3 4-93,1 3 0,0 10 1,0-2-1,0 1-205,0 1 1,0 4 0,1 2 17,3 3 1,-1-4 0,4-2-1,0-5 33,-1-4 0,3-4 1,3-7-1,2-4 0,1-4 62,2-7 1,1-5-1,-3-2 1,1-1 95,-1-3 0,-1-7 1,-1-7-1,-1-1 32,0-3 1,1 0 0,-1-1-1,1 3-41,-1-2 1,-4-2-1,-1 1 1,-1 2 15,-4 5 0,0 2 0,-1 2 362,3-1-336,-2 6 0,3 7 0,-5 10 0,0 4-4,0 2 1,0 6-1,0-2-75,0-1 1,0 3-1,2-4 1,2 0-1,4 0-95,3-3 1,1-3-1,1-2 1,-1-3 13,1-2 1,-1-1-1,2-4 1,1 0 52,1 0 0,1-1 0,-5-3 0,1-4 23,-1-3 0,-4-2 0,-1 1 0,0-1 17,0 1 0,-4-2 1,1-1-1,-3-2 132,-1 2 0,0 6 0,0 0-39,0 0 1,0 2 56,0-1 0,0 6 1,0 2-66,0 7 1,5 4 0,0 3-54,2 2 1,-3 0 0,4 3 0,1 0 0,-1-1-165,0 0 0,0-1 1,5-5-1,-1 0-133,1 1 1,3-6-1,2-3 1,0-3 78,0-1 0,3 0 1,-5-1-1,-1-3 46,-1-5 1,-2-3-1,-1-3 1,-1-3 36,-2-1 0,-1-2 1,3-4-1,-3 0 107,-2 1 1,4-3 6,-5-2 0,5-8 0,-2-7 0</inkml:trace>
  <inkml:trace contextRef="#ctx0" brushRef="#br0" timeOffset="112222">20575 9885 8355,'0'-32'0,"0"3"537,0 8-353,0 3 1,0 9 0,-1 5 6,-3 8 0,3 7 0,-4 5 0,4 5 102,1 2 0,0 8 1,0 2-1,1 3-59,4 1 1,-4 4-1,4 2 1,0 0-425,-1-1 0,0 4 0,-4-5 0,1-1-389,3-1 0,-2-8 0,3-2-187,1-2 0,-3-8 0,3-3 318,0-2 0,4-7 0,-3-1 0</inkml:trace>
  <inkml:trace contextRef="#ctx0" brushRef="#br0" timeOffset="112223">20414 10182 8455,'13'0'324,"3"0"1,2 0-1,1 0-176,3 0 0,3 0 0,4 0 1,3 0-1,1 0 0,0 0 1,1 0-1,1 2 61,-2 2 1,0-1 0,-7 3 0,-4 1-315,-2 0 1,-9-3 0,-6 5-1,-1 0 231,0 2 1,-1 2 0,-6 1 0,-2 1-76,-2 1 1,3 1 0,-3-5 0,1 2-523,4 2 1,0-6 0,2 3-1,2-4-327,2-2 1,3-1 162,5-6 1,6 5-1,1 2 1</inkml:trace>
  <inkml:trace contextRef="#ctx0" brushRef="#br0" timeOffset="112381">21047 9835 8098,'-3'-1'0,"4"5"-591,5 5 0,2 9 0,5 2 0</inkml:trace>
  <inkml:trace contextRef="#ctx0" brushRef="#br0" timeOffset="112960">21320 10195 9307,'0'-20'0,"0"4"0,0 2-171,0 2 1,-6 5 0,-2 3 0,-3 2-1,-3 2 83,-2 0 0,0 6 0,-3 3 0,0 5 114,-1 3 1,5 1-1,-1-3 1,3 1-45,5 0 0,-2 1 0,6 0 0,2-2-139,0-1 0,8-2 0,2-1 17,3-2 1,1-4 0,1-5 0,-1-1 53,1-3 1,-1-2 0,-1-4 0,-1 2 144,-2-1 1,-4-7 0,3 0 75,-2 1 0,4 1 1,-5 0-1,0-1 1,0-2 15,0 2 0,2 2 0,-3 0 517,1 1 1,1 5-450,-1 3 0,-1 2 0,5 2-201,2 0 0,1 6 0,0 2 0,-1 3 10,-2 2 1,-4 3-1,3 2 1,-1 0-42,-4 0 0,4 2 0,-2-2 1,-1 0-113,-2 0 1,3-1 0,0-5 74,-1 1 1,0-7 26,1-1 0,-1-4 0,4-2-1,-2-4 0,-1-1 0,-2-8 0,2-1-20,4-2 1,-1-4 0,1 3 0,2-1 47,1-3 1,5 0-1,1 1 1,-2 5 98,-1 2 1,2 3-1,1 3 1,-2 4-2,-1 2 1,-2 2 0,1 2-1,-1 2-57,0 4 1,-3 9-1,-1 5 1,0 4-430,-1 3 1,0 5-1,-4-2-500,1 0 0,0 3 0,-4-3 1</inkml:trace>
  <inkml:trace contextRef="#ctx0" brushRef="#br0" timeOffset="113796">5296 12179 8393,'-6'-12'0,"-1"-1"0,-1 1 0,1-1 1031,2 1 1,-4 4-736,5 0 0,2 5 0,4 0 0,4 7 0,1 9 0,1 6 0,0 4-41,1 2 0,-7 11 1,4 5-1,-2 8-182,0 4 0,0 4 0,-4 5 0,0-3-52,0-5 0,0 1 0,2-11 1,2-4-238,4-3 1,4-4 0,4-9-1,1-4-398,3-3 0,-4-8 0,4-2 17,-3-1 1,4-2 0,-4-5-1,-2-3 1,-1-6-169,-2-5 1,-5 1 519,-3-3 1,-3-7 0,-1-3 0</inkml:trace>
  <inkml:trace contextRef="#ctx0" brushRef="#br0" timeOffset="114260">5234 12539 8478,'-7'-6'-332,"1"4"620,6-7 1,2 6-1,2-1 1,6 3-1,5 1 1,5 0-1,4-1 1,2-4-1,2-1-160,0-1 1,6 1 0,-6 6 0,0 0-167,-2 0 1,-2 2-1,-4 3 1,-3 6-43,-3 4 0,-6 6 0,-1-3 0,-2 1 137,-2 3 1,0-3-1,0 1 1,1-1-2,-2 0 0,4-4 1,0 2-1,0-3-143,4-2 1,1-5-1,1-3 1,2-2-101,3-2 1,-2-2-1,6-2 12,1-4 0,-4-3 0,-2-3 0,-2-3 0,-2-2 21,1 0 0,-6-3 0,-3 4 0,-4 0 136,-4 0 0,-5 2 1,-7 3-1,-5 1-26,-2-1 1,-8 6 0,-2 3 0,-1 3-212,1 1 1,2 1-1,7 5-271,-1 6 0,6 6 0,1 7 1</inkml:trace>
  <inkml:trace contextRef="#ctx0" brushRef="#br0" timeOffset="114763">7193 12576 8355,'0'-12'-203,"0"-1"0,0 1 1,0-1 410,0 1 1,-1 1 0,-2 1 0,-2 3-1,-1 1 18,1-1 1,-5 4-1,2-1 1,-3 4-92,-2 4 0,-3 3 0,-1 5 1,2 2-82,1 2 1,2-2 0,0 4-1,-1-1-101,1-1 1,5 5 0,3-5-229,2 0 0,4-4 1,2-2 75,4-2 1,3-5-1,2 1 1,0-4 39,4-4 0,-3-3 0,2-6 0,-2 1 163,-2 0 1,1-5-1,-2-1 31,-3-1 0,2 2 0,-5-2 0,1 1 0,-1 3 134,-2 1 1,-2 6 207,-1 0 0,0 6 1,0 2-1,0 7-245,0 4 0,0 7 0,2 3 0,0 2-82,3 2 0,4 1 0,0 2 0,2 1-501,1-2 1,6-6-598,3-5 0,2 4 0,2-1 1</inkml:trace>
  <inkml:trace contextRef="#ctx0" brushRef="#br0" timeOffset="115361">8533 12402 8355,'7'-12'145,"-3"0"73,-3 5 0,-2 1 1,-2 8-1,-2 2 0,-2 5 1,-3 6-1,0 5 27,2-1 1,-3 9 0,4-4 0,0 3-130,3-1 0,3 3 0,1-2 0,0-3 19,0-6 1,7-2 0,4-2-1,5-4-270,4-4 1,-1-1 0,3-7-1,-1-2-100,1-4 0,1-5 0,0-3 152,-2-5 1,1 2 0,-7-2-1,-2-1 1,-5-1 22,-2-2 1,-2 2 0,-4 0 0,-3 4 69,-5 1 1,-2 2 0,-11 5-1,-1 1-273,-1 2 0,-6 6 1,0 2-1,1 7-314,2 4 1,3 6 0,1 1 0,4 1-501,4 3 1077,-1 2 0,8 0 0,-5 1 0</inkml:trace>
  <inkml:trace contextRef="#ctx0" brushRef="#br0" timeOffset="115652">9004 11869 11090,'0'-23'0,"0"5"0,0 9 0,0 14 0,0 10 0,0 10 0,0 8 0,-1 8 0,-2 9 0,-3 7 0,0 7 0,-3 3 1506,2 2 0,-5 8-1498,0 10 0,-1 0 0,-5 1 0,2-6 0,-1-8 0,2-1 0,3-3-41,3-4 0,0-2 1,5-15-1,1-6-807,1-7 0,2-3 0,0-7 224,0-2 0,6-9 0,2-3 0,3-8-137,2-6 0,-1-3 0,0-6 490,1-2 1,-1-8-1,1 2 1</inkml:trace>
  <inkml:trace contextRef="#ctx0" brushRef="#br0" timeOffset="116107">9351 12477 8355,'0'-13'358,"0"1"1,0 4-99,0-1 0,0 5 1,0-4 92,0-2 1,0-1 0,2-2-1,2-3-268,4 0 0,-1-2 1,1 3-1,2-2 1,1 2-1,0 1 1,-1 2-1,-3 0-363,-2-1-52,5 6 0,-8 3 0,5 8-99,-1 4 385,-2 4 0,-4 5 1,0 4-1,0 3 0,0 0 4,0 1 1,1 5 0,2 2 0,1 1-59,-1 0 0,0-4 0,0 3 0,1-2-322,-2-2 1,0-2-1,-2-3-33,0-2 1,0 1 0,0-5 0,0-2 281,0-1 0,-6-2 0,-1 0 1</inkml:trace>
  <inkml:trace contextRef="#ctx0" brushRef="#br0" timeOffset="116389">9339 12787 8355,'-7'-6'524,"7"5"1,8-5-1,5 2 1,3-1 83,5-2 0,2 3 1,4-5-1,0 1-879,2 1 1,6-4 0,-2 3-1,1-3-613,-1-1 0,-3 5 0,-6 3 0,-3 1 250,-5-1 1,-2 2-1,-2-3 1</inkml:trace>
  <inkml:trace contextRef="#ctx0" brushRef="#br0" timeOffset="116861">11088 12216 8355,'-6'-12'218,"-2"0"-145,2-1 0,-3 5 0,3 1 0,-1 1 0,-4 2 1,-2 0-1,-4 0 0,2 1 273,1 2 1,2 1-1,-1 0 1,1 1-22,-1 3 0,7-1 1,1 5-127,4 2 1,1 1 0,3 3-1,4 1-102,5 2 0,5 5 0,-1-2 0,3 2-31,1-1 1,3 5 0,-4-4-268,1 0 0,-2-1 1,-6 1-1,1-3 1,-2-1 50,-3-3 1,1-1-1,-4-1-175,-3-1 1,-6-1 0,-5-1 0,-5-3 0,-4-1-47,-1 1 0,-2 0 0,-3 1 0,2-2-206,2-1 0,5-3 0,-2 2 356,3-3 0,7-1 0,2 0 0</inkml:trace>
  <inkml:trace contextRef="#ctx0" brushRef="#br0" timeOffset="117866">11497 12340 8355,'-6'-7'-109,"0"-4"1,-3 10 15,1-3 1,4 3-1,-4 2 1,-2 3 450,-1 4 1,-1 3 0,1 2 0,1-1-161,2 1 0,3 3 1,-1 1-1,0-2 0,3 0 1,2 0-1,1 2 1,1-2-454,3-1 0,3-2 0,6-1 207,-1-3 0,1-2 0,0-6 0,2 0-188,2 0 0,0-6 0,-5-2 1,-1-3 126,-3-1 1,3-1 0,-4-1 0,0-2 154,-3-5 1,-2 3-1,-2 0 1,0 2 55,0-1 0,-6 1 0,-2 5 0,-3 1-148,-2 2 1,-3 5 0,-2-1 0,0 3-51,0 1 1,2 0-1,3 0-685,1 0 565,5 0 1,8 0 0,10 0 125,4 0 0,6-6 1,-3-2-1,1-3 0,2-2 22,-2 1 1,3-6 0,-5-1 0,-2-2 193,-1 0 1,-2 1 0,1-6 0,-2-2 118,-3-1 1,-1-4-1,-4 3 1,1-1 105,-2 1 1,0 2 0,-2 8 0,0 3 597,0 3-838,0 2 0,0 7 0,0 5 1,0 8-37,0 7 1,0 4-1,1 6 1,2 1-74,1 3 1,6 3 0,-3 5-136,-1 0 0,4 2 0,-4 1 0,-1 1 0,2-1 107,0-1 1,1-3-1,3-3-291,-2-4 0,2-7 1,-3-3-1,3-3 0,1-5 132,1-5 0,-1-5 0,0-2 0,1-2 245,-1-1 1,-3-10 0,-3 2 0,1-2 16,0 0 0,-4-2 0,2-1 0,0 1 9,-1-2 0,1 3 0,-2-5 1,1 2 91,-1 3 1,-2 6 0,-1 0 171,0 0-356,6 3 0,-3 5 0,3 6 1,0 2-31,-3 3 1,2 2-1,1 3 1,-1 2 0,2-2-16,0-1 1,-3-2 0,4 1 0,1-1-69,-2 1 0,4-7 0,-3-1 1,3-4 85,1-1 0,2 0 0,0-1 33,-2-4 0,3-1 0,-6-7 1,2 1-14,1-1 1,-4 1-1,-1 0 1,-1-1 2,-3 1 1,-2-5 0,-1 1 188,0 0 1,0 7 537,0 1-608,0 5 0,4 3 0,0 9-161,-1 7 0,0-3 1,-1 4-1,4-2 0,-1 0-164,1 2 1,4-1 0,-2-3-1,2-1-380,-2 1 1,3-2-1,-3-3 1,3-4 378,2-3 0,-1-1 0,0 0 0</inkml:trace>
  <inkml:trace contextRef="#ctx0" brushRef="#br0" timeOffset="118528">12390 11745 9878,'7'-5'-30,"-2"9"1,-3 0 444,2 5 1,-3 9 0,5 3 0,-2 4-94,0 4 0,4 2 1,-2 8-1,-1 1-268,1 1 0,3 5 0,-2-5-360,0-1 1,4-1-1,-4-2 1,1-1 0,1-5-820,0-6 1,-2-1 0,0-8 21,-1-1 0,-1-6 1079,-1-5 1,-8-8 0,3-3 0</inkml:trace>
  <inkml:trace contextRef="#ctx0" brushRef="#br0" timeOffset="118529">12340 12204 8355,'9'-4'516,"-1"-2"-837,2-1 0,2 5 0,3-4 621,2 1 1,5 2 0,-2-4 0,5 1 0,3 2 0,1 0 0,0 0-1,0 1 1,-2 2 223,-3 1 1,-1 0 0,-7 1 0,0 3-443,-3 5 0,-2 2 0,-2 1-228,-5 1 1,-3-1 0,-1 0 0,0 2 0,-1 1-711,-3 2 0,2-1 0,-2-3-2219,3-1 2860,1 1 1,0-7 0,0 0 0</inkml:trace>
  <inkml:trace contextRef="#ctx0" brushRef="#br0" timeOffset="118530">12774 11881 8754,'-12'-17'1099,"0"8"-1741,5-7 1,1 16 0,6 1-1,2 7 1,2 6 413,4 1 0,3-4 0,1 7 0</inkml:trace>
  <inkml:trace contextRef="#ctx0" brushRef="#br0" timeOffset="119162">13084 12167 8355,'0'-13'344,"0"1"1,-1 1 0,-3 3 92,-4 3 1,1 4 0,-1 1-1,-3 1-537,-5 4 0,3-3 0,-4 8 0,3 2 127,2 4 1,-1 1 0,2-1-1,2 2-48,1 1 1,5-3-1,-1 4 1,2-2-234,2-3 1,2-1-1,2-2 1,4-1-7,3-3 1,1-2 0,2-6-1,1 0 29,2 0 0,-1-2 0,-3-2 1,-1-4 123,1-3 1,-1-6 0,-1 1 0,-3 1 209,-4 1 1,2-3 0,-2 1 49,-1 1 0,-2 0 1,-1-1-1,0 0 1,0 1 106,0 1 0,0 1 0,0 1 122,0 0 1,6 5-293,2 3 0,3 2 1,1 2-1,1 0-61,-1 0 1,1 2 0,-2 2 0,-2 4-5,0 3 0,-2 1 0,2 2 1,-1 1-43,2 2 1,-4 4-1,-1-3 1,-1-1 53,0 1 1,5-1 0,-5-5 0,-1 1 188,-2-1 1,0-1 514,3-3-615,-2-2 0,5-12 0,-5-2 0,3-3-44,-3-1 1,1-2 0,0-1 0,2-2-77,2 2 1,-3-3 0,5 0 0,0 0-107,2 0 0,2 1 1,-1 1-1,1 1 86,-1 4 0,0 0 0,1 7 0,-1 1 93,1 2 1,-1 2-1,0 5 21,1 6 0,-5 2 1,0 7-1,1 1 77,-3 1 1,4 2-1,-4 0-311,0 0 1,-3-1 0,3 1-1,-2-1 1,0-4-1276,-1-3 1,0-5 355,1-4 1,8-2-1,7-6 1</inkml:trace>
  <inkml:trace contextRef="#ctx0" brushRef="#br0" timeOffset="131912">2344 11063 9779,'-12'-7'0,"1"1"0,1 2 0,2-1 0,-2-2 0,0-3 526,2-1 1,3 3-1,6 1 1,3 0-1,4 2 1,5-1 0,3 2-1,5 0-206,2 0 0,4 0 1,2 4-1,4 0-215,2 0 1,3 0 0,-1 0-1,1 0 1,4-2 0,3 0-133,4-3 1,2-4 0,-1 2-32,0 0 1,7-4-1,-9 4 1,-1-1-240,-5 0 0,-4 5 0,-5-1 0,-6 2-716,-5 2 0,0 0 0,-7 2 483,-3 2 0,-6 3 1,-6 5-1,-1-1-356,-3-3 0,1 3 131,-5-2 1,0-2 695,-5 1 0,1-5 0,-1 2 0</inkml:trace>
  <inkml:trace contextRef="#ctx0" brushRef="#br0" timeOffset="132173">3076 10666 8355,'-13'-4'822,"1"-2"0,0 1 0,-1-1-67,1 4 0,5 2 1,3 4-1,4 4-258,4 3 0,4-3 1,7 1-1,3 2-286,2 4 1,0-1-1,6 2 1,2-2-241,1-2 0,-2 5 1,-5 1-1,-2 1-244,-2 3 0,-3 1 0,-7 4 1,-4 0-121,-2 2 0,-4 10 0,-3-2 0,-9 2-1649,-9-1 1,-8 5 0,-6 1 0</inkml:trace>
  <inkml:trace contextRef="#ctx0" brushRef="#br0" timeOffset="133482">2468 14684 8355,'-5'-23'0,"-4"2"118,-2 3 1,-1 10-1,-1 1 1,0 2-1,-4 2 1,-4 3-1,-2 4 1,-2 6 0,0 3 270,1 4 0,-5 9 0,0 0 0,3 6 1,2 5-1,5 5 0,1 0 0,4 4-117,5 2 1,3-1 0,6 8 0,0-3-312,0-2 1,10 1-1,3-10-205,5-1 1,0-7 0,6-5 0,2-6 0,0-7 104,0-5 1,-1-5 0,0-5-1,-2-1-52,-2-3 0,1-7 0,-5-7 0,-4 0 162,-3 0 0,-5-3 1,-5 3-1,0 1 61,0-1 0,-5-3 0,-2 4 0,-1 2-47,0 1 1,-1 2-1,-3 1 1,1 1-103,3 2-34,2 5 1,7-2 0,4 5 0,4 1 112,6 3 0,1-1 0,4 5 34,2 2 1,-4 0 0,-1-1 0,-4 0-1,0 0 85,-1 2 0,1 6 0,-2-1 0,-3 0-131,-4-3 0,2 4 0,-2-1 1,-1 0-161,-2-3 1,-1 0 0,0-1-1,1 1-647,3-1 1,-1-1 375,5-3 1,1-2-1,3-6 1</inkml:trace>
  <inkml:trace contextRef="#ctx0" brushRef="#br0" timeOffset="134658">2939 15094 8355,'-4'-20'344,"-1"4"1,-1 2 0,-1 3 0,0 3 412,-2 4 0,-2 2 0,0 4-710,2 2 1,-6 3 0,3 6 0,-2 3-1,0 1 1,2 3 0,0 2 0,-1 0-200,1-1 1,5 2 0,3-4-183,2 1 0,2 2 0,0-4 1,2-1-111,2 1 0,3-7 0,7-6 1,1-4 265,1-1 1,1-1-1,-5-4 1,1-3 173,-1-3 0,-4-5 1,-1-2-1,0 0 119,0 0 1,-4-3 0,1 5 0,-3-1 90,-1-1 0,0 4 0,0-2 0,0 2 102,0 2 1,0-1-181,0 1 0,4 4-212,0-1 1,1 8-64,-5 1 0,4 5 1,1 6-1,2-2 120,3-5 1,-3 1 0,1 0 0,2-3 61,1 0 0,1-2 0,0 0 0,1 0 22,-1 0 0,1 0 0,-1-2 1,0 0 79,1-3 1,-1-3 0,1 3 0,-1-1 82,0 1 1,1-1-1,-1 3-188,1-1 1,-1 0-190,0 4 0,-1 1-90,-2 4 0,0-3 65,-5 7 1,2-3 64,-2 3 0,-1 0 20,5-4 1,-4-1 114,5-4 1,-5-4 381,4-1-96,-5-4 1,-3 3-84,-9-2 1,3 2-1,-3 6 1,1 2-145,1 2 1,-4-1 0,3 5-1,-2 2-91,2 1 1,-3 1 0,3 2-1,-2 1 68,2 2 1,-2 5 0,5-3-164,-2 0 1,4 3 0,-1-4-1,2 1 1,2 2-36,0-2 0,2-1 0,2-5 1,3-1-110,0 1 1,4-7-1,-3-1 1,3-4 25,1-1 1,1 0 0,-1-1-1,1-4 120,-1-3 0,-1-3 0,-1-1 0,-3-2 165,-2-3 0,3 4 1,-4-4-1,1 3 1,-1 2-1,0-1 226,-1 1 0,-2 0-42,-1-1 1,0 1 92,0-1 0,-4 5-167,0 0 1,0 7-145,4 1 1,0 5 0,0 7 0,0 1-1,0-1 1,0 1 0,0-1 0,0 0-26,0 1 1,1-1 0,2 1 0,2-1-52,2 0 0,-3-3 0,5-2 0,0-2 3,2-2 0,2-2 0,-1-1 1,0 0-1,1-1-87,-1-3 1,5-3 0,-1-6 144,-1 1 1,-1-2 0,-1-1 75,-1-1 1,0-6 0,1 2-1,-2 0-18,-3-1 1,2 0 0,-5-5-1,1-1 1,-1-2-111,-2 1 0,-2-2 0,-1-1 0,0 1-79,0 0 0,0-3 1,0 4-1,-1 3 257,-3 4 0,1-1 97,-5 7 0,4 5 0,-3 8 0,1 7-81,4 9 1,-1 3 0,0 8 0,-1-1 54,1 3 0,2 6 1,2 0-1,2 1-158,1 1 0,4 9 1,-2-6-1,1 2-286,2-1 1,2-2 0,2-4-107,-1-7 0,5-2 0,-1-6 0,1-4 0,-1-3-476,1-6 0,-1-3 0,-3-2 236,-1-3 1,1-3-1,-1-5 1</inkml:trace>
  <inkml:trace contextRef="#ctx0" brushRef="#br0" timeOffset="134832">4006 14883 11292,'5'-7'1172,"-2"3"-3750,5 8 1540,-5-3 0,8 10 0,-4-4 0</inkml:trace>
  <inkml:trace contextRef="#ctx0" brushRef="#br0" timeOffset="135099">4043 15317 8355,'-12'0'5063,"5"0"-5510,1 0 1,16 0-1669,2 0 946,4 0 0,-4 0 0,0 0 0</inkml:trace>
  <inkml:trace contextRef="#ctx0" brushRef="#br0" timeOffset="135403">2356 15813 8355,'2'-34'2170,"3"6"0,8 11-2609,6 11 0,10 4 0,3 2 463,-1 0 1,5 0 0,-3 0 0,4 0-1,5 0 888,3 0 1,15 4 0,7 0 0,9-1-684,7-1 0,-2 2 1,0 0-1,-1 0-461,-3 1 1,-2-2-1,-5 4 1,-5 0-66,-6 0 0,-5-3 0,-9 3 0,-5 0 57,-5 0-1756,-11-5 1,0 10 0,-5-6 0</inkml:trace>
  <inkml:trace contextRef="#ctx0" brushRef="#br0" timeOffset="138945">5717 15081 8071,'-6'6'0,"1"2"0,4 3 114,1 1 1,0 1-1,0-1 219,0 1 1,0-4 0,0-5-172,0-8 0,0-5 0,1-5-141,4-3 1,-4-3 0,4-9 0,0-3 0,0-2 0,1-2 0,1-3-87,-1 1 0,3-8 0,3-2 4,0-4 1,1-8 0,-1 5 0,1 0-1,-1 4 29,1 3 0,-1 8 0,-1 11 0,-1 5 15,-2 8 0,-4 5 0,4 11 0,2 1 71,1 3 1,-3 10 0,-1 11 0,0 8 63,0 7 0,1 0 0,5 5 0,-2 2-48,-3 2 0,3 0 0,-3-1-50,3-2 1,-3-3 0,1-8 0,0-1-15,2-6 1,0-7-1,-1-4 1,-2-5 93,2-4 1,0-4 0,-2-8-68,-4-4 0,1-8 0,0-5 1,-3-3-38,0 0 0,-1-7 0,2-2 0,2-3-49,2-1 0,-4-4 0,3-2 0,-1-1-54,3-3 1,2 4 0,0 2 0,-2 5 51,2 7 1,-4 6 0,3 12 56,0 3 0,-2 3 0,0 11 0,0 6-41,0 8 1,-3 9-1,3 5 167,-2 6 1,4 4 0,-5 7 0,-1 3 0,-1 1-68,3-3 0,0 2 1,5-10-1,-2 0-197,2-2 0,5-5 0,3-4 0,1-6-136,3-4 1,1-7-1,2-8 1,0-4-79,0-2 0,0-4 0,-1-2 0,1-5 36,0-6 0,-2-1 1,0-4-1,-4-2 145,-1-2 1,2 1-1,-3 1 1,-2 2 157,-1 3 1,-3-5-1,-3 2 174,-4 1 1,2 0 0,-2 3 0,-1 0 70,-2 1 0,-6 1 0,-4 2 1,-2 1 321,-1 2 0,1 2 0,1 5 1,2-2-157,-2 1 0,-1 3 0,-1 4 1,-1 4-213,1 3 1,0 2-1,-1 0 1,1 3-78,-1 0 0,1 5 0,1-3 0,1 1-110,2 3 1,5-3 0,-2 1 0,1-1-561,0 0 0,1-4 319,7 2 1,3-9-1,5-4 1,1-2 73,-1-2 1,-1-2 0,-1-2 0,-2-6 21,2-5 0,-1 2 1,1-5 171,-2 0 0,-1 4 0,3-4 0,-3 1 0,0 1 153,-1 1 0,-3 1 3,1 2 0,-1 5-112,1 3 1,-2 8-1,3 4 1,-1 3-45,0 1 1,5 5 0,-4 1 0,2 0-272,3 0 0,1 0 0,1-3 0,0 0-226,1-4 1,3 0 0,2-6 0,2 1-890,2 0 1214,-4-8 1,5-5 0,-4-5 0</inkml:trace>
  <inkml:trace contextRef="#ctx0" brushRef="#br0" timeOffset="139561">7094 14362 8355,'-4'-6'161,"0"8"0,1 9 1,2 8-1,1 5 1,0 2-1,0 3 0,0 4 1,0 4 659,0 4 1,4-2-812,0 2 0,2 3 1,-4 0-1,2-1 0,1-4 1,-1-6-1,0-3 0,0-4-418,1-4 0,-3-4 97,2-5 0,1-8 0,0-5 138,-3-7 1,0-5 0,-2-5 0,0-3 42,0-4 0,1-1 0,2-1 0,2-1 96,2-2 1,-3 0 0,3 4-1,0 2 28,0 2 0,0 3 1,3 6 87,-2-1 1,-4 2 83,4 3 1,-5 8-1,1 8 1,-2 3-82,-2 2 0,-5 3 0,0 2 0,-2 0 77,-3 0 0,3 3 0,-1-5 1,0-1 188,1-1 0,-3-2 0,5 1 1,-1-1-119,1 1 0,2-1 0,7-1-175,5-3 1,2 2 0,2-5 0,4 1-56,4-1 1,2 4-1,2-5 1,0-1-190,-1-2 0,1-1 1,0 0 10,0 0 0,-2 0 0,-1 0 0,-2 0 1,-1-1 71,0-3 1,-4-3 0,0-6 0,-4-1 54,-2-2 1,-5 2 0,3-4 0,-2 2 67,-2-1 1,-2-1 0,-1 3-1,-1 0 164,-3 4 1,1 3 0,-5 5-1,-2-1-33,-1 1 0,-1 7 0,1 4 0,1 5-98,2 3 0,1 4 0,-1 4 1,4 0-188,2-4 1,2 3 0,2-6 0,2 1-139,4 0 0,4-1 0,5-6-622,4-3 1,2 2 99,2-6 1,5-5 0,2-6 0</inkml:trace>
  <inkml:trace contextRef="#ctx0" brushRef="#br0" timeOffset="140193">8595 14883 8600,'0'-13'-61,"0"1"0,0 4 1,0-1-1,0 0 0,0-2 1,1-2-1,2 0 479,1-4 1,6-1 0,-2-4 0,2 1 0,-1-1 0,0-1-1,0-2 1,2 0-424,2 1 1,-2 0-1,-3 2 1,-4 3-16,-3 1 0,-1 1 1,-1 6-517,-3 3 1,1 3-1,-5 5 1,0 1 353,1 3 1,-3 3-1,6 5 1,1 1 172,2-1 0,1 5 1,0 1-1,1 0 29,3-1 1,3 4 0,6-3-1,-1 0 1,2 1-36,2 1 1,0-5 0,3 1-14,-1-2 0,-2-2 0,-3 1 135,-1-1 1,-1 1 0,-3-1 38,-4 0 0,-8-3 0,-5-1 0,-5 0-276,-3-1 0,1 4 0,3-4 0,1 0-1614,0-3 1386,5 3 1,1-6-1,6 5 1</inkml:trace>
  <inkml:trace contextRef="#ctx0" brushRef="#br0" timeOffset="140596">9079 14585 10195,'0'-19'0,"0"2"0,-2 4 0,-2 2 0,-3 4 0,0 8 0,3 9 0,3 5 0,1 0 0,0 0 0,0 0 0,0 3 0,0 1 0,0 4 0,0 0 0,1 0 0,2-1 0,1-2-32,-1-2 0,2-2 0,1-3 0,-1-1-120,1 0 0,3-5 0,0-3-3,2-2 0,1-4 1,-1-2 51,-3-4 0,3-4 0,-2-5 0,0-2 62,0-1 1,2-2-1,-4 5 1,1-3 0,-1 0 77,-2 0 1,1 4 0,-4 6 192,3 2 1,-1 8-76,-4 4 0,0 4 0,-2 13 0,0 1 1,-3 1-320,3 2 1,0 0 0,4-2-247,2-2 1,4 1-1,7-7 1,2-2 166,-2-4 0,3-6 0,0 1 1,1-2-808,3-2 1050,-4 0 0,11-11 0,-3-3 0</inkml:trace>
  <inkml:trace contextRef="#ctx0" brushRef="#br0" timeOffset="141360">9537 14598 8132,'-5'-7'599,"-2"1"1,0 8 0,3 2-1,3 4-438,1 3 0,0 1 1,0 2-1,1 1 1,2 3-1,2 0 0,1 0-154,-1-3 1,4 3 0,-4-1 0,1-1-1,-1 1 1,-1-2 0,0-3-949,0-2 371,1-2 495,-5-1 1,0-7 0,0-8 0,0-3-1,0-2-71,0 1 0,0-5 0,0 0 116,0-3 0,1 0 0,3-5 0,3 0 0,3 2 0,-1 0 0,4 4 61,0 1-156,-7 2 1,15 3 0,-9 2-196,2 3 0,0 3 0,-2 5 0,0 0-94,1 0 1,-1 4 0,1 1 266,-1 2 1,6 7-1,1 5 1</inkml:trace>
  <inkml:trace contextRef="#ctx0" brushRef="#br0" timeOffset="141361">9885 14746 8355,'-7'2'306,"3"2"1,2 3 187,2 5 1,2-1 0,2-3-336,4-3 0,3-4 0,1-1 1,1 0-1,-1-1 0,1-4 1,0-3-1,3-4 30,0-5 0,1 3 1,-6-3-1,-2-1-380,0-3 1,-2-1-1,1 0 1,-4 3 165,-3 1 0,-1 0 0,0 3 1,0-2 42,0 2 1,-1 5 0,-3 3 0,-4 2 147,-4 2 0,0 3 0,0 4 1,-1 6-38,1 5 1,-1 4 0,1 6-62,0 0 0,5 0 1,3 0-1,2-1 1,2 1-30,0 0 1,7 0 0,4-2-1,6-2-530,2-5 0,2-7 0,5-5 1,1-3-330,2-1 0,2-1 0,-4-3 46,2-5 1,6-7-1,-4-3 1</inkml:trace>
  <inkml:trace contextRef="#ctx0" brushRef="#br0" timeOffset="141774">11299 14225 8355,'-6'-24'-30,"-2"-1"-130,-3 0 1,2 6 0,3 2 680,0 3 0,2 2 0,4 2 0,1 8 0,2 9 132,1 6 1,6 15 0,-3 1-1,1 5-575,0 3 1,-5 5 0,3 1 0,-2 1-245,0 2 1,0 1 0,-4-1 0,1-5-327,3-2 0,-2-3 0,2-2 0,-3-4 1,-1-2-519,0-5 1,4-6 0,1-1 634,-3-2 0,-6-1 0,-3-1 1</inkml:trace>
  <inkml:trace contextRef="#ctx0" brushRef="#br0" timeOffset="142935">11113 14486 8355,'6'-1'-156,"-1"-4"-41,7 4 1,-4-4-37,9 5 1,-2-2 0,0-1-1,3-1 355,1 2 1,2-5-1,4-2 1,0-2-1,-1-1 1,1 0-1,-1-1-65,-4 1 1,-2-2-1,-5-1 1,-2-2 0,-3 2-39,-4 1 1,-3 2 0,-1 0 0,0-1 68,0 1 0,0-1 0,-1 1 174,-3-1-19,-3 1 0,0 8-128,3 8 0,3 8 1,2 13-1,2 0-99,1 0 1,4 9 0,-4 4 0,0 2-96,2 2 0,-5 1 1,5 4-1,-2-4-72,0-5 1,4 1 0,-2-10 87,1-2 0,1-6 0,4-6 65,1-5 1,-1-5 0,1-6-1,-2-5 5,-3-6 1,3-2 0,-4-7 0,1-1 19,0-1 1,-1-2 0,3 0 0,-2 1-2,2-1 0,1 4 1,1 2-1,-1 1 35,-3 3 1,4 1-1,-4 3 17,3 3 1,-3 4 0,-1 8 43,-2 4 1,0 4 0,-5 5 0,0 2-42,0 0 0,4 3 0,1-4 0,1 0-41,-1 0 0,6 2 1,0-7-1,4-2-23,1 0 0,2-5 0,-1-2-2,3-3 1,0-2 0,4-3-1,-2-6 1,-1-4 80,1-2 1,-3-5 0,0 3 0,-1-1-70,-3-3 0,-1 3 1,-3-1-1,-1 1 3,-2 0 0,-5 4 0,1-2-51,-3 3 1,-2 6-1,-3 1-1,-4 2 1,-4 1 0,0 5-1,0 3-5,-1 4 1,-3 5-1,-1 2-23,2 1 1,1 2 0,3-1 0,2 2 0,2 2-33,1-1 1,2-3-1,4 2 1,0-1-143,0-3 1,6-5 0,2-3-1,3-2 106,1-2 0,1-1 1,-1-4-1,0-1 112,1-1 0,-2-9 1,-1 0-1,-2-1 162,1 1 1,-2 0 0,0 1 0,0-1 336,0 1 0,-4 0 145,1-1-594,-3 6 0,-1 3 1,0 8-1,0 5-32,0 2 0,4 1 0,1 0 0,-1 1-38,1-1 1,-2 1 0,5-1-19,2 0 1,1-5 0,1-1-1,1-2 1,0 0-108,4-1 0,-3-3 1,2-3-1,-1-2 156,2-2 0,-3-6 0,4-5 0,-2-1 62,1-3 0,-1-1 0,-3-2 1,-2 0-17,-3 0 1,3-5-1,-4-2 1,0-1-170,-3 0 0,1 0 1,0-6-1,-3 1-42,0 1 1,-2-2 0,-2 10 560,-2 1 1,3 8-229,-3 3 0,-2 12 0,2 9 0,1 11-23,2 7 1,1 4 0,0 3 0,0 3-55,0 0 0,0 8 1,0-3-1,0 3-191,0 2 1,4-3 0,2 2-1,0-3-221,4-5 0,-3-3 0,1-5 0,1-2-578,-3-2 0,5 0 0,-4-8 290,0-2 0,4-1 0,-4 2 0</inkml:trace>
  <inkml:trace contextRef="#ctx0" brushRef="#br0" timeOffset="143135">12365 14337 10993,'7'-19'0,"4"4"0,6 2 0,2 2 0,3-3 0,1 1 0,4-2 56,1-2 1,0 3 0,5-2 0,0 2 0,-1 1-1,-5 2 1,-5 2 0,-5 2-1486,-3 1 1,-7 2 0,-2 4 0</inkml:trace>
  <inkml:trace contextRef="#ctx0" brushRef="#br0" timeOffset="143551">13692 13977 8355,'0'-31'0,"-1"3"-164,-3 6 0,2 4 332,-2 6 1,3 8 0,1 8 0,0 12 0,0 11-1,1 7 1,2 6 240,1 5 1,0 0 0,-4 0 0,0 0-513,0 0 1,0 1 0,0-3-1,0-2-277,0-2 0,0 1 0,0-8 0,0-1-333,0-2 1,0-8 272,0-4 1,0-4-1,0 0 1</inkml:trace>
  <inkml:trace contextRef="#ctx0" brushRef="#br0" timeOffset="144356">13494 14300 8355,'1'-11'670,"2"1"-931,1 2 0,11 5 0,2-2 0,3 1 0,2-1 280,-1 3 0,0-4 0,4 1 123,-1-2 1,5 3-1,0-5 1,-1 1-171,-2 1 1,-1-4 0,-2 3-1,-1-3 1,-2-2 0,-3 1 0,-1-2-1,-4-1 51,-4-1 1,2-6 0,-5 2-1,1 0-21,0-1 0,-2 0 1,-4-4 42,0 1 1,0 3 0,-2 2 0,0 1 360,-3 3-390,-4 1 1,7 17 0,-2 6 0,3 9 9,1 8 0,0 1 1,0 6-1,0 1 6,0 2 0,0 5 1,0 2-1,0 0-5,0-1 0,0 0 0,0-6 1,0-2-38,0-1 1,0-7 0,1 0 0,2-5 25,1-3 1,4-6 0,-2-5 5,1-1 0,1-3 0,3-8 0,-3-3 15,-4-3 0,2-3 0,-1-1 0,1-3-42,0-1 0,2 2 0,-3-2 0,1 1-112,-1 3 0,5-3 1,-2 2-57,3 0 1,2 4 0,-1 4 165,0 4 1,-3 4 0,-2 5 0,0 6 48,-1 4 0,-3 6 1,3-3 88,-1 1 0,-2 2 1,4 2-1,0-1 1,0-2-1,2-2 1,4-3 0,2-6 0,1-2 16,0-1 0,3-2 0,0-5-105,0-4 0,5-1 1,-5-7-1,2-1 1,-2-1-11,-1-1 1,3-6-1,-5 2 1,-1 0-7,-1-1 0,-3 2 0,-3-3 0,-3 2-43,-4 2 1,-2 3-1,-4 7 1,-3 4 44,-3 2 0,-1 2 0,-2 0 0,-1 2 133,-2 2 0,1 7 0,5 7 0,1 1-85,2 3 0,5-2 0,-1 0 0,4 2 7,4 2 0,3-1 0,7-2-461,2-5 0,4-2 1,4-3-1,3-3 0,1-3-1688,6-4 1475,1-1 1,8-11-1,1-3 1</inkml:trace>
  <inkml:trace contextRef="#ctx0" brushRef="#br0" timeOffset="145552">15677 14176 8355,'-13'-7'489,"1"-4"0,-1 10-313,1-4 0,4 4 0,-1 1 222,0 0 1,-1 6 0,0 3-284,2 6 1,4 5-1,-3 4 1,2 1 0,2-1 59,2-4 1,1 4 0,0-4 0,0 3-363,0-3 1,5-2 0,3-5 0,3-2 23,2-3 1,1-3-1,1-5 1,1 0-28,-1 0 0,-2-5 1,-4-5-1,-2-4 140,-1-2 1,-1-1 0,-2 4-1,1-3-14,-1 0 1,-2-5-1,-2 3 1,-3 0 0,-4 0-276,-3 3 1,1-3 0,0 2 225,1 1 0,-8-3 1,7 1-1,1 2 33,-2 1 1,1 6-16,2 0 1,2 4 0,8-3 152,2 1 0,3 2 0,7 3 0,2-3-90,5-5 0,2-2 0,2-3 0,0-1 25,0-1 1,-1-8-1,1 1 1,0-5 83,0 1 1,-6-5 0,-2 0 0,-4-1 74,0 0 0,-6 2 0,-3-2 0,-3 5 6,-1 6 1,-1 4 0,-2 6 0,-2 1 40,-2 2 1,3 4-1,-5 5-126,0 0 0,3 7 0,1 5 0,0 9 0,1 6 31,2 6 0,0 3 0,2 4 0,2 3-127,2 2 0,-3 15 0,5-5 0,-2 1-17,0 1 0,6-4 1,-4-3-1,3-3-192,-1-6 1,0-2-1,3-13 1,-1-4 91,-2-3 1,-4-3 118,5-8 0,-3-4 0,3-8 26,-5-4 1,1-3 0,-1-2-1,1 1 2,0-1 1,-2-3 0,4-1 0,0 2 0,0 1 1,-1 6 0,4 1-1,-2 2-32,2 2 0,-3 2-73,1 1 1,0 5-1,3 3 19,-2 3 0,0 2 0,-4-1 1,-1 1-46,1-1 1,-3 0 0,2 1 0,-3-1 24,-1 1 0,-1-5 0,-2 0 0,-3 0 62,0-1 0,-3 0 1,-3-4 341,-1 1 1,1 0-238,0-4 0,5-1 170,3-3 0,2 1 1,4-4-1,2 1-10,4 4 1,7-4 0,3 2-420,1 1 1,-2 1 0,4-1 0,1-3 56,1-1 1,-2 3 0,-2-3 0,0 0 0,-1 1 140,0-4 0,-1-1 1,-5-1-1,0-1 51,1 1 0,-1-5 0,-1 1 0,-1 0-3,-2 3 1,-5-4 0,1 1 0,-3 0 43,-1 3 0,0 0 1,0 1 16,0-1 1,-1 7 0,-3 1 48,-4 4 1,2 2-80,2 4 1,3 3 0,1 7 29,0 2 1,0 5 0,0 0 0,1 4 0,2 4 24,1 2 0,4 1 0,-4 4 0,0 0-30,2 1 1,-5-1 0,5-1 0,-2-2-25,0-1 1,0-1-1,-4 1 1,-1-4-83,-3-3 0,-2-5 0,-5-2 0,0-1-280,-3-3 1,-1-1-1,3-2 1,-1-1-293,1-3 0,0-1 1,-1-4-225,1 1 1,4 0-1,1-5 410,1-3 0,-3-3 0,2-5 0</inkml:trace>
  <inkml:trace contextRef="#ctx0" brushRef="#br0" timeOffset="145816">16334 13816 8355,'-6'-12'118,"5"6"1,-2 6 0,5 7-824,2 4 1,4 2 0,-2 0 488,0 4 0,8 2 0,5 6 0</inkml:trace>
  <inkml:trace contextRef="#ctx0" brushRef="#br0" timeOffset="146149">16520 14374 9527,'12'-7'0,"1"2"0,1 1 0,1-2 0,3-1 0,1-2 0,3-2 0,0-2 1524,-1 1-1553,2-6 1,-9 4-1,2-4 1,-2 0-1,-3-1 1,-1-2-1,-3 2 1,-2 1-35,-2 3 0,-3-3 1,-4 2-1,-4 2 10,-3 4 1,-3 1 0,-1 4 0,-2 3 302,2 0 0,1 4 0,2 3 0,-1 6-12,1 4 0,4 7 0,1-1 1,1 2-250,4 2 1,0 4 0,4-1-1,2-3-49,4-3 1,4-7 0,5 1 0,4-2-687,2-1 1,2-7 0,0-1 0,-1-4-86,1-1 1,5-6-1,2 0 1</inkml:trace>
  <inkml:trace contextRef="#ctx0" brushRef="#br0" timeOffset="146731">17388 14015 8355,'-12'-11'121,"-1"2"1,5 0 0,0 5 0,-2 1 84,-1 1 0,-3 2 0,-1 0 0,-1 0 1,0 2-1,3 1 0,0 2 200,1 2 1,-5 3-1,2 6 1,3 5-1,2 2-206,0 2 0,4 0 1,-1 1-1,1 2-295,3 1 0,2-1 0,2-3 0,4-1-52,3-4 0,7 2 1,3-6-1,1-4-292,3-2 1,2-8 0,0 3 0,1-4-322,0-1 0,4-6 0,0-3 0,-1-6-602,-2-6 1296,-1-2 1,-1-2-1,1 0 1</inkml:trace>
  <inkml:trace contextRef="#ctx0" brushRef="#br0" timeOffset="148110">17611 13494 8772,'0'-13'589,"0"8"-698,0 5 1,0 11 0,0 10 358,0 2 0,0 3 0,0 3 0,0 4 0,2 4 0,0 3-50,3 2 0,3 0 1,-4-2-1,0 3 0,0 0-421,0 0 1,1-2 0,-4-4 0,2-1 0,2-3 0,1-4 0,-1-4-791,-2-5 1,2-2 223,0-5 0,-1-1 620,-4 0 0,-6 1 0,-1-1 1</inkml:trace>
  <inkml:trace contextRef="#ctx0" brushRef="#br0" timeOffset="148111">17500 14015 8355,'-7'-16'301,"3"4"0,4 2 123,4 4 0,4-4 0,7 6-262,2 1 1,9-2-1,0-1 1,4-1-1,5-1 1,1 0 621,1-1-693,0 1 1,-1-3 0,-3 3-1,-4 4 1,-4 2 0,-5 2-1,-3 2 1,-5 2 0,-3 4 0,-5 4 267,-3 5 0,-5-2-297,0 6 1,-2-5 0,4 4-430,-2-2 0,-1-1 1,5-1-1,0 0 1,2-1-1,2-1 1,4-3-2816,3-3 2617,2-2 1,-1-6 0,-1-2 405,-3-2 0,3-8 0,-4-7 0</inkml:trace>
  <inkml:trace contextRef="#ctx0" brushRef="#br0" timeOffset="148112">17983 13568 8355,'-5'-7'-131,"-2"5"1,0 4 0,3 7 0,3 2 0,1 1-363,0 0 1,5 12-1,2 2 1</inkml:trace>
  <inkml:trace contextRef="#ctx0" brushRef="#br0" timeOffset="148113">18132 14027 8856,'0'-12'0,"0"-1"0,0 1 30,0-1 1,2 2-192,2 3 1,-2-3 0,7 3 401,0-3 0,2 4 1,2 1-1,-1 2 0,1 2 1,-2 3-1,-3 6-154,-4 4 1,2 5 0,-2 2 0,-2 2 0,0 2 0,-2 0 0,1 0 0,2-2 0,1 1-275,-1-2 1,4-1 164,1-5 1,3-6-1,1-3 1,-1-4-1,-1-4-272,-2-5 322,-5-2 1,7-1-1,-6-2 1,0-2 0,0-4-9,0 1 0,2-4 1,-3 2-1,1-3 1,-2 1-1,1 2-7,1 5 38,-2 2 0,5 3 0,-5 1 20,3 2 0,4 12 0,-2 3-129,0 7 1,4 7-1,-4-4 1,1 1 0,0 2-131,2-1 1,1-4 0,3 2 153,2-4 1,0-2-1,3-2 1,0-5-7,0-3 0,-2-1 0,2 0 0,-1-1 0,-1-5 303,1-6 0,-5-2 1,4-5-139,-3 1 0,-6 0 0,0 3 0,1-2-72,-3 2 1,0-3 0,-6 2-1,0 1 94,0 1 0,0 1 0,-1 2-23,-4 3 0,-1 3 0,-7 5 1,1 1-48,-1 3 1,2 4 0,2 9 0,2 4-101,1 2 1,-2 6-1,4 0 1,2-2-98,5 0 1,1-3 0,7 0-1,5-3 1,1-5-19,6-2 1,1-7-654,5-3 1,-1-3 0,5-2-32,1-3 0,2-9 0,1-6 0</inkml:trace>
  <inkml:trace contextRef="#ctx0" brushRef="#br0" timeOffset="148588">19745 13841 8355,'-6'-26'473,"5"-2"0,-3 12-427,2 1 0,2 5 0,2 3 22,2 2 1,3 10-1,5 9 1,0 2 84,1 2 1,-1 6 0,1-1 0,-2 5 0,-2-1 0,-1-1-1,2-1 1,0-1-137,-2-4 1,3 2 0,-3-5-27,3-2 0,2-7 62,-1-4 0,-5-4 0,-3-4 1,-1-4-12,1-3 0,-3-1 0,4-2 0,-4-1-192,-1-2 1,1-1-1,2 2-126,1-5 1,2 2-1,-2-2 1,3 0-1,1 2-38,0 3 0,1-1 0,3 3-310,0 3 0,1 7 0,-1 0 0,1 3 534,-1 1 0,0 5 0,1 2 0</inkml:trace>
  <inkml:trace contextRef="#ctx0" brushRef="#br0" timeOffset="149857">20315 13829 8355,'0'-13'69,"0"5"1,0 0 0,0-2 361,0-1 0,0-1-97,0-1 1,-5 6 0,-2 5 0,-2 4 0,1 5 0,-2 1 0,-1 1-259,-1 0 1,0 4 0,-1 2 0,1 3-180,-1 1 1,1-2 0,0 3 0,1 1-170,2-2 0,2 5 1,5-5-1,-2 2 1,1-2-410,1-1 1,4-3 0,1-5 426,1-2 0,9-5 0,0 0 0,1-6 87,-1-6 0,1-3 1,1-3-1,2-3-43,-2-1 0,-1-1 0,-3-2 528,-3 2 1,2 3 0,-5-2-1,1 1 1,-1 3 182,-2 1 1,3 2-16,-2-1-462,0 6 0,-4 3 0,0 8 0,0 5-27,0 2 0,0 2 0,0 3-17,0 0 0,4 5 1,1-5-1,2 1-57,3 1 0,1-4 0,1 1 0,1-4 49,-1-3 1,1-5 0,0 1-97,4-3 1,-2-1 0,4-1 0,1-3 0,-2-6 82,0-5 0,-1-4 0,-1-6 0,0 0 24,-1 0 1,-1-1-1,-3-3 1,-1-4-79,-2-3 1,-1-2-1,3-4 1,-4-2 23,0 0 1,-1-3 0,-2 5 0,1-1 99,-1 0 1,-3 6 0,-3 7 0,-2 2-1,-1 6 360,1 3 1,-3 6-130,3 5 0,-3 7 0,4 1 0,1 8-90,2 7 0,1 6 0,0 9 0,0 6-41,0 4 0,4 7 1,2-2-1,0 3-171,4 2 1,-3-5-1,1 1 1,2-2-78,1-4 1,1 0-1,1-11 1,-1-3 69,1-4 0,3-5 0,1-9 1,-2-4 54,-1-3 0,-2-2 0,0-3 0,1-4-2,-1-3 1,2-6 0,1-1 0,0-1 14,-4-3 0,2-2 1,-6 1-1,-1 2 22,-1 5 1,0-2 0,-1 1-33,-1 2 1,-2 1 85,-1 2 0,-1 6 15,-3 6 1,2 6-1,-2 8 1,3 2-74,1 5 1,0 1-1,0 0 1,1-3-112,3-1 1,-1 4 0,5-2 0,1-1 0,-1-4-47,0-5 1,1-1 0,3-5 85,0-1 1,1-1 0,-1-2 0,2-2 37,2-2 0,-3-3 0,1-7 1,-5-1 6,1-1 1,1-2 0,0 3 0,-1-3-20,-2-2 1,-5 5 0,2-3 0,-1 2 27,0-1 1,1 1 0,-5 3 532,0 1-518,0 5 1,0 3 0,0 8 0,0 4 10,0 3 1,1 6 0,2 1-1,2 0-58,2 0 1,-3 2 0,5-3 0,0-1-39,2 2 0,2-4 0,0 1 0,3-4 12,0-2 0,6-7 0,-1 2 1,1-4-1,0-4-9,-1-4 0,-1-3 75,5-1 0,-6-2 0,-2-1 1,-3-3 27,-2-2 0,-1 4 1,-3-3-1,-2-1 1,-2 2 58,0 1 0,0 0 0,-4 5-15,0-1 0,-5 2 1,-4 3-1,-2 4 39,-1 2 1,1 8 0,1 2 0,2 5-108,-2 3 0,5-1 0,1 7 1,2 2-155,2-1 1,0 5 0,0-8 0,2 4-344,2 1 0,4-6 1,7-1-1,3-3-270,2-3 0,4 2 134,5-10 1,11 0 0,-1-4 0</inkml:trace>
  <inkml:trace contextRef="#ctx0" brushRef="#br0" timeOffset="151593">10009 16247 8355,'0'-12'-53,"-4"-2"1,-1-1 0,1-2-1,0 1 1,-1-1 0,-2-1 553,-3-1 0,-1 5-58,-1 2 1,-2 1 0,-3 7-211,-3 1 1,0 3 0,0 4 0,-4 4 0,-2 5 44,-3 3 0,2 8 0,5 6 0,2 0-180,2 1 1,6 2-1,5-4 1,2-2-357,2-1 1,3-5-1,4-2 1,4-2-38,3-6 0,7-4 1,1-7-1,2 0 95,0 0 0,-1-7 1,5-6-1,-1-6 136,-4-4 0,4-6 0,-4-2 0,2 1-24,-1 0 1,-2-5-1,-3 2 26,0-3 1,-3-1 0,-5 0-1,1 0 1,2-2-21,2-2 0,-6-2 1,-2-4-1,-1 3 51,1 2 0,-1 0 0,-4 8 0,-2 3 47,-2 7 1,1 13-1,-5 2 1,-1 8 167,-3 5 1,4 10-1,0 11 1,0 8 13,1 7 0,1 2 0,6 7 0,0-3-83,0 1 0,6 8 0,2-5 0,2 1-105,-2 0 1,7-1 0,-2-2-1,0-3-234,1-3 0,0-9 1,1-4 38,2-3 0,0-11 0,-1-4 0,0-4 191,-1-4 0,-1-7 1,-1-5-1,-2-2 0,-2-2 8,-1-4 1,-1 2 0,2-6 0,-4 0-40,1 2 0,-5-3 0,5 4 0,-2 0-43,0 0 1,0 0-1,-3 5 1,2-1 4,1 3 1,0 5 78,-4-2 1,2 7 0,0 1 0,3 7 85,-3 4 0,1 5 0,0 2 1,1 1 24,-1 3 1,2 2 0,1 1-111,1-1 1,1-4-1,4-2 1,1-3 0,-1-1-115,1-3 0,-1-7 1,0 0-1,1-3 76,-1-1 0,1-1 0,-1-2 0,0-2-4,1-2 0,-6-2 0,-3-4 0,-1-2 24,1-2 1,-3 0 0,3 5 0,-4-2 3,-4-2 0,1 2 1,-5-3-1,-2 4-39,-1 0 1,3 1 0,0-1 0,-2 2-18,-1 3 1,3-3 0,0 4-24,-2 0 64,4 2 0,2 6-2,8 3 1,-1-1-1,6 4 1,0 0 27,2 0 0,2 0 0,-1 2 0,0-2 8,1-1 1,3 2 0,1-4 0,-2-1 3,-1-2 0,-2-1 0,1 0 1,-1 0 107,0 0 0,1-5 1,-1-4-1,1-2 97,-1-1 1,-4 0 0,-1-2-140,-1-3 1,2-1 0,-4-2 19,-1 3 0,-7 9-85,-5 4 0,-2-2 0,-1 2 0,0 3-94,-1 4 0,5-1 0,1 7 0,2 0 29,2 2 1,-3 7-1,2 1 1,1 2-17,2 0 0,2-1 0,4 5 0,1 0 0,1 0 0,6-2 0,-2-2 1,4-4-57,0-4 0,0-2 1,0-2-1,3-5 55,2-3 0,-4-2 0,3-3 0,-1-5 79,-3-2 1,3-5 0,-1-2 0,-2-1 12,-1-4 0,-6 0 0,0-2 9,2 0 0,-3 2 1,0 1-1,-2 3 1,-2 1-25,-2 3 0,-1 1 0,-1 1 6,-3 1 0,1 5 0,-5 3-47,-2 3 0,5 2 0,1 3 0,2 4-105,2 3 1,4 3-1,2 1 88,1 2 1,0-1 0,2-2 0,0 1 17,0 2 1,2-1 0,0-3 0,-1-1 194,-2 1 0,-1-1 0,1 0 166,-3 1 1,0-5-246,-1 0 0,-5 1 0,-7 2 0,-4-2-108,0 0 0,-4-2 0,-1 2 0,2-2-1136,1-1 1,3 3 383,3-1 0,-3 3 0,4 2 0</inkml:trace>
  <inkml:trace contextRef="#ctx0" brushRef="#br0" timeOffset="152305">11361 16061 8210,'-7'-12'188,"3"5"1,8 3-1,4 2 1,3 2 0,3 0-1,1 2-22,1 2 0,1 4 1,-5 7-1,1 3 0,-1 0 1,1 1-1,-2-1 0,-2 1-275,0 1 1,-3-5-1,3 3 1,-4-3 3,1-3 1,-5 4-1,5-10-72,-1 1 34,-4-1 0,6-8 1,-4-2 40,1-4 0,0 1 1,-4-1-1,2-3 1,1-3 62,1-2 0,0-2 0,-3 1 0,2-2-9,1 0 1,4-3 0,-2 5 0,1 2 38,2 1 0,-2 7 0,2 2 0,0 0 137,2 1 0,0 6 0,-1 6-4,-2 3 1,-1 6 0,3 0 0,-3 3-181,-2 2 1,3 1-1,-4 2 1,1 0-242,0 0 1,-3-2 0,3-1 0,-1-3-236,0-1 1,5-5 254,-5-5 0,5 0 0,-2 5 0</inkml:trace>
  <inkml:trace contextRef="#ctx0" brushRef="#br0" timeOffset="152768">11844 15565 8355,'0'-12'0,"0"-1"136,0 1 0,2 5 1,0 5-1,3 8 1,-3 8-1,0 4-245,-2 4 0,0 1 0,0 2-428,0 0 0,0 0 0,1 1 161,3 3 1,-2-3 0,3 4 0</inkml:trace>
  <inkml:trace contextRef="#ctx0" brushRef="#br0" timeOffset="153152">12105 15515 8459,'0'-12'825,"0"0"-636,0-1-1,5 6 5,-3 2 1,4 1 0,-3 1-1,1 4 1,0 6 0,1 6-11,-1 3 1,0 5-1,-4 8 1,0 5-1,-1 5 1,-4 5 0,-2 1-1,1 5 1,1-1 260,4 4-536,1-1 0,0-4 0,0-2 0,1-5 1,4-4-325,3-3 0,7-6 0,3-7 0,0-6 0,1-5-38,0-6 1,-3-3 0,0-1-533,-2 0 0,-2-9 657,1-4 1,-1-7-1,1 0 1</inkml:trace>
  <inkml:trace contextRef="#ctx0" brushRef="#br0" timeOffset="153417">12055 15937 8355,'-5'-11'293,"5"3"-166,6 4 1,5-3-1,2 0 1,1-1 0,4-1-1,6-2 1,7-3-1,2-2 1,0-1 0,1 1-1,1-1 1,-2 4-1,-4 2-1270,-3 2 0,-1 6 0,0-2 0</inkml:trace>
  <inkml:trace contextRef="#ctx0" brushRef="#br0" timeOffset="155165">13457 15838 8166,'0'-17'0,"-2"1"-315,-2 1 440,3-5 0,-6 11 0,3-2 0,-5 4 0,-2 5 0,-1 6 0,0 9 0,-1 6 0,1 6 0,-1 4 0,1 3 0,1 1 0,3 0 0,3 0 0,4 0 0,1-1 0,1-2 1084,4-3-1809,2 0 1,6-9-1,4-6 1,4-7 0,2-3 37,2-2 0,0-7 0,1-4 0,1-6 510,2-2 1,-1-6-1,-6-5 1,-1 0 51,1-1 0,-5 1 0,1 1 0,-1-4 0,-1-3 0,0-2 0,-7-2 0,-2-2 0,-1 2 0,2-2 0,-4-1 0,-1 0 54,-2 0 1,3 4-1,0 5 1,-1 7 477,-1 5 1,-8 0-205,-2 5 0,1 6 0,0 8 0,2 6 0,2 5-8,1 4 0,2 10 0,0 4 0,0 3-41,0 1 1,6 6 0,2 0 0,2 5-64,-2 3 1,2 0 0,-6 3 0,0-1-272,2 0 0,-5-3 0,3-2 0,-3-3 101,-1-5 1,0-3-1,0-7 1,2-2-441,2-4 319,-3-9 1,5-4 0,-5-8-102,3-4 0,-1-8 1,4-1-51,-2-3 0,5 4 0,-2-5 0,3-1 18,2-1 0,-4-1 0,1 2 1,1 3-1,-1 2 62,1 6 1,-4 0-1,1 7 194,2 1 0,-5 3 0,1 5 1,-2 4 162,0 6 0,0 0 0,-3 5 0,2-1-106,1 0 1,5 1-1,-3 0 1,4-3-89,4-3 1,2-2 0,0-1 0,2-1-49,1-2 0,1-5 0,5-1 0,-1-3 9,-4-3 0,0-6 1,-7 2-1,1-3 73,-3-1 1,-2-5 0,0 1-8,-1 0 1,-5 1-1,1 0 1,-2-1 0,-4 0-47,-2 3 1,1-1 0,-5-1 0,-1 0-79,-3 3 0,0 1 1,0 6-1,-1-1 9,1 1 1,-5 2 0,1 7 0,1 5 33,1 2 1,1 7 0,2 2 0,2 2 0,2 0 0,1-1-69,4 1 0,0 0 22,2-1 0,2 1 1,2-6-1,4-1 4,3-1 0,3-6 0,1-1 0,2-1 0,-1-3 0,1-3 26,-1-4 0,1-3 85,-5-6 0,0 1 0,1-1 1,-2 0-4,-3-4 1,2 3 0,-6-4 0,-1 2 11,-2-1 0,3-1 1,0 3-1,-1-1 165,-1 1 1,-2 5-190,0 2 1,0 6-80,0 2 1,0 6 0,0 6 0,0 2 0,0 1-18,0 2 0,1 1 0,2-3 47,1 1 1,5 1-1,-2-5 1,2 1-21,-1-1 0,-4-4 0,4-1 115,2-1 1,-3-2 0,1-6 0,2-2 28,1-4 1,-3-3-1,-1-1 1,-2-1-40,-2 1 0,3-1 1,-2 1-1,-1 0-40,-2-1 1,3 5 0,0 0-115,-1-2-80,-2-1 166,-1 4 0,0 7 1,0 8-1,0 3-6,0 2 1,4-1-1,1 1 37,-3-1 1,0 0 0,-1 1 0,2-1 25,1 1 0,4-5 19,-4 0 1,5-6-1,-4-1 1,1-5 10,-1-3 1,3-1 0,-2-6-1,1-1-85,3-2 0,-1-4 1,1 4-1,-2-1 1,2 0-60,1 3 1,0-1 0,-2 3-26,0 0 0,-5-1 1,3 9 218,-2-2 0,3 6 1,-2 1 62,1 7 1,-4 4-1,2 1-95,1 0 0,1 2 0,5 3 0,0 2-184,1 0 1,1-1 0,1-7 0,3-1-1,1-3 60,3-2 1,-3-1 0,2-4 0,0-1 40,-2-3 1,0-3 0,-5-5 0,0-2-122,-3-3 1,-3 4-1,0-5 1,-2 1 158,-1 1 1,-3-5 0,2 3-1,-3 0 47,-1 0 0,-5 2 0,-4 3 6,-2 1 0,-5 1 1,-1 2-1,2 5 0,1 4-12,2 4 1,0 5 0,-1 6-28,1 1 1,-1 6 0,2-1-239,3 3 1,-2 0 0,6 0 0,2-2-40,0-1 0,2-5 0,2 3 0,2-2 0,4-5 45,3-2 0,-3-7 1,1 1-1,0-3 118,2-1 1,0-1 0,-1-3 0,-3-5 90,-2-2 1,5-2-1,-3-4 1,0-2 174,-3 0 0,1-4 0,1 7 1,-1 1-1,1 1 293,-3 2 1,-2-1-5,-1 1-462,0 5 0,0 7 1,0 10-1,0 5 0,0 5 27,0 4 1,0 2 0,0 2 0,1 2-175,4 2 0,-4 1 0,3 4 1,-3 1 131,-1 4 0,2-2 1,1 4-1,1-1 13,-2-4 0,0 0 0,-2-2 0,-2-2 19,-2-6 0,-3 0 1,-5-10-1,0-1-19,-1-6 1,-3 1 0,-2-6-1,-2-1-45,-2-1 0,-1-4 0,-2-2 0,0-2-197,1-1 1,0-6 0,2 2-325,1-3 1,10-2-1,0 0 1,4-3-101,5 0 1,0-6-1,2 2 1</inkml:trace>
  <inkml:trace contextRef="#ctx0" brushRef="#br0" timeOffset="155527">15056 15887 8798,'13'-8'0,"-1"1"0,1 2 329,-1 2 0,2-3 0,1 1 0,2-1 0,-2 0-411,-2-1 0,-4-2 1,-1-3-1,0 0-15,-1-1 0,3 1 0,-5-1 0,1 1-129,-1 0 1,-1-1 0,-4 1 0,0-1 185,0 1 0,-4 4 0,-1 1 1,-2 1 152,-3 4 1,-2 0-1,-3 4 33,-2 2 1,1 3 0,3 6 0,1 3 0,1 1-12,3 3 0,-2 2 1,6 5-1,1 2-77,2-1 1,3-2 0,5-3 0,7-2-204,4-4 1,4-4 0,6-2-1,2-2-374,2-5 0,6-3 0,9-2 0,3-3-14,-1-5 1,4-7-1,-9-3 1</inkml:trace>
  <inkml:trace contextRef="#ctx0" brushRef="#br0" timeOffset="156306">16532 15230 8355,'-1'-27'0,"-2"3"0,-1 5 20,1 4 0,2 9 254,1 10-144,0 9 1,-4 18 0,0 7-1,0 6 1,-1 4 0,1 3-69,1 3 0,2-3 1,1 2-1,0-3 0,0-3 1,0-3-1,1-1 0,2-5-429,1-3 0,5-6 1,-4-9-152,2-3 1,1-5-64,5-4 0,-2-8 351,-3-8 0,-2-8 0,-6-4 0</inkml:trace>
  <inkml:trace contextRef="#ctx0" brushRef="#br0" timeOffset="157050">16383 15677 8355,'-5'0'-19,"5"0"1,5-5-1,9 0 1,3-1 158,3 1 1,4-3-1,2 2 1,2-1 88,1-2 0,4-2 0,-3 0 0,0 2-91,1 5 0,-2-1 1,-6 0-1,-2 4-113,-5 4 1,-3 4-1,-5 5-12,-4 1-1,-3-1 1,-1 0 0,-1 2 0,-2 1 52,-1 2 0,-4 4 0,4-5 0,1-1-77,2-1 1,1-2-1,0 1-6,0-1 1,6-5-1,5-3 1,5-2-137,-1-2 1,4-5 0,0-1 0,2-4 16,0-4 1,-2-2 0,2 0 0,-5 0 43,-2 1 1,-3-3 0,-3 1-1,-4 2 0,-4 1 1,-4 2-22,-4 0 0,-4 1 0,-4 1 0,-1 3-121,-3 1 0,4-2 1,-4 4-1,3 1-77,1 2 1,4 0 208,4-4 0,4 4 1,9-3-1,6 3 44,4 1 0,3 0 0,-3 0 0,3-2 78,2-2 1,-1 3 0,3-3 0,-3 1 96,-1-1 1,-1 2 0,-5-2 0,0 3 328,1 1 1,-1 0 0,1 1-168,-1 3 1,-4 3 0,-1 6 0,-1-1-69,-4 0 0,0 5 0,-2 1-189,0 1 0,1-2 0,2 2 0,1-1 0,0-3-78,2-1 0,1-3 0,5-3 4,0-4 0,1-2 1,-1-2-1,1-2 39,-1-2 1,0-3 0,1-7 0,-1-1-18,1-1 1,-6-1 0,-2 3 0,-1-1 5,0-1 0,0-1 0,-5 5 1,-3-1-6,-4 1 0,-5 0 0,-2 1 1,-3 2-123,-1 5 0,-2 3 0,-2 1 0,1 1-341,1 3 0,6 7 0,0 6 151,5-2 0,-1 4 0,4 1 1</inkml:trace>
  <inkml:trace contextRef="#ctx0" brushRef="#br0" timeOffset="158124">17996 15590 8355,'-6'-18'-295,"-1"4"1,1-8 0,1 5 363,4 2 1,-3 2 0,0 0 0,1 1 0,3-1 0,4 2 261,4 3 0,3-2 0,2 6 0,-1 1-271,1 2 1,-1 1 0,0 1 0,1 4-102,-1 3 1,1 3-1,-1 3 1,-1 1-52,-3 1 0,2 5 1,-6-3-1,0 1 68,2 3 1,-5-2 0,3-1-1,-2-1-6,-2-3 1,0-1 0,0-2 38,0 1-10,0-7 0,0-1 1,0-10-1,0-3-10,0-3 1,0-3 0,0-1 0,0-3-38,0-1 0,0 2 0,1-2 0,2 1-131,1 3 1,1 1-1,0 2 78,3 0 0,-1 3 1,1 2 157,2 2 0,1 1 0,0 5 0,-2 3 0,0 5-64,0 2 0,-3 1 0,-2 2 157,-3 2 0,3-2 0,1 3 0,-3-2-92,0 1 0,-1-2 80,3 3 0,3-9-113,5-4 0,1-8 0,-2-4 0,-1-3-8,-2-2 1,-1 1-1,2-1 1,0 1-102,0 0 0,1-1 0,0 1 1,-2-1-126,1 1 1,-3 0 0,-1-1-111,1 1 293,1-1 0,4 8 0,-3 5 0,-4 7 36,-2 4 0,2 7 0,0 1 1,-1 2 121,-2-1 0,0 0 1,2 0-1,1-2-117,-1 0 1,3-8 0,-1 2 0,2-2-34,3-3 1,-3-2 0,1-5 0,1 0 27,3 0 1,0-5 0,-1-4 0,-1-2-29,-2-1 1,-1 0-1,1-1 62,-4 1 0,2-1 0,-2 1 0,-1 0-58,-2-1 0,3 1 0,0-1 1,-1 1-81,-2 0 0,-1-1 52,0 1 0,0 6 0,2 6 77,2 7 0,-3 4 1,5 2-1,-2 0-2,0 4 1,4-3 0,-2 4-1,1-3-72,2-3 0,-2 3 1,1-8-1,2 0 41,1-3 0,2-2 0,-1-4 0,0-2 51,1-4 1,-5-3-1,0-3 1,2-1 36,1-2 0,1-3 1,-1 2-1,-2 0-83,-5 0 0,1 1 0,-1 5 0,-1 0-36,-1-1 0,-2 5-17,0 0 1,-2 5-1,-1 0 1,-1 6 29,2 5 0,0 4 0,2 4 0,0 2 13,0 1 1,4 2 0,2 3 0,1 1-144,2 0 1,-2 0 0,2-2 0,0-2-328,2-5 0,6 1 0,1-5 280,1-5 1,2 1-1,3-1 1</inkml:trace>
  <inkml:trace contextRef="#ctx0" brushRef="#br0" timeOffset="158816">19174 15342 8355,'0'-9'253,"0"1"1,0 0 322,0-5 1,-5 8-493,-4 5 0,2 5 0,0 8 0,1 1-9,-1 2 0,-2 2 1,-2 6-1,2-1 1,2 3-1,0 0 0,1 1 1,1-3-251,2 1 1,3-1 0,4-4-1,5-3-38,2-3 0,5-6 1,2-1-1,1-2-72,3-2 1,0-7 0,1-4 0,-4-5 93,-1-3 0,2-4 1,-3-4-1,-2-1 146,-1 0 0,-2-1 1,1-3-1,-1-3 102,0 0 0,-3-3 0,-2 3 0,0-3 6,-1-2 1,-1 3 0,1-8 0,0 4-28,-3 1 0,2 5 0,-1 3 16,-1 3 1,-2 7 0,-2 3 0,-3 7 75,-4 5 0,1 9 0,0 8 0,0 6 10,0 4 0,3 12 0,-3 2 1,2 1 5,2 1 1,1 2 0,2 2-1,0 0-35,0 0 0,0-2 0,2-4 0,1 0-343,1 1 0,5-7 1,-2-3-1,2-8 6,-1-7 0,0-2 1,4-8 362,1-5 0,-5-7 0,-1-9-41,-1-2 1,2 1-1,-3-3 1,2 3-1,1-1-2,-1 1 1,4 4 0,-4-2 0,2 5 146,-1 4 0,-4 2-165,4 6 0,-1 7 0,3 6 0,-3 5-182,-2 1 0,5 4 0,-2-2 0,3 1-179,2-1 1,-1-3 0,0-6-1,2-1-98,3-3 0,-2-2 0,5-6 0,3-2-55,0-2 0,2-8 0,0-7 1</inkml:trace>
  <inkml:trace contextRef="#ctx0" brushRef="#br0" timeOffset="159185">20055 14833 8355,'-13'-7'271,"1"3"1,1 4 0,2 4-1,4 5 1,1 2 0,0 1-1,1 2 1,2 2 0,1 5-1,1 2 1,2 4 338,1 2 0,4 2-896,-4 6 1,5 5 0,-5-1 0,-2 0 0,0 1-1066,-2-1 0,0 0 0,0-3 1</inkml:trace>
  <inkml:trace contextRef="#ctx0" brushRef="#br0" timeOffset="159186">19918 15788 8355,'-19'-7'671,"2"3"1,10 3-1,7-1 1,7 0-479,4-2 1,6-1 0,-1 4 0,0-2-1715,-3-1 1,0 5-1,-1 6 1</inkml:trace>
  <inkml:trace contextRef="#ctx0" brushRef="#br0" timeOffset="167453">15726 11063 9833,'18'-19'0,"4"2"0,7 3 0,7 2 0,5 1 0,5 3 0,5 3 0,5 4 79,5 1 1,5 0-1,3 0 1,3 0 0,6 0-1,5 0 1,6 0 0,4 0-1,-44 0 1,2-1-1,3-1 1,1 1-89,4-1 1,2 0 0,3-1 0,2 0 0,-1 2-1,0 0 1,3-2 0,0 1 0,4 1 0,2 0-1,1 0 1,1 0 0,4 1 0,0 0 0,-1 0 0,1 0 14,1 0 0,1 0 0,0 3 0,-1 0-125,0 1 1,-1 0 0,2 1 0,0 1 0,4 0 0,1 0 0,-4 1 0,0-1 190,-4 0 1,-1 0 0,5 0 0,0 1 0,-3-1 0,0 0-1,0 0 1,1 0-84,-4 1 1,-1-1-1,2-2 1,-2 0 0,-8 0-1,-1-1 1,-2 0 0,-2 0-73,-2-2 0,-2 0 1,-4 0-1,-1 0 1,44-1-1,-17 0-535,-15 0 1,-10 0 617,-11 0 0,-4 0 0,-8 0 0,-1 0 0,3 0 0,3 0 0</inkml:trace>
  <inkml:trace contextRef="#ctx0" brushRef="#br0" timeOffset="170691">7813 13109 8181,'-6'-5'0,"3"-4"-653,6-2 391,-2-1 455,10 0 0,-5-6 1,3-3-1,-1-4 1,2-2-1,0-4 1,-1 1-1,-2-2 1,-1 2-88,-3 0 1,2-3-1,-1 2 1,-1 1 0,-2-2-1,-1 3 124,0 3 0,0 0 0,0 10-15,0 0 1,0 9-1,0 9-95,0 9 1,4 8-1,2 9 1,1 2-104,2 2 1,3 5-1,0 4 1,0-1-297,1-1 0,3-7 0,2-4 0,1-3-689,3-4 0,2-3 0,-1-7 523,-2-3 0,-3-2 0,-6-6 0</inkml:trace>
  <inkml:trace contextRef="#ctx0" brushRef="#br0" timeOffset="171210">7813 11609 8355,'0'-25'-466,"0"0"0,0 0 550,0 0 1,0-1 0,0-1 0,0-1 0,0 3-1,0 5 1,0 2 0,-1 3 0,-3 2 379,-4 5 0,-3-2 0,-2 6 1,1 1-305,-1 2 1,2 6 0,2 5 0,1 5-18,-2 6 1,4 6-1,2 4 1,4 0-62,4 4 1,3 5 0,6 3 0,-1-1-71,0 1 1,1 4 0,1-2 0,1 2-177,1-1 1,5-4-1,-3-6-93,1-3 0,-4-2 0,2-7 0,-5 0-101,-3-3 0,0-4 0,-5-4 0,-1-1 0,-3-1-184,-4-2 0,-4 2 1,-9-5-1,-3 1 434,-4-2 0,-6 1 0,-2 1 0</inkml:trace>
  <inkml:trace contextRef="#ctx0" brushRef="#br0" timeOffset="173619">7503 11943 8355,'7'-12'276,"-3"0"1,3-1 0,2 1-148,2-1 0,2-3 1,4-1-1,5 1-134,6-2 1,-2 8 0,4-2 0,0 2 0,2 2-635,0 0 1,6 5 0,-3-3 0,-2 2 289,-1 0 1,2-5-1,-2 2 1</inkml:trace>
  <inkml:trace contextRef="#ctx0" brushRef="#br0" timeOffset="173620">8074 11857 8068,'0'-13'27,"1"1"1,3-1 5,5 1 0,6-5 0,3 0-125,1-3 1,0 1 0,2-3 0,-3 3-1,-2-1 80,1 1 1,-2 4 0,-7-2 0,-2 4-1,-2 0 1,0 1 0,-2-1 44,-5 1 1,-4 1 0,-7 3 0,-1 4 99,-2 2 1,1 4 0,4 2-1,-1 4 5,1 3 1,-1 6 0,2 0-111,3 3 0,-2-1 0,6 3 0,2-1-88,0 1 1,8-3 0,3 0 0,6-1 0,5-4-185,-1-4 1,9-1-1,-4-5 1,4-2 78,2-5 1,-4 0 0,3-6 0,-2-4 61,-3-2 1,1-3 0,-1 3 0,-4-3 138,-3-1 1,-3 2-1,-2-2 1,-1 0 132,-3-1 1,-2 4 0,-6-3 0,0 1 80,0 3 0,-2 1 0,-2 3-240,-4 2 1,-3 0 0,-3 5 18,-2 1 1,2 3-1,-3 4 1,5 4-4,4 3 0,-3 2 0,4 1 1,-1 1-1,1 1-43,1-1 0,2-1 0,4-1 0,0-1-30,0 0 0,1-1 0,3-1-70,5-2 0,2-5 0,1 1 0,1-2 30,-1-2 1,0-2-1,1-2 87,-1-4 0,-4-7 0,-1-2 95,-1 2 0,2 0 0,-4 0 0,-1-2 243,-2 2 1,-1 1 45,0 2-190,-5-1 0,4 8-243,-4 5 0,4 5 0,2 9 0,2 1 0,3 2-6,1-2 1,1-1 0,4-3 0,1-2-44,-1 0 1,0-2 0,1 1-1,-1-4 57,1-3 1,0-1-1,3 0 16,0 0 0,1-5 0,-6-3 98,-3-3 0,2-2 0,-6 1-40,-2-1 0,0 1-57,-2 0 1,-4-1 0,0 1 0,-1-1 41,0 1 0,4 0-88,-4-1 105,4 6 1,2 2 0,4 6 23,3 3 0,3-1 0,1 4 0,2 0-53,3 0 1,-4-5 0,5 4 0,-1-2 13,-1 0 1,1 6 0,-5-3 0,-1 1-84,-2 0 0,-4-4 0,-5 5 0,0 0 45,0 2 0,-1 0 1,-3-1 202,-5-2 1,-3-1 0,-3 1 168,-2-3 1,1 0-425,3-1 0,6-1 1,5-6-1,4-2 1,7-2-84,2-3 1,5-5 0,2-3-89,1-1 1,-2 2-1,4-2 1,-1 1-1,0 2-7,-4-2 1,-2 4 792,-2-3-162,-5 9 0,-1 4 0,-6 8-32,0 4 1,0 3 0,0 2-272,0-1 0,0 1 1,0-1-1,1 0-308,3 1 0,-1-2 1,5-2-1,2-2-268,1-1 1,5-2 0,1-4 0,-2 0-301,-1 0 555,-2-6 0,1 0 0,-1-7 1</inkml:trace>
  <inkml:trace contextRef="#ctx0" brushRef="#br0" timeOffset="173621">9017 11224 8355,'-13'-12'364,"2"-1"1,1 2-622,2 3 1,5 4-1,-1 8-1343,3 4 1355,1 3 0,11 2 0,3-1 0</inkml:trace>
  <inkml:trace contextRef="#ctx0" brushRef="#br0" timeOffset="173622">9178 11212 8355,'-6'-20'94,"-1"3"1,-1 4 0,1 1 0,2-1 278,2 1 0,0 4-180,-1-1 1,8 8 0,-1 1-157,2 7 0,6 4 0,-2 3 0,0 2 9,0 5 1,0 2 0,-3 2-66,1 0 1,-5 0 0,4 0 0,-2-1 0,0 0-257,-1-4 1,0 0-1,-1-5-13,3 1 0,3 1 114,-4-5 1,2-5 170,-2-3 0,-3-8 1,3-4-1,-1-4 86,1-5 0,-3 3 1,5-2-1,-2 2-18,0 2 0,4-1 1,-2 1-1,1 1 3,3 2 0,-4 4 0,3 5 0,0 0-49,2 0 1,0 1-1,-1 3 1,-3 5-73,-2 2 1,0 5 0,-5 1 0,0-1-102,0 2 1,0-4 0,0 3 0,-2-4-126,-2 0 0,-1-1 0,-5-1-511,2-3 1,4 2 671,-5-6 0,6 0 0,-2-4 0</inkml:trace>
  <inkml:trace contextRef="#ctx0" brushRef="#br0" timeOffset="173623">9562 10976 8355,'-12'0'312,"-1"0"0,7 1 0,1 5 0,4 5 0,1 6 1,0 3-5,0 6 1,0-1 0,0 4-1,1-3-468,4-1 1,1 4 0,7 1 0,-2 1-328,-3-1 1,3 3 0,-3-5 0,3-4-1000,2-2 1071,-6-6 0,4 7 0,-4-4 0</inkml:trace>
  <inkml:trace contextRef="#ctx0" brushRef="#br0" timeOffset="173624">9736 11348 8355,'12'-7'293,"1"0"0,-1 5 1,0-3-309,1 3 1,1-5 0,1-1-1,1-3 1,-1-2 0,-1 1 0,-1-1-1,-1 2-17,0 3 0,-5-3 0,-1 3-73,-1-3 0,-5-2 1,0 2 204,-7 3 0,-2 1 1,-2 4 22,-2-1 1,4 1 0,-8 8 0,3 3 39,2 3 1,0 7 0,-1 2-1,1 4 1,-1 1 32,1 0 0,5-1 0,3 1 0,3-1-139,1-4 1,9 2 0,5-7 0,5-4-276,8-5 0,3-5 1,8-3-1,1-5-307,-2-6 0,3-3 0,-8 1-265,0-2 0,-8-5 0,-6 3 1</inkml:trace>
  <inkml:trace contextRef="#ctx0" brushRef="#br0" timeOffset="261448">18839 5693 8355,'-5'-13'-50,"-5"2"0,-2 2 0,-2 2 0,3 1 1,0 3-1,0 2 0,-2 1 0,1-1 0,0-2 1,-1-1-1,1 0 0,-1 0 0,0-1 0,-3 3 1,0 0 226,1 2 0,0-4 0,-1 0 1,-2 1-1,-1 2 0,-3 2 0,-1 3 286,-2 5 1,-1 3-319,-3 5 1,1 6 0,-3 9 2,0 4 1,6-1 0,6 11 0,1 2 0,4 3-38,5 3 0,3 4 0,9-5 0,4 1-143,5 1 1,9-8 0,2 3-1,6-3-159,4-3 1,10-7 0,-3-8 0,4-4-7,3-5 0,10-7 0,-4-9 0,7-4 94,2-4 1,-5-9 0,0-9 0,-3-4 45,-6-3 1,-1-5 0,-10-1 0,-5-3 102,-5-4 0,-13-3 1,-6 1-1,-5-3 164,-3-4 0,-7-1 0,-5 2-87,-8 0 1,-6 5-1,-5 1 1,-9 1-1,-6 4-98,-5 5 1,-5 6-1,2 11 1,0 5-263,-1 6 1,8 8 0,-2 12 0,3 8-266,6 6 1,0 6-235,11-1 0,-5 3 0,2 1 1</inkml:trace>
  <inkml:trace contextRef="#ctx0" brushRef="#br0" timeOffset="262149">18641 5966 8355,'-9'0'-105,"1"0"1,0 0-1,-4 0 1,0-2-1,3-1 1,2-2 795,1-2 1,2 3-278,4-4 1,0 3-94,0-3 1,6 5-198,2-1 1,2 4 0,-1 4 0,-2 5-129,-1 2 0,-1 3 0,-2 1 0,1 3-19,-1 1 1,2-4 0,1 0 0,-1-4 12,1-3 1,4-3-1,-2 2-27,3-2 1,-3-2-1,0-6 1,1-2-1,-2-4 21,-3-5 0,1 2 1,-1-6 45,-1 0 0,-3 4 1,-3-3-1,-2 1 1,-2 3-7,-3 2 1,-1 5 0,-2-1-1,-3 2 47,0 2 1,-2 11 0,3 6-1,-2 2-29,2 2 0,3 4 0,2-1 0,3 3-209,2 0 1,1-3 0,4-2-1,0-1-98,0-3 1,5-2-1,5-5 1,5-4-115,5-2 1,0-2 0,2-2-16,4-2 1,-1-7 0,4-7-20,-3-1 1,-1-2 0,0-4 0</inkml:trace>
  <inkml:trace contextRef="#ctx0" brushRef="#br1" timeOffset="275736">8210 15094 28261,'24'-13'296,"-2"2"0,-2 3 0,4 2 0,2 2 0,4 0 0,2 1 0,4 2-424,4 1 0,0 0 1,4 1-1,-1 2 0,-3 1 1,0 0-1,-2 1 11,-1-1 0,8 4 0,-8-3 0,1 1 0,2 0 0,0-2 0,3 0 68,1 0 0,0 0 0,3-4 0,0 0 0,2 0 48,4 0 1,6 0-1,0-1 1,3-2 38,0-1 0,7-4 0,-5 3 0,3 1-19,5-1 1,2 3-1,3-3 1,2 1-2,-2 0 0,9-1 1,2 5-1,3 0-148,1 0 1,7 0 0,-2 0-1,1 0 140,-48 0 1,2 0 0,-2 1 0,2-2 0,2 1 0,2-1 0,0 0 0,-1-1 29,0 0 1,-1 0 0,6 0 0,0 0 0,-1 1 0,-1 1-1,2-2 1,0 1-14,1-1 0,1 0 0,-1-1 0,0 0 0,2 1 0,0 0 0,1-1 0,0-1-8,2 1 0,0-1 0,-2-1 0,-1 1 1,0 1-1,1 0 0,-1 0 0,1-1-13,-2-1 1,1 1-1,2 0 1,1 1 0,0-1-1,0-1 1,1 1-1,0-1 9,-1-1 0,0 1 0,2-1 1,1 1-1,-4 0 0,1 2 1,-2 0-1,1 0-3,1 0 1,0 1-1,-3 1 1,-2 0-1,2-1 1,-2-1 0,0 0-1,-2 1 18,-2 0 0,1 0 0,2 0 0,1 0 0,-4 2 0,0 0-30,2 0 0,-1 0 0,0 2 0,-1 0 0,-3 0 0,1 0 0,-1 0 0,1-1 0,52 1 0</inkml:trace>
  <inkml:trace contextRef="#ctx0" brushRef="#br1" timeOffset="276346">12502 16793 28017,'30'-8'2082,"3"-1"-2028,3 0 1,2 2 0,5-2 0,5 0 0,6-2 0,4-3 0,7-1-1,6-3 20,7-1 1,10-1-1,0-2 1,6 2-64,-44 9 0,0 0 0,1-1 0,0 2 0,5-1 1,0 1-1,1 1 0,2 1-30,-1 1 1,1 1 0,2-1 0,0 1 0,0 0 0,0 0-1,1 0 1,1 1-7,1 0 1,0 1 0,8-1 0,1 1 0,-1 1 0,-1 2 0,1-1 0,1 1 2,2 0 1,0 1 0,0-2-1,0-1 1,5 1 0,0 0 0,0 1-1,0-1 41,-3 2 1,0-1 0,5 1 0,0 0 0,-3 0 0,-1 0 0,1 1 0,0-1-20,-4 2 0,0 1 0,-4-2 0,-2 2 0,-6 1 0,-2 1 0,1 0 0,0 0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8:33:52.69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2828 6152 8355,'0'-20'17,"0"4"1,0 2 0,0 2 0,0-1 0,0 1 0,1-1 0,2 1 0,1 0 66,-1-1 1,-2 1 0,1-1 0,0 1-1,2 0 108,-1-1 0,-1 1 135,-2-1 0,0 5-19,0 0 0,-2 5-259,-2-1 0,-3 8 0,-5 4 0,-1 5 1,1 5 130,0 6 1,3 3-142,1 6 0,0 1 0,-3 6 0,2 3 0,5 0 0,3-2 77,1-5 0,1 1 1,3-5-234,5-1 0,3-2 0,5-8 0,3-5 63,4-2 1,1-7 0,-1-3 0,3-2-77,1-2 0,-1-3 1,2-5-1,-3-8 105,-1-1 1,-1-11 0,0 3 0,-4-2-14,-3-4 0,-5 1 0,-3-4 0,-5 2 0,-3 0-90,-1 0 0,-11 1 0,-5-2-100,-6 4 1,-5 0-1,-2 3 82,-4 2 1,-2 12-1,-1 1 1,1 5 48,2 8 0,6 6 1,-2 11-1,4 7 1,4 3-334,5 2 1,7 6-1,5-3 149,3 1 0,12-1 0,3 3 1</inkml:trace>
  <inkml:trace contextRef="#ctx0" brushRef="#br0" timeOffset="287">3435 6077 8355,'-19'-12'0,"3"-1"1125,7 1 461,4 5-1348,5 2 0,0 11 0,0 7 0,1 6-63,3 5 1,-1 3-1,4 5 1,-1 5-134,-4 2 0,1 1 0,0 1 0,1 4-75,-1 4 0,-2 3 0,-1-1-388,0-3 1,0-5 0,0 1 0,0-3-175,0-5 1,0-4-1,1-7 1,2-2-1,3-4-6,1-6 1,1-1 0,4-5 0</inkml:trace>
  <inkml:trace contextRef="#ctx0" brushRef="#br0" timeOffset="630">3398 6201 8355,'0'-25'432,"0"2"1,0 2 0,0 5-128,0 2 0,6 3 0,2 1 0,3 3 0,3 2-167,2 2 1,0 2-1,3 1 1,-1 1-1,-2 3 1,1 6-1,-1 4 1,-2 2-471,-4-1 0,-1 7 1,-4 0-1,-3 1-99,0 0 0,-4 0 1,-3 4-1,-6 0-308,-4 2 1,-3-1-1,1-6 417,-4-2 1,-2 1-1,-2 4 1</inkml:trace>
  <inkml:trace contextRef="#ctx0" brushRef="#br0" timeOffset="860">3832 6164 8639,'-5'-12'570,"3"5"1,-3 3 0,6 8-309,3 4 0,-2 4 1,3 4-1,-1 1-322,1 3 0,3 0 0,-3 5 0,1 0 0,-1 0-568,-2 0 1,3-2 0,-1-2 0,1-5-88,-1-2 1,5-2 0,-3 1 0</inkml:trace>
  <inkml:trace contextRef="#ctx0" brushRef="#br0" timeOffset="1029">3882 5866 8355,'-12'-4'737,"-1"0"-633,6 0-658,2 4 0,6 0 0,3 1 104,5 3 0,2 3 0,1 6 0</inkml:trace>
  <inkml:trace contextRef="#ctx0" brushRef="#br0" timeOffset="1333">3770 5668 8355,'-1'-24'-728,"-2"2"820,-1 2 0,0 5 1,4-2 466,0 3 1,0 2 718,0-1-1070,0 7 0,4 6 0,0 9 1,0 6-155,2 6 1,-3 8-1,3 4 1,1 3-21,0 1 1,-4 6 0,3 2 0,-2 4-47,0 0 0,1 2 0,-2 1 0,3 1-67,0-5 1,-1 0 0,1-8 0,1-3-54,0-2 0,0-9 0,3 0-226,-2-4 1,0-8-1,3 0 1,0-6-154,2-2 0,-4-2 1,8-6-1,-2-3 129,2-7 0,-4-6 0,5-7 1</inkml:trace>
  <inkml:trace contextRef="#ctx0" brushRef="#br0" timeOffset="1885">3671 6164 8355,'-7'0'2154,"3"0"-2337,8 0 0,4 0 0,9-1 0,4-2 0,2-3 0,5-1 1,5-2-1,7-2 0,4-2 200,1 1 0,-1 1 0,0 3 1,-5 2-216,-4 1 0,-12 3 0,0-2 0,-3 3 158,-5 1 1,-3 5 0,-4 4-1,-2 2 198,0 1 0,-5 0 1,3 2-1,-4 1 0,-3 3 308,-1 2 0,-4-4 0,4 3-386,1-1 0,2 0-133,1-1 1,0-4 0,1 3 0,3-7-498,4-5 1,3-2 0,2-2-136,-1 0 0,6 0 0,1 0 0</inkml:trace>
  <inkml:trace contextRef="#ctx0" brushRef="#br0" timeOffset="1886">4192 5817 8355,'0'-7'-595,"4"3"1,2 6 236,1 3 0,6 10 0,7-1 0</inkml:trace>
  <inkml:trace contextRef="#ctx0" brushRef="#br0" timeOffset="2792">4415 6226 8355,'-1'-12'1121,"-2"-1"0,-2 1-611,-2-1 1,4 5-1,-1 0-166,2-2 1,4-1-454,2-1 1,3 5 0,5 3-133,1 2 1,-2 4 0,-2 2 0,-2 4 22,-1 3 0,2 3 0,-4 1 0,-1 2 22,-2-2 0,3 3 0,1 0 0,-1 0 49,1-1 0,-3 0 0,3-5 22,1 1 1,-4-2 124,7-3 1,-5-2 10,4-6 0,-4-2 0,3-2 0,-1-4 0,-4-3-46,0-2 1,2-3 0,1-2 0,2 0-17,3 0 1,-1-4 0,1 3 0,-2-1 5,2 4 0,1 2 1,1 3-1,1 3 84,-1 4 1,1 2-1,-1 2 1,-1 2-17,-3 2 0,3 3 0,-2 5 0,2 2 24,1 2 0,-4-2 0,-1 3 1,0-3-168,0-2 1,0 5 79,1-1 1,2 1 0,-5-6 6,2-3 144,-4-3 0,7-10 0,-6-3-75,-1-3 0,2-6 0,1 1 0,0-1-72,4-1 1,1 4 0,2-4 0,-1 2-95,0-1 0,1 1 0,-1 5 0,1 2 11,-1 5 1,0 3 0,1 1 55,-1 0 1,-4 5 0,-1 4 0,-1 2 238,-3 1 0,2 5 0,-1-1-84,-1-1 1,2-1-1,0-1 1,-1-1-80,1 0 0,-2-1 0,4-1 1,0-3-1,0-2-21,2-2 1,2-1 0,2-2-1,-1-2 5,1-2 1,-5-3 0,0-5 0,2-1-31,1 1 0,-3 0 1,0-1-1,1 1-19,-3-1 1,5-3 0,-4-1 210,0 2 1,0 7 280,-3 4 1,-2 4-300,2 4 0,-3 4 1,-1 9-1,0 2-122,0 0 0,4 5 0,2-5 0,1 0-349,2-2 0,4-1 0,3-2 0,5-4 0,2-3-760,2-5 1,0 0 863,0-2 0,0-11 0,-1-3 1</inkml:trace>
  <inkml:trace contextRef="#ctx0" brushRef="#br0" timeOffset="2793">5296 5842 8355,'-7'-6'-1009,"7"5"1,8-4 857,3 4 0,7 7 0,1 1 0</inkml:trace>
  <inkml:trace contextRef="#ctx0" brushRef="#br0" timeOffset="3235">5593 6127 8355,'-4'-13'936,"0"1"1,0 4-1,5 1-456,4 1 1,-3-3-621,7 0 0,-1 2 0,4 1 1,1 0-44,-1 3 0,0-2 0,1 1-359,-1 1 0,1 2 0,-1 2 391,0 3 0,-5-1 0,-2 5 0,-4 2-8,-1 1 1,0 1 0,0 1 227,0-1 0,-6 4 1,-1 1-5,1-2 0,-4-1 0,4-2-26,0 1 1,3-1-1,-1 1 1,2-1 0,2 0-34,0 1 0,4-1 0,2 1 0,1-1-8,2 0 0,7 1 0,2-1 0,-1 1 2,1-1 0,3 5 0,-4 0 0,-1 1 73,2 0 1,-4 4-1,2-1 1,-2 4-16,-1 4 1,-7 1 0,-1 6 0,-4 0 76,-1 2 0,-10 2 0,-4-3 1,-2-1 51,-2-3 1,-4 2 0,1-6-1,-2-2-128,-2 0 0,0-8 0,2-3-376,2-2 0,-1-3 0,6-3 0,2-5 40,4-6-635,5-3 0,10-18 0,2-2 1</inkml:trace>
  <inkml:trace contextRef="#ctx0" brushRef="#br0" timeOffset="3634">6238 6139 8355,'-5'-19'494,"-1"1"1,-2 4 0,3 0-1,0 1 518,1 2 0,-5 1-561,0-2 0,-2 5 0,-1 3-528,0 2 0,-1 8 0,1 2 0,-1 4 1,0 3-1,-3 3 0,0 0 0,1 0-442,1-3 1,6 3 0,1 0 0,1 0-39,4 0 0,0-1 0,2-5-29,0 0 0,2-3 0,2-2 343,4-2 1,3-1 0,1-5 224,1-3 0,-5-3 0,0-6 1,2 1 146,1 0 1,1-2 0,1-1-1,-2-2 1,-2 2 100,0 1 1,-5 3 0,3 1 0,0 4 600,0 0-592,-5 2 1,8 11 0,-6 4-377,-1 4 0,0 3 0,-1-3 1,4 2-305,1-2 0,1 3 0,4-2 0,1-2-988,-1-4 1318,1 1 1,5-4-1,1 5 1</inkml:trace>
  <inkml:trace contextRef="#ctx0" brushRef="#br0" timeOffset="4296">6561 5593 8355,'-6'-12'1227,"-1"1"-658,-5 3 1,5 4-390,3 8 0,4 8 1,3 9 138,1 2 0,1 8 1,-2 2-1,3 2-368,1 3 0,-5 4 0,2 3 1,-2 0-1,-2-1-378,0-1 1,0-2 0,0-4 0,0-2-153,0-6 0,0 2 1,0-9-1,0-1-1174,0-2 1556,0-2 0,-6-5 0,-1 1 0</inkml:trace>
  <inkml:trace contextRef="#ctx0" brushRef="#br0" timeOffset="4297">6437 6040 8355,'-7'0'1156,"3"-4"-1140,8 0 1,3-2 0,5 3 289,1-1 0,5 0 1,2 3-1,5-2 1,4-1-299,4 1 0,-1 2 0,1 1 0,0 0 0,-1 0 0,-4 0 0,-1 0 0,-4 0-112,-2 0 0,-3 5 0,-7 4 0,-3 2-27,-4 1 0,2 4 0,-2 1-60,-1-2 1,-2-1-1,-2-2 1,-2 1-436,-1-1 1,-1 1-1135,5-1 1549,0-5 1,0 4 0,0-4 0</inkml:trace>
  <inkml:trace contextRef="#ctx0" brushRef="#br0" timeOffset="4298">6834 5792 8355,'0'-13'473,"0"1"0,1 5-1912,3 3 907,3 8 0,11 9 0,1 6 0</inkml:trace>
  <inkml:trace contextRef="#ctx0" brushRef="#br0" timeOffset="4884">7206 6003 8355,'-4'-21'0,"-2"3"0,1 3 1311,-1 4-908,2 1 1,3 2 0,-2 0 94,-1-2 1,-6 5-513,2 0 0,-3 5 1,0 5-1,2 4-77,5 6 0,-3 3 0,1 4 0,-3-1-7,1 1 0,1 2 0,-1 0 1,4 0-107,2-4 1,2 2-1,0-5 1,2-3-239,2-5 0,3 1 341,5-6 0,1 0 0,-1-4 67,0 0 0,1-5 0,-2-3 0,-2-3 1,-2-2-68,-1 1 0,2-5 1,-2 1-1,-1-1 59,1-1 0,2 3 1,-4-4-1,0 1 62,2 3 1,-4-3 0,7 1-13,0 2 1,2 7 48,2 4 1,-1 2-1,-1 4 1,-1 2-6,-2 4 0,-1 5 0,3 2 0,-2 3 84,2 1 0,-4-3 1,1 4-43,-1-2 1,2-2 0,-2-3-1,-1-1 44,1 0 1,-1-1 129,-1-2 0,-1-4-158,5-5 1,-4-5 0,3-4-92,-1-2 0,2-5 0,-2-2 0,1 0-55,2 0 0,2-3 0,3 5 1,1 1 19,2 1 1,1 3-1,-3 3 1,1 2-11,-1 1 0,-1 3 1,-1-1-1,-1 6-9,0 6 1,-1 6 0,-1 3-37,-2 1 0,-5 2 0,1 5 1,-2 1-732,-2 2 0,0 2 97,0-3 1,5-1 0,2 3 0</inkml:trace>
  <inkml:trace contextRef="#ctx0" brushRef="#br0" timeOffset="5355">8818 5978 8355,'0'-12'0,"-1"5"-466,-3 3 1,2 4 0,-3 2-1,1 4 790,-1 1 0,1 5 1,4 6-1,0 1 162,0 3 0,0 11 0,0 7 0,0 6-253,0 5 0,0 11 0,0 0 0,0 3-328,0 2 1,2-6 0,0-1 0,4-6-133,1-1 1,0-8 0,2-6 0,0-6-251,0-3 0,1-7 0,0-6 1,-4-3-1121,0-2 1451,-2-5 146,-4-7 0,0-7 0,0-5 0</inkml:trace>
  <inkml:trace contextRef="#ctx0" brushRef="#br0" timeOffset="6213">8806 6189 8355,'0'-36'0,"0"3"439,5 3 0,2 6 1,5 3-267,1 5 0,3 4 1,2 2-1,0 3 175,0 1 1,4 2 0,-3 6-464,1 2 1,2 3 0,-6 5-1,0 1-100,-3-1 0,-2 2 0,-2 1 0,-5 3 1,-3 0 27,-1 0 0,-5 2 0,-4-2 1,-3 0-318,-5 0 0,2-1 0,-5-5 0,-1-1-66,2-3 0,1 2 509,5-6 0,-5 6 0,-1-3 1</inkml:trace>
  <inkml:trace contextRef="#ctx0" brushRef="#br0" timeOffset="6214">9153 6052 8355,'7'-5'0,"-2"-3"0,1-3 0,-3 0 0,3 1 311,0 2 0,4 5 0,-2-3 0,3 2 0,1 0-163,1 1 0,5 3 1,1 4-1,2 3 1,-1 2-1,1 0 0,-2 4 1,-2 2-272,-3 0 1,-2 0-1,0 0 1,-1 2-216,-2-2 1,-2-1 0,-5-2 0,2 1-373,-1-1 1,-3-1 415,-4-3 0,1 2 1,-5-6 80,-2-1 1,4-2 0,-1-2 0,1-3 138,3-5 0,2-3 0,1-3 0,1-3 153,3-1 0,9-1 1,8-2-1,2 3-81,2 1 0,0 2 0,-1 3 0,0 2 76,-3 3 1,2-2 0,-4 6 0,1 1 295,-4 2 0,-6 1-82,-2 0 1,-1 5 0,1 4-1,-4 2 72,-2 1 1,-2-2 0,0 1 0,0 3-72,0-1 1,0 1-1,0-1-223,0-1 1,0 4 0,0 1 0,1-2 0,3-2 58,4-5 0,5 2 0,1-5-388,-2 2 1,7-4-1,-6 1 1,0-4 78,1-4 0,-1-2 0,-1-3 0,0-1-9,1-4 1,-1 2 0,-1-5 0,-2 3 22,-5 2 0,-3-5 0,-1 1 1,-1 1-54,-3 1 0,-5 2 0,-6-1 0,-3 1 50,-1-1 1,0 2 0,-2 3-1,3 4-69,0 3 0,4 1 0,-2 1 227,2 3 0,-4 3 0,-1 5 1</inkml:trace>
  <inkml:trace contextRef="#ctx0" brushRef="#br0" timeOffset="7773">10071 5606 8355,'-7'-25'242,"-4"6"0,9 5-260,-2 6 96,3 5 1,1-1-1,0 8 1,0 6-1,1 5 1,2 5-1,3 4 1,-1 2 161,1 3 1,-1 3 0,-2 6 0,1 2-481,-1 2 1,2 0 0,-1-3 0,-1-1 121,-1-2 1,-2-3 0,0-1 0,1-6-269,3-4 1,-3-7 242,4 2 0,-3-9 203,2-4 0,-2-8 1,3-4-22,1-3 0,-3-3 1,3-1-1,1-3 1,0 0-27,3 0 1,1 2-1,1 3 1,1 1 29,-1 0 0,1 3 0,0 2 0,2 2-28,2 2 1,0 3-1,-6 4 1,-2 5-91,-1 2 1,-5 6 0,1 3 0,-2 0 62,-2 1 1,-6 0 0,-3 2 0,-7-2 2,-4-5 0,-2 2 0,0-1 0,2-3-112,2-5 1,-2 1 0,3-6-307,2-1 1,3-3-407,3-4 724,4-3 0,16-17 0,3-2 0</inkml:trace>
  <inkml:trace contextRef="#ctx0" brushRef="#br0" timeOffset="7774">10542 5469 8355,'-8'-17'863,"-1"4"0,7 3 0,-2 10-556,2 6 0,2 11-144,0 7 0,6 3 0,1 7 0,1 3 1,0 5-1,0 0 0,-1 2 0,-1-1 1,-2 1-612,0 0 0,2-4 0,-4 3 0,2-3-180,-1-3 1,0 3 0,0-8 0,1-2-121,-1-5 0,4 0 0,-1-6 0</inkml:trace>
  <inkml:trace contextRef="#ctx0" brushRef="#br0" timeOffset="7775">10852 6040 8355,'0'-7'815,"1"2"1,2 3-685,1-2 0,2 3 0,-2-5 0,4 2 0,3 0 0,2 0 1,0-2-1,3-1-169,0 0 0,1-4 1,-4 3-1,3-1-192,0 0 0,-3-2 1,-7 3-1,1-2-149,0 2 0,-4-3 1,1 3 189,-3-3 1,-6 0-1,-3 1 157,-3 2 0,-3 5 1,-1-1-1,-3 4 1,0 3 36,0 1 0,-4 10 0,3-2 0,-1 2 256,4 0 0,6 3 0,3 4 0,2 1-223,2-1 1,2 2 0,2-2 0,3 1-92,4-1 0,5-3 0,3-6 0,6-1-12,6-3 1,0-2 0,5-6 0,0 0-66,-2 0 0,1-6 0,-4-2 0,1-3 67,-2-1 1,-5-1 0,-3-1-1,-1-1 95,-2-1 0,-4-2 0,-2 3 7,-2-2 1,-5-1-1,1 3 1,-3-2 148,-1 2 0,0 2 1078,0 0-1184,0 6 0,0 3 1,0 8-1,0 4-13,0 4 0,0 1 1,0 2-1,2 3-67,2 2 1,-2-5 0,7 1-1,-1 0-52,-1 0 1,2-2 0,-3 1 0,-1-4-106,1-3 1,2-4-20,-4 5 1,2-7 133,-2 3 1,-3-5-1,4-5 0,-4-3 0,-1 0 0,0-3 1,1-3 51,3 0 1,-2 1-1,3-1 1,1-1 14,2-2 0,2 1 1,-1 5-1,0 1 1,0 2 1,2 3 0,2-1 0,-1 0 17,1 3 1,-1 2 0,0 1 0,-1 1 52,-2 3 0,2 3 0,-4 6 0,1-1 108,0 1 1,-4 3 0,3 1 0,0-2-25,0-1 0,-3-2 1,3 0-166,-2 1 1,4-5-1,-4-1 1,1 0-1,1-2 132,0 1 1,-3-2-372,4-4 1,-5-1 147,1-4 1,-1-1 0,-1-7 0,4 1-98,1-1 1,-3 1 0,3 0 0,0-1-26,0 1 0,1-5 0,4 1 1,1 1 63,-1 1 0,0 1 0,1 2 0,-1 2 151,1 0 1,-1 7 0,0-3 216,1 4 0,-1 5 0,-1 2 71,-2 1 0,-4 5 0,-4 6 0,2 1 1,1 3-67,-1 2 0,-2 1 0,-1-2 0,0-1-511,0-1 1,6-1-1,4 4 1,5-4-830,5-3 0,14-9 181,3-4 1,14-2 0,0-2 0</inkml:trace>
  <inkml:trace contextRef="#ctx0" brushRef="#br0" timeOffset="8884">13618 5432 8355,'0'-19'-101,"0"-3"0,0 5 0,1 4 0,2 4 0,1 11 373,-1 9 1,2 7 0,-1 9-1,1 5 1,-1 6 0,0 5 0,-1 3-1,-2-1-46,-1 1 0,0 2 0,-1 3 0,-4-3 1,-1 0-262,-1 1 1,-4-5 0,4-3 0,-1-2-1,1-4 1,0-3-674,0-7 1,4-2 136,-1-6 1,3-1 0,1-3 46,0-1 0,-6-5 0,-1-1 0</inkml:trace>
  <inkml:trace contextRef="#ctx0" brushRef="#br0" timeOffset="9231">13246 5755 8403,'-13'-21'242,"1"0"-227,5 6 0,1-3 0,6 4 0,2-1 1,2-1-1,4-1 0,5-1 0,5-2 1,5-4 516,5-1 0,10 1 0,1-1 0,3 0-312,5 0 1,7 2 0,3 2-108,-1 5 1,-1-1 0,-7 5 0,-1 5 0,-4 5 24,-4 7 1,-2 3-1,-11 10 1,-3 7-454,1 6 1,-6 5-1,-3 0 1,-5 0 133,-6 1 0,-3-3 0,-2 8 1,-3-5 44,-5-4 1,-7-3 0,-5-4 0,-2 2-136,-2 1 1,-4-1 0,-1-6 0,-2-3-175,-3-1 1,0 2 0,-1-4 0,1-4-283,2-2 0,10-8 695,-2 3 0,8-10 0,0-1 1</inkml:trace>
  <inkml:trace contextRef="#ctx0" brushRef="#br0" timeOffset="9431">14288 6077 8355,'-13'-14'0,"8"-1"0,6 11 0,9 1-656,5 2 1,7 1 0,-3 0 0</inkml:trace>
  <inkml:trace contextRef="#ctx0" brushRef="#br0" timeOffset="10463">13506 6090 7698,'8'-6'0,"-1"-2"0,0-2 0,-1 0 0,1 4 190,-1 0 1,-1-2-22,3 4 182,-5 0 1,4 2 0,-3-1 0,3 1-1,1 4 1,-1 8 108,-2 5 0,-1 7 1,-4-1-1,0 2-256,0 2 0,0 5 0,0 2 0,0 1 0,-1 2-91,-3 3 1,1-5-1,-4 5-312,2-3 1,1-4 0,4-2 0,0-3-364,0-1 0,0-5 0,1 0-155,3-2 0,-1-2-261,5-4 0,-5 1 0,2-1 0</inkml:trace>
  <inkml:trace contextRef="#ctx0" brushRef="#br0" timeOffset="15027">15590 5395 8355,'-2'-23'161,"-2"2"0,-3 4 0,-1 5 1,0 4-1,-2 2 243,-1 1 0,-1 3 0,-1 1 3,1 8 0,0 4-291,-1 14 1,-3 4 0,-1 12 0,2 6 0,1 5 0,2 6-1,1 3 1,1 1-84,2 0 1,5 0 0,-1-2 0,4 0-352,4-3 0,3-4 0,5-1 0,2-5 0,1-7 1,3-4-710,1-3 1,2-10 0,4 1-59,0-5 972,5-2 0,-4-5 0,5 0 1</inkml:trace>
  <inkml:trace contextRef="#ctx0" brushRef="#br0" timeOffset="15602">15813 5879 8355,'-7'-13'684,"2"1"-547,5 0 0,1 6 1,2 6-1,2 7 1,1 4 58,-1 1 0,5 2 0,-2 1 1,2 3-255,-2 1 0,2-2 0,-5 2-26,2-1 1,-4-1-1,2-5 1,0 1-156,-1-1 0,0 0-193,-4 1 294,0-6 0,0-9 1,0-9 103,0-4 0,0-3 0,0 3 0,0-3 20,0-1 0,4 0 0,1-2 0,2 3 20,3 0 1,1 4 0,3-1 0,1 4-1,1 3 0,1 5 0,-5-1 9,1 3 1,-1 6 0,-1 3-52,-2 3 1,0 2 0,-3-1-1,-1 1-60,1-1 0,-1 0 0,-2 1 0,1-1 18,-1 1 1,-2-5 48,-1 0 108,0-5 1,2 1 0,0-8 0,3-4-67,-3-3 0,4-2 0,-2 1 0,0-1-36,2 1 0,-1-5 1,5-1-1,-2 1 22,2-1 0,1 1 1,1 6-1,0 1-7,1 2 1,-1 5 0,1-1 42,-1 3 1,0 2 0,1 3 0,-1 5-91,1 2 0,-5 7 0,0 1 0,2 2 0,1-1-302,1 2 1,1 0 0,-2-1 0,0-4 78,1-4 0,-2-4 0,6-3 278,-2 0 0,4-2 0,1-4 0</inkml:trace>
  <inkml:trace contextRef="#ctx0" brushRef="#br0" timeOffset="16091">16644 5792 8355,'-6'-7'-517,"0"-3"1,-7 5 789,1-2 0,3 4 0,1-2 0,-1 1 6,-2-1 0,2 1 1,1 4-1,-2 2 0,1 2 1,-1 4-287,2 3 1,4 1-1,-3 1 1,1 1-191,3 2 1,1 2 0,-1 4-1,-1-3-36,1-1 1,2 3-1,1-4 1,1-2 66,3-1 0,-1-3 0,4-2 40,-2-1 1,5-5 0,-2 1 112,3-2 0,0-4 0,-1-2 0,-3-4 1,0-2 38,0 2 1,-5-3 0,3 3-1,-3-3 65,2-2 1,-2 1 0,2 0-36,-3-1 1,1 2 0,0 1-12,3 2 0,0 5 0,-1 1-21,5 4 0,-4 3 0,1 6 0,-2 2-216,0 1 1,4 1 0,-2 0 0,0 2-404,4-2 1,1 3 468,2-1 0,-1-1 0,0-3 0</inkml:trace>
  <inkml:trace contextRef="#ctx0" brushRef="#br0" timeOffset="16533">16917 5817 8490,'0'-7'317,"5"3"0,2 8 0,1 4 0,2 3 0,3 2 0,3-1 0,2 0 0,1 1-457,1-1 0,-4 5 0,3-1 0,-1-1-432,-3-1 1,3-3 0,-1-1-1,-2-3-1029,-1-2 1389,-2-1 1,1-4 0,-1 0 0</inkml:trace>
  <inkml:trace contextRef="#ctx0" brushRef="#br0" timeOffset="16534">17140 5779 8355,'-1'-6'351,"-3"1"0,1 4 1,-5 2-1,-2 4 1,-1 3-1,0 3-166,3 1 1,-3 1 0,2 0 0,-2 3 0,-1 2-522,-1 1 1,2 0 0,2 2 0,0-3-143,0 0 1,2-3-1,0 4 1,2-1-125,2-3 0,-4-1 0,0-2 1</inkml:trace>
  <inkml:trace contextRef="#ctx0" brushRef="#br0" timeOffset="16755">17450 5779 8355,'-5'-6'427,"-4"1"0,4 5 1,1 5-1,2 3 0,2 3 1,0 1-1,0 1-292,0-1 1,2 2-1,2 1 1,3 3 0,1 0-735,0 0 1,-4 2 0,3-3-1,0-2-1311,0-1 1413,-4-2 1,8 1-1,-4-1 1</inkml:trace>
  <inkml:trace contextRef="#ctx0" brushRef="#br0" timeOffset="16921">17500 5593 8355,'-13'-11'-427,"1"3"0,6 3 0,6 5 0,7 1-382,4 3 783,2 3 0,5 11 0,1 1 0</inkml:trace>
  <inkml:trace contextRef="#ctx0" brushRef="#br0" timeOffset="18251">17735 5866 8355,'-5'-12'108,"-2"0"1,0 3 221,3 1-39,3 5 0,2-1 1,2 8-1,2 4-338,2 4 1,-4 1 0,1 2 0,-1 2 46,1-2 0,-3-1 0,3-2 0,-2 2-36,-2 3 0,0-8 1,0 4-902,0-2 236,0 0 562,0-4 0,0-7 0,1-9 1,3-3-34,5-5 1,2 2-1,1-5 1,0-1 26,1 2 0,-1-1 1,1 7-1,0-1 8,4 3 1,-7 5 0,2-1 161,-1 2 0,-4 6 1,0 9 150,-2 5 1,1-1 0,-3 2-42,1-2 0,0 3 0,-4-1 0,0-1 0,0-1-46,0-1 0,4-1 0,0 0 1,0-1 154,2-2 0,-4-4-92,7-5 0,-1-1 0,4-3-103,1-5 1,-5-2-1,-1-1 1,0 0 2,0-1 0,0-1 1,2-1-1,0-1-141,0 0 1,-2-1 0,1 0-195,2 2 1,-3 2 349,1 5 0,-5 4 0,1 8-6,-3 4 1,4 5 0,-1 2-1,-2 3 1,1 1-44,1 3 1,-1-2 0,4 0 0,0 1-84,0-2 0,-3-1 0,4-5 1,2-2-36,1-3 1,1-3-1,1-5 1,-1 0 72,0 0 1,1-5-1,1-5 1,1-4 14,1-2 1,1-5 0,-5 3 0,-1 0-7,-2 0 1,2-4 0,-5 3 0,3 0 65,-1 2 1,-5 4 0,1 0 325,-3 1-187,-1 5 1,0 7 0,0 8 0,0 4-8,0 5 1,0-2-1,0 6 1,2 1-1,0 0-258,3-1 1,4 1-1,-1-6 1,3-1-195,2-1 1,-1-1 0,2-2 0,1-3-608,2-4 1,-1-3 612,-3-1 1,5-11 0,1-2 0</inkml:trace>
  <inkml:trace contextRef="#ctx0" brushRef="#br0" timeOffset="18252">18455 5581 8355,'-7'-12'-20,"3"5"-219,8 3 0,4 8-292,9 4 0,2 9 0,6 2 1</inkml:trace>
  <inkml:trace contextRef="#ctx0" brushRef="#br0" timeOffset="18253">18715 5904 8355,'-5'-13'1068,"3"5"1,-2 0-632,3-2 1,6 0-360,4 2 1,-3-2 0,3 5-1479,0-2 1049,2 4 0,-4-1 79,-3 8 1,-2 3 9,-2 6 0,-4-1 0,-1 0 35,3 1 0,2-5 1,4 0 145,4 2 1,3 1-1,2 1 95,-1 1 1,-1-5 0,-1 0 0,-2 1 66,2-3 1,1 4 0,0-4 0,-2 0 117,0 4 0,-5 1 1,3 2-1,-2 0 165,-2 4 0,2 1 0,-1 5 0,-1 1 94,-1 2 1,-2 1 0,-2-2 0,-1 0-58,-1 0 1,-4 0 0,3-1-272,-2 1 0,3-6 0,-5-1 0,0-1-220,-2-1 0,-3 1 1,-1-5-1,-2-1 1,2-1-758,1-2 1,-2-4-1,-1 3 1,2-1-125,1-3 1,-4-7 0,-1-3 0</inkml:trace>
  <inkml:trace contextRef="#ctx0" brushRef="#br0" timeOffset="18622">19273 5941 8355,'7'-25'1892,"-3"0"-1603,-8 6 1,3 1 0,-5 7-1,2 1 1,-1 3 723,-2 2-908,-2 1 1,-3 4-1,0 0 1,-1 1-1,1 3 1,-1 6-1,0 4 1,-3 2-161,0-1 1,-2 5 0,3-1 0,-2 0-592,2-2 1,1 1 0,3-2 0,2-1-129,0-1 1,7-1 534,-2-1 0,4-5 1,4-3-1,4-3 0,3-1-20,1 0 0,2-1 0,1-2 0,2-2 412,-2-2 1,3-1-1,-2-3 1,0 1 212,-3 2 0,0 3 1,-1-1 74,1 0 0,-1 2 1,0 5-397,1 3 1,-5 3 0,-1 6-1,0-1-251,0 1 1,-3-1 0,4 0-872,2 1 0,1-2 654,1-3 0,1 3 0,-1-4 0</inkml:trace>
  <inkml:trace contextRef="#ctx0" brushRef="#br0" timeOffset="19106">19546 5519 8355,'0'-25'676,"-5"6"0,5 8 0,-2 12 0,6 10-306,3 9 0,1 4 0,5 5 0,-2 4 1,-1 5-1,-4 2-593,0 1 1,-1 2 0,-2-3 0,1 1 0,-1-1-399,-1-1 1,-2-8 0,0-2 0,0-4-121,0-4 0,0 1 123,0-6 0,0 1 0,0-5 0</inkml:trace>
  <inkml:trace contextRef="#ctx0" brushRef="#br0" timeOffset="19107">19459 5904 8355,'0'-9'762,"0"1"-616,0 5 1,2-4 0,3 5 0,6-3 70,4 3 0,7 0 0,-1 1 0,4-2-174,4-1 1,1 0 0,5 4 0,-2 0 0,0 0 0,-2 0 0,-2 0 0,-2 0-213,-3 0 1,-4 4 0,-5 2-1,-6 0-25,-4 4 0,-4 1 1,-1 2-1,0-1-39,0 0 0,-1 1 1,-2-1-516,-1 1 1,0-5 360,4 0 0,-6 0 0,-1 5 1</inkml:trace>
  <inkml:trace contextRef="#ctx0" brushRef="#br0" timeOffset="19813">19980 5631 8355,'-12'-11'-281,"-1"2"1,2 5-93,3 8 1,4-1-1,7 5 1,2 2-1,2 1 323,3 1 1,1 6 0,1 2 0</inkml:trace>
  <inkml:trace contextRef="#ctx0" brushRef="#br0" timeOffset="19814">20216 5916 8355,'7'-6'822,"-2"0"-868,-5-7 922,6 1 0,-6-1-825,0 1 1,-2 6 0,-6 6 0,0 7 0,0 4 0,-1 2-650,0-1 0,2 1 1,0 0-163,1 4 0,-2 1 248,4 2 0,1-3 332,7-9 1,3-2-1,6-6 249,-1 0 0,-1-2 0,-1-2 0,-3-4 166,-2-3 0,5-1-100,-2-1 0,-1 1 0,0-1 0,-2 1 0,-1 0-33,2-1 1,-1 5 0,5 1-1,-2 1 205,2 4 0,-3 0 0,1 2 0,2 2-198,1 2 1,-3 3 0,0 5-1,1 1-99,-2-1 1,2 4 0,-5 1 0,0 0-28,2 0 0,-3-3 0,4 3 0,0-5-32,-1-4 0,-1 2-28,3-6 1,-1-1 90,1-7 0,-3-3-3,-5-5 0,5-1 0,-1-1 1,0-1-1,0-1-2,0 1 0,6-1 0,-2 1 0,3-1 12,1 0 1,1 7 0,-1 2 0,1 1 9,-1 4 1,5 2 0,-1 4 42,-1 4 0,-2 4 0,-5 4 0,-2 2-14,-1 1 1,-2 0-1,4 3 1,-2-1-42,-2 1 1,2-3-1,1 1 1,-1-3-1201,1-1 0,4-3 0,-3 0 1</inkml:trace>
  <inkml:trace contextRef="#ctx0" brushRef="#br0" timeOffset="20100">20910 5283 8355,'0'-24'1053,"0"4"0,6 8 0,4 9-926,5 6 1,4 8 0,7 7 472,3 1 1,-1 3 0,6 7-1,5 6-344,5 5 0,0 6 1,-1 11-1,-5 5 1,-5 3-234,-1 2 0,-11 1 1,-1 3-1,-6-2-103,-6-1 0,-4 1 0,-9-6 1,-9-4-627,-9-2 0,-8-3 1,-6-6-1,-1-3-119,-4-3 1,4-5-1,-4-3 1,5-3-854,4-5 1222,8 1 1,2-13-1,4 4 1</inkml:trace>
  <inkml:trace contextRef="#ctx0" brushRef="#br0" timeOffset="20255">22027 6189 8355,'-6'-7'-656,"5"1"1,1 6 0,7 0 0</inkml:trace>
  <inkml:trace contextRef="#ctx0" brushRef="#br0" timeOffset="23517">2691 9178 9931,'-16'-2'0,"-1"0"0,3-4 0,6 1 1078,8-1 1,7 2-814,10 4-314,2 0 0,15 0 1,5-1-1,2-4 0,5-1 1,1-3-1,4 1 0,-2 0-1509,-2 1 1,1-10 0,-4 4 0</inkml:trace>
  <inkml:trace contextRef="#ctx0" brushRef="#br0" timeOffset="24329">4539 9178 8355,'0'12'-44,"0"1"0,2-2 1473,2-3-645,-3-3 0,5-3-290,-6 2 1,0-4 0,0-2-77,0-9 0,5-4-399,3-10 0,-1 2 0,2-10 1,2-1-1,2-4 0,4-4-192,-2-8 1,4-5-1,1-7 91,-1 0 1,3 0 0,-5 0-1,-2 3 1,-1 5-79,-2 8 1,-4 8 0,0 6 150,2 7 0,0 6 1,-2 7 46,-4-1 1,3 8-1,1 5 1,2 8-35,-2 7 1,3 10 0,-3 9 0,4 6 0,0 6 123,0 2 1,1 7-123,-1 3 0,-1 1 0,-1 1 0,-2-4 0,2-4 0,1-6-746,1-8 0,-4-9 1,-1 0-498,-1-2 1,2-8 657,-4-3 0,-5-2 0,-6-1 1</inkml:trace>
  <inkml:trace contextRef="#ctx0" brushRef="#br0" timeOffset="24971">4589 8905 8593,'5'-13'0,"5"2"584,5 3 0,6 3 1,8 5-647,4 0 1,3 0-236,1 0 1,4 0 0,2 0 0,0 0-530,-1 0 0,11 5 0,-2 2 0</inkml:trace>
  <inkml:trace contextRef="#ctx0" brushRef="#br0" timeOffset="24972">5333 8880 8355,'-6'-12'513,"5"5"1,-4 3 0,5 8-294,0 4 1,1 4 0,2 5 0,2 4 0,1 2 0,1 2 0,-2 0-197,1 0 1,-2-5 0,-3 1 0,2 0 0,1-2 65,-1-3 1,0-2-71,1-1-281,-3-7 1,5-1 243,-6-10 1,4-1 0,1-8 0,1-1 0,1-3-1,0-2-21,2-2 1,2-1 0,2-1-1,-1 2 1,0 3 0,1 1-1,-1 4 1,2 5 0,1 5 1,2 2 1,-1 2-6,-3 0 1,-2 7 0,-2 6 0,-2 4-1,0 6-724,0 1 739,-4-2 1,2 9 0,-3-6-1,0-2 1,4-1-954,1-1 1,1-6 0,4 3 0</inkml:trace>
  <inkml:trace contextRef="#ctx0" brushRef="#br0" timeOffset="25579">6871 8632 9600,'0'-5'654,"0"5"1,0 6-1,0 10 1,0 1-383,0 3 1,0 5 0,0 5 0,0 0-282,0 1 0,-4 3 1,-2-2-1,-1 1-73,-2 0 0,-2-6 0,-3 2 0,-3-2-180,-3-3 0,-4-3 0,-2-2 0,-1-1-185,-2-3 0,-4-2 0,4-5 224,1-4 1,6-4 0,4-4 0,3-4-1,5-5 27,3-3 0,-1-8 0,4-5 0,3 2 134,3 1 0,5-2 1,7 2-1,1 4 170,2 3 0,3-1 0,-2 7 1,2 3 201,2 3 0,-3 3 1,2 4-1,-1 1-33,0 3 0,-1 5 0,-4 6 1,2 3-115,-2 1 0,3-2 0,-2 2 0,-1 0-478,-1 0 0,-2-3 0,1 0 0,-1-2-328,1-2 1,-1 1 0,1-1-267,-1 1 0,0-7 631,1-1 1,-1 1-1,1 1 1</inkml:trace>
  <inkml:trace contextRef="#ctx0" brushRef="#br0" timeOffset="25580">7131 8954 10942,'13'0'367,"3"0"1,2 0-207,1 0 1,4-1 0,5-2 0,6-2 0,1-2 0,1-3 0,-3 1-1,-4-1 1,-3 3-2012,-1 2 0,-5-5 0,-3 3 1</inkml:trace>
  <inkml:trace contextRef="#ctx0" brushRef="#br0" timeOffset="26130">8173 8843 8355,'0'-19'0,"-1"-3"0,-2 5 958,-1 2 1,-2 5 0,2 3-826,-4 2 0,-3 2 0,-1 7 1,1 4-360,2 3 1,-2 3-1,4 3 1,-1 3 50,0 4 1,4 1-1,-3-2 1,1-1-116,3-1 0,2-6 1,1 2-1,0-4-215,0 0 1,6-6 270,2-3 1,2-4-1,-1-3 219,-1-1 0,-5-6 1,3 2-1,-2-3 251,0-2 1,2 1 325,-2 0 1,-3-1-220,3 1 0,3 6-198,1 6 1,2 6-1,0 6 1,-2 1-223,2-1 0,1 0 0,2 1 1,2-2-357,2-3 1,4 3 0,-3-4 0,1 0-660,3-3 782,-4-2 0,5-2 0,-3 0 0</inkml:trace>
  <inkml:trace contextRef="#ctx0" brushRef="#br0" timeOffset="26672">8520 8793 8355,'-5'-12'1166,"4"6"1,-4 6-953,4 7 0,2 10 0,2 3 0,3 5 0,1 4 0,1 4 0,0 3 0,-1 3-123,-2 2 0,4-1 0,-5 5 0,-1 1-586,-2-2 0,-1 3 0,0-6 117,0-1 1,0-5-1,0-5 1,0-4 0,0-7-163,0-3 0,-4-4 267,0 0 1,-5-6 0,5-6 0,0-7 26,-1-4 1,3-7 0,-3-3 0,1-3 176,0-5 0,-1-3 1,5-5-1,0 0 50,0-1 1,0-3 0,2-2 0,1 2 263,1 2 1,4-1 0,-3 10 0,2 1 67,3 4 0,0 9 0,1-1-11,1 3 0,-2 8 1,6 1-1,-1 4-90,2 1 1,-3 0-1,2 1 1,-2 4 0,-2 3-322,1 3 1,-6 1 0,-3 2-1,-3 1-94,-1 2 1,-5 1-1,-4-3 1,-3 1-72,-4 0 0,-2 1 1,-4 0-1,2-3-383,2-5 1,-2 1 480,3-6 1,1 0-1,3-4 1</inkml:trace>
  <inkml:trace contextRef="#ctx0" brushRef="#br0" timeOffset="27671">8992 8830 9487,'-24'-11'0,"2"3"0,3 4 618,1 3 1,7 2 0,7 3-1,4 6-189,4 5 1,7 6 0,6 6-1,-2 4-433,-2 0 1,0 4 0,-1 5 0,-1 2 124,-2 2 0,0-2 1,-3 2-642,1-1 1,-5-6 0,3-5-1,-4-2 1,-1-4-36,0-4 0,0-4 1,-1-6 325,-4 1 0,3-6 1,-7-3-1,1-4 66,1-4 1,-4-3 0,4-7-1,-1-3 85,0-3 0,5-8 0,-1-3 0,2-4 11,2-3 1,0-8-1,0 2 1,0-2 55,0 1 1,6 1 0,2-2 0,3 6 280,2 6 0,-2 5 0,0 8 0,0 5 63,3 2 0,1 7 1,-3 3-129,1 3 1,-1 2 0,0 3 0,-1 4-217,-2 3 0,-4 3 0,-5 1 0,0 3-302,0 2 0,-5-4 0,-4 3 0,0-1-130,0-2 0,-2-3 1,3-2-1,-3-1-13,-1-2 1,3-5 261,1 1 0,5-2 0,-2-2 0</inkml:trace>
  <inkml:trace contextRef="#ctx0" brushRef="#br0" timeOffset="27672">9351 8781 8355,'-5'-13'1099,"-3"1"1,2 4-160,2 0-529,3 5 1,2-3 0,3 6 0,4 2-316,3 2 0,7-1 0,3 5 0,2 1 0,1 2 0,-2 2 0,-3 1 0,-1 1-613,-3 1 1,-1 1-1,-3-3 1,-3 1 7,-4 1 0,-2 1 1,-2-5 208,0 1 1,-2-5 0,-2 0 0,-4 0-73,-3-1 1,-1-1 0,-1-6 235,1 0 1,5-1-1,3-4 1,2-3 19,2-3 1,0-5 0,2-2 0,2-2 45,4-2 0,5 0 0,2 2 0,1 3 44,-1 3 0,3 2 0,-1-1 1,-2 2 71,-1 3 0,-2 3 1,1 3-1,-1 0 217,0-3 1,-3 1 0,-2 6 0,-1 0 361,1 3 1,-4 4-407,1-1 1,-2 3 0,-2 2-1,0-1 1,0 1-33,0-1 0,0 5 1,-2-1-1,-1 1-39,-1 1 1,0-5 0,4 4 0,0-3-62,0-2 0,0 0 0,2 1-220,2-1 1,4-5 0,7-3 0,2-2-61,-2-2 0,3-6 0,-2-2 0,-1-3 44,-1-2 1,-3 1-1,-1-2 1,-3-1 94,-2-1 1,-1-2-1,-4 3 1,-1-2-158,-3 2 1,-4 1 0,-7 2-116,-2-1 1,-5 6 0,1 3 0,-1 3 0,0 1-1140,1 0 1402,6 5 1,-8 2 0,4 6 0</inkml:trace>
  <inkml:trace contextRef="#ctx0" brushRef="#br0" timeOffset="27931">9909 8818 8355,'-8'-12'349,"1"-1"0,3 2 0,6 2-278,4 0 1,5 7 0,2-3 401,-1 4 0,5 2 0,1 4 0,1 4-307,3 6 1,1-1 0,2 4 0,0 0-187,0 3 1,-4-2-1,-2 0 1,0 1-517,0-1 0,-2-4 0,2 2 1,-1-4-402,-3 0 0,-1-2 0,-1-3 584,-1-4 1,0 3-1,1 0 1</inkml:trace>
  <inkml:trace contextRef="#ctx0" brushRef="#br0" timeOffset="28134">10207 8706 8955,'-8'6'0,"1"2"0,0 5 0,2 2 230,-1 1 1,-2 6-1,2-1 1,-1 2-1,-2 2 1,-2 0-1,-2 0-738,1 0 0,-2 4 0,-1 0 0,-2-3-193,2-4 1,1 1-1,2-3 1</inkml:trace>
  <inkml:trace contextRef="#ctx0" brushRef="#br0" timeOffset="28364">10480 8731 8553,'-7'2'199,"2"0"0,0 4 1,1 1-1,2 4 0,0 3 1,2 4-1,0-1 223,0 1 0,4 4 1,2-1-1,-1 2-535,1 2 0,2-4 0,-2-2 1,-1-1-812,1-3 1,2-1 0,-3-3 252,2-3 1,2 3-1,3-4 1</inkml:trace>
  <inkml:trace contextRef="#ctx0" brushRef="#br0" timeOffset="28519">10505 8520 8355,'-3'-6'-656,"3"1"1,8 10 0,12 1 0</inkml:trace>
  <inkml:trace contextRef="#ctx0" brushRef="#br0" timeOffset="30026">10765 8818 8355,'-12'-23'0,"-1"3"477,1 8-599,5 0 240,2 5 0,6 0 0,3 3 0,4 2 0,3 4-33,2 2 0,-1 3 0,1 5 1,-2 0-45,-3 1 0,3-1 0,-4 2 0,1 1 64,0 2 1,-3-1 0,1-3-162,0-1 1,2-4 124,-4 1-101,6-7 1,-7 3 0,4-10-21,-2-3 1,-1-3 0,-4-1 0,0-1-15,0 1 1,0-1-1,0 1-27,0 0 1,0-1-1,0 1-73,0-1 0,2 7 1,2 1 34,4 4 1,3 2-1,1 4 1,1 3 34,-1 3 0,1 1 0,-2 1 1,-2-1 70,0 0 1,-1 1-1,3-1 1,-1 1 146,-2-1 1,-5-4 0,2-1 215,1-1 1,-4-2 0,7-4 10,0 0 1,-2-6-288,1-2 0,-1-3 1,3-1-89,-2-1 0,-4-1 0,5 1 0,-1-2 0,0 2-117,0 2 1,-1-3 0,3 7 0,-2 1 25,2 1 0,-3 0 117,1 1 1,-1 5 0,3 7-1,-4 3 86,0 2 0,4-1 0,-3 1 0,1 0-78,0 4 1,4-3 0,5 2 0,0-3-125,0-5 1,-1 2 0,4-6 0,1-1 13,-2-2 1,3-1 0,-4 0 0,0-1 17,0-4 1,-1-2 0,-5-6 257,0-4 0,1 2 1,-1-4-1,-1-1 0,-3 3-45,-3-1 1,-3 0-1,1 3-87,1-2 1,-1 2 0,-7 5-57,-4 2 0,-8 7 0,0 1 0,1 6-134,1 5 1,-3 6 0,1 1 0,1 0 6,1 0 0,6 2 1,1-2-1,1 0-165,4 0 0,0-5 0,2-5 241,0 1 0,6-3 0,2-2 72,3-3 0,-3-6 0,0-3 21,2-3 1,0-2-1,-1 1 1,0-1 0,0 1 250,2 0 0,-2 1 1,-1 1 270,2 2 1,1 4-389,1-5 1,0 7-1,-1-1 1,-1 6-41,-2 5 0,-1-1 0,3 0 0,-2 0-412,2-1 1,1 3 0,1 2 0,-1-2-1138,-3 0 0,4-5 1184,-4 4 1,3-5-1,1 2 1</inkml:trace>
  <inkml:trace contextRef="#ctx0" brushRef="#br0" timeOffset="30027">11881 8223 8355,'0'-32'579,"0"3"1,0 8-65,0 5 0,-1 9-208,-3 7 0,3 11 1,-4 11-1,4 6 0,1 5 1,0 4-1,1 3-116,4 1 0,-3 6 1,7-1-1,-1 2-476,-1 1 1,4 0 0,-4-4 0,1-4 0,-1-3-239,-2-5 0,1-3 1,-3-5-2907,1 0 3102,0-6 0,-4-7 0,0-6 0</inkml:trace>
  <inkml:trace contextRef="#ctx0" brushRef="#br0" timeOffset="30028">11683 8607 8355,'12'0'-278,"1"0"0,-1 0 0,2 0 480,3 0 0,2-4 1,6 0-1,1 1 1,3 2-1,4 1 0,3 0 1,-1 0 271,-1 0 1,0 1 0,-6 3 0,-4 3-282,-2 0 0,-8 8 0,0-2 0,-6 0-353,-2 1 0,-2-1 1,-3-1-1,2 0-426,1 1 0,0-1-1830,-4 1 1953,6-1 1,1-5-1,5-2 1</inkml:trace>
  <inkml:trace contextRef="#ctx0" brushRef="#br0" timeOffset="30029">12254 8359 8355,'-6'-23'472,"-2"2"1,-3 6-1695,-2 5 1,5 5 713,0 5 1,5 1 480,-1 3 0,8 14 0,3 8 0</inkml:trace>
  <inkml:trace contextRef="#ctx0" brushRef="#br0" timeOffset="30617">12539 8644 7044,'0'-19'352,"0"-3"1,0 6-1,0 0 1,-2 4 118,-2 4 0,2 2 0,-7 6 0,0 2 0,-2 2-623,-2 4 1,1 7 0,-1 3 0,2 0 169,3 0 0,-3 4 0,4-3 1,0 1-1,3-3 13,3 1 0,1-4 0,0 3-237,0-4 0,5-2 0,4-2 0,2-5 1,2-3-273,4-1 0,-3 0 0,4-1 335,-1-3 1,-3-3-1,3-6 1,-3 0 135,-2-4 0,-1 3 0,-1-4 0,-3 2 71,-2-1 0,3-1 0,-4 3 15,-1-1 1,-1-1-1,-2 5 322,0-1 0,1 7-325,3 1 0,2 5 0,3 5 0,-2 3 2,-1 3 1,2 3-1,-3 1 1,1 3 8,-1 1 1,4-4 0,-5 3 0,0-1 39,2-1 0,-4 1 0,5-5-1,-1 0 0,2-3 0,-3-2 36,2-2 1,2-1-1,2-5-65,-3-3 0,3-3 0,-4-6-18,0 1 0,4 0 1,-3-1-1,2 1-56,-2-1 0,3-3 1,-1-2-1,2 0 63,0 0 1,8-3 0,-8 5-1,2 2 79,0 5 1,2 2 0,1 4-125,-2-1 1,-1 7 0,-3 8 0,-2 5-56,0 3 1,-7 3 0,4 6 0,-2 2-530,0 2 1,0-4 0,-4 0-726,0-1 0,6-3 0,1 1 1</inkml:trace>
  <inkml:trace contextRef="#ctx0" brushRef="#br0" timeOffset="31716">14275 8644 8355,'-1'-16'733,"-2"-1"-453,-1 2 1,-2 1 0,4 2-1,-4 1 1,-1 1 0,-2 3 0,-3 2-140,0 2 1,-4 2-1,0 2 1,4 3-64,2 5 0,2 2 0,-4 1 0,-1 0-41,1 1 1,1-1-1,1 2 1,3 1-402,2 2 0,1-1 0,4-3-134,0-1 0,5-4 0,3-1 64,3-1 0,2-4 0,-1-6 406,1-4 1,-1-3-1,0-1 66,1-1 1,-5-1 0,-1-1-1,0-1 141,0 1 1,-3 1 0,3 1 0,-2 1 396,-2 0 0,0 1-442,1 2 1,3 5 0,5 8-85,1 5 0,-5 6 0,0 3 1,1 0-1,-1 1 0,0-1-195,2 0 1,1-2 51,1-3 1,1-1-1,0-1 1,4-3-86,3-4 1,0-2 0,0-4 0,3-2 160,0-4 0,2-8 0,0-5 0,-1-4 0,0-3 86,-4 0 0,2-6-105,-5 6 1,4-8 0,-5 0 0,-2-4 0,-3-1 0,-4-2 0,-2-1-218,-2 0 1,-1-3 287,-2 5 0,-2-2 0,-1 9 0,-2 6 182,-2 5 1,-1 13 0,-5 0 0,1 6-42,0 6 0,-5 11 1,0 13-1,4 7 11,3 4 1,0 12 0,6 4-1,2 5-58,0 1 1,4 0 0,3 2-1,7-2-328,8-4 0,5-5 0,2-4-28,2-8 1,5-6 0,-2-9 0,1-5 0,-1-9 102,-2-5 1,-1-3 0,-4-3 0,0-4 190,0-5 0,-6-9 0,-1 1 0,-2-5 82,1-4 0,-1 3 0,-3-3 0,-1 3-152,1 1 1,-6 0 0,-3 2 0,-3 2-28,-1 4 1,-1 5 0,-3 2 0,-6 3-23,-5 2 0,1 1 1,-4 5-1,2 2-36,-1 1 1,0 6 0,5-2-1,0 4 136,-1 5 1,6-2-1,3 6 1,3 1 49,1 1 0,0 2 0,3 0-48,5 0 0,0 1 0,10 1 0,-1 2 0,0-1-52,3-2 1,-4-1 0,4 0 0,-1-1-19,0 1 0,-4-1 0,2-2 0,-5-3 109,-3-1 1,0 3 0,-5-5 0,-1 1 79,-2 1 1,-10-5 0,-5 4 0,-2-3-76,-2-2 0,-3-4 0,3 1 1,-1-1-505,-3-1 1,4-2 0,1-5 0,3 0-1650,2 0 1470,5-5 0,2-8 0,5-6 0</inkml:trace>
  <inkml:trace contextRef="#ctx0" brushRef="#br0" timeOffset="32733">15416 8458 8355,'-5'-11'1610,"-4"3"-1461,-2 4 0,-1 3 93,0 1 1,0 5-1,4 3 1,3 3-43,-1 2 0,5 1 0,-3 1 0,2 3 0,2 0 0,0-1 1,0 0-1,2 0-204,2-1 1,-1 1 0,5-6 0,1-2-59,3 0 0,0-7 0,0 2 1,1-4-386,-1-4 0,1 2 1,-1-7-1,0-2 273,1-4 0,-5 0 1,-1-4-1,-2 1 92,-2 3 0,-1-3 1,-4 1-1,-1 2-147,-1 1 1,-10 2-1,1-1 1,-4 2-35,-1 3 0,-4 3 1,2 5-2,-4 0 1,5 5 0,2 3 0,3 3-103,2 2 1,4 1 0,1 1 320,1 1 0,8 1 0,5-5 0</inkml:trace>
  <inkml:trace contextRef="#ctx0" brushRef="#br0" timeOffset="32734">15652 8508 8355,'7'-17'2415,"-3"1"-2063,-3 1 0,-1 1 0,0 2 180,0-1 0,6 6-387,2 3 1,3 3 0,3 1 0,1 1 0,3 3-1,1 5-298,3 2 0,2 1 1,0 0-1,0 1 0,-4 1 1,-3 1-1,-3 3 0,-3 0-467,-3-1 1,2 1 0,-6-2 230,-1 0 0,-3 1 0,-4-5 1,-5-1-161,-2-3 593,-1-2 0,1-8 0,3-2 19,3-4 0,4-4 0,1-4 1,0 0-62,0 1 0,1-4 0,4-2-85,3-3 1,7 4 0,3-1 0,1-1 0,2 0 2,-2 1 1,5 3 0,-5 6 0,0 1 145,-2 3 0,-4-2 1,0 6 420,-1 1 0,-1 3 1,-2 4-151,-5 5 1,-3 6-1,-1 3 1,0 0 7,0-1 0,0 6 0,0-4 1,0 1-185,0 1 0,0-6 1,0 2-1,0-3-640,0-2 0,6-4 0,2-1 0,3-1-1100,1-4 0,1 0 961,-1-2 0,6-6 0,1-1 0</inkml:trace>
  <inkml:trace contextRef="#ctx0" brushRef="#br0" timeOffset="32735">16210 8086 8355,'-19'-4'137,"2"0"1,10 1-1618,7 7 1126,0 3 0,17 6 0,-4-1 0</inkml:trace>
  <inkml:trace contextRef="#ctx0" brushRef="#br0" timeOffset="34023">16483 8012 8355,'0'-32'0,"1"5"90,3 5 0,-1 5 0,5 9 1,2 2-1,1 2-50,1 0 1,-3 0 0,-1 5-1,2 3 470,1 5 0,1 7 0,-1 6 0,-3 4-136,-4 3 0,2 11 0,-2 0 0,-1 4-135,-2 2 1,-1-2-1,0 3 1,0-4-239,0-5 1,0 2-1,0-8 1,2-2-340,2-5 1,3-3-1,5-8 1,2-5-518,2-2 1,-1-3 0,5-4-102,-2 0 1,4-5 0,-3-2 0</inkml:trace>
  <inkml:trace contextRef="#ctx0" brushRef="#br0" timeOffset="34024">16408 8310 8355,'-5'0'32,"5"0"1,8-2 0,9-1 442,7-1 1,3-1-541,6 1 1,1-3 0,6-6 0,3 1 0,0 0 0,-1-1 0,-3 1 0,-3-2 0,-5-1-391,0-2 0,-8-3 1,-6 2-1,-5-2 292,-4-2 1,2-1-1,-6-2 1,-1 2 255,-2 2 1,-2-1 0,-2 5-1,-2 2 465,-2 2 1,-2 1-255,-3 4 1,4 4-1,1 8 1,1 6-31,4 5 0,0 4 1,2 7-1,0 3-33,0 4 1,0-1 0,2 1-325,2 2 0,-2 1 0,5-1 0,-1 0 26,-3-2 1,2-6-1,1 2 1,-1-2-1,1-4 113,-4-2 0,4-3 1,-1-7-1,1-2 32,-1 0 1,5-7-50,-2 2 1,-1-8 0,0-4-211,-1-3 0,2-1 0,-3-1 0,1 1-43,-1-1 1,5 0 0,-3-3-1,1 0 140,1 1 0,-5 5 0,3 2 0,-1 0 105,1 1 1,-3 1-20,5 6 0,-2 2 0,2 2 0,-2 4 80,-1 3 0,2 1 0,-3 2 0,2 1 1,2 2 84,-2-2 0,4-1 0,-3-2 0,3-1-66,1-3 0,5 2 1,1-6-1,0-1-7,0-2 0,2-1 0,-2-1 1,0-3-159,0-4 0,-2-3 1,-3-3-1,-1-1-112,1-2 0,-2 1 0,-3 3 1,-3 1 29,1-1 0,-5-3 0,4-1 1,-4 2 183,-1 1 1,-4 6 0,-2 1-7,-1 2 0,3 1 17,-4 4 0,4 5 0,-3 5 0,1 3 0,4 5-6,0 2 0,2-4 0,0 5 0,0 0-96,0-2 1,0 3 0,0-6 0,2-2 116,2-4 0,-1 0 0,5-6 77,1-2 0,-2 0 0,2-4 88,0-2 0,-2-1 0,1-5 1,1 2 95,-2-2 1,2-1-1,-3-1 1,-1-1-271,1 1 0,2 0 0,-2-2-174,0-3 1,1 3 0,3-2 0,-2 4 0,2 2 111,1 2 1,1 5 0,1-3-188,-1 1 0,1 5 1,-1 0 248,0 7 1,-1 8-1,-1 1 1,-3 0 21,-2-3 1,4 4 0,-4-1 0,1 0-67,-1-3 1,1-2 0,-4-1-1,4-3 40,1-2 1,-3 0 97,4-5 1,1-2-1,3-2-139,0-4 0,-3-3 0,-1-2 0,2 1-110,1 0 0,0-1 0,-2 1-46,-1-1 1,1 1 0,3 0 0,1 1-1,-1 2-5,0 5 0,1 3 1,-1 1 79,1 0 1,-2 5 0,-2 4-1,-2 2 2,-1 1 0,3 5 0,-2 0 0,1 3-853,1 2 1,-7 0-168,3-2 1,2 4-1,-1-5 1</inkml:trace>
  <inkml:trace contextRef="#ctx0" brushRef="#br0" timeOffset="35056">18864 8086 8355,'-12'-49'217,"1"6"0,2 4 0,5 8 0,3 3 1,2 6 253,3 3 0,3 5 0,6 10-381,-1 8 0,-4 18 0,-1 11 0,-1 11 139,-4 9 1,4 14 0,-2 12 0,-1 3-8,-2 1 1,-5 5 0,-1-4-142,-2 0 0,4-4 0,-1 2 0,2-4 0,2-6-120,0-9 1,2-8-1,2-11 1,6-6-4,5-8 0,0-9 0,4-6 0,-1-6 10,-3-4 0,0-4 0,-1-2 1,0-4-173,-3-3 1,-7-7-1,0-3 1,-2-1-59,-2-3 0,-6-3 0,-4-3 0,-3-2-74,-4-2 0,-5 3 0,0-4 0,-4 0 235,-3 2 0,-4-4 0,4 5 0,3-1-109,4 1 0,4-3 0,7 4 306,2 2 0,4 5 0,5 1 0,0 0 0,3 1-110,5-1 1,2 6-1,10-2 1,2 3 40,2 2 0,5 0 0,1 1 0,0 1 93,1 2 1,-2 4 0,-6-3-1,-1 1 5,-1 3 1,-6 2-1,1 1-4,-2 0 1,-7 5 0,-3 4 0,-2 2 0,-2 1 0,0 1 304,0-1 0,-2 5-342,-2-1 1,3 5 0,-3-5 0,2-1-49,2-1 1,0 3 0,2-1 24,2-1 1,3-2-1,5-5 1,0-4-498,1-2 0,-1-2 1,1 0 206,-1 0 0,-1-6 1,-3-2-1,-2-3 173,-1-2 1,-3 1 0,2 0 0,-3-2 19,-1-3 1,0 2 0,0-4 0,0 0 129,0-1 0,0 4 1,0-4-1,0 3 153,0 1 1,6 3 0,2 0 0,3 2-147,1 3 1,6-2-1,3 6-34,2 1 0,2 2 0,0 2 0,1 3 0,0 5 0,-1 2 1,1 1-1,-9 2 1,-2 1-219,-1 2 1,-7 3 0,-2-2-1,-1 0 72,1 0 0,-1-1 0,-6-5 0,0 0 109,-3 1 0,-3-5 1,3-1 92,-2-2 1,3 0-28,-5-5 0,2-10 1,-1-2-1,4-2-5,3 0 1,2-4-1,2-3 1,2-2-236,2-2 0,1 0 0,5 1 0,-1 0-349,1 3 1,0 4 0,3 4-150,0 1 0,2 1 1,-3 2-1,3 5 217,1 3 1,-3 1 0,2 0 0</inkml:trace>
  <inkml:trace contextRef="#ctx0" brushRef="#br0" timeOffset="35386">20687 8000 8355,'-5'-20'0,"3"2"160,-3 6 0,5 4 188,0-1 1,0 5 304,0-4 1,4 7-1,1 1 1,2 6-186,3 6 1,-3 5 0,1 5 0,0 5-274,-1 2 1,4 9 0,-2 1 0,0 2-58,-1 2 0,2 0 1,-4-4-159,0 3 0,-1 3 0,1-5 0,1-3-184,0-2 1,-3-3-1,3 1 1,-1-4-1,-3-5-599,-2-3 1,-1-3 0,0-6-1,0 1-691,0-1 0,-6-5 986,-2-3 1,-3-8 0,-1-3 0</inkml:trace>
  <inkml:trace contextRef="#ctx0" brushRef="#br0" timeOffset="35769">20489 7900 8355,'-7'-25'0,"1"1"341,6-1 1,2 6-37,2 2 1,8-2 0,9-1 0,4 1 192,4 3 0,4-2 0,9 3 1,7 2-1,6 5 0,4 2 1,4 5-1,1 4-254,-1 5 0,-8 4 1,-5 5-1,-9 4-363,-6 2 0,-11 7 0,-8 3 1,-7 3-18,-5 1 1,-9 5 0,-7-1 29,-8-1 1,-9-1 0,-5-2 0,-6-1-266,-6-3 1,2-1 0,-1-6 0,-1 0-1,2-4-2202,3-3 1632,2 3 0,8-8 0,0 4 1</inkml:trace>
  <inkml:trace contextRef="#ctx0" brushRef="#br0" timeOffset="38629">21890 8458 8355,'0'-8'125,"0"0"1,0-2 789,0-1-589,0 4-201,0 2 1,0 6 0,2 3-1,2 5 1,3 3 0,1 3-1,0 2 1,0-2 0,1 0 0,-2 0-44,-2 2 1,5-1-171,-2-3 1,-1-2 0,1-3-84,2-4 0,-3 2 0,1-2 1,2-2-1,-1-2 0,1-2-52,-2-2 1,0-6 0,5 0 172,-1-5 0,-1 1 0,-1-4 1,-2 2 44,2-1 0,-3-3 0,0 2 0,-2 0 10,-2 0 0,2 1 1,-1 5-1,-1 0 4,-1-1 1,-1 5 95,3 0 0,-1 5 1,5 0-1,0 6-72,-1 5 0,4 3 0,-4 3 0,1 1-46,1 2 1,-1 1 0,3-3 0,-1 1-16,-2-1 0,0 1 1,3-1-1,-1 1 28,-2-1 0,-5-1 0,1-1 1,-3-1-16,-1 0 1,-1 1 0,-3-1-255,-4 1 0,-3-6 0,-2-3 0,1-3-1738,-1-1 1839,-5 0 1,5-11-1,-5-3 1</inkml:trace>
  <inkml:trace contextRef="#ctx0" brushRef="#br0" timeOffset="38776">21927 8124 11384,'-12'-20'2277,"2"6"-4259,6 9 0,6 6 0,10 12 1</inkml:trace>
  <inkml:trace contextRef="#ctx0" brushRef="#br0" timeOffset="40282">5073 10802 8355,'-6'-24'6,"-2"0"1,-3 4 0,0 2-1,1 2 201,2 4 1,-5-2 0,-3 10 0,-1 1 0,-1 5 0,-2 5 0,-2 6-18,1 5 1,-2 7 0,3 5-1,1 1 1,2 0 0,5 0 0,4-1-1,4-2-255,2-2 1,2-3 0,2-2-1,2-4 1,4-5 0,4-4-1,4-4 1,2-2-229,1-2 0,-4-2 1,3-2 163,0-4 1,-4-4 0,1-4-1,-4-2 1,-3 1 127,2-1 1,-5-4 0,-1 2 0,-1 0 77,1-1 1,-2 6-1,2-2 1,-3 3 508,-1 2-597,0 5 1,0 3 0,2 8-45,2 4 1,-3 9-1,5 4 1,-2 1-52,0-2 0,4 4 0,-4-4 68,-1 4 0,4-5 1,0-1-1,1-3 0,0-1-38,2-3 1,1-5-1,1 0 56,1 0 1,-1-2 0,-1-5 0,-1-2 41,-2-1 1,-5-6 0,2 2 0,0-3 48,-1-2 1,0 1 0,-4-2 0,0-1 5,0-1 0,0-1 0,1 5 1,2-1 5,1 1 0,0 4 0,-2 1-79,2 1 0,3 2 1,5 4-1,0 0-27,1 0 1,-1 1 0,1 4 0,-1 1 36,0 1 0,-3 4 1,-1-2-98,2 2 0,1 1 13,1 0 0,-4-5 1,1-3 69,0-2 0,-2-4 1,0-2 67,-2-4 1,5-7 0,-3-2 0,1 1 45,1-2 1,-3 4 0,4-1 0,-2 4 53,2 3 1,-3 4 0,1-3 0,2 1-93,1 3 0,-3 8 1,0 3-335,2 3 0,1 3 0,3 1 1,1 3-528,2 1 1,0-2-1,-1 2 231,0-1 1,6 4 0,-3-3 0</inkml:trace>
  <inkml:trace contextRef="#ctx0" brushRef="#br0" timeOffset="41556">6586 10815 8355,'-13'-7'390,"6"0"0,2 4 591,-1-1 1,5-1-739,-3 1 0,4 2 0,4-2 1,4 3-243,3 1 1,2-2 0,0 0 0,3-3-200,0 3 0,1-1 1,-5 0-1,0-1-184,1 1 1,-5 0 176,0-1 0,-3-1 0,1-5 1,0 2 38,-3-2 1,-3-1 0,-4-1 187,-5-1 1,-2 7-1,-1 1 1,-1 4 8,1 1 0,0 0 1,1 1-1,1 4 60,2 3 0,-1 4 0,-2 3 0,3 3-73,4 2 1,3-4-1,2 3 1,2 1-45,1-1 1,10-4-1,-1 2 1,5-5-7,4-4 1,-2-2 0,0-6 0,2 0-27,2 0 1,1-6-1,-1-3 79,1-6 0,-1-2 1,-2-6-1,-2-5 0,2-2-22,2-5 0,1-2 0,-2-3 0,-1-3 33,-1-1 0,-7 3 0,-1-5 1,-4 1-46,-4 1 0,-1 3 0,-4 6 0,-1 5-5,-3 4 0,-4 1 0,-8 12 0,0 6 33,1 5 0,1 3 1,2 5-1,-1 6 92,1 7 1,5 10-1,3 6 1,2 3 133,2 4 0,0 9 0,0-2-138,0 2 1,6 10-1,2 2 1,3 6-86,2 7 1,-1-6 0,2 5 0,1-4 0,3-3-62,1-6 0,-2-8 0,3-13 0,2-9-19,2-9 1,-5-6-1,-1-9 1,-2-5 480,1-6 0,-2-8 0,-5-7 1,-3-1-239,-2-3 0,-1-2 1,-4-1-1,0 1-113,0-1 0,0 0 0,-1 0 0,-3 2-213,-4 2 0,-5-1 0,-3 5 0,-4 2-193,1 1 0,-4 2 1,2 1-1,-2 1 87,-2 2 0,4 4 0,2-4 112,1-2 1,5 3 0,5-1 0,0-2-40,1-1 1,3-3 0,8-1 33,4-1 0,5-5 0,3 3 0,5-2 0,2-5-163,2-3 0,4-2 1,1 1 173,2-4 1,-4-3-1,-1-1 1,-3-2-1,-5-2 90,-1-5 1,-6 4 0,-5 0 0,-1 5 230,-4 4 0,-2 3 1,-2 6-1,-4 4 389,-1 3 0,-1 5 0,-4 3-73,-1 5 1,2 6-345,3 6 0,2 6 1,6 12-1,0 4 0,0 7 83,0 8 1,5 8 0,0 5-380,2 3 1,0 5 0,2 3-1,0 2 6,0 5 1,2-4-1,2-7 1,-1-5-1,1-6 32,-1-7 0,2-4 0,1-17 0,3-5 203,1-6 0,-4-2 1,2-8-1,-3-3 62,-2 0 1,-4-8 0,-1-2-1,-1-3-131,-4-1 0,0-1 0,-2-1 0,0-2-155,0-5 1,-6 2 0,-2-2-74,-3-1 0,-3 3 1,-1-2-1,-3 0 1,0 1 44,0-1 1,-2 2 0,3-3 7,2 1 0,1 2 0,3-2 0,2 3 0,2 2-10,1-1 1,2 1 0,5 3-1,3 1 18,5-1 0,2 1 0,3 0 1,1 1 48,1 2 1,2-2-1,-1 4 1,3-1 55,4 0 0,-4 1 1,1-3-1,0 3 283,-2 2 0,0-3 0,-3 4 0,0 1 264,-1 1 1,-1 2-187,-2 0 0,-1 6 1,-1 4-1,-3 3 0,-1 5 34,-4 2 0,0 0 1,-2 4-371,0-4 0,0 4 1,0-5-1,1 0-536,3-2 0,3-5 0,5-3 0,1-5 0,-1-3-1989,1-1 2051,5 0 1,-5-5-1,5-2 1</inkml:trace>
  <inkml:trace contextRef="#ctx0" brushRef="#br0" timeOffset="41793">7677 10468 8355,'-12'-17'0,"-1"1"61,6-1 143,7 10 1,7 7-978,6 8 0,5 3 0,1 2 1</inkml:trace>
  <inkml:trace contextRef="#ctx0" brushRef="#br0" timeOffset="43360">8074 10641 8355,'0'-18'499,"0"5"0,4-1 0,0 5 0,-2 1-297,-5 1 1,0 3-1,-5 7 1,0 2-148,1 2 0,-4 6 1,2 3 22,-2-1 1,0 3 0,3 0 0,4 0-173,3 0 0,1 3 1,0-5-1,1-1 0,3-1-33,4-1 0,7-2 0,3-3 1,2-4-389,2-3 1,-3-1-1,0-1 1,1-3 271,-1-4 1,-3-7 0,4-3 0,-2 0 255,-3 0 1,-3-3 0,-2 5-1,-3 0 245,-2 3 1,3-4 0,-3 1 365,-3 0 0,0 7-385,-2 0 1,0 8 0,0 1 0,0 7-142,0 4 0,0 1 1,1 2-221,3 3 0,-1-3 0,5 3 0,2 0 0,1-2 103,1-4 1,5 0 0,-1-7-2357,0-1 1825,3-2 1,-5-6 0,4-2 0</inkml:trace>
  <inkml:trace contextRef="#ctx0" brushRef="#br0" timeOffset="43361">8384 10418 8355,'-12'-19'14,"-1"2"0,6 3-245,3 2 0,4 5 1,4 3-1,5 3 1,2 2-816,1 3 933,6 3 1,-4 11-1,4 1 1</inkml:trace>
  <inkml:trace contextRef="#ctx0" brushRef="#br0" timeOffset="43362">8520 10703 9695,'6'-12'563,"1"-1"0,5 1-309,1 0 0,-1-1 0,0 1 0,1-1-373,-1 1 1,1 0-1,-2-1 1,-3 1 0,-4-1-1,-4 2 1,-4 2 0,-4 2-187,-3 1 1,-2 2-1,1 6 1,-1 0 274,1 2 0,0 7 0,-1 1 0,1 3 9,-1 0 0,7 4 0,1 2 0,4 2-184,1 2 1,1-2-1,4-1 1,4-2-174,6-2 0,3 1 0,4-5 241,-1-3 1,-5-7 0,4 0-1,-1-3 125,0-1 1,-3-2-1,0-4 1,-2-5-1,-2-1 265,1-3 1,-1-5-1,0 2 1,1 0 29,-1 1 1,1-4 0,-2 3 0,-2 0-84,0 0 1,-3 2-100,3 3 1,-2 2-69,-3 3 1,-3 8-1,3 8 1,-2 3-5,-2 2 1,0 3 0,0 1 0,0-1-44,0 2 1,0-4-1,1 2-40,3-2 0,-1-3 0,5-1 0,2-3 0,1-2 12,1-2 0,1-2 0,-1-1 0,0-1-118,1-3 1,-5 1 0,0-5 0,1-2 131,-2-1 0,2-1 1,-3-1 163,1 1 0,-3 0 0,3-1 1,0 1-1,-2-1 106,1 1 1,3 0-166,-1-1 1,-1 6 0,0 5 0,-1 4-57,-3 7 1,2 2-1,-1 1 1,0 0-96,2 1 0,-3 3 1,5 1-27,2-2 1,1-1 0,1-2 0,0-1 0,2-1-52,3-2 1,-2-5 0,4 0-1,-1-5 96,-3-2 1,2-10-1,-4 2 1,-1-3 16,-1-3 0,0 3 1,0-6-1,-2-1 75,0-1 1,-7-6 0,4 0 0,-2 1 11,0 2 1,0-7 0,-4-2 0,0 1-58,0-2 1,0-4 0,2-3-1,0 2 2,2 3 1,1-2 0,-5 9-1,0 4 1152,0 6-899,0 6 0,0 9 0,0 8 1,0 9-1,0 9-5,0 8 1,0 5 0,0 8 0,0 5-66,0 2 1,0 6 0,0 0-1,0-1-300,0 2 1,1-4 0,2 3-1,2-4-673,2-5 0,1-7 1,3-10-1,-1-3-255,-2-4 0,1-5 689,3-7 1,-5-4-1,-2-5 1</inkml:trace>
  <inkml:trace contextRef="#ctx0" brushRef="#br0" timeOffset="43363">9302 10443 8355,'5'-20'1056,"-2"3"299,5 4 1,2-1-1168,6-2 1,4 1 0,5-5 0,1 2 0,1 3 0,5 0 0,2 0 0,4 0-1304,-4 4 0,2 0-303,-7 7 1,0-6 0,-4 3 0</inkml:trace>
  <inkml:trace contextRef="#ctx0" brushRef="#br0" timeOffset="44151">10616 10703 8355,'0'-14'0,"0"-1"0,0-1-69,0 1 1,0 5 0,-1 2 330,-3-2 1,-3 3-1,-5 0 31,-1 2 0,1-4 1,-1 5-1,1 0-10,0-1 0,-1 3 1,1-2-1,-2 4 1,-1 4-155,-2 5 1,1 3 0,3 5 0,1 2-384,0 0 1,1 3 0,2-4 0,5 0-351,3 0 1,4 3 0,3-6 260,7-4 1,3-4 0,1-9-1,4-2 248,2-4 1,-2-5 0,-2-2 0,-1-3 116,-3-1 0,3 4 0,-2-2 0,-2 2 107,-4-1 1,1 2 0,-4-3 343,0 4 0,0 4 467,-3 1-702,-3 5 0,5 7 1,-6 9-1,0 1-144,0-1 0,1 4 1,2-1-1,2 1-182,2 1 1,1-6-1,5 2 1,1-6-24,2-2 0,-1 2 0,6-4 0,1-2 7,1-5 0,2-1 1,0-7-1,0-3 96,0 0 1,-5-4-1,1 0 1,0-1-48,-2-3 1,-1-6-1,-6 0 1,-1-1-108,-2-2 0,0 1 0,-5-4 35,-1 0 0,-2 0 0,-1-6 0,0-1 0,0 2 92,0 5 1,-4 1 0,-1 6-1,-1 5 320,1 3 1,-5 3-175,2 3 0,-2 12 1,2 6-1,4 9-9,2 7 1,-2 8-1,0 5 1,1 5-80,2 2 1,2 4 0,4-2 0,3 0-298,3 0 1,5-2 0,2-4 0,0-1-280,0-3 1,4-4 41,-1-8 1,8-3-1,3-6 1</inkml:trace>
  <inkml:trace contextRef="#ctx0" brushRef="#br0" timeOffset="44648">11584 10455 8601,'0'-8'187,"-2"1"1,-2 2-1,-4 2 1,-3 1-1,-1 2 393,-1 0 1,1 2-1,-2 2 1,-1 4 0,-2 3-582,2 2 0,1-1 0,3 0 1,2 2-243,0 3 1,7-4-1,-2 4 1,2-3-49,2-2 0,0 1 0,2-2 0,2-3-148,4-4 1,3-3 0,1-1 165,1 0 1,-1-5-1,1-3 1,-1-3 321,0-2 0,-3 1 1,-2-1-1,-1 1 234,1 0 1,-3 1 0,3 1 117,-1 2 0,-2 4 0,-3-3-276,3 1 1,-2 3-1,2 7 1,-1 5 0,0 2-142,1 1 0,4 5 0,-3 1 1,2 1-4,3 3 0,1 3 0,1 2 0,1 4 19,-1 0 1,1 2 0,-1 5 0,-1-1-9,-3 0 1,3 4-1,-4 1 1,0-4-36,-3-3 1,-2-1 0,-2-5 0,0-3 204,0-4 1,-7 0-1,-4-5 1,-6-2-71,-2-1 0,-2-6 0,-5-1 0,-2-1-201,0-4 0,-1 4 0,5-2-254,3-1 0,-1-3 1,7-4-1,3-5 0,4-2-534,2-1 1,7-12-1,6-2 1</inkml:trace>
  <inkml:trace contextRef="#ctx0" brushRef="#br0" timeOffset="44917">12167 10827 8355,'7'7'1797,"-3"6"0,-3 4-1205,-1 3 1,-5 7 0,-5-1-706,-5 5 1,1-4 0,-3 2 0,5-3 0,4-1-1746,4 0 0,-3-6 0,0-1 0</inkml:trace>
  <inkml:trace contextRef="#ctx0" brushRef="#br0" timeOffset="45358">13382 10244 8355,'0'-24'0,"0"0"303,0 3-124,0-2 0,4 8 1,0-4-1,-1-1 1,0 2-1,0 0 0,1 3 1,0 3 383,1 4 0,-3 3 0,2 10-468,-3 3 1,-1 10-1,0 7 1,-1 8-53,-3 7 0,2 2 1,-2 5-1,3-3-487,1-1 0,0 1 0,0-5 0,0-5-390,0-2 0,4 0 1,0-6-599,-1-3 1208,-2-6 1,-1 1-1,0-6 1</inkml:trace>
  <inkml:trace contextRef="#ctx0" brushRef="#br0" timeOffset="46694">13122 10455 8355,'0'-19'966,"5"1"1,6 7-1244,6 3 0,5 2 0,-3 6 194,0 0 1,6-4-1,-1-1 1,5-1 0,1-1-1,3 0 1,0-2 0,3-2-1,-3-2-208,-1 1 0,-3-2 0,-5-1 0,0-2 167,-4 2 1,1 1-1,-7 1 1,-3-3 104,0 0 1,-6-2 0,1 3 0,-2-2 26,0 2 0,0-3 575,-4 2-281,0 5 1,0 6 0,0 11 0,0 6-68,0 8 0,0 3 0,2 2-196,2 0 0,1 4 0,5 1 0,-2 0 0,1 1 144,-3-4 1,4 3 0,-4-2-442,1-5 1,-5 2-1,4-5 1,-2-1-173,0-3 483,6-2 1,-3-8-1,4-6-24,-3-7 1,2-4 0,-5-2 0,1 1-2,-1 0 0,5-2 0,-2-1 0,2-2-39,-2 2 1,3 1 0,-4 2 0,1 1-5,0 2 0,1 4 89,3 5 1,-4 0 0,1 1-1,-1 3-52,-1 5 1,4 7 0,-3 4-1,3-1 1,1-1-69,1 0 1,-1-3 0,2 4 0,1-2-52,2-6 0,5 0 0,-2-7 0,4-1 192,1-2 0,-5-1 1,1-1-1,0-5 136,-2-6 0,3-2 0,-5-5 1,-2-1-60,-1 1 1,-2-2-1,-1-3 1,-1 0 19,-2 3 1,-5-1 0,1 5 0,-3-1-168,-1 0 0,-1 1 0,-3 6-131,-5 3 0,-2 2 1,-1 6-1,-2 0-95,-2 0 1,2 7 0,-4 4 0,1 6 0,1 2 29,1 3 0,5-3 0,3 2 0,0 0 1,0-2 0,5 3 0,-1-5 0,4-2-30,3-1 0,6-3 1,-2-3-1,3-4 110,2-3 1,3-1-1,1 0 1,-2-1 107,-1-3 0,-6 1 1,0-5-1,1-2 82,-3-1 0,1-1 1,-4-1-1,1 1 181,-1 0 0,2-1 10,0 1 1,-1 3-177,-4 1 0,0 7 0,1 1 0,2 7-63,1 4 1,0 1 0,-4 1 0,1-1-69,4 0 1,-3 1 0,7-1-1,0 1-301,2-1 1,2-1-1,-1-1 1,1-3 40,-1-2 0,4-1 1,1-4-1,0 0 109,0 0 1,-3-5 0,3-4-1,-3-2 282,-2-1 1,0-5 0,1 0 0,-1-3-27,1-2 0,-5-1 0,-1-3 4,-2-3 1,-1 2 0,-4-3-1,0 0-119,0-3 0,0 1 0,0 0 1,0 1-1,0-1 108,0-2 0,0 2 0,0 2 0,0 2 417,0 5 1,0 10-276,0 1 1,0 13 0,0 5 0,2 9-43,2 10 0,-3 1 0,5 7 0,-2 1-44,0 2 0,2 7 1,-4 1-1,2 1-278,-1 1 1,3-6 0,-2 1 0,0-4 119,1-4 0,-2-2 0,6-6-761,0-1 0,-2-4 0,0-4-1192,-2-2 1760,0-7 0,0 4 0,2-4 0</inkml:trace>
  <inkml:trace contextRef="#ctx0" brushRef="#br0" timeOffset="46695">14610 10232 8355,'12'-12'201,"2"3"1,3 1 0,2-2-267,0-1 1,10-1-1,0-2-362,6-2 0,-4 6 1,-2-2-12,-3 1 0,5 0 0,0-2 0</inkml:trace>
  <inkml:trace contextRef="#ctx0" brushRef="#br0" timeOffset="47176">16049 9971 8355,'5'-31'-36,"-3"-4"1,3 6 0,-1 2 329,0 1 0,0 1 0,-4 1-154,0 4 1,0 2 0,-1 7 0,-3 3 0,-4 3 0,-3 4-1,-2 2 1,1 5 104,-1 6 1,2 8 0,2 9 0,0 5 0,1 6 219,1 5 1,0 5 0,5 1-284,-2-1 0,-1 12 0,5-3 0,0 6-140,0 2 0,2-1 0,2-5 1,4-3-99,3-4 1,2-10 0,-1-6 0,0-5-159,1-2 1,-2-4 0,-2-6 0,-2-5-733,-1-2 1,-2-1 123,-4-1 1,-5-1-1,-5-1 1,-4-3-663,-2-2 1406,-6-1 0,-3-9 0,-7-2 1</inkml:trace>
  <inkml:trace contextRef="#ctx0" brushRef="#br0" timeOffset="47958">15801 10368 8355,'12'-19'0,"0"3"0,2 2 0,1 1 0,3 2 369,2 3 0,-4-2 0,5 6-284,1 2 1,-3 0 0,2 2 0,1 0 0,0 0 0,-1 0 0,-5 0 0,-2 2 0,-2 2 132,1 4 1,-2 3 0,-3 1 0,-3 2-60,1 3 1,-5-4-1,3 5 1,-1-1-119,1-1 0,-2 5 0,3-4 0,1-4-59,2-3 0,2 1 0,1-4-52,1 0 0,-2-2 1,8-5-1,-2-1 1,2-3-102,1-4 0,1-3 0,0-2 0,-3 1 86,-3-1 0,-3-3 0,-3-2 12,-4-1 1,-3-1 0,-1-2 0,-2 2-117,-7-2 1,0 4 0,-12 1-1,-2 3 1,-3 3-125,-3 3 0,0 3 0,4 5 1,1 0-15,4 0 0,-2 5 1,7 3-18,4 3 0,-2 7 0,6 2 1</inkml:trace>
  <inkml:trace contextRef="#ctx0" brushRef="#br0" timeOffset="47959">16520 10282 8355,'7'-13'104,"-2"1"0,-3 3 0,2 3 1,4 0 222,3 3 1,2 6-1,-1 3 1,0 0-1,1 4-125,-1 1 1,1 2-1,-2-1 1,-2 2-200,-1 2 0,-1-2 0,2 3 0,-5-4-280,-3 0 1,3-1 0,0 1 25,-1-1 1,-3-5 143,-4-3 0,1-3 81,-5-1 1,4-5 0,-3-3 0,1-3 0,4-3 137,0-3 1,2 2 0,0-6 0,2-1-139,2-1 0,3-6 1,5-1-1,2 1-369,2 3 0,-2-1 1,4 12-1,-1 3-756,-1 2 789,1 7 1,1-8 0,1 5 0</inkml:trace>
  <inkml:trace contextRef="#ctx0" brushRef="#br0" timeOffset="49352">17859 10244 8355,'0'-12'-639,"0"0"875,0-1 0,0 1 0,-1-1 44,-3 1 0,-3 1 0,-4 1 0,1 3 0,2 2 0,-3 2 0,-3 2 0,-2 1-124,1 0 1,-5 4 0,0 1 0,-2 2-167,1 3 0,-1 1 0,5 3 0,3 1-141,5 1 1,-1 1 0,6-5-27,1 1 1,3-2 0,4-3 0,5-4-91,2-2 0,1-2 1,1 0 13,-1 0 1,0-2-1,1-2 1,-1-4 180,1-3 1,-1-2 0,-1 1 0,-1 0 0,-3-2 150,-2-3 1,3 2-1,-4-4 1,-1 1 90,-1 3 0,-2 1 1,0 2-93,0-1 0,0 5-85,0 0 0,0 6 28,0 2 0,4 6 0,0 6 1,0 1 24,1-1 0,-2 2 1,4 1-1,0 1-17,0 0 1,0-1-1,2 0 1,0 1 7,0 0 1,2-7 0,3-2-35,3-1 0,-4 2 0,5-4 0,-1-1 13,-1-2 0,1-2 0,-5-2 0,1-3 0,-1 0 12,1-4 0,-5-1 1,-1-1 5,-2-1 0,-1 1 0,-4-1 0,0 1 54,0 0 1,0-1-96,0 1 1,2 1-104,2 2 1,-1 4 0,5 6 35,2 3 0,-1 1 0,1 6 42,-2 2 1,0 3 0,3-3 0,-1 2 22,-2 2 0,-1 1 0,3-3 1,-2 2-1,0-2 60,-1-1 0,3-6 1,-5-1 157,2-2 1,-2-1-80,3-4 0,-5-1 0,1-3-107,-3-4 1,-1-3-1,0-2-44,0 1 0,0-1 0,0 1 0,1 0-101,4-1 1,-3 1-1,7-1 1,0 1 33,2 0 1,3 0 0,0 3 28,-2 1 0,3 5 0,-6-1 103,2 2 1,1 2-1,0 2 1,1 2 105,-1 4 0,1 3 1,-2 2-1,-2-1-96,0 0 0,-7 1 0,4-1-111,-1 1 0,-2-1 54,5 0 1,1-5 0,3-3-13,0-2 0,1-8 0,-1-2 0,1-3 2,-1-1 1,-1-1 0,-1 1 0,-2-1 14,2 1 1,-1 0 0,1-1 1,-2 1 0,-4-1 1,3 1 34,-1 0 1,-1 5 91,-1 2 1,-2 5 0,2 6-61,-3 6 1,-1 1 0,2 3 0,0-1-131,3 2 0,3-3 0,-3 2 30,2-2 1,2-1 0,3-1-1,0-1 1,1-3-32,-1-4 1,1-2 0,-1-2-1,0 0 130,1 0 0,-1-6 1,1-2-1,-1-3 124,0-1 0,-3-2 0,-2-1-137,-2-2 1,3 1 0,-4 3 0,1 1-1,-1-1 133,0 1 0,0 0-210,-4-1 1,1 6-21,3 3 0,-1 4 1,4 6-1,0 6-93,0 7 0,-3 5 0,3 2 0,0 3 22,0 4 0,-5 7 0,3 3 0,-4 1 8,-1 3 1,0 1 0,0 1 0,0 0 11,0-4 1,-1 2 0,-2-7 0,-1-3 280,1-2 1,-4-9 0,0-1-160,0-8 1,-4-4 0,2-3-1,-5-4-68,-3 0 1,-3-3 0,2-7-1,0-5 1,0-3 63,3-5 1,2 2 0,5-5 0,4-4-116,3-3 0,2 0 0,4-2 0,6 3-318,5 1 1,10-4 0,0 1-1,4 0-261,5 2 0,1 5 344,1 0 0,0 1 0,0-5 1</inkml:trace>
  <inkml:trace contextRef="#ctx0" brushRef="#br0" timeOffset="49869">19757 10071 7044,'0'-13'4,"0"1"0,0-1 691,0 1 1,0 7 0,1 6 0,2 9 0,3 5-459,0 0 0,-1 3 1,1-2-1,1 1-735,0 1 1,-3-4 0,3 4-630,-1-1 1,2-3-495,-4 3 1526,0-9 0,-4-8 0,0-7 0</inkml:trace>
  <inkml:trace contextRef="#ctx0" brushRef="#br0" timeOffset="50106">19757 9823 8355,'0'-13'-542,"0"1"0,1 5 1,2 4-1,1 6 428,-1 5 1,4 9-1,0 2 1</inkml:trace>
  <inkml:trace contextRef="#ctx0" brushRef="#br0" timeOffset="50478">20067 10071 8435,'-6'-7'226,"5"-1"0,-3 8 0,4 5 0,3 5 1,1 2-1,0 1 0,0-1-64,0 0 1,2-1-291,-2-2 1,-3 2-1,5-4-89,-1-1 1,-2 0 185,5-6 1,-1-1 0,3-4 8,-2-3 0,-4-3 0,3-1 4,-1-1 0,2 1 1,-3-2-1,1-1 1,-1-2-32,-2 2 1,3 6-1,-1 0 47,2 0 0,1 3 1,5 2-2,-1 3 0,-1 6 0,-1 3-104,-2 3 1,-1 3 0,3 1 0,-2 2 0,0 0 40,-1 0 0,3 1-616,-6 3 1,6 2 0,-4-3 0</inkml:trace>
  <inkml:trace contextRef="#ctx0" brushRef="#br0" timeOffset="51237">20687 9996 8355,'4'-12'48,"0"-1"1,-1 1 0,-3 1 0,-4 3 0,-4 4 0,-5 2 0,-2 2 0,-1 2 0,-1 2 0,1 4 0,-1 3 0,2 0 0,1-1 0,3-2 0,3 2 0,4 1 0,2 1-1,2 0 1,2 1 0,2-1 0,4 1 0,4-1 0,4 1 0,2-2 0,-1-2 0,3-2 0,-2 0-179,0 0 1,1-3 0,-5 4 0,-3 1-1,-2-1 389,-2 0 0,-1-4 0,-8 4-201,-2 2 0,-4 0 0,-7-1 0,-3 0 0,-1 0-154,-3 2 1,-1 0 0,3-1 0,3-3-844,3-2 1,3 1 412,3-2 0,8-3 0,7 5 0</inkml:trace>
  <inkml:trace contextRef="#ctx0" brushRef="#br0" timeOffset="51238">20960 9599 8554,'-4'-19'1392,"0"3"-1227,0 7 0,4 5 0,0 10 102,0 6 1,4 10 0,1 8 0,1 2 0,1 3-121,-1 0 1,1 7-1,3 0 1,-3 1-1,-2 1 1,-2-1-1,0 0-195,1-3 0,-3-3 0,4-3 1,-4-3-504,-1-5 1,4 0 0,0-8-362,-1 1 1,-2-8 0,-1 2-1196,0-2 2008,0-6 0,-5 1 0,-2-6 1</inkml:trace>
  <inkml:trace contextRef="#ctx0" brushRef="#br0" timeOffset="51239">20873 9996 8355,'8'-12'421,"2"-1"-92,4 1 1,0 5-1,5 2 1,0 1-153,0-1 0,4-3-212,5 4 0,0 0 0,4 4 1,-2 0-1,-2 0-1533,-2 0 825,-1 0 0,-6 5 0,-1 2 0</inkml:trace>
  <inkml:trace contextRef="#ctx0" brushRef="#br0" timeOffset="52032">21580 10033 9287,'1'-12'0,"2"0"0,1-1 943,-1 1 1,-2 4-1,-2 1-652,-3 1 1,1 2 0,-6 4 0,-4 0-501,-2 0 0,-3 6 0,2 0 0,-4 3 47,1-1 1,-3 4-1,5 5 36,2-2 1,1 3-1,3 0 1,2 0 0,2 1-33,1 0 1,2-3 0,4 0 0,2-2-271,2-2 1,4-5-1,7-3 1,3-2 158,1-2 0,-2 0 0,2-2 0,-1-2 234,-3-4 1,3-3 0,-1-1-1,-3-1 135,-5 1 1,2-2 0,-4-1 0,0-2-32,-3 2 1,-3 1 0,-1 2 0,0-1 79,0 1 0,0 0 0,0-1 206,0 1-360,0 5 0,0 7 0,0 8-13,0 3 1,0 2 0,0-1 0,2 2 0,1 1-14,1 2 1,4-1-1,-2-3 1,0-1 5,4 0 0,0 1 0,-1-1 1,0-1-32,0-3 1,2-2 0,2-6 0,-1 0 11,1 0 1,-1 0 0,0 0 0,-1-1 73,-2-4 0,0-1 1,-3-7-1,-1 1 25,1-1 0,-1 2 0,-2 2 0,1 0 148,-1 0 0,0-6 0,-1-2 6,3 2 1,-1 1 0,-3 3-111,3 3 0,-2 1 0,3 4-86,1-1 0,-5 1 0,3 7 0,-1 5 0,0 2 47,1 1 1,0 5-1,-4-1-37,0-1 1,1 0-1,2 1 1,1 0-1,-1-1 154,-2-1 0,5-1 0,2-2-9,3-3 0,-3-3 0,1-5-68,0 0 0,1-1 0,0-2-69,-2-1 1,-4-6 0,3 2 0,-2-3 0,0 0-131,0 3 1,-4-3 0,5 3-46,-1-3 1,-2-2 0,5 1 0,1-1-244,-2 1 1,4 5 271,-3 3 0,3 2 1,1 4 129,1 2 0,-6 3 0,-2 5 0,-1 1-143,0-1 1,6 5 0,-3-1 0,1-1-326,1-1 1,-1-1 0,4-1 0,1-1-125,-1-3 0,0 3 0,1-4 1</inkml:trace>
  <inkml:trace contextRef="#ctx0" brushRef="#br0" timeOffset="52491">22423 10009 9097,'5'-14'0,"0"-1"0,1-2 0,0 2 0,0 1 0,1 2 903,0-1 1,-4 5 0,-1 1-1,-4 3 1,-7 4-760,-2 3 1,-3 11 0,1-2-192,0 2 1,-5 5-1,9 2 1,-1 2-1,0 1-82,4-4 1,0 4 0,6-4 0,0 4-139,0 1 0,10-5 1,2 0-1,3-2 128,3-3 1,-3-6 0,6-2 0,1-1 31,1-3 0,2-3 0,0-5 0,0-3 80,0-3 0,-2-1 0,-1-2 1,-1-3 144,1-3 1,-4 0-1,0 1 1,-2 0-34,1 0 1,-5 2 0,-5-2-99,-1 1 0,-2 1 0,-6 6 0,-2 2 1,-4 2 15,-3 1 0,-7 2 1,-1 5-1,-2 4-168,0 3 0,2 7 1,-3 3-1,3 1 136,1 3 0,3 2 0,6 1 0,5-1 0,3 0 0,1-2 1,3-2-1,4 1-20,5-2 0,10-1 0,3-7 0,5-2-226,2-5 0,2-3 0,-3-1 0,0 0-790,4 0 0,-5-5 620,-1-4 1,-3-7-1,-1-3 1</inkml:trace>
  <inkml:trace contextRef="#ctx0" brushRef="#br0" timeOffset="53277">4874 12278 8355,'0'-19'203,"0"1"1,0 2 0,0-1-1,0 2 246,0 1 1,0 6 0,0 0 0,0-2 25,0-1 1,1 4-1,4 3 1,2 4-159,-1 4 1,5 4 0,-2 9-254,2 3 1,-3 5-1,-1 4 1,-2 4-1,0 3-82,0 1 0,-4 1 0,4-1-74,-4 0 0,-1-1 0,0-3 1,0-4-1,0-3-510,0-1 0,0-6 0,0-2-2720,0-4 2629,0 0 1,-6-6-1,0-2 1</inkml:trace>
  <inkml:trace contextRef="#ctx0" brushRef="#br0" timeOffset="53486">4614 12154 8613,'-11'-12'0,"4"1"0,7 1 909,7 2-389,9 5 1,-1-6 0,7 3 0,5-1-354,4-2 1,6-4 0,5-2-1,2-2-28,0 2 1,3-1 0,-6 3-350,-1 6 1,-11 5 0,-5 4-1374,-5 7 0,-3 10 0,-3 13 0</inkml:trace>
  <inkml:trace contextRef="#ctx0" brushRef="#br0" timeOffset="53768">4750 12861 8355,'10'0'2354,"1"-1"-2100,3-3 1,6-3-1,1-6 1,4 0 0,4-3 100,4 0 0,8-6 1,5 1-1,0-2-455,0-2 0,-3 6 1,-8 4-1,-2 4-1718,-4 2 1,-2 7-1,-3-4 1</inkml:trace>
  <inkml:trace contextRef="#ctx0" brushRef="#br0" timeOffset="54569">6362 12477 8355,'-1'-13'725,"-3"2"-497,-4 3 1,1-2-1,-2 6 1,0 2 0,-2 2-1,0 4 1,1 4 106,2 3 1,4 1 0,-3 2 0,1 1-389,4 2 0,0 4 1,2-5-1,0-1 69,0-1 1,0-2-1,2 1 1,2-2-189,4-3 1,3-2-1,1-6-102,1 0 0,-1-2 1,1-2-1,-1-4 127,0-3 1,-3-3 0,-2-1 0,-1-3 103,1-1 0,-4-1 0,1-2 0,-2 3-36,-2 1 0,-2-3 0,-2 5 62,-4 1 0,1-3 0,-1 3 0,-2 2 0,-1 4-82,-1-1 0,3 3 0,2-1-92,2-2 1,2-1-1,7-1 118,5-1 1,6 1 0,1 0 0,1-1 81,1 1 1,-5-1-1,5 1 1,-1 0 77,-1-1 0,1-3 1,-5-1-1,1 0 95,-1 0 1,-4 3 0,-1-3 0,-1 3 164,-3 2 1,-2 4 0,0 1-26,4 1 0,-4 4-173,3 6 1,-1 8 0,0 10 0,2 4 45,2 3 0,-3 7 1,4 0-296,2 4 1,-3 12-1,1 2 1,0 5-1,1 5-227,-1 2 1,-5-3-1,2 3 1,-1-4 36,1-4 1,-1-4-1,-4-8 1,-2-7 193,-2-4 0,1-5 1,-5-6-1,-2-4 15,-1-3 0,-1-5 0,0-3 1,-1-7 35,1-4 1,4-7 0,1-7-9,1-5 1,2-2 0,4-4 108,0-1 0,0 0 1,1-4-1,4 1 1,1 0 37,1 1 0,8 2 1,-1 6-1,4 2 1,4-2-1,2 0 0,2 1-107,3 4 1,-3-1-1,4 2-796,1 1 1,-5 1 0,4 2 0</inkml:trace>
  <inkml:trace contextRef="#ctx0" brushRef="#br0" timeOffset="55126">8322 12067 8355,'-7'-19'34,"-3"-3"0,5 4 0,-1 0 0,1 0 0,2 3 0,0 1 0,1 2 685,-3 0 0,1 3 267,4 1 0,0 7 1,2 2-698,2 10 0,-1 8 1,4 10-1,-2 4-151,-2 3 1,2 1-1,-1 1 1,-1 0-73,-1 4 1,-1-2 0,2 4-1,1-2-187,-1-2 1,-2-2 0,-1-4 0,1-2-50,3-2 1,-2-2-1,2-6-1004,-3-2 0,-1-5-725,0 2 1,-1-6 1373,-3-7 1,-3-5-1,-5-12 1</inkml:trace>
  <inkml:trace contextRef="#ctx0" brushRef="#br0" timeOffset="55503">8136 11881 8355,'0'-35'0,"0"2"0,0 2 0,7 11 0,4 0 303,4 2 0,7 2 0,-1 5 1,4 1 76,3 2 0,4 5 0,5-1 0,-1 4 0,-1 4 0,-4 6 0,1 5 0,-3 7 0,-3 4-175,-7 3 0,-3 1 1,-5-1-1,-3 3-354,-4 0 1,-4 2-1,-4-3 1,-6-1-188,-5 0 1,-4 3 0,-6-4 0,0-1-209,0-2 0,1-3 0,-1-1 0,1-4-333,4-4 0,2 1 0,5-8 543,1 0 1,5-1 0,2-6 0</inkml:trace>
  <inkml:trace contextRef="#ctx0" brushRef="#br0" timeOffset="55750">8942 12588 10630,'12'0'1285,"-5"2"-585,-2 2 1,-5 3-1,-5 5 1,-3 2-629,-3 3 1,0 0 0,1 5 0,2-1-695,-1 1 0,-3 3 0,0 3 1,1 2-1076,3 2 0,-3-5 0,4 3 1</inkml:trace>
  <inkml:trace contextRef="#ctx0" brushRef="#br0" timeOffset="56931">10406 12588 9852,'-11'-1'0,"4"-2"918,7-1 1,4-1-846,4 0 0,3 0 1,-3-5-1,3 2 1,2-2-1,-2-1 1,-2-1-207,0 0 1,-2-1 0,2 1 0,-2-1 0,-1 1 0,-2-2 0,0-1 0,0-3 0,-1 0-77,-2 0 0,3 0 0,0 3 0,-1-1 1,0 1 170,1 1 1,-1 1-1,4 1 1,0 1 0,-2 1-6,1 2 32,3 5 1,-2-2 0,4 6 0,-1 3-15,-2 4 0,-4 8 0,3 0 0,-1 1-39,-4 1 0,4-3 0,-1 4 0,1-1 4,-1-3 1,5 3 0,-3 0-1,1 0 76,1 0 1,-3-2 0,4-3 0,-3-1 99,-2 1 0,4-1 0,-4-1-86,2-3 1,-3-2-1,5-6-41,0 0 1,2 0 0,2-2-85,-1-2 1,0-3 0,1-5 0,-1-2-60,1-2 0,-2 0 0,-2-3 121,0 1 0,-5-2 0,3 2 1,-2 0-1,-2-2-24,-2 1 0,-1 4 1,0-1 152,0 2 0,-5 3 0,-4 2 21,-2 5 1,-1 8 0,0 5 0,1 2 26,2 1 0,2 6 1,5 3-1,-2 2-58,1 2 0,3 0 1,3 0-1,2-1-200,2 1 1,3-6-1,6-2 1,5-5-273,2-3 1,2-4 0,0-5-1,0-1-4,-1-3 1,5-3 0,0-7 310,-1-3 0,-3-2 0,-3-6 0,-3 2 0,-1 1-553,-3 1 591,-7 1 0,9-5 0,-3 0 1</inkml:trace>
  <inkml:trace contextRef="#ctx0" brushRef="#br0" timeOffset="57283">11249 11894 8355,'0'-13'0,"0"1"409,0 0 1,0 3 0,1 2 79,3 2 1,-1 1 0,4 5 0,0 5-220,0 6 1,-3 6 0,4 8 0,1 2 0,-3 3 0,0 4 0,-2 4 0,0 0-111,-1 4 0,-2-4 0,-1 2 0,0-2-511,0-2 1,0-1-1,0-3 1,0-6-563,0-5 1,6 0-1,2-5-325,3-2 1,2-7 736,-1-3 1,0 1 0,1 1 0</inkml:trace>
  <inkml:trace contextRef="#ctx0" brushRef="#br0" timeOffset="58093">11237 12241 8355,'0'-12'721,"5"5"1,3 1-618,3 1 1,6 2-1,1-5 1,1 0-1,3-1 1,2 2 0,0 2-1,1 2-14,0 2 1,-2 1-1,-1 0 1,-1 0-1,0 0 1,-2 0-1,-2 1-15,-4 3 1,-6 3 0,-3 6 0,-2-1-189,-2 0 0,0 5 0,0 1 1,0 0 132,0 0 1,0 2 0,0-2-1,0 0-47,0 0 0,0-1 0,1-6 0,3-2-72,5-1 1,2-5 0,1 1 0,0-2-38,1-2 0,3-2 0,1 0 0,-2-4-56,-1-1 0,-3-1 1,-2-4-1,0-1 45,0 1 1,1-1-1,0 1 55,-2 0 0,-1-5 1,2 0-1,-2 2 0,0 2-147,0 0 1,-4 5 1070,1 0-557,3-1 1,-6 4 0,3 5 0,-2 8-61,-2 7 0,1-1 1,2 4-1,1-2-148,-1 1 1,4 0 0,0-5 0,2-1-174,4-3 0,-4 2 0,8-6 0,-2 0-298,2 2 0,-4-5 1,4 3-1,-3-4 54,-2-4 1,0 1 0,-1-5 215,-2-2 1,0-1 0,-3-1 0,-1 0-102,1-1 1,-2 1-1,-4-1 417,0 1 1,0 0 0,0-1 332,0 1 270,0-1-581,0 6 1,0 3 0,0 8-1,0 5 68,0 2 1,1 1 0,2 1 0,3-1-71,1 0 1,-5 1 0,4 1 0,-2 1-160,0 1 1,0 1-1,-4-5 1,0 1 1,0-1 0,0 0 0,0 1 317,0-1-449,0-5 0,0-3 1,0-8 5,0-4 0,0 1 1,2-3-1,0-2-107,3-3 1,3-3 0,-3 3-1,2-3 45,3-2 1,-3 4 0,1-3 53,2 1 0,1-3 0,1 4 1,1 2-1,0 2 62,4 0 0,-3 2 0,2 1-354,-2 2 1,2 5 61,1-1 0,-5 3 0,-5 2 0,-1 3 0,-3 5-86,-2 2 0,-1 1 0,0 1 0</inkml:trace>
  <inkml:trace contextRef="#ctx0" brushRef="#br0" timeOffset="58833">12440 12216 9230,'1'-7'620,"3"3"0,3 4 0,1 3 1,-1 3-1,0 0-183,0 4 1,-4 2 0,1 4 0,-3 2-398,-1 1 0,0-3 0,0 4 0,0-1-166,0 0 0,0-4 0,0 2 0,0-3-19,0-2 0,0 1 1,2-2-584,2-3 460,-3-3 1,5-6 0,-6-3 140,0-4 0,4-3 0,0-2 1,-1 1 15,-2-1 0,3-3 0,2-2 0,1-1-6,2-3 1,2 4 0,2 1 0,-2 3 60,-3 2 0,4 1 1,-1 1-1,4 3 18,1 2 1,-3 1 0,0 4 164,-1 0 0,1 1 0,-2 3-113,-3 4 1,2 4 0,-6 0 150,-2 0 0,0 1 1,-2-1-1,0 2 103,0 2 1,0-2 0,0 3-242,0-3 0,5-2 0,4-1-114,2-3 0,1-2 1,0-8-1,1 0 65,-1-3 0,1-4 0,-1 1 0,0-3 27,1-2 1,-2 1-1,-2-2 1,-2-1 22,-1-2 1,2 1 0,-2 3-1,-1 0-61,1-4 1,-2 3 0,-4-4 0,0 2-74,0-1 1,4 1 0,0 3-1,-1 1-87,-2-1 0,-1 5-65,0 0 1,0 7 163,0 1 0,0 1 1,0 7-1,0 2 192,0 1 1,4 1 0,2-1 0,-1-1-101,1-2 0,4 1 0,-2 2 0,4-2 102,5-1 0,-3-3 0,3 3 0,0 0 77,0-1 1,-5 4-1,-4-3 1,0 3 119,-1 2 0,-1-1 0,-6 1-257,0-1 1,-6 0 0,-3 1 0,-5-1-465,-3 1 1,-3-1 0,3 0-99,2 1 0,-3-5 0,2-1 0,0-2-311,3-2 1,0-1 0,1-2 0</inkml:trace>
  <inkml:trace contextRef="#ctx0" brushRef="#br0" timeOffset="59319">14362 12167 8355,'0'-13'0,"0"1"393,0-1-221,0 1 0,0 0 1,-1-1 126,-4 1 1,-1 5-1,-7 3-96,1 2 0,-1 2 0,0 2 0,-3 2-135,0 4 1,-2 3 0,3 3 0,-3 1-67,-1 2 1,2 5 0,-2-2-72,1 4 0,3-3 0,5-2 0,3 0 0,2-1-239,2 0 0,1-6 0,4-5 117,2-1 0,7-2 0,6-4 1,-2-1 83,-2-4 0,0-1 1,-1-7-1,1 1 123,-1-1 0,0-3 0,0-1 0,-3 2 404,-1 1 1,-1-2 404,2-1-617,2 6 0,-6 11 0,3 10 1,-2 5-475,-1 6 1,2 1-1,6 0-649,-1-2 1,1 0 0,0 0 392,4-3 0,2-3 0,6-2 0</inkml:trace>
  <inkml:trace contextRef="#ctx0" brushRef="#br0" timeOffset="59665">14994 12043 9369,'9'-17'0,"-2"1"0,-2 0 0,-1 4 0,0 2 576,1 2 1,-7 5 0,-6 1-1,-3 3-455,-2 3 0,1 6 1,0-2-1,-1 3-248,1 1 1,-1 2-1,1 1 1,0 2 64,-1-2 1,6 4 0,3 1 0,3 0-189,1 1 1,5-6-1,4 2 1,3-3 67,5-2 1,-2 0-1,4 1 1,0-1 65,1 1 1,-5-2 0,1-2 155,-2-1 0,-3 1 0,-3 3 1,-4 1-1,-2-1 23,-2 0 0,-6 1 0,-2-1 0,-3 1-358,-1-1 1,-6 0-1,-2 1 1,1-2-1427,3-3 1431,2 3 0,1-4 0,1 5 1</inkml:trace>
  <inkml:trace contextRef="#ctx0" brushRef="#br0" timeOffset="60843">15590 12005 8355,'0'-12'282,"-6"1"1,-2 3-1,-3 5 1,-1 7 0,-2 7-1,-1 6 1,-2 1 66,2 0 0,1 4 1,3-2-1,3 2-265,4-1 1,2 1 0,2-4-1,0 0-106,0 0 1,2-3 0,2-5-73,4-2 1,3-5 0,3 1-12,2-3 0,-6-1 1,2-1-1,0-2 0,-1-3 45,1 0 1,-4-3 0,-1-4 0,-1-3-193,-4 0 0,1-1 1,0 5-1,1-1 100,-1 1 1,-6-4 0,-2-1 0,-1 2 52,0 1 1,-3 3 0,2 1 1,0 2 0,-3 4-15,6-4 0,2 5 0,6-1 0,4 2-46,3 2 1,5 0 0,2 0-1,2 0-69,2 0 1,1 0 0,1-1 257,-4-3 1,4-7 0,-4-7-1,4-1 79,1-3 0,-5-6 0,0-2 0,-3-2 0,-1-1-39,-3 1 0,-4-3 0,-2 1 123,-2-1 0,-1 2 1,-4 1-1,0 2-121,0 2 1,-4 3 0,0 4 0,0 6 68,-2 6 0,5 6 1,-5 11-31,1 9 0,4 8 1,-4 6-1,4 8 1,1 4-1,0 3 1,0 3 217,0 0 0,6 4-337,2-4 0,-1 6 1,1-8-233,2 0 1,2-10 0,3-1 0,2-4 64,-2-5 0,3-7 0,-2-7 1,1-4 188,1-4 0,-4-1 0,2-5 0,-2-3 0,-2-4-44,1-3 1,-5-2-1,-1-1 44,-2-2 0,4 1 0,-4-5 0,1 1 0,-1 1-76,-2 0 0,2-2 0,0 3 9,-3 2 1,0 1-1,-1 3-6,3 3 0,-2 4 1,2 8 53,-3 4 1,0 7-1,2 3 1,1 1-80,-1 3 0,3 1 1,-1-3-19,2-3 0,0-4 0,3 0 0,-2-2 76,1-3 0,2 2 1,2-6-1,-1-1 89,1-2 0,-5-5 1,0-2-1,2-2 0,1-4 90,1-3 0,-3-2 0,-1 3-41,1-2 1,1 1 0,0-6 0,-3 0 0,0 2-44,-1 2 0,-3 4 127,1 0 1,-1 8-142,1 5 1,-2 11-1,2 8-177,-3 0 1,3 5-1,2-4 1,1 4-477,2 1 0,2-5 1,2 0 68,-1-2 1,6-2-1,1-3 1</inkml:trace>
  <inkml:trace contextRef="#ctx0" brushRef="#br0" timeOffset="61116">16780 11609 9688,'0'-24'0,"2"3"0,1 5 0,2 2 0,2 3 0,1 4 390,-1 7 1,-1 9 0,-6 10 0,0 7 0,0 4 0,0 6-1,0 3-50,0 2 0,0 7 0,0 1 1,0 3-413,0 0 0,0 2 1,1-4-1,3-6-628,4-4 1,-1-4 0,2-5 0,-1-6-291,-1-7 0,4-4 0,-3-3-89,3-3 849,-4-2 1,4-12 0,-4-1 0</inkml:trace>
  <inkml:trace contextRef="#ctx0" brushRef="#br0" timeOffset="61630">16669 12018 8355,'5'-8'307,"4"1"-334,2 1 0,-2-2 0,2 4 467,3 1 0,3 2 1,-1 1-1,5 0 1,2-2-229,2-2 0,1 3 0,2-3 0,1 2 0,-2 2 0,-2 0 0,-3 0 0,-3 2-104,-1 2 0,-1 3 0,-5 5 1,-1 0-280,-2 1 0,-4-1 0,-5 2 0,0 1-308,0 2 1,0-1 0,0-3 0,0-1-217,0 0 1,0-3 0,1-2 0,4-2-113,3-2 0,-1-2 759,1-1 1,0-5-1,5-2 1</inkml:trace>
  <inkml:trace contextRef="#ctx0" brushRef="#br0" timeOffset="61631">17140 11695 8355,'-12'0'-1769,"5"2"917,3 2 852,2 3 0,-3 5 0,-2 1 0</inkml:trace>
  <inkml:trace contextRef="#ctx0" brushRef="#br0" timeOffset="62203">17463 12030 8355,'0'-16'483,"-2"-1"0,-2 3 0,-6 6-191,-5 8 1,1 6 0,-2 6-295,2 0 0,-2 1 0,0 1-17,5 2 0,0-2 0,6 4 0,-1 0 0,1 1 0,2 0 0,2-1 0,2-1-328,3-1 1,3 0-1,5-8 1,1-4 145,-1-3 1,1-1-1,-1 0 1,0-1 48,1-3 0,-5-3 1,0-5-1,2-1 185,1 1 1,-3-5 0,1-1 0,-1 0 90,-1 0 0,2 1 1,-3 1-1,-1 0-73,1 1 1,2 1-1,-2 3 32,1 3 0,-3-2 1,4 6-25,2 1 0,1 2 1,1 2-1,-1 3 0,-1 4-102,-2 3 0,0 6 1,5 0-1,-2-2 43,-3-2 1,3 4 0,-4 0 0,1-2 159,0-2 1,-3-4-1,1-1 861,0 2-593,4-5 1,-8-1-399,7-8 1,-7-3 0,4-5-70,-1-1 1,-2 1 0,5 0-85,2-1 0,1 1 1,2-1-1,0 0 58,4-4 1,-3 8-1,4-4 1,-2 3-1,1 4 191,-2 1 0,-1 4 0,-2 2 1,0 4 66,1 3 1,-1 3-1,-1 3 1,-1 2-255,-2 5 1,-5 2-1,1 2 1,-1-1-591,1-4 0,-3 6 0,3-4-291,-2 0 1,3-5 0,2 1 0</inkml:trace>
  <inkml:trace contextRef="#ctx0" brushRef="#br0" timeOffset="62837">18827 12005 8355,'0'-23'0,"0"2"0,1 1-232,3 7 416,-2-2 1,9 14 0,-4-2 58,-1 6 1,0 5-1,-5 9 1,2 3-240,1 4 1,0 0 0,-4 0 0,0-2-33,0-1 0,0-5 0,0 3 0,0-1-78,0-2 0,2-4 0,2-4-95,4-4 0,3-4 0,2-4 45,-1-4 1,-1-3-1,-1-2 77,-2 1 1,-1 0 0,1-1-1,-2 1 21,-1-1 1,-4 1 0,5 1 46,0 3 122,-5 2 0,10 6 0,-3 0 0,3 0 4,2 0 0,-1 4 0,2 2 0,2-1-94,5 1 1,-2-1-1,2-2 1,1 1-31,1-1 0,-2-2 0,-2-1 0,-1 0 15,-3 0 1,-1-4 0,-3-1-119,-2-2 0,-5 3 65,-8-4 1,-3 3-1,-7-3 1,-1 0 0,-2 0-106,2-1 1,-3 2 0,2-2-243,0 1 0,8 3 102,4-3 0,4 5 0,4-1-47,4 3 339,3-5 0,2-1 0,-1-5 0</inkml:trace>
  <inkml:trace contextRef="#ctx0" brushRef="#br0" timeOffset="63667">19558 11472 8355,'-5'-29'2,"-3"0"0,1 2 0,0 6 0,0 5 64,0 2 0,3 7 117,-4 3 1,1 5-1,-1 7 1,3 9-1,4 6 1,1 6-1,0 6 1,0 3-1,1 5 68,4 1 1,-3 0 0,5 3 0,0-3-310,0-1 1,0 0 0,1-5-1,-2 1 122,-1-3 0,-3-7 1,3-1-294,1-1 1,-5-8 0,3-3 0,-3-2-219,-1-1 379,6-6 0,0-7 1,3-9-1,-2-2-15,-1-1 0,2-5 0,-3-1 0,2 1-21,3-1 1,1-3 0,1 4 0,1 2 14,-1 1 1,1 3 0,-1 2 188,0 1 1,-3 6 0,-3 2 0,0 7 213,-3 4 1,-2 6 0,1 0-295,2 3 0,-3 0 1,3 4-1,-1-2-196,1-1 1,-1-2-1,5 2 1,2-5 0,1-2-552,1-2 1,5-1 0,-1-2 447,-1-5 1,5 3 0,-1-1 0</inkml:trace>
  <inkml:trace contextRef="#ctx0" brushRef="#br0" timeOffset="63668">20079 11869 8355,'0'-12'100,"0"-1"0,0 1 598,0-1-328,0 1 0,0 7 0,0 5 0,0 8 0,0 6 1,-1 3-1,-2 3 0,-1 0-176,1 0 1,-2 3 0,1-2 0,1 1-391,2-1 0,1 1 1,1-6-1,3-1-14,4-1 0,3-6 0,2-1 0,-1-1-108,1-3 0,3-2 1,1-2-1,-2-2 200,-1-1 1,-6-6 0,-1 0 161,-2-5 0,4 1 0,-5-2 0,-2 1-60,0-2 1,-4 3 0,0-2 0,-4 2 0,-1 2-219,-2-1 0,-2 1 0,-2 1-465,1 3 1,-1 2 0,1 6 369,0 0 0,-1 6 0,1 0 0</inkml:trace>
  <inkml:trace contextRef="#ctx0" brushRef="#br0" timeOffset="64000">20526 11795 8355,'0'-13'739,"-1"6"-760,-4 3 1,-2-1 0,-5 1 0,-2 2 0,-1 4 0,-1 3-1,0 1 1,3 0 0,0 1-349,1 3 1,4 1 391,-1 1 0,7 1 1,-3-1-1,4 1 0,1-1 1,0 0-1,0 1 0,1-1 12,4 1 0,1-1 0,7 0 1,-1 1-22,1-1 1,-1 1 0,2-2 17,2-3 1,-2 3 0,3-4 0,-4 1 0,0-1 388,-1-1 0,-5 3-353,-3-1 1,-4 3 0,-5 1 0,-6-3-107,-4-1 0,-3-3 1,3 1-1,-2 1-855,2 0 0,1-3 354,2 5 0,-1-1 0,1 4 0</inkml:trace>
  <inkml:trace contextRef="#ctx0" brushRef="#br0" timeOffset="64358">20700 12018 8261,'12'0'0,"0"0"0,1-2 595,-1-2 1,1 3-583,-1-3 1,0-3 0,1 0-1,1-3 62,2-2 1,-2 5 0,1-8-85,-5 0 0,1 0 0,-4 2 0,-1 1 0,-1-1-142,-4 1 0,-1 0 0,-1-1 128,-4 1 1,3 5-1,-7 3 1,0 2 77,-2 2 1,-2 2 0,1 2 0,0 6 69,-1 5 1,2 4 0,1 6-1,4 0-25,0-1 1,2 1 0,4 0 0,1-2-207,3-2 0,9-3 0,8-6 0,2 1-217,2-1 1,1-5-1,1-3 1,4-2-1446,0-2 1503,-3-6 1,2-1 0,-5-5 0</inkml:trace>
  <inkml:trace contextRef="#ctx0" brushRef="#br0" timeOffset="64824">21952 11770 8775,'0'-25'210,"0"11"0,-1-1-57,-3 11 1,-3 1 0,-7 7 0,-1 6 87,-2 5 0,-1 4 1,3 8-1,-1 0 1,1 3-1,1 2 1,1 1-263,1-1 0,5 2 1,3-6-1,3-3 1,1-5-225,0-2 1,5-2 0,3-8-1,3-3-12,2 1 0,3-5 0,2 3 0,0-2-205,0-2 0,4-6 0,-3-2 0,1-3 70,-4-2 1,2 1 0,-1 1 0,-2 1 330,-1 2 0,-2-4 0,0-5 0,-1 2 61,-2 1 0,0-2 0,-3-1 0,1 2 0,1 1 0,4 2 0</inkml:trace>
  <inkml:trace contextRef="#ctx0" brushRef="#br0" timeOffset="65193">22126 11869 8355,'-2'-7'259,"0"2"1149,-2-1-1048,-1 5 0,5 1 1,0 8-1,0 3 73,0 1 1,5 5 0,-1 1 0,-2 1-364,0 3 1,-2-2 0,0-1-1,0 0-124,0 0 1,5-3 0,4-1 0,0-4-221,-1-3 0,8-5 1,-4 1-1,2-3 43,0-1 0,2 0 1,1-1 18,-2-3 1,-1 1 0,-2-5 0,0-3 128,1-4 1,-2 1 0,-3-4 0,-4 1 0,-2 1 16,-2 1 0,0-5 0,-2 1 1,-2 0-56,-4 2 0,-9 3 0,-2 2 0,-2 1-132,1 3 1,3 2 0,-2 6 0,1 2-513,3 2 0,2 7 464,5 5 0,-3 6 0,4-2 0</inkml:trace>
  <inkml:trace contextRef="#ctx0" brushRef="#br0" timeOffset="65552">22585 11844 8355,'12'-19'0,"-4"-3"198,1 5 0,-3 1 1,3 3-1,-6 2 0,-6 2 1,-6 2-1,-2 1 1,-1 4-1,0 0 96,-1 2 1,-3 4 0,-1 2-64,2 1 1,1 1 0,2 6-58,-1 2 0,7-2 1,1 3-336,4-4 1,1 4 0,1 0 0,4-1 0,3 1-148,3-1 1,1 1 0,2-5 0,1 0 217,2 1 1,3-2-1,-3-1 1,-2-2 181,-1 1 0,1-2 0,-3 2 1,-3-1 190,-2-1 1,-7 4 0,0-3-248,-7 3 1,-8 0 0,-3-1 0,-2-2-347,-2 2 1,3-1 0,0 1 0,1-2-515,3 2 0,1-5 0,3 1 379,3-1 1,2-3-1,6 3 1</inkml:trace>
  <inkml:trace contextRef="#ctx0" brushRef="#br0" timeOffset="65833">22932 11348 8355,'-6'-7'465,"5"3"1,-3 8 0,3 6-159,1 5 1,0 4-1,0 8 1,0 0 143,0 2 1,0 4 0,0-1 0,1 1-317,3 1 0,-3 9 0,4-7 0,-4 1-186,-1 2 0,0-5 0,1 6 0,2-4-389,1-3 0,0-5 0,-4 0 1,2-3-99,2-4 1,-3-3 0,3-6-1887,-2 1 2025,-2-1 0,-6-5 0,-1-2 0</inkml:trace>
  <inkml:trace contextRef="#ctx0" brushRef="#br0" timeOffset="66042">22882 11683 8355,'9'-1'203,"-1"-4"1,2-1-1,2-3 1,3 1 0,3 0-1,1 0 1,3 1 864,2 1 1,6-2-1,2 4-1188,-1 1 1,9-3 0,-2 1 0,0-1 0,-1 1-1052,-4 2 0,-4 2 92,-8 1 1,3 5 0,-5 2 0</inkml:trace>
  <inkml:trace contextRef="#ctx0" brushRef="#br0" timeOffset="67087">5197 14374 8891,'-2'-12'1099,"-2"0"-971,-3 5 0,-1 8 0,1 10 19,2 4 0,0 7 0,5-1 0,2 2 0,2 2 0,4 0 1,3-2-1,2-1-66,-1-1 0,5-6 0,-1 2-105,-1-3 0,3-8 0,-1-1 0,-1-4 1,1-1-1,-1-1-82,-1-4 1,-1-1 0,-1-7 33,-1 1 1,-4-2-1,-1-1 1,0-2-32,0 2 0,-3-4 0,3 0 0,0-2 39,0 0 0,-4 5 1,2-4-1,-1 2-201,0 3 1,0 2 0,-4 0 232,0 1 0,-1 5 1,-3 3 52,-4 2 0,1 2 41,-2 0 1,7 6 0,-2 2 0,2 3-1,4 0-40,2-3 0,3 3 0,5-4 1,0 2 7,1-1 0,5 0 0,1 5 0,2-2 71,-1-3 0,-4 3 1,0-3-1,-2 3-29,-2 2 1,-3-1 0,-3 0 0,0 1-73,-3-1 1,-7 1 0,-5-1 0,-2 2 38,-1 2 1,-2-2 0,-1 3 0,-2-4-1339,2 0 1,-3-1 651,2 1 1,-1-1 0,5 0 0</inkml:trace>
  <inkml:trace contextRef="#ctx0" brushRef="#br0" timeOffset="67249">5383 13903 8355,'-13'-7'0,"8"9"-1173,5 10 811,5 0 0,8 12 0,-1-5 0</inkml:trace>
  <inkml:trace contextRef="#ctx0" brushRef="#br0" timeOffset="68029">7541 14325 8355,'-6'-20'123,"5"3"0,-3 4 1900,2 1-1805,2 5 1,2 1 0,2 6-1,4 2 1,4 2 0,5 3 0,4 1-1,2 0 76,2 2 0,5 1 0,3 1 0,3-1-187,1-2 1,5 0-1,-2-5 1,-3 1-233,-3 0 1,-6-2-1,1 5 1,-4 0-28,-5-1 0,-2 3 0,-7-5 0,-1 1 117,-2-1 0,-5 5 0,0-2 0,-6 3 58,-5 2 1,-5 1 0,-3 2 0,-5 3-1,-2 2 1,-2 0 40,0 1 0,-4 1-26,0 2 0,0-2 1,6-2-1,1-3 0,2-1-364,2-1 0,6-1 0,5-5-574,2-2 1,2-1 619,7 1 0,3-2 0,5-6-1894,1 0 1756,-1 0 1,6 0 0,1 0 0</inkml:trace>
  <inkml:trace contextRef="#ctx0" brushRef="#br0" timeOffset="68306">8210 14585 13013,'-12'6'0,"0"2"0,-2 3 0,-1 3 0,-3 1 0,-2 4 0,-2 2 0,-1 4 0,-2-1 0,0 4 0,1-2 0,-1 0 0,0-2 0,1-2 0,4-1 0,3-1 0,3 0 0,2-3 0,1 1 0,3 2-1820,4-1 0,2-7 0,2-6 1</inkml:trace>
  <inkml:trace contextRef="#ctx0" brushRef="#br0" timeOffset="70620">9810 14263 8763,'0'-14'0,"2"-1"0,0-3 0,4 0 0,-1 0 0,2 3 804,0 1-486,-4-4 0,4 9 0,-4-4 0,1 5 0,-3 5 0,-2 9-19,-3 7 0,-7 4 1,0 8-1,-5 5 1,0 4-1,-2 4 1,-3-2-338,-2-3 1,-2 5 0,2-3 0,-1-2 0,1 0-296,-3-2 0,-2-3 1,3 0 198,0-6 1,1 0 0,-1-7-1,1-4-25,4-6 0,-2-3 0,5-2 1,3-3 121,5-5 0,-1-2 0,6-11 0,1-1 19,2-1 1,6-6-1,4 0 1,2 2-55,1 0 0,0 3 0,1 0 0,-1 3 156,1 5 1,-1 3 0,0 5 0,1 4 71,-1 3 0,1 1 0,-1 1 0,-1 3 13,-3 4 0,3 8 1,-2 2-1,2 1 3,1 3 0,0-3 1,1 2-1,-1 1 11,1 1 1,-1 2-1,0 0-617,1 0 1,3-5 0,1 0 0,-2-2 0,0-3-285,2-1 1,-3-2 0,2 0 0,-2-1-283,-2-2 1,1 0 793,-1-5 0,0 6 0,1-3 1</inkml:trace>
  <inkml:trace contextRef="#ctx0" brushRef="#br0" timeOffset="70975">10096 14585 8629,'0'-12'0,"0"-1"0,0 1 1957,0 0-1272,0 5 0,0 0 1,0 5-203,0 2 0,-5-1 0,1 9-372,1 2 1,2-3 0,1 1 136,0 2 0,6-3-280,2 1 1,3-5-256,1 1 1,1-4 0,-2-4 179,-3-5 1,-2 2-1,-6-1-51,0-1 0,-2-2-1,-2-2 0,-3 6 0,-5 3 0,-1 3-211,1 1 0,0 1 0,0 3 0,3 5-793,1 2 0,5 1 0,-1 0 656,2 1 1,2 5 0,0 1 0</inkml:trace>
  <inkml:trace contextRef="#ctx0" brushRef="#br0" timeOffset="72115">11261 14275 8355,'0'-14'37,"2"1"0,0-3 1,4 4-1,-1-2 461,1 0 0,-2 3-274,-4-5 0,-1 8 0,-3 5 0,-5 6 0,-2 6 0,-1 6-13,0 6 0,-1 2 0,1 2 0,-1 1 0,2 2 0,3 1 1,4-1-1,3-2-105,1-1 1,1-1-1,3 0 1,4-4-122,3-3 0,7-5 0,3-2 0,2-3 0,2-2-36,0-2 0,0-7 0,-2-4 0,-1-5-33,-1-3 1,-2-3-1,2-6 1,-5 0 102,-2 0 1,-7 0-1,-3-1 1,-2-1-186,-2-2 0,-2 0 0,-2 4 0,-4 1-97,-3 4 0,-6-1 0,-1 7 0,-1 5 61,-3 2 0,3 4 1,-2 7-1,0 4-428,2 3 0,3 7 0,7 2 0,5 0 218,3 1 0,1-2 0,1 2 1,3-4 411,5-4 0,7 0 0,3-1 0</inkml:trace>
  <inkml:trace contextRef="#ctx0" brushRef="#br0" timeOffset="72709">11695 14151 8355,'7'-23'0,"-3"2"0,-2 3 0,-4 6 440,-2-1 566,3 6-711,-5 2 0,6 6 0,0 3 0,0 5 9,0 2 1,0 7-1,2 2 1,1 4-95,1 0 1,4 1 0,-4 0 0,-1 0-69,-2 0 1,3 2 0,0-1 0,-1-2-383,-1-1 0,-2 1 1,0-1-1,0-1-638,0-1 1,0-6-1,0 2-2146,0-4 2407,0 0 1,-5-8 608,1-5 1,-5-11-1,2-8 1</inkml:trace>
  <inkml:trace contextRef="#ctx0" brushRef="#br0" timeOffset="72710">11720 14126 8355,'4'-31'0,"0"2"-35,-1 2 1,4 4 0,0 2 0,1 5 0,1 2 656,0 2 0,2 5-200,2 3 1,-1 2 0,2 2 0,1 0 0,2 2-143,-2 2 1,-2 4 0,-2 9 0,-2 2-417,-5 0 0,-3 5 1,-1-5-1,-1 2 4,-3-1 1,-3 1 0,-7 2 0,-1-1-368,-2-1 0,-3-4 1,2 2-1,0-1-101,0-3 0,1-1 0,6-2 1,2-1-870,0-3 1469,1 3 0,1-9 0,2 3 0</inkml:trace>
  <inkml:trace contextRef="#ctx0" brushRef="#br0" timeOffset="73139">12080 14126 8355,'0'-12'187,"1"5"1,2 1 0,3 2 0,0 0-1,4 1 1,1 1 0,3-1 0,2-1-1,5 1 1,1 0 0,0 1 154,-1-3 1,0 1 0,3 3-1,0-2 1,-4-1 0,-2 1-612,0 2 1,-4 2-1157,3 3 0,-9-1 0,-5 5 800,-6 2 0,0-4 0,-5-2 606,-2-3 1,-1-1 0,-1 0 18,-1 0 0,1 0 0,0 0 0,5-5 530,3-4 0,2 2 1,1 1 690,-3 0 1,2 3-746,-2 7 1,3 3 0,1 7 0,-2 1-92,-2 2 1,3 1 0,-3-2-1,2 5-47,2 2 0,0 2 0,0 0 0,0 0-401,0 0 1,0 3 0,0 0 0,0-2-444,0 0 1,0-8-1,0 7 1,0-3-726,0-3 0,0 3 205,0-5 1,-5 0-1,-2-5 1</inkml:trace>
  <inkml:trace contextRef="#ctx0" brushRef="#br0" timeOffset="73593">13109 13816 8355,'0'-18'0,"0"-1"52,0 0 0,0 5 231,0 6 0,-1 5-68,-3-1 1,-3 8-1,-6 6 1,1 6-1,-2 9 1,-1 7-1,-1 5 1,0 4 243,3 5 1,0 3 0,1 5 0,1 2-307,3 1 1,-2 2-1,4-5 1,1-2-363,-1-1 0,1-5 0,2-2 0,-1-3-336,1-5 1,2-4 0,2-9-64,3-2 0,-2 1 0,3-6-236,1 0 1,-3-8 392,5-4 0,-4-3 1,3-2 416,-2-3 0,5-3 0,-3-5 0</inkml:trace>
  <inkml:trace contextRef="#ctx0" brushRef="#br0" timeOffset="74427">13308 14089 8355,'0'-12'0,"0"-1"0,4 5 410,0 0 1,0 6 76,-4 2 1,0 6 0,0 8-192,0 2 1,0 2 0,0 4 0,0-1 0,-1 1 0,-2 1 0,-1 2 0,1-1 24,2-4 0,1 4 0,0-5 0,0 2-263,0-1 0,0 1 1,0 2-1,0-1 12,0-1 1,0-4-1,0 2 1,0-1-460,0-3 0,0-1 1,0-2-1079,0 1 0,0-5 357,0 0 1,-2-5-1,0 0 285,-3-6 0,-3-4 825,4-5 0,-11-6 0,1-2 0</inkml:trace>
  <inkml:trace contextRef="#ctx0" brushRef="#br0" timeOffset="74428">13122 14052 8355,'1'-24'170,"3"4"1,4 2 0,8 5 0,2 1 0,1 0 0,3 1 0,1 1 0,2 2-1,1-1 366,3 3 1,-3-5 0,5 4 0,-2 0-718,0 3 0,-6 2 1,-6 4-1,-4 3-223,0 8 0,-6 4 1,-3 10-1,-3 0-666,-1 2 0,-4 8 0,-1-2 880,-2-1 1,-7 1 0,-5 2 0</inkml:trace>
  <inkml:trace contextRef="#ctx0" brushRef="#br0" timeOffset="74429">13196 14560 8523,'-7'-7'2159,"7"2"-1914,8 5 1,3 0 0,3 0 0,1 0 0,3 0 0,0 0 0,2 0 0,-1 0 0,3 0-486,1 0 1,2-4 0,-1 0 0,-2 0 0,-3-1-714,-1 1 1,-2 0 0,-3 4-640,-1 0 1213,-5 0 0,4-5 0,-4-2 0</inkml:trace>
  <inkml:trace contextRef="#ctx0" brushRef="#br0" timeOffset="74781">13804 13767 8355,'-6'-20'649,"-2"4"0,3 5 0,0 7 1447,4 8-1897,1 5 1,4 9-1,2 3 1,1 2 0,2 4-1,2 2 1,2 4 37,-1 2 0,5 7 0,-1 0 0,1 3-187,1 1 0,-3 3 1,4 0-1,-1 0 47,-3-4 0,-3 3 0,-3-1 0,-5 4 5,-3 3 1,-4 5 0,-3-2-263,-7-1 0,-12-2 1,-1-7-1,-3-5 0,-2-2-149,-1-4 1,4-11 0,-2 0 0,2-5-771,4-4 0,-3 0 0,11-9-370,1 0 0,6-3 1014,5-8 0,3-8 0,1-8 1</inkml:trace>
  <inkml:trace contextRef="#ctx0" brushRef="#br0" timeOffset="74953">14585 14573 12128,'-12'-14'-2601,"5"4"1652,3 14 1,-3 9 0,0 6 0</inkml:trace>
  <inkml:trace contextRef="#ctx0" brushRef="#br0" timeOffset="89986">20650 9079 7067,'1'-13'0,"2"1"0,3-1 0,0 2 0,4 2 0,1 2 238,2 1 1,-1 2 0,0 4 0,2 0 0,3 0 0,3 0 0,5 0-1,4 0-83,4 0 1,6 0 0,3 0-1,5 0 1,-1 0-777,-2 0 1,-3 0-75,-4 0 0,1 6 0,-1 1 0</inkml:trace>
  <inkml:trace contextRef="#ctx0" brushRef="#br0" timeOffset="90241">20762 9265 8355,'-11'-20'479,"2"4"0,11 3-653,10 5 0,9 1 0,10 4 1,8-2-280,4-2 0,12 4 0,7-2 0,1 1-619,1-1 1072,3-4 0,-3 7 0,3-3 0</inkml:trace>
  <inkml:trace contextRef="#ctx0" brushRef="#br0" timeOffset="110564">8520 11261 7358,'6'-15'0,"4"3"0,5 2 0,7 2 0,5 0 0,9-1-111,8 2 0,9 1 122,13 1 1,8 4 0,10-4 0,9 0 0,-43 3 0,2 0-1,3 1 1,1-1 0,2 2 0,0-1-12,0 1 1,1 0 0,-1 0 0,0 0-44,-2 0 1,-1 0 0,1 0 0,-1 0-1,-1 0 1,-1 0 0,46 0 0,-8 0-1,-11 1 1,-7 2 0,-9 3 0,-9-1-1,-8 1-262,-6-3 0,-8-1 258,-4 2 1,-10-1-35,-6 5 0,-13-3 0,-14 3 74,-9 1 0,-13 3 0,-8 0 1</inkml:trace>
  <inkml:trace contextRef="#ctx0" brushRef="#br0" timeOffset="110851">9314 11472 8355,'-30'0'-526,"5"0"1,20-5 0,16-4 512,11-2 0,20-1 0,5 0 0,7 1 102,5 2 0,9-2 1,9 3-1,10-3-47,6-1 0,-39 5 1,1 1-1,1 0 1,0 0-40,6-1 1,1 1 0,3 2 0,1 0 0,0 0 0,2 1 0,2 0 0,0 1 0,1 0 0,1 1-444,3 0 0,1 1 1,-2 0-1,1 1 223,1 0 0,-1 2 1,-1 2-1,0 2 1,74 13-1</inkml:trace>
  <inkml:trace contextRef="#ctx0" brushRef="#br0" timeOffset="120727">11881 15156 8186,'2'-11'0,"3"1"0,8 2 0,6-1 0,6 1 0,4 1 0,5 0 0,6 1 275,6-4 1,3 3-195,5-1 0,5-2 0,10-5 0,7-2 1,5 2-1,6 1 0,3 3-108,-1 3 0,-2 3 0,-4 5 0,-7 1-397,-9 3 0,-6 3 0,-13 5 1,-4 1-1,-7-1-920,-6 1 1344,-11-6 0,-2 4 0,-5-5 0</inkml:trace>
  <inkml:trace contextRef="#ctx0" brushRef="#br0" timeOffset="120935">11881 15106 8140,'17'-19'0,"8"4"0,13 4 0,11 4 0,7 0-230,5 0 0,5 0 0,14-3 0,5 2 0,5-2 0,4-1 0,1 0 205,0 3 0,-39 3 0,1-1 0,-5 3 1,0-1-1,3 0 0,-1 0-79,-1 0 0,-1 0 1,2 0-1,-2-1 0,36-7 1</inkml:trace>
  <inkml:trace contextRef="#ctx0" brushRef="#br0" timeOffset="196589">8198 16991 8355,'7'-19'43,"0"1"1,-5 6 0,3-1 0,-1 1 0,0-1 0,0 1-1,-3 1 1,-2 1 0,-4 3 0,-2 2 50,-3 2 1,-1 2-1,-1 2 1,-2 3-1,-3 5 1,-2 2-654,0 1 528,-5 6 0,5-4 1,-6 2-1,2-2 0,1-2-99,1 1 0,2-5 0,-3-1 0,2 0 177,2 0 1,2-4 0,3 1 0,1-3 344,0-1-359,5 0-117,1 0 1,8 0 80,2 0 0,-1 1 90,5 4 0,-1 1 33,1 7 1,2-1 0,-5 1-70,2-1 1,1 0 0,5 1 0,-1-1 6,1 1 1,0-2 0,4-2 0,2 0-265,0 0 1,3 1-1,-4 0 1,0-2-354,0 1 0,-1 2 1,-6 2 229,-3-1 0,3 6 0,-4 1 0</inkml:trace>
  <inkml:trace contextRef="#ctx0" brushRef="#br0" timeOffset="196848">7727 17252 8355,'-31'-6'512,"11"-1"76,2 0-335,12 2 1,12 6-1,3 2 1,5 3-16,3 0 0,5 3 0,0 4 0,5 3-226,6 0 0,3 5 0,1-3 0,1 1-399,-1 3 1,-4 1 0,-1 4 0,-2-1-2174,-2-1 2152,-2 2 1,-1-7-1,-1 4 1</inkml:trace>
  <inkml:trace contextRef="#ctx0" brushRef="#br0" timeOffset="197611">9215 17450 8355,'-1'-12'-140,"-4"-1"1,4 1 688,-3-1-425,3 7 0,2-4 0,3 6-104,4 1 1,3 0-1,2 1 1,-1-4-1,1 1 1,-1-1-583,0 3 0,1 3-4,-1 4 1,1 9-1,-1 6 1</inkml:trace>
  <inkml:trace contextRef="#ctx0" brushRef="#br0" timeOffset="197886">9537 17438 8355,'0'-13'0,"0"1"282,6-1 0,-2 1 1,7 0-117,3-1 0,1 0 1,-1-3-1,2-2 59,5-1 0,2 3 0,4-5 1,0 0-594,2 2 1,4 1 0,-3 7 0,1 3-525,-1 4 1,-1 2 0,-4 2 0</inkml:trace>
  <inkml:trace contextRef="#ctx0" brushRef="#br0" timeOffset="199097">9934 16830 8355,'7'-32'-115,"-3"3"223,-2 3 1,-2 7 0,-2 1-1,0 1 1,-3 1 434,3 1 1,-5 2 0,0 6-290,0 7 0,1 11 1,5 12-1,-2 5-42,-1 10 1,-5 0 0,-1 8-323,-5 1 1,1 1 0,-4 1 0,0 0-1,-3-3-1,-2 0 1,-7 4-1,-3 3 1,-5 0-389,-3-2 0,0-2 0,-9 0 0,-4-4 314,-1-4 0,0-12 0,6-7 0,2-7 185,5-8 0,7-4 1,12-6-1,6-6 86,4-12 1,10-9-1,3-12 1,9-3-48,6-3 0,6-6 0,7 0 27,6 2 1,1 6 0,3 6-1,-1 7 1,-1 9 8,-3 6 0,1 5 0,-5 5 0,-3 4 30,-4 2 1,0 4 0,-5 2-1,-3 6-22,-5 5 1,1 4 0,-6 7-1,0 2-2,2 1 1,-4 5-1,7-2 1,0 0-189,2-4 1,7 3 0,3-2 0,2-3-250,2-4 1,4 0 0,1-4-1,2 0-1476,3 0 1554,0-7 1,3 5-1,-1-2 1</inkml:trace>
  <inkml:trace contextRef="#ctx0" brushRef="#br0" timeOffset="199278">10554 17301 9582,'-4'-19'0,"-1"2"0,-1 4 1681,1 0-3119,6 6 1007,0 2 0,11 6 0,-4 2-269,3 1 1,1 11-1,1-1 1</inkml:trace>
  <inkml:trace contextRef="#ctx0" brushRef="#br0" timeOffset="199806">11286 17078 8355,'-12'0'-134,"3"0"1,1 0 256,-1 0 0,-1 1 0,2 5 0,2 5 0,2 5 0,0 4 0,0 2 0,0 1 90,-1 2 1,1 0 0,4 0-1,0-2-110,0-2 0,4 1 0,2-6 1,1 0-128,2-3 0,3-2 0,1-2 0,2-5-138,2-3 0,5-2 1,-3-3-1,1-5-68,-4-2 1,2-7 0,-1-2 0,-1-4 108,2-1 0,-8 1 1,1-3-1,-4 1-42,-5 1 1,0-2-1,-4 6 1,-2-1-26,-4 2 1,-4 2 0,-5 7 0,-2 2-153,-1 5 0,-3 3 0,2 2 329,-2 3 0,-2 3 0,0 6 1</inkml:trace>
  <inkml:trace contextRef="#ctx0" brushRef="#br0" timeOffset="200287">11733 17004 8480,'-9'-11'0,"2"1"0,3 3 0,4 3 162,3 5 1,5 5-1,-2 6 1,1 2-1,1 3 1,0 2-1,-1 3-243,-1 3 0,-2-3 1,-3 7-1,2-3 0,1-1 118,-1-1 1,-2-4 0,-1-2-753,0 0 1,0-9 0,-1 4 81,-3-2 1,1-2 586,-5 0 0,5-5 0,-1-8 0,2-6 46,2-5 0,0 0 0,0-7 0,0-3 0,0-3 0,0-5 0,0 3 0,2-1 135,2 1 0,3-3 1,4 4-1,-2 2 100,0 0 0,-1 7 0,4 0 13,1 3 0,-1 0 0,-1 5 1,-1 1-1,-2 2 279,2 5 1,1 3-373,1 1 0,-1 5 0,-2 4 0,-5 2-161,-3 1 0,-1 2 0,0 1 0,-1 3-142,-3 1 0,-3-2 0,-6 2 0,1-1-214,-1-3 1,0 3 0,-2 0-1,-1 0-173,5 0 0,-1-2 277,4-3 1,2-1-1,1 0 1</inkml:trace>
  <inkml:trace contextRef="#ctx0" brushRef="#br0" timeOffset="200540">12241 16855 8731,'-5'-11'0,"-2"4"0,0 7 0,3 7 0,2 4 0,2 3 0,2 1 0,0 3 405,3 1 1,3 2-1,-4 3 1,-1 1-707,-2 0 1,3 0-1,0 0 1,-1-1-64,-1 1 0,-2 0 0,0 0 0,0 0-138,0-1 0,0-4 1,0-2 387,0 0 0,-6 1 0,-1 6 0</inkml:trace>
  <inkml:trace contextRef="#ctx0" brushRef="#br0" timeOffset="200745">12067 17004 8355,'-12'-10'71,"0"-2"1,1-2-1,2 0 1,5 2 0,4-1-1,4 1 1,5-1-1,3 0 170,5-4 0,3 2 1,8-4-1,2-1 0,2 1-468,2-3 0,2 3 1,1-1-1,1 2-646,-1 3 0,5 2 0,3 0 0</inkml:trace>
  <inkml:trace contextRef="#ctx0" brushRef="#br0" timeOffset="201216">13047 16656 8355,'0'-24'-153,"0"0"0,0 2 0,0 3 236,0 1 1,0 1-1,0 8 1,-1 5 0,-3 9 150,-5 9 1,3 11 0,-3 9 0,0 5-39,-2 2 1,-6 16 0,1 0 0,2 4-248,4-2 0,1-4 1,4-5-1,3-3-256,0-6 1,4 3-1,2-11 1,5-4-183,7-5 1,3-6 0,6-6 0,-1-1-436,1-3 924,6-2 0,-5-6 0,4 0 0</inkml:trace>
  <inkml:trace contextRef="#ctx0" brushRef="#br0" timeOffset="201935">13481 16743 8355,'0'-19'0,"0"-5"202,0 11 0,0-5-31,0 5 1,4 8 0,1 5 83,-3 7 0,0 5 1,-1 5-112,3 3 0,-2 4 0,2 1 0,-3 1-203,-1 3 1,0-3 0,0 4 0,0-1-269,0 0 1,0 0 0,0-4 0,0-2 0,-1-1-337,-3-1 1,2-5 0,-3 4 404,-1-2 0,-1-2 0,-5-3 1</inkml:trace>
  <inkml:trace contextRef="#ctx0" brushRef="#br0" timeOffset="201936">13295 16818 8355,'7'-38'-100,"-1"7"0,-5 0 1,2 7-1,2 0 264,2 3 0,0-1 1,3 6-1,-2 1 0,2 1 94,1 2 0,3-1 0,2 2 1,5 1-256,2 2 1,2 1 0,0-1 0,0 4-334,-1 3 1,1 1 0,-1 1 0,-4 3-647,-3 4 0,-3 9 770,-2 4 1,-5 7-1,-2 4 1</inkml:trace>
  <inkml:trace contextRef="#ctx0" brushRef="#br0" timeOffset="201937">13283 17351 8355,'-7'0'264,"3"-4"1,7-2 0,2 1-48,2-1 0,7-3 1,6 0-1,4-2-115,1-1 1,4-1 0,2 1 0,4-2-584,3-2 0,4 6 0,-2-2 0,1 2-212,-1 3 0,-1-9 0,-2 2 1</inkml:trace>
  <inkml:trace contextRef="#ctx0" brushRef="#br0" timeOffset="202246">14039 16185 8355,'0'-37'-318,"0"5"1,5 11 361,-1 9 0,7 9 0,0 5 0,4 9 559,0 8 0,-1 11 0,-2 8 0,1 7-407,-1 7 1,5 4 0,-1 3 0,-1-4-110,-1-4 0,-2 7 0,1-6 1,-2 3-394,-3-1 1,2 1 0,-6-1 0,-3 0-208,-3 1 0,-7-10 0,-6 2 93,-1-3 0,-6-4 1,2 4-1,0 0 102,-1 0 0,0-4 0,-4 3 1</inkml:trace>
  <inkml:trace contextRef="#ctx0" brushRef="#br0" timeOffset="202435">14821 17190 9108,'-13'0'0,"2"1"-1003,3 3 410,3 3 0,10 5 0,2 1 1</inkml:trace>
  <inkml:trace contextRef="#ctx0" brushRef="#br0" timeOffset="224330">1588 16718 8352,'-14'-45'0,"-1"9"0,-2 13 0,2 10 0,0 8 0,-2 5 0,-3 5 0,-4 9 875,-1 9 1,-5 9-664,-3 9 0,3 9 0,1 8 0,4 3 0,4 2 0,5 2 0,3 4-188,5 4 1,8-4 0,10 6-1,5 0 1,5-5-274,4-1 0,5-4 0,0-6 0,0-3 0,1-2-1102,3-6 0,-1-5 0,-1-10 1181,0-4 1,2-8-1,-4-6 1,-2-5 169,0-6 0,3-3 0,2-1 0</inkml:trace>
  <inkml:trace contextRef="#ctx0" brushRef="#br0" timeOffset="225128">1823 17115 8922,'-7'-12'0,"3"-1"0,4 2 211,4 3 0,-2 8 0,3 8 0,-1 5 0,0 3 0,1 4-214,0-1 0,-2 8 1,4-2-1,-2 3 36,-2 2 1,-2-2 0,-1 3 0,2-2-194,2-5 0,-3-1 1,3-6-1,-2-2-241,-2-1 1,1-7 108,3-3 0,-2-4 194,2-4 0,-3-1 0,-1-6 0,2-4 1,0-3 12,2-4 0,1-1 1,-5-2-1,1-1 99,3-3 0,-1 3 1,4-3-1,0 4 18,-1 4 0,1 3 0,3 7 0,-2 3 154,2 4 0,1 3 0,1 2 0,1 3-63,-1 4 1,1 5 0,-1 3 0,-1 4-67,-3-1 1,3 4-1,-2-2 1,0 1-81,-1-1 1,2 1 0,-6-6 0,0 0-46,2-3 0,-5 0 0,5-2-371,-1-3 26,-3 3 312,9-10 1,-9-1 0,5-8 0,0-4-69,0-5 0,-3 2 0,3-6 0,0-1 122,0-1 1,1-1-1,5 2 1,-2 3 97,-3 1 1,3 2 0,-3 5 0,3 2 46,2 5 0,-5 3 0,-1 4 0,-2 3-37,-2 7 0,3 6 0,-2-1 0,-2 1-24,0 3 0,2 2 1,1 1-55,2-1 0,-4-4 1,3-2-1,-1-2 1,3-1-72,3-4 0,-2 0 1,-1-6-1,2-3 60,1 0 1,1-2-1,0-2 1,-1-2-20,-2-4 0,2-3 0,-3-2 1,3 0-16,1-4 1,-3 2 0,-1-6 0,2-1 40,1-1 0,0-2 1,-2 0-1,-2 2 84,-1 2 0,2-1 1,-4 6-67,-1 0 422,-2 8 0,1 14 0,0 10 0,3 6-184,-3 3 1,0 1 0,-1 2-1,3 1-461,4-2 1,2-2 0,1-3 0,0-3-52,3-1 1,1-5 0,-1-6 0,1-2-98,2-2 0,3-7 0,-3-3 237,-2 0 1,-1-10 0,-2 4 0</inkml:trace>
  <inkml:trace contextRef="#ctx0" brushRef="#br0" timeOffset="225371">2480 16892 8355,'-17'-14'38,"8"-2"0,0 14 1,13-2-1,5 3-732,7 1 1,3 11-1,6 3 1</inkml:trace>
  <inkml:trace contextRef="#ctx0" brushRef="#br0" timeOffset="225787">2840 17289 8929,'-11'-17'0,"3"1"0,4-1 0,2 1 0,4-2 0,2 0 0,4 0 0,3 4 0,2 3 0,-1 4-1022,0 2 1275,1 6 0,-5 6 1,-1 7-163,-2 2 1,1 4-1,-3 6 1,1 1 0,-1 2-1,-2-1 1,-1-2 0,0-2-115,0-4 1,0 2 0,0-5 0,0-2 0,1-3-162,3-3 0,3-5 0,6-8 20,-1-5 0,-4-3 1,1-5-1,0-2-20,2 0 0,2-9 0,-2 3 0,-2-1 97,0 0 0,-1 1 1,4 2-1,1 1 46,-1 1 0,-1 10 1,-1 0-1,-2 4 215,2 4 1,-3 9 0,1 6 0,0 8-33,-1 3 1,4 6 0,-4 0 0,1-2-225,1 0 0,-3-3 0,4 0 1,-2-2-67,2-1 1,1-8 0,1 1-254,1-4 0,-1-2 0,1 5 1</inkml:trace>
  <inkml:trace contextRef="#ctx0" brushRef="#br0" timeOffset="226065">3510 16656 8355,'-13'0'321,"4"2"1,5 2 0,8 4-1,5 5 1,5 3 0,1 5 509,2 2 1,5 7 0,0 5 0,4 4-643,3 2 1,4 6-1,-2 0 1,-1 5-227,0 6 0,3 5 1,-5 2-1,-5-3-86,-5-1 0,-4 1 0,-3-9 1,-3 0-203,-4-2 1,-8 2 0,-5 3 0,-5-3-332,-3-2 1,-9 0 0,3-11 0,-1-4 0,2-6-1624,0-3 1992,4-8 1,-5 4-1,3-3 1</inkml:trace>
  <inkml:trace contextRef="#ctx0" brushRef="#br0" timeOffset="226228">5345 17252 13245,'-4'20'0,"8"7"-1878,12 4 0,11 8 0,5-8 1</inkml:trace>
  <inkml:trace contextRef="#ctx0" brushRef="#br0" timeOffset="248017">18293 508 8355,'6'-42'208,"-5"6"0,-3 10 0,-3 9 1,0 6-1,-3 4 0,-3 2 1,-2 3-1,-1 7 0,-2 7 1,-5 9-1,-2 6 0,-2 8 1,-1 6-1,-2 10 101,-1 10 0,0 2 0,6 9 0,1 3 0,4 8 0,3 5 0,5 3 0,3 0 0,6 0 68,4 0-421,9-11 0,6-1 0,8-12 0,7-2 0,4-7-185,8-6 1,1-13 0,5-6 0,0-7-1663,-1-5 1,8-3-1,-7-6 1</inkml:trace>
  <inkml:trace contextRef="#ctx0" brushRef="#br0" timeOffset="253889">18814 918 8355,'0'-32'460,"0"5"0,0 3 0,0 5 1,0 1-1,0 3-29,0 1 0,0 10 0,0 7 0,2 10 0,0 9 0,3 10 0,-4 5-390,-4 5 1,-4 6 0,-5 1 0,0 8-108,-1 4 1,1 1 0,-1-2 0,1 0 13,0-3 0,-1-10 1,2-1-1,3-8 153,4-5 0,2-4 0,2-8 10,0-4 0,6-5 0,2-4 0,3-4 47,2-2 1,4-8 0,4-2-1,3-4-151,0-5 1,3 3-1,0-2-69,2 2 0,0 1 0,-4 2 1,0 2-1,-2 2 75,-2 1 1,1 2 0,-6 4-574,-1 0 1,3 0 0,-1 0 0,-2 0 0,-1 0-247,-2 0 0,5 0 0,-1 0 1,-1 0-713,-1 0 1209,-1 0 0,5 0 0,1 0 0</inkml:trace>
  <inkml:trace contextRef="#ctx0" brushRef="#br0" timeOffset="254167">19385 893 8355,'-6'-32'552,"-1"5"1,1 5-1,1 5 1,5 6 0,5 7 607,3 8 0,-1 13 0,1 6-1009,2 5 0,1 7 0,0 1 0,-2 7-112,0 5 0,-7 0 0,2 10 1,-2-1-127,-2-5 1,0 5 0,0-10 0,0-3-192,0-4 1,0-2-1,0-10-597,0-5 0,0 1 1,1-8-350,3-1 0,-1-6 1,4-7 685,-1-4 0,3-16 0,-2-9 0</inkml:trace>
  <inkml:trace contextRef="#ctx0" brushRef="#br0" timeOffset="254492">19372 831 8355,'0'-32'606,"2"7"1,2 9-98,4 2 1,5 6 0,2 0 0,3-1 0,0 1-83,0 0 0,8 5 1,0-2-1,4 0-171,5 1 1,5 0 0,1 4 0,-1 2 0,-1 2 0,-5 4 0,-5 3 0,-8 3-541,-6 2 1,-10 5 0,-7 8 0,-12 3-313,-10-1 0,-14 9 0,-5-3 0,-7 2-263,-3 0 1,0-4 0,8 0-1,3-3 60,4-2 0,6-1 0,2-4 0</inkml:trace>
  <inkml:trace contextRef="#ctx0" brushRef="#br0" timeOffset="254815">20030 1389 8355,'-15'-18'0,"2"6"442,9-1 1,0 8 0,9-5-108,8 2 0,1 4 1,5-4-1,2-1 1,2 1 502,7 0 0,9 1 0,4-3 1,1 3-508,3 2 0,-1-5 0,3 3 0,-1-1-219,3 0 1,0-1 0,-4-2-1,-3 2-263,-1 0 0,-2 5 0,-5-3 0,-5 2-509,-6 2 0,-1-2 0,-8 1-1514,-1 1 1,-2 3-257,-5 4 2082,-2-3 0,-12 10 0,-1-4 0</inkml:trace>
  <inkml:trace contextRef="#ctx0" brushRef="#br0" timeOffset="255080">20737 918 8355,'0'-20'762,"1"-2"0,3 7 0,5 4 0,2 6 0,1 5 0,0 4 1,1 4-1,1 3 45,2 2 1,2 0-1,4 4-732,-1 4 0,-1 1 0,7 0 0,0-2-164,2 2 1,-4-2-1,-6 0 1,-1 2-358,-3 2 0,-7 5 0,-3 1 0,-5 2-81,-5 2 1,-11-2-1,-10 2 1,-5 2-702,-3 0 0,-6 4 43,-1-7 0,-1 3 0,5 1 0</inkml:trace>
  <inkml:trace contextRef="#ctx0" brushRef="#br0" timeOffset="255661">21729 1277 8355,'0'-17'-51,"0"-3"110,0 1 1,0 0 0,0 2 0,0-2 291,0 0 1,0-4-1,0 7 1,-1 1 246,-4 1 0,-1 3 0,-7 3 0,-1 4-250,-2 2 1,1 2 0,-6 3-1,0 4-357,2 5 1,-4 12-1,3-1 1,0 3-168,-1 6 1,6-2 0,0 2 0,4 0-141,2-1 1,7-3 0,-3 1 14,4-3 1,1-5-1,1-3 1,4-3 0,3-6 115,3-2 1,1-3 0,2-4-1,1-1 192,2-3 0,3-4 0,-2-9 0,0-4 0,0-2 0,-1-2 1,-5 0-1,-1 1 194,-3-1 1,2 0-1,-4 0 1,-1 2 43,1 2 1,-2 3-1,-4 6-132,0-1 0,4 8-229,0 5 1,0 7-1,-3 9 1,2 4-51,1-1 0,6 4 1,-2-2-1,3 1-280,2-1 1,0 1 0,3-6 21,0-1 1,6-1 0,-1-3 0,2-2 0,2-5-241,0-3 0,-2-1 664,-2 0 0,2-5 0,-3-2 0</inkml:trace>
  <inkml:trace contextRef="#ctx0" brushRef="#br0" timeOffset="257612">22101 1054 8634,'-12'-7'371,"-1"-2"0,1 5 233,-1 1 0,1 3 0,0 4-48,-1 4 0,6 9 0,3 3-323,3 4 1,1 8 0,0 3 0,1 7 0,2 2-212,1 3 0,4 5 0,-4 3 1,-1-1-1,0-2-186,1-4 0,-3-6 1,4-1-94,-4-2 0,-1-3 1,0-3-1,0-6-178,0-5 0,-4-4 0,-2-7 179,-1-3 0,3-2 1,-3-7-1,2-5 10,2-6 0,2-6 0,1-10 0,0-4-2,0-5 0,5-4 0,5-2 0,4-6 88,2-8 1,5-2-1,-3-2 1,0 3 167,0 3 1,2-1-1,-2 13 1,0 3 530,0 7 1,-1 11-1,-5 7 1,-1 4-8,-3 2 0,3 7 1,-2-1-1,0 6-277,0 5 1,0 9 0,-5 3 0,-1 4-216,-2 0 0,-2 3 1,-3 0-1,-4 2-208,-3-1 1,-2 2 0,-1-1 0,-1-3-448,-1-4 0,-2 0 0,3-5 0,-2-2-357,2-1 1,3-6 0,2-1 620,2-2 0,-1-1 0,-3-4 0</inkml:trace>
  <inkml:trace contextRef="#ctx0" brushRef="#br0" timeOffset="257613">22473 1129 8355,'-8'-11'2624,"0"2"-2259,5 4 1,-3 6 0,6 3 0,0 5-1,2 3 1,2 6 0,4 5 0,2 6-35,-2 3 1,2 1 0,-5 6-448,2 2 1,-4-2 0,1 3 0,-3 0 0,-1-1-240,0-1 1,-1-1-1,-2-4 1,-1-2-164,1-4 1,2-4 0,-1-4 0,0-3-500,-2 0 1,-6-10 520,2 0 0,-3-8 1,-2-7 323,1-5 0,4-9 0,-1-1 0,1-5 161,1-6 0,2-5 1,5-3-1,0-4 204,0-4 0,0 0 0,1-1 0,3 2 255,4 2 0,3 5 1,2 8-1,-1 5-84,1 6 0,-1 6 1,0 6-1,1 3 245,-1 2 1,5 1-1,1 5 1,0 2-432,0 1 1,2 6 0,-3-2 0,-2 3-487,-1 1 0,-3 1 0,-2 0 0,-2 3-413,-1 0 0,-8 6 0,-6-3 0,-4 2-1875,-5 0 2267,-2-1 0,-11 5 0,-2 0 1</inkml:trace>
  <inkml:trace contextRef="#ctx0" brushRef="#br0" timeOffset="257614">22833 1104 8355,'0'-13'2696,"0"1"-2192,0 0 0,5 5 0,3 3 0,5 2-318,3 2 1,4 0 0,5 2 0,1 2-1,1 4 1,2 4 0,-1 5 0,-2 4-108,-1 2 1,-2 0 0,-2-1-275,-5-1 0,-7 0 0,-5 2 0,-3-2 0,-1-5-261,0-2 1,-1-1 0,-2-1 0,-2-1-45,-2-3 0,-2-2 0,-3-6 282,0 0 1,-1-2 0,2-3 0,3-6 61,4-4 0,2-6 0,2 3 1,2-1-82,2-3 0,4-6 1,9-1-1,3 2 126,4 1 0,1 2 1,1 4-1,1 3 11,2 3 0,0 2 1,-5 1-1,-2 1 364,-2 2 0,-4 5 160,0-1 1,-4 4 0,-3 4-1,-5 6 92,-3 5 0,-2-1 0,-3 4 0,-5-2-73,-2 1 1,-1 5 0,1-3-1,1 2-290,2-1 0,5-3 1,-1 2-1,3-1-232,1-3 1,5-1 0,4-3-1,3-1-269,5-2 1,-2-5-1,4 1 1,0-3-10,1-1 0,-1-9 0,3-4 0,-3-1 273,-1 1 1,-1-5-1,-5-2 1,-1 0-57,-3-1 1,-2 5-1,-6-5 10,0-1 0,0 3 0,-2-1 1,-3 2-1,-6 3-54,-4 1 0,-3 6 1,1 1-1,-2 2-226,0 2 0,-3 2 0,5 2-863,2 3 1174,1 3 1,2 5-1,-1 1 1</inkml:trace>
  <inkml:trace contextRef="#ctx0" brushRef="#br0" timeOffset="257615">23651 1017 8355,'0'-12'476,"0"-1"1334,0 1 1,-1 1-859,-3 2 0,2 5-599,-2 8 0,4 3 0,4 6 0,5-1-166,2 1 0,2 5 0,3 1 0,2 1-111,1 1 0,-3-4 0,5 3 0,1 1-229,2-2 1,-4-1 0,1-5 0,0-1-294,-2 0 0,3 1 0,-6-2 0,0-3-1484,-3-4 1,0 2 617,-1-2 431,-5 0 1,-7-9-1,-7-2 1</inkml:trace>
  <inkml:trace contextRef="#ctx0" brushRef="#br0" timeOffset="257616">23924 955 8355,'-1'-8'2695,"-3"-1"-2155,2 7 1,-3-2-1,3 8 1,0 4-276,-3 3 0,0 7 0,2 3 0,-2 3 184,-2 5 1,-1-1 0,-6 5-1,-1 0-521,-2-1 1,-4-1-1,5-3 1,1 1-723,1-2 0,3-2 0,1-4 0,3-5-2022,2-2 1801,1-1 1,4-1-1,0 0 1</inkml:trace>
  <inkml:trace contextRef="#ctx0" brushRef="#br0" timeOffset="257931">23974 285 8355,'0'-30'462,"2"7"1,7 9 0,7 10 0,6 6 0,3 7 0,0 3 0,1 3 0,2 4 0,2 5 119,2 6 0,1 12 0,4 7 0,-1 8 0,-2 6 1,-3 7-1,-5 9-416,-7 5 1,-5 10-1,-6 2 1,-4 3-1,-4-2-83,-4-3 1,-3-9 0,-5-7 0,-2-3-74,-3-5 1,-2-4-1,-7-8 1,-2-4-466,0-3 0,-7-7 1,3-4-1,-1-7-594,0-8 0,4-3 0,-2-10 0,0-5-1676,4-4 1892,1-3 0,1-6 0,0 0 1</inkml:trace>
  <inkml:trace contextRef="#ctx0" brushRef="#br0" timeOffset="258108">24966 1364 8355,'0'-12'1347,"0"20"0,0 9-2676,0 6 0,-6 3 0,0-1 1</inkml:trace>
  <inkml:trace contextRef="#ctx0" brushRef="#br0" timeOffset="258639">19484 2257 8355,'-4'-23'236,"8"2"0,20 5 0,18 6 1,11 3-1,11 2 0,15 0 1,17-1-1,-40 0 0,1 0-232,6-1 1,1-1-1,11-2 1,3-2 0,4 1-1,0 0 1,4-1 0,0-2 160,4 0 0,1-1 0,-26 5 0,1 1 0,1 1 1,2 0-1,0 1 0,0 1 0,-1 0 0,1 1 0,-1-1-299,1 1 1,-1 1 0,1 0 0,2-1 0,1 1-1,-2 0 1,28-1 0,-1-1 0,1 1 0,1 0 0,-1 1 0,-1 0 0,-5 2 1,-2 0-1,-6-1 0,-2-1 1,-9 1-1,-2 1-6,-8 0 0,-2 1 0,-4-2 0,-3 0 0,27-1 0,-14 2-144,-13 0 0,-15-2 1,-12 0-1,-6 0-662,-9-2 945,-5 5 0,-11-5 0,0 6 0,1-2 0,2-7 0,1-4 0</inkml:trace>
  <inkml:trace contextRef="#ctx0" brushRef="#br0" timeOffset="258981">19720 2443 8355,'60'-63'834,"7"5"1,0 18-1,14 12-1400,-1 13 0,-1 8 0,-3 7 0,1 0 85,1 0 1,8 0-1,-1 0 1,5 0 840,-1 0 1,4-4-1,-1 0-59,2 1 0,-9 2 0,2 2 0,-2 2 0,1 3-354,1 1 1,5-5 0,0 2 0,-1-4 163,-4-4 0,1 2 0,3-7 0,0 0-309,2-2 0,-5-3 0,3-1-594,-3-2 1,4-5 0,2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8:38:49.13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17103 1848 7980,'-11'-25'0,"1"2"0,2 1 0,0 1 0,-1 0 0,1 1 82,-2-1 1,4 0-1,-3-3 1,0-1 294,-2 0 1,-2 4-229,1 1 0,-2 0 1,-1-2-1,-4 3 1,-3 1-1,-6 1-25,-2 0 0,-6 7 0,-7-2-47,-2 0 0,-10 7 0,5 1 0,-2 2 0,-5 4 1,-4 2-1,-3 4 0,-1 3 0,0 3-106,-1 3 1,3-1-1,-4 8 82,4 2 1,1 5-1,0 0-3,0 0 1,-3 7 0,0 4 0,2 4-1,0 2-27,3 0 1,-2 10-1,5-4 1,-3 5-54,2 3 1,-2 4 0,3 3 0,-1 4 1,1 7 1,8 0 0,-2 4 0,2 2-1,0-1 0,23-36 1,1 0-1,4-2 0,0 1 1,0 1-1,0 0-44,2-1 0,0 2 0,-1 3 0,1 1 0,-10 41 0,15-45 0,1-1 42,-1 2 0,2-1 0,-8 45 0,4 2 0,2-1 56,2-2 0,5 5 0,3-12 0,5 1-116,7 0 0,2-2 1,10-4-15,3-3 0,5-2 0,7-1 0,5 1 1,5-3-58,4-1 1,6 6 0,3-7 0,2-3-5,2-5 1,4-2 0,2-12-1,2-6-39,6-4 0,3-8 1,6-5-1,0-6 200,4-9 1,-40-7 0,2-3-1,1-2 1,0-3 0,2 0 0,0-2 5,2-2 1,0-2 0,2-4 0,0-2 0,0-1 0,1-1 0,0-1 0,0-1 32,2-2 0,0 0 0,-1 2 0,1-1 0,0-3 0,-1 0 0,-1 0 0,-1-1-14,-1 0 1,-1 0-1,4 0 1,-1 0-1,-3 0 1,-1 1-1,1 1 1,-1 0-9,-3 0 1,0 1-1,4-2 1,-1 1-1,-5 1 1,0 0-14,0 1 0,0 0 0,-2-1 1,0-2-1,0 1 0,-1 0 1,-1 0-1,-1-1 0,42-23 51,-4-1 0,-4-5 0,-4-5 0,-2 0 9,-3-3 0,-32 24 0,-1-1 0,31-34 1,-34 31-1,-1 0-29,0-4 0,0-1 0,1-2 0,1-2 1,-2-3-1,0-2 0,-1 0 0,-1-1-45,0-1 0,-3-1 1,0-4-1,-2-2 1,-2 1-1,-2 0 1,-2-1-1,-2 1-111,-2-1 1,-1 0 0,-1-3 0,-2 0 0,-5-1-1,-2 0 1,-1 0 0,-1 1 93,0-2 1,-3 1 0,-7 2 0,-4 0-1,-3-1 1,-2 1 0,-6 0 0,-2 2-6,-2 0 1,-4 2-1,-7-2 1,-4 2-1,-2 7 1,-4 2 77,-6-3 1,-2 4-1,1 5 1,-2 3-1,-8 5 1,-3 3 0,-2 4-1,-1 3 12,0 4 0,-2 3 1,-7 1-1,-2 4 0,1 5 1,-1 3-1,-4 0 1,0 3-1,-2 3 0,1 1-275,-1 4 0,0 1 0,0 3 0,0 3 0,0 5 0,1 3 0,-1 2 0,1 1 0,1 1 0,1 3 1,0 4-1,1 3 0,2 1 1,1 1 220,-1 3 0,1 2 0,0 5 0,1 3 0,0 3 0,0 2 0</inkml:trace>
  <inkml:trace contextRef="#ctx0" brushRef="#br0" timeOffset="1346">20055 1339 8608,'5'-28'0,"2"-1"0,1 2 0,-1 5 452,-1 6 0,-2 2 1,-6 2-249,-2-1 1,-3 2-1,-6 3 1,-5 4-1,-6 2 1,-5 2-1,-2 2 1,-4 3-1,-1 6 99,-1 4 0,4 12 0,1-3 0,2 4 0,4 1 0,4 1-455,5 2 1,5 1 0,2 4 0,3 0 0,2-1 0,2-1-370,2-2 0,2-1 0,3 1 293,4-4 1,4-5 0,1-3 0,2-4 162,2-4 1,5-2 0,-1-2 29,2-5 0,-2-3 0,-2-2 0,0-3 133,1-5 0,-5-3 0,0-3 1,-4-3-1,-4 0 0,-2 0 1,0-3-1,-5 3 1,0 1-137,0-1 1,-5 1-1,0 6 1,-1 1-151,1 2 0,-3 4-237,3-4 329,1 5 1,10-3 0,2 6 0,3 0 85,2 0 0,3 2 1,2 1-1,1 1 103,3-1 0,-2-1 1,-1 1-1,-1 3-67,-3 0 1,3 3-1,-2 3 387,0 1 0,-7 4 0,-2 3 0,-1 0 0,-2 1-381,1 1 0,-3 2 1,2 2-1,-3 1-705,-1 2 1,-4 4-576,0-4 0,-11 6 0,1-4 0</inkml:trace>
  <inkml:trace contextRef="#ctx0" brushRef="#br0" timeOffset="2019">15627 3311 8355,'0'-12'904,"0"0"1,-1 1-749,-4 2 0,4 5 0,-3 8 35,3 5 1,2 2-152,3 1 0,3-4 0,5-1 0,1-1 32,-1-4 0,1 0 1,-1-4-1,0-2-45,1-4 1,-2-3 0,-2-1 0,-2-1-384,-1 1 0,-2-1 0,-4 1 16,0 0 1,-6 1 0,-2 2 0,-4 4-127,-5-1 1,3 5 0,-2-2 0,2 5-249,2 2 0,-1 5 682,1 0 0,0 2 0,-1 1 1</inkml:trace>
  <inkml:trace contextRef="#ctx0" brushRef="#br0" timeOffset="2273">15838 3237 8603,'-13'-8'0,"2"-1"148,3 0 1,3-2 0,5-2 0,1 1 0,3-2 0,7-4 0,8-6-1,10-8 1,7-4-2,6-1 0,2-6 0,5-2 0,2-2 0,2 0 0,3 1 0,1 1-591,-2 1 1,0 7 0,-14 8 0,-2 4-610,-5 4 0,-3 3 713,-7 6 1,-4-1-1,-2 1 1</inkml:trace>
  <inkml:trace contextRef="#ctx0" brushRef="#br0" timeOffset="3042">16582 2518 8355,'-4'-13'166,"0"1"459,1-1 0,2 1 531,1 0-878,0 5 1,0 3 0,0 8-1,0 4-201,0 3 0,0 1 1,0 1-211,0-1 0,0 5 0,1-1 0,3 0-100,4-3 0,-1-2 0,1-1 48,2-2 0,1-5 0,2 1 0,0-3 67,4-1 1,-3-2 0,2-4 0,-2-5 0,-2-1 38,1-3 0,-6-2 0,-3 2 1,-3-2-135,-1 2 0,-5 1 0,-4 3 1,-3 2-199,-5 1 1,0 5-1,-6-1 1,4 4-751,1 4 1157,-4 3 1,8 5 0,-3 0 0</inkml:trace>
  <inkml:trace contextRef="#ctx0" brushRef="#br0" timeOffset="3337">16756 2443 8797,'-9'-19'-38,"2"2"1,3 4 10,6 0 1,3 6 0,8 3-1,0 3 466,4 1 0,8 0 0,8 0 0,4 0-212,4 0 0,5 0 0,8 0 0,3 0 1,4-2-123,1-2 1,6-1 0,3-5 0,4 2-368,-1-2 1,2-1 0,-10-1-1,-3 1-433,-3 3 0,-2-2 1,-9 6-1,-8 1 102,-9 2 0,-3-5 0,-10-1 0</inkml:trace>
  <inkml:trace contextRef="#ctx0" brushRef="#br0" timeOffset="3732">17946 2369 8355,'7'-13'-164,"-1"1"164,-1 0 0,-4-1 373,4 1 0,-4 4 0,-2 1 0,-2 0 674,-1 0 1,0 3-93,4-5-992,0 7 1,0 2-1,0 9 1,0 5 46,0 3 0,-5-1 0,1-3 0,2-1-120,0 0 0,2 1 0,0-1 0,2-1-156,2-2 1,1-3-1,5-3 1,-2 1 0,2-1-71,1-2 1,5-5 265,1 0 0,-1-7 0,-5 0 0,-1-4-56,-2 0 1,-5 1-1,1 2 1,-2-1-1,-2 1-579,0-1 0,-6 5 170,-2 0 1,-9 5 0,-2-2 0</inkml:trace>
  <inkml:trace contextRef="#ctx0" brushRef="#br0" timeOffset="4130">16830 2505 8355,'-4'-19'459,"0"2"1,-5 8-95,5 1 1,0 10 0,6 4-202,2 8 0,-2 6 0,7 8 0,0 2 1,2 3-1,0 6 0,0 5 0,-1 4 58,0 2 0,4 5 0,-6 1 0,4 2-514,5 0 0,-4-6 0,4 2 0,-3-4-259,-2-5 0,5 2 0,-1-6 1,1-1-582,1-1 0,-4-3 831,2-3 0,-8 3 0,-2-5 1</inkml:trace>
  <inkml:trace contextRef="#ctx0" brushRef="#br0" timeOffset="4476">17090 3845 8355,'-5'-13'484,"4"1"0,-9 4 0,6-1 497,1 0-904,2-2 1,1 5-6,0 6 1,0 6 0,0 6-1,0 1-124,0-1 0,0 0 0,1 1-18,3-1 1,3-1 0,5-3-1,1-3-29,-1-4 1,1-1 0,-1 0 0,0-1 62,1-4 0,-1-1 1,1-7-1,-1-1-5,0-2 0,-3-2 0,-2-4-7,-2 1 0,-1 6 0,-5-2 0,-5 2-291,-6-1 0,-2 6 0,-5-1 0,0 4 0,-1 4-1669,-2 2 1880,4 1 0,-5 0 0,4 0 1</inkml:trace>
  <inkml:trace contextRef="#ctx0" brushRef="#br0" timeOffset="4851">17202 3783 7532,'0'-13'197,"0"5"0,1 0 0,4-2 128,3-1 1,4-3-1,5-1 1,5-3-162,5-1 0,6-2 1,9-5-1,2-1 0,3-4 1,2 1-1,5-2 0,4 1 1,1-3-363,0 3 0,8-4 0,-8 6 0,-3 3-238,-3 4 1,-8 1 0,-12 8 0,-5 3-433,-6 3 1,-4 2 641,-6 0 1,-5 4-1,-1-4 1</inkml:trace>
  <inkml:trace contextRef="#ctx0" brushRef="#br0" timeOffset="5169">18207 3249 7962,'0'-12'211,"0"0"0,0-1 1,0 1 969,0-1 0,-2 2-894,-2 3 1,3 4 0,-5 8 0,2 4-50,0 3 1,0 2 0,4-1-1,0 1-506,0-1 1,0 0 97,0 1 0,1-1 1,3-1-1,5-2 1,2-5-50,1-3 0,0-1 0,1-1 247,-1-3 1,-1-3 0,-2-6-37,-5 1 0,-3-1 0,-1 1 0,-1 0-667,-3-1 0,-7 6 1,-7 2-156,-2-1 0,-6 5 0,-6-5 1</inkml:trace>
  <inkml:trace contextRef="#ctx0" brushRef="#br0" timeOffset="5564">17103 3845 9821,'-13'0'0,"0"0"0,-4 1 0,-5 3 0,-5 6 231,-7 5 1,-7 6-1,-7 9 1,-7 7 0,-9 7-1,-2 6 1,-3 2 0,3 2-1,1 0 1,6-2-435,3-2 1,2 2 0,4-6 0,1 2 0,-1 1-1146,0 1 0,-5 0 0,-1-1 0</inkml:trace>
  <inkml:trace contextRef="#ctx0" brushRef="#br0" timeOffset="5938">15875 4787 8355,'-12'0'118,"-1"0"1,5 0 0,0 0-1,-2 0 576,-1 0 1,3 2-373,-1 2 1,5 3-148,-4 5 1,4 1 0,-3-1 0,2 0-74,2 1 0,-3-1 0,2 1 0,1-1 1,2 0-136,1 1 0,0-1 0,1-1 0,3-3-160,5-3 0,2 0 0,1-1 0,2-1 61,3-2 0,-2-6 0,4-5 0,-1-4 80,-3-2 0,-1-6 0,-3 3 1,-3-2 50,-4 0 0,-2 2 0,-2-3 0,-2 3-359,-2 1 0,-7 2 1,-8 7-1720,-5 1 1693,2 5 1,-19 3-1,2 7 1</inkml:trace>
  <inkml:trace contextRef="#ctx0" brushRef="#br0" timeOffset="6661">15565 3398 8355,'0'-19'-109,"0"2"231,0 4 0,0 7 0,0 6 1,-1 8-1,-2 9 0,-3 8 515,-1 6 0,-1 12 1,-6 5-1,-1 5 0,-3 0-848,-1 3 1,-2-5-1,-3 2 1,0-3-1,2-3-430,1-2 0,6-9 1,-1 0 193,2-4 0,1-5 1,2-6-1,3-5-975,4-2 1360,-3-1 0,0-1 0,-5 0 1</inkml:trace>
  <inkml:trace contextRef="#ctx0" brushRef="#br0" timeOffset="7063">15193 4204 8355,'-13'-6'104,"1"1"0,0 4 1,1 2-1,1 2 460,2 1 0,1 6 0,-3-2 1,3 3-252,2 2 1,-1-1-1,4 0-121,-3 1 0,1 1 0,4 1 0,0 3-120,0 1 0,6-4 0,2 2 1,4-5-1,4-2-184,0-2 1,6-5 0,-1 1 0,2-3-56,2-1 0,-1-1 0,-4-3 0,-3-5 99,-4-2 1,0-1-1,-2-2 1,-3-1 83,-4-1 1,-4-2-1,-4 2 1,-5 0-226,-7 1 0,-7 5 1,-7 3-1,-2 2-1094,-3 2 0,-6 7 0,-3 3 0</inkml:trace>
  <inkml:trace contextRef="#ctx0" brushRef="#br0" timeOffset="9928">19186 4155 8693,'-1'-17'0,"-2"1"0,-1 1 0,1 1 511,2 1 0,1 5 1,0 3-1,1 3 1,4 8-1,1 3 1,3 5-202,-1 3 0,0 2 1,5 7-1,-1 2 1,0-1-1,1-2-339,-1-3 1,5-3 0,-1 2-1,1-4 1,-1-5 0,1-4-249,-2-4 230,-1-2 1,-2-2 0,1 0 0,-1-2 0,-1-2 2,-3-4 1,2-7-1,-4-3 1,-1-1-14,1-3 0,-2-6 0,-4-1 0,0 0-167,0-1 1,0 4 0,0-2 0,0 6-3463,0 6 1879,0 2 1573,0 12 0,0 9 0,0 13 1</inkml:trace>
  <inkml:trace contextRef="#ctx0" brushRef="#br0" timeOffset="10135">19658 4403 11051,'0'12'927,"0"-3"0,0-1-754,0 1 1,0 2-1,-2 2 1,0 1-364,-3 2 0,1-1 0,3 5 0,-2-1 0,-2-1 0,-1 0 0,1-3-1444,2-1 0,-4-2 0,0 0 1</inkml:trace>
  <inkml:trace contextRef="#ctx0" brushRef="#br0" timeOffset="10442">19968 4043 9017,'0'-23'981,"0"2"-1108,5 9 0,-2 6 375,5 6 0,-5 2 1,1 2-1,-2 5 1,-2 5-1,0 3 1,0-1-1,0 2 249,0 3 0,0 1 0,0 0 0,0-1-459,0 1 1,0-5-1,1 0 1,2-3-102,1-2 0,7-1 1,0-1-1,5-3-260,4-2 1,0-1-1,5-4 1,0-1-98,0-3 1,0-3 0,-2-5 0,-1-2-365,-1-3 1,-6 4 0,0-4-215,-5 3 0,-5 2 854,-5-1 0,-5 1 0,-2 0 1</inkml:trace>
  <inkml:trace contextRef="#ctx0" brushRef="#br0" timeOffset="11106">19980 4167 9935,'13'-12'481,"-1"-1"1,6 1 0,3 0 0,2-1-312,2 1 1,4-1-1,0 1-494,-2 0 0,-1-1 0,-2 2 0,-3 1 1,-5 4 507,-2 0-1485,-2 2 0,-5-2 0,-1 0 0</inkml:trace>
  <inkml:trace contextRef="#ctx0" brushRef="#br0" timeOffset="11107">19968 3981 8355,'-11'-12'456,"2"-1"1,5 2 0,8 2 0,5 0-347,2 0 1,3 2 0,2 0 0,5 0-336,2 0 0,8 0 1,0-2-1,2 2 503,0 1-1346,-5-3 1,2 7-1,-5-3 1</inkml:trace>
  <inkml:trace contextRef="#ctx0" brushRef="#br0" timeOffset="11108">20389 3671 8355,'0'-12'305,"6"5"1,4 1 0,3 2 0,5 0 99,2 1 1,0 7 0,5 5 0,1 2 493,3 1 1,2 6 0,2 3 0,-4 2-862,-3 2 1,-6 5 0,-2 5-1,-4 3 1,-7 5 0,-4 0 0,-6 1-1,-5 0-717,-9 3 0,-5 0 0,-4-1 0,-2-1-983,-1-3 1,-4 0 827,4-5 0,-11 0 0,2 0 0</inkml:trace>
  <inkml:trace contextRef="#ctx0" brushRef="#br0" timeOffset="11351">19062 3832 8355,'-1'-23'664,"-3"2"0,3 3-363,-4 6 0,4 4 0,0 1 1,-2 3-1,-4 5 169,-4 6 1,0 11 0,-8 7-202,1 6 1,-4 12 0,1 8 0,-1 7-101,1 3 0,5 7 0,7-4 0,5 1-176,3-2 0,4-1 0,5-11 0,10-4-333,8-3 0,11-4 1,10-7-142,6-4 0,0-8 0,8-6 0,5-6-932,6-4 0,-6-4 0,7-1 1</inkml:trace>
  <inkml:trace contextRef="#ctx0" brushRef="#br0" timeOffset="11522">21592 3758 8355,'-19'-14'145,"3"4"1,7 16 0,5 5 0,3 4-273,1 0-643,0 5 1,0-7 0,0 5 0</inkml:trace>
  <inkml:trace contextRef="#ctx0" brushRef="#br0" timeOffset="13439">2257 6350 8355,'0'-25'208,"0"2"0,2 2 0,2 5 0,4 3 0,3 5-26,1 4 1,-3 11-1,-2 8 1,-2 10 0,-1 6-1,0 8-138,1 5 1,-1 8 0,-4 3-1,0 2 1,0 1 0,0-2-1,0-2 1,0-3-802,0-1 0,4-6 442,0-3 0,1-8 0,0-4 0,1-4-1150,1-4 1246,4-3 1,-9-6-1,3 0 1</inkml:trace>
  <inkml:trace contextRef="#ctx0" brushRef="#br0" timeOffset="14430">2245 6238 8355,'0'-24'641,"0"-1"1,9 7 0,5 5 0,4 8-157,4 4 1,3 2 0,3 3-417,1 4 0,4 3 1,-4 3-1,-1 3 0,0 3-229,-3 4 0,-3 1 0,-10 1 1,-1 3-1,-2 4 0,-5 3 1,-6 1-1,-5 0-663,-5 0 0,-10 0 0,-1 1 0,-5-3 363,0-1 1,2-4-1,1-5 1,2-2 313,2-2 0,3-3 0,6-6 1</inkml:trace>
  <inkml:trace contextRef="#ctx0" brushRef="#br0" timeOffset="14431">2679 6772 8355,'-11'12'615,"3"0"1,2 1-125,1-1 0,3 1 0,-2 0-255,3 4 1,2-3-1,3 4 1,4-2-223,4 1 1,4 3 0,1-3 0,-2 0 0,-1-1 0,-3 1 0,-2-1-472,-1 2 1,-5-8-1,1 2-554,-2-1 771,-2-5 1,0-16 0,0-11 88,0-3 1,1-3 0,2 1-1,2-1 93,2-2 0,0-4 0,3 5 0,-2 3-95,2 3 1,1 7 0,1 0 0,1 4 10,-1 3 0,4 5 0,1-1 0,-2 2-370,-1 2 323,-2 6 1,6 1 0,2 5 0</inkml:trace>
  <inkml:trace contextRef="#ctx0" brushRef="#br0" timeOffset="14432">3163 6871 8355,'-6'-13'418,"-2"1"1,2 4-1,1 1 1,1 0 229,0 0 0,-2 4 0,3-2-399,-1-1 0,0 6 0,4 0 0,0 7 1,0 4-309,0 2 1,0 3-1,0 2-3,0 1 0,0-2 1,0 2-1,0-1 0,1-1-12,4 1 1,-3-9 0,7 4-1,0-4-229,2-2 0,6-1 0,-1-6 0,-1 0-39,-1 0 1,3-10-1,-1-4 1,-1-2 296,-1-2 1,-3-4 0,-2 1 0,-5-2 0,-3-2 113,-1 0 1,-1 2 0,-3 2-301,-5 4 0,-3 4 0,-3 2 0,-3 2 0,0 5-542,0 3 0,-3 2-118,5 3 760,-1 3 0,-1 11 0,-1 1 0</inkml:trace>
  <inkml:trace contextRef="#ctx0" brushRef="#br0" timeOffset="15088">3572 6338 8355,'-21'-24'1688,"3"4"-1325,5 3 1,3 10 0,10 8-262,0 10 0,1 7 0,3 9 0,5 2-87,2 4 0,-3 4 0,-1 3 0,-2 2-126,-2 3 1,-2-1-1,-1 1 1,0-2-1,0 0 1,0-10 0,0 0 0,0-6-105,0-2 0,0-6 0,2-2 43,2-3 194,-3-7 1,9-7-1,-6-9-85,-1-2 1,2-5 0,1-2 106,1-1 0,1 3 0,4 0 0,1 2 0,1 2 22,2-1 0,-1 5 0,5 1 0,-1 2 67,0 2 0,-4 3 1,3 4-1,-3 4-119,-2 3 0,1 6 0,-10 1 0,-1 0-61,-2 0 0,-2 4 1,-4-3-1,-4 2-163,-6-1 0,-1-5 0,-4 2 1,-1-3-188,2-2 0,1-4 1,5-1-1,1-1-1299,0-3 1493,5-8 0,-4-1 0,4-7 0</inkml:trace>
  <inkml:trace contextRef="#ctx0" brushRef="#br0" timeOffset="15089">4080 6226 8355,'-12'-19'823,"0"1"0,-1 12 1,2 6-73,3 7 1,2 6-552,6 3 1,0 3-1,2 6 1,0 1-1,4 3 1,1 6 0,1 3-1,0 5-221,1 1 0,-5-1 0,3 4 0,-2 0 0,-2-3-482,-2 0 1,-1-6 0,0 2 0,0-5-1020,0-6 0,2-7 762,2-2 0,3-4 0,5 2 0</inkml:trace>
  <inkml:trace contextRef="#ctx0" brushRef="#br0" timeOffset="15864">4353 6821 8885,'0'-7'1518,"2"-4"0,2 4-1400,4 1 1,7-5 0,3 2 0,0-2 0,1-3 0,-1-1 0,0-1 0,-3 1-492,-1 1 1,-3 1-1,-3 1 1,-4 0 79,-2-1 0,-4 1 1,-2 1 149,-4 3 1,-3 2 0,-1 6 0,-1 0 132,1 0 0,-3 7 0,1 5 60,3 8 0,3-1 1,-2 2-1,3 1-94,2 1 1,2 2 0,7 0-1,4-2 1,5-2-116,3-5 1,3-2 0,6-3 0,1-3-59,3-3 0,-2-4 0,1-2 0,-1-4 180,-3-3 0,0-3 0,-2-3 1,-3-1 105,-1-1 0,-1-2 0,-6 3 0,-3-3-3,-4-2 0,2 5 0,-2-1 0,-1 2 0,-2 1 435,-1 1 1,0 4 1021,0 0-1338,0 5 0,0 3 1,0 8-1,0 4-219,0 5 1,1-3 0,2 4-1,3-2-40,0 1 0,-1 3 0,3-3 0,0-2 8,-1-1 1,4-3 0,-3-1-79,3-2 1,-2-5 111,-1 1 1,-1-8-1,1-5 68,-4-2 0,2-2 1,-1-3-76,2 0 1,-3-1-1,3 5 1,0-1-8,0 1 0,1 0 28,5-1 0,-1 6 0,0 3-13,1 3 1,-5 2 0,0 2-1,1 4 1,-1 1-36,0 2 0,0 8 0,3-6 1,-1 2 24,-2 0 0,-1-2 0,3-1 0,-2-1 7,2-2 1,-3-5 0,1 1 206,2-3 1,-4-1 0,3-1 95,0-3 1,-3-3 0,-1-6 0,1 1 0,1 0-99,0-1 0,4-3 0,-3-1-100,3 2 1,1 1-1,1 2-66,-1-1 1,1 7-1,-1 1-58,0 4 1,-1 2-1,-1 4-48,-2 3 1,-4 4 0,3 3-1,-1 3 1,-2 0-422,2 0 0,-4-1 0,5-4 0,0 1-570,0-1 0,1 7 0,5-6 1</inkml:trace>
  <inkml:trace contextRef="#ctx0" brushRef="#br0" timeOffset="16166">5842 6486 10689,'-7'-6'-1331,"2"0"0,8 7 757,1 4 1,6 1 0,-3 7 0</inkml:trace>
  <inkml:trace contextRef="#ctx0" brushRef="#br0" timeOffset="16167">5842 6796 8355,'-7'13'3423,"2"-1"-2824,4-5 1,2 0-1,4-4-353,3 1 0,3 0 0,1-4-2842,1 0 1100,-1 0 0,-11 6 0,-2 0 0</inkml:trace>
  <inkml:trace contextRef="#ctx0" brushRef="#br0" timeOffset="16530">2915 7491 8355,'0'-19'2299,"11"1"1,8 11-2772,14 3 0,10 2 0,6 2 0,8 0 1,5 0 658,4 0 0,8-5 0,10-2 1,5 0 438,2 3 0,-41 3 0,2 1 0,0 0 0,0 0 0,4 0 0,0 0-470,1 0 1,2 0 0,1 0 0,1 0 0,-2-1 0,0 0 0,1 0 0,0-1-181,0 1 1,0-2 0,-2-1 0,0 0 0,1 1 0,0 1 0,-1-1 0,-1 0-100,-4 0 0,0 1 0,2-3 0,-1 1 0,44-1 0,-5-1-158,-9 1 1,-6-4-1,-18 5 1,-9 2-926,-11 0 0,-11 4 0,-14 2 1206,-11 4 0,-9 6 0,-9 1 0,-1-3 0,0-1 0,-2-2 0</inkml:trace>
  <inkml:trace contextRef="#ctx0" brushRef="#br0" timeOffset="17544">8359 6238 8355,'0'-19'393,"0"-3"0,0 6 0,0 3 0,0 8 0,0 10-63,0 9 0,4 8 0,0 10 0,1 5 0,-1 3 0,1 3-262,2 2 0,-4 3 1,2 2-1,0-2 1,-1-1-1,-2-3-167,0-1 1,2-6-1,0-5 1,-1-3 0,-2-6-1,-1-5 1,0-4-145,0-2 1,-1-6-1,-3-6 125,-5-7 1,-6-8 0,-1-3 0,1-2 36,1-2 0,1-9 1,1-5-1,1-3 66,3-5 1,-2-4-1,6-6 1,1-2-7,2-1 0,1-6 0,1 3 1,5 4 245,6 4 0,0 1 1,6 11 82,0 4 0,2 6 1,4 9-1,1 4-31,0 4 1,-2 2 0,-1 2 0,-1 5-542,1 3 1,2 2 0,-1 3-1,-2 5 1,-3 3-319,0 4 1,-5 2 0,4 4 0,-5-1-1669,-3 1 1811,-4 7 1,-5 3-1,0 5 1</inkml:trace>
  <inkml:trace contextRef="#ctx0" brushRef="#br0" timeOffset="17727">8372 6672 8355,'0'-8'725,"1"0"-734,3-2 1,8 3-127,9-1 1,4 0 0,4-5 0,4 1 0,3 0-12,1-1 0,4 1 0,1-1 0,-1 1-987,2 0 897,-10 5 1,8-4 0,-9 4 0</inkml:trace>
  <inkml:trace contextRef="#ctx0" brushRef="#br0" timeOffset="18896">8905 6486 8355,'-7'0'872,"1"0"0,6 2 1,2 2-1,1 4-520,1 3 1,4 2-1,-2 0 1,-1 4-289,1 4 1,-2-2-1,-3 2 1,2-1-553,1 0 1,0 2 0,-4-6-1,0-1-2465,0-1 1237,0-2 1426,0-5 0,6-1 0,0-6 1</inkml:trace>
  <inkml:trace contextRef="#ctx0" brushRef="#br0" timeOffset="18897">8992 6263 8355,'-9'-19'0,"1"4"-666,-1 5 0,2 0 506,-2 6 0,7 2 0,-3 6 0,5 3-3,5-1 1,7 11 0,7-3 0</inkml:trace>
  <inkml:trace contextRef="#ctx0" brushRef="#br0" timeOffset="18898">9091 6536 8355,'0'8'1360,"0"1"0,4-5-856,0 4 1,6 0 0,-2 5-417,3-1 0,-4-4 1,-1 1-213,-1 0 1,-4-2-1,5 0 16,-1-1-224,-3-2 0,5-4 1,-5-2-1,3-2-48,-3-4 0,4-3 0,-1-3 185,2-2 1,-3 0 0,5-3 0,-1 0 0,0 1 1,0 0 0,-1 1 1,3 6-1,-3 2 177,-2 0 0,5 7 219,-2-2 0,2 4 0,0 4 0,-3 4-26,-2 3 0,5 1 0,-2 2-144,3 3 1,3-3 0,1 2 0,1-2-68,0-2 0,2 1 0,-1-2 0,1-2 0,0-2 39,-3-1 1,5-2-1,-1-4 30,0 0 1,3-2-1,-5-2 1,-1-4-1,1-3 179,-1-1 1,1-1 0,-5-1 0,-1-1-172,-2-1 0,-2-1 0,-5 5 0,2-2-6,-1-2 0,-3 6 0,-4-3 0,-4 4 3,-3 2 0,-2 1 1,1 6-1,-2 0-81,-2 0 1,2 6 0,-3 2 0,2 5-1,-1 3 0,3-1 0,0 6-72,3 1 0,3-3 1,-1 2-1,4 0 1,2-2-35,2-3 1,6-2 0,2-3 0,3-2-206,1-5 0,2-3 0,1-1 0,2 0 203,-2 0 1,3-10-1,0-3 1,0-5 343,0-4 1,-3-3-1,-6-3 1,0-2 151,0-2 1,-2 1 0,0-5 0,0 0-135,0-3 1,-4-1 0,1 2 0,-3-2-213,-1-1 1,0-1 0,0 5 92,0 0 1,-1 9 0,-2 5 0,-2 5 72,-2 7 1,4 11 0,-1 12-95,2 8 1,2 13 0,0 5 0,0 5 33,0 4 0,2 5 1,1 3-252,1 2 0,5-8 0,-2 2 0,3-1 0,0-5-258,-1 0 1,9-10 0,-6-6 0,4-4-93,2-4 0,-3-7 1,4-8-1,-1 0-16,-3-3 0,-1-7 0,-2-3 1</inkml:trace>
  <inkml:trace contextRef="#ctx0" brushRef="#br0" timeOffset="19925">10579 6263 8355,'-7'-32'1225,"2"4"1,5 7 0,1 4-1119,3 4 1,3-4 0,6 0-313,-1 2 0,-4 7 0,1 4 465,0 3 1,1 6 0,-1 5-153,0 5 0,-6 4 0,2 6 0,-1 1 0,0 2-71,-1 1 1,-2 8-1,-1-3 1,0 1-197,0 1 1,0-5 0,0 1-1,0-2-576,0-2 1,0-2 0,0-1-1,0-2-607,0-2 0,-1-3 1036,-3-6 1,3 1-1,-5-1 1</inkml:trace>
  <inkml:trace contextRef="#ctx0" brushRef="#br0" timeOffset="19926">10443 6449 8355,'-6'-1'-59,"6"-3"0,10 2 1,8-2 151,1 3 0,2-3 0,5-2 0,2 1-146,0-1 1,11-4-1,-2 2 1,0-3-1,-1-1 1,-3-1 0,0 0-1,-1-3-96,-3 0 0,-7-5 0,-4 3 0,-3-1 183,-4-3 0,-5-1 0,1-2 0,-2 0 239,-2 0 1,-2 0 0,-2 2 0,-2 1 138,-1 1 1,0 6 0,2 0 337,-2 5 1,3 2-485,-3 8 1,2 8-1,2 13 1,0 2-295,0 2 1,5 5-1,-1 4-132,-2 1 1,4 3 0,-2-1 0,-1 0 0,0 0 92,1 0 0,-3-4 0,3-1 1,-2-2-192,-2-2 1,4-7-1,0-5 1,0-2 130,2-2 1,-4-5 171,7-3 1,-1-4 0,3-4 0,-1-4-43,-2-3 1,-1-3 0,2-1 0,0-1-47,0 0 1,2-2 0,2 1 0,-1-1 14,1 0 1,-5 5-1,0 6 1,0 1 97,-1-1 0,4 4 252,-3-1 1,2 8 0,0 4-123,-2 3 0,-4 6 1,3 1-1,0 1-107,0 3 0,-3-4 1,4-2-1,2-2 0,1-1-60,1-1 0,2-1 1,3-3-1,2-4-54,0-2 0,5-2 0,-4-2 0,4-2-17,1-4 0,-2-3 0,-2-1 0,-5-2 37,-2-3 1,-3 2 0,-1-4 0,-3 0-164,-2-1 0,-1 5 1,-4-1-1,0 2 225,0 1 1,-4 1 0,-1 1 171,-2 3 0,-2 2 1,-3 8-89,0 2 0,-1 4 0,1 9 1,-1 3-1,2 4-79,3 0 1,3 1 0,5-1 0,0-2-46,0-2 0,6 0 1,7 0-1,8-5-438,6-5 1,1-4-1,5-6 1,1 0-714,2 0 0,0-10 135,-3-2 0,-3-9 0,-5 2 0</inkml:trace>
  <inkml:trace contextRef="#ctx0" brushRef="#br0" timeOffset="22499">12663 6672 8355,'1'-11'308,"2"2"0,1 1 0,-1-2 0,0-1-93,1-2 0,1 1 0,5-2 0,-2-1 0,3-3 0,3-1 0,2-2 0,0 1-247,-3-1 1,-4 2-1,-1-3 1,0 2 79,-1 2 0,3-4 0,-6 3-428,-1 0 1,-2-3 0,-1 5 0,0 2 0,0 1-137,0 2 0,0 4 505,0-1 0,0 8 0,0 1 1,-1 7 55,-3 4 1,2 1 0,-2 1 0,3 0-23,1 4 0,1-2 0,3 4 1,3-1 18,0-3 0,8 3 1,-1-1-1,4-2-18,4-1 0,0-2 0,0 2 0,-1 1-135,1 2 0,-4 1 1,-2-3 26,-2 1 0,-3 2 1,-3-3-1,-4 3 48,-2 2 1,-4-5 0,-2 1 0,-4-2 56,-3-2 1,-2-1 0,1-2 0,0-5 81,-1-3 0,1-2-17,-1-3 1,7-5 0,0-6 0,2-3 0,0-1-24,1-3 0,3-1 0,4-2 0,4 1 12,3 4 1,6-4-1,1 5 1,1 0 11,3 2 1,2 1 0,-1 2 0,-1 3 62,-1 0 1,-5 4 0,4 0-67,-2 2 1,2 0 0,-3 7-1,-2 2 1,-3 4 13,-3 3 0,0 2 0,-3 0 1,-1 4-176,1 4 1,-2 2 0,-4 0 0,0-1-47,0-1 1,0-6 0,0 2 0,0-3-259,0-2 382,0 0 0,1-1 1,2-4 35,1-7 1,0-5 0,-4-8-1,0 1 39,0 0 1,0-2 0,2-3-1,2-3-103,4-4 0,-1 1 0,1 1 0,2 2-131,1 3 0,0-4 0,-1 4 78,-2 2 1,0 6 0,5 2-1,-1 1 39,0 3 1,1 2 0,-1 2 0,-1 4 53,-3 3 1,2 4 0,-4 3 66,0 2 1,1 1 0,3-3 0,-3 1-1,0 0-73,0-3 0,-5 0 0,4-1 0,-2 1-21,0-1 1,2-5 40,-2-3 0,3-3 0,4-2 62,-3-3 1,-1-3 0,-3-5-99,4-1 0,-1-1 0,2-1 0,-1-1-43,-1 1 0,4-3 1,-3 0-1,3 0 1,1 0 16,1 3 0,-1 5 0,1 3 34,-1 2 1,0 1-1,-1 5 91,-2 3 0,-2 3 1,-5 7-1,2 1-13,-1 1 0,3 7 1,-2-3-1,0 2-134,2-1 1,-4 1-1,7-6 1,0 0 24,2-3 0,2-2 0,-1-1 1,0-3-212,1-1 0,3-4 0,2-6 236,2-4 1,-4 0 0,3-5 0,-1-3 180,-3-2 1,-2-4 0,-3 4 0,-2-2 0,0 0-85,-1 1 1,-2-5-1,-5 5 1,0 0-132,0 2 1,-4 3-1,-1 3-24,-2 3 1,-1-2 0,-5 6 0,1 3-31,-1 4 1,2 3 0,2 8-1,1 1 0,-2 2 0,4 5 1,2-3-1,1 2-9,-1 0 0,3-2 0,-3 2 0,2-5-138,2-2 0,6-2 142,2 1 0,-1-6 1,1-3 168,2-3 0,1-6 1,0-4-1,-1-2 1,-3-1 306,-2-1 0,3-3 0,-2-1-116,1 2 0,0 1 0,1 1 1,-3-1-1,0 0 1061,-1 3-452,5 1-802,-2 4 0,0 6 0,-3 8 1,-2 4-98,-2 5 1,1-2 0,2 4 0,1 0-58,-1 1 1,-2-5-1,0 3 1,2-2-60,1 1 1,6-1 0,-2-5-88,3-2 0,2 0 0,-1-4 0,0-3 68,1 0 1,1-2 0,1-2 0,1-2 0,0-6 135,-3-5 0,-2 0 0,-1-6 81,-2-1 0,-1 2 0,3-4 0,-3-3 1,0-2-21,-1-1 1,-1-5 0,1 2-1,0-3-9,-3-1 1,2-4-1,-1-1 1,1 1 131,0-2 0,-4 10 0,4 0 325,-4 6 0,-1 7-323,0 4 1,0 17-1,0 9-22,0 6 0,0 9 0,0 5 0,0 3 0,0 5-135,0 2 0,0 5 0,0-2 1,0 0-150,0-1 0,0 4 0,0-6 1,1-4-104,3-6 0,3-4 1,6-3-1,-1-3 158,1-8 1,4-5 0,3-7-1,0-3 139,1-5 0,-4-2 0,2-10 0,0-4 196,0-3 1,-2-1-1,4-5 1,-1-1-147,0-2 0,-2-1 0,-6-1 0,0 1-145,1 0 0,-2-4 0,-2-1 0,-2 2 125,-1 2 0,-2 6 0,-4 4-110,0 6 0,-4 5 0,-2 5 0,-1 4 161,-2 4 1,-1 10 0,1 6-78,0 7 1,6 12 0,-1 4 0,3 7 0,1 1-69,0-1 1,0 5 0,0-1 0,0 2-89,0 1 0,1-3 0,3-3 1,6-5-128,5-6 0,0-6 0,5-5 1,-1-5 207,0-2 0,2-7 0,2-4 238,-2-6 1,3-4 0,-5-7-1,1-2 1,1-5-116,1-2 1,0-2 0,-1 0 0,-5 0 167,-2 0 0,-1 1 1,-1-1-305,0 0 1,-3 4 0,-2 2 0,-2 1 0,-2 3-46,-2 1 0,-1 6 0,-1 1 0,-3 2 66,-5 2 0,-2 3 0,-1 5 0,1 6-6,3 4 1,-3 7 0,4-1-1,0 3 66,3 0 0,-2 5 0,2 0 0,3-1-226,4-2 1,-1-3 0,8-1 0,2-2-297,4-2 1,1-2 0,0-5 278,4-2 1,-2-4 0,2-5 0,-1-1-1,1-3 256,0-5 0,-6-6 0,1-3 0,-2-1 51,-2-3 0,1 3 1,-1-2-1,-1-1 171,-2-2 1,0 4 0,-5 0-1,-1 1 25,-2 0 1,-1 4 0,0-2-189,0 3-224,0 7 0,0 7 0,0 9 1,2 2-157,2 1 1,3 2 0,5 3-89,1 3 0,-1-1 0,1 1 0,-1-1 180,0 0 0,2-2 0,0 2 1,0-1-1,-3-3 328,0-1 0,-6-2 0,-1 1-5,-2-1 0,-2-4 1,-2-1 263,-2-1 0,-3-2 0,-5-4 0,0 0-299,-1 0 1,1 0-826,-1 0 320,6 0 0,7 0 0,9-1 0,3-3 42,5-5 0,-2-3 0,7-3 1,3-3 11,2-2 0,2 0 0,-4-5 325,0 0 1,4-4 0,-2-1 0,-2-2 0,-3-2 284,0-2 1,0-5 0,0-2 0,-2 0 111,-3 0 1,-4 4 0,-6 5 0,-2 7 300,-2 5 0,-2 0 1,-2 7-300,-3 4 0,1 4 0,-4 9 0,0 5-278,0 6 0,5 12 1,-4 1-1,2 3-116,0 1 1,0 9-1,4-1 1,0 4 109,0 0 0,1 1 0,2-3-230,1 1 1,4-4-1,-2-5 1,-1-2-84,1-2 1,2-3 0,-2-3-1,1-3-2411,2-1 1530,-3-7 0,-2-7 1,-8-8 74,-5-4 1,0-3 1015,1-2 0,-9-4 0,3-3 0</inkml:trace>
  <inkml:trace contextRef="#ctx0" brushRef="#br0" timeOffset="22753">15677 6226 8355,'1'-12'1129,"4"1"1,6 1 0,6 2-555,2-2 0,2 3 0,5-1 1,3-2-501,4-1 0,-1 0 0,0 3 0,-2 2-551,-3 1 1,0 3-1440,-3-2 0,-4 3 0,-2 1 0</inkml:trace>
  <inkml:trace contextRef="#ctx0" brushRef="#br0" timeOffset="24936">16780 5866 9132,'0'-29'0,"2"0"0,1 3 0,2 4 590,2 6 0,-4 10-506,1 10 1,-3 10 0,-2 15-1,-3 7 1,-3 7 0,-1 8-1,1 4 1,1 5-42,3 5 0,2-4 1,1 1-1,0-3 1,0-5-1,1-2 1,3-5-404,5-4 0,6-6 0,3-4 0,0-4 0,1-4-1069,0-5 0,2-3 1203,4-9 1,0-2 0,-1-6 0</inkml:trace>
  <inkml:trace contextRef="#ctx0" brushRef="#br0" timeOffset="25678">17128 6176 8355,'0'-12'765,"-2"5"-567,-2 3 1,1 4 0,-4 4 0,2 6-33,2 5 0,2 0 1,1 6-1,0 1 1,0 1-1,1 1 1,3-2-1,3-3-199,0-1 0,4 3 0,-3-5-78,3-1 1,2-5-1,-1-3 1,1-2 75,-1-2 1,-4-2 0,-1-2 0,-1-3-28,-4-4 0,4-8 0,-2 0 0,0-1 54,2-1 0,-3 3 0,3-4 0,1 0 30,0-1 0,0 5 0,3-1 1,-2 2 37,2 2 1,1 1 0,1 1-33,0 2 1,1 6 0,-1 2-36,1 7 0,-1 6 0,0 0 3,1 0 1,-5 5 0,-1-9-24,-1 1 1,2 0 0,-3 2 8,2 0 80,-4-5 0,8-3 0,-4-8 58,0-4 1,4-3-1,-3-1 1,2-1-9,-2 1 1,3-3 0,-3 1 0,2 3-27,-2 0 1,2 4 0,-5 0-13,2 2 0,-3 0 0,3 7 1,0 2-106,0 4 1,-3 9-1,4 2 1,1 2-427,-2-1 1,2 0-1,-3 2-499,1-2 1,-5-5 0,3 2 429,-4-3 1,-1-2 0,0 1 0</inkml:trace>
  <inkml:trace contextRef="#ctx0" brushRef="#br0" timeOffset="25679">17388 5891 8355,'0'-7'-656,"6"2"1,0 5 0,7 0 0</inkml:trace>
  <inkml:trace contextRef="#ctx0" brushRef="#br0" timeOffset="26995">18058 6127 9151,'0'-25'1094,"5"6"0,-3 1-1138,2 5 1,1 5-509,-1 0 1,-1 5-1,-7-1 1,-4 4 259,-3 4 0,-3 3 1,-1 5-1,-2 1 250,2-1 1,1 1 0,2-1 0,1 0 110,3 1 0,2 3 0,6 1 0,2-1-12,2 2 1,3-4 0,6 4 0,4-1-66,4-1 1,2 2-1,2-3 1,0 2 44,-1-2 1,0-1-1,-2-3 74,-1-3 0,-6 2 1,0-5-1,-5 2-2,-6 3 0,-4-5 0,-4 1 0,-6-2 192,-5 0 0,-5 4 1,-4-2-370,-1 1 0,0-5 0,2 4 1,1-2-18,1 0 0,7-1-49,2-7 0,10-3 0,12-6 0,5 1-95,6 0 1,2-1-1,3 1 1,3-2 73,4-3 0,-1 4 0,0-4 0,-2 2 310,-2-2 0,-4 4 1,-1-2-1,-6 4-169,-3 2 1,0 5 0,-8-3 902,0 2-468,-3 1 1,1 5-1,-6 3 1,-3 4-1,1 3-123,-1 2 0,3 1 0,-2 1 0,3 3-237,1 1 1,-4-3 0,0 4 0,1-1-219,1 0 0,7-4 0,0 2-353,2-3 1,1-3 0,5-3 0,-1-4-579,0-2 0,6-8 0,2-1 1</inkml:trace>
  <inkml:trace contextRef="#ctx0" brushRef="#br0" timeOffset="26996">18380 5953 8355,'-7'-12'-72,"2"-1"0,10 6 1,4 3-1,2 4-512,1 4 1,6 3-1,1 6 1</inkml:trace>
  <inkml:trace contextRef="#ctx0" brushRef="#br0" timeOffset="26997">18554 6313 8355,'0'-8'1728,"1"1"-1481,3 1 0,2-4 0,4 2 0,-2-1-13,1 0 1,3-2-1,1 3 1,2-3-132,2-1 0,0 1 1,-5 1-192,0 2 0,-1 4 17,-2-5 1,-4 8 24,-5 1 1,0 5 0,0 8-1,0 1-170,0 2 1,0 2 0,0 4 0,0-1-64,0 1 1,0-3-1,0 0 1,2 1 164,2-1 0,-2-3 1,7 4-1,-1-2 130,-1-3 0,4-1 1,-3-1-1,5 3 161,3 0 0,-5 1 0,3-5 0,-2 0 53,-2 1 1,-2 3-1,0 1 1,-3-1-83,-4 2 1,-2-4 0,-4 4-108,-3 0 0,-3-4 1,-3 2-1,-1-2 0,-1-2-2,1 1 1,-3-2 0,1-3 0,2-4 0,1-2-501,2-2 1,3 0 367,1 0 0,5-6 0,1-3 0,3-5-220,3-3 0,10-5 0,0 1 0,4-2-23,4-2 0,1-5 0,2-3 0,0-3 115,0-1 1,-1 0-1,1-1 1,-1 3-15,-4 2 1,-2-2 0,-5 6-1,-2 2 475,-3 0 1,2 4 0,-6 2 211,-2 5 0,-2 3 1,-4 5-1,-4 4-107,-3 3 0,3 2 0,-1 3 1,0 4 113,-2 3 0,3 7 0,1 2 1,1 0-393,3 1 1,2-2 0,2 2-1,3-3-242,5 0 1,6-6-1,1 2 1,1-4-265,1-1 1,1-3 0,6-2 0,0-3-472,0-1 1,-1-4 348,1 0 1,6-11-1,0 1 1</inkml:trace>
  <inkml:trace contextRef="#ctx0" brushRef="#br0" timeOffset="27253">19261 5717 9837,'1'-15'0,"3"3"0,5 6 0,2 8 806,1 6 0,6 7-353,3 2 0,2 9 1,5 0-1,2 4 0,4 6 1,1 4-1,-1 6-159,-2 2 0,-3 7 1,-8 3-1,-6 3 1,-6-1-170,-4-2 1,-7 3 0,-5-5 0,-7-1-435,-3-5 1,-4 1-1,-5-8 1,-2-5-394,-1-1 0,4-6 0,6-4 0,0-5-2560,0-5 2372,3-9 0,-2 3 0,6-4 1</inkml:trace>
  <inkml:trace contextRef="#ctx0" brushRef="#br0" timeOffset="27815">20414 6040 8355,'7'-12'73,"3"-1"0,-5 1 255,2-1 1,-4 1-48,1 0 1,-3-1-1,-2 1 1,-3-1 0,-4 2-1,-3 3 2,-2 4 1,-1 3 0,-1 1 0,-1 1-163,1 3 0,-3 3 0,1 5-71,2 1 1,1-1-1,3 1 1,3 0-1,4 2 20,2 2 0,2 4 1,2-3-1,2 1-229,4 3 0,7 0 0,2 0 0,-1-1 79,2 1 1,-2-3-1,3 0-19,-1-1 1,-2 0 0,-5-3-1,-2 2 126,-5-2 1,-3-1 0,-2-3-206,-3-3 0,-7-2 0,-7-5 0,0 2-207,0 1 0,1 0 0,5-4 0,-1 0-1571,1 0 1518,5-6 1,-4 0-1,4-7 1</inkml:trace>
  <inkml:trace contextRef="#ctx0" brushRef="#br0" timeOffset="28389">20650 6251 8355,'-12'-7'2783,"2"-3"-2387,6 6 1,9 0 0,13 4 0,1 0-1,3 0 1,1 0-1150,-3 0 0,-2-6 0,-5 0 1,-1-3 541,0 1 1,-3 0 0,-3-5-1,0 1 164,-3 0 1,-2-1 0,-1 1 148,0-1 0,-4 1 0,-2 1 0,0 3 212,-4 4 0,-1 2 1,-1 2-189,-1 0 0,5 6 0,1 3 1,1 5-6,4 3 1,0 5 0,2-3-208,0 0 1,2 1 0,2-5 0,4 1 0,3 1 56,2 1 0,0-9 0,4 2-272,4-4 0,-2-3 0,1-4 0,1 0 0,0-1 208,-1-3 0,0-3 0,2-7 0,-3-2 240,-1-5 1,3-2 0,-5-2 0,-2 0-63,-4 0 1,1-5 0,-4-3 0,-1-3-88,-1-1 1,-4 0 0,-1-1 0,0 1 82,0 0 0,-1 0 1,-4 1-1,-1 3 228,-1 4 1,-3 8 0,6 5-120,1 2 1,-2 8-1,1 6 1,1 10-16,1 9 0,2 3 0,0 11 0,0 3-27,0 4 0,2 3 0,1 4 0,1-2-149,-2 2 1,4 0 0,-1-2 0,2-2-103,3 0 1,1-9 0,1 2 0,1-6-388,-1-6 0,1-5 1,-1-6-2620,0-1 2391,-5 0 0,-7-10 0,-7-4 0</inkml:trace>
  <inkml:trace contextRef="#ctx0" brushRef="#br0" timeOffset="28686">21084 6003 8355,'12'-13'636,"5"2"194,-1 3 0,7-2-481,-3 6 0,4-5 0,2 2 1,3-2-127,4 1 0,-2 1 1,3-1-1,-1 4 1,-2 3-1,-3 1 1,-5 0-3965,-2 0 2706,-6 0 1,3 5 0,-6 2 0</inkml:trace>
  <inkml:trace contextRef="#ctx0" brushRef="#br0" timeOffset="29481">22213 6090 8355,'0'-20'544,"0"2"-401,0 11 0,-2 2 0,-1 6 439,-1 3 0,-1 3 0,2 7 1,-2 1-260,-2 2 0,-2-1 1,-3-3-1,0-1-85,-1 1 0,2-1 0,2 0 0,2 1-34,1-1 0,-2 1-225,4-1 1,1 0 0,7-1-1,6-2 62,5-5 0,0-3 0,6-1-365,1 0 1,5 0 0,2-1 0,-1-3-1,-3-5 88,-5-2 0,2-2 0,-5-3 0,-2 0 183,-1 1 1,-7-5 0,-2 0 0,-1-4 91,1 0 0,-3-1 0,-4 0 1,-4 0 91,-1 0 0,-1 1 0,-3-1 0,1 0-23,2 0 0,1 2 1,-3 1-1,3 1 67,2-1 1,1 3 0,4-1-166,0 2 0,0 2 0,1 3 1,2 1-1,2 0 27,2-1 1,2 1 0,3-1 0,2 1-73,2 0 1,0 3-1,3 1 119,-1-2 1,0 5 0,-3 1-1,1 2 3,-1 2 1,-1 2 0,-3 2-26,-2 4 0,-3 5 0,-3 3 0,3 5-30,1 2 1,-3 2 0,3 1 0,0 3 6,-1 4 0,1 7 1,3 4-1,-3 2 0,-2 1 1,4 12 0,-5-3-75,-2 6 0,0-4 0,-2 7 1,0-2-1,-2-2-5,-2-2 0,2-2 0,-7 1-314,0-5 0,2-3 0,-3-6 0,-2-5 0,-3-8 153,-1-4 1,1-5 0,0-11 0,-1-3 230,0-4 1,-1-3-1,0-1 1,2-1 151,1-3 0,3-8 0,1-8 0,3 0-205,2-1 0,1-4 1,4-4-1,0 0-65,0-1 1,5 0 0,4-5 0,2 3 71,1 2 0,2-3 1,1 4-2,2 2 0,0 5 0,-1 2 1,0 2-1,1 3-2,1 1 0,-3 6 1,4 1-1,-1 2-302,-3 2 0,3-3 0,-1 2-1692,-2 2 1211,-2 0 1,5 2 0,2 0 0</inkml:trace>
  <inkml:trace contextRef="#ctx0" brushRef="#br0" timeOffset="31129">2828 8744 8355,'-2'-13'14,"0"1"0,-3-1 257,3 1 1,0 0 0,1 1 0,-2 1 256,-1 2 1,0 4-1,3-3 1,-2 3-1,0 6 345,4 9 0,4 3-873,3 7 0,3-1 0,-3 5 1,5 0-63,3 0 1,-5 0 0,4-1 0,0 0 0,-1-3-177,0-5 1,-2-2 0,1-3 0,-1-1 51,1-2 1,-1-5 165,0 1 1,-1-8 0,-2-5-1,-4-3 41,1-5 0,-5-1 1,3-5-1,-2 0-24,-2-4 1,4-2-1,0 2 1,0-2 3,1 1 0,-3 4 0,2 2 0,-3 2-520,-1 2 1,2 7-10,2 7 1,-1 4-1,4 6 1,-1 6-598,1 7 0,-3 6 849,5 4 0,-1-3 0,4 5 1</inkml:trace>
  <inkml:trace contextRef="#ctx0" brushRef="#br0" timeOffset="31871">3274 8892 8898,'-1'-6'884,"-3"1"1,1 4-300,-5 1-474,5 0 1,-1 0 0,8 0-1,4 0 1,3 0 0,3-1 0,1-3-1,2-5-221,-2-2 1,0-1 0,0-2-1,2-1 16,-2-2 0,-5-1 0,-2 3 1,0-3 47,-1-1 0,-2 4 1,-5-3-1,0 2 22,0-1 0,-4 5 0,-1 5 0,-2 0 18,-3 0 0,-1 4 0,-3 0 0,-1 5 24,-1 2 0,1 10 0,5-1 0,3 4-14,2 1 0,0 4 0,5-3-61,0 1 1,2 2 0,2-4-1,6-1 1,3 1-53,4-3 1,5-1 0,-3-3 0,2-1-307,0-2 0,-2-5 1,3 0-1,-1-5 162,1-2 1,-3-5-1,0-1 1,-1-4 156,-3-2 1,-1-2-1,-3 3 1,-1-2 119,-2 2 1,-5 1-1,1 0 1,-1-1 124,1-1 0,-3-1 0,3 5 491,-2-1-139,-2 1-365,0 5 0,1 1 1,3 8-1,4 2-14,3 4 0,-2 3 0,-1 2 1,2-1-34,1 0 0,-3 1 0,0-1 0,2 1 44,1-1 1,-3 0-1,0 1 60,2-1 0,-4 1 111,-2-1-286,-3-5 0,-1-3 0,-1-8-130,-3-4 1,2-3-1,-3-2 52,-1 1 1,5-1-1,-3 0 1,2-2-1,2-2 36,0 2 1,0-4 0,2-1-341,2 1 0,3 1 0,4 6 1,-2-1-1,0 2-1360,0 3 1327,2 2 0,2 1 0,-1-2 1</inkml:trace>
  <inkml:trace contextRef="#ctx0" brushRef="#br0" timeOffset="33087">19819 6052 7672,'0'-12'0,"-1"0"0,-4-1-11,-3 1 0,3-1 183,1 1 0,2-5 0,2-1 0,0-1 0,2-1 1,2-1-1,4 0 0,3-2 0,0-3 0,-1-3 1,-2 0-162,2-2 1,-1 5 0,-1-3-1,-3 3 1,-4 1 0,-1 2 0,0 2-1,0 5-111,0 2 1,-6 7-1,0 4 134,-1 6 1,0 5 0,4 7-1,-1 2 2,1-2 1,2 3 0,1-1 0,0-1 17,0 2 1,0-4 0,1 4 0,2-2-2,1 1 1,6 1 0,-3-3 0,1 1-39,0 0 0,-1-3 1,3 0-1,-3-1-192,-2 1 1,1-5 0,-4 0-283,2 2 1,1-3-4,-5 1 1,-2-4-1,-2 3 216,-4-2 0,-3 0 1,-2-5 41,1 0 0,0-6 0,-1-1 0</inkml:trace>
  <inkml:trace contextRef="#ctx0" brushRef="#br0" timeOffset="33482">20191 5593 8355,'-19'-11'0,"2"3"622,3 3 1,6 5 0,1 1-377,2 3 1,2 2 0,6 3-1,1 0-450,-1 0 0,4 2 0,-1 2-76,1-1 1,3-4 0,-5-1 48,2-1 0,-3 2-98,5-4 1,-5 0 0,3-5 128,-2-3 0,-1 1 1,-2-4 218,2 2 0,-3-1 0,5 3 0,-2-2 290,0-2 0,6 4-178,-2-1 0,-1-1 0,1 0 0,2 3-144,1 0 0,-2 2 0,3 0 0,1 0-315,1 0 1,0 0 0,-2 0 0,1 0-422,-1 0 0,0 0 580,1 0 0,-2-5 169,-3-4 0,-2-7 0,-6-3 0</inkml:trace>
  <inkml:trace contextRef="#ctx0" brushRef="#br0" timeOffset="33948">20402 5221 8580,'-7'-24'51,"-4"4"0,4 4 340,0 2-72,-4 2 1,10 10 0,-3 6 0,2 7-12,2 6 0,6 2 1,2 6-1,3 0-257,1 0 1,2-1 0,1 1-1,2 0-58,-2 0 1,-3-2 0,-2-1-1,-2-2 13,2-3 0,-3 0 0,0-5-215,-2 1 0,4-5 0,-4-1-294,2-1 475,-4-2 0,2-10 1,-5-2-1,0-3 16,0-2 1,2 1 0,0-2 0,4-1 51,1-1 0,-3-1 0,4 6 0,2 1 72,1 2 1,1 4-1,1-3 1,-1 2 69,1 2 0,3 3 0,1 4 0,-4 4-204,-3 3 1,0 3-1,-6 3 1,-1 2-207,-2 0 1,-1 5-1,-1-4-134,-4 4 1,-1-4 0,-8 1-1,-3 1 1,-2 0-521,0-1 1,-10 2 0,2-4 0</inkml:trace>
  <inkml:trace contextRef="#ctx0" brushRef="#br0" timeOffset="35198">4167 8186 8355,'-8'-24'124,"1"3"1,2 8 0,2 7-1,1 12 1,2 7 0,0 9 203,0 6 0,6 4 0,1 6 0,1 2-281,0 2 0,-1 3 1,3-2-1,-2 0 1,0-1-325,-1-2 204,4-7 1,-8-2 0,4-7-1,0 0 48,0-3 0,-3-5 1,3-6-1934,-2-2 1378,5-5 0,-3 2 0,5-5 1</inkml:trace>
  <inkml:trace contextRef="#ctx0" brushRef="#br0" timeOffset="35482">4043 8582 8254,'10'-6'0,"2"0"0,3 2 0,3-2 65,3-1 1,4-1-1,4-4 1,5-1-1,5 0 1,3-3 82,3 0 0,-3-1 1,1 5-1,-9 1-209,-6 3 0,-2 2 1,-9 6-1,-2 0 85,-1 0 0,-7 2 0,-3 3 0,-3 6 38,-1 4 0,-5 3 0,-4-3 0,0 3-39,0 2 1,0-5 0,5 3-135,1 0 0,-3-9 0,2 4-515,1-2 1,8-6 101,3-1 1,8 3-1,4 0 1</inkml:trace>
  <inkml:trace contextRef="#ctx0" brushRef="#br0" timeOffset="35642">4527 8248 8355,'-8'-7'952,"1"4"-3816,1 6 2565,2 4 0,10 5 271,2 0 0,3 1 0,1-1 1</inkml:trace>
  <inkml:trace contextRef="#ctx0" brushRef="#br0" timeOffset="36359">4837 8471 8644,'0'-13'144,"0"5"1,0 0 82,0-2 0,0 3 0,-1 0 184,-4 2 0,-1 1 0,-7 5-299,1 3 1,1 3 0,1 6 0,3 0-106,2 4 1,-4 1-1,5 4 1,1-3-44,2-1 1,1 3-1,0-3 1,1 0-84,4-1 0,2 0 0,5-6-105,0-3 1,6 2 0,3-6 0,1-1-1,0-2-79,-1-1 0,-1-5 0,4-5 0,-4-4 186,-3-2 1,1-2-1,-2 3 1,0-3 140,-3-2 0,-2 1 0,-2-3 0,-5 3 72,-3 1 1,-1 1 0,0 5 0,-1 0 177,-3-1 0,-3 6 1,-6 3-143,1 3 1,0 1 0,-1 3 0,1 3-65,-1 7 0,6 3 0,2 0 0,1 1 21,0 3 1,0-1 0,5 3-209,3-1 1,3-5 0,5 4 0,2-3 0,1-3-151,2-4 1,5 0 0,-1-6 0,1-2 115,-2 0 0,4-2 1,-4-2-1,2-2 148,-1-4 1,1-3-1,-5-1 1,-1-2 97,2-3 0,-4-1 0,1-4 0,-4 3 86,-3 1 1,-1-4 0,3 3 0,-3-2 88,-2 0 0,-1 6 0,-4-1-419,0 2 0,-1 6 37,-3-1 1,-3 7 0,-4-1 0,1 6 64,2 5 1,5 3 0,-2 3-5,-1 2 0,6 2 0,-1 3 47,4-5 0,8-2 1,0-1-1,4-1 64,0 0 0,-1 1 0,0-1 0,1-1 50,1-2 1,1 2-1,-5-3 1,1 3 7,-1 1 0,-5 1 0,-2-1 0,0 0 3,-1 1 1,0-5 0,-6 0 0,-2 2-286,-4 1 1,-7 1-1,-3 1-2005,-1-1 1636,4-5 0,-14 10 0,2-4 1</inkml:trace>
  <inkml:trace contextRef="#ctx0" brushRef="#br0" timeOffset="38329">6648 8223 9155,'0'-25'0,"-2"2"0,0 2 0,-3 4 0,3 4 442,0 0 1,2 8-1,0 5 1,0 8-1,0 7-307,0 6 1,4 8 0,1 2 0,-1 4-1,0 1 1,0 2 0,-1 1-251,-2-1 1,0-5 0,2-1 0,1-2-1,0-2-407,2-2 0,-5-5 0,5-2 322,-1-1 1,-3-6 0,3-3-2069,1 0 1873,-5-3 0,10-1 0,-4-5 1</inkml:trace>
  <inkml:trace contextRef="#ctx0" brushRef="#br0" timeOffset="39477">6474 8384 8355,'-11'-8'668,"3"-1"-689,2 7 0,8-2 87,2 8 0,8-3 0,9 3 1,4-2-1,2-2-92,2 0 0,10 0 0,-2-2 0,1-2 0,1-4 0,-3-3 0,-2-3 0,-2-1-208,-2-2 0,-1-3 1,-5 2-1,-4 0 257,-3 0 1,-5-3-1,-3 5 1,-4-1-13,1-1 0,-5 4 0,2-2 0,-6 2 252,-5 2 1,1 3 0,-1 3 381,-2 0 1,0 3-607,2 7 0,3 7 0,5 7-84,0 2 1,1 0 0,3 7-1,4 1 1,3 4 36,2 0 0,-2 2 1,-2-3-1,0-1-249,0 0 1,2-2 0,2-6 0,-2-3 165,-3-1 0,3-3 1,-4-5-1,1-3 119,0-2 0,1-1 0,3-5 13,1-3 1,-5-3-1,0-4 1,0 1-23,-1 2 1,3 0 0,-5-5 0,1 1 52,-1 0 0,1-1 0,-3 1 285,1-1-237,5 6 0,-6 2 1,5 6-25,2 3 1,0 5 0,-1 6-1,0 1 1,0 0-48,2-3 0,3 4 0,1 1 0,2-2-124,-2-2 1,4 1 0,2-8 0,2 0-59,2-3 0,0-2 0,0-2 0,0-2 146,-1-2 0,-3-7 0,0-7 0,-1-1 116,0-3 0,-2-2 0,-6 0 0,0 0 48,1 3 0,-6-1 0,-3 5 0,-3-1 7,-1 0 0,-5 3 1,-4 5-141,-2 2 0,-2 5 1,-2-1-1,-3 2-122,-2 2 1,4 7 0,-4 4 0,3 6 0,3 1-167,4 0 1,0 2 0,6-2 0,2 0-37,0 0 1,4 3 0,0-5-62,2-1 0,6-6 1,-2-5-1,3-3 260,2-1 0,-1 0 1,1-1-1,-1-3 197,0-5 1,-3-2 0,-1-1 0,0 0 304,-1-1 1,3-3-1,-6-1 1,0 2 91,2 1 1,-5-2-78,3-1 1,2 1-332,-2 3 1,1 8 0,-2 5-206,1 7 1,0 4 0,-4 2 0,2 4-74,2 4 1,-1-2 0,5 0-1,0-1-43,-1-3 1,4 3-1,-3-3 1,5-2-27,3-4 1,-2-6 0,4 1 0,-2-2 123,1-2 0,1-2 1,-3-2-1,2-6 312,-2-5 1,-2 0 0,-1-6 0,-3-1-171,-1-1 0,-3-2 0,1-1 277,0-3 1,-2 1 0,-4-3 0,0-1-196,0 0 0,0 3 0,0-2 0,0 0 0,0 4-131,0 1 0,0 2 1,-1 4 242,-3 3-120,2 3 0,-3 14 0,5 9 0,0 8-23,0 7 1,0 6 0,0 2 0,1 2-93,3 4 1,-1-4-1,4 7 1,0-3-339,0-5 1,1 1 0,4-5-1,1-3-257,-1-4 0,1 0 0,-1-7 67,0-3 1,-5 0 0,-1-5 87,-1 0 1,-9-2-1,3-5 1</inkml:trace>
  <inkml:trace contextRef="#ctx0" brushRef="#br0" timeOffset="39665">7826 8173 8355,'7'-12'396,"-3"-1"1,4 5 0,3 0 0,6-2 0,1-1 0,1 0 0,0 1 0,5 1-211,3-5 0,1 4 0,3-3 0,0 0-1821,-4 4 0,5-1 0,0-2 0</inkml:trace>
  <inkml:trace contextRef="#ctx0" brushRef="#br0" timeOffset="40055">9178 7813 8355,'-2'-16'503,"-2"-1"-99,3 1 0,-5 6 0,8 6 0,0 8 0,4 7-340,1 6 0,-3-3 1,4 3-1,1 0-588,-3 0 0,5 3 0,-4-3 0,2-2-168,-1-1 1,-1-6 0,2-1 383,0-2 0,-1 5 0,4-3 1</inkml:trace>
  <inkml:trace contextRef="#ctx0" brushRef="#br0" timeOffset="40301">9413 7727 8355,'0'-10'367,"0"6"1,0 11 0,0 12-532,0 0 1,2 5 0,2-4 0,4 3-605,3-3 0,7 9 0,1-3 1</inkml:trace>
  <inkml:trace contextRef="#ctx0" brushRef="#br0" timeOffset="40896">9860 8148 8355,'-13'-8'311,"1"0"1,0 5-1,-1-1-160,1 3 1,-1 1 0,1 0 400,0 0 1,-1 0 0,1 1 0,1 3-1,1 4-551,2 3 0,5 3 0,-2 3 0,0 3-186,1 4 1,0 1 0,4-1 0,0 1-74,0 0 0,2-2 0,2-1 1,4-2-31,3-2 1,6-3-1,0-6 1,1-2-141,0-1 1,4-2-1,-1-4 1,1-1 181,-1-4 0,1-1 1,-4-8-1,0-1 214,0-2 1,-2-4 0,-4 4-1,0-1-133,-4 0 1,1-3 0,-4 4 271,-3 2 0,0 2 0,-2 0 3038,0 1-2636,0-1 1,0 17 0,0 8-463,0 4 0,0 6 0,0-4 0,0 0-2,0 0 1,0 3-1,0-5 1,1-1-69,3-1 1,3-3 0,5-3 0,1-2-154,-1-1 1,1-3 0,-1 2 0,1-4 78,-1-4 0,0 1 0,-1-5 135,-2-2 1,0-1-1,-5-1 1,-1-1 0,-1-1-66,-2-2 0,-2 2 0,-2-2 0,-4 2 101,-3 1 1,-2 1 0,0 1-377,-4 3 1,3-2-1,-2 6 1,2 1-1,1 3-824,1 4 1,1 5 779,3 7 1,-3 3 0,4 6 0</inkml:trace>
  <inkml:trace contextRef="#ctx0" brushRef="#br0" timeOffset="42115">10393 8260 9954,'-11'-8'642,"3"-1"0,2 8 0,8 1 1,0 7-346,3 4 0,4 5 1,-2 1-1,1-2-336,1-1 1,-1-2 0,3 1-176,-3-1 0,3-1 1,-4-1-1,1-3-11,1-2 1,-1-1 0,4-4 0,1 0 69,-1 0 1,-4-1-1,-1-3 1,0-4 115,0-3 0,-3-2 0,3 1 1,-1-1 96,-4 1 0,1-2 0,0-1 0,1-2 78,-1 2 0,-2-3 1,1 2 211,2 1-352,-3 1 1,6 7-1,-4 4 1,2 5-8,2 2 0,-3 10 0,5-2-52,0 2 0,2 4 1,2-2-1,-1 1 0,0-2-43,1-3 0,-1 3 0,1-6 0,0 0-126,4 0 0,-2-4 1,4-5-1,-1 0 191,-3 0 0,3-5 0,0-4 0,-1-2 124,-3-1 0,1-5 0,-8 1 0,0 1 30,-3 1 1,-3-3-1,-1 1-83,0 1 1,-5 2 0,-4 5-8,-2 4 0,-1 3 0,-1 1 1,2 1-40,3 3 1,-1 4 0,4 7-68,3 2 1,0 5-1,2-1 1,0 2 0,2 1-135,2-4 1,3 0 0,5-5-1,0 1-564,1-1 0,5-5 0,2-3 0,4-2 566,1-2 0,-1-7 0,1-3 0</inkml:trace>
  <inkml:trace contextRef="#ctx0" brushRef="#br0" timeOffset="42116">11187 8223 8355,'0'-20'553,"0"4"386,0 2 1505,0 2-2094,0-1 0,0 8 0,0 5 0,1 7-265,3 4 0,-1 3 0,4 1 0,0 1-110,0-1 0,0 3 0,2 0 0,-2 0-174,-1 0 0,2-1 0,-4-5 0,-1 0-536,-2 1 0,3-1 118,1 1 0,-3-7 504,-6-1 1,3-5 0,-5-3 0,2-3 64,0-1 1,0-1 0,4-4 10,0-1 1,0 0 0,0-3 0,1 0-1,2-1-52,1-1 0,10 3 0,-2-4 0,4 2-197,1 6 0,-1-1 0,3 5 0,-1 0-121,-3 3 0,3 3 0,-2 1 178,0 0 1,-3 0 0,-2 1 0,-1 2 155,-2 1 1,1 6-1,3-3 1</inkml:trace>
  <inkml:trace contextRef="#ctx0" brushRef="#br0" timeOffset="42117">11609 8148 8355,'0'-12'921,"0"5"1,0-4-50,0 3 1,-2 2-564,-2 2 1,1-1-1,-5 0-202,-2 3 1,4 4 0,-1 4 0,0-1 0,1 2 0,-1 0 0,2 3-97,-1 1 0,2 1 1,4 1-112,0-1 0,2 1 0,2-1-14,4 0 0,-1 1 0,1-2 0,2-2 0,1 0 41,1 0 1,1 2 0,-1 0-1,0-1-69,1-2 0,-2 1 0,-2 3 151,0 0 0,-7 1 0,3-1 1,-5-1-277,-5-3 0,-1 3 1,-7-4-572,1 0 1,-1 3 0,1-6 70,0-1 1,-1 4 0,1 0 0</inkml:trace>
  <inkml:trace contextRef="#ctx0" brushRef="#br0" timeOffset="42490">11956 7776 8355,'0'-12'427,"1"1"0,3 3 0,3 5 340,0 6 0,-1 8 0,-6 5 1,-2 1-1373,-2 1 0,3-3 0,-5 5 0,2 1 0,0 0-151,1-1-42,-4-4 1,6 2-1,-5-6 1</inkml:trace>
  <inkml:trace contextRef="#ctx0" brushRef="#br0" timeOffset="42491">12043 7826 8355,'8'-7'639,"0"3"1,-5 4 0,2 5-145,1 8 0,-5 1 1,4 6-1,-4 2 0,-1 3 489,0 4-2984,0-3 0,0 10 0,0-4 0</inkml:trace>
  <inkml:trace contextRef="#ctx0" brushRef="#br0" timeOffset="43760">13233 8235 8355,'0'-12'128,"0"-1"1,-1 1 0,-3 0 346,-4-1 1,-4 6-342,0 3 0,2 3 1,-1 2-1,-2 3 0,-1 3 1,-1 3 50,-2 2 1,3-1-1,-2 9 1,2-3-1,2 0 1,-1-1-1,2 1-317,3-2 0,2-1 0,6-2-69,0 1 0,6-6 0,2-3 1,3-3-42,2-1 1,3 0 0,1 0 0,-2-1 30,-1-3 0,-2-3 1,0-6-1,0 1 218,-4 0 1,-1-1 0,-5 1 130,3-1 1,-1 1 0,-4 0 0,0-1 8,0 1 0,0 3 202,0 1 1,0 7 0,0 1-347,0 7 0,1 4 0,2 1 1,2 1-92,2-1 0,0 0 0,3 1 1,-2-1-53,2 1 0,1-1 0,2-1 1,3-1-52,0-2 1,2-5-1,-3 1 1,2-3 83,-2-1 0,3-4 0,-2-1 1,0-2 111,-3-3 0,-4-2 0,-1-4 106,2 0 0,-4-6 1,1 3-1,0-2 1,-1-1-18,-1-4 1,5 1 0,-3-5 0,1 1 78,0 0 0,1-4 0,2 5 0,-3 5-38,-4 5 1,-3 4-1,-1 2 6,0-1 0,-1 8 0,-2 5-24,-1 6 1,-1 7-1,2 3 1,-1 5-54,1 3 0,2 2 0,1 1 0,0 4 36,0 0 1,1-3-1,3 2-376,4 0 1,5-5-1,2 1 1,3-5-91,1-3 1,2-6-1,2-5 1,-1-1-1,-1-5 119,1-4 1,1-3-1,1-8 1,-2-1 319,-1-2 0,-6-5 1,1 1-1,-3-2 76,-5-2 1,2 0 0,-6 1 0,-2-1-37,0 0 1,-2 0-1,0 0 1,0 1-12,0-1 1,-4 0 0,0 0 0,-1 2 130,0 2 1,4 3 0,-5 7-41,1 3 0,3 4 0,-2 9 0,3 8 1,1 6 1,0 4-1,0 3-155,0 3 1,0 0-1,1 7 1,2 3 0,2-1-63,2 1 1,1-3 0,5-3 0,-1-4-912,1-3 0,5-3 0,1-2 0,2-4 269,-1-4 0,1 0 0,4-1 1</inkml:trace>
  <inkml:trace contextRef="#ctx0" brushRef="#br0" timeOffset="44834">14920 8235 8355,'4'-8'-541,"0"0"252,6 5 0,-7-4 778,5 3 1,0-2 0,3-3-326,-2 0 0,2 5 0,-3-4 0,1-2 0,1-1-10,-2-1 0,-5-2 1,1-1-1,-1-2 20,1 2 0,-2-3 0,2 2 0,-4 1-147,-4 1 0,1 2 0,-5 0 1,-2 4-205,-1 4 0,-2 3 0,1 2 71,0 3 1,-1 3 0,1 7 0,1 2 120,3 5 1,-2 1 0,6 0 0,1-1-19,2 1 0,1 0 0,1 0 1,3-3-126,4-1 1,9 3-1,4-5-36,2 0 0,3-7 1,2-2-1,2-1 1,2-4 10,2 0 1,1-2 0,-1-2 0,-2-2 55,-2-4 1,-1-4 0,-4-4 0,0-1 303,0-3 0,-6 4 1,-3-4 40,-2 2 1,-3-4 0,-1 3 0,-3 0-1,-2 1 7,-2 0 1,-3 6 0,-4-2 0,-6 4-79,-5 1 0,1 3 1,-4 2-1,2 3-89,-1 1 0,-3 5 0,3 3 0,2 3-71,1 2 1,2 0 0,-1 4-97,1 4 0,5-2 0,3 2 0,2-1 0,2 0-39,0-4 1,0 2 0,0-1 0,2-4-471,2-3 0,3 0 0,5-6 281,1-1 0,-1-3 0,0-5 0,1-3 275,-1-3 0,-1-3 1,-1-2-1,-2-5 222,2-2 1,-3-2-1,1-1 1,0-2-20,-1-1 1,3-5 0,-6 1 0,0-3-28,2-1 1,-5-2 0,5 1-1,-2-1 15,0 3 0,0 9 1,-4 2 248,0 7 0,-1 5 0,-2 7-214,-1 6 1,-5 11-1,5 9-61,1 4 1,-2 6-1,1 3 1,1 3-1,3 2-113,4 4 0,-1-2 0,5 2 0,2-2-443,1-4 0,5-3 0,2 0 0,0-5 120,0-6 1,8-5 0,-1-9 0,1-4 334,1-3 1,-3-2 0,0-3 0,-2-6 31,-1-5 1,-2-3 0,1-4 0,-3 1 223,-3-1 1,-3-1 0,-2-1-87,0 4 1,-7-2 0,3 4 0,-4 0 0,-2 0-91,-4 3 0,3-2 0,-7 4 0,0 3-286,-2 3 0,-2 3 1,1 4-1,0 0 52,-1 0 0,5 5 0,1 5 0,2 4-106,2 2 1,1 6 0,2-1 0,0 4 78,0 4 1,6-3 0,2 4-1,3-1-57,2 0 1,3 6 0,1-4 0,-2 1 91,-1-3 0,1 5 0,-1 0 0,-3-4 84,0-3 0,-6 2 0,-1-1 219,-2-5 1,-8 1 0,-2-6 0,-5 0 0,-3-1-15,-5-1 0,-2-4 0,-2-2 111,0-2 0,0-4 0,2 3 0,1-2-420,1-2 0,6-7 0,0-4 0,5-3-632,6-2 0,7-4-112,1-4 1,11-3-1,-1 0 1</inkml:trace>
  <inkml:trace contextRef="#ctx0" brushRef="#br0" timeOffset="45434">16073 8161 8355,'0'-9'1232,"2"1"1,2 0 330,4 1-1504,-2-4 0,5 8 0,-2-5 0,5 0 0,3-1 0,-2 1 0,-1-1 0,-3-2-152,-3-2 1,2-1 0,-5-1 68,2-1 0,-4-1 0,1 5 0,-3-1 0,-2 1-35,-3 0 0,-2-1 1,-3 2-1,0 3-38,0 4 1,-2 2-1,-2 4 98,1 2 0,1 3 0,1 6 0,3 3-13,2 0 1,1 10 0,5-1-1,2 0-153,1-3 0,6 1 1,-1-3-1,5 0-123,3 1 0,5-7 0,-2 0 1,4-6 137,0-3 1,0 0 0,-2-5 0,-1 0 200,1 0 0,0-10 0,0-3 194,-2 0 1,0-7 0,2 0 0,-3-4 0,-1 0-118,-3-1 0,2 1 1,-4 2-1,-3 2-152,-3-2 0,1-1 1,-4 1-1,-1 3-201,-1 1 1,-8 2 0,-2 5 0,-2 1 6,2 2 0,-3 5 0,3-1 97,-3 2 1,2 8 0,2 2 0,2 3 79,2 2 1,3 3 0,3 2-1,2 0 81,2 0 0,2 0 0,3-3 0,2 2-23,2-2 1,-2-1 0,3-2 122,-4 0 1,0 1-1,-1-1 1,1 1-1,-2-1 44,-3 0 0,1 1 1,-4-1-1,-3 1 141,0-1 1,-6 0-1,-2 1 1,-1-2-531,-2-3 1,-2 3 0,-2-4 0,1 1-1017,-1 0 1,5-5 457,0 1 0,0-2 0,-5-2 0</inkml:trace>
  <inkml:trace contextRef="#ctx0" brushRef="#br0" timeOffset="45601">17115 8086 10963,'-11'2'-1308,"3"2"1,2 3 0,6 5 0</inkml:trace>
  <inkml:trace contextRef="#ctx0" brushRef="#br0" timeOffset="49601">19881 8471 8536,'0'-13'0,"0"1"0,-1 1 642,-4 3 1,3-2 197,-7 6 0,5-4-524,-4 4 1,5 1 0,-1 7 0,3 4-1,1 3 1,0 2-217,0-1 0,4 0 0,1-1 0,2-1-219,3-2 0,-3-1 0,1 3 0,2-3-623,1-2 0,-3-1 429,0-4 0,-1-5 1,1-3 177,-3-3 0,-4-6 0,-1 1 55,0 0 0,-1 3 0,-4 0 1,-3 2-1,-4 3-202,-5 4 0,3-2 0,-2 2 0,2 1-394,2 2 1,-1 6 203,1 4 1,0 2-1,-1 1 1</inkml:trace>
  <inkml:trace contextRef="#ctx0" brushRef="#br0" timeOffset="50039">19943 8496 8355,'-12'-5'267,"-1"1"0,1-4 419,-1 4 1,5-4-150,0 4 1,6-1-1,2 5-286,7 0 1,6 5-1,5 0 1,5 2 0,7 1-40,6-1 1,1 4-1,12-3 1,3 3-95,3 2 0,4 3 1,6 2-1,1 2-91,-1 2 0,3 1 1,-1 3-1,2 2-217,3 1 1,-3 5 0,1-1 0,0 2-125,-1-2 0,5 3 0,-3-5 0,-1 1 31,-5-3 1,-7-4-1,-3-5 1,-7-2-66,-4 0 1,-8-8-1,-8 2 1,-6-1-223,-6 0 1,-3-2 0,-4-3-360,-1 0 0,-3-2 685,3-4 0,-1-5 1,2-4 243,0-2 0,-1-1 0,4 0 0</inkml:trace>
  <inkml:trace contextRef="#ctx0" brushRef="#br0" timeOffset="50377">21717 9116 8498,'6'0'1875,"0"-2"350,-6-2-1653,0 3 0,0-3 0,1 8-381,3 4 1,-2-1-1,2 1-194,-3 2 1,1 5 0,0 2 150,3-2 0,-1-6 0,-3 0-587,3 0 0,3-3 161,6-2 1,-1-3-1,-1-2 1,-1-3 137,-2-4 1,-4-8 0,3 0 0,-2 1-62,-2 1 0,-3-3 0,-4 2 0,-4 3-313,-3 2 0,-6 3 0,-2-1 0,-3 4-533,-4 3 1,-13 1-1,0 0 1</inkml:trace>
  <inkml:trace contextRef="#ctx0" brushRef="#br0" timeOffset="50935">19943 8186 8355,'0'-7'-656,"0"1"1,0 6 0,0 0 0</inkml:trace>
  <inkml:trace contextRef="#ctx0" brushRef="#br0" timeOffset="51323">19980 8049 8355,'-1'-16'92,"-2"-1"1,-2 2 0,-2 1 0,-3 2-1,-1-1 1,-3 2 0,-2 2 0,-5 2-1,-2 1 1,-4 3 0,-2 3 0,-2 5 0,-4 4-1,-1 8 1,-2 8 0,-1 6 0,1 8-1,2 5 1,1 7 0,5 4 534,4 4 1,4-4-1,11 1 1,3-3-1,5 1 1,7-2-647,8-1 1,13-11 0,12-4 0,7-5-194,5-8 0,6-5 1,4-10-1,4-5-164,4-6 0,-3-5 0,-6-10 322,-4-7 0,-4-4 1,-5-5-1,-4-1 1,-5-2 81,-7-3 1,-7-5-1,-13 2 1,-5 0 259,-3 1 0,-11-4 0,-5 5 0,-5-1 0,-9 1-582,-6 0 0,-5 1 0,-11 8-453,-3 7 1,-1 6 0,-4 8-1,3 3-156,0 3 0,-8 10 0,0 2 1</inkml:trace>
  <inkml:trace contextRef="#ctx0" brushRef="#br0" timeOffset="58556">14387 7069 7916,'5'-11'0,"3"3"0,4 4 0,0 3-123,0 1 0,2 0 223,3 0 0,2 0 0,7 0 1,3-2-1,4-1 0,6-2 1,6-1-1,10-1 0,10 1-8,9-4 0,8 0 1,10 1-1,-42 4 1,1 1-1,3 0 1,2 0-1,3 0 0,2 0-93,2-1 1,1 2 0,-1 1 0,2 1 0,2-2 0,1 0 0,2 1 0,2 0 0,1 0 0,0-1-155,1-1 0,2 1 1,8 1-1,0 0 1,-4-2-1,0 1 1,1-1-1,-1 1 138,0-1 0,0 1 0,-3 1 0,0 1 1,4-1-1,0 0 0,0 1 0,-1-1 26,-3 0 1,0 0-1,7 2 1,0-1-1,-6-1 1,0 0-1,3 1 1,-1 0-61,-1 1 0,-1 0 0,6 0 1,-1 0-1,-5 0 0,0 0 1,-1 0-1,-1-1-114,-1-1 0,-1 0 0,-8 1 0,0 0 0,-2-1 0,-1 0-92,-5 1 1,-2 1 0,43 0-1,-12 0 1,-8 0 256,-8 0 0,-2 0 0,-5 0 0,-2 0 0,-3 0 0</inkml:trace>
  <inkml:trace contextRef="#ctx0" brushRef="#br0" timeOffset="59041">15416 7107 8355,'0'-20'0,"0"4"0,1 3-530,4 5 0,7 4 0,9 7 0,4 2 403,3 2 1,10 1-1,9 3 211,5-2 0,6-4 0,9-5 0,8 0 0,6 0 0,9 0 0,6 0 0,-44 0 0,1 0 0,1 0 0,2 0 128,3 0 1,1 0 0,-1 0 0,1-1 0,7-1-1,1 0 1,1-2 0,-1 1-136,-1-1 1,1 1 0,6-1 0,-1 1 0,-4 1 0,0 0 0,3-1 0,-1-1-112,-1 1 0,1-1 0,6-1 0,0 0 0,-7 3 0,-2 0 0,2 0 0,-1 0 49,2-1 1,0 1-1,-3 1 1,-1 0 0,2-1-1,0 0 1,-2 1-1,-2-1 5,0 0 1,0 0-1,1 2 1,0-1-1,-2-1 1,-1 0 0,-2 1-1,-1 0-112,-3 1 1,-1 0-1,2 0 1,-1 0-1,-3 0 1,-1 0-1,-1 0 1,0-1-267,45-3 1,-8 2 0,-9-2 113,-5 3 1,-4 1-1,-12 0 1,-4-1-1,-4-2 55,-7-1 1,-4-5 0,-4 5 0,-4 0 70,-8-1 0,0 3 0,-9-3 118,-4-1 0,0 2 0,-7-6 0,-1-2 0,-2-2 0,-1-2 0</inkml:trace>
  <inkml:trace contextRef="#ctx0" brushRef="#br0" timeOffset="59193">20836 6995 8383,'5'-11'0,"4"3"0,2 3-663,1 4 1,1 7 0,-1 1 0</inkml:trace>
  <inkml:trace contextRef="#ctx0" brushRef="#br0" timeOffset="81230">2108 10319 8355,'-1'-11'160,"-2"1"0,-2 3 0,-2 2 0,-3 2 1,-1 2-1,-3 1 0,-1 1 0,-1 3 0,-1 4 1,1 3-1,-1 3 0,2 3 0,1 3 331,2 4 0,5 2 0,1 3 1,2 3-1,0-1 0,3 0 1,2-4-539,3-2 1,6 1-1,0-8 1,3-1-165,4-4 0,4 1 0,-4-10 1,3-1 4,2-2 0,1-1 1,1-2-1,-2-5 1,-3-7-95,-1-4 0,3-4 1,-6-7 253,-4-4 1,0-1 0,-7-1 0,-3 2-53,-3-1 0,-5 3 0,-7 2-130,-3 3 1,-3 7 0,-8 4 0,-1 5 0,2 7-132,0 6 1,0 11 0,1 9 0,4 6-33,2 3 1,5 1-1,7 3 1,4-2 245,2-1 0,8-5 0,1 2 0</inkml:trace>
  <inkml:trace contextRef="#ctx0" brushRef="#br0" timeOffset="81503">2443 10294 9613,'-12'-22'0,"1"4"759,3 6 1,3 9-1,8 4 1,3 10-542,1 9 0,1 4 0,4 5 0,1 6-135,-1 5 0,-5 4 1,-2 5-1,0 0-512,-1-4 1,0 6 0,-4-5-127,0-4 1,0-2 0,0-3 0,0-1-99,0-3 0,0-4 1,0-7-1,1-2-1138,3-2 1736,-2-7 1,3-6-1,-5-5 1</inkml:trace>
  <inkml:trace contextRef="#ctx0" brushRef="#br0" timeOffset="81836">2418 10331 8355,'0'-19'1154,"0"2"1,0 8-801,0 0 0,6 7 0,2-2 1,5 2-1,2 2-341,1 0 0,5 0 1,-4 0-1,-2 2-134,-2 2 1,0 3 0,-2 6 0,-3 2-50,-4 2 0,-4 9 0,-5-1 1,-6 1-589,-4 0 1,-6 3 0,3 0 0,0-1-230,0-2 0,0-7 839,2-2 0,2-3 0,-4-2 1</inkml:trace>
  <inkml:trace contextRef="#ctx0" brushRef="#br0" timeOffset="82105">2741 9947 8355,'-11'-25'304,"8"6"0,-5 2 134,5 3 1,2 3 0,-2 2 0,0 2-1,5 3 211,4 5 0,6 4 1,0 9-418,0 3 1,1 3-1,-2 9-298,-3 4 1,3-1-1,-4 1 1,1 3 0,-1 1-265,-1 0 0,-1 8 1,-2-8-1,1 1-167,-1 1 0,-2-6 0,-1-1 1,0-2-496,0-2 1,4-4-1,0-3 627,-1-4 0,4-4 0,0 0 1</inkml:trace>
  <inkml:trace contextRef="#ctx0" brushRef="#br0" timeOffset="82393">2716 10294 8355,'-7'0'106,"3"0"0,10-1 0,5-2 1,5-3-1,3 1 0,5-2 0,2 0 90,3-3 0,4-1 0,-3 0-257,2 3 1,-4-2-1,-1 5 1,-3-1-1,-5 1 1,-1 2 0,-3 3 166,-1 4 1,-3 3 0,-3 7 12,-4 2 0,2-2 1,-2 4-1,-1-1 1,-2 1-67,-1 1 0,0-4 1,1 3-309,4 0 1,0-4 0,5 2 0,-2-3-1364,2-5 1125,-5-3 0,12-5 0,-4 0 1</inkml:trace>
  <inkml:trace contextRef="#ctx0" brushRef="#br0" timeOffset="82554">3125 9947 8017,'-9'-13'-2113,"5"1"2070,5 5 1,17 1-1,1 6 1</inkml:trace>
  <inkml:trace contextRef="#ctx0" brushRef="#br0" timeOffset="83322">3349 10269 8355,'0'-12'891,"0"-1"0,1 6 0,3 3-836,4 3 1,3 6-1,0 4-123,-2 2 0,0 1 0,-3 2-83,1 2 1,-3-2 0,3 3 0,0-3-1,-2-2-16,1 0 0,-2 1 0,-3-1 5,3 1 168,-2-7 1,3-1 31,-5-10 0,0-1 1,0-8-1,2-1 10,2-2 0,-3-5 0,5 3 1,-2-2-43,0 0 1,4 5 0,-2-3 0,1 1-93,2 3 1,-2 5 0,1 3 66,2 1 0,1 2 1,1 6 66,1 2 1,-5 4 0,0 7 0,1 2 0,-1-2-104,0-1 1,-1-2 0,3 1 0,-3-1-39,-2 0 1,3 1 0,-2-1-64,1 1 0,-3-7 7,4-1 1,-5-5 179,1-5 0,2-1 0,-2-7 46,-1 1 1,-2-1 0,-1 1 0,0-2-89,0-2 1,4 2-1,2-3-21,0 4 0,-1 0 0,1 1 0,1 1-23,0 2 0,2 0 0,3 5 0,0 1 222,1 2 0,-5 6 0,-1 3 1,0 3 59,0 2 1,-5 3-1,4 2 1,-2 0 151,0 0 1,0 0-1,-2-3-255,2 2 0,3-2 0,5-7 0,1-4-185,-1-2 0,4-4 0,2-2 0,0-4-315,0-3 0,4-7 0,-2-3 0,-1-2 71,-3-2 0,2 2 1,-3 0 339,-4 3 0,1 0 1,-7 0-1,1 3 428,-1 4-94,-1 6 1,-8 8-1,-1 11-211,-2 8 1,4 0 0,-1 4-1,2 3 1,2 2-383,0 2 0,0-2 0,2-5 0,2 0-240,4-4 1,3-3 0,3-9-1,1-4-383,2-2 1,5-8-1,-3-1 1</inkml:trace>
  <inkml:trace contextRef="#ctx0" brushRef="#br0" timeOffset="83786">4192 9897 8355,'-19'-5'-48,"8"3"1,11-2-585,7 3 1,9 1-1,3 0 1</inkml:trace>
  <inkml:trace contextRef="#ctx0" brushRef="#br0" timeOffset="83787">4366 10207 10527,'-6'-5'270,"6"-4"0,6 2 0,6 1 0,0-1-101,1 0 1,5-1 0,2-4 0,2 3-573,-1 1 1,1 5-1,-5-1 1,-2 2-177,-1 2 0,-7 2 0,-2 2 504,1 4 0,-5 9 0,2 3 1,-6 4-1,-4 1 279,0-1 0,-4 5 0,3 2 0,-3-1 71,-2 0 0,2-1 0,2-4 1,2 0-13,1 0 1,2-6-1,4-3 1,2-2-425,2-1 1,3-7 0,5-1-1,0-4-434,1-1 0,-1 0 1,1-3-1,0-4-101,4-5 1,-3-3 0,4 2 0</inkml:trace>
  <inkml:trace contextRef="#ctx0" brushRef="#br0" timeOffset="83959">4353 10393 10517,'6'-7'-321,"3"2"1,5 1 0,4-2 0,3-1-1,5-2 1,6-2-396,3-2 1,3 1 0,-1-1 0</inkml:trace>
  <inkml:trace contextRef="#ctx0" brushRef="#br0" timeOffset="84354">4973 10244 10726,'0'-12'0,"0"0"439,0-1-315,0 1 1,-1 5 0,-2 1 0,-2 2-1,-2 0 1,-3 1 0,-2 3 0,-3 4-256,-2 5 1,-4 3 0,3 3 0,1 2 65,-1-2 0,1 3 0,5 0 0,-1 0-117,1 0 0,5 2 0,3-2 0,3 0-279,1 0 1,0-1 0,1-6 73,3-3 1,3 2-1,5-6 1,1-2 219,-1 0 0,5-8 0,-1-2 1,-1-3 244,-1-1 0,-1-1 0,-1 1 0,-1-1 174,-3 1 0,2 4 1,-5 1 401,2 1 0,-3 2 0,5 4-315,0 0 1,-2 2-1,0 2 1,-1 4-415,-4 3 1,4 1-1,-1 1 1,1-1-214,-1 1 1,4-5 0,-4 0 0,2 0-780,3-1 0,1 4 0,1-4 0</inkml:trace>
  <inkml:trace contextRef="#ctx0" brushRef="#br0" timeOffset="85041">5197 9823 12192,'-2'-11'0,"-1"4"0,1 7 162,3 7 1,0 8 0,8 3 0,-1 2 0,0 7 0,1 4 0,0 5-100,2 1 1,-3 0 0,-1 2 0,-1 1-373,-3 1 0,-2 5 0,-1-5 0,0-1 139,0-1 0,0-8 1,0-3-1,0-6-1547,0-5 0,0-4 1091,0 0 0,0-1 0,0 1 0</inkml:trace>
  <inkml:trace contextRef="#ctx0" brushRef="#br0" timeOffset="85042">5172 10207 8355,'1'-7'0,"3"3"258,5 3 114,2 1 0,1 0 0,2 0 0,2 0 1,5 0-1,2 0 0,2-2 0,0 0-6,0-3 1,0 0 0,-2 2-1,-2-1-408,-5 1 1,-2 2 0,-3 2 0,-1 3 87,-2 5 1,-5 2-1,1 3 1,-3 2 59,-1 5 1,-1 2 0,-2 2 0,-2-2-260,-2-2 1,4 1 0,-1-5 0,2-2-792,2-1 1,2-3 0,2-3-140,4-4 0,3-3 0,2-1 1</inkml:trace>
  <inkml:trace contextRef="#ctx0" brushRef="#br0" timeOffset="85043">5593 9959 8355,'-23'-8'2159,"2"0"-2771,3 5 1,12-1 0,3 6-126,6 3 1,3 4-1,7-2 1</inkml:trace>
  <inkml:trace contextRef="#ctx0" brushRef="#br0" timeOffset="85620">5879 10220 10704,'0'-17'0,"0"0"0,-2 4 0,0 2 1146,-3 2 1,0 7-1087,1-3 0,1 4 0,-4 2 0,0 2 32,0 1 1,3 7 0,-4 0 0,-2 5-213,-1-1 1,0 4 0,2 0-1,0 2 49,0 0 1,3-1-1,1 4 1,1-2-501,-1-2 0,1-4 0,4 0 54,0-2 1,6-7 0,2-3 293,3-3 0,-3-2 0,1-3 0,0-4 151,2-3 0,2-3 1,-2-3-1,-2-3 1,-2-2 196,-1 1 0,3-1 1,-2 4-1,2 0 69,-1 0 0,-4 2 0,3 3 0,0 2 133,0 3 1,1-2-155,4 6 1,1 0 0,-2 5 0,-2 3-86,0 5 1,-5 6 0,3 1 0,0 0-250,-1-3 1,-1 4-1,1-1 1,1 0-29,0-3 0,-3 0 0,3-1 1,-1 1-174,-3-1 150,3-5 1,-3-2 331,5-5 1,-5-5-1,3-3 1,-2-3 31,0-2 1,2 1 0,-2-2 0,3-3-40,-1-3 1,5-4 0,-1 0-1,4 0 101,2 3 1,1 4-1,-5 4 1,1 2 61,-1 3 0,1 2 0,-2 8 1,-2 2-250,0 4 0,-5 9 1,3 3-1,-1 5-563,1 4 1,-3 0-1,3 7-818,-1 2 1,-2 8-1,-4-2 1</inkml:trace>
  <inkml:trace contextRef="#ctx0" brushRef="#br0" timeOffset="86207">3460 11187 8355,'-16'-25'0,"-2"2"420,-1 2 1,3 0 241,0 9-520,2-3 1,2 9 0,-2-2 0,-1 4 0,-2 2 0,3 4 0,3 2 0,3 6 358,-2 5 0,5 5 0,1 9-308,2 4 0,8 6 0,2 5 1,3 7-1,3 4-229,3 5 1,-4-4 0,2 2-209,-5 1 0,1-8 0,-4-1 0,1-3 0,-1-3-215,-1-3 1,-2 0 0,-4-3 0,0-7-904,0-3 1,0-5 897,0-2 1,-6-3-1,-1-6 1</inkml:trace>
  <inkml:trace contextRef="#ctx0" brushRef="#br0" timeOffset="86991">3150 11633 7591,'0'-12'0,"2"0"0,2-1 719,4 1 0,4 4-671,5-1 1,1 1 0,5-3-17,2 3 0,-2-3 0,11 2 0,-1 0 0,0 0 0,-2 5 0,0 3 0,-4 1-150,-1 0 1,-1 1 0,-1 2 0,-4 3 144,-3 1 0,-5 1 0,-2 3 1,-3-2-1,0 0 130,0 0 0,-5 2 31,3 2 0,-3-1 1,1 1-79,1-1 0,2-4 0,-2-1 1,4-1-170,3-4 1,-3 0-18,1-2 1,-5 0-1,4-2 1,0-2-1,-1-4 1,-1-3-302,-1-1 0,-3-1 337,2 1 0,-4-5 1,-4 1-1,-5 2-153,-2 4 0,-1-1 1,-1 4-1,0-1-113,-4 0 0,3 5 1,-2-1-225,2 3 0,6 6 416,0 3 1,-1 9 0,-3 2 0</inkml:trace>
  <inkml:trace contextRef="#ctx0" brushRef="#br0" timeOffset="86992">3882 11509 8355,'0'-12'1903,"0"0"-1647,0 5 1,1 3 0,3 8 0,5 3-57,2-1 0,1 5-315,1-2 1,3 2 0,1 1 0,-4 1 0,-2-1-1,-4 2 1,-1 1 0,-3 1 0,-2 0-398,-1-3 0,0 0 1,-1-2 410,-4-3 1,3-2 89,-7-6 0,7-6 0,-4-4 0,2-3 53,0-4 0,0-6 0,4-1 1,0-3-1,0-1-181,0 2 1,5 1 0,4 2-155,2 2 0,2 0 1,2 8-1,3 3-149,2 3 0,0-3 0,5 4 0</inkml:trace>
  <inkml:trace contextRef="#ctx0" brushRef="#br0" timeOffset="87926">4440 11584 8355,'-16'-20'108,"-2"5"0,1 4 1,2 3-1,4-2 0,0-1 1,0 0-1,0 2 1,4 2-1,7 1 0,7 4 1,2 2-1,1 4 0,-2 4 1,1 4-1,-1 4 1,-1 0-1,0 1 0,-2-1 1,2 1-1,-1-1 0,-1 1 1,-2-1-1,-2-1 1,-1-1-725,0-1 0,2-2 483,2-3 1,-3-4 0,3-8 0,-2-4 0,-2-3-29,0-2 0,0-1 0,1-2 0,2-3 80,1-1 1,1-2 0,-2 4-1,3 0 64,1 1 1,1 0 0,3 5 0,-1 1 3,-2 2 0,0 4 0,4 5 0,1 0 66,-1 0 0,1 4 0,-2 3 0,-2 2 0,0 5 207,0 0-244,-3 0 1,5 0 0,-4 1 0,1 1 0,-1-1 27,-2-1 1,4-1 85,-5-1 1,1-5-57,-1-3 1,-2-4 0,2-4 0,-3-4-45,-1-3 1,2-2 0,0 1 0,3-2-31,-3-3 1,4 2 0,-1-4 0,1 0-116,-1-1 0,4 4 0,-4-3 24,2 1 0,1 3 97,5 6 0,-2 5 86,-3 8 1,-1 7-1,-4 7 1,1 1-56,-1 4 1,-1-4 0,1 2 0,3-1-10,0-1 1,-1-1 0,3-5-239,1-1 1,3-1 0,0-3 0,0-3 64,1-4 1,2-2 0,-1-2-1,-3-3 1,0-1 76,0-2 0,0-2 0,-3-2 0,-2 1 65,-1 0 0,-4-2 0,4-1 0,-4-2 86,-1 2 0,0 1 1,0 0-1,0-1 50,0-1 0,0-1 35,0 5 1,0 6 0,1 6-88,3 7 0,-2 6 1,2 2-2,-3 1 0,-1 6 0,2-2 0,0 0-140,3 1 0,4-6 0,-2 2 0,1-4 0,1-2-94,0-2 1,2-4 0,2-5 0,-1 0 45,1 0 1,-5-1-1,0-3 1,0-5 82,-1-2 1,3-1-1,-5 0 1,1-1-39,-1 1 0,4-1 0,-5 1 0,-1 0 237,-2-1 0,3 1 1,0-1 24,-1 1 59,-2 5 1,1 3 0,1 8 0,1 6 0,-2 5 83,0 6 1,-2-2-495,0 2 0,1-1 0,2 4 0,2-4 1,2-3-799,3-3 1,1 4 0,1 1 0</inkml:trace>
  <inkml:trace contextRef="#ctx0" brushRef="#br0" timeOffset="88152">5457 11050 9560,'-7'7'0,"3"4"0,3 5 160,1-1 1,0 4-1,1 2 1,2 3-1,2 5 1,2 3-1,1 1-447,-1 0 1,3 4 0,-5 5-1,1-2-950,0-2 0,-1-5 904,-1 1 1,3-7 0,5 3 0</inkml:trace>
  <inkml:trace contextRef="#ctx0" brushRef="#br0" timeOffset="88521">5804 11410 8355,'0'-12'692,"-1"-1"1,-2 1-1,-2 1 562,-2 3 0,3 2-1213,-5 6 0,5 0 1,-4 0-1,-2 2 1,1 3-1,-1 6 1,2 6-1,-2 1 1,-1-1-487,-1-1 0,5 1 0,3 0 1,2-2 40,2-1 1,0-6 0,0 1 0,2-1-412,2-1 0,3-2 1,5-5 522,0 0 0,1 0 0,-2-1 1,-1-3 249,-2-5 0,-4 3 0,3-3-44,-2 0 1,-1 2-1,-2 0 2462,2 1-1714,-3 2 0,5 6 0,-5 2-560,3 4 0,-2 3 0,3 1 0,-1 1 1,2-1-758,1 1 0,1-1 0,5-1-121,-1-3 1,0 3 0,1-4 0</inkml:trace>
  <inkml:trace contextRef="#ctx0" brushRef="#br0" timeOffset="89165">6164 10889 10911,'-11'2'0,"3"2"0,4 5 1401,2 7-1236,2 3 1,0 6 0,0 1 0,0 3-1,0 4 1,0 4 0,2 3 0,0 1-213,2-1 1,5-1-1,-5-2 1,0-1-885,1-3 0,-3-4 1,2-7-1,-3-3-619,-1-1 0,0-1 1326,0-5 0,-5 1 0,-2-1 1</inkml:trace>
  <inkml:trace contextRef="#ctx0" brushRef="#br0" timeOffset="89166">5978 11336 8355,'5'-7'711,"4"1"1,2 2-608,1 0 1,6-6-1,3 4 1,2-1-104,2 3 1,0 2 0,0 2 0,-1 0 0,1 0 0,-1 0-1,-2 2 31,-2 2 0,-5 3 0,1 5 0,-5 2 0,-4 1 117,-2 1 0,-1 2 0,-4-3 0,0 3-415,0 2 1,0-5-1,0 1 1,0-2-618,0-1 1,0-5 281,0 0 0,6-5 0,1 2 1</inkml:trace>
  <inkml:trace contextRef="#ctx0" brushRef="#br0" timeOffset="89167">6400 11013 8355,'-6'-7'-391,"5"2"0,-3 6-69,8 3 0,-3 9 0,5 6 1</inkml:trace>
  <inkml:trace contextRef="#ctx0" brushRef="#br0" timeOffset="89731">6610 11410 8355,'0'-12'636,"0"-1"1,0 1 0,0 0 0,-1-1 1125,-3 1-1742,3 5 1,-10 1 0,2 8 0,0 2 0,-1 4 0,2 3-400,-2 2 1,3 0 0,-1 2 103,-2 2 0,3 0 0,0-4 1,2 2-211,2 2 1,2 0-44,1-5 0,5-5 0,4-3 293,2-3 0,-3-1 0,0-1 0,0-3 54,-1-4 0,4-3 0,-4-2 225,0 1 0,0-1 1,-4 1-1,1 0 231,-1-1 1,2 1 0,1-1 89,1 1 1,-3 5 0,3 2 278,-2-1 0,5 6-453,-2 0 1,3 4 0,1 6 0,1-3-116,-1-2 0,1 3 0,-1-2 1,2 0-393,2-1 0,-2 3 0,3-4 1,-4-1 119,0-1 1,-1-2-38,1 0 1,-2-2-1,-2-2 170,0-4 1,-7-3 0,3-2 0,-4 1 79,-1 0 1,1-1 0,2 1 0,1-1 266,-1 1 0,-2 0 0,1 1 503,2 2-605,-3 4 0,5 10 1,-6 4-1,0 2 0,1 1-12,3 0 0,-2 5 0,3-1 1,-1 0-653,0-3 0,6 3 0,-2-3 0,2-2-639,-2 0 0,3-5 676,-3-2 1,4 3 0,0 0 0</inkml:trace>
  <inkml:trace contextRef="#ctx0" brushRef="#br0" timeOffset="90022">7268 10914 9975,'-7'-1'-2990,"4"5"2677,6 5 0,4 4 0,5-1 1</inkml:trace>
  <inkml:trace contextRef="#ctx0" brushRef="#br0" timeOffset="90023">7342 11261 8992,'6'7'-815,"1"-1"1,-1-1-1,0 2 1</inkml:trace>
  <inkml:trace contextRef="#ctx0" brushRef="#br0" timeOffset="90286">3994 12365 8355,'17'-25'1237,"8"6"0,18 7 0,12 6 0,9 2-1930,6 0 0,12 0 0,9 4 0,7-2 885,-46 0 1,1 0 0,5 2 0,1-1-1,1-2 1,0 0 0,4 1 0,2 0-294,1 0 1,2 0 0,8-3 0,2 0-1,-5 1 1,-1 0 0,2-2 0,-1 0-68,0-2 0,-1-1 1,-3 2-1,-2-1 1,1-1-1,0-1 1,-4 1-1,-2 0-1484,-4 1 0,-1 1 1652,0-3 0,-3 0 0,39-5 0,-45 5 0,1 0 0,0-1 0,-1 0 0,51-13 0</inkml:trace>
  <inkml:trace contextRef="#ctx0" brushRef="#br0" timeOffset="92200">20290 7776 8355,'0'-16'66,"0"-1"0,0 2 0,2 3 1,0 5-1,3 7 157,-3 7 1,0 4 0,-1 1 0,2 0-1,1 1-188,-1-1 0,-1 5 0,1-1 65,1 0 1,0-3-91,-4 0 0,2-5-79,2 0 1,3-5 0,4 0-62,-3-6 1,3 0 0,-3-5-1,3-2-111,2-1 1,-1-5-1,1-1 78,-1 2 1,0 0-1,1 0 1,-1-2-39,1 2 0,-5 3 457,0 3 1,-5 5 0,1 8-40,-3 5 0,-1 3 0,0 3 1,0 3-146,0 1 0,5-3 0,2 1 0,2 0-1029,5 0 1,7-1-1,-2-4 1</inkml:trace>
  <inkml:trace contextRef="#ctx0" brushRef="#br0" timeOffset="93070">22225 8595 9519,'1'-2'0,"2"7"0,1 4 470,-1 4 0,3-1-378,-2 0 0,4 6-25,-4 3 1,4-2 0,-2 1-1,1-1 1,2-1 0,1 1 0,0-1-1,-2 0-125,2-3 1,2-5 0,5-3 183,3-2 1,2-10 0,-1-9 0,-5-4-26,-2-4 1,-3-2-1,-1-2 1,-2-3-22,2-4 0,-3 3 0,0 0-576,-2-1 1,-1 9 0,-4-1 0,0 4 0,2 5-1905,2 4 2011,-3 5 0,5 10 0,-6 2 1</inkml:trace>
  <inkml:trace contextRef="#ctx0" brushRef="#br0" timeOffset="97924">10517 10195 9728,'-5'-6'0,"5"-1"0,7 0 0,4 5 0,1 3 0,0 5 692,1 0 0,3 7 1,2 3-1,0 1 1,1-1-1,-1 2-693,0 2 0,3-4 1,-3 4-1,0-1 1,1-1-1,0 0 1,2-2-1,0 1 0,-2-1 1,0-1-614,1-1 1,-5-1-1,1-2 1,-2-2 0,-2-2-1,-1 0-2829,-2 0 3188,2-4 1,-10 8-1,5-4 1</inkml:trace>
  <inkml:trace contextRef="#ctx0" brushRef="#br0" timeOffset="98184">10889 10083 9254,'-7'-5'572,"2"3"1,5-2 0,0 10 0,0 6 0,-2 7 0,-2 5-489,-4 1 1,-3 3 0,-3 3 0,-2 0-1,-4 4-243,1 1 0,-4-5 0,3 0 0,0-2-419,-1 0 1,5-2 0,-4-6-1,2-5-347,3-2 1,6-1 0,2-1 508,1 0 1,8 1 0,4-1 0</inkml:trace>
  <inkml:trace contextRef="#ctx0" brushRef="#br0" timeOffset="98579">11237 10530 9824,'0'8'664,"0"0"1,0 2-21,0 1 1,0-3-687,0 0 0,0 1 0,1 2-74,3-3 0,-1-1 0,5-4-349,2 1 0,1 0 158,1-4 1,1-2 0,-1 0-20,0-2 1,-3-6-1,-3 2 1,1-3 239,0-2 0,-3 1 0,3-1 385,-1 1 0,-2 4 128,-4-1 0,0 8 0,0 1-197,0 7 1,0 4 0,0 3-241,0 2 0,4-5 0,2 3 0,0 0-367,4 0 1,1-7 0,2 5-1,-1-1-586,0 0 1,1-4-1,-1-2 1</inkml:trace>
  <inkml:trace contextRef="#ctx0" brushRef="#br0" timeOffset="98773">11844 10158 8355,'2'-7'32,"2"2"0,-3 10 1,5 3-1,-1 2-720,3-2 1,3 3-1,2-4 1</inkml:trace>
  <inkml:trace contextRef="#ctx0" brushRef="#br0" timeOffset="99026">11906 10468 8355,'-7'0'1413,"2"0"0,6 0 0,3 0 0,5 0-3482,2 0 1,1 0 0,0 0 0</inkml:trace>
  <inkml:trace contextRef="#ctx0" brushRef="#br0" timeOffset="99642">12799 10145 8355,'-5'-11'-33,"-4"3"0,-2-2 1,-1 6-1,1 3 0,3 3 373,4 7 0,2 3 0,4 3 0,2 2-177,4-2 1,7 4 0,3 1-1,0-1-142,0-3 1,4 1-1,-3-3 1,1-3 0,-3-2-1,0 0 21,0-1-114,-1-5 1,-4 1 0,-1-8 2,-2-5 0,-4-2 0,-5-1 1,0-2-8,0-2 0,-1 0 0,-2-4 0,-1-2 1,1 0-199,2 1 1,1-1-74,0 5 0,0 5 0,1 5 0,3 2-437,5 2 0,2 3 716,1 4 0,0 3 0,1 5 1</inkml:trace>
  <inkml:trace contextRef="#ctx0" brushRef="#br0" timeOffset="100942">13258 10331 8355,'-7'7'2195,"2"-1"-2308,5-12 0,5 1 0,3-5 0,4 2 1,0-2-1,0-1 0,1-1 0,-1-1-414,1 1 1,-7-1-1,-1 1 324,-4 0 0,-2 1 0,-2 1 218,-1 2 0,-6 3 0,2-1 0,-3 0 1,-3 3-1,-1 2 333,-2 1 0,2 5 0,5 4-294,2 2 0,4 3 0,-3 1 0,2 3 0,2-1-103,1 1 1,8-1-162,2-5 0,5 1 0,3-2 0,5-3 1,2-4-1,2-2 0,-1-2-181,-4 0 0,9-6 0,-3-1 1</inkml:trace>
  <inkml:trace contextRef="#ctx0" brushRef="#br0" timeOffset="100943">13581 10133 8574,'0'-13'1670,"0"6"-1562,0 2 1,5 5 0,3 0 0,3 1 0,3 3-1,1 5 1701,2 2-1969,-1 7 1,-3-5 0,-1 5-1,1-1 1,-2-1 0,-2 1-335,0 1 0,-7-4 331,2 2 1,-2-2 0,-2-2 0,-2-1 0,-2-2-685,-4-5 747,-3-3 1,3-1 0,1-1 0,1-3 0,4-5 0,0-2 22,2-1 1,0-5 0,2-1-116,2-1 0,3-1 0,6-5 0,3 0 0,1 0-372,3 0 1,-1 2 448,2 2 1,-3-2-1,-6 3 1</inkml:trace>
  <inkml:trace contextRef="#ctx0" brushRef="#br0" timeOffset="100944">13977 9885 9489,'0'-13'0,"0"1"0,-1-1 1292,-3 1-1039,3 0 1,-1 6 0,8 6 0,1 8-1,1 6 1,0 4 0,0 1 0,1 3 5,-2 2 0,2 1-335,-5-1 0,5 5 0,-5 0 1,-2-1-1,1-2-373,1-1 1,-2 0 0,3-2-434,1-2 0,-5-3 1,5-6-1,-2 1 296,0-1 0,6-5 0,-4-2 0</inkml:trace>
  <inkml:trace contextRef="#ctx0" brushRef="#br0" timeOffset="100945">13928 10096 8652,'12'0'272,"1"0"1,-1 0 0,2-2-49,2-2 0,0 1 1,6-5-1,2 0 51,4 1 0,2-4 0,-2 4 0,1-1-150,-2-1 0,-2 7 0,-4-3 0,-5 4 0,-2 2 1,-1 5-9,-1 6 1,-5-2-1,-3 5 1,-3 0-438,-1-1 0,0 4 1,0-1-1,0-2 1,0-1-2722,0-2 2462,0 0 0,6-5 0,1-1 1</inkml:trace>
  <inkml:trace contextRef="#ctx0" brushRef="#br0" timeOffset="100946">14325 9823 8355,'-13'0'0,"1"0"0,5 1-656,3 3 1,8 3 0,3 5 0</inkml:trace>
  <inkml:trace contextRef="#ctx0" brushRef="#br0" timeOffset="101592">14598 10083 8355,'0'-12'75,"0"-1"0,0 1 1,0-1-1,0 1-2108,0 0 2317,0 5 0,-2 1 1,-1 8-1,-2 0 0,-1 4 1,0 2-1,-1 5 356,-3 2 0,3 3 0,0-3 0,0 3-362,0 1 1,5 0 0,-2 3 0,2-2-379,2-2 0,6-2 1,3-3-22,6-1 1,1-5-1,4-3 1,1-3-156,-2-1 1,5-1-1,-4-3 1,4-4 0,-1-3 2,-2-2 0,-2-5 0,-4-1 0,0-2 276,-3 1 1,-1 3 0,-7-2 0,-2 1 169,0 3 1,-2 1-1,0 1 1,-2 2 79,-2 3 1,-3 3 0,-4 6-47,3 3 0,-2 4 1,6 8-1,0 2-191,-1 1 0,3 2 0,0 2 1,3-1-134,3-1 0,6-5 1,-1 3-1,5-1 42,3-2 0,1-7 1,-2-2-1,3-1 1,2-4-273,0 0 1,-6-6-1,3-2 303,0-1 1,-6-1-1,2-4 1,-4-2 133,-1-3 1,-2 3 0,0-3-1,0 0-16,0 0 0,-4 0 0,1 1 0,-3-2-57,-1-1 0,0 4 0,0-2 9,0 4-80,0 0 1,0 8 0,0 5-1,0 7-15,0 4 1,0 5 0,0 1-1,0-1 46,0 2 1,6-4 0,2 3 0,3-4 12,1 0 0,1 2 0,-1-1 0,0-3 234,1 0 1,-2 0-1,-3 1-220,-4 1 0,-2-1 1,-2 0-511,0 1 1,-7-5 0,-4-1-1,-6-2-93,-2-2 0,-2 4 0,-4 0 0</inkml:trace>
  <inkml:trace contextRef="#ctx0" brushRef="#br0" timeOffset="102365">16284 9971 8355,'9'-28'283,"-3"-1"1,0 2 0,-3 5 0,-2 6 0,-2 3-1,-3 5 1,-5 4-50,-2 3 0,-3 3 1,-2 5-1,-5 7 1,-2 4-1,-2 5 0,0 5 1,2 5-1,1 3-168,1 1 0,10-4 0,0 0 1,4 0-1,4 0 0,3-1 1,5-2-1,4-3-265,6-5 0,5 0-308,4-6 1,3 1-1,0-6 1,2-2 0,0-2-271,1-1 1,-3-2 0,2-5 0,-3-4 473,-2-3 0,1-3 0,0-1 1</inkml:trace>
  <inkml:trace contextRef="#ctx0" brushRef="#br0" timeOffset="102545">16036 10182 8355,'6'-7'467,"1"-2"-479,5 5 1,6-5 0,3 4 0,2-1 0,5-1 0,3 1 0,9-4 0,4 0 0,5 1-736,-3 0 0,1 1 0,3-4 0</inkml:trace>
  <inkml:trace contextRef="#ctx0" brushRef="#br0" timeOffset="103392">17115 9847 8355,'7'-17'0,"-1"-3"370,-1 1 1,-3 1-1,2 6-165,-3-1 1,-1-3 0,-1-1 0,-3 2 0,-5 3 0,-2 3 0,-1 5 50,-1 3 0,1 5 0,0 1-361,-1 2 0,2 6 0,2 3 0,2-1-86,1-1 1,2 3 0,4-1 64,0-1 1,0 1 0,1-1 0,4 1 0,3-1-119,3-1 1,1-1 0,1-1 192,-1 0 0,0-3 0,1-2 0,-2 0 87,-3-1 0,2-1 97,-6 3 0,0 0 1,-4 4-43,0 1 1,-5-5 0,-2 0-1,-2 2-74,1 1 1,4 1-1,-4 1 52,-2-1-202,5 1 1,-1-1-34,6 1 0,0-5 0,1-1 70,4-2 1,-3 5 134,7-2 0,-7 3 1,2 2 77,-2-1 0,-2 0 1,0 1-1,0-1 127,0 1 0,-4-1 0,-2 0 0,1 2 57,-1 3 0,-2-4 0,4 4 0,0-2 150,-2 2 0,5-4 1,-3 4-311,2-3 1,4-2 0,2-1 0,5-1-338,7-2 0,-1-4 1,5 3-782,2-1 1,-2-2-1,0-4-165,2 0 1,7 5-1,3 2 1</inkml:trace>
  <inkml:trace contextRef="#ctx0" brushRef="#br0" timeOffset="103736">17549 10021 8355,'0'-19'1741,"-1"4"-1027,-3 5 1,1 4-671,-5 6 0,4 6 0,-3 2 0,1 5 1,2 2-1,0 3 0,-2 1 0,1 3 0,-1 2 1,4-1-1,0-1 0,2-1 0,0-1 1,0 0-1,0-4 0,3-2 0,4-2 0,5-1 1,2-2-1,1-5 0,0-3 0,2-2 1,-2-3-1,0-5 0,-1-2 0,0-1 0,-3-2 1,-1-1-1,-4-3 0,-1 0 0,-4-1-675,-1 0 1,-1 2 0,-4-4 360,-3-1 0,-4 4 0,-3 2 0,-5 3 0,-2 5-178,-4 4 0,-1 3 0,2 2 0,1 3-56,4 4 0,2 3 224,5 2 0,1 5 0,-1 1 0</inkml:trace>
  <inkml:trace contextRef="#ctx0" brushRef="#br0" timeOffset="104258">17971 10145 8355,'7'7'0,"-3"4"1676,-3 4-1381,-6 7 1,2-5 0,-5 6 0,-2 3 0,-1 1 0,-1 0 0,1 1-541,2 1 1,3-2-135,1-6 0,4 1 1,-3-6-1099,3 0 1,5-7 1028,0 0 1,5-7-1,-2 4 1</inkml:trace>
  <inkml:trace contextRef="#ctx0" brushRef="#br0" timeOffset="104259">18405 9922 8355,'0'-6'2343,"0"6"-1888,0 7 1,0 6-1,0 2 1,0 3-1,0 1 1,0 3-1,0 1-586,0 2 1,0 0 0,0 0 0,0 0-1,0-2-677,0-2 1,0 2 0,0-3 0,0-1-261,0-3 0,0-2 0,0-1 1</inkml:trace>
  <inkml:trace contextRef="#ctx0" brushRef="#br0" timeOffset="104726">18604 9736 8355,'0'-13'420,"1"1"0,3 1 1,4 1-1,3 2 1,2 0-1,-1 0 334,1-1 1,4 7 0,4-3-1,1 4 1,0 1-801,-1 0 0,-6 0 0,2 1 0,-4 4-328,0 3 0,-6 8 0,-3 5 0,-3 2-21,-1 2 0,-5 6 0,-4 0 137,-2 1 1,-1 0 0,0-5-1,-1 2 1,2-1 91,3-2 1,2-3 0,6-2 0,2-3-196,2 0 1,3-9 0,7 4-1,1-3 94,1-4 0,5 1 0,-5-4 1,1 1 121,1-1 1,-8 0-1,2-1 495,-1 3 0,-6 0 0,0-1 267,-4 4 0,-1 4 0,0 0 1,0 0 81,0 1 1,-1 1 0,-2 2 0,-1 5-385,1 2 0,2 3 0,1 2-170,0 1 0,0 1 1,0-2-1,0 2-81,0 2 1,0-5 0,0 2 0,0-3 0,0-2-215,0-4 0,-5 3 1,0-7-1,-2-1-487,-3-1 1,-5-3 0,-3-1 0,-1-3-910,-3-2 0,-12-1 0,-5-4 0</inkml:trace>
  <inkml:trace contextRef="#ctx0" brushRef="#br0" timeOffset="116410">8868 12266 9236,'-2'-14'0,"0"-1"0,-4 0 0,1 2 1899,-1 4-1409,2 6 0,5 3-341,3 8 0,3 5 0,6 3 0,0 5 0,3 4 0,2 2 0,-1 5 0,3 2 177,-1 5 1,-4 6 0,3 1-271,0 2 0,-4-2 0,2-4 1,-2-2-48,-1-4 0,-1-7 0,0-1 0,1-6 10,-1-6 1,1-3 0,-1-5 0,-1-5 0,-1-7-42,-2-9 0,-1-5 0,2-8-64,0-3 0,-2-7 1,2-8-1,-1-1 1,1-5-309,-2-1 1,2-1-1,-3-6-101,1 4 1,-5 9-1,3 5 1,-4 7-1,-1 8-806,0 7 0,0 11 625,0 7 304,0 11 0,5 8 0,2 6 1</inkml:trace>
  <inkml:trace contextRef="#ctx0" brushRef="#br0" timeOffset="116679">8880 12750 10266,'-7'-17'0,"6"1"641,8 0 1,12 3-1,14 0-970,3 1 0,2 4 1,4-1-1,5 0 1,4-2-1,4 0-792,1 2 0,2-2 0,4 4 0</inkml:trace>
  <inkml:trace contextRef="#ctx0" brushRef="#br0" timeOffset="117846">10182 12700 9644,'0'-12'0,"0"-1"0,0 1 3282,0-1-3020,0 7 15,0 0 0,0 5-278,0-4 1,6 4 0,2-4 0,3 0-1,2 0-111,-1-2 0,0 3 0,1-4 0,-1-2-345,1-1 0,-1 0 1,-1 1-1,-1 2-320,-2-2 0,-5 4 0,1-3 558,-3 0 1,-6-1 0,-4 2 0,-2 2 246,-1 1 0,0 3 0,-1-2 0,1 4 154,-1 4 0,1 0 0,0 7-69,-1 3 0,2 3-1,1-1 1,4 6-41,0 6 1,2-2 0,4 3 0,1-3-148,3-1 1,5-6 0,7-2-1,5-3 1,4-3-123,4-3 0,-2-3 1,6-5-1,0-1 59,-1-3 1,4-3 0,-4-7-1,-1-1 1,-2-3 157,-3-1 1,-2-2 0,-4-4 148,-3 1 1,-5 0-1,-2 2 1,-3 3 146,-2 1 1,-6 3 0,-7 6-259,-3 5 1,-2 3-1,0 1 1,-3 0-1,-1 1 181,-3 3 1,5 8-260,-1 4 0,-2 5 0,1-3 1,2 1-1,3 3 0,2 1 0,3 1 1,2-2-131,2-1 0,3-6 1,4 0-1,4-5 1,3-6-90,2-3 0,4-1 0,3-1 0,0-3 0,1-6 83,1-5 1,-3 0 0,1-8 142,-2-3 1,-2 2 0,-3-7 0,-1 1 188,0-3 1,-3-3-1,-2-1 1,-2 0-1,-2-1-92,-2 1 0,-1 0 0,0 0-91,0 0 1,0 5 0,-1 4 169,-3 6 1,1 6 0,-5 7 0,-2 7-1,0 6 189,2 8 1,-2 6-241,6 7 1,0 1-1,4 3 1,0 4 0,0 2-1,0-1 1,3-1-68,5 2 0,1-1 22,7-1 0,3 2 0,2-7 0,2 0-362,2-2 0,4-8 0,0-4 1,-1-6-1,-1-2 0,-1-4-566,-1 0 1,1-8 877,-9-2 0,4-3 0,-5-1 0,-2-2 90,-4-3 1,-4 3-1,-3-3 1,1 0-1,-1 1-56,-2 0 0,-2 1 253,-3-1 1,1 6 0,-5-2-138,-2 1 0,-1 4 0,-1 0 0,-1 3-184,1 5 1,4 5 0,1 6 0,1 0-49,4 1 1,0 3 0,2 2-1,0 0 10,0 0 1,0 3 0,2-5-1,2 1-32,4 1 0,3-5 0,1 3 1,1-5 78,-1-3 0,1 0 0,-1 5 0,0-1 0,1 0 87,-1 1 1,1-1 93,-1 1 0,-1 0 0,-1 4 1,-3 4-1,-2 2 16,-2 2 0,-2-2 0,-1-1 95,0-1 1,-4 0 0,-1 2-1,-4-1 1,-3-3-197,-3-1 1,-2-1 0,4-5 0,-3-1-206,0-2 1,-2 0-1,3-5 1,-2-1-648,2-2 0,1-2 1,3-3-1790,3-4 2142,2-3 1,6-7 0,0-2 0</inkml:trace>
  <inkml:trace contextRef="#ctx0" brushRef="#br0" timeOffset="118481">11361 12675 8355,'-13'-4'685,"1"0"0,5-2 0,4 2-1188,6-4 1,0 1-1,5 0 1,2 0 703,1 0 0,5-1 1,1-4-257,-2-1 1,-3 1-1,-2 0 1,-3-1 13,-2 1 0,-1-1 1,-4 1-1,0 0 139,0-1 1,0 5 0,-1 1-16,-3 1 0,1 2 0,-4 6 0,0 2-41,0 4 1,3 3-1,-3 3 1,1 1-17,-1 2 0,4 5 0,-1-3 1,2 2-91,2-1 0,6-5 0,4 2 0,3-3-72,4-2 1,5-5 0,-3-3 0,2-2 32,0-2 1,-1-2 0,4-2 27,-4-4 0,2-5 0,-5-2 0,-2-1 158,-1 1 1,-6-5-1,0 1 1,1-2 0,-3 2 77,-1 1 0,-4-3 0,-1 5-187,0 1 1,0 1 0,0 2 0,0-1-31,0 1 0,-1 5 1,-4 4-40,-3 6 1,3 4 0,1 7 0,2 1-9,2 1 1,0 5 0,2-3 0,2 0-7,4 0 0,3-2 0,1-2 1,1 0 224,-1-2 1,1 3-1,-1-6 0,0 2 0,-1-3 0,-1-1 0,-3 0 242,-2 0 0,0-3 0,-7 4-386,-2 2 0,-4-4 1,-7 3-1,-2 0 1,1 1-861,-2-2 1,-2 3 0,-4-4 0</inkml:trace>
  <inkml:trace contextRef="#ctx0" brushRef="#br0" timeOffset="118906">12700 12142 8355,'0'-25'522,"0"0"1,0 0-1,-1 2-130,-4 2 1,-1 5 0,-7 9-191,1 7 0,-1 11 0,1 10 1,1 3-1,1 5 0,3 4 0,1 5 1,0 3-85,1 4 0,0 0 1,5 0-1,0 2-276,0 1 1,0-4 0,2-2-1,2-5 35,4-4 0,5-3 0,2-6 0,3-4-684,1-3 0,3-9 0,6-4 0,0-2-1364,0-2 1937,-2-6 0,-1-6 0,0-8 0</inkml:trace>
  <inkml:trace contextRef="#ctx0" brushRef="#br0" timeOffset="119545">12960 12266 8355,'-6'-7'831,"0"3"1,6 8-500,0 4 1,0 3 0,0 2 0,0-1-312,0 1 1,0 3-1,0 2 1,0 0 0,0 0-1,1-2 1,4 1 0,1-1-156,1 0 1,4-7-1,-2-2 1,2-1-48,1-4 0,0 0 0,1-4-175,-1-2 1,1-3-1,-1-5 1,0 0 271,1-1 0,-2-3 0,-1-1 1,-4 1 96,0-2 1,-2 4 0,-4-3 509,0 4-426,0 0 0,-1 6 0,-2 4 1,-1 6-72,1 6 0,2 6 1,1 3-1,1 1-184,3 3 1,-2 1 0,3 2 0,1-1-269,2-4 1,3 2 0,1-5 0,1-2-842,-1-1 1163,0-2 0,6 1 0,2-1 1</inkml:trace>
  <inkml:trace contextRef="#ctx0" brushRef="#br0" timeOffset="119546">13506 12440 8355,'7'1'0,"-3"3"129,-2 4 0,-2 1 0,0 2 1,0 4-1,0 1 0,-2 4-169,-2-1 0,1 2 1,-4 3-482,2 1 1,-3-4-1,2-2 1,1-1 221,-1-3 0,-4-1 0,4-2 1</inkml:trace>
  <inkml:trace contextRef="#ctx0" brushRef="#br0" timeOffset="119842">13816 12278 10055,'2'13'0,"0"-1"0,2 1 0,1-1 0,0 2 598,3 2 1,-1-1 0,0 5-1,0-2 1,-1-2-747,-1 2 1,3-4 0,-2 1 0,-1-4-4,1-3 1,4-5 190,-2 1 0,-1-4 0,0-4-40,-2-4 0,3-3 0,-3-3 1,-1-1-1,0-3-146,0-1 0,0 3 0,-3-1 0,2 0-536,1 0 1,0-3-1,-2 5-297,2 4 0,-3-2 0,5 6 0</inkml:trace>
  <inkml:trace contextRef="#ctx0" brushRef="#br0" timeOffset="120436">14139 11993 8355,'-7'-19'530,"1"1"1,8 7 0,2 3 0,4 5-1,3 6 1,3 6 0,1 6 0,3 6 79,1 2 1,1 8 0,2 2 0,-3 3 0,0 2-527,0 4 0,-8-2 1,2 5-1,-3 1-255,-4-2 0,0-2 0,-6-4-34,0-1 1,0-6 0,-1-2-1,-4-2 1,-3-4-162,-3-2 0,-3 2 0,-1-4 0,-1 1-1230,0-4 1,3-6 0,0-3-418,1-2 1898,5-6 0,1-6 0,6-5 0</inkml:trace>
  <inkml:trace contextRef="#ctx0" brushRef="#br0" timeOffset="120437">14808 12216 8355,'0'-7'141,"-1"3"1,-2 8-1,-2 5-903,-2 2 1,4 1 0,-2 1 0</inkml:trace>
  <inkml:trace contextRef="#ctx0" brushRef="#br0" timeOffset="120438">14833 12551 8355,'-4'-5'888,"0"5"3656,1 7-4151,2-2 0,1 2 1,1-4-19,3 1 0,-1 0 1,5-4-1,2 0-85,1 0 1,-3 1-2749,1 3 0,-1-2 1,4 3-1</inkml:trace>
  <inkml:trace contextRef="#ctx0" brushRef="#br0" timeOffset="121411">16557 12328 8702,'-4'-12'0,"-2"-1"0,1 1 1000,-1-1 0,4 6-715,6 3 1,-1 8 0,5 6-139,2 5 1,5 3 0,3 6 0,1-1 0,3 3-1,1-1 1,1-2-68,-4-2 1,4 0 0,-5 2 0,2-1-831,0-1 0,-6-6 0,1 0 0,-2-4-1920,-2-2 2292,1-1 0,-1-1 0,1-2 0</inkml:trace>
  <inkml:trace contextRef="#ctx0" brushRef="#br0" timeOffset="121635">16855 12229 9441,'-13'-7'0,"1"4"0,0 7 0,-1 7 0,-1 6 62,-2 2 0,1 3 0,-5 6 0,1 2 0,1 2 1,-1 1-1,0 0-389,-3 0 0,2-6 1,1 4 30,1-1 1,-3-5 0,5 0 0,2-6-201,4-1 1,5-4 0,5 4 0</inkml:trace>
  <inkml:trace contextRef="#ctx0" brushRef="#br0" timeOffset="122022">17028 12663 8355,'-11'5'237,"3"4"-35,3-4 1,0 6-1,1-3 1,2 3-1,0 2 1,2-1 616,0 1 0,0-1-658,0 0 0,0 1 1,2-2-200,2-3 1,-2-2 0,7-6-297,0 0 1,-2 0-1,2 0 91,0 0 1,-2 0 0,0-2 0,-2-2 78,-2-4 0,3 1 0,-1 0 1,2 2 1,-3-4 0,3 4 691,-1-2 0,-1 4-152,-1-1 1,2 9 0,4 7-423,-2 3 1,-5 1-1,2-2 1,-1 1-184,0 2 0,5 1 0,-4-3 0,2 1-315,3-1-380,1-6 0,1 2 0,0-4 0</inkml:trace>
  <inkml:trace contextRef="#ctx0" brushRef="#br0" timeOffset="122286">17649 12316 9047,'6'-6'0,"-1"-2"792,-4-3 0,0 4-492,3 3 1,-1 8 0,4 4 0,0 3 0,-2 3 0,1 2-7,-3 5 1,2 3-1,-1 0 1,-1 1-593,-1 0 0,-2 0 1,0 0-1,0-2-370,0-2 1,0 1 0,0-6 0,0-1-338,0-1 0,0-1 0,0-1 0</inkml:trace>
  <inkml:trace contextRef="#ctx0" brushRef="#br0" timeOffset="122570">17549 12539 8355,'6'-13'656,"5"5"-500,5 0 1,1 5 0,-5-2 0,2 0 0,3 1-166,3 2 1,4-4 0,1 2-517,-1 1 0,1-2-222,0 0 1,0 1-1,0 4 1</inkml:trace>
  <inkml:trace contextRef="#ctx0" brushRef="#br0" timeOffset="122860">18120 12328 9332,'5'12'1753,"4"1"1,-3-1-1548,3 1 0,-1-1 0,6 0 1,1 2-1,2 1-99,-2 2 0,3-1 0,-2-3 1,1-1-567,1 1 0,-5-1 0,4-1 0,-2-1-516,2-2 0,-4-4 0,4 3-509,-3-2 0,-2 0 1275,0-5 0,1 5 0,-1 2 0</inkml:trace>
  <inkml:trace contextRef="#ctx0" brushRef="#br0" timeOffset="123095">18442 12266 9889,'-8'-4'0,"1"1"0,0 4 0,0 8 880,-2 6 0,2 3 0,-1 4-1029,-2-2 0,-5 1 0,-3 4 0,-1 1-496,-4 3 1,0-1 0,0 3 209,2 0 1,3-2-1,6-6 1,-1-2-1,2-5-89,3-2 1,-3-2 0,4 1 0</inkml:trace>
  <inkml:trace contextRef="#ctx0" brushRef="#br0" timeOffset="123453">18641 12650 8671,'0'-12'1290,"0"5"1,1 2-440,3 5 1,-1 5 0,4 3-620,-2 3 0,4 2 0,-5-1 1,0 1-103,1-1 1,-3 0 0,3 2 0,-1 1-112,1 2 1,3-1-1,-3-3 1,2-1-68,3 1 1,-3-2-1,1-3-11,2-4 0,-3-3 0,1-1 1,2-1 20,1-3 1,-3-3-1,-1-5 1,-2-2-181,-2-3 0,4 2 0,0-6 0,1 1-295,0 1 1,-1-4 0,3 6 0,-2-1-984,2 0 0,-1 5 705,0 5 1,2 5-1,-4-2 1</inkml:trace>
  <inkml:trace contextRef="#ctx0" brushRef="#br0" timeOffset="130036">21903 8892 7476,'0'-12'0,"0"0"0,-2 1 0,-1 1 0,-1 2 0,0-1 0,0 1 0,-2 0 91,0-2 1,1 5-1,-3 1-33,-1 2 1,-2 8 0,-3 2 0,-1 4 0,-2 5 0,1 4 0,-2 3 0,-2 5 91,1 4 1,-4 3-1,3 2 1,0 0-20,-1 3 1,6-1 0,-3 4 0,1-1-9,1-3 0,5-1 1,7-2-1,2 0-85,2 0 1,2-6-1,2-5 1,5-5-66,7-4 1,4-6 0,9-6 0,4-5 3,3-5 0,1-3 1,2-8-1,1-5-36,1-2 1,1-6 0,-7-2 0,0 0-101,-2-4 1,-7 1 0,0-2 0,-6 1 54,-7 1 1,-3-3 0,-10 6 0,-1 0 102,-4-4 1,-6 0 0,-6-3 0,-3 2-23,-2 3 1,-1 2-1,-3 3-114,-3-1 0,5 6 0,-3 8 0,0 5 1,4 6-373,1 2 0,1 13 0,-3 3 1</inkml:trace>
  <inkml:trace contextRef="#ctx0" brushRef="#br0" timeOffset="135158">19422 12179 8355,'-12'-4'913,"-1"0"-373,1 1 0,6 2 1,8 1-73,9 0 1,3 1 0,6 2 0,2 1-440,2-1 0,0 2 1,1 1-1,0-1 1,0 2-1,0-1-549,0-1 1,-5 3 0,-1-3-4,-1-3 0,3 0 0,-4-2-45,-2 0 0,-1 0-209,-2 0 959,-5 0 0,-7 0 0,-8 1 0,-3 2-52,-2 1 0,-1 6 0,-1-2 0,-3 4-107,-1 5 0,0-2 1,-3 4-13,1-1 0,4 4 0,-3-2 1,-1 0-1,2 0-198,2-3 1,3 0 0,3-5 0,2-1-474,1-2 126,5 2 0,-3-10 0,6 5 1</inkml:trace>
  <inkml:trace contextRef="#ctx0" brushRef="#br0" timeOffset="135433">19918 12365 8461,'-11'2'234,"3"2"-160,-3-3 0,8 6 0,-5-3 0,0 4 0,-1 2 0,1 0 249,-2-2 0,-1 0 1,-1 6-1,0 1-309,-1 2 1,-5 3-1,-1-2 1,-2 0-39,1 0 0,0 3 1,-2-5-635,2-1 1,4-1 0,0-1-22,2-1 1,2 0 0,-1 1 0</inkml:trace>
  <inkml:trace contextRef="#ctx0" brushRef="#br0" timeOffset="135800">20265 12067 8355,'0'-12'-639,"0"0"1536,0 5 0,0 0-541,0 3-232,0 2 0,2-2 16,2 8 0,-3 3 0,5 7 0,-2 3 0,0 3-26,-1 4 0,-2 2 1,-1 3-1,0 4-28,0 3 0,0 2 1,0 2-1,-1 2-18,-3-2 0,1 2 0,-4 0 0,2-4-387,2-3 0,1-2 0,2-7-981,0-3 1,0-6 0,0 1 0</inkml:trace>
  <inkml:trace contextRef="#ctx0" brushRef="#br0" timeOffset="146591">16433 11038 8145,'13'-8'0,"-1"1"0,2 0 0,1 2 0,3-1 0,1 2 0,3 0-170,2 0 1,6-5 303,3 5 1,4-4-1,4 4 1,5 1-1,4 2 1,3 1-188,5 0 0,6 1 0,4 2 0,7 1 0,3-1 0,5-2 0,5-1 0,6-3 0,5-4-244,-48 2 1,0-2 0,3-3 0,1-1-1,-1 1 1,0 0 192,1-1 0,0-2 0,-2-1 0,0-2 0,52-16 0</inkml:trace>
  <inkml:trace contextRef="#ctx0" brushRef="#br0" timeOffset="152360">11447 14536 9034,'-8'-20'0,"1"4"0,0 2 0,2 2 0,-1-1 0,2 1 194,-1-1 1,3 1 0,-2 0 0,4 0 0,4 4 0,6 4 0,4 3 0,2 1 0,1 0-179,1 0 1,0 0 0,2 1 0,-2 5 0,-1 5-36,-1 4 0,1 3 0,-6-2 0,-2 4 0,-2 0-182,-1 1 1,2-5-1,-4 4 154,-1-2 0,-2-2 0,-1-3 154,0-1 1,-5-5-56,-3-3 0,2-8 0,2-4-42,3-3 0,-4-2 0,1-1 1,2-2-86,0-5 1,4 2 0,0-2 0,4 1 0,1 0-131,2 4 0,-2 2 0,2 2 143,0-1 1,2 6 0,2 3 41,-1 3 0,-1 6 0,-1 3 0,-2 4-46,2 0 1,-4 4 0,1 2 0,0 2-65,0 2 0,0-4 0,3-2 0,-2-2-40,2-2 0,-4-3 0,3-2 197,0-2 1,-2-1 28,2-4 0,-3-1 0,3-3 0,-5-5-57,-3-2 1,-1-1-1,0 0 1,0-1 36,0 1 0,0-1 0,0 1 0,2 0-77,2-1 1,-1 2 0,3 1 0,1 2-41,0-1 0,1 3 1,5 2-1,-1 3 66,1 1 0,-1 0 0,0 1 13,1 3 0,-1 3 0,-1 5 102,-2 1 0,-3-1 0,-3 1 0,1-1-14,-1 0 1,3-3 0,-1-3 0,2 0-69,3-3 0,-3-2 1,1-1-1,1 0-17,2 0 0,2-5 0,-1-5 1,1-4-167,-1-2 1,0-5 0,0 4 0,-3 1 79,-1-2 0,-1 4 0,2-2 1,-5 2 144,-3 2 0,3 3 155,0 1 0,1 7-58,-5 1 0,0 9 0,0 9 0,0 1 48,0 3 1,1 2 0,3 1 0,3 0-315,0-1 0,4-4 1,-3-4-160,3-2 0,2-3 1,0-3-1,2-4 0,2-2-36,-2-2-176,-7-6 1,9-6-1,-3-7 1</inkml:trace>
  <inkml:trace contextRef="#ctx0" brushRef="#br0" timeOffset="152612">12216 14077 8355,'-12'-13'-427,"0"1"0,5 6 0,4 6 0,6 6 198,5 1 1,14 9 0,4-2 0</inkml:trace>
  <inkml:trace contextRef="#ctx0" brushRef="#br0" timeOffset="152945">12502 14374 8355,'-6'-8'240,"6"1"1,7 2-1,4 2 1,1 3-1,1 3 1,-2 2-1,-3 2 1,-2 4-1,-2 3-31,0 2 1,0 5 0,-4-4-695,0-2 0,0 3 66,0-2 333,0-5 0,0-7 0,0-8 0,1-4-52,3-3 1,-1-1 0,4-2-1,0-1 40,0-2 0,1 1 0,5 3 96,-1 1 0,-4 1 0,1 2 0,0 5-67,2 3 1,0 6 0,-1 5 65,-2 5 1,-4 5-1,3 6 1,0 1-652,0 2 1,1 0-1,5-4 1</inkml:trace>
  <inkml:trace contextRef="#ctx0" brushRef="#br0" timeOffset="153627">14759 13953 8355,'7'-29'98,"-3"0"0,3 0 0,0 5 0,-1 2 0,-1 2 0,-4-2 0,-1 0 0,-1 2 317,-4 8 0,-7 1 0,-9 7 0,-2 1-329,-2 2 1,-4 2 0,-1 3-1,-2 4-47,-2 3 1,-2 2-1,-1-1 1,1 1 123,3-1 1,0 0 0,7 1-1,4-2-160,2-3 1,8 3 0,5-3-56,1 3 0,8-2 0,7-1 0,5 0 42,3-1 0,9 4 0,0-3 0,3 2-277,1-2 1,3 7-1,-2-2 1,-2 1 84,-3-1 1,0 4 0,-9 0-1,-2-1 198,-1 2 0,-8 1 1,-3 6-1,-6 0 83,-5 0 1,-8 1 0,-5 3 0,-4 2 4,-4 1 0,-1 7 0,-5-3 1,4-1 20,0 1 0,-2 3 0,4-6 0,3 1-6,4-1 0,6-4 0,7-8 0,5-4 1,4-4-17,4 0 1,9-2 0,7-3-24,4-4 1,6-2-1,5-2 1,3-2-55,4-2 1,3-1 0,-4-5-1,-2 3-229,-5 1 0,1 1 0,-8 2 0,-2-1-366,-3 1 0,-5 2 1,1 2-1,-3 3-725,-4 5 926,-7 2 1,7 7 0,-4 1 0</inkml:trace>
  <inkml:trace contextRef="#ctx0" brushRef="#br0" timeOffset="154064">14486 15180 8429,'0'-8'279,"0"0"0,-6 5 282,-2-1 0,3 8 1,1 4-1,2 3-357,2 2 1,0-1 0,0 1 0,0-1-241,0 0 0,0 1 0,2-1 19,2 1 1,3-2-1,5-2 1,0-2-134,1-1 1,-5-2 0,0-4-1,2-1-104,1-4 1,-3 3 0,-1-7 0,0 0 70,0-2 0,-4-2 0,2 1 104,1-1 0,-5 0 0,3-2 0,-1-1 0,0 4 60,1 2 1,0 6 0,-3-3 346,3 2 1,-2 2 0,2 9-1,-3 6-335,-1 7 0,0 3 0,2 0 0,0-1-802,3 1 0,4 1 8,0 2 1,7-5 0,3-2 0</inkml:trace>
  <inkml:trace contextRef="#ctx0" brushRef="#br0" timeOffset="154518">15317 14163 8355,'-8'-8'714,"-1"0"-421,7 0 0,-3-2 0,10 6 54,3 8 0,0 7 1,3 4-1,3 3 0,1 1-123,3 3 1,-3 2 0,4-1 0,1-1-462,-1-1 1,-2-6 0,2 2-1,0-3-276,0-2 1,-2-1 0,2-3 0,-1-4-868,-3-2 1,-1-2 1105,-1 0 0,-1 0 0,0 0 1</inkml:trace>
  <inkml:trace contextRef="#ctx0" brushRef="#br0" timeOffset="154755">15565 14089 8819,'-6'-7'284,"4"2"1,-7 5 0,0 1 0,-1 3 0,0 6-1,2 5 1,-1 6 0,-4 2 677,-3 2 1,2 1-1123,-3 3 0,4-3 0,-1 5 0,-1-3 0,-2 1 0,3-1-490,5-2 0,-1-2 1,4-4-1,1-3 0,-1-3-120,4-2 0,0 0 0,2 1 1</inkml:trace>
  <inkml:trace contextRef="#ctx0" brushRef="#br0" timeOffset="155198">15813 14449 12216,'-7'12'200,"0"1"0,4-1 1,-1 0-58,2 1 1,0-1 0,2 2 0,0 1-123,0 2 0,0 1 0,0-3-177,0 1 1,2 1 0,0-5 0,4 1 0,1-2 13,2-3 0,-2-3 0,2-5 1,0 0-314,2 0 1,2-1 0,-1-3 0,-1-6 348,-3-5 0,3 1 1,-4-4-1,1 2 0,1-1 347,0 2 1,-2 1 340,2 2-350,-7 5 1,4 8 0,-6 12-282,0 6 0,-2 0 1,0 2-1,-2 0-112,1-2 1,1 3 0,4-5-638,2-2 0,-1-1 0,5-3 116,2-3 1,6 3 0,3-4 0</inkml:trace>
  <inkml:trace contextRef="#ctx0" brushRef="#br0" timeOffset="169695">11447 11050 6247,'2'-6'278,"2"0"-210,4 1 1,0 2-1,3-4 1,3 0-1,1 0 1,3-2-1,3-3-21,2 0 1,-1 0-1,2-1 1,2 1-1,0 1 1,2 1-1,-1 3 1,2 0 0,0 2-34,2-1 1,-5 2 0,4 4-1,-1 0-2,0 0 0,0 0 0,-4 0 0,-1 2 7,1 2 0,0-1 0,-1 3 0,-2 0 0,-2-3 0,-5 2 0,3 1 0,-1-1 32,-1 1 0,1-1 0,-5-2 0,1 3 12,-1 0 0,5-3 0,-1 3 0,1-2-42,1 0 0,0 4 0,4-4 0,-2-1-32,2-2 1,3 4-1,3-1 1,2-1 12,2-2 1,-1-1 0,4 0 0,-3 0-12,-2 0 0,-1 0 1,-4 0-1,-1 1-12,1 3 1,-1-2-1,-2 2 1,-3-3-2,-1-1 0,3 0 0,-4 0 0,3 0-24,2 0 0,1 0 0,3 0 1,3 0 24,4 0 1,3 0 0,1 0 0,-1 0-8,-3 0 0,7 0 1,-2 2-1,0 0 20,1 3 1,-2-1 0,0-4 0,-1 0 19,-3 0 1,7 4-1,-3 1 1,2 1-22,-1-1 1,5-1 0,1-2 0,2 1 766,-1 1 1,-1 0 0,3-4-1,-3 0-113,-1 0 0,2 0 1,-2 0-1,1 0 0,3 0 1,1 0 0,2 0-1,0 0 3,-1 0 1,1 0 0,1 0 0,0 0 5,-2 0 0,12 0 0,-5-1 0,5-2 29,4-1 0,0-2 0,-2 3 0,3-1 4,4 1 0,-2-2 0,-1 1 0,0 1-20,-1 2 0,4 1 1,-4 0-1,-1-2-595,-2-2 0,-1 3 0,-1-3 0,-2 2-42,-1 2 1,-4-1 0,4-2 0,0-1 9,-2 1 1,1 2-1,-4 1 1,4 0-21,-1 0 1,5 0 0,-5 0 0,1 0-4,-3 0 1,-3 0 0,0 0 0,0 0-24,-2 0 1,4 0 0,-6-1 0,2-2 21,1-1 1,6-1 0,-6 4 0,2-2 33,3-1 0,2-4 1,5 4-1,1 0-22,3-2 0,3 3 0,6-3 0,-1 0 0,1 3 0,-1 0 1,0 1-1,-1-2-15,-2 1 0,-1 1 0,-8 2 0,-7 0-20,-7 0 0,-6 5 1,-11-1-1,-7 0-206,-10 1 0,-8-2 0,-8 5 0,-8 2-632,-11 1 837,-19 1 1,-16 6 0,-13 2-1</inkml:trace>
  <inkml:trace contextRef="#ctx0" brushRef="#br0" timeOffset="179987">20948 10914 8355,'-2'-18'43,"-1"-1"0,-1-2 0,2 2 1,0 0-1,2 1 0,2-2 69,2 1 1,4 3-1,8-4 1,5 2-1,3 3 1,0 1 0,3 3-1,0 3 1,2 4 145,-1 3-297,-2 1 0,-1 7 0,-3 5 1,-4 7-284,-6 5 0,-4 11 0,1 7 1,-5 5 268,-3 2 0,-1 6 1,0 2-1,0 1 143,0 0 0,0 4 0,-1 4 0,-2-1 20,-1-2 1,0-5 0,4 0 0,1-2-58,3-3 1,-1-1 0,4-12 0,0-3-47,0-2 0,2-8 0,6 1-60,2-6 0,5 0 0,-3-6 0,2-1 0,0-1-89,1-1 0,1-1 0,0-1 0,0-1 108,-3-2 0,-6 2 1,0 6-1,-6 5 49,-2 2 0,-2 9 0,-6 7 1,-2 7 150,-4 7 0,-7 21 1,-2 6-1,1 11-74,7-41 1,0 1-1,-5 45 1,6-44-1,-1 1 1,3 0-1,0 0-23,1-1 0,2 1 0,-1 3 0,2-1 0,2 45 0,0-50 0,0 0 7,0 1 0,0-1 0,0 48 1,0-5-1,0-5 16,0-3 1,0-3 0,-1 5-25,-3 0 0,-3 0 0,-6-1 0,0 3 0,-4-1-225,-4-1 1,-2-5-1,-2-10 1,0-4-139,1-5 0,-1-5 0,0-13 0,0-6-243,0-9 1,2-2 0,1-13 35,1-4 1,-5 1-1,-6-5 1</inkml:trace>
  <inkml:trace contextRef="#ctx0" brushRef="#br0" timeOffset="180814">20898 12539 8355,'-6'-7'210,"5"1"0,-4 12-75,5 2 1,4 3 0,1 3-1,2 1 1,3 2 0,1-2-1,1-1 1,1-2 0,0-1 33,4-3 0,-2 2 0,6-6 1,-1-4-1,1-7 0,0-9 1,2-9-1,3-8 101,3-9 1,10-9 0,-2-5 0,2-3-287,-1-5 1,5-5-1,2 3 1,2 3-227,-1 4 1,-1 2-1,-6 10 1,-3 10-239,-1 8 0,-4 13 0,-1 14 0,-1 10-1644,0 13 1717,0 14 0,1 3 0,2 5 1</inkml:trace>
  <inkml:trace contextRef="#ctx0" brushRef="#br0" timeOffset="183509">17028 14498 7513,'13'2'-52,"-1"2"0,1 3 1,-1 1-1,-1 0 1,-1 2-1,-2 1 0,2 0 1,-1-1 106,0-2 1,2-5 0,-3 1 0,3-4 0,1-4 81,1-5-163,5-7 1,-3-1-1,5-6 1,4-3-1,2-2-38,3-2 1,0 2-1,-2-5 1,4 0-287,2 1 0,5-3 0,-6 3 0</inkml:trace>
  <inkml:trace contextRef="#ctx0" brushRef="#br1" timeOffset="187814">17351 10678 30054,'-43'-12'-1405,"6"1"1,9 1 0,16 3-1,22 2 1,25 2 0,25 2-1,17 1 1936,12 0 0,9 0 0,-47 0 0,-1 0 0,0 0 0,0 0 299,48 0 1,-16 0 166,-4 0-862,-16 0 1,4 5-1,-9 2 1</inkml:trace>
  <inkml:trace contextRef="#ctx0" brushRef="#br1" timeOffset="188058">17785 10629 29346,'-12'-18'-2360,"5"4"1,8-2-1,13 7 1,8 5 3104,5 3 1,13 5 0,3 1 0,8 2 342,7 3-967,19 1 1,0 7-1,16 1 1</inkml:trace>
  <inkml:trace contextRef="#ctx0" brushRef="#br0" timeOffset="193553">11695 16458 8355,'0'-19'71,"0"2"1,0 2 0,0 0 0,-1 0 0,-3 4-1,-4 8 1,-3 10 0,0 9 246,2 6 1,-2 4 0,4 3 0,-1 6 0,1 3 0,2 5 0,2 1-1,2 2 1,1-1-11,0 1 0,5-2 1,5 0-541,5-7 0,0-9 0,6-10 0,1-5-27,1-6 0,3-7 1,3-8-1,3-9 118,0-5 1,-2-8 0,-5-3-1,-2-1 44,-2 0 1,-7-1 0,-7 3 0,-3-1 15,-6 0 1,-3 5 0,-10-1 0,-5 5-195,-4 3 1,-5-1-1,0 5 1,-3 3 14,0 5 1,-6 3 0,3 8-1,2 2-282,2 4 0,7 7 407,8 2 1,2-1-1,1-3 1</inkml:trace>
  <inkml:trace contextRef="#ctx0" brushRef="#br0" timeOffset="193922">12477 16321 8355,'0'-12'717,"0"5"-19,0 2-554,0 5 1,0 5-1,-2 3 1,-2 3-342,-4 2 0,-3-1 1,-1 1-1,-2 0 87,-3 4 0,3-5 0,-2 2 1,1-4 48,-2-1 0,8 3 0,-4-1 0,4-2 86,2-1 1,-3 1 0,6 3-11,1 1 1,7-5 0,6-1-111,5-2 1,0 3 0,6-2 0,1-1 0,0 1-52,-1-3 1,2-2 0,-2-1 0,1 0-19,-2 0 1,3 0 0,-7 0-833,-1 0 813,-7 6 1,-2 1-1,-6 5 1</inkml:trace>
  <inkml:trace contextRef="#ctx0" brushRef="#br0" timeOffset="194185">12303 16818 8355,'19'0'168,"1"-5"-35,-4 1 1,2-5-1,4 2 1,0-1-51,4-1 0,1 5 0,6-4 1,0 0-998,-2 1 0,5-4 0,-4 4 0</inkml:trace>
  <inkml:trace contextRef="#ctx0" brushRef="#br0" timeOffset="194593">13159 16446 8355,'0'-13'16,"0"1"0,1 5 0,3 4 145,5 6 1,2 4 0,2 6 0,3 3 0,0 2 0,1-1 0,-1 1 0,2-1-22,1 1 1,1-4 0,0 2 0,-2-1-411,0 2 0,-3-8 0,5 4 0,-2-3-311,-3-4 0,-1 4 0,-2-6 155,0-1 0,-5 4 0,-1 0 0</inkml:trace>
  <inkml:trace contextRef="#ctx0" brushRef="#br0" timeOffset="194820">13432 16346 8355,'0'-12'0,"0"-1"141,0 1 1,0 4 0,-2 1 0,-2 1-1,-4 5 1,-3 5 0,-1 9 0,-1 7-1,-1 8 1,-2 5 0,-5 3 0,-2 1-1,-2 1 1,0 2-292,0 2 1,0-1-1,1-5 1,0-3-1,4-3-684,3 1 1,5-9 285,3 3 1,-2-3-1,4 2 1</inkml:trace>
  <inkml:trace contextRef="#ctx0" brushRef="#br0" timeOffset="195110">13667 16706 8328,'0'8'1030,"2"0"-933,2 2 1,-1-2-1,4 3 1,-2 3-1,-1 1-175,2 3 1,-5-3-1,3 6 1,-1 0-282,1-2 1,-3 0-1,4-3-323,-4 0 1,5 1 0,0-5 0</inkml:trace>
  <inkml:trace contextRef="#ctx0" brushRef="#br0" timeOffset="195282">13767 16470 8391,'-2'-7'-665,"6"3"1,6 3 0,2 1 0</inkml:trace>
  <inkml:trace contextRef="#ctx0" brushRef="#br0" timeOffset="195931">14511 16222 8355,'0'-7'-71,"0"2"1,0 6 0,-2 2 224,-2 1 0,1 6 1,-3-2-1,-1 3 1,1 1-1,-1-1 1,0-1-1,-2-2-43,-2 2 0,-2 0 0,1-1 1,0 0-59,-1 0 1,-5 2 0,-1 2-1,-2-1-252,1 0 1,4 1-1,0-2 1,2-1 2,2-2 1,3-4 195,1 4 1,11-5 0,1 1 0,7-2 125,6-2 0,2 0 0,6 1 0,0 2-77,-1 1 1,-3 1-1,0-2 1,1 1-187,1-1 1,-2 2-1,-2 1 1,-1-1-1,-3 2 1,-2 0-680,-5 3 0,1-3 472,-4 1 1,-1 0 0,-4 5 0</inkml:trace>
  <inkml:trace contextRef="#ctx0" brushRef="#br0" timeOffset="196192">14337 16718 8355,'13'-4'40,"-1"0"0,2 1 1,1 1-1,3-1 1,0-1-1,1 0 1,-1-1-1,1 1 1,0 0-1,2 0 1,0 0-1,-2 0 0,0 0 1,-1-1-1,0 3 1,-3 0-858,-1 2 0,-1 0 0,-1 0 0</inkml:trace>
  <inkml:trace contextRef="#ctx0" brushRef="#br0" timeOffset="196514">14994 16222 8355,'2'-12'1266,"2"-1"-720,-3 7 1,6 0 0,-4 7-54,1 4 1,0 3-1,-2 8 1,0 4-1,3 2-377,-3 3 0,1-2 0,0 10 0,1 1 1,0 1-1,0 1 0,2-2-554,1 1 0,-3 2 0,3-7 0,-1 0-942,1 1 0,-4 2 306,1-4 0,3 5 0,0-2 1</inkml:trace>
  <inkml:trace contextRef="#ctx0" brushRef="#br0" timeOffset="200375">13208 10071 7634,'6'-18'0,"2"4"0,3 6-8,2 2 0,-1 2 1,2 4-1,4 1 0,7 5 893,6 6-852,5 1 1,12 10-1,9-2 1,10 2 0,13 2-1,10 1 1,-40-11 0,2-1-1,3 3 1,1-1-1,4 2 1,0 0 0,3 1-1,0 1 71,4 1 1,1-1 0,0-1-1,2 1 1,6 1 0,2 0-235,-1 1 0,0-1 0,1-1 0,0-1 1,3 1-1,1 1 0,-1-2 0,0-1 0,1-1 1,0-2-240,0-2 1,0-1 0,1-2 0,1-2 0,1-3 0,1-2 243,-4-1 0,0 0 0,0-1 0,0-1 0,0 1 1,0-2-1,-1 1 0,-1 0 160,0 0 0,-2 0 0,-5 0 0,-1 0 0,-1 1 0,-1 1 0,-6 1 0,-1 2-41,-6 2 1,-1 3 0,-5 2 0,-2 4 0,30 18 5,-9 6 0,-8 3 0,-3 10 0,0 11 0,-1 6 0</inkml:trace>
  <inkml:trace contextRef="#ctx0" brushRef="#br0" timeOffset="200753">13506 11311 8355,'15'-30'-329,"6"-3"1,15 2 214,13 2 1,11 4-1,2 3 1,7 2 85,4-2 1,18-3 0,-42 11-1,2-1 1,5-2 0,1 0 0,5-3-1,0 0 1,4-3 0,2-1 0,3-3-1,1 0 1,4-3 0,0-1 102,0-1 1,2 0-1,6-2 1,2 0 0,1 1-1,1 0 1,3-2 0,1 1-224,1 0 0,1-1 0,-24 10 0,0-1 0,0 1 0,-5 2 1,-1-1-1,1 1 0,1 0 0,-1 1 0,1-1 41,1 1 1,0 1 0,0 0 0,-2 1 0,0 2-1,0-1 107,30-8 0,0 0 0,-3 4 0,0 0 0,0 0 0,0 0 0</inkml:trace>
  <inkml:trace contextRef="#ctx0" brushRef="#br0" timeOffset="212471">9364 11770 8355,'14'-24'-43,"1"4"1,3 3 0,1 5 0,3 2-1,1 3 1,2 0 0,1 2 0,5-1-1,5 2 1,6 0 0,6-1 0,9-1 0,6-1-23,8 0 0,3 0 0,5-2 0,3 0 0,5 0 0,3-1 0,2 1 0,2 0 3,2 0 1,-46 4-1,1 0-1,48-3 1,-47 2 0,1 1-1,45-4 1,1 0 50,-48 5 1,0-1-1,0 0 1,0-1 0,-1 2-1,0 0 1,1-1 0,-1 1-5,49-5 0,-48 4 0,-1 1 0,42-1 0,-1 3 20,-3 0 0,6 2 0,-7 0 0,2 2-14,4 2 1,-5-1 0,4 5 0,-1 0-4,0-1 0,6 3 0,0-5 1,-46-2-1,0 0 6,1-1 1,0 1-1,2 1 1,1 1 0,42 0-1,-47-2 1,1 0 16,2-1 1,0 1 0,-1 1-1,-1 0 1,1-1 0,0 0-1,47 2 6,-4 1 1,-45-2-1,1 0 1,45 2 0,1-1-12,0 1 0,-46-2 0,-1 1 0,0-1 0,1-1-4,47 4 0,-2 3 1,3-6-1,-49-2 1,1 0-1,-1 0 0,0 0 6,50 2 0,-47-1 0,0-2 0,-2 0 0,0 0 0,1 0 0,0 1-8,0 0 1,1 0 0,4 0 0,1 0 0,-7-2 0,1 0-1,0 0 1,1 0-1,0 0 1,0 0 0,-2 0 0,0 0 0,2 0 0,1 0-1,-1 0 1,0 0-2,-2 0 1,0 0 0,2 0 0,0 0 0,47 0 0,-1 0-3,-1 0 0,-43 0 0,0 0 0,41 0 1,2 0-13,1 0 0,-46 0 0,-1 1 0,2 0 0,0 1 0,-2 0 0,0 0-31,0 0 1,0-1 0,2 0-1,1-1 1,-4 1 0,0 0 0,1 0-1,0 0 6,1 1 1,-1 0-1,3 1 1,-1-1-1,42-2 39,1 0 0,1 0 0,-48 0 0,0 0 0,49 0 0,-5 0-1,-4 0 1,1-5 0,0 0-1,-2-1 48,-1 1 0,-2-3 0,-3 2 0,-5-1 147,-2-2 0,-3-1 0,-1 0 0,-4 3-130,0 2 0,2-3 1,-4 4-1,-1-1-71,-1 0 1,2 3 0,-2-2 0,-3 3-87,-6 1 1,0 0-1,-1 0 1,-3 0 50,-4 0 1,-4 0-1,-6 1 1,-1 2-20,-3 1 1,-3 5-1,-5-5 50,0-2 0,-6 5 0,-2 0 0,-4 1 0,0 1 23,-1 0 1,-4-2-1,1 2 1,0 0 5,2 2 0,2 0 1,1-1-1,2-2 36,5 2 1,-2 2 0,3 3 0,1 2 35,1-2 0,8 3 0,-9 0 0,0 1-61,0 3 0,-4 2 0,1 0 0,-4 1-73,-7 0 0,1 5 1,-6 2-1,-1 1 69,-2 0 0,-2-4 1,-3 4-1,-5 0-77,-2-1 0,-2 2 1,-3-3-1,-1-1 95,-3 0 1,5 5 0,-3-2 0,2 3 81,-1 1 1,1 0 0,3 0 0,1 1-60,-1-1 0,1 0 1,1 0-1,1 0-5,2 1 0,4-1 0,-3 0 1,0 0 25,0 0 1,4 2-1,-2 1 1,1 1-16,0-1 0,0-1 1,2-2-1,-1 0-20,-1 0 0,-4 2 0,2 1 1,1 3-51,-1 1 1,-3-3 0,2 5-1,-1 1 17,-1 1 0,5 1 1,-4 1-42,-2 0 0,3-1 1,-1 2-1,-1 2 1,-1 0 6,2 0 0,-3 6 0,2 0 0,-2 0 5,-1 2 0,4-4 0,-1-1 0,1-1 3,1-2 1,0 2 0,5-2-1,-3 0-36,3-2 1,0-3 0,1-1 0,-2-3-2,-1-1 0,-4-1 1,2-2-1,-1 2 37,-2-2 1,-2 0 0,-2 0 0,1 2 10,-1 2 0,1-4 0,-2 3 0,-1-2-16,-1 1 1,-1 5-1,5-3 1,1 0-12,2-3 0,0 2 1,5 0-28,1 1 0,1-3 0,2 3 0,0-1 0,0-5 0,0-2-25,0-3 0,0-1 1,0 0 55,0-7 0,0 2 0,0-5 0,0-1 29,0-2 1,-4 3 0,-1-3 0,-2 1 23,-3-4 0,-1 2 0,-3-1 0,-1-1 21,-1 2 1,-2-4-1,3 2 1,-3-2-36,-2-1 0,4-1 0,-5 0 0,-1 1 7,-1-1 0,-3 1 1,-2-1-1,-1 0-4,2 1 0,-8-1 0,1 1-4,-1-1 0,1 0 0,-5 2 0,-1 1 0,-1 2-35,1-2 0,0 0 0,0 0 0,-1 2-33,1-2 1,1 0-1,2 0 1,0 2 0,-1 0-84,1 0 1,0-1 117,0 4 0,-2-3 0,-1 3 0,-2 3 1,-3-1-19,-1-2 1,-7 4 0,0-4 0,0 4-19,2 1 0,-3-1 0,-1 1 1,0 0 25,0 0 0,-7 0 0,1-1 20,-2 1 1,2-4-1,-5 0 1,3-1 0,1 1-1,0 0 1,0-1 0,-2 1 13,-2 0 1,2-5 0,-5 5 0,0 1 0,1 0 6,1-1 0,-9 1 0,1-4 0,-2-1-10,-3 1 0,-1 4 0,-6-2 0,0 0-6,1 1 0,-5-6 1,-2 3-1,1-1 0,-3 1 1,0-1-12,-2 1 0,47-9 0,0-1-5,-45 4 1,2-3 0,1-1-1,1 0 1,-1 0 23,-2 1 0,4-5 1,0 3 10,1-2 1,-2 1 0,0-4 0,0 3-15,-1-3 1,4 4 0,-4-2-1,1-1-1,0-2 1,-4 1 0,2 0 0,1 2 0,-3-1 0,0-1 3,-2-2 0,46 0 0,0 0-2,-48 0 1,5 0 0,-2 0 0,4 0-19,1 0 1,-4 0 0,4 0 0,4 0-12,7 0 0,-7 0 0,9 0 0,-1-2 0,2-1-41,2-1 1,0 0 0,-1 4 3,1 0 0,-2-4 0,7 0 1,-2 1-1,1 2 0,2 1-120,1 0 187,-3-6 0,3 5 0,-2-5 1,2 2-1,2 0-17,0 1 1,-4 2-1,2 1 1,1 0 40,-1 0 0,2-4 1,3 0-1,-1 1-4,2 2 0,-5 1 0,6-2 0,0-1 17,1-1 1,1 0 0,5 4-1,-3-1 1,-1-2 0,3-1 59,4 1 0,-1 0-83,6-1 1,-2 3 0,-1-5 0,-1 2-17,0 0 1,2-1 0,1 0-1,3-1-9,1-1 1,-2-4-1,4 2 1,1-3 0,1-3 1,2-2 0,0-1 10,-1 2 1,1-2-1,1-4 1,2 1 0,1-1-1,0-1 1,0-2-101,0 0 0,4-1 47,-4-3 1,4 1 0,-3-3 0,2-1 18,2 0 0,-4 3 0,-1-4 0,-1-1 26,1-2 1,-2-5-1,5-2 1,0-1-27,-1-3 1,-3-3 0,2-2 0,1 0 30,2 3 0,-3-6 1,0 3-1,1-5 0,0-2-7,1-4 1,2 4 5,-5-8 1,6 7 0,-4-6 0,3 1 0,-1 1-12,1 2 1,2-8 0,1 3 0,0-5-3,0 2 0,1-7 0,-1 12 0,1-1 7,4-5 0,-4 4 1,4-3-1,-4-1 24,-1 2 1,1 2 0,-1 3 0,0 0 0,0-4-1,0 1 55,1-1 1,-1-2-31,0 4 1,0 0 0,0 4 0,2 0 7,2-1 0,-1-3 0,6-1 0,1-1-11,1 1 0,1-4 0,2 5 1,3 0-13,4-1 1,3 2 0,1-4 0,0 1-24,0 4 1,1 3 0,3 2 0,6-2 2,5 2 1,0 0 0,6-3-1,1 0-44,1 0 1,1 5-1,-1 3 1,-1 3-29,0 2 0,8 3 0,-5 1 0,1-1-71,1 2 0,3-7 0,2 4 0,1 1 22,0-3 1,0 7 0,4-1 0,2 2 111,2-1 0,-1-3 0,7 2 1,2 0-25,4 1 1,10 0-1,-1 5 1,4 0 48,6 0 0,2 6-138,9 7 0,8-7 0,-3 5 0</inkml:trace>
  <inkml:trace contextRef="#ctx0" brushRef="#br0" timeOffset="218244">9971 14821 7560,'17'-25'0,"1"2"0,1 2 0,3 4 0,2 5 0,1 2 0,-1 3 0,1 1-96,0-1 0,5 4 0,3-1 0,5 1 0,3 0 0,4-2 0,5-1 0,2-1 0,3 0 1,2-1 97,2 1 0,-4-2 0,-2 3 0,-6 1-221,-6-1 0,-3 7 0,0 6 1</inkml:trace>
  <inkml:trace contextRef="#ctx0" brushRef="#br1" timeOffset="218434">10616 14412 23104,'7'-6'1341,"6"5"1,-2-4-1767,4 4 0,7 1 1,-1 1-1,1 5 0,0 6 1,-3 8-1,-1 5 0,-3 3 1,-1 7-1,-3 5 0,-3 5 1,-4 2 336,-2-1 1,-13 13-1,-3-1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8:42:38.42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1550 5221 8278,'0'-16'0,"0"-1"0,0 2 0,0 1 0,2 3 0,2 3 0,4 5 0,3 6 331,2 5 0,0 10 0,2 7 0,3 7 0,2 5 0,2 6 0,1 6 0,3 9-149,3 7 1,-3-2 0,3 3 0,-2-2-1,-4-3-209,-2-4 1,2-3 0,-4-10 0,1-7 0,-2-6 69,-1-5 1,-3-8-1,1-4 232,-5-5 0,1-7 0,-4-4 62,0-9 1,-2-7 0,-3-8-328,2-3 0,-3-4 0,3-7 0,-2-4-133,-2-4 0,0 4 0,0-9 0,0 1 1,1 1-92,3 0 0,-2 7 0,3 3 1,-1 3-633,0 5 1,6 9 0,-2 7-1,3 5-190,2 3 1,-1 4 770,1 5 0,-1 0 0,0 0 0</inkml:trace>
  <inkml:trace contextRef="#ctx0" brushRef="#br0" timeOffset="338">2741 5333 8355,'-4'-12'0,"0"-1"1511,1 1-882,-4 5 0,0-3-597,-5 6 0,-1 0 0,1 4 0,-2 1 41,-2 4 0,-2-1 0,-4 7 1,1 4 33,-1 3 0,3 7 0,-2 5 1,0 3-1,2 6-118,2 5 1,4 4 0,2 1 0,2 1-81,5 0 1,3-5 0,4-1 0,4-2-122,5-7 1,9-3 0,1-8 0,4-4-202,3-3 1,9-9 0,0-4 0,0-2-281,1-2 1,1-7 0,-2-4 348,-2-5 1,-7-6-1,1 3 1</inkml:trace>
  <inkml:trace contextRef="#ctx0" brushRef="#br0" timeOffset="597">2964 5631 8355,'6'-7'1379,"2"3"-1376,3 2 0,7-2 0,3-1 0,2-1-420,2 1 0,0-1 0,1 3 0,1-1-169,2 1 0,0-3 0,-4-1 0</inkml:trace>
  <inkml:trace contextRef="#ctx0" brushRef="#br0" timeOffset="1105">3832 5383 8355,'-5'-20'2658,"-2"4"-1531,-5 8-1222,5 2 0,1 7 0,6 5 0,0 6 0,0 8 215,0 3 1,6 11-1,2 6 1,3 6-177,1 5 1,-3 7-1,-1 0 1,0 1-271,-1-1 0,3-3 1,-5-5-1,2-4-12,3-4 0,-3 2 0,-1-10 1,0-1-134,-3-1 0,0-4 1,-1-6-1,2-3 57,-1-1 1,-7-2-1,-3-3 1</inkml:trace>
  <inkml:trace contextRef="#ctx0" brushRef="#br0" timeOffset="1106">3882 5519 8355,'0'-19'2091,"0"1"-1742,-6 5 0,6 5 0,0 1 1,7 2-1,4 2-182,2 2 1,3 1 0,2 1-318,1 3 1,-2 2 0,2 3 0,-1 1-325,-3 4 0,-6-2 0,-4 6 80,1 0 0,-5-3 0,2 6 1,-6-1-1,-7 1-135,-5 0 0,1-2 50,-2 2 0,-3 2 0,-1-4 1</inkml:trace>
  <inkml:trace contextRef="#ctx0" brushRef="#br0" timeOffset="2589">4353 5469 8994,'0'-19'442,"0"1"0,-5 11-244,-4 3 0,-2 4 1,-1 4-1,1 5 0,1 3 1,3 3-1,1 3-127,-1 1 0,4-3 1,-1 1-1,2 0-180,2 0 1,0 0-1,0-1 1,2-1-198,2-4 0,-1 1 0,5-5 1,2 0-247,1-3 0,1-3 412,0-1 1,1-1 0,-2-3-1,-3-4 125,-4-3 0,2 1 0,-2-1 0,-1-3 120,-2 0 1,-2 1 0,-3-1-1,-5-1 1,-2-2 55,-1 2 1,-1 3 0,1 2 0,0 2-119,-1-2 1,1-1 0,1-1-140,3-1 1,2 5-1,6 0 1,1-1-144,4 3 1,1-5-1,8 1 1,3-4 7,3-2 1,4-7-1,2 3 1,3-5 28,4-4 1,-3 2 0,-1-5 276,-3 2 0,-6-1 0,-4 5 0,-3 0 465,-5 2 1,2 4 0,-6-1 328,-2 5 1,0 4-646,-2 8 0,0 17-177,0 16 0,0 2 1,0 5-1,0 4 0,0 3-105,0 4 1,0-3 0,1 0 0,2-1-195,1-3 0,4-3 0,-2-3 0,1-3-51,2-5 1,1 0-1,0-9 1,-2-2-155,2-2 0,-3-6 302,1-3 0,-4-4 168,4-4 1,-5-3-1,1-5 1,-3 0 51,-1-1 0,2-3 0,1-1 0,1 2 91,-1 1 1,3 2-120,3-1 0,2 7 1,1 3 80,1 6 0,-5 3 0,-1 7 0,0-1-18,-1 1 0,1-1 1,3 2-1,-2 0-187,2-2 1,1 3-1,1-8 1,1 0-74,-1-3 1,5-3 0,1-2 0,-1-2 171,1-1 0,-1-7 0,-3 0 30,2-4 0,-5-3 0,3 3 0,-2-2 119,-2 2 0,-6 1 0,0 2 0,-2 0 1,-1 1 1011,3 2-940,-2-2 1,3 11 0,-5 2 0,0 9-47,0 8 0,0 6 1,0 4-1,-1 4-98,-3 3 1,2 5-1,-2 0 1,3-1-166,1-1 1,0-2 0,0-1-1,0-3-444,0-4 0,4-4 1,1-5-1,2-3-88,3-3 0,-3-3 1,1-3-1,2-4-483,1-2 964,1-2 0,1-11 0,-1-3 1</inkml:trace>
  <inkml:trace contextRef="#ctx0" brushRef="#br0" timeOffset="2590">5544 5060 8355,'-2'-19'902,"-2"2"0,2 5 0,-5 2-339,1 2 0,-2 7-380,4 1 0,0 7 0,4 9 1,0 6-1,1 6-13,3 5 1,-2 4 0,2 4 0,-3 3-376,-1 0 0,0 7 1,0-4-1,0-1-260,0-2 0,0-3 1,0-5-1,0-3-377,0-4 0,0-8 0,0-5 0,0-2 340,0-2 1,0 1-1,0-1 1</inkml:trace>
  <inkml:trace contextRef="#ctx0" brushRef="#br0" timeOffset="2591">5345 5395 8355,'6'-7'360,"2"3"1,5 1-1,3 0 1,5-1-253,2 2 1,8-1 0,2 0 0,2-1 0,3 1 0,-1 2 0,-1 1 0,-3 0-432,-4 0 1,-9 0 0,-3 1 0,-3 2 269,-2 1 0,-5 6 1,-3-2 261,-3 3 0,-1 1 0,0 1 0,0-1 0,-1 2-123,-3 3 0,3-4 0,-4 5 1,4-1 324,1-1 0,0 1 0,1-6-490,4-3 1,-1 2 0,7-6 0,3-1-1,1-2-195,3-1 1,-5-1 0,5-5 0,-1-5 189,-1-4 0,-3-3 1,-6 2-1,0-4 160,-1 1 1,-3-3 0,1 4 0,-4-1-51,-4-3 1,-1 2 0,-6 1-296,-2 1 1,4 6 0,-8 5 0,3 1 0,1 4-1819,-4 0 1774,3 2 1,-9 6 0,3 1 0</inkml:trace>
  <inkml:trace contextRef="#ctx0" brushRef="#br0" timeOffset="3097">6090 5407 8355,'-13'-19'574,"2"5"0,3 6 0,5 0 1,6 1 41,5 3 1,3 4-1,3 5 1,1 8-547,2 6 1,-1 6 0,-5 4 0,-1 4-151,-2 3 1,-5 5-1,1 2 1,-3 1-169,-1 3 1,0 0-1,0-2 1,0-4-184,0-2 1,-1-7-1,-2-3 1,-1-5-296,1-3 1,2-3-1,1-6-955,0 1 1421,0-6 0,0-2 1</inkml:trace>
  <inkml:trace contextRef="#ctx0" brushRef="#br0" timeOffset="3098">6164 5457 8355,'0'-12'536,"5"5"0,2 1 0,6 6 246,-1 0 1,5 0 0,-1 0-559,-1 0 1,1 0 0,-1 0-234,1 0 0,1 2 1,-5 2-1,-1 4-98,-3 3 1,-2 1-1,-7 1 1,-4-1-762,-3 1 1,-8 0-1,-5 3 1,-2 0 273,-2-1 1,0-1 0,2-2-1,2-1 357,4-2 1,4 2-1,0-4 1</inkml:trace>
  <inkml:trace contextRef="#ctx0" brushRef="#br0" timeOffset="3429">6375 5631 9439,'-6'0'1752,"6"0"-1539,7 0 1,4 0 0,3-2 0,1 0-344,2-3 1,5-4 0,-2-1 0,4-4 0,1-2 0,-2-1 0,-2 1 0,-5-1-206,-2 2 1,-3-3 0,-3 2 0,-4 0 274,-2 3 1,-2-4-1,-2 1 123,-2 0 1,-3 7-1,-5 2 1,0 1 0,-1 4 22,1 0 1,-1 2 0,1 2 207,0 2 1,3 7-1,2 5 1,1 1 0,0 1-280,1 2 1,0 0 0,7-1 0,2-1-521,4-3 0,5 2 0,2-4 1,3-3-168,1-3 1,6-3 42,4-4 0,5 0 0,-2 0 1</inkml:trace>
  <inkml:trace contextRef="#ctx0" brushRef="#br0" timeOffset="3730">7045 5271 8355,'0'-7'-42,"0"2"-603,0 16 0,0-3 0,0 10 1</inkml:trace>
  <inkml:trace contextRef="#ctx0" brushRef="#br0" timeOffset="3731">6995 5618 8355,'0'7'2486,"1"-1"0,3-6-2959,5 0 1,2-4-1190,1-1 0,1-4 0,-1 2 0</inkml:trace>
  <inkml:trace contextRef="#ctx0" brushRef="#br0" timeOffset="4306">2915 6548 8355,'-25'-4'1546,"1"-1"0,4-1-1166,3 1 1,16-1-1,10 3 1,16-1 0,15 0-1,14-1-168,9-4 1,12-2-1,9-1 1,8 0-110,-41 5 1,1 1-1,2 2 1,0 0-1,5 0 1,2 1-1,0 0 1,0 1-1,2 0 1,0 1-115,0 0 0,2 0 1,8 1-1,1-1 0,1 0 1,-1-1-1,3 0 1,-1 0-1,1 1 0,1-1 1,-1 1-1,1 0 43,2-1 0,0-1-66,2 1 0,0-2 0,-4-2 0,0-1 0,-2 1 0,-1 0 0,1 0 0,0-1 0,-2 1 0,-1 0 0,0 0 0,-2 1 0,-6 0 0,-2 0-174,-4 1 0,-1 0 0,-6 2 0,-2 0 0,34-5-157,-12 2 0,-17-1 1,-18 3-166,-7-1 1,-14-1-1,-11 2 1,-12-1 0,-13 1 529,-11 2 0,-6 1 0,-2 0 0,-1 0 0,1 0 0,-3 0 0</inkml:trace>
  <inkml:trace contextRef="#ctx0" brushRef="#br0" timeOffset="8208">7057 4378 8355,'-1'-32'264,"-2"5"1,-1 5 0,1 5-1,0 5 1,-1 4 0,-3 6 0,-1 9-52,0 10 0,-1 7 0,-4 8 0,-3 7-209,0 3 0,1 5 0,5 6 0,3 0 10,2 0 1,-4-2 0,7-4 0,3-5-1,6-7 1,5-6-316,5-6 0,3-8 0,9-2 0,6-8 0,3-5-228,4-4 1,-2-3-1,-6-7 1,-2-1 75,-2-1 0,-6-6 0,-6 2 1</inkml:trace>
  <inkml:trace contextRef="#ctx0" brushRef="#br0" timeOffset="8481">6958 4775 8355,'0'-8'367,"1"-1"1,5 1-1,5 0-320,4 0 0,3-5 0,0-5 1,5-1-214,5-3 1,10-2 0,-1 0 0,2-1-648,0 0 0,-2 0 0,0 0 1</inkml:trace>
  <inkml:trace contextRef="#ctx0" brushRef="#br1" timeOffset="12994">7764 4291 5734,'0'13'0</inkml:trace>
  <inkml:trace contextRef="#ctx0" brushRef="#br0" timeOffset="13293">7863 4043 8355,'-11'-18'561,"3"4"1,-9 1-389,9 4 0,2 8 0,6 1 0,0 7 60,0 4 1,0 3-1,0 4 1,2 6-119,2 8 1,3 4 0,5 1-270,1 0 1,0 2-1,3 1 1,-1 0 31,-4-4 0,1 1 1,-4-4-1,4 1-273,0 0 0,-1-3 1,-1-5-1,-4 1 1,1-5-267,0-3 0,-4 3 0,3-3 1</inkml:trace>
  <inkml:trace contextRef="#ctx0" brushRef="#br0" timeOffset="14018">8049 4093 8355,'-4'-20'22,"0"4"1,0 9 423,4 7 1,0 11-1,0 10 1,1 4-416,3 3 1,-1 4 0,4 5 0,-2 1 0,0 0 0,-1 4 0,0 2 0,0 0-419,1-3 0,-2 0 0,5-2 0,1-5-133,-2-2 0,4-4 1,-4-6 119,-1-2 0,5-4 0,-4 1 0</inkml:trace>
  <inkml:trace contextRef="#ctx0" brushRef="#br0" timeOffset="14019">7925 4142 8355,'-4'-27'0,"0"1"0,2 4 381,5 2 0,4 4 0,6 3-27,-1 1 1,6 1 0,2 1 0,4 3-371,1 2 1,5 1-1,2 4 1,1 1-1,-2 3 1,0 5-1,-5 3 1,-4 3-77,-5 2 1,-5 6 0,-4 0 0,-4 5-468,-2 0 1,-12 2-1,-4-1 1,-4 0 271,-4 1 1,-5-1 0,-2 1-1,1-6 297,2-5 0,3 2 1,1-6-1,4-3 735,4-2-580,-1-7 0,19 2 1,1-5-1,8 2 0,6 0 162,5 3 0,-2 0 0,7-2-271,-3 1 0,3 1 1,0 0-115,-2 3 0,3-1 0,-1 1 0,-1 0-223,-2-1 1,-7 4 0,-2-4-1,-3 1-303,-2 1 0,-1-1 195,-3 4 1,-2 1-1,-6-1 1</inkml:trace>
  <inkml:trace contextRef="#ctx0" brushRef="#br0" timeOffset="14416">8285 3721 8355,'-11'-28'-82,"2"3"593,4 9-13,5-2-288,0 11 0,1 1 0,3 6-130,5 0 0,2 10 0,1 3 0,1 0-28,-1 1 1,0 3 0,-1 1 0,-2-1-336,-5 1 1,-1 2 0,-1-7-27,2-2 0,1-1-8,-5 3 0,-2-7 212,-2-1 1,3-10 0,-3-3 76,2-3 1,2-5-1,0-1 1,0 1 25,0-2 1,4 4 0,2-3 0,1 3 66,2 2 1,-2 4 0,2 1-1,0 1 63,2 4 0,2 0 0,-1 2 0,0 2-99,1 2 0,-1 3 0,1 6 0,-1 3 38,0 0 0,1 5 1,-1-3-1433,1 1 887,-6-4 1,4 9 0,-5-5 0</inkml:trace>
  <inkml:trace contextRef="#ctx0" brushRef="#br0" timeOffset="14583">8843 4192 10334,'-2'-7'-979,"7"3"73,4 3 1,4 1 0,-1 0 0</inkml:trace>
  <inkml:trace contextRef="#ctx0" brushRef="#br0" timeOffset="16041">5742 7516 8355,'-5'-13'412,"-2"1"1,-6 1 0,1 3-108,0 4 1,5 4 0,3 4 0,2 5-1,2 7-298,0 4 0,0 5 1,0 3-1,0 1 0,0-1-36,0 3 1,2-1 0,2 3 0,4-4 14,3-3 1,3-2 0,1-4-1,3-3-69,1-3 0,-2-7 0,2-3 1,-1-3-88,-3-1 0,0-1 1,-1-3-1,0-5 132,-3-2 1,-3-11-1,2-3 4,-2-1 0,-5 0 0,1 0 0,-4-2 0,-4-2-31,-4-2 0,-5 5 1,-3-2-1,-5 4-160,-2 4 0,-2-1 0,0 7 1,0 3-65,0 2 1,2 7-1,1 1 1,3 6-152,1 8 1,7 5-1,6 5 357,4-2 0,1 7 0,0 4 0</inkml:trace>
  <inkml:trace contextRef="#ctx0" brushRef="#br0" timeOffset="16378">6524 7255 8355,'0'-19'1501,"0"8"-1861,0 11 1,0 6 500,0 6 1,0 0 0,-2 1 0,-1 1 0,-2 1 0,-2 1 0,-3-1 0,-1 1 17,-1 0 1,-5-2 0,0 4 0,-3-2-175,-2 1 1,-1-1 0,-2-2 9,0 3 1,0-5 0,1 2 0,0-6-52,3-2 1,4-1 27,4-1 1,8-1-1,6 4 1,9 0 3,5 0 0,11-3 0,-1 4 0,1 0-141,0-1 1,0 4 0,2-2 0,1 0-174,-2 0 1,-5 0 0,-1-3-1,0 1-261,-2 2 1,-1-2 0,-6 1 348,1 2 1,-1 7-1,1 2 1</inkml:trace>
  <inkml:trace contextRef="#ctx0" brushRef="#br0" timeOffset="16666">6238 7851 8355,'-5'-7'1526,"2"1"-1495,-5 6 0,6 0 1,2 0 66,7 0 1,10 0 0,4 0-1,2 0-112,2 0 0,4 0 0,1 0 1,2 0-1,2 0 0,1 0 1,-1 0-1122,-1 0 0,-5 6 0,2 1 1</inkml:trace>
  <inkml:trace contextRef="#ctx0" brushRef="#br0" timeOffset="17301">7206 7441 8498,'-7'-5'0,"1"-2"624,1 0-399,3 2 141,-3-1-169,5 5 0,1-3 0,3 8 0,5 4 0,2 3 0,3 3 0,2 1 0,3 1 0,2 1 0,0 0-91,1-1 1,1 1-263,2-5 0,0 0 0,0 1 0,-2-1 0,-1-1 0,-3-1-648,-1-2 1,-1-5 106,-5 1 1,1 2 0,-1-2 313,0-2 1,-5 5-1,-1 0 1</inkml:trace>
  <inkml:trace contextRef="#ctx0" brushRef="#br0" timeOffset="17629">7479 7330 8497,'7'-13'329,"-3"5"1,-8 1 0,-3 3 0,-2 7 0,1 6 487,-2 7 0,-5 11-825,-1 2 1,-6 3-1,1 4 1,-2 4-1,-2 1 1,-1 2-1,-1-3 1,3-3-433,4-4 0,5-3 1,4-5-1,3-2 1,4-2-508,2-4 0,8-4 0,1 0 0</inkml:trace>
  <inkml:trace contextRef="#ctx0" brushRef="#br0" timeOffset="18468">7888 7838 7602,'0'-12'-157,"-1"4"0,-2-1 450,-1 0 618,-1 3 0,5-5-414,0 3 1,0 8-1,0 4 1,0 6-638,0 2 1,2 2 0,1 1 0,1 2 0,0-2-3,1-2 0,-2-1 1,4-3-1,0-2-179,0-1 0,1-2 0,5-4 0,-1 0-25,0 0 1,-3 0 0,-3-2 364,0-2 0,2 1 0,-4-5 0,-1-1 62,-1-3 1,-1 0 0,2 0-7,1-1 0,0 1 377,-4-1 0,0 8 0,1 5-437,3 7 0,-2 4 1,2 3-1,-1 1 1,1 1-1,3 0-1415,0-3 1126,4 5 0,-4-5 1,5 0-171,0-3 1,6-2-1,2 5 1</inkml:trace>
  <inkml:trace contextRef="#ctx0" brushRef="#br0" timeOffset="18810">8744 7206 8355,'0'-24'228,"1"4"1,3 5 0,2 5 0,-4 6 0,-6 4 0,-5 4 0,-5 6 0,-3 3 0,-5 5 0,-4 1-153,-3 4 0,0-1 1,6 0-1,2-3 0,5-1-487,2-3 1,1-1 0,2-2 299,3 1 0,3-5 0,5 0 117,0 2 1,6-1-1,6 1 1,4-3 71,3-2 1,-2 1 0,4-2-1,-1 3 1,1 0-99,0-3 1,-2 2 0,3-1-8,-1 2 0,-6-3 0,1 3 1,-2 0-717,-2 0 0,-3 0 0,-2 2 305,-2 0 0,-6-1 0,-6 4 0</inkml:trace>
  <inkml:trace contextRef="#ctx0" brushRef="#br0" timeOffset="19105">8446 7702 8355,'1'-8'265,"4"1"0,3 1 0,4 3 0,3 2-152,2 1 1,5-1 55,-1-3 0,6 2 1,5-3-1,2 1 1,4-1-1,-3 3 1,-2 0-1,-1 2 1,-2 0-1529,1 0 1,-2 0 0,-5 0 0</inkml:trace>
  <inkml:trace contextRef="#ctx0" brushRef="#br0" timeOffset="19296">9302 7131 12641,'0'-24'0,"0"3"0,0 8 0,0 15 0,0 10 0,0 9 0,1 2 0,2 5 0,2 2 0,2 6 0,2 1 0,-1 3 1774,0-1 1,-1 2-1798,1-4 0,3 7 0,-4-8 0,0-1 0,-1-5 0,-2-2 0,1-2 0,1 0 0,-1-4 1,-2-3-1,-2-4-2435,-1-1 0,6 4 1,1 1-1</inkml:trace>
  <inkml:trace contextRef="#ctx0" brushRef="#br0" timeOffset="23282">2604 9426 8466,'-16'-24'0,"1"4"0,4 3 0,4 5 115,1 3 39,5 4 0,-3 10 1,8 5-1,6 7 1,3 6-1,5 7 0,2 5 1,2 3-1,1 1-49,2 0 0,-2 2 1,-1 0-1,-1-1 1,0-3-94,-2-3 1,4-4 0,-3-7 0,-1-2 0,-1-6 0,-2-5 33,1-6 1,0-3-9,-5-1 0,-4-5 0,-1-5 0,0-5 0,-1-6 46,-1-2 1,3-3 0,-4-2-1,1-4-176,0-3 1,-2-1-1,4-10 1,0-1-209,0-1 0,-5 4 1,4 3-1,-2 4-912,0 3 1,0 10-4,-4 7 1150,0 14 1,0 10-1,0 13 1</inkml:trace>
  <inkml:trace contextRef="#ctx0" brushRef="#br0" timeOffset="23466">2617 9810 9664,'-11'-12'538,"3"-1"-730,2 1 0,16 0 1,5 1-1,6 1 1,6 0-1,5-1 0,6-2-997,7-3 1,3 5 1000,1-5 1,1 2 0,0 2 0</inkml:trace>
  <inkml:trace contextRef="#ctx0" brushRef="#br0" timeOffset="24374">3497 9773 8375,'-6'0'266,"0"-1"1,7-3-1,4-5 1,3-2-211,3-1 1,1-1-1,1 1 1,-1 0-1,0-1 1,-1-1 0,-1-1-1,-3-1-139,-1 1 1,-2 1-1,-4 1 60,0 1 0,-6 0 14,-2-1 1,-3 5 0,-2 1 0,1 2 0,0 2 35,-1 1 1,2 8 0,2 2-66,0 3 1,7 2-1,-3 0 1,4 4-1,2 2-172,4 1 0,1 3 0,7-4 0,1 1-165,2-4 1,2 1 0,4-4 0,-1-3 102,1-3 0,5-3 1,2-4-1,-1-1 198,-2-3 0,-1-3 0,0-6 1,0 1 106,-1-1 1,0-3 0,-4-1 0,-3 1 126,-3-2 0,-3 4 113,-3-2 0,-1 2 1,-4 1-1,-1 2 122,-3 3 1,-3 1-1,-6 4-155,2-1 0,0 0 0,-5 4 0,1 0 5,0 0 1,-1 2 0,2 2 0,1 4-225,2 3 0,1 3 1,-2 1-190,0 1 0,7 1 0,-3-5 1,4 1 4,1-1 0,6 1 0,2-2-162,3-3 0,5-3 0,1-5 0,0-1 20,0-3 1,-3-7-1,3-7 1,-3 0 331,-2 0 1,0-4 0,-1 0 123,-2-5 1,0-1-1,-5-4 1,-1 1 0,-1-1-54,-2-3 1,0 4 0,0-1 0,0 2 127,0 2 0,-6 2 1,-1 3-1,-1 2 78,0 4 1,3 9-260,-3 4 1,4 12-1,-3 6 1,2 4-1,2 7-30,2 6 1,1 2 0,0 10-19,0 0 0,5-3 0,3 4 0,3-1 0,2-3-351,-1-2 0,6-6 11,3-3 0,2-4 0,2-5 0,0-5 0,0-5 1,-1-6-312,1-2 1,-1-2 653,-4 0 0,4-11 0,-5-3 0</inkml:trace>
  <inkml:trace contextRef="#ctx0" brushRef="#br0" timeOffset="25501">4378 9550 8355,'0'-13'622,"0"1"138,0 0 1,0-1-319,0 1 1,0 4-1,-1 1-351,-3 1 1,-3 2-1,-6 4 1,1 0-1,1 1 1,1 4 0,2 3-1,-2 3 1,-1 1-80,-1 1 1,-1 0 0,2 3-305,3 0 1,3 1 0,5-5-1,0 0-239,0 1 1,0-1 0,1-1 156,3-2 0,3-4 1,5-5-1,1 0 90,-1 0 0,-4 0 0,1-1 284,0-3 0,-3 1 0,-1-4 0,0 0 405,-1 0 0,0 3 0,-3-3 8,3 2 1,-1 0-1,5 5-347,2 0 0,-3 6 1,0 2-1,0 5-118,0 3 0,-1 3 0,4 8 0,-3 2 0,0 2-9,0 1 1,-4 4-1,1-3 130,-3 3 1,-1 1 0,0 0 0,0-1-1,-1-3 138,-3-4 1,1 1 0,-5-2-189,-2-5 1,-1 1-1,-2-8 1,1-1-71,0-1 0,-1-6 0,1-1-254,-1-1 1,5-2 0,1-5-1,0-5-503,0-6 1,5-2-1,-2-8 462,2-4 1,13-5-1,3-6 1</inkml:trace>
  <inkml:trace contextRef="#ctx0" brushRef="#br0" timeOffset="25502">4589 9711 8355,'-13'0'1421,"2"-1"-1160,3-3 1,4 1 6,8-6 0,3 7 0,7-4 0,1 1-471,2-4 0,0 0 1,-1-1-1,0 2 1,-2-2-1,-3-1 1,-3-1-57,2-1 1,-5 1 0,0 0 0,-4-1 155,-1 1 0,-1 4 0,-4 1 0,-3 0 72,-3 0 1,-1 4-1,-1-1 119,1 3 1,-1 5-1,2 3 1,3 2-6,4 5 0,-1 7 1,0-1-1,3 2-63,0-1 0,4 3 0,2-5-102,4 0 0,4 3 0,4-7 1,2-2-1,1-5-51,3-2 0,1-2 0,2-6 0,0-2 52,0-4 1,0-5-1,-2-2 1,-1-3 114,-1-1 0,-6 0 0,0-3 0,-4 2 52,-3 3 1,-5-1-1,1 2 1,-2-1 57,-2-3 0,0 5 1,-2-1-1,-1 2 1,-2 1 96,-2 1 0,3 4-88,-4-1-214,-1 7 0,2 2 1,3 8-1,3 3 0,2 1 7,3 1 0,2 3 0,4 1 1,-2-2-27,2-1 1,1 2 0,2 1 0,2-3 173,2-5 0,0 2 0,-5-2 1,0 2 188,1 1 0,-6-4 0,-3 1-148,-3 0 0,-1 2 0,0 2 1,-1-1-1,-3-1-333,-5-3 0,-3 3 0,-3-2-491,-2 2 1,1-3 0,3-1 85,1-2 0,0-1 0,-1-4 0</inkml:trace>
  <inkml:trace contextRef="#ctx0" brushRef="#br0" timeOffset="26551">5693 9401 8355,'-4'-12'402,"-1"-1"-228,3 1 1,-4 6-1,2 6 1,1 9 0,2 6-1,1 4 1,0 2-1,0-1 1,1 2-334,3 2 0,-1-5 0,4-1 1,0-1-1,0-1-17,2-1 1,-2-5-1,2-3 32,0-2 1,2-1-1,2-5-12,-1-3 0,-4-2 0,-1-3 0,0 0 42,0 0 1,-4-6-1,2-2 195,1 2 0,-5 0 0,3 0 1,-2-2 88,-2 2-70,0 7 0,0 4 0,0 8 1,0 4-148,0 3 1,5 3 0,2 1 0,1 1-37,1 0 1,0-3-1,6 0 1,2-1 51,-2 1-526,-1-1 0,4 0 0,1 1 1</inkml:trace>
  <inkml:trace contextRef="#ctx0" brushRef="#br0" timeOffset="26818">6114 9587 8355,'13'0'323,"-6"6"0,-3 2 1,-3 3-209,-1 1 1,0 2 0,0 1 0,0 3-357,0 1 1,0-3 0,0 1-1,0 0-690,0 0 0,2-5 623,2-4 1,-3 0-1,5 5 1</inkml:trace>
  <inkml:trace contextRef="#ctx0" brushRef="#br0" timeOffset="27111">6375 9351 8355,'0'-12'554,"0"6"0,1 8 0,2 7 0,2 7-425,2-1 1,0 3-1,3 0 1,-2 1-1,2 2-294,1-2 1,0 3 0,-2-6 0,0 0 10,0-3 0,1-4 0,0-2 0,-2-2 113,2-2 0,-4-3 1,1-4-1,-1-5 45,-3-2 0,-2-1 0,0 0 1,2-2 7,1-3 0,0 2 0,-4-4 0,0 1-243,0 3 0,0-3 0,0 1 0,0 2-541,0 1 0,0 6 360,0 0 1,6 5 0,1-2 0</inkml:trace>
  <inkml:trace contextRef="#ctx0" brushRef="#br0" timeOffset="27439">7020 9314 8355,'0'-12'1990,"-2"5"-3094,-2 3 685,3 2 1,-5 4-1,6 2 1,0 4-41,0 3 1,6 2 0,1-1 0</inkml:trace>
  <inkml:trace contextRef="#ctx0" brushRef="#br0" timeOffset="27440">7020 9537 10478,'0'13'1558,"-2"-2"-660,-2-3 0,4-2-857,0-6 0,6 0 1,6 0-3050,1 0 1704,-1 0 1,0 0-1,1 0 1</inkml:trace>
  <inkml:trace contextRef="#ctx0" brushRef="#br0" timeOffset="27892">8148 9128 8355,'2'-1'0,"2"5"403,4 6 0,3 3 0,3 2 1,2 3-1,5 0 0,3 0 1,0-1-1,3-1 0,0 2-695,2 1 0,0-3 1,-6 2-362,-2-1 0,1-5 1,-5 1-1,-2 0-38,-1-4 0,-2 1 0,0 2 0</inkml:trace>
  <inkml:trace contextRef="#ctx0" brushRef="#br0" timeOffset="28124">8446 9128 8355,'0'-12'275,"-6"5"0,4 1 0,-7 6 0,1 2 0,0 2 0,0 5-298,-2 7 0,-2-1 0,-4 5 0,-1 3 0,-3 0 0,-2 3 1,0 2-1,0 1-433,1-2 0,2-1 0,-2-2-371,5-4 0,4 0 560,3-4 1,-2-2-1,4 4 1</inkml:trace>
  <inkml:trace contextRef="#ctx0" brushRef="#br0" timeOffset="28503">8607 9475 10644,'0'-1'0,"0"5"0,0 6 0,0 2 0,0 1 0,0-1 0,0 0 0,0 1 0,0-1 0,0 1 0,0-1 317,0 0 0,4 1 1,2-2-527,1-3 1,-3-1 0,4-4-31,2 1 0,1 0 0,1-5 1,1-2-1,-2-3-256,-3-1 1,3 1 397,-3-3 1,-1-2-1,0 3 1,0-3 0,-2-1 131,1-1 1,-1 2 0,-2 2 968,1 0-782,0 7 1,-4-1 0,0 10 0,0 5-362,0 2 0,0 4 0,0 0 0,0 0 0,2 1 0,1-1-836,1 0 1,5-2 526,0-3 0,7-1 0,3 0 1</inkml:trace>
  <inkml:trace contextRef="#ctx0" brushRef="#br0" timeOffset="28745">9203 9017 11323,'0'-2'0,"0"6"0,0 6 0,1 4 0,2 2 0,2 4 0,1 0 0,-1-1 0,-1 2 0,0 0 0,1 2 0,-1-1 0,0 0 0,0-1 0,-1-2 0,-2-1-2303,-1-3 1481,0-1 1,0 4-1,0 1 1</inkml:trace>
  <inkml:trace contextRef="#ctx0" brushRef="#br0" timeOffset="29026">9041 9215 8405,'2'-11'-34,"2"3"1,4 1-1,7 4 1,3-1-16,1 1 0,4-2 0,5-1 0,4-1 0,3-1 278,2 1-860,-8-4 1,12 4 0,-9-5 0</inkml:trace>
  <inkml:trace contextRef="#ctx0" brushRef="#br0" timeOffset="29500">9550 9017 8924,'-6'-13'272,"-2"1"0,4 5 0,4 4 1,5 6-1,4 5 0,-1 3 0,3 2 1,3-1-1,2 0 0,1 2 0,-1 1 1,1 2-1,-2-2 0,0 0 606,2 2 1,-3-4-1674,2 4 1,-2-5-1,-2-2 1,-1-2-1,-1 1 1,-2-1-204,2 0 0,1 0 0,1 5 1</inkml:trace>
  <inkml:trace contextRef="#ctx0" brushRef="#br0" timeOffset="29501">9761 8954 8716,'0'-12'945,"0"0"-722,0 5 326,0-4 0,0 11 0,0 0-136,0 7 1,0 9 0,0 3 0,-2 2-360,-2 0 0,-3 4 0,-5 5 0,-2 0-326,-2 1 0,2 2 1,-3-4-1,3-2-687,2-1 1,1-1 0,1-1 0,3-4 271,2-3 0,-5 2 0,3 0 0</inkml:trace>
  <inkml:trace contextRef="#ctx0" brushRef="#br0" timeOffset="29844">9971 9302 8355,'-12'0'299,"0"1"895,-1 3 1,6-1-876,3 5 1,3-4 0,2 6-1,3 1 1,5 3 0,2 0-1,1 1 1,0-1-19,1-1 0,2 0 1,-1-1-367,-3 1 0,-2-1 0,3 0 0,-3 1-132,-1-1 0,-5 1-180,1-1 354,-2-5 1,-2-3 0,0-8 0,0-4 17,0-3 1,0-3 0,0-1 0,1-3-137,3-2 0,-2 1 0,2-3 0,-2 3-520,3 1 1,-4 1-1,5 5 1,-2 0-660,0-1 1,1 6 872,-1 3 0,3 3 0,6 1 0</inkml:trace>
  <inkml:trace contextRef="#ctx0" brushRef="#br0" timeOffset="30222">10381 8979 8355,'-7'-12'939,"3"5"0,8 3 1,3 4-379,0 4 1,4 3 0,-3 4-1,3-1-477,1-2 1,1 0 0,-1 5 0,1-1-116,-1 0 0,0 1 0,1-2 1,1-2-72,2 0 1,-2-5-1,4 3 1,-2-2-1,1-2-624,-2-2 0,-1-1 0,-2 2-373,1 2 1025,-1-3 0,-5 10 99,-3-2 0,-8-3 1,-6 3-1,-5 0 0,-4 2 70,0 2 0,-5 3 0,3 1 0,-1-2-281,2-1 1,-2-2 0,5 1 0,3-1-1231,5 0 836,3 1 1,1-1 0,-2 1 0</inkml:trace>
  <inkml:trace contextRef="#ctx0" brushRef="#br0" timeOffset="30449">10827 9203 13868,'-19'12'0,"2"0"0,2 1 0,0 1 0,-1 1 223,0 1 0,-2 2 1,1-1-1,-1 2-518,0 0 1,-3 1 0,6-5 0,3 0-961,2-4 0,6 1-80,-5-3 0,7 2 0,-4 1 0</inkml:trace>
  <inkml:trace contextRef="#ctx0" brushRef="#br0" timeOffset="30719">11237 8806 11077,'0'-13'2138,"0"8"1,0 5-1405,0 7 1,5 9-1,2 3 1,1 4-534,0 1 1,-5 3-1,1 7 1,-2-1-245,-2 1 0,0 2 1,0 2-1,0-1-129,0 0 0,-2-1 0,0-2 0,-3-3-538,3-5 1,-4 4 0,1-8 0,-1-1-1708,1-2 0,-5 3 0,3-3 0</inkml:trace>
  <inkml:trace contextRef="#ctx0" brushRef="#br0" timeOffset="41653">3101 12353 7527,'4'-9'0,"3"1"0,4-1 0,7-2 0,4-2 0,4-1 0,4-2 0,7-5 0,7-4 47,5-4 0,10-6 0,4-8 0,6-3 0,7-5 0,-35 23 0,1 0 0,3-3 0,1 0 0,2-1 0,1-1 0,4-1 0,1-1-39,2-1 0,2-1 1,-2 3-1,1-1 1,6-4-1,2 0 1,1-2-1,0 0 0,2 0 1,1-2-1,2 0 1,1 0-1,0 0 1,1 0-1,0 1 0,1 0 1,-1 1-1,0-1-102,1 0 0,0 0 0,-2 1 0,-1 0 0,0 0 0,0 0 0,-3 4 0,-1 0 0,0 2 1,0 1 9,-3 4 0,-1 1 0,-4 1 0,0 2 0,-2 2 0,-1 0 0,-3 1 0,-1 0 0,-5 3 1,-2 2 83,36-13 0,-6 7 0,-12 10 0,2-1 0,0-1 0,1 0 0</inkml:trace>
  <inkml:trace contextRef="#ctx0" brushRef="#br0" timeOffset="42663">3398 10951 8636,'-4'-25'0,"0"2"0,1 2 0,2 8 55,1 7 1,0 16-1,1 17 1,2 10-1,2 9 1,1 9 0,1 11-1,1 11 28,6 10 1,-2 6 0,-3-42 0,-1 2 0,0 5 0,-1 1 0,1 3 0,1 0-35,1 3 0,0 1 0,2 9 0,0 2 0,0 0 0,0 0 0,1 4 0,-1 1 0,1 2 0,-1 0-435,1 0 1,-1 0 0,-1 3 0,-1 1 0,0 2 0,0-1 346,1-1 1,0 1 0,-1 1 0,0 0-1,-1-4 1,1-1 0,-1-1 0,0 0-17,-1-2 0,-1 0 0,0-2 0,0-1 0,-1-7 0,0-1-3,0-3 1,1-1 0,-1-5 0,1 0 0,1 0 0,-1-1 0,2-4 0,-1-1 0,0-4 0,1-1 57,8 45 0,-1-5 0,4-5 0,2-2 0,2 0 0,1-1 0</inkml:trace>
  <inkml:trace contextRef="#ctx0" brushRef="#br0" timeOffset="43963">2530 13122 8319,'-5'1'-136,"6"3"0,10 4 0,8 3 350,5 2 1,2 3 279,3 1-384,8-1 1,4 2 0,9 3 0,5 5 0,7 6 0,7 7 0,7 6 0,5 9 0,-38-24 0,1 2 72,0 1 0,1 1 0,6 1 1,0 1-1,1 1 0,1 1-152,3 2 0,1-1 0,1 0 0,0 0 0,4 4 1,0 0-1,1 1 0,1 0 0,0 1 0,0 0-203,0 1 1,0 0 0,-1-3 0,-1-1 0,5 3 0,0 0 0,-1-1 0,-1-1 50,-4-3 1,-1 0-1,4 1 1,-1 0 0,-5-4-1,0-2 1,-1 0-1,0-1-60,-1-2 1,-2 1 0,-1 1 0,-2-1 0,-3-3 0,-1 0 0,-1-1 0,-1-1-158,-1 1 0,0-1 0,33 26 0,-4-5 0,-7 0 338,-9-4 0,-5-1 0,-12-5 0,0-2 0,4-5 0,3-5 0</inkml:trace>
  <inkml:trace contextRef="#ctx0" brushRef="#br0" timeOffset="44614">4614 15441 8355,'19'-30'-4,"4"-2"0,-2-5 1,4-2-1,5-2 0,7-5 1,7-2-106,5-2 0,6-5 188,3-3 1,4 1 0,5-4 0,-29 28 0,0-2 0,4-1 0,0-2 0,4-4 0,0-1 0,3-3-1,0 1-23,3-4 0,1 1 1,2 1-1,0-1 0,3-2 1,1-1-1,2-1 0,1-2-395,1 0 1,1 0-1,1-4 1,-1 1 0,-1 4-1,0 0 280,-1 0 1,0 0 0,4-4 0,0 0-1,-2 1 1,-1 0 0,1 0 0,0 0-608,-2 2 0,0-1 666,-2 0 0,-1 0 0,-3 1 0,1-1 0,0-2 0,1 0 0,1 0 0</inkml:trace>
  <inkml:trace contextRef="#ctx0" brushRef="#br0" timeOffset="45356">5197 10145 8355,'-7'6'0,"-3"-4"0,6 7 0,1 0-492,2 2 0,1 2 289,0-1 0,5 6 1,4 4 414,2 6 0,6 5 1,6 8-1,3 6 1,4 7-1,3 8 1,6 8-1,6 9 85,-19-37 1,1 2 0,0 4-1,2 2 1,3 5 0,1 0-1,0 2 1,0 1-195,-1-1 1,2 2 0,8 9-1,0 3 1,-3-3 0,1 0-1,2 5 1,1 0 0,2 3 0,0 0-300,0 0 0,1 1 0,-2-1 1,0-1-1,1 3 0,1-1 168,-2-2 0,0 0 1,-1 3-1,1 0 1,-1-4-1,1 0 1,-2 1-1,0 1-143,-3-1 1,0 0 0,1-4 0,-1 0 0,-4 0 0,0 0-312,2 1 0,-1-1 0,-1-3 0,-1-2 0,-1-4 0,0-2 482,-1 0 0,0-1 0,-2-2 0,0-1 0,1-2 0,-1 1 0,0 0 0,-1 1 0,1 1 0</inkml:trace>
  <inkml:trace contextRef="#ctx0" brushRef="#br0" timeOffset="46121">5073 10418 8355,'-11'-8'-179,"1"1"1,2 1 0,-2 4 0,0 2 105,2 4 0,3 3 0,5 5 0,-2 2 0,-1 2 0,-1 5 35,2 2 1,-5 10 0,-2 3 0,-2 1-262,-1 3 0,2 2 118,-2-1 0,-3-2 0,-10 3 1</inkml:trace>
  <inkml:trace contextRef="#ctx0" brushRef="#br0" timeOffset="46343">5519 10455 8355,'-12'-7'-396,"-1"2"215,1 5 1,-1 7-1,1 6 1,-2 9 1,-2 6 1,-2 7-1,-6-1 1,2 5-36,0 2 1,-7 11 0,7 1 175,0 2 1,0 5 0,-3-3 0</inkml:trace>
  <inkml:trace contextRef="#ctx0" brushRef="#br0" timeOffset="46575">5618 11757 8355,'-12'32'-772,"1"-2"0,3-5 502,3 0 1,-1 0 0,-1 0 0</inkml:trace>
  <inkml:trace contextRef="#ctx0" brushRef="#br0" timeOffset="46770">5941 11919 8355,'0'19'-874,"-11"4"0,-3-3 1</inkml:trace>
  <inkml:trace contextRef="#ctx0" brushRef="#br0" timeOffset="47801">6028 8508 8291,'-11'-12'0,"2"-1"0,6 2-12,6 3 1,8-2-1,7 6-150,1 1 1,8 3 215,6 5 1,4 1 0,4 7 0,6 1 0,7 1 0,7 3-1,5 0 1,5 1-83,9 0 0,8-4 1,-36-7-1,1-1-53,2-1 1,2-2 0,2-1 0,2 0 0,5-3 0,1 0 0,6-1-1,0-1-99,6-2 0,1 0 0,0 0 0,0-2 0,3-4 1,2-1-1,1 0 0,0 0 0,0 0 0,0 0 86,0 1 1,-1 0 0,-1-2 0,-1 1-1,-2 3 1,-1 0 0,-1 0 0,-2 1-80,-4-1 1,-1 2 172,1 2 0,-2 1 0,-9 0 0,-1 1 0,5 1 0,2 2 0,-1-1 0,-1 0 0</inkml:trace>
  <inkml:trace contextRef="#ctx0" brushRef="#br0" timeOffset="53244">3919 11931 8173,'0'-16'0,"0"-1"0,0 2 0,0 1 73,0 2 1,2 5 0,2 3 0,4 4-1,3 4 166,1 4 1,-5 4-56,-3 5 0,-2 8 0,-2 8 0,-2 4 1,-2 6-44,-4 6 0,-7 6 0,-3 9 1,-1 1-1,-5 5 0,-2 4-1330,-3 6 967,0-4 1,2-2 0,0-6 0,4-6 0,1-5-275,3-9 0,1-6 0,7-10 178,2-7 0,-2-6 0,4-6 1</inkml:trace>
  <inkml:trace contextRef="#ctx0" brushRef="#br0" timeOffset="53523">4440 11633 8355,'-11'13'482,"-3"5"1,-9 4-936,2 5 1,3 11 0,4 6 0,-1 1 0,-3 1 287,-1 0 1,3 3 0,-4 0 0,1 2 773,0 3 1,2 3 0,-2 7 0,1 4-584,3 2 1,0 7 0,-1-2 0,-1 5-304,-3 1 0,5 4 0,-1-3 0,0-1-215,0-3 0,6-4 211,-2-8 1,2-6-1,-2-10 1</inkml:trace>
  <inkml:trace contextRef="#ctx0" brushRef="#br0" timeOffset="53866">4911 11398 8355,'-5'-20'384,"-2"3"0,-5 10-747,-1 3 1,2 8-1,1 4 298,2 3 0,0 3 0,-3 2 0,1 6 0,2 6 112,-2 5 0,1 7 0,-1 4 0,2 4 349,-2 7 0,-1 7 0,-3 7 1,-2 7-395,-5 4 0,-8 14 1,13-43-1,-1 1 0,-1 2 1,0 1-102,0 0 1,-1 2-1,-3 4 1,-1 0-1,-1 1 1,1 0 0,0-2-1,0 0 2,1-1 0,0-1 0,1 1 0,1-2 1,2-6-1,0 0 0,1-2 0,1 0-163,-13 43 0,7-11 0,3-8 0,2-9 36,6-9 1,0-14 0,7-6 0,1-6 156,2-6 0,6-6 0,2 1 1</inkml:trace>
  <inkml:trace contextRef="#ctx0" brushRef="#br0" timeOffset="54211">5445 11100 8355,'-17'3'0,"-1"7"96,-1 10-224,4 9 0,-9 18 0,5 5 0,-2 6-5,1 6 1,-2 7-1,-7 4 1,-3 5 542,0 1 1,-2 8-1,5 0 1,1 3-292,2 4 0,13-46 1,0 1-1,-1 2 0,0 2 1,-1 1-1,0 2-228,-1 0 1,0 1 0,0 4 0,-1 1-1,-1-2 1,-1 0 0,1 1 0,-1-1 53,1 1 0,-1 0 0,-2-1 1,0 0-1,1 0 0,-1 0 1,1-1-1,0 0-63,0-1 1,1 0-1,3-2 1,-1 0-1,1-4 1,1-1-75,-1 0 0,1-2 0,-12 38 1,6-7-1,5-11 0,3-10-133,5-10 1,2-8 324,6-10 0,-1-10 0,2-10 0,5-8 0,1-3 0</inkml:trace>
  <inkml:trace contextRef="#ctx0" brushRef="#br0" timeOffset="54566">5891 11695 8355,'-25'0'94,"6"0"0,2 2-217,4 2 0,0 7 0,2 7 0,2 0 365,0 0 1,1 5-1,-4 2 1,-1 7-47,1 3 0,-1 14 0,0 6 1,-2 10-81,-2 9 1,-5 7 0,0 12-109,8-44 0,0 1 0,1-1 0,-1 0 0,-3 3 0,-1 2 0,-1 1 1,0 1-1,-2 1 0,-1 1-48,0 0 1,0 1 0,-2 1 0,0 0 0,1-2 0,0 0 0,-1-1 0,0 0-157,-1 0 0,0-1 0,2-3 0,1 0 1,0-2-1,0 0 0,0-3 0,1-1-93,-19 40 1,7-7 0,4-10 0,4-6-109,5-9 1,3-9 0,9-14 396,4-7 0,2-8 0,2-8 0,0 1 0,0-5 0</inkml:trace>
  <inkml:trace contextRef="#ctx0" brushRef="#br0" timeOffset="54906">6003 12254 8355,'8'-47'61,"-1"5"1,-2 11 34,-2 7-23,-1 6 1,-2 6 0,0 2 0,-2 7 68,-2 12 0,-3 10 0,-5 14 180,-1 8 0,-3 12 0,-1 6 0,1 7 0,-1 7-163,1 4 1,-6 7 0,1-1 0,-2 3-315,-2 0 1,0 1-1,0 0 1,0 0-97,0 0 1,-3-2 0,-1-1-1,1-4-137,2-4 1,1 4 0,0-11 0,2-4 92,2-5 0,-1-12 1,6 1-1,2-8-130,4-9 1,0-3-1,6-13 331,2-1 0,2-6 94,4-5 0,3-8 0,5-3 0</inkml:trace>
  <inkml:trace contextRef="#ctx0" brushRef="#br0" timeOffset="55240">6325 12613 8355,'11'-23'4,"-3"2"-600,-3 5 762,-4 2 1,3 8 0,0 6 162,-1 7 1,-2 6 0,-2 4 0,-2 8-122,-1 7 0,-6 4 0,2 4 0,-3 2-59,-1 4 1,-5 9 0,-1-4 0,0 4-75,1 4 0,-6 6 1,3 3-1,-2-1-62,1 1 1,-5 2-1,4-4 1,0-1-242,-2-2 1,5-6 0,0-3 0,1-6-87,3-7 1,2 1 0,5-12 0,4-1-220,3-4 0,1-9 0,0 1-1030,0-4 1485,0-6 1,5-12-1,2-9 1</inkml:trace>
  <inkml:trace contextRef="#ctx0" brushRef="#br0" timeOffset="55490">6561 13097 8355,'-13'-7'36,"5"3"1,1 8 0,0 4-1,2 3 161,-1 2 1,2 0-1,4 4 1,0 4 98,0 2 0,0 12 0,0 3 0,-1 3-323,-3 2 1,-3 10 0,-7-1 0,-1 4 72,-2 2 1,-5-4-1230,2 4 1,-4-6 0,-1 3 0</inkml:trace>
  <inkml:trace contextRef="#ctx0" brushRef="#br0" timeOffset="64222">13977 4440 8355,'0'-16'159,"-1"-1"1,-3 3 0,-4 3 0,-3 4-1,-3 3 1,-1 6 0,-3 6 0,0 8-1,-1 9 211,-1 7 1,5 4 0,-1 2 0,3 4 0,4 3-457,0 3 1,7-4 0,-3-4-1,5-4 2,5-3 0,6-7 0,6-1 0,3-7 0,2-5-188,1-5 1,2-4-1,0-8 134,0-4 1,-1-5-1,1-3 1,0-5-1,0-4 41,0-4 0,-6-2 1,-3-7-1,-3 2 79,-5 3 0,-2-1 1,-8 4-1,-2-1-105,-4 1 1,-9-3-1,-3 5 1,-5 4-178,-4 2 0,3 8 1,-3 1-1,3 8 65,1 3 0,0 9 0,2 6-102,2 6 1,4 4 305,9 2 1,3 6-1,5 0 1</inkml:trace>
  <inkml:trace contextRef="#ctx0" brushRef="#br0" timeOffset="64744">14387 4328 8355,'-13'-31'1485,"1"6"-1142,0 8 0,3 5-193,1 4 1,5 5 0,-1 11 0,3 9 0,1 6 0,0 6 0,1 6-246,3 5 1,-2 2 0,2 6 0,-3-1-272,-1 0 1,1 4-1,2-8 1,1-2 104,-1-4 1,-1-8 0,-2-1 0,0-5-29,0-2 0,4-6 167,0 2 1,0-10 0,-3-7 184,3-7 0,-1-6 0,4-2 39,-1-1 0,3-2 0,-1 1 0,4-2 6,0 0 0,4 1 0,2 5 1,0 1-82,0-1 1,3 7 0,-3 1-1,0 4 1,0 2-68,-3 4 0,-6 6 0,-2 7 1,-1-1-178,-3 1 1,-2 4-1,-2-1 1,-5 1 165,-6-1 1,-5 2 0,-5-3-1,1-1-2,-1-3 1,-1-2-1,0-1 1,2-2-215,4-3 1,4-3-1,1-6 27,4-3 1,3-3 0,5-5 0</inkml:trace>
  <inkml:trace contextRef="#ctx0" brushRef="#br0" timeOffset="66198">14846 4738 8355,'-18'-6'1592,"9"-1"-10,-7 0-1472,20 2 1,-3 6-1,12 3 1,-1 5 0,1 2-1,-1 2 1,-1 4 0,-1 4-124,-2 2 0,-4 3 0,3 2 0,-2 2 0,-2 2-203,-1 2 0,-2 1 0,0-1 0,0-2-81,0-2 1,0 3 0,0-2-1,0-2-16,0-3 1,-2 0-1,-1-8 1,-2 0-74,-2 0 0,-1-6 1,-5-5-1,1-2 12,0-2 0,-5-1 1,-1-2-1,-1-2 304,-3-2 1,-2-8 0,0-8 0</inkml:trace>
  <inkml:trace contextRef="#ctx0" brushRef="#br0" timeOffset="66199">14808 4452 8355,'0'-12'533,"0"0"0,0-1-1170,0 1 1,2 6 0,2 6 0,4 7 350,3 4 1,2 7-1,-1 1 1</inkml:trace>
  <inkml:trace contextRef="#ctx0" brushRef="#br0" timeOffset="66200">15094 4825 8727,'5'-7'-37,"-2"-3"1,4 4 0,0 0 445,0-4 0,1-1 0,4-3-380,1-2 0,-1 2 0,0-4 0,1 1 0,-2 1 88,-3 1 0,2-3 1,-6 1-311,-1 2 1,-2 1 0,-2 3 144,-3 3 1,-3 2 0,-6 6 0,1 0-1,-1 2 71,1 2 0,0 4 0,1 7 0,1 3-41,2 2 1,5 0-1,-1 5 1,2-1-49,2-4 0,6 2 0,4-5 0,3-2-207,4-1 0,5-3 1,-1-2-1,2-2-343,2-1 1,5-2 0,2-4 0</inkml:trace>
  <inkml:trace contextRef="#ctx0" brushRef="#br0" timeOffset="66201">15615 4651 8355,'-11'-13'0,"2"2"0,-7 3 852,2 4 1,6-1-355,-1 0 1,7 0 105,-2 1 0,-2 4 1,2 0-625,1 7 0,2 5 0,-1 3 0,0 3 0,-3 1 40,3 3 0,0-2 0,2-1 0,0-1-704,0-3 1,2-1-1,2-2 1,4-1 162,3-2 1,3-4 0,1-5-1,3 0 133,1 0 0,2-1 1,2-5-1,-1-5 253,-1-4 1,-4-7 0,2 1-1,-1-2 97,-3-2 0,2-4 1,-4-1-1,-2-2 128,0-2 1,-4-2 0,0-1-1,-1-1 78,-4 1 0,4 1 0,-2 3 148,-1 4 0,-2 5 1,-1 3-1,-1 4 89,-3 4 0,2 7-14,-2 6 0,3 11 1,1 10-1,0 2-247,0 2 1,1 5 0,2 2 0,1 2-278,-1 4 0,2-4 0,-1 7 0,-1-2-128,-1-2 1,-1-1 0,2-3-1,1-4-164,-1-3 0,2-5 0,-1-2 0,0-2-1088,2-6 1423,-5-4 1,5-2-1,-6 2 1</inkml:trace>
  <inkml:trace contextRef="#ctx0" brushRef="#br0" timeOffset="66202">15751 4614 8355,'0'-7'-51,"5"1"0,4 6 1,3 0-1,3 0 1,3 0-1,2 0 460,2 0 0,2-4 1,4 0-1,2 1-353,2 2 1,-7 1 0,1 0 0,-3 1 0,-5 3-95,-3 5 0,-2-2 0,-2 1 0,-3 1-124,-4 2 0,-2 2 1,-2-1-1,0 1-27,0-1 0,0 5 1,0-1-1013,0-1 783,0-1 0,5-1 0,2-1 0</inkml:trace>
  <inkml:trace contextRef="#ctx0" brushRef="#br0" timeOffset="66347">16135 4304 8355,'-12'0'-1311,"12"12"1</inkml:trace>
  <inkml:trace contextRef="#ctx0" brushRef="#br0" timeOffset="67208">16346 4626 8355,'-7'-12'561,"1"-1"297,1 1-747,4 5 0,-3 1 1,7 8-1,2 2 1,2 4-1,3 5 0,-1 2 1,1 1-249,-2 0 0,0 1 1,5 0-1,-2-1-73,-3 2 0,2-4 1,-5 1-1,2-4 24,3-2 1,-3-5-128,1 4 1,-4-5-1,3 0 1,0-5 168,0-2 1,-4-6 0,1 2 0,-2-4 138,3-5 0,-3 2 1,5-4-1,-1-1 59,-3 1 1,2 0-1,1-2 1,-1 5-22,1 2 0,-1 3 0,-1 3-10,5 3 0,-3 5 0,1 5 118,-1 3 0,2 3 0,-4 1-24,-1 1 1,2 3 0,1 1 0,1-2-44,3-1 0,-4-2 0,3 0 1,0 1-1,2-2 13,2-3 1,-1-2 0,1-6 0,-1 0 42,0 0 0,5-2 0,1-2 1,0-4-23,0-3 0,-2-3 0,-3-1 0,-2-2-121,-3 2 0,2 1 1,-6 2-1,-2 0 54,0-1 0,-4 5 1,-2 0-157,-4-2 1,-3 5-1,-1 2 107,-1 6 0,2 5 0,2 7 28,0 2 1,5 6 0,-3 0 0,2 5-74,2 0 1,2-6 0,2-2 0,4 1 0,6-2-6,5-2 0,10-5 1,-1-4-1,4-3-878,5-4 1,-5-2 507,8-4 0,-2-7 0,2-7 0</inkml:trace>
  <inkml:trace contextRef="#ctx0" brushRef="#br0" timeOffset="67209">17326 4539 9929,'1'-5'-57,"4"3"1,3 5 0,3 1 0,1 2-937,1 2 1,-1 3-1,0 1 1</inkml:trace>
  <inkml:trace contextRef="#ctx0" brushRef="#br0" timeOffset="67210">17376 4775 8355,'-7'8'1291,"3"0"0,2-3-931,2 3 0,2-5-252,2 1 0,3-3 1,5-1-1671,0 0 0,-5 6 0,-1 1 0</inkml:trace>
  <inkml:trace contextRef="#ctx0" brushRef="#br0" timeOffset="67462">14002 5469 8355,'31'-5'188,"2"4"1,9-4-1,9 4 1,11 1-1,14 0-178,14 0 1,-39 0-1,1 0 50,5 0 0,2 0 1,5 0-1,1 0 1,2 0-1,0-1 1,2-1-1,0 1 1,4-1-1,0 0 1,-2 0-1,0 0 1,2 0-1,1-1 1,-1 1-1,0 0-9,4 1 1,1 0 0,-4 0-1,-1 0 1,2 1 0,0 0-1,-1 0 1,0-1-104,-2-1 0,-1 0 0,1 1 0,-1 0 0,-6-1 1,-1 0-1,-2 1 0,0 1-141,-3 0 1,-1 0 0,-3-2 0,-1 0 0,39-2-1,-6 1-304,-7 1 0,-11 2 1,-7 0 496,-7 0 0,-8 0 0,-2 0 0,2 0 0,2 0 0,0 0 0</inkml:trace>
  <inkml:trace contextRef="#ctx0" brushRef="#br0" timeOffset="68846">19100 4688 8186,'0'-12'0,"0"-1"0,0 0 9,0-4 1,0-1 0,0-3 0,0 5 159,0 2 1,1 2 0,3-1 0,4 1 0,3-1 0,2 1 0,-1 1-1,2 1-101,3 2 0,-4 5 0,4-1 0,-3 3 0,-1 1-56,4 0 1,-6 7 0,3 5 0,-2 7 0,-2 5-140,1 1 1,-4 4 0,1 1 4,2 2 1,-5-3-1,1 1 1,-2-3 72,0-3 1,1-2 0,-2 1 62,1-2 1,0-3 0,-4-6-20,0 1 0,-1-8 67,-3-5 1,1-1-1,-4-7 1,2-3-50,2-5 0,-2 1 0,0-5 0,3-2-12,0-2 1,2-1-1,0 0 1,0-1-56,0-3 1,2 5-1,2-3 1,3 7 28,0 2 0,4 1 0,-2 6 1,5 3 22,3 4 1,3 2 0,-3 4 0,-1 3-24,2 8 1,-4 1 0,3 6-7,-4 2 1,2 2 0,-1 0-1,-3 1 1,-1-1-13,-3-4 1,2 2 0,-3-4 0,-1 0-35,1 0 1,-2-1 0,-3-5 93,4 1 101,-4-7 1,5-1-95,-6-10 0,0 3 1,0-7-1,0 0-1,0-2 0,0-6 0,0-1 0,0 0-38,0 0 1,4-4 0,1 2-1,2-2-83,3 1 0,5-1 0,1 5 30,0 2 0,-1 1 0,0 3 1,1 2-1,0 2-9,-3 1 0,0 4 1,-2 6-1,-2 4 43,0 3 0,-2 3 0,1 2 1,-3 4 85,1-1 1,-5 4 0,5-2 0,-2 1 17,0-1 1,6-2-1,-2-4 1,3 0-43,1-4 0,1 2 1,-1-6-1,1 1-173,-1 0 1,0-5-1,1 1 1,-1-2-353,1-2 1,-1 0-1,0 0 374,1 0 0,-1-12 0,1-1 0</inkml:trace>
  <inkml:trace contextRef="#ctx0" brushRef="#br0" timeOffset="69709">20117 4552 8355,'0'-13'-2,"0"1"0,0 4 340,0-1 0,0 8 0,0 1-67,0 7 0,0 8 1,0 3-1,0 0-155,0 0 0,4 4 0,0 0 0,-1 4-121,-2 3 1,3-1-1,2-6-196,1-2 0,-3-3 0,4 2 0,2-1 1,1-4 35,1-5 0,2 1 1,1-6-1,1-1-806,0-2 1,-3-1 579,0 0 1,-1-11-1,1-2 1</inkml:trace>
  <inkml:trace contextRef="#ctx0" brushRef="#br0" timeOffset="69710">20203 4254 8355,'-5'-12'-497,"4"-1"1,-4 6-1,10 3 1,3 4-139,3 4 635,1 3 0,6 6 0,1-1 0</inkml:trace>
  <inkml:trace contextRef="#ctx0" brushRef="#br0" timeOffset="69711">20389 4638 8355,'0'9'509,"0"-1"0,0-4 0,2 3 1,1 0-402,1 0 1,4 1 0,-2 4-1,-1 1-19,1-1 1,3-3 0,-2-1 0,0 1-285,-3 3 1,-1 5 0,0 3-126,1-1 1,0-1 97,-4-6 1,-2-1 109,-2-2 0,3-5 46,-3-8 0,2-3 0,2-6 31,0 1 1,0-6 0,0-1-1,2-2 1,2 0-30,4-1 1,3-5 0,2-2-1,-1 1 28,0 2 1,1 7 0,1 2 0,1 3 39,1 2 0,1 5 1,-3 3 41,2 3 0,1 8 0,1 5 1,-6 7-47,-1 5 1,-4 0-1,0 1 1,-2 0-99,-2 0 0,-1 0 1,-1 0-1,2-1-266,1 1 0,0 0 1,-3-2-1,2-2 76,1-4 0,11 2 0,-1 0 1</inkml:trace>
  <inkml:trace contextRef="#ctx0" brushRef="#br0" timeOffset="70279">22002 4217 8355,'0'-37'0,"4"2"0,1 5 0,2 6 0,2 5 0,-3 4-303,-1 1 0,-4 2 340,-1-1 0,-1 1 0,-4 1 0,-4 1 120,-6 2 0,-6 5 1,-8-1-1,-4 3-53,-3 1 0,-7 1 1,-3 3-1,-5 5-48,-3 2 1,-3 1-1,6 0 1,4 1 74,3-1 0,9 1 1,8-1-1,8 0-139,7 1 0,9-5 0,4 0 0,9 2-16,5 1 1,13 3 0,1 1 0,5 3 30,3 1 1,0-2 0,2 2-1,1 0-107,1 1 0,1 0 0,-5 4 1,-1-2-1,-2-2-17,-1 2 0,-5-2 0,-1 0 135,-5 2 1,-5 2 0,-9 1 0,-4-1-61,-2 1 1,-11 4 0,-7 2 0,-10 0 29,-5 4 0,-14-1 0,0 1 0,-6-2 37,-5 1 1,5 1-1,-2-2 1,3-4 169,5-3 1,3-6 0,11 0 0,6-2 51,7-3 1,10-1-290,3-2 0,12-1 0,8-1 1,10-3-1,6-2 77,3-2 0,6 2 0,3-1 0,-1-1-152,1-1 0,4 2 0,-2 0 0,4-1 150,0-2 0,0 0 1,-3 2-1,0 1-75,1-1 0,0-2 0,-2-1 0,-4 0-30,-2 0 0,-3 4 0,-3 1 0,-4-1-434,-3 1 1,-8 2-92,-6 6 1,1-1-1,-6 0 1</inkml:trace>
  <inkml:trace contextRef="#ctx0" brushRef="#br0" timeOffset="70723">21592 5668 8355,'-8'-15'0,"1"1"0,2 3 112,-5 7 1,9-3 2387,-3 3-2189,2 2 1,2 2 0,0 9 0,0 2-61,0 1 1,0 5 0,0 1 0,2-1-330,2 1 1,-3 3 0,5-4 0,-2-2-85,0-2 0,1 0 1,-2-1-1,3-1-126,1-2 0,1 0 1,4-5 73,1-1 1,0-1 0,3-4 0,0-1-21,-1-1 1,-1-5 0,-1-1 0,-1-4-63,0-2 0,1-1 0,-2 3 182,-3-2 1,2 2-1,-5-3 1,1 4-1,-1 0-293,-2 1 802,-2 5 1,-1 3-1,0 8-252,0 4 1,0 7-1,0 3 1,0 2-129,0 2 0,0-3 0,2 0 0,2-1-357,4-3 1,5 3 0,2-3 0,3-2-306,1-4 0,2-6 0,3 3 1</inkml:trace>
  <inkml:trace contextRef="#ctx0" brushRef="#br0" timeOffset="71202">22671 4490 8355,'-5'-13'324,"4"1"1,-5 6 0,6 6-58,0 7 0,6 6 0,2 3 0,3 5 0,1 2 0,1 2 0,0 0-35,4 0 1,1-1 0,4 1 0,-1 0 0,-1 0-529,0 0 1,3-5 0,-4 1 0,2 0-149,0-2 0,-6-1 0,1-6 1,-2-1-2350,-1-2 2573,-1 2 0,0-4 0,1 5 1</inkml:trace>
  <inkml:trace contextRef="#ctx0" brushRef="#br0" timeOffset="71448">22920 4465 8631,'6'-13'78,"-1"1"1,-5 5 0,-5 3 0,-3 5-1,-3 8 1,-3 7 0,-2 8 0,-5 5 0,-4 4 387,-4 2 0,2 3-729,-6-1 1,7-4-1,-1-1-36,5-2 0,6-1 0,-2-4 0,3 0 129,4-1 0,2-3-384,1 0 1,3-6-1,5 3 1</inkml:trace>
  <inkml:trace contextRef="#ctx0" brushRef="#br0" timeOffset="71897">23192 4986 11826,'-5'-11'0,"-2"1"0,0 5 0,3 3 0,4 8 0,4 5 0,3 4 0,0 1 0,-2 0 0,0-3 0,-1 0 0,-2-1 0,1 1 461,1-1 0,-2 0-979,2 1 0,3-1-132,1 1 0,3-7 481,1-1 0,-3-4 0,-1-2 0,2-2 0,-1-3 0,1-1 42,-2-2 0,-1-2 0,3-2 68,-2 1 1,-1-2 0,2-1 0,0-2 218,0 2 0,-2 6 1,0 0 55,-1 0 0,3 3 1,-2 3-1,0 6 1,-3 6 433,-2 2-597,3 1 1,-3 4 0,2 2-1,-3 2 1,0 0 0,2 1-205,1 0 0,2-5-243,-2 5 1,-1-6 0,4 2-1,-1-5 1,1-2-1070,3-2 0,1-5 1365,1 1 1,1-3-1,-1-1 1</inkml:trace>
  <inkml:trace contextRef="#ctx0" brushRef="#br0" timeOffset="72130">24023 4800 8658,'0'12'-1462,"25"1"0</inkml:trace>
  <inkml:trace contextRef="#ctx0" brushRef="#br2" timeOffset="87478">8954 10232 12021,'2'-11'0,"3"1"1092,8 2 0,1 5 0,5-1 0,2 3 1,1 1-1,5-2 0,5 0 0,6-3 1,8 1-487,6-1 0,1 2 1,6-5-1,4 0 1,6-1-1,3 2-268,-2 2 1,9-3 0,-4 2 0,3-1 0,-4-1 32,-1 1 1,-5-4-1,-2 3-146,-3-3 0,-6 2 1,-5 3-93,-5 0 0,-10 1 1,-8 2-1,-4-1 187,-5 1-41,-7 1 0,-19-3 0,-7-2 0</inkml:trace>
  <inkml:trace contextRef="#ctx0" brushRef="#br2" timeOffset="87769">9364 10145 31055,'18'0'174,"1"-1"1,7-2 0,3-1 0,4 1-128,3 2 0,4-3 0,4-1 1,6 3-77,1 0 1,0 2 0,-2 0 0,1 0 0,1 0 0,0 0-8,-2 0 0,9 0 0,-7 0 0</inkml:trace>
  <inkml:trace contextRef="#ctx0" brushRef="#br0" timeOffset="93000">20811 3659 8355,'-5'-18'-550,"-4"-2"1,0 1 168,0 3 1,-13 2-1,2 1 1</inkml:trace>
  <inkml:trace contextRef="#ctx0" brushRef="#br0" timeOffset="93240">18740 4614 7354,'3'64'0,"4"0"0,8 1 0,5 3 0,7 8 0,0 7-119,3 8 12,-14-40 1,0 0 0,3 0 0,1 0-1,0 2 1,0 1 0,1 1 0,0-1 0,1 0-1,1-2 59,-1-2 1,2 0 0,4 3 0,2 0 0,1-6 0,2-1 0,0 2 0,3-2-36,0-1 1,3-2 0,5-2 0,2-3 0,3-4 0,3-2 0,0-3 0,2-2 81,1-1 0,3-3 0,4-3 0,2-3 0,6-2 0,1-3 1,3 0-1,1-3-1549,3-2 0,2-1 1550,4-1 0,0-4 0,3-7 0,1-5 0,5-2 0,0-3 0,-28 2 0</inkml:trace>
  <inkml:trace contextRef="#ctx0" brushRef="#br0" timeOffset="93736">19844 3460 8355,'55'-12'-200,"4"4"1,11-1 0,10 1 0,7 1 0,8 3 0,-44 3 0,0-1 0,5 1 0,1 0 0,2-2 0,1 1 211,-1 1 1,2 0 0,6 0 0,1 0 0,-1 1 0,1 0 0,1 1-1,1 0 15,2 1 1,1 0 0,4-1 0,1 1 0,3 1 0,1 2 0,0-1 0,1 0-177,1-1 0,-1 1 0,2 3 0,0 1 0,-3-2 0,1 0 0,-2 1 0,-1 0 160,-3 0 1,0 0 0,4-1 0,-2 0-1,-3 1 1,-1-1 0,-2 0 0,0 0-30,-3 0 0,0 1 0,0-1 0,-2 0 1,-5 0-1,-1-1 0,-2 0 0,-1 0 67,-4-1 0,-1 0 1,35 3-1,-12 3 0,-13-2-49,-13 1 0,-4 0 0,-10 0 0,-3 4 0,2 1 0,3 2 0</inkml:trace>
  <inkml:trace contextRef="#ctx0" brushRef="#br1" timeOffset="99799">5482 10802 5734,'12'-12'0</inkml:trace>
  <inkml:trace contextRef="#ctx0" brushRef="#br0" timeOffset="100203">5618 10641 8302,'-12'-12'0,"1"-1"0,1 1 0,2 1 0,-2 1 0,-1 3 0,-1 1 0,-2 0 0,-1 1 0,-2 2 0,2 1 0,1 2 0,2 0 0,0 0 0,-1 2 0,1 2 0,-1 6 0,1 3 0,-2 7 0,-1 2 0,-1 5 0,0 4 0,3 4 0,0 5 1476,1 6-1502,5 2 1,-3-2-1,6-2 1,1-2-1,3-2 46,5-1 0,3-7 0,8-5 1,5-5-90,2-5 0,8-9 0,2-4 1,3-2 4,1-2 1,4-3 0,1-4 0,-1-7-14,2-4 1,-9-7 0,2-5 0,-4-2 35,-5-2 0,-2-2 0,-6-3 1,-5 1 33,-4 1 1,-8-3 0,1 7-1,-7-3-102,-8-1 0,-6 4 0,-7 1 0,-1 2 73,-3 2 0,-3 3 0,-5 5-22,0 3 0,-3 11 1,-3 12-1,-4 15 0,-1 14-478,-4 14 1,2 11-1,-5 9 1</inkml:trace>
  <inkml:trace contextRef="#ctx0" brushRef="#br0" timeOffset="101262">6772 13134 7729,'-25'1'0,"0"4"0,0 3 0,0 4 0,2 5 0,1 3 0,3 5 14,1 4 0,0-3 0,4 5 0,0-2 1,5 0-1,2 0 0,4-1 0,3 3 0,4-1 108,4 0 0,10-1 0,6-4 0,5-1 0,2-4-10,4-3 1,2-5-1,3-4-372,1-3 0,1-7 1,-4-6-1,2-9 21,2-5 0,-1-8 0,-5-4 1,-3-5 150,-4-2 1,-3-2 0,-3 3-1,-3-1 127,-8 1 1,-1-3 0,-7 2 0,-2 1 151,-5 1 1,-5 2 0,-9 1 0,-4 2-109,-2 1 0,-7 5 1,-3-1 28,-3 3 1,1 12 0,-1 6 0,-4 8 0,-2 9 19,-5 12 0,3 12-815,-2 17 1,-5 8 0,-5 16 0</inkml:trace>
  <inkml:trace contextRef="#ctx0" brushRef="#br0" timeOffset="102232">5184 14622 7915,'-14'0'0,"-1"0"0,-1 0 0,-1 0 0,1 2 0,-1 2 0,2 4 19,1 3 1,2 7 0,-1 3 0,1 4 0,1 3 0,1 4 0,3 0-1,2-3 309,2-3 0,2 3 0,2 1-263,3 2 0,5-3 0,7 3 1,5-3-1,4-5 19,3-2 0,4-12 1,4-2-1,0-6-501,1-6 0,-3-9 0,8-10 1,-4-6 102,0-4 1,-3-11 0,-1 4 0,-6-4 169,-1-2 0,-8 2 0,-4-2 0,-5 7-9,-6 4 0,-4 1 0,-6 3 145,-6 0 0,-11 3 0,-9-2 1</inkml:trace>
  <inkml:trace contextRef="#ctx0" brushRef="#br0" timeOffset="166404">3398 10120 8355,'31'-1'-198,"3"-2"0,5-1 0,3 1 1,4 2-1,3 1 0,5 0 1,3 0-1,2 0 184,2 0 0,2 0 1,2 0-1,2 0 0,2 0 1,1 0-1,1 1 1,-1 2-1,2 3-1,1 0 0,5 3 1,-1 3-27,-4 1 0,7-1 0,0 0 0,7 1 16,4-1 1,1-1-1,-1-1 1,4-3 24,3-2 1,1 1-1,-48-5 1,0 0-1,3 1 0,0 1 0,-4-1 0,1 0 0,4-1 0,1-1 0,2 1 0,0 1 0,1 0 0,0 0 4,1-1 0,0 1 1,2 0-1,-1 1 0,-1 0 1,0 0-1,2 0 0,0 1-69,2 0 1,0 1-1,-3-1 1,-1-1-1,3 1 1,0 0 0,-1 1-1,1 0 44,0 0 0,1 1 1,2 0-1,0 1 0,-2-1 1,0 0-1,0 0 0,-1 0 8,0 1 0,-1-1 0,3 0 0,0 0 0,0 0 0,1 1 0,0-1 0,0 0 9,1 0 1,-1 0 0,-5-1-1,0-1 1,2 0 0,0 0-1,-1 1 1,0 0 4,-1 0 1,0 1 0,2-1-1,0 1 1,-5-1 0,1-1 0,-1 0-1,1 1-83,-1-1 0,1 1 0,1 0 0,0 1 82,-2 0 0,0 1 0,-1-2 0,0-1 0,-2 1 0,0 0 0,0 1 0,-1 0 0,1 1 0,-1 0 0</inkml:trace>
  <inkml:trace contextRef="#ctx0" brushRef="#br0" timeOffset="188611">9575 11770 7944,'-2'-11'0,"-2"3"665,-4 3 0,-3 4-523,-2 1 1,5 1-1,1 4 1,2 3 0,2 3-1,2 1 1,1 1 0,0-1-155,0 0 0,0 1 0,1-1 0,3 1 0,4-2 0,3-3 0,3-4 0,1-3 0,2-2 0,-2-3 0,-1-4-290,-2-3 0,-1-2 0,-1-1 186,-2-2 1,-5 2 0,1-4 0,-3 2-31,-1-1 1,0 1-1,-1 3 1,-3 1-108,-4-1 1,-8 2-1,0 3-79,1 4 1,0 3 0,-1 2 0,0 2 201,1 1 1,-5 6 0,1-4 0</inkml:trace>
  <inkml:trace contextRef="#ctx0" brushRef="#br0" timeOffset="188972">9723 11683 8355,'-6'-12'167,"-5"-1"0,9 5 6,-2 0 1,4 5 0,6-1 0,6 2 118,7 2 0,6-1 0,4-2 0,4-2-220,3-2 1,7 3 0,2-5-135,3 0 1,2 2-1,1-1 1,3-1-126,4 2 1,-2-4 0,2 5 0,1-3 0,2 2-92,1 2 1,0-1-1,-2 4 1,-2-2-259,-4 1 1,1 0 0,-2 0 0,-5-1 231,-6 1 0,-3-2 304,-2 1 0,-5 0 0,-2 4 0</inkml:trace>
  <inkml:trace contextRef="#ctx0" brushRef="#br0" timeOffset="189338">11274 11361 8355,'0'-7'1389,"0"3"-1319,0 8 1,0 3 0,0 5 0,0 2 0,1 1-66,3 1 0,-2 1 0,3-3 0,-1 1-57,0 1 1,5-3-1,-4-5 1,2 0-98,3-1 0,-3-1 0,1-6-82,2 0 1,1-2 0,1-2 121,0-4 1,-5-3 0,-3-1-1,-1-1-93,1 1 1,-2-1 0,2 1 0,-3 0-152,-1-1-9,-5 1 0,-8-1 0,-6 1 0</inkml:trace>
  <inkml:trace contextRef="#ctx0" brushRef="#br0" timeOffset="189903">9537 11906 8355,'-5'-19'-125,"2"1"0,-4 8 0,3 8 360,5 10 0,5 10 1,8 9-1,2 6 0,5 5 1,2 6-1,2 1 31,0 3 0,1 2 1,2 2-1,2 2-294,2-1 0,-3-2 0,4-2 0,0-2-18,-1-6 1,3 3-1,-2-9 1,2-2-307,-2-1 0,-3-3 0,-5-5 1,0 0-88,0-3 1,-2 1-1,-2-5 1,-5 1-596,-2 0 916,-1-1 1,-7 1 0,0 1 0</inkml:trace>
  <inkml:trace contextRef="#ctx0" brushRef="#br0" timeOffset="190299">10282 13035 9334,'-6'-7'0,"-1"4"0,0 6 0,3 5 0,3 3 0,1 2 317,0-1 1,0 0 0,0 2-1,1 1-201,3 2 0,-1-1 0,5-3-208,2-1 1,1-1 0,1-2-1,1-4 1,1-1-56,2 0 0,-2-1 0,2-6 48,-2-1 1,-1-5-1,-1-1 1,0-4-1,-1-2 2,-2 0 0,-4-1 0,-5-1 54,0-2 0,0 5 0,-3-3-76,-5 0 1,0 9 0,-10-4 0,1 4-64,1 2 1,-5-3 0,3 6 0,0 3-1,0 3 1,3 7-385,2 2 1,2 1-150,2 0 715,-2 1 0,10 5 0,-5 1 0</inkml:trace>
  <inkml:trace contextRef="#ctx0" brushRef="#br0" timeOffset="190713">10530 13184 8741,'-7'5'0,"4"1"0,6-5 0,4-8 0,2-9 938,4-8 0,-4-3-897,8-11 0,2-6 0,2-5 0,4-9-60,4-7 0,-2-4 0,6-8 1,2-6-1,0-6 0,-15 42 1,-1-1-65,1-2 0,1 0 0,1 3 0,0-1 0,3-2 0,0 0 68,0 1 1,0 1 0,19-38 0,-3 3-1,-4 13 1,-4 12-257,-4 12 1,-8 9-1161,-4 12-121,-9 6 1273,-8 12 0,-2 4 216,-2 12 1,-3-1-1,1 4 1</inkml:trace>
  <inkml:trace contextRef="#ctx0" brushRef="#br0" timeOffset="203538">8830 11224 8000,'-11'-5'0,"2"-2"420,1 0 0,6 1-292,2 6 0,2 0 1,6 0-1,3 2 0,3 2-134,2 4 1,2 2 0,-3-1 0,3 0 0,0 0 0,1 2 0,-1 0 0,0-1-670,-3-2 1,3-1 0,0 1 253,1-3 0,-3 1 0,2 1 1</inkml:trace>
  <inkml:trace contextRef="#ctx0" brushRef="#br0" timeOffset="203758">9004 11088 8323,'-12'-7'0,"1"4"-113,2 6 0,0 4 0,3 5 1,1 1-1,-1 0 0,2 2 247,-1 2 1,3 4 0,-2-3-1,3 1-326,1 3 1,0 0 0,0-1-109,0-5 0,0 2 0,0-1 56,0-2 0,5-1 0,2-2 0</inkml:trace>
  <inkml:trace contextRef="#ctx0" brushRef="#br0" timeOffset="204149">9153 11336 8302,'0'7'546,"0"0"-701,0-3 0,5 3-377,4 5 1,2-4 232,1 0 0,1-5 149,-1 1 0,-1-4 0,-1-2 0,-3-4 67,-2-1 0,1 3 0,-4-4 36,2-2 0,1 3 1,-5-1-1,1 0 74,3 1 0,-3-4 1,4 3 297,-4-3 0,-1 2-124,0 1 1,1 5 0,2 0-1,1 6-31,-1 6 0,0-3 0,-1 3 0,4 0-221,1 2 1,-3 0-1,4-1-179,2-2 1,1-4-1,1 3 1,1-1-85,-1-3 0,1-2 0,-1-1 1</inkml:trace>
  <inkml:trace contextRef="#ctx0" brushRef="#br0" timeOffset="204346">9525 11038 8553,'0'-12'0,"0"-1"0,1 2 0,4 2 789,3 0-1107,-3 1 1,6 0 0,-2 1 0,2 0-1,1 2 1,0-1-109,1 3 0,5-4 0,1 0 0</inkml:trace>
  <inkml:trace contextRef="#ctx0" brushRef="#br0" timeOffset="204592">9599 11088 7449,'13'0'-664,"-1"0"0,1-2 277,-1-2 387,0 3 0,6-16 0,2 3 0</inkml:trace>
  <inkml:trace contextRef="#ctx0" brushRef="#br0" timeOffset="204861">9934 10840 8361,'-7'-13'148,"2"6"0,5 3 0,3 8 0,4 3-85,5 0 1,3 4 0,-1-3 0,1 2-271,2-2 1,3 3 0,-2-2 0,0 0-110,0 0 1,4 0 0,-3-5 0,1-1-495,-4-2 665,3-1 1,-5 6-1,4 1 1</inkml:trace>
  <inkml:trace contextRef="#ctx0" brushRef="#br0" timeOffset="205093">10120 10728 8698,'-5'-12'108,"3"5"1,-7 3 0,3 9 0,1 6 0,-1 6-38,3 2 0,1 2 0,-1 5 0,-3 3 1,1 2-449,-1 1 1,-2 3-1,4-6 1,0-2-223,-2-1 0,5-2 309,-3-4 0,2-2 0,2-5 0</inkml:trace>
  <inkml:trace contextRef="#ctx0" brushRef="#br0" timeOffset="205398">10393 10877 8319,'-8'-4'-30,"0"0"1,5 1-1,0 7 1,4 4 0,5 3-1,1 2 246,3-1 0,-4 0 1,3 1-1,-1-1-443,-1 1 0,3-5 0,-5-1 42,2-2 1,1-1 80,5-4 0,-5 0 0,-1-1 17,-2-3 0,-1-3 0,-4-5 0,0-2 0,0-1-122,0-2 1,0 1 0,0 2-1,0-1-432,0-2 640,0 1 1,0-2 0,0-2 0</inkml:trace>
  <inkml:trace contextRef="#ctx0" brushRef="#br0" timeOffset="205750">10728 10678 7692,'0'-12'0,"1"0"404,4-1 1,1 2 0,7 2 0,-1 2-658,1 1 0,-1-2 1,2 4-1,1 0-389,2-2 1,-1 5-1,-4-5 1</inkml:trace>
  <inkml:trace contextRef="#ctx0" brushRef="#br0" timeOffset="205751">10815 10728 8355,'0'12'-453,"1"-5"410,3-3 1,3-2 0,6-4 0,0-2 40,4-4 0,2-3-497,6-1 0,0-6 0,0-2 1</inkml:trace>
  <inkml:trace contextRef="#ctx0" brushRef="#br0" timeOffset="206284">11212 10381 8355,'-6'-13'-44,"3"6"799,-5 3 0,7 3-545,1 1 1,1 4 0,6 2 0,0-1-70,0 1 1,1 3-1,5-2-32,-1 0 0,-4 3 1,0-5-87,2 2 1,1 0-1,0 3 1,-1-3-165,-2-2 1,0-1 0,5-4-140,-1 0 0,1 0-359,-1 0 0,-4 0-9,0 0 1,-6 0 380,-2 0 0,-2 0 0,-6 0 37,-1 0 1,2 0 302,-2 0 389,7 0-280,-4 0 1,12 0 3,2 0 0,3 0-416,1 0 0,1 0 152,-1 0 1,-4 0 15,1 0 0,-5 0 1,4 0-269,2 0 1,-3 0 135,1 0 0,-5 6 0,2 1 1</inkml:trace>
  <inkml:trace contextRef="#ctx0" brushRef="#br0" timeOffset="206555">11398 10306 8355,'-7'-12'-105,"0"5"374,3 3 0,1 3-24,-5 1 0,1 5-1,-1 3 1,2 5-201,1 3 0,3-1 1,-3 5-1,-1-1-293,-2 0 0,1 2 0,0 4 0,0 0-323,0-1 1,5 1-1,-4-1 197,1-4 0,-2 4 0,-6-5 1</inkml:trace>
  <inkml:trace contextRef="#ctx0" brushRef="#br0" timeOffset="207407">9017 12018 8355,'0'-13'28,"0"1"0,0 0 0,-2 1 1,-1 1 229,-1 2 1,0 6-184,4 2 1,0 2 0,0 6 0,1 3 0,2 3 0,3 4-29,1 1 0,1-2 1,3 2-1,-1-1 0,-2-3-161,1-1 1,3 1-1,-1-1 1,-2-3-1,-1-2-443,2-2 1,1-1 336,2-6 1,-1 0-1,-1-2 1,-1-2 71,-2-4 0,-4-7 0,3-3 98,-2-1 0,4 3 1,-5-2-1,-1 2 1,-2-1 303,-1 2 0,0 1-61,0 2 1,0 7 0,1 5-383,3 6 1,3 5-163,6 2 0,-1 5 0,1 1 1</inkml:trace>
  <inkml:trace contextRef="#ctx0" brushRef="#br0" timeOffset="207991">10009 13717 8355,'-13'-14'184,"1"-2"-116,-1 2 1,5-3 0,1 8 0,2 0 0,2 0 726,2-2 0,2 5-672,3 6 0,3 6 0,5 6 0,0 1-33,-4-1 1,3 5 0,-2 0 0,4 1 24,-1 0 0,6 3 1,-8-5-1,-1-2-299,2-4 1,1 0 0,0-6-68,0-2 1,1 0 0,-2-4 0,-2-2-59,0-4 1,-7-3 0,3-1 0,-4-2-99,-1-3 0,4-2 0,0-6 0,-1 0-328,-2 1 1,1-1 690,2 0 1,3-11-1,5-2 1</inkml:trace>
  <inkml:trace contextRef="#ctx0" brushRef="#br0" timeOffset="208717">11609 11757 8355,'-2'-12'0,"-2"1"727,-4 3 1,1 2-407,-1 6 1,4 0 0,-3 2-167,1 2 1,2 3-1,5 5 1,3 0 0,3 1-216,0-1 0,4 1 1,-2-1-1,2 0-427,1 1 1,-4-6-1,1-3 98,0-3 1,-2-1-1,1 0 150,2 0 1,-3-1 0,0-3 125,-2-5 1,4-2 0,-5-1-1,-2 0 1,0-1 486,-2 1-91,5-1-176,-3 7 1,3 1-111,-5 10 1,0 1 0,2 5 0,0-1-1,4-3-145,1-2 0,1 0 85,4-5 0,1 0 1,-1 0-1,1-2 1,-2-2-1,-2-3-147,0 0 197,-1-4 1,-1 4-1,-3-5 1,-3 0-1,-1-1 1,0 1 0,0-1-76,0 1 1,0 0-262,0-1 88,-5 1 0,-2-6 0,-6-1 0</inkml:trace>
  <inkml:trace contextRef="#ctx0" brushRef="#br0" timeOffset="209527">11621 10542 8355,'-12'-12'477,"-1"-1"1,6 5 137,3 0-637,3 5 1,1-1 0,1 8-1,2 4 1,2 3 0,1 2-1,1-1-603,0 0 522,1 1 0,0-1 0,-1 1 0,0-2 0,0-3 0,1-3-501,-1 1 0,4-5 447,-3 3 0,3-2 1,2-2-1,-2-2-73,-3-2 1,2 2 227,-6-7 0,1 1 0,-2-4 1295,1-1-1057,0 6 1,-2 2-1,1 6-236,1 3 1,1-2-1,-1 2 1,5-1-157,2 1 0,1-3 0,0 3 0,1-4 1,-1-3-247,1-1 404,-6-5 0,-1 7 0,-3-3 0,1-1-28,-1-2 1,-2 1 0,-1-1-1,0-2 202,0-1 1,-1 0-54,-3 3 1,1-3-1,-5 3 1,-2-2 0,-1 0-1,-1 2-141,-1-2 0,5 1 0,1-1-422,2 2 0,-4 4-358,5-5 650,0 7 1,4-4 0,0 6 0</inkml:trace>
  <inkml:trace contextRef="#ctx0" brushRef="#br0" timeOffset="209717">12080 10207 8806,'-8'-12'0,"1"-1"0,1 1 0,5 1 0,4 3-314,5 3 0,-1 3 0,1-1 0,2-1 1,1 1-1,1 2 16,0 1 1,1 0 0,-1 0 0</inkml:trace>
  <inkml:trace contextRef="#ctx0" brushRef="#br0" timeOffset="209964">12117 10269 8355,'-5'7'609,"5"-1"-431,0-6 1,5-2-1,9-2 1,1-4-885,2-3 0,5-2 73,-2 1 0,4-6 0,1-1 0</inkml:trace>
  <inkml:trace contextRef="#ctx0" brushRef="#br0" timeOffset="210177">12378 9699 8919,'0'-2'193,"0"5"1,1 14-1,3 2 1,3 2-1,1 1 1,0 2 0,2 4-300,1-1 0,2 0 0,-1-3 0,0 1-2778,1 0 2576,-1 0 0,1-6 0,-1-1 0</inkml:trace>
  <inkml:trace contextRef="#ctx0" brushRef="#br0" timeOffset="210376">12737 9984 8440,'-12'3'0,"-1"4"0,1 6 0,0 5 33,-1 4 1,1-2 0,-1 2-1,1 2 1,0 5 0,-1 2-1,2-1-355,3-2 0,-2 2 0,6-1 0,1-3-92,2-4 1,6 1 0,2-3 0</inkml:trace>
  <inkml:trace contextRef="#ctx0" brushRef="#br0" timeOffset="210694">12787 10244 8657,'1'-11'0,"3"3"1245,5 4-1216,2 3 0,1 1 0,0 0 0,1 0-143,-1 0 1,-1 1-1,-2 3 1,-5 4 104,-3 3 0,3 2 0,0 1-13,-1 2 0,-7-1 1,-4 6-1,-2 0 0,0-2 14,2-3 0,1 2 0,-2-1 52,0-2 1,8-3-1,1-3-55,7-5 0,4-4 1,3-4-1,2-3-126,5 0 0,1-4 0,0 1 0,-1-4-666,1-2 0,1-6 0,2 3 0</inkml:trace>
  <inkml:trace contextRef="#ctx0" brushRef="#br0" timeOffset="210865">13370 9922 8355,'0'-8'1194,"0"2"-2148,0 5 0,5 3 0,2 11 1</inkml:trace>
  <inkml:trace contextRef="#ctx0" brushRef="#br0" timeOffset="252668">9649 11894 7380,'14'-6'0,"1"-3"0,3-5 0,1-3 0,5 2 0,3 0 0,6 0 0,3-3 0,3 0 107,2 0 0,0-3 0,8 5-67,2 1 1,6-3-1,3 1 1,4 2-1,5 1 1,2 3-1,-1 3 1,0 4-1,0 3 1,-1 1-138,-1 0 0,-2 1 1,-4 2-1,-3 1-400,-5-1 1,-6 4 0,-11-1 0</inkml:trace>
  <inkml:trace contextRef="#ctx0" brushRef="#br0" timeOffset="254481">9823 11795 8705,'-11'-17'0,"2"1"0,7 0 0,6 4 0,7 2 0,5 2 217,4-2 0,3-1 1,9-2-125,5-4 1,8 2 0,4-6 0,7-1 0,10-1 0,6-2 0,5 0-1,4 2 31,6 2 1,7-1 0,-2 4 0,1 0 0,-1 2 0,-3 3-515,0 4 0,-8 6 0,-4 0 0,-5 6-1237,-6 5 1143,-8 3 0,2 2 0,-3-1 1</inkml:trace>
  <inkml:trace contextRef="#ctx0" brushRef="#br0" timeOffset="255764">9513 11770 7413,'-13'0'-68,"1"0"1,4 0 489,-1 0 143,7 0 0,-4 1-327,6 3 1,0-1-1,1 5-15,4 2 1,-4 1 0,4 3 0,0 1 0,0 3 26,2 1 1,-3 2 0,3 4 0,0-1-51,0 1 0,1 0 0,4 0 0,1 0-81,-1-1 1,1 1 0,-1 0-1,2 0-32,2 0 1,-1 4 0,6 1 0,0 2-70,-2 2 0,5 2 0,-4 1 0,4 2 47,0 2 0,0 2 1,-2 5-47,-1 2 1,-2-8-1,2 7 1,-4-4-1,0-2 24,0-1 1,-1 0 0,-4-6-1,1-2 1,-1-1 1,1-5 0,-1 1-1,-1-5-11,-3-3 1,3 1 0,-2-5 0,2-2-18,1-1 1,1-2 0,-1-1-1,0-1-102,1-2 0,-1 0 21,1 5 0,-2-5 0,-2-1-817,-1-2-127,-5-1 520,3-4 0,-8 0 0,-2 0 83,-4 0 1,2-1-581,2-3 0,-3 3 0,1-5 0</inkml:trace>
  <inkml:trace contextRef="#ctx0" brushRef="#br0" timeOffset="269628">8830 15180 8355,'0'-12'273,"2"0"0,2 1 1,4 2-1,3 5 0,2 4-23,-1 4 0,2 3 1,1 6-1,3-1 1,1 2-1,3 1 1,2 2-1,1-1 1,1 1-344,3-1 0,-3 2 1,3-3-347,-3 2 0,-3 3 0,-2-3 0,-4-2-700,-4-1 0,-2-2 0,-1-1 941,-2-2 1,-10-4-1,0-5 1</inkml:trace>
  <inkml:trace contextRef="#ctx0" brushRef="#br0" timeOffset="269925">9153 15019 9269,'-7'13'194,"0"0"0,4 4 0,-2 4-174,-2 2 1,-5 12-1,-5 2 1,1 1-176,-2 1 0,4-3 1,-3-3-1,4-4 0,0-3 1,1-1-664,-1 0 0,1-1 0,-1 1 1</inkml:trace>
  <inkml:trace contextRef="#ctx0" brushRef="#br0" timeOffset="270478">9451 15453 8355,'-13'-12'-160,"5"6"1,1 6 298,2 7 0,0 4 0,7 2 0,1 1 0,2 1 0,1 1 0,0-1-199,1-1 1,2-3-1,3-1 1,0-3-1,1-2-67,-1-2 0,1-2 0,-1-1 1,0 0 12,1 0 1,-5-5 0,-1-3 0,0-2 16,0 2 1,-4-8 0,2 4 0,-1-2 71,0 1 1,0 0 0,-4-1 0,0-1 89,0-1 1,2-1 0,1 5 364,1-1 0,1 6-242,-1 3 0,-2 8 1,3 5-1,-1 3-187,0 5 1,5-2 0,-4 4-135,2-1 0,1-1 0,5-5 0,-1 0-258,1 1 0,-1-2 1,0-3-1,1-4 1,-1-2-475,1-2 865,-1 0 0,6-6 0,1-1 0</inkml:trace>
  <inkml:trace contextRef="#ctx0" brushRef="#br0" timeOffset="270704">9885 15094 8355,'-6'-13'257,"6"1"1,0 1-1,8 1 1,6 2-1,4-2 1,1 1 0,3-1-1,2 3 1056,1 2-1533,5 0 0,-4 1 0,3 0 0,-3 1 0,-1 2-239,0 1 0,-2 0 1,-2 0-1,-4 0-2001,-4 0 2310,-6 0 0,-1 0 0,-6 0 1</inkml:trace>
  <inkml:trace contextRef="#ctx0" brushRef="#br0" timeOffset="271009">9984 14833 9830,'5'8'0,"2"1"213,0 0 0,4 2 0,-4 3 0,1 3-259,1 3 0,-2 4 0,2 2 0,-2 2 0,0 1 0,-2-2 0,1 1-976,-3 1 0,2-3 0,1 3 632,1-3 0,-5-1 0,4-1 0</inkml:trace>
  <inkml:trace contextRef="#ctx0" brushRef="#br0" timeOffset="271333">10406 14821 8355,'0'-13'-170,"0"1"235,0 5 1,1 2 245,3 5 1,-1 0-1,5 1 1,2 3 30,1 4 0,1 2 1,1 1-1,-1-1-115,0-1 1,2 9-1,1-5 1,2-1-98,-2-2 1,3 3 0,0-3 0,0 0 0,1-1-248,0-2 0,-3 4-523,0-2 1,-2-3 0,-2 1-1,1 0-2650,-1 0 3120,-5-4 0,-2 8 0,-5-4 1</inkml:trace>
  <inkml:trace contextRef="#ctx0" brushRef="#br0" timeOffset="271546">10678 14734 8355,'0'-8'335,"0"-1"0,-1 8 1,-3 2-1,-4 9 1,-2 7-1,0 2 1,2 4-322,-2 5 1,-1-1 0,-1 5-1,-2 0 1,0-2 0,1 2 0,2 0-1019,0 2 0,1-4 1,0-2 487,2-6 1,0 1 0,-5-3 0</inkml:trace>
  <inkml:trace contextRef="#ctx0" brushRef="#br0" timeOffset="271940">10914 15168 8355,'0'-12'602,"0"3"128,0 1-490,0 5 1,1-1-1,2 8 1,3 3-46,1 0 1,-3 4 0,3-3 0,0 3-261,-1 2 0,-1-1 0,3 1-85,1-1 1,-2 0-1,2 1-17,0-1 1,2-5 229,2-3 1,-5-8-1,-1-4-33,-2-3 1,1-3-1,-3-1 1,1-3 107,-1-1 1,2 2-1,-1-3 1,-1-1-452,-2 2 1,3-3-1,1 5 1,-1 2-546,1 1 0,-2 3 1,4 1 416,-2 2 0,5 5 0,-3-2 0</inkml:trace>
  <inkml:trace contextRef="#ctx0" brushRef="#br0" timeOffset="272166">11336 14821 8767,'1'-15'0,"2"1"0,2 3 0,2 1 0,4 2 0,3 1 0,3 2 454,-2 2-666,-1-4 1,-2 5-1,0-2 1,1 3-1,-1 1 1,-1 1 0,-1 2-793,-2 1 1,-1 6 1003,1-2 0,-2 3 0,-6 2 0</inkml:trace>
  <inkml:trace contextRef="#ctx0" brushRef="#br0" timeOffset="272430">11385 14920 7567,'6'7'722,"1"-2"0,5-5 0,1-1-649,-1-3 1,6 1 0,3-5 0,1-2-679,-2-1 0,4 0 0,-5 2-15,0 0 0,-1-5 0,-5-5 1</inkml:trace>
  <inkml:trace contextRef="#ctx0" brushRef="#br0" timeOffset="272699">11819 14387 8689,'0'-13'1317,"0"1"-787,0 5 1,0 7 0,0 10 0,0 5-147,0 5 1,0 5 0,0 4 0,2 4-419,2 3 0,-1 7 1,5 1-1,0 1-732,-1 1 0,3-6 0,-5 1 0,1-4-418,-1-4 0,-1 3 0,-4-4 1</inkml:trace>
  <inkml:trace contextRef="#ctx0" brushRef="#br0" timeOffset="273273">9401 16458 8473,'17'0'-38,"-1"0"0,1 4 0,-5 2 0,0 0 270,1 4 1,5-3-1,2 1 1,4 1-251,1-3 1,-1 4 0,1-4 0,0 0-41,0 4 1,-2-3 0,-2 0 0,-5 0-459,-2 0 0,-1-5 1,-2 4 97,-3-1 0,3-3 0,-4 3 0</inkml:trace>
  <inkml:trace contextRef="#ctx0" brushRef="#br0" timeOffset="273500">9674 16371 8295,'0'-12'40,"0"-1"1,0 4-1,-2 5 1,-2 8 0,-3 7-1,-1 5 1,-1 5-1,-4 2 1,-2 3 0,-2 3-1,1 4 1,-2 3 0,-1 2-1,-2-1 1,0-1-1,2-2 1,3-2 0,3-3-1,5-5 1,2-3-885,4-3 1,6-1 0,3-5 0</inkml:trace>
  <inkml:trace contextRef="#ctx0" brushRef="#br0" timeOffset="273858">9922 16718 9298,'-13'-12'0,"2"0"0,3-1 0,4 1 0,3-1 0,2 2 0,3 3 0,4 5 0,2 6 0,0 4 0,-3 1 387,-2 0 0,3 1 0,-3 3 0,-1 1-249,1-1 0,-3 0 0,3 1-214,1-1 0,-4-4 0,7-1-706,0-1 628,-3-2 1,3-5 0,-4-4 72,-3-3 0,1-3 0,0-1 0,1-1-30,-1 1 1,-2-2-1,-1-1 1,1-2-112,4 2 1,-4-3-1,3 2 1,-3 1-603,-1 1 0,2 3 635,2 3 0,-3 2 0,5 6 0</inkml:trace>
  <inkml:trace contextRef="#ctx0" brushRef="#br0" timeOffset="274149">10257 16408 8355,'0'-16'89,"0"-1"1,0 2 0,0 1-1,0 2 1,0 2 0,0 6-1,0 8 1,0 6 0,1 2 0,2 1-1,2-1 1,1 0 0,1 1 246,0-1 0,-3 5 0,3-1 0,-2 0-700,-2-3 1,2 0 0,0-1 0,-3 1-247,0-1 1,2 0-1142,0 1 1574,0-1 0,-4 1 0,0-1 0</inkml:trace>
  <inkml:trace contextRef="#ctx0" brushRef="#br0" timeOffset="274341">10207 16483 7573,'13'-11'0,"-1"1"0,0 2 0,2-2 0,1-1 0,3-1 0,1 1 0,4 1 0,0 2-460,2-2 0,0-1 0,-1-1 1</inkml:trace>
  <inkml:trace contextRef="#ctx0" brushRef="#br0" timeOffset="274751">10802 16235 8355,'-5'-13'-653,"4"1"1052,-5 5 1,7 3 0,2 8 0,3 3-1,2 1-202,6 0 0,0 1 0,6 3 1,1 0-147,-2 1 0,5-2 0,-4-1 0,4-2-134,0 1 1,-3 1-1,-2 0 1,1-2-846,-1 2 0,-4 1-1028,2 1 1751,-3 0 1,-8 1 0,0-1 0</inkml:trace>
  <inkml:trace contextRef="#ctx0" brushRef="#br0" timeOffset="274968">11013 16061 8738,'-1'-1'0,"-2"6"0,-2 9 0,-1 7 0,-1 2 0,2 3 0,-2 2 0,1 2 0,-1 2 82,1 2 1,-1-2 0,-3 1 0,2 1-907,-2 2 0,3-4 402,-1-3 0,-6-3 0,-5-1 1</inkml:trace>
  <inkml:trace contextRef="#ctx0" brushRef="#br0" timeOffset="275458">11175 16446 8479,'-7'-6'273,"1"5"0,6 1 0,1 7-311,4-1 0,-4 5 1,5-4-1,-2 2-109,0-1 1,4-4 0,-2 3-1,-1 0-176,1 0 1,3-5 118,-1 3 0,-1-4 0,2-1 90,0 0 1,1-1 0,0-2 0,-4-3-17,0-1 1,2 3-1,-2-3 1,-1 0 71,1 1 0,-2 1 0,-3-1 660,3 0-237,-2-4 1,3 10-263,-5 0 1,2 5-1,2 3-59,4-4 0,3-3 1,2-1-64,-1 0 1,0 0 0,1 0 0,-1-1-13,1-3 0,-2 1 1,-2-4-1,-2 0 14,-1 0 0,-2-1 18,-4-4 0,0-1 0,0 1 0,0-1 1,0 1-50,0 0 1,-4-1 0,-2 1 0,1-1-354,-1 1 0,-2 4 154,4 0 1,-6 5-1,3-3 1</inkml:trace>
  <inkml:trace contextRef="#ctx0" brushRef="#br0" timeOffset="275675">11708 16024 9000,'-7'-13'0,"4"1"0,6 1 93,5 3 1,5-2-1,2 6 1,1 0 0,1 0-1,-1 0-250,1 1 0,4-3 0,-5 2-672,-1 1 197,-1 2 0,-2 1 0,1 0 1</inkml:trace>
  <inkml:trace contextRef="#ctx0" brushRef="#br0" timeOffset="275930">11683 16160 8355,'12'0'-205,"1"0"0,-1 0 188,1 0 1,0 0-1,4-1 1,2-3-1,3-5-288,3-2 1,-3-1-76,7 0 0,-3-6 0,-1-2 1</inkml:trace>
  <inkml:trace contextRef="#ctx0" brushRef="#br0" timeOffset="276138">12092 15491 9283,'13'-6'0,"-1"7"0,2 9 0,1 7 0,2 2 94,-2 3 0,3 8 0,-2 6 0,-2 5 0,-3 4 0,-3 1-762,2 3 1,-3-1-28,1-3 1,-5 4-1,2-5 1</inkml:trace>
  <inkml:trace contextRef="#ctx0" brushRef="#br0" timeOffset="276713">9934 17686 8355,'-8'-15'578,"0"2"-448,5-2 0,-1 10 1,8-4-1,4 5 1,3 3-1,3 1 0,3 1 1,3 3-1,4 5-39,0 2 0,1 1 0,0 0 0,0-1-297,0-2 0,0 2 0,-2-4 0,-1-1-391,-1-1 1,-6 0 0,1-1-1,-2-1 215,-1-2 1,-1-6-1,0-2 1</inkml:trace>
  <inkml:trace contextRef="#ctx0" brushRef="#br0" timeOffset="277028">10133 17475 8229,'0'-12'-207,"5"6"1,2 7 454,0 10 1,-1 3 0,-6 7-162,0 1 1,0 7 0,0 4 0,0 3 0,-2 2 0,-2 2 0,-4 2 0,-3-2-31,-2-2 0,2-2-969,3-3 1,-3 3 0,4-4 0</inkml:trace>
  <inkml:trace contextRef="#ctx0" brushRef="#br0" timeOffset="277621">10616 17934 8731,'-1'-11'0,"-2"1"0,-1 2 0,0 0 0,0-1 1597,0 1-1492,0 5 0,8 3 0,1 9-122,2 2 0,1 1 0,5 0 0,-1 1-280,1-1 0,-5-4 0,0-1 70,2-1 0,1-2 0,1-4-83,1 0 0,-6-1 1,-2-2-1,-1-3 134,0-1 1,2 1-1,-3-5 123,1-2 0,0-1 0,-4-6 0,0 3 60,0 3 1,0 6 0,0 0 17,0-2 330,0 5 1,1-1-266,3 6 0,-1 0 0,5 0 0,2 0-43,1 0 1,-3 0-1,1 0-63,0 0 1,2 0 0,2 0 8,-1 0 1,0-4 0,-1-1 0,-1-1-1,-3-1 5,-1 0 0,-2 3 1,-4-4-1,0-2-1,0-1-34,-6-1 1,-1 3-1,-5 3 1,-1-1 0,1 0-1,0-3-112,-1-1 0,1 3 1,-1 1-42,1 1 0,4-2-642,0 4 685,5 0 0,3 9 0,7 2 1</inkml:trace>
  <inkml:trace contextRef="#ctx0" brushRef="#br0" timeOffset="277875">11013 17425 8355,'-12'-11'74,"1"2"0,3 0 1,3 0 41,4-2 0,7 4 1,2 3-1,3 4 1,1 4-39,1 4 1,-1 3 0,-1 3 0,-1 1-235,-2 2 1,-4 0-1,3-1 1,-1 0-216,-4-1 0,0-1 0,-2-1 1,0-1-39,0 0 0,0 1 0,0-1 0</inkml:trace>
  <inkml:trace contextRef="#ctx0" brushRef="#br0" timeOffset="278158">10914 17512 8355,'1'-11'-690,"4"3"635,3 4 0,3-2 1,3 2-1,1 1 64,1 2 1,6 0 0,-1-2 0,1-1-552,-1 1 1,2-3 374,-2 2 0,2-5 0,2 2 0</inkml:trace>
  <inkml:trace contextRef="#ctx0" brushRef="#br0" timeOffset="278412">11311 17252 8754,'5'-7'675,"2"7"0,6 8-550,-1 3 1,5-1 0,1 1 0,0 1 0,1-1 0,-1-1 0,1-1 0,-1 2-266,0 2 0,0-5 0,-3 0-474,1 2 1,1 0-1,-5-2-554,1-4-566,-1-3 1680,-5-1 1,4 0-1,-4 0 1</inkml:trace>
  <inkml:trace contextRef="#ctx0" brushRef="#br0" timeOffset="278717">11509 17128 8355,'0'-9'0,"0"1"0,2 5 295,2-1 0,-3 4 0,3 6 0,-2 5 0,-2 5-86,0 4 1,0 0 0,0 5 0,-2 0-246,-2 0 0,3-1 1,-3 1-1,1 0-362,-1 0 0,1-2 0,-4-1 1,2-1-404,2 1 1,-4 2 0,0 0 0</inkml:trace>
  <inkml:trace contextRef="#ctx0" brushRef="#br0" timeOffset="279107">11832 17425 8501,'1'13'76,"3"-1"0,-1 1 0,5-1-154,2 0 1,-3-3 0,1-3 32,2 0 1,-3-2-1,1-4-132,2 0 1,1-5 0,0-4 50,-3-2 1,-3 3-1,-3 0 1,1-2 41,1-1 0,0 3 0,-4 0 9,0-2 127,0 4 17,0 1 1,1 15 0,2 2-31,1 2 0,6 0 1,-3-2-1,1 0-294,0 1 1,0-1 0,3 1-1,-1-2 87,-2-3 0,1 3 0,3-4 1</inkml:trace>
  <inkml:trace contextRef="#ctx0" brushRef="#br0" timeOffset="279333">12129 17128 8488,'5'-13'0,"0"2"115,2 3 0,1-3 0,5 4 0,-1-1 0,1 1-145,-1 1 0,4 2 0,1 4 0,-2 0-722,-1 0 1,2 0 150,1 0 0,-6 2 475,-7 2 0,-2 8 0,-2 7 0</inkml:trace>
  <inkml:trace contextRef="#ctx0" brushRef="#br0" timeOffset="279570">12167 17289 8355,'0'7'-52,"5"-3"0,5-7 1,4-2-1,4-2 161,1-3 1,2-1-1,3-3 1,1-1-1353,0-1 840,0-1 1,5-1 0,2-1 0</inkml:trace>
  <inkml:trace contextRef="#ctx0" brushRef="#br0" timeOffset="279799">12588 16731 9560,'6'8'0,"2"0"0,2 2 0,-1 2 1416,0 5 0,-1 2-1322,4 6 1,-1 5 0,-1 3 0,-2 3 44,2 1 0,-3 5 0,0 0 0,0 3-2038,0 1 1,1 3 0,4 0 0</inkml:trace>
  <inkml:trace contextRef="#ctx0" brushRef="#br0" timeOffset="371421">20439 6437 8918,'8'-11'0,"1"1"0,2 3 0,2 2 0,5 2 0,2 2 0,3 1 0,5 0 0,5 1 0,3 2 0,3 2 316,7 2 0,4-3 0,14 5 0,9-1-269,6-1 1,5 4-1,8-3 1,-42-3 0,1 0-1,3-1 1,2 0 0,4-1-1,0-1 1,3 1 0,2-1-1,4 0 1,1 0 0,4-1-1,0 0-54,1 0 1,1 0 0,9-2-1,0 0 1,-5 0 0,0 0 0,0-1-1,0 0 1,-3 0 0,0 1-187,-3 0 0,-2 0 0,-4 1 0,-1 0 1,-6 1-1,-2 0 0,-5 0 0,-2 2-242,40 5 1,-19-1 0,-8 1 434,-12 2 0,-12 0 0,-7 1 0,1-2 0,-5 1 0,-2-2 0</inkml:trace>
  <inkml:trace contextRef="#ctx0" brushRef="#br0" timeOffset="374943">9860 13221 7631,'1'0'0,"3"8"-475,5 10 1,2 6 0,1 0 0</inkml:trace>
  <inkml:trace contextRef="#ctx0" brushRef="#br0" timeOffset="375782">10443 13271 8355,'-13'0'-544,"-5"0"588,5 0 0,-7 0 1,5 0-1,-1 0 1,1 0-1,1 0 0,1 0 1,1 0-78,0 0 0,-1 0 1,1-2-51,-1-2 80,6 3 0,3-5 0,8 6 3,5 0 1,2 0 0,1 0-1,1 0-135,-1 0 0,0 4 0,1 0 1,-1-1 42,1-1 1,-1-2 0,0 0 45,1 0 1,-1 0 95,1 0 0,-7-6 0,-1-2 2,-4-3 0,-2 2 1,-2 1-1,-1-1 52,1-3 1,-3 0 0,1 0-1,-1-1-41,1 1 0,-3-1 0,2 2-59,-1 3 1,-1-1 1,-4 4 0,1 3 0,2 6-7,5 4 0,3 3 1,1 1-79,0 1 1,0-5 0,1-1 26,3-1 0,3-2 0,7-4 1,1 0-14,2 0 0,1-6 0,-3-2 0,1-3 16,-1-2 1,3 0-1,-1-2 1,-3-2 0,-5 2 0,-2 1 1,-4 2 40,1-1 1,-7 2 0,-9 3 0,-7 5-200,-5 6 0,-2 9 0,-2 9 43,-1 2 1,-5 8 0,2 0 0</inkml:trace>
  <inkml:trace contextRef="#ctx0" brushRef="#br0" timeOffset="379554">19000 3770 7082,'0'-23'0,"0"1"-119,0 1 0,0 5 0,0-4 119,0 2 98,0 2 1,0 3 0,0 1 0,0 0 6,0-1 0,0 8 0,0 5 0,0 8 0,0 9 0,0 7 0,0 9 31,0 7 1,0 13 0,0 13-1,0 11-120,0 7 1,0 15-1,0-45 1,0 0-1,0 3 1,0 2-66,0 0 0,0 0 0,0 4 0,0 0 1,0-3-1,0-1 0,1 2 0,0 0-51,1 2 1,0 0-1,-1-6 1,-1-1-1,2 4 1,0-1-1,-1-6 1,0-1-56,-1 46 0,0 1 0,0-10 1,0-5 10,0-8 0,-2-7 0,0-8 105,-2-3 0,-5-5 1,5-7-1,1-5 0,3-4-45,5-4 1,7-2-1,7-6 1</inkml:trace>
  <inkml:trace contextRef="#ctx0" brushRef="#br0" timeOffset="379807">19186 6474 7851,'7'-11'0,"4"3"0,7 4 0,4 2 0,6 1-134,2-3 1,6 2 0,8-2 0,7 1 319,4-1 1,4 2 0,9-5-1,5 0-148,4 0 0,11 0 0,3-3 0,6 2-70,-47 4 1,0-2 0,7-1 0,1-1 0,-4 0 0,-1-2 0,3 1 0,0-1-38,0-1 1,1 0-1,-1 1 1,1 1-1,0-1 1,0 0-1,-1 1 1,0 1-347,-5-1 0,0 2-74,1 3 0,-1 0 1,26-7-1,9 4 0</inkml:trace>
  <inkml:trace contextRef="#ctx0" brushRef="#br0" timeOffset="380186">19236 3746 8355,'0'-13'-137,"0"-3"3,0-1 1,12 5-1,10 5 1,13 1-1,10 3 1,9 1 83,8-2 0,15 1 0,14-5 0,9-2 90,-47 5 1,2-1 0,6-2-1,1-1 1,1 1 0,-1-2-95,3 1 1,0-1 0,1 2 0,0 0 0,3-2 0,0 0 0,2 0-1,0 1 1,2 0 0,0 1 33,0 1 0,2 1 0,3-2 0,1 1 0,-2 2 0,0 1 0,2-1 0,-1 1-15,-2-1 0,1 1 0,4 1 0,-1 1 0,-7 1 0,-2 2 0,-2-1 0,1 1 35,-3 1 0,-1 0 0,-3 2 0,-3 1 0,-5 2 0,-1 2 0,0 0 0,1 0 0,-3-1 0,1-1 0</inkml:trace>
  <inkml:trace contextRef="#ctx0" brushRef="#br0" timeOffset="382774">23912 3919 8355,'0'-48'29,"0"4"0,0 7 0,1 8 0,2 7 0,2 5 0,1 3 0,1 3 0,0 3 75,2 4 0,-3 5 0,-1 8 0,-1 8 0,1 11 0,-1 11 199,1 9 1,-2 8 0,5 13-1,2 8-181,1 9 0,3 12 0,-7-47 0,1 1 0,0 3 1,0 2-1,0 0 0,0 1-138,-1 0 1,-1 0 0,0-1 0,-1 1 0,0 2 0,0 1 0,-1-3 0,-1 0-95,0-4 1,-1 0 0,3 2 0,-1-1 0,0 41 0,-1-1-220,-2-1 1,0-5-1,2-6 1,1-4 16,-1-3 1,-2-6 0,-2-1 0,-2-2-440,-1-2 355,-6-7 1,-2 2-1,-7-3 1</inkml:trace>
  <inkml:trace contextRef="#ctx0" brushRef="#br0" timeOffset="383008">23502 6474 9801,'13'-14'1024,"1"6"-1648,2 5 0,10 2 0,10-2 1,6-2 269,2-2 1,5 3-1,6-5 1,0 0-35,1-2 189,3-2 1,-8-5-1,4-1 1</inkml:trace>
  <inkml:trace contextRef="#ctx0" brushRef="#br0" timeOffset="383180">24693 6586 8355,'-5'0'193,"5"0"-897,6 0 1,16-6-1,5-1 1</inkml:trace>
  <inkml:trace contextRef="#ctx0" brushRef="#br0" timeOffset="392385">14077 8173 6920,'8'-21'0,"-1"2"0,0 0 0,-2 1 0,2 1 0,-1 5 0,1 4 0,-2 1-178,1 0 0,-1 4 324,-1-1 0,-1 4 1,4 4-140,-2 4 1,1 4-1,-3 0-13,1 0 0,0 1 1,-4 1-1,0 1 0,0 3 6,0 1 0,0-3 0,0 5 1,0 0 22,0-2 0,0 4 0,0-2 0,0 3-97,0 0 0,-4 1 0,0 0-210,1 0 1,1 0 0,2-1 0</inkml:trace>
  <inkml:trace contextRef="#ctx0" brushRef="#br0" timeOffset="396366">14052 7764 8355,'0'-8'-198,"-2"1"1,0 3 252,-2 5 0,-1 4 1,5 8-1,0-1 0,0 1 1,0 0-1,0 4 0,0 4 1,0 3-1,0 4 77,0 1 0,0 10 0,0-1 0,0 6 0,0 7 0,0 8 0,0 8 0,0 7-49,0 6 0,0 1 0,0 13 0,-1 2 0,-2 2 0,1-46 0,0 0 1,1 0-1,-1 0 0,2 3 0,-1-1-13,1 0 1,0 1-1,0 2 1,0 0 0,0-3-1,0-1-36,0-1 0,0 2 0,0 3 0,0 0 0,0 0 0,0-1 0,0 1 0,0 0-82,0 0 1,0-1-1,0 6 1,0 0 0,0-2-1,0-1 1,0 2 0,-1-1 52,-1 1 0,0 0 0,1-4 0,0 1 0,-1 2 0,-1 0 0,1 0 0,0-1 20,0-2 0,-1 0 0,-1 4 0,-1-1 0,1-1 0,1-1 0,-1 4 0,0-1-13,-1 1 0,1 0 0,3 1 0,0 0 0,-2-5 1,1-1-1,1 1 0,1 0-5,0 1 0,0-1 1,0-4-1,0 0 1,0 1-1,1 0 3,1 0 1,1 0 0,-1 44 0,2-46 0,1 0 0,-1-1-1,0 0 7,-1-2 1,1 0-1,1 1 1,-1 0-1,-1 0 1,-1 0-1,-1 2 1,0-1 0,0 0-1,0 1 6,-1-1 0,0 1 1,0 0-1,0 0 1,0 0-1,0 0 1,-1 2-1,0 1 14,0 1 1,-2-1 0,0 2-1,-1-1 1,-2 1 0,0 0-1,0 1 1,-1 0 14,1 0 1,0 1 0,-2 0 0,0 1 0,-1-3 0,1 0 0,0-1-1,1 1 49,0 1 1,0-1 0,1-4-1,1 0 1,1 0 0,0 1 0,1-3-1,0-1-5,-2 48 1,4-48-1,0-1 1,-1 42 0,3 1-83,3-1 0,6-1 1,-2-4-1,3 1-113,1 3 1,1-4 0,-1 1 0,-1-5-75,-2-4 1,0 0 0,-5-3-67,-1 2 1,3-7 0,-2-1 0,-2-7 0,0-3-467,-2-3 0,0-10 0,0-1 0,1-8-231,3-5 0,-2-4 936,2-8 0,1 0 0,0-6 0,-3-3 0,0-1 0,-2-2 0</inkml:trace>
  <inkml:trace contextRef="#ctx0" brushRef="#br0" timeOffset="397714">14077 7169 7531,'5'-13'0,"3"2"0,3 3 0,2 4 16,-1 2 1,5 2 0,-1 0 68,0 0 0,3 0 0,3 0 0,4 0 1,3 0-1,0-1 0,1-2 0,3-1 193,3 1 1,1 2 0,2 1 0,1 0-284,1 0 1,9 0 0,-2 0-1,2 0-3,2 0 1,10 0-1,1-1 1,4-2 9,0-1 0,6-2 0,2 3 0,6-2-10,4-2 0,2 0 1,-1-1-1,-2 2 33,-2 1 0,4 3 1,2-3-1,-3 1 87,1 0 0,-1 0 1,3 2-1,2-1 1,5-1-69,-44 3 0,0 0 1,43-5-1,-42 4 1,2 0-46,0 0 1,-1 1-1,-1 0 1,0-1-1,5 1 1,0 0-1,0-1 1,0-1-16,0 2 1,-1 0 0,2 0 0,0 0 0,1 1 0,1 0 0,1 0 0,0 0-7,0 0 0,0 0 0,1 0 0,0 0 0,-3 1 0,0 0 0,2 0 1,-1 0-10,3 1 1,-2 1-1,-2 1 1,0 0 0,2-1-1,2-1 1,-3 1-1,1 0 9,-2-1 0,0 1 0,5 2 0,-1-1 1,0-1-1,0-1 0,0 1 0,0 0 18,0 0 0,0-1 1,5 1-1,2-2 0,-4 0 1,0-2-1,1 1 1,0 0-30,1 0 0,1 0 0,1 2 0,0 0 0,1 1 0,1-1 0,1-1 0,1 0 99,-1 0 0,2 0 1,7-1-1,1 0 0,-5 0 1,0 1-1,4 0 1,0 1-37,1 0 1,-1 0 0,0 2 0,-1 0 0,-1-1-1,0 0 1,0 0 0,-1 1-35,2 0 1,0 1 0,-4-1 0,1-1-1,4 1 1,0 0 0,-1 1 0,0 0 17,-4 0 1,0 1 0,3 0-1,0 1 1,-4-2 0,1 1 0,0-1-1,0-1-121,-2 0 0,-1 0 0,3 0 1,-1 1-1,-7 0 0,0 1 0,-2-1 1,1-1-133,-2 1 1,0-1 0,-6-1 0,-1 1 238,-3 0 0,-1 0 0,-2 1 0,0 0 0,2-3 0,-1 0 0,1-1 0,-1 0 0,-1 0 0,-1 0 0</inkml:trace>
  <inkml:trace contextRef="#ctx0" brushRef="#br0" timeOffset="399332">15007 8334 8334,'1'-7'280,"3"3"1,5 3 0,2 1 0,2 0-1,4 0 1,5 0 0,4 0 171,3 0 0,7-1-245,1-4 0,3 4-1678,10-3 0,-3-8 0,8-2 1</inkml:trace>
  <inkml:trace contextRef="#ctx0" brushRef="#br0" timeOffset="400222">16123 7826 8355,'0'-13'67,"0"1"1,0 0 0,-1 1 0,-2 4 0,-1 7-35,1 7 1,2 4 0,1 2-1,0 3 1,0 2 0,0-1-1,0 1-625,0-2 1,1 1 0,2 0 0,2-3 383,2-5 1,1 2-1,5-4 1</inkml:trace>
  <inkml:trace contextRef="#ctx0" brushRef="#br0" timeOffset="400487">16272 7739 8355,'0'-5'229,"0"5"0,0 6-293,0 5 1,0 2-1,1 1 1,2 1 307,1 1 0,6 2-1073,-2-1 1,3 2 0,1 6 0</inkml:trace>
  <inkml:trace contextRef="#ctx0" brushRef="#br0" timeOffset="401147">16619 7826 8511,'7'-6'0,"-3"-2"427,-2-3-362,-2 4 0,1 2 54,3 5 1,-3 7 0,5 4-1,-2 5-84,0 3 0,2 6 0,-4 6 0,3-1-146,-3 0 0,1 7 0,0-2 0,1-1-212,-1 2 1,-2-6 0,-1 1-1,0-2-185,0 0 0,0-5 0,0-4 334,0-2 1,0 4-1,0-3 1</inkml:trace>
  <inkml:trace contextRef="#ctx0" brushRef="#br0" timeOffset="401148">16632 7851 8355,'0'-25'316,"0"0"1,4 4 0,1 2 0,2 1 7,3 3 0,2 1 0,5 2-107,3-1 1,5 5-1,3 1 1,2 2 0,0 2-37,1 2 1,-2 2 0,-6 3 0,-2 4-644,-5 3 1,-8 7 0,-3 3 0,-4 2 74,-1 2 1,-1 0 0,-5 1 0,-6 2-40,-8 1 1,-3 4 0,-3-3 0,-2 0 117,-1 1 0,-4-2 0,4-6 0,2-2 245,1-5 0,6-2 1,4-3 367,2-3 0,8-2-56,6-6 0,7 0 0,10 0-54,4 0 0,2 1 1,0 2-1,-1 3 1,-1-1-24,1 1 1,2 3 0,-1 0-196,-2 2 0,1-3 0,-4 0 0,0 0 0,-1 1-53,-1-1 1,-3-1 0,0 2-1,-1-2-370,1-1 1,-5 2 0,0-2 129,2 0 0,1 3 0,1 3 1</inkml:trace>
  <inkml:trace contextRef="#ctx0" brushRef="#br0" timeOffset="403699">17214 8111 8355,'-5'-7'537,"2"-2"0,-4 6 1,2 4-1,1 7 414,-2 8 0,5-3-921,-3 4 0,2 1 0,2 0 0,0 1 30,0 3 1,0-4 0,0 0-162,0 0 0,0-4 1,2 1-1,2-6 0,4-3-15,3-1 0,1-3 0,1 2 0,-1-4-386,1-4 0,-1-3 1,0-5-1,1-1 305,-1 1 1,-1-5-1,-2-1 1,-5 0 57,-3 0 1,-1-2 0,-1 2-1,-3 0-88,-5 0 1,-2 3-1,-3 7 1,-1 2-50,-1 1 1,-6 3 0,2-1 0,0 8-51,-1 7 0,7 0 326,2 5 0,-6 2 0,4 1 0</inkml:trace>
  <inkml:trace contextRef="#ctx0" brushRef="#br0" timeOffset="403700">17525 8136 8355,'0'-12'655,"0"-1"139,0 1-668,0 5 0,0 3 0,0 9 0,0 6 1,0 4-1,0 2-45,0 1 1,0-3 0,0 4 0,0 1-192,0-1 1,0-3 0,0 4 0,1-4-17,3-5 1,-1 2 0,5-6 0,2-1-2,1-1 1,1-4-1,1-1 1,0 0 17,4 0 0,-3-6 0,2-3 0,-2-5 86,-2-3 1,-1 1-1,-1 4 1,-2-2 18,2-3 1,-5 3 0,0-2 245,-4 2-110,-1 7 1,0 3-77,0 8 1,-4 3-1,0 6-4,1-1 0,2 4 0,1 1 0,1-2-168,3-1 0,-1-2 0,5-1 0,2-1 0,-1-2-29,0 2 0,2-5 1,-3 0-1,3-4 63,1-1 0,1 0 1,-1 0 88,1 0 1,-2-6-1,-2 0 1,0-3-1,-1 1 51,-1-2 0,0-1 0,-5-1-43,2 0 0,2-1 1,-3 1 62,1-1 0,1 1 250,-1 0-328,-2 5 0,5 7 0,-4 8-27,1 3 0,4 1 0,-3 1 0,2-1-73,3 1 1,-3-2-1,1-2 65,2-1 0,1-1-159,1 2 127,-5-4 1,-1-6 75,-6-3 1,1-3-1,2-6 1,1 1-32,-1 0 0,-1 1 0,1 1 1,3 2-10,1-2 0,1 4 96,4 2 1,1 3 0,-1 1 0,0 0 51,1 0 1,-5 5 0,0 4 0,2 2-30,1 1 1,-3-1 0,1-1-1,0-2-93,2 2 0,6-1 0,-1 1 1,-1-3 8,-1-2 0,3 0 0,-1-5 0,1 0-56,1 0 1,-4-2 0,2-2 0,-2-3 100,-2 0 0,5-5 0,-1 1 14,0-4 1,-7-2 0,-1 5-1,1-2 1,-2-1 4,-3-2 0,-3 5 0,-1 4 97,0-2 1,-1 4-1,-3 2-138,-5 3 1,-2 1 0,-1 0 0,-1 1 0,1 3-66,0 5 0,-1 6 1,1 3-1,1 0-60,3 0 0,2 0 0,6-3 0,0 1-39,0-1 1,0-1 0,1-1-72,4-1 0,1-5 1,7-3-1,-1-3 69,1-1 1,-1-1 0,0-3 135,1-4 0,-1-3 0,1-3 0,-1-1 0,0-3-44,1-2 0,-2 0 1,-1-5 205,-2 0 0,-1-1 0,2-2 0,-2-2 1,0 0-143,0-1 0,-4-2 0,2 3 1,-1 0-67,1-1 1,-1 0-1,-6 5 1,0 4 185,-3 2 0,0 8 1,1 5-6,-4 1 1,2 8-1,1 7 1,0 7-24,1 4 0,0 5 0,4 3 1,0 2-53,0 2 0,0-3 0,0 4-88,0 1 1,1-2 0,4-1 0,2 1 0,1-2-3,0 1 1,0-6 0,5-6-261,-1-1 1,1-6 0,0-5-1,2-1 1,2-4 212,-2 0 0,-1-8 0,-2-2 0,-1-3 116,-2-1 0,2-1 0,-4 1 0,-1-1 22,-1 1 1,-4-5 0,-1 1 277,0 1-207,0 6 0,0 5 0,1 8-65,3 5 0,-1 3 1,4 3-1,0 2-143,0-2 0,3-1 0,5-3 0,1-2 23,-1 0 0,3-7 1,0 3-1110,2-4 0,-1-2 917,1-4 1,4-7 0,-5-7 0</inkml:trace>
  <inkml:trace contextRef="#ctx0" brushRef="#br0" timeOffset="403701">18914 7863 8355,'-13'-5'0,"1"3"-412,5-9 0,1 11 1,6 0-1,2 7 0,2 3 271,4-2 1,9 9-1,2-4 1</inkml:trace>
  <inkml:trace contextRef="#ctx0" brushRef="#br0" timeOffset="403702">19062 8074 10672,'5'12'256,"-1"1"1,5-1 0,-2 1 0,1-1-478,1 0 0,-5 5 0,3-1 0,-2 0 0,-2-3 1,-2 0-262,-1-1 446,0-5 1,2-3-1,1-8 1,1-4-75,-2-3 1,4-3 0,-1-3 0,2-2-76,3 0 0,-3-3 0,1 5 1,0 1 32,-1-2 0,3 4 161,-6-3 1,6 9-21,-2 4 0,-2 8 0,-1 4 1,-1 5 318,0 3 0,5 0 0,-4 3-239,2-1 1,1 2 0,5-3 0,-1-2 0,0-1-119,1-2 0,1-5 1,1-1-1,1-2 31,-1 0 0,3 0 1,0-4-1,0-1-37,0-3 1,0 1 0,-3-5 0,2-2 155,-2-1 0,3-7 1,-2-1-11,0-1 1,-8 3 0,-4 4 0,-3 1-59,-1-1 1,-1 2-1,-2 2 1,-2 2 7,-2 1 0,-2-2 0,-3 4-37,0 1 1,-2 2-1,0 2 1,-1 3-1,3 4-39,1 4 0,-3 1 1,7 2-1,0 3-211,3 2 1,2-4 0,2 3 0,0-1-16,0-2 1,6-4-1,2-2 1,5-3 18,3-2 1,-2-1-1,4-4 1,-2-1 160,1-3 1,-1-3 0,-3-6 327,-1 1 0,-3-5 1,-3 1 162,0 1 1,-2 1 0,-3 2-1,2-1 169,1 1 0,1 3 92,-5 1 0,0 7-483,0 1 1,1 5 0,2 9 0,1 3-90,-1 3 1,2 4 0,1 2-1,-1 1-62,1 2 0,3 6 0,-1-2 0,2 4 6,-2 4 0,3 2 1,-2 4-1,2-1-263,1 0 0,-5 1 0,-3-1 0,-2-5-26,-2-2 1,0-4-1,-2-1 1,-2-7 203,-4-5 0,-9-4 0,-3-6 158,-4 1 0,-6-6 1,-2-3-1,-1-3 73,0-1 0,0-5 0,-3-5 0,3-5 0,4-4-187,3-1 1,7-3 0,2 1 0,5-4-993,3-3 0,5-4 1,8 2 62,5 0 1,7-8 0,3-5 0</inkml:trace>
  <inkml:trace contextRef="#ctx0" brushRef="#br0" timeOffset="404097">20079 7466 9222,'-6'-16'0,"1"2"0,4 7 0,1 10 0,0 6 259,0 4 0,-4 5 0,0 2 0,0 4-631,-2 1 0,5-5 0,-5 1 1,2 0-1,0-1-606,1 1 0,-2-6 800,1 2 1,-1-4 0,5 0 0</inkml:trace>
  <inkml:trace contextRef="#ctx0" brushRef="#br0" timeOffset="404098">20203 7503 8960,'0'9'-306,"0"-1"0,0 2 0,0 1 93,0 1 1,5 6 0,-1 3 0,-2 2-153,0 2 0,-8 5 0,-1 2 1</inkml:trace>
  <inkml:trace contextRef="#ctx0" brushRef="#br0" timeOffset="404471">20625 7913 8452,'0'-7'-2405,"4"3"2092,0 8 313,1 3 0,-5 5 0,0 1 0</inkml:trace>
  <inkml:trace contextRef="#ctx0" brushRef="#br0" timeOffset="404472">20638 8248 8355,'-2'11'0,"-2"-3"437,3 3 0,-5-4-308,6 5 0,6-4-1175,2 1 369,-3-7 0,6 9 0,-4-4 1</inkml:trace>
  <inkml:trace contextRef="#ctx0" brushRef="#br0" timeOffset="404995">17202 8892 8355,'12'0'71,"1"0"118,-1 0 1,6 0 0,4-1 0,6-2-156,5-1 0,12-1 0,6 2 1,3-3-1,5 1 0,5-1 0,9 2 1,4 0 106,3 0 0,8 0 0,2 2 0,3 0-61,4-2 1,-45 1-1,1 1 1,46 2-1,-49 0 1,0 0-69,0 0 0,1 0 0,2 2 0,1 1 0,2-1 0,-1 1 1,-1 0-1,-1 0-112,-2-1 0,0 1 0,4-1 0,-1 0 0,40 0 0,1 0-303,-3 3 0,-5 0 0,-4-2 1,-5 1-1262,-2-1 1415,-7-2 1,4 5-1,-4 0 1</inkml:trace>
  <inkml:trace contextRef="#ctx0" brushRef="#br0" timeOffset="415639">14486 905 8355,'-6'-24'42,"0"0"0,-3 2 0,2 3 0,0 2 1,1 5-1,-4 4 0,-1 3 0,-1 7 1,-1 6-1,1 7 0,-1 6 248,1 2 0,0 12 1,-1 3-1,1 8 1,-1 8-278,1 6 0,0 13 1,0 4-1,4 10 1,4 4-1,3 3 0,2 0-732,3 2 307,3-9 0,11-2 0,4-12 0,4-5-120,3-10 1,6-6 0,-2-15 363,3-5 1,6-4 0,2-4 0</inkml:trace>
  <inkml:trace contextRef="#ctx0" brushRef="#br0" timeOffset="417426">5370 8409 8355,'-12'0'-874,"-6"11"0,-1 3 1</inkml:trace>
  <inkml:trace contextRef="#ctx0" brushRef="#br0" timeOffset="417717">5457 8719 8355,'18'11'-9,"3"-1"-38,2-2 83,7-5 0,9 3 0,13-1 1,12 1-100,9 1 0,14-1 1,4-6-1,-41 0 1,1 0 50,7 0 0,2 0 0,0-2 1,2-2-1,6 1 0,1-2 0,1-1 1,2 0-139,1-3 0,1 1 0,8 1 1,1 0-1,-2-1 0,0 0 0,2 1 1,2 0-116,-1 1 0,1 0 1,3-1-1,1 1 265,-3 0 0,1 0 0,1 0 0,1 1 0,-2-1 0,-1 1 0</inkml:trace>
  <inkml:trace contextRef="#ctx0" brushRef="#br0" timeOffset="418284">5085 7218 8355,'0'-30'-412,"0"5"1,0 9 0,0 11 497,0 10 0,0 14 0,0 8 0,0 6 1,1 10-1,2 7 0,3 10 0,-1 5 103,1 3 0,3 13 0,0 3 0,2 7-53,1 5 0,5-2 0,0 1 0,1 0-259,0-1 0,-1-2 0,-3-5 0,1-3-238,1-5 0,1 1 0,-5-13 0,1-5-187,-1-4 1,-4-7 460,1-10 1,-1 1 0,4-10 0</inkml:trace>
  <inkml:trace contextRef="#ctx0" brushRef="#br0" timeOffset="418865">5011 7231 9022,'0'-31'0,"2"0"0,8 0 0,11 5 0,9 5 0,7 3 0,6 3 0,6 2 0,11 0 0,9 1-72,9-1 1,8 0-1,7-4 1,-42 7-1,2-1 1,3 0 0,2 0 60,2 1 0,1 0 0,7-2 1,1 0-1,1 2 0,0 0 0,1-2 1,0 0-186,1-1 0,1 1 1,7 2-1,1 0 0,-1 0 1,0 0-1,1 1 0,-1 0 169,1 1 0,-1 1 0,1 1 1,-2 0-1,-1 1 0,0 0 0,1 2 1,1-1-42,-3 1 1,0 1 0,5-1 0,0 2 0,-5 0-1,0 2 1,0-1 0,-1 0 0,-2 0 0,0 0-45,-2-1 0,-1 2 0,-6 1 0,-2 1 0,0 1 0,-1-1 95,-3 0 0,-2 1 0,0 1 1,-2 1-1,-4-2 0,-2-1 1,45 5-1,-6-1 148,-6-1 1,-13 2-1,-1-3 45,-7 2 0,-7-3 0,-9 3 0,-5 0 9,-5 0 1,-2 1 0,-7 5 0,-4-1-80,-3 0 0,2 6 1,-4 4-1,-2 5 5,-2 2 1,4 9 0,0 1 0,-2 2-86,-2 2 0,4 9 1,0 2-1,-4 4 1,-2 4-1,-2 0-115,0 1 117,-3 10 1,5-13 0,-4 8-1,1 0 1,0-3 133,2-2 1,1-2 0,1-2-1,1-3-278,-1 0 0,-1-4 1,-1-7-1,-3-3 112,-2-4 1,-1-6 0,-4-3 0,0-4 92,0-5 1,-5 0 0,-5-5 0,-4 0-65,-2-4 0,-6 2 0,1-7 1,-4 3 34,-4-1 1,-4-5 0,-9 1 0,-8-1-104,-7 1 0,-21 3 0,-16 6 0,39-5 0,-3 1 74,-6 1 0,-3 1-1029,-16 5 0,-2 2 0,2 1 1,-1 1-1,-106 29 0</inkml:trace>
  <inkml:trace contextRef="#ctx0" brushRef="#br0" timeOffset="420634">9897 8086 7821,'0'-12'0,"0"0"0,1 0 141,4 4 0,1 3 0,8 5 36,3 0 0,2 0 0,7 0 1,2 1-1,2 3-90,2 4 0,1 9 1,4 4-1,0 2 0,2 3 1,-1 3-1,1 4 0,-4 3-351,-4 1 0,2 1 0,-4-3 1,-3 0-103,-4-2 0,-4-6 0,-5 2 150,-1-2 0,-1-3 0,-3 0 0,-3-2 0,-4-3-126,-1-1 0,0-1 297,0-5 1,-11 0 0,-3 1 0</inkml:trace>
  <inkml:trace contextRef="#ctx0" brushRef="#br0" timeOffset="420884">10356 8558 8355,'0'-13'170,"-3"8"1,2 5-1,4 7 178,2 4 0,5-2 0,5 1-336,1 0 1,6 3 0,-1-6 0,3 1-82,0 1 0,1-6 0,0 1 1,0-3-164,0-1 0,-1-5 0,1-4 0,-1-2-76,-4-1 1,-2-5 0,-7 1 0,-1 1-156,-2 1 0,-5-3 245,1 1 1,-3-6 0,-1 2 0</inkml:trace>
  <inkml:trace contextRef="#ctx0" brushRef="#br0" timeOffset="431795">16086 9959 9089,'1'-11'0,"3"3"0,5 4 293,2 2 1,1 2 0,2 2 0,2 0 0,5 4-234,2 1 0,4 0 0,0 2 0,4-2 0,-1-1 1,2-2-1358,-1 1 1,-3-3 0,2 3 0</inkml:trace>
  <inkml:trace contextRef="#ctx0" brushRef="#br0" timeOffset="435310">17338 9513 8318,'0'-20'37,"0"-2"0,2 6 1,1 3-1,1 9 0,-1 12 1,-1 10 48,2 6 1,-2 7 0,2 5 0,-3 7 0,-1 4 0,0 4 0,0 0 0,0 1 0,0-1-124,0-1 0,0 1 0,0-11 0,0-4-15,0-6 1,0-5-1,2-5 1,2-4 0,4-7-593,3-5 0,1-4-344,1-4 760,-1-3 1,6-11 0,2-1 0</inkml:trace>
  <inkml:trace contextRef="#ctx0" brushRef="#br0" timeOffset="435495">17202 9885 8355,'0'-13'-99,"6"6"0,3 2 0,6 1 0,6 0 0,2-1 0,2 1 0,0 0 0,3 0 1,2 0-335,3 0 0,6 0 0,-8 4 1</inkml:trace>
  <inkml:trace contextRef="#ctx0" brushRef="#br0" timeOffset="435915">17773 9984 9030,'0'-13'0,"0"1"0,0 0 663,0-1 0,-2 1-448,-2-1 0,-3 7 0,-5 1-472,-1 4 1,1 7-1,0 0 1,-1 3-38,1-1 0,1 0 0,1 5 138,2-1 0,4 0 0,-3 1 0,1-1 0,4 1-98,0-1 1,2 0 0,2 1 110,2-1 1,-2-5 0,7-3 0,0-2 40,2-2 1,2 0-1,-1 0 103,1 0 0,-1-6 1,-1-2-1,-1-3 86,-2-2 1,-4 1 0,3 0 156,-2-1 1,4 5-1,-4 1 115,2 2-279,-4 0 0,6 11 1,-4 4-122,-3 5 1,4-1-1,-1 2 1,2-2-1,3-2-302,1 1 1,-1-2 0,1-2 0,2-2-632,1-1 974,0-2 0,-2-4 0,1 0 0</inkml:trace>
  <inkml:trace contextRef="#ctx0" brushRef="#br0" timeOffset="436582">18070 9562 7807,'0'0'0,"0"7"0,0 8 0,0 5 0,0 2-71,0 1 186,0 2 0,4 5 1,0 3-1,1 3-23,0 1 0,-3 0 1,2 1-1,-3-3-199,-1-1 0,0-1 0,0-7 0,1-4 113,4-3 0,-3-2 0,5-5-473,-1 1 1,-1-7 0,-1-3 210,5-6 1,-4 1 0,-1-8 0,-1-2 254,1-4 1,-2-4-1,3 2 1,-1-1 47,0-3 0,5-1 0,-4 1 0,1 3 53,-1 1 1,5 2 0,-3 3 0,1 1 109,0-1 0,-1 1 0,3 1 712,-2 3-800,0 2 0,-1 8 1,-3 2-1,-4 4-107,-4 3 1,1 0 0,-5-1 0,-2-2 25,-1 2 0,-1 1 0,0 1 0,1 0 47,2 1 0,-2-1 1,4 1 72,1-1 0,0-4 1,6 1-80,0 0 0,6 1 0,2 0 0,3-2-139,1 1 0,2-2 0,3 0 0,2-1-75,0-3 0,5-2 0,-4-1 0,4 0-15,0 0 0,0-1 0,-2-2 0,-3-3 13,-1-1 0,-1-1 0,-5-4 0,-1-1 102,-3 1 1,2-6 90,-6-3 1,0 6 0,-4 0 0,0 0 0,-1 2 104,-3 4 1,1 2 0,-5 4-13,-2-1 1,-1 1-1,0 7-102,3 5 0,-2 2 0,6 1 1,1 2-164,2 2 0,5-2 1,2 3-1,0-4 38,4 0 1,5 1-1,3-1 1,1 1-329,3-3-170,2-7 0,1 7 0,0-4 0</inkml:trace>
  <inkml:trace contextRef="#ctx0" brushRef="#br0" timeOffset="437087">19248 9897 8381,'0'-12'232,"0"-1"0,0 1-42,0-1 0,0 5 1,-1 0 182,-3-2 1,1 3-1,-5 0-111,-2 2 0,-1 1 1,-1 4-351,-1 0 1,1 5 0,0 4-1,-1 2-111,1 1 1,4 2 0,-1 2 0,1 4-58,1-1 0,-3 3 0,6-4 1,2 0 78,0 0 0,2-2 1,0-3-1,2-2-231,2-3 0,3 2 298,5-6 0,0 0 0,1-5 1,-1-2 106,1-1 1,-2-6-1,-2 2 1,0-3-1,-1-3 84,-1-3 0,2 4 1,-5-4-1,1 2 14,0-2 0,-3 4 1,3-4-1,-1 3 260,0 2 0,0 4-270,-4-1 0,0 8 0,0 1-73,0 7 0,0 5 1,2 3-1,1 3 4,1 2 0,1-4 1,-2 3-1,2-1-403,2-2 1,2-3-1,3-2-100,0-2 1,2-3 0,1-3 332,2 1 1,-1 0-1,-3-4 1</inkml:trace>
  <inkml:trace contextRef="#ctx0" brushRef="#br0" timeOffset="437955">19484 9872 8355,'-5'-7'188,"3"-4"1,-5 9 1155,3-7-849,3 7 1,-5-3-509,6 10 0,4-3 0,2 7 0,-1 2 1,2 2-169,0 4 1,-4-1 0,1-2 0,-3 1 0,-1 2 0,2-2 0,1-1-588,1-2 1,0-3 399,-4-1 0,1-5 185,3 1 0,-2-8 202,2-5 1,-1-2-1,-1-1 1,4-1-1,-1 1 10,1 0 0,2-1 0,-2 1 138,1-1 0,-3 5 0,4 1 101,2 2 0,-3 1-5,1 4 1,-1 5-1,1 3-200,-4 3 1,-1 6-1,0 0 1,1-2-1,0-2-54,1 0 0,-3-1 0,3 1 0,1-2-13,2-3 1,-1 2 0,1-6-107,2-1 0,1-2 1,1-1-1,1 0-103,-1 0 0,-4-6 0,1-2 0,-1-3 176,-1-1 1,2-1-1,-3 2 1,-1 2-1,1 0 326,-3 0 380,4-2-375,-6-2 0,5 8-246,-6 5 0,4 5 0,1 8 0,1-1-132,-1 0 1,5-3 0,-2-1-1,3 2-119,2 1 0,-5-3 1,0-1-1,2-2 37,1-2 0,1-2 1,1-1 169,-1 0 1,0-5-1,-1-3 1,-1-3 197,-2-2 1,-4 1 0,3-1 50,-1 1 0,-2 0 0,-3 1 517,3 2-587,-2-2 0,3 17 1,-5 1-119,0 7 0,0 9 0,0 0 0,2 8 0,2 3-107,4 5 0,3 9 0,0-1 0,-1 0-284,-2 1 0,-4 7 0,3 0 0,-1-4-20,-4-1 0,-6-5 0,-5-2 0,-5-7 196,-3-5 0,-5-7 0,2-9 0,-4-5 293,-1-6 0,1-4 0,0-6 0,3-6 221,5-7 1,4-10 0,3-6-377,5-5 1,4 0-1,4-4 1,6 0-746,5 0 1,10 4 249,8-1 0,8-3 0,3 0 0</inkml:trace>
  <inkml:trace contextRef="#ctx0" brushRef="#br0" timeOffset="438458">20588 9971 8192,'0'-13'-271,"0"-4"271,0 3 162,0-4 1,0 6 0,1 1 0,3 3 0,5 4-1,2 4 1,0 4 36,-3 4 0,3 4 0,-4 5 0,1 2-142,0 1 1,1-1-1,2-4 1,-2 3-163,0 1 0,-1-5 0,3 0 1,-1-5-218,-2 1 1,-4-4 0,4-2 205,2-3 1,0-6 0,-1-4 85,-1-2 1,-5-1 0,1-1-1,-2 0-28,-2-4 0,0 2 1,0-4-104,0 1 0,0-3 0,0 3 0,0 0 0,0 0-107,0 3 1,1 6 19,3 0 0,3 7 0,6-4 0</inkml:trace>
  <inkml:trace contextRef="#ctx0" brushRef="#br0" timeOffset="438848">21171 9959 8551,'0'-12'0,"0"-1"0,0 1 0,0-1 0,-2 1 325,-2 0 0,-3 5 0,-5 3-389,0 2 1,3 2 0,1 2 0,-2 2 68,-1 4 1,3 3 0,0 1 0,0 2-76,1 3 1,1-3-1,6 2 1,0-2-201,0-2 0,0-3 0,2-3 0,2 0-43,4-3 1,3 2 0,1-1 256,1-1 0,-5-3 0,0-3 1,2-2-1,1-2-53,1-3 0,-3-1 240,-1-1 1,-5-1 0,1 1 0,-3 0 329,-1-1 0,0 5-269,0 0 1,0 6-297,0 2 1,2 4-1,0 6 1,4-2-154,1 2 1,0 1 0,2 0 0,0-1-470,0-2 616,8 0 0,-3 5 0,3-1 1</inkml:trace>
  <inkml:trace contextRef="#ctx0" brushRef="#br0" timeOffset="439264">21369 9922 8355,'0'-13'-967,"-4"1"1174,0 0 1,0 3 108,4 1 75,0 5 1,1-1 0,3 8-242,5 5 0,2 2 0,1 1-204,0 0 1,-1 1 0,-1 1-1,-2 1-332,2 1 0,-3 1 1,0-5-97,-2 1 1,-1-5 316,-4 0 1,-1-5 0,-2 0 148,-1-6 0,-4-4 0,4-5 0,1-1 51,2 1 0,2-6 1,3-1-1,4-2 25,3 0 1,2 5 0,-1-3 0,1 1-268,-1 2 1,0 7-67,1 1 1,-1 5-1,1-3 1</inkml:trace>
  <inkml:trace contextRef="#ctx0" brushRef="#br0" timeOffset="439448">21865 10046 9230,'0'-13'-1166,"0"7"1,0 0 0</inkml:trace>
  <inkml:trace contextRef="#ctx0" brushRef="#br0" timeOffset="440170">22399 9810 8355,'-6'-12'0,"3"-1"923,-5 1-423,5 0 1,-2 3-395,5 1 0,1 7 0,2 1-33,1 7 0,4 8 0,-2 1 0,1 1-216,2 1 0,-2-4 0,2 3 0,-1 0-145,-1 0 1,4-1-1,-4-4 1,1 1-41,0-1 1,-4-5 0,3-1-206,-1-1 493,3-3 1,-7 2 0,2-8 0,-1-3-1,-1-2 36,3 1 1,0 0 0,-2-5 9,1 1 0,1 0 0,-2-1 0,3 1 156,1-1 0,1 2-148,4 3 0,-3 3 1,-1 5 164,1 0 0,-2 5 0,0 3 0,0 3-73,0 2 0,-3-5 0,4 0 1,2 1-120,1-2 0,1-1 1,1-3-65,-1 1 0,5 0 0,-1-5 1,0-2-1,-1-1-55,1 1 1,-2-3 0,1-3 0,-4-2 41,-3-1 0,-5 4 0,1-1 50,-2 0 1,-2-2 0,-2-2 181,-2 1 0,1 4 1,-3-1 135,0 0-255,2 3 0,5-1 1,3 5-107,5-3 0,2 1 0,1 3 0,2-2-41,2-1 1,-2 0 0,4 4 213,0 0 1,-4-2-1,2 0 1,-2-2 176,-1 1 1,-2 3 0,-3 4-1,-3 4-86,1 3 0,-5 2 1,3-1-1,-2 2 81,-2 2 0,0-2 1,0 3-1,0-4-796,0 0 0,0 3 1,1 1-1165,3-2 1226,3-7 0,11-2 0,1-6 0</inkml:trace>
  <inkml:trace contextRef="#ctx0" brushRef="#br0" timeOffset="440421">23068 9488 8355,'-12'-7'66,"5"1"0,2 12 1,6 2-1103,3 3 590,3 2 0,5-1 0,1 0 0</inkml:trace>
  <inkml:trace contextRef="#ctx0" brushRef="#br0" timeOffset="441105">23279 9488 9018,'0'-13'0,"2"2"0,2 3 0,3 5 0,1 6 0,-1 7 329,-2 5 1,4 4 0,-4 6 0,1 0-158,-1 0 0,1 4 0,-4 1-466,2 2 0,1-4 0,-5 4 1,1-1-1,2-5-1970,1-4 1917,0 1 1,2-4-1,0 6 1</inkml:trace>
  <inkml:trace contextRef="#ctx0" brushRef="#br0" timeOffset="441106">23242 9699 8355,'-8'0'398,"-1"0"1,7-2 0,-1-1-1,6-1-297,5 2 1,4-1 0,4 0 0,1-2 0,3-1-276,2 1 1,5-5 0,4 2 0,-1-3-94,0-2 0,-1 1 0,-4-1 0,-2 1 15,-2 0 1,-3-5 0,-7-1-1,-3 0 48,-4 0 1,-2-2 0,-2 3 0,-2 2 349,-2 1 1,-3 2 361,-5-1 0,0 6 0,1 5-207,2 4 1,4 7 0,5 7-1,0 5-87,0 2 0,0 2 1,1 1-1,3 2-361,5 1 0,0 4 0,1-4 0,-3-2-56,-2 0 0,4 0 1,-4-2-1,1-6 80,-1-4 0,3-2 0,-2-2 205,1-3 0,-4-4-13,1-8 1,-2-3 0,1-5-1,1-1 40,-1 1 1,4 0 0,0-2-1,1 0 42,0 2 1,2-3-1,5 8 1,2 0-69,-2 3 1,0 2-1,0 2-124,2 0 0,1 7 0,-3 6 0,1 6 0,0 4 164,-3 2-1351,0 0 1,-1 5-1,1 2 1</inkml:trace>
  <inkml:trace contextRef="#ctx0" brushRef="#br0" timeOffset="441759">16594 10902 8355,'0'-20'0,"0"4"0,0 2 242,0 2 1,-4 3-1,1 2 1,3 3-1,5 6 87,1 5 0,3 5 0,3 5 0,2 3-212,2 4 0,-2 0 0,3 1 0,-3 0-212,-2 0 1,0 0-1,1-2 1,-1-2-1,-1-5-594,-3-2 1,3-3 296,-2-3 0,-2-2 311,1-6 0,-5-6 1,1-3-1,-1-6-4,1-6 1,-2-3 0,7 0-16,0-1 0,-2-4 0,2 1 0,0 5 0,1 5-402,-2 4 1,3 6 275,-3 0 0,3 10 0,2 0 0</inkml:trace>
  <inkml:trace contextRef="#ctx0" brushRef="#br0" timeOffset="442911">17190 11088 9533,'0'-17'0,"0"1"0,0 0 0,0 3 0,0 0 0,0 1 0,0-1 0,-2 2 0,-2 2 0,-4 2 0,-3 1 0,-2 4 0,1 0 0,0 4 0,-1 0 0,2 4 0,2 1 0,0 2 0,0 2 0,-1 2 0,2 1 0,2 1 0,2 1 0,0 0 0,1-1-1135,2 1 851,1-2 1,0 4 0,1-7 183,3-3 1,3-2 0,6-6 0,-1 0 20,0 0 0,-3-6 0,-2-2 161,-2-3 0,5-1 0,-3-1 1,0-1-1,-2-1 133,1-1 0,-4-1 1,5 5 0,-1-1 0,-2 5-112,-4 0 1,0 6 0,0 2-32,0 7 0,0 4 0,0 2-96,0-1 1,4 0 0,1 1-15,2-1 1,2 1 0,3-2-46,0-3 1,1 2-1,-1-6-37,1-1 0,3-2 0,1-1 1,-2 0 62,-1 0 1,-2-6 0,-1-2 0,-1-3 37,-2-1 1,0-2-1,3-3 1,-1-3 22,-2-4 1,-1-1-1,3-1 1,-2-3-1,2-4 54,1-3 1,-4 3 0,-3 2-60,-3 0 0,3-2 1,0 6-1,-1 2 224,-1 3 0,-2 7-64,0-2 0,-5 10 0,1 7 11,1 7 0,2 10 1,0 3-137,-3 4 0,2 1 1,-2 1-1,3 3 1,1 2-24,0 1 1,1 7-1,2-6 1,2-2-92,2 1 1,-3-10 0,5 2-1,0-5-130,2-4 0,2-7 1,-1-3-1,1-4 1,-1-1 61,0 0 0,-1-1 0,-1-4 104,-2-3 1,-4-3 0,3-1 0,-1-1-57,-3 1 1,2-1-1,-1 0 153,-1-4 1,0 1 0,-1-2-39,3 5 127,-1 4 1,-4 3 0,0 6-43,0 7 0,4 5 0,1 4 0,1 0 1,1-1-73,0-1 0,0-2 0,2 1 1,-1-1-68,2 1 1,0-1 0,-1-1-1,0-1-14,0-2 1,2-5-1,2 1 1,-1-3 16,1-1 1,3 0-1,1 0 1,-2-1 79,-1-3 1,-3-3 0,-2-6-1,0 1-15,0 0 1,-2-1 0,0 1 49,-2-1 1,4 1-1,-5 0-63,-1-1 0,-2 1 1,-1-1-1,1 1 118,3 0 0,-2 3-27,2 1 1,-3 7 0,-2 1 0,-2 7-27,-1 4 0,0 2 1,3 3-1,-2 2 39,-1 1 0,0 0 0,4 3 1,1-3-49,3-1 0,-1 0 1,5-4-1,3 0-77,4-3 1,-1-3 0,4 0 0,-1-3 60,-1-4 1,6-1 0,-3 0-258,1 0 1,2-6 0,-6-2 0,-1-3 68,-1-1 1,-1-5 0,-2 1 0,-3-1 112,-4-1 0,-3 4 1,-1-2-1,-1 2 1,-3 2-16,-4-1 1,-3 6 0,-2 2 0,1 1 17,-1 0 0,-3 1 1,-1 7-1,4 4-1,3 3 0,4 3 0,6 1 0,0 3-120,0 1 1,2 1-1,2 2 1,6-3-327,5-1 0,4-3 0,6-5 127,0-2 1,-1-5-1,1 2 1</inkml:trace>
  <inkml:trace contextRef="#ctx0" brushRef="#br0" timeOffset="443926">18777 10951 8301,'0'-9'146,"0"4"1,2 12 0,2 13 0,4-1 35,3-2 0,5 0 0,2 1 0,2 0 0,0 2 0,1-3 0,0 1 0,1-2-425,1-3 0,1 0 1,-4-1-1,-3 1 0,-3-1 1,-2-1-1,0-1-485,1-2 0,-1-5 0,1 2 1</inkml:trace>
  <inkml:trace contextRef="#ctx0" brushRef="#br0" timeOffset="444153">19025 10914 9004,'0'-12'0,"0"2"0,0 6 0,-1 9 0,-3 9 0,-5 5 240,-2 1 0,-2 3 0,-3-2 1,0 2-328,1 2 1,0 1-1,-1 2 1,-1 1-1,-1-3 114,0-4 0,1 1 1,6-3-1,3-1-965,4-2 1,2-4 429,2 0 0,-5-6 0,-2-2 0</inkml:trace>
  <inkml:trace contextRef="#ctx0" brushRef="#br0" timeOffset="444524">19211 11237 8601,'0'12'1735,"2"0"-1738,2 1 0,-2-5-145,7 0 1,-1-5 0,4 1-88,1-2 1,-5-2-1,0-2-32,2-2 0,0 1 1,-1-5 120,0-2 0,-3-1 0,4 0 195,-2 3 1,-3-3 198,3 3 0,-4 2-107,4 2 1,-5 8 0,1 4 0,-3 4 2,-1 0 0,5 0 0,-1 1 0,-2 1-320,0 2 1,2-2 0,2 4-354,0 0 1,3-2 0,3 2 68,0-5 0,1-4 0,-1 4 1</inkml:trace>
  <inkml:trace contextRef="#ctx0" brushRef="#br0" timeOffset="444862">19695 11001 9010,'5'-6'274,"4"6"0,-2 5 1,2 4-1,4-1-19,2 2 1,3-3 0,-2 0-1,4 0 1,0-2-339,1 1 0,0 2 0,2-4 1,-1-1-106,-1-2 1,-6-1 0,1 2 74,-2 2 0,-3-1 0,-3 5 75,-3 1 0,-5 3 0,-5 0 0,-3 0-34,-3 1 0,-5 3 1,-2 2-1,-2 0-142,-2 0 0,4 1 0,1-4 0,0-2-262,0-2 1,5 1 0,5-6-579,2 1 893,1-5 0,-2 4 0,-1-6 0</inkml:trace>
  <inkml:trace contextRef="#ctx0" brushRef="#br0" timeOffset="445046">20191 11150 8355,'-12'5'13,"-2"3"1,-1 4 0,-3 0 0,-2 2 0,-2 2-1,-1 5 1,0 2 0,1 2 27,1 0 0,6-2 0,-2-1-755,3-1 1,2 0-1,0 4 1</inkml:trace>
  <inkml:trace contextRef="#ctx0" brushRef="#br0" timeOffset="445915">20625 10691 8190,'0'-13'0,"1"2"1401,4 3-1318,-4 3 1,10 10 0,-4 5 0,1 4-1,0 3 1,1 3 0,-2 2 0,-2 0-1,-1 0-338,0-1 0,1-1 1,-5 4-1,0-2 0,0-2 1,0 1-1905,0-2 1928,0 5 0,-6-10 0,-1 3 1</inkml:trace>
  <inkml:trace contextRef="#ctx0" brushRef="#br0" timeOffset="446103">20526 11187 8355,'12'0'-70,"1"-4"1,0 0 0,4 1 0,4 0 0,2 0 0,3-1-1,2 0 1,4 0 0,1-2 0,2 1 0,0-1 0,1 2-1032,0-1 928,-5 3 1,5-9-1,-4 5 1</inkml:trace>
  <inkml:trace contextRef="#ctx0" brushRef="#br0" timeOffset="446528">20762 11447 8643,'-5'-12'496,"1"0"0,0 3-281,4 1 1,2 5 28,2-1 0,3 3 1,5 1-249,0 0 0,1 0 1,-1 0-1,1 1-76,-1 3 1,-4 3-1,-1 7 1,-1 1-113,-4 2 1,0 5 0,-4 0 0,-2 4-135,-4 3 0,-4 0 0,-4-4 1,-2-1 125,-1 1 1,0 0 0,-2-2 0,5-2 101,2-4 0,2-8 0,-1-2 179,1-1 1,3-2 0,3-6-55,0-2 0,2-3 0,4-5 0,0 0 51,0-1 1,0 1 0,1-1-75,3 1 0,2 0 0,4 1 1,-2 2 199,1 5 1,3 3-1,0 1 1,0 0-40,1 0 1,-1 4 0,2 1-398,2 2 0,0 2 0,4 3 1,2-1-1,2-1-352,1-2 0,-1-5 0,1 2 1</inkml:trace>
  <inkml:trace contextRef="#ctx0" brushRef="#br0" timeOffset="447603">21431 11274 8162,'0'-13'0,"2"2"229,2 3 0,-1 8 1,3 8-110,0 3 1,2 7-1,-4 3 1,-1 2-1,-2 2 1,-1 0-1,0 0 1,0 0-130,0-1 1,0 1-1008,0 0 0,0 0 0,0 0 1</inkml:trace>
  <inkml:trace contextRef="#ctx0" brushRef="#br0" timeOffset="448554">21878 11237 8715,'0'-13'340,"0"1"0,0-1 0,0 1-253,0 0 0,1-1 1,2 1-1,2-1 0,2 1-116,3 0 1,-3-1-1,1-1 1,0-1-1,1-1 1,-2 0-1,-1 3-479,1 0 0,-4 1 0,1-1-473,-2 1 1023,-2 5 0,-5 3 1,0 8 26,-2 4 1,4 3 0,-1 2 79,3-1 1,2 5-1,3-1 1,5 0-50,2-3 0,1 1 0,2 1 0,1 2-205,1-2 1,2-1-1,-2-2 1,0-1-10,-1-3 1,-5 3-1,-3-2 27,-2 2 1,-1-3-1,-5-1 93,-3-2 1,-3 1 0,-5-3 124,-1 1 1,5 0-47,0-4 0,5-6-214,-1-2 1,8-2 0,6 1 34,5 1 1,-2-1-1,5-3 1,-1 0 0,1-1-14,1 1 0,-4 3 0,2 1 1,-3-1-36,-2-2 1,-4-2 0,-1 1 233,-1-1 0,-2 1 0,-4-1 102,0 1 1,-4 4 0,-2 1 127,-1 1 1,-1 2 3,-4 4 1,5 6 0,3 2-233,2 3 0,2 6 1,0-1-1,0-1-113,0-1 1,4-1 0,2-1 0,1 0-66,2 1 1,2-1 0,2-1 0,1-1 36,2-2 0,-2-5 1,2 1-1,0-3-166,0-1 0,-2-1 0,2-3 0,0-4 150,0-3 0,-2-3 0,2-1 0,-2-3 13,-1-2 0,-2 4 0,-2-5 0,-2-1-38,-1-1 1,2-2-1,-4 0 1,-1-1-36,-2-3 1,-1 3 0,0-3 0,0 3 133,0 1 0,-1 1 0,-2 2 0,-2 4 281,-2 5 0,3-1-82,-5 10 1,7 1-1,-3 9 1,4 6-44,1 7 0,0 5 1,0 0-1,1 1 38,4 0 0,-3 1 0,5 2 0,0 2-250,0 2 1,-3-5-1,3 2 1,0-3-346,0-1 0,-3-4 0,3-2 1,0-2-883,0-6 1053,-5 1 1,9-10 0,-4 3 0</inkml:trace>
  <inkml:trace contextRef="#ctx0" brushRef="#br0" timeOffset="448730">22436 11026 7871,'1'-13'0,"3"1"0,5 1 0,3 1 0,3 2 0,3 0 0,1-1 0,3 3 0,3-1 0,3 0-1033,1-3 757,0 5 0,1-6 0,2 4 0</inkml:trace>
  <inkml:trace contextRef="#ctx0" brushRef="#br0" timeOffset="449217">23081 11013 8355,'0'-12'109,"0"-1"0,0 5 0,1 1 0,2 0 116,1 1 1,2 3-1,-4 0 1,4 6-92,1 5 0,-5 3 0,4 1 0,-2 1-49,0-1 1,2 1-1,-3 0-380,1 4 0,5-3 1,-2 2-1,1-3-68,1-5 1,-1 2 0,4-6 113,1-1 1,-5-2 0,0-1 0,1-1 35,-3-4 0,4-1 1,-4-7-1,1 1-428,2-1 641,-3 1 0,5-6 0,-4-1 0</inkml:trace>
  <inkml:trace contextRef="#ctx0" brushRef="#br0" timeOffset="449532">23267 10592 8355,'-8'-9'0,"1"0"1054,1-1 1,3 7-1222,8 3 0,-4 6 0,4 5 0,0-2 0,0 0 0,2 0-1364,3 2 1,-4 0 1363,3-2 0,-7 2 0,4-4 1</inkml:trace>
  <inkml:trace contextRef="#ctx0" brushRef="#br0" timeOffset="449820">23354 10492 8355,'0'-12'175,"0"0"0,0-1 1,1 2-1,3 3 0,3 5 1,0 7 969,-3 9 0,2 5-1023,-2 6 1,4 3 0,-4 0 0,0 5-79,2 4 1,-5-1 0,3 11 0,-2-1-209,-2 0 0,0 3 0,0-4 0,0-1-174,0-6 0,4-1 1,0-7-1,-1-3 15,-2-4 1,5 0-1,2-7-398,3-4 0,1-4 0,1-7 347,-1 0 0,0-6 0,1 0 1</inkml:trace>
  <inkml:trace contextRef="#ctx0" brushRef="#br0" timeOffset="450020">23341 10852 8291,'6'-11'0,"2"1"0,3 3 0,1 1 0,2-1-706,3-3 718,2 5 1,6-5 0,1 4 0,2 0 0,2-3-1,2 1 1,1 1-498,-2 2 0,5-5 0,-4 3 0</inkml:trace>
  <inkml:trace contextRef="#ctx0" brushRef="#br0" timeOffset="450662">23949 10505 8355,'5'-18'0,"-2"5"219,5 1 0,-3 7 0,3 9-148,2 4 1,-5 7-1,-1 3 1,-1 3 347,1 5 1,-3 0 0,5 7 0,-2 0-193,0-1 1,2 8 0,-4-3-1,3 0-617,-3-2 1,1-1 0,0-6 0,1-5-467,-1-5 1,2 0 0,-1-1 347,-1-2 1,-1-7-1,-2-3 1</inkml:trace>
  <inkml:trace contextRef="#ctx0" brushRef="#br0" timeOffset="450663">23912 10827 8355,'4'-12'59,"0"-1"0,6 1 0,-2 0 0,3-1 404,1 1 1,5 4 0,-1 1-259,0 1 1,3-2 0,2 4 0,2 1 0,2 2 0,-2 1 0,-1 0 0,-2 1-355,-3 3 0,0-1 1,-5 7-1,1 2-65,-1 3 0,-5 3 0,-3-1 103,-2 3 1,-2 0-1,0 0 1,-2 1-1,-1 0-5,-1-1 1,0-5 0,4 2-1,0-3 164,0-2 1,0-4-56,0 1 1,6-8-1,2-1-23,3-7 0,0-4 0,-1-1 0,-3-1-95,-2 1 1,3-5 0,-4-1-1,-1 1 1,-1-1 0,-2-4 0,0 2 1,-2 1 35,-2 2 1,-3 4-1,-7 0 1,-1 2-425,-1 3 0,-6 2 203,1 6 1,-8 6 0,-3 1 0</inkml:trace>
  <inkml:trace contextRef="#ctx0" brushRef="#br0" timeOffset="451196">24767 10530 8355,'0'-18'28,"0"4"0,0-4 0,0 6 0,0-1 1,0 1-1,0-1 1190,0 1 0,2 5-742,2 3 1,3 9-1,5 8 1,1 6-185,-1 5 0,0 6 1,0 3-1,-3 3-264,-1 1 1,-5 2 0,1 2 0,-2 3-150,-2 0 1,0-1 0,0-6 0,-2 0-1864,-2 0 0,-3 1 0,-5-1 1</inkml:trace>
  <inkml:trace contextRef="#ctx0" brushRef="#br0" timeOffset="454182">16061 12638 8271,'8'0'366,"1"0"1,0 0 75,2 0 1,7 0-443,3 0 0,4 0 0,4 0 0,4 0 0,2 0 1,4-1-1,1-2 0,0-1-1039,-4 1 0,1-4 0,-5 0 0</inkml:trace>
  <inkml:trace contextRef="#ctx0" brushRef="#br0" timeOffset="454666">17214 12477 8355,'0'-9'-73,"2"3"630,2 0 0,-1 2 0,5 4-368,2 0 0,-3 5 0,-1 4-161,0 2 0,-2 1 0,-4 1 0,1 0-267,4 4 1,-4-2 0,3 4 0,-3 1 0,-1-2-575,0-1 1,0 0 0,0-5-458,0 1 1270,0-6 0,-5-2 0,-2-5 0</inkml:trace>
  <inkml:trace contextRef="#ctx0" brushRef="#br0" timeOffset="454915">17214 12167 8355,'-12'-14'-697,"5"3"1,3 12-532,8 3 1228,3 3 0,11 6 0,1-1 0</inkml:trace>
  <inkml:trace contextRef="#ctx0" brushRef="#br0" timeOffset="455389">17599 12365 9141,'0'-21'0,"0"1"0,0-1 0,0 0 0,1 2 0,2 0 0,1 0 0,0-3 0,0-1 0,1 3 0,-3 3 793,0 3-797,-2 2 1,0 0-1,-2 1 1,0 4 0,-4 7-1,-1 7 42,-2 4 1,-1 7-1,0 2 1,3 5 58,2 4 0,1 0 1,4 7-1,0 2-5,0 1 1,0 0-1,1-2-85,3 0 1,3 3-1,6-1 1,-2-2 0,-2 0-30,-1-1 0,-1 2 1,2-9-1,-5-1-312,-3-2 0,-1 3 0,0 0 0,-1-2-106,-3 0 1,-3-4-1,-7-1 1,-1-3-1007,-2-1 1343,1-1 1,-2 1-1,-1 1 1</inkml:trace>
  <inkml:trace contextRef="#ctx0" brushRef="#br0" timeOffset="455390">17487 12712 8355,'9'-12'262,"-1"0"0,1-1-119,3 1 0,1 4 0,2-1 0,3 1-855,2 1 1,0-4 0,5 4 0,0-1 493,0 0 0,5-1 0,2-3 0</inkml:trace>
  <inkml:trace contextRef="#ctx0" brushRef="#br0" timeOffset="455782">18207 12564 8355,'0'-13'42,"0"1"1,0-1 0,0 1 346,0 0 1,1 5 0,3 4-94,4 6 0,3 8 1,2 5-1,-1 1-142,1 1 1,0 0 0,4 4 0,2-3-255,1-1 1,3-2 0,-4-3 0,2-1-552,0 1 1,-2-2 0,3-2 0,-3-2-31,-1-1 0,-1 3 0,-5-2 0</inkml:trace>
  <inkml:trace contextRef="#ctx0" brushRef="#br0" timeOffset="456004">18430 12526 9817,'-1'-12'0,"-2"2"0,-3 6 0,1 10 0,-2 7 0,1 7 0,-1 0 0,1 1 0,-4 1 381,-1 2 1,-2 5 0,1-1-874,0 0 0,1-2 1,1-1-1,2-2-17,-2-2 0,5 1-52,0-5 0,-1 5 0,-1-3 1</inkml:trace>
  <inkml:trace contextRef="#ctx0" brushRef="#br0" timeOffset="456364">18678 12787 8352,'0'-2'0,"0"7"0,0 4 52,0 4 1,0-1 0,0 0-1,0 2 1,0 1 0,0 2-87,0-2 0,1-3 0,3-3 0,5-4-77,2 1 0,1-5 0,1 3 0,-1-4-46,0-4 0,1 1 1,-2-5 7,-3-2 0,3-1 1,-3 0-1,2 2 1,0 2 113,-2 1 0,-5-3 234,1 0 1,-3 5 24,-1 4 0,0 6 1,0 6-1,0 1-126,0-1 1,0 0-1,0 2 1,0 1-299,0 2 1,4-1 0,2-2 0,-1 1-292,1 2 0,3-1 0,-2-3 0</inkml:trace>
  <inkml:trace contextRef="#ctx0" brushRef="#br0" timeOffset="456758">19422 12452 8010,'1'-12'153,"4"-1"49,-10 6 0,5 3 0,-9 7 0,1 2-48,-2 2 0,-3 2 0,-2 3 1,-1 0-67,1 1 1,-5 1 0,0 1 0,-2 3-122,1 1 1,-2-3 0,2 4 0,-3-2-56,0-3 1,4 1-1,4-2 1,2-3 144,2 0 1,1-4 0,1 0-69,2-2 1,6 4 132,2-5 1,7 0 0,8-4 0,3 0-59,2 0 0,2 0 0,5 0 0,2 0 1,0 0-304,1 0 1,-3 0 0,1 0-1,-3 0-353,-4 0 1,1 1-49,-5 4 1,-1 1 0,-4 7 0</inkml:trace>
  <inkml:trace contextRef="#ctx0" brushRef="#br0" timeOffset="457389">19844 12179 8702,'0'3'277,"0"5"0,0 6 0,1 2-342,3 1 1,-1 8-1,5-3 1,1 0 0,-1 0-1,0-1 1,0-2 0,1 0-873,-1 0 1,-5-3 583,1 0 0,3 3 0,0 1 1</inkml:trace>
  <inkml:trace contextRef="#ctx0" brushRef="#br0" timeOffset="457671">19757 12700 8446,'1'-11'0,"5"1"0,6 2 0,8-2 0,3-1 0,3-1 0,2 0 0,2-1 0,2 1 0,2 1 0,1 2 0,-1 4 0,-2 1 0,-2 0-678,-2 1 0,-8 2 0,-2 1 0</inkml:trace>
  <inkml:trace contextRef="#ctx0" brushRef="#br0" timeOffset="458152">20092 12948 8355,'-11'-5'111,"3"-4"1,-4 2 75,4-1 1,3 4 0,1-4 548,2-2 1,2 3-603,0-1 0,2 1-110,2-1 1,3 2 0,5 6 1,0 6 0,-1 2 0,-1 3-47,-2 1 0,-5 2 0,1 3 0,-2 3-101,-2 4 0,0 5 0,-2 0 1,-1-2-98,-1-1 0,-5 3 1,-1 0-1,-4-1 1,-2-2 115,1-1 0,-3-6 0,1-2 17,2-3 0,1-3 165,2-3 1,1-4-3,2-8 0,4-4 0,6-8 1,3 0-33,5 1 1,-2 1-1,1 1 1,0 1-24,-1 0 1,4 1 0,-3 2 0,3 5 17,2 3 0,-5 1 1,0 0-1,2 0 0,1 1 3,1 3 0,1 7 0,-1 6-417,1-2 0,3 3 0,1-1 0,-2-2-309,-1-1 1,4-2-1,1 0 1</inkml:trace>
  <inkml:trace contextRef="#ctx0" brushRef="#br0" timeOffset="458338">20638 12799 8355,'1'-16'129,"3"1"0,4 4 0,3 5 0,2 5 0,-2 3 0,-3 7 0,-4 7 0,-2 8 0,-4 3 0,-2 3 0,-4 4 0,-5 3-1172,-3 3 1,-3 1 0,-6-4 0</inkml:trace>
  <inkml:trace contextRef="#ctx0" brushRef="#br0" timeOffset="460458">21406 12514 8405,'0'-12'0,"0"-1"0,2 1 0,1-1 0,1 1 316,-2 0 1,-2 1-1,-4 2-99,-4 5 0,1-1 0,-1 0-107,-2 3 1,-1 2 0,-1 2 0,1 4-1,1 1 1,2 3 142,-2 1 0,5 1 1,1 0-346,2 1 0,2 3 0,0 1 0,2-2 1,2-1-61,4-2 1,4 1-1,4-1 1,0 0-19,-1 1 1,0-1 0,1 1 0,0-1 25,-1 0 0,-5 1 0,-3-1 0,0-1 50,0-3 0,-5 4 0,1-6 19,-6 1 0,-2 0 0,-6-4 0,0 1-151,-3-1 0,-1-2 0,2-1 1,1 0-355,0 0 0,-1 0 397,1 0 0,-1-5 0,1-2 0</inkml:trace>
  <inkml:trace contextRef="#ctx0" brushRef="#br0" timeOffset="461023">21543 12737 8355,'-13'-4'53,"1"0"1,7 0 0,5 4 0,8 0-1,7 0-309,6 0 1,2 0 150,2 0 1,0-6 0,-1-2-1,1-3 1,0-1 0,-1-1-1,-4 1 1,-3-2-29,-3-3 1,-3 4 0,-3-4-1,-4 3 172,-3 2 0,-2 0 1,-3 1-1,-4 1 112,-3 2 0,-3 5 0,-1-1 0,-2 2 47,2 2 1,1 0 0,3 2 0,3 2-11,4 4 1,-2 5 0,2 3-246,1 5 0,3-2 0,4 2 0,5-1 0,2 1-194,1 0 0,2-6 0,1 0 0,3-4 38,1-3 1,2-5 0,4 1-1,0-4 12,-1-4 0,-3-3 0,0-5 0,-1-2 206,0-3 1,-2 2 0,-6-5-1,0-2 63,1-2 0,-2-1 0,-3 1 1,-2-1 2,-1 0 1,-4-1 0,5-2 0,-2-2 66,0-2 0,0 5 0,-4-2 1,0 3-128,0 1 0,0 4 1,-1 2 61,-3 1 0,2 5 1,-3 7 63,-1 0 1,5 7-1,-3 8 1,3 3-17,1 5 0,0 2 1,0 7-1,0 2 46,0 1 0,0 4 0,0-2 1,0 2-100,0 2 0,0 2 0,1-8 0,2 0-249,1 1 1,4-8 0,-2 2 0,1-5-1751,2-4 1704,2-1 1,2-2 0,-1 1 0</inkml:trace>
  <inkml:trace contextRef="#ctx0" brushRef="#br0" timeOffset="461211">21977 12526 8355,'0'-12'-10,"0"0"1,5-1 0,4 1-1,3-1 1,5 1 0,5 0 0,4-1-1,6 2 1,2 1-626,5 2 1,6-6 0,-1-5 0</inkml:trace>
  <inkml:trace contextRef="#ctx0" brushRef="#br0" timeOffset="461486">22808 12092 8355,'0'-19'96,"0"2"-27,0 9 1,5 4 0,4 8 0,0 4-1,1 3 66,-2 2 0,-4 5 0,5 4 1,-1 4-80,-1 3 0,4 5 1,-4-1-1,0 3-62,-3 2 1,-1-1 0,-1 0-1,2-1-450,-1-3 1,-1-3-1,-2-5 1,-2 0-835,-2 0 1115,3-6 1,-10-1 0,4-6 0</inkml:trace>
  <inkml:trace contextRef="#ctx0" brushRef="#br0" timeOffset="461954">22758 12452 8355,'0'-12'36,"0"-1"0,2 6 0,2 2 0,4 1 277,3-1 0,7-3 0,3 4 1,3 1-309,5 2 1,-2-3-1,3 0 1,-1 1 0,0 2-1,-2 1 1,-2 0 0,-4 0-339,-5 0 0,-3 6 0,-5 5 0,-4 5 221,-2-1 1,-2 3 0,0 0 0,-2 0 231,-2-1 0,1 4 0,-4-4 0,2-2 208,2-1 1,2-2-1,2-1-206,3-3 1,3-2-1,6-6 1,-1 0-289,0 0 1,6-6-1,2-2 1,0-4-89,1-5 1,-6 3 0,2-4 0,-5 2 55,-4-1 1,-2-3-1,-6 3 1,-2 2 34,-2 1 0,-3 2 0,-6-1 0,-3 2-73,0 3 0,-5 3 0,3 5 0,0 0 191,1 0 0,-6 5 0,4 2 0</inkml:trace>
  <inkml:trace contextRef="#ctx0" brushRef="#br0" timeOffset="462362">23862 12129 8441,'-12'-11'0,"-1"3"469,1 4 0,4 3-238,-1 1 0,1 0 0,-4 1 48,-1 3 0,1 3 1,1 7-1,1 1-88,2 2 1,5 3 0,-2-2-1,1 1-70,-1 3 1,1 6 0,6 1-1,2-1-124,4-2 0,3-3 0,3-1 0,2-2-450,5-3 0,1-1 0,0-7 0,-1-2 89,1-1 0,-4-2 0,0-6 1,-2-2 127,1-4 1,-1-4-1,-3-5 1,-1-4 155,1-2 0,-7-2 1,0 0-1,-2 1 186,0-1 0,0 0 0,-5 0 0,-3 0 41,-4 1 1,-3 0 0,-2 2-1,1 3-280,-1 1 1,-5 5-1,-2 7 1,-4 0-107,0 3 0,-5 7 1,-2 6-246,0 5 0,3 4 0,-2 6 1</inkml:trace>
  <inkml:trace contextRef="#ctx0" brushRef="#br0" timeOffset="462560">24519 12303 8466,'0'-12'0,"0"2"454,0 6-1251,-5 0 1,4 15-1,-5-4 1</inkml:trace>
  <inkml:trace contextRef="#ctx0" brushRef="#br0" timeOffset="482638">14461 8409 8071,'-14'-7'0,"-1"1"0,-1 2 0,-1 0 0,1 0 0,-2 0 0,0 0 0,0 1 0,3 0 0,1 0 0,3-2 251,3-2 1,2 3-1,7-3 1,4 2 0,4 2-1,8 1 1,8 1 0,6-2-1,6-1 1,5 1 98,3 2 0,5 1 1,4 0-577,4 0 1,-3-1 0,0-2 0,0-1 0,0 1 0,0 2-1,-2 1-350,-1 0 0,0-5 334,-2 1 1,-7 0 0,-5 3 0,-3-2 46,-1-1 0,-4 0 0,-1 2 1,-4 0-88,-4-3 0,1 0 0,-6 2-265,0-1 537,-8-6 1,3 4-1,-4-7 1</inkml:trace>
  <inkml:trace contextRef="#ctx0" brushRef="#br0" timeOffset="482904">15218 8099 8355,'-20'-4'272,"5"-2"0,4 1 0,6-1 1,3 5-1,8 2 0,5 3 213,5-1 0,4 2 1,6 1-1,1 1 1,2 3-433,-1 1 1,-2 2-1,-2 2 1,-4 3-223,-3 2 0,-5 4 0,-4 7 1,-3-1-297,-4 0 0,-8 6 0,-5 0 0,-9 5-1810,-7 4 1753,-3 0 1,-12 10 0,-1 2 0</inkml:trace>
  <inkml:trace contextRef="#ctx0" brushRef="#br0" timeOffset="486151">14697 14139 8355,'-11'-38'341,"2"7"1,-13 7-1,6 12-548,1 6 1,-3 5 0,0 1-1,0 0 357,0 0 0,-4 6 0,1 3 0,-2 6-70,-2 6 0,4 2 0,2 4 189,1 2 0,0-2 0,3 6 0,-1 2-153,0 1 0,3-3 1,0 0-1,2 0 0,3 0-194,4 0 1,3-1 0,3 1-1,5-4-343,6-3 0,7-7 0,2-4 1,6-5 66,5-6 1,3-3 0,1-3 0,0-5-125,0-6 1,6-7-1,1 0 1</inkml:trace>
  <inkml:trace contextRef="#ctx0" brushRef="#br0" timeOffset="486699">14821 13878 8355,'0'-12'-9,"0"6"1,0 6 0,0 7 0,0 4-54,0 2 0,0 6 0,0 4 0,1 5 375,3-1 1,-2 4 0,3-1 0,-1 2-224,0 2 0,2 6 0,-3 2 1,1-2-315,-1-2 0,2-2 0,-1-2 0,-1-2 183,-2-2 1,4-2 0,-1-7-695,-2-5 0,5-2 0,0-2 1</inkml:trace>
  <inkml:trace contextRef="#ctx0" brushRef="#br0" timeOffset="487148">15193 14263 8533,'0'-13'64,"-4"5"0,-2 1 0,-1 2 0,-2 3 1,-1 5-1,0 4 0,2 1 0,-2 0 0,1 2 1,-1 2-1,3 4 0,0 0 0,2-1 0,-1-1-227,4-1 0,-4-1 1,2 0-1,1 1 1,3-2-218,4-3 0,-1-1 206,5-3 0,1-3 0,3 2 0,0-4 0,1-5 45,-1-1 1,1-1 0,-1-4 0,-1-1 72,-3 1 1,2-2-1,-4-1 1,-1-2 131,1 2 0,-2 2 1,-4 0 518,0 1 0,1 1-400,3 2 1,-2 5 0,2 8 0,-2 5-182,3 2 0,-3 2 1,5 3-1,0 0 1,0 1-53,3 1 1,-3-5-1,1 3-211,1-7 0,2 2 0,2-4-406,-1 0 1,1-1 498,-1-6 0,1 0 0,-1 0 0</inkml:trace>
  <inkml:trace contextRef="#ctx0" brushRef="#br0" timeOffset="487461">15466 14213 8569,'-7'6'235,"3"2"0,2 3-239,2 1 1,0 5-1,0-1 1,0 1 0,2-1-1181,2 1 779,3 0 1,1-5-1,0 0 182,2 1 1,1-1-1,1 1 1</inkml:trace>
  <inkml:trace contextRef="#ctx0" brushRef="#br0" timeOffset="488110">15466 13953 7580,'-13'0'-923,"13"12"0</inkml:trace>
  <inkml:trace contextRef="#ctx0" brushRef="#br0" timeOffset="488111">15652 14250 7671,'12'2'313,"1"2"1,-5 1 0,-1 5 0,0-2-209,0 2 0,-3 1 0,3 1 1,-2 1-129,-2-1 0,-2 5 0,-1-1 0,0-1-103,0-1 0,0-1 1,2-2-322,2-3 357,-3-3 1,5-6-1,-5-3 1,2-4 25,1-3 0,1-3 1,-2-1-1,1-2 52,-1 2 1,3 1 0,-2 2 0,0-1 2,1 1 1,-2 5 28,5 3 0,-4 3 0,3 2 0,-1 3 1,-2 4-18,2 3 1,-5 3 0,4 1-85,1 2 0,-3-1 0,4-3 0,-1-1 0,1-1-129,3-3 1,-3-1 0,1-4 41,2 1 1,-3 0-1,1-5 121,2-3 0,-4 1 0,1-5 138,-1-2 0,2-1 1,-4-1 56,-1-1 0,3 1 0,-2 0 1,0 0-1,0 3 0,1 2 848,2 1-890,-4 2 1,8 4 0,-3 2 0,3 2 0,2 4-316,-1 3 0,-1 2-244,-2-1 1,-3-4-5,-1 0 0,-4 1 0,4 3 1</inkml:trace>
  <inkml:trace contextRef="#ctx0" brushRef="#br0" timeOffset="488305">16334 14201 8355,'-6'-7'-82,"-1"4"0,2 6 0,4 5-512,3 3 0,8 1 0,-3 1 1</inkml:trace>
  <inkml:trace contextRef="#ctx0" brushRef="#br0" timeOffset="488663">16346 14486 8419,'-11'5'0,"2"2"0,2 2-672,1-1 1,2 0 0,4 5 0</inkml:trace>
  <inkml:trace contextRef="#ctx0" brushRef="#br0" timeOffset="488664">14449 14957 8355,'7'-12'0,"6"1"397,11 3 1,20-2 0,17 4 0,16 1 0,11-2 0,-38 4 0,2-1-238,3-1 0,0 0 1,-1 2-1,0 0 1,6-1-1,1 1-104,-2 0 1,0 0-1,0-1 1,1 0-1,2 1 1,1 0 0,1 1-1,-1-1 1,1-1-1,0 1 1,-1 0-1,0-1 1,-2 0 0,-1-2-1,-4 1 1,0-1-442,-6 0 1,0 0 0,42-2-1337,-21-1 1,-6 7-1,-16-4 1</inkml:trace>
  <inkml:trace contextRef="#ctx0" brushRef="#br0" timeOffset="491455">17562 13866 9519,'-2'-19'0,"-2"2"0,-4 5 0,-3 5 0,0 7 0,1 7 0,3 6 304,2 8 0,1 0 0,4 9 1,0 0-1,0 3 0,1 3-275,3 1 0,2 2 1,3 1-1,-2 1 1,0-1-446,0-1 0,-4-2 0,2-1 0,-1-2-349,1-1 0,-1-6 0,-4-1 1,0-6-270,0-2 1034,-6-7 0,-1 0 0,-5-4 0</inkml:trace>
  <inkml:trace contextRef="#ctx0" brushRef="#br0" timeOffset="492194">17289 14225 8355,'-7'0'436,"12"0"0,12 0-742,5 0 1,-1 0 0,1 0 0,3 0 349,2 0 1,6-2 0,-2-5-101,0-6 1,1-7 0,2-1 0,-2-2-16,-2-2 0,-1 0 1,-5 0-1,-4 0 0,-3 2-67,-3 2 0,-7-1 0,-2 4 215,1-1 0,-6 5 0,0 2 245,-7 6 0,-4 6 0,0 5-107,2 3 1,3 7 0,3 3 0,-1 3-96,1 5 0,2 0 0,2 6 0,2-1-194,1 1 1,5 1 0,-2 4 0,0-1-91,-3-3 0,2 3 0,-1-4 0,1-2 61,-1-5 1,0-2 0,-4-6-312,3-2 389,-3-7 0,9-8 1,-6-8-1,-1-4-23,-2-5 1,3 3 0,2-4 0,1 2 28,3-1 0,-4-1 0,3 5 0,0-1 1,2 3 1,2 7-1,-1-1 1,1 4 25,-1 1 0,-1 1 0,-1 2 0,-2 3 77,2 1 0,-4 5 1,3 5-1,0-2-31,2-1 0,-2-2 0,-1 0-9,2 1 1,1-5 0,1-1 0,0-2 0,1-2-15,-1-1 0,1-2 0,-1-2-43,0-2 0,1-3 0,-2-7 0,-2-1 28,0-1 0,-6-5 1,2 4-1,-1 1 80,0-2 0,0 4 0,-4-2 0,0 2 83,0 1 1,0 5 0,-1 1-85,-3 2 0,-2 6 0,-3 9 0,2 5-9,1 6 1,2 2 0,4 2 0,0 0-111,0 0 0,2-5 1,2-1-350,4-1 0,9-1 0,3-6 0,4-3 0,2-4-238,3-2 1,2-13 0,7-3 0</inkml:trace>
  <inkml:trace contextRef="#ctx0" brushRef="#br0" timeOffset="492853">19186 14250 6830,'-12'0'0,"1"2"0,1 0 0,3 1 371,2-4 1,5-1 0,5-4 0,1-1 1113,-1 0-1179,5 4 0,-10-1 0,2 8 0,-5 6 0,0 5 1,-3 0 0,2 4-95,2-1 0,0 3 1,2-3-1,0 0-143,0 0 0,6-2 1,2-5-1,3-1 1,1-3-216,1-2 0,1-1 1,1-4-1,1-1-3,-1-3 0,-1-4 0,-1-9 0,-1-4-258,0-2 1,-3-2-1,-2 2 1,-2 1 353,-2 1 0,-3 4 0,-4-2 0,-5 1-8,-2 3 0,-6-1 0,-3 2 0,0 4-311,-1 3 1,2 3 0,-3 5-1,2 4 49,2 3 0,2 4 0,5 5 0,3 2-315,3 0 0,4 3 614,1-5 1,0 0 0,0-5 0</inkml:trace>
  <inkml:trace contextRef="#ctx0" brushRef="#br0" timeOffset="492854">19621 13816 8355,'-2'-23'2114,"-2"3"-1899,-4 8 1,2 7 0,2 9-440,3 4 0,1 4 1,0 5-1,0 5 682,0 6 0,0 9 1,-2 8-1,0 5 1,-3 4-277,3 3 1,-1 8-1,0 4 1,-2 1-543,-2 2 0,3 2 0,-3-9 0,0-3-526,0-3 0,4-8 1,-1-1 32,3-7 0,-5-10 0,-1-3 0</inkml:trace>
  <inkml:trace contextRef="#ctx0" brushRef="#br0" timeOffset="493250">20154 14213 8220,'8'-12'0,"-1"-1"0,-2 1 0,-2-1 2571,-1 1-2370,-2 0 1,-2 3 0,-2 3-1,-4 1 1,-3 5 0,0 5 0,1 1-190,2 4 0,0 1 0,-5 3 0,2 1-147,3 2 0,-2 0 0,6-1 0,1 0-24,2-1 1,1 0 0,1 1 0,4 0 72,3-1 1,3-1 0,1-1 0,1-1-282,-1 0 0,0 1 1,1-1-1,-1-1 131,1-3 1,-5 2 0,-1-4 405,-2 0 0,-2 3 0,-7 2-54,-4-3 1,-8-2 0,0-5 0,1 2-203,1 1 0,-3 0 1,1-4-760,1 0 1,5-1 378,2-4 1,11-7 0,-2-7 0</inkml:trace>
  <inkml:trace contextRef="#ctx0" brushRef="#br0" timeOffset="493647">19831 14101 8355,'0'-12'287,"0"0"1,0-1 0,2 2-127,2 3 0,-1 4 0,4 9 0,-1 9 0,0 8 0,-1 7 0,0 3-270,0 2 0,-4 6 0,4 3 0,-4 0-310,-1-1 1,0 4 0,1-5-312,3-1 0,-2-1 0,3-2 0</inkml:trace>
  <inkml:trace contextRef="#ctx0" brushRef="#br0" timeOffset="494370">20501 14250 8155,'-4'-12'0,"0"-1"0,0 2 354,-2 3-217,5 3 1,-10 6 0,4 3 0,0 4 36,3 3 1,-2 6-1,2 0 1,1-1-1,2 1 1,1-1-20,0-1 1,0 3 0,0-1 0,1-2-282,4-1 0,-3-6 1,7-1-43,0-2 0,2 0 1,2-7-1,-2-2 8,-3-4 1,3-3 0,-4-3 0,1-1 0,-1-2 0,-1 1 0,-4-1-194,0 1 298,-2-1 1,0 3 0,-2 1 0,-2-1-36,-4 3 0,-3 2 0,-2 0 0,1 2 163,0 1 0,-5 2 0,1 4-72,0 0 1,7 6 0,2 2-58,1 3 1,4 1 0,6 0-207,4-4 0,4-3 0,4-5-637,0 0 829,1 0 1,1-11 0,1-3 0</inkml:trace>
  <inkml:trace contextRef="#ctx0" brushRef="#br0" timeOffset="494989">20600 14089 8355,'7'-25'0,"-3"0"338,-2 1 0,-2 0 55,0 4-223,0-4 1,0 10 0,0-2 335,0 2 0,-2 7-398,-2 3 1,3 10 0,-3 6 0,2 6 21,2 1 1,0 10 0,0 0 0,2 5-335,2 4 1,-3-5 0,5 0 112,-1 1 1,1-3-1,3-2 1,-2-3 0,0-1-220,0-1 1,1-4 0,3-4 0,-1-2-106,-2-2 1,1-5 305,3-3 1,-4-2 0,-1-4 0,0-2-18,0-4 0,-3-3 0,3-1 0,-2-1 155,-2 1 0,0-1 30,1 1-116,-3 0 0,6 5 151,-3 2 1,-2 5 0,2 5 0,-3 3-2,-1 3 1,0-3 0,0 0-1,2 2 1,0 1-101,3 2 0,0-5 0,-1-1-50,5-2 0,2-1 0,1-4 0,0 0-49,1 0 1,-1-4-1,1-1 1,-1-2-6,0-3 1,1-1 0,-2-1 0,-2-1 105,0 1 0,-5 4 0,3-1 269,-2 0-247,-1 3 335,-4 1 1,0 6 0,0 3-215,0 4 0,0 4 0,2 0 1,0 0-1,4 1-118,1-1 0,-3 5 1,4-2-1,2-3-277,1-2 0,1-3 0,1 1 0,-1-4-525,1-2 249,-1-2 0,6 0 0,1 0 1</inkml:trace>
  <inkml:trace contextRef="#ctx0" brushRef="#br0" timeOffset="496120">21220 13779 8355,'0'-12'293,"0"6"0,0 6 1,0 8-1,0 6 0,2 4 1,1 3-1,2 4 1,2 2-1,1 2 0,0 1-348,1 3 0,-5-1 0,4 0 0,0 0 0,-1-2 1,-1 2-1,-2-4-334,0-1 0,0 0 1,-4-8-1,0 1-515,0-4 0,0-2 0,0-1 1</inkml:trace>
  <inkml:trace contextRef="#ctx0" brushRef="#br0" timeOffset="496121">21171 14225 8355,'-6'-12'768,"5"4"1,-3 0-1,4-2-607,4-1 0,3 0 0,7 1 0,2 2-286,5-2 0,2 3 1,3 1-1,2-1 1,2 1-1,1 1 1,-1 2-1,-4 1-168,-4 2 0,-3 0 0,-5 2 0,0 1 272,-3 1 0,-7 5 1,2 0-1,-2 2 55,0 1 1,0 5-1,-5-1 1,-2-1-107,-1-1 0,0-2-1108,4 1 647,0-6 0,11 4 0,2-4 0</inkml:trace>
  <inkml:trace contextRef="#ctx0" brushRef="#br0" timeOffset="496122">21617 13841 8355,'-19'0'0,"2"1"0,5 4-374,4 3 1,2 3 0,6 1 0,0 1-755,0-1 1128,6 0 0,1 6 0,5 2 0</inkml:trace>
  <inkml:trace contextRef="#ctx0" brushRef="#br0" timeOffset="496123">21841 14163 8355,'0'-12'543,"-6"0"67,-2-1 1,2 1-476,2-1 1,1 7 0,1 0-253,-3 1 1,1 5 0,3 0 0,-2 6 0,-1 5 0,0 2 0,0 1-40,0 2 1,-5-1-1,4 6 298,-2 1 0,4-4 1,-1-1-1,3-4-162,1 0-309,0-1 1,5-6 0,3-5-57,4-4 0,0-12 1,0 0 220,1-3 1,-2 0 0,-2 6 0,-2-1 377,-1 1 0,2-1 0,-4 1 148,-1 0 0,0 5-109,1 3 1,-1 2 0,5 2-96,2 0 1,-4 6 0,3 2 0,0 3-203,2 1 0,-2 1 0,-1-1 0,2-1 26,1-2 1,1 2-1,0-5-17,1 1 1,-5-1 18,0-6 0,1 0 0,2-1-81,-3-4 1,2-2 0,-6-5-199,-2 0 400,5 5 0,-4 1-108,5 6 0,-1 6 0,3 2 0,-3 3-2,-2 1 0,5 1-455,-2-1 1,5-5 0,2-3-19,1-2 0,6 3 0,-2 2 1</inkml:trace>
  <inkml:trace contextRef="#ctx0" brushRef="#br0" timeOffset="496705">22783 13965 8355,'7'-5'-283,"-3"5"0,-1 6 316,1 11 1,-1-3 0,5 4-1,2 0 1,1 1 0,1 2-1,1-2 1,-1-1 246,0-3 0,5-3 0,1-2 0,0-3-298,0-2 1,2-1 0,-2-4-1,0 0 54,0 0 1,3-5 0,-5-3 0,-1-3-273,-1-2 1,-3 1 0,-3-2 0,-3-1 55,-4-2 1,3-1 0,0 3-1,-1-1 223,-2 1 0,-5 5 0,-1 2-180,-2-2 0,3 6 521,-5 4 1,7 7 0,-2 9 0,1 6 0,0 7 12,-1 9 1,-2 0-1,4 8 1,-3 0-125,3 3 0,-1 2 1,-1 2-1,-3 3-263,0-4 1,0 4 0,4-9 0,-1-1-287,2-2 0,-4-4 0,2-9 0,1-4-1597,2-5-37,1-7 1540,0-3 0,5-12 0,2-7 0</inkml:trace>
  <inkml:trace contextRef="#ctx0" brushRef="#br0" timeOffset="497310">23602 14027 9462,'-2'-19'0,"-2"4"0,-4 5 0,-3 6 0,-2 2 0,1 2 0,0 0 0,-1 2 0,1 2 0,-1 4 0,1 3 0,-2 3 1113,-2 3 0,2-4-1021,-3 4 1,4 1 0,0-2 0,2 1 0,3-1-1,4 1 1,2-2-123,2-1 0,2-2 1,1 1-1,2-2-267,2-3 0,5 2 0,5-6 0,-2-1-81,-1-2 1,2-2 0,1-4 0,-2-3 69,-1-3 1,-6-3 0,-1-1 0,-1-1 193,-4 0 1,0-1 0,-2 0-1,0 0-180,0 0 1,0 3 409,0-3 1,-4 3 0,-1 2 19,3 0 1,2 1 16,4 2 0,-1 4 0,5 5 1,1 0-122,2 0 0,2 0 0,-1 0 0,1 0 95,-1 0 1,0 0-1,1 1 22,-1 3 0,1 3 0,-1 4 0,-1-1-19,-3-2 1,2 0 0,-4 5 0,-1-1-20,1 1 0,-2-5 0,-4 0 0,1 2-97,3 1 1,-2-3 81,2 0 1,3-5-192,1 1 1,-1-4 0,1-4 0,2-3-1,-1-1-310,0 0 0,2-1 0,-3-3 0,3-2 232,1-2 1,-3 2-1,-3-3 1,1 4 410,0 0 0,-3 1 519,5-1-530,-7 7 1,4 6-1,-6 9 1,0 5-121,0 3 0,4 0 0,3 0 0,1 2-843,2 1 0,8-3-106,-6-4 1,9 5 0,-2 1 0</inkml:trace>
  <inkml:trace contextRef="#ctx0" brushRef="#br0" timeOffset="498768">15652 15515 8355,'-18'-8'-54,"4"1"0,4 2 1,1 3-1,-2 5 1,-3 5-1,-1 3 1,-2 3-1,1 1 1,-1 2-1,1-1 1,1 2-1,2 2 217,5-1 1,1 0-1,4-4 1,-1 3-1,1 0 1,2 0 0,1-1-1,0-1 1,1-1-1,2-2-390,1-4 1,6-6-65,-2 1 1,3-2 0,2-4 253,-1-2 1,-4-3 0,-1-7 0,0-1 164,0-1 0,-4-1 0,2 5 0,-1-1 281,0 1 0,2 0-177,-2-1 0,3 6 1,5 5-171,1 4 1,-1 9 0,2 9-1,1 2-80,2 4 0,-1 7 0,-3 1 0,-1 4-49,0-1 0,-1 3 0,-1-9 0,-2 1-64,2-3 0,-5-3 0,0-2 0,-3-2-294,2-2 1,-2-9 0,1 2 404,-6-2 0,-4-6 1,-5-1-1,-1-2 14,1-2 0,-1-2 1,1-2-1,1-4 52,3-3 0,-2-5 0,6-2 0,1-2 51,2-2 1,1 0 0,0 0 0,0 1-117,0-1 0,5-1 1,4 0-1,2 2-17,1 4 0,0 4 0,2 0 39,3 1 1,-2 4-1,4 1 1,0 0-1,1 1-25,2 1 1,-3-5 0,0 3 0,-1 0-9,-3 3 0,-1-3 1,-1 0-1,-1-1 41,0 0 1,-1 0-1,-1-5 1,-3 1 67,-2-1 1,0-3-1,-5-1 1,0 2-25,0 1 1,0 2 0,-2 0 0,-1-1 270,-1 1 1,-5 3-167,0 1 0,-2 7 0,0 1-129,3 7 0,-2 8 1,6 3-1,2 0 54,0 0 1,2 4-1,0-3 1,2 2-67,2-1 1,3-3-1,5 2 1,0-1-254,1-3 0,1-2 1,1-5-1,1-4-70,-1-3 0,3-1 0,0-1 1,0-4 75,0-8 0,-1-1 1,-5-6-1,0-2 166,1-2 1,-1-1-1,-1-1 1,-1-1 70,-2-2 0,-4-4 0,3 2 1,0 0 68,0-4 0,-4 3 0,1-1 0,-3 0-27,-1 2 0,0 0 0,0 6 252,0 1 0,-1 6 1,-3 5-202,-5 8 1,4 9-1,1 6 0,2 5 45,2 5 1,0 8 0,0 2-1,0 2 63,0 2 1,0 4 0,0 2 0,0 2-342,0 2 1,5-2 0,-1 2 0,0-3-372,1-5 0,-2 0 0,4-7 0,-1-3-16,-4-4 1,5-4-1,0-6 1</inkml:trace>
  <inkml:trace contextRef="#ctx0" brushRef="#br0" timeOffset="498941">16135 15577 8798,'2'-18'145,"2"6"1,3 1 0,7 5-1,2 0 1,5-4 0,2-1-1,3-3 1,3-1 0,4-2 0,3 2-307,1 2-929,-5 0 0,4-5 0,-4-1 0</inkml:trace>
  <inkml:trace contextRef="#ctx0" brushRef="#br0" timeOffset="499574">17078 15664 8355,'0'-19'-644,"0"1"1,0 6 2346,0-1-1118,0 1 0,0 6-443,0 6 1,0 6 0,0 8 0,0 2 65,0 5 1,0-2 0,0 2-1,1-1-192,4 0 0,0-2 0,5-6 0,-2 0-277,2 1 1,1-2 0,1-3 0,0-4-178,1-2 1,-1-2 0,1 0-1,-1-2 81,0-2 0,-3-3 0,-1-7 344,2-2 1,-3 1-1,1-5 1,0 1 0,-1 1-88,-3 0 0,2 0 0,-2 3 257,-2-1 1,4-1 0,0 6 122,0 3 1,-1 6-153,3 7 0,-5 4 0,2 0 0,-1 2-31,0 1 0,6 4 1,-3 1-1,1-2-51,0-1 1,-5-2 0,3 1-1,-2-1-41,0 1 1,0-5-567,-4 0 0,-1-1-1043,-3 1 1389,2-2 1,-9-6-1,4 0 1</inkml:trace>
  <inkml:trace contextRef="#ctx0" brushRef="#br0" timeOffset="499750">17128 15292 8355,'1'-22'288,"5"6"0,5 7 1,4 8-1161,0 5 1,4 3-1,0 5 1</inkml:trace>
  <inkml:trace contextRef="#ctx0" brushRef="#br0" timeOffset="500190">18579 15304 8355,'0'-28'188,"0"-1"0,4-4 1,0 4-1,0 2-207,2 5 0,-5 0-71,3 6 1,-8 6-1,-3 12 1,-1 9 283,0 8 0,-1 7 0,-3 6 1,1 6 190,3 5 1,1 5-1,4 3 1,-1-1-151,1 2 1,3-1 0,3 7 0,1 0-170,-1-2 1,2 5-1,-1-4 1,1-2-346,0-6 1,-4 0 0,4-8-1,-4-3-155,-1-3 1,0-5 0,0-6-1,-1-4 40,-4-3 0,0-7 0,-5-4-57,2 0 1,0 2 0,-5-4 0,1-1-225,-1-2 675,1-6 0,0-2 0,-1-5 0</inkml:trace>
  <inkml:trace contextRef="#ctx0" brushRef="#br0" timeOffset="501520">18281 15875 8355,'4'-19'0,"2"2"-192,1 3 221,1 2 1,6 0 0,2 1 28,5 2 0,2-2 0,2 3 0,1-3-201,3-1 1,-1 3 0,3 1-1,1 0-112,0 1 1,0-4 0,2 4-1,-2-1-676,-2-1 873,-1 1 0,-4-4 0,0-1 1</inkml:trace>
  <inkml:trace contextRef="#ctx0" brushRef="#br0" timeOffset="501521">18852 15763 8511,'1'-8'0,"3"0"0,-1 0 0,5-5-259,2 1 1,2-1-1,3 1 1,3 0 0,0-2 484,0-3 1,4-1-1,-3-4 1,1 2-1,-4-1 1,-2 2 0,-2 2-1,-1 3-239,-2 2 1,-4 0-1,-5-1-102,0 1 0,-5 5 1,-5 3-1,-4 2 134,-2 2 0,-2 2 1,3 2-1,-2 3 229,2 0 0,1 8 0,2-3 0,-1 3-56,1 3 0,5 6 1,2 5-1,0 0-251,1 1 0,2-4 0,4 3 0,4-3-76,1-1 0,5-2 1,6-2-1,1-6-70,3-5 1,2-5-1,2-5 1,2 0-48,0 0 1,1-5 0,-4-5 0,0-5 107,0-6 0,-2-2 0,-2-2 0,-3 2 269,0 2 1,-9-2 0,4 2 0,-4-2-41,-2-2 0,-1 5 0,-6 4 0,0 2-18,0 2 1,-2 1 0,-2 1-20,-4 2 1,-3 5 0,-1 0 116,-1 6 1,2 4 0,2 5-90,0 1 1,2 3 0,-2 2 0,2 0-1,1 1-139,4 1 1,0-4 0,2 4-1,0-3-3,0-1 0,0-3 0,0 0 0,2-1-77,2 1 1,-2-7 0,7-1 0,0-4 5,2-1 1,2-1 0,-1-4 139,1-3 0,-2-3 0,-2-1 0,-2-1-5,-1 1 0,2 0 0,-3-1 0,1 1 206,0-1 0,-2 1 1,-3 0 109,3-1 0,-2 5-198,2 0 1,-3 6-12,-1 2 1,0 6 0,0 6-50,0 1 0,0 3 0,0 1 1,0-2-68,0-1 1,4-2 0,2-1 0,1-1-84,2-2 1,-2-5-1,1 1 1,2-3 67,1-1 1,-3 0 0,1-1 0,0-3-7,2-5 0,0-2 0,-1-1 0,-2 0-3,2-1 0,-5 1 0,1-1 0,-2 1 41,0 0 1,0-2 0,-4-1-3,0-2 0,2-1 0,0 3 1,3-3-1,-3 0 29,0 0 1,2 2 0,1 5 0,1 1 49,-1 2 0,5 5 0,-2-1-65,3 3 0,-2 2 0,-1 3 1,1 6-40,3 5 0,-1-1 0,-2 4 0,-1-2 7,2 1 1,0 3 0,-1-2 0,0 0-71,0 0 1,-2-1 0,0-5 0,-1 0 219,-4 1 1,0-1-1,-2 1 0,-2-7 0,-2 0-23,-4-1 0,1-3 0,-1 2-154,-2-3 0,0-2 0,1-3-33,1-4 1,5 1 0,-1-2-1,4 0-38,4-2 0,-1 0 0,5 1 0,1 2-33,3-2 0,0 1 0,0-1 0,1 3 75,-1 1 0,1-2 0,-1 3 1,0-1 78,1 1 1,-1-1-1,1 3 227,-1-1 0,-4 0 0,-1 6-148,-1 2 0,-2-2 0,-3 7 262,3 0 1,-2 4 0,2 2 0,-3 1 0,1 0-561,2-3 1,-2 0 0,7-1-1249,0 1 640,2-7 0,2 0 0,-1-6 0</inkml:trace>
  <inkml:trace contextRef="#ctx0" brushRef="#br0" timeOffset="501709">19856 15230 8355,'-7'-12'148,"-4"5"1,11 1 0,0 6-1,7 0 1,4 2-990,2 2 0,-1 3 0,0 5 0</inkml:trace>
  <inkml:trace contextRef="#ctx0" brushRef="#br0" timeOffset="502166">20017 15131 8355,'5'-29'52,"-1"0"0,5 1 0,-2 8 0,1 5 0,1 4 1,0 4-1,2 3 0,0 6 0,-1 9 0,-3 9 1,-2 6 2871,-2 7-2881,4 0 1,-6 10 0,4-5 0,-4 4 0,-1 2-1,0 0 1,0-3 0,0-4-280,0-4 1,0-2 0,0-6-1,1-2 91,4-2 1,0-3 0,5-7 0,-3-2-628,-2-1 0,3-6 692,-4-2 0,5-6 1,-5-6-1,0 0 260,2-1 1,-4 1-1,5-1 1,0 1 27,0 0 1,-3 1 0,4 1-247,2 2 1,1 5 0,0 0-52,-3 6 0,2 9 0,-6 8 0,-1 0-224,-2 1 1,-1 0 0,0 3 209,0 1 0,0-4 0,0-2 0,0-1 0,-1-3 225,-3-1 0,-2-2 0,-3-1 0,0-2 56,0-5 1,-2-1 0,-2-1 195,1 2 1,-1-1-1,2-7 1,3-4-698,4-3 0,3-2 0,1 1 0,0 0-906,0-1 600,5 1 0,2-6 0,5-1 0</inkml:trace>
  <inkml:trace contextRef="#ctx0" brushRef="#br0" timeOffset="502614">20377 15664 8355,'1'-7'92,"4"3"1,3 3-1,3 1 1,1 0-1,1 0 1,0 0 566,4 0 1,-3 0-609,2 0 1,-2-2 0,-2 0 0,1-4-25,-1-1 0,-1 3 0,-1-3 0,-3 0-6,-2 0 1,4-1-1,-5-4-92,-1-1 0,-2 1 0,-1 0 0,1-1-63,3 1 1,-2-5 0,2 1 0,-1-1-66,1-1 1,-3 3-1,5-4 1,-2 1 79,0 3 0,0 1 580,-4 2 1,-1 6-304,-3 6 0,-2 6 0,-4 7 0,2 2-15,-1 2 0,3 5 1,2-3-44,2 1 1,2 2 0,0-6 0,0-1-1,2-1-319,2-1 0,3-7 0,5-1 0,1-4-131,-1-1 0,2-1 1,1-4-1,2-3-43,-2-3 1,-3-5-1,-2-1 1,-3 1 57,-2-2 1,3 2 0,-3-3 0,-3 0 3,0 0 331,-2 3 0,0-7 0,0 4 0</inkml:trace>
  <inkml:trace contextRef="#ctx0" brushRef="#br0" timeOffset="502898">20650 14982 8355,'-6'-19'393,"5"1"1,-3 5 0,3 1-1,1 2 1,0 6 160,0 8 1,4 12-1,0 6 1,0 5-1,0 6 1,0 3-427,-1 1 0,-2 6 0,-2 2 0,-3 4-87,-4 0 0,1 1 0,-2 0 0,1-1-183,1 1 0,-2-6 0,4-3 1,3-4-529,0-4 0,2 1 0,2-8 0,0-4-2112,3-3 2141,4-2 0,-2-11 0,6 0 1</inkml:trace>
  <inkml:trace contextRef="#ctx0" brushRef="#br0" timeOffset="503279">20774 15615 8930,'7'0'555,"4"0"1,-3-2 0,3-2-636,2-4 1,-1 1-1,0-1-72,1-2 0,-1-1 0,-1-3 0,-1-1 0,-2-2 6,2 2 1,-3 2 0,1-1 0,0-1 14,-1-2 1,0-4-1,-4 5 207,1 1 0,-1 2 0,-8 5 446,-3 4 0,-3 4 0,-1 4 0,-1 6-178,1 5 0,0 0 0,1 6 0,1 1-264,2 1 0,5 2 0,-1 1 1,2 0-65,2-1 0,6 1 0,2-9 0,5-3-596,3-5 0,3 1 1,6-6-1,1-1-2718,3-2 2960,-3-6 0,10-8 0,-4-6 1</inkml:trace>
  <inkml:trace contextRef="#ctx0" brushRef="#br0" timeOffset="503696">21406 14932 12951,'-12'0'0,"1"2"0,3 2 0,4 4 0,4 5 440,4 3 1,1 3-1,5 8 1,-3 2-1,-2 4 1,-2 4-1,-2 3-835,-1 1 0,0 5 0,0-5 0,0-1-988,0-1 0,-1 2 1,-3-1 239,-4-4 0,-3 1 0,-2-5 0</inkml:trace>
  <inkml:trace contextRef="#ctx0" brushRef="#br0" timeOffset="503697">21344 15863 8355,'-11'-6'0,"3"6"2340,-3 0 0,10 11-633,-3-3 1,2 3-1921,2 2 0,2-6 1,2-3-2535,4-3 914,-2-1 0,5 0 0,-5 0 1</inkml:trace>
  <inkml:trace contextRef="#ctx0" brushRef="#br0" timeOffset="522745">5358 7082 8355,'-4'-20'52,"0"-2"0,2-2 0,5 2 0,7 1 0,5 3 0,5 0 0,5 3 0,6 2-27,6 5 1,11-3 0,11 3-1,7-2 1,9 1 0,7 0-1,11 0 1,-42 3 0,1-1 0,5 0-1,1-1 1,4-1 0,2 0-4,6 0 1,1-1 0,-1 0 0,0 1 0,9-2 0,1 0-44,-2 0 1,0 1 0,3 2-1,2 1 1,2-2 0,0 0-1,1 1 1,-1-1 0,1 1-1,1 0 1,-1 0 0,0 1-503,1 0 0,-1 0 0,3 1 0,-1-1 473,-1 1 0,0 0 1,0 0-1,1 0 0,-6 0 1,0 1-1,-2 0 0,1 1 78,-1 2 0,-2 0 1,-6 1-1,-2 1 1,0 0-1,-1 0 0,-4 0 1,-2 1 66,-5 1 0,-1 0 0,-1 2 0,-1 1 0,38 10-153,-5 1 0,-14 6 0,-3-2 0,-9 0 0,-7 0-91,-6-2 1,-7 2 0,-2-3 0,-6-2 99,-5-1 1,-4-3-1,-3-2 1,-3-2 59,-1-1 0,3 3 0,-5-2 0,1 2-25,1-1 1,-4 0 0,2 6 0,-2 1 381,-2 2 0,1 5 0,-1 0 0,-1 5-384,-3 6 0,-2 5 1,-6 1-1,0 6 129,0 3 0,-1-1 0,-5 8 1,-5-3 26,-4-2 0,-3 8 1,3-5-38,-2 7 0,1-2 1,5-3-1,1-2 0,3-3-36,2-2 1,1 6-1,4-7 1,0-2-31,0-1 1,0 2 0,0-5 0,-2-1-94,-2-1 0,-3-6 1,-5-1-1,-1-2 37,1-3 0,-6-2 0,-3-3 1,-2-2 18,-2-3 1,-5 4 0,-2-4 0,-1-4-3,0-3 0,1 0 1,-2-5-1,2 1 4,2-1 1,-3-1 0,2-4 0,1 0-6,0 0 0,-3 2 1,2 1-22,0 1 1,-2 1-1,-6-2 1,-1 2-47,-1 2 1,-7 2-1,-2 3 1,-8 0-1,-5 1 40,-4-1 1,-6 1 0,-2-1 0,-9 0 36,-6 1 1,40-6 0,-1 0 0,2 0 0,-1 1 0,-1 1 0,-1 0 29,-2 0 1,-1 1 0,1-2 0,0 1 0,-4 0 0,-1 1 0,3-1 0,-1 0-84,4-1 1,-1-1 0,-5 0-1,-1 0 1,5-2 0,0 1-1,-2-1 1,0-1-27,1 1 1,0-1 0,-2-3 0,-1 0 0,2 2 0,1-2 0,-2 0 0,0-2 42,0 0 0,0-2 0,0 0 0,-2-1 0,-3-2 0,1-1-30,0-1 0,1-1 0,2-1 0,1-1 0,-1-2 0,-1-1 0,1-1 0,0 0 92,-1-1 1,1 0-1,2 1 1,0 1-1,-1-1 1,0 0-1,2 1 1,1 1 0,0 3-1,1 1 62,0 1 1,0 1 0,0 3 0,-1 1 0,-1 1 0,1 1 0,2 2 0,1 1-104,-47 6 0,47-2 0,2 1 1,-36 9-1,4 4-148,6-1 1,8 3-1,12-6 1,6 0-10,7-3 1,10-2 0,6-2-1,5-5-458,5-3 623,9-1 0,2 4 0,6 1 0,0-1 0</inkml:trace>
  <inkml:trace contextRef="#ctx0" brushRef="#br0" timeOffset="531560">10443 7243 6855,'-13'-8'0,"2"-1"0,2 0 0,2-2 0,3 0 0,5 2 0,6 5 43,4 3 1,1 1 0,1 1-1,-1 3 1,1 6 0,-1 4-1,0 2 16,1 0 0,-1 2 0,1-2 0,0-1 0,4-1 0,2-3-46,0-3 0,5-2 0,-3-6 1,3-2-2,5-2 1,-2-8 0,3-10 0,0-7 0,3-7 6,3-4 0,1-15 0,2 0 0,2-2-78,5 1 1,2-2 0,3 1 0,0 0-588,-2-3 372,4 2 1,-9 14-1,6 2 1</inkml:trace>
  <inkml:trace contextRef="#ctx0" brushRef="#br0" timeOffset="535265">2183 9054 8355,'0'-18'-198,"0"-3"1,0-1 0,0 1 0,0 5-1,0 2 1,0 2 391,0-1 0,4 12 0,1 6 0,2 9 0,3 7-124,1 2 0,-1 5 0,-1 4-44,1 5 1,4 8 0,-6 2 0,2 5-51,-2 6 0,2 11 0,-6 3 1,-2 0-50,0 1 0,-2 1 1,0 5-1,0 0-18,0-1 1,0-7-1,0-13 1,0-4 67,0-3 0,0-4 0,1-5 1,3-4 74,5-2 0,2-8 0,2-1 0,3-7 5,0-2 0,2-1 0,-3-5 19,2 1 1,5-5-1,-2 0 1,5 0 0,3 1-44,1-1 1,1-4-1,-1 3 1,3-2-18,-1-2 0,5-1 0,-1-2 0,3 0 4,4 0 1,3 0-1,-2-2 1,2-2-36,6-4 0,-3-2 1,5 1-1,-5 0 14,-1 0 1,7 2-1,-7 0 1,-1 1-2,3 4 0,-1 0 1,1 1-1,1-2-14,0-1 0,-2 0 1,-1 4-1,-2-2-11,2-2 0,4 3 0,0-3 35,-3 2 0,1 1 1,4-2-1,4-1 0,-1 1 70,-2 2 0,1 1 0,0 0 0,0 0-53,1 0 1,-1 0 0,-2 1 0,4 2-22,-1 1 1,4 4 0,-5-2 0,1 0-6,3-1 0,1 1 0,-1-4 0,-1 2 47,1-1 1,6-3 0,1-3 0,-1-2 41,-2-2 1,7 0 0,2-3 0,1 2-75,4-1 1,-6-2 0,6-2 0,0 1-18,0-1 0,6 5 0,-12 1 0,4 0 26,-2 0 0,-6 5 0,2-4 0,-2 2-95,-7 0 0,5 0 0,-6 4 1,-1 0 56,-1 0 0,0-4 1,-3-1-1,-1 3 13,-2 0 1,4-2 0,1 0 0,1 1 10,-4 2 0,3 1 1,-3 0-1,0-1 0,-2-4 1,-2 4 0,1-3 0,-2 3-5,-2 1 0,6 0 0,-2-2 0,0-1-40,1-1 0,3-4 0,1 2 1,-1 0 18,-3-4 1,7 3-1,-4-1 24,5-2 1,-1 3 0,-2-1-1,1 0 1,-2-1 2,0 1 1,0 5 0,-1-2 0,2 1 1,1 0 1,-1 0 0,-2 4 0,3 0-54,-1 0 0,5 0 0,-5 0 0,2 0 9,0 0 1,-4 0 0,4 0-1,-2 0 56,-3 0 1,6 0-1,-7 0 1,3 0-2,-1 0 0,3 0 0,-1 0 0,2 0-9,0 0 0,0 0 1,2 0-1,-2-2-43,-4-2 1,2 3 0,2-5 19,3 1 0,-3 3 0,-2-3 0,-1 1 0,-2-1 1,-2 3 1,-2-4 0,2 2 0,0 0 2,-1-2 0,2 5 1,-5-3-1,3 1 4,-1-1 0,7 3 1,-10-5-1,1 2-5,1 0 0,-3-4 1,-1 3-1,-3 1 2,-5-1 0,1 2 1,-4-4-1,2 2-1,-2 2 1,1-3-1,-5 1 1,-1-1-14,-2 1 0,-6-1 1,0 2-1,-2-3 28,-3 0 1,-1-4 0,-3 3 147,-3-3 1,-1 0 0,-4 0-117,1-1 1,1-2 0,-2-7 0,2 5-34,2 2 1,2 0-1,3-1 1,0-2-21,1 2 1,-1-3 0,2 0 0,1-1-57,2-3 1,1 3 0,-3-2 0,1 0 23,-1 2 1,3-8 0,-1 0-1,-2-2 20,-1-1 0,1-4 1,-1 1-1,-3-5-3,0-3 1,-2 2-1,1-3 1,-3 0-1,0 1 39,0 1 0,-4 0 1,1 0 36,-3-1 0,-1-1 0,0 5-19,0 0 0,0 0 1,0 1-1,0 3 0,0 4-18,0 3 0,-5 2 1,-2 2-1,-2 3 1,1 1-56,-2 3 0,-2 3 1,-3 2-57,-2 2 0,-5 1 0,2-1 0,-2 2 66,1 1 1,-2 3-1,2-2 1,-3 1 35,0-1 0,0 3 1,2-3-1,1 2 0,1 1 0,1-3 0,-4 2 1,7-2-2,1 3 1,-3 1 0,0 0 42,-1 0 0,3 0 0,-1 1 0,-1 2-36,-3 1 1,2 6 0,-1-3 0,1 1 0,0-1-1,-2 0-10,2 0 0,-5-3 0,4 3 5,-4-2 1,0 3-1,-1-4 1,0 1-1,-1 0-43,-3 3 0,1-2 1,-3-1 8,0 1 0,-3-3 0,1 4 0,-3-2 17,-1-2 1,-1 2-1,1 0 1,-1-1 9,-4 1 1,2-3-1,-6 3 1,-3-1-17,1 0 1,-10 5 0,4-4 72,-5 2 0,-3-3 1,0 4-1,0 1-66,0-2 1,-4 4 0,0-5-1,-2 3-30,-3-1 1,4-1 0,-7 3 0,0-2-1,-1 0 65,1-1 0,-12 3 0,8-5 0,-2 1 15,-1-1 0,3 3 0,-4-2 1,-2 1 14,-2 2 0,-1 1 0,1 0 1,-1-2-16,0 2 0,-4-1 1,0 1-1,2-2-47,0 2 1,7-3-1,-1 1 1,2 0-16,4-1 0,-6-1 0,7-6 0,-1 1 0,-2 2 25,2 1 1,8 0-39,-5-4 0,2 0 0,-1 0 0,1 0 1,4-1-1,-1-2 1,0-1 1,1 0 6,-6 4 1,6 0-1,-5 0 1,3 0-1,1 0-49,-3 0 0,-2 0 1,-3 0-1,-2 0 38,2 0 0,-1 0 1,-4 0-1,-5 0 39,-1 0 1,0 0 0,1 0 0,0 1 45,1 3 1,-5-2-1,0 2 1,1-3 0,2-1 10,1 0 0,0 0-45,1 0 0,-3 0 1,1 0-1,0 0 0,2 0 22,1 0 1,0 0-1,-2 0 1,1 0 19,4 0 0,-4 0 0,4 0 0,-3 0 0,1 0 12,2 0 0,0 0 0,0 0-50,3 0 0,5-4 1,2 0-1,3 0 1,0 0 33,0-1 0,9-3 1,-1 4-95,5 1 0,2-2 0,6-1 0,1 1 0,4-2-10,5 0 0,-2 4 0,8-1-66,0 3 1,-2 1-1,5 0-68,1 0 1,2 0-1,3 0 1,1 1-292,1 3 1,6 4 0,-2 8 181,3 0 0,-3 1 0,-3-5 1</inkml:trace>
  <inkml:trace contextRef="#ctx0" brushRef="#br0" timeOffset="536070">5618 9265 7495,'0'-20'0,"0"4"0,2 2 0,0 2 0,4-1 0,-1 1-333,1-1 756,-2 6-347,-4-4 0,-1 16 0,-5-1 0,-5 7 0,-5 5 1,-4 6-1,-2 7 183,-1 8 1,2 2 0,1 7 0,-3 2-193,0 4 1,2 0 0,2 5 0,1-1-77,3 1 1,7-5-1,4 2 1,4-4-1,5-5-119,8-4 1,14-3-1,13-5 1,7-6-168,8-5 1,8 0 0,5-6-271,1-5 1,1 1-1,5-5 1</inkml:trace>
  <inkml:trace contextRef="#ctx0" brushRef="#br0" timeOffset="536415">6821 9029 8355,'-12'-12'198,"4"5"1,-1 2 0,0 5 11,-2 5 0,0-1 0,1 7 1,3 3-192,2-1 1,0 7 0,5 0 0,0 5 107,0 4 1,5 1 0,1 5 0,4-2-140,4 1 1,2 2 0,0 3-1,0 1-115,-1 1 0,-1 2 0,-3-3 0,-3 2-105,-3 3 0,-4 4 0,-2 6 0,-4 0-397,-3 1 0,-10 8 152,-7 2 0,-5 1 0,-7 0 0</inkml:trace>
  <inkml:trace contextRef="#ctx0" brushRef="#br0" timeOffset="566967">14486 1414 8355,'0'-18'-874,"-6"-1"0,0-6 1</inkml:trace>
  <inkml:trace contextRef="#ctx0" brushRef="#br0" timeOffset="567543">14498 1290 8084,'7'-6'0,"-1"-1"0,-2-1 0,0 0-295,-1-2 0,-2-1 0,-1-3 0,2-1 155,2-1 1,-3-2 229,3 1 0,-2-1 0,-2-4 1,0 3-1,0 0 29,0-1 0,-5 0 1,1-5-1,0 2 101,-1 2 0,2 3 1,-5 7-1,-2 3 1,-1 4 120,-1 2 0,-6 13 1,-3 6-122,-2 5 0,-2 3 0,-1 1 1,-2 1 14,-1 2 1,0 6 0,6-4-1,1 2-76,1 1 1,6-1-1,-2 4 1,5-1-147,4-3 1,-2 1-1,6-5-211,1-1 0,2-2 0,1-3 0,1-2 21,3-4 1,3-5 0,5-4 0,2-4 0,1-2-8,2-2 0,-1 0 0,-3-2 0,-1-2 126,1-4 1,-1-7 0,-1-2 0,-3 2 159,-3 1 0,0-2 0,-1-1 25,-1 2 0,-7 7 1,-4 4-1,-3 4 34,-2 4 1,-3 8-1,-2 9 1,-2 4-58,-2 4 0,4 2 0,2 7 0,2-1-8,2 0 0,1-1 1,2 0-165,5 1 0,3-8 1,2 5-1,3-4-38,5-1 0,3-4 1,3-5-1,3-3 0,1-3-6,3-4 0,2-5 0,1-5 0,0 0 84,-1 0 1,-3-1 0,-2-2 0,-2-2 196,-6-2 1,0 5 76,-7 2 1,-1 11-1,-9 12 1,-5 3-35,-4 3 1,-6 5 0,5-1 0,1 2-493,1-2 1,7-4-1,3-7 1,3-3-428,1-1 1,11-3-360,5-7 1,12-2-1,3-6 1</inkml:trace>
  <inkml:trace contextRef="#ctx0" brushRef="#br0" timeOffset="568677">15577 1302 8025,'-12'0'0,"0"0"0,-1 2 503,1 2 0,3-1 1,1 5-1,0 1 0,0 2 1,1 2 826,1-1-1279,2 6 0,4-4 0,0 2 0,0 0 0,2-1-44,2 1 1,3 0 0,6-8 0,2-4-154,2-3 0,4-1 0,-5 0 1,1-1-40,1-3 0,-5-7 0,3-6 0,-5 1 1,-4-1-118,-2 1 0,-1-2 1,-4 3 194,0-2 0,-5 0 0,-5 6-169,-5 3 0,0 3 0,-5 5 1,1 1-84,0 3 0,4 3 1,-1 7-1,5 1 0,5 3 34,0 1 1,-4 2 0,4 4 0</inkml:trace>
  <inkml:trace contextRef="#ctx0" brushRef="#br0" timeOffset="569061">15677 1439 9828,'-11'-13'0,"2"1"0,5-1 0,4 2 0,6 3 0,6 3 0,7 1 568,5-1 1,6-3 0,5 3 0,6-2 0,7-2-377,4 3 1,12-5 0,-1 2 0,6-2-301,7-1 1,8-2 0,10-1-1,4-3 62,-47 8 1,2 1 0,3-1 0,1-1 0,2-2-1,1 0-100,1-2 0,0 1 1,-2 1-1,0 0 0,2-2 1,0 1-1,-1 1 0,-1 0 1,-2 0-1,-1 1 33,-1-1 1,-1 1-1,-5 1 1,-1 1-1,39-9 1,-10 1-287,-9 3 0,-5 5 0,-14 2 0,-9 0 7,-9 1 1,-6-3 0,-4 6 5,-5 1 1,-7-4 112,-5-1 0,-3 1 0,-2 0-386,-3 2 659,2-5 0,-3 9 0,5-3 0</inkml:trace>
  <inkml:trace contextRef="#ctx0" brushRef="#br0" timeOffset="569487">18256 843 8355,'0'-12'948,"0"0"-327,0-1 1,0 5 0,0 0 1259,0-2-1803,0 4 0,0 2 1,-1 8-55,-3 5 1,2 2-1,-2 1 1,3 1-1,1-1-86,0 0 1,0 1 0,0-1-439,0 1 0,5-2 1,4-3 306,2-4 1,1-3 0,0-1-1,-1-1 150,-2-3 0,2 0 0,-4-7 1,1-3-46,0 0 0,-4-1 0,3 0 0,-1-2-243,-4 2 0,0 1 0,-2 2-595,0 0 0,-11 5 0,-3 1 1</inkml:trace>
  <inkml:trace contextRef="#ctx0" brushRef="#br0" timeOffset="570086">15404 1873 8355,'0'-13'0,"0"1"0,-2 1 0,-2 3 336,3-3 1,-6 9 0,4-1 0,-1 6-175,1 6 0,2 2 0,2 2 0,2 2-143,1 2 1,4 4 0,-2-3 0,1 0-43,2-1 1,1 0 0,0-5 0,-2-1-155,2-2 1,1 0 0,1-5 54,1-1 1,-1-1-1,0-4 1,-1-2 77,-2-4 0,2 0 1,-4-3 14,-1-3 1,5-3-1,-4 2 1,2-3 19,-1-1 1,-4 4 0,3-2 0,-2 3 220,-2 2 1,0 1-233,1 3 1,-1 9 0,4 10-1,0 6 1,-2 2 0,2 3-1,0 0-406,3-1 1,2 2-1,4-4-156,5 1 1,3 3 0,0-4 0</inkml:trace>
  <inkml:trace contextRef="#ctx0" brushRef="#br0" timeOffset="570754">18343 1352 8355,'0'-19'-3,"0"1"1,0 9 0,0 1 0,0-2 711,0-1 1,1 6 0,2 5 0,3 7-1,1 5 1,1 3-419,-1 2 1,4 4 0,-3-3 0,3 1-139,1 3 1,1-3 0,-1 0-250,1-1 1,-1-1-1,0-5 1,2 1-1,1-2-34,2-3 1,0-3 0,-5-5 0,0 0 33,1 0 1,-2-1-1,-2-3 1,0-4-168,0-3 1,-2-3-1,0-1 1,-1-3-132,-4-1 0,1 2 0,0-4-891,1-1 1,2 3 704,-2-2 0,-3 6 0,5-3 0</inkml:trace>
  <inkml:trace contextRef="#ctx0" brushRef="#br0" timeOffset="573996">15180 732 8355,'-4'-13'-9,"-1"1"0,-1 0 0,1-1 0,3 2 382,5 3 1,3 4-1,3 8-221,0 4 0,3 5 0,5 2-156,-2 1 0,3 1 0,0-5 0,1 1 0,1-1-45,0 0 1,2-3 0,-4-2-1,0-1-375,0 1 0,-2-4 0,-3 1 0,-1-2-1291,0-2 1581,1 0 0,-6-6 0,-2-1 0</inkml:trace>
  <inkml:trace contextRef="#ctx0" brushRef="#br0" timeOffset="574321">15354 595 8355,'0'-7'34,"-5"2"0,-1 10 1,-2 5-1,2 4-48,1 2 1,2 6 0,-4-1 0,0 4 0,2 2 0,-2 2 0,0-1-138,-3-2 1,3-1 0,1 0 0,0-2 0,2-1-329,-2-1 0,5 0 0,-5 3 1</inkml:trace>
  <inkml:trace contextRef="#ctx0" brushRef="#br0" timeOffset="574702">15615 781 8214,'-5'-8'0,"1"0"38,2-2 0,0 6 0,2 4 0,2 6-111,2 0 0,-3 5 1,3-2 23,-2 2 0,2 1 0,1 1-38,2-1 0,-3-5 0,4-3-76,2-3 0,1-2 108,2-3 1,-5 1-1,0-5 1,0-2 38,-1-1 1,0 3 0,-4 0 0,1-2 0,-1-1-48,-2-1 1,1-1 729,2 1-511,-3-1 0,6 8 0,-4 6-187,1 10 0,1 2 1,-1 5-1,3-1-10,0 4 1,4 1 0,-2 0-498,2-1 0,7-6 0,1 3 0</inkml:trace>
  <inkml:trace contextRef="#ctx0" brushRef="#br0" timeOffset="575221">17587 211 8355,'-5'-13'254,"1"1"1,2 5 0,6 4 0,4 5 0,4 3 0,3 2 0,3 3 0,0-1-154,0 0 1,3 2-1,-3-3 1,0 2-346,0-2 0,2 3 0,-3-4 1,-2 1-350,-1 0 0,-6-3 1,-1 3-1046,-2 1 1469,5-3 0,-9 5 0,5-4 1</inkml:trace>
  <inkml:trace contextRef="#ctx0" brushRef="#br0" timeOffset="575450">17760 112 8355,'0'-20'138,"0"2"1,0 6-1,-1 1 1,-2 4-1,-1 7 1,1 7 0,2 5-1,-1 5 1,0 5-1,-3 4 1,1 4 0,0 1-1,-1-1 1,-2-2-540,-3-2 28,5-1 1,-2-1-1,4 1 1,-1-1 0,0-4-203,-2-3 1,5 2-1,-5 0 1</inkml:trace>
  <inkml:trace contextRef="#ctx0" brushRef="#br0" timeOffset="575818">17983 322 9951,'-9'-6'0,"5"3"0,6 6 0,4 5 0,-2 3 0,-1 0 0,0-1 0,1-2 0,-2 1 0,0 2 312,-2 2 0,4-1 0,0 1 1,0-2-1,0-2-251,0 0 1,5-5 0,-4 3 0,2-2-193,3-2 1,1-2 0,1-1 78,1 0 0,-2-5 1,-2-3-1,-2-4-103,-1 0 0,2 0 0,-3-2 0,1-1-126,-1-2 0,0-5 0,-4 1 0,2-1-21,1 2 1,0 0 0,-3 7-1,2-1-1112,1 3 1148,0 7 0,2-2 0,1 6 1</inkml:trace>
  <inkml:trace contextRef="#ctx0" brushRef="#br0" timeOffset="577176">16458 583 8610,'0'-12'0,"0"-1"0,0 1-21,0-1 1,1 1 0,3 1 0,5 1 91,2 2-153,1 5 0,2-6 0,1 3 0,2 1 0,-1-1 0,1 2 0,-1 0 0,-1 0-604,-1 1 1,3 1 475,-1 2 0,1 0 0,-5 0 1</inkml:trace>
  <inkml:trace contextRef="#ctx0" brushRef="#br0" timeOffset="577491">16520 434 8355,'-10'-8'-654,"-2"0"-229,2 5 990,5-3 1,10 8 0,3 0 0,4 4 0,0 2 0,0 5 0,-1 3-121,-2 3 0,2 8 0,-4 4 0,1 4-497,0 2 0,-5-3 318,1 8 0,3 2 0,0 0 1</inkml:trace>
  <inkml:trace contextRef="#ctx0" brushRef="#br0" timeOffset="578125">18467 174 8355,'-8'-13'-490,"0"1"1,5 4 1148,-1-1-387,2 7 1,4-4 0,2 6 0,4 0-240,3 0 0,6 0 0,-1 1 1,1 2-124,1 1 1,-5 2 0,4-3-1,-3 2-120,-2 2 1,1-3-1,-1 3-155,0-2 0,-1 5 315,-2-2 0,-4 3 1,-6 0 28,-3-2 0,-3 2 0,-6-3 60,1 3 0,-5 1 0,1 1 0,-1 1-7,-1 2 1,9-2 0,-4 2-167,2-2 1,2-1-1,0 0 1,4 1-1,1 0-383,0-3 1,1-1 478,7 2 1,3-5 0,5-2 0</inkml:trace>
  <inkml:trace contextRef="#ctx0" brushRef="#br0" timeOffset="578441">18914 273 8355,'-6'-7'1962,"-2"3"-2076,-3 8 1,3-1 0,-1 5-1,0 2 1,-2 1 0,-2 1-1,1 2 1,-2 1 0,0 2 94,2-2 0,-3 3 0,6 0 0,-2-1-379,-1 1 0,4-1 0,1-5 0,1 1-76,4-1 0,-5-5 0,0-2 1</inkml:trace>
  <inkml:trace contextRef="#ctx0" brushRef="#br0" timeOffset="578651">19124 50 8355,'-12'-20'-874,"-6"2"0,-1 6 1</inkml:trace>
  <inkml:trace contextRef="#ctx0" brushRef="#br0" timeOffset="578844">19075 0 9405,'0'12'0,"0"1"0,0 1 0,1 2 0,2 6 0,2 6 0,2 3 0,3 4 0,0 1 0,-1 2 0,-2 1 0,0-1 0,-1 0 0,0-1 0,0-1-918,-1-3 0,5-3 0,-3-5 1</inkml:trace>
  <inkml:trace contextRef="#ctx0" brushRef="#br0" timeOffset="605014">24482 11237 7558,'-8'-5'0,"0"0"0,-2-1 0,-1 1 1829,-1 2-1716,5 2 1,3 1-1,9 0 1,8 0-1,6 0 1,6 0-1,2-2-165,2-2 1,10 1-1,-1-3 1,4-1-1,3 0 1,1-1-1,0 1 1,-3 1-1,-4 2 1,-6 0-1439,-4 1 1,-9 2 1250,-3 1 1,-3-6 0,-2-1 0</inkml:trace>
  <inkml:trace contextRef="#ctx0" brushRef="#br0" timeOffset="605309">24420 11385 8355,'0'-12'713,"0"0"-486,0-1 0,6 2 1,3 1-1,8 2-58,8-1 0,5-4 0,10-2 0,4-3-227,6-1 0,6-1 0,1-2 0,1 5 1,2 1-1,-3 7 0,-6 2 0,-11 4-1056,-9 2 0,-10 1 0,-3 0 0</inkml:trace>
  <inkml:trace contextRef="#ctx0" brushRef="#br0" timeOffset="610987">15813 2356 8355,'-4'-12'-182,"0"0"0,1-1 0,2 4 0,1 4 0,0 10 329,0 4 0,0 4 0,1 0 0,2 4 0,1 2 0,0 2 1,0-2-1,0 1 0,0-3-578,2 1 0,-3 3 0,4-4 0,-2-2 103,-2-2 0,4 5 0,0 2 1</inkml:trace>
  <inkml:trace contextRef="#ctx0" brushRef="#br0" timeOffset="611260">15714 2729 8355,'0'-13'0,"5"2"-235,4 3 1,3-3 154,4 3 1,4-3 0,5-2 0,1 1-70,3-1 0,-2 1 1,5-1-1,-2 2-379,-2 3 350,-2 3 0,-1-1 0,0-1 0</inkml:trace>
  <inkml:trace contextRef="#ctx0" brushRef="#br0" timeOffset="611630">15962 2915 7094,'-4'-9'170,"0"1"1,-1 4 241,5-4 1,2 1-286,2-2 0,-1 0 1,5 5-123,2 1 0,1 2 0,0 2 0,-2 3-100,0 4 0,-5 3 1,3 2-1,-2-1 28,-2 1 0,-2 3 0,-1 1 0,0-1 55,0 2 1,-4-3-1,-1 6 1,-1 0 27,1-2 0,-4-1 0,5-6-132,1 1 1,9-7 0,5-3 118,4-6 1,9-5-1,0-7-463,8-1 1,5-8 202,5-1 0,-4 0 0,5-5 0</inkml:trace>
  <inkml:trace contextRef="#ctx0" brushRef="#br0" timeOffset="612852">18281 1885 8355,'-1'-18'-42,"-2"4"1,-1 5 0,2 1 0,4-1 0,3 2 0,2 0 0,3 2 0,1-1 0,1 4 26,1 0 0,-1 2 0,0 0 1,-1 2-1,-1 0 0,-3 4-77,-1 1 1,2-3-1,-4 4 179,-1 2 1,-2-3 73,-1 1-133,-5 0 0,3 5 9,-2-1 1,3-4-41,1 1 0,1-5 3,3 4 1,3-1 0,5 3-20,1-2 0,-1-5 0,-1 2 1,-1-1-1,-2 2 32,2 1 1,-5-3-1,1 3 63,-1-2 0,-3 5 0,2-2 2,-3 3 1,-6 2 0,-3-2-1,-4-2-59,0 0 0,0-1 0,-1 4-393,1 1 1,-1-2-783,1-3 420,5-3 672,2-5 0,10-5 0,2-2 0</inkml:trace>
  <inkml:trace contextRef="#ctx0" brushRef="#br0" timeOffset="613167">18666 1960 8355,'0'-13'-545,"-2"8"0,-1 5 685,-1 7 1,-5 4 0,2 1 0,-2 2 111,1 2 1,0-1-1,-4 6-277,-1 1 1,5-3-1,0 1 1,-1-1-1,2-1-145,3 0 0,-1 3 1,1-4-1,1 1-279,2 0 0,1-1 161,0-5 0,-6 1 0,-1-1 1</inkml:trace>
  <inkml:trace contextRef="#ctx0" brushRef="#br0" timeOffset="613575">18752 2195 9138,'0'-12'0,"0"2"0,0 6-86,0 8 0,2 6 1,0 2-1,3 1 113,-3-1 0,4 0 0,-1 1 0,1-1-144,-1 1 1,1-1-1,-3 0 14,1 1 1,5-6 44,0-3 0,-2-3 0,1-1-66,2 0 1,1-5 0,0-4 44,-3-2 1,-1 3 0,-4 0 17,1-2 1,1 1 301,-1 0-85,-2 4 1,3 10 0,-5 5-23,0 5 1,0-1 0,0 4-1,0-2 1,0 2-76,0 2 0,6-4 1,1 3-1,1-1-298,0-3 1,0-1 0,5 0-1021,-1 3 918,-5-4 1,10 5 0,-4-5 0</inkml:trace>
  <inkml:trace contextRef="#ctx0" brushRef="#br2" timeOffset="641676">19596 11894 11450,'-4'-8'0,"1"-1"0,4 1 0,7 1 2158,8 3 1,4 3 0,9 1-1,6 0-1911,5 0 0,9-4 0,11-1 1,6 1-1,8 0 0,7 0 1,5 1-1,1 2 0,1 1-94,3 0 0,0 5 0,5 4 1,-46-4-1,1 1-109,1 0 1,1 0 0,40 6-1,11 1 1</inkml:trace>
  <inkml:trace contextRef="#ctx0" brushRef="#br2" timeOffset="642273">23205 11522 26350,'23'-4'1367,"-2"0"-1111,2-6 0,-3 8 0,3-3-1946,-2-1 0,6 5 0,-2-4 0,3 0 801,2 1 0,6-4 0,8 3 404,4-2 1,4 4 0,13-3-1,6 2 182,7 0 1,3 0 0,5 4-1,3 0 1,4 3-1183,3 5 722,-4 6 1,-5 11 0,-7-1 0</inkml:trace>
  <inkml:trace contextRef="#ctx0" brushRef="#br0" timeOffset="740504">18976 3721 7831,'1'-13'0,"3"1"0,4 1 0,3 3 0,2 3 22,-1 4 0,1 7 1,0 2-1,4 3-6,4 1 0,2-1 1,3-1-1,3-2 1,4 1-1,6-1 0,6-1 1,12-2-1,8-2-8,5-2 0,14-1 0,-3-1 0,7-3 1,9-4-1,-46 2 0,1 1 0,3-2 1,0 1-1,3 0 0,0 0 0,1 0 1,1 1 6,0 1 0,0-1 1,0 0-1,1-1 1,1 3-1,1-1-9,-1 1 0,0 0 1,4-2-1,-1 0 0,-3 2 1,0 0-1,1 1 0,0-1-94,-1 0 0,1 0 0,-1 1 0,0 0 0,-1 2 0,1 0 89,-2 1 1,0-2 0,-4-1-1,1 0 1,-3 0 0,0 0-1,2 0 1,-1 0 0,0 0-1,0 0-19,-2 0 1,0 0 0,0-2 0,-1-1 0,-2 2 0,0 1 0,48-4-43,0 1 0,-6-3 0,-1 2 1,-4 1-27,-4-1 1,-2-2 0,-4 2 0,-1 1-11,-7-1 0,-3 2 1,-13 4-1,-7 0-74,-7 0 1,-13 0 0,-11 1-1,-5 4-470,-6 3 593,-14 8 0,-14 4 0,-15 4 1</inkml:trace>
  <inkml:trace contextRef="#ctx0" brushRef="#br0" timeOffset="742365">22746 3944 8355,'-22'-35'-413,"5"7"335,1 4 0,10 12 0,-3-1 1,2 1-200,1 0 1,2-1 0,4 1 0,0-1 187,0 1 0,1 0 0,4-1 0,3 1 161,3-1 0,1 5 0,1 0 0,0-1 24,4 3 0,-2-1 1,6 4-1,1-1-85,1 1 1,6 2 0,-1 1 0,-3-2 15,-3-2 1,-3 3-1,2-5 94,-5 1 0,-3 2 0,-5-5 0,-4-2 3,-3-1 0,-2-1 0,-5-1 0,-5 1 8,-4-1 1,-7 1 0,2 0 0,-5-2 6,-4-3 0,1 4 0,-5-5 1,0 1-16,1 1 1,-3-1 0,2 5 0,-3-1-14,-2 1 0,-3 4 0,0 1 0,-1 1-89,0 3 1,2 2 0,-4 1 0,1 0-47,3 0 0,-4 0 0,0 1 0,0 2 21,2 1 0,0 6 0,0-2-13,2 3 1,6 3-1,1 1 1,-2 4-1,0 4 66,-3 3 0,-3 7 0,-2 1 0,1 6 1,-1 6 0,-7 6 0,5 3 0,2 2-52,3 2 1,3 2-1,1 1 1,2-2-20,0-2 1,7 1-1,-1-5 1,5 0 107,2 1 1,6 0 0,0 4 0,4-2 18,3-2 0,5 3 0,-1-3 0,2 0-91,2 0 0,6 3 0,2-4 0,3-2-6,2-1 1,3 2-1,2-1 32,1 0 0,-2-8 0,2 7 1,0 0 15,1 2 0,-4 2 0,5-3 0,0 2 0,-1 0-22,1 1 0,-2 0 0,3 3-20,-1-4 0,-2-6 0,3 0 0,-1 3 0,1-1-28,1-4 0,2 1 1,0-4-1,0 0-4,0-1 0,0 0 0,1-6 0,1-3-3,2-4 0,6-3 0,-2-1 0,3-2 1,1-2 1,1 1-1,4-6 1,2-1 12,0-1 1,7-1-1,-3-1 1,0-1 12,1-3 0,2 2 0,-6-5 0,3 1-5,2 0 0,-1-2 1,1-4-1,-2 0-1,-2 0 0,2 0 0,-4-2 0,2-2-24,-1-4 0,-4-7 0,5-2 0,1 1-45,1-2 0,6 3 0,-2-5 0,-2 1 7,-3 0 0,1 2 1,1-2-1,-5 0 23,-4-1 0,-2 4 0,-3-5 0,0-1 33,-2-1 1,-4-6-1,3-2 1,-2 0-15,-2-4 1,-2-5 0,-2-2-10,1-3 1,0 0-1,0-6 1,0-1-1,0-4 35,-1 0 0,-3-3 0,-2-6 0,-1-1 18,-3 1 0,-1 2 0,-3-1 1,-3-1 25,-3-1 1,-4 0-1,-2 3 1,-4-2 68,-3-1 0,-7-6 0,-3 3 0,-1 0-40,-3 3 1,-2-5 0,1-1 0,1 0 1,1-1 0,2 4 0,-2 0 1,6 1-94,5-1 0,5 3 0,5-3 0,0 2 49,0 7 0,-4-4 0,-2 9 1,-1 4 0,-2 9 1,-6 2-1,-3 4 0,-3 4 50,-5 2 1,0-3 0,-7 4-51,-2 1 1,-2 2 0,-3 3 0,-3 1 0,-2 2-35,-6 2 1,-3 2-1,-5 5 1,1 1-42,-1 2 0,-2 5 0,-1-1 0,1 3 46,3 1 0,-6 0 0,3 1 0,0 5-16,2 6 1,3 2 0,-4 6-1,3 2 4,-3 2 1,1 2 0,0 3 0,1 4 1,-1 3 0,-1 1 1,1 2-1,1 2 5,-1 4 1,2 1-1,0 4-15,-3 5 1,1 3-1,1 2 1,4 1-1,5 1-9,3-3 1,5 2 0,8-8-1,4 0 0,3-2 1,2 4 0,4 3-1,3 2 41,3 2 1,-2 3-1,-1 0 1,2-2-13,1 2 0,3 8 1,2-1-1,0 0 3,0 1 1,3-2 0,1 2 0,1-1 0,0 1 22,1-1 1,1-6 0,4 0-76,2-3 0,8-5 0,9 0 0,2 1 27,2 2 0,1-5 1,2-2-1,2-3-96,2-1 0,1-1 0,4 1 0,0-2 48,1-2 0,-1-4 1,-1-4-1,-2-1 19,-1 0 1,0-4 0,3-1 0,-1-2 2,-2-2 1,1-4 0,6-3 0,3-4 3,1-4 1,7-6-1,7-3 1,4-2-48,4-2 1,-3-7-1,3-4 1,-2-6-21,-2-2 1,1 3-1,2-4 1,1 1-4,-1 0 1,-2 2-1,-2-2 55,-3 1 1,-3 0 0,-7 3-1,-1-2 47,-2 2 0,-5-3 0,2 2 1,-2-1-1,0 1 5,1-1 1,-1-5 0,-6 0 0,0-4 44,0-3 1,-2-7 0,1-1 0,0-7 28,-1-4 1,2-8 0,-4-3 0,2-3-76,2 0 1,-2-12-1,0 3 1,0-3 13,-1-2 0,-9 2 1,0-2-1,-5 0-59,-5 2 1,-2-7-1,-11 5 1,-4-3 81,-3-1 0,-8-4 0,-6 0 0,-6-4-24,-5-3 0,17 43 0,0 0 0,0 0 0,1-1 13,-1-2 1,1 0 0,0 3-1,0 0 1,1-2 0,0 0 0,0 2-1,-1 0 59,-12-46 1,5 5 0,2 6 0,1 3 0,1 7 6,0 3 0,-4 12 0,2 0 1,-4 6-42,-1 2 1,-2 6-1,-6 4 1,-9 6-30,-4 5 0,-10 4 0,-3 4 0,-6 5-43,-5 2 1,-8 7 0,-5 4-1,-3 6-95,0 5 0,-1 9 0,1 5 0,4 4-319,3 3 1,6 9-1,6 1-140,5 4 1,11 8-1,5 7 1,12 5-85,6 7 0,3-5 0,1 8 0</inkml:trace>
  <inkml:trace contextRef="#ctx0" brushRef="#br0" timeOffset="753370">15379 9885 7242,'-1'-21'0,"-2"2"0,-3-1 0,1 2 0,-2-1 0,1 1 0,-1-1 0,2 1 0,-2 0 39,0 3 0,-1 3 0,-5 2 0,1 3 12,0 2 0,-2-4 0,-1 5 0,-2 1 1,1 2-1,-1 2 0,-1 2 0,-1 3-3,-3 1 0,3 2 0,-1 6 1,1 3-1,1 0 0,-1 1 0,1 1-34,0 2 1,1 1-1,6 2 1,2 0-1,2 1-35,1 3 1,2-3 0,4 3 18,0-3 0,2-1 0,2 0 1,4 0-34,3 0 0,1-1 1,2 1-22,3 0 1,-2 4-1,4 1 1,-1 0 0,-3 2 24,-1 0 1,-2-3 0,1 3 0,-2-1 19,-3 1 1,-2-3 0,-6 4 0,0 0 32,0-1 1,-6 4 0,-3-3 0,-5 4 114,-3 4 1,-1-2-1,3 3 1,-3 1-86,-1 3 0,4-4 0,-2 0 0,3-4-23,2-1 0,1-1 0,3-3 1,4-4-68,2-2 0,2-3 0,0 1 1,0-1-8,0-4 0,4 2 1,2-5 1,1-2 0,1 0 1,4 0-1,-1 2 0,-1-2-27,-2-1 1,1-2-1,2 1 1,-2 0 40,0 4 1,-5-2 0,3 4 0,-2 1 24,-2-1 1,2 2 0,0 3 0,-3 1 50,0 0 0,-1 0 1,2 1-1,1 3 11,-1 4 1,-2 3 0,-1 1 0,0 0 38,0 0 0,-5 5 1,-2 1-1,-2-1 13,1 1 0,0 0 1,-5-3-1,1 2 9,0 2 1,3-2-1,2 3-75,2 2 1,-3 1 0,4 2 0,1 1 0,1 1-26,2 2 0,2 5 0,2-1 0,4 4-166,3 4 0,2-2 0,0 0 1,3-6-47,0-8 0,6-6 0,-1-8 0,2-6 19,2-9 1,0-5 0,1-11 0,3-5-146,4-7-50,3-7 0,7-11 0,1 0 1</inkml:trace>
  <inkml:trace contextRef="#ctx0" brushRef="#br0" timeOffset="753555">15925 12688 8355,'-9'-29'159,"1"0"1,5 4-895,9 7 0,8 7 0,10 11 0</inkml:trace>
  <inkml:trace contextRef="#ctx0" brushRef="#br0" timeOffset="768788">19273 11857 8355,'0'-13'-187,"0"1"0,0-1 16,0 1 0,0 4 1,0-1 237,0 0 1,0 2 0,2 0 0,2 0 0,5 0 0,5-1 75,3 1 1,1 2 0,-2 3 0,5-1-117,2-1 0,8 0 0,2 4 1,2 0-1,5 0 0,3 0-357,3 0 1,6 0 194,-2 0 1,1-4 0,6 0 0,0 1-416,-5 2 266,2 1 1,-10-6-1,6-1 1</inkml:trace>
  <inkml:trace contextRef="#ctx0" brushRef="#br0" timeOffset="769018">19273 11857 7568,'0'-24'0,"3"4"0,5 3 0,10 5 0,10 3 0,9 5 0,8 4 0,8 4-232,5 5 1,11 2-1,4 1 1,2-1-1,5-1-444,0-2 676,6-5 0,-11 8 0,5-4 0</inkml:trace>
  <inkml:trace contextRef="#ctx0" brushRef="#br0" timeOffset="785756">22423 3522 8164,'13'0'219,"-1"0"1,-5-5 0,-1-2 0,-2-1 0,1-1 0,2 0-1,3-4 1,-1-3 0,2-5-26,2-2 0,-3-2 0,7-1 0,0-3-210,0-4 1,3-3 0,-3-3-1,-2-2 1,-1-3-331,-2 0 1,0-10-1,0 2 71,-4-4 1,-3 3 0,-5 7 0,0 6-1,0 7-419,0 8 0,-1 3-413,-3 10 1056,-3 2 0,-6 16 0,1 1 1</inkml:trace>
  <inkml:trace contextRef="#ctx0" brushRef="#br0" timeOffset="786050">22547 2691 9234,'-16'-5'0,"-1"-2"0,5 0 0,6 3 0,11 1 0,4-1 0,5-3 82,3 0 1,3-8 0,9 3-1,3-4 1,0 0 0,-2-1 0,-3 4-353,-2 3 1,-3 0 0,-9 6-78,-1 1 0,-1 3 232,-3 5 0,-2 1 0,-6 7 0,1-1-32,3 1 0,3-1 1,6 0-274,-1 1 1,6-1 0,1 1 0</inkml:trace>
  <inkml:trace contextRef="#ctx0" brushRef="#br0" timeOffset="787158">22771 3609 8355,'-20'-25'-97,"5"0"1,4 2 0,4 1 0,0 3 0,2 1 0,-1 3 0,4 1-1,0 1 1,2 1-489,0 0 0,-4 3 1,0 1 583,1-2 1,-4-6 0,0-3 0</inkml:trace>
  <inkml:trace contextRef="#ctx0" brushRef="#br0" timeOffset="787949">22858 6090 8047,'0'-13'0,"0"1"-318,0-1 410,0 6 0,0-4 311,0 3 0,0 1 0,1 0 10,3 2 1,3 2-1,5 9-267,1 6 0,-2 7 0,-2 9 0,0 2-174,0 2 0,-3 1 1,-1 4-1,-1-1 52,1-3 1,-1-1-1,-4-5 1,1 1-541,3-5 1,-2 1 0,3-8-1,-1-1-52,0-1 1,6-7 0,-2-3 208,3-2 0,2-2 0,-1 0 1</inkml:trace>
  <inkml:trace contextRef="#ctx0" brushRef="#br0" timeOffset="788219">23118 5941 8355,'-12'-24'229,"-1"4"0,2 4 0,3 14 0,4 9 1,2 9-1,4 6 0,0 7 0,4 4 1,1 7-1,3 2 2851,1 0-3030,1 11 1,0-12 0,1 9 0,-1-2 0,1-1-249,-1-2 1,5-4 0,-1-6 0,1-3-599,1-2 1,-3-1 0,4-4 159,-1-1 0,-2-4 0,-3-4 0,-1-3 0,-1-4 163,-2 0 0,2-1 0,-5 4 0</inkml:trace>
  <inkml:trace contextRef="#ctx0" brushRef="#br0" timeOffset="788694">23354 6896 8355,'-13'-11'73,"1"2"1,1-4 0,3 4 0,3 0 0,4-2 0,1-2 607,0 1 0,0 4 1,1 1-377,4 1 0,1 9 1,7 8-1,-1 6-185,1 2 0,-1 7 0,-1 7 0,-1 3-152,-2 1 1,-4-2 0,3 0 0,-2 3-62,-2-4 0,3 6 0,-2-6 1,0 0 57,2-3 1,-5-3 0,4-6-517,1-1 0,-1-6 0,5 0 1,-3-4-441,-1-3 1,2-6-1,-3-1-44,2-4 1035,-4-12 0,2 7 0,-5-10 0</inkml:trace>
  <inkml:trace contextRef="#ctx0" brushRef="#br0" timeOffset="789123">23701 6883 9676,'-7'6'311,"3"2"0,-2 3 1,2 2-1,1-1-142,2 0 0,-4 1 0,-4 0 0,-2 3-292,-1 0 0,-1 6 0,0-1 0,-2 1 0,-3-1 0,0-3 0,0-2 0,3-1-261,1-4 0,1 2 0,1-6 178,0-1 225,5 0 1,3-6 0,8 0 0,4 1 118,3 3 0,3-2 0,2 3 0,4-1-61,-1 1 0,9 4 1,-4-2-1,2 1 52,1 1 1,2-2 0,-2 1 0,-1-3-298,1 1 0,-10-1 0,7 5 0,-5-2-581,-4 2 1,-1 1 45,-1 1 0,-1 1 0,0-1 1</inkml:trace>
  <inkml:trace contextRef="#ctx0" brushRef="#br0" timeOffset="789334">24284 7057 11991,'-11'1'0,"2"3"0,7 3 0,4 0 0,7-3 0,2-1 0,1 0-1565,1 1 1,-1 0 0,0-4 0</inkml:trace>
  <inkml:trace contextRef="#ctx0" brushRef="#br0" timeOffset="795953">22696 6623 8355,'72'-98'-437,"-38"50"0,-2 1 0,-1 1 0,-1 0 1,19-41-1</inkml:trace>
  <inkml:trace contextRef="#ctx0" brushRef="#br0" timeOffset="797070">22510 1005 8355,'0'-28'0,"0"3"-280,0 6 1,2 9 0,2 6 241,4 3 0,-1 1 0,0 1 0,-2 3 0,-2 6 0,-2 4 0,-2 4 0,-3 1 72,-4 3 1,-9 6 0,-4 2-1,-2 2 1,-2 1 0,0 0-33,1 0 1,-1-6 0,1 2 0,4-3 0,3-2 145,3-3 0,8-2-56,1-3 1,15-2 0,7 1-124,5-5 0,4-5 0,4-5 0,6 0 0,4 0-55,0 0 0,3 0 1,-2 0-1,-2-1-359,-5-3 1,-4 3 0,-5-5 0</inkml:trace>
  <inkml:trace contextRef="#ctx0" brushRef="#br0" timeOffset="797342">22250 1749 8355,'-4'-11'4,"8"2"0,10 5-501,4 3 0,9-5 0,-1-2 1,5-3 384,3-1 1,3-1-1,3 1 1,3 0 209,1-1 1,-3 1 0,3-1-222,-1 1 0,4 0 0,-3-1 0</inkml:trace>
  <inkml:trace contextRef="#ctx0" brushRef="#br0" timeOffset="798185">23106 1141 8355,'-6'-30'95,"5"4"0,-3-2 1,2 6-1,4 5 0,2 4 1,4 0-1,3 1 1,3-1-1,1 2 0,1 3 1,1 4-1,0 3 1,-1 1-1,-1 1-178,-1 3 1,-2 3 0,-1 7 0,-1 2 0,-3 5-138,-2 2 1,0 2 0,-7 1 0,-2 3 196,-4 4 1,-7 3 0,-3 3 21,-2 2 1,5-6-1,-1 2 1,2-3 0,3-2 21,3-3 1,2-8-1,8-5 1,2-2-11,4-2 0,8-5 0,7-3 1,5-2-187,10-2 0,-1-7 0,6-4 1,-1-6-306,4-2 1,-2-3 211,1-7 0,1-8 0,3-7 0</inkml:trace>
  <inkml:trace contextRef="#ctx0" brushRef="#br0" timeOffset="798186">23837 633 8355,'-5'-25'0,"-1"5"131,-2 4 484,3 2-544,5 7 1,4 3-1,1 10 1,1 6 41,-1 7 0,-1 14 1,-4 6-1,0 4-43,0 4 1,0-3 0,0 1 0,-1 1-221,-3-2 0,2-2 0,-2-4 0,3-1-138,1 0 1,0-4 0,-1-1 0,-2-2-38,-1-2 1,-2-4 0,3-3 0,-2-3-103,-2 0 1,3-10 303,-4 0 1,5-16-1,-3-6 1</inkml:trace>
  <inkml:trace contextRef="#ctx0" brushRef="#br0" timeOffset="798187">23974 893 8355,'12'-25'0,"-4"6"0,-1 2-69,-1 4 1,-1 0 390,-1 1 0,-2 3-126,2 1 1,-4 7 0,-3 1-24,-1 7 1,-4 4 0,2 1 0,-1 2-330,-2 2 1,-2 0 0,-2 3-1,1 0-59,0 1 1,-5-1-1,-1 3 1,2-3 101,2-1 1,-1-1-1,8-5 1,0 2 108,3 2 1,2-2-1,2 3 1,3-4-44,5 0 1,5 2 0,9-1 0,-2-3-85,3 0 0,4 0 1,3 1-1,1-1 1,0-1-278,1-2 0,1-5 0,4 2 1</inkml:trace>
  <inkml:trace contextRef="#ctx0" brushRef="#br0" timeOffset="798376">24495 1166 8348,'-16'-11'0,"5"4"0,6 7-654,6 7 1,5-2-1,6 1 1</inkml:trace>
  <inkml:trace contextRef="#ctx0" brushRef="#br0" timeOffset="832184">7144 446 9228,'0'-16'0,"-2"-1"0,0 2 324,-3 1-88,1 8 0,10 0 0,2 7 0,5 2 1,3 3-1,3 1 0,2 2 0,0 2 1,1 2-1,0 0-399,-2 4 1,3-3-1,-6 1 1,1-3-1,0-1 1,-3 3-1,-1-1 1,-1-2-1,-1-5 1,0 1-3199,1 0 2638,-1-4 605,-5 3 0,4-6 0,-4 0 1</inkml:trace>
  <inkml:trace contextRef="#ctx0" brushRef="#br0" timeOffset="832411">7441 298 8355,'-1'-11'81,"-3"2"0,-3 4 0,-5 5 0,-1 1 1,2 3-1,2 5 0,0 3 0,-2 3 0,-3 3 1,-2 3-1,1 4 0,0 4 0,-2 2 1,-2 2-1,-2 0-38,0 0 1,5 1-443,-5 3 1,10-6 0,-1-2 0,2-2-1044,3-3 1219,2-4 0,5-2 0,0-6 1</inkml:trace>
  <inkml:trace contextRef="#ctx0" brushRef="#br0" timeOffset="832907">7689 682 8355,'-6'0'50,"-1"-4"0,4-2 594,-1 0 0,0 1 747,4-3-1239,0 5 1,1-1 0,2 8-148,1 5 0,0 2 1,-3 1-1,2 1-25,1-1 1,5 4 0,-4 1 0,1-2-121,-1-1 1,3-2 0,-2-1 0,1-1-146,2-2 0,2-5 1,2 1 222,-1-2 1,1-2 0,-1-2 0,0-2 114,1-4 0,-5-7 1,0-2-1,1 1 0,-1-1 50,0 0 0,-1 1 9,1 4 0,2-1 3,-6 1 0,4 6 1,-3 6-1,-3 8-349,0 8 1,-2 3-1,0 6 1,0 0-471,0-1 1,5 5-1,3 0 139,4-1 1,5-2-1,3-1 1</inkml:trace>
  <inkml:trace contextRef="#ctx0" brushRef="#br0" timeOffset="837111">7603 1625 8355,'0'-13'-154,"0"1"1,0 0-1,0-1 1,0 1 435,0-1 1,1 6 0,2 5 0,2 3 0,2 5 0,3 0 0,2 4-300,5 1 0,-3 3 0,2 0 0,-2 1 0,-2-1 0,2 1-518,3-1 0,-4-5 0,5-2 143,0-1 0,-4-2 1,3-4-1,-4 0 213,0 0 1,-1-6 0,0-1 0</inkml:trace>
  <inkml:trace contextRef="#ctx0" brushRef="#br0" timeOffset="837471">7875 1513 8355,'7'-12'-67,"-1"-1"51,-6 6 0,0-4 419,0 3-56,0 3 0,-1 0 0,-2 10-262,-1 3 0,-1 7 0,5 3 0,0 1-31,0 3 1,-1 6-1,-2 4 1,-1 2-198,1 5 0,-3 1 0,-1-2 1,-2 2-186,1 1 0,1-1 1,-2-5-19,0-2 1,2-6 0,-1 2-1,3-2-709,-1-3 921,5-4 1,-5-2 0,6-6 0</inkml:trace>
  <inkml:trace contextRef="#ctx0" brushRef="#br0" timeOffset="838036">8037 2133 8048,'-6'-12'910,"5"5"-702,-5-4-154,6 10 1,2 1 0,0 8-43,3 3 0,0 1 0,-2 1 0,1-1-87,-1 0 0,-1-1 0,1-1-34,1-2 0,6-5 0,-2 1-75,3-2 1,2-2-1,-1 0 1,-1-2-5,-3-2 0,3-3 0,-4-5 171,0-1 0,3 1 1,-6 0-14,-1-1 0,-2 5 0,-1 0 205,0-2 0,0 3 12,0-1 1,0 6 0,0 2-165,0 7 0,0 9 0,2 0 1,0-1-114,2-1 1,6-2 0,-2 1-1,3-1 159,2 1-662,-1-6 0,6 4 0,1-5 1</inkml:trace>
  <inkml:trace contextRef="#ctx0" brushRef="#br0" timeOffset="838315">8520 1600 8355,'2'-11'-450,"2"3"295,3 2 0,5 6 0,2 0-59,3 0 0,-2-4 1,4 0-1,0 1-637,1 2 851,-5 1 0,8-6 0,-4-1 0</inkml:trace>
  <inkml:trace contextRef="#ctx0" brushRef="#br0" timeOffset="838518">8620 1749 7698,'12'-7'0,"2"1"0,1 2 0,3-1 0,3-2-491,5-3 0,4-6 0,7-4 0</inkml:trace>
  <inkml:trace contextRef="#ctx0" brushRef="#br0" timeOffset="840893">9277 1153 7520,'0'-16'0,"0"-1"0,-1 4 0,-4 2 0,-3 4 0,-3 1 0,-1 5 79,-1 4 0,1 3 0,0 5 386,-1-2-440,6 7 0,-4-7 0,4 7 0,0-2 0,2-2 0,1 1 0,0-1-89,1 0 0,3 2 0,4 1 0,4 1 0,3-4-56,2-2 0,1-2 0,2 4 0,5-1 0,2-1 0,2-3 0,0-2-368,0-2 412,-6-2 1,3-1 0,-6 0 109,0 0 0,-3 0 0,-2 2 1,-2 2 172,-5 4 1,-8 3-1,-5 2 1,-2-1-36,-1 0 1,0 5 0,-1 1 0,1 0 0,-1 1-46,1 0 1,4-3 0,1 1-101,1 1 1,2-4 0,4 3-1,0-3 1,2-2-118,2 0 1,-2-3-1,7-1 9,0 1 0,2 3 1,2 0-1,-1 0 48,1 1 0,-1-1 1,0 1 4,1-1 0,-1 2 0,1 2 0,-2 4 91,-3-1 0,2 6 1,-6-2-1,-2 5 0,0 1 172,-2 1 1,-2-3-1,0 5 1,-2-2-68,1-2 0,-3 1 0,2-3 0,1-4-166,2-3 1,7 2 0,2-6-1,4-2-232,5-4 1,2-6-1,6 1 1,0-4-612,-1-4 1,1-8 0,0-8 0</inkml:trace>
  <inkml:trace contextRef="#ctx0" brushRef="#br0" timeOffset="841383">9649 1005 7044,'0'-20'453,"0"4"0,0 9 0,0 7 0,1 8 0,2 7 0,3 6 0,-1 2-741,1 2 0,3 4 0,-2 0-597,0-1 1,4-2 422,-3-1 0,3-1 0,2 1 0</inkml:trace>
  <inkml:trace contextRef="#ctx0" brushRef="#br0" timeOffset="842249">10443 868 8355,'0'-12'506,"0"-1"0,0 1-912,0 0 1,0 6-1,0 6 271,0 7 0,0 4 287,0 1 1,4 2 0,0 1 0,-1 2 0,-2-2 0,-1-1-85,0-2 1,2-1-5,2-3 1,-2 2 0,7-6 0,0-1-104,2-2 1,-2-2-1,-1-3-2,2-4 0,1-5 0,1-3 0,0-4 0,1 0-188,-1-1 1,1-4 185,-1-4 0,0 0 1,-1 5-1,-1-1 1,-3 0-1,-2 0 88,-2 0 1,-1 6 0,-2 2 913,0 4-803,0 0 1,-5 8 0,1 5-81,2 7 0,0 8 1,2 3-1,0 1 1,0 3-74,0 2 0,2 2-32,2 3 1,4-2-1,7 5 1,3-2 0,0-2-1,1-1-54,1 2 1,-5-1 0,1 4 79,-2-2 1,-2 3 0,1-4-1,-1-2 1,-1 0-135,-2-3 0,0 1 71,-5 0 1,0-2-1,-4-2 1,-1-3-1,-3-1 1,-4-1-57,-3-1 0,-2-5 35,1-2 1,-5-4 0,1 3 0,-1-1 0,1-4 0,-1 0-58,2-2 1,1-6 127,2-2 0,4-4 1,1-5-1,1-4 0,3-1 1,2 0-34,1 2 1,1-1 0,4-4-46,3 0 0,-1 2 0,1 2 0,2 3 0,-1 2-60,0-1 1,2 1-152,-3 3 1,3-5-1,1-1 1</inkml:trace>
  <inkml:trace contextRef="#ctx0" brushRef="#br0" timeOffset="842574">10220 732 8274,'-6'-11'0,"6"2"0,8 5 0,9 4-635,8 4 0,-1 3 0,7 6 0</inkml:trace>
  <inkml:trace contextRef="#ctx0" brushRef="#br0" timeOffset="845274">11323 571 8072,'-1'-12'0,"-2"3"406,-1 1 1,-1 3-226,0-3 0,5 5 0,0 1 0,7 4 0,4 5 1,2 2-1,-1-1-259,1 1 1,-1 3-1,0 0 1,1-1 0,-1-1-427,1-2 1,-1-4 0,0 3-44,1-2 0,3 0 0,1-5 326,-2 0 1,-1 5 0,-2 2 0</inkml:trace>
  <inkml:trace contextRef="#ctx0" brushRef="#br0" timeOffset="845510">11485 484 8831,'0'-13'0,"-2"2"0,-2 4 0,-3 7 0,-1 7 0,1 4 0,0 2 84,0-1 0,3 6 0,-3 1 1,0 3-1,0 0 0,-1 2 0,0-2-673,0 1 0,5-1 0,-1-1 1,2-3 255,2 0 0,0-4 0,0 4 1</inkml:trace>
  <inkml:trace contextRef="#ctx0" brushRef="#br0" timeOffset="845892">11621 670 9415,'7'-3'0,"-3"3"0,-3 5 0,-1 5 455,0 3 1,5-1 0,-1 0-610,-2 1 1,4-1-1,-1-1 1,1-1-197,-1-2 0,5-5 0,-2 1 182,3-3 1,2-1 0,-2-1 0,-2-3-47,0-4 0,-6-3 0,2-2 0,-1 1 215,0-1 1,2 5 0,-3 0 0,1-2 296,-2-1 11,0 4 1,-2 3-262,0 8 0,4 3 1,1 7-1,1 1-266,-1 2 0,4-1 0,-4-3 0,2-1 100,3 0 0,1-3-349,1-1 0,6 0 0,1 5 0</inkml:trace>
  <inkml:trace contextRef="#ctx0" brushRef="#br0" timeOffset="846185">11931 459 8802,'0'-8'-88,"1"1"0,4 1 0,3 3 0,4 2 1,3 1-1,3 0 0,2 0 0,0 0 0,0-1 1,-4-2-1013,-2-1 1038,4 0 1,-9 4 0,4 0 0,-4 1 0,-2 3 0,-2 4 31,-4 3 0,-2 2 1,-4 1-1,-3 1 100,-3 1 0,-1 5 0,1-4 0,1-2-178,2-1 1,-1 2-414,-3 1 484,5-1 0,2-9 0,5-1 0</inkml:trace>
  <inkml:trace contextRef="#ctx0" brushRef="#br0" timeOffset="846472">12241 471 8355,'0'13'-595,"-1"-1"457,-3 0 1,1 1 0,-4-1 91,1 1 1,-2 3-1,3 1 1,-1-2 0,1-1-1,2-2 1,2 1-279,1-1 0,0-5 0,0-2 0</inkml:trace>
  <inkml:trace contextRef="#ctx0" brushRef="#br0" timeOffset="846704">12427 211 8547,'0'-13'0,"0"4"0,0 5 0,2 6 393,2 4 0,-2 9 0,7-3 0,0 2-513,2 0 0,0-2 0,-1 2 0,-2 1-368,2 2 0,-3 1 0,0-3 1,0 2-2,0-2 1,-5-2-1,4 0 1</inkml:trace>
  <inkml:trace contextRef="#ctx0" brushRef="#br0" timeOffset="847188">12452 521 8355,'8'-1'-146,"0"-2"0,2-3 0,1 1 0,3-2 0,2 0 1,5-3-1,1-1 0,0 0-218,-1 3 1,0-3-1,3 4 1</inkml:trace>
  <inkml:trace contextRef="#ctx0" brushRef="#br0" timeOffset="847189">12601 744 7782,'0'-8'426,"0"0"0,1 3 1,3-1-98,5 0 1,-3-4 0,3 4 0,0-3-1,2 2-318,2 2 1,-1-1 0,1 4-1,-1-3 1,-1 4 0,-3 4-1,-2 5-444,-1 3 1,-3 3-1,2 2 1,-3 5 289,-1 3 1,-5 0 0,-2 1-1,-1-1 125,-1-4 1,7 2-1,-3-5 82,4-2 0,2-7 0,5-4-457,6-2 1,6-12 0,8-4-679,3-4 909,-2-2 0,14-11 0,-3 0 1</inkml:trace>
  <inkml:trace contextRef="#ctx0" brushRef="#br0" timeOffset="847915">10356 2034 8355,'-6'-7'150,"0"-3"-65,-7 6 1,5 0 2,0 4 1,-1 2 0,-2 2 0,2 4 109,0 3 0,7 1 0,-2 1 0,2-1-183,2 1 1,0-1 0,0 0 0,2-1-1,0-1 1,4-2 0,1 1 0,2-3-256,2-1 1,2-4 0,-1-1 0,1 0 82,-1 0 1,0-1 0,1-4 81,-1-3 0,1-3 0,-2-1 0,-3-2 64,-4-3 0,-3 2 1,-1-4-1,0 0-23,0-1 1,-1 4-1,-3-3 1,-6 2 0,-4 5-91,-2 2 0,-1 7 0,5-1-29,0 3 0,-1 8 0,1 4 0,1 5 0,2 4-133,5 2 1,3 1-1,1 2 1</inkml:trace>
  <inkml:trace contextRef="#ctx0" brushRef="#br0" timeOffset="848256">11026 1836 8411,'-13'-11'0,"1"2"0,1 6 0,3 6 0,3 6 0,4 2 0,1 1 0,0 0 0,0 1 0,0-1 0,1-1 0,2-1 0,3-3 0,-1 0 0,2-2 0,0 1 0,3-4 0,1-2 0,0-4 0,-3-4 0,-3-3 0,0-1 0,-1-1 0,-1 1 0,-2-1 0,-1 1 0,0 0 0,-1-1 0,-4 1 0,-3-1 0,-3 2 0,-1 3 0,-1 4 0,1 3 0,-1 2 0,1 4 0,0 6 0,-1 5-670,1-1 1,-1 4 0,1 0 0</inkml:trace>
  <inkml:trace contextRef="#ctx0" brushRef="#br0" timeOffset="848551">11336 1426 8546,'-13'-8'0,"2"4"0,3 5 0,4 9 0,3 4 0,1 5 0,1 4 0,3 8 0,3 3 0,1 8 0,0 2 0,1 5 0,-1 2 0,-1 6 0,-2 2 0,0 3 0,-1-3 0,1-5 0,1-9 0,1-5 0,-1-5 0,4-6 0,0-9-703,-2-4 0,9-9 0,-4-2 0</inkml:trace>
  <inkml:trace contextRef="#ctx0" brushRef="#br0" timeOffset="849861">11584 1699 8564,'-7'0'-127,"1"1"75,6 4 0,0-3 1,0 7-1,0 0 270,0 2 0,2 2 0,1-1 0,2 1-323,2-1 1,0 0 0,2 1-209,0-1 1,-1-1 0,4-3 203,1-3 0,-5-4-111,0-1 1,1-6 0,2-2 160,-3-3 0,-1-1 1,-4-1-1,1 1-22,-2 0 1,0 3 0,-2 1 128,0-2 0,1 5 0,2-1 208,1 1-190,6 3 0,-8-2 0,5 8 0,0 3 34,0 0 1,-3 3 0,3-5 0,0 2-60,0 3 0,0-3-170,1 1 0,3-5 74,-3 1 0,2-4 1,0-3-1,-3-2 16,-2-2 0,3 3 0,-3-5 0,-1 0 1,0-2 32,0-2 0,0 1 0,-4 0 0,0-1 7,0 1 1,0 3-1,-1 1 15,-3-1 0,2 2 77,-2-2 1,3 5-68,1-4 1,5 5-1,3-1 1,3 3 103,2 1 1,-1 1 0,-1 3 84,-2 4 1,2-1 0,-5 2-133,1 0 0,3 2 0,-4 0 1,-1-1-115,1-2 1,3-4-1,-1 3-995,3-1 575,2-2 0,5-10 0,1 0 1</inkml:trace>
  <inkml:trace contextRef="#ctx0" brushRef="#br0" timeOffset="849862">11943 1426 8355,'-12'-7'421,"1"2"-2125,3-1 1369,2 5 1,23 6-1,3 9 1</inkml:trace>
  <inkml:trace contextRef="#ctx0" brushRef="#br0" timeOffset="849863">12192 1563 8355,'0'-13'1393,"-6"2"-1481,-2 3 0,1 1-396,-1 3 1,3 3 291,-3-4 153,5 4 0,-2 7 0,6 0 0,2 3-43,1-1 0,6-4 1,-2 4-1,3 2-33,2 1 0,-1-3 1,0-1-1,1 0 83,-1 0 1,1 0 0,0 1 7,4-4 1,-8 2 0,3-1 0,-4 1-20,-1-1 1,-5 1 0,3-2-21,-4 4 1,-5-1-1,-2 0 1,-1 0-1,-2-2 56,-2 1 0,-2-2 0,1-4 283,0 0-283,5 0 0,2-3 1,10-2-1,3-5-76,3 1 1,3-1 0,1-2 30,1-1 1,2-1-1,-3-1 1,2-1 0,-2 0 41,-1 3 1,-2-1 0,1-3 169,-1-3 0,-1 2 0,-1 0 0,-3 1 34,-2 1 1,-1-1 0,-4 5-105,0-1 0,-1 2 1,-3 3-5,-4 4 1,-2 8-1,0 4 1,2 3 2,-2 2 1,3 3 0,1 2 0,0 2-86,3 2 0,3-4 0,4-1 0,5-1-169,2-4 0,8-2 0,6-10 0,5 0-426,2 0 1,9-6-1,-2-1 1</inkml:trace>
  <inkml:trace contextRef="#ctx0" brushRef="#br0" timeOffset="853629">1215 682 8355,'-12'-11'84,"0"1"1,-1 4 0,1 0 0,1 2 0,4 0 0,7 0 0,8 1 0,7 2 0,6 1 237,2 0 0,-2 5 0,0 3 0,1 3 1,1 2-1,1 1 0,-2 1-728,-2 1 1,-3 1 0,2-5 0,-1 1 0,-3-1 0,-1 0-813,-2 1 0,1-6 445,-1-3 773,-5-3 0,4-1 0,-4 0 0</inkml:trace>
  <inkml:trace contextRef="#ctx0" brushRef="#br0" timeOffset="853939">1463 546 8232,'2'-9'237,"2"3"187,4 0 0,-1 3 1,0 7-342,-1 5 1,2 7-1,-4 6 1,-1 6-1,-2 5 1,-1 3-1,0 2 1,0 2-389,0 2 1,0 3-1,0-4 1,0-2 246,0-5 0,0 2 0,0-4-1659,0 0 1325,0-8 0,0 0 0,0-5 1</inkml:trace>
  <inkml:trace contextRef="#ctx0" brushRef="#br0" timeOffset="854342">1749 1191 8521,'-13'-11'0,"1"1"0,1 2 856,3-2-434,2 5-300,6-1 1,0 7-1,1 4-41,4 3 1,0 7-1,5 1 1,-3 0-250,-2-3 1,5 0 0,-2-1-271,3 1 1,2-2-1,-1-3 92,0-4 0,1-3 0,-2-2 275,-3-3 0,2 1 0,-6-5 0,0-2 79,1-1 0,-3-1 0,2-1 56,-3 1 1,-1 4-1,2 1 1,0 0 351,3 0 1,0 4-265,-1-1 0,-1 8 0,4 6 0,0 4-179,0 2 1,1 2 0,3-1 0,-1 2 1,-2 0 0,0-1 0,5-5 0,-1-1-262,0 0 1,5-3-356,-1-1 1,1 0-1,-5 5 1</inkml:trace>
  <inkml:trace contextRef="#ctx0" brushRef="#br0" timeOffset="854861">2369 744 8821,'7'-32'0,"-2"5"0,-1 5 0,2 5 0,1 5 0,1 2 0,0 3 6,1 2 0,-8 2 1,-1 7-1,-7 4 0,-4 5 1,-1 3 6,-1 5 1,-3-2 0,-1 2-1,2 0 48,1-2 0,2 3 0,-1-5 1,2-2-101,3-1 1,3-2 0,6-1-7,3-3 0,3 2 0,5-6 0,1-1 20,-1-2 0,2-1 1,1 0-1,3 0 13,1 0 1,1 0 0,2 0 0,-2 0 21,2 0 1,-2 0 0,-1 0-250,-1 0 1,3 0 0,-5 0 0,-1 0-969,-1 0 992,-2 0 1,-5 6 0,-1 1 0</inkml:trace>
  <inkml:trace contextRef="#ctx0" brushRef="#br0" timeOffset="854862">2356 1091 8355,'-12'0'397,"7"0"0,5 0 0,6 0-61,5 0 1,7-4-459,3 0 0,5-6 0,6 2 0,5-4 0,3-3 0,1-3 0,1 0-786,-2 0 0,-2 1 0,0 5 1</inkml:trace>
  <inkml:trace contextRef="#ctx0" brushRef="#br0" timeOffset="855226">3113 695 8355,'-8'-17'138,"-2"0"0,2 2 0,1 2 0,4 0 0,2 1 0,1-1 0,0 1 0,1 0 0,3-1 2132,5 1-2229,2 5 0,1 0 0,2 4 0,1-1-189,1 1 1,5 2-1,-4 1 1,-2 1-192,-1 3 1,-3 3 0,-2 7 0,-2 3 97,-1 3 0,-4 9 1,-6 3-1,-4 1 31,-3 0 0,-1-1 0,-2 2 169,-3-1 1,5-9 0,-2-1 0,6-4 802,2-3-651,2-8 1,10-3-1,3-6 1,5-2-501,3-1 1,5-6-1,-2 2 1,2-3-802,-1-1 924,3-1 0,-5 1 0,6 0 0</inkml:trace>
  <inkml:trace contextRef="#ctx0" brushRef="#br0" timeOffset="855489">3572 508 9834,'-6'-4'0,"6"0"0,7 3 0,4 4 0,2 3 0,0 3 0,4-2 1110,4-2 0,-2 5-1065,2-2 1,-1-1 0,4 0 0,-2 0 88,-2 0 1,1-3-1,3 3 1,-2-2-1002,-2-2 1,-5 2 0,3 0 0,-1-3-28,-1 0 0,1 3 0,-5 2 0</inkml:trace>
  <inkml:trace contextRef="#ctx0" brushRef="#br0" timeOffset="855727">3857 372 8938,'-5'-7'0,"-2"6"0,0 6 0,3 8 8,2 0 1,-2 7-1,0 0 1,0 4-1,0 1 1,-2-1-1,1 1-246,-1 0 0,-2 0 0,4 0 0,1 0-376,2-1 0,1 0 343,0-4 0,0-2 0,0-5 1</inkml:trace>
  <inkml:trace contextRef="#ctx0" brushRef="#br0" timeOffset="856093">4204 558 10066,'-11'1'0,"3"4"0,4 3 0,3 3 0,2 1 0,3 1 0,3-1 0,1 1 400,1-1 1,-3-4 0,4 0-472,-2 2 1,-1-3 0,3 0 0,-2-2-285,2-2 0,-3-1-123,1-2 0,0 0 0,3-2 291,-2-2 0,-4-3 1,-4-5-1,2-1 355,1 1 0,2 0 0,-3-1 324,1 1 0,4 3-192,-4 1 1,6 7-125,-2 1 1,-1 5 0,1 9 0,0 1 0,1 3-376,-1 1 1,-1-2-1,3 4 1,-2-1-1553,1 0 1053,8 3 1,2-9-1,6 4 1</inkml:trace>
  <inkml:trace contextRef="#ctx0" brushRef="#br2" timeOffset="861241">10009 1538 30232,'23'-11'0,"1"1"0,-1 2 0,3-2 0,0 1 0,1-1 0,-3 3 296,1 2 0,4-4 1,0 5-251,-1 1 0,2 1-46,-1-2 0,-4 2 0,-5-2 0,2 3 0,2-1 1,1 0-1,-1-3 0,1 3-11,0 0 0,1 1 1,2-2-1,2-1 0,2 1 3,2 2 0,2-3 1,3 0-1,1-1 0,2 0 49,2-3 0,7-1 0,6-2 1,-1-2 1,9-3-1,-1 3 1,2-2 13,1-2 1,8-5-1,-4 3 1,1-2-65,1 0 1,3 2 0,1-3 31,0 1 0,-8 6 1,5-1-1,-2 2 1,-4 1 1,-6 1 0,-2 4 0,-7 1 0,-5 1-31,-5 4 1,-6-1 0,-6 0 12,-6-1 1,0 0 0,-6 4 0</inkml:trace>
  <inkml:trace contextRef="#ctx0" brushRef="#br2" timeOffset="871788">3163 1166 26561,'1'-11'0,"3"3"0,4 3 0,3 4 0,3 1 0,3 0 289,3 0 0,4 0 1,1 0-1,-1 0 1,1 0-1,0 0-145,0 0 1,0 0 0,-1 0 0</inkml:trace>
  <inkml:trace contextRef="#ctx0" brushRef="#br2" timeOffset="872013">3373 1203 30033,'-6'0'-119,"-5"6"1,12-5 0,2 2 177,8-6 1,13 2 102,1-4 1,14-1-1,-1-1 1</inkml:trace>
  <inkml:trace contextRef="#ctx0" brushRef="#br2" timeOffset="895773">24271 446 11782,'0'-12'0,"0"-2"0,-1-1 0,-3-3 0,-4 0 0,-3-1 0,-3 0 0,-1-2 0,-3 0 0,0 2 682,0 1 1,-6-5 0,1-1 0,-6-3-285,-3-1 0,-1-2 1,-5 0-87,-4-2 0,-7 4 1,-8-2-1</inkml:trace>
  <inkml:trace contextRef="#ctx0" brushRef="#br2" timeOffset="896248">23540 0 29662,'-79'26'58,"-4"13"0,-2 10-202,41-21 0,0-1 1,-3 3-1,0 0 1,3-1-1,0 0 35,-5 1 1,0 0 0,0-1 0,-1 0 72,-2 0 0,0 0 0,2 0 0,0 1 0,1 3 0,0 2 0,1 1 0,1 2 0,1 2 0,2 2-55,2 0 0,0 1 0,2 2 0,2 2 0,3 0 0,2 1 0,3 2 0,2 1 1,3 2 1,4 1 0,2 2-1,4 0 1,2 4 0,3 1 0,2-1-1,2-1-62,2-1 0,3 1 0,4 0 0,3 0 0,3-2 0,2-2 0,2-2 0,4-3-166,2-2 0,3-2 1,6 1-1,2-1 1,3-6-1,2-2 0,2-2 1,2-2 42,1-1 0,2-4 0,45 21 0,-41-29 0,2-2 0,1-1 0,1-2-287,0 0 1,2-3-1,5-4 1,2-3 0,-5-1-1,1-1 1,1-2-1,2-2 213,0 1 1,1-2-1,3-3 1,0-3-1,-1-1 1,-1-1 14,1-3 0,0-3 0,-1-1 0,-1-3 0,2-3 1,-2-1-1,-1 1 0,-1-2 91,-2-1 1,-1-1 0,-1-3 0,0-2 0,-3 1 0,0 0 0,1-3 0,-1 0 0,-3-1 0,0 0-31,-4 1 0,-1-1 0,4-7 0,-1-1 0,-5-1 0,-3-2 0,2-4 0,-2 0 115,0-2 0,-1-2 0,-3-1 0,-1 0 0,1-2 0,0 0 0,-1-3 0,-2-1 151,0-1 1,-2-2-1,-1-3 1,-2-1-1,-2 4 1,-3 0-1,-2 0 1,-2 0-62,-1 0 1,-2 0-1,-3 0 1,-4 1-1,-3 3 1,-4 1 0,-2-2-1,-2 0 68,-4-3 0,-3 0 0,-6-6 0,-4-1 0,-8-6 0,-5 1 0,-8-5 0,-6 1 0</inkml:trace>
  <inkml:trace contextRef="#ctx0" brushRef="#br0" timeOffset="896249">23974 0 7225,'-193'117'0,"129"-82"0,1-1 0,0-1 0,1 0 0,1 0 0,0-1-416,0-2 1,0-2-1,1 1 222,-20 11 0,1 0 0,-1-1 0,3 0 0,10 1 0,4 0 0,4-1 0,2 1 29,7-3 0,4 2 165,6-1 0,4 1 0,-23 30 0,5 5 0,2 0 0,1 1 0,1-1 0</inkml:trace>
  <inkml:trace contextRef="#ctx0" brushRef="#br2" timeOffset="896476">24619 1563 22647,'-9'-18'-5550,"1"-3"5218,0 3 0,9 2 1,3 7 2696,5 5-2223,7 3 1,9 6 0,7 2 0</inkml:trace>
  <inkml:trace contextRef="#ctx0" brushRef="#br0" timeOffset="931143">3001 2009 6969,'5'-20'0,"0"0"0,1 2 0,-1 3 0,-1 1 0,0 2-258,0 0 1,1 3-1,-7 2 231,-2 2 1,-8 1-1,-9 4 1,-4 0-1,-4 0 1,-4-2-1,-3 0 84,-1-3 1,-1 1 0,-4 3 0,-3-2 0,-5-1 52,-4 1 1,-3 2-1,-8 2 1,-1 3-1,1 5 27,1 2 1,1 1 0,0 2-120,1 2 1,-2 0-1,11 3 1,0 0 23,2 1 0,3 3 0,2 4 0,5 0-10,3 0 1,2 6 0,1 2 0,5 3-32,4 4 1,0 9 0,9-2 0,2 2-18,1 0 1,7 3 0,3 1 0,3 2-4,1 2 0,0 2 1,0 1-1,0 0 29,0 0 0,5-2 0,3-2 0,3-4 3,2-3 1,3 3 0,2-1 0,3 0 125,5-2 0,2-6 1,8 1-1,4-2-107,2-4 1,4 1 0,3-9 0,1-2-30,0-5 1,3 0 0,1-6 12,-2 0 1,5-1 0,1-5 0,4-2 0,3-3 14,1-4 1,3-3 0,-2-1 0,3 0-32,-2 0 1,11 0 0,-1 0 0,2 0-2,1 0 0,1-1 1,4-2-1,-2-1-39,-5 1 0,5 2 1,-8 2-1,1 2 7,-3 1 1,-2 2-1,1-4 1,-1 4 0,-2 1 1,-5 1 0,2 5 0,0-2 3,-1-3 1,5 3 0,0-3 0,2 3-5,1 2 1,3-5-1,-1-1 49,-3-2 0,1 3 1,2-3-1,-4-3 1,-3 0 73,-4-2 0,-6 4 1,-3 0-1,-2 0-41,-6 2 1,2-4 0,-5 5 0,4 0 7,0 0 0,-3-3 0,1 3 0,2-1-43,4-4 0,6 1 1,-3 0-1,2 1-23,0-1 1,0-2 0,4 1 0,1 0 14,3 2 1,-6 1 0,2-5-1,-2 0-15,1 0 1,0 0 0,-1 0 0,0 0 46,-1 0 1,4 0-1,-6 0-31,-1 0 0,3 0 1,-3 0-1,0 0 0,3 0-9,2 0 0,1-2 0,1-1 0,2-2 1,1-2 1,5 4 0,-4-2 0,2 1-38,3-1 1,-3 1-1,1 4 1,0 0-27,-1 0 1,3 0 0,-5 0-1,1 0 55,-1 0 0,-1 0 0,-4 0 0,0-1 94,0-3 0,-4 2 1,0-2-1,1 3-22,2 1 1,-3-4 0,0 0 0,-2 0 31,-3-2 1,5 3 0,-9-4 0,2 0-7,0 1 0,0-1 0,1-3-45,2 2 0,0 4 0,-4-5 0,-1 1 0,-1 0-12,-2 0 0,-1 3 1,-6-1-1,-3 0-48,0 3 1,-2-2 0,1 1 0,-4 1-18,0 2 1,-3-4 0,-1 0-1,0-1 5,2 1 1,0-5 0,-5 3 0,-2-1 9,-2 0 0,0 1 0,2-3 0,-3 2 1,-1 0 27,-3 1 1,3-4-1,-2 3 58,0-4 0,-3 0 1,-2 0-1,-1-1-3,-2 1 0,-4-5 1,3-1-1,0 1-117,0-1 0,-4-4 0,1 1 0,-3-4-16,-1-4 0,2-1 1,0-6-1,4 0 33,1-2 1,1-2 0,5 1-1,-1-1 1,2-3-56,2-1 1,-2 2 0,4-7 80,0-2 1,-3-7-1,4 1 1,1-3 31,-1 2 0,-3-2 0,2 3 0,-2 1 50,-5 2 1,-3 3 0,0 1 0,-4 1-34,-2-1 1,-2 8 0,-2 4-46,-2 8 0,1 5 1,-5 5-1,0 3-159,1 3 1,-4 7-1,4 2 1,-1 1-17,-1 0 1,1-1-1,-4 5 1,-1 0 104,1 0 0,4 2 1,-1 1 72,0 1 0,-2 0 0,-2-3 0,1 2 0,0 1 52,-1-1 0,-5 2 0,-2-1-103,-4-1 0,-1 3 1,-1-2-1,-3 0 1,-4 0-104,-3 0 1,-6 2 0,-4-3 66,-2 1 0,-6 1 0,0-2 0,1 2-10,-2 2 1,-2-4-1,-5 1 125,0-2 1,-1-2 0,-4 0 0,-4 0-2,-6 0 1,-1 0 0,-6-2 0,-4-1 0,-7-2 2,45 2 1,-2-1 0,-3 0 0,-1 0 0,-4-2 0,0-1 0,-2 1 0,1 0 12,-1 0 1,0 0-1,-2-1 1,0 1-1,-1-1 1,0 0-1,1 0 1,-1-1-61,0 0 0,0 0 1,1-3-1,1 0 1,3 0-1,1 1 1,0-1-1,2-1 47,0-1 0,1 1 0,2 1 1,0 1-1,1 0 0,-1-1 0,1 1 1,0 0-54,2 0 1,0 0 0,-4 1 0,1-1 0,2 2 0,-1 1 0,-2-1-1,-1-1-26,-2 1 0,0 1 0,-6 2 0,-2 1 1,0 0-1,0 1 34,-4 0 0,-1 0 1,-5-1-1,-2 0 1,-7 2-1,-2 0 1,-2 0-1,-1 1 1,-2 0-1,0 1-82,-1 0 1,-1 0 0,-5 0 0,-2 1 0,33 0 0,0 0 0,0 0 0,0 0 0,-1 1 0,1-1 184,-31 1 1,-1-1 0,31-1-1,-1 1 1,1-1 0,-23 0 0,2 0-1,2 0 1,0 0 19,1 1 1,2-2-1,6-1 1,2-1-1,0-1 1,0-1-1,4 0 1,1-2-73,3-1 1,0-1-1,3 0 1,1-1-1,7-2 1,1-1 0,4 2-1,1-1-50,-42-9 0,7-2 0,17 2 1,11-1-160,9 1 0,13 9 0,9 8 0,8 4-1300,7 4 1039,6 8 0,2 19 1,-2 7-1</inkml:trace>
  <inkml:trace contextRef="#ctx0" brushRef="#br0" timeOffset="941306">13419 4626 6719,'2'-12'0,"0"-1"-737,3 1 675,-7 5 0,1-10 0,-5 4 0</inkml:trace>
  <inkml:trace contextRef="#ctx0" brushRef="#br0" timeOffset="941619">13519 4403 8355,'19'-21'0,"-3"0"-151,-2-1 1,-1 0 0,-1 2-205,0 3 313,1 3 1,-2 2 0,-2 0 0,0 1 207,0 2 0,-3 1-143,-2 8 0,-3 8 1,-2 13-1,-2 2 70,-1 2 1,-4 10 0,4 3 0,1 5-59,2 4 0,1 7 1,-2 3-1,-1 4-51,-1 1 0,0 4 0,4 2 0,0-1-95,0 1 0,0 2 1,0-4-1,0-2-114,0-5 0,-4 0 0,0-7 0,1-2 43,2-3 1,-3-7 0,0 0-86,1-6 1,1-3 239,2-7 0,-5-4 0,-2-2 1</inkml:trace>
  <inkml:trace contextRef="#ctx0" brushRef="#br0" timeOffset="942356">13432 4080 8355,'5'-12'0,"2"0"-668,6-1 1,4 6 482,4 3 1,7-1 0,3 0 0,7 3 211,8 0 1,4-2-1,9-1 1,3-1 119,3 1 0,12-1 1,3 2-1,7-3-80,4 0 0,-40 2 0,1-1 0,-1 3 0,0-1 0,1 0 0,1 0-7,3 0 0,0 0 0,-1 2 0,1 1 0,4-2 0,0 1 0,0-1 0,0 1-91,-1 0 1,1 0 0,0 0 0,1 0 0,-3 2 0,1 0 33,0 0 1,0 0-1,-3 0 1,0 0 0,1 0-1,0 0 1,0 1-1,-1 0 1,-1 0 0,-1 2-96,-1 0 0,-1 2 1,45 6-1,-4 3 0,-2 1 48,-5 1 1,-2 1 0,-7-3 0,-3 1 25,-1 1 1,-2 1 0,-11-5 0,-2 2 8,-4 3 0,-9-8 0,-3 4 0,-5-4 34,-4-2 1,-1 3 0,-5-6 0,2-1 29,-1-2 1,-2-1-1,-1 0 1,-1 0-33,1 0 0,-5 0 1,-3-1-1,0-2 245,0-1 0,-1 0-224,-4 4 0,-5 5 0,-2 4 53,-4 2 1,-1 1-1,-1 0 1,-2 1-46,-1-1 0,-1 2 0,4 3 0,-2 3-37,-1 4 1,0 2-1,4 1 1,0 4 25,0 0 1,4 7 0,2 3-1,1-1-81,2-2 0,2 0 0,3 0 0,1 1 21,2-2 1,-1 3 0,-3-7-1,0 3 137,4 1 0,-3-1 1,2-2-39,-2-1 1,-6-5-1,1 1 1,-1-3 0,-1-1-36,-3 0 1,-3 0 0,-1-2 0,0-1-40,0-1 0,-2-2 0,-7 3 0,-7-3-48,-6-1 0,-9 4 0,-3-2 0,-6 0-89,-5 1 0,-8-6 1,-2 3-1,-1-1 18,-4-1 0,-3-4 0,-7-3 0,-9 0 44,-5 2 0,-15 2 1,44-7-1,-2 0 1,-5 1-1,-1 0-59,-4 1 0,-1 1 0,-12-2 1,-2 1-1,3 1 0,-1 1 0,-6 0 1,-1-1-474,-5 1 1,0 0 0,-1 0 0,0 2 600,-4 1 0,-1 3 0,32-6 0,0 2 0,0 0 0,-1 1 0,-1 1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8:59:26.60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240 359 8303,'0'-22'0,"0"1"0,0 2 0,0 1 0,0 2 0,0 3 0,0 8 0,-1 10 0,-3 11 0,-3 11 0,-4 10 0,-5 8 0,-3 4 0,-2 5 0,-1 6 0,1 4 0,0 0 0,1-9 0,2-7 0,4-8 0,2 0 0,1-5 0,2-3 0,2-5 0,4-10 0,1-10 0,4-12 0,3-9 0,4-9 0,1-7 0,1-8 0,1-4 0,3-6 0,1-5 0,0-6 0,0-7 0,1-5 0,3-5 0,1 2 0,0-1 0,1 8 0,-1 3 0,-1 12 0,-3 10 0,-1 11 98,0 7 1,0 11 90,0 13 0,-5 16 1,-2 14-1,0 8 1,0 4-1,1 6 0,1 5 1,-1 6-1,3 3-5,1 0 1,-1 11-1,1-7 1,3 1-340,1-1 0,2-1 0,-1-11 0,4-5-185,2-4 0,-3-6 0,2-9 0,-1-3-280,-3-6 0,-4-3 0,-5-2-405,-6 0 939,-3-8 0,-2 7 0,0-7 1</inkml:trace>
  <inkml:trace contextRef="#ctx0" brushRef="#br0" timeOffset="182">33 822 8361,'-7'-16'-1,"7"2"1,1 1-36,14 3 0,2 4 0,12-4 1,3-3-1,7-3-220,7-5 0,-2 3 0,11-3-164,0 3 0,2 2 0,7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8:59:35.71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2294 2034 8355,'9'-32'0,"-1"3"0,0 3 0,1 3-11,-1 2 0,-5-1 123,1 5 0,-3 5 92,-1 4 1,-4 11-1,-2 1-85,0 5 1,-3 9 0,-2 4 0,2 6 17,0 5 0,1 6 1,-4 6-1,-2 9-92,-3 5 1,2 10-1,-4 4 1,0 5-228,-1 4 1,4-4-1,-5 4 38,-1-2 1,4-7 0,2-9 0,2-4 89,1-7 0,2-9 1,3-6-1,4-9-71,3-7 1,1-11 0,1-13 52,3-9 1,3-16-1,5-13 1,1-6-58,-1-5 0,2-12 0,1-3 0,2-7 41,-2-6 0,3-10 0,0-9 0,0 0-8,-1 0 1,-6 48 0,1 1-1,8-39 1,2 8 226,-1 12 0,1 17 0,-5 17 0,-2 10 268,-2 11 1,-4 15 0,-2 8 0,-2 11-30,-2 6 1,0 12 0,-1-1-148,3 5 1,-1-2-1,-4 4 1,1-1 0,3 0 5,4 3 0,3 5 1,2 3-1,1-1-356,2-3 0,-1 5 0,6-6 0,1 0-185,1-4 0,1-3 0,-2-6 0,-3-1-22,-1-3 0,3-2 0,-5-7 1,0 0-30,-3-4 1,-6 2 0,-3-5-1,-2 0-77,-2 0 0,-6-3 0,-2 3 260,-3-3 1,-13-2-1,-2 0 1</inkml:trace>
  <inkml:trace contextRef="#ctx0" brushRef="#br0" timeOffset="281">2121 2716 8355,'-4'-19'0,"0"2"-148,-1 4 1,11 1 0,4 3-77,5 1 1,4 3 0,6-3 0,1 0 24,3 1 0,5-3 0,5 5 0,-2-1-291,3 1 490,-3-5 0,12 3 0,-5-5 0</inkml:trace>
  <inkml:trace contextRef="#ctx0" brushRef="#br0" timeOffset="592">3063 1997 8355,'-19'-25'0,"1"6"0,6 4-87,-1 5 1,5 4 353,0 6-131,0 0 1,1 7 0,3 6 0,2 6 70,2 4 0,0 4 1,0 1-1,0 6-150,0 1 0,4 11 0,2 1 0,-1 1-107,1 4 0,2-1 0,-4 7 1,0 0-161,2-1 0,-5-1 1,5-4-1,-2 1-78,0-5 0,4-4 0,-2-7 0,-1-1-298,1-3 1,3-4 0,-2-8 491,0-5 1,4 4 0,-4-1 0</inkml:trace>
  <inkml:trace contextRef="#ctx0" brushRef="#br0" timeOffset="1121">3559 2604 8355,'-11'-19'147,"3"3"1,3 2 179,-1 1 1,3 5 0,-5 0-74,-2-2 1,4-1 0,-3 0 0,0 3 67,-2 4 0,-2-2 1,1 2-319,-1 1 1,1 8-1,0 3 1,1 4-57,2 5 0,-2 2 0,3 6 0,-3 1 0,0 3 0,3 3 0,4-1-903,2-2 756,2-2 0,0-4 0,0-1 0,2-3-124,2-1 1,4-5 0,7-7 231,2 0 0,1-2 0,-2-5 1,3-3-6,1-5 0,2-3 0,-6-5 0,-1-3 0,-1-4 0,-1 0 1,-1-1 0,-1 0 362,-3 0 0,-1 2 0,-4 2 0,1 4 6,-1 4 0,-3 2 0,-3 5-143,-1 10 0,0 5 0,4 13-6,0 4 1,0 4 0,0 7 0,0 2-60,0 2 1,1 3-1,3 7 1,3 0-85,0-1 0,4 11 0,-3-5 0,3 5-93,2 3 1,-6 1 0,-2-3-26,1 0 0,-5-9 0,3-4 1,-2-2-1,-2-4 50,0-6 0,-6-3 0,-2-7 0,-3-5-26,-2-3 1,-3-7 0,-2-5 0,0-1-147,0-3 0,-2-9 1,3-6-1,3-8-232,5-3 1,-1-12 284,6-2 0,0-14 0,4 0 1</inkml:trace>
  <inkml:trace contextRef="#ctx0" brushRef="#br0" timeOffset="2026">3969 2542 8355,'-18'-12'865,"4"0"-753,-4 5 1,6 1-1,1 8 1,1 0 24,2 3 1,4 6 0,-3 1 0,1 6-99,4 1 0,-1 5 0,0-2 0,-1 4 0,1 3 0,2 0 0,1-2 0,0-1-471,0-2 0,5-8 1,2 1 250,0-3 1,4-3-1,-3-3 1,3-4 0,2-2-37,-1-2 0,1-7 0,-1-4 0,-1-6 96,-3-2 1,2-2 0,-6-4-1,-1-1 135,-2-3 0,-1 3 0,-1-3 1,-3 3-94,-5 1 0,-2 6 0,-1 2 0,0 5-99,-1 4 1,1 2 0,-2 7 0,-1 4 106,-2 3 0,-5 8 0,3 4 0</inkml:trace>
  <inkml:trace contextRef="#ctx0" brushRef="#br0" timeOffset="2027">4118 2629 8451,'0'-12'140,"1"1"1,2 1 176,1 2 1,1 5 0,-1-1-168,5 3 0,-2 2 0,1 3 1,2 4-1,1 3 0,1 3 1,0 3-154,1 3 0,-1 0 0,1 0 0,-2 2-151,-3 2 1,2 1-1,-5-2 1,1-2-1,-1-5-99,-2-2 0,2-1-483,-1-1 673,1-5 0,-5-7 0,-2-8 0,-1-3 0,-1-3 0,0-3-45,-1-3 1,3-5-1,-2-3 1,3-2-16,1-2 1,4 5 0,1-2-1,2 4 75,3 4 1,5-1-1,3 6 1,0 2-29,0 4 1,0 1 0,-3 4 86,2 3 0,-1 0 0,-4 4 0,-1 2 152,-2 4 1,0 3-1,-4 3 1,-3 1-1,0 3 61,-2 1 0,0 1 0,0 2 0,0-3 185,0-1 0,1 2 0,2-3 0,2-2-343,2-1 1,1-2 0,5 1 0,-1-2-449,1-3 0,3-2 0,2-6 0,0-2-468,0-2 0,4-8 0,-3-8 1</inkml:trace>
  <inkml:trace contextRef="#ctx0" brushRef="#br0" timeOffset="2028">4552 2183 8355,'-13'0'25,"6"0"0,7 0 0,10 1-699,5 3 0,-1-2 0,4 3 0</inkml:trace>
  <inkml:trace contextRef="#ctx0" brushRef="#br0" timeOffset="2295">4837 2133 11932,'-6'-20'-372,"-2"-1"0,3 6-1972,0-2 2252,4 9 0,7 9 0,2 12 1,2 6 331,-2 4 1,6 8-1,-5 3 1,1 6-83,1 6 1,-6 3-1,0 4-188,-4 0 0,3 1 1,0-4-1,0-2 1,0-4-48,1-7 0,4-1 1,0-8-1,2-5-589,1-5 1,0-6-1,1-3-562,-1-5 1103,6-3 0,-4-12 0,4-3 0</inkml:trace>
  <inkml:trace contextRef="#ctx0" brushRef="#br0" timeOffset="3407">4750 2493 8355,'1'-7'194,"4"3"1,6 1-205,5-1 1,10-2 0,-1-3 0,3-1-160,2-4 0,2 2 0,5-6 0,0 2 0,0-2 0,-1 0 0,-1-2 0,-4 2-197,0 1 0,-4-5 0,-6 1 0,-6-3 326,-5 0 1,1-1 0,-4 0 0</inkml:trace>
  <inkml:trace contextRef="#ctx0" brushRef="#br0" timeOffset="3408">5246 2046 8355,'-8'-11'0,"0"3"0,-2 4 0,0 4 435,2 4 0,-2 4-281,6 9 1,0 6 0,4 9 0,0 2-14,0 5 0,2 7 0,0-1 1,4 3-155,1 2 0,0-1 0,2 0 0,0-2-137,0-2 0,-2-6 1,1-2-1,1-7-98,-3-4 0,4-2 0,-4-4 43,1-3 198,-5-9 1,5-5 0,-4-10 0,1-7-71,-1-4 1,0-4 0,1-5-1,3-2 39,-1 1 0,6-1 0,-4 5 0,1 3-12,0 2 1,2 9-1,-3-1 158,3 4 0,1 4 1,-1 7 30,-2 5 1,2 7 0,-4 3 0,1 2-43,0 0 1,-5-1 0,2 5 0,0-1-111,-1-4 0,4 2 1,-3-5-1,1-2-85,0-1 1,2-6 0,-3-1 65,2-1 0,-3-2 15,5-4 0,-1-6 0,4-2 0,1-4 0,-2-5-19,-3-4 1,3-2 0,-1-2 0,3 0-142,4 0 0,-1 1 0,-3 0 13,-1 4 1,5-2 0,-1 6 0,0 4 154,-3 2 0,0 10 0,-2 3 161,-3 8 1,-3 10-1,-5 1 1,0 4 80,0 3 0,0-1 0,2-6 0,1-2-140,1 2 1,1-4 0,-2-1-1,3-3-176,0-2 1,-1-4 0,3-1 82,1-1 0,3-2 0,0-6 0,0-2-43,1-4 0,-1-7 0,2-3 0,1 0-37,2 0 1,-1-3 0,-3 3 0,-1 1 57,0-1 0,5 1 1,-1 5 4,0-1 0,-3 6 0,-2 6 171,-2 8 0,0 3 0,-5 9 1,-1 0-1,0 0 184,1 3 0,2 2 0,3-1-651,-1-2 1,5-2 0,5-5 0,1-2 0,3-5-1557,2-4 1545,0-3 1,7-11 0,0-3 0</inkml:trace>
  <inkml:trace contextRef="#ctx0" brushRef="#br0" timeOffset="3409">6648 2332 8355,'-25'0'921,"6"0"0,2 5-1589,9 3 1,2 3 98,6 2 1,2-2 0,2-1 0,4-1 354,3 5 0,1-2 0,1 6 1</inkml:trace>
  <inkml:trace contextRef="#ctx0" brushRef="#br0" timeOffset="3410">6648 2915 8355,'-13'0'612,"6"5"-522,2-4 1,5 6-945,0-3 1,11-2-1,3 3 1</inkml:trace>
  <inkml:trace contextRef="#ctx0" brushRef="#br0" timeOffset="3930">2791 3485 8355,'-5'-12'294,"1"-1"1,3 6 0,9 3-485,9 3 0,10 1 0,9 1 1,10 3-1,10 5 0,12 2 1,7 1-1,12-1 168,8-3 0,2 2 1,-43-7-1,2-2 1,3 1-1,2-1 148,2 0 0,1-1 0,3 0 0,2 0 0,3 0 1,1 0-1,2 0 0,1-1 0,4 0 0,2-1 0,1 0 1,0-1-187,2-1 1,0 1 0,-3-1 0,0-1 170,1 0 0,-1-2 0,-4 1 0,0 0 0,-2-1 0,-1 1 0,1 0 0,-1 0 0,-4 0 0,0-1 0,-3 2 0,0-1 1,-5 2-1,-2 0 241,-3 2 1,-2 0-525,-2-2 1,-1 1-1,35 2 1,-8-3 0,-11 2-1,-13 2 1,-9 2-2870,-10 2 3041,-11 3 0,-9 2 0,-6 1 0,-1 2 0,-1 2 0,-1 3 0</inkml:trace>
  <inkml:trace contextRef="#ctx0" brushRef="#br0" timeOffset="9388">6152 5073 8355,'-9'-7'84,"2"1"0,3 2 1,6 0-1,5 1 1,5 2-1,3 1 1,3 0-1,1 1 0,3 2 1,3 1-1,3 0 1,2 0-1,0 0-1014,1-1 1,3 4-1,-2 0 1</inkml:trace>
  <inkml:trace contextRef="#ctx0" brushRef="#br0" timeOffset="10234">7441 4576 8355,'6'-17'-186,"-5"-3"1,5 0 0,-6 0 191,0 2 0,-2 3 0,-2 6 1,-4 2-1,-4 1 237,-5 3 0,2 2 0,-6 2-202,-1 4 0,-1 3 0,-1 7 1,2 3-1,3 1 0,1 2 0,4 0 19,5-1 1,-1 1-1,6 4 1,1-1-100,2 1 1,8 0-1,4 0 1,5 0 0,4 0-113,2-1 0,2 1 0,4 0 1,1-2-2,-2-2 1,0 2 0,-4-3-1,-2-1 96,-5-2 0,-2 0 0,-3 0 1,-3-2 36,-4-1 1,-4 2 0,-4 1 0,-5-2 56,-6-1 0,-5-2 0,-5 1 0,2-1-133,2 1 1,-2-5-1,4-1 1,-1-2 72,4-2 1,2-2 0,3-2-321,3-3 0,2-3 0,6-5 0</inkml:trace>
  <inkml:trace contextRef="#ctx0" brushRef="#br0" timeOffset="11355">7863 4800 8355,'-12'0'336,"-1"0"1,5 0 0,0 0 0,-1 1 37,3 3 0,-5 3 1,2 6-440,-2-1 1,3 4-1,1 1 1,0-2-1,2 0-110,-1 2 1,2-2 0,4 4 0,0-1 36,0-3 0,6 1 1,2-1-113,3 1 1,1-1-1,1-6 178,-1-5 1,0-3 0,1-1 0,-2-1-32,-3-3 0,3-3 0,-4-6 1,0 1 94,-3 0 0,2-1 0,-2-1 0,-3-1 1,-4-1 95,-5 1 1,-3 1-12,-1 1 0,-2 5 0,-1 1 1,-2 0-1,2 2-9,1-1 1,2 2-53,-1 4 0,7-1-146,1-3 1,5 1 0,6-4 0,5 0 0,6 0-83,2-2 0,1-4 0,5-2 0,0-2 115,0 2 0,0-4 1,-2-2-1,-1-2 34,-1-2 1,-6 0 0,0-1 0,-4-1 0,-4-2 361,-1 1 0,-2 6 0,-4 1-28,0-1 1,-4 4 0,-2 2 0,1 2 0,-2 3 646,0 3-910,4 2 0,-7 9-24,6 5 0,0 3 1,5 13-1,2 5 1,3 4 14,1 5 0,0 6 1,2-1-150,-1 1 1,1-2 0,3 2 0,1-2 0,-2-3-36,-3-5 1,7-3-1,-3-8 1,2-2 126,0-5 1,-3-2 0,-1-3-1,-2-3 29,2-3 1,-4-4-1,1-2 1,0-2-1,-1-4 73,-1-4 1,-1 1-53,-4-6 1,4-4 0,1 1 0,-3-2 1,0 1 1,2 5 0,0-3 0,0 3-1,0 1-7,0 3 0,6 2 97,-2 1 1,2 8-1,0 8 38,-2 4 1,-4 1-1,4 2 1,2 2 0,1 0-164,1 0 1,1-3-1,-1 1 4,1-5 1,0 0 0,3-6 0,0-1-87,-1-2 0,-1-1 1,-2-1 105,1-4 0,-5 0 0,-1-5 1,-2 2-1,0-3-11,0-4 1,-4 1 21,4-3 1,-4 4 0,0 0 0,2 1 18,1 0 0,2-1 1,-3 1-1,2 1-6,2 2 1,1 4 0,5 5 15,-1 0 0,0 5 0,-1 4 1,-1 2-43,-2 1 0,1 1 0,3-1 0,0 0-17,1 1 1,-4-1 0,3-1-1,1-3 17,1-3 1,0-4 0,-2-1 0,1 0-7,-1 0 1,5-6 0,-1-2 84,-1-3 0,-1-1 0,-3-1 0,-1 1-1,-2 0 0,-4-1 0,3 1 1,-1-1 55,-4 1 0,-2 0 1,-4 0-13,-4 4 1,-3 7 0,-2 8-50,1 4 0,0 0 1,-1 9-1,2 2-10,3 2 0,2 1 0,6 0 0,0-1-185,0 1 1,6 0-1,4-2 1,6-2 0,8-6-1648,3-5 1566,8 1 0,-4-10 0,6 5 1</inkml:trace>
  <inkml:trace contextRef="#ctx0" brushRef="#br0" timeOffset="12104">9996 4279 8353,'-4'-13'0,"0"1"0,1 0 117,2-1 1,1 5 0,0 0 616,0-2 262,0-1-947,0-1 0,0 6 1,1 6-1,2 7-92,1 4 0,4 8 0,-2 6 0,-1 7-17,1 4 0,2 6 0,-4 2 0,-1 3 0,-2 2-51,-1 2 0,0 1 0,0-4 0,0-1-239,0-2 1,-4-6 0,-1 0 0,-1-8 246,1-5 0,-3 1 1,3-11-1,3-1 116,0-1 0,2-8 63,0-6 0,0-6 0,2-6-59,2-1 0,3 1 0,5 0 0,0-1 1,1 1 13,-1-1 1,5 2-31,-1 3 0,2 3 0,-3 5 0,2 0-18,-2 0 0,3 0 0,-1 0 0,-1 0-103,2 0 0,-4 4 0,4 1 1,-2 1-1,2-1 0,0-2-302,0-2 0,0-1 0,-3 0 289,2 0 1,5-5 0,-3-2 0</inkml:trace>
  <inkml:trace contextRef="#ctx0" brushRef="#br0" timeOffset="13665">10418 4663 7718,'-4'-12'0,"-2"1"0,1 1 1124,-1 2-631,2 5-436,10-2 1,-5 10 0,5 3-1,-1 3 1,2 2-103,0-1-50,4 6 0,-6-4 0,5 4 0,-2-2 0,1 1 0,-1-2 0,0-2 1,2-4-1,1-2 0,1-1-629,1-4 0,-1 0 0,0-2 1</inkml:trace>
  <inkml:trace contextRef="#ctx0" brushRef="#br0" timeOffset="13666">10480 4403 8355,'-1'-11'-1425,"-2"1"1126,-1 2 0,5 11 0,6-2 0</inkml:trace>
  <inkml:trace contextRef="#ctx0" brushRef="#br0" timeOffset="13667">10654 4676 8355,'-9'7'189,"2"-2"1,2 1-1,2 2 446,2 3 1,1-3-863,0 0 0,5-1 0,4 3-68,2-2 0,1-4-273,0 5 414,1-7 1,-6 3-1,-3-10 1,-3-3 0,-1-4-214,0-5 0,0 2 322,0-6 0,0 5 1,2-3-1,0-1 0,4 2 1,-1 0 61,1 3 1,2 1 0,-2 3 18,1 3 0,-3 3 0,4 5 1,0 1-1,1 3 0,-3 6 75,0 5 1,2 0-12,-4 6 0,5-1 0,-4 5 0,1-1 10,-1-4 0,5 0 0,-2-5-64,3 1 1,-1 1-1,1-6 1,3-3-52,-1-4 0,5-2 0,0-2 0,0-2 0,1-2 0,1-4-40,2-3 0,-3-6 0,2-1-34,1-1 0,-4 0 0,-2-3 0,-2 1 99,-2-1 1,-1 0 0,-1 0 0,-3 3 36,-2 1 0,0 1 0,-5 5 1,-2 1-1,-2 3 42,-4 3 1,1 4 0,-3 1-86,-4 0 0,2 7 0,-5 4 0,4 6 0,0 2-11,1 3 0,1 1-53,3 2 1,2-3 0,6 0-1,0 0 1,1-2 0,5-3-230,6 0 0,2-5 131,7-3 0,0-5 0,3 3 0,1-2 1,0-2-1,0-3 0,0-4 0,-1-4 52,1-3 1,0-2 0,-2-1 0,-2-1-1,-3-3 213,0-1 0,-4 2 0,2-2 0,-3 0 1,-5 1-1,-4 0 612,-3 3-547,-1 1 0,-1 6 0,-3 1 0,-4 1 0,-3 4 187,-2 0 0,-3 8-349,-1 2 1,-1 3 0,3 1 0,-2 2-116,2 3 1,2-2 0,2 4 0,1 1-1,3-3 1,1 3-354,4-1 1,0-8 207,2 1 0,2-2 0,2 1 89,4-3 0,3-2 1,2-7-1,-1-4 179,0-3 0,1 1 0,-1-1 0,-1-2 33,-3-1 0,3-1 0,-4-1 0,2 1 462,-1 0 1,-4-1-256,4 1 0,-5 4-150,1-1 1,-2 8 0,-1 0 0,2 5 0,1 3 52,-1 2 0,2 2 1,1 3-1620,0 3 951,3-4 0,9 5 0,1-5 0</inkml:trace>
  <inkml:trace contextRef="#ctx0" brushRef="#br0" timeOffset="13668">11695 4601 8355,'-1'-12'298,"-3"-1"-202,3 1-65,-5 5 70,6-4 1,0 11 0,1-1 0,4 5 0,1 4 0,3 5-1,-1 3-21,2 3 0,-1-2 1,0 4-1,-4-1-144,1 0 0,-5 2 1,3-6-1,-3-1-159,-1-1 0,0-1-385,0-1 594,0-5 0,0-7 0,0-8 1,0-3 37,0-2 1,2-1 0,1-2-6,1-5 0,5-2 0,1-1 0,4 2-66,2 2 0,2 3 0,-3-2 0,3 2 1,2 5-409,2 2 1,1 7 23,2-1 1,0 3-1,-1 1 1</inkml:trace>
  <inkml:trace contextRef="#ctx0" brushRef="#br0" timeOffset="13860">12613 4527 8355,'-12'0'-1022,"5"1"622,3 3 0,2-2 0,2 3 1</inkml:trace>
  <inkml:trace contextRef="#ctx0" brushRef="#br0" timeOffset="14392">12539 4242 8355,'0'-29'0,"0"1"0,0 5-221,0 5 345,0 4 0,0 10 0,0 8-167,0 11 0,1 9 1,2 5 528,1 4 0,6 8 1,-2 6-1,3 4 0,1 3-317,1-2 0,-1 3 1,1-1-208,-1-2 0,-4-6 0,-1-5 1,0-4-1,-1-4-157,-1-4 0,1-8 1,-4-5-1,2-2 31,-1-1 1,-7-7-1,-4-1 83,-3-4 1,-2-4 0,0-4 0,-3-7 125,0-3 1,-1-5-1,5-7 1,1-4-51,3-3 0,-2-8 1,6-6-28,1-7 0,2-5 1,1-2-1,1-2 1,3-1 74,5 0 1,7 6 0,5 2 0,2 9 131,2 6 0,4 10 0,1 9 0,1 9-138,-1 6 1,3 4 0,-4 8-1,-2 3-102,0 8 0,-7 6 1,-2 10-1,-3 3-116,-4-1 0,-6 5 1,-3-1-1,-4 2-194,-7 0 0,-3 7 0,-5-7 1,-3 0 133,-4-2 0,-1-5 0,2-5 0,1-2-177,1-2 0,5 1 1,-4-5 382,3-2 0,0-1 0,5-2 0</inkml:trace>
  <inkml:trace contextRef="#ctx0" brushRef="#br0" timeOffset="15666">13159 4576 8538,'-13'0'550,"1"0"-533,5 0 1,2 2 0,5 2 0,0 4 0,0 3-1,1 2 1,3 0 0,4 4 198,3 4 0,2-2 1,-1 0-1,1-1-421,-1-3 0,0-1 0,0-1 0,-3-1-150,-1 0 0,-5-3 127,1-1 0,-2-7 131,-2-1 1,-2-9-1,0-8 1,-3 1-1,3-2 1,0-3 1,2-3 0,0 0-48,0-1 0,6 0 1,2 2-5,3 2 1,3-1-1,2 5 1,5 2 68,3 1 1,-4 8 0,1 1 0,1 4-65,1 1 1,1 0 141,-4 0 0,4 6 0,-5 0 0</inkml:trace>
  <inkml:trace contextRef="#ctx0" brushRef="#br0" timeOffset="15667">13581 4589 8355,'5'7'-35,"2"-2"1,5-6 0,-1-3 133,-2-5 0,-2-2 1,-5-1-1,2 0 1,-1-1 182,-1 1 0,-2 4-15,0-1 0,-2 1 1,-2-3-148,-4 3 1,-3 4-1,-2 8 1,0 4-243,-4 3 0,3 3 0,-2 1 0,2 3 36,2 1 1,1-2 0,1 2 0,3 0-106,1 1 1,2-5 0,4 1-1,0-2-114,0-2 0,2 1 0,2-2 93,4-3 0,3-2 0,3-6 1,1 0 58,2 0 0,-1-6 0,-3-2 0,-1-3 119,0-2 0,1-3 0,-2-2-28,-3-1 0,-1 2 0,-4-2 0,1 1 0,-1 3-89,-2 1 1,-1 2 339,0-1 1,-4 5 108,0 0 0,5 5-250,7-1 1,8 7 0,0 1-1,1 0 1,1 0-114,2 0 1,-1 4 0,2-3 0,0-3-52,-2 0 0,5-1 1,-5 2-1,0 1 102,-2-1 1,1-2 604,-2-1-339,-5-5 0,-5 2 1,-8-4-1,-2 0-25,-4 0 0,-3 4 0,-2-1-100,1 3 0,-2 1 0,-1 0 0,-1 0 0,0 1-36,3 3 0,0 3 0,1 6 0,1-1-183,3 0 1,-2 1 0,4 1-1,1 1-122,-1 1 1,2 1 0,4-5-17,0 1 0,6-5 1,2-1-1,3-2 50,1-2 0,1-3 0,1-4 183,2-4 0,-2-3 0,2-2 1,-2 1-1,-1-1 0,-1 1 12,0 0 1,1-5 0,-2 1 35,-3 0 1,2 3 243,-6 0 1,0 5 0,-4 0-43,0-2-171,0 5 1,0 0-33,0 10 1,0-3 0,0 7 67,0 0 0,0-2 1,0 1 108,0 2 1,0-3 0,0 1-23,0 2 0,0-3-22,0 1 0,1-5 134,4 1-548,-4-3 0,4 1 192,-5 2 0,0-1 0,0 5 0,0 1 30,0 2 1,0 2-1,0 1 1,0 2 1,0 5 0,0 2 1,2 2-1,1 0-18,1 0 0,0 6 1,-3 5-1,2 4-104,1 0 1,0-3 0,-4-2 0,0-3 44,0-2 1,0 3 0,0-6-1,-1-2 1,-3-4 8,-5-3 1,-2-2-1,-2-3 36,-4-1 0,-1-1 1,-4-3-1,1-3 130,-1-4 0,-5-1 1,-2 0-1,3-1-116,4-4 0,0-3 1,5-7-1,3-1-5,5 0 0,3-6 0,6-1 0,0-2-373,0-2 1,11-1-219,6 3 1,5-5-1,3-2 1</inkml:trace>
  <inkml:trace contextRef="#ctx0" brushRef="#br0" timeOffset="16929">14188 4440 9234,'-8'-12'242,"0"-1"1,5 8-229,-1 5 0,2 5 0,2 9 0,2 1 1,2 3-1,3 1 0,1 2 0,0 0-56,2-1 0,0 0 0,-1 0-30,0-3 0,-2 1 0,2-3 0,-2-3 0,-1-2-109,-4 0-268,0-5 1,-4-1 358,-2-8 0,1-3 0,-3-6 0,0-3 36,3 0 1,2-6 0,1 1-1,0-4-9,0-4 1,5 3-1,4-1 1,3 3-42,5 4 0,-2 4 0,5 0 1,1 2-104,-2 2 0,9 5 0,-3 3 1,1 2 113,0 2 0,-1 0 1,0 0-1,-2 0 92,-2 0 1,2 6 0,-3 2 0,-1 2 39,-3-2 0,2 3 872,-1-3 226,-1 3-877,-3-4 0,-6-3 0,-3-8 0,-3-4 57,-1-3 0,-1-2 0,-3 1-200,-5 0 0,-2 3 0,-1 2 0,0 2-81,-1 2 1,1 2 0,-1 2 0,1 3-75,0 5 0,-2 2 0,-1 2-22,-2 4 1,1 4 0,2 6 0,0 2 0,0-1-24,3-2 1,3 3 0,0 0 0,4-2-263,2-1 0,2-5 0,2-2 0,2-2 131,4-6 1,7 0 0,2-7 0,-2-1 67,-1-2 1,2-2 0,1-5-1,-2-5 151,-1-4 1,-2-5 0,0 2 0,1-2 101,-1-2 1,-4-1 0,-1-3 0,0 0 0,-1-2 21,-1 0 1,4 9-1,-5-4 80,-2 3 1,0 4 0,-1 3 113,3 1-256,-2 5 0,3 7 0,-5 10-103,0 5 1,0 0-1,0 6 1,0 1-1,0 1-35,0 2 0,0-2 0,2 0-35,2-3 1,3-3 0,5 2 0,0-1 0,1-4-49,-1-5 1,1 1 0,-1-6 0,0-1 0,1-2 140,-1-1 1,1-1 0,-2-3 122,-3-4 1,3-4 0,-4 0 0,1-2 0,0-1 118,2-1 1,-3-5-80,1 4 1,-1-3 0,3 2 0,-3 0 0,-2 0-1,-1 3 310,2 1 1,-5 6-288,3 0 1,3 5 0,0 0-124,0 6 1,0 8 0,-3 7-111,4 1 0,-2 2 1,-1 2-1,-1-1-101,1-1 0,4-1 0,-2 4 0,1-3 60,1-5 1,-5-2 0,3-2-1,-1-1 252,1-2 64,2-4 1,2-6 0,-3-3-92,-4-5 0,-1-2 0,0-1 0,1-1-56,-2 1 0,0-4 1,-2-1-130,0 2 1,0 0 0,0 0 0,1-2 0,2 2-52,1 1 1,4 2-1,-2 1 1,1 2-53,2 5 0,2-1 1,2 1-1,-1 2 93,1 5 1,-2 0-1,-2 5 1,0 3 55,0 4 0,1-1 0,0 2 0,-2-2 117,1-1 0,-2-1 0,0 0 1,0-1 370,0-2-150,1 2 0,5-10-57,-1 3 1,-5-8-227,-3-4 0,2-3 0,-2-2 0,0 0 0,1-2-219,4-2 0,-1-1-6,4 2 1,2 2 0,7-3 0,-5 5 0,-2 4 75,-1 3 1,-5 4 0,0 2 108,2 4 0,-3 6 0,-1 6 0,0 4 0,-3 4 174,-2 3 1,3 2-449,0-1 0,1-2 0,-4 5 0,4-2 0,6-3-545,5-5 1,11-4-1,-1-6 1</inkml:trace>
  <inkml:trace contextRef="#ctx0" brushRef="#br0" timeOffset="17410">6077 6896 8965,'2'-11'0,"3"1"0,7 3 137,8 2 0,9-1-231,4 2 1,8-3-1,6-4 1,5 1-1,6 2 1,1 0-643,-1 1 0,3-4 0,-5 4 0</inkml:trace>
  <inkml:trace contextRef="#ctx0" brushRef="#br0" timeOffset="18311">7950 6598 8355,'-4'-32'73,"0"5"1,1 5-1,2 5 1,1 3 0,0 5-1,0 5 1,0 9 0,0 10-1,0 10 1,0 8 0,0 6-12,0 2 0,0 6 0,0-3 0,0 2 1,0-2-1,1-2 0,2-3-473,1-5 1,0 1 0,-4-6-302,0-2 1,4-6 408,0-4 0,0 2 0,-4 0 0</inkml:trace>
  <inkml:trace contextRef="#ctx0" brushRef="#br0" timeOffset="18620">7652 6424 8355,'-12'-18'204,"1"-1"1,4 0 0,7 2 0,8 5 0,7 2 162,6 2-317,2 0 1,8 0 0,3 1 0,6 0 37,6 0 0,5 4 1,5-1-1,5 3 1,-1 2-1,-2 3 1,-4 6-1,-4 6-173,-4 9 1,-12 5 0,-5 9-1,-10 2-81,-5 5 0,-8 2 0,-4 3 1,-8 1-62,-6 2 0,-13 4 1,-1-6-1,-4-2 171,-5-3 1,-5-7 0,-3 1 0,1-4-100,-1-4 1,6-6 0,5-8-319,2-1 0,6-3 127,8-7 0,8-13 0,2-9 0</inkml:trace>
  <inkml:trace contextRef="#ctx0" brushRef="#br0" timeOffset="18942">8756 6784 9307,'-16'0'392,"-1"0"-427,0 0 0,6 6 0,2 2 0,2 3-188,1 1 0,1 5 1,2 1-1,-1 0 469,1 0 1,2 4-1,1-3 1,0 0-240,0-2 0,4-2 0,1 0 0,2 0-115,3-4 1,1 0 0,1-7 39,1-1 0,1-3 0,-1-4 1,1-4-36,-3-3 1,-1-6 0,2-1 0,-1-1 20,-2-3 0,-4-3 0,-5-2-45,0-2 1,0 4-1,-1 4 1,-3 0-126,-5 2 0,-7 1 0,-4 7 0,0 3 0,0 4-265,3 2 412,-5 2 1,2 6 0,-5 1 0</inkml:trace>
  <inkml:trace contextRef="#ctx0" brushRef="#br0" timeOffset="19262">9575 6400 8355,'-6'-31'342,"5"5"0,-9-3 0,6 9 0,3 4 0,2 5 35,3 3 0,6 7 0,-2-1-113,3 5 1,-3 12 0,1 2-1,0 5-329,2 3 1,-3 1 0,-1 3 0,0 4-158,0 3 1,-4 1-1,1 0 26,-3 0 0,1 2 1,1-1-1,1 0 1,-2-5-87,0-2 0,-2-4 1,0 2-1,0-3-997,0-2 1,-2-4 1044,-2-4 0,-3 4 0,-5-1 0</inkml:trace>
  <inkml:trace contextRef="#ctx0" brushRef="#br0" timeOffset="19945">9451 6722 8355,'0'-19'0,"0"2"0,5 9-179,3 4 0,3 2 0,2 1 0,-1-2 0,1-1 1,0 0 220,4-1 1,4 2-1,6-5 1,2-2 0,0 0-1,0 1 1,0 0-1,-3 0-16,-4-2 0,0-2 0,-5 1 0,-2-1-11,-1 1 0,-3-2 0,-2-1 0,-2-3 26,-1-1 1,-2 0 0,-4-3 0,0 1-1,0-1 0,0 4 0,-2 1 236,-2 4 1,3 0-1,-5 2-151,1 3 0,4 4 1,-4 8-1,4 6-96,1 5 0,4 4 0,2 7 0,1 3-48,2 4 0,2 3 0,0 1 1,-1 0-98,-2 1 1,-1-1-1,3-1 1,-2-2 9,2-1 0,-3-7 1,1 1-1,0-7 93,-1-2 0,4-5 0,-3-7 27,3 0 1,2-3-4,-1-7 0,-4-3 1,1-6-1,-1 0-29,-1-4 0,4 2 0,-4-4 0,1 1 0,-1 2-46,-2 3 1,4 0-1,-5 1-276,-1-1 424,3 7 1,-4 6-1,3 8 1,-1 4-19,1 5 1,0-3 0,-1 3-1,3 0-26,0 0 1,4 3-1,-1-3 1,3-2-27,4-1 0,4-3 0,-3-3 1,1-4 103,3-3 1,-3-1 0,2-1 0,0-3 8,-2-4 1,3-3 0,-6-2 0,0 0-55,-3-4 0,-6 3 1,-1-4-73,-1 0 0,-3 5 1,0-4-1,-4 3 1,-7 2-142,-2-1 1,-1 2 0,0 3 0,-1 4 62,1 3 0,-1 1 0,1 1 0,0 3 98,-1 4 0,6 9 0,3 4 1,3 2-23,1 2 1,0 0 0,3-1 0,5 1-91,8 0 0,8-1 1,5-5-1,5-7-516,6-6 0,4-5 102,6-1 0,-1-11 0,1-3 1</inkml:trace>
  <inkml:trace contextRef="#ctx0" brushRef="#br0" timeOffset="22688">11435 6697 8826,'-4'-12'0,"-2"-1"0,1 1 0,-1-2 0,4-1 0,-1-1 0,0-1 0,-1 1 0,1-1 0,2 0 0,1 1 0,0-1 217,0 2 0,5 1 0,4 2 0,2 1 0,2 1 1,4 3-1,4 2-229,2 2 1,0 2-117,-2 1 1,7 1-1,-4 5-23,3 6 1,-5 2-1,-3 7 1,-1 1-19,-3 1 1,-1 2 0,-3 0 0,-3-1 70,-4 1 1,-2-1 0,-2-2-1,0-3 1,0-1 54,0-3 1,-6-1 0,-2-3 56,-3-3 1,-2-2 0,1-8 3,0-2 1,3-8 0,2-9 0,2-2-22,2-2 1,2-5-1,1-4 1,1 0-1,3 1 0,3-6 1,7 6-88,3 3 1,0 2 0,5 5 0,-1 4-104,1 6 0,-3 2 0,2 7 0,1 1 0,0 3-81,-1 5 0,2 1 0,-3 7 0</inkml:trace>
  <inkml:trace contextRef="#ctx0" brushRef="#br0" timeOffset="23164">12105 6586 8355,'-7'-13'0,"3"1"16,2-1 0,2 1 0,0 0 1,-1-1-1,-2 1 0,-1-1 1457,1 1-1461,2 0 0,0 6 0,-2 6 4,-1 7 1,-5 8 0,5 2 0,1-1-63,2 2 0,1-3 0,0 5 0,0-2-287,0-3 1,6 3 0,2-2 114,3-1 1,5-2-1,1-5 167,-2-4 1,-1-3 0,-2-2 0,1-3 5,-1-4 0,-4-3 1,-1-2-1,-1-1 0,-2-2 14,1-5 1,-3 2-1,1 0 1,-6-1-8,-5 1 0,-3 5 0,-2 1 0,1 3-71,-1 0 1,1 5 0,-1 1 0,1 2 10,0 2 0,3 2 1,3 2-1,0 4-137,3 3 1,2 1 0,1 1 0</inkml:trace>
  <inkml:trace contextRef="#ctx0" brushRef="#br0" timeOffset="24544">12402 6486 8355,'-5'-12'-17,"3"0"1,-4 1 114,1 2 0,4 5 0,-3 8 1,3 6-1,2 4 0,2 2 0,1 1-168,-1 1 0,2 0 1,1 4-28,0-2 0,1-3 1,3 2-1,-2-1 0,2-4-18,1-4 1,-3-1 0,0-5-1,2-1-103,1-2 1,2-1 0,-1-1 236,0-3 0,1-7 0,-1-6 0,-1 1 58,-3-2 0,3 3 0,-4-5 1,2 1 26,-1 0 1,-1 4-1,1-2 1,-2 3 72,-1 2 0,-4 0-141,4-1 0,0 8-49,-1 5 0,0 1 0,-4 7 0,2 2-44,2 1 1,-1 6 0,4-1-1,-1-1 1,1-1-47,3-2 1,-3 5-1,1 0 1,0-2 31,-1-2 0,4-2 0,-4-1 45,0-2 0,4-5 0,-3 1 92,3-2 0,-2-2 1,-2-2-1,-2-2 100,-2-4 0,2 1 1,-1-1-1,1-2-1,0-1 0,-3-1 0,3 1-71,1 2 1,-5-2-100,3 3 1,-1-3-37,1-1 0,-3 3 0,5 1 0,-1-2-38,4-1 0,0 3 1,1 1-1,-2 2 16,2 2 0,1 0 1,1 0-22,1-1 0,3 0 1,1 4 60,-2 0 0,-1 4 1,-2 0-1,0 1 1,1-1 54,-1 0 0,-3 4 1,-3-2 11,0 1 0,2 1 1,-2 4-46,1 1 0,-5-5 97,2 0 0,-2 0-83,-2 5 0,1-6 26,3-3 1,-1-4 0,4-4-27,-1-5 0,2-2 0,-3-1 0,2 0-10,3-1 0,0 1 0,-1 1 0,-1 1-4,2 2 1,1 1 0,0-3 0,-1 3-25,-2 2 1,0-1 0,5 4 0,-1-2-32,1 1 0,-5 3 84,0 4 1,-1 3 0,3 5-31,-2 1 0,-4-1 1,4 0-1,1 1 2,-3-1 0,5 1 0,-2-1 1,3-1-26,5-3 1,-4 2 0,5-6 0,-1-1 0,1-2 21,1-1 1,-2-1 0,2-3 0,-1-5 51,-3-2 0,3-1 0,-3 0 0,-3-1-2,-2 1 1,-3-5 0,1-1-1,-4 0 46,-2 1 0,-2-4 0,0 4 1,-2 2-23,-2 1 1,-3 6-1,-5 1 1,0 2-114,-1 2 1,-3 2 0,-1 2-25,2 3 0,1 3 0,2 5 1,-1 2 44,1 3 1,4-2-1,1 4 1,1 0-71,4 1 0,0-4 0,2 4 0,2-3 1,2-1-47,4-3 0,3 0 0,1-2 0,1-3 100,-1-4 0,1-2 1,0-4-1,2-2-18,2-4 1,0-5 0,-5-3 0,2-5 152,2-2 1,-2-2 0,3 0-1,-5-1 41,-4-3 0,3 2 0,-4-7 0,1 0-215,1-2 0,-7-1 0,3 0 0,-4 0 54,-1-1 0,0 1 0,-1 1 140,-4 3 0,0 7 0,-5 8 1,3 3-1,1 5-38,-1 3 1,3 3 0,-3 7 0,1 5-57,3 9 0,2 5 1,1 4-1,0 2 1,0 2-45,0 2 1,1 1-1,2 4-6,1 0 1,6 0 0,-3-1 0,1-1 0,2-4-87,3 0 0,0-7 0,5-4 28,0-2 0,-3-6 0,4-5 0,-1-2 75,-3-2 1,3-1 0,-1-4 0,-2-2-21,-1-4 1,-3-3 0,-2-2-46,0 1 1,-5-5-1,3 1 1,-2-1-1,-2 1 34,-2-1 1,-1-3 0,0 3 175,0 2-35,0 1 0,0 9 1,0 5-1,0 8-95,0 7 0,0 3 0,0 4 1,2-3-138,2-1 0,3 4 1,5-2-1,2-1-199,2-3 0,0-3 1,4-5 72,2-4 0,2-2 0,0-2 0</inkml:trace>
  <inkml:trace contextRef="#ctx0" brushRef="#br0" timeOffset="24678">14126 5953 8355,'-12'0'-741,"5"6"271,3 2 0,-3 8 0,0 4 0</inkml:trace>
  <inkml:trace contextRef="#ctx0" brushRef="#br0" timeOffset="25509">14238 6313 8355,'0'-13'82,"0"1"677,0 0-93,0-1-613,0 6 0,1 2 1,2 6-120,1 3 1,0 3 0,-4 6 0,0 0 0,0 3-107,0 0 1,0 2 0,0-3 0,0 2 3,0-2 1,0-1 0,0-2 0,0 0-37,0 1 1,4-5 0,2-1 82,1-2 0,-3 0 1,4-7 69,2-2 0,-3-3 0,1-5 0,0-2 42,-1-3 0,4 2 0,-4-4 0,1 1 109,1 3 0,-2-3 0,2 2 0,-2 0-9,-1 3 1,2 4 0,-3 2 62,2 2 1,-3 1 0,3 5 0,-1 3-41,-3 5 0,2 2 0,1 2 0,-1 3 0,2 1-133,0 3 1,0-4-1,2 4 1,1-3-136,4-1 1,-2 0-1,6-2 1,0-4 79,3-4 0,2-1 0,1-5 0,-2 0 58,-2 0 0,0-6 0,2-2 1,-3-3 97,-1-2 1,-2 0 0,-3-3-1,-2-1 18,-3-3 0,-1 4 0,-4-4-52,1 3 0,0-1 1,-4 2-1,0 0 10,0 1 1,-6 2-1,-2 5 1,-3 4-79,-1 3 0,1 2 0,0 4 0,1 6-80,0 5 0,-3 4 1,6-2-1,-1 2-56,-1 2 1,6-3-1,-1 0 1,3-1 13,1-3 0,0-1 0,1-2 1,2 1 92,1-1 0,6-5 0,-2-3 1,3-2 139,2-2 1,-5 0 0,0-2 158,2-2 0,-3-3 0,1-7 0,2-1 47,1-1 0,0-1 0,-2 5 0,0-2-105,0-3 1,1 4 0,-1-4 131,0 3 1,-1 6-1,4 1-177,1 2 0,-1 6 0,-1 7 0,-1 5-58,-2 3 1,-1 4 0,3 6 0,-3 1-31,-2 2 1,3 7 0,-2 0 0,1 5-43,2 3 0,-2 2 0,2 3 0,0 2 103,2 3 1,-2-7-1,-3 3 1,0-3-338,-3-3 1,-9-6 0,-6-6 0,-8-2 101,-3-2 0,-7-3 0,-2-5 61,0-3 0,-8-5 0,3-4 1,0-3-1,1-4-230,3-1 1,5 0 0,1-1 0,3-4-1538,4-3 1140,10-8 0,-6-9 0,9-7 0</inkml:trace>
  <inkml:trace contextRef="#ctx0" brushRef="#br0" timeOffset="26388">11187 6003 8355,'-6'-20'-158,"0"4"1,-3 4 0,2 2 0,0 3 48,1 1 1,3 4 0,-1 6-1,2 4 1,4 3 34,2 2-23,-3-1 0,10-1 0,-3-1 1,2-2-1,0 2 0,-2-1-293,2-1 1,1-2 385,1-6 0,1 0 0,-1 0 0</inkml:trace>
  <inkml:trace contextRef="#ctx0" brushRef="#br0" timeOffset="26595">11199 5941 8355,'9'8'-656,"-1"0"1,6 1 0,5 3 0</inkml:trace>
  <inkml:trace contextRef="#ctx0" brushRef="#br0" timeOffset="27204">15478 5519 8355,'0'-12'-148,"0"-1"1,4 5 1313,0 0-993,1-1 0,-4 4 1,2 5-215,1 7 1,0 4 0,-4 1 0,0 2-93,0 3 1,0-4-1,0 5 1,0-1 0,0-1-492,0-1 1,0-1 0,0-1 293,0-1 0,0 0 0,0 1 1</inkml:trace>
  <inkml:trace contextRef="#ctx0" brushRef="#br0" timeOffset="27380">15739 5482 8355,'-13'5'-167,"6"2"0,-2 7 1,3 1-1,1 3 1,-2 0-1,1 1 1,1-1-1,2 2-155,2-1 0,-5 1 0,-1 5 0</inkml:trace>
  <inkml:trace contextRef="#ctx0" brushRef="#br0" timeOffset="27582">15652 6424 8355,'12'0'-1311,"1"0"1</inkml:trace>
  <inkml:trace contextRef="#ctx0" brushRef="#br0" timeOffset="30666">6251 8954 8355,'3'-8'272,"3"1"1,10 0-1,4 1 1,8-4-1,4-1 1,7-3-458,10-2 1,2-2 0,5-4-742,-1 1 0,5 6 0,-4-3 1</inkml:trace>
  <inkml:trace contextRef="#ctx0" brushRef="#br0" timeOffset="34615">7826 8520 8657,'-4'-12'0,"0"0"0,1-1 317,1 1 1,4 6 0,1 6 0,2 9 0,2 6-165,3 5 1,-3 4 0,-1 2 0,0 2 0,-2 2 94,2 2 0,-5 1 1,3 2-414,-3-1 1,1 0 0,1-4-1,1 1 1,-1-1 13,-2-2 1,-1-4-1,-1-3 1,-2-4 73,-1-4 1,-5-4 0,4-3-1,-2 0-28,-3-3 0,3-3 1,-1-6-1,-1-5 2,-3-4 1,0-8 0,0-2 0,1-7 20,2-4 0,0-5 1,3-3 25,-1-4 1,5-1 0,-3-9 0,5-1 89,5-1 0,1 7 0,8 5 0,4 4 0,6 5-7,3 5 1,8 5 0,-2 10 0,1 6 283,-1 8 0,2 3 0,-6 5 0,-2 5-455,-1 9 0,-6 5 0,-5 4 0,-6 3-28,-4 4 0,-4 3 1,-1 1-1,-1 0-34,-4 1 1,-1-7 0,-7-2 0,1-4 137,-1-4 1,-3 1 0,-2-7 0,-1-3 93,-3-2 1,2-6 0,0 3 0,-1 0 102,2 0 0,-3-4 0,5 1-10,2-3 1,2 5-87,5 2 1,4-1 0,8 1 0,4 0-51,3-1 1,7 4 0,3-3-1,3 2-27,0-2 0,0 2 1,-2-4-1,-2-1-3,2 1 1,1 2-1,-1-3 1,-3 1-205,-1-1 0,2 4 0,-3-4 0,-2 1-725,-1-1 817,-2 5 0,1-3 0,-1 5 1</inkml:trace>
  <inkml:trace contextRef="#ctx0" brushRef="#br0" timeOffset="34971">8347 8880 8355,'-4'-8'262,"0"0"1,1 5 0,8-3-1,6 2 1,4-1-326,1-2 0,2 0 0,-1-3-45,3 2 0,-5 0 1,1-3-1,-2 1 0,-1 2 45,-1-2 1,-1 3 0,-3-1-245,-4-2 1,-2-1 0,-4-1 258,-2-1 1,-3 5 0,-5 1-1,0 2 108,-1 2 1,1 2-1,-1 1 1,1 0 57,0 0 0,-1 1 0,2 3 0,2 4-26,0 3 0,6 6 1,-1 1-1,3 0-69,1 0 0,1 2 0,3-2 0,5 0-149,2 0 0,7-1 1,2-5-138,4 0 0,2-5 1,3-2-1,3-4 1,1-2-87,0-4 0,0-7 0,4-7 1</inkml:trace>
  <inkml:trace contextRef="#ctx0" brushRef="#br0" timeOffset="35218">8930 8272 8355,'-6'-12'223,"5"11"0,-3 3 0,6 15 1,3 4-1,-1 2 0,0 3-42,0 3 1,4 3-1,-4 4 1,-1-2-297,-2-1 0,-1 4 0,2 5 0,1-4-236,1-3 1,1-1-1,-1-5 1,3-3-424,0-4 1,0-4 0,-4-5 647,1-1 0,0 0 0,-4 1 0</inkml:trace>
  <inkml:trace contextRef="#ctx0" brushRef="#br0" timeOffset="35763">8781 8694 8355,'0'-12'-283,"1"3"188,3 1 0,3 1 0,7-2 0,1 0 338,2 0 0,9 2 0,-1-2 0,2 1-341,4 1 0,-1-4 0,3 4 0,-4 1-100,-3 1 0,-5 4 194,-1 1 0,-4 1 0,-1 4 0,-6 3 1,-4 3 26,-4 1 1,-1 5 0,0 1-1,0 0 241,0 0 1,-4 4 0,0-3 0,1 0-140,2-2 0,2 1 1,3-2-276,4-1 1,7-6-1,2-5 1,0-3-182,0-1 0,-1-5 0,3-4 1,-1-2 170,-3-1 0,-1-5 0,-3 1 0,-2-1 148,0-1 0,-7 0 0,3-2 1,-3 2 145,2 0 1,-2 4-1,2-2 105,-3 2 1,-1 6-123,0-1 0,0 8 0,0 1 0,0 7 109,0 4 1,0 1 0,0 1-1,2-1-244,2 0 0,-1 1 0,5-1 1,2 1-53,1-1 0,0-4 1,-2-1-1,0-1-247,0-4 1,2 0 0,2-2-1,-1 0-104,0 0 0,1 0 0,-1 0 0</inkml:trace>
  <inkml:trace contextRef="#ctx0" brushRef="#br0" timeOffset="36513">9550 8520 8217,'5'-12'428,"-2"5"1,4 4 0,0 6 110,0 5 0,0 8 0,1 0-517,-4-1 1,-1 0 0,0 1-1,1 1 5,-2 3 1,0-4 0,-2 4-1,0-1 1,0-1-107,0 0 1,4 2 0,0-3-439,-1-2 1,-2-1-162,-1-2 0,0-6 481,0-6 1,0-6 0,0-8 0,0-1 111,0-1 1,0-6 0,0 1 0,0-2 60,0-2 0,0 0 1,2 2-1,0 1 58,2 1 0,6 6 0,-2-2 0,3 5-55,2 4 1,3-2 0,1 6-215,-2 1 0,-1 2 1,0 1-1,1 0 1,1 0-441,-1 0 675,-1 5 0,4 2 0,1 5 0</inkml:trace>
  <inkml:trace contextRef="#ctx0" brushRef="#br0" timeOffset="36514">9860 8545 7809,'7'0'327,"-2"-1"760,-5-3 238,0 2-941,0-3 0,0 6-244,0 3 1,0-1 0,0 5 0,2 2 0,0 1-87,3 1 0,3 2 0,-3 1 0,1 2-58,-1-2 1,4 3 0,-5-1 0,-2-1-159,0 2 1,-2-4 0,0 2 0,0-2-282,0-2 1,0-3-150,0-1 480,0-5 0,4-3 0,0-9 0,-1-3-9,-2-4 0,3 0 0,1-4 20,-3-2 1,5 2 0,1 1 0,2 0 78,-2-1 0,3 5 0,-2-1 0,2 2 0,1 3 63,0 3 1,1 2 0,-1 6 0,1 0-9,-1 0 0,1 2 0,-1 3 0,-1 6-89,-3 4 0,3 3 1,-3-1-1,2 3-95,-2 4 0,2-1 1,-4-1-1,0-2-178,4-2 1,-3 2 0,0-2-56,-2 1 1,5-3 0,-3 1 0</inkml:trace>
  <inkml:trace contextRef="#ctx0" brushRef="#br0" timeOffset="39255">11385 8483 8355,'0'-12'-41,"0"-1"1,0 1 0,0 0 0,0-1-1,0 1 1,2 1 182,2 2 0,-1 4 1,4 6-1,-2 3 0,-1 5 1,0 2-1,0 1-70,-1 1 1,4 3 0,0 1 0,1-1 0,0 1 0,1-1 0,-1-2-217,0-4 1,2 1-1,5-4 1,2 0-1,-2-3-53,-1-3 1,-2-1 160,0 0 1,1-4-1,-2-2 1,-2-1-1,-2-4 101,-1-4 0,2 2 0,-4-5 50,-1 0 0,-2 3 1,-1-5-7,0 2 1,0 2 0,0 3 0,0 1 232,0 0-279,0-1 0,0 8 0,0 5-5,0 7 0,5 5 1,-1 4-1,0 5-24,1 3 1,-2 6 0,4 4 0,0 5 2,0 2 1,-3 10 0,3-1-1,0 2-41,0 3 1,-3-2 0,3 5 0,-2-2-89,-2-4 0,-2 8 0,-1-8 0,0 3 25,0-1 0,-5-3 0,-4-3 182,-2-2 0,-8 1 0,-4-8 0,-6-3-235,-3-5 0,0-7 0,-2-3 0,1-6 0,0-5 71,1-6 1,2-4-1,6-5 1,4-8 14,3-6 1,5-10 0,3-7 0,7-5-178,4-5 1,11-9-1,8 4 1,3-1-146,5 1 1,3-2 0,5 11 0,0 0 25,1 5 1,4 3 0,2-4 0</inkml:trace>
  <inkml:trace contextRef="#ctx0" brushRef="#br0" timeOffset="39523">12018 7875 8355,'-11'-23'609,"3"2"-676,2 9 1,6 8 0,0 8-298,0 4 1,0 9-1,-1 3 1,-2 3 125,-1-3 1,0 8 0,4-3-1,0 2 81,0 3 0,5 2 0,2 5 1</inkml:trace>
  <inkml:trace contextRef="#ctx0" brushRef="#br0" timeOffset="41655">10802 8074 8896,'-4'-12'0,"-1"-1"0,-1 1 0,2 3 0,6 8-85,4 9 0,5 16 0,3 2 0,1 4-621,2 5 1,5 6-1,-3 3 1</inkml:trace>
  <inkml:trace contextRef="#ctx0" brushRef="#br0" timeOffset="42354">13184 8384 8355,'7'-19'22,"4"-5"0,-10 9 1,3-4-1,-1 0 0,0 1 196,1 0 0,0 1 1,-4 5-1,-1 1 1,-4 1-1,-3 3 1,-3 2-51,-1 2 0,-2 3 0,-1 4 1,-3 4-1,0 5-280,0 3 1,3-1-1,5 5 45,2-2 0,5 4 0,-1-2 1,3 2-1,1 0-18,0-1 0,5-2 0,3 3 0,5-1-78,3 1 1,-2-3-1,3 1 1,-4-2-40,0-3 0,-1 0 1,1-1 42,-1-2 1,-1 3-1,-3-6 1,-3 2-22,-4 1 0,-2-4 1,-5 1-1,-5-1-76,-4-1 0,-3-2 1,3-5-84,-2 0 0,1 0 329,3 0 0,6-5 0,2-2 0</inkml:trace>
  <inkml:trace contextRef="#ctx0" brushRef="#br0" timeOffset="43291">13618 8409 8355,'-2'-20'0,"-2"4"308,-3 8 1,-1 2-1,0 6 1,-2 0 0,-1 2-45,-1 2 0,-2-2 1,-1 8-1,-2 2-372,2 4 1,3 4-1,2-2 1,2 2 36,-2 2 0,5-3 0,1 0 0,2 0 1,2-1-1,2 0 0,2-3 0,4-2-246,3-5 1,1 2 0,2-6 0,1-1 166,2-2 1,-1-2-1,-3-3 99,-1-5 0,-1-2 1,-1-1-1,-3-1 44,-2 1 1,-1-5 0,-4 1 0,0-1 51,0-1 0,0 1 0,0-5 0,-1 2-46,-3 2 1,1-2 0,-5 3-1,-2 1 1,1-1-76,0 1 1,-2-1-1,4 5 1,-1-1-13,0 1 0,5-1 1,-1 1-1,3 0-36,1-1 1,1 1-1,3-1 1,3 1 44,0 0 1,8-2 0,-1-3 0,2-2 0,4-2 3,-1 1 1,-4 3 0,3-4 191,0-1 1,-4 4-1,2 1 185,-2-1 0,-2 4 0,1-1-108,-1 5 0,-4 5 0,1 5 1,-1 1-1,-1 3 37,-3 4 1,-3 14-1,-1 7-149,0 6 1,-5 5-1,-2 4 1,-1 5 0,-1 2-1,1 0-120,1-1 1,2-2 0,5-2-90,0-5 0,0-4 0,1-4 1,3-5-126,5-6 0,2-1 0,1-8 1,0-3 144,1-3 1,-1-3-1,1-5 1,0-3 0,3-6-60,0-5 0,1 0 181,-5-6 1,0 4-1,1-3 1,-1-4 0,-1-1 1,-2 1 0,0-4 0,-3 9-3,1-1 1,-5 3 0,2 4 63,-2 1 0,-2 6 0,0 6-54,0 7 0,0 8 1,0 3-1,0 2-46,0 2 0,0 1 0,0 2 1,0-2-68,0-2 1,4 1-1,1-6 1,2 0-15,3-3 0,1-6 0,1-3 92,1-2 1,-1-2 0,1 0 0,-1-2-6,0-2 1,5-3 0,0-5-1,-2-2 65,-2-2 1,0 1 0,-2-5-1,-1 2 1,-4 2 138,0-2 1,2 4 129,-4-2 0,2 5-238,-2 6 1,-3 7 0,4 10 0,-4 2-60,-1 3 0,4 2 1,0 6-1,0-1-211,2 1 0,-3-1 0,5-2 0,1-3-401,3-1 1,0-6 338,0-3 1,6-7-1,2 4 1</inkml:trace>
  <inkml:trace contextRef="#ctx0" brushRef="#br0" timeOffset="43914">14622 7888 8355,'-7'5'33,"2"5"1,1 5 0,0 6 0,1 2 0,2 5 149,1 5 1,0 0 0,0 10-1,0-2 1,0 2 0,0 1-1,1 1 1,2-1 0,2-2-703,2-4 1,-4-2 0,2-3 0,-1-5-911,1-6 1193,-1-4 1,1-6 0,2 1 0</inkml:trace>
  <inkml:trace contextRef="#ctx0" brushRef="#br0" timeOffset="43915">14412 8446 8355,'0'-12'0,"1"3"0,3 2-12,4 2 0,3-1 0,2 2 64,-1-4 0,6 1 1,4 0-1,4 0 0,5 0 1,0-2-1,2-1 1,0 2-1,-1 2 223,-2 1 1,2 3 0,-6-2 0,-4 4-96,-2 4 0,0 3 0,-5 6 1,-3-1-108,-7 1 1,1 4 0,-2 3-192,-2-1 1,0 3-1,-2-4 1,0 0-516,0 0 0,0-2 0,0-3-441,0-1 1,5-5 926,4-3 1,2-8 0,1-3 0</inkml:trace>
  <inkml:trace contextRef="#ctx0" brushRef="#br0" timeOffset="43916">15019 8062 8083,'-5'-7'-588,"3"7"1,-9 7 0,4 5 0</inkml:trace>
  <inkml:trace contextRef="#ctx0" brushRef="#br0" timeOffset="44536">15242 8434 8355,'6'-20'326,"-5"2"1,6 6 0,-4 0-47,1-1 0,-1 6 1,-7 3-1,-4 4 0,-2 4-262,2 5 1,-3 2 0,4 1 0,-2 0 65,1 1 1,1 3-1,-2 2 1,2 0-147,1 0 1,2-1 0,4-5-174,0 0 1,0 1-1,1-1 1,4-1-1,3-2-198,3-5 0,-3-3 0,0-1 0,2 0 221,1 0 0,1-1 0,0-3 230,-4-5 0,-1-2 0,-5-1 0,3-2 9,-3-3 0,4 2 1,-2-4-1,-1 0 1,-1 1 183,3 0 0,-3-3 1,5 5-1,0-1 1,0-1 0,-3 9 0,4-2-173,2 4 0,1 3 0,2 4 0,-1 0 9,0 0 0,-3 5 0,-1 3 0,0 5-78,-1 3 1,3-1 0,-6 6 0,-1 0-41,-2-2 1,3 3-1,0-4 1,-1 0 95,-2 0 0,-1 3 1,0-5-1,2-1 41,2-1 1,-3-6-18,3 1 56,3-7 1,-5 2-1,3-8 1,-1-4-126,0-3 1,5-6-1,-5 1 1,0 1-84,1 1 0,1-4 1,4-3-1,-2-1 30,2 2 0,2-4 0,3 5 0,2 0 97,-2 2 0,-1 5 1,-2 3-1,0 5 95,1 3 0,-2 2 1,-2 3-1,0 6 195,0 5 0,-2 5 0,0 4-229,-1 1 1,-2 4-1,-4 1 1,0 1-430,0-1 1,4 3-1,1-4 1,2-1-1,4-4-517,4-3 0,5-3 0,5-6 0</inkml:trace>
  <inkml:trace contextRef="#ctx0" brushRef="#br0" timeOffset="44692">16334 8570 8355,'0'-12'-1311,"25"-1"1</inkml:trace>
  <inkml:trace contextRef="#ctx0" brushRef="#br0" timeOffset="52332">1439 10629 8433,'-13'-18'171,"1"-3"0,1-2 0,1-1 0,2 2 0,-3 3 0,-4 1 0,-5 4 1,0 5-1,-2 5 0,-3 2 0,-3 4 0,1 3 0,1 7 0,1 8 262,0 3 0,4 3 0,2 3 0,1 6 1,3 3-1,3 5-527,3 1 0,4 2 0,6 2-245,3-3 1,5 2 0,7-7 0,5-4-305,2-6 0,12-5 0,2-4 1,3-6 98,3-5 0,-1-5 0,5-6 0,-3-5-60,-1-6 0,-3-5 578,-7-3 0,3-9 0,-4 2 1</inkml:trace>
  <inkml:trace contextRef="#ctx0" brushRef="#br0" timeOffset="52658">1662 10319 8355,'0'-13'0,"0"5"374,0 0-239,0 5 1,0-1 139,0 8 0,0 4 0,0 9-32,0 4 1,4 2 0,0 3 0,0 2-246,2 1 0,-1 5 0,5-1 0,-3 3 0,0 1 1,0 0-1,1-1 0,0-1 0,-1-2-493,-1 1 1,3-3-1,-2-1 1,1-1-294,1 0 0,-5-4 414,4-5 0,0 1 0,5 4 1</inkml:trace>
  <inkml:trace contextRef="#ctx0" brushRef="#br0" timeOffset="53249">2133 10827 8355,'0'-23'371,"0"2"1,2 5 0,0 2 387,2 1 1,1 1-460,-5 0 0,0 3 1,-2 2-298,-2 2 0,-3 1 0,-7 5 0,-1 5 0,-1 5 0,1 5 0,-1 4 1,1 0-516,-1 0 1,-1 2 0,5-5 296,-1 3 1,6-1-1,2 2 1,1-5 0,0-2 0,1-2 0,7-1 0,4-2 70,3-5 1,3-3-1,1-2 1,2-3 88,-2-5 1,0-6 0,0-3 0,2-1 129,-2-3 0,-5 3 0,-3-1 0,-1 3 77,1 1 1,-4 3 0,1 0 492,-2 1-514,-2 5 0,0 3 0,0 8-129,0 4 0,0 3 0,0 3-82,0 3 0,4-4 1,1 4-1,2-2-132,3 2 1,1-4 0,1 4 0,1-5 0,-1-2-116,0-2 1,1-5 0,-1 1-1,1-3 120,-1-1 1,0 0-1,1 0 1,-2-1 96,-3-3 1,3-3 0,-4-5 0,1-1 110,1 1 1,-7-1 0,2 1-1,-1-2 62,1-2 1,-2 2 0,2-3 0,-3 4-53,-1 0 1,0 1-1,0-1 1377,0 1-961,0 5 1,0 3 0,0 8-296,0 4 1,4 8 0,1 0 0,-1-1-248,1-1 0,-2-2 0,4 1 0,0-1-161,0 1 0,1-2 0,4-2 0,1-2-391,-1-1 350,0 3 1,1-7-1,-1 3 1</inkml:trace>
  <inkml:trace contextRef="#ctx0" brushRef="#br0" timeOffset="53430">2493 10517 8355,'-15'-11'449,"4"2"-786,4 0 0,3 8 1,5 1-1,2 7-94,1 4 0,6 7 0,-4 1 1</inkml:trace>
  <inkml:trace contextRef="#ctx0" brushRef="#br0" timeOffset="54231">2642 10827 8583,'0'-12'379,"0"-1"0,1 2-221,3 3 0,3 3 0,4 6 0,-1 3 0,-2 4 0,2 3 0,-1 2 0,1-1-127,-2 1 1,-5-1 0,3 0-344,-1 1 0,-2-5 1,4 0-560,-2 2 564,5-4 0,-5-2 255,4-8 1,-2-3-1,-5-6 1,2 1-2,-1-1 1,-1 1-1,-2 0 1,0-1 127,0 1 1,5-1 35,3 1 1,3 5-1,2 3-57,-1 3 0,1 2 0,-1 3 0,0 4-33,1 3 1,-5 2-1,0-1 1,2 1-6,1-1 1,-3 0-1,0-1 1,1-1 36,-2-2 1,4-5 111,-3 1 0,3-2 0,0-4-57,-3-2 0,-1-3 0,-4-5 0,2-1-41,2 1 0,-3 0 1,3-1-1,0 2-15,0 3 1,1-3 0,5 4-171,-1 0 0,1 2 0,-1 5-12,0 0 0,-1 5 0,-1 3-175,-2 3 1,-4 6 0,3 0-1,0-1-1189,0 2 1247,1-4 0,5 4 0,-1-6 0</inkml:trace>
  <inkml:trace contextRef="#ctx0" brushRef="#br0" timeOffset="54232">3584 10616 8355,'-5'-12'394,"3"5"0,-2 3 0,7 8 0,3 4 0,0 3-1542,4 2 0,1-1 0,1 1 1</inkml:trace>
  <inkml:trace contextRef="#ctx0" brushRef="#br0" timeOffset="54233">3634 10840 8355,'0'12'280,"0"0"-262,0 1 1,0-5 0,0 0 102,0 2 0,1-4 0,3-2-951,5-3 0,2 5 0,1 0 0</inkml:trace>
  <inkml:trace contextRef="#ctx0" brushRef="#br0" timeOffset="54514">1712 11497 8355,'-6'-25'697,"9"2"1,6 2 0,20 3 0,15 2-1011,9-1 0,13-4 1,4 3-1,10-1 530,6-3 1,10-1 0,-46 11-1,1 0 1,0 1 0,1 0 105,0 0 0,1 2 1,2 1-1,1 2 0,1-1 1,-1 0-1,3 2 1,0 2-402,-3 0 1,1 0-1,0 1 1,0 0-1,-4 2 1,0 0-1,-2 0 1,0 0-1199,48 0 0,-6 1 1,-14 4 373,-4 3 0,-20 3 0,-1 1 1</inkml:trace>
  <inkml:trace contextRef="#ctx0" brushRef="#br0" timeOffset="57817">5829 10790 8355,'7'-18'113,"-3"-1"0,-2 0 0,-2 2 0,-2 5 1,-2 5-1,-4 8 0,-3 10 0,-2 7 0,2 4 1,2 2-1,2 2 206,1 0 0,-2 4 0,4-1 0,1-1 0,2-2 0,1-3-318,0-2 0,5-3 0,3-6 0,5-1 0,2-2-282,2-5 1,5-3 0,-2-2-1,4-5-62,1-6 0,-5-2 0,-1-7 0,-1-1 192,-2-1 1,-4-2 0,-4-1 0,-4-2 0,-2-1 0,-4 2 32,-2 1 1,-8 5 174,-9 0 1,-2 6 0,-2-1-1,0 3-100,0 5 1,1 2 0,-1 6 0,1 0-33,4 0 0,3 6 0,9 2 0,4 3-191,2 2 0,4-2-80,2-3 0,8 3 0,7-4 0</inkml:trace>
  <inkml:trace contextRef="#ctx0" brushRef="#br0" timeOffset="58782">6164 10468 8355,'-12'-36'627,"-1"3"0,6 4-387,3 8 0,3 3 0,1 6-139,0-1 0,3 8 0,3 6 0,7 9 1,1 8-1,-1 4-62,0 4 0,-1 7 0,-1 0 0,-1 4-171,-2 5 0,-5-2 0,1 4-25,-3-2 1,4 4 0,-1-5-1,-2-1 1,0-3 28,-2-3 1,0-4 0,0-5-1,0-2-150,0-2 1,0-3 111,0-6 1,0-6 146,0-6 1,4-6-1,1-6 1,2-1-61,3 1 1,1-5-1,1 2 1,2 3-3,3 2 0,-4 3 0,4-1 0,-3 4-11,-2 2 1,3 4-1,-1 2 1,-4 4-55,-3 3 0,1 3 0,-4 1 0,-1 3 119,-2 1 1,-6-2 0,-4 2 62,-2-1 0,-1-1 0,1-5 0,1 0 0,2 0 88,-2-4 1,4-1 92,-3-3 1,7-4 0,-1 1 0,6-5-234,5-3 1,3 0-1,3-4 1,1 0-177,1-3 1,2-1 0,-3 3-1,3-1 90,2 1 0,-5 4 0,3 0 0,-2-1 16,1 2 1,-1-4-1,-3 4-12,-1 1 1,0-5 137,1 2 0,-6 2 16,-3-1 0,-1 1 0,-1-2 1,3 0 269,-3 0 0,0-2 188,-2-2-47,0 6 0,0 3-293,0 8 0,4 3 1,1 7-1,1 1-36,-1 2 1,5 9 0,-2-1 0,2 1 4,-2 0 1,3 4 0,-4 3-1,1 2-287,1-2 1,-7 6-1,2-5 1,-2 0-183,-2 2 1,0-4 0,0 0 145,0-2 0,-4-5 0,-2-6 0,-1-2 1,-1-5-314,1-2 1,-4-8 0,3 1 252,-3-6 0,-2-9 0,1-7 0</inkml:trace>
  <inkml:trace contextRef="#ctx0" brushRef="#br0" timeOffset="58783">6734 10505 8355,'-24'-8'0,"-1"-1"-913,6 6 527,6-2 0,9 6 1,10 3 247,6 5 0,11 2 0,9 1 1</inkml:trace>
  <inkml:trace contextRef="#ctx0" brushRef="#br0" timeOffset="59101">6933 10988 8355,'0'-8'212,"0"0"0,1 1 0,3-3 1,5 2-1,2-2 0,1-1-284,1-1 0,0 0 0,2-1 192,2 1 0,4-1 1,-5 0-1,-1-2-292,-1-2 1,-1-1-1,-1 3 1,-1-2 0,-3 2-1,-4 1 1,-2 2-1,-4 0-72,-2-1 0,-3 2 1,-5 2-1,-2 2 398,-2 1 0,2 2 0,-3 4 0,2 1 101,-1 4 1,6 3 0,-2 8-202,1 5 1,5 0-1,2 2 1,3 3-1,1-1-161,0-3 0,5 0 0,3-4 0,5 0-212,3 0 1,-1-3 0,6-5-1,1-3-123,2-2 1,6-1 0,2-4 0</inkml:trace>
  <inkml:trace contextRef="#ctx0" brushRef="#br0" timeOffset="60977">7528 10666 9540,'-1'-11'0,"-3"3"399,-5 4 0,-2 8 0,0 4-255,3 3 0,-3 7 0,4 3 1,-1 2-1,1 3 0,2 2 0,2 1 1,1-3-308,2-4 0,6 0 0,4-7 0,5-4-400,5-5 0,5-5 1,3-2 57,1-3 0,4-3 0,-4-7 0,-2-1 182,-1-2 1,-5-5 0,-2 1 0,1-3-1,-2-4 282,0-1 0,-3 0 0,-6 3 0,-2-3 80,-1-4 0,2 1 0,-4-1 0,-1 0 181,-2 1 0,-2-3 0,-3 3 1,-3 0 317,0 3 0,-3 9 0,5 5-71,-2 5 1,0 7-1,-1 10-79,4 5 1,2 13 0,2 3 0,0 3-159,0 4 1,0 8-1,0-6 1,0 1-242,0 1 0,6-2 1,2 0-408,3 1 0,1-7 1,1-2-1,-1-3 0,1-2-602,-1-3 0,0-5 0,0-6 677,-4-2 1,3-5-1,-4 2 1</inkml:trace>
  <inkml:trace contextRef="#ctx0" brushRef="#br0" timeOffset="60978">7714 10703 8355,'-7'0'2641,"3"0"-2562,8 0 1,9-4-1,7-1 1,5-2 0,4-3-1,6 0 1,3 1-1,4 2-118,-2 1 0,-3 2 0,-4 4 1,-4 0-260,-3 0 0,-7 0 0,-2 2 0,-5 2 77,-4 4 1,-2 3-1,-6 3 1,0 1 201,0 1 1,-4 5-1,-2-4 1,1-1-238,-1 2 1,2-8-1,4 2-1148,0-1 1048,0-5 0,11-6 0,3-7 0</inkml:trace>
  <inkml:trace contextRef="#ctx0" brushRef="#br0" timeOffset="60979">8173 10381 8355,'-25'-7'1093,"6"1"-1904,3 6 0,7 6 0,6 2-470,6 3 1281,-1 2 0,14 4 0,-2 3 0</inkml:trace>
  <inkml:trace contextRef="#ctx0" brushRef="#br0" timeOffset="60980">8347 10703 8355,'-7'-7'1916,"1"0"-1351,6 3 1,6 3 0,2-3-269,3 2 0,6 8 1,-1 2-319,-1 3 1,1 6-1,-3 1 1,1 1-1,-3 2-457,0-2 1,-1 4 0,-1-3-1,-2-1-244,-1-3 1,-1-2 497,0-1 1,0-8 0,3-5 169,-4-7 0,-2-4 1,-2-3-1,0-1-21,0-1 0,0-5 0,1 3 0,2-1-47,1-3 0,4 3 1,-2-1-1,1 2-105,2 3 0,1 1 0,0 3-256,-2 3 1,0-2 394,5 6 0,-1-5 0,0 2 0</inkml:trace>
  <inkml:trace contextRef="#ctx0" brushRef="#br0" timeOffset="60981">8830 10716 8355,'9'-9'0,"-2"1"394,-2-2 1,3-1 0,-3-1-1,-1 0 1,0-1 115,0 1 1,-1 5-1,-7 3 1,-5 2-438,-2 2 1,-3 2 0,-1 2-115,-1 4 0,-1 3 0,5 2 0,-1 0-119,1 4 0,1 1 0,1 4 0,3-3-153,2-1 0,1 3 0,4-5 0,0-1 78,0-1 1,5-3 0,4-2 0,2-5-132,1-3 0,0-1 0,1 0 0,-1-1 228,1-3 1,-2-3 0,-2-6 358,0 1 0,-3-1 1,4 1-1,-3 0 125,-1-1 0,2 1 0,-3 1 0,1 1 0,1 3 329,0 2 1,-3-4-508,4 5-781,0 0 0,-1 10 346,-3 2 1,-2 3-1,-4 0 193,-2-3 1,3 3 242,-3-2-43,2-4-684,2 1 112,0-6 0,0-6 49,0-2 1,-1 2-610,-3 2 11,2 3 995,-3 1 0,5-6 0,0-1 0</inkml:trace>
  <inkml:trace contextRef="#ctx0" brushRef="#br0" timeOffset="60982">8892 10703 8355,'-4'-12'249,"-1"-1"-97,-2 1 0,4 4 1,-2 1-1,1 0 1,-2 1 380,-1 1 0,3-3 0,-4 4-524,-2 1 1,-2 3 0,-3 4 0,-2 4-34,2 3 0,0 3 1,0 3-1,-2 3 202,2 4 1,1 2-1,3 1 1,3 4-83,4 0 1,-2-3 0,3 2 0,3-2-154,3-3 1,12 2 0,2-8 0,6-1-469,6-5 1,3-6 0,6-7-1,2 0-727,2 0 0,-1-7 889,-4-6 1,1-5 0,-1-6 0</inkml:trace>
  <inkml:trace contextRef="#ctx0" brushRef="#br0" timeOffset="61463">9587 10666 8355,'8'6'-399,"-1"3"570,-1 6 0,2 5 1,-3 4-1,2 3 1,2 0-72,-2 2 1,2-1-1,-3-6 1,1-3-214,2-1 1,2-2 0,3-5 162,3-2 1,-4-4 0,4-5 18,-3 0 0,-3-5 1,-3-4-1,-3-3-117,1-4 0,-5 2 1,3-4-1,-2 1-75,-2 1 1,0-6 0,1 2-1,2 0-284,1-1 1,2 6 0,-2-2-1,4 5-585,3 4 923,1-3 1,6 9-1,2-3 1</inkml:trace>
  <inkml:trace contextRef="#ctx0" brushRef="#br0" timeOffset="62152">10207 10840 8355,'0'-18'551,"0"8"0,0-2-484,0 1 0,-1 1 0,-2 0 1,-3 3-1,0 2 0,-4 2-97,-1 2 0,-1 6 0,-1 4 0,1 2-36,-1 1 0,5 0 0,0 1 1,0-1-1,-1 1-78,1-1 0,5 0 1,-1 1-1,3-1-167,1 1 0,1-5-58,3 0 1,3-5 0,6 0 0,-1-5 251,0-2 1,-3-5 0,-1 0 0,0-2 167,-1-1 0,3-1 0,-6 1 0,-1 0 522,-2-1 0,-1 1 128,0-1-474,0 1 0,0 7-98,0 5 0,4 5 0,2 7-165,0 1 0,3-1 1,3-1 5,1-2 0,-1 0 1,0-5-1,2-1 0,1-2-32,2-1 0,-1 0 0,-3-1 0,-1-3-4,1-4 1,3-2 0,1-1 0,-4 0 35,-3-3 0,1-2 0,-4 1 0,0-3 9,-3-2 0,-3 0 0,-1-5 0,0 0-11,0 0 1,0-4 0,-1-1 84,-3-2 1,1 3-1,-4-4 1,2-1-1,2-1 18,2 2 1,-4 3-1,1 7 1,2 2 559,0 4 1,2 12-524,0 9 1,0 10-1,0 15 1,0 4-45,0 3 1,0 5-1,0 2 1,2-1-29,2 1 0,1 0 0,5-3 1,-1 1-324,5-1 0,0 1 0,5-3 1,1-5-684,-1-2 1,2-4 0,3 3 0</inkml:trace>
  <inkml:trace contextRef="#ctx0" brushRef="#br0" timeOffset="63217">11150 10269 8355,'0'-25'84,"0"1"1,0 0 0,0 3-1,0 5 1,0 2 0,-2 3-1,-2 3 1,-4 6 0,-3 8 0,-1 8-1,-1 5 1,-1 7 0,-1 7-1,0 9 369,4 7 1,-1 5 0,3 7 0,0-1-1,0 5-345,5 3 0,3 0 0,1 4 0,0-3 0,0-3 1,3-7-530,5-8 0,2-4 0,12-11 178,4-8 0,3-4 1,5-8-1,-1-5-415,2-6 1,-1-5-137,-1-4 1,3-3-1,-4-5 1</inkml:trace>
  <inkml:trace contextRef="#ctx0" brushRef="#br0" timeOffset="63717">11447 10641 8355,'0'-12'898,"0"5"0,2 7 0,2 8-814,4 3 0,-1 2 0,1-1 0,3 0 0,3-1-20,3-2 0,-1 2 0,-3-3 0,-1 2-362,0-2 1,5 2 0,-1-6 0,0-2-41,-3 0 0,0-2 1,-1 0-1,1-2 111,-1-2 1,-4-3 0,-1-5 0,0 0 201,0-1 1,-4 1 0,1-1 0,-3 1 33,-1 0 1,0-1 0,0 1 305,0-1 1,0 5-1,-1 1 256,-3 2 1,2 2-322,-2 7 0,3 3 1,1 7-1,0 2 1,1 5-9,3 2 0,-1 12 0,4 2 1,-2 3-101,-2 3 0,0-3 1,0 5-1,1 1-139,-1-2 1,-2 3 0,-2-6 0,-3-2-186,-5-5 0,-2 0 0,-1-5 0,-1-1 84,1-2 1,-5-2 0,0-4 0,-3-3-129,-2-3 1,3-6 0,0-1 0,-1-2-114,1-2 0,4-3 0,0-4 1,4-4-565,2-3 1,7-3 353,-2-3 1,8-8-1,3-6 1</inkml:trace>
  <inkml:trace contextRef="#ctx0" brushRef="#br0" timeOffset="64033">12018 10195 8355,'-4'-28'0,"0"3"352,-1-2 0,11 19 0,2-1 1,3 7-1,2 3 0,-1 3 402,0 4 1,6 10 0,3 7 0,2 7-533,2 4 1,4 10 0,0 5 0,-3 6-148,-4 6 1,0-1 0,-5 6-1,-2-3-206,-1-3 1,-7 1 0,-3-8 0,-3-1-44,-1-3 0,-1 0 0,-3-10 0,-6-1-224,-5-1 1,0-8 0,-6-2-534,-1-2 1,0-7 0,0-2-7,1-4 1,6 1-1,-3-8 1</inkml:trace>
  <inkml:trace contextRef="#ctx0" brushRef="#br0" timeOffset="64669">13692 10393 8355,'13'-25'0,"-1"6"533,0 1 1,1 11 0,-1 2 0,1 1-127,-1-1 1,-6 3 0,-6 6-322,-7 4 1,-4 3 0,-3 2-1,-3-1 1,-2 2 33,0 2 1,-9 2 0,2 4 0,-4-2-76,-5-3 1,1 5-1,-1-2 1,4 0-89,0 1 0,2-6 0,5 2 0,0-3-110,3-2 0,4 0 126,4 1 0,8-1 0,5-1 0,6-1-26,6-2 1,1-1-1,4 3 1,4-3 57,2-2 1,2 5 0,0-3-1,-1 1 25,1 0 0,4-4 0,0 3-64,-1-1 1,-2 2 0,-1-4 0,-1 0 0,0 0-224,-4 1 0,-2 3 0,-5-3 0,-2 2-2630,-3 3 2309,3 1 0,-15 7 0,3 1 0</inkml:trace>
  <inkml:trace contextRef="#ctx0" brushRef="#br0" timeOffset="64976">13146 11026 8355,'-12'0'712,"7"1"126,5 3 0,11-1 0,11 5 0,5 2 0,6 0-675,3-2 0,12-3 0,6-5 0,5 0 1,3 0-1,-1 0 0,-3 0 0,-6 0-2370,-5 0 0,-4 0 0,-6 0 0</inkml:trace>
  <inkml:trace contextRef="#ctx0" brushRef="#br0" timeOffset="67502">15131 10567 7671,'12'0'0,"1"0"298,-1 0 1,-4 0 0,-2 0 874,-5 0-968,2 0 1,-14 0 0,4-2-1,-1 0 1,0-4 146,-2-1 0,3-1 0,0-4-227,2-1 1,-4 1-1,5-1 1,1 0 0,2-3 47,1 0 1,1-2 0,4 3 0,3-2-74,3 2 0,1 1 0,1 3 0,0 3-140,4 4 1,-3 3-1,2 3 1,-2 7-150,-2 7 0,1 8 1,-2 4-1,-1 6-28,-2 1 0,-5 7 1,1-1-1,-4 0 67,-4 2 1,-3 0-1,-7 4-61,-3-2 0,2-5 0,-5 1 0,-3-3 188,0-5 1,1-4 0,-1-9 0,-4-3 0,3-5 150,2-3 0,-2-4 0,5-5 0,-2 0-43,0 0 0,6-5 0,-1-5 1,3-4-45,5-2 0,3-2 0,5 1 0,0-2-33,0 0 1,9-1 0,5 7 0,4-1-31,4 3 0,1 2 1,4 1-1,0 4-82,2 3 0,6 6 0,-4 5-161,1 5 1,2-1 0,-5 4 0,0-2-3,2 1 0,-5 1 0,3-3 0,-3 1 0,-3-2-1237,-2-4 1157,2 1 1,-9 1-1,4 7 1</inkml:trace>
  <inkml:trace contextRef="#ctx0" brushRef="#br0" timeOffset="68023">15838 10654 8549,'-6'-7'356,"5"1"0,-3 8 0,8 2 1,3 4-1,2 3 0,4 3 0,5 1 1,2 1-176,1 0 0,7 2 0,-4-2 0,3-1 0,-1 0 0,-3 1 1,-1 0-1,-2-2-954,-2-4 0,-2 1 1,-4-3-1,1 1-573,-1 0 0,-5-2 1013,-3-3 0,-2-3 0,-2 5 1</inkml:trace>
  <inkml:trace contextRef="#ctx0" brushRef="#br0" timeOffset="68337">16073 10629 8355,'0'-7'602,"-5"1"1,-2 12 0,-4 2 0,1 3-413,2 2 1,0 5 0,-3 2 0,1 2 0,2 0-282,-2-1 1,3-4 0,-1 2 0,0 0 0,0-1 0,1 1-3124,1 1 2656,2-5 0,-1 3 0,-2-6 1</inkml:trace>
  <inkml:trace contextRef="#ctx0" brushRef="#br0" timeOffset="69211">16644 10604 8355,'1'-18'335,"2"4"1,1 5-1,-1-1 1,-2-1 0,-1 1-1,0 6 314,0 8 0,0 7 0,-1 5 0,-3 1 0,-3 4-513,0 5 0,-3-1 1,5 5-87,-2 1 0,4-1 0,-1 3 0,3-4-66,1-3 1,2-1 0,5-2-20,6-2 0,3-3 1,1-7-1,4-3-169,2-4 1,2-2 0,0-4-1,-1-2-79,1-4 1,-1-8 0,-2-5 0,-3-3 0,-1 0-46,-3-1 0,-7 0 322,-4 0 0,-2 0 0,-4 1 1,-2 0-1,-5 2 0,-7 3-230,-4 1 1,-8 3 0,-1 7 0,0 3-254,-1 4 0,4 2 1,-2 2-1,6 3-475,6 1 1,3 5 822,5 4 0,3 1 0,5-5 0</inkml:trace>
  <inkml:trace contextRef="#ctx0" brushRef="#br0" timeOffset="69212">17152 10616 9414,'-12'-18'0,"1"5"0,1 4 553,2 4 1,5 2 0,1 7 0,4 6-367,7 5 1,2 0 0,1 6 0,-1 2 0,-1 4 0,-2 3 0,0 0 0,-1 2-726,-3 0 0,2-3 1,-2 2-1,-1 0 1,-2-4-125,-1-1 1,0-5 0,-1-2 0,-3-1 0,-5-3-39,-2-1 0,3-7 698,0-3 1,4-3 0,-3-2 1,1-3 0,2-7 0,4-7 0,0-1 39,0-3 0,0-3 0,0-4 0,0-4 0,0-3 1,0-1-1,1-2 727,4-2 0,-4 2-436,3-2 0,-1 7 162,1 0 1,-1 7 0,5-1 0,2 6 0,1 6 77,1 2 0,0 7 0,2 3 0,1 3-435,2 1 0,-2 5 0,-5 5 0,-2 4 0,0 3-473,-1 3 1,-1-4 0,-6 4-3,0-3 1,0 6 0,-2-4 0,-2 0-66,-4-2 1,-3 1 0,-3-1-1,-2 1-1917,-5 0 1928,3-1 0,-5-5 0,3 1 0</inkml:trace>
  <inkml:trace contextRef="#ctx0" brushRef="#br0" timeOffset="69485">17549 10182 8355,'-5'-24'452,"3"4"1,-7 2 0,6 7-1,4 3 1,6 4 437,4 3 0,-2 10 1,-1 5-1,2 5-807,1 7 0,1 5 1,0 7-1,-1 2-72,-2 2 1,0 4 0,-5-1 0,1 0-183,0 1 0,-2-7 1,4 1-1,0-4-406,-1-3 1,-1-5-1,1 1 1,0-4-657,-3-5 1,-2-2 0,-1-5 697,0-1 0,-5 0 0,-2 1 1</inkml:trace>
  <inkml:trace contextRef="#ctx0" brushRef="#br0" timeOffset="69823">17450 10616 8355,'7'-8'1610,"4"1"-1584,4 2 1,11-4 0,-1 4-1,3-2 1,1-1 0,1 0 352,2-1 0,1 5-1513,4-4 1,0 5 0,0-1 695,1 3 1,-1-5 0,0-1 0</inkml:trace>
  <inkml:trace contextRef="#ctx0" brushRef="#br0" timeOffset="69824">17996 10530 8355,'-8'0'300,"-1"0"1,7 5 388,-3 3 0,4 3 0,1 2-170,0-1 1,1 1 0,2-1 0,3 0-442,1 1 1,-3 3 0,3 2 0,-2 0-602,-2 0 1,2 0 0,-1-3-1,-1 2-2093,-1-2 1871,-2-1 1,5-2 0,2 0 0</inkml:trace>
  <inkml:trace contextRef="#ctx0" brushRef="#br0" timeOffset="69980">18033 10331 8355,'-19'0'-874,"1"6"0,5 1 1</inkml:trace>
  <inkml:trace contextRef="#ctx0" brushRef="#br0" timeOffset="70938">18219 10604 8355,'0'-19'301,"0"-3"0,0 5 0,0 2 0,1 3 1,2 2-1207,1 2 1,2 5 1138,-2-1 0,3 2 0,5 2 1,-1 2-1,-1 2 74,-2 4 1,-4 3 0,3 3-1,-1 1-333,-4 2 0,0-1 0,-2-2 0,0 1 3,0 2 0,1-2 0,2-6 0,1 0-127,-1 0 1,-2-2 75,-1 2 0,6-7-168,2 2 1,-2-8-1,-1-4 113,1-3 0,-5-1 1,3-2 110,-3-3 1,4 4-1,-1-5 1,-2 1 43,0 1 0,-2-2 0,1 2 0,2 0 0,3 1 66,0 1 1,-1 6 0,3 1-43,1 1 1,-2 2 0,2 4-1,0 0 1,2 2 10,2 2 0,-1 3 0,0 5 1,1 0-42,-1 1 1,1 1 0,-1 1-1,1 1 11,-1-1 1,-1 3 0,-1-1 0,-4-2 25,0-1 1,2-2 0,-4 1-20,-1-1 0,3-4-35,-2 1 1,0-8 34,-4-1 1,0-1 0,0-8 0,0 0-40,0-2 0,0-2 0,0-1 0,0-1-28,0-1 0,1-5 0,3 3 0,5 0-48,2 0 0,0 2 0,-2 3 0,0 1-10,0 0 0,2 5 0,2 3 37,-1 2 0,1 2 0,-1 2 0,-1 2 146,-3 4 1,-1 3 0,-4 3-1,1 1 40,-1 1 1,2 5 0,1-4-83,1-2 0,-3 3 0,3-2 1,0-1-1,-1-2-216,4-5 0,1 2 1,2-6-1,-1-1-32,0-2 1,1-1 0,-1 0 0,1 0 90,-1 0 0,-1-5 0,-1-2 0,-3-2 67,-2 1 0,1 0 0,-4-6 1,2-1 113,-1-2 1,-1-3 0,-2 3-1,0 2 444,0 1 0,0-2 329,0-1-657,-6 1 0,5 10 1,-3 6-155,2 7 0,2 4 0,2 3 0,0 1 0,2 3-137,-1 1 1,4-4-1,0 3 1,1-1-102,1-1 0,-1-1 1,4-5-1,1-3-39,-1-2 1,-4 4 0,1-5-1,0-1 123,2-2 0,2-2 0,-1-2 0,0-3 39,1-1 1,-2-1 0,-2-6 0,0-1 31,0-1 0,1-2 0,-2 3 1,-2-2 62,-1 2 0,-3 1 0,2 2 797,-3-1-738,-1 6 0,0 3 0,0 8 0,0 5 1,0 2 0,0 5 0,2 2 0,0 0-377,2 0 0,6 0 0,-2-3 1,3 2-1147,2-2 1037,-1-1 1,6-2 0,1 0 0</inkml:trace>
  <inkml:trace contextRef="#ctx0" brushRef="#br0" timeOffset="71533">19447 10480 9257,'-11'-8'0,"1"1"0,2 1 1697,-2 4 1,5 2-1560,1 4 1,6 3 0,4 5 0,1 0 0,2 1 0,2-1 0,0 2 0,-1 1-435,-2 2 0,-1-1 1,2-3-1,-4-1-684,1 0 1,-5 1-549,3-1 1341,-3 1 0,-2-6 188,-3-3 0,3-4 0,-4-4 0,4-5-26,1-2 0,1-3 1,4-1-1,1-1 1,1 1 0,4-3 0,-2 1 0,2 2 82,1 1 0,0 2 0,1-1 48,-1 1 1,1 5 0,-1 3 8,1 3 0,-2 6 0,-2 3 0,-2 3-17,-1 2 1,2 3-1,-3 2 1,2 0 56,3 0 0,-3-1 1,1-4-68,2 4 0,-3-7 0,-1 2 1,1-2-1,0-3 104,3-3 0,-3-3 0,1-1-142,2 0 1,-1-5 0,1-4 0,-2-2-18,2-1 1,-3-1-1,1 1 1,0-2-83,-1-2 1,3 2 0,-5-4 0,2 1-4,3 1 0,0-1 0,-1 5 0,-1 1 27,2 3 0,1-2 0,2 6 1,-1 1 60,0 2 0,1 5 0,-2 3 0,-2 2 124,0 5 1,-2 6 0,2-3-91,0 3 1,-5-4 0,3 5 0,-1 0 0,0-2-215,-1-3 0,4-2 0,-4-1 1,1-1-413,-1 0 0,1-1 0,-3-1-494,1-2 0,5-5 0,-2 3 1</inkml:trace>
  <inkml:trace contextRef="#ctx0" brushRef="#br0" timeOffset="93222">9773 11671 8277,'7'-13'0,"-2"1"0,0-1 0,-1 1 0,0 1 0,0 1 464,0 2 0,-1 5 0,-7-1 1,-5 4-1,0 6 0,1 6 0,3 7 1,4 6-227,1 4 1,0 4-1,1 9 1,2 4-1,1 7 1,0 5 0,1 2-1,-1 5 1,-2 1-1,-2 2-106,-4-5 1,2 0-85,-7-1 0,2 2 0,-2-12-90,1-4 0,3-3 0,-2-8 1,2-3-56,2-5 1,2-1-1,-1-12-1343,-2-1 0,2-1 241,-7-1 1,1-6 368,-4-3 1,-1 3 0,1-1 0</inkml:trace>
  <inkml:trace contextRef="#ctx0" brushRef="#br0" timeOffset="93508">9500 12650 9480,'-4'-8'0,"1"1"0,5 2 701,5 2 0,4 2 1,1 2-1,0 4-438,1 8 0,1 1 0,1 8-151,1 4 0,-1-1 0,-5 4 0,-2-2 0,2 1-46,1 1 0,-3-2 0,1-6 0,0-5-55,2-2 1,-3-5 0,1-3 0,0-1-81,2-7 1,2-3 0,-1-9-1,1-3-116,-1-3 0,0-4 1,1 1-1,-1 1-352,1 1 0,0 5 0,3-4-860,0 2 0,6-4 0,-3 3 1</inkml:trace>
  <inkml:trace contextRef="#ctx0" brushRef="#br0" timeOffset="94453">8322 14250 8270,'12'-12'-423,"-3"1"684,-1 3 1,-4-2 201,4 6-184,-5 0 0,-3 5-52,-8 3 1,1 2 0,0 3 0,0 0-28,0 0 0,3 1 1,-3 0-1,0-2 65,0 1 0,-1 3 1,-4-1-1,1-2-14,2-1 0,-6-1 0,3 3-111,-2-2 1,-5 1 0,-2 3 0,-2 0 0,-2 1 39,0-1 0,-4 6 1,-1 3-234,-2 2 1,-1 2 0,-3 0 0,3-2 0,4-1 115,3-1 1,3-6 0,2 0 0,6-4 30,5-3 0,6-5-107,8 1 1,4-2 0,9-2 0,5 0-352,6 0 0,-1 0 0,6 0 0,0 0-706,-1 0 1,4 1-1,-3 2 1,3 1 488,1-1 1,4-2 0,1-1 0,-2 0 74,-2 0 506,-6 0 0,4-5 0,-5-2 0</inkml:trace>
  <inkml:trace contextRef="#ctx0" brushRef="#br0" timeOffset="95319">7851 14895 8355,'-13'0'291,"2"-1"0,4-2 0,7-1 1,9 1-1,4 2 0,5 1 0,2 0 1,3 0 201,5 0 0,-1 5 1,6 4-1,0 2 1,2 1-1,-1 0 1,1 1-1,-4-1-1244,1 1 1,-6-1 0,3 0-912,-3 1 0,-1-1 0,0 1 1</inkml:trace>
  <inkml:trace contextRef="#ctx0" brushRef="#br0" timeOffset="96505">9401 14213 7920,'-12'0'351,"3"0"0,2-1 0,1-2 0,-1-3 1,-2 0-1,1-3 0,1 1 0,2 0 1,2-2 360,2-1 1,1-1 0,1 1-726,3 2 1,2-2-1,3 4 1,0-1-1,0 1 1,2 2-1,2 2 111,-1 2-72,0 1 0,1 1 0,-1 3-255,1 4 0,-1 9 0,0 5 1,-1 6-1,-2 5 0,-5 2-110,-3 3 0,-1 0 0,-1 2 159,-3 2 0,-3 3 1,-7-2-1,-3-1 106,-3 1 1,1-6 0,-2-5-1,-1-2 116,-2-2 0,1-7 1,1-6-1,3-4 1,1-4 129,3-2 0,1-6 0,3-7-147,2-3 0,4-7 0,5-3 0,0-2 2,0-2 0,7 0 0,4 2 0,5 0-24,4 3 0,-5 6 0,3 0 1,-2 6-11,1 2 1,4 2-1,-5 7 1,-1 4 18,-1 5 1,-2 8-1,1-2 1,-1 0-102,1-1 0,-2 4 0,-2-3 1,0 0-187,0 0 1,2-2 0,2-3-1,-1-2-419,0-3 1,1 2 117,-1-6 0,6 5 0,1-2 1</inkml:trace>
  <inkml:trace contextRef="#ctx0" brushRef="#br0" timeOffset="96814">9872 14387 8683,'-8'0'1815,"0"0"-1027,5-6 0,-1 5-265,8-3 0,3 2 0,5 4 0,1 0-325,-1 3 1,0 4 0,1-1 0,-1 4-255,1 0 1,3 0-1,1 1 1,-2-1-313,-1 1 0,-2-5 0,0-1 1,1 0-450,-1-1 1,1-1 0,-1 1-155,1 0 1,-5-2 0,-1-2 426,-2 2 1,-1-3-1,-4 5 1</inkml:trace>
  <inkml:trace contextRef="#ctx0" brushRef="#br0" timeOffset="97111">10033 14362 8355,'0'-8'2630,"0"-1"-2164,0 7 1,-1-4 0,-2 7-1,-1 4-375,1 3 0,-3 8 0,-3 5 1,-2 3-1,-1 2 0,-1 3 0,1 4-2020,0 3 1,-1-3 953,1 0 1,-6 0-1,-1 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9:01:22.501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  <inkml:brush xml:id="br3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10753 13940 8355,'0'-16'113,"0"-1"0,0 2 0,1 3 0,2 5 0,1 7 1,0 7-1,0 5 0,1 5 0,-3 3 0,0 4 1,-2 2 404,0 3 1,0 0 0,0 7 0,0 2 0,0 2-246,0 3 1,0-5-1,0 4-209,0-4 0,0 0 0,0-1 0,0-1 0,0-2 1,0-2-102,0-2 0,1-7 39,3-6 0,3 0 1,5-4-1,1-3 0,1-3 68,2-4 1,3-2-1,5-2-156,-3-4 0,6 0 1,-2-5-23,1 2 1,0 0-1,-1-6 1,0 0-498,0 2 0,0-3 0,-1 6 0,1 0 0,-1-1-421,-4 2 1,4 0 0,-5-5 0</inkml:trace>
  <inkml:trace contextRef="#ctx0" brushRef="#br0" timeOffset="310">11373 14039 8355,'-12'-12'680,"-1"0"0,5 5 1,1 1-181,1 1 1,4 5 0,6 0 0,4 7-335,3 4 1,-3 7-1,1 2 1,0 4-42,2 0 0,-2 11 0,-2 2 0,-2 2-96,-2-1 1,2 5 0,-1 1-344,-1 0 1,-1 3-1,-2-4 1,0-2-156,0-2 1,0-2-1,0-11 1,0-4-425,0-3 0,1-8 103,3-6 0,-3-5 1,4-6 629,-4-6 1,-1-6 0,0-7 0</inkml:trace>
  <inkml:trace contextRef="#ctx0" brushRef="#br0" timeOffset="647">11361 13977 8355,'0'-17'453,"0"1"1,0-3-1,1 1 1,3 3-1,3 1 136,0 2 1,5 1 0,1 1-328,6 2 1,0 5-1,2-1 1,0 4-270,-2 4 0,3 3 0,-4 7 1,-2 2-108,-2 5 0,0 2 0,-9 2 0,1 1 1,-1 3-349,-2 4 0,-7-2 0,-4-1 191,-3 0 1,-3-3 0,-1 2 0,-3-5 0,0-3-824,0-4 1,-4 2-1,3 0 1</inkml:trace>
  <inkml:trace contextRef="#ctx0" brushRef="#br0" timeOffset="1693">11906 14374 9459,'-9'-7'0,"4"3"0,11 3 0,8 2 0,6 2 0,5 1-141,4-1 1,3-2-1,4-2 1,-2-3-651,-1-4 0,0-3 0,5-2 1</inkml:trace>
  <inkml:trace contextRef="#ctx0" brushRef="#br0" timeOffset="2011">12750 14126 8355,'0'-25'-450,"0"6"1054,0 3 0,-5 6 0,0 3 18,-2 2 0,-1 0-575,-5 5 1,1 2 0,1 2 0,1 4-40,2 3 0,1 3 1,-2 3-1,0 3 1,1 4 10,1 0 1,2 5 0,5 2-1,0-1-171,0 0 0,0-2 1,0-6-1,1-3-213,3-1 0,3-1 0,5-5 0,2-1-56,3-3 1,1-2 0,4-6 0,-3-1-114,-1-4 0,3-1 0,-4-7 487,3 1 0,-5-6 0,3-1 0</inkml:trace>
  <inkml:trace contextRef="#ctx0" brushRef="#br0" timeOffset="2356">13010 14225 8355,'-8'-4'0,"0"0"783,5-5 1,-3 9 0,6 0-459,0 6 1,0 1-1,0 3-167,0 4 0,-4-2 0,0 5 0,1-2-24,2 1 1,1-2 0,0 3-1,0-3 1,1-2-329,3 0 0,3-1 0,6-1 0,-1-3-155,0-2 0,1 0 1,1-5-1,1-2 37,1-2 1,2-4 0,-3-7 0,2-2 192,-2 2 1,-5-4-1,-3-2 1,-2-1 26,-2 1 1,-2-5 0,-1 5-1,-1 2-1,-3 0 0,-3 6 0,-7 1 0,-1 6-222,-2 5 1,-1 1-1,3 1-77,-1 4 0,-1 1 1,6 7 264,3-1 1,-3 6-1,4 1 1</inkml:trace>
  <inkml:trace contextRef="#ctx0" brushRef="#br0" timeOffset="2711">13432 14151 8355,'-2'-11'14,"0"1"0,-4 4 1,-1 0 222,-2 3 0,-2 2 1,0 2-1,1 2-38,2 1 1,3 4 0,-1-2-40,0 1 1,-2 1 0,4 4 0,1 1-177,2-1 1,1-3 0,1-1 0,3 1-118,4 2 0,3-2 0,2-1 0,-1 0 15,1-1 0,3 4 0,1-4 1,-1 1-148,2 1 0,-4-5 0,2 4 274,-2 2 1,-3 1 31,-3 1 0,-3 1 1,-10-1-1,-3 0 0,-3 1-287,-1-1 0,3 1 0,1-1-221,-1 0 1,-1-3-1,0-3 196,2 0 0,0 4 0,-5-3 1</inkml:trace>
  <inkml:trace contextRef="#ctx0" brushRef="#br0" timeOffset="3063">13742 13767 8761,'-11'1'182,"3"3"1,3 4-132,4 3 0,1-2 0,0-1 228,0 2 0,6 5 0,0 3 0,3 1-148,-1 3 0,0 1 0,3 2 1,-1 1-1,-3 3 0,-2 4 0,-1 3 1,1 1-1,-1-1-742,-2-3 1,0 2-1,-4-6 291,-2-2 0,3 0 1,-3-4-593,2-2 1,1-3 604,-3-6 0,3 0 0,-5 1 0</inkml:trace>
  <inkml:trace contextRef="#ctx0" brushRef="#br0" timeOffset="3249">13630 14151 8859,'0'-12'347,"0"-1"1,6 1 0,3-1-268,6 1 0,2-6 0,8-1 1,4-2-1,2 1 0,3-1-1243,0 2 1,2 1 0,1 5 0</inkml:trace>
  <inkml:trace contextRef="#ctx0" brushRef="#br1" timeOffset="12683">11063 13308 8355,'-22'-24'-149,"-3"5"0,0 7 1,2 7-1,2 8 0,-2 8 1,-3 9-1,-6 11 0,-3 13 1,-5 14 123,-2 10 0,-2 9 0,-2 1 0,3 1 1,3 1-1,2 4 0,3 4 0,5 2 1,7-5-1,5-5 282,4-4 1,3-2-1,3 1-95,4-1 0,2 1 1,4-2-1,2-3-46,4-4 0,8-3 0,7-1 0,3-1-72,3-3 1,9 1-1,1-6 1,4-4-1,5-5 1,6-4-148,8-4 0,6-8 44,11-4 0,6-2 1,11-8-1,-47-8 1,2-2-25,3 0 0,1-1 0,4-3 0,2-2 0,1-1 0,0-2 0,4-1 0,0-2-8,4-1 0,-1-2 0,0 0 0,0 0 0,3-5 0,-1-1 0,0 0 0,-1-1 105,-2 1 1,0-2 0,6-1 0,0-1 0,-5 0 0,0-1 0,3 1 0,0 0 59,1-1 1,-1 1 0,2-2 0,0 0 0,-8 2 0,0 1 0,-1 0 0,1 0-67,0 1 0,-1-1 0,-8 2 0,-1-1 0,-2 1 0,-1-1 0,-5 1 0,-2-1-46,38-18 0,-11-2 0,-11-1 14,-7-1 1,-16-2 0,-12 2-1,-12-5 1,-10-2 54,-8-2 0,-5-1 0,-12-4 0,-6-5-24,-6-5 1,-12-7-1,4 1 1,-4-5-35,-1-3 0,-5-8 1,-5 5-1,0 0 121,0 1 1,-5 8 0,3 3 0,-4 13 4,-1 13 1,-17 15 0,-9 17-1,-11 8-179,46 4 1,-2 2-1,-5 6 1,-1 2 0,-3 4-1,0 1 1,-3 3-1,-1 0-216,-2 2 1,-1 1-1,2 3 1,1 2 0,-3 2-1,0 2 1,1-1-1,2 1 296,0-1 0,4 0 0,11-3 0,5-2 0,-15 9 0,34-19 0,33-17 0,21-11 0</inkml:trace>
  <inkml:trace contextRef="#ctx0" brushRef="#br1" timeOffset="13550">11063 15912 8355,'0'-12'98,"0"-1"1,1 2-1,3 2 1,6 2 0,4 1-1,2 2 1,1 0 15,1 0 1,2-2 0,9 4 0,3-4 0,1 1 0,0-2-284,2 0 0,-4 4 1,0-1-1,-4 1 0,-5 0-321,-2-1 0,-4 0 0,-5 6 68,-3 2 1,-2 3-1,-6 5 1</inkml:trace>
  <inkml:trace contextRef="#ctx0" brushRef="#br1" timeOffset="14051">10976 16011 8468,'-7'0'-64,"13"6"0,6-5 1,10 3-1,-1-2 1,2-2-1,5-2 0,4-2 1,2-4 322,3-3 0,-4 4 1,6 3-1,-6 3-375,-3 1 1,-1 1 0,-5 3 0,-4 4 93,-3 3 0,-9 7 1,-4 4-1,-2 5-222,-2 2 0,-2 1 1,-2-3-1,-4 4 166,-3 0 0,-3-3 1,-1 2-1,-3-1 144,-1 0 1,2 1 0,-2-2 0,-1 1 77,1-1 1,4-2 0,-2-3 0,4-1-70,0-1 1,1-6-1,1 3-155,3 0 0,2-4 53,6 2 0,6-8 0,2-3 1,3-4 140,1-1 1,1 0 0,0 0-29,4 0 0,2-4 1,6-2-1,0 1 0,0-2-128,0 0 1,1-1 0,1-5 0,4 1-129,0 0 1,2-1 0,3 1-415,-3-1 0,3 1 0,-4 0 1</inkml:trace>
  <inkml:trace contextRef="#ctx0" brushRef="#br1" timeOffset="14814">11373 17041 7778,'0'-8'-536,"0"-1"1319,0 0-615,0 3 0,0-1-94,0 3 0,0 1 108,0-5 0,0 7-37,0 1 0,0 5 0,0 8-93,0-1 1,0 5 0,1-1 0,2-1-105,1-1 1,6-6 0,-2 1-1,3 0 1,-3-3 0,1-2 0,2-3-33,4-1 1,-4-1-1,4-3 1,0-5-13,-1-2 1,0-1 0,-2 0 0,-1-1-67,-3 1 1,-1 4 0,-4-1 81,1 0 0,0-2 0,-4-2 1,-1 2-1,-2 2 228,-1 0-69,0 7 1,0-3 0,0 10-1,1 3 1,2 3 168,1 1 0,1 1-251,3-1 0,-1-4 0,5 1 0,3-1 0,3 0 0,2-1 0,1-2-710,1-2 1,1 4 0,6 0 0</inkml:trace>
  <inkml:trace contextRef="#ctx0" brushRef="#br1" timeOffset="15230">11844 16148 8413,'-4'-13'0,"-1"2"394,-2 3 1,4 4 396,-1 8-683,8 3 0,3 7 0,5 1 0,1 2 0,0-1 0,3 1 0,0-1-178,-1-1 1,5-1 0,-1-2 0,2-1-1,-2-1 1,-1-3-132,-3-1 0,3 2-1945,-2-4 1633,1 0 0,-5 2 0,1 0 1</inkml:trace>
  <inkml:trace contextRef="#ctx0" brushRef="#br1" timeOffset="15465">11956 16036 8307,'-7'6'0,"3"2"0,2 3 0,1 1 0,-2 1 0,-1 1 0,1 2 0,2 5 12,1 2 0,-4 2 0,-2 0 0,1 1 1,-2 2-1,0 2 0,-3 0 0,1 2-680,1 0 1,-3-5-1,4 4 1</inkml:trace>
  <inkml:trace contextRef="#ctx0" brushRef="#br1" timeOffset="15902">12192 16309 7680,'5'-7'-144,"1"3"0,2 8 0,-3 4 0,-1 3 273,1 2 0,-1-1 1,-4 2-1,0 1-279,0 2 1,0 3 0,0-3 45,0-2 1,0-1-1,1-3 1,3-1 13,4-2 0,4-5 1,0 1-1,0-4 0,1-4 1,-1-3 2,1 0 1,-1-4 118,0 3 0,1-3 1,-2-2-1,-2 1 0,-2-1 1,-1 1 177,-3-1 99,-2 1 1,-1 4-11,0 0 0,-1 6 0,-2 2-153,-1 7 1,0 8 0,4 3-55,0 1 1,0-2 0,1 2 0,3-1-293,4-3 1,3 3-1,3-1 1,1-2 0,3-3-313,1-3 0,8-4 0,4-5 0</inkml:trace>
  <inkml:trace contextRef="#ctx0" brushRef="#br1" timeOffset="37428">13940 13977 8333,'2'-11'0,"0"2"123,3 1 1,4 3 0,-1-2 0,3 1 0,3-1 0,3-3 9,3-1 1,4 0 0,1 0-1,1 1 1,3-2 0,4 0 0,3-4-70,1 3 0,6-7 0,3 0 0,5-4 0,6-2-87,4-3 1,-2 2 0,8-8 46,1-4 1,1 1 0,5-6 0,1 0 42,-1 0 0,0-2 0,2-3 1,1-1-2,2 0 0,2-3 1,-4-4-30,1-4 0,-5 2 1,-34 26-1,2 0 1,-2 1-1,0 1 0,0 0 1,1 0 38,37-31 1,-39 29-1,0-1 1,36-32 0,-1 2-50,-3 0 1,2 2 0,-6 2 0,-1 2-21,-2 4 0,-1-3 0,0 1 1,-1-2-37,-3 0 1,2 3 0,-3-4 0,-1 0-19,-2 3 1,-4 7-1,-6 6 1,-5 7-52,-5 5 1,-12 3-1,-1 7 1,-8 5-472,-4 2 1,-5 8-1,-8 6 302,-5 7 0,-3 6 1,-4 3-1265,-5 5 1232,-3 2 1,0 2-1,-1 0 1</inkml:trace>
  <inkml:trace contextRef="#ctx0" brushRef="#br1" timeOffset="37764">16954 11571 8355,'-18'-5'392,"-1"-2"0,0 0 0,2 3-1334,3 3 1,6 2 1104,0 3 1,6 2 0,2 2 152,7-4 1,10-3 0,5-1 0,5 0-208,6 0 0,3-4 0,3-1 0,1-2-50,1-3 1,-1 3 0,-5 0-191,-2 2 1,-6 2 0,-1 7 0,-6 6 0,-9 5-12,-4 6 1,-5 4-1,-6 4 1,-5 4-440,-7 2 1,-3 11-1,-6 1 249,0 0 0,1-1 0,-1 4 0</inkml:trace>
  <inkml:trace contextRef="#ctx0" brushRef="#br1" timeOffset="38499">16557 12725 8565,'0'-19'-254,"0"2"0,-5 10 0,-4 7 175,-2 7 1,-1 8 0,0 3 0,-1 0 0,1 3 0,-1 1 0,1 4 372,0 0 1,3 4-1,2-1 1,0 0 0,2 0-1,-2 0-139,0-1 1,3-2 0,-3-1-29,2-1 0,-4-3 0,4-2 0,-1-1 8,1-2 0,1-3 0,4 0 100,0-1 1,1-5-132,3-3 0,7-3 0,7-1 0,1-1-75,3-3 1,2-3 0,2-5-1,2-2-131,1-3 0,4 4 0,-3-4 0,0 3-175,1 2 0,-2-1 0,-5 2 1,0 3-304,-4 4 1,-2-1 0,-5 0-1,-2 4-352,-3 4 704,-2 4 1,-6 11 0,0 1 0</inkml:trace>
  <inkml:trace contextRef="#ctx0" brushRef="#br1" timeOffset="38799">16421 13581 8355,'-11'-2'-64,"2"-2"1,9 3 0,9-5 0,2 1-1,2-4 1,5-3 0,7-5 0,7-5 242,4-5 1,6-1-1,4-3 1,2-1 0,2 3-1,1 0 1,0 4-1023,-2 2 0,-2-3 0,-10 6 0</inkml:trace>
  <inkml:trace contextRef="#ctx0" brushRef="#br1" timeOffset="54225">18132 967 8355,'0'-12'-223,"-1"0"0,-3-1 0,-5 2 0,0 2 0,-1 0 0,2 1 0,0 0 0,-1-1 582,1 0 0,5-2 1,-1-2-1,3 1 0,1 0-4,0-1 0,1 6 0,2 5 0,1 4-301,-1 7 1,2 2-1,1 2 1,-1 4-46,1 4 0,-2 7 0,-4 6 1,0 0-1,0 2 7,0 1 0,1-3 0,2 9 1,1-1 29,-1-1 1,0 0-1,0-4 1,2-1-145,2-3 0,1-4 1,5-8-1,-1-5-18,0-2 1,6-7 0,3-3 0,2-2-17,2-2 0,4-7 1,0-4-135,-1-4 1,-2-6-1,-1 3 1,-1 0-1,0 0-233,-3 3 1,2-4 0,-4-1 0</inkml:trace>
  <inkml:trace contextRef="#ctx0" brushRef="#br1" timeOffset="54493">18641 980 8355,'0'-13'-1188,"0"1"1201,0 5 1,-4 3 0,-1 8 0,3 4 0,0 5 0,2 2 0,2 3-1,0 1 281,3 3 1,0 6-1,-2 3 1,2 3-413,2 0 0,-3 5 0,3-5 0,-1 3-84,-3 0 1,2-1-1,-1-8 1,-1-1-203,-2-3 1,1-1 0,0-6 170,3-2 233,-1-1 0,-4-7 0,0-2 0</inkml:trace>
  <inkml:trace contextRef="#ctx0" brushRef="#br1" timeOffset="54810">18666 980 8355,'0'-31'276,"0"5"1,0-4 0,1 5-84,3 0 0,-1 6 0,4 3 0,0 3-31,-1 5 0,3-2 0,3 6 1,1 1 46,-1 2 0,4 2 0,1 3 0,-2 6-517,-1 5 0,-2 5 0,-1 4-9,-2 1 1,-4-4 0,-5 0 0,0 1-1,0 1 59,0 2 0,-5-6 0,-4-2 0,-2-4-262,-1 0 0,0-1 0,-1-1 367,1-3 1,-1-2-1,1-6 1</inkml:trace>
  <inkml:trace contextRef="#ctx0" brushRef="#br1" timeOffset="55134">19149 930 8355,'-15'-4'-563,"3"0"0,8 1 238,-1 7 0,4 3 1,1 6-1,0 0 276,0 4 0,-5-3 0,-2 4 0</inkml:trace>
  <inkml:trace contextRef="#ctx0" brushRef="#br1" timeOffset="55135">19174 1463 8355,'-12'6'0,"-1"-5"-414,1 4-33,5 1 1,1-3-434,6 5 771,0 1 1,0 3-1,0 0 1</inkml:trace>
  <inkml:trace contextRef="#ctx0" brushRef="#br1" timeOffset="55378">17661 2084 8355,'21'-5'0,"17"1"98,20 2 0,12 0 1,8 1-89,0-3 0,10-7 0,0-7 0,6-2 86,-44 9 0,1 0 0,47-8 0,-47 9 0,0-1 0,46-9-116,0 0 0,-3 4 0,-12 6-208,-3 2 1,-14 5-528,-8-1 1,-10 3 0,-4 1 0</inkml:trace>
  <inkml:trace contextRef="#ctx0" brushRef="#br1" timeOffset="56650">20786 1240 7801,'-8'-4'0,"1"-1"-695,2-2 1,-1 3 830,2-5 1,3 1 0,-4-4 0,6-1-1,1 1 6,2-1 1,6 5 0,-3 0-1,1 0 1,0-1 0,2 2 0,1 2-1,2 2 104,-1 2 0,0 2 1,1 3-1,-2 5-208,-3 2 0,3 5 0,-4 2 0,1 1-78,0 3 0,-3-2 0,2 0 0,-2 1-32,-2-2 1,2 3-1,-1-5 1,-1-2-135,-1-1 1,-2-2 137,0 1-4,0-6 1,-2-3-1,-1-8 24,-1-5 1,0-7 0,4-4 0,0 0 0,2-1-20,2-1 0,-2-1 0,5-1 60,-1 4 1,3 2 0,-2 5-1,2 2 1,-1 3-8,2 4 0,1 2 1,1 2 34,0 0 1,1 7 0,-1 3-5,1 1 1,-1 8 0,-1-6-1,-1 0-82,-2 1 1,-1 3 0,2-1 21,0-1 0,-2-1 0,2-3 0,-2-1 11,-1-2 1,-1-5 45,-1 1 0,-2-4 11,2-4 1,-3-3 0,-1-5 0,0-1-9,0 1 1,2-2-1,0-1 1,4-3-7,1-1 1,1 2 0,4-2 0,2 1 1,3 3 1,-3 2 0,2 4 0,-2 2 27,-2 1 1,1 2 0,-2 6 0,-2 2 1,0 4 1,-7 3-1,4 1 1,-2 1-46,0-1 1,0 1 0,-4-1 5,0 0 1,0 1 0,0-1-5,0 1 0,6-2-40,2-3 1,-1-3-1,1-5 1,2-1-84,1-3 1,-3-2 0,0-3-1,2 1-95,1-2 1,1-1 0,-1-2 0,-1 1 124,-2 0 1,-3-1 162,3 1 155,-5 5 1,2 3 0,-5 8 89,0 4 0,0 3 1,0 3-150,0 3 1,0-4 0,1 4-1,4-3 1,3-2-108,3 0 0,3-1 0,1-1 0,1-3-486,0-1 0,1-2 1,0-4-107,-2 0 1,-1 0-1,-2 0 1</inkml:trace>
  <inkml:trace contextRef="#ctx0" brushRef="#br1" timeOffset="57248">21568 955 8355,'-20'0'-1014,"4"0"632,8 5 1,2 2-1,7 4-80,4-2 462,1 2 0,12-4 0,2 5 0</inkml:trace>
  <inkml:trace contextRef="#ctx0" brushRef="#br1" timeOffset="57249">21754 1215 8355,'-6'-6'258,"6"0"0,0 6 0,6 1-204,1 4 1,4-4 0,-3 3 0,3-1 0,1 1 0,1 3-247,-1 0 1,-4 4-117,1-3-30,-7 3 260,4-4 0,-2-7 0,0-8 2,-1-3 1,0-2-1,1 1 1,3-2 17,0-2 0,4 2 0,-3-3 0,3 5 0,1 4 59,1 3 0,-1 0 1,1 2-6,-1 5 0,0 3 1,-1 9-1,-1 1-92,-2 1 0,2 5 1,5-4-1,2-1-177,-2 2-28,4-4 1,0 4-1,6-6 1</inkml:trace>
  <inkml:trace contextRef="#ctx0" brushRef="#br1" timeOffset="57762">22858 757 8355,'0'-32'2011,"0"3"-2738,0 8 1,0 3 893,0 6 1,-5 4-1,0 1-116,-2 1 1,-3 2-1,-5 4 1,-3 1-1,0 2 38,0 1 0,-4 6 1,3-3-1,0 1-6,2 0 1,-1-1 0,0 4 0,1 0-88,-1 3 1,1 1 0,5-2-1,-1 1-9,1 2 1,1-1 0,3 5 0,3-3-126,4-1 0,1 1 0,1 0 1,4-2-88,3-1 1,4-2 0,5 1 0,2-1 188,0 1 1,5-1 0,-4-1 0,3-1 36,-3-2 1,2 0 0,-4 5 16,1-1 1,-3-4 0,0 1 0,-3 0 3,-5 2 1,-3 2 0,-5-1 0,0 0 0,-1 1 63,-3-1 0,-7 6 0,-7 3 32,-1 2 0,-6 6 0,-4 0 0,1 0 1,3-1 50,5-4 0,-2 7 1,5-9-126,2 0 0,7-4 0,4 1 0,4-1 0,4-4-89,4-5 1,9 1-1,5-6 1,4-1-109,3-2 1,9-1-1,1 0 1,2-1-271,2-3 1,-2 1 0,-3-4-1110,-1 2 1241,-6-5 1,5 3-1,-4-5 1</inkml:trace>
  <inkml:trace contextRef="#ctx0" brushRef="#br1" timeOffset="58230">22771 1860 8355,'-13'0'73,"1"0"188,-1 0 1,5 0-64,0 0 0,5 6 0,0 1-142,6 0 0,0 4 0,5-3 0,0 3-324,-1 1 0,4-3 1,-2-1 147,2 2 0,1-4 0,1 1-600,-1-1 459,0-2 0,-1-5 0,-2-4 142,-5-3 0,1 1 0,-1-1 134,-1-2 0,-1 3 0,-1 1 187,3 0 66,-3 2 0,9 5 0,-6 3 0,0 3-217,2 0 0,-3 4 1,3-2-1,1 2-296,0 1 0,-3 0 0,5-1 0,0-1 96,2-2 0,2-5-166,-1 1 1,1 3-1,-1 0 1</inkml:trace>
  <inkml:trace contextRef="#ctx0" brushRef="#br1" timeOffset="58550">23304 1091 8355,'-12'-18'0,"5"9"0,3-4 0,4 8-639,4-3 593,3 5 0,5-3 0,0 6 0,1 2 77,-1 2 0,1 3 0,-1 5 0,0 2 392,1 3 0,1 0 0,1 5 0,1-1-462,-1 1 1,-1 2-1,-1-1 1,-1-1-344,0-1 1,-3-6 0,-2 3-542,-2 0 0,-1-4 805,-4 2 1,-11-8-1,-3-2 1</inkml:trace>
  <inkml:trace contextRef="#ctx0" brushRef="#br1" timeOffset="58884">23453 1079 8355,'-2'-7'-1003,"0"2"2039,-2-1-865,-1 5 0,1-3 1,-1 8-1,-1 5 0,-1 5 1,0 4-1,-1 1-219,1 3 1,-4 2-1,3 1 1,-2-2-180,2-2 1,-3 2-1,4-2 1,0 1-191,3-1 0,3 1 0,1-6 0,0-1 144,0-1 1,-6-2 0,-1 1 0</inkml:trace>
  <inkml:trace contextRef="#ctx0" brushRef="#br1" timeOffset="59278">23626 1377 9322,'-4'8'319,"0"0"1,0-4-1,4 5-287,0 0 0,0-2 1,0 1-146,0 2 0,0 1-72,0 1 1,6 1 0,0-1-1,3-1-8,-1-2 0,-1-3 1,3-3-1,-2 1 85,1-1 1,2-2 0,2-1 0,-1-1 4,1-3 0,-5 1 1,0-5-1,2-2 76,1-1 1,-3-1 0,-1-1 0,-1 1 96,-4 0 0,1 3 0,0 1 114,1-2 101,0 5 0,-4 5 1,0 8-1,0 3-116,0 2 0,0 0 0,1 3-475,4 0 0,-1 5 0,7-5 0,4 0-390,3-3 1,-3 0 0,3-1 0</inkml:trace>
  <inkml:trace contextRef="#ctx0" brushRef="#br1" timeOffset="60676">20948 3101 6689,'-2'-7'-20,"-2"3"493,-3 2 0,0 4-145,3 2 0,3 3-145,1 5 1,0 0 0,0 2-67,0 3 0,0 2 0,0 4 1,0-1-1,1-1-73,3 1 0,2 2 1,3 0-1,0 0-14,0-3 0,2-2 1,2-5-1,-1-1-49,1-2 1,3-2 0,1-1-1,-2-4-136,-1-3 1,2-2 0,1-3-1,-2-4 14,-1-3 0,-3-7 0,-2-3 1,-2-2-37,-1-2 1,-2 0 0,-4 0 0,-2 0 9,-2 1 0,-3-1 0,-6 0 0,-3 2 9,0 2 0,-5-1 0,3 5 130,-1 2 0,3 7 0,-4 4 1,2 5-1,3 6-457,1 5 423,2 9 1,-6-2-1,-1 6 1</inkml:trace>
  <inkml:trace contextRef="#ctx0" brushRef="#br1" timeOffset="61022">21754 2927 8355,'-17'-12'-423,"1"-1"0,-1 6 192,5 3 1,-1 3-1,1 2 1,-1 2 251,1 1 1,0 6 61,-1-2 0,1 3 0,-1 0 1,2-1 72,3-2 0,-3-1 1,4 2-1,-1 0-115,0 0 1,4-2 0,-5 2 67,0 0 1,3-2-108,2 1 1,3 1 0,2 2 0,3-3-54,4-4 1,5 2 0,2-1 0,3 1-70,1-1 0,-2 3 1,3-2-1,1-1-58,-2 1 1,1 2-1,-5-2 1,1 1-28,0 2 0,-3 2 0,0 2 1</inkml:trace>
  <inkml:trace contextRef="#ctx0" brushRef="#br1" timeOffset="61293">21468 3373 7545,'14'-1'-120,"3"-3"0,2 3 0,6-4 0,1 3 0,2-1 0,1-1-153,-2 1 0,5-4 0,0 0 1</inkml:trace>
  <inkml:trace contextRef="#ctx0" brushRef="#br1" timeOffset="61568">21965 3051 8355,'0'-12'-256,"0"-1"39,0 6 1,1 2 381,3 5 0,3 0 0,7 1 117,2 3 1,-1 3 0,5 6-225,-2-1 1,2 5-1,-2 0 1,2 1 0,0 2-333,-1-1 1,4-4 0,-7 3 0,-1-1-98,-1-1 1,3 1 0,-1-5 29,-1 0 0,-1 1 0,-2-1 0</inkml:trace>
  <inkml:trace contextRef="#ctx0" brushRef="#br1" timeOffset="61804">22175 3051 8355,'-12'-12'-273,"5"-1"1,3 1-1,3-1 37,1 1 0,-2 5 379,-2 3 1,3 4-1,-5 5 1,2 6-1,-1 6 1,-2 2 0,-3 3-1,-1 2-136,-1 1 1,-1 4-1,1-1 1,-1 0-106,1-2 0,4-1 1,-1 0-1,1 0-806,1-1 600,2-4 1,5 3-1,0-4 1</inkml:trace>
  <inkml:trace contextRef="#ctx0" brushRef="#br1" timeOffset="62201">22337 3349 8355,'-11'-2'0,"1"-1"158,2-1 0,5 2 119,-1 6 0,-2-2 0,2 7 1,1 0-279,2 2 0,1 6 0,0 0 0,0-2-97,0-2 1,0 4 0,0 0-1,0-2-50,0-2 0,6 0 1,0-1-1,3-1-134,-1-2 1,0-4 0,5-5 165,-1 0 1,2 0 0,1-1-1,2-2 27,-2-1 0,-2-6 1,0 1-1,-2-5-51,-3-3 0,3 1 303,-3 3 1,-2 1 282,-2-1 1,-3 8-309,-1 5 0,0 5 0,0 9 0,0 1-116,0 2 0,5 1 0,0-3 0,2 2-218,3-2 1,1-2-1,1 0 1,0-2-135,1-3-137,-1 3 0,6-4 0,1 5 0</inkml:trace>
  <inkml:trace contextRef="#ctx0" brushRef="#br1" timeOffset="62696">23031 3063 8757,'0'-23'0,"0"2"0,0 5 692,0 2 0,6 3-416,2 3 0,-1-2-305,1 6 0,-5 1 0,0 7 0,-6 5 83,-5 2 0,-8 5 0,-1 2 0,-1 0-507,0 0 1,-3 1 0,4-4 0,2-1 310,2 1 1,4-4-1,2-2 197,2 0 0,1 2 0,4 2 35,0-1 1,5-4 0,4-1-1,2-1-124,1-4 0,2 1 0,1 0 1,1 1-1,0-1-512,-3-2 0,0 1-606,-1 2 917,1-3 0,-7 10 0,0-4 1</inkml:trace>
  <inkml:trace contextRef="#ctx0" brushRef="#br1" timeOffset="62697">22808 3411 8355,'-12'0'244,"5"0"0,8 0 1,10 0-253,4 0 1,7 0 0,0-2 0,4 0-1,5-3 1,0 3 0,3 0 0,-1 2-817,0 0 0,0-5 0,4-2 0</inkml:trace>
  <inkml:trace contextRef="#ctx0" brushRef="#br1" timeOffset="62946">23465 3001 8355,'0'-24'547,"0"4"0,0 2-115,0 6 0,0 6 1,0 8-1,0 9-249,0 8 1,0 5-1,2 2 1,0 1-319,3 2 0,-1 10 0,-4-1 1,0 4-703,0 0 1,0 4 0,0-5 0,0 1 262,0 0 1,-6-3-1,-1 4 1</inkml:trace>
  <inkml:trace contextRef="#ctx0" brushRef="#br1" timeOffset="63680">19038 4601 8355,'-6'-30'-66,"-1"5"0,0 7 0,3 4 0,4 3 0,4 3 0,5 4 76,2 3 0,1 6 1,0 3-1,1 5 1,1 3-1,1 5 1,3 4-1,0 2 0,1 4 1,0 0 244,3 4-191,2 1 1,0-3 0,0-2-1,-2 0-70,-1-4 1,-5-6-1,3-3 1,-1-3 0,-3-3 22,-1-5 1,-1-4 0,-1-3 0,0 0 21,1 0 1,-5-7 0,0-4-1,1-5-40,-2-4 0,2-2 0,-5-7 0,-1-2 0,-2-4-171,-1-2 0,0-3 1,0-10-19,0 1 0,0-3 0,0 2 0,0 6 0,0 7-783,0 8 785,0 5 0,0 24 0,0 10 178,0 12 1,0 8 0,0 7 0</inkml:trace>
  <inkml:trace contextRef="#ctx0" brushRef="#br1" timeOffset="63893">19273 4911 7841,'0'-19'0,"0"2"0,2 2 0,3 0 0,8-1 0,7-1 0,8 1 0,5-2 0,3 0 0,1 0-527,0 3 0,0-5 0,0 1 1</inkml:trace>
  <inkml:trace contextRef="#ctx0" brushRef="#br1" timeOffset="64798">19943 4626 7281,'0'-12'0,"0"-1"0,0 1 62,0-1 1,0 5 0,0 0-79,0 5 0,0-1 0,0 8 0,0 4 0,0 3 0,-1 0 0,-2-1 0,-1-2 35,1 2 0,2 1 0,1 1 1,0 1 3,0-1 1,0 2-1,0 1 57,0 2 0,1-1 0,3-3 0,4-1-42,3 1 1,2-5-1,-1 0 1,1 0-47,-1-1 0,0 3 0,1-5-323,-1 2 0,1-4-343,-1 1 457,0-2 0,1-14 0,-1-1 0</inkml:trace>
  <inkml:trace contextRef="#ctx0" brushRef="#br1" timeOffset="67076">19955 4750 7821,'-7'-5'30,"2"2"1,5-5 0,1-1 0,2 1 0,3 0 0,1-1-14,2 3 1,1-5-1,-1 2 1,0-2 0,0-1-1,2 1 1,0 1 0,-1 2 9,-2-2 1,-4 1 0,3-1-200,-1 2 0,-2-1 1,-4-3 101,0 0 1,-6 1 0,0 1 82,-1 2 0,-4 5 0,2-1 1,-2 2 19,-1 2 1,0 2 0,-1 2 0,1 4 1,-1 3 1,5 6 0,1 1 0,2 1-8,2 3 0,2 1 0,1 2 0,0-1-59,0-4 1,4 4 0,3-5-1,2 0-57,5-2 1,3-3 0,-1-3 0,5-3 36,2-4 1,-2-2-1,0-2 1,1-2-141,1-2 1,2-2 0,-2-5-1,-2 2 35,-5-1 1,2-8 0,-1 6 0,-2-3 117,-1-3 0,-3 4 1,-1-3-1,-4 2 47,0-1 0,-1 2 1,-2-3-23,1 4 1,0 4 0,-5 3 164,-3 0 0,1 2 0,-5 2 31,-2-2 1,3 3-1,-1-3 34,-2 2 0,4 2 0,-3 2-94,0 2 0,2-1 0,0 5 0,0 0-54,0-1 0,3 8 0,-3-2 0,0 2-48,0 3 0,0-4 0,-1 3 1,4 0-138,3 0 1,1-1-1,0-3 40,0-1 1,0-4 0,1-1-1,3-1-1,4-4 1,-1 0 0,2-4 0,0-2 24,2-4 0,2 1 1,-1-3-1,0-2 49,1-3 0,-5-7 0,0 1 10,2-2 0,-3-2 0,1 0 0,0-1 0,1-3-15,-1-4 0,-5 1 0,1-1 0,-3 0 37,-1 1 1,0 6 0,0 7 0,0 1-4,0 3 0,-5 7-18,-4 3 0,4 7 1,-1 6-1,2 9-3,0 5 1,0 2 0,4 1 0,0 0-5,0 0 1,0 4 0,1 0 0,4-2-61,3-1 0,3-1 0,0 0 0,-1-1 32,-2-4 0,4-1 1,5-5-1,-2 0-2,-1-3 0,2-5 0,1 0 0,-2 0 29,-1-3 1,-2-3-1,2-4 1,0-5 77,-2-2 1,3-1 0,-7-1 0,3 0-46,2-4 0,-5 3 1,-1-2-1,-1 1-58,-4-2 0,4 3 1,-2-2 0,-1 2 0,-7 2 45,-5-1 0,-2 6 1,-1 3-1,1 4-3,3 4 1,-3 2-1,4 5 1,-2-1-10,1-1 1,5 9 0,-1-5 9,3 0 0,2 5 0,3 0 0,5 1 0,2 2 13,1-2 0,2 3 0,1-4-121,2 2 1,3-1 0,-2 3 0,0-1-1,0-1 51,-3 0 0,-1 3 0,-3-2 0,-3 2 9,-4 2 0,2-4 0,-2-2 0,-3 0 26,-3 0 0,-5-2 0,-6 2 0,0-1 13,-4-3 0,-1-1 1,-4-3-1,3-3 105,1-3 1,1-4-1,5-1-100,-1 0 1,7-7 0,1-5-1,4-6-59,1-2 0,6-7 1,2 2-1,4-2-5,5-4 0,2 0 0,6-7 0,0 2-160,0 3 0,-3-2 1,1 3-1,2 0 202,-3 3 0,1-1 1,-6 0-1,-2 1 59,-1 3 0,-3-2 1,-2 7-1,-2-1 0,-1 2 161,-3 3 1,-2 3-1,-1 2-92,0-1 1,-1 7 0,-2 0-1,-3 2-69,-1 0 1,3 4 0,-3 5 0,2 4-54,2 4 0,-2 0 0,0 5 1,3-2 2,0 1 1,4 3 0,0-3-1,4-2 28,1-1 1,1-2-1,5 1-82,-1-1 0,0-1 1,1-1-1,-1-3 1,1-2-41,-1-2 0,2-2 0,1-1 0,1 0 52,0 0 0,2-5 0,-2-3 1,-1-4 22,-1 0 1,-3-4 0,-1-1-1,-3 2 17,-2 1 1,3-2 0,-4-1 0,-1 2-19,-1 1 0,-2-2 0,0-1 0,0 2 3,0 1 1,-2 6-1,-2 1 73,-4 1 0,1 2-53,-1 4 1,5 6 0,-1 2 79,2 3 1,2 1 0,0 1-1,2-1-73,2 1 1,3 0-1,5 3 1,1 0-1,-1-1-21,0-1 0,1-2 1,1 1-1,1-2-18,1-3 0,-3 3 1,-6-3 2,-2 3 0,-1 2 0,-5-2-49,-3-3 1,-5 3 0,-7-3-1,-5 3-205,-2 2 0,-8-1 0,0 1 1</inkml:trace>
  <inkml:trace contextRef="#ctx0" brushRef="#br1" timeOffset="67520">19819 5333 8355,'-1'-12'0,"-4"1"-41,-3 2 124,-3 4 0,3 6 1,0 5-1,-1 5 1,2 5-1,3 5 0,2 5 1,-1 6-159,-1 4 0,0 1 0,4 0 1,1 0 63,3 0 0,3 1 0,5-1 1,1 0-168,-1 0 0,1-5 0,0-4 0,2-5-80,2-2 1,5-8 0,-3 0-99,1-8 1,9 2 0,-3 0 0</inkml:trace>
  <inkml:trace contextRef="#ctx0" brushRef="#br1" timeOffset="67895">20104 5469 8102,'-12'0'0,"-1"0"-558,1 0 684,5 0 1,2 2 0,5 2 0,0 4-1,1 3-49,3 2 1,-1-1 0,5 0 0,2 1 0,-1-1-75,0 1 1,4-5-1,-2-1-469,3-2 1,3-1 299,8-4 1,-3-5-1,-4-3 1,-6-3 45,-1-2 1,-1 5-1,-2 0 1,-3-2 5,1-1 1,-5-1-1,3-1 72,-2 1 1,-2-1 534,0 1-362,0 5 0,0 3 1,0 8-1,0 4-41,0 3 0,0 3 0,1 1 0,2 2-61,1-2 1,6 3 0,-3-1 0,1-2-246,0-2 1,0 0 0,5-1-1,-1 1-554,1-1 717,5-5 0,-5 4 0,5-4 0</inkml:trace>
  <inkml:trace contextRef="#ctx0" brushRef="#br1" timeOffset="68165">20613 5593 8154,'7'-5'-301,"-2"4"0,-4-5 458,4 6 0,-3 0 1,7 1-62,0 4 1,-3 1 0,-2 8-138,-3 3 1,-1-2-1,0 4 1,0 1-1,0-3 1,0 3-1,0-2 1,0 0-1,0-3-1437,0-2 1293,0 0 1,-5-1 0,-2 1 0</inkml:trace>
  <inkml:trace contextRef="#ctx0" brushRef="#br1" timeOffset="68456">20873 5432 8355,'-12'0'-73,"5"0"0,1 6 0,6 2 170,0 3 0,2 0 1,2-1-1,4-2 1,3 2-1,2-1 1,-1 1-1,0-2-189,1 2 1,-1-5 0,1-1 0,-1-2-28,0-2 0,-3 0 0,-1 0 31,2 0 1,-5-6-1,-1-2 14,-2-3 0,-2-1 1,0-1-1,0 1-86,0-1 0,0-3 1,0-1-1,0 2-679,0 1 733,0-3 0,5-3 0,2-5 1</inkml:trace>
  <inkml:trace contextRef="#ctx0" brushRef="#br1" timeOffset="68679">21034 5209 8389,'0'-12'363,"0"-1"-212,0 6 1,6 2-1,4 5 1,3 1-1,5 3 1,2 5-1,2 2 87,1 1 1,-2 5 0,-1 2 0,2 3-480,2 4 1,-1 7 0,-2 2 0,-5 3-214,-2 3 0,-7 1 0,-3-5 0,-2 2-110,-2 2 0,0-2 0,0 3 0</inkml:trace>
  <inkml:trace contextRef="#ctx0" brushRef="#br2" timeOffset="68948">21779 4750 5734,'0'0'0</inkml:trace>
  <inkml:trace contextRef="#ctx0" brushRef="#br1" timeOffset="69105">21828 4998 7339,'-7'6'-1386,"3"2"1193,8-3 186,-2 6 1,9-4-1,-4 6 1</inkml:trace>
  <inkml:trace contextRef="#ctx0" brushRef="#br1" timeOffset="69766">21865 4750 8355,'7'-5'-69,"-3"-4"1,-1 0 0,0-1-1,1 2 189,-1-2 1,-2 3-1,-1-1 1,-1 0 130,-3 1 0,2 3-825,-2 8 303,8 3 0,-2 1 0,3 0-968,1 2 1062,-5-5 1,5 6 0,-6-4 0</inkml:trace>
  <inkml:trace contextRef="#ctx0" brushRef="#br1" timeOffset="70174">22473 4663 8355,'0'-12'-934,"0"-1"1022,0 1 0,-4 4 1,-2 1 467,0 1 0,3 1 0,-1 4-369,2 1 0,8 2 0,2 11 0,3 0 0,3 3-76,2 0 0,0 6 0,4-1 0,1 1-393,-2-1 0,5 1 1,-5-6-1,0-1-58,-2-1 1,1-1 0,-2-1 0,-1 0-436,-1 1 0,-2-5 533,1 0 1,-1 1 0,1 3 0</inkml:trace>
  <inkml:trace contextRef="#ctx0" brushRef="#br1" timeOffset="70540">22721 4576 8355,'-1'-12'-274,"-3"0"274,2-1 0,-3 5 162,5 0 1,-2 5-1,0 0 1,-4 6 0,1 5-1,-2 5 1,0 3-1,-3 3-32,-1 1 1,-3 7 0,-1-2 0,-1 3-353,0 2 0,1-7 0,0 5 0,-1 0-127,0-2 0,4 0 0,2-1 0,2 0 133,-2-1 0,5-3 1,1-2-1,2-1-807,2-3 1023,0-1 0,0-1 0,0-1 0</inkml:trace>
  <inkml:trace contextRef="#ctx0" brushRef="#br1" timeOffset="70921">22820 5023 8355,'-5'-7'92,"2"-3"133,-5 6 0,4 2 0,-3 6 0,1 4-212,3 3 0,2 1 0,1 1 0,0-1-9,0 1 1,1-5 0,2 0-213,1 2 0,6-5-25,-2-1 0,3-2 127,2-2 0,-1-4 0,1-2 0,-2-1 0,-2-2 15,-1-2 1,1-2-1,2 1 113,-3-1 0,2 5 0,-5 1 369,2 2-294,-4 1 0,6 9 1,-4 3-1,-3 3-184,0 2 1,2 1 0,0 1 0,0 1 5,2-1 0,-5 3 0,5-1 0,-2-2-950,0-1 745,5-7 1,-2 4 0,6-4 0</inkml:trace>
  <inkml:trace contextRef="#ctx0" brushRef="#br1" timeOffset="71170">23378 4552 8355,'-5'-11'203,"-3"2"0,-3 4 0,0 6-86,2 3 1,4 3 0,5 6-1,0 0 1,1 4 0,2 2-1,1 2-220,-1 0 0,2-1 0,1 5 1,-1 0-25,1 0 1,-2-2 0,-4-1 0,0-1-918,0 1 1,0-4 780,0-2 1,-5-2-1,-2-1 1</inkml:trace>
  <inkml:trace contextRef="#ctx0" brushRef="#br1" timeOffset="71364">23168 4763 7398,'12'-7'0,"2"2"0,1 4-87,1 1 0,5 0 1,-3 0-1,1 0 1,2 0-1,0 0 1,-2 0-179,-1 0 1,4-5-1,-3-2 1</inkml:trace>
  <inkml:trace contextRef="#ctx0" brushRef="#br1" timeOffset="71625">23589 4614 8536,'-1'-18'0,"-2"4"450,-1 4 0,1 9-292,7 1 0,-1 1 0,5 8 0,2-1 0,2 0 0,4 0 0,2 2 20,1 1 0,1 1 0,5 1 0,0-1-386,0 1 0,0 3 0,0 1 0,-2-3-235,-2-5 0,1 2 1,-6-3-1,-2 4-350,-4 0 0,-1-4 460,-5 0 0,6 1 0,-3 3 1</inkml:trace>
  <inkml:trace contextRef="#ctx0" brushRef="#br1" timeOffset="71878">23850 4539 8323,'-9'-12'0,"1"1"179,-1 3 0,3 1 0,1 4 179,-1-1 1,5 1 0,-5 7-199,1 4 0,2 5 1,-4 3-1,0 5-178,0 2 1,3 2-1,-4 0-301,-2 0 1,3 4 0,-1 0 0,0-2 0,-1 0-85,1-3 0,5-3 0,-2 0-95,-1 1 1,-1-4-1,-5 0 1</inkml:trace>
  <inkml:trace contextRef="#ctx0" brushRef="#br1" timeOffset="72254">23999 4998 8355,'-13'-7'882,"5"-2"-118,0 4-408,5 1 1,-1 4-93,8 0 0,3 6 1,4 2-1,-2 3-136,0 2 1,-2 3 0,2 1 0,-2-1-238,-1 2 1,2-4 0,-4 2-208,-1-2 0,2-1 1,1-2-9,1-3 0,-3-4 221,4-8 1,-4-3-1,4-5 1,1-2-3,-2-3 1,4 2 0,-4-6 0,1 1-101,0 0 0,-4-2 0,3 4 0,0 1-259,0-1 0,-4 1 1,2 5-463,1-1 759,-5 1 0,10 0 0,-4-1 0</inkml:trace>
  <inkml:trace contextRef="#ctx0" brushRef="#br1" timeOffset="72614">24408 4527 8355,'-13'-13'-357,"7"1"1,-4 0 58,6-1 1,1 6 540,7 3 1,-1 1-1,5 1 1,2-2-1,1 1 11,1 1 1,1 4-1,0 1 1,3 2-249,0 2 1,6-3 0,-3 3 0,2 0-89,0 0 0,-5 1 0,4 4 0,-2-1-102,-3-2 1,-6 2 0,-2-3-1,0 2-82,0-2 1,-4 3 0,1-3 224,-3 3 1,-6 2 0,-4-1 60,-2 0 0,-1 0 0,0-3 1,-1-1-53,1 2 1,-1 1-1,1 1-12,0 1 0,-2-1 0,-1 1 0,-2-1 0,3 1-844,5-1 769,-2-5 1,4 4-1,-6-4 1</inkml:trace>
  <inkml:trace contextRef="#ctx0" brushRef="#br1" timeOffset="72855">24767 4700 8355,'-8'0'-45,"1"2"1,2 2 82,2 4 1,-2-1-1,-1 1 1,-1 2-1,-1 1 1,0 2 138,-1-1 0,1 0 0,-4 1 0,-1-1-147,1 1 0,-1 3 1,1 1-1,0-2-287,-1-1 0,2-2 0,2 0-1495,0 1 1484,7-1 1,-9-5 0,4-1 0</inkml:trace>
  <inkml:trace contextRef="#ctx0" brushRef="#br1" timeOffset="73105">25016 4490 8666,'0'-13'0,"0"1"0,1 1 413,3 3 0,3 2-180,5 6 0,1 1 0,-2 4-91,-3 3 0,2 4 0,-6 5 0,-1 3 0,-2 5 28,-1 4 0,0-1 1,0 5-1,0 0-571,0-1 1,0 3 0,0-2 0,0 2-935,0-2 607,0 3 0,0-4 0,0 5 0</inkml:trace>
  <inkml:trace contextRef="#ctx0" brushRef="#br1" timeOffset="75753">17549 446 8355,'0'-44'-107,"0"3"1,0 5 0,0 7-1,-1 10 1,-3 8 0,-3 8 102,0 6 0,-4 9 0,3 10 0,-3 6 0,0 5 0,1 3 0,3 2 0,0 4 0,2 5 0,-1 6 0,3 11 345,2 9 0,1 8-310,0 10 1,2-41 0,2 2 0,-1 6 0,2 3-98,0 5 0,1 3 0,-2-2 0,0 2 0,0 6 0,0 2 0,1 0 0,0 1 0,0 1 0,1 1 60,0 1 1,1 0 0,-1 1 0,0-1 0,0 4-1,0 0 1,0-4 0,1-1 31,-1-5 0,0 0 0,0 5 0,1 1 0,-1-4 1,1-1-1,1 2 0,-1 0 2,2-3 0,-1 0 0,1 6 0,0-1 0,-1-6 0,-1 0 1,1-1-1,1 1-22,-2 2 1,1 0-1,1-6 1,0 0-1,-1 2 1,0-2 0,0-2-1,-1-2-26,1-1 1,-2 0 0,0-2-1,-1 0 1,0-2 0,-2 0-1,0-3 1,-1-1 14,-1-2 1,-1-1 0,0 3 0,0-1-1,0 41 1,0-8-17,0-5 0,1-11 1,2-7-1,3-4-105,0-4 0,3-4 0,3-7-6,1-2 1,0-5 0,3 0 0,0-4 0,-1-3 11,-1 2 0,-3-4 0,-1 2 0,-2 2 63,2 1 0,-4 0 0,1-2 1,0-2 175,0-2 1,-4 3 0,2-5 0,1-4-144,2-1 0,-1-4 0,0 1 1,0-2-56,0 0 1,1-3 0,4 5-1,-1-1-129,-2 0 0,2 2 0,-3 2 206,3-2 1,1 3 0,1-5 0</inkml:trace>
  <inkml:trace contextRef="#ctx0" brushRef="#br1" timeOffset="76392">18182 6474 8355,'7'-1'-1266,"-3"-3"0,-1 1 1497,1-6 1,-1 7 170,5-2 1,0-2 0,4 2-1,1 1-157,-1 2 1,2 2-1,3 3 1,3 3-83,4 0 1,5 4 0,1-4 0,2 1-17,2 1 1,3-1 0,5 3 0,2-2 1,0 0 0,4-1 0,-1 4-106,5 1 0,1-5 0,5 0 0,1 1 0,1-1-89,2 0 1,5-5 0,-1 1 0,0-3 58,1-1 1,2 0 0,6 0-1,-2-1 31,-3-3 0,6-3 0,-5-5 0,0-1 2,-2 1 1,5-1 0,-1 2 0,0 2-36,0 0 0,3 7 0,-4-2 0,2 2-30,0 2 0,6 0 1,-8 0-1,0 0 6,1 0 0,5 0 1,4 0-1,0 0 11,1 0 1,-5-4 0,5-1 79,1-2 1,2-2 0,0-2-1,1 3 1,-1 4-34,-4 3 1,8 1 0,-3 1-1,0 3-66,-3 4 1,-4 5-1,-5 3 1,0 5-38,-5 2 1,9 6 0,-13 0 0,0-1-26,-1-2 1,-3-3-1,-2 0 1,-2-4 60,-4-1 1,-2-3 0,2-7-1,3-4 40,-1-2 1,5-5-1,-3-4 1,2-7-5,2-4 0,-1 2 0,-1-3 0,0-1-128,-1 1 0,4 2 0,-6-2 0,-1 1 74,-2 3 0,0 1 0,-3 2-292,-3-1 0,-1 1 0,1 1 0,-1 1 0,-1 3-420,0 2 1,3 1 390,0 4 1,1 0 0,-1 0 0</inkml:trace>
  <inkml:trace contextRef="#ctx0" brushRef="#br1" timeOffset="79196">23205 620 8355,'-17'-12'-192,"1"-1"1,2 1 0,3 0-1,3-1 1,-2 1 0,-1-1 288,-1 1 0,-1 4 0,1-1 1,-2 0-1,-1-1 0,-3 0 0,-1 4 1,-3-1-1,-3 1 0,-3 1 0,-2 2 1,-3 1-5,-6 2 0,1 0 1,-8 0-83,-1 0 1,-2 2-1,-4 1 1,0 2-33,0 2 1,-1-4 0,4 1-1,3-3 32,3-1 1,-2 0 0,5-1 0,1-3 75,1-4 0,3-2 1,2 0-1,2 2 42,2-2 0,-5 1 1,2 0-1,-4 5-68,-4 3 1,-3 1 0,-7 1-28,-3 3 1,2 3 0,-5 6-1,1 0 1,1 4-19,-1 4 1,-3-2 0,3 0-1,-1 1 12,3-1 0,5 0 0,3 3 1,5-3-8,2-1 0,2 0 0,1-1 0,3 2-10,4 0 1,-1 5-1,1-2 1,0 4-11,-1 3 0,2 4 0,-3-3 1,0 2-57,4 3 0,-4 0 0,2 1 0,2-1 58,1-2 1,2 0-1,4 4 1,3 0 55,3 0 0,7 5 0,3 0 0,4 1-49,4 0 0,3 4 0,7-3 1,3 0 33,3-3 1,4 3 0,0 1 0,3-1 8,2-3 1,1 2 0,4-1 0,-1 1 6,2 0 0,1 0 1,2-3-1,4-1-48,3-3 1,7 0 0,5-7 0,2-1-8,5-2 0,5-1 0,-3-2 0,-2-2-40,0-5 1,6-2 0,3-3 0,-1-1-38,-3-2 0,4-5 0,-10 1 0,2-3 14,-2-1 0,6 0 0,-7 0 0,2 0 32,-1 0 1,-1 0-1,1 0 1,1 0 27,-2 0 0,3 0 1,-9 0-1,2 0-43,0 0 0,-3 0 1,0 0-1,-7 0 26,-4 0 1,2 0 0,-3 0 0,-1 0 59,1 0 0,3 0 0,-4 0 1,2 0-45,3 0 0,1 0 1,2-1-1,0-2 73,-1-1 1,2-2 0,3 2-1,1-3-73,-3 1 1,10-4 0,-8 4 0,0-1-85,-2-2 0,1-1 0,-4-1-23,-5-1 0,-4 5 0,-4-8 0,-1 0 0,-5-1-12,-4-2 1,0-1 0,-9-6 0,-2-1 67,-1-3 1,-3-7 0,-2-6 0,-2-2 4,-1-3 1,2-3 0,-4-4 0,0-1 19,2 3 1,-5-10-1,3 7 1,-4-3 3,-4-3 0,-3 5 0,-5-2 0,-2 1 12,-2 5 1,1 0 0,-6 9 0,-1 0 89,-2 1 0,0 0 1,-1 5-1,0 0 45,0 0 0,0-5 1,-1 1-58,-3 1 1,-2 1-1,-7 2 1,0 0-1,-2 1-16,-2 3 0,-9-1 1,0 3-1,-4 1-67,-4 0 0,-7 2 0,-6 6 0,-6 3-139,-9 1 0,-1 5 1,-9 7-1,-1 0 109,1 3 1,41 6-1,0 3 1,3 0 0,0 1-1,0 1 1,0 1-75,2-1 1,1 2 0,-3 2 0,0 2 0,3-2-1,-1 1 1,2 0 0,-1 0-263,0 0 0,1 0-309,-38 12 1,-4 0-1,10 0 1</inkml:trace>
  <inkml:trace contextRef="#ctx0" brushRef="#br1" timeOffset="85293">17190 10033 8355,'-13'-1'-89,"1"-2"0,-1-1 0,1 1 1,0 2-1,-1 1 0,1 0 0,-1 0 1,1 0-1,0-1 102,-1-3 1,1 1 0,-1-5 0,1-1 0,-2 2 0,-2 3-1,-5 3 1,-2 1 25,-2 0 1,-8 5 0,-3 5 0,-1 5 23,-3 6 1,-4 2-1,1 2 1,-1 1-44,-3 3 1,4 4 0,2 7 0,2 2 19,2-2 0,4-2 1,3 1-1,2 1 43,5 1 0,8 5 0,2-4-72,8 2 1,3-2 0,2 3 0,2 2-1,2 1 16,4 2 0,9-1 1,3 1-103,4 0 0,0-5 0,3-1 0,0-1 1,4-2 62,0 2 0,4-4 1,6 2-1,5-4 46,2-4 1,8 2 0,6-6 0,6-3-41,1-4 0,9 0 1,1-6-1,6 0-51,6-3 1,-3-4 0,5-2-1,-1-2 18,3-2 1,-44-3 0,1 0 0,2-2 0,0 0 0,0-2 0,1-1-7,-2 0 1,1-1 0,3-1 0,1-1-1,-3 1 1,0 0 0,0 2 0,0-1 22,0 1 1,-1-1-1,-3 3 1,0 1-1,1 0 1,-1 0-1,49 0-54,-5 2 0,-3 0 0,-5 0 1,-3 0-26,-6 0 1,8 0 0,-10 0 0,-2 0 13,0 0 1,-6-5 0,-2-3 0,-2-3 86,-2-2 0,-3 2 0,0 0 0,0-1 0,-4-6 0,-2-4 0</inkml:trace>
  <inkml:trace contextRef="#ctx0" brushRef="#br1" timeOffset="85951">17363 9922 8355,'20'-29'-297,"4"0"0,12 6 1,11 6-1,4 5 220,3 3 1,11 4-1,2 5 1,9 0 0,9-2-1,5 0 1,5-4 0,3 1 178,-45 2 0,1 0 0,2-1 0,1-1 0,4 0 0,0 1 1,-1-1-1,-1-1-68,2 0 0,0 0 0,2 1 0,1 2 0,0-1 0,0 1 0,-1 0 0,-1 0-85,-1 1 0,-1 1 0,1 1 0,-2 0 0,-2 2 0,-2 1 0,-2 1 0,-1 1-39,45 10 0,-7 5 0,-10 4 0,-8 3 80,-8 2 1,-6-3 0,-11 4-1,-4-1 15,-5 0 0,1-1 0,-10-8 0,-2-2 127,0 0 1,-7-4 0,1 1-1,0-4 82,-2-3 1,4 1-1,-2 2 1,1-2 14,-1-1 0,2 1 1,-1 3-1,4 2-165,3 2 1,0 0 0,-4 3 0,0 0-117,0 0 0,-2-2 0,-2 4 0,-5 1 1,-2 1 1,-6 2 0,-1 0 0,-1 1 214,-3 3 1,-6-2 0,-3 7 0,-1-1-97,-2-2 1,-2 9 0,0-3 0,1 2 145,2 0 0,0 2 1,-5 0-1,2-1-136,3-1 0,-3-2 0,3 0 1,-3-1-180,-2-3 0,-5 2 1,-2-6-1,-5-2-175,-4-1 0,-13 5 0,-10 2 1,-10 3 36,-14 1 1,-8 5 0,34-19-1,-3 0 1,-3 1 0,0 0-201,-1 1 1,-2 0 0,-4 2 0,-2 0-88,2-1 1,-2 1 0,-6 3 0,-3 0 0,-76 26 0</inkml:trace>
  <inkml:trace contextRef="#ctx0" brushRef="#br1" timeOffset="102077">9637 1476 8355,'-2'-14'20,"-2"0"1,-4 1 0,-3 3 0,-2 3 0,0 4 0,-4 2 0,-4 1 0,-2 1 0,-2 3 0,0 6 0,2 4 0,1 5 0,1 2 0,1 4 0,0-1 0,5 4 0,5 0 66,6 2 0,3-4 1,1 3-1,0-3 1,1-2-213,3-4 0,5 2 0,5-5 0,1-2 1,-2-3-1,3-3-88,-3-5 1,5-3 119,-1-1 1,1-5 0,-3-5 0,1-4 0,0-2 52,-3 1 1,0-5 0,-2 1 0,-2-2 84,0 1 0,-6 4 142,1 0 1,-2 3-119,3 5 1,-4 12 0,3 10 0,-3 5-21,-1 8 1,5-1 0,0 8-100,2 5 1,-3-3 0,3 4 0,0-3 42,0 1 0,-4-2 1,2-4-1,-1-3 1,0-4-45,-1-3 1,0-3 0,0 2 0,1-3-125,-2 0 1,-4-5 0,-4 4 0,-1-5-84,-2-3 1,-7 2 0,0-5 0,-1 1 167,0-3 1,3-2-1,-4-2 1</inkml:trace>
  <inkml:trace contextRef="#ctx0" brushRef="#br1" timeOffset="102577">9860 1550 7261,'0'-12'2129,"0"4"-2164,0-1 0,0 8 0,1 1 0,2 7 1,3 5-1,-1 3 0,2 2-107,0-2 1,-4 3-1,2 0 1,-1 0-1,0 0-4,-1-3 0,-2-1 1,1-2-675,2 1 737,-3-7 0,5-1 0,-6-11-19,0-6 0,0-2 1,0-7-1,0-1 10,0-1 1,0-2 0,0 0-1,1 2 11,3 2 1,3-1 0,6 5-1,-1 4 55,0 3 0,6-1 0,2 4 1</inkml:trace>
  <inkml:trace contextRef="#ctx0" brushRef="#br1" timeOffset="103474">10244 1563 8355,'7'-6'0,"4"-1"204,-9-5 1,3-1 0,-5 1 24,0 0 0,0-1 0,0 1-207,0-1 0,-4 1 0,-2 0 47,0-1 0,1 6-182,-3 3 0,0 3 0,-3 2 0,1 3-16,2 5 1,0 2-1,-3 2 1,1 3 0,3 2 8,2 1 0,-4-3 0,4 4 1,-1-2-181,1-3 0,1 3 1,4-2 111,0-1 0,1-2 138,3-5 1,3-2 0,6-8 43,-1-2 1,0-2 0,1-3 0,-2 1 54,-3-2 1,3-2-1,-3-2 1,2 0-83,-2 3 0,2 1 34,-6-2 0,4 4-3,-4-1 1,2 8 0,-3 1 0,1 7 0,0 4-34,1 1 0,-2 1 0,4-1 0,0-1-126,0-3 1,1 3-1,5-4 1,0 0-286,4-3 443,-3-2 1,9-2 0,-4 0 0</inkml:trace>
  <inkml:trace contextRef="#ctx0" brushRef="#br1" timeOffset="103475">10554 1488 8355,'0'-12'-372,"-5"-1"1,4 5 0,-5 1 793,0 2 0,4 1-261,-7 4 0,7 5 0,-2 3-176,2 3 0,4 7 0,0 4 0,2 6 0,1 4-19,0-1 0,-2 9 1,4-2-1,0 2-111,0 2 0,-5-5 0,2 3 1,-2-4-137,-2-1 0,4-2 1,0-10-1,-1-2 203,-2-5 1,-2-3 76,-3-5 0,1-2 0,-4-9 0,2-4-39,2-5 0,-3-11 1,2-1 41,1-8 0,2-1 1,1-3-1,0-4 32,0-3 0,1 2 1,2-3-1,3 0 1,-1 1 59,1 0 1,3 3 0,0 9-1,2 6 44,1 7 1,0 6-1,1 3 1,-1 7-86,1 4 1,-1 9 0,-1 7 0,-3 0-39,-4 0 1,2 4 0,-2-1 0,-1 1-59,-2-1 0,-5 1 0,-1-6 0,-2-1-53,-3-1 1,0-1 0,1-2-27,0-3 0,5-3 0,-3-6-181,2-3 0,1-9 0,4-6 1</inkml:trace>
  <inkml:trace contextRef="#ctx0" brushRef="#br1" timeOffset="103826">10889 1029 9249,'-11'-18'-1340,"3"10"1446,-4 3 0,7 9 1,8 7-1,3 4 1,1 3-36,2 4 1,2 3 0,2 4 0,-2 2 0,-2 2 0,-2 1 0,-1 0 0,-2 2-164,1 1 1,-3-1 0,2-3 0,-3-4-106,-1-3 0,4-5 0,1-2-14,-3-1 1,1-7 0,1-7 132,4-3 1,-2-2 0,-1-4-1,1-6 21,2-5 0,3-6 0,2 2 0,-1-2 61,0 1 0,1-1 0,-1 5 43,1 2 1,-5 7 0,0 4 0,2 2 0,1 2-18,1 0 1,-3 10-1,-3 4 1,1 4-26,0 4 0,-4 1 0,1 2 0,-1-1-327,1-4 1,-1 2 94,5-5 0,-5 5 0,2-3 1</inkml:trace>
  <inkml:trace contextRef="#ctx0" brushRef="#br1" timeOffset="104331">11993 1091 8355,'-19'-31'676,"-5"0"0,12 12 1,-2 4-812,5 5 1,4 5 0,-3 5 63,-2 0 0,-5 1 0,-1 5 0,1 5 79,1 4 1,-3 11 0,1-1 0,1 4-11,1 5 0,3-5 0,1 8-21,2-1 0,5-4 0,-1 1 0,3 0 0,1-3-166,0-5 0,5-1 0,3-6 56,3 1 1,2-8 0,1 0 0,1-4 0,1-4-6,-1-2 0,3-1 0,0-1 0,0-4 37,0-3 1,-1-3 0,-6-1 0,-2-1 61,0 1 1,-7-5-1,2 1 1,-2 1 173,-2 1 1,0 1-1,0 1-153,0 0 1,-4 3 814,0 1-729,-1 5 1,7-2 0,2 5 0,4 1-75,3 3 0,2-1 1,-1 4-1,2 0 50,2 0 1,-2-4-1,4 2 1,-1 1 85,-1 2 0,6 3 1,-3 3-1,1 1-16,-4 1 0,-6 6 0,-3-1 1,-2 2-190,-2 2 0,-1 0 0,-2 0 0,-2-2-799,-2-2 1,1-2 355,-5-2 0,0-3 0,-5 4 1</inkml:trace>
  <inkml:trace contextRef="#ctx0" brushRef="#br1" timeOffset="104875">10765 2555 8355,'-5'-7'-364,"-2"-4"1,-6 10 476,1-4 1,4 4-1,-1 2 1,0 4-1,-1 4 1,1 6 0,2 7-1,0 5 85,0 2 0,4 1 0,-1-4 0,3 0-245,1-2 1,5-6 0,3 1 0,3-1-60,2-3 0,1-7 1,1-2-1,3-2-16,1 0 1,0-1 0,2-7-1,-3-5 38,0-2 1,-4-2 0,2-4-1,-2-4-83,-2-2 1,-5-2 0,-3 0-1,-2 1-21,-2-1 1,-3 4 0,-4 2-1,-5 1-57,-2 3 0,-5 2 1,-2 5 240,-3 4 0,1 2 0,1 4 0,3 3 4,1 8 0,1-1 0,5 6 0</inkml:trace>
  <inkml:trace contextRef="#ctx0" brushRef="#br1" timeOffset="106148">11137 2518 8876,'-5'-14'1486,"3"6"-1093,-2 16-197,3 0 1,-3 16 0,0-5-278,1 0 1,2 5 0,1-2 0,0 4 0,0 4 0,0 2 0,1 1 0,2 0 0,1 0 0,0 2-991,1 0 0,1-3 723,2-3 0,2-1 0,-5-1 0,1 1 29,-1-5 0,0 2 0,-5-6 0</inkml:trace>
  <inkml:trace contextRef="#ctx0" brushRef="#br1" timeOffset="106149">11113 2555 8265,'0'-25'0,"0"2"0,0 2 0,1 4 0,3 5 235,4 4 1,3 2 0,3 6 0,3 0 0,2 2-139,0 2 0,3 3 0,-4 5 1,0 0-1,0 2-471,-3 3 1,-2-2 0,-5 6 0,-4-1 311,-3 0 0,-2 2 1,-3-4-345,-4 1 1,-3-4-1,-2 0 1,-1-4-491,-2-3 896,2-5 0,-9 3 0,3-6 0</inkml:trace>
  <inkml:trace contextRef="#ctx0" brushRef="#br1" timeOffset="106150">11472 2431 8354,'6'-7'-184,"-4"1"1,7 6 295,0 0 1,-2 2-1,2 2 1,0 3-1,2 3 95,2 2 1,2-1 0,-1 10 0,-3 1 0,-2 1-1,-1 2-520,1 0 1,-7-1-1,4 0 1,-2-2 0,0-3-385,-1-1 0,-2-1 420,-1-5 1,0 1 0,0-1 0</inkml:trace>
  <inkml:trace contextRef="#ctx0" brushRef="#br1" timeOffset="106151">11435 2431 8355,'-12'-13'196,"1"1"0,2 0-145,5-1 1,4 5 0,4 0 0,5-2 0,2-1-1,4-1 1,4-2 0,7-1-245,5-2 0,2-4 0,4 5 1,-1 2-1104,-3 5 956,3-2 0,-10 4 0,4-6 0</inkml:trace>
  <inkml:trace contextRef="#ctx0" brushRef="#br1" timeOffset="106152">12018 2493 8355,'-11'-2'140,"1"0"0,5-2 0,3 1 0,8 1 0,3 2 0,5 0-1006,3 0 1,-3 0 0,3 0 0</inkml:trace>
  <inkml:trace contextRef="#ctx0" brushRef="#br1" timeOffset="106153">12080 2654 8355,'-11'6'-154,"3"2"1,5 2 150,6-2 1,5-3 0,8-5-1,5 0 591,2 0 1,4-5-1051,2-3 1,-3-3-179,3-2 1,-3 1-1,-1-1 1</inkml:trace>
  <inkml:trace contextRef="#ctx0" brushRef="#br1" timeOffset="106754">12774 2232 8140,'0'-12'-48,"0"0"1,0-1 252,0 1 1,2 5 0,1 4-152,1 6 0,5 8 0,-2 7 0,1 1 0,1 3 0,0 2 0,2 0 0,0 0-13,-2-3 1,2 1 0,-3-6 0,3-1 18,1-1 1,1-7 0,-1-3-93,1-3 1,-1-1-1,-1-1 1,-1-2-31,-2-1 0,-1-5 0,3 0 0,-4-3-32,0-5 0,-1 2 0,-2-5 0,1-1 0,-1 0 0,-2 0 0,-1-1-231,0-1 0,0 2-148,0 1 1,0 5-31,0-2 0,0 10 484,0 7 0,11 6 0,3 6 0</inkml:trace>
  <inkml:trace contextRef="#ctx0" brushRef="#br1" timeOffset="107906">13345 2183 9260,'-4'-13'0,"-2"1"0,1 0 0,-2 1 325,0 2 0,3 0 1,-4 5-297,-2 1 1,3-3 0,-1 2 0,-2 3 0,-1 4 0,-1 5 0,-1 3-235,1 1 0,-1 5 0,2-1 1,2 1-1,2-1 0,0 1 1,2-1-66,-1 2 1,2-4 69,4 3 1,1-5-1,3-4 1,5-4-1,2-2 86,1-2 0,0 0 0,0-2 114,-4-2 1,3-3 0,-3-5 13,3 0 1,-3-1 0,-1 1 0,-1-1 0,-2 2 184,1 3 120,-3-3-308,3 10 1,-5 1 0,0 8-1,2 3 1,0 1-17,3 1 1,3 3-83,-4 1 0,6-1 1,-2-3-1,3-1 1,1-1-5,1-2 0,1-4 0,1-5 1,3 0-82,1 0 0,-3-5 1,4-5-1,-1-4 96,0-2 0,-4-6 1,3 1-1,-1-3 46,-1 0 1,0-5 0,-7-2-1,0 1 1,-1-2 59,-1 1 1,-2 2 0,-5-4 19,0-2 1,-1 1-1,-3 1 1,-3 4 238,0 3 1,-4 2-1,3 3 385,-3 5 0,2 4-394,1 3 1,5 5 0,-1 10-221,3 6 1,1 3 0,0 9 0,1 3-39,3 3 0,-1-1 0,4 4 1,0 2-1,-2 1-183,1 1 1,3-5-1,0-3 1,2-5 0,1-2-153,1-1 1,-1-7 0,0 0 193,1-5 1,3-6-1,1 1 1,-2-4-1,-1-4-51,-2-4 0,1-3 0,-2-2 209,-3 1 0,2-5 1,-6 1-1,-2 1 46,0 1 1,2 2 0,0-1 122,-1 1 0,-2-1 267,-1 1-433,0 5 0,2 7 1,0 8-41,2 3 0,2 2 1,-3-1-1,2 2-66,2 3 0,1-4 0,5 4-5,-1-3 1,1-8 0,-1-1 0,0-4 42,1-1 1,-1-6 0,1 0 0,-1-3 10,0 1 0,1 0 0,-2-5 23,-3 1 1,3 0 0,-4-1 0,1 1 8,1-1 1,-5 5 179,4 0 0,-5 6-104,1 2 1,-3 7 0,-1 9 0,0 1 0,0 1-55,0 0 1,4 0 0,2-3 0,1 2-68,2-2 1,4-5 0,2-3 0,2-2-58,-2-2 1,0-2 0,0-1 0,2 0 24,-2 0 0,-3-5 1,-2-4-1,-2-2 55,2-1 0,-3 0 1,1-2 3,1-3 0,-3 2 1,0-4-1,-2 1 29,0 3 1,0 1-1,-4 2 59,0-1 0,0 5 0,-1 1 0,-4 3-44,-3 5 0,1 6 0,0 10-52,2 3 0,-3 0 1,3 0-1,3 2 1,0 0-221,2-1 0,6 1 0,3-7 0,5-2-220,3-4 0,10-6 0,0 3 0</inkml:trace>
  <inkml:trace contextRef="#ctx0" brushRef="#br1" timeOffset="109277">13283 2170 8355,'0'-20'-190,"0"0"1,0 3-1,0 1 1,0 3-1,0 0 513,0 1 1,-6 1 0,-2 1-184,-3 2 0,-3 5 0,-2 0 0,-5 6 0,-2 5 0,-3 5 0,-3 3 0,-3 6 40,0 6 0,-2 2 1,3 5-139,0-2 1,9-6 0,1 2-1,7-4 1,6-4-54,4-5 1,4-3 0,5-4-1,8-2-100,6-1 1,11-2 0,8-6-1,6-3-10,4-7 1,6-2 0,1-7-1,3-2 62,5-5 1,-5 1 0,5-7 0,1 1 64,0 2 1,3 0 0,-7 7 60,-2-1 1,-10 1 0,-10 4-1,-10 5 38,-5 5 0,-8 0 72,-11 6 1,-11 7 0,-15 9 0,-4 8-124,-3 3 0,-6 6 1,2 0-1,-1-2-29,1 0 1,4-4 0,8-2 0,5-5-119,2-2 1,8-2 0,6-1-99,7-2 0,10-4 0,5-6 0,5-3-69,6-5 1,3-6 0,3-3-1,1-1 194,1-3 0,6-3 0,-2-2 42,4-2 1,-4-2 0,-1 4 0,-1-1 183,-3 5 1,-7-1-1,-4 9 1,-6 3 0,-5 4 71,-5 2 0,-11 3 1,-3 9-1,-10 6-156,-8 8 1,-16 8 0,-6 7 0,-7 4-16,-6 2 0,3 0 0,-1-4 0,5-1 55,5-3 0,9-4 1,6-7-1,5-2-133,5-2 1,9-6 0,5-5-177,6-2 1,9-1 0,10-5 0,5-3 4,1-4 0,7-9 1,-2-4-1,3-2 60,1-2 0,-1-4 1,-3 0 74,-4 2 1,-10 5 0,-6 1 0,-8 0 135,-4 2 1,-13 1 0,-9 6 0,-10 1-1,-11 2-9,-7 5 0,-6 3 1,-9 4-1,-2 4-71,-4 5 1,-7 9 0,-2-1 0,2 4-6,1 1 0,7-1 0,6 0 0,8-2 66,9-1 0,8-6 0,6 0 0,7-4-128,7-3 0,11-4 0,10 3 22,12-1 1,10-4-1,15-6 5,6-4 0,3-8 0,15-5 0,4-3-6,3 0 1,6-1-1,6-1 1,1-2-1,1-1-29,2 2 0,-10 0 0,2 3-169,-11-1 0,-11 10 0,-7 4 0,-10 4 0,-10 4-191,-9 2 1,-8 2 0,-4 3 0,-7 4 375,-4 3 1,-5 2 0,-6-1 0</inkml:trace>
  <inkml:trace contextRef="#ctx0" brushRef="#br1" timeOffset="109708">14895 1699 8355,'0'-25'185,"0"6"0,0 2 0,0 4 1,0 0-1,-1 2 0,-2 2 155,-1 0 0,-2 7 0,4-1 0,-2 7 0,1 7-203,1 4 0,2 11 0,0 1-272,0 3 0,0 4 0,0 6 0,0 2-157,0-2 0,2 0 0,1-2 0,1 1 1,-2-5-245,0-2 0,2-3 0,0-6 0,0-2-153,2-5 1,1-3 607,5-5 0,0-2 0,1-6 1</inkml:trace>
  <inkml:trace contextRef="#ctx0" brushRef="#br1" timeOffset="110355">15094 1761 8355,'7'-44'-559,"-2"1"0,-1 12 956,0 2 1,5 8-1,-5 4 1,0 4 433,1 0 1,-2 6-729,5 3 1,-1 14 0,3 6 0,-3 7-106,-2 1 0,-1 2 0,-4 5 0,0 3-197,0 2 1,0 7-1,0-9 1,0 1-249,0 1 0,0-6 0,0-1 0,0-3-153,0-1 0,0-5 0,0 0 404,0-2 1,0-2 0,0-3 0</inkml:trace>
  <inkml:trace contextRef="#ctx0" brushRef="#br1" timeOffset="110356">14759 1885 8355,'-13'-12'-27,"6"3"1,6 3 62,8 0 1,3-2 0,12 2 0,4-1 0,7-4-6,7-4 1,0 4 0,5-4 0,2 0 0,1 2-1,1 2-1062,-4 3 1,-8 5 809,-8-1 1,-8-3 0,-3 1 0</inkml:trace>
  <inkml:trace contextRef="#ctx0" brushRef="#br1" timeOffset="110357">14833 2084 9693,'14'-2'-207,"3"-2"0,2-3 0,7-5 0,3-2-78,4-3 1,4 4 0,5-5 0,2 1-215,0 1 1,-2-1-1,-4 5 1</inkml:trace>
  <inkml:trace contextRef="#ctx0" brushRef="#br1" timeOffset="110988">15739 1749 8355,'-17'-13'1473,"1"1"-1135,-1 5 1,5 2 0,-1 5-355,1 0 1,3 0-1,1 1 48,-1 3 0,3-1 1,2 6-1,3 4 3,1 2 0,0 2 0,0-4 1,0 2-120,0 2 1,1-5 0,2-3 0,2-1-395,2-1 0,1-2 1,5-5 97,-1 0 0,1 0 290,-1 0 0,-4-5 1,-1-3-1,-1-3 0,-4-3-12,0-3 1,-2 3-1,0-3 1,0 0 93,0 0 1,-2-5 0,0 2 0,-4-2 1,-1 1 1,4-2 0,-2 1 0,1-5 35,0-2 0,0 0 0,4 3 1,0-1 49,0-2 0,0-4 0,0 4 1,1 1 44,3 2 0,3 7 0,4 2 0,-1 5 120,-2 4 0,0 2 0,5 6 0,-1 1-8,0 4 0,1 7 1,1 9-208,2 2 1,-2 3-1,4 3 1,-2 4 0,1 4-29,-2 5 0,0 2 1,-1 7-1,0 3-44,-3 3 0,-2 3 1,2-1-1,-1-2-237,-2-2 1,-4-3 0,3-5 0,-1-4-2,-3-5 0,-2 5 1,-1-10-1,-1-4 208,-3-6 1,-3-1-1,-4-5 1,1-3 131,2-5 0,-1-3 0,-3-6-32,0 0 1,-1-7 0,2-5 0,2-8-31,0-3 1,7-3 0,-3-2 14,4-1 1,2-4 0,4 3 0,3-2-112,3-2 1,3 3-1,1 2 1,3 2-875,1-2 722,2 3 1,3-5 0,1 7 0</inkml:trace>
  <inkml:trace contextRef="#ctx0" brushRef="#br1" timeOffset="111485">13258 2989 8355,'-5'-11'0,"-2"4"133,0 7 1,5 6 0,8 7-1,1 4 1,1 4-43,-1 2 0,5 2 0,-1 0 0,5-2-102,-1-2 1,3 2 0,0-4 0,1 1-26,3-4 1,-4-3-1,-2-5 1,-2-4-64,-1-3 0,-1-1 0,0-1 1,-1-3-33,-2-4 0,0-5 1,-5-3-1,1-5-3,0-2 1,-4-2 0,4 0 0,-4 0 47,-1 0 1,0 2-1,0 1-222,0 1 1,0 2-1,0-2-502,0 5 802,0 7 1,0-2 0,0 5 0</inkml:trace>
  <inkml:trace contextRef="#ctx0" brushRef="#br1" timeOffset="113309">13667 3175 8355,'-7'-6'109,"2"4"0,6-7 292,3 0 0,-1 1 0,6-3 0,0-3-714,2 0 1,6-1 0,-1 0-1,-1-2 10,-1 2 1,-1-3-1,-1 2 1,-1 0 86,-3 3 1,-2 0 143,-6 1 0,-6 5 1,-2 3-1,-3 2 199,-1 2 0,-1 0 0,1 2 0,-1 2 173,1 4 0,1 7 1,1 2-1,3-1-237,2 2 0,1 0 1,4 4-137,0-1 1,5-6-1,4 2 1,2-4-1,2-2 76,4-2 0,-3 0 1,4-5-173,0-1 0,-3-1 0,4-4 1,0-3-1,-1-6 55,0-4 1,-1-6 0,-4 3-1,3 0 111,0 0 1,1-3 0,-6 4-1,-2-1 70,0 0 1,-3 1-1,4 5 1,-3-1 122,-1 1 1,-1 4 72,-1-1 1,3 8-214,5 1 0,-3 4 1,-2 6-78,-2-2 1,1 0 0,-2 5 0,3-1-135,0 1 1,2-1 0,-3-1 0,-1-1-109,1-2 1,3-5-122,0 1 1,2-3 196,1-1 1,0-5-1,1-2 1</inkml:trace>
  <inkml:trace contextRef="#ctx0" brushRef="#br1" timeOffset="113310">14225 2555 8355,'-12'-7'456,"0"3"0,5 8 0,3 4-426,2 3 0,4 3 1,2 3-1,4 2 0,3 3 1,1 1-1,1 5 0,-1 1-218,1 1 0,-1 3 0,1-2 0,-1-1-182,0 0 0,-3-2 0,-3-6 0,1-3-140,0-1 1,-4-1 264,1-5 0,-2 0 0,-2 1 0</inkml:trace>
  <inkml:trace contextRef="#ctx0" brushRef="#br1" timeOffset="113311">14213 2902 8355,'1'-8'-1250,"4"0"1405,1-1 1,8-3 0,1 0 0,3-1 121,2 1 0,-4-1 0,5 2 0,0 2-249,-2 0 0,4 3 0,-3-3-53,-1 5 0,-1 3 0,-6 1 0,1 1 14,-1 3 1,-1 3-1,-1 6 1,-4-1-1,0 0-147,-3 1 0,-2-1 1,-1 1-1,0-1-49,0 0 0,2-1 0,0-1 0,4-3 1,1-2-136,-5 0 0,9-5 0,-4 0 0</inkml:trace>
  <inkml:trace contextRef="#ctx0" brushRef="#br1" timeOffset="113312">14536 2555 8355,'-20'-7'-296,"8"1"0,6 12 0,8 2-384,2 3 1,3-2 585,5-1 1,6 0-1,1 4 1</inkml:trace>
  <inkml:trace contextRef="#ctx0" brushRef="#br1" timeOffset="113313">14784 2753 8355,'-6'-7'-161,"3"-2"0,-4 3 0,1 1 0,-1-1 213,-3 3 1,4 3-1,1 5 1,1 4-1,0 6 1,1 5 56,2-1 0,1 3 0,0-4 0,0 0-153,0 0 1,1 2-1,3-3-83,4-2 0,5-5 1,2-3-1,1-2 1,1-2 68,1-2 1,-3-5 0,6-3-76,1-4 1,-4 4-1,-2-9 1,-2-2-1,-2 0 124,1 2 1,-2-2-1,-2 0 1,-2 0 132,-1 0 1,-2 1-1,-4 5 1,0 0-1,0-1 1,-5 5 405,-4 0 0,-2 6-388,-1 2 0,1 7 0,3 8 0,3 2-177,4-2 1,1 3 0,0-2-103,0 0 0,6-3 0,2 0 0,4-1 0,3-1 8,2-3 1,4-2 0,-4-6 0,3 0-109,2 0 1,-3-1-1,0-4 1,-1-3 185,-3-3 1,-1-1 0,-1-1 0,-2 1 128,-3 0 1,-3-5-1,-3 0 1,1 2 37,1 2 0,0 0 0,-4 1 0,-2 1 344,-2 2 146,3-2-612,-10 10 1,11 1-14,0 8 0,1 7 0,8 2 0,0-2-59,2-1 1,-2 0-1,-1 1 1,1 1 77,2 0 0,1-3 1,-3-2-1,-2-1 45,-1-2 1,-2-4-162,-4 5 1,-2-7 0,-2 4-852,-4-1 345,-3-3 465,4 3 1,-4-16-1,4-2 1</inkml:trace>
  <inkml:trace contextRef="#ctx0" brushRef="#br1" timeOffset="113818">15652 2691 9023,'-7'0'875,"1"6"-857,6 2 1,2 3-1,2 2 1,3-1 0,1-1-1,0-1 1,1-2-193,-3 2 1,5-5 0,-2 1 0,2-2-115,1 0 1,1 0 0,-2-5 87,-3-4 1,2 3-1,-5-7 1,1 0 51,-1-2 0,3-2 1,-2 1 101,1 0 1,0-5 0,2 0 99,0 2 1,-3 2 0,4 1 0,-3 3 234,-2 1 1,5 5 45,-2-1 1,-1 2-1,0 4-199,-1 2 0,-1 3 0,-2 5-116,1 1 0,2-1 0,-4 0 0,4 1-40,1-1 0,-3-1 0,4-1 0,2-3 0,1-2 14,1-2 0,1-2 0,-1-1 0,0-1 56,1-3 0,-1-3 0,1-5 0,-1-1 14,0 1 1,1-1 0,-1 1 0,1 0 7,-1-1 1,-4 2-1,-1 1 36,-1 2-104,3 5 1,-7 3 0,3 9 0,-1 2-225,1 1 0,3 1 0,-3-1-3,2 0 0,1 1 0,5-2 0,1-3 0,1-4-417,1-2 1,1-2-1,-5 0 1</inkml:trace>
  <inkml:trace contextRef="#ctx0" brushRef="#br1" timeOffset="113988">15689 2468 8355,'-25'-19'444,"7"5"1,7 7 0,10 2 0,8 2-1545,4 1 0,7 13 0,1 3 0</inkml:trace>
  <inkml:trace contextRef="#ctx0" brushRef="#br1" timeOffset="115170">14883 3448 8355,'0'-18'0,"0"0"353,0-3 1,-4 3-303,0 6 1,-5 4-1,4 1 1,-2 0-76,-3 0 1,3 4 0,-1-1-1,0 4 154,1 4 1,-4 3 0,4 6-288,0-1 0,2 0 0,5 1 1,0 1 47,0 2 0,4-2 0,1 4 43,2 0 0,3-7 0,5 3 0,1-2 1,0-2 1,-3 1 1,4-2 0,1 0-45,1-5 0,-2 3 0,2-1 0,-1 3 1,-3-2 42,-1-2 0,-3 5 0,-3-2 0,-4 3 38,-2 1 0,-2 1 0,-2-1 0,-2 1 32,-4-1 1,-5-1 0,-2-1-1,-1-3 52,1-2 0,1-1 0,1-4-19,1 0 1,5-7 0,3-4 0,3-5-145,1-3 1,5-2 0,3-5 19,3-3 0,6 7 1,-1-2-1,1 4 0,0 3 53,-1 3 1,1 1 0,-5 8 0,0 3 117,1 0 1,3-2 0,1 0 42,-2 1 0,-1 6 0,-2 2 212,1 2 0,-1 0 0,-1 3 0,-1-3-166,-2-2 1,-5 5-231,1-2 1,1 3-499,0 2 307,-1-6 125,-4-2 1,0-6 0,0-3 60,0-5 1,0-3 0,0-3 0,0-2 68,0 2 1,0-3 0,0 0 0,1 0 46,3 0 0,-1 3 0,4 6 1,0 2 9,0 1 0,1-2 0,4 4 0,1 1 1,-1 2 1,0 1 0,1 1 0,-1 3-99,1 4 1,-1 3 0,-1 2-1,-1-1-110,-2 1 0,-4 3 0,3 1-2,-1-2 70,3-1 1,-2-7 26,6-3 1,-5-4 0,-1-4 0,0-5 64,-1-2 0,-1-1 0,1-1-32,0 1 0,4-4 1,-3-1-1,1 2 135,0 1 1,0 2 122,5-1 1,-1 8-42,1 5 0,-5 5 0,0 8 1,0 0-164,-1 4 0,4-3 1,-4 2-1,1-2-176,1-2 1,-1 1-1,4-2 36,1-3 0,3 2 0,1-6 0,-1-1 0,1-3-17,-1-4 1,5 1 0,-3-5 0,0-2-126,0-1 0,-2-2 0,-5 0 0,-1-2 252,-2-2 0,-1 0 0,1 5 0,-3 0 56,-4-1 1,-1 5 0,-1 0 0,-4-1 105,-3 3 1,-3 0 0,-1 6 0,-1 0 87,1 0 1,1 6 0,1 0 0,2 3-260,-2-1 0,4 0 0,-1 5 0,1-1-306,3 0 0,2 1 107,1-1 0,1-1 0,3-2 0,3-4 0,2-1-75,-1 0 1,0 0 264,5-4 1,-5-1 272,0-3 1,-4 3 274,5-4 0,-5 5-426,4 5 1,0 0-1,3 5 1,-1-2-207,-2 2 1,0-3 0,5-1 0,-1 0-766,1-3 0,-5-2 668,0-1 1,0 6-1,5 0 1</inkml:trace>
  <inkml:trace contextRef="#ctx0" brushRef="#br1" timeOffset="115590">16024 3113 8355,'0'-12'-375,"0"-1"724,-6 1 1,4 5 0,-5 6 0,3 7 0,4 11 0,4 5 0,3 3-118,2 0 0,-2-1 1,1 3-230,2 2 0,1-3 0,0 3 0,-1-3-470,-2-1 1,-1-2 0,3-1 0,-4-3-149,0-1 1,4-5 0,-2-6 123,3-2 1,-3-1 0,-1-5 433,-1-3 1,2-3 0,-3-7 0,1-1 56,-1-2 0,-1-3 0,-2 2 0,1-2 0,1-2 0,0-1 0,-4-2 0,0 0 0,0 1 0,0 0 0,0 2 210,0 1 0,0 6 0,0-1 0,0 2 42,0 2 0,0 3 0,-2 2 1,0 3 308,-2 6 0,-1 3 0,5 9 0,0 3-310,0 3 1,5-1 0,0 4 0,1 1-571,-1 4 1,3-1 0,-2-5 0,1-1-500,2 1 1,1-3 269,-2 2 0,9 0 0,-3 4 0</inkml:trace>
  <inkml:trace contextRef="#ctx0" brushRef="#br1" timeOffset="116622">16446 3398 8355,'-9'-4'377,"1"0"-126,5 0 1,-1-2 0,8-2-224,4-3 1,4 3-1,0-1 1,0 0-466,1-2 0,-1-2 0,-1 1 291,-3 0 1,2-1 147,-6 1 1,0-1 0,-5 2 0,-3 2-281,-4 0 1,-3 7 564,-2-2 1,2 4 0,1 4 0,4 4 0,-1 3-142,0 1 1,4 5-1,-1-1 1,3 1-252,1 1 0,1-4 1,3 4-1,3-2-135,0 1 1,4-2 0,-3-5 0,3-4 11,2 0 0,-1-2 0,0-4 0,1 0 169,-1 0 1,1-5-1,-1-5 1,0-4-92,1-2 0,-1-1 0,1 3 314,-1-2 1,-4 2-1,0-3 1,1 2 0,-1 0-19,0-1 0,-4-1 0,3 5 77,-1-1-138,3 6 0,-6 3 1,4 8-34,-1 5 1,-1 0-1,-1 1 1,3-2-85,0 2 0,4-1 1,-3 1-1,2-2-62,-2 2 0,3-4 1,-4-1-56,0 1 0,3 0 138,-6 7 1,0-5 0,-5-1-1,-4-2 1,-1 4-1,-7-5 1,1 0-1,-1 0-16,1 0 0,4 0-54,-1-4 0,7-1 0,-1-2-326,6-1 0,4-10 0,6 1 303,4-5 0,-3-3 0,4-4 0</inkml:trace>
  <inkml:trace contextRef="#ctx0" brushRef="#br1" timeOffset="116623">16979 2927 8355,'0'-19'-61,"0"2"0,-2 7 0,-2 4 561,-4 0 1,1 2-1,0 5-247,2 3 1,1 7 0,4 7 0,0 0-267,0 0 1,4 8-1,1-1 1,2 1-185,3 1 1,-3-3 0,1 1 0,0 0-75,-1 0 1,0 0-1,-4-2 1,1-1-82,-1-1 0,-1-6 0,1 1-618,1-2 717,0-1 0,-4-6 0,0-2 1</inkml:trace>
  <inkml:trace contextRef="#ctx0" brushRef="#br1" timeOffset="116624">16942 3125 8355,'1'-12'463,"3"0"1,7-1 0,7 1-1,1-1-503,3 1 1,2 0 0,2 1 0,0 1-1041,-1 2 1,3 5-1,-9-3 1</inkml:trace>
  <inkml:trace contextRef="#ctx0" brushRef="#br1" timeOffset="116985">16359 3981 8355,'-6'-7'862,"5"2"0,-5 10 0,8 4-588,2 2 1,3 2-1,5 4 1,0 4 0,2 1-122,3-2 1,-3 6 0,4-4 0,-2 1-508,1 0 0,-1-5 1,-3-2-1,-1-3 93,0-5 1,1 2-1,-1-6 28,1-1 0,-5-6 0,-1-4 0,0-3 226,-1-3 1,-3-4 0,1 0 0,-1-3-57,1-4 1,-1 0 0,4-1 0,-2 0-453,-2 0 1,4 0 0,0 1 0,1-1-739,0 0 1132,1 6 1,-2 1-1,-2 5 1</inkml:trace>
  <inkml:trace contextRef="#ctx0" brushRef="#br1" timeOffset="117271">17053 3857 8355,'-4'-19'348,"-1"4"1,-1 4-1,-1 4 1,2 0 1396,-1 0-1707,-3 4 0,7-4 0,-3 5 0,-1-3 7,-2 3 1,1 7 0,-3 8-1,-2 6-174,-3 4 1,-3 8 0,3 2-1,-2 3 180,2 1 0,1 4 1,3 2-1,3-2-80,4-2 0,2-1 0,2-10 0,2-5-169,2-5 1,8-5-1,10-5 1,5-4-1167,1-3 0,7-12 826,-2-5 0,3-12 0,1-3 1</inkml:trace>
  <inkml:trace contextRef="#ctx0" brushRef="#br1" timeOffset="119125">10988 3659 8091,'13'0'0,"1"0"0,2 0-559,5 0 0,4 4 0,2 1 0,4 1 595,0-1 1,4 4-1,6-5-26,5-1 1,3-2-1,3-1 1,5 0-1,2-1 1,6-2-1,3-3 1,2-2 52,-1-6 1,4 2 0,-4-3 0,1 4 0,-1 2 0,-2 1 0,-3 1-186,-5 3 1,0-1 0,-5 0 0,-2 3 0,-1 0 84,-1 2 0,-6 0 0,-3 0 76,-2 0 0,-2 0 0,0 0 0,-1 0-52,-3 0 1,3 0 0,-3-1 161,3-3 0,3 1 1,1-5-1,1-2-30,-1-1 1,0 3 0,0 0 0,3-1 0,-2 1-62,-3 0 1,2 5 0,-7-1 0,2 2-167,-2 2 0,1 0 1,-5 2-1,-1 2 45,-2 4 0,-1 2 0,0 0 1,0-2 99,-1 1 1,1-2-1,0 2 1,0 0 51,0 2 1,-1-2 0,1-3 0,-1 1 10,-4 0 1,4-4 0,-4 2 0,4 0-123,1-1 0,-1 1 0,1-2 1,0 3-18,0 0 1,-4 1 0,-2 3-30,-1-2 0,2 0 1,-3 5-1,-1-1 0,1 1 54,0-1 0,-1 1 1,-4-1-1,1 0 127,-1 1 1,2-2-1,1-2 1,3-2-62,1-1 1,1 2 0,2-4-1,-2 0-56,2 2 1,2-5-1,-1 5 1,-1-2-34,-1 0 1,0 0-1,4-4 1,-1 2 7,1 2 0,4-3 0,0 3 0,-1-2-1,-2-2 1,-3 1 0,-1 2 0,-1 2 6,1 2 1,1-3-1,1 4 30,-4 2 0,4 0 0,-5-1 0,2 0 0,0 0 28,1 2 1,0 2 0,0-2 0,-3-2 142,-1 0 0,4-2 0,-1 2 0,1-1-146,-2 2 1,4 0 0,-4-1 0,2 0-102,-1 0 0,3 2 0,-5 0 1,2-1-50,-1-2 0,1-1 1,2 3-1,-1-3-85,-1-2 1,-4 4 0,2-4 0,-1 2 158,-3 3 0,-1 1 0,-3 1 0,-2 0 39,0 1 0,-5-1 0,4-1 0,0-1-51,-1-2 0,4 0 0,-2 5 140,2-1 0,1-4 1,0-1-1,1 0 1,-1-1 37,1-1 1,-1 4 0,0-5 0,1-2-109,-1 0 1,5-2 0,-1 1 0,-1 2-2,-1 1 0,0 0 0,1-4 0,2 2 20,-2 2 1,-1-3 0,-2 3 0,0-1 52,1 1 1,-1-1 0,1 4 0,-1 0 79,0 0 1,-1-3-1,-1 4 1,-2 0-92,2-1 1,1 4 0,1-4-8,1 0 1,-1 3 0,1-5 0,-1 1 0,0 0 42,1 1 0,1-2 1,1 1-27,1 0 1,1-1 0,-5-2-1,1 3 1,0-1-43,4 1 1,-3-1-1,2-2 1,-2 3-123,-2 0 0,1 1 1,-1 3-1,1-2 54,-1 2 1,-4 1 0,1 0-1,-1-1-70,-1-2 1,4 0 0,-4 4 0,1 0 75,0-4 1,0 3-1,5-4 88,-1 0 0,-3-2 1,-1-5 39,1 0 0,2 0 0,2 0 0,-1 0 0,1 0-59,-1 0 0,5-4 1,-1-2-1,-1 1-49,-1-1 0,3-2 0,-1 3-104,-1-2 0,-5 4 0,-2-1 1,2 2 71,1 2 46,1 0 0,-1 2 0,-1 1-1,-2 1 1,-4 1 0,5-2 0,0 1 84,2-1 1,6-3 0,1-4 0,2-4 30,7-4 0,-3 4 0,5 0-116,-2-2 0,-1-1 0,1 0 0,2 2 1,-3 2 65,-4 1 1,1-2 0,-6 4-109,3 1 0,-4-2 0,4 0 1,-3 1-1,-1 0 103,-3 0 0,1-2 1,1 4-1,3-4 126,2-1 1,0 0 0,5-2-1,1 1-105,3-2 1,-1-1-1,5-2 1,0 1-90,-1 0 0,2-1 0,-4 2 0,1 2-64,-1 0 0,-2 5 0,-6-3 1,-2 2-6,2 2 0,-4-3 0,-1 2-99,-3 2 0,-2-1 0,0 0 0,1-1-106,-1 1 1,1-4-954,-1-1 0,-5-3 0,-2-1 1</inkml:trace>
  <inkml:trace contextRef="#ctx0" brushRef="#br3" timeOffset="135327">7094 11671 16226,'0'-20'0,"0"4"0,2 2 0,2 2 0,4-1 0,4 1 0,5-1 1592,4 1 0,7 0 1,6-1-1,1 1-568,3-1 1,3 5 0,3 1-794,4 2 1,0 1-1,12 4 1,2 0 0,7 0-67,8 0 1,4 0 0,16 0-119,-1 0 1,-37 0 0,2 0 0,0 0 0,1 0-1,4-1 1,3 0-11,4 0 0,1-2 1,5 0-1,2-2 1,6-3-1,1-1 1,3-1-1,1 0 1,4-2-1,0 0 1,1 0-1,1 1 36,-31 4 1,-1 0-1,1 0 1,3-1 0,0 0-1,0 1 202,29-4 0,0 1 1,-28 4-1,0 0 1,-1 0-1,25-2 1,-2 0-241,1 0 1,-1 2 0,-4 1 0,-1 1 0,-3 1 0,-1 0 0,-3 0-1,-2 0-54,-4 1 1,-3 1 0,-5 0 0,-1 1-1,-5 0 1,-2 1 0,-6 1 0,-2 0 0,38 7-75,-19 2 0,-23 1 0,-20 2 93,-12 2 0,1-7 0,-8-1 0,-3-5 0</inkml:trace>
  <inkml:trace contextRef="#ctx0" brushRef="#br1" timeOffset="188197">19856 9339 8355,'7'-33'-100,"-1"1"1,-1 1 0,3-1 0,3-3-1,2 0 1,-1-1 24,1 3 1,3 1 0,1 4 0,-2 1-1,-1 3 1,-3 6 0,-3 5 0,-3 2 0,-2 2 743,-3 5 1,-3 13-592,-9 3 0,-7 14 0,-6 3 1,-5 7 4,-2 5 0,-4 5 0,4 6 1,1 2-132,2-2 1,3 2 0,2-3 0,3-3-133,5 0 0,8-4 0,3 1 1,4-4-125,1-5 0,0 1 1,0-5-1,0-1 43,0-2 1,6-4 85,2-4 1,3-3-1,1-6 1</inkml:trace>
  <inkml:trace contextRef="#ctx0" brushRef="#br1" timeOffset="188438">19558 9562 8355,'-19'-15'36,"3"3"0,2-2 0,3 11 0,3 4 0,3 6 0,5 4 1,5 3-200,3 3 1,3 2-1,3 6 142,2 0 1,-1-1 0,6 1 0,1-1 0,2-4 0,0-3-1,2-5 1,2-3-50,1-5 1,5-3 0,-2-1 0,1-1 16,0-3 0,-1-3 0,2-7 1,0-1-382,0-2 0,2-16 0,1 0 0</inkml:trace>
  <inkml:trace contextRef="#ctx0" brushRef="#br1" timeOffset="219596">22585 769 8355,'-6'-12'-591,"5"5"815,-5 1 1,6 8 0,2 0 0,2 2 0,4-1 0,4-1-150,5-2 1,8 0 0,9 0 0,6-2-1,6-1 1,2-2-249,2-2 1,-5-1 0,-2-3-52,-5 2 1,1 4 0,-10 5 0,-3 0-230,-4 0 0,-5 1 0,-9 3-68,-4 5 0,-10 2 515,-6 1 1,-6 1-1,-7-1 1</inkml:trace>
  <inkml:trace contextRef="#ctx0" brushRef="#br1" timeOffset="220375">22609 868 8355,'-12'-7'-426,"5"-4"0,-2 8 0,3-3 1228,-1 0 0,4 1 1,1 2-460,4-1 1,5 0 0,6 4-1,-1 1-196,0 3 1,1-1 0,1 5 0,1 2-193,1 1 1,6 0 0,-1-2-145,2 0 1,2-2-1,0 2 1,0-2-1,0 0 3,0 0 0,-1-4 1,0 2-1,-4-1 8,-3 0 0,-3 5 1,-3-4-1,-2 1-64,0-1 1,-7 1 0,3-2 208,-4 4 0,-7-1 0,-2 0 0,-3 0 54,-1 0 0,-1 0 0,1 2 1,0-2-38,-1-1 0,1 2 1,-1-4-1,2 0 280,3 2 1,-3-4-130,3 7 0,1-7-128,-1 3 0,5 2 31,-1 1 1,2-1 0,1 0 30,-3-2 1,1 5-1,-4-2 1,2 3 0,1 3-1,-2 2 1,-1-1 0,-5 5-1,1-1-14,2 0 0,-6 2 0,3 4 1,-2 0 11,0-1 0,-4 1 0,-1 0 1,-2 0-6,1 0 0,-1 1 0,-4 1 0,2 1-25,2-5 0,-2 2 0,3-5 0,1 0 9,3 1 0,2-7 0,3-1-33,3-3 1,2-6-1,7 3-47,4-1 1,1-2 0,8-6 0,3 0 31,3-3 0,0 0 0,0 2 1,4-2-65,3-2 0,1 3 0,5-5 0,0 1-158,-1 1 1,8-2-1,-3 3 1,0 1-178,-2-1 0,-1-2 1,-5 4-1,-1 1-447,-2 2 0,-3 1 754,-2 0 1,2-6 0,-3-1 0</inkml:trace>
  <inkml:trace contextRef="#ctx0" brushRef="#br1" timeOffset="221110">22684 1922 7949,'-7'-7'-142,"-3"-4"1,5 5-1,-1-3 1,1 1-1,2-2 881,2-1 0,1 3-577,0 0 0,0 6 0,1 1 1,2 5-48,1 3 0,1 1 0,-2 6 0,1 1-197,-1 2 0,0-1 0,0-2 0,1 1 14,-1 2 1,-1-1 0,1-3 0,3-1-31,0 1 0,-1-2 1,3-3-1,1-4-52,2-3 1,2-1-1,-1 0 1,1 0 48,-1 0 1,1-5 0,-1-3 0,0-3-28,1-2 1,-2-3 0,-2-1 0,0 1 107,0-2 0,-3 4 0,-2-4 110,-3 0 1,-1 4 123,0-2 1,-1 7-130,-3 5 1,2 4 0,-2 4 0,2 6 0,-1 4-47,-1 2 0,0 1 1,5-3-1,2 1-25,1 1 1,7 1 0,0-5-1,4 1-104,0-1 1,4-4-1,2-1 1,3-1-271,0-3 1,0 2 0,-2-1 20,-2-1 0,-4-2 0,2-1 0</inkml:trace>
  <inkml:trace contextRef="#ctx0" brushRef="#br3" timeOffset="236895">23850 1761 28647,'0'-12'-2271,"12"-1"1</inkml:trace>
  <inkml:trace contextRef="#ctx0" brushRef="#br1" timeOffset="241786">21047 4056 7807,'-7'-6'0,"1"-1"0,2-1-131,0 0 0,1 5 0,7-1 0,6 2 314,5 2 0,0 4-71,6 1-81,0-1 1,5 1-1,3 2 1,3 1-67,-1 1 0,9-2 0,-1 1 1,4-4 49,3-3 0,4-1 0,4 0 0,5 0-93,6 0 0,5-5 1,10-5-1,5-4 87,5-2 0,-40 6 0,1-1 0,-2 2 0,1 0 0,1 0 1,0-1-2,1-1 1,1 0 0,-3 2 0,0 0 0,2 0 0,-1 2 0,49-6-42,-5 5 1,-8-2-1,-10 6 1,-7 1-36,-8 2 0,-3 5 0,-9 2 1,-6 0 12,-4 4 0,-1-3 0,-1 0 0,1 0 48,-3 0 1,-2-5 0,5 3 0,1-4-38,1-1 0,4 0 1,-2-1 71,1-4 0,2 0 0,2-5 0,-1 2 0,-3-2 58,-1-1 0,-2 0 0,-5 2 1,-3 2-117,-4 1 1,-9 2 0,-3 4-244,-3 0 1,-9 0 184,-5 0 0,-9 0 0,-8 0 0,2 0 37,1 0 1,0 0-1,-1 0 127,-1 0 1,-1-4-1,5-2 1,1 0 123,2-4 1,3-1 0,1-1 19,-3-1 0,1 1 0,-1-1-126,-2 1 0,5 4 1,-1 1-1,2 0-88,0 0 1,0 3-1,4-4-30,0-2 0,1-1 1,2-2-1,3 0 25,0-4 0,-1 2 0,1-6 0,0-1 9,-3-1 0,-2-2 1,-1-1-1,0-3 5,0-4 1,2-3 0,0-3-1,2-2-17,-1-4 1,0 2-1,0 0 1,2 3-4,2 3 0,-4-3 1,1 7-1,-3-1 8,-1 0 1,0 6 0,0 5 0,-1 3-9,-3-2 1,1 4 0,-5 1 0,-2 5-16,-1 4 0,3-3 0,0 2 2,-2-2 1,3 3-1,0 0-28,2-2 1,1 3-1,4-1-62,0-2 0,0 3 34,0-1 0,0 4 45,0-4 0,-6 5 1,-2-1-1,-3 3 28,-2 1 1,-3 0 0,-2 0-1,0 0 11,0 0 0,0 0 1,3-2-1,-3-1-12,-1-1 0,2 0 1,-2 4-1,0 0 20,-1 0 0,1-4 1,-3-2-20,1 0 1,1 1 0,-4-1 0,2-1 0,2 1-25,-3 1 1,0-1-1,-2 3 1,0-2-16,1-2 0,-1 3 0,0-3 0,0 1-14,0 4 0,1-4 0,-1 2 0,-1 0 20,-3-2 0,2 5 1,-3-3-1,1 1 22,0-1 1,-5 3 0,1-4 0,-2 4 18,2 1 1,-7 0 0,3 0 0,-2 0-3,1 0 0,-3 0 0,-1 0 0,4 0 0,0-1 15,1-3 1,6 2 0,-8-2-18,3 3 0,-2-1 18,4-2 1,-1 3 0,-3-5 0,1 2 0,-1 0 0,-2 0 29,-2-2 1,1 5 0,4-3 0,0 1-22,-1-1 1,1 3 0,0-4 0,0 4-29,0 1 1,3 0 0,1 0 0,0 0 7,2 0 0,-7 0 1,3 0-1,-5 0-20,0 0 0,1 4 1,2 2-1,0-1 1,-1 2 21,1 0 0,0-3 1,1 4 6,3 2 1,-3-3 0,5 1 0,-1 0-15,3-1 1,3 3 0,1-6 0,0 0-1,0 2 1,6-5 0,3 3 0,2-2 10,1-2 1,1 4 0,0 0-16,-1-1 0,5-1 1,0 1-18,-2 1 1,3 1-1,-1-4 1,-2 2 11,-1 1 1,3 0 0,0-3 0,-2 2 0,-1 1-21,-1-1 0,-1-2 0,1-1 8,-1 0 1,5 0-1,0 0 76,-2 0 1,-1 0-1,-1 0-8,-1 0 1,5 6-28,0 2 0,5 3 0,-1 2 0,3-1 17,1 0 1,-2 8 0,-1 4 0,-2 8 8,-2 4 1,0 7-647,-1 2 0,-3 3 0,4 2 0</inkml:trace>
  <inkml:trace contextRef="#ctx0" brushRef="#br1" timeOffset="241970">20625 3274 8146,'-4'61'0,"0"-2"-69,1-1 69,2-11 0,8 9 0,4-10 0,5-3-106,3-4 1,8-5 0,7-3 0,6 0-376,6-4 1,13-1-1,4-1 1</inkml:trace>
  <inkml:trace contextRef="#ctx0" brushRef="#br1" timeOffset="247828">23031 5755 7554,'0'-13'0,"2"2"-16,2 3 1,8-2 0,9 5 0,4-2 153,3-3 0,10 3 1,9-1-1,5 0 0,7 0 1,5 1-1,3 1 1,5 2-103,8-1 0,1 3 0,13-2 0,-2 3 0,3 1 0,2 1-107,-46 1 0,1 0 0,-1-1 1,1 0-1,1 1 0,0 0 0,0-1 1,-1-1-68,0 0 1,-2 0 0,40 4 0,-8 0-1,-7-1-132,-9-2 0,-8 4 0,-17 0 0,-9 1 82,-9-1 1,-5 5 0,-5-3 0</inkml:trace>
  <inkml:trace contextRef="#ctx0" brushRef="#br1" timeOffset="248170">23502 5842 8355,'-31'-6'0,"7"-1"0,12-5 0,6-1-425,5 1 0,2 5 0,4 1 556,3 1 1,4 4 0,5-4 0,5 4 17,5 1 0,9 0 1,7 0-1,2 0 1,6 0-68,6 0 1,6-4 0,2 0 0,1 0-37,7-2 0,6 1 0,8-5 0,-1 3-160,1 2 0,6-4 1,0 5-1,1 1-556,-3 2 0,3 12 0,-1 3 0</inkml:trace>
  <inkml:trace contextRef="#ctx0" brushRef="#br1" timeOffset="269425">24371 1339 8355,'0'-12'-197,"0"-2"1,0-1 0,0-1 0,0 0 0,0 3 0,0 0 178,0 1 0,1 1 0,3 3 0,4 3 0,3 4 0,3 1 0,1 0 0,2 0 162,-2 0-117,4 0 0,-1 0 0,4 0 0,-1 0 0,0 0 1,-1 0-38,1 0-59,-6 6 0,2-4 0,-8 7 0,-2 0 0,-1 2 15,-4 2 0,0 3 0,-4 2 0,-2 1 49,-4 3 1,-3 0 0,-1 2-1,-1-1 15,1 4 1,-1 1 0,1 0 0,0 1-30,-1-1 0,2 2 0,2 0 0,2 0-28,1 1 1,-2 3-1,4-2 1,1 0 29,2-3 1,1 1-1,0-3 1,0-2-2,0-3 0,4-5 1,0 2-1,0-1 29,2-3 0,-5-1 0,3-2 5,-3 1 1,-1 1 0,0 1 0,0 1 0,0 1-10,0 1 0,0-5 0,0 5 1,0-1-7,0-1 0,-4 7 1,-1-3-1,-2 4 1,-3 0 1,-1 0-1,-1-2 1,-1-1-2,1 1 0,5 1 0,2 2 0,0 0-4,1-1 1,0 1-1,4 0 1,2 0-7,2 0 0,-2-5 0,7 1 0,-1 1 7,-1 1 0,4 2 0,-4 0 1,1 0 0,0 0 0,-1 1 0,2 1 17,-5 2 0,1 4 0,-1-4 1,-1 0-1,0 0 90,1 0 1,-3 0 0,3-4 0,-2 0-32,-2 0 1,0-1-1,0 1 1,0 0-19,0 0 1,-4 0 0,-2 1-1,-1 1 0,-2 2 0,-2 6 1,-3-2-1,-1 3 62,-2 1 0,-5-1 0,3-2 1,-2-1-24,0 2 0,1-1 1,-4 1-1,4-4-82,3 0 0,-1-3 1,3-3-1,3 0-49,2 0 0,3-4 0,-2-2-213,0-1 1,6-2 0,-1-3 0,3-1-220,1 1 1,-6-1 0,0 0 0</inkml:trace>
  <inkml:trace contextRef="#ctx0" brushRef="#br1" timeOffset="270017">24705 1327 8355,'-12'0'-255,"0"-5"0,3 3 0,3-1 0,0 6 339,3 5 1,2 9 0,1 4-27,0 2 1,0 7 0,0 3 0,0 3 0,0 3 40,0 2 0,-2 13 1,-2 11-1,-3 4-125,1 2 1,-5 13-1,2-4 1,-3 4-44,-5 6 0,2-3 0,-4 5 1,1-1-6,3 0 0,-3 5 1,1-1-1,2 1-25,1-5 0,2 1 1,1-12-1,1-6-43,2-4 1,5-5-1,-2-7 1,1-7-10,0-8 1,-5 1 0,4-11 0,-2-3 50,-3-2 1,3-5 0,0-2 85,2-4 14,-5-4 0,3-6 0,-5-1 0</inkml:trace>
  <inkml:trace contextRef="#ctx0" brushRef="#br1" timeOffset="270378">24519 1736 7849,'-4'-23'0,"0"2"0,1 7 0,2 9 0,2 10 0,2 9 0,3 10 0,-1 7 0,2 11 0,-1 6 0,0 7 0,0 6 0,0 6 0,-4 6 0,0 10 0,-2 6 0,0 11 0,-1-50 0,0 0 0,0 3 0,0 0 0,-1 0 0,-1 1 0,1 2 0,0 1 0,0-2 0,0 1 0,0 1 0,-1-1-195,-1 0 1,1-2-1,-1 43 1,0-47 0,1 0-1,-4 43 94,0-8 1,0-13 0,-3-6 109,2-9 0,0-12 0,-5-4 1,2-3-65,3-5 1,-2-3 0,5-7 0,-1-2-97,1-4 1,-3-4 108,4 0 1,-1-6-1,5-2 1</inkml:trace>
  <inkml:trace contextRef="#ctx0" brushRef="#br1" timeOffset="270665">24631 3820 8499,'-8'4'0,"0"2"0,-1 0 0,2 4 0,3 1 0,3 2 0,2-2 0,3-3-692,5-4 1,-4-8 0,1-3 0</inkml:trace>
  <inkml:trace contextRef="#ctx0" brushRef="#br1" timeOffset="275277">18678 3274 7288,'-6'-7'69,"5"7"1,-4 9-1,0 3 1,1 5-1,0 3 1,0 4 0,0 0-1,1 3 1,2 0-44,1 2 1,1-4-33,3-4 0,-1-6 0,5 0 0,3-4-92,4-3 0,-1-5 80,3 1 0,1-7 1,0-4-1,0-2 0,-1-6 1,-1-2 0,-3-1 0,-2-8 1,-1 1-1,-3-1-122,-2 0 0,0 1 1,-5-1-1,-2 0 36,-2 1 0,-7-1 1,-7 11 66,-1 3 1,2 1 0,-3 7-1,-2 3 1,0 4-85,1 5 0,2 3 1,3 1 8,0 1 1,-1-1 0,5 1 0</inkml:trace>
  <inkml:trace contextRef="#ctx0" brushRef="#br1" timeOffset="275591">19174 3522 7001,'-7'6'32,"-3"1"1,5 5 0,-1 2 0,0 1 0,0 3-1,-1 1 1,0 2 0,-1-2-537,1-2 1,-3 1 372,6-2 1,-5 1-1,2-5 1</inkml:trace>
  <inkml:trace contextRef="#ctx0" brushRef="#br1" timeOffset="275841">19558 3150 8166,'-5'-18'-141,"4"5"158,-5-5 1,10 12-1,2 6-106,1 7 1,-5 5-1,4 5 1,-2 5-30,0 6 0,4 0 1,-3 8-1,-1 4-277,1 3 1,-3-2 211,2 5 1,-3-1 0,-1 5 0</inkml:trace>
  <inkml:trace contextRef="#ctx0" brushRef="#br1" timeOffset="276411">17748 2964 8355,'5'13'-957,"-2"-5"775,5 0 1,1 0-1,3 5 1,0-1 103,1 1 1,-1-1-1,2 0 1,1 1 0,2-1-1,-2 1 1,-1-1-22,-2 0 0,6-5 0,1-1 0</inkml:trace>
  <inkml:trace contextRef="#ctx0" brushRef="#br1" timeOffset="276665">17959 2915 7181,'-9'5'0,"2"3"0,2 5 0,1 2 0,0 1 0,0 0 0,1-3 0,0 0 0,0-1 0,-1 2 0,0 1 0,-2 3-165,-2 1 1,1 1-1,-2 2 1,-4-3 36,-2-1 1,-1 0 0,3-4-1,1-1 58,-1-2 0,1-1 0,0 2 1</inkml:trace>
  <inkml:trace contextRef="#ctx0" brushRef="#br1" timeOffset="277032">17996 3237 7564,'-11'1'0,"4"4"0,7 3 0,7 1 0,2 1 0,1-3 0,-3 0 0,0-2 0,-2 2 0,2-1 0,-1 1 0,1-2-1045,0 1 858,-5-2 157,9-4 1,-9-2 0,3-2 29,1-4 0,-4-3 152,7-1-124,-6 5 1,2 3-21,-5 8 1,4-2-1,0 7 1,-1 0-79,-2 2 1,4-2 0,0-2 0,1-1-50,-1 1 0,5-4 0,-3 3 0</inkml:trace>
  <inkml:trace contextRef="#ctx0" brushRef="#br1" timeOffset="277341">18331 2766 7690,'0'-13'0,"-2"2"0,0 4 0,-4 7 0,1 7 0,-1 4 0,2 2 0,0-1 0,0 2 0,1 2 0,1 5 0,2 3 0,0-1-69,0-2 0,2 2 0,2-4 0,4 2-29,3 0 0,2-6 1,-1 1-1,0-2-194,1-1 0,3-2 115,1-3 1,5 3 0,-3-4 0</inkml:trace>
  <inkml:trace contextRef="#ctx0" brushRef="#br1" timeOffset="277628">18219 2964 8355,'-11'-1'20,"3"-3"0,4 2 0,9-3 0,8 1-240,6-1 0,6-4 0,5 1 0,6-3 0,5-2 0,3 1-126,3-1 1,-4 1 0,0 0 0</inkml:trace>
  <inkml:trace contextRef="#ctx0" brushRef="#br1" timeOffset="284852">20055 14238 8765,'0'-24'0,"1"2"0,2 2 0,1-2 0,-1-2 0,-1-1 293,3 1 0,-4 4 1,3 4-1,-4 3 0,-3 4 1,-2 2-177,-2 1 0,-1 4 1,-6 4-1,-1 4 0,-2 2 1,1 5-1,-1 3 0,1 3 1,-1 3-64,-1 2 1,4-3-1,-2 1-2,2 4 0,2-1 1,1 4-1,1-3 0,3-1-195,1-1 0,2 5 13,4 0 0,2-4 0,2-4 0,4 1 0,5 0-86,3-2 1,3-2 0,6-5 0,0-1 91,0 1 1,1-1 0,2 0 0,0 1 29,0-1 1,-3 2-1,-5 1 1,-3 2 111,-3-2 1,-3 3 0,-3 1 0,-4 2 72,-2 1 0,-4 8 1,-3-5-1,-6 1-26,-4 0 0,-6-1 0,3 0 0,-3 0-42,-5-1 1,5 0 0,-5-3 0,1-5-146,2-2 0,-5-6 0,9-1-474,0-1 0,1-2-115,6-4 0,-1-11 0,1-3 0</inkml:trace>
  <inkml:trace contextRef="#ctx0" brushRef="#br1" timeOffset="290429">19273 14077 8355,'0'-36'370,"0"4"1,2 9-216,2 9 1,-3 10 0,3 11-1,-1 6 35,1 5 0,-2 4 0,2 7 0,-2 6 0,1 6 0,3 9 0,-1 6 37,1 5 0,3 11 0,0 5 0,2 4 0,1 4 0,0-3 0,2-4-1276,3-5 0,-2-6 0,6-1 110,1-3 0,1-6 0,2-2 0</inkml:trace>
  <inkml:trace contextRef="#ctx0" brushRef="#br1" timeOffset="290892">20389 13767 8355,'0'-16'-1091,"0"11"1296,0 12 1,2 18 0,1 5 189,1 9 1,4 6 0,-2 9 0,0 4-1,4 4-180,1 4 0,1-3 0,2 3 0,3-4-508,3-4 0,0 3 0,0-5 0,1-1-386,-2-5 0,3-6 65,-5-7 0,5 1 0,-3-1 1</inkml:trace>
  <inkml:trace contextRef="#ctx0" brushRef="#br1" timeOffset="291096">20799 14176 8355,'0'-19'118,"0"1"0,1 5 1,5 2-1,5 2 1,5 0-1,5 0 1,4-2-1,2 0 1,1 1-765,-2 2 1,-1 5 473,0-1 0,-1 2 0,0 4-298,-4 2 0,-2 8 0,-5 8 0</inkml:trace>
  <inkml:trace contextRef="#ctx0" brushRef="#br1" timeOffset="291324">20886 14362 8355,'12'0'-567,"2"-1"475,2-4 0,4-1 0,6-7 0,3 1-141,4-1-131,3 1 1,6-6 0,2-1 0</inkml:trace>
  <inkml:trace contextRef="#ctx0" brushRef="#br1" timeOffset="291725">21382 13977 8355,'-13'-6'-2,"5"0"1,1 7-1,2 4 188,2 3 1,-3 7 0,2 3 88,1 1 0,2 2 1,1 5-1,0 2 1,0 1-61,0-2 1,1-2 0,4-3 0,3-3-513,3-1 1,5-7 0,2-7-1,2-2 72,2-2 0,-3-2 1,0-3-1,-1-8 109,-3-6 0,-1 0 0,-3-2 0,-3 0 32,-4 2 0,-2-3 0,-4 4 0,-2-1-61,-4-3 1,-7 4 0,-2 0 0,1 2-13,-2-1 0,0 5 1,-4 5-1,3 1-241,1 3 0,1 8 265,5 3 0,-1 8 0,1 4 1</inkml:trace>
  <inkml:trace contextRef="#ctx0" brushRef="#br1" timeOffset="292028">21704 13903 8305,'-19'-12'-201,"2"-1"1,8 6 0,2 5 0,1 4 0,3 7 769,2 2 1,2 2 0,4 4-1,1 4-413,1 2 1,4 7-1,-2 2 1,2 3-267,1 2 1,-1-1-1,-1 9 1,-3 0 45,-2 0 1,3-1 0,-2-6 0,-1-1-293,1-5 1,2-2-1,-4-3 1,-1-4-200,-1 1 1,-2-7 0,-2 0 205,-2-3 0,1-7 349,-5-3 0,0-8 0,-5-3 0</inkml:trace>
  <inkml:trace contextRef="#ctx0" brushRef="#br1" timeOffset="292352">21679 13953 8355,'0'-20'-93,"0"2"0,0 6-508,0 0 861,6-1 0,1 1 0,5 1 0,1 3 0,-1 3 0,0 4 0,2 1-118,3 0 0,-4 1 0,4 4 1,-3 4-1,-3 5-75,-3 2 1,-2 7 0,-6-3 0,0 4-574,0 0 0,-2 1 0,-2-1 0,-4-4-447,-3-3 1,-2-1 775,1-3 0,0 2 0,-1-8 1</inkml:trace>
  <inkml:trace contextRef="#ctx0" brushRef="#br1" timeOffset="292610">22138 13233 8447,'-12'-8'0,"-1"1"0,1 2 0,0 2 0,1 3 0,2 4 1169,5 4-958,3 3 0,2 6 0,3 1 1,5 1-20,2 3 1,2 7 0,3 3-1,0-1-280,-1-2 1,3 7 0,-1 0 0,-2 0-66,-1-2 0,-2-1 0,0 3-218,1-3 0,-5 2 0,-1-5 1,-2-1-1,0-1-577,0-5 476,-3-1 0,3-3 0,-5-1 1</inkml:trace>
  <inkml:trace contextRef="#ctx0" brushRef="#br1" timeOffset="292817">22014 13729 8267,'4'-12'0,"3"-2"0,4-1 0,7-3 0,4-1-164,3-3 0,4-2 1,3 0-1,1-1 1,4-1-1,0-2-224,3-1 0,6-5 0,-2 2 1</inkml:trace>
  <inkml:trace contextRef="#ctx0" brushRef="#br1" timeOffset="298235">19521 16359 8355,'-8'-2'23,"0"0"1,-1-1 0,4 3 0,5 4 134,7 3 0,8-4 0,3 2 0,0 1 0,1 0 0,0 3 0,3-1 1,2 2-1,1 1 0,0 1 618,-1 1-1142,7-1 1,-5 0 0,3-1 0,-2-2 0,1-4-147,1 1 1,-2-5 0,-5 3 0,-2-2 210,-2-2 1,4-6-1,-3-1 1</inkml:trace>
  <inkml:trace contextRef="#ctx0" brushRef="#br1" timeOffset="298500">19782 16297 8024,'0'-20'0,"0"4"0,1 2 0,3 2-21,5-1 0,-4 8 1,-1 6-1,-2 9 217,-2 5 0,-5 8 0,0 2 0,-2 7-171,-3 4 1,-1 1 0,0 0 0,2 0-32,0 1 0,7-1 1,-2 0-1,2-1-212,2-3 1,0 1-1,0-5 1,0-3-112,0-4 0,6 1 0,1-7 0,1-2 107,0-5 1,0 2 0,5-4 0</inkml:trace>
  <inkml:trace contextRef="#ctx0" brushRef="#br1" timeOffset="298875">20079 16594 7327,'5'9'0,"0"-1"0,2 2 0,3 1 697,1 1-699,-5-5 0,6 4 0,-4-3 0,3 3 0,1 0-104,1-3 0,-5-2-91,0-6 1,0-1 125,5-4 0,-2-1 0,-3-7 0,-2 2-97,-1 3 0,-3-3 64,2 3 223,-3-3 0,-1 5-80,0 6 1,4 6 0,0 6-1,0 0 14,2 1 1,1 3-1,5 1 1,1-1-123,-1 2 0,0-4 1,1 3-1,-1-5-215,1-4 1,3 2 103,1-6 0,5 0 0,-3-4 1</inkml:trace>
  <inkml:trace contextRef="#ctx0" brushRef="#br1" timeOffset="299088">20464 16135 7144,'1'-12'0,"3"1"0,5 1 0,2 3 0,1 2 0,0 1-66,1-2 1,-1 5 0,2-3 0,1 2-811,2 2 807,-1 0 1,-3 0 0,-1 0 0</inkml:trace>
  <inkml:trace contextRef="#ctx0" brushRef="#br1" timeOffset="299363">20551 16309 7375,'5'7'-47,"3"-3"0,8-4 0,2-4-39,1-4 0,2-5 0,2-3 1,-1-4-1,-3 0-182,-1-1 0,4 0 0,-2-3 1</inkml:trace>
  <inkml:trace contextRef="#ctx0" brushRef="#br1" timeOffset="299576">20824 15726 8528,'1'-1'0,"3"5"0,4 7 0,3 4 0,0 3 0,-1 0 0,0 1 0,2 1 138,3 2 1,2 1 0,-3 2 0,1 0-453,1-1 0,5 3 1,-5 2-1,0 2-210,-3 1 1,5 9-1,2-2 1</inkml:trace>
  <inkml:trace contextRef="#ctx0" brushRef="#br1" timeOffset="300249">21580 15801 8355,'-7'-9'-76,"3"1"0,3 7 0,2-1 0,2 6 0,2 2 0,2-1 178,3-2 1,-3 3 0,1-2-172,2-1 0,1-3 1,1-5 19,0-3 0,0-3 0,-3-3 0,-1-1-146,2-1 1,1-6 0,0 1 0,-3-2 106,-3-2 1,0-4-1,-1 0 1,-1 1-65,-2 2 0,-1-3 1,0 0-1,0 2 90,0 1 0,-5 1 0,-3 0 0,-2 1 216,2 4 0,-3 2 38,2 5 0,0 8 1,0 5-1,5 8-52,3 7 0,5 5 1,3 5-1,1 1 11,2 3 1,8 2-1,-4 7 1,2-1-10,2 0 1,3 6-1,-3 2 1,1 2-114,3-2 0,0 6 0,0-4 0,-1 0-93,1 1 1,0-5 0,0-2 0,-3-2 10,-1-2 1,-1-5 0,-5-3 17,0-3 1,-5-3 0,-3-2 0,-2-4 0,-4-4 13,-2 0 0,-3-2 0,-5-3 0,0-4-9,-1-2 0,-5-2 0,-1-2 1,-2-2 8,1-4 0,4-5 1,0-4-1,4-7 20,3-3 0,0-6 1,4 2-1,3 0-53,0-4 0,8 3 1,2-1-1,3 0-224,2 2 0,3-4 0,2 6 3,1 2 0,-4-5 0,3 0 0</inkml:trace>
  <inkml:trace contextRef="#ctx0" brushRef="#br1" timeOffset="300426">21382 15453 8682,'-9'-12'0,"1"0"0,5 0-737,9 4 0,8-3 0,10 4 0</inkml:trace>
  <inkml:trace contextRef="#ctx0" brushRef="#br1" timeOffset="301009">22287 15230 8355,'-5'-18'0,"-2"4"-180,0 5 1,-3 5 90,6-5 1,-2 7 63,2-3 0,3 10 0,-2 3 0,5 4 33,2 5 1,5-3-1,0 3 1,0 0 20,0 0 1,2-1-1,-3-4 1,3 1-74,1-1 0,-4-5 0,-1-1 0,0-2-47,0 0 1,0-1 0,3-6-12,-2-1 0,-5-6 1,1 2-1,-1-3-14,1-2 0,-3 1 1,3-2-1,-2-1 21,-2-1 1,0-2 0,0 3 0,0-2 7,0 2 0,1 1 155,3 2 0,-2 6 0,3 8 6,1 9 0,-4 2 0,7 7 0,-1-1-132,-1 0 0,4-2 0,-2 2 0,5-1-135,3-3 0,-1-2 155,-3-5 0,5 3 0,1-4 1</inkml:trace>
  <inkml:trace contextRef="#ctx0" brushRef="#br1" timeOffset="301303">22882 14796 8355,'-1'-12'19,"-3"-1"0,1 6 0,-5 5 46,-2 4 1,3 11-1,0 7 1,2 4-58,2 1 0,-2 4 0,0 1 0,3 0-11,0 0 1,4-2 0,0-6 0,4-3-18,1-1 0,1-1 0,6-5 0,1-1-163,2-2 0,5-4 1,-2-5-1,4 0-215,1 0 0,3-5 0,1-2 0,-2-2 258,-5 1 0,1-6 0,-4-5 0</inkml:trace>
  <inkml:trace contextRef="#ctx0" brushRef="#br1" timeOffset="301485">22882 15131 7262,'6'-24'0,"3"2"0,5 2 0,4-4 0,1-2 0,4-3 0,0 2 0,2-1 0,0 0-995,-1 0 861,-4 4 1,3 1 0,-4 3 0</inkml:trace>
  <inkml:trace contextRef="#ctx0" brushRef="#br1" timeOffset="301865">23465 14350 8355,'0'-20'-174,"-5"2"1,-2 11 74,-6 3 0,1 3 0,0 1 0,-1 1 93,1 3 1,-2-1-1,-1 4 1,-2 0 86,2 0 0,1-3 1,2 4-1,0 1 79,-1-3 1,5 10 0,1-4 0,2 2-145,2 0 1,1 3-1,4 3 1,2 0-103,4 1 1,3 0-1,3 2-31,3-2 1,2-2 0,6-4 0,-1 2 0,1-3 58,0-5 0,0 2 1,0-4-1,-1 1 49,1 1 0,-5-1 1,-5 6-1,-4 1 46,-3 1 1,-5 6-1,0-1 1,-6 3-208,-6 0 0,-7 3 0,-5 0-187,-2 2 1,-7 6-1,-2-4 1</inkml:trace>
  <inkml:trace contextRef="#ctx0" brushRef="#br1" timeOffset="302615">21270 17400 8156,'-7'-5'-117,"3"-3"0,4-3 0,4 0 0,4 1 1,3 3-1,2 0 0,-1 2 0,1-1 1,-1 3-394,0 2 1,1 1 421,-1 0 0,-5 6 0,-1 0 0</inkml:trace>
  <inkml:trace contextRef="#ctx0" brushRef="#br1" timeOffset="302844">21332 17475 8355,'12'0'-1278,"1"0"1095,-1 0 0,1-1 0,-1-2 0,0-3 30,1-1 0,5-1 0,1-4 1</inkml:trace>
  <inkml:trace contextRef="#ctx0" brushRef="#br1" timeOffset="303193">21704 17028 8355,'0'-12'74,"0"0"1,-1-1-1,-2 1 1,-3 1 443,0 3 1,3 8-454,-1 8 1,2 7 0,2 3 0,0 0-1,2 2 1,2 2 0,3 5 0,1-1 18,0 0 1,2-1 0,5-2-1,2-2-251,-2-5 1,0-3 0,0-3 13,2-2 0,1-5 0,-3-1 0,3-4 0,-1-8-38,1-5 1,-1-3 0,-6-4 0,-1 1 131,-2-1 1,-4-1-1,3-2 1,-2 0 24,-2 0 1,-3 5-1,-4 0 1,-4 2-195,-3 3 0,-2-1 0,0 2 1,-3 4-142,0 3 1,-5 3-1,3 4 266,-1 0 1,-2 11-1,-3 3 1</inkml:trace>
  <inkml:trace contextRef="#ctx0" brushRef="#br1" timeOffset="303559">22411 16570 8355,'-8'0'-346,"0"0"0,3 0 0,-2 1 452,2 3 0,1 3 0,4 5-40,0 1 0,0 3 1,0 1 36,0-2 0,1-1 0,3-3 0,5-2 0,2-2-153,1-1 0,0 2 1,1-4-1,-1-1-75,1-2 1,-5-6-1,0-3 1,0-5 12,-1-3 1,-1 0 0,-6-4 0,0-1 5,0 2 0,0 0 0,-2 3 0,-2 0-35,-4 1 1,-7-3-1,-2 1 1,2 3 18,1 5 1,-2-1 0,-1 5-1,1-1 121,-2 1 1,4 1 0,-2 4 0,2 5 0,1 2 0</inkml:trace>
  <inkml:trace contextRef="#ctx0" brushRef="#br1" timeOffset="303831">22535 15937 8362,'-12'-18'176,"-1"6"0,6 12 0,3 12 1,4 9-1,4 5-168,5 3 0,2 9 0,2 1 0,3 4-15,0 4 1,5 5 0,-5 2 0,-1-1-99,-1 3 0,3-5 1,-1 2-1,0-2-325,-3-1 1,4-6 0,-1-4 0,0-7 38,-3-8 1,0-2-1,-2-6 339,-3-2 0,9 4 0,-4 1 0</inkml:trace>
  <inkml:trace contextRef="#ctx0" brushRef="#br1" timeOffset="304472">22845 16297 8355,'-5'-7'-64,"3"-4"1,-2 11 0,7 0 0,2 7 0,1 4 0,1 1 0,0 0 270,2 1 0,-2-1 1,1-1-1,1-1-179,-2-2 0,4-5 1,-4 2-1,1 0-152,0-1 0,-4 0 0,4-5 0,2-2 0,0-3 0,-1-1 0,0-2 0,0-2-204,2-2 1,-2-3 0,-1-2 0,0 0 256,-1 0 0,3-3 1,-5 5-1,1 1 77,-1 1 1,3 1 0,-2 2 150,1 3 0,-4 1 0,2 5-58,1-3 0,-4 3 0,7 6 15,0 4 1,2 2 0,2-1 0,-1-2-77,1-1 0,-1 2 0,0-4-47,1-1 0,-1-2 1,-1-2-1,-1-3 47,-2-5 0,-4 3 0,3-3 1,0 1-18,0 1 1,-4-4-70,1 3 0,-3-3-44,-1-2 1,0 1-1,-1 1-20,-3 3 0,1-2 1,-4 5-1,2-2 55,2-3 0,-3-1 0,2-1 0,1-1 11,2 1 1,1-1 0,0 1-26,0 0 1,6-1 95,2 1 0,3-1 0,1 1 0,2 0 1,1-1 31,2 1 1,-1 4-1,-3-1 1,-1 1 116,0 1 1,5-3 0,-1 6-129,0 2 1,-3 2 0,-2 4-1,-1 4-35,-2 3 1,-5 1 0,3 1 0,-2-1-107,0 1 0,0-5 1,-3 0-209,4 2 0,-3-5-159,7-1 337,-7-8 1,9-3 0,-4-5 0</inkml:trace>
  <inkml:trace contextRef="#ctx0" brushRef="#br1" timeOffset="304726">23403 15528 8355,'-25'-2'-447,"1"-2"265,-1 3 54,6-5-104,1 12 1,7 1 0,2 5 0,7 1-430,4-1 591,5 0 1,11 6-1,1 2 1</inkml:trace>
  <inkml:trace contextRef="#ctx0" brushRef="#br1" timeOffset="305378">23564 15701 7243,'0'-12'6,"0"0"0,0-1 0,0 1 0,0-1 1065,0 1-1070,0 5 1,0 3 0,0 8 0,0 4 18,0 3 0,5 2 1,0-1-1,2 1-37,3-1 1,1 0 0,2 1 0,3-1-47,0 1 1,5-2-1,-3-2 1,0-2-3,0-1 1,-2-1 0,-4-2 0,1 1-68,-1-1 0,-5 4 1,-3 1 1,-4 2 0,-4-1 0,-5-2 65,-7-1 0,3 2 0,-5-3 0,1 1 1,1-1 1,3 0 0,5-5 122,-2 0 1,5-2 0,2-1-4,6-1 0,4-9 1,5 0-1,2-1-56,2 1 0,0-4 1,3-1-1,0-1 52,0-3 1,-2 0 0,2-2-1,-1 2 54,-3 0 0,2-8 0,-3 6 0,-3 1 62,0 1 1,-6 3 0,-1-2-39,-2 5 0,-4 7 0,-2 5 1,-4 3-94,-3 1 1,-1 1-1,-1 3 1,1 6 54,-1 5 0,1 3 0,1 4 0,3-1-58,3 1 1,4-3-1,2 0 1,5-1-141,6-3 0,2-2 0,7-5 1,1-4-439,1-2 0,2-2 0,0-2 156,0-2 0,0-8 0,-1-8 0</inkml:trace>
  <inkml:trace contextRef="#ctx0" brushRef="#br1" timeOffset="305379">24408 15205 8355,'-13'-7'-603,"7"7"98,1 9 1,4 7-1,1 3 1</inkml:trace>
  <inkml:trace contextRef="#ctx0" brushRef="#br1" timeOffset="336743">11224 15131 7239,'18'-4'0,"4"-2"0,6 1 0,7-2 220,10 0 0,3-1-707,14-5 1,3-5 0,9-1 0</inkml:trace>
  <inkml:trace contextRef="#ctx0" brushRef="#br1" timeOffset="336946">11683 15044 7904,'91'-7'0,"1"2"0,2 1 0,2-1 0,1 1 0,2 0 0,-49 2 0,1-1-196,1-1 1,0 1 0,2 1 0,0 0 0,-3-2 0,-1-1 166,49-4 1,-48 3-1,0 1 1,42-8 0,0 1-26,-6-1 0,-6 1 0,-8 0-46,-3-1 0,-5 5 1,-11 1 0,-9 2 0,-5-5 0,-3 3 0</inkml:trace>
  <inkml:trace contextRef="#ctx0" brushRef="#br1" timeOffset="337216">11150 15168 8355,'-7'-18'0,"7"-3"0,11-1 0,16 2 0,15 3 605,11 3-1159,7-3 473,7 3 1,16-6-1,11 5 1,-44 6-1,2 0 82,4 0 1,2-1 0,0 1 0,1-1 0,6-1 0,1 0 0,-1 1 0,1 0-123,0 1 0,0 1 0,4-2 0,1 2 0,-4 0 1,-1 0-1,0 1 0,-1-1 52,-1 3 1,-1-1-1,-2 0 1,-2 1-1,-5 2 1,-2 1-1,47-4-183,-6 1 1,-12 1 0,-8 4-1,-10 0 252,-7 0 0,-10 0 0,0 0 0,-2 0 0,-4 0 0,-4 0 0</inkml:trace>
  <inkml:trace contextRef="#ctx0" brushRef="#br1" timeOffset="358142">18889 14176 7652,'-24'-21'0,"4"2"0,2 1 0,3 3 0,-1 1 0,4 2 0,0 1 0,2 1 79,-1 2 0,0 1 1,-1-1-1,1 2-93,2 1 1,2 3 0,5-3 0,-1 1 0,4-1-77,6 3 1,4 4 0,0 4 0,-1 1 4,-2 2 0,-1 8 0,1 4 51,-4 2 1,-2-1-1,-2 2 1,-3 3 0,-4 3 17,-5 5 0,-9 1 0,-1 1 0,-4 1 15,-3 4 1,-6 2-1,2 6 1,-2-1 21,-3 1 1,7-2 0,2-1 0,4-2 16,4 2 0,5 0 1,7 0-1,5-3-4,3-1 1,1 2 0,1-3-37,3-3 0,5 4 1,6 0-1,1 0 1,0-1-65,-3-2 0,0 0 0,-1 0 1,0 2-42,1-2 0,-5 4 0,-1 1 0,-1 3 28,-4 2 1,-2-5-1,-4 1 1,-5 1 26,-7 1 1,-3-3-1,-4 0 1,1-3 39,1-2 1,0-1 0,-2-3 0,2-2 42,5-1 0,3-5 0,5 1 1,5-3 98,6-1 0,5-1 0,9 0 0,5-3 18,5-5 1,6 2-1,9 0-123,3 1 0,2 1 0,0 2 0,0-2 1,1 1-50,0-2 0,3 6 0,-9-2 0,-4 5-56,-3 0 0,-11 3 1,-7 2-1,-3 5 39,-2 3 0,-5-1 1,-4 4-1,-6-1 38,-5-3 1,-3 2 0,-3 0 0,-1-2 64,-2-2 0,1-1 1,5 1-1,2-1 96,5 0 0,4-4 1,6 0-1,6 2-84,8 0 1,8 3 0,7-2 0,5-2-121,5-1 0,9-1 1,4 2-1,5-1 24,8 2 1,3 1 0,12 1 0,-1 0-466,3 0 1,2 6-1,-3 1 1</inkml:trace>
  <inkml:trace contextRef="#ctx0" brushRef="#br1" timeOffset="358341">20972 18566 8355,'13'-24'-1311,"24"-14"1</inkml:trace>
  <inkml:trace contextRef="#ctx0" brushRef="#br1" timeOffset="378173">7032 10120 7133,'-5'-12'0,"-4"0"0,-2 0 0,-2 3 0,-3 1 0,-2-2 0,-1 0 0,-3 1-54,-1 0 0,-2 2 1,-1-2-1,-3 2 0,-4 0 1,-3 2 65,-1-1 0,-2-4 1,-2 3-1,-5 1 1,-3 0-1,-4 2 0,-2 0 1,-3 1-8,-5 2 1,1 6 0,-6 3-44,1 3 1,3 2 0,-2-1-1,3 1 1,2-1 0,2 2 17,1 2 1,10-2-1,-2 3 45,2-3 1,4-1 0,0 4 0,1 3 49,3 4 0,3 2 0,3 2 0,2 2-60,2 2 0,1 1 0,4 4 0,0 0-21,0 0 0,6 1 0,2-1 0,4 0-26,0 0 1,2 0 0,3 1-1,4-1 22,2 0 1,4 4-1,3 2 1,6 0-20,4 0 1,7 2 0,1-4 33,4-1 0,1-1 1,5-3-1,3-2 0,4-2 30,5-2 0,7 3 1,5-5-1,2-3-17,5-3 0,4-3 0,1 2 0,3-5-8,4-2 1,6-3 0,1-1 0,3-3-10,0-2 1,4 1 0,0-4 0,-2 2-13,1-1 0,1 3 0,-5-2 1,-2 0-25,-4 1 0,-2-2 0,1 5 0,2 1 22,-3-2 0,5 2 1,-9-3-1,1-1 5,3 1 0,0 2 0,-1-4 25,3-1 0,-8-2 1,4-1-1,1 0 1,1 0-13,1 0 1,12 0-1,-12 0 1,1 0-3,-2 0 1,-2-1 0,-1-2 0,-1-1-3,-3 1 0,3 2 0,-4 1 1,0 0 12,-3 0 1,-2 0-1,-2 1 1,0 2 12,0 1 1,0 5 0,0-4-1,-2 1-18,-2-1 0,3 3 0,-3-4 0,2-1-10,2-1 1,5-2 0,-1 0 0,0 0 15,1 0 0,-3 0 1,3 0-31,1 0 1,-3-2-1,5-1 1,2-2 0,-1-1 0,-1 1 1,8-3-1,-4 2 1,3-1 2,3-2 1,-4-1-1,4 0 1,-3 2 0,-3-2 1,4-1 0,-8-1 0,2 0 7,-2-1 1,2 1 0,-6-1 0,-2 1 13,0 0 1,-2-1 0,0 1 0,0 1-5,0 2 1,-1-4 0,-2 2-1,-4 0-24,-4 0 0,0-7 0,-10 5 0,-1-1 1,-1 1 0,-8-1 0,-2-1 0,-2-3 36,-3-1 0,-4 2 1,-4-4-1,-3-1 99,-5-1 0,-3-6 1,-5-1-1,0-2-50,0-3 1,-1 0 0,-3-3 0,-6 3-53,-5 2 1,0-6 0,-6 5 0,-1-1 0,-1-1 1,-2 0 0,0-1 0,2 0 1,2 0 0,-2 0 1,3-2-1,0-1 5,-1-1 0,4-2 0,-3 3 1,-1-1-2,2 1 1,-5 2 0,4 4 0,-5 1-52,-4-1 0,-4 2 1,-8 0-1,-5 2 53,-2 2 1,-13 2 0,-6 1-116,-9 0 1,-8 5 0,-11 0 0,44 11-1,0 1 1,-3 0 0,0 2 36,-1 1 0,-1 0 0,-3 0 0,-1 1 1,-4 0-1,0 2 0,0-1 0,0 0-61,-1 1 0,0-1 0,0 1 0,-2 0 0,-3 2 0,-2 0 1,-1 0-1,0 0 75,0 0 0,-1 0 0,-8 2 0,0 1 0,2 1 0,1-1 1,-2 1-1,-2 1-100,-4-1 0,0 0 0,4 0 0,0 0 0,-8 2 0,-2 0 0,2 1 0,-1-1 108,1 0 1,-1 0 0,24-1 0,0-1 0,-1 1 0,0 0 0,-1 1 0,0 1 28,-3 1 0,-1 0 0,0 1 0,-2 0 0,0 0 0,0 0 0,-1 2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7:50:54.47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5606 6697 6181,'-8'-4'0,"1"-1"0,1-2 0,3-3-5,2-1 0,1-1 188,0-1 1,4 5 0,0 0 0,0-1 0,1 1 0,0 1 0,1 0 0,1 1 125,-1-4 1,1 3 0,3 0-336,-2 2 1,5 0 0,5 5 0,1 0 0,4 0 0,3 2-1,5 1 1,0 1-108,4-2 0,-1 1 1,2 0-1,-1 1 157,-1-1 1,5-2 0,-6-1 0,1 0 77,-1 0 0,2 0 0,-5 0 0,0 0-25,1 0 0,2 0 0,-3 0 0,2 0-5,2 0 1,3 4 0,3 1 0,3-1-33,1 1 1,-2-3-1,3 2 1,2-2-62,1 3 1,3-4-1,3 3 1,2-3 2,1-1 0,2 0 1,-5 0-1,0 0 16,1 0 0,-3-4 0,5-1 74,-2-2 0,-2 4 1,-2-2-1,2 1 1,-1-2 104,-4-1 0,6 0 0,-4-1 0,1 4-170,0 2 0,4 1 1,3-2-1,2-1-68,2 1 0,-4 2 0,0 1 0,0 0 37,-2 0 0,4 0 1,-7 0-1,1 0-19,1 0 1,-2 1 0,3 2 0,-1 1-52,-2-1 0,2-2 0,0-1 0,0 0 98,0 0 1,4 0 0,-2 0 0,2 0 65,3 0 1,-3-4 0,8 0 0,-4 1-71,-1 2 0,0 1 0,0 0 1,0 0 42,0 0 0,3 0 0,-2 1 0,-1 2-46,3 1 1,-3 0 0,4-4 0,-2 0 29,-2 0 0,4-1 1,1-2-1,1-2 5,-1-2 0,1 3 1,-3-3-1,1 1-23,-2 4 0,0-1 0,-1 0 0,2-1-22,1 1 0,0 2 1,-2 1-1,0 0 63,3 0 0,0-4 0,-2 0 0,2 1 24,2 1 1,-3-2 0,5 0 0,0 1-30,2 2 1,0 1 0,-1 0 0,-2 0 121,2 0 0,0 0 1,-1 0-1,-3 0-126,-5 0 0,5 0 1,-9 0-1,-1 0-68,-2 0 0,-2 0 0,-4 0 0,-2-1-159,-2-3 0,0 2 0,-3-3 0,0 0 54,0 1 1,-6-4 0,-6 4 0,-2 1-1876,-5 2 1444,1 1 1,-17 5 0,3 2 0</inkml:trace>
  <inkml:trace contextRef="#ctx0" brushRef="#br0" timeOffset="15778">5643 8992 8355,'-5'0'-339,"5"0"0,5 1 0,7 2 1,1 1-1,-1-1 0,1-2 1,-1-1 428,0 0 1,1 0-1,1 0 1,1 0 0,3 0-1,1 0 1,3 0 0,2 4 1,0 0-1,1 1 0,1-1-67,3 0 1,2 4-1,3-2 1,-1-1-11,2 1 1,2-2 0,3-4 0,2 0 31,3 0 1,1 0-1,7 0 1,0 0 27,0 0 1,9 0-1,4 0 1,6 0-43,2 0 1,-4 0 0,2 0 0,1 0-36,0 0 0,10 0 0,-6 0 0,3 0 50,-2 0 0,1 0 0,-3 1-128,-3 3 1,-7 2 0,0 3 0,-1 0 0,-2 0 52,-1 2 0,6 3 1,-9 1-1,0 2 31,2-2 0,4-3 0,1-2 0,0-2 16,1 2 0,-3-3 1,2 0-1,-4-2 7,-4-2 1,-2-2 0,-3-1 0,-1 0-20,-4 0 1,-2 0-1,-6 0 1,1 0-71,-1 0 1,-5-4 0,-4 0 0,1 1-68,0 2 0,-6 1 0,0 0 1,-5 0-91,-3 0 0,-2 0 0,-5 1 100,-3 3 0,-9 2 1,-11 4 99,-8-2 1,-14-5 0,-5 2 0</inkml:trace>
  <inkml:trace contextRef="#ctx0" brushRef="#br1" timeOffset="16255">6784 9116 29560,'-12'-13'-6144,"5"5"4605,3 0 1,2 4-1042,2-5 1308,0 7 1132,0-4 1,2 6 0,2 1 541,4 4 1,4-3 0,5 5-148,4-1 1,3-2 0,5-4 0,6 0 0,5 0-256,5 0 0,9 0 0,5 0 0,5 0 384,2 0 0,10 0 0,-1 0 0,7-1 112,6-4 0,-1 4 0,5-3 0,0 1 5,3-1 0,3 3 0,-47-1 0,-1-1 0,49 2 66,-4 1 1,4 0 0,-13 1 0,-1 2-105,-1 1 1,-6 2 0,-1-3 0,-6 1-338,-4-1 0,-5 2 1,-3-1-1,-4-1-58,-4-2 0,0-1 1,-11 2-99,-4 2 0,0-3 0,-9 3 1,-4-2-1,-5-2-42,-4 0 0,-8 4 0,-8 0 106,-9-1 1,-18-2 0,-9-1 0</inkml:trace>
  <inkml:trace contextRef="#ctx0" brushRef="#br1" timeOffset="16643">6933 9277 29556,'19'-7'344,"10"-3"1,0 5 0,7-2-189,5-3 1,10 1-1,11-1 1,7 3-166,4 2 1,6-5 0,-1 2 11,-1-3 0,6 2 0,3 1 0,3-1 1,1-1-6,-2 2 0,3-3 0,1 2 0,1 0-2,-1 0 1,-1-2 0,-6 5 0,-1-1-19,-1 2 1,2 0 0,4 1-1,-7 1 42,-5 2 0,-1-3 0,-10-1 1,-2 3-77,-5 0 0,-1 2 0,-8 0 0,-6 0-66,-4 0 1,-10 0 0,-5 0 23,-7 0 1,-11 0 81,-7 0 0,-17 6 1,-9 1-1</inkml:trace>
  <inkml:trace contextRef="#ctx0" brushRef="#br0" timeOffset="40564">12179 11038 7887,'13'-4'0,"-1"-2"0,2 1 0,1-2 0,1 2 0,1-1 0,1 2-140,3-2 1,2 5-1,3-3 1,2 2-1,1 2 1,1 0 144,4 0 1,-1 0-1,10 0 1,0 0-1,1 0 1,3 0-14,2 0 1,-2 0 0,7 0 0,-2 2 0,-1 1-4,-1 1 1,5 4 0,-7-4-1,2 0 24,2 2 1,2-5-1,-2 5 1,4-2 28,0 0 1,-2 0 0,2-3-1,1 2-14,-1 1 0,2 0 0,4-4 0,2 0 3,2 0 0,-1-1 0,5-2-1,1-1 0,-2 0 0,0 4 0,0 0-45,0 0 0,-3 0 1,3 0-1,-1 0 1,-2 0 1,1 0 1,-3 0 0,2 0 0,-3 1-7,-1 4 1,-1-3-1,-2 5 1,-1 0 6,1 0 1,2-3 0,0 3 0,-2 0 16,-1 0 0,0-4 0,4 2 0,1-1 10,3 0 0,-1 1 0,4-5 1,0 0 4,0 0 0,-1 0 1,4 0-1,-2 0 5,2 0 0,-3-2 0,1-1 0,1-1-2,-3 1 1,4-2 0,-6 1 0,-1 1 5,-2 2 1,-1 1-1,0 0 1,2 0-30,2 0 0,-7 1 1,5 2-1,-1 1-3,2-1 0,1 2 0,-4 1 0,0-1 1,0 1 1,1-2 0,3-4-1,5 0 65,2 0 1,3-4 0,2-2 0,3 1 12,1-1 0,3-2 0,-1 2 0,4 1-125,3-1 1,0 2 0,-4 4-1,0 0-27,0 0 0,-6-4 0,-1 0 34,0 1 1,-10 2-1,0 1 1,-6 0 31,-6 0 0,-3 0 1,-7 1-1,-2 2 1,-4 1-2,1-1 0,-4 0 0,2-1 1,-4 3-62,-4-3 1,3 4-1,-4-1 1,1 1-280,0-1 0,-6 5 118,2-2 1,-2 3 0,-3 2 0</inkml:trace>
  <inkml:trace contextRef="#ctx0" brushRef="#br0" timeOffset="41726">3808 12167 8355,'8'0'-190,"0"0"0,-4 0 1,4 0-303,2 0 503,1 0 0,7 0 0,4 0 0,6 0 0,5-2 1,4 0-1,4-4 77,5-1 1,7-1 0,7-3 0,6 0 0,8 0 0,9-3 0,5 0-41,3 0 1,-41 9 0,1-1 0,-1 1 0,0 1 0,2 0 0,1 0 0,1-1 0,1 1-58,0 1 0,0-1 0,3-1 1,1 1-1,1 1 0,-1 0-4,0 0 0,0-1 1,1 3-1,-1 0 1,-4-2-1,0 0 0,-2 1 1,-1 0-16,0 0 1,-1 0-1,1-1 1,0 2-1,44 1-36,-6 0 0,-12 0 0,-5 0 0,-11 1 0,-11 3-27,-8 4 1,-6-1 0,-5 2 0,-7 0-751,-8 2 619,-8 2 1,-4-1-1,-5 0 1</inkml:trace>
  <inkml:trace contextRef="#ctx0" brushRef="#br0" timeOffset="82053">9091 16508 8493,'12'0'175,"2"0"0,3 1 0,3 2 0,4 1-175,1-1 1,5-3 0,3-3 0,4-1 0,4 0 0,4-1 0,0 1 0,2 0 0,3 0 25,2 0 0,7-4 1,-1 2-1,4-1 1,4-1-1,4 0 1,5 1-1,1 0 66,-2 0 1,9 4 0,-3-1 0,5 3-39,2 1 0,7 1 0,-6 2 1,6 2-1,5 1 3,-49-4 0,2 1 0,4 2 0,1-1-62,-2-2 0,1 0 0,2 2 0,0 0 0,-1-2 0,0 0 0,2 0 0,0-1 0,0 0 0,0-1 10,1 0 1,1 0-1,4 0 1,0 0 0,0 0-1,1 0 1,-1 0 0,1 0-83,2 0 1,0 0 0,-1 0-1,1 0 1,4 0 0,1 0 0,-1 0-1,1 0 107,-2 0 0,2 0 0,8 0 0,1 0 0,-5 0 1,0 0-1,4 0 0,1 0 27,1 0 0,1 0 0,-2 0 1,1 0-1,-2 0 0,-1 0 0,1 0 1,-1 0-77,1 0 1,0 0 0,0 0 0,0 0 0,2 0 0,0 0 0,0 0 0,-1 0 90,-2 0 1,0 0 0,5 2 0,-1 0 0,-4 1-1,0-1 1,2-1 0,-1 0-72,-3 0 1,1 0 0,2-1-1,-1 1 1,-4 0 0,-2 1-1,1 0 1,-1 0-102,1-1 0,-1 1 1,-5-1-1,-2 0 1,0 1-1,-1-1 2,-2 1 0,-1 0 1,-6 1-1,0-1 1,-2-2-1,0 1 0,-1 0 1,-2 1-1,47 2-100,-6-1 0,-5-2 1,-15-1-1,-8 0-383,-9 0 1,-12 4 0,-6 0 0,-11 0 116,-9 2 1,-7-3-1,-15 3 464,-8 0 0,-10 2 0,-17-4 0,2-1 0,2-1 0</inkml:trace>
  <inkml:trace contextRef="#ctx0" brushRef="#br0" timeOffset="82781">9389 16619 8355,'0'-19'81,"0"1"1,6 7 0,7 1 0,6 3-1,6 2 1,4 2 0,4 2-66,3 1 0,11 0 1,5 0-1,6 0 1,7 0-1,2 0 0,5 0 1,1 0 23,1 0 0,5 0 0,-1 0 0,1 0-165,1 0 1,5 4 0,6 0 0,-1-1 163,-2-2 1,4-1-1,6-1 1,-47 0 0,0-1 65,0 0 1,2 0-1,4-1 1,0 0 0,-4 2-1,-1 0 1,1-1 0,0-1-4,-1 2 0,2 0 0,4 0 0,1 0 0,0 1 0,-1 0 0,1 0 0,1 0-90,-1 0 1,0 0-1,0 0 1,-1 0-1,0 0 1,0 0-1,1 0 1,1 0 8,-1 0 0,0 0 0,4 0 0,-1 0 1,0 0-1,-1 0 0,1 0 0,0 0-58,1 0 1,1 0-1,3 0 1,0 0-1,-1 0 1,0 0-1,0 0 1,0 0-14,2 0 1,1 0 0,-2 0 0,-1-1 0,0 0 0,1-1 0,-1 0 0,0 0 13,-1 1 0,1-1 0,3 1 1,0 0-1,-2-1 0,-1 1 91,1-1 1,0 0 0,-2-1 0,1 0 0,0 2 0,0-1 0,0 0 0,0 0 0,0 0 0,-1 0 2,4-1 0,-1 1 0,-3 1 0,-1 0 0,3-1 0,0 0 0,-3 1 0,0 1 11,-2 0 1,0 0-1,4 0 1,-1 0-1,-3-1 1,-1 0-1,0 0 1,0 0-53,0-1 1,0-1 0,0 1 0,0 0-1,1 2 1,-1 0 0,-3 0 0,0 0-43,-3 0 1,0 0 0,-4 0 0,0 0-1,1 0 1,-1 0 0,48 0 6,-3 0 0,-10 0 0,-9 0 0,-6 0-144,-9 0 0,-7 0 0,-10 0 0,-5 0-62,-5 0 1,-6-4 0,-9 0-1,-4 0-245,-7-2 1,1 4-1196,-6-7 1664,0 7 0,-8 0 0,0 6 0,1-1 0</inkml:trace>
  <inkml:trace contextRef="#ctx0" brushRef="#br1" timeOffset="88367">9897 11137 29864,'14'0'117,"2"0"0,2-1 0,3-2 1,-4-1-97,-4 1 0,0 2 0,0 1 0,3 0 0,2 0 1,1 0-1,4 0 0,6 0-61,8 0 0,8 0 0,10 0 1,8 0 42,10 0 1,10-4 0,12-2-1,-43 4 1,1-1 0,4-1 0,3 1 8,5-1 1,2 1 0,-1-1-1,2 0 1,7-2 0,1-1 1,2 1 1,0 0 0,2 0 0,1-1 0,6 2 0,0-1-16,0 2 0,-1 0 0,-2-1 0,-1 1 0,-1 1 1,-1 1-1,-4 1 0,0 0 0,-3 0 0,-2 0 0,-3 1 1,-3 0 0,-5 1 0,-2 0 0,-5 0 0,-2 2 0,41 5-95,-12 3 0,-18 1 0,-9 1 0,-11-1-130,-9 1 0,-10-1 1,-12 1-1,-6 0-1076,-5 4 0,-9-5 1225,-9 1 1,-8-1-1,-12-5 1</inkml:trace>
  <inkml:trace contextRef="#ctx0" brushRef="#br1" timeOffset="88608">10939 11187 30494,'48'0'152,"10"-4"1,16-2-119,8-1 1,-32 5 0,3 0-1,6-2 1,2 0 0,7-1-1,3 0-17,6 0 0,2-1 1,7 0-1,1 0 1,3 0-1,0 0 0,3-1 1,1 0 0,3-2 0,0 1 0,0 1 1,-1 0-1,1-1 0,1 0-19,0 0 0,-1 2 0,-3 2 0,0 0 1,-2 0-1,0 1 0,-2 0 0,-2 0 0,-5 2 1,-2 1 0,-7 1 0,-2 1 0,-6 1 0,-2 2 0,-9 1 0,0 2 0,-1-1 0,1 1 0,-1-1 0,1 1 0</inkml:trace>
  <inkml:trace contextRef="#ctx0" brushRef="#br0" timeOffset="95449">19484 6548 8641,'-5'-12'0,"-4"0"0,-2-1 524,-1 1 0,4 5-269,-1 3 0,7 4 1,-3 4-80,4 4 1,1 3 0,1 2-1,2-1-255,1 0 1,6 1 0,-2-2-21,3-3 0,2-2 0,-1-6-67,0 0 0,1-2 0,-2-2 16,-3-4 0,3 1 0,-4-1 0,0-2 0,-3-1 29,-3-1 0,4-1 1,-1 1-1,-1-1 74,-2 1 1,-7 0 0,-2 1 126,-3 2 0,3 4 0,0 5 0,-2 0 194,-1 0 1,-2 7-1,1 4 1,0 4-156,-1 0 1,2 3 0,2-2 0,2 1-63,1 1 0,2-4 1,5 2-145,4-2 1,1-7 0,8-3-1,1-3-118,2-1 1,-1-1 0,-3-3 104,-1-4 0,1-3 1,-2-2-1,-3 1 51,-4-1 0,-3 1 1,-2 1-1,-3 1 65,-4 2 0,-3 1 1,-3-1-1,-1 4 179,-2 2 0,-3 2 0,3 2 0,0 1-119,0 1 1,3 5-1,-1 0 1,5 2-346,6 1 1,2 0 0,5-1-2038,5-2 1910,6-4 1,11-5 0,0 0 0</inkml:trace>
  <inkml:trace contextRef="#ctx0" brushRef="#br0" timeOffset="97588">19385 5879 7430,'-7'-6'-645,"0"5"742,3-3-77,-3 2 0,0 1 1,3-3-11,3-4 0,-5 2 0,-2 2-64,-3 3 1,3 5-1,-1 1 1,0 2-1,-2 3-104,-2 1 0,1 1 1,-1-1 117,1-3 0,0 3 1,-1-2-27,1 2 0,-1 0 0,1-2 0,0 0 57,-1 0 0,1-3 1,1-1-1,1-1 4,2 1 0,1 0 16,-1-1 1,-2-1 7,6 5 1,-4-4 0,2 3 74,-1-1 0,3 2 0,-3-2 0,0-1 48,0 1 0,1 3 0,-4-2 1,3 1-33,2 1 1,-5-1-1,3 4-118,0 1 0,-4-1 0,4 1 0,-1-1 45,0 0 1,-1 1-1,-2-1 1,2 1-6,0-1 1,3 2-1,-4 1 24,2 1 1,1 1-1,-3-5 1,3 1-1,0-1-27,0 1 1,5 3-1,-4 1 1,2-2 0,0-1 1,-4 2 0,3 2 0,1 0-51,-1 0 1,3 3-1,-3-4 1,1 1-5,0 0 0,0 3 1,2-4-1,-1-1 12,-1 2 0,0-4 0,4 2 1,0-1 8,0 2 0,0-3 0,0 4 8,0 0 0,-4-1 1,0 6-1,1-3 0,2 1-4,1-2 1,0 5 0,0-4 0,0 4 0,0 1 1,1 1 0,2 1 0,2 2-3,2-1 0,-3-2 1,3-1-1,0-2 7,0-2 1,1 2 0,5-3 0,-1 0-4,1 1 0,-1-6 0,0 3 0,1-1-4,-1-1 1,2 1 0,1-4 0,2 1-46,-2-1 1,3 4 0,0-7 0,0 0-4,-1 1 1,6-4-1,-4 0 1,1-2 27,1-2 1,0 2-1,2-1 1,-1-1-18,-1-1 1,0-2-1,3 0-72,1 0 1,0 0 0,1 0 0,2 0 0,1 0-22,-2 0 1,-1 0 0,-1 0-1,-1 0 37,-4 0 1,4 0 0,-4-2 0,3-1 82,-3-1 0,4-5 0,-5 0 1,2-2 6,-1-1 1,0 0-1,2-2 1,-2-1 18,2-2 1,0-1 0,0 3-1,-1-1 62,1 0 1,0-2 0,0 1-1,-1-3 36,1-2 1,1 3-1,4-2 1,-1 1-54,-1 0 0,2-3 1,-6 4-1,2-2 5,2 0 1,-2 6-1,-2-2-83,-4 4 1,-4-4 0,0 1-1,-1 0 1,1 3 6,-1 0 0,-4 0 0,-1-3 0,0 0 59,0 1 1,-4-3-1,1 0 1,-3-1 55,-1-4 0,0-1 1,0-4-1,0-2 13,0-2 0,0-1 0,0-4 1,0 1-36,0 3 1,0-6-1,0 5 1,-1-1-5,-3 0 1,2 0-1,-3 1 1,-1 1 20,-2-2 0,1 1 1,-1-1-38,-2 2 1,-1 4-1,-1-2 1,-2 0-1,-1 2-9,-2-1 0,-3 4 1,2-4-1,-2 1-45,-2 0 0,-1-2 0,-3 4 0,-2-2 41,-1 1 0,-4 3 0,4 5 0,0 3 39,-1 3 1,0 3 0,-5 3 0,2 4-19,-1 3 0,-2 2 1,-3 3-1,-1 6-376,-1 5 1,-3 4-1,4 6-320,0 0 1,10 0 0,-3-1 166,5 1 0,3 0 0,0 0 0</inkml:trace>
  <inkml:trace contextRef="#ctx0" brushRef="#br0" timeOffset="98326">19534 6635 8355,'-7'-1'-249,"1"-2"164,1-1 352,3 0-152,-3 4 0,5 5-53,0 4 1,0 2 0,1 1 0,3 2 0,5 1 16,2 2 1,1 5 0,0-2 0,1 4-49,-1 0 1,1 1-1,-1-1 1,1-2-19,-1-2 1,4 1 0,1 3 0,-2-4 1,-1-3 0,-2-3 0,1-2 1,-1 0-137,1 1 0,-5-2 0,0-2-1245,2 0 883,-5-1 1,-5 4-1,-7 1 1</inkml:trace>
  <inkml:trace contextRef="#ctx0" brushRef="#br0" timeOffset="98949">19596 6499 7629,'12'-8'0,"1"-1"245,-1 0 1,4-4 0,2-3-1,2-5 1,3-2 0,3-4-1,5 0 1,-1-2-263,0 1 0,5-3 0,-4-1 0,2 0 0,-1 3 0,-2 3 0,-2 3 0,-3 2-309,-5 5 1,-2 3-1,-5 3 57,-1 2-351,-5 5 1,-1-2-1,-6 5 1</inkml:trace>
  <inkml:trace contextRef="#ctx0" brushRef="#br0" timeOffset="99616">19521 6424 8355,'-7'0'-700,"1"0"1,3-1 996,-1-3 1,-5 1 0,4-4 0,-2 0 0,-3 0 50,-1-2 1,-1-2 0,-1-2 0,1 1-111,0 0 0,-5-5 0,-1-1-277,-1-1 1,2 2 0,-3-3-1,-1-1-19,2 2 0,-1-3 1,5 5-1,-1 2-856,1 1 0,6 6 262,5 0 0,3 5 0,1-3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7:53:34.87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3473 8892 8355,'13'-8'-154,"3"1"0,2 2 0,-1 2 0,3 0 0,-1 1 0,4-3 0,4 3 0,3 0 0,0 2 0,2 0 142,0 0 0,1-4 0,3 0 1,-1 1-1,1 0 0,1 1 0,1-2 136,0 1 0,-3 1 1,7 2-1,1 0 1,3 0-1,5 0 1,5 0-1,6 0-43,1 0 0,12-1 1,2-2-1,6-2 1,1-1-50,0 1 0,4-5 1,-5 3 22,2 0 1,6 2 0,0 3-1,-1 0 12,-2-2 1,7-5 0,1 5-1,2 1-54,-47 3 0,0-1 0,-1 1 0,1 0 0,3 0 0,1 0 0,-1 0 0,1 0-47,-3 0 0,2 0 1,5 0-1,0 0 0,-4 0 1,0 0-1,3 0 0,-1 0 29,-1 0 0,-1 0 0,1 0 1,-1 0-1,-3 0 0,-1 0 0,0 0 1,0 0-3,0 0 1,-1 0-1,43 4 1,-2 0-1,-3-1-5,-1-2 1,-4-1-1,0 0 1,-2 0-58,-4 0 1,0 0-1,-11 0 1,-1 0-189,-1 0 0,-8 0 0,-2 0-22,-3 0 0,-7-4 1,-4 0-1,-6 0 1,-6 0 278,-6 0 0,-7-4 0,-5 3 0,-1 3 0,-3 0 0</inkml:trace>
  <inkml:trace contextRef="#ctx0" brushRef="#br0" timeOffset="4438">4490 7454 7325,'-11'-6'0,"1"-1"0,3-1 0,0 1 0,0 2-144,-2 2 1,3 3 0,1 4-1,1 4 632,-1 3 1,1 3-381,4 3 1,0 3 0,0 8 0,0 4 0,0 2 0,0 7 13,0 6 0,0 2 1,0 8-1,0 4 0,0 4 1,0 6-1,0 4-121,0-1 1,4 9 0,1-6 0,-1 2-176,1-5 0,-2-1 0,5-8 0,0-3 20,-1-3 0,4-11 1,-4-1-1,2-5 45,-1-7 0,-5-10 0,2-3 0,-1-5-744,0-6 625,0-7 1,2-4-1,1-7 1</inkml:trace>
  <inkml:trace contextRef="#ctx0" brushRef="#br0" timeOffset="5300">4353 7317 8355,'0'-12'-502,"0"0"355,0 5 1,0 0 0,2 4 170,2-1 1,7 0-1,7 4 1,1 0 79,3 0 1,8 0 0,8-2 0,6 0-74,4-2 0,3-6 0,3 3 0,2-1-44,1-1 0,3 3 0,-1-3 0,5 4-48,2-1 0,2 5 0,-4-3 0,4 2-53,1 2 0,-3 0 0,3 0 19,-2 0 1,4 4 0,-4 2 0,2 1 0,1 1 17,-1-1 1,3-1 0,-5-6 0,2 0 60,3 0 0,-5 0 0,-2 0 1,-6-2 14,-5-2 0,-3-1 0,-3-5 0,-2 3 27,-5 1 1,-4-2 0,-2 4 0,-3 0-7,-2-2 0,3 5 0,-4-3 0,0 3-12,1 1 1,-2-5 0,3 1 0,1 2-9,0 0 0,0 2 0,2 0 1,-2 0-103,-2 0 0,3-1 0,-3-2 79,2-1 0,-6 0 0,0 4 0,-3 0 0,-1 0 4,1 0 0,-4-4 1,-2-1-1,-3 1 25,-2-1 0,0 3 0,1-2-32,-1 3 0,1 0 0,-1-2 1,0-1-15,1 1 0,3-3 1,2 2-1,2 2-9,2 0 0,-4 1 0,-1-2 1,0-1 29,0 1 1,-1 2-1,-4 1 1,1 0 42,-1 0 1,-3 0 30,-1 0 1,-7 0-59,-1 0 1,-1 0 0,-7 0 37,-2 0 1,3 0 0,-1 0 145,-2 0 1,3 0 261,-1 0-275,5 0 0,-2 1-76,5 3 0,0 3 1,0 6-1,0 0 53,0 4 1,0 2 0,0 7 0,0 3 29,0 4 0,0 9 1,-2 3-1,0 6-116,-3 7 0,-3-3 0,3 11-41,-2 3 0,0-1 0,-3 2 1,2 2-1,-2-1 20,-1 0 0,-1 4 0,-1-3 0,1-2-44,0-1 0,3-3-81,1-4 1,4-1 0,-3-3 0,2-4 0,2-5 0,1-3-414,2-5 0,2-2 1,2-4 123,4-1 1,3 1 0,2-3 0</inkml:trace>
  <inkml:trace contextRef="#ctx0" brushRef="#br0" timeOffset="26155">5420 11286 7434,'0'-12'0,"0"-1"-105,0 1 0,5 4 184,4-1 1,2 2-1,1-1 1,0 3-1,1 1 1,-1-1 0,1 3-1,-1 0 13,0 2 0,5 0 0,0 0 1,-1 2-108,2 2 1,1-3 0,6 5 0,0-2 8,0 0 1,4 4 0,1-4 0,2-1 41,2-1 1,3-2 0,5 0 0,2 0 23,0 0 0,4 0 1,-4 0-1,2 0 9,-1 0 0,1 0 0,3 0-42,1 0 1,-1 4 0,1 1 0,0 1 0,-1 1-29,1-1 0,4-3 1,1 1-1,0-2 26,0-2 1,1 0-1,1 0 1,4 0 1,-2 0 0,3-2 0,-7 0 0,0-3-25,-1 3 0,-6 0 1,6 2-1,-3 0-7,-2 0 1,0 0-1,-3 0 1,-1 0 29,-3 0 1,4 4 0,-5 1 0,0-3 51,2 0 1,-4 2-1,2 0 1,-1-1-2,1-2 1,-1-1 0,6 0-95,1 0 0,1 0 0,0 0 0,-1 0 0,-2 0-53,2 0 0,-4 0 1,-2 0-1,-1 0-60,2 0 0,-8-4 1,3 0-1,-2 0-12,-3-2 1,1 5 0,-7-3 0,-4 2-1064,-3 2 1003,-2-5 1,-13 3 0,-8-2 0,-13 2 74,-9-3 0,-11 4 0,-7-4 0</inkml:trace>
  <inkml:trace contextRef="#ctx0" brushRef="#br0" timeOffset="26329">5866 11460 8355,'-19'-13'-874,"-4"1"0,3 0 1</inkml:trace>
  <inkml:trace contextRef="#ctx0" brushRef="#br0" timeOffset="26878">5755 11286 8355,'11'-1'-217,"-3"-3"1,3-3 154,-3-6 0,-1 5 0,1 1 0,2 0-194,1 0 0,2 5 1,-1-4 194,0 1 0,-3 3 129,-1-2 0,-1 4 1,2 3 63,0 1 0,-1 4 0,6-2 0,2-1 0,4 1 170,-1-3 1,6-2 0,-2-1-176,5 0 0,6 0 1,1 0-1,4 0 0,6 0 44,-1 0 1,8-1 0,-1-2 0,1-1-55,-1 1 0,7-3 0,-5 1 0,3-1-52,2 1 0,1 1 0,6 4 0,1-2-72,-1-2 1,5 3-1,3-3 1,4 1 86,1-1 1,3 2 0,-1-2-1,0 3-118,-2 1 0,-5 0 0,6 0-78,-3 0 0,-6 0 1,-1 0-1,-2 0 1,-3 0 113,-5 0 1,0 0 0,-5 0-1,-2 0 85,-1 0 1,-5 0-1,-3 0 1,-3 0-66,-5 0 1,-6 0 0,0 0 0,-3 1-118,-1 3 1,-4-2 0,-2 2 0,-1-3-435,-3-1 1,-2 2-111,-5 2 1,-4 3 0,-9 6 267,-8 4 1,-16-3 0,-9 4 0</inkml:trace>
  <inkml:trace contextRef="#ctx0" brushRef="#br0" timeOffset="35336">14573 11175 7314,'14'1'0,"1"2"140,1 1 0,5 1 0,-3-2 1,1 3-1,3-1 0,0 2 0,0 0 1,-1 1-69,1-1 0,6 4 1,2-1-1,0 3 0,2 4 1,-2 0-1,2 0-71,0 4 1,1-2 0,4 2 0,1 1 0,2 0 0,2-1 1,3 2-1,-1-2 1,2 1 10,1-1 1,2 1-1,-7-4 1,-2 0 88,-2-1 0,-1 0 0,-1-3 0,-1 1-19,-2 1 1,-6 0 0,2-7 0,-4 0-43,-4 0 0,6 2 0,-2 2 0,3-1 0,2 0 1,2 1-1,5-1 1,0 1-40,0-1 1,0 0 0,1 2 0,-3 1-17,-1 2 0,0-1 1,-4-2-1,1 1-49,-1 2 0,-1 4 1,-4-3-1,-2-1 49,-2 1 1,1 0 0,-4-3-1,1 2 64,3-2 0,2 0 1,0 0-1,1 2-26,0-2 1,0 3 0,1-1-1,1-1-20,2 2 0,0-4 0,-4 2 0,0-2-28,0-1 1,0 3 0,-1 1 0,0-2 28,-4-1 1,3-2 0,-6-1-48,3-3 1,0 3 0,5-2 0,0 2 0,0 1 33,0 0 1,5 1 0,2-1 0,1 1 20,0-1 1,0 0 0,4 2 0,0 1-11,0 2 0,5-1 0,-1-2 1,-2 1-2,-5 2 0,2-1 0,-3-3 0,2 1 72,-2 2 0,1-2 0,-5 2 0,0-2 52,1-1 0,-2 0 0,5 3 0,0 0-176,-1-1 1,-1 3 0,-3 0 0,1 0-80,-2 0 1,2 3 0,-1-4-1,-3 1 79,-2 0 1,3 3-1,-5-4 1,1-2-47,-1-2 1,1 0-1,-6 1 1,-1-1 212,-1 0 1,3 6-1,1-6 1,0 0-41,0 1 1,2-2-1,-2 2 1,1 1-18,3 2 1,3-1-1,3-3 1,1 1-25,-2 2 0,0-2 1,-3 3-1,1-4-6,0 0 0,4-1 0,0 1 0,-3-1-1,-4 0 1,6 1-1,-4-1 1,3 1-62,-1-1 1,-1 0-1,-1 1 1,1-1 21,0 1 1,0-1-1,0 0 1,-1-1 15,1-2 1,0 2-1,0-3 1,0 3 32,-1 1 1,1 1 0,-1-1 0,-2 1 18,-2-1 1,-3 0 0,2 1-1,-1-1-24,-3 1 1,3-1 0,0 2 0,0 1-12,0 1 1,4 1 0,-1-5 0,2 2-86,2 3 1,0-4 0,1 4 0,1-3 56,2-2 1,4 2 0,-2 1 0,0 2 15,4-2 0,-1-1 1,1-2-1,-4 2 9,0 2 1,2-2-1,-4 3 1,0-4 42,1 0 0,-4 3 0,5 1 1,-2-2 52,-1-1 0,7 2 0,-3 2 0,1 0-56,0 0 0,0 0 0,4-3 0,0 3-54,0 1 1,1-3 0,-1 1 0,-1 0-19,-3 0 1,5-1-1,-3-2 1,-2 1-7,-1 2 1,1-1 0,-4-3 0,0-1-23,1 0 0,-4 1 0,3 0 0,-3 3 31,-1 0 1,4 1-1,0-4 1,0 3-1,0 2 1,0-1 56,-2 1 0,-1 3-38,-1-4 1,4 5-1,1-2 1,1 2 79,-1-1 1,3 1 0,-3-5 0,1-1 29,-1 2 0,3-3 1,-3 5-1,1-1-67,-1 0 0,5-2 0,-2 2 1,2 0-69,3 1 1,-1-4 0,-1 3-1,0-1 44,1-3 1,-7 1-1,7-1 1,-1 1 24,0-1 0,1 1 0,0-1 1,1 1-1,0 1-13,3 1 1,-1 1-1,6 6-42,1 0 1,1-3 0,3 1 0,1 3 26,2 0 1,5 1-1,-2-3-47,-1 1 0,5 0 0,-5 0 1,2 0-1,-1 0 0,-1-1 153,1 1 0,-3 0-114,3 0 1,-7-5-1,1 1 1,-1 1-1,-5 2-180,-1 0 0,2 1 1,-5-1-1,-2-2-351,-5-2 1,-4-5 0,-6 2 0,-3-3-1179,-5-2 795,-8 1 0,-13-1 0,-9 0 1</inkml:trace>
  <inkml:trace contextRef="#ctx0" brushRef="#br0" timeOffset="36489">14932 11571 8355,'0'-12'-272,"5"4"1,-1-1-1176,-2 0 1092,5-2 350,-5 4 0,5-4 0,-5 3 0,4-3 0,-1-2 0,2 2 244,0 3 0,-5 4-109,-2 8 1,-7 4 0,-9 10-1,-1 7-63,-3 7 1,-6 5-1,-7 4 1,-4 5-103,-5 2 0,0 6 0,-4-1 1,4 1 33,-1 1 0,6-4 0,-2 3 1,7-4-186,6-5 0,0-2 0,8-7 1,2-3 9,2-4 0,0-9 1,10-3 149,1-3 0,2-8 0,1 0 0</inkml:trace>
  <inkml:trace contextRef="#ctx0" brushRef="#br0" timeOffset="36721">15230 11559 8355,'12'0'-290,"-5"0"0,3 1 228,-6 3 1,-5 5 0,-7 9-1,-5 6 1,-5 8 0,-7 5-1,-6 5 1,-5 3-42,-1 3 1,-6 12 0,-3 2 104,-2 1 1,-3 6 0,-3 0-1,-2 1 1,-1 0-51,4 2 0,7-4 0,5-2 1,4-4-220,4-4 1,2-3 0,7-6 0</inkml:trace>
  <inkml:trace contextRef="#ctx0" brushRef="#br0" timeOffset="37017">15590 11981 7561,'0'12'-551,"-2"2"476,-2 2 0,-4 5 0,-9 9 0,-3 6 46,-4 4 0,-7 8 1,-5 1-1,-6 4 13,-2 4 0,-1 6 1,-3 6-1,1 1-53,1 1 0,6-11 0,0 2-79,6-1 0,-2 0 0,4 1 1</inkml:trace>
  <inkml:trace contextRef="#ctx0" brushRef="#br0" timeOffset="37351">16222 12055 8355,'-25'18'-243,"1"3"0,-3 8 0,-1 4 73,-6 3 1,-3 9 0,-3 6 0,-2 7-1,-1 1 168,0 2 0,2-2 0,4 0 0,-1-4 0,1-1 0,1-3 0,3 3 0,6-2-65,5-1 1,0 6-1,4-8-141,-2 2 1,5 0 0,-3-1 0</inkml:trace>
  <inkml:trace contextRef="#ctx0" brushRef="#br0" timeOffset="37693">16830 12551 8355,'-6'-7'-307,"4"2"1,-7 6 0,0 3 184,-2 5 1,-3 11 0,-3 8 0,-3 6 141,-4 9 0,-5 5 1,-1 7-1,-3 7 0,-4 7 1,-5 4-1,0 2 1,-1-2-108,3-3 1,-4 2-1,0-5 1,1-1-173,6-2 1,-11 6-1,2-7 1</inkml:trace>
  <inkml:trace contextRef="#ctx0" brushRef="#br0" timeOffset="38027">17537 12911 8355,'-12'7'0,"-1"8"-612,1-3 0,-5 10 465,1 3 1,-8 5-1,1 8 1,-6 2 170,-3 5 0,-1 1 1,-7 10-1,-3 2 45,-2 4 1,-6 8 0,5-1 0,0 0-67,0-3 1,-1 0 0,7-2 0,3-5-129,3-3 0,10-2 0,1-4 1,4-2-277,3-2 325,3-4 1,0-5-1,1 1 1</inkml:trace>
  <inkml:trace contextRef="#ctx0" brushRef="#br0" timeOffset="38369">18405 13357 8355,'-12'0'-1227,"-1"6"1061,6 1 0,-4 5 0,3 2 1,-4 2 190,-5 5 1,2 4-1,-6 5 1,-1 6 13,-1 4 1,-3 11 0,-3-1 0,-3 2 24,0 3 0,-5-1 0,0 6 0,-4 4-28,1-1 0,-7 3 0,7-2 0,-3-5-129,2-2 1,4-4-1,3-4-57,6-4 0,3-2 0,4-7 0,6-2 21,5-1 1,-1-5-1,4 2 1</inkml:trace>
  <inkml:trace contextRef="#ctx0" brushRef="#br0" timeOffset="38669">19211 13655 6785,'-18'11'-83,"3"4"1,-7 14-1,-3 4 161,-2 3 0,-13 12 1,0 5-1,-6 6 10,-3 7 0,2-4 1,-8 12-1,2-3 56,4-7 0,-2 3 0,8-10-183,-1 4 0,8-3 1,2-1-1,5-2-173,5-3 0,9-7 0,1-3 1,6-5-14,3-4 0,0-3 0,5-5 1</inkml:trace>
  <inkml:trace contextRef="#ctx0" brushRef="#br0" timeOffset="38966">19782 14163 8355,'-13'0'0,"1"0"0,0 2 0,1 2 0,-1 4-217,0 3 1,2 3 0,-6 1 128,2 2 1,0 5-1,-1-2 1,-3 3 48,-1-3 1,2 9-1,-3 0 1,-4 7 89,-3 5 1,-5 7-1,-5 9 1,0 2-128,-1 5 1,1 0-1,0-2-5,0 0 1,4-4 0,1-1-1,3-2 1,4-4-240,3-4 1,9-2 217,0-8 1,1 3-1,5-8 1</inkml:trace>
  <inkml:trace contextRef="#ctx0" brushRef="#br0" timeOffset="39272">20724 14536 8355,'26'-32'-1126,"3"3"983,-8 8 1,-3 7 0,-1 8 106,-4 0 1,-2 7-1,-2 8 1,-7 3 22,-4 5 1,-9 6 0,-9 9-1,-2 2 110,-4 5 0,-7 12 1,-1 3-1,-6 5-61,-6 3 1,-6 5 0,-5 5 0,1 2-50,1 1 1,24-35-1,1 1 1,-20 32-90,-1-1 1,0-3 0,5-7 0,4-2-4,9-2 0,7-3 1,5-6-1,6-4 1,5-5-5,6-6 1,8-3-1,3-6 1</inkml:trace>
  <inkml:trace contextRef="#ctx0" brushRef="#br0" timeOffset="39549">21617 14994 8355,'18'-37'0,"1"6"0,6 2-377,0 8 1,-10 9-1,-4 9 1,-5 7-1,-8 8 315,-4 8 0,-12 10 0,-7 8 1,-8 11 167,-7 7 0,-8 15 0,-8 3 0,0 2-82,-3 0 0,27-35 0,-1 0 1,0 1-1,0-1 0,1-2 1,0 0-73,-27 34 1,5-5 0,10-9-137,7-5 1,7-4 0,9-12 84,5-1 1,-4-2 0,1-10 0</inkml:trace>
  <inkml:trace contextRef="#ctx0" brushRef="#br0" timeOffset="39764">22498 15367 8920,'12'-13'188,"1"2"1,-1 3 0,-1 6-496,-3 9 1,-2 11 0,-6 14 0,-3 4-893,-5 6 1,-6 16 1165,-11 9 1,-5 10-1,-2 4 1</inkml:trace>
  <inkml:trace contextRef="#ctx0" brushRef="#br0" timeOffset="58057">13742 14288 6296,'12'0'0,"1"0"0,-1-2 0,0-1 0,1-1 0,-1 0 0,1 0-542,-1 0 537,0-6 0,1 3 0,-1-5 0</inkml:trace>
  <inkml:trace contextRef="#ctx0" brushRef="#br0" timeOffset="58418">13903 14238 8355,'7'-6'-1182,"-2"5"1,-10-5 1329,-3 6 0,1 0 13,-2 0 0,8-5-46,1-3 1,7 2-1,10 1 1,5 1-82,5-1 1,10 1-1,9 4 1,5 0-35,7 0 0,5 0 1,14 0-1,5 0-35,4 0 0,12 4 1,-47-1-1,2-1 1,3-1-1,1 0 34,1 0 1,1 0-1,4-1 1,0 0-1,0 0 1,0 1 0,2 0-1,1 1-72,3 0 0,0 0 1,-3 0-1,1 0 1,4-2-1,0 0 0,0 0 1,0 0 80,-2 0 0,0 0 1,7 0-1,0 0 0,-6 0 1,0 0-1,2 0 0,1-1 34,-2-1 0,1 0 0,7-1 0,-1 0 1,-8-2-1,-1 0-30,2 1 1,0 0-1,0 3 1,-1-1-1,0 0 1,0-1-1,-3 1 1,-1 0-74,-2 0 0,-1 0 0,-5 0 0,-1 1 0,0 2 0,-1 2 0,0 1 0,-1 2 0,-3 0 0,-1 1 61,47 10 0,-14 1 0,-14-2 0,-13 2 0,-13-3 0,-9-3 0</inkml:trace>
  <inkml:trace contextRef="#ctx0" brushRef="#br0" timeOffset="59966">14325 14114 8355,'0'-13'-344,"0"1"1,0 0 0,0-1-466,0 1 743,0-6 0,1 4 0,2-4 0,1 2 31,-1-1 1,2-1 0,1 3 0,-1-1 0,1-1 0,-2 0 0,0 1-11,0 1 0,4 0 1,-2-1-1,-1-1-33,1-3 72,4 0 1,2-16-1,7-3 1</inkml:trace>
  <inkml:trace contextRef="#ctx0" brushRef="#br0" timeOffset="69187">15887 13035 7592,'-5'-11'-540,"-3"3"0,1-2 556,-2 6 0,7-2 109,-2 2 1,4-1-1,4-5 1,3 2-1,1-2-13,0-1 0,5-3 0,4-1 0,1-3-79,0-1 1,8-2-1,-1-4 1,1 1-30,1-1 1,2-4 0,1 0 0,0 0-34,1-1 0,2 4 1,-3-3-1,2 2 39,2 3 1,-2-1-1,-1 0 1,0 0-85,-4 0 0,0 1 1,-1 0-1,0 2 54,-1 1 1,1 6-1,-10 0 1,0 5 10,-3 6 0,0-1-15,-1 1 0,-5 1-34,-3 7 1,-1-3 34,1 4 0,-1-4 0,4-2-74,-2-4 1,1 4-1,-2-4-304,4-1 389,-2 5 1,-1-3-81,-5 8 1,0-2 164,0 7 0,-1-5 126,-3 4 1,1-5 28,-5 1-159,5-3 1,-3-2 0,5-2 20,-3-1 0,1 1-88,-5 7 1,4-1 0,-5 5 0,0 2-11,-2 1 0,-2 2 0,0 0 1,-3 2 60,0 2 0,-6 4 0,3-3 0,-2 1-37,0 3 0,1-3 0,-5 2 0,0 1-14,0 1 0,-1 2 1,-2 0-1,-1 0-38,2 0 0,-1-1 1,1 1-1,-4 0-14,0 0 1,2 4 0,-3 0-1,0-2 38,1-1 1,3-1 0,-2 0 0,1 0 4,0 0 1,1-6 0,6-3-1,3-2 50,1-1 0,2-1-748,3 0 357,6-5 0,7-1 311,9-6 1,2 0 0,1 0 0</inkml:trace>
  <inkml:trace contextRef="#ctx0" brushRef="#br0" timeOffset="69757">15751 13109 8355,'-12'-12'-1107,"5"5"776,1 1 1,8 6 307,2 0 1,-2 0 150,7 0 1,-2 2 0,1 2 18,-4 4 0,-3 7 0,1 5-61,2 3 0,-3 5 1,3 10-1,-2 4-79,-2 3 0,-2 5 1,0 3-1,-2 4 0,-1 1 26,0 0 0,2-2 0,-4 2 1,0-6 0,0-5 0,5 2 0,-2-5 0,2 0-16,2-3 0,0 2 1,0-2-1,0-2-59,0-5 1,0 1-1,0-6 1,0-2 42,0-1 1,0-6-1,0-4 1,2-3-173,2-5 1,-3-1 0,5-5 68,-1 3 1,-4-3 0,5-4-224,-1-3 224,-3 1 1,5 3-33,-3-3 1,-1 2 78,5-2 0,-4-1 1,4-1-5,2-1 0,1 5 0,0-4 0,-1 2-44,-2 0 1,0 0 94,5 4 0,-1 5 0,0 2 0</inkml:trace>
  <inkml:trace contextRef="#ctx0" brushRef="#br0" timeOffset="70156">15937 14337 8355,'-8'0'83,"-1"0"1,12 0-1,1 0 1,6 1-368,2 4 0,6-4 0,3 3 0,4-2 266,4-2 1,-2 0-1,8 0 1,2 0-74,3 0 1,3 0-1,-2 0 1,4 0 98,4 0 1,6 0-1,3 0 1,4-2 29,4-2 1,-1-3 0,6-5 0,1-1-158,-3 1 0,5 0 0,-12 0 0,0 3 53,-2 1 0,0 5 0,-3-1 0,-1 2 7,-2 2 0,-3 0 0,0 2 110,3 2 0,-8 8 0,4 9 0,0 2-91,2 2 1,-5 4-1,3 1 1,-2 1-138,0-1 1,7-1 0,2-4 0</inkml:trace>
  <inkml:trace contextRef="#ctx0" brushRef="#br0" timeOffset="93196">4614 7441 7719,'-2'-11'0,"-2"2"0,-4 0-413,-3 0 1,4 2 493,3-1 1,1 10 0,0 4 0,-2 8 0,-2 6 0,-3 4 0,-1 2 0,-1 3 50,-1 4 1,1 8-1,0 5 1,-1 3 0,1 5-1,-1 4 1,1 3-67,0 1 1,3 5-1,2 2-157,2 0 1,1 3 0,4-8 0,0-2-99,0-2 0,0-8 1,0 0-1,0-5-19,0-5 0,1-4 0,2-2 0,2-3-29,2-4 0,-2-8 1,3-5-48,1-2 284,-3-7 0,10-2 0,-2-5 0</inkml:trace>
  <inkml:trace contextRef="#ctx0" brushRef="#br0" timeOffset="94045">4440 7317 8355,'1'7'-271,"4"-3"0,1-2 0,7-1 437,-1 3 0,6-2 0,6 3-185,7 1 1,4-5-1,10 3 1,3-2-32,5-2 1,7 0 0,9 0 0,4 0 0,7-2 48,4-2 1,11-1 0,5-5 0,-50 6 0,2 0-11,0-1 0,2 0 0,4 0 0,1-1 1,-3 0-1,1 0 0,2-1 0,0 1-28,4 0 0,-2 0 0,-3-1 0,-1 0 0,6 0 0,1-1 0,-5 0 1,0-1 33,-4 2 1,0-1-1,1 1 1,0 0 0,-3 2-1,0-1 1,0 1 0,-1 1-42,47-5 0,-7 3 1,-9-4-1,-6 3-11,-5 1 0,-6-2 0,-8 3 0,-6-2-3,-5-3 0,-4 3 0,-6 0 0,-1 0-13,-3 1 0,-3 3 0,-6-1-84,-4 2 1,-2 1-1,-5-2 1,-1-1 75,0 1 0,-6 7 0,-6 5 0,-8 0 108,-7 0 1,-3 4-1,-4-3 1,2 0 88,2 1 0,0-4 0,3 1-56,-1 2 1,1 1 0,5 0 0,3-2 26,2-1 0,0-3 1,5 3 37,0 2 1,0-4 0,0 3 10,0 0 1,0-2-1,0 2 1,0 0 17,0 2 1,0 2-1,0 0-104,0 4 1,5-2-1,-1 6 1,0 1 0,0 3 17,0 4 1,0 4 0,-4 9 0,0 7-44,0 3 0,-1 7 0,-2 0 0,-2 5-31,-2 2 1,4 0 0,-1-4-1,2 0 39,2 0 0,0 3 1,0-2-1,2-5-52,2-5 1,3-2 0,5-10 0,1-1-12,-1-2 1,0-6-1,1-4 1,-2-5 23,-3-2 1,2-6 0,-6 1 0,-1-2 83,-2-1 1,-1-1 0,-1-1-91,-3-3 0,-3 2 1,-6-5-80,1 2 0,-1-4 0,1 1 1,0-2-1,-1-2-165,1 0 0,-5 0 0,1 0 164,1 0 1,-1-2 0,0-2 0,-3-3 11,-1 0 0,-9-2 1,-1 5-1,-10 1-46,-10 1 1,-10 9 0,-13 7 19,-8 10 1,34-8-1,0 3 1,-59 25 0</inkml:trace>
  <inkml:trace contextRef="#ctx0" brushRef="#br0" timeOffset="100573">19062 13283 7473,'13'0'-706,"-1"0"0,1 0 744,-1 0 0,-4 0 1,-1-1 19,-1-4 1,-2 3-1,-3-5 1,2 0 137,1 0 0,0 3 2,-4-4 0,-1-1 1,-3-3-94,-5-1 0,-2 7 0,-2 1 0,-3 3 1,0-2 0,-2 2 0,3-2 0,-2 3-9,2 1 1,-3 4 0,2 1 0,1 2 8,1 3 0,1 1 1,1 3-1,-2 2 48,-2 5 0,2 4 1,-1 2-1,4 4-115,2 0 0,5 4 1,-3 5-1,2 0-17,2-5 0,7 1 0,6-8 0,5-3-71,6-3 0,2-7 0,2 1 0,1-3 8,3-5 1,1-2 0,5-6 0,-2-2 22,1-2 1,1-3 0,-2-7-1,-3-2-19,1-5 1,-9-1 0,1-1-1,-4 1-73,-4 0 1,-2-9-1,-5 7 1,-4-4 8,-2-2 0,-4-1 0,-2-3 0,-4 2 80,-3 2 0,-2-3 1,0 2-1,-2 1 64,-2 0 0,-6 2 0,-2 9 1,-7 5-52,-4 5 0,-1 7 0,0 4-44,0 9 1,-3 6-1,1 10 1,3 2 0,2 4-499,2 3 0,-1 6 180,8 4 0,-2 2 0,7 2 1</inkml:trace>
  <inkml:trace contextRef="#ctx0" brushRef="#br0" timeOffset="109169">19881 11919 7277,'8'-6'35,"0"-2"0,1-3 0,3-2 1,1 1-1,0 0 0,3-1 1,1-1-1,3-1 0,0-3 55,0-1 0,6 0 0,-3-5 1,3 1-1,6-5 0,3-3 1,2-7-1,0-3 119,0-3 1,5-6-194,-1-3 0,6-2 1,0 1-22,5-4 0,-4 4 0,5-1 0,-2-1 0,-3 2-26,-1 1 0,-7 7 0,0 3 0,-6 7 22,-5 4 0,-3 5 1,-2 6-1,-4 6-96,-3 5 0,1 1 0,-2 5 0,-1-1-529,-1 0 0,-1 4 14,-1-4 480,0 10 1,1 1-1,-1 7 1</inkml:trace>
  <inkml:trace contextRef="#ctx0" brushRef="#br0" timeOffset="109768">20948 10567 5998,'-2'11'142,"-2"-3"0,1 2 1,-4-5-1,1 2 235,-1 3 1,4-3-161,-1 1 1,4-4-114,4 4 0,-1-5 1,5 1-1,2-2-29,1-2 1,1 0 0,2 0 0,1 0-67,1 0 0,6 0 0,-1 0 0,3 0-20,0 0 0,1-5 0,0 0 1,-2-1 28,-2 1 0,1-1 0,-5 4 0,-2-2-185,-1 1 1,-6 1 179,0 2 1,-6 10 0,-2 5-1,-7 7 17,-4 9 0,-6 3 0,-1 5 0,0 2-183,0 4 1,2 0 0,5 1-1,3 3-381,3-1 157,4-1 1,1-10 0,0 0 0</inkml:trace>
  <inkml:trace contextRef="#ctx0" brushRef="#br0" timeOffset="112336">4539 6462 8180,'0'-18'-467,"0"-2"438,0-4 0,2 6-171,2 5 0,-3 8 0,2 9 1,-4 4-1,-5 5 0,1 2 0,-2 1 1,1 1 343,1 1 1,-4-3 0,4 4 0,-1 0-1,1 1-31,2 2 0,-2 1 1,0 3-1,3 3 1,0 6-1,2 3-614,0 4 405,0-1 0,4-4-163,1 0 1,10-5 0,-2-1 0</inkml:trace>
  <inkml:trace contextRef="#ctx0" brushRef="#br0" timeOffset="112531">5135 6784 8185,'-13'4'0,"1"2"151,-1 1 0,5 1 0,0 6 0,-2 2-352,-1 5 1,-3 6-1,-1 4 1,-1 0 0,1 3-314,1-3 1,-4 0 0,-1-7 0</inkml:trace>
  <inkml:trace contextRef="#ctx0" brushRef="#br0" timeOffset="112818">5730 6350 8355,'5'-12'-715,"4"-1"1,-2 2 0,1 3 862,1 4 0,-3 4 1,-2 4-12,-3 4 0,-2 5 0,-3 3 1,-4 5-79,-3 2 1,-2 8 0,1 3 0,-1 5-100,1 2 0,0 6 1,1-2-367,2 3 0,0 2 211,5 0 0,-6-1 0,3 1 0</inkml:trace>
  <inkml:trace contextRef="#ctx0" brushRef="#br0" timeOffset="124071">19137 13382 7820,'0'13'-317,"1"-7"1,2 0-1,2-2 1,1 2 216,-1 0 0,4-1 0,-4 1 0,1 1 0,1 0 39,0 3 1,-5-3-1,2 1 56,-2 2 0,-2-3 65,0 1 187,0-5-113,-6 2 1,4-6-1,-5-3 1,0-3 140,0 0 1,3-4-79,-5 3 1,1-3 182,-4-2-111,5 6-180,1 2 0,6 6-84,0 3 1,0-1 0,2 4-36,2-2 1,-1 4 0,5-5-31,2-1 0,-4-2 4,3-1 1,-5-4-1,3-2 1,-2-1-1,-2-4 20,-2-4 1,-1 1 0,0-2 0,0 2 30,0 2 1,0-1 0,-1 1 0,-3 0 29,-4-1 0,1 6 1,-2 2-1,-2 1 65,-4-1 0,2 1 0,-5 6 0,1 2 46,1 4 1,-2 3 0,2 2 0,1 0 24,4 4 1,-1-2 0,5 4 0,-1 1-110,-1-1 1,7-3-1,-2 5 1,2 0 67,2-2 1,7-1 0,4-6-264,4 1 1,3-2 0,-3-2 0,3-2 0,2-1-118,2-3 0,-4-2 1,-1-2-1,0-4 125,-1-3 1,1-3 0,-6-3 93,-3-2 1,2 1-1,-5-6 1,1 0 0,-1 1 45,-2-1 1,-1 4-1,-4-2 1,-2 1 20,-4 3 0,-3 1 0,-2 2 0,0 1 76,-4 3 1,2-2-1,-4 6 1,-1 1-52,1 2 0,4 6 0,-2 5 0,4 5-263,0 6 0,2 2 0,3 2 0,4 1-11,2 3-192,8-3 0,1 5 0,5-7 0</inkml:trace>
  <inkml:trace contextRef="#ctx0" brushRef="#br0" timeOffset="124659">19062 13171 8355,'-12'-7'0,"-5"-4"-75,1 3 0,-1 1 0,4 0 0,-3 0 1,-1 2-1,-1-1 115,0 4 0,1 2 1,5 4-1,-1 5 1,1 7-1,0 4 0,-1 5 1,2 3 94,3 1 1,2 5 0,6-1 0,0 4 1,0 5 0,3-4 1,4 5-1,7-3-52,4-3 0,2 7 1,5-8-1,1-2-170,3-3 1,-1-6-1,5-5 1,0-5 52,-1-5 1,4-6 0,-3-9 0,1-9-162,-1-9 1,2-11-1,-6-10 123,-2-5 1,-2-9 0,-4 0 0,-5-1 0,-4-1 77,-3 3 0,-4 10 0,-7 1 0,-5 6-24,-6 3 1,-13 5-1,-3 5 1,-5 5-125,-4 5 0,-8 10 0,-5 10 1,-3 12-156,-1 13 0,-3 19-46,4 11 1,-5 13-1,2 11 1</inkml:trace>
  <inkml:trace contextRef="#ctx0" brushRef="#br0" timeOffset="279994">19323 223 6562,'-2'-11'0,"-2"2"0,-4 2 0,-3 3 0,-1 5 137,-1 6 7,1 4 0,5 1 1,1 1-1,1 0 0,-2 4 1,0 4-1,2 3 1,1 5-1,-2 7 178,-1 8 1,4 5 0,-1 14-1,3 9 1,1 8-297,0 5 1,0-35 0,0 1 0,0 1 0,0 2 0,0 1-1,0 1 1,0 4 0,1 2 0,0 1 0,1 0-59,0 3 1,0 1-1,1 8 1,0 1-95,-1-2 0,0 1 0,-2 4 0,1 0 0,1 1 0,0 0 0,-1 4 0,0 0 122,-1 1 0,0 0 1,0 1-1,0 0 1,0-3-1,0-2 0,0-1 1,0 0 10,0-3 0,0 0 0,0 5 0,0 0 0,0 1 0,0-2 0,0 0 0,0-2-5,0-3 0,0 0 0,0-2 0,0-1 0,0-2 0,1-1 0,0-1 0,1 0-39,0-2 0,0-1 1,1-2-1,-1-2 1,0-4-1,-1-2 1,1-3-1,0-1-110,1 47 1,0 0-1,0-8 1,1-4-97,-2-7 0,4 3 1,-1-9-1,2 0-257,3-2 0,0-4 500,-2-6 0,2-2 0,-6 1 0,-2-2 0,0 0 0,-2-1 0</inkml:trace>
  <inkml:trace contextRef="#ctx0" brushRef="#br0" timeOffset="282079">20389 1067 7722,'-8'-11'0,"1"1"-154,2 2 0,1-1 0,5-2 1,3 2-1,4 2 406,3 1 1,2-2 0,-1 4 0,1 1 0,-1 2 0,0 2-1,1 3 1,-1 5-50,1 2 1,-2 2-1,-2 3 1,-2 1-237,-1 3 0,-2-5 0,-4 3 0,0-2 0,0 1-389,0-2 165,0-1 137,0-2 1,0-6 0,0-6 23,0-7 1,0-6 0,0-2 0,0-3 8,0-1 0,1-2 1,3-2-1,3 1 65,0 1 1,4 6 0,-3 0 34,3 5 0,-2 5 0,-1 5-1,2 0 0,-3 1 0,-1 3 0,1 5 15,0 2 1,-3 1 0,3 0-1,-1 1-1,-3-1 0,-1 1 0,1-1 17,1 0 0,0-3 0,-2-2 1,0-1-26,3 1 0,4-4-47,-1 1 1,4-2 0,-1-4-70,-3-2 0,1-3 1,-3-5-1,1-1 43,3 1 0,-4 0 0,3-1 0,0 1 45,2-1 1,-2 2 0,-1 2 0,2 2 28,1 1 0,-3 2 0,0 4-11,2 0 1,-1 2 16,0 2 0,0 3 0,-5 5 1,-1 0 3,-1 1 1,-2 1-1,0 1 1,0 1 0,1-1 47,3-1 0,-1-1-65,5-1 1,0-1 0,5-3 0,-1-4-44,1-2 0,3-6 0,2-2 0,0-1-48,0-2 1,0-2-1,-3-3 1,1-1 52,0-2 0,-3 1 1,-2 3-1,-2 1 16,-5-1 0,-3 1 0,-1 0 10,0-1 0,-4 5 0,-1 1 0,-2 2 15,-3 2 1,-1 1 0,-1 2 15,-1 0 1,1 5-1,-1 0 1,1 2 0,0 3-55,-1 1 1,1 1-1,1 0 1,2 1-90,5-1 1,3 1 22,1-1 0,1-1 0,3-3 45,5-4 1,2-2 0,1-2-1,1 0 32,-1 0 0,0-2 1,1 0-1,-1-4 90,1-1 1,-5 3 0,0-4 68,2-2 0,-5 3 0,1 0 0,-2 1 13,0-1 0,2 4 40,-2-1 1,-3 4-1,5 3 1,-2 2-239,0 2 0,6-3 1,-4 4-1,3 1-250,-1-3 0,2 6 1,5-6-1,1 3-325,-1-1 0,-1-5 465,-1 1 0,5-3 0,1-1 1</inkml:trace>
  <inkml:trace contextRef="#ctx0" brushRef="#br0" timeOffset="282303">21332 1005 8759,'-1'-7'141,"2"1"1,7 12 0,1 2 0,0 2 0,2-1 0,2 0 0,-1 0 0,2 2 0,1 0-401,2-3 0,3 2 1,-2-4-1,0-1-163,0 1 1,-2 2-1,-3-4 1,-1-1 25,1-2 1,-1 5 0,0 1 0</inkml:trace>
  <inkml:trace contextRef="#ctx0" brushRef="#br0" timeOffset="282610">21530 943 8355,'-5'-13'83,"-1"8"0,-3 5 0,1 7 0,-2 5 0,-1 3 0,0 3-96,3 1 1,-8-2 0,4 2 0,-2 0-1,0-1-137,2 0 1,0 4-1,-1-2 1,1-1-466,-1-3 0,1 4 0,0-1 1</inkml:trace>
  <inkml:trace contextRef="#ctx0" brushRef="#br0" timeOffset="283656">22386 930 7742,'0'-7'-502,"0"-4"0,0 15 0,0-2 0</inkml:trace>
  <inkml:trace contextRef="#ctx0" brushRef="#br0" timeOffset="283952">22361 943 8355,'-12'-11'0,"1"1"537,3 2-252,2 5 0,8-3 0,2 8-112,4 2 1,3-1-1,3 5 1,1 2-107,2 1 0,0 1 0,-1 0 0,0 1-233,-1-1 0,0 5 1,-1-1-1,0-1-290,-3-1 1,-1-6-1,2 1 88,0 0 1,-1-2-1,-1 0-93,-2-1 1,1-2-1,3-4 1</inkml:trace>
  <inkml:trace contextRef="#ctx0" brushRef="#br0" timeOffset="284182">22523 893 8355,'0'-12'119,"1"-1"108,3 1 1,-2 6 0,0 6 0,-4 7 0,-7 4-465,-2 2 1,-7 4-1,-2 4 1,-4 1-86,-1-1 0,1 2 0,-1-2 0,1 1 58,4-1 0,3-3 1,9-6 49,4 0 1,-3 1-1,0-1 1</inkml:trace>
  <inkml:trace contextRef="#ctx0" brushRef="#br0" timeOffset="284420">22758 1029 9257,'-12'2'-429,"-1"2"0,7 3 493,1 5 0,4-4 0,1 1 1,1 0-1,2 2 0,1 2 1,-1 1-1,0 1 86,1 1 1,-3 1-1,5-3 1,-2 1-578,0 1 1,0 1-1,-2-5 1,0 1-198,3-1 1,-1-4 0,-3-1 571,3-1 1,-2-2 0,3-4 0</inkml:trace>
  <inkml:trace contextRef="#ctx0" brushRef="#br0" timeOffset="284653">22994 943 8355,'0'-20'490,"0"4"1,0 9-1,0 7 1,0 7-1,0 5 1,1 3-466,3 2 0,-2 4 1,2-4-1,-3 1-438,-1 0 0,4 4 0,1-2 0,-1-1-180,1-3 0,-3-2 0,2-1 0,-1-2 182,1-3 1,-3 3 0,5-4 0</inkml:trace>
  <inkml:trace contextRef="#ctx0" brushRef="#br0" timeOffset="284832">22920 1017 8355,'12'-7'-67,"2"2"1,1 5-1,1 0 1,1 0 0,-1 0-1,2 0 1,0 0-1,0 0-1058,-3 0 884,5 0 0,-7-6 0,5-1 0</inkml:trace>
  <inkml:trace contextRef="#ctx0" brushRef="#br0" timeOffset="285077">23292 943 8355,'0'-13'1079,"0"8"-818,0 5 0,4 5 1,1 8-131,2-1 1,-3 0 0,5 1-1,0-1-198,2 1 1,3-1 0,1 0 0,2-1-142,-2-2 0,3 0 0,0-3 0,0-1-179,0 1 1,-2-2-399,-4-4 0,6 0 0,2 0 0</inkml:trace>
  <inkml:trace contextRef="#ctx0" brushRef="#br0" timeOffset="285395">23465 856 7917,'7'-6'38,"-3"6"0,-4 6 0,-2 6 0,-4 1 0,-1 0-38,-3 4 0,4-2 0,-3 4 0,0 1 0,-2-1 1,-2 3-1,1 0-263,-1-1 1,2 2-1,2-4 1,2 2-69,1 0 0,-3-6 0,2 3 0</inkml:trace>
  <inkml:trace contextRef="#ctx0" brushRef="#br0" timeOffset="285735">23701 1153 8401,'5'-12'851,"4"1"-583,2 3 0,1-2 1,0 5-1,1-1 0,-1 1-157,1 2 1,-1 1-1,1 2-306,-1 0 1,-1 2 0,-3 2 0,-4 4-192,-2 3 1,-2 2 0,-2-1-1,0 0 126,-3 1 1,-4 3-1,1 1 1,-3-2 49,-2-1 1,6-2 424,3 1 0,4-2-69,4-3 1,7-3 0,7-5 0,0 0-146,0 0 0,4-4 0,-1 0 0,2 0 112,2-1-751,0-2 0,5-6 0,2 1 1</inkml:trace>
  <inkml:trace contextRef="#ctx0" brushRef="#br0" timeOffset="286421">20724 2704 8355,'-18'-2'176,"6"-2"1,1 1 0,7-5-1,1-1 1,3-2 0,4-2-153,4 1 1,4-5-1,0-1 1,2 0-20,2 0 1,-2-2 0,3 2-124,-4-1 0,0 3 0,-1-2 1,-1 2-1,-3-1-67,-3 2 0,0 6 0,-1 0-225,-1 0 0,-3 3 1,-4 2 257,-4 3 0,-3 1 0,-2 1 142,1 3 0,-1 3 0,2 5 206,3 1 1,3-1 0,5 1-93,0-1 1,0 0 0,1 1 0,3-1-22,4 1 1,7-5-1,3 0 1,2 0-104,2-1 0,0 4 1,0-4-1,-3 0 13,-1-3 0,-1 2 0,-6-1 0,-2 1 21,-1-1 0,-5 1 1,0-2-120,-6 4 1,-4-1 0,-5 0 0,0 0-89,-1 0 0,-3 0 1,-1 2-1,2-2 1,1 0-17,2 0 0,-1-4 0,1 2 0</inkml:trace>
  <inkml:trace contextRef="#ctx0" brushRef="#br0" timeOffset="286688">21208 2567 8355,'-7'-5'-618,"-4"3"-618,3-2 551,2 8 664,1 3 1,5 0-1,0-1 1</inkml:trace>
  <inkml:trace contextRef="#ctx0" brushRef="#br0" timeOffset="287262">21431 2245 9049,'7'-13'0,"-4"1"0,-4 0 0,-2 1 0,3 4 0,4 7 0,1 7 0,2 4 0,-1 2 0,1 4 0,-2 4 0,2 2 0,-1 2 0,-1 0 215,-2-1 1,2 5-431,0 0 0,3 0 1,-3-4-1,1-2 1,1 0-1,-2-4-400,1-1 1,3 4-1,-2-3 1</inkml:trace>
  <inkml:trace contextRef="#ctx0" brushRef="#br0" timeOffset="287263">21431 2493 8277,'13'-19'47,"-1"2"0,0 5 1,2 2-1,3 3 262,3 2 1,4-5 0,2 2-1162,3-3 0,-1 2 0,3 1 575,0-2 1,-2-1 0,-5-1 0</inkml:trace>
  <inkml:trace contextRef="#ctx0" brushRef="#br0" timeOffset="287264">21927 2480 9631,'0'-6'-372,"2"0"1,2 7-418,4 4 1,3 1-1,2 7 1</inkml:trace>
  <inkml:trace contextRef="#ctx0" brushRef="#br0" timeOffset="287971">22547 2418 8355,'0'-12'-381,"0"4"201,0 0 0,0 6 0,0 2 223,0 7 1,5 4 0,0 1 297,2 1 0,1-1 0,6 2 1,1 1-300,2 2 1,5-1 0,-3-2 0,2 1 0,-1 2 0,1-2-460,-2-1 1,3-3 0,-5-2-194,-2 0 0,-1-7 364,-2 3 0,1 1 0,-1 1 0</inkml:trace>
  <inkml:trace contextRef="#ctx0" brushRef="#br0" timeOffset="288518">22796 2369 8355,'0'-13'72,"0"7"1,0 1 0,-2 10-37,-2 3 1,-3 8 0,-5 4-65,-1-1 1,0 4-1,-3-2 1,-2 2-1,-1 2-111,-3 0 0,3-1 1,0-2-1,1-3 1,4-1-1,4-3 1,5-1-323,-1-2 1,5 1 0,-5-1 0</inkml:trace>
  <inkml:trace contextRef="#ctx0" brushRef="#br0" timeOffset="288519">22932 2691 8355,'0'-5'0,"0"5"104,0 7 0,0 0 0,0 1 0,0 3 0,0 3 0,0 4 0,0-1 0,0 1 1,0-1-249,0 1 1,0-3 0,0 4 0,1-1 0,2-3-568,1-1 1,6-1-1,-3-1 1</inkml:trace>
  <inkml:trace contextRef="#ctx0" brushRef="#br0" timeOffset="288727">23279 2406 8628,'-9'1'0,"4"2"0,10 3 0,4-1 0,5 1 0,1-4 0,2 0 0,-2-1 0,0 2 0,0 1 0,2-1 0,-2 0-62,-1 1 1,-2-1-1,0 5 1,-1 1-1,-2 2 1,-7 2 0,-4-1-1,-7 2 1,-2 1-1,-1 2 1,0-1-759,-1 2 720,1-4 0,-5 4 0,1-6 0,1 1-296,1-1 0,6-4 344,-1 1 1,7-7-1,-4 4 1</inkml:trace>
  <inkml:trace contextRef="#ctx0" brushRef="#br0" timeOffset="288937">23577 2580 8355,'0'-6'324,"-2"6"1,0 7 0,-4 4 0,-1 1-167,-2 1 1,-2-1-261,-2 1 1,5-1 0,0 1 0,-1-1 0,1 0 0,0 1 0,0-1 0,-1 1-756,1-1 0,0 0 0,-5 1 0</inkml:trace>
  <inkml:trace contextRef="#ctx0" brushRef="#br0" timeOffset="289304">23775 2480 8355,'7'-20'348,"-3"-1"-382,-2 6 0,2 1 0,1 7 0,1 0 221,-1 1 0,0 1 361,-5-3 0,-6 11 0,-1 1-419,0 6 1,-2 2 0,3 2 0,1 1-120,-1 2 0,2 0 0,4-1 0,0 0-95,0-1 1,1 3 0,3-1 0,5-3-39,2-5 1,5 1 0,2-6-1,0-1 81,0-2 0,3-1 1,-3-1-1,-1-3-32,1-5 0,3-2 0,-4-2 1,-2-3-21,-1 0 1,-6-5 0,-1 3 0,-2-1-152,-2-3 0,-2 3 1,-1-1-1,-1 2-104,-3 3 0,-7 3 1,-7 4-1,-1 3 5,-3 4 1,-13 7-1,-3 0 1</inkml:trace>
  <inkml:trace contextRef="#ctx0" brushRef="#br0" timeOffset="289808">22485 3646 8355,'7'-12'0,"-4"-1"430,-6 1-216,2 5 0,-3 2 0,7 6-37,1 3 0,5 3 0,0 5 1,2 2-1,1 3 1,0-3-1,1 2 1,1-1-116,2 2 1,-1-3 0,5 2 0,-1-2-380,0-2 1,-4-1 0,2-1 0,-3-3-868,-2-2 1,0 4 283,1-5 692,-1 0 0,-5-4 0,-1 0 1</inkml:trace>
  <inkml:trace contextRef="#ctx0" brushRef="#br0" timeOffset="290116">22746 3597 8355,'0'-9'614,"0"1"-546,0 5 1,-6 1 0,-2 10 0,-2 7 0,1 4 0,1 1-58,-2-2 1,-1-1 0,-2 0-1,1 2-522,0 1 0,-1 3 0,1-2 0,-1 1 98,1-2 1,-6 4-1,-1-5 1</inkml:trace>
  <inkml:trace contextRef="#ctx0" brushRef="#br0" timeOffset="290452">22895 3932 8355,'-11'-2'47,"1"-1"0,3-2 0,3-1 0,4-1 0,4 2 0,3-2 0,3 2 0,1-2 0,1 1 0,1 1 0,-1 3 0,-1 5 0,-3 5-204,-4 3 0,-2 2 0,-2 1 0,0 1 1,-2 1-1,0 1 0,-4-1-119,-1 1 1,4-1 264,-1-3 0,-1-1 0,1 1 177,1-1 0,2-4 1,2-1-1,3-1-206,4-4 1,3 0 0,2-2-1,1 0 1,1-2-466,1-2 1,6-3-1,-2-5 1</inkml:trace>
  <inkml:trace contextRef="#ctx0" brushRef="#br0" timeOffset="291317">23205 3572 8355,'-13'-13'83,"1"1"0,6 5 0,6 3 0,7 3 0,6 2 0,2 2 0,1 1 0,0-1 0,-1-2 0,0 0 0,3 2 0,1 1 0,2 0 0,-1 1 0,0 0 0,-2 2 1,-3 1-1402,-1-1 1227,-2 4 1,-5-8-1,-3 5 1,-1 2-1,0 1 1,-1 1-1,-2 1 1,-4-2-40,-3-3 0,-2 3 25,-8-3 0,3 3 0,-2 3 1,2 0-1,2 1 0,-1-3 1,1 1-146,-1-4 1,1 1-1,0 3 1</inkml:trace>
  <inkml:trace contextRef="#ctx0" brushRef="#br0" timeOffset="291318">23589 3683 8355,'7'0'-207,"-7"6"0,-7 2 0,-1 3 1,0 2 380,-2-1 0,-1 5 0,0-1 1,1-1-1,3 0 0,1 1-439,-1 0 0,4 1-641,-1-5 0,2 1 781,2-1 1,-5-5 0,-2-2 0</inkml:trace>
  <inkml:trace contextRef="#ctx0" brushRef="#br0" timeOffset="291319">23862 3597 8355,'0'-17'270,"0"1"1,1 0-1,2 7 749,1 1-880,1 5 0,-5-1 1,-2 6-1,-1 4-83,-1 1 0,-4 1 1,2 4-1,1 1 1,-1-1-1,2 1 1,0 0-1,0 3-74,1 0 0,2 2 0,1-3 0,1 2 13,3-2 0,-1-1 0,5-2 0,2 1-44,1-1 0,2-5 0,0-3 0,2-3-130,2-1 1,4 0 0,-5-1 0,1-3 7,1-4 1,-5-3 0,5-3 45,0-3 1,-4 3 0,1-4-1,-5 2 1,-6-1-19,-3 2 1,-1-3 0,-1 0 0,-3 1-62,-4-1 1,-9 2 0,-4 8 0,-2 4-247,-2 3 1,-5 1 188,-3 0 0,-3 5 0,-1 2 0</inkml:trace>
  <inkml:trace contextRef="#ctx0" brushRef="#br0" timeOffset="296250">10654 3621 8317,'-2'-24'0,"-1"-1"0,-1 1 0,2 2 0,0 3-51,2 1 1,0 2 0,0 6-1,0 7 1,2 12 0,0 10 571,2 8 1,5 6-474,-5 9 1,4 12 0,-4 10 0,-1 8 0,0 8 0,0 7 0,1 6 0,-3-42 0,0 0-46,0 4 1,0-1 0,1-3-1,0 0 1,1 3 0,-1 0-1,1-1 1,0 0 0,0-3-1,1 0-31,3 50 0,-6-49 0,1 1 0,3 43 0,-1-5-32,0-9 1,5-4-1,-5-9 1,-2-4-102,0-4 1,2 0-1,1-14 1,1-4-148,0-2 0,-2-8 1,-3-3-1,2-4-215,1-4 1,-1-5 358,-7-8 1,-3-2 0,-7-7 159,-3-4 1,-2-2-1,-6-5 1</inkml:trace>
  <inkml:trace contextRef="#ctx0" brushRef="#br0" timeOffset="296716">9909 5110 8355,'-24'-20'179,"4"-2"1,5 6 264,6 1 0,4 5-516,10 2 0,6 5 1,7-1-1,2 3 1,5-1-1,5-1 1,5-1-1,6 0 1,5 0 314,5 0 0,11 0 0,1 2 0,6 0-189,7-3 0,5-3 0,10 4 0,3 0-27,-1-2 1,-41 4 0,0-1-1,0-2 1,0 0 0,3 1 0,1 0-64,-1-1 0,1 0 0,6 0 0,0-1 0,-2 0 1,0 0-1,2-1 0,0 0-7,1-1 0,0 0 0,2 1 0,2 0 0,0-2 0,0 0 0,-1 0 0,0 0 17,-1-1 1,1-1 0,0 2-1,0 0 1,-2 0 0,0 1 0,-2-1-1,-1 1-46,-5 0 0,1-1 1,4-1-1,-1 0 1,-6 1-1,0 1 0,-1 0 1,0 0 16,-1-1 1,-1 0 0,47-6-1,-4-6 1,-8 0-288,-6 2 0,-11-3 1,-7 5-1,-9 2-90,-11 1 1,-7 3-1,-15 2 432,-3 1 0,-13 9 0,-7 2 0</inkml:trace>
  <inkml:trace contextRef="#ctx0" brushRef="#br0" timeOffset="297221">10641 4068 8355,'11'-25'-190,"0"0"1,0 1 245,3-1 1,11-4-1,1-3 1,6-2 0,6-5-1,8-1-104,6-3 1,1 3-1,4-5 1,1-1 63,-1 2 0,2 2 0,-5 6 0,-3 3-233,-4 4 1,-5 10-1,-7 6 1,-5 6-182,-5 2 1,-9 3 0,2-3 0</inkml:trace>
  <inkml:trace contextRef="#ctx0" brushRef="#br0" timeOffset="297460">10765 4341 8355,'2'-13'-178,"2"2"0,5 2 0,7-1 0,4-2 0,6-6 0,7-6 0,9-7 0,5-8 0,4-8 310,2-5 1,8-5 0,5-3 0,2 2 0,2 4 0,4 4 0,1 5-73,-4 4 0,1 3 1,-6 5-258,-1 4 0,-11 9-237,-5 3 0,-13 9 0,0 2 0</inkml:trace>
  <inkml:trace contextRef="#ctx0" brushRef="#br0" timeOffset="297712">10914 4750 8646,'-25'0'-58,"11"-1"0,9-3 1,10-5-1,13-3 1,10-5-1,9-6 1,9-9-1,7-10 1,8-8-1,5-7 1,3-2-1,5-6 0,-35 33 1,1 0-1,2-2 1,1 1-1,0 2 1,0 0-1,0 1 1,-1 0-1,40-27 1,-2 4-177,-2 3 197,1-2 0,-8 19 0,-5-1 0,-9 8 0,-9 6 0,-8 4 0,-5 7-252,-6 5 1,-9 2 0,-2 2 0</inkml:trace>
  <inkml:trace contextRef="#ctx0" brushRef="#br0" timeOffset="297961">11683 4626 8355,'12'0'-34,"1"-5"1,-1-4 0,2-3 0,4-5 0,7-3 0,8-5 0,7-5 0,8-8-1,6-6 1,6-5 0,2-4 0,5-2 0,0 0 0,5-1 0,1 0 0,1 1-1,2 3 1,1 1 0,2 3 0,-2 1 0,-3 4 0,-2 5 0,-3 6 0,-3 4-894,-5 3 726,-5 6-96,-12 7 1,-7 1 0,-6 4 0</inkml:trace>
  <inkml:trace contextRef="#ctx0" brushRef="#br0" timeOffset="298193">12526 4589 7848,'13'-21'0,"1"1"0,3-3 0,8-1 0,7-5 0,7-4 0,5-5 0,8-3 0,6-4 0,7-4 0,1-2 0,3-1 0,0-2 0,2 1 0,1 0 0,-2 2 0,-2 4 0,-2 3 0,0 4 0,-1 3 0,-5 4-1116,-6 4 866,0 8 1,-16-2-1,5 4 1</inkml:trace>
  <inkml:trace contextRef="#ctx0" brushRef="#br0" timeOffset="298421">13457 4291 8355,'12'-12'-30,"4"-3"1,2-1-1,2 3 1,3-2 0,3-1-1,6-2 1,2-4-1,6-4 1,2-4 0,2-2-1,0-2 1,3-2 0,2-1-1,5-2-523,4-2 1,14-3 0,3-6 0</inkml:trace>
  <inkml:trace contextRef="#ctx0" brushRef="#br0" timeOffset="306300">22709 1786 8355,'8'-4'-63,"0"0"1,2 1 0,1 2-1312,1 1 1258,6 0 1,3 0 182,8 0 1,3 0-1,6 0 1,5 0-1,6-2 1,8-2-1,4-4-6,1-3 1,4-3-1,0-1 1,-3-2 0,-2 2-1,-6 1-15,-4 2 0,1 5 1,-9 2-1,-3 0 1,-5 1-275,-4 1 0,-10 2 0,0 2 30,-6 4 0,-4-3 0,-3 7 1,-4 0 55,-2 2 0,-8 2 1,-4-1 140,-5 1 1,-4-1-1,-6 0 1</inkml:trace>
  <inkml:trace contextRef="#ctx0" brushRef="#br0" timeOffset="306568">22746 1736 8355,'-11'-5'-170,"3"-3"1,5-2 77,6 2 90,3-3 0,14 9 0,5-2 1,5 3-1,4-1 0,2 0 1,4-3-1,1 1-96,2-1 0,10-1 0,-1-3 0,4 0 89,2 0 1,0 2 0,3 0 0,-3 0-89,-5 0 1,-2 4 0,-1-2 0,-2 1-198,-2 0 1,-4 0-1,-6 4 172,-3 0 1,3 0 0,-4 0 0</inkml:trace>
  <inkml:trace contextRef="#ctx0" brushRef="#br0" timeOffset="307856">10840 4800 7923,'-13'0'-92,"6"0"0,7-6 1,10-2-1,5-3 0,6-3 1,4-4-1,4-7 0,5-8 1,6-7-1,5-5 146,4-3 1,2-9 0,2-3 0,5-5-18,3 0 0,6-3-50,4 2 1,-36 30 0,0-1 0,1 1 0,0-1 0,0-1 0,1-1-8,-1 0 0,-1 1 0,1 0 0,0 1 0,1 1 0,0 1 0,1-1 0,-1 0 0,0 0 0,-1-1 0,-1 1 1,0-1 0,31-37 0,-8 10 0,-5 8-87,-7 8 0,-6 5 0,-9 18-74,-6 6 1,-14 12 0,-6 10 97,-10 8 0,-15 15 0,-11 0 0</inkml:trace>
  <inkml:trace contextRef="#ctx0" brushRef="#br0" timeOffset="308229">12092 3386 8355,'-5'-7'-1178,"-2"-3"999,-6 6 0,1 0 1,0 4-1,-1 0 151,1 0 0,-1 0 122,1 0 0,5-1 1,2-2-20,-1-1 0,9 1 0,-2 6 1,5 2-55,3 2 0,7 1 0,2 5-67,1-1 1,-4 1 0,3-1-1,-2 2-13,1 2 1,-1 0 0,-4 4 0,-3 2-1,-2 3-63,-1 4 1,-2 3 0,-4 5 0,0 0 1,-6 0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7:55:48.33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3907 8260 8360,'0'-17'0,"0"0"0,0-1 0,0 0-11,0 3 1,0 1 0,-2 3 47,-2 2 1,1 0 0,-3 3 0,-1 1 0,0-1 0,-4 4 23,-4 0 1,4 4-1,-5 2 1,1 4-124,1 3 0,-1 3 1,0 1-1,-1 3 0,0 0-98,3 0 0,-4 4 0,1-3 69,0 0 0,7 5 0,1-5 0,-1 2 0,1-2 57,0-1 1,5 3-1,-1-4 1,2 1 73,2 0 0,0-1 0,0-5 0,0 1 5,0-1 0,0 0 0,0 1 0,2-1 3,2 1 0,-3-1 1,5 0-39,-1 1 1,-3 1-1,2 1 1,-3 3-1,-2 1 44,-3 3 0,-3-3 1,-6 2-1,1 1 46,0 1 0,-1 6 0,-1 2 0,-1-1-37,-1 0 0,-1 3 1,5-4-1,-1 0-23,1 2 1,4-4 0,1 6-1,1 0-44,4-1 0,0 4 0,2-4 0,2 1-40,2 0 1,-1 0 0,5 5 0,1 2 26,2 2 0,-2-1 0,-1-4 1,0 2-49,-1 2 0,3-1 1,-5 4 79,2-1 1,-4 0 0,1-3 0,-3 1 0,-1-1 47,0-2 0,0 4 0,-1 1 0,-2-1 81,-1 1 1,-4 4-1,2-2 1,0 5-55,-4 4 0,-1-2 0,-2 5 0,1-2-60,0-3 0,3 0 0,1 1 1,0 0 12,1 0 0,-4 1 0,4-3 0,0-3 24,3 0 0,-1-4 1,0 0-1,3-2-74,0-7 0,2 7 0,2-4 0,2 4-108,4 0 0,2 4 1,-1-3 5,0 1 1,-1 1 0,4 3 0,1-1 0,-2-3 43,-3-1 0,2 3 0,-6-4 0,-2 1 75,0 0 0,-2-2 0,0-5 0,0-3 116,0-4 1,0-4-1,0-5-47,0-3 1,1-9 0,2-5 0,3-6-237,0-5 0,7-9 0,3-3 1,1-4-341,1-1 0,1 1 0,6-1-25,0 0 0,-1 0 0,1 0 1</inkml:trace>
  <inkml:trace contextRef="#ctx0" brushRef="#br0" timeOffset="151">4080 11956 8355,'-4'-14'-656,"0"-2"1,0 2 0,4-4 0</inkml:trace>
  <inkml:trace contextRef="#ctx0" brushRef="#br0" timeOffset="17798">18604 10294 8019,'-7'-6'0,"4"0"0,4-3 0,6 1 24,4-2 1,4-6 0,10-5 0,1-5 89,3-7 0,4-2-173,9-10 1,2-2 0,4-5 0,-1-1 0,-3 7 0,-1 8 0,-5 12-494,-3 8 1,-5 10 0,-5 2 0</inkml:trace>
  <inkml:trace contextRef="#ctx0" brushRef="#br0" timeOffset="18086">18790 10554 8822,'1'-12'-375,"4"0"0,8-1-86,6 1 1,9-10 0,3-6 0,4-5 392,3-5 0,7-12 0,-1-2 1,1-5 224,2-2 0,0 1 0,-9 10 0,0 4-184,-7 6 1,-3 18-175,-3 11 1,-6 7 0,-1 2 0</inkml:trace>
  <inkml:trace contextRef="#ctx0" brushRef="#br0" timeOffset="18258">19149 10740 8152,'18'-26'-211,"3"-3"1,4 2-1,6-9 1,9-5 122,8-8 1,19-14 0,0-3 0,3-4-1,-33 34 1,-1 1 0,36-28-155,-2 8 1,3 1 0,-4 10 0</inkml:trace>
  <inkml:trace contextRef="#ctx0" brushRef="#br0" timeOffset="18883">19422 11199 8355,'-7'13'0,"4"-8"-29,12-5 1,7-11-1,16-11 1,8-7-1,5-8 1,8-8-1,2-9-6,4-8 1,4-4 0,-29 29 0,0-1 0,2 0 0,0-1 0,-1 2 0,1 0 181,0-1 0,1 1 1,3-1-1,0 0 1,0 1-1,0 0 1,35-29-251,-5 9 0,-5 16 0,-9 18 1,-8 9-591,-9 8 1,-2 10 0,-5 3 0</inkml:trace>
  <inkml:trace contextRef="#ctx0" brushRef="#br0" timeOffset="18884">19893 11596 8355,'-11'-1'162,"3"-3"-206,8-3 0,14-7 0,12-3 0,10-5-134,8-5 1,11-6 0,7-10 0,7-5 176,4-5 0,-33 23 0,0 0 1,1 0-1,-1 1 0,2-2 0,-1 0 71,0 0 1,1 1 0,3-2 0,1 1 0,1-3 0,1 1 0,-2 1 0,1 1-732,0 1 0,0 1 45,36-21 0,2 7 0,-10 6 0</inkml:trace>
  <inkml:trace contextRef="#ctx0" brushRef="#br0" timeOffset="18885">20365 12167 8355,'-20'23'0,"4"-2"-305,8-3 1,5-7 222,11-3 1,18-11-1,21-15 1,12-15 97,10-14 1,-27 16 0,0-2 0,4-6 0,1-1 0,2-1 0,1-2 0,3-3-1,1 0 1,2-1 0,1 1 0,3-1 0,0-1 0,1 2 0,0-1-17,-1-3 1,1 2 0,-1 3 0,0 0-1,2-3 1,1 1 0,-1 3 0,0 1-668,-2 3 0,0 2 0,-2 1 0,-2 1 0,44-26 0</inkml:trace>
  <inkml:trace contextRef="#ctx0" brushRef="#br0" timeOffset="19080">21617 12402 8059,'93'-117'327,"-47"61"0,3 1 1,6 0-1,3 2 0,1 5 1,2 2-1684,1 5 1,0 1 598,-5 3 1,0 2 0,1 4 0,0 0-1,48-31 1</inkml:trace>
  <inkml:trace contextRef="#ctx0" brushRef="#br0" timeOffset="19282">22411 12663 8118,'110'-109'-437,"-53"57"0,2 1 0,1 1 0,1 2 0,63-39 0</inkml:trace>
  <inkml:trace contextRef="#ctx0" brushRef="#br0" timeOffset="29131">19100 9451 8900,'-22'-14'0,"-2"-1"0,2-2 0,6 2-114,6 1 1,6 13-1,8 6 1,6 9-1,5 8 1,5 4 0,4 5-1,2 0 1,3 4 213,4 1 1,3 6 0,2 5-1,4 6 1,2 4 0,3 5 71,2 5 1,6 1 0,-22-29 0,-1 0 0,1 1 0,-1 1-104,2 2 0,1 1 1,1 1-1,1 1 1,2-1-1,2 1 0,1 0 1,1 0-84,2-1 0,0 0 1,4 4-1,1-1 1,-1-2-1,0-2 0,0 0 1,1 0 37,0 0 0,2-1 0,5 1 0,0-1 0,1-3 0,-1-2 0,-1 1 1,1 0-64,-2-1 1,1-1 0,3 1 0,0-1 0,-3-1 0,-1 1 0,1-2 0,0 0-85,-1-2 0,-1 0 0,-2-1 0,-1 0 0,-3-2 0,-1 2 1,-2-2-1,0 2-36,-3-1 1,0 0-1,1-1 1,1 0-1,34 30 1,-8-4 83,-8-1 1,-2-1 0,-7-5 0,-2 1-129,-4 0 0,-5-6 1,-8-1-24,-1-1 0,-5-7 1,-1 1-1,-3-5 0,-5-3-260,-1-2 486,-2-7 0,-2 2 0,0-6 0,-2 0 0,-2 2 0</inkml:trace>
  <inkml:trace contextRef="#ctx0" brushRef="#br0" timeOffset="29517">18926 10096 5857,'8'-5'0,"1"1"-31,0 1 0,2 2 0,2 1 1</inkml:trace>
  <inkml:trace contextRef="#ctx0" brushRef="#br0" timeOffset="29743">19236 9798 8355,'7'-6'-20,"-3"-2"1,-8 3 0,-4 2 0,-2 7 2,2 8 0,-7 17 0,1 14 0,-4 7-36,-4 3 0,-3 12 1,-3 1-73,0 6 0,-1 0 1,5-1-1,2 2 1,3-2 5,1-3 1,1-3 0,6-7-1,3-6-187,4-5 1,-3-4 0,0-6 0</inkml:trace>
  <inkml:trace contextRef="#ctx0" brushRef="#br0" timeOffset="30040">19372 10455 8355,'24'-19'0,"-3"1"-378,-5 0 1,-6 10-76,-2 0 673,-5 5-146,2 3 1,-6 12 0,-3 7 0,-6 10-7,-5 7 0,1 0 0,-4 10-125,0 0 0,5 4 0,-4 4 1,2 4-1,0 1-69,-2-1 0,5 2 0,5-3 0,1-1-542,4-2 498,0-8 0,2-4 0,0-4 0</inkml:trace>
  <inkml:trace contextRef="#ctx0" brushRef="#br0" timeOffset="30249">20092 11137 8355,'-43'32'18,"10"4"0,-1 0 0,13 5 0,4 0 0,5 2 0,2 3 0,3 2 0,2 1 0,2 0-726,2-4 1,2 1 575,3-9 1,9 1 0,7-9-113,4-1 1,1-2-1,-1-1 1</inkml:trace>
  <inkml:trace contextRef="#ctx0" brushRef="#br0" timeOffset="30437">20799 11931 8355,'-18'25'0,"-1"5"-237,5 2 1,-3 11 0,10 2-1,-1 5 1,1 5 0,0 5-1,2 7 1,-1 0 0,3 2 112,2 0 1,-4-10-1,-2 2 1</inkml:trace>
  <inkml:trace contextRef="#ctx0" brushRef="#br0" timeOffset="30606">21555 13208 8355,'-4'31'0,"1"3"-656,5 6 1,3 4 0,8 6 0</inkml:trace>
  <inkml:trace contextRef="#ctx0" brushRef="#br0" timeOffset="42216">1873 15131 6990,'12'-6'-419,"1"5"0,-1-5 1</inkml:trace>
  <inkml:trace contextRef="#ctx0" brushRef="#br0" timeOffset="42651">1972 15094 8355,'7'-13'0,"-2"1"0,-5-1 0,0 1 36,0 0 0,0-1 1,2 2-1,1 2 57,1 0 0,1 2 1,-1-2-1,3 0 91,0 0 0,8-2 1,-2-2-1,2 2 12,3 3 0,1-3 0,6 4 0,1-1-13,3 0 0,4 5 0,8-1 0,6 2-90,6 2 0,10 0 0,13 0 0,9 0-107,9 0 1,-41 1-1,1 0 1,3 0-1,1 1 1,2 0-1,1 0-12,4-1 1,0 0 0,-1 0 0,1 0-1,1-1 1,0 0 0,1 0 0,-1 0-39,-1 0 0,1 0 0,2 0 1,1 0-1,-2-1 0,-1 0 1,-2 0-1,0 0-51,-3-1 1,0 0 0,0-2-1,-2-1 1,-2 2 0,-2 1 0,-2-1-1,0 0 6,-1 1 0,-2-1 1,38-6-1,-8 4 0,-12-1-337,-15 1 1,-13 1-1,-12 4 19,-6 0 0,-18 4 0,-16 1 0,-16 2 427,-10 3 0,-6-2 0,-6 2 0,0 2 0,1 2 0,-1 3 0</inkml:trace>
  <inkml:trace contextRef="#ctx0" brushRef="#br0" timeOffset="42974">1588 15032 8355,'-47'7'150,"5"-5"482,9-4-637,11 0 0,13-5 0,13 5 0,14-3 0,13 3 0,16 0 0,12 2 86,10 0 0,19 0 0,8 0 0,-45 0 0,1-1 3,4-1 1,1 0-1,3-1 1,3-1 0,6-2-1,1-1 1,-2 2-1,0-1-76,0 2 1,-1 0 0,2-1-1,0 0 1,-2 3 0,0 0 0,1 1-1,0 0 24,0 0 1,1 0 0,2 1 0,-1 0 0,-2 0 0,-2 0 0,0 0 0,0 0-26,0 0 1,-1 0 0,1 2 0,-1 0-1,-2 1 1,0-2 0,-4 1 0,0-1-30,-3 0 1,-2 0 0,2 1 0,-1 1-1,38 4 1,-6 0-205,-10-3 0,-10 3 0,-14 0 0,-9 1-712,-8 0 0,-7-3 5,-8 3 0,-12-1 933,-13 1 0,-4-3 0,-13-5 0,-1 0 0,-1 0 0,-2 0 0</inkml:trace>
  <inkml:trace contextRef="#ctx0" brushRef="#br0" timeOffset="43142">4328 15056 8355,'0'-16'-402,"0"-1"0,0 8-53,0 9 1,6 5 0,1 8 0</inkml:trace>
  <inkml:trace contextRef="#ctx0" brushRef="#br0" timeOffset="46486">9103 14920 8355,'-1'-12'-626,"-3"-1"351,2 1 707,-3 5-297,5 7 1,0 7-1,0 7 1,0 2 0,0 5-1,0 5 1,0 6-1,0 6 1,0 5 190,0 4 1,0 2-1,0 5 1,0 3-377,0-1 1,0 3 0,0-5-1,0-1 1,0-2-520,0-2 0,0-5 0,0-2-225,0-4 1,0-6 508,0-3 1,-6-3 0,0-1 0</inkml:trace>
  <inkml:trace contextRef="#ctx0" brushRef="#br0" timeOffset="46833">8930 15776 8375,'11'12'114,"-3"1"1,2 0-1,-5 3-49,2 0 1,0 1 0,3-5-30,-2 0 0,0-1 1,5-2-1,-1-5 0,0-4 1,1-4-1,-1-5 0,1-3-131,-1-5 0,4 2 0,2-5 0,0-2-397,0-2 0,4 1 0,-2 2 88,-1 5 0,-1 2 0,-6 1 1</inkml:trace>
  <inkml:trace contextRef="#ctx0" brushRef="#br0" timeOffset="54062">6189 16954 8356,'-6'-17'0,"-2"1"0,-3 1 208,-1 1 1,-1 3-16,1 3 1,-5-2-1,-1 6 1,-1 1 1,-3 2 0,3 8 1,-1 4-1,2 5 1,3 4-68,2 2 1,6 0-158,3-2 0,2 5 1,2-1-1,0 2 0,2-1-95,2-3 0,8-3 0,7 2 0,3-5-409,3-2 1,-1-3 0,7-3-1,0-4-37,-4-2 1,5-2 0,0 0 0</inkml:trace>
  <inkml:trace contextRef="#ctx0" brushRef="#br0" timeOffset="54418">6462 16979 8355,'0'-13'-160,"0"1"129,0 5 0,0 0 189,0 3 0,-2 3 1,-2-2-1,-4 6 1,-3 5-1,0 3 112,3 1 0,-2 1 0,4 1 0,-1 1-94,-2 1 1,3 5-1,2-3-172,3 1 1,1-4 0,1 2 0,3-3 0,5-2-176,2 0 0,1-3 1,2-2-1,1-2-87,1-2 1,2-7 0,-2-5 0,1-2 42,3-1 0,-6-2 1,-1-2-1,-4-4 73,-4 1 1,-1-3 0,-4 6 0,0-1-21,0-1 1,-7 4-1,-4-2 1,-4 3-73,0 5 1,-4 3-1,-2 5 1,-1 0-33,1 0 266,-2 5 0,9 2 0,-4 5 0</inkml:trace>
  <inkml:trace contextRef="#ctx0" brushRef="#br0" timeOffset="55020">6772 16991 8355,'-13'-4'0,"1"-1"-49,-1-2 240,7-2 1,0 1-90,6 0 0,1 5 0,4-1 0,1 4 0,3 4-130,-1 4 0,-5 3 0,2 2 0,-1-1-30,1 1 1,-1 0 0,-4 3 0,0 0-159,0-1 1,1-2 0,2-4-94,1 0 0,1-7 168,0 2 0,-3-4 1,5-4-3,-1-4 1,-1-3 0,-2-1 0,1-1 42,-1 1 1,2-1-1,1 1 1,-1 0 78,1-1 0,2 5 0,-2 0-79,1-2 0,-3 3 337,4-1 0,-5 6 1,1 2-1,-1 7-102,1 4 1,-3 2 0,5-1 0,-2 1-97,0-1 1,1-1-1,0-1-109,3-2 0,3-5 0,3 1 1,1-3 6,1-1 0,2-5 1,-3-4-1,2-2-67,-2-1 1,3 0-1,-1-2 1,-2-3 45,-1-3 1,-6-2-1,-1 0 1,0 1 93,-1-1 1,-3-6 0,1-1 25,-2 2 1,-2-1 0,0 1 0,0-2 0,0 1 54,0 2 1,-4 7 0,-2 2 104,-1 3 1,3 3-1,-3 4-52,2 7 1,1 11-1,4 11 1,0 5-61,0 2 1,0 5 0,0-1-1,0 3 10,0 1 0,1-1 0,3-2 0,3-2-336,0-2 0,5-5 0,-1-5-36,4-3 0,3 0 0,-1-6-34,4-3 0,2-2 0,2-6 0</inkml:trace>
  <inkml:trace contextRef="#ctx0" brushRef="#br0" timeOffset="55486">7441 16917 8355,'0'-13'-271,"0"1"0,0 0 343,0-1 0,0 1 168,0-1 0,0 5 1,-1 1-1,-3 2-133,-4 2 1,-2 3-1,0 3 1,2 2-51,-2 2 0,-1 1 0,-1 5 0,0 1-92,-1 2 0,5-2 0,1 4 0,2-2-45,2 1 1,1 4 0,2-5 0,0-1-60,0-1 1,2-6 0,2-1-1,4-1-44,3-4 1,2 0 0,-1-2 0,0-2 89,1-2 0,-1-3 0,1-5 0,-2 0 31,-3-1 1,-3-3-1,-5-2 68,0-2 1,0 0 0,0-5 0,0 0-1,0 0-28,0 1 1,2-7-1,1 0 1,1-3-26,-2 1 0,0 2 0,-2-4 0,0 5 58,0 4 0,0 0 157,0 9 1,0 7 0,0 12-49,0 9 1,0 12-1,0 10 1,0 3-20,0 1 1,1 1-1,2 0 1,1 2-227,-1 1 0,4 1 0,1-5 0,3-1-203,1-3 0,2-3-63,3-5 0,2 0 0,6 0 0</inkml:trace>
  <inkml:trace contextRef="#ctx0" brushRef="#br0" timeOffset="56137">8148 16532 8355,'0'-16'-610,"-1"-1"602,-3 2 0,2 8 0,-2 7 0,3 8 1,1 8-1,0 6 0,0 5 0,0 6 248,0 3 1,0 5 0,1 1 0,2-4-195,1-3 1,0 3-1,-2-4 1,0-4-67,3-3 0,0-3 0,-2-4 1,2-4 47,2-7 0,-3 1-253,5-6 0,-5 0 0,3-5 0,-2-3 96,-2-5 1,4-2-1,0-1 1,1-2 57,0-2 1,-1 1 0,3-5 0,-2 2 123,2 3 1,-1 1-1,1 2 1,-2 1 15,2 3 0,-3 2 0,1 6 0,0 2-18,-1 2 1,3 3-1,-6 6 1,0 3-105,2 0 1,-5 5 0,3-3 0,-2 0 0,-2-1 0,-6 4 1,-2-4-6,-3-2 0,-2-1 1,1-2-1,0-1 0,-1-1-40,1-2 1,-1-5-1,1 1-12,0-3 0,3-2-121,1-3 0,0-3 0,-5-6 1</inkml:trace>
  <inkml:trace contextRef="#ctx0" brushRef="#br0" timeOffset="56484">8434 17041 8488,'-6'-4'60,"6"0"0,1-2 0,8 3 0,2-1 1,3 0-1,2 0 0,-1-2 0,-1-1-206,-2-2 1,5-2 0,-1-2 0,-2 1 67,-4 0 1,1-1 0,-4 1-22,0-1 1,2 1 0,-5 0 0,-1-1 101,-1 1 1,-4 5 0,-2 3 0,-4 1 38,-3-1 0,3 2 0,-1 0 0,0 4 31,-2 7 0,0 2 0,1 1 0,3 1-39,2-1 1,0 5 0,5-1 0,0 1-62,0 1 0,2-5 0,3 4 0,6-5-250,4-3 0,8 2 0,-3-5 0,4 1-555,0-3 683,12-2 0,-3-8 0,10-1 1</inkml:trace>
  <inkml:trace contextRef="#ctx0" brushRef="#br0" timeOffset="57403">9612 16954 8355,'4'-17'-1062,"0"1"1,0-2 1147,-4 1 0,0 2 0,0-4 0,0 1 1,0 3-1,0 1 0,0 2 0,0-1 164,0 1 0,0 4 0,0-1-25,0 0 1,-5 3-1,-4 2-76,-2 3 1,3 6 0,0 4-166,-2 2 1,-1 5 0,-1 2 0,1 0-1,1 1-121,2 1 0,1-4 1,-1 3-1,2-1 23,1-3 0,3-1 0,-2-1 34,3-1 0,6-5 0,4-3 5,2-3 1,-3-2 0,0-3 0,2-4-13,1-3 0,0-2 1,-2 1-1,0-1 27,0 1 1,-2-2 0,0-1-1,-1-1 60,-4 0 1,1 3 0,0 0 158,1 1-109,0 5 0,-4 3 111,0 8 1,0 3-1,0 5 1,0 1-91,0-1 1,2 0 0,0 2-1,4 1-62,1 2 1,-3-1 0,4-3 24,2-1 1,-1-4 0,1-1 0,-2-1-66,2-3 0,1-3 0,1-5-37,1-3 1,-2-3 0,-1-1 40,-2-1 1,-1-3-1,2-1 1,0 2-18,0 1 0,-3 2 1,-1 0 30,1-1 1,-3 1 24,5-1 1,-5 8 0,1 5 29,-3 7 0,-1 4 1,1 3-1,2 1 35,1 1 0,0 5 0,-4-3 0,2 0-56,2 0 1,-1-2-1,4-3 1,0-1 25,-1 0 0,3-5 16,3-3 1,0-2-72,1-2 1,-6-6-1,-2-2 1,-1-3-61,1-1 1,0-1-1,-2 1 1,1-1 47,-1 1 0,2 0 0,1-1 0,-1 1-117,1-1 1,3 2 0,-2 2 88,0 0 1,0 7 0,-3-2 96,4 2 1,-1 4 0,2 2-1,-1 4-25,-1 3 0,4 6 0,-3 0 0,3 1-117,2 0 1,-1-1-1,0-5 1,1 1-218,-1-1 1,1 0 65,-1 1 1,0-6-1,1-2 1</inkml:trace>
  <inkml:trace contextRef="#ctx0" brushRef="#br0" timeOffset="57896">10951 16743 8429,'2'13'182,"2"-1"-233,-3 0 1,6 6 0,-4 2 0,1 0 0,0 0 0,0-3 0,0-1 0,0-3 0,1 0-667,-1-1 1,1-4 467,-1 1 1,3-7 0,6 4 0</inkml:trace>
  <inkml:trace contextRef="#ctx0" brushRef="#br0" timeOffset="58159">10864 16520 8064,'7'-6'0,"-1"0"-1555,-1-1 1083,2 1 396,6 12 0,-1 1 0,0 5 1</inkml:trace>
  <inkml:trace contextRef="#ctx0" brushRef="#br0" timeOffset="58590">11150 16929 7265,'4'-23'-1200,"0"2"1322,0 3 0,-4 6 1,1 1-1,2 1 0,1 2 1,1-2-1,-1-1 1,1 0-1,1 2 0,1 0 1,-1 0-1,4-1 1,1 2 88,2 4 0,-5 4-127,0 4 0,-4 3 0,3 5-45,-1 0 0,3 1 0,-2-1 0,1 1 0,1-1 0,-1 0 26,-1 1 1,4-1-227,-3 1 1,3-7 0,2-1-122,-1-4 1,0-1 235,1 0 0,-2-6 1,-2-2-37,0-3 0,-5-1 0,3-1 1,-2 0 47,-2-4 1,2 3 0,1-2-1,0 2 1,-1 2 0,-1 1 0,0 1 95,0 2-57,1 5 1,-4-3-1,2 8 1,1 2-1,-1 6 1,-1 3-13,2 4 0,-1 5-92,6-1 0,-5-2 0,4 2 1,2-1-1,1-1-103,1-2 0,6 2 0,1 1 1</inkml:trace>
  <inkml:trace contextRef="#ctx0" brushRef="#br0" timeOffset="59984">11881 16371 8355,'0'-14'55,"0"6"1,0 11-1,0 9 1,0 10-1,0 6 1,0 4-1,0 2 1,-1 3-1,-2 7 1,-2 7 123,-2 7 1,3 7-1,-4 2 1,-1 2 0,1 3-86,0 1 0,5 0 0,-1-4-243,2-7 1,2-3-1,3-11 1,4-8 0,5-8-286,2-6 430,6-12 1,-5-3 0,4-11 0,-1-1 0,-2-3 0,0-6-1,-3-5-57,-2-6 0,-2-2 0,-1-2 14,-4 0 0,-3 0 0,-1 0 0,0 1 0,-1-1 0,-3 0 0,-6 0 0,-3 2-178,-4 2 1,-5-1 0,3 4 0,-2 2 194,0 2 1,6-4 0,-1 8 0,2 1 0,3-2 0,3 0 96,3-2 0,10 2 0,4 2 0,5 0-162,3 0 1,5-2 0,-2-2 0,4 1 0,0-2-41,1-3 0,0 4 0,-2-5 109,-2 0 1,1 4 0,-5-2-1,-2 2 1,-1 1 281,-2 1-81,-5 5 0,-3 3 1,-7 8-1,-1 6 985,1 5-1152,2-1 0,1 5 0,0-4 0,0 2 1,0-2-1,1-1-160,4-2 0,1 0-104,7 1 0,1-5 0,1-1 0,3-2-152,1-2 1,2-1 0,4-2 0</inkml:trace>
  <inkml:trace contextRef="#ctx0" brushRef="#br0" timeOffset="59985">12154 16557 8265,'-12'-23'0,"1"2"0,3 4 56,3 4 0,5 2 0,5 2-731,3 5 0,8 8 0,4 3 1</inkml:trace>
  <inkml:trace contextRef="#ctx0" brushRef="#br0" timeOffset="59986">12427 16830 7659,'-7'-12'-216,"-2"-1"1,4 1 391,3-1 0,0 1 20,2 0 1,2 1-109,2 2 1,-1 4 0,4 6-53,-2 3 0,-1-1 0,-4 5 0,0 2-60,0 1 0,0 6 0,0-1 0,0-1-13,0-1 1,0-2 0,2 1-103,2-1-229,-3 1 1,10-7 256,-3-1 0,-1-10 0,0-3 1,0-3-17,0-1 1,-3-2-1,4-1 1,1-2 54,-3 2 0,4 1 1,-4 2-1,-1 0 14,1-1 1,2 5 0,-3 1 144,2 1 0,-3 2 0,3 6 1,-1 2 126,-3 4 0,-2 7 0,0 3-64,3 2 1,-2-4 0,2 3 0,-1-1 0,0-3-86,1-1 1,5-1-1,0-2 1,2-3-93,1-4 0,0-3 0,2-1 0,1 0-56,2 0 1,-1-1 0,-3-3 0,-2-4-44,-3-3 0,2-2 0,-6 1 0,-1-2 99,-2-3 0,3 4 0,0-5 1,-1 1 92,-2 1 1,-1-1-1,0 5 226,0-1-161,0 1 1,0 6-1,0 6 1,0 7-30,0 4 1,0 3 0,0 3 0,2 2-89,2 0 1,3 3 0,5-5 0,1-2-270,-1-1 1,6-3-1,3-2 1,1-2 30,-2-1 1,4-2 0,-5-5-7,0-4 0,5-1 0,-5-7 0</inkml:trace>
  <inkml:trace contextRef="#ctx0" brushRef="#br0" timeOffset="59987">12849 16446 8355,'-7'-13'0,"-3"5"-1233,6 0 629,0 5 1,10-1 557,2 8 1,3 8 0,1 8 0</inkml:trace>
  <inkml:trace contextRef="#ctx0" brushRef="#br0" timeOffset="60763">13146 16235 8130,'0'-18'-338,"0"4"0,2-3 401,2 9 1,-1 3 0,4 7 0,0 7 196,-1 7 1,-3 8 0,1 5 0,-2 4-79,-2 2 1,0 8-1,0 1 1,-2 2-171,-2-1 1,3-1 0,-3 2 0,2-5-61,2-2 1,0-8 0,0-2 0,0-2-66,0-3 0,0-4 1,0-4-1,2-3-17,2-5-628,-3 3 1,10-4 0,-4 5 0</inkml:trace>
  <inkml:trace contextRef="#ctx0" brushRef="#br0" timeOffset="60764">12998 16619 8355,'0'-12'0,"0"-1"0,5 1 0,3 1-3,3 3 1,7-2 0,3 4-1,4 1 1,4-1 0,2 4-1,1 0 1,-3 1-649,-3-3 1,-1 2-1,0-3 1</inkml:trace>
  <inkml:trace contextRef="#ctx0" brushRef="#br0" timeOffset="60765">13258 16842 8355,'0'-12'0,"4"4"0,2-1-167,1 0 0,-3 2 0,4-1 1,2-2 300,1-1 1,1-1 0,1-1 0,-1 1-185,0-1 0,1 1 1,-1 0-1,1-1 62,-1 1 1,-1-1-1,-1 1 1,-4 0-151,0-1 1,-2 1 0,-4-1 121,0 1 1,-1 5-1,-3 3 1,-5 3 32,-2 1 1,-1 4 0,0 3 0,-1 2 26,1 5 1,-1 3-1,2-1 1,2 5 2,0 2 0,7-2 0,-3-1 0,4 3-56,1 0 1,6 0-1,3-2 1,6-4-118,6-4 0,4-2 1,4-2-1,4-5-81,3-3 0,5-2-132,0-3 0,6-3 0,-3-6 0</inkml:trace>
  <inkml:trace contextRef="#ctx0" brushRef="#br0" timeOffset="61170">14325 16520 8355,'5'-12'-546,"-3"-1"1,2 1 533,-3-1 0,-1 5 142,0 0 1,-1 5 0,-3-1 0,-5 4-256,-2 4 0,3-1 199,0 5 1,0 0-1,-4 5 1,4-1 21,4 1 0,3-1 0,1 0 0,0 1 37,0-1 0,1 2 1,3 1-1,4 2-163,4-2 1,1 4-1,2 0 1,1 1-89,-5-4 0,1-2 1,-4-2-1,3 1-24,2-1 1,-6 1 0,-3-1 109,-3 0 1,-2-5-1,-3-1 1,-5-2-46,-2 0 0,-5 2 0,-2-4 0,0 2-118,0-1 0,2 0-95,3 1 1,-5 3 0,-1 5 0</inkml:trace>
  <inkml:trace contextRef="#ctx0" brushRef="#br0" timeOffset="61741">14511 16793 8171,'-13'-11'0,"2"1"0,3 2 254,4-2 0,4 5 1,4-1-1,4 2 0,3-1 1,2-2-598,-1-3 0,1 3 0,-1-3 0,0-2 234,1-3 0,-1-2 0,1 4 0,-2-3 53,-3 0 1,1-1-1,-4 5 26,-3 0 1,-6 1-1,-4 2 66,-3 5 1,-6 3 0,1 2 0,1 3 61,1 5 0,2 2 0,1 2 0,1 2 0,2 2 0,5 5 0,-1-1 0,4 1-50,4-2 0,-1 2 1,6-5-1,4-2-78,2-1 1,7-3 0,0-3 0,4-4-13,3-2 0,1-4 0,-2-2 0,1-5 31,-2-7 0,-2 1 1,-4-5-1,-3-2-16,0-2 1,-5-1 0,5-1 0,-1-1-33,-1-2 1,2-2 0,-2 2 0,-1-2-77,-4-1 0,-3-2 0,-5 2 0,1-1-69,-1-2 1,-2-6-1,-2 7 1,-3 0 256,-5 3 1,2 7 0,0 8 34,2 2 0,1 9 0,4 5-51,0 6 0,0 12 0,0 6 0,0 5 226,0 2 0,0 2 1,0 6-1,0 1-71,0 1 1,0 1 0,0-5-1,0-1-233,0-3 0,1 1 1,2-5-1,2-1-132,2-2 0,0-5 1,3-3-1,-3-3-818,-2-4 602,-1-2 1,-4 4-1,0-1 1</inkml:trace>
  <inkml:trace contextRef="#ctx0" brushRef="#br0" timeOffset="62011">14821 16495 8355,'5'-12'90,"4"-1"0,6 2 0,3 2 1,0 0 144,-1 0 1,10 3-1,-3 1 1,4 1-1632,2-1 764,2 1 0,5 4 0,0 0 0</inkml:trace>
  <inkml:trace contextRef="#ctx0" brushRef="#br0" timeOffset="62165">15627 16768 8355,'1'-11'2359,"3"3"-3201,5 4 0,2 8 18,1 4 0,1 8 0,-1 4 0</inkml:trace>
  <inkml:trace contextRef="#ctx0" brushRef="#br0" timeOffset="101512">9227 8570 8564,'2'18'844,"2"3"-771,-3 19 1,5 8 0,-6 23-53,0 12 0,-1-32 0,0 1 0,0 9 0,-2 1 0,0 4 0,-2 0 0,-1 5 0,0 0 1,-2 0-1,-1-1 0,0 2 0,-1 1-129,0-2 0,0 0 0,-1-1 0,-1 0 0,2 0 0,1-1 0,-1-3 0,0-2 0,2-4 0,0-2 0,1-3 0,0-2 0,-5 42 0,-1-10 0,2-7 0,3-8-503,4-7 1,8-9 0,3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7:59:03.48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15367 8136 8288,'-9'-14'0,"2"-1"0,2-2 85,2 2 0,7 2 1,4 0-1,6 1 1,7 1-1,8 1 1,8 2-1,9 0-75,7 1 1,12-3-1,8 6 1,8 1 0,9 2-1,6 1 1,-45-1 0,0 0-27,3-1 1,1 0 0,2 1 0,1 1 0,-1-2 0,1 0 0,3 1 0,0 0 0,1 2 0,1 0 0,2 0-1,0 0 1,-1 1 0,1 1 0,1-1 0,-1 0 33,1 1 0,-1-1 0,0 0 0,1-1 0,0 2 1,0 1-1,-1-1 0,0-1 0,-2 0 0,0-1-42,-1 0 1,1 0-1,1 0 1,1 2 0,-4-1-1,-1 0 1,0-1 0,0 1 77,-1-2 0,1 1 0,0-1 0,0 0 0,-2 0 1,-1 0-1,1 0 0,-1 0-57,-1 0 1,1 0 0,-1 0 0,-1 0-1,1 0 1,0 0 0,-1 0 0,0 0-228,-1 0 0,0 0 0,-2 0 0,0 1 0,48 2 0,-4 1-1101,-5-1 1331,-5-2 0,-16 3 0,0 1 0,2-3 0,1 0 0,1-2 0</inkml:trace>
  <inkml:trace contextRef="#ctx0" brushRef="#br0" timeOffset="36838">6449 8210 8355,'-1'-26'108,"-2"-1"1,-1-2 0,1 2 0,2 5 0,-1 6 0,0 2 0,-4 2 0,-1 1 0,-2 2 0,-2 5 479,-2 3 1,-3 12-1,-2 5 1,-2 8-511,-2 5 0,-1 14 0,0 10 1,2 9-1,4 6 0,4 8 0,2 5 1,2 9-1,5-1 0,4 2-170,4 0 0,5-14 1,7-1-1,5-9 0,2-5 1,2-6-1,0-8 0,0-8-1039,-1-6 0,7-9 770,2-8 1,-2-9 0,1-4-1,-2-4-241,-2-4 0,4-9 0,-1-6 0</inkml:trace>
  <inkml:trace contextRef="#ctx0" brushRef="#br0" timeOffset="38875">7045 8644 8355,'0'-12'-384,"0"0"0,0-1 0,0 1 861,0-1 1,0 1 0,-2 1 356,-2 3-782,3 2 0,-5 12 1,6 2-1,0 4-50,0 5 1,0 2 0,0 6-63,0 0 0,0 0 1,2-2-1,0-1 1,4-1 35,1 1 1,0-4 0,2-2-154,-1-2 0,1-3 1,3-3-1,1-4 1,-1-2 109,0-2 0,1 0 1,-2-2-1,-2-3 71,0-7 0,-1-2 0,3-5 0,-1-1 3,-2 1 0,-4 0 0,3-3 0,0 2-13,0 2 1,-5-2-24,3 3 1,-4 8 22,-1 9 0,0 5 0,0 9 0,0 1 1,0 3 1,0 1 1,0 2 0,4 0 0,2-2 1,1-1-2,2-3 0,-1 1 0,3-2 0,3-4 0,0-3-15,0-5 1,0 0 0,1-2-1,1-2-15,-1-2 1,-1-3-1,-1-5 1,-1 0 50,0-1 0,1-1 1,-2-1-1,-2-3 4,0-1 1,-6 4 0,2-2-1,-1 2 87,0-1 0,0 6 0,-4-2-6,0 1 0,0 7-82,0 4 1,0 5 0,0 7-1,0 2-26,0 3 0,5 1 0,-1 4 0,-2-3 0,1 0-310,1 1 1,-1-5 282,5 1 0,-4-2 1,5-3-1,-1-1-3,-1-2 0,4-5 0,-4 0 73,0-6 0,4-6 0,-4-6 25,0-1 0,2-1 0,-3 3 0,-1-1 0,2-1-4,0 1 1,-3-3 0,4 1-20,2 2 1,-3 3-1,1 2-21,2 2 1,-3 5 0,1-1 0,2 4 34,1 4 1,1 3-12,0 5 1,-3 1-1,-1-1 1,2 0-16,1 1 1,0-5 0,-2 0-1,0 1 1,0-2-27,2-3 0,2-3 1,-1-1-1,0 0 1,1 0-122,-1 0 0,-3-5 0,-1-4 41,1-2 1,1-5-1,0-2 1,-3-1 0,0-4 7,-1 0 1,1-3 0,3-2 77,-2-1 0,-5-4 0,1 3 0,-2-2 0,-2-2-35,0-2 0,0 4 1,0 3 84,0 3 1,0 7-1,0 2 1,0 4 203,0 0 1,0 8-196,0 5 1,0 7-1,0 9 1,0 5 23,0 2 1,0 7 0,0 4 0,0 0-19,0-1 1,0 7 0,0-3 0,1 2-77,3-1 0,3-2 0,5-1 0,2-4-112,3 0 0,-2-8 0,5-6 0,1-5 77,-2-4 1,5-2 0,-3-6-14,2 0 1,-2-6 0,-2-2 0,-1-3 0,-3-3 0,-1-2 1,-2 1-1,1-6 11,-1-1 0,-5 3 0,-2-1 0,0 2 0,-1 3-19,-2 1 1,0 2 0,-4 1 0,0 1 40,-2 2 0,-2 5 0,2-1 16,-4 3 0,2 6 0,1 4 0,0 3 41,1 5 1,0 0-1,4 5 1,0-1 25,0 1 0,0-2 1,0-1-1,2-1-50,2-3 0,3-1 1,5-3-71,0-3 0,6 2 0,2-6 0,0-3 0,1-2 38,1-3 0,-3-7 0,1 0-30,-3-5 1,0-2 0,-3 3 0,1-3-1,0-1 45,-4-3 0,2 4 0,-7 0 0,1 2 95,-3-1 1,-1 1 109,1 3-180,-2 1 1,3 6 0,-5 6-1,0 7-28,0 4 0,4 3 0,2 1 0,-1 2 6,1-2 1,2 3-1,-2-2-20,1-1 1,-1 3 0,4-1 0,-2-2-1,1-1-15,-2-2 0,-2 5 1,-5-1-99,0-1 1,0-1 0,-1-1 0,-3-2 215,-5-3 1,0-1 0,-1-4 96,2 1 0,1-2 0,-3-4-71,2-2 1,5-6 0,0 3-1,6-1-24,5 0 0,5-5 0,2-3 0,3 0-336,1 3 0,2 0 1,4-1-1,-2-1-64,-2-1 1,1 2-1,-6 3 190,-1-3 1,3-1 0,-2 3-29,-5-1 569,-5 1 0,-10 4 0,-1 1-279,-2 1 0,-1 2 0,-3 5 0,1 2-83,2 1 1,5 6-119,-1-2 0,2 3 0,4 2-17,2-1 0,3-1 0,5-1 1,1-2-1,-1 2 43,0 1 0,5-3 1,0 0 23,-2 2 0,-2 1 0,0 0 28,-1-3 0,-3 3 0,-3-3 6,0 3 0,-3 2 0,-7-2-98,-5-3 1,0-1 0,-1-4 0,2 2-1,-2 1-437,-1-1 1,-1-1 0,-1-4 0</inkml:trace>
  <inkml:trace contextRef="#ctx0" brushRef="#br0" timeOffset="39389">9934 8434 8355,'0'-25'-52,"0"0"1,0 2-1,0 1 1,0 1-1,0-1 1,0 0 368,0 1 1,0 3 0,0 6-59,0-1 0,4 13 0,1 9 0,-3 10 1,0 8-222,-2 7 1,0 7 0,0 3-138,0 0 0,0 3 0,0-4 0,1-1 1,3 1-183,4-3 1,-1-7-1,2-4 1,-1-4-319,-1-4 1,4 1 132,-3-6 0,3 1 0,1-5 0</inkml:trace>
  <inkml:trace contextRef="#ctx0" brushRef="#br0" timeOffset="40179">9748 8545 8838,'6'-7'311,"2"3"1,4-1-1,4 1 1,1 1-330,3 1 0,0 2 0,5 0 0,0 0 1,1 0-216,3 0 1,-1 0 0,3-1-1,0-2 1,-4-2 0,0-1 46,-3 1 0,-3-5 1,-2 3-1,-1-1 1,-4 0 22,-4-2 1,-5-1 0,-3-1 119,2-1 0,-3 1 1,3-1-1,-4 0 68,-4-4 0,3 7 1,-5-2-1,2 1 481,0 0-436,0 4 0,4 3 0,0 9 0,0 6 1,0 6 7,0 2 0,0 3 0,0 6 0,0 2-63,0 2 0,1-3 0,2 3 1,2-2-112,2-3 1,2 0 3,3-3 0,0-3 0,-1-2 0,-1-2 0,-2-5 0,2-3-16,1-4 0,1-1-21,1-4 0,-1-1 0,1-3 126,-1-5 1,-1-2 0,-1-1 0,-2 0 0,0-1 56,-1 1 0,4-1-27,-3 1 0,2 4 1,0 1 25,-2 1 0,-4 4 0,4 4 0,1 4 0,-3 1 20,-1 2 1,0 7 0,1 0 23,1-1 1,-3 0-1,3 1 1,-1 0-1,0-1 43,-1-1 0,5-3 1,-2-1-52,3-2 1,2-5 0,1 1-96,2-3 1,-2-2 0,4-3-1,-2-5 1,2-3 34,2-4 1,-5 0 0,1-4-61,-2-2 1,-2 2 0,-1 0 0,-2-1-1,-4 0 36,1 1 1,-5 5-1,3-2 1,-4 5 0,-4 3 1,-4 5 1,1 3 0,-1 1-3,-2 0 0,-1 7 0,0 4 0,1 5 1,3 4 4,2 2 0,-3 1-8,4 2 0,-1-2 1,7-1-1,2-1 1,4 0 1,3-2 0,7-5 1,3-7-495,2-2 0,2-1 0,0-4 72,0 0 1,5-5-1,2-2 1</inkml:trace>
  <inkml:trace contextRef="#ctx0" brushRef="#br0" timeOffset="40722">11584 8595 8355,'-13'-7'-1,"5"-3"1,0 6-1,-2 1 1,-1 2 0,-1 2 78,-1 4 0,5 6 0,1 6 0,0 1 0,2 3 0,-1 1 0,4 4 0,0-1-25,2-3 0,0 2 0,2-5 0,2 0-80,4-2 0,7-4 1,2-2-1,-1-2-83,2-5 0,-3-3 0,6-1 39,1 0 0,-3-7 1,1-4-1,-3-5 0,-3-3 11,-4-4 1,0 4 0,-6-1 0,-2-3-60,0 0 0,-5 2 0,-4 2-4,-5 1 1,-5-1-1,1 5 1,-5 4-1,-2 4-88,-2 3 0,-3 7 0,2 4 0,3 5 26,-1 3 0,6 3 0,2 6 170,2 0 1,7 0-1,2 0 1</inkml:trace>
  <inkml:trace contextRef="#ctx0" brushRef="#br0" timeOffset="41033">11981 8657 8355,'-4'-13'0,"-1"1"262,1 0 0,4-1 709,0 1-928,0 5 0,2 8 1,0 12-1,3 6 115,-3 4 0,0 8 0,-2 2 1,0 4-1,0 3-123,0 1 0,0 6 0,0-3 1,0 0-280,0-2 0,0-4 0,0 0 0,0-3-46,0-2 0,0-2 1,0-8-1,0-2-1231,0-5 1178,0-2 1,4-10-1,0-6 1,-1-11 244,-2-5 1,-1-8 97,0-7 0,0-8 0,0-3 0</inkml:trace>
  <inkml:trace contextRef="#ctx0" brushRef="#br0" timeOffset="41838">11981 8756 8355,'0'-33'0,"0"3"0,0 2 0,0 5 0,1 6 617,3 1-408,3 2 0,5 3 1,1 3-1,-1 3 59,1 4 0,-1 1 1,0 0-1,1 0-138,-1 0 0,-1 6 1,-1 2-1,-3 3-219,-2 1 1,-1 6 0,-4 3 0,-1 1-350,-3-1 1,-3 6 0,-5-2 0,-2 0-56,-3-3 1,4 0 0,-4-4 133,3 1 1,0-5 0,1 0-1,-1-6 195,3-3 0,7 5 0,-2-3 0</inkml:trace>
  <inkml:trace contextRef="#ctx0" brushRef="#br0" timeOffset="41839">12390 8297 7044,'-4'-26'-983,"-2"5"2286,-1 6 0,5 7-484,-2 0 0,2 6-738,2 2 1,-4 7 0,0 8-1,1 3 1,2 1 205,1 4 1,0 0 0,0 2-436,0 0 1,4-1 0,0 3 0,0 0-198,2 2 1,-5 1 0,5-2 0,-2 1 0,0-2-126,-1 0 1,2-3-1,-1 0 1,-1-3-69,-2-5 0,-1-2 393,0-2 1,0 1-1,0-1 1</inkml:trace>
  <inkml:trace contextRef="#ctx0" brushRef="#br0" timeOffset="41840">12254 8508 8072,'8'-1'-351,"0"-2"227,2-1 0,5-5 0,3 5 0,1 2 201,3 0 0,2-2 0,0-1 0,1-1 87,0 1 1,0 0 0,0 4-1,-2-2-79,-2-1 1,1 1 0,-6 6 0,-1 3-14,-1 1 1,-7 1 0,-3 4 9,-2 1 0,-2 3 0,0 1 1,0-1-1,0 1-75,0-1 1,0 5 0,0-5 0,0 0-358,0-3 0,0 0-158,0-1 1,1-3 0,3-3 197,4 0 1,-2-2-1,-1-4 1</inkml:trace>
  <inkml:trace contextRef="#ctx0" brushRef="#br0" timeOffset="41991">12663 8285 8355,'-6'-7'-1790,"5"1"1447,-5 6 1,8 6 305,2 2 1,3 3-1,5 2 1</inkml:trace>
  <inkml:trace contextRef="#ctx0" brushRef="#br0" timeOffset="43448">12799 8607 8355,'0'-12'746,"0"-1"-842,0 7 0,2-5-190,2 2 0,3 2 240,5-1 1,-4 5 0,-1 1 164,-1 4 1,-2 5 0,-4 6-97,0-1 0,0 2 1,0 1-61,0 1 1,0 1 0,0-5 0,0 1-50,0-1 0,0 1 0,1-2 0,2-2-84,1 0 1,6-7 130,-2 2 1,2-8-1,-1-4 1,-2-3-18,-1-1 1,-1-5-1,-2-1 1,2 0 27,2 0 1,-2-4-1,3 3 1,0 0 30,-1 2 0,4 3 0,-4 2 1,1 1 10,0 3 0,1 2 0,3 6-32,0 0 1,1 0 0,-1 2 41,1 2 0,-1 3 0,-1 5 0,-1 2 0,-3 1-58,-2 1 1,-1 5 0,-2-3 0,0 0 42,3 0 0,-1-2 1,-4-3 225,0-1 1,0-3 37,0-1 1,0-7-257,0-1 0,4-5 1,0-8-1,0-1-65,2-2 1,-1 2 0,5-4-1,-2 2 1,2-1-52,1 2 1,1 0 0,0 0 47,1-2 0,-1 2 0,-1 5 0,-1 3 5,-2 2 0,-1-1 134,1 2 0,3 4 0,-4 0-18,0 7 0,3 4 0,-6 3 0,-1 1-4,-2 2 1,3-1 0,0-2 0,1 1-17,0 2 0,-4 1 1,5-3-1,-1 1-64,4-1 0,-2-5 0,1-3 0,2-1-52,1-4 0,1 0 0,0-4-8,1-2 0,-1-3 1,1-5-1,-2-1 46,-3 1 1,1-5 0,-3 1 28,1 1 1,-3 0 0,3-1 0,-2 0 24,-2 1 1,-1 1-1,-2 2 156,0-1-176,0 6 0,0 3 1,0 8-1,0 5 1,0 2-13,0 1 1,0 5 0,0-1-1,0-1-16,0-1 1,4-2-1,1 1 1,2-1-32,3 1 0,1-6 0,1-3 0,1-3 34,-1-1 1,0 0 0,1 0-1,-1-1 36,1-3 1,-1 1-1,0-6 1,-1 0 25,-2-2 0,0-2 1,-3 1-1,-1 0-38,1-1 1,2 5 0,-4 0 39,-1-2 0,-2 3 0,-1-1 78,0-2-77,0 5 1,0 5 0,0 8 0,0 3-90,0 1 0,0 1 1,0-1-1,0 1 1,2-1-109,2 0 1,-1 1 108,5-1 1,0-4 0,5-1 0,-1-1 0,0-3-23,1-2 0,-1-1 0,1 0 140,-1 0 0,0-1 0,1-3 0,-2-5 25,-3-2 1,3-1 0,-4-1 0,1 1 0,-1 0 5,-1-1 0,-2 1 0,-4-1 35,0 1-138,0 0 1,-2 5-24,-2 3 0,3 4 0,-3 4 0,2 4 19,2 3 0,0 6 0,0-1 0,0-1-57,0-1 0,0 3 0,2-1 0,1-1 101,1-1 1,1-2-1,-2 1-34,1-1 0,4-3 0,-2-3 4,1 0 1,-3-2 46,4-4 1,-5-1-1,2-3-58,1-5 1,-5-2 0,3-1 0,-2-1-33,-2 1 0,1 4 0,2-1 3,1 0 0,2-1 0,-2 2 12,4 4 1,-1 2-1,1 2 2,2 0 1,-3 5 0,0 0 0,0 2 22,-1 3 1,1 1 0,3 2-8,-2 4 0,-4-3 0,5 1 0,-1-4 60,-1-3 1,4-1-1,-3 1 1,3-4 191,1-2 0,1-4 0,-1-2-184,1-4 0,-5-3 0,-1-1 0,-2-1-60,-2 1 1,3-1 0,-1 2 0,1 2-45,-1 0 1,1 1 0,-4-4 35,3-1 1,4 7 6,-1 1 0,-1 10 0,0 3 0,0 4 56,0 5 0,-3 2 0,4 6 0,1 0-187,-2-1 1,4 5-1,-3 0-445,3-1 0,-3-6 0,0-3-98,2-1 1,1-1 0,2-5 0</inkml:trace>
  <inkml:trace contextRef="#ctx0" brushRef="#br0" timeOffset="44106">15081 8657 8355,'6'-13'-12,"-5"-3"0,3-1 43,-2 2 0,-2 8 0,0 7 1,0 9-1,0 4 39,0 4 0,4-1 0,0-2 1,0 1-10,2 2 0,-4-1 1,7-3-1,0-1-98,2 1 1,0-1 0,-1-1 0,-2-1-113,2-2 1,1-5 0,1 1 91,1-3 0,-1-1 0,0-1 34,1-3 1,-2-3 0,-1-4 0,-4 1-67,0 2 1,-2 4-5,-4-4 0,-1 5 30,-3-1 1,1 2 4,-5 2-5,5 0-12,-3 0 1,8 0 0,0 2 39,3 2 1,0-3 39,-1 3 1,-1-2-53,5-2 1,-4 0-24,5 0-274,-7 0 0,4 0 0,-6 0 0</inkml:trace>
  <inkml:trace contextRef="#ctx0" brushRef="#br0" timeOffset="45862">15180 8508 8355,'0'-12'-119,"0"-1"0,0 1-525,0-1 311,0 7-161,0 0 0,0 7 389,0 4 1,6-4-1,1 4 1</inkml:trace>
  <inkml:trace contextRef="#ctx0" brushRef="#br0" timeOffset="46401">15354 8855 8355,'-8'-1'0,"0"-2"8,-2-1 1,3-4-3,-1 4 1,5-6-31,-1 2 1,8-3 0,4-2-47,3 1 0,2-1 1,-1 0-1,2-2 1,0-2 123,-2 2 1,7-4 0,-6-1-1,1 0-166,-1-1 1,-2 6 0,-1-3-1,-2 1 21,2 1 1,-5-1 0,0 5-123,-4-1 0,-2 7 166,-4 1 1,-1 4-1,-7 2 1,1 4 8,-1 3 1,-3 3-1,1 1 1,2 1 74,4-1 0,6 0 0,-1 1 1,2-1 0,4 1 0,2-2 74,4-3 0,7 2 0,3-5-17,1 2 1,-2-4 0,2 1 0,1-1 0,-3-1 24,1 3 0,3 3 1,-4-3-17,-2 2 0,-7 1 0,-4 5-193,-2-1 1,-12 5 0,-4-1-1,-4 1-344,-4 1 0,-1-3 66,-2 6 1,-5-1 0,-2 5 0</inkml:trace>
  <inkml:trace contextRef="#ctx0" brushRef="#br0" timeOffset="47523">16148 8731 8355,'0'-12'-278,"0"-1"0,-2 2 489,-2 3 1,3 0-233,-3 8 1,2 3-1,2 9 1,0 2 68,0 2 0,0-2 1,0 3-45,0-4 0,0 1 0,0 1 0,2 2-37,2-2 1,3-3 0,5-3 0,1-5-32,-1-3 1,2-1-1,1 0 1,2 0 22,-2 0 1,3-5 0,-2-4 0,-1-2 6,-1-1 0,-2-4 1,1-1-1,-1 0 11,1 0 0,-2 1 1,-3-3-1,-4 1 26,-3 3 0,-1-3 0,0 2 327,0 0-304,0 8 1,-1 4 0,-2 8-25,-1 4 1,0 3 0,4 3 0,0 1-30,0 2 1,0 1-1,1-3 1,4 3-1,3 0-52,3 0 1,1-6 0,1-5 0,-1 0 52,1 0 1,0-4 0,2 1-1,2-4 1,-2-3-69,-1-1 0,-2-6 0,1 3-11,-1 0 0,-4-4 1,-1 3 15,-1-3 1,-2-1-1,-3-1 1,2 1-38,1-1 0,0 1 1,-4 0-1,0-1 225,0 1 0,0-1 312,0 1-282,0 0 262,0 5 1,2 1 0,0 8-180,3 2 1,0 1 0,-2 5 0,1-2-94,-1 2 0,2 1 0,-1 1 0,-1 2-126,-1 3 0,-1-4 0,2 4 1,1-2-1,-1 0 0,-1 2-19,2-2-86,-2-1 1,5-3 0,-3-3-25,4-4 44,3-3 0,-4-2 0,-1-3 1,-2-4 27,0-3 1,0-3-77,-4-3 0,1 4 0,2-4 1,3 2-1,-1 0 69,1-2 0,3 1 0,0 3 121,2 1 0,1 4 0,0 1 1,1 1-1,-1 3 0,-1 3 1,-1 5 52,-2 3 1,-4 3 0,3 3 0,-1 2 0,-2 3 0,0 2 0,0-2 11,-1-1 0,-2 3 0,-1-4-348,0-2 1,4-2 0,2 0 0,1-2-726,2-3 699,-3-2 0,10-1 0,-2 2 1</inkml:trace>
  <inkml:trace contextRef="#ctx0" brushRef="#br0" timeOffset="47955">17090 8384 7858,'0'-12'0,"2"1"0,1 4-27,1 7 1,4 2-1,-4 9 1,0 3-1,0 1 80,1 3 0,3 2 0,-4 6 0,-1 1 209,-2 2 1,-1 6 0,0-2 0,0 3-251,0 1 1,0 0-1,0-1 1,0-3-83,0-4 1,0-4 0,0-5-103,0-3 0,1-5 0,4-3 105,3-5 0,1-8 1,1-5-1,-2-2-36,2-1 0,1-2 1,1-1 80,1-2 0,-1-3 0,2 2 1,1 0-1,2 0 56,-2 3 0,-1 2 0,-2 4 0,0 2 4,1 1 1,-1 2 0,-1 6 9,-2 2 1,-4 3 0,-5 6-1,0 3-26,0 0 1,-5 6 0,-4-3 0,-2 2-60,-1 0 0,-5-2 0,1 2 1,1-5-127,1-2 1,1-2 0,1 0-1,0-3 51,-1-1 0,5-5-241,0 1 0,5-2 0,-3-2 0</inkml:trace>
  <inkml:trace contextRef="#ctx0" brushRef="#br0" timeOffset="48327">17649 8793 8477,'-6'-12'237,"-2"-1"0,1 2-180,-1 3 1,5 0-57,-1 8 1,-2 3-1,2 9 1,1 0 134,2 1 1,-3-1-1,0 1 1,1 0-115,2 4 0,1-7 1,0 2-1,1-2 0,3-3 1,-1-1-1,5-3 1,2 1-64,1-1 0,3-3 1,1-4-1,1-4-73,-1-3 0,-1-2 1,-3 1-1,-1-2 57,-2-2 1,-5 0 0,1-3 0,-3 1-112,-1 3 1,0-3 0,-1 2 69,-3 0 1,-4 4 0,-8 4 0,-2 4-1,1 2-192,-1 2 0,-3 2 0,3 3 0,0 6 75,0 4 1,2 7-1,5-1 1,1 1 160,2-1 1,5 8 0,-2-3 0</inkml:trace>
  <inkml:trace contextRef="#ctx0" brushRef="#br0" timeOffset="50423">17859 8843 8355,'7'-21'0,"-3"2"118,-2 1-109,-2 1 0,-4 1 1,0-1 155,1 2 0,1 1 29,2 2 0,-1 5 1,-2 4-149,-1 6 0,-1 4 0,2 5 1,-1 1-75,1-1 0,2 2 0,1 1 0,0 2-116,0-2 1,1 3 0,3-2 0,3-1-52,0-1 0,4-3 1,-4-1 59,0-2 1,4-4 0,-3 3 0,3-1 60,1-3 1,1-6-1,-2-3 1,-2-1 90,0-2 1,-7-2 0,4-2 0,-2 1 1,0-1 0,0-3 1,-4-1-1,0 2 32,0 1 1,0 2 0,0 0 213,0-1-227,6 6 0,-5 3 1,3 8-32,-2 5 0,-2 2 0,1 1-29,3 0 0,-2 2 1,2 1-1,-1 2 1,-1-2-21,2-1 1,6-6 0,-2 0 0,3 1 16,2-2 0,-1-2 0,1-5 1,-1 0 17,0 0 0,1-4 0,-1-2 1,1 0 12,-1-4 1,-1-1 0,-1-2-1,-2 0-1,2-4 1,-5 3 0,-1-2 0,-1 2 2,1 2 0,-2-1-5,2 1 7,-3-1 0,-1 8 1,0 5-1,0 7 10,0 4 0,0 1 0,0 1 11,0-1 0,0 5 1,1-1-1,2-1 1,3-1-33,1-2 0,-1 1 1,4-2-1,-2-1 22,2-2 1,1-5 0,1 1 32,1-3 1,-1-2 0,-1-3 7,-2-5 0,-3-2 1,-1-1-50,3-1 0,-3 1 0,-1 0 1,-1-1-93,1 1 1,-1-1 76,5 1 1,-3 5 95,3 3 0,-4 3 0,3 2 1,-2 3-32,-2 4 0,3 8 0,-1 2 0,1-1-214,-1 1 0,5 3 0,-3-4 0,1-1-75,0 2 1,0-4-1,5 2 1,-1-3-232,1-5 1,-1 3 0,1-4 0</inkml:trace>
  <inkml:trace contextRef="#ctx0" brushRef="#br0" timeOffset="50424">18790 8818 8355,'12'-16'-136,"0"-1"0,1 0 238,-1 5 0,-1 4 0,-1 0 0,-3-2 0,-2-1-4,-2-2 1,-3 5 0,-6 1-86,-6 2 0,0 2 0,-5 6 1,3 2 56,2 2 1,-5 1-1,1 5 1,1-1-24,1 1 1,2-1 0,1 2 0,1 1 17,2 2 0,5 3 0,-1-3-155,2-2 1,4-1-1,2-2 1,4-1 20,3-3 1,6-2 0,-1-6 0,-1 0 106,-1 0 1,-1-6 0,-1-2 0,0-3 51,1-1 1,-5-2 0,0-1 0,1-3-89,-3-1 0,4-2 1,-6-4-1,0 0-56,2 0 1,-5-3 0,3-1 0,-2 0-124,-2-2 0,0 5 0,0-3 0,0 3 159,0 1 1,0 2 0,0 2 80,0 5 1,0 6-73,0 2 1,-4 12-1,0 4 1,-1 9 185,0 2 1,3 8 0,-2 0 0,3 2-165,1 1 1,0 4 0,1-1 0,3 3-285,5 1 1,2-1 0,1-1 0,2-4-86,2 0 0,-2-2 0,4-6 0,-1-2 22,-1-5 1,1-6-1,-5-3 296,1-2 0,-1 5 0,0-3 0</inkml:trace>
  <inkml:trace contextRef="#ctx0" brushRef="#br0" timeOffset="50425">19075 8880 7728,'8'-4'112,"0"0"84,2 1 1,-3 2 0,1 1 0,2-2-97,1-2 0,1 1 0,1-3 0,-1-1 0,0 0 1,1-3-145,-1-1 1,-1-1 0,-1-1 14,-2 1 0,-5-1 0,1 1 1,-1 0-83,1-1 1,-3 1-1,2-1 61,-6 1 1,-4 5 0,-5 3-1,0 3 65,-1 1 1,1 1 0,-1 3 0,1 4 14,0 3 1,1 7 0,2 3 0,5 1-103,3-1 0,1 2 0,0-2 0,0 2-88,0 2 0,5-4 0,5-2 0,5-1 10,6-3 0,2-2 0,2-5 0,0-4 139,0-3 1,5-1-1,2 0 115,-1 0 0,5-5 0,-4-3 0,0-4 140,-3 0 0,-5-4 1,-3-1-1,-4 2 0,-4 1-25,0 2 0,-6-5 1,-2 1-1,-1 0-60,0 3 1,-1 2 0,-7 1-155,-4 2 1,-7 1-1,-3-1 9,-2 3 1,5 4 0,-1 2-1,1 4-48,-2 3 0,3 3 0,-2 1 1,2 2-125,1 3 1,2-4-1,2 5 1,2-1 77,1-1 1,2 2 0,4-3-1,0 2 18,0-2 0,4-5 0,2-3 80,1-2 1,2-1 0,7-4-1,0 0 1,-1 0 87,-1 0 0,3-7 1,-1-4-1,-1-5-55,-1-3 1,-2-1 0,1-3-1,-1-1-61,1-2 1,-5-3-1,-1 2 1,0-4-110,0 0 0,-5-1 0,3-2 0,-4 2-40,-1 2 1,0-8-1,0 5 1,0 3 162,0 2 1,-1 5-1,-2 2 1,-1 5-151,1 2 1,-4 7 265,-1 3 0,2 4 1,1 5-1,1 8 40,-1 6 0,-3 5 1,4 2-1,0 3 0,0 4-52,0 3 0,-1 1 0,5 1 1,0 2-188,0 2 0,5-1 0,2-4 0,2 0-152,5 1 0,2-7 0,1-3 0,4-6-10,2-5 1,-2-4 0,-2-2-1,0-2-579,1-5 535,-5-3 0,3-6 0,-6-2 1</inkml:trace>
  <inkml:trace contextRef="#ctx0" brushRef="#br0" timeOffset="50666">19831 8372 8355,'0'-13'362,"2"2"1,2 3 1132,4 4-1392,3 2 1,3 8-1,1 2 1,2 3-1,-1 4 1,2 5-1,1 6 1,2 4 648,0 5 1,-1 6 0,4 6-686,-4 5 1,-2 9 0,-7 5 0,-2 1-1,-8 1-481,-8-2 1,-8 14 0,-17-4-1344,-9 11 1,-9-5 0,-12 4 0</inkml:trace>
  <inkml:trace contextRef="#ctx0" brushRef="#br0" timeOffset="77547">19496 1141 8286,'-12'-25'0,"1"2"0,3 2 63,4 5 0,2 9 0,2 8 0,0 11 1,0 13-1,0 11 0,-1 10-11,-3 6 0,1 7 1,-4 11-1,0 10 1,0 11-1,3-40 1,-1 0-1,-1 4 1,-1 1 1,-1 0 0,0 1 0,-1 3 0,0 2 1,-2 1-1,0 1 0,0 2 0,1 0 1,-1 2-1,0-1 69,-1-2 0,1 0 1,0 0-1,1-1-366,-1-3 0,1-2 1,3-4-1,-1-1 0,0-1 1,0-1-1,-6 46 1,1-11-142,1-10 1,0-4 0,1-8-1,1-5 127,2-5 1,-1-4-1,-3-1 1</inkml:trace>
  <inkml:trace contextRef="#ctx0" brushRef="#br0" timeOffset="77864">18504 2443 8355,'-4'-8'257,"0"0"1,3 5 0,9 2-1,8 6-393,7 8 1,7 6-1,4 0 1,8 3 281,7 4 1,12 6 0,11-3-97,5-1 0,8 3 0,9 2 0,-46-14 1,0-1-1,3 2 0,0 0-51,1 1 1,1 0 0,1 2-1,-1-1 1,3 0 0,0-1-1,0 1 1,0 0-132,0 1 0,-1 1 0,1 2 0,-1 0 1,-2 1-1,0 1 0,-3 0 0,-1 1-117,-2 0 1,-2 1-1,-3 0 1,-1 1-1,-1 0 1,-2 0 0,36 28 248,-8-5 0,-2-5 0,-10-10 0,-4 1 0,-7 0 0,-8 1 0</inkml:trace>
  <inkml:trace contextRef="#ctx0" brushRef="#br0" timeOffset="78389">19596 4068 8355,'0'-19'0,"0"2"-45,0 3 1,11 2-1,5-2 1,6-2-197,3-5 0,15-8 0,7-5 0,7-6 463,5-6 1,7-2-1,6-3 1,6-3-149,-35 25 0,1 0 1,0 0-1,0 0 0,4-1 1,1 0-1,1-2 0,0-1-123,3-1 0,0 0 1,4 0-1,1 0 0,1-3 1,2 1-1,0 0 1,0 0 65,2 0 0,0 0 0,3-3 0,0 0 0,-5 3 1,-1 0-1,1 0 0,0 0-79,0-1 1,0 1 0,-5 5-1,0 0 1,-3 2 0,0 0-68,-4 3 1,0 0 0,38-18 0,-10 3 0,-6 2 0,-7 3-59,-9 3 1,-8 3 186,-14 5 0,-3 4 0,-5 1 0,0-2 0,0-2 0,-1-1 0</inkml:trace>
  <inkml:trace contextRef="#ctx0" brushRef="#br0" timeOffset="79096">21605 1029 8355,'0'-24'-3,"-1"2"0,-2 4-1472,-1 5 1423,-1 9 1,1 1-1,0 10 1,1 8 392,2 7 0,-3 6 0,0 12 1,1 5 0,-2 12 1,0 15-1,1 9-237,-1 14 0,2 0 0,0-39 0,-1 2 0,1 4 0,-1 0 1,1 3-1,1 1-61,-1 3 0,0 0 1,-1 9-1,0 0 0,1-4 1,0 1-1,1 1 0,-1 1-150,0 1 0,0-1 0,0-1 1,1-1-1,0 2 0,1 1 0,-1-2 1,0 0-20,0-4 1,1 1-1,0 2 1,1 0-1,-1-10 1,0-2-1,0 0 1,0-1-98,-1-2 1,0-1 0,-1-2 0,1-1 0,2 43 0,-1-5 221,-3-5 0,0-3 0,-6-1 0,1-1 0,3 0 0,3-1 0</inkml:trace>
  <inkml:trace contextRef="#ctx0" brushRef="#br0" timeOffset="80029">19149 2865 8373,'-12'-4'531,"-1"0"-707,7 0 195,0 4 1,5 0-1,-2 1 92,-1 3 1,0 3 0,5 4-1,3-3-117,4-4 1,5-2-1,2-2 1,1-2-1,1-2-65,1-4 1,-4-3 0,4-1-1,-2-2-9,1-3 1,-1 2-1,-5-4 1,-1-1 24,-2 1 0,-5 3 0,1-4 0,-3 2 19,-1 3 0,-5 3 1,-3 4-1,-5 2-75,-3 1 1,-4 5 0,-4 0 0,-1 8 9,0 7 1,4 6-1,2 8 1,3 4-316,5 3 0,-2 6 0,6 2 0</inkml:trace>
  <inkml:trace contextRef="#ctx0" brushRef="#br0" timeOffset="99274">12440 11807 8355,'6'-1'13,"0"-2"0,-1-1 0,5 1 0,4 2 0,5 1 0,5 0-48,6 0 1,6 0 0,5 1 0,6 2-1,5 2 1,8 2 0,4 1 0,8-1-74,5-3 1,2 2 0,5-2 0,3-1 0,2-2-1,6-1 99,2 0 0,-44 0 0,0 0 1,46 0-1,-49 0 0,1 0 1,1 0-1,0 0 0,2 0 1,1 0-2,3 0 1,0 0 0,0 0-1,0-1-11,-3-1 1,1 0 0,3 1 0,1-1 0,4-2 0,1 0 0,0-1 0,0 1 122,-1 1 1,1 0-1,5-3 1,1 1-1,-1 0 1,1 1-1,-1-1 1,2 1-33,0-1 0,0 1 0,5 1 0,1 1 0,-4 1 0,0 2 1,0-1-1,0 0-89,1 0 1,0 0 0,0 0 0,-1 1 0,0 1 0,-1 0 0,0 2 0,-1-1-98,-1 0 1,0 1-1,2 2 1,-1-1-1,-6-1 1,0 0 0,-1 2-1,-1-1-114,-4 2 0,-1-1 0,-1 0 0,0 0 230,-6 0 0,-1 1 0,-1-1 0,-1 1 0,34 7 0,-2-1 0,3-7 0,5-3 0</inkml:trace>
  <inkml:trace contextRef="#ctx0" brushRef="#br0" timeOffset="109698">9364 12539 8472,'1'-11'425,"3"2"1,7 4-1,7 4-105,2-4-328,0 4 0,6-6 1,2 4-1,2-2 1,1-1-1,0 1 1,0 2-1,0 2 0,0 1-1059,-1 0 1,-1 0 0,-4 0 0</inkml:trace>
  <inkml:trace contextRef="#ctx0" brushRef="#br0" timeOffset="146681">15205 1439 9033,'-1'-17'0,"-2"1"0,-2 0 0,-1 3-145,1 0 637,0 6-269,5 2 0,2 5-94,2 0 1,3 1-1,7 2 1,1 3-1,3 0 1,1 3 0,4-1-1,4 0 1,0 2-376,-3 1 0,0 5-13,-3 1 1,-2-1 0,1-3-1,-2-2 1,-3-1 0,-1-4-571,-2 0 0,-4 2-248,0-4 956,1 0 1,-2-15 0,-2-2 0</inkml:trace>
  <inkml:trace contextRef="#ctx0" brushRef="#br0" timeOffset="146977">15466 1265 8355,'7'-1'492,"-3"-3"114,-3 2-467,-1-3 1,-5 10 0,-4 3 0,-3 5-27,-5 3 0,2 4 0,-5 6 0,-2 1-496,-2 2 1,-1 7-1,0-1 1,1 2-132,-1-1 0,6-7 0,3 0 99,7-3 1,-2-7-1,4-1 1</inkml:trace>
  <inkml:trace contextRef="#ctx0" brushRef="#br0" timeOffset="147189">15689 1525 8628,'0'13'230,"0"-1"0,0 1 1,0-1-1,0 2 0,0 1 1,0 3-1,0 0 0,0 1 1,0-1-707,0 0 1,0 3-1,0-5 1,0-1-221,0-1 1,0-1 276,0-1 1,5 0-1,2 1 1</inkml:trace>
  <inkml:trace contextRef="#ctx0" brushRef="#br0" timeOffset="147727">15887 1191 8355,'0'-13'528,"0"1"-398,0-1 0,2 2 1,2 3-1,6 4 1,3 1-1,4 0 1,-1-1-151,2 2 0,0 0 0,4 2-98,-1 0 1,-2 0 0,3 0-1,-2 0-28,-2 0 0,-2 0 0,-4 2 0,-1 2 27,-2 4 1,-4 3-1,-5 1 1,0 1 76,0-1 0,-4 1 0,-1-1 0,-2 0 59,-3 1 0,-1 3 0,-1 1 0,-1-2-68,1-1 1,1 2 0,1 1 0,2-2-170,-2-1 1,3-3-1,0-1-612,2-2 661,1-5 1,9 2-1,2-5 1</inkml:trace>
  <inkml:trace contextRef="#ctx0" brushRef="#br0" timeOffset="147728">16371 1178 8527,'-8'6'377,"0"2"1,-3 3-138,-5 1 1,3 5-1,-4 1 1,3 0-556,2 0 1,-1 2 0,1-2-210,0 2 1,3-4 0,3 3 0,0-1 154,3-3 1,-4-1-1,0-1 1</inkml:trace>
  <inkml:trace contextRef="#ctx0" brushRef="#br1" timeOffset="148746">16582 943 5734,'-12'0'0</inkml:trace>
  <inkml:trace contextRef="#ctx0" brushRef="#br0" timeOffset="149088">16694 905 8355,'6'-12'83,"-1"0"1,-3-1-1,1 1 1,1-1 0,-1 0-1,-2-3 1,-1 0-1,0 1 1,-1 1 0,-3 3-1,-4 3 1,-3 6-1,-2 8 1,2 8 185,3 3 0,1 4 0,4 4 1,-1 0-1,1 0 0,2-1-236,1 1 0,4-1 1,2-4-1,0-3-297,4-3 0,1-3 1,2-3-1,-1-4 200,0-3 0,5-1 0,-1 0 1,-2-1 59,-4-3 1,1-3-1,-4-7 1,0-1-11,-3-1 0,-3-5 0,-1 3 0,-1 0-242,-3 0 0,-3-3 0,-6 5 0,1 1-528,0 1 0,-6 2 0,-2-1 1</inkml:trace>
  <inkml:trace contextRef="#ctx0" brushRef="#br0" timeOffset="149781">15515 2530 8355,'0'-12'507,"2"3"-170,2 1 0,3 5 1,5-1-1,2 3 1,1 1-1,3 1-56,1 3 1,2-1 0,4 5 0,0 1-1,-1-1-265,1 0 1,4-1 0,0 3 0,-3-3-1327,-4-2 0,2 3 0,-5-3-759,0-3 1912,-1 0 0,-5-2 0,-1 0 0</inkml:trace>
  <inkml:trace contextRef="#ctx0" brushRef="#br0" timeOffset="150114">15763 2344 8355,'-1'-12'382,"-3"-1"0,2 5-328,-2 0 0,3 6 1,1 2-1,0 9 1,-1 4-1,-4 5-66,-3 2 0,1 6 1,-2 7-1,-4 3-298,-2 1 1,-1 0 0,3 0-1,1 0-174,-1 1 0,2-2 1,3-3-1,4-6 361,3-5 0,-5-4 0,-1-5 1</inkml:trace>
  <inkml:trace contextRef="#ctx0" brushRef="#br0" timeOffset="150472">16123 2567 9234,'-4'13'0,"0"-1"0,1 0-26,2 1 0,1-5 1,0 2-1,0 2 1,0 3-1,1 1 0,2-3 123,1 0 0,10-5 0,-2 0 0,2 1-719,0-3 1,-2 0-1,0-6 161,1 0 0,-1 0 0,1 0 1</inkml:trace>
  <inkml:trace contextRef="#ctx0" brushRef="#br0" timeOffset="150473">16061 2344 8355,'0'-7'-656,"0"2"1,-5-1 0,-2-1 0</inkml:trace>
  <inkml:trace contextRef="#ctx0" brushRef="#br0" timeOffset="150897">15677 1451 8355,'-6'-12'146,"5"-1"0,-9 5 1,6 0-1,1-2 0,2-1 0,1 6 1,1 5-1,2 6 0,2 5-2867,2 2 2417,-4-6 0,8 9 0,-4-2 0</inkml:trace>
  <inkml:trace contextRef="#ctx0" brushRef="#br0" timeOffset="151472">16656 2034 8355,'9'-6'-133,"-2"-2"0,-2-3 734,-2-1 1,2 4 0,1-1 74,1 0 0,-5 4-846,3 5 1,-4 2 0,-2 6 0,-4 2 0,-4 2 0,-5 3 0,-4 3-1367,-1 2 1369,-2-5 0,-4 7 0,2-6 0,2-1 1,5-1-1,2-1-662,2-1 912,5 0 1,7-1 0,8-2 0,4-5 0,5-3 27,4-1 1,2 0-1,2 0-138,0 0 1,-2 0-1,-1 0 1,-3 0-257,-1 0 0,3 0 0,-5 0 93,0 0 0,-3 6 0,0 1 0</inkml:trace>
  <inkml:trace contextRef="#ctx0" brushRef="#br0" timeOffset="151747">16570 2394 8708,'16'0'0,"2"0"41,1 0 1,2-2-1,5 0 1,2-4-1,2-1 1,3-3 0,3-1-859,0-1 1,4-6 0,-9-1 0</inkml:trace>
  <inkml:trace contextRef="#ctx0" brushRef="#br0" timeOffset="151872">16991 1761 12019,'-4'-8'0,"1"2"0,5 5 0,3 6 0,3 7 0,1 4 0,0 5 0,2 4 0,2 3 0,-1 6 0,2 1 0,1 3 0,3-1 0,0 0 0,1 0 0,-1 0 0,0 1-1572,-3-1 1,5-5 0,-1-2 0</inkml:trace>
  <inkml:trace contextRef="#ctx0" brushRef="#br0" timeOffset="161841">14895 1265 8227,'-5'-14'0,"-4"-1"0,0-1 0,-1 0 0,3 3-100,2 0 0,-4 8 1,5 6-1,2 10 229,0 8 0,2 16 0,0 8 0,0 9 0,-1 11 1,-2 10-66,-1 9 1,0 14 0,4-45 0,0 0 0,0 1-1,0 1 1,1 0 0,1 0-94,1 2 0,2-1 1,6 45-1,0-46 1,3-1-268,0-2 1,2-1-1,20 43 1,7-13 0,5-12-147,4-10 0,18-3 0,1-10 1</inkml:trace>
  <inkml:trace contextRef="#ctx0" brushRef="#br0" timeOffset="162403">17227 645 8355,'-25'0'158,"2"0"0,2 1 0,6 5 1,4 6-1,4 8 0,1 4 269,4 5 1,2 4-1,2 10 1,5 5 0,3 6-1,5 4 1,4 5 0,6 8-162,3 6 0,5 4 0,-3 4 0,0-2-690,1-4 1,-2-2-1,-5 0 1,0 0-363,-3-4 0,-3-2 1,-7-5-216,-3 4 0,-3 3 0,-5 1 0</inkml:trace>
  <inkml:trace contextRef="#ctx0" brushRef="#br0" timeOffset="170348">10505 12402 8355,'-8'-4'-48,"1"-1"0,1-2 0,2-1 0,0-1 274,0 1 0,0 7 0,4 1 0,0 7 0,0 5 1,0 4-1,0 5 25,0 3 1,0 0-1,0 3 1,1 0 0,2 2-723,1-1 1,1-4 0,-1-3 0,3-4 0,2-5-1516,-1-4 1752,-5-2 1,8-1 0,-4 2 0</inkml:trace>
  <inkml:trace contextRef="#ctx0" brushRef="#br0" timeOffset="170517">10443 12105 8213,'-20'-18'0,"5"4"0,7 6-587,8 2 0,1 8 0,8 6 0,2 3 554,4 1 0,4 1 0,6-1 1</inkml:trace>
  <inkml:trace contextRef="#ctx0" brushRef="#br0" timeOffset="170916">10728 12551 8355,'0'-18'180,"-4"3"0,-2-4 0,1 1 0,-1 3 88,4 1 1,0 2 30,2-1 1,0 1-314,0-1 1,2 6 0,2 3 0,4 3 0,3 1 0,0 1 0,-1 5 0,-2 5-214,2 4 0,1 7 0,0-3 1,-2 2 68,0 0 0,-5-2 0,3 3 0,-2-3 68,-2-1 1,-2-1 0,1-6-1,0-2-45,3 0 142,-1-7 1,0 3 0,0-11-1,0-5 23,2-4 1,-4-7 0,7 1 0,0-1-19,2 1 0,2-1 1,-2 5-1,-2-1-7,0 0 1,-1 3 0,3 5-66,-3 2 1,3 5 0,-4 0-53,0 6 1,0 8 0,-4 7 0,1 0 0,-1 1-71,-2 0 1,-1-2-1,1 2 1,2-1-144,1-3 0,6-1 212,-2-2 1,3 1 0,1-1 0</inkml:trace>
  <inkml:trace contextRef="#ctx0" brushRef="#br0" timeOffset="172293">11348 12167 8355,'-5'-26'296,"-2"-2"1,-4 11-1,1 4 127,2 3 1,5 6 0,-1 9 0,3 8-191,1 6 1,0 10 0,0 4-1,0 4-278,0 5 0,0 7 0,0 10 0,0 8-85,0 7 0,1-4 0,2 3 0,1-4-100,-1-4 0,3-7 0,1-4 162,0-3 0,4-11 0,-2-6 0,2-5 0,1-8-21,0-6 1,1-6 0,-1-10 0,1-3-26,-1-4 1,0-14 0,1-7-1,-2-6-4,-3-2 0,2 0 1,-6 1-1,-1 2 0,-2 0 1,-7 3 0,-2-2-1,-3 4-5,-1 3 1,-6 5-1,-3 2 1,-2 1 1,-2 3 0,2 6 0,0 4 1,4 1 145,1 0 0,2-1 0,3 5 55,1 0 1,5 6-98,3 2 0,4-2 1,4-2-1,4-3 1,5-1-51,3 0 0,4 0 0,6-1 1,1-2-67,2-1 0,0-6 1,-3 2 138,3-3 1,-3-1-1,2-1 1,-6 1 0,-5-1 89,-4 1 1,0 0-1,-1-1 1,-1 1-17,-3-1 0,-2 1 1,-6 0-1,0-1 298,0 1 1,-1-1-196,-4 1 1,0 4-1,-5 1-94,2 1 1,0 2 0,-3 6-35,2 2 0,0 3 0,5 5 0,1 0-14,2 1 1,1 1-1,0 1 1,1 1-219,3-1 0,4-1 1,8 0-1,1 0-179,3-2 0,-1 3 0,3-8 0,-1 1 64,1 1 1,1-7 0,2 3 0,0-4 165,0-1 0,-1-6 0,0-3 0,-3-5 131,-5-2 0,2-1 1,-3 3-1,-2-1 150,-4-2 1,-2 0 0,3 1 0,-3 0 139,-2 1 0,-1-3 0,-2 1 30,2 2 1,-3 1 0,3 2-49,-2 0 1,-8 5 0,-2 3 0,-3 2-132,-2 2 0,1 2 0,0 3 1,1 6-172,2 4 1,-6 3-1,3-1 1,-1 3-138,4 4 0,-1-4 1,6 0-1,1-1-68,2 0 0,1-4 1,0 2 66,0-3 1,5-7-1,4-3 1,2-3-40,1-1 1,2-1 0,1-2 0,2-2 101,-2-2 0,-3-3 1,-2-5 166,-2-2 0,-4 2 1,3 5-1,-1 2 442,-4-1 1,4-2 616,-2-2-1062,0 6 1,-4 3 0,0 8 0,0 5-82,0 2 0,0 1 0,0 0 1,1 2-68,4 3 0,0-4 0,5 3 0,-2-5 1,3-4-54,4-2 0,-1-1 0,3-4 114,-4 0 0,1 0 1,1-1-1,2-3 28,-2-5 0,-1-2 0,-2-1 33,1 0 0,-1-2 0,-1-1 0,-1-3 18,-2-2 1,-5 5 0,1-1-1,-2 2 1,1 2 57,1-1 1,1 1 284,-5-1-368,0 6 1,0 3 0,0 8 0,0 6-70,0 5 0,0 0 0,0 6 1,0 0-150,0-2 1,4 3 0,1-4 0,2 0 32,3 0 0,-3 3 0,-1-5 0,1-1 40,0-1 1,-3-3 0,3-1 61,-1-2 0,-2-4 156,-4 4 0,-6-6 115,-2-2 0,-3-6 0,0-6-138,3-1 1,2 1-1,6 0 1,2-1-103,2 1 1,4-1-1,7 1 1,3 1-111,1 3 0,1-3 1,2 2-1,-2 0-79,3 0 1,-6 0 0,0 3 0,-3 1 245,-2-1 0,-1 1 0,-1 2-280,-2-1 792,-5 0 1,1 4-1,-7 1 1,-1 3-85,1 5 0,1 3 1,-1 3-480,-1 2 0,0-1 1,4-2-1,1 1-307,3 2 1,-1-5-1,5-5 1,2 0-205,1 0 0,5-5 0,1 3 0,-1-5 81,2-5 1,2-1 0,4-7 0</inkml:trace>
  <inkml:trace contextRef="#ctx0" brushRef="#br0" timeOffset="172532">12650 12129 8355,'-12'-11'182,"0"3"1,3 3-463,1 5 1,5 5 0,-1 3-258,3 3 0,12 7 0,3 2 0</inkml:trace>
  <inkml:trace contextRef="#ctx0" brushRef="#br0" timeOffset="172968">12861 12117 8355,'-4'-25'241,"0"0"0,0 6 0,4 3 1,0 2-1,0 1 158,0 1-352,5 5 1,-2 2 0,4 6 0,0 5 0,-2 6 0,2 7 0,-1 5 70,-1 0 0,-1 7 1,-2 2-1,1 1-136,1-1 1,0 7 0,-4-2-112,0 0 0,0-5 0,0-4 0,0-3 1,1-2 1,3-4 0,-2-6 0,3-7-142,1-1 1,-5-4 0,5-7 285,-1-8 1,-2 1 0,4-6-1,0 2-28,0-1 0,1-4 0,4 5 0,1 1-41,-1 1 1,5 3 0,1 3 0,-1 2-13,1 1 1,3 3 0,-4-1-1,-2 6-63,-2 6 1,-1 6-1,-4 1 1,-4 1 45,-3 1 1,-1-3 0,-1 4 156,-3-1 0,-3 0 1,-6-3-1,0 0 1,-2-2 44,-2-4 1,-4-2 0,5 3-1,1-3-242,1-2 0,6-1-1090,-1-4 864,7 0 0,-4-5 0,6-2 1</inkml:trace>
  <inkml:trace contextRef="#ctx0" brushRef="#br0" timeOffset="173474">13246 12502 8355,'-13'0'551,"6"-2"1,3-2-1,4-4-219,4-3 1,3 1 0,7-1-1,1-4-392,2-3 1,5-3 0,-2-3 0,3-1 0,-3 0-1,-2-1 1,-1-2 0,-1-1-163,-1 2 0,-5-4 0,-3 2 0,-2 2 133,-2 1 0,-1 1 0,-2 1 137,0 4 0,-6 2 0,-2 7 1,-3 3 68,-2 3 0,1 4 0,0 4 0,-1 5 0,1 9-43,-1 5 0,1 4 0,1 3 0,3 2 2,3 1 0,4 5 0,1-1 0,0 4-58,0 0 1,6-3 0,2-2 0,4-5-271,5-4 0,2 0 0,6-10 0,0-5 20,0-6 1,3-3-1,3-5 1,-1-4 188,0-5 0,-1-9 0,-5 0 0,-2-2 155,-1-2 1,-6 0 0,0 0 0,-6 2 20,-4 2 1,-4-1 0,-1 6-78,0 0 0,-6 8 1,-2 4-1,-3 3 1,-1 1-15,-1 0 0,-3 5 0,-1 5 1,2 5 71,1 6 1,3 2 0,3 2 0,4 0-63,3 0 1,1-1 0,2 0-1,5-4-271,6-3 1,3-3 0,1-3 0,3-3-280,4-4 0,1-2 1,-1-2-1,0 0-1237,-4 0 1561,-2-6 0,-5-1 0,-1-5 0</inkml:trace>
  <inkml:trace contextRef="#ctx0" brushRef="#br0" timeOffset="173967">14486 12192 8355,'-6'-14'839,"5"-3"-943,-3 9 1,3 4 0,1 4 0,0 8 0,1 6-2261,3 2 2219,-3 1 0,10-5 0,-4 1 0</inkml:trace>
  <inkml:trace contextRef="#ctx0" brushRef="#br0" timeOffset="174417">14486 12576 8355,'-7'0'719,"-4"0"1,10-1-964,-3-4 0,4 4-467,4-3 1,-2-2-1,7 2 351,0 2 0,2 0 0,2 2 0</inkml:trace>
  <inkml:trace contextRef="#ctx0" brushRef="#br0" timeOffset="174418">14722 12402 8355,'0'-8'-31,"0"0"0,1 5 0,3-1-648,4 3 610,-2 1 1,6 0 0,-1 0 0,4 0 0,2 0-213,1 0 0,-4 0 0,2 0-384,-2 0 665,-2 0 0,6 5 0,2 2 0</inkml:trace>
  <inkml:trace contextRef="#ctx0" brushRef="#br0" timeOffset="174625">15292 12167 8355,'-1'-20'129,"-3"4"0,-5 3 0,-2 5 1,-1 5-1,-1 6 0,1 5 1,0 5-1,-1 2 0,1 3 1,-1 1-1,1 5 0,0 3 1,-1 8-153,1 5 1,4 0 0,1 4 0,1 0-1,3-1 1,2 1 0,1-3 0,1-1 0,4-6-1,1-2 1,4-6 0,1-4 0,4-5 0,3-5-1,4-3-969,2-5 0,0-8 0,1-3 0</inkml:trace>
  <inkml:trace contextRef="#ctx0" brushRef="#br0" timeOffset="174853">15689 12539 8355,'-12'-7'-656,"-1"3"1,1 8 0,-1 3 0</inkml:trace>
  <inkml:trace contextRef="#ctx0" brushRef="#br0" timeOffset="183139">9302 14610 6748,'12'-8'0,"1"1"-331,-1 1 1,0-2 0,1 4 355,-1 1 0,5 2 0,1 1 0,0 0 1,1 0-1,0 0 0,3 0 228,2 0 0,5 0 1,1 0-186,2 0 1,1 0-1,5 0 1,4 0-1,3 0 1,6 0-1,6 0 96,5 0 1,2 0-123,-2 0 1,10-4 0,2-1-1,4 3 11,1 0 1,6 2-1,3 0 1,-3 0-15,1 0 0,-1 0 1,3 0-1,0 2-3,-1 2 0,7-3 1,-6 5-41,4-1 0,4 1 1,-46-2-1,0 1 0,2 0 0,0-1 1,0 0-1,2 0 12,-1-1 1,0 1-1,2 1 1,1-1 0,0-1-1,0-1 1,2 0 0,1 0-81,0 1 1,1-1-1,1-1 1,0 0 0,0 1-1,0 0 1,2-1 0,0-1 66,3 0 1,1 0 0,0 0 0,1 0 0,1 0-1,1 0 1,0 0 0,-1 0 1,-1 0 1,0 0 0,7 0 0,1 0 0,-7 0 0,1 0 0,1 0 0,1 0 1,0 0 1,-1 0 0,4 1 0,-1 0 0,-6 0 0,-1 0 0,-1 1 0,-1 0-46,0 0 1,0-1-1,-4 1 1,-1-1-1,-2 0 1,0 1-1,-3 0 1,0 1-85,-3 1 1,-1-1 0,43 1-1,-14 5 1,-6 0-134,-9 2 1,-4 2 0,-13-1 262,-8 0 0,-3-2 0,-8 2 0,-1 6 0,-2 4 0</inkml:trace>
  <inkml:trace contextRef="#ctx0" brushRef="#br0" timeOffset="1.6775E6">6375 6635 8355,'-7'-12'-383,"1"1"1,2 1 0,2 3 0,3 2 360,6 2 1,4 2 0,1 1 0,1 0 0,0 0 0,4 0 25,4 0 0,-2 0 0,2 0-3,1 0 0,5 0 0,3 0-45,2 0 1,-3 5 0,3 2-1,0 1 1,-2 1 5,0 0 1,3 2-1,-4 2 1,-1-1 20,-2 0 1,4-1 0,3-1-1,2-2 45,-2 2 0,7-3 0,-2 0 0,5 0 8,4 0 0,3-3 0,3 4 0,4 0-5,-1-1 1,5 4 0,-3-3 0,2 2-15,2-2 0,5 3 1,1-4-1,4 2-14,4-1 0,-2-1 0,-1 2-1,3 0 1,3-7 0,-1 4-1,5-2 1,0 0 3,-5-1 1,10 0-1,-6-1 1,2 3-8,0-3 1,-2 0 0,5-2 0,-1 0-2,-4 0 0,4 4 1,-5 0-1,-1-1 1,-5-2 0,3 3 0,-4 2 0,2-1-1,0 1 1,-6 3 0,2-2 0,1 2 14,0-1 1,6-4-1,-5 4 1,6 1 2,1-3 0,5 0 1,-5-5-1,2 2-15,-1 1 0,1 2 1,4-4-1,-3 3 1,-6-3 1,1 5 0,-7 0-1,2 1-29,1 1 1,0-5 0,-7 3 0,-1 0 11,1-1 1,-2 1 0,-1 2 0,1-4 5,0 1 1,11-5-1,-8 3 1,3-1 6,1 1 1,7-3 0,-6 4-1,3-4 1,3-1 0,-3 0 0,6 0 0,-2 0 4,-3 0 1,4 0 0,-6 0 0,1 0 18,-1 0 0,0 0 0,-9 0 0,2 0 21,3 0 1,-5 0-1,1 0-14,-1 0 0,-3 0 0,2 0 0,-3 0 0,-1 0-23,0 0 1,7 0 0,0 0 0,-1 0-12,2 0 0,0 0 0,3 0 0,-1 0-15,0 0 0,3-1 1,-4-2-1,0-3 0,0-1 1,0 5 0,-5-4 0,1 2 15,0 0 1,-3-4-1,2 2 1,-4 1 1,-4-1 1,2 1-1,-2 2 1,1-3 4,-1-1 0,1 5 0,-3-4 0,-1 2 0,0 0 0,4-2 1,-2 4-4,-1-3 1,1 0-1,-5 2 1,3-1 0,0 0-1,0-2 0,3 4 0,-4-5 0,0 1 0,1 3 0,-3-2 0,6 1 0,0 0-6,-2-2 0,5 5 1,-3-3-1,1 2-24,-1 2 0,1 0 0,-4 0 0,1 0 16,-1 0 1,4 0 0,-1 0 0,2 0-1,2 0 1,1 0 0,0 0 0,2 2-62,1 2 1,4-1 0,-4 5 0,-2 1-228,-5 3 216,2 0 0,-5 0 0,6 1 0</inkml:trace>
  <inkml:trace contextRef="#ctx0" brushRef="#br0" timeOffset="1.7034E6">21419 16359 7232,'5'-7'-13,"2"1"0,2 1 0,-3-3 0,0-4 79,-3 0 1,2 0-1,-1-1 1,-1 1 0,0-2-1,0-2 1,1-5 0,-2-4-1,1-4 1,0-5 0,1-6 85,-1-6 0,-2-3 0,1-5 0,0-4-95,3-3 1,-1-8 0,-6-4-1,0-5-3,-3-3 0,0-2 0,1-4 0,-3 0-154,0 0 1,-3 1 0,5 0 0,-1 4-67,1 3 0,1 3 1,4 3-1,0 6 62,0 9 1,1 4 0,3 14 0,3 4-76,0 6 0,4 6 0,-3 7-19,3 4 1,2 9-1,-1 1 40,0 6 1,1 4-1,-1 5 1</inkml:trace>
  <inkml:trace contextRef="#ctx0" brushRef="#br0" timeOffset="1.70398E6">21270 14436 6671,'-7'6'0,"3"2"301,3 3 1,2-4 0,2-4 0,2-6 0,2-5-32,3-3 0,-3-7 1,1-3-1,0-1-135,-1 1 1,3-2-1,-6 4 1,0-2-169,2 0 0,-5 6 0,4-1 0,0 2-109,-1 1 1,0 1 17,-4 0 0,5 5 123,4 3 1,-2 9 0,1 6 0,1 6-12,2 2 1,2 2-1,1 5 1,1 1-150,1 2 1,5 6 0,-3-3 0,1 1-360,3 0-30,2 0 1,6 9-1,2 3 1</inkml:trace>
  <inkml:trace contextRef="#ctx0" brushRef="#br0" timeOffset="1.70687E6">19906 13692 6064,'8'-4'527,"-1"-1"0,0-1-46,0 1 1,-3-4-1,4 5 1,2 0-221,1-2 0,1 5 1,2-3-1,1 3-169,2 1 0,5 0 0,-2 0 0,4 0-53,1 0 0,1 0 1,1 0-1,4 0-27,0 0 1,2 0 0,6-2 0,1-1 22,1-1 1,10 0-1,-1 4 1,1 0-87,0 0 0,4 0 0,3 0 0,3-1 86,1-3 1,0 2 0,1-2 0,2 3-78,1 1 1,8 0 0,-2 0 0,0 0 0,-2 0 1,2 0-1,-1 0 0,1 0 3,-3 0 0,7 0 0,-12 0 0,4 0-104,-2 0 1,4 0-1,-1 0 1,-1 0 115,2 0 1,-4 0 0,0 0 0,-2 0 55,-2 0 1,4 0 0,0 0 0,-3 1-90,-3 3 0,-1-2 0,-4 3 1,0-1-78,0 0 0,-2 5 1,-7-4-1,-3 1-131,-4-1 0,-1 1 0,-10-3 0,-5 1-269,-5-2 1,-4 5-1,-2 0 1</inkml:trace>
  <inkml:trace contextRef="#ctx0" brushRef="#br0" timeOffset="1.70767E6">19732 13667 8355,'0'-12'-454,"2"0"1,2-1 455,4 1 0,3 1 218,1 2 1,-3 4-14,-1 5 1,-5 1 0,1 3 0,-3 5 54,-1 2 1,0 1 0,0 1 0,-1-1-31,-3 0 0,2 1 1,-2-1-1,3 1-47,1-1 1,1-1 0,2-1 0,2-3-194,2-2 0,2-1 1,3-4-206,0 0 1,-1-1-1,-1-3 1,-3-5 56,-2-2 0,4-1 0,-5-2 0,0-1-47,1-1 0,-3-5 1,2 3 155,-3-1 1,-6 3-1,-3 1 1,-3 4-1,-3 4-131,-3 2 1,2 2-1,-6 9 1,1 6-490,0 7 1,-3 5 0,4 1 0</inkml:trace>
  <inkml:trace contextRef="#ctx0" brushRef="#br0" timeOffset="1.70859E6">23292 13692 7263,'0'-12'-1125,"0"5"2105,0-4-702,0 4 0,0-1 1,0-1 103,0 0 0,-2 3-262,-2 2 1,3 4 0,-5 3 0,2 2-5,0 2 0,0 2 0,4 3-107,0 0 0,0 1 0,0-1 10,0 1 0,0-1 0,1-1-45,3-3 0,-1-2 0,5-6-30,2 0 0,-3 0 1,1 0-1,0-2 39,-1-2 1,4-1 0,-4-6 0,1 0-7,1-3 1,-5-1 0,3 2 0,-2 1 1,-2 0 1,-2-2 0,-1-1 16,0-2 0,-1 5 1,-3 3-1,-4 1 0,-3 0-12,-2 0 0,1 5 0,-1-1 0,1 4-83,0 4 1,-4-1 0,3 5 0,2 2-275,0 1 0,4 6-167,-2 4 0,7 3 0,-4 0 0</inkml:trace>
  <inkml:trace contextRef="#ctx0" brushRef="#br0" timeOffset="1.71451E6">20985 13593 7041,'7'12'0,"-2"1"0,-1-1 58,0 1 0,6-2 1,-2 0-1,3 0 1,2 2-1,-1 1 1,1 0-1,-1-2-151,0 1 1,5-2 0,-1-2-8,0 0 1,-3-2 0,0 1 0,-1-4 0,1-3-152,-1-1 1,0 6 0,1 1 0</inkml:trace>
  <inkml:trace contextRef="#ctx0" brushRef="#br0" timeOffset="1.71479E6">21171 13531 8188,'0'-12'-1131,"0"5"1245,0-4 1,-2 9 0,-2-2 0,-4 4-58,-3 4 1,-1-1-1,-1 7 1,-1 2-31,-2 3 1,-2 7 0,-4 0 0,1 5-100,-1 1 0,0 7 0,1-3 0,4 1-979,-1 0 855,4-6 0,-4 4 0,6-7 0</inkml:trace>
  <inkml:trace contextRef="#ctx0" brushRef="#br0" timeOffset="1.71567E6">22250 13531 8355,'0'-8'-43,"0"-1"1,1 1-1,2 0-1230,1 0 1156,0 5 185,-4-3 0,0 8 0,0 2 1,2 4-1,2 2 35,4-2 0,-1 3 0,1-3 0,2 3 0,1 2 1,0-1-1,-2 1-66,0-1 0,-1 2 0,4 1 0,-1 3 0,-1 0-121,-2 0 1,-5 2-1,3-3 1,-2-2-181,0-1 1,1-2 0,-2 1 0,3-2 36,1-3 0,-3 2 0,3-5 156,-2 2 0,5-4 0,-3 2 1</inkml:trace>
  <inkml:trace contextRef="#ctx0" brushRef="#br0" timeOffset="1.71593E6">22498 13469 8182,'-13'0'-196,"1"0"0,1 1 0,0 5 1,0 5 276,-3 4 1,-2 8 0,1 1 0,-3 5-213,-2 3 0,4-1 0,-4 4 0,1-2-389,0 1 283,4-4 0,-9 6 0,5-4 0</inkml:trace>
  <inkml:trace contextRef="#ctx0" brushRef="#br0" timeOffset="1.72448E6">20948 13481 8355,'0'-12'-40,"0"0"1,0-1 0,-2 1 0,-1-1 0,-1 1-1,0 0 250,-1-1 1,3 5 0,0 1-1,4 3 1,7 4-161,2 3 1,2 6 0,2 0 0,3 3 0,0 3 0,2 3 0,-1 0-1,3 1 1,1 0-1186,2 4 445,0 0 0,5 2 0,2 0 0</inkml:trace>
  <inkml:trace contextRef="#ctx0" brushRef="#br0" timeOffset="1.72534E6">21220 13333 8355,'-8'-13'-72,"0"1"1,0-1 0,-1 2 0,1 2-1,-2 0 162,-1 0 0,-1 3 1,0 1-1,-2 1 1,-1-1-67,-2 3 1,-1 0-1,3 2 1,-3 0 66,-1 0 0,2 6 1,-3 2-1,-2 4-28,-2 5 1,-1 4 0,1 8 0,0 4 21,3 3 1,-1 1-1,4 1 1,1 4-120,-1 3 1,0 3 0,4 1 0,0-3 11,3 0 1,3-2-1,0 2 1,3-5 146,4-3 1,11-6-1,4-3-134,3-3 1,6-6 0,5-5-1,6-6 1,1-5-50,3-2 1,3-9-1,2-5 1,1-8 44,3-3 0,-5-7 0,0-5 0,-5-4-27,-4-2 1,1-2 0,-6 3 0,-5-1 49,-5 1 0,-9-1 0,-5 2 0,-3 2 0,-1 0 1,-3 0 82,-5 1 1,0 7-98,-9 0 1,-2 0 0,-2 3-1,-2 4 1,-3 4-68,-3 7 0,1 0 0,-4 7-111,2 1 0,0 8 1,2 8-1,-1 7-241,2 8 1,1 5 0,1 8 53,0 5 0,0 2 0,0 2 0</inkml:trace>
  <inkml:trace contextRef="#ctx0" brushRef="#br0" timeOffset="1.72787E6">21109 13829 8121,'-7'-6'0,"3"-2"0,2-3 0,2-2-102,0 1 0,6-5 39,2 1 10,3-1 1,2 6 0,-1 2 0,2 0 0,1 1-1,3 0 1,0 1-80,0 2 0,2 0 1,-3 7-1,-3 3-175,-5 8 0,2 5 0,-4 6 1</inkml:trace>
  <inkml:trace contextRef="#ctx0" brushRef="#br0" timeOffset="1.72805E6">21109 13866 8355,'0'-25'-96,"5"6"1,2-3-1,6 7 1,-2 2 0,-2 5-1,0 2-416,0 4 0,2 6 0,2 3 0</inkml:trace>
  <inkml:trace contextRef="#ctx0" brushRef="#br0" timeOffset="1.73638E6">21059 13581 7238,'13'-6'0,"-1"-2"0,-1-3 0,-1 0 0,-2 0 0,2 0 0,-1-3-36,-1 0 1,2 0 0,-6 2 0,0-2-1,1-1 1,-1-2 0,-2 2 67,0 2 1,-2-4 0,-2 0 0,-2 2 0,-5 3-50,-7 4 1,3-3 0,-5 4 0,0 0 0,-1 3 0,-2 2 31,0 2 1,1 7-1,-5 4 14,0 4 0,4 12 0,2-1 1,1 3-17,3 1 0,7 4 0,4 0 1,2 1-52,2 3 0,0-5 0,2-3 0,2-2 23,4-5 1,3-8 0,3-2 0,1-8 61,1-4 1,6-2-1,-2-4 1,0-8 50,1-6 1,-6-5 0,2-2 0,-3-1-125,-2-2 1,-5 0-1,-3 4 1,-3 0-139,-1 0 0,-4 6 1,-1 3-1,-2 3-11,-3 5-71,-6 2 0,-4 12 0,-4 1 0</inkml:trace>
  <inkml:trace contextRef="#ctx0" brushRef="#br0" timeOffset="1.73734E6">19621 13184 8355,'-6'-11'-66,"-1"1"1,0 5-44,3 3 151,3 5-226,1 9 1,5 1 175,3-1 0,4 2 0,0 1 1,0 2-1,2-2 0,1-3 1,2-2-1,-2-3 0,-1 0-37,-2-1 0,1-3 1,-1 1-2,0-2 0,2-9 0,1-4-32,2-4 0,1-9 0,-2-1 0,5-8 0,2-5-90,2-4 0,1-4 1,3 0-1,3-2 4,0-2 1,9-5 0,-2-1 0</inkml:trace>
  <inkml:trace contextRef="#ctx0" brushRef="#br0" timeOffset="1.738E6">23465 13221 8355,'7'-13'-857,"-3"1"0,-1 5 872,1 3 0,2 4 0,2 4 51,-4 4 1,2 5 0,-1 2 0,1 2-1,-1-2 27,-2-1 0,4-2-81,1 0 0,-1-3 0,1-3 1,2 0-1,1-3-65,1-2 0,1-2 0,0-3 0,4-6-87,4-5 0,2-4 0,3-8 0,3-2-11,4-4 0,10-9 1,5-9 73,5-10 0,6-7 0,-3-6 0</inkml:trace>
  <inkml:trace contextRef="#ctx0" brushRef="#br0" timeOffset="1.73988E6">19707 13221 8355,'0'-13'0,"3"2"-656,5 3 1,12-3 0,11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8:02:40.58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4403 12663 8355,'14'-8'-124,"2"-1"1,5 1 0,4 0-1,4 1 1,4 0 0,2 1 0,3 0-1,-1 0 1,0-1 0,0 0 0,1-2 73,-1-2 0,-1 2 1,-1 1-1,0-2 1,1 1-1,-2-2 0,3 1 1,2-1 176,2 1 0,2 2 0,-2-2 0,5 2 0,2 0 0,3 1-7,3 3 0,2-2 0,8 2 0,2 2-92,4 0 1,-1 2-1,4 0 1,4-1 4,4-3 0,5 2 0,-6-2 0,4 3-11,0 1 1,0 0 0,3 0-4,0 0 1,1 0 0,1 0 0,2 0 0,-1 0 28,-2 0 1,6 0 0,4 0 0,-48 0 0,0 0-15,48 0 1,-45 0 0,0 0 0,-2 0 0,0 0 0,1 0 0,1 1-52,3 1 0,0 0 0,-2-1 0,0 0 0,5 1 0,1 0 0,1-1 0,-1 1 2,0 0 0,0 0 0,4-2 0,0 1 0,-1 1 1,0 0-1,1 0 0,0-1-19,0 1 0,1 0 0,5-1 0,1-1 0,-2 3 1,1-1-1,1-1 0,0-1-106,3 0 0,1 0 0,-2 2 0,0 0 0,4 0 0,2 0 0,-1 0 0,-1-1 99,-2 0 0,-1-1 1,6 0-1,0 0 1,-4 1-1,0 0 1,2 0-1,1 0 12,-4 1 0,1 1 1,4-1-1,0 0 0,-6-2 1,-2 1 35,2 1 0,0 0 1,-2-1-1,0 0 1,0 1-1,-2 1 1,-1-1-1,-1 0 1,-1 1-1,-1 0 38,0 0 1,-1 1-1,2-3 1,-1 0-1,-3 2 1,0-1-1,0-1 1,-2 0-62,1 1 1,-1 0 0,0-1 0,-1 0 0,-3 1 0,-1 0 0,1-1-1,-1-1 0,0 0 1,-1 0-1,-4 0 1,1 0 0,-1 0-1,0 0 1,44 0-157,-8 0 0,-3-4 0,-10 0 1,-6 0-354,-8-2 525,-10 5 0,-6-4 0,-5 5 0,1 0 0,0 0 0,1 0 0</inkml:trace>
  <inkml:trace contextRef="#ctx0" brushRef="#br0" timeOffset="448">8272 12402 8355,'11'-16'4,"6"-1"82,5 1 0,8 5 1,5 2-1,5 5-125,5 3 1,9-3 0,5 0 0,7 1-85,9 2 0,6 1 1,11 0-1,5 1 103,1 3 1,-41-3 0,1 1-1,-1 2 1,1 0 0,2 0-1,1 0-97,2 0 1,1-1 0,3 2 0,1 0 0,-1-2 0,1-1-1,1 2 1,0-1 74,2 2 1,1 0 0,1-2 0,2 1 0,1 0 0,0 0 0,1 0 0,-1 0 65,-2 0 0,0-1 0,6 2 1,1 0-1,-4-2 0,0-1 1,4 1-1,0 0 21,0-1 1,0 1 0,2 2 0,-2-1-1,-3-2 1,0 0 10,0-1 0,0 1 0,3 0 0,0 1 0,-1 0 0,0 0 0,1-1 0,-1 1 0,1 0 0,-2 1 25,-4-1 0,0 1 0,4 0 0,-2 0 0,-5 2 1,-2 1-1,1-1 0,-1 0-41,-3 0 0,1 0 1,0 1-1,0-1 1,-7 0-1,-1 0 1,0 1-1,-1 0-134,-2 1 1,-1 0-1,42 8 1,-3 3 0,-8 0-366,-9 1 1,-2-1 0,-13 1 0,-5-3 458,-5-3 0,-8-3 0,-9 0 0,-2-1 0,1-1 0,-2-1 0</inkml:trace>
  <inkml:trace contextRef="#ctx0" brushRef="#br0" timeOffset="614">15156 12613 8355,'13'-26'0,"3"7"-656,0 8 1,6 5 0,-3 6 0</inkml:trace>
  <inkml:trace contextRef="#ctx0" brushRef="#br0" timeOffset="1961">15540 11212 8355,'7'0'-12,"-1"0"579,-6 0 66,0 0 0,6-6 1,5-3-1,5-7-170,-1-4 1,8-5-1,3-4 1,3-4-410,2-3 1,7-7-1,-1-1 1,2 2-1,0 3-1044,-2 5 0,0 6 1,-1-1 179,-3 3 0,-4 7 0,-7 2 201,-1 3 0,-6 2 0,3-1 0</inkml:trace>
  <inkml:trace contextRef="#ctx0" brushRef="#br0" timeOffset="2180">15987 10579 8355,'7'-1'131,"-3"-3"0,-2 2 1,3-2-1,3 1 1,3 1-1,1-2 106,1 1 1,3 1 0,2 4 0,0 1-564,0 1 1,-2 9-1,-3 1-63,-1 4 0,-1 0 1,-2 5-1,-5 5 1,-3 1 28,-1 1 0,0 5 0,0-4 0</inkml:trace>
  <inkml:trace contextRef="#ctx0" brushRef="#br0" timeOffset="4064">16706 10033 8355,'0'-19'705,"0"1"-455,-6 6 1,5-1 0,-3 1 85,3 0 0,-4 6 1,1 6-1,2 7-327,0 4 1,2 3-1,0 1 1,0 3-51,0 1 0,0-4 0,2 2 1,0-2-1,4 0 0,1 2-194,2-2 1,-2-5 116,1-2 1,1-1 0,3 1 7,1-4 0,-1-2 0,0-4 0,-1-2 24,-2-4 0,2-3 0,-3-3 0,2-1 46,-2-2 1,2-1 0,-5 3 0,1-1 92,-1 0 0,3-1 0,-4 0 191,-1 2-153,4 7 0,-6 3-89,4 10 1,-4 1 0,-1 7 0,1 1-56,4 2 0,-3-2 1,7 3-1,0-4 3,2 0 1,2-6 0,-1-3-8,0-3 0,1-1 0,-1 0 1,1 0-26,-1 0 1,-1-1 0,-1-3 62,-2-5 0,-1-2 1,1-1-1,-4-1 28,-2 1 1,2-2-1,0-1 1,-1-1 64,-2 0 0,-1 3 0,0 0-23,0 1 1,1 4 0,2-1 144,1 0 0,2 3-204,-2 2 0,3 4 1,5 3-1,-1 2-32,-2 2 1,6 1 0,-3 5 0,2-1-82,0 1 1,-2 3 0,-1 1 0,-1-1-58,-2 2 0,-5-4 0,1 3 0,-3-4 22,-1 0 0,0-1 0,-1 1 0,-3-2 241,-5-3 1,-2 1 0,-1-4-1,0-3 166,-1 0 1,5-2 0,1-2 0,0-2-118,0-4 0,5 1 0,-3-1 8,4-2 1,7-1 0,2-1-1,4 1-311,5 2 0,-2-2 1,4 3-1,1-2 1,-3 1-148,1 1 0,3 3 1,-4-1-1,-2-1 206,-2 0 1,0 4 0,-2-3 0,-1 2 57,-2 0 0,-4-4 1,3 2-1,-2 0 74,-2-4 0,-2 3 0,1 0 0,1 0 268,1 0 0,0-1-27,-4-4 0,0-1 91,0 1 1,-1 5-131,-4 3 0,4 4-149,-3 4 1,2 3 0,2 5 0,0 1-19,0-1 0,2 0 0,1 1 0,2-1-105,2 1 1,0-1-1,3-1 1,-2-1 50,1-2 1,-2-4 0,2 3 0,0-1-132,2-4 1,-2 0 0,-1-2-1,0-2-109,-1-2 0,4 1 0,-4-5 0,0-1 59,-3-3 1,1 0 0,0 0 153,-3-1 0,1 1 0,0-1 0,1 1-168,-1 0 0,-2-1 1495,-1 1-951,0 5 1,6 7-488,2 8 0,2 3 0,-1 2 0,-1-1 0,1 2-243,-2 2 0,4-2 0,-3 3 1,2-4 42,-2 0 1,3-2-1,-3-3 1,2-2 274,-2-1 0,3-3 0,-4 3 1</inkml:trace>
  <inkml:trace contextRef="#ctx0" brushRef="#br0" timeOffset="4574">17934 9847 8355,'0'-12'143,"0"0"0,-4 3 0,0 1 0,1-2 0,0 1 424,-1 1 0,2-3 1,-3 4-70,-1 0 0,5 0 1,-4 4-509,-1-1 0,-1 5 0,-4 8 1,2 2-209,0 1 0,1 2 0,-4 2-77,-1 5 0,6-2 1,2 1-1,1-1-31,-1 0 1,1-4-1,4 2 1,2-5 0,0-2-69,3-2 0,4-5 1,0 1 332,2-3 1,1-6-1,-1-3 1,-1-3 211,-2-2 1,-4 1 0,3-1-1,-2 1 210,-2 0 0,3-5 0,-2 1-106,-1 0 0,-1 4 0,1 2-92,1 2 1,2 5-179,-2-1 0,-1 4 0,4 4-119,-2 5 1,3 2-1,-2 0 1,-1-2-1,2 0-321,0 0 0,1 1 0,5-2 0,-1-4 22,1-2 0,-1-2 0,0 0 1,1 0 400,-1 0 0,1 0 0,-1 0 0</inkml:trace>
  <inkml:trace contextRef="#ctx0" brushRef="#br0" timeOffset="5350">18157 9463 8355,'7'-12'403,"-3"-1"1,-3 1 0,-1-1 0,-1 2-10,-3 3 0,3 8 1,-4 8-1,5 5-267,5 3 1,-4 4 0,4 4 0,0 1-242,-1 0 0,1 9 1,-2 2-1,1 1-268,-1 2 1,2-6 0,1 6 0,1-8-79,2-4 0,2-1 0,2-10-4,-1-1 0,1-6 0,-1-5 0,0-4 247,1-4 0,-1-5 0,-1-7 0,-1-5 1,-3-2 204,-2-2 0,1-1 12,-2-3 0,-3-3 0,5-5 0</inkml:trace>
  <inkml:trace contextRef="#ctx0" brushRef="#br0" timeOffset="5351">18368 9500 8355,'0'-37'0,"0"1"0,0 3-24,0 3 0,0 6 0,-2 4 1322,-2 3-930,3 9 0,-9 4 1,6 9-1,1 8-41,2 6 1,2 4 0,2 2-319,1 0 1,2 1 0,-3 3 0,2 4 0,2 2-209,3-2 0,-3 5 0,1-3-163,1-1 0,2-5 1,1-1-1,-3-5 1,-1-4-282,2-1 0,1-3 0,1-6 228,1-5 0,-5-3 0,0-2 259,2-3 1,-3-7 0,0-6 0,-2 2 214,-2 1 0,0-2 0,0-1 0,1 2 236,-1 1 0,-2 2 0,-1-1 824,0 1-704,0 5 1,1 2-310,3 5 0,2 5 1,4 2-1,-2 1 0,1 1-212,3 0 0,0-3 1,2-1-1,1-1 1,3 0-200,1-1 0,-2-3 0,2-3 140,-1-1 0,-2-5 0,-3 2 0,-2-1 80,-3-1 0,2 1 0,-6-4 333,-1-1 0,-2 5 259,-1 0 0,-6 5-216,-2-1 1,3 4 0,-1 4-1,2 6-54,0 5 0,0 4 0,4 7-142,0 3 0,0 4 0,0 9 0,0 2 0,0 1-70,0 1 0,1-2 1,2 1-1,2-5-349,2-5 1,-3-1 0,5-6 0,0-4-1055,2-2 706,2-12 0,-1 7 0,1-10 0</inkml:trace>
  <inkml:trace contextRef="#ctx0" brushRef="#br0" timeOffset="6756">19261 9562 8355,'-13'0'228,"5"0"-113,0 0 1,7 0 101,1 0 1,6 4 0,10 0-357,0-1 1,1-1 0,-5-4-4,0-2 0,1 1 1,-1-5-1,1 0 1,-1 0 113,0-1 0,-5 1 1,-1-4-1,-2-1 17,0 1 0,0 4 0,-5-1 0,-3 0 167,-5-2 1,3 0-1,-3 2 1,0 4 35,-2-1 0,-2 5 0,1-2-149,-1 6 0,5 4 1,1 5-1,2 1 11,2-1 0,-2 6 1,0 3-1,3 2-106,0 2 1,8-2 0,3-1 0,5-2-187,3-3 1,5 4 0,-2-6 72,4-4 0,1 0 0,-1-7 0,1-1 0,0-1 210,0-2 1,0-10 0,-1-4 0,1-2 169,0-2 0,-4-4 1,-2 2-1,-1 0-61,-3-1 0,-7 5 1,-3-4-1,-4 2-10,-1 3 1,0 1 0,-1 3-116,-4 3 0,-1 3 1,-7 5-1,-1 0-30,-2 0 0,2 5 1,-3 3-1,4 3-3,0 2 0,5 3 1,1 1-1,0-1-158,0 2 0,5-4 0,-3 3-79,4-4 0,1 0 0,1-2 1,4-2 109,3 0 0,-1-6 1,1 1 85,2-3 1,-3-2 0,1-2-1,0-3 1,0-1 60,1-2 0,-2-2 1,2-2-1,-2 0 352,-1-4 1,-1 7-1,-2-2 24,1 1 1,0 4-340,-4-1 1,-1 5-1,-2 0-47,-1 6 0,0 0 1,4 5-1,0 2-8,0 1 1,0 1-1,0 1-105,0-1 1,1 0 0,3 1 0,4-2-27,4-3 0,0-1 0,0-4 0,1 1 0,-1-1 36,1-2 1,-1-6 0,0-4 120,1-2 0,-5-1 1,-1-1-1,-2 1 99,-2 0 0,3-5 0,-2 1 1,-1-1 39,-2-1 1,0 3-1,2-4 1,1 1-74,-1 3 1,2 1 0,0 1 0,-1 2-34,1 3 1,-2 1-1,5 4 1,2-1 24,1 2 1,1 0 0,1 4-133,-1 2 1,2 3-1,1 5 1,3 0 0,0 1-176,0-1 0,-2 1 1,-3 0-1,-1 3-18,1 0 0,-7 2 0,-1-3 0,-4 2 235,-1-2 0,0-1 0,-3-2 0,-4 0 43,-5 1 0,-3-1 1,2-1-1,1-2 111,0-5 1,-1 1 0,1-1 95,-1-1 1,6-3-386,3-4 1,3 1-1,2-4 1,3 0-1,5 0-335,2-2 1,5-1 278,1 2 0,1-3 1,-3 3-1,3-2 1,0 0 50,0 2 0,2 0 1,-3-5-1,-2 1 259,-1 0 1,-6-1 0,0 2 0,1 2 227,-2 0 1,-2 1 0,-4-3-1,2 1 430,1 2 0,0 4-56,-4-4 0,-1 5-484,-3-1 0,3 8 1,-4 4-336,4 3 1,1 2-1,1-1 1,2 0-129,1 1 0,6-5 0,-2 0 146,3 2 0,2-5 0,-1 0-234,0-4 0,1-1 1,-1-1 251,1-4 1,-1-1-1,-1-7 1,-1 1 0,-3-1 132,-2 1 1,1 0 0,-4-1 0,3 1 312,-3-1 0,4-3 0,-2-1 737,-1 2-503,4 1 0,-6 9-419,3 5 1,-1 10 0,0 9-1,2 3-216,2 4 1,1 3-1,6 0-104,3 4 0,2 4 1,4 3-1,-1 3 1,-1 0-140,1-1 0,-4 4 0,-1-4-485,-4 3 0,-6-7 0,-3-1 0,-4-6 0,-4-5 501,-4-1 1,-9-6-1,-5-4 1,-4-5 653,-3-6 1,-5-3 0,2-2 0,-1-3 65,0-4 0,5-9 0,1-4 0,5-2-253,5-2 1,5-1 0,4-2-1,5-1-1144,6 2 1,5-5-166,8-1 0,9-3 0,7-1 0</inkml:trace>
  <inkml:trace contextRef="#ctx0" brushRef="#br0" timeOffset="7406">20762 9314 8355,'0'-19'0,"0"1"-111,0 6 1,0 3 374,0 1 1,0 4 0,0-2 0,0 5-149,0 7 0,1 3 0,2 5 1,1 1-162,-1 2 0,-2 3 0,-1-3 1,0-2 31,0-1 1,1-2 0,2 1-140,1-1 1,2-4-1,-2-1-112,4-1 0,-1-2 0,0-6 217,-2-2 0,4 2 0,-4-7 0,1 0 1,1-2 26,-1-2 0,-1-2 1,1 1-1,0 3 91,-3 0 1,0 0 0,-1-1 173,2-1 0,6 2-148,-2 3 0,-1 3 0,1 5-118,2 0 0,1 5 1,2 3 61,-1 3 1,0 0 0,1-1-140,-1-2 0,1-1 1,-1 1 89,0-3 0,1-4 0,-1-1 0,1 0 190,-1 0 1,-4-1-37,1-4 0,-7-1 0,4-5 0,-2 1 0,0 2 137,-1-2 1,-2 3-1,1 0 124,2 2 0,-2 1-464,7 4 0,-2 1 0,2 2 0,0 2-334,0 2 1,-2 0 0,0 3 0,0-3-1628,0-2 1559,-5 5 1,10-9-1,-6 5 1</inkml:trace>
  <inkml:trace contextRef="#ctx0" brushRef="#br0" timeOffset="7563">20811 8930 8013,'0'12'-1140,"13"0"1</inkml:trace>
  <inkml:trace contextRef="#ctx0" brushRef="#br0" timeOffset="8142">18430 10567 8355,'-4'-32'231,"-2"5"1,1 3-349,-1 3 0,2 10 315,4-1 1,0 19 0,0 7 0,0 10 0,1 10 0,4 3 0,3 5 17,3 8 1,1 4-1,2 6 1,1 0-310,2-1 1,-1 4-1,-3-6-166,-1-1 1,-4-5-1,1-8 1,-1-3 0,-1-6-1,-2-2 1,-1-6-787,1-4 1,-1-4 640,-4-5 1,-2-6 371,-2-3 1,-3-3 0,-5-1 0</inkml:trace>
  <inkml:trace contextRef="#ctx0" brushRef="#br0" timeOffset="9142">18455 10951 8355,'0'-42'57,"1"7"1,2-1 433,1 5-250,6 2 0,-2 8 0,7 2 0,2 2-50,-2 6 0,3 4 0,-2 7 0,-1 0-348,-1 0 0,-1 2 0,-1 2 0,-1 5-104,-3 7 0,-2 3 1,-6 7-1,-2 2-60,-2 1 1,-7 4 0,-5-4-68,0-2 1,3-2 0,0-4 0,1-5-387,0-2 774,-1-7 0,1 4 0,-1-4 0</inkml:trace>
  <inkml:trace contextRef="#ctx0" brushRef="#br0" timeOffset="9143">18728 10778 8802,'0'-7'702,"0"1"1,4 12 0,1 2-570,2 3 0,1 3 0,5 1 0,1 2-225,2-2 0,-5 0 1,4 0-1,0 2 0,-2-2 1,-2-2-1,-3 0-1570,2-1 1264,-5-5 0,-3-3 336,-6-8 1,-6-3 0,3-7 0,-1-1 43,-1-1 1,7-6-1,-2 1 1,2-2 0,2-2-17,0 0 0,6 4 0,2 2-19,3 1 1,6 3-1,0 5-236,3 2 1,-4 5-1,5-1 1,0 3 72,-2 1 1,4 0-1,-3 0 1</inkml:trace>
  <inkml:trace contextRef="#ctx0" brushRef="#br0" timeOffset="9144">19186 10753 7283,'7'-7'410,"-1"-4"0,-6 4 0,0-5 1,0-1-1,0 1 1892,0-1-1958,-6 1 0,5 0-189,-3-1 1,-2 5 0,1 1-239,-2 2 1,-1 0 0,-3 7 0,1 2-138,2 4 0,1 3 0,-3 3 0,2 3-40,-2 3 1,3-1-1,0 2 1,2 0-3,2-2 0,2 3 0,1-5 1,0-2-76,0-1 1,5-3 0,4-3 0,2-4 70,1-3 0,2-1 0,1-2 0,1-5 221,0-6 1,-4-3 0,-2 1 0,-3-3-186,-2-1 1,-1 3 0,-2-2 501,2 1 0,-3 3 1,3-3-1,-2 3 595,-2 2 1,0 4-446,0-1 0,1 7-397,3-2 0,-1 8 1,4 4-1,0 3-193,0 1 0,-1 1 0,4 1 0,0 1-193,4 1 0,-2 1 1,4-6-1,-2-1-983,-1-2 1144,5-5 0,-5 8 0,5-5 1</inkml:trace>
  <inkml:trace contextRef="#ctx0" brushRef="#br0" timeOffset="10007">19608 10567 8081,'-4'-8'0,"0"-1"0,-2 7 977,2-3 1,-3 4-797,-5 1 0,5 6 1,1 2-1,2 3 0,-1 3 1,-1 1-1,-1 3 0,2 1 1,-1 2-482,4-2 0,-4 3 0,2-4 0,3 0-67,3 0 0,5-3 0,6-7 0,0-4 0,4-2 0,-2-2 0,6-3 1,1-4-16,1-5 1,1-5 0,-2 1 0,-3-5 312,-1-3 1,4-6-1,-3-2 1</inkml:trace>
  <inkml:trace contextRef="#ctx0" brushRef="#br0" timeOffset="10008">19807 10182 8355,'-6'-12'719,"5"6"1,-3 6-502,2 7 0,2 4 0,0 3 0,2 3 48,2 3 1,-2 4-1,7 1 1,-1-1-272,-1 1 1,4 5 0,-3 2-1,3 1-292,2 0 0,-1-1 0,-1 1 0,-1-4-452,-2-3 0,-5-2 0,2-2 0,-1-3 300,0-1 0,1-2 0,-5-3 0</inkml:trace>
  <inkml:trace contextRef="#ctx0" brushRef="#br0" timeOffset="10009">19757 10579 8355,'0'-8'1127,"1"1"-1090,3 2 0,3-5 0,7 2 94,3-3 1,-2 2-1,5 1 1,3-2-1,0-1 1,2 0 0,0 2-20,-1 0 0,-3 7 0,-2-4 0,-1 2-328,-3 0 1,-1 1-1,-3 7 1,-3 5 126,-3 2 0,-4 1 0,-1 0 0,0 1-211,0-1 0,0 5 0,0-1 0,1-1-317,4-1 0,-3-3 223,7-3 0,-1 4 0,4-6 0</inkml:trace>
  <inkml:trace contextRef="#ctx0" brushRef="#br0" timeOffset="10010">20092 10244 8355,'-13'-12'0,"2"4"1533,3-1-2219,-3 7 686,10-4 1,-3 12-1,8 2 1,4 3-869,3 1 1,7 1-1,1-1 1</inkml:trace>
  <inkml:trace contextRef="#ctx0" brushRef="#br0" timeOffset="10569">20402 10381 8442,'7'-14'0,"-3"-1"908,-3-2-725,-1 1 0,-5 5-109,-4 2 1,-2 4 0,-1 6 0,0 3 0,1 5 0,1 2 196,2 1 1,5 6 0,-3 1-1,2 2 1,0 0-210,1 1 1,6 1 0,3 1-1,2-4-183,6-3 0,0-3 0,6-2 0,1-1-132,-2-3 1,5-2 0,-4-6-1,4 0-34,0 0 0,-3-6 1,-2-3-1,-1-5 163,-2-3 1,1-5 0,0 2-1,-2-2 122,-1 1 0,-6-3 0,0 4 0,1-4 0,-2 0 1,-1 4 0,-3 4 0,1 2 124,-1 2 0,-3 5 0,-4 3 85,-4 2 1,-2 8 0,0 2-1,2 3-128,-1 1 0,3 5 0,2 1 56,3 1 1,1 0 0,2 2-1,5-4 1,7-4-273,4 0 1,3-5-1,3-1 1,1-2-481,0-2 1,4-3-1,0-3 1,-2-2 111,0-2 1,3-1 0,2-5 0</inkml:trace>
  <inkml:trace contextRef="#ctx0" brushRef="#br0" timeOffset="10570">21406 10195 8355,'7'-6'3914,"-1"6"-5548,-6 0 0,0 0 0,0 6 1</inkml:trace>
  <inkml:trace contextRef="#ctx0" brushRef="#br0" timeOffset="21118">10678 14139 8355,'32'-32'0,"5"4"-58,7 6 1,6 4-1,4 6 1,2 0-23,1-1 0,5 2 0,0 2 1,5 2-1,6 0 0,3 1 0,7 1 1,1 2-6,1 2 1,8 1-1,-5-2 1,3 0 54,1-3 1,2 1 0,-7 4 0,-7 0-76,-7 0 1,-11 2-1,-10 2 1,-7 3-116,-7 0 0,-1 9 0,-5-2 0</inkml:trace>
  <inkml:trace contextRef="#ctx0" brushRef="#br0" timeOffset="21308">11299 14077 8213,'26'-31'0,"1"7"0,5 7 0,2 7-193,5 6 0,6 3 0,4-1 0,6 0 0,10-2 0,6-1-163,9 0 1,10-1 202,5-2 1,3-8-1,1 2 1</inkml:trace>
  <inkml:trace contextRef="#ctx0" brushRef="#br0" timeOffset="25262">14387 13283 8355,'-2'-12'9,"0"-1"1,-3 1 0,1 1 0,0 1 431,0 2-327,0 5 1,4-1 107,0 8 0,1 3 1,2 5-1,3 1 1,-1-1-1,1 1-870,-4-1 1,4 0 0,-2 1 0,-1-1-62,-2 1 367,5-1 1,-5-5-1,5-2 1</inkml:trace>
  <inkml:trace contextRef="#ctx0" brushRef="#br0" timeOffset="25494">14461 13233 8355,'0'-8'-158,"0"0"1,4 6 0,0 2 32,-1 7 1,-1 4 0,-2 2-439,0-1 1,5 1 399,3-1 0,3 6 0,2 1 1</inkml:trace>
  <inkml:trace contextRef="#ctx0" brushRef="#br0" timeOffset="25997">14784 13419 8355,'-6'-7'777,"5"3"-520,-3 8 0,2 3 1,2 7-1,2 1-85,2 2 1,3 5 0,4 0 0,-2 4-170,0 3 0,-1 10 0,4-1 1,-1 4-232,-3 0 1,2 4 0,-6-5-1,-1-1-137,-2-1 0,4-4 0,-1-1 0,-2-6-469,0-1 0,-2-4-28,0-2 804,0-3 0,0-6 0,0 0 1</inkml:trace>
  <inkml:trace contextRef="#ctx0" brushRef="#br0" timeOffset="25998">14833 13618 8355,'0'-26'460,"0"-2"0,2 11-369,2 2 1,3 2 0,5 2-1,0 1-61,1 2 1,-1 5 0,1-1 62,-1 2 1,0 2 0,1 0 0,-1 2-239,1 2 0,-1 3 0,-1 5 1,-1 1-1,-3-1 0,-2 0 1,-2 2-1,-3 1 0,-4 2-384,-5-2 1,-2 4-1,-2 1 1,-3-1 55,0-3 0,-5 2 470,5-1 0,-6-1 0,2-3 1</inkml:trace>
  <inkml:trace contextRef="#ctx0" brushRef="#br0" timeOffset="26230">15168 13543 8355,'-8'-7'282,"0"3"0,-1 2 246,2-3 0,2 5-179,5 0 0,0 2 0,0 6 0,0 2-452,0 1 1,4 1 0,2 1 0,-1-1-461,1 0 1,2 1 0,-3 1 0,2-1 232,3 0 0,-3 1-250,1-10 0,0 5 0,5-2 1</inkml:trace>
  <inkml:trace contextRef="#ctx0" brushRef="#br0" timeOffset="26373">15118 13271 8355,'-11'1'-656,"3"3"1,-3 3 0,4 5 0</inkml:trace>
  <inkml:trace contextRef="#ctx0" brushRef="#br0" timeOffset="26678">15304 13519 8355,'0'-9'-131,"0"1"-129,0-2 0,2 5 52,2 1 1,3 4 288,5 4 1,1 3-1,-1 5 1,1 1-1,-1-1 1,0 0-1,1 1 1,-1-1-1,1 1-66,-1-1 1,0 0 0,1 1-26,-1-1 1,1-5 10,-1-3 0,-1-4 0,-3-4-7,-4-4 0,-2-3 0,-2-2 0,0 0-61,0-4 0,0 2 0,1-4 0,2-1-189,1 1 1,2 4 0,-4-3-1,4 1 4,1 1 1,1-1 0,4 5 0</inkml:trace>
  <inkml:trace contextRef="#ctx0" brushRef="#br0" timeOffset="27432">15838 13469 8355,'-8'-7'275,"1"2"0,0 0 0,1 0-28,1-2 1,1 6-1,2-1 1,-1 6-1,-2 3 1,-1 3-229,1 1 0,-1 5 1,4 1-1,-2 0-83,1 0 1,1-3 0,2 3 0,0-3 0,2-2-392,2 0 1,3-3 268,5-1 1,1-5 0,-1 1 0,0-4 34,1-4 1,-1 1 0,1-5 0,-2-2 122,-3-1 1,-3-1 0,-5-1-1,0 1 69,0-1 1,0 1-1,-1 1-38,-3 3 0,-3-2 0,-5 5 1,-1-1-1,1 0-84,-1 4 0,1 0 1,0 4-1,-1 0-174,1 3 1,1 4-1,1-2 0,3 1-301,2 1 412,1-1 1,15-1 0,2-2 0</inkml:trace>
  <inkml:trace contextRef="#ctx0" brushRef="#br0" timeOffset="27433">16011 13171 8355,'0'-31'-21,"0"3"155,0 6 0,0 0 0,-1 7 0,-2 2 796,-1 4-698,0 6 0,4 3 1,0 8-1,0 3-87,0 2 0,6 3 0,2 2 0,1 1-262,0 3 0,2 7 0,-3 3 0,2 1-87,-2 0 0,2 4 0,-5 3 0,1-2-195,-1-4 1,1-2 0,-4 1 0,3-6-277,-3-5 1,4-4 0,-2-5-1,-1-1 675,-2-5 0,-1 4 0,0-4 0</inkml:trace>
  <inkml:trace contextRef="#ctx0" brushRef="#br0" timeOffset="27434">16024 13320 8355,'12'-7'704,"-4"-2"1,1 3-541,0-1 0,8-1 0,4-4 0,2-1 157,2 1 0,4-5-1653,0 1 0,5-1 0,-2 5 0</inkml:trace>
  <inkml:trace contextRef="#ctx0" brushRef="#br0" timeOffset="31925">16756 13370 8183,'-7'-13'-109,"1"1"96,6 0 78,0-1 1,0 1-1,2 1 1,2 2-1,4 4 1,3 1 179,1 0 0,1 0 0,1 4 0,1 0 0,1 0 0,1 1 0,-1 2 0,1 2-282,-2 2 0,-1 1 1,-2 5-1,1-1-124,-1 1 0,-5-1 1,-2 0-1,0 1 88,-1-1 0,0 1 1,-6-1-63,-2 0 1,-3-1 0,-4-1 44,3-2 0,-3-5 0,3 1 1,-3-4 56,-2-4 0,7-3 1,1-7-1,4-2-21,1-5 1,0-2 0,0-2 0,0 1-77,0 4 0,6-4 0,0 4 0,4-2-370,2 1 0,-6 3 0,8 6 227,1-1 0,-3 6 273,5 3 0,-3 3 0,-2 1 0</inkml:trace>
  <inkml:trace contextRef="#ctx0" brushRef="#br0" timeOffset="32965">17190 13221 8355,'-11'-13'228,"2"1"-458,5 0 0,3 3 909,1 1-543,0 5 1,1-2 0,3 5-91,5 0 0,2 1 1,0 3-1,-2 3-122,0 0 1,-7 8-1,4-2 1,-2 1-187,0-1 1,6 0-1,-2-2 73,3-3 0,1-2 1,1-6-1,-1 0-14,1 0 1,-1-6 0,0-2 80,1-3 0,-5-2 0,-1 1 0,0-1 132,0 1 0,-4 0 0,1-1 1,-3 1 149,-1-1 1,0 1 336,0 0-370,0 5 0,0 3 0,0 8 1,1 4-38,4 3 0,-4 1 0,3 1 0,-1-1-91,1 1 0,-1-1 0,5-1 1,2-3-42,1-3 0,1-4 0,1-1 0,0-1-64,4-4 0,-2-2 1,4-5-1,-1 0 57,-3-1 0,-1-3 0,-1-2 0,-1 0 18,0 0 1,-1-3-1,-1 3 1,-3-1 13,-2-3 1,0-1 0,-5-4 0,0 0-38,0-2 0,0-1 0,0 1 1,-2-3 46,-2 0 1,1-2-1,-4 5 1,0 3 57,1 4 0,1 4 119,-3 5 0,4 2 1,-3 4-1,2 9 0,2 8 65,2 5 0,1 11 1,0-1-186,0 1 1,0 6 0,1-1-1,3 2 1,4-1-1,3-2 0,2 1 0,-1-4 0,1 2-100,-1-1 0,6-4 1,3-3-1,2-4-104,2-4 1,-2-6-1,-1-3 1,-1-2 137,1-2 0,-4-3 1,0-4 72,0-5 0,-9-5 0,4 1 0,-4-4 0,-2 1-56,-3 3 1,-2-2-1,-2 1 1,0 2-9,0 1 1,0 2-1,-2-1 19,-2 1 1,2 5 0,-7 3 0,0 3 65,-2 1 0,4 1 0,3 3 0,2 4-31,2 3 0,0 2 0,0-1 0,0 1-86,0-1 1,6 0 0,2 1 0,3-2-48,1-3 1,5 2-1,1-6 1,0-1-89,0-2 0,0-1 1,-3 0 85,1 0 0,1-4 1,-5-2-1,1 0 0,-2-4 66,-3-1 0,2-2 0,-6 1 26,-2 0 1,0-1 0,-2 1 0,0-1 0,0 1 17,0 0 1,0 3-1,-2 1 51,-2-2 0,3 4-22,-3-3 0,2 8-27,2 1 0,5 5 1,0 6-1,2-1-40,3-2 0,1-1 0,2 3 0,3-2-87,0 2 1,1-1 0,-6 1 93,-3-2 0,2 1 1,-6 3-1,0 2 62,1 2 0,-3-6 0,0 2 0,-4-1 1,-5 0-20,0 2 0,-4-5 0,3-1 1,-3 0-55,-2 0 0,1-4 0,-1 1-460,1-3 0,5-2 0,3-3 299,3-5 1,-5-2-1,-1-1 1</inkml:trace>
  <inkml:trace contextRef="#ctx0" brushRef="#br0" timeOffset="33173">18368 12316 8355,'-13'-13'574,"7"5"-595,1 0 1,4 6-1,0 2 1,-2 7 0,-1 4-1,1 3-404,2 2 1,1-2 0,1 4 0,2-1 170,1-1 0,0 5 0,-3-5-53,4 0 1,-3-7 306,7-1 0,-1 1 0,4 3 0</inkml:trace>
  <inkml:trace contextRef="#ctx0" brushRef="#br0" timeOffset="33555">18479 12291 8355,'-1'-6'-37,"-3"6"0,3 7 0,-4 8 0,4 3-222,1 1 1,0 2 0,0 4 0,0 0-338,0 0 0,6-1 534,2 1 0,3 0 0,1 0 0</inkml:trace>
  <inkml:trace contextRef="#ctx0" brushRef="#br0" timeOffset="33556">18641 12911 8355,'-13'0'2254,"1"0"-3959,5 0 0,2 1 1338,5 3 1,0-2 0,0 3 0</inkml:trace>
  <inkml:trace contextRef="#ctx0" brushRef="#br0" timeOffset="52883">17165 16346 8355,'-2'-11'254,"0"2"0,-2 0 0,1 0 0,3-2 0,4-2 147,4 1 0,5-5 0,5-1 0,5-2 0,7-6 1,5-6-1,5-5-178,2-5 0,4-3 0,4-6 0,-1-1 0,-1 1 0,-1 0-849,-1 4 0,-6 4 1,0 10-1,-7 5 1,-7 6-1047,-4 6 0,-7 2 162,2 2 1496,-9 5 0,-14 1 0,-7 6 1</inkml:trace>
  <inkml:trace contextRef="#ctx0" brushRef="#br0" timeOffset="53179">17649 15515 8355,'5'-12'-278,"3"0"592,3-1 1,2 6 0,-1 3 0,-1 1 48,-3-1 0,8 3 0,-4-3 0,2 4-299,0 4 1,2 3 0,1 5 0,-2 1-99,-1-1 0,-2 6 0,0 3 0,-1 2-289,-2 2 1,2-2-1,-4-1 1,1-1-650,0 1 0,0 1 0,5 2 1</inkml:trace>
  <inkml:trace contextRef="#ctx0" brushRef="#br0" timeOffset="54850">17983 14337 8345,'-4'-19'0,"-1"2"0,-1 4 0,1 0 1378,2 1-1324,2 5 0,1 4 0,0 11 0,0 9 1,0 6-1,0 6 0,0 6 0,0 3 0,0 5 1,0 0 56,0-1 1,0 4-1,0-5 1,1-1 0,2-3-1,2-4-241,2-4 1,-4-8 0,2-4-166,1-4 0,-1-7 0,4-6 136,-5-7 0,-4-4 1,-3-3-1,-2-2-14,-2-5 1,3-4 0,-3-4 0,1-4 64,3-3 1,-2-6 0,1-4 0,1-2 57,2-2 1,1 2-1,0 3 106,0 3 0,6 5 0,6 4 0,3 4 78,0 3 1,3 7-1,0 2 1,1 5-1,2 3 41,-2 5 1,-1 4 0,-6 4 0,-1 6-131,-2 5 1,-4 4 0,-5 8 0,-1 2-220,-3 4 1,-3-2-1,-7 2 1,-1 1-82,-2-3 0,-1 4 0,3-8 0,-1-2 171,0-3 1,4-7-1,2 0 1,3-4 54,2-2 146,1-7 0,5 4 0,3-6 128,5 0 0,2-4 0,1 0 1,0 1-140,1 2 1,3 1 0,1 0 0,-2 1 0,-1 3 99,-2 4 1,1 3 0,-1 2 0,0-1-165,1 1 1,-2 3-1,-1 2 1,-2 0-219,1 0 0,-2-2 1,2-3-1,0-1-356,2 1 1,2-5 0,-1-1-43,0-2 0,6 5 0,2-3 0</inkml:trace>
  <inkml:trace contextRef="#ctx0" brushRef="#br0" timeOffset="56318">18380 14722 8355,'-7'-13'136,"2"1"0,5-1 1,1 1-1,3 0-117,5-1 0,3 1 1,3-1-1,3 1-66,1 0 1,-2-2 0,2-1 0,-1-2-63,-3 2 1,-1 0 0,-1 1 25,-1 2 1,-5-4 0,-3 8 99,-3-3 0,-2 3 1,-3 1-1,-4 1 1,-3 4 81,-2 0 0,1 2 1,-2 2-1,0 2 29,2 4 1,-3 3-1,6 2 1,0 0-74,0 4 1,4-3 0,5 4 0,1-2-164,3 1 0,5-1 0,6-3 0,3-2-152,1-3 1,2-3-1,4-5 1,-1 0 19,1 0 0,4-2 0,0-5 0,-1-6 193,-2 0 0,-1-5 1,-2 0 67,-2-2 1,1 0 0,-6-4 0,-2 2 196,-4 2 1,-1 3-1,-5-2 1,-1 1 74,-1 3 0,-8 2 0,-2 5 0,-3 4-184,-2 3 0,1 1 0,0 1 0,-1 2-61,1 1 0,1 10 0,1-2 0,3 2-144,2 0 1,1 2 0,4 1 0,0-2-159,0-1 0,0 2 0,1-1 1,2-2-18,1-4 0,5-2 1,0 1 243,2-3 0,1-4 0,-1-2 69,-3-4 0,2 3 0,-6-7 0,0 0 0,2-2 0,-5-2 1,3 1-1,-2 0 1,-2-1 60,0 1 0,0-1 0,0 1 130,0 0 0,0 3-25,0 1 0,0 7 0,0 1-132,0 6 1,0 6-1,0 0 1,1 2-64,3 2 1,-2-2 0,3 4 0,1-3-350,2-3 1,3 4-1,1-8 1,2 2-518,3-2 1,-4-3 676,4-5 1,2-5-1,1-2 1</inkml:trace>
  <inkml:trace contextRef="#ctx0" brushRef="#br0" timeOffset="56319">19038 14163 8355,'-7'-19'-136,"-4"1"1,8 6 0,-4-1 599,2 1 1,0 4-240,5 0 0,0 6 0,2 2 0,1 8 0,2 8 0,1 3 1,0 2-20,1-1 1,-3 5 0,3 5 0,0 1-466,0-1 1,0 3-1,3-4 1,-2-1-117,2-2 0,1-7 1,1-2-1,2-5 26,2-4 0,-2-2 0,3-6 0,-4-2 182,0-2 0,-2-7 1,-2-5-1,0-1 7,0-1 0,-2-1 0,0-6 0,-1 0 283,-4 1 0,0-1 0,-2 0 0,0-1 77,0-3 1,0-2 0,0-2-77,0 4 0,-4 3 0,-2 1 1,1 2 166,-1 2 1,1 8 0,2 7-46,-1 5 0,0 5 0,4 12 0,0 6-130,0 6 1,4 0 0,1 5 0,2 0-139,3-2 0,-3 5 0,1-4 0,2 0-237,1-3 1,1-3-1,0-3 1,1-2-76,-1-5 0,1-7 0,0-5 0,3-3 173,0-1 0,1-1 0,-5-5 0,0-5 160,1-4 1,-1-7-1,-1 3 1,-1-2 0,-3 2 30,-2 1 0,4-3 203,-5 5 1,0-1-34,-4 5 1,0 6-1,0 6-157,0 7 1,1 8 0,2 2 0,3-1 0,-1 1-1,2-1 1,0-2 0,2-3-240,2-3 0,6-5 1,0 1-1,-1-2 47,2-2 1,-4-6 0,2-2 0,-2-3 0,-1-1 107,-1-1 0,-4-3 0,-1-1 131,-1 2 0,2 1 0,-4 2 0,-1-1 1,-2 1 585,-1-1-262,6 7 0,-5-3 1,3 11-1,-2 7 0,-2 9 0,0 11 0,0 4-217,0 3 1,0 7 0,0 2 0,0 2 0,0 1-253,0 2 0,0-7 0,0 4-645,0-7 1,4-2-1,1-9-227,2-1 1,1-2-1,5-1 1</inkml:trace>
  <inkml:trace contextRef="#ctx0" brushRef="#br0" timeOffset="56859">20303 13915 8355,'0'-12'-1,"0"0"1,0-1 0,0 1 101,0-1 0,-4 5 1,-2 1-2,-1 2 1,-1 2 0,-3 7 0,1 4 12,2 3 0,4 2 0,-5 1 0,1 1-167,1 1 0,0 6 1,5-2-1,-2 0-5,1 1 0,1-6 1,4 2-1,1-4-290,1 0 0,5-5 1,0-1-1,2-1 105,1-4 1,3-6-1,-1-4 1,-3-3 152,0-2 1,0-3-1,0-2 1,-1 0 186,-2 0 0,-5 0 0,1 3 637,-3-1-478,-1-1 1,0 7 0,2 5 0,0 8-90,3 6 1,0 2 0,-1 10 0,4 1-68,3 1 0,2 8 0,1 0 0,1 3-43,1-1 1,5 0 0,-4 4-1,-2-1-38,-2-3 1,0 3 0,-2-5-1,-3 1 56,-4-3 0,-2-4 0,-2-5 0,0-3 1,0-3 0,-6-3 0,-2-3 0,-3-4-159,-2-2 0,0-2 1,-2 0-1,-2-2-233,2-2 0,1-3 0,2-5 0,-1-1-1267,1 1 1230,5-6 1,-4-1-1,4-6 1</inkml:trace>
  <inkml:trace contextRef="#ctx0" brushRef="#br0" timeOffset="57944">20749 13692 8355,'-1'-19'0,"-2"2"546,-1 4 1,-2 4-530,2 1 0,-3 7 0,-5 1 1,0 7-1,0 4 0,3 2 1,1 3-1,-1 0-68,2-1 0,-2 5 1,5-1-1,1 0 49,2-2 1,1-4 0,0 0 0,1-1 0,3 1-112,4-1 1,-1-4-80,1 1 1,-3-7-1,3 2 12,1-2 1,-2-4 0,0-2 0,-1-4 51,-3-3 0,-2 3 1,-1-1-1,0-2 42,0-4 1,0 2-20,0-4 1,-4 3 0,-2 2-1,1-1 43,-1 1 1,-2 4 111,4-1 0,0 5 0,5-3-84,3 2 0,3 1 0,6 4 1,0-2-46,4-2 0,-3 3 1,4-5-1,-1 2 89,4 0 0,-2-4 0,1 2 0,-1 1 212,0-1 0,-4-2 0,2 4 348,-3 1-224,-2 2 1,-6 2-1,-6 2-200,-7 1 0,0 6 0,-1-2 0,-2 3 1,-1 1 47,-1 1 0,5-1 0,1 1-273,1-1 0,3 0 0,-1 1 0,6-2-17,6-3 0,2-1 0,1-4 0,2 1-16,2-1 0,-2-2 0,3-2 0,-4-4-170,0-3 0,-2-3 0,-2-1 1,-2-1 172,-1 1 1,-2 0-1,-5-1 1,-4 2 42,-3 3 1,-3-3 0,-1 3 0,-2-2-1,-3 2 0,4-2 0,-4 5 84,3-2 0,3 3 0,2-3 0,2 0-59,1 0 0,4 4-46,6-1 1,7 1 0,7 0 0,1-1 7,3 2 1,1 0 0,2 1 0,0-2-3,0-1 1,0-2 0,-1 4-1,0-3 168,-4 3 0,-2-4 1,-5 2-1,-1 1 341,1 2 0,-5 1 232,0 0 0,-6 0-456,-2 0 1,-5 5 0,-4 4-78,0 2 0,3 1 1,-4 1-1,3-1 0,0 0 29,0 1 0,5-1 0,-3 1-514,4-1 1,2-1 166,4-3 0,1-2 0,7-6 1,-2-2 19,-3-2 1,3-3 0,-4-5-1,1 0 125,1-1 1,-5-5-1,3-2 1,-2-2 32,-2 1 0,-2-3 0,-1 2 0,0-4-51,0-3 1,-4-4 0,-1 3 0,-1-2-137,1-2 0,-5-2 1,3-1-1,-1 1 67,-1 3 0,1 4 1,-4 8 196,-1 5 1,1 3-1,1 6 1,1 7 270,2 7 1,4 11-1,-3 8 1,2 9 0,3 5-219,5 0 1,4 8 0,5 2 0,2 1-573,3 0 1,2-3 0,6-1 0,-2-5 188,-2-3 1,8-5-1,-3-9 1</inkml:trace>
  <inkml:trace contextRef="#ctx0" brushRef="#br0" timeOffset="58589">21841 13295 8309,'-7'-12'36,"3"0"392,2 5-251,2 1 0,2 6 0,0 1-161,2 4 1,5 6 0,-5 5 0,0 1 0,0-1 0,0 2-1,-1 0 1,0 0-126,1-3 1,-1 2-1,5-4-231,2-2 0,1-2 0,1-1 0,0-5 150,1-6 0,-2 0 0,-2-6 0,0-2 119,0 0 1,1-9 0,0 8 0,-3-2 110,-2 0 0,1-2 1,-4-1 49,2 2 0,1 1 0,-5 2 1,1 1-1,2 1 57,1 2 0,1 5 92,-1-1 1,-1 3-196,6 1 1,-3 5-1,4 2 1,-3 1-48,-2 1 0,5-5 0,-2 3-11,3-2 0,2-1 0,-1-4-22,1 0 0,-1 0 0,0 0 17,1 0 1,-2-1-1,-2-3 1,0-3-181,0 0 1,1-4 0,0 3 123,-2-3 0,-4 2 1,4 1 135,2-1 1,-3 3 319,1 2 0,-4 8 1,5 4-414,0 3 1,2-4 0,2-1 0,-1-2-525,0 0 1,1 0 185,-1-4 0,1-5 0,-1-2 1</inkml:trace>
  <inkml:trace contextRef="#ctx0" brushRef="#br0" timeOffset="58827">21903 12886 8355,'-20'-12'1448,"4"-1"-1035,7 6 0,11 2 1,9 6-1742,4 3 1,7 9 0,-3 6 0</inkml:trace>
  <inkml:trace contextRef="#ctx0" brushRef="#br0" timeOffset="59444">21258 14523 8355,'-18'-19'90,"4"0"0,-3 5 217,4 1 0,2-2 0,1 8 1,2 0-1,-1 5 0,3 4-72,1 7 1,10 7-1,3 6 1,3 6-212,1 5 0,5 3 0,-1 2 0,1 2-205,1 2 1,-4 3 0,2-2-1,-2-2-275,-2-2 0,-4 1 1,1-10-1,-1-1-76,-1-4 1,0-9 0,-4 1 91,1-3 0,-2-7 0,-6-3 384,-4-3 0,-3-6 0,-1-4 59,-1-2 1,5-3 0,0-2 0,-2-5-1,-1-2-3,-1-2 0,-1-1 0,1-3 0,-1-4 216,1-3 1,1 3 0,1 0 0,3 0 153,2 1 0,1 2 0,4 6 1,0 2 164,0 2 1,5 2 0,5-2 0,4 7-216,2 2 0,2-3 0,-1 7 0,2 0-266,0 3 1,3 4 0,-5 3 0,-2 2-292,-1 2 1,-3 1-1,-3 6 1,-4 1-217,-2 2 1,-2 3 0,-2-2 85,-2 2 0,-3-4 0,-4 4 0,2-3 0,2-1-347,1-3 0,-2 0 589,4-1 1,-6 1 0,3-1 0</inkml:trace>
  <inkml:trace contextRef="#ctx0" brushRef="#br0" timeOffset="60212">21518 14486 8355,'0'-12'0,"0"-1"648,0 1 1,0-1 423,0 1-888,0 5 0,6 2 1,2 6-1,3 2 1,0 2-248,-3 2 1,3 1-1,-3 5 1,3-1-33,2 1 0,-5-1 1,0 0-1,1 1-430,-2-1 0,-1 1 0,-3-1-166,1 0 0,2-5 545,-2-3 1,-3-4-1,4-4 1,-4-5 41,-1-7 1,0 1-1,0-5 1,0-2 6,0-2 0,0 1 1,0 1-40,0 1 1,1 4 0,2-2-1,3 1 30,0 3 0,3 1 1,4 3-1,3 3 87,0 4 0,1 3 0,-5 1 1,1 0 18,-1 0 0,0 0 0,1 0 0</inkml:trace>
  <inkml:trace contextRef="#ctx0" brushRef="#br0" timeOffset="60213">21915 14275 7133,'0'-12'339,"-1"1"0,-4 2 87,-3 5 0,-3 3 0,-1 1-272,-1 0 1,5 0 0,1 1 0,0 2-192,0 1 1,5 6 0,-2-2-1,1 3 57,-1 2 0,2-1 0,-2 0 0,3 1-175,1-1 0,0 1 0,1-1 0,2 0-283,1 1 0,6-2 0,-2-3-183,3-4 1,1-2 539,1-2 0,-2-6 0,-2-2 1,-2-3-55,-1-2 0,-1 4 1,-2-2 362,1-3 1,0-1 0,-4 2-1,0 1 519,0 0-175,0 5-585,0 1 1,4 16-123,1 2 0,4 3 1,0-4-1,2-1-145,1-2 1,2-1 0,1 3-1,1-3 140,0-2 1,3-1 0,0-4 0</inkml:trace>
  <inkml:trace contextRef="#ctx0" brushRef="#br0" timeOffset="60654">22262 14139 8355,'-5'-11'0,"-4"2"-113,-2 5 1,3 3-1,1 2 1,0 3 555,0 5 1,3 2-345,-4 1 0,5 2 1,-1 1-1,3 2 1,1-2-1,1-2 1,2 0-370,1-1 1,6-1 0,-2-2 0,3-4 0,1-1 104,1 0 1,3 1-1,1-7 1,-1-1-252,2-1 1,-4-5 0,3 0 0,-4-2 392,0-1 1,-1-5 0,-1 1 0,-1-1 22,-2-1 0,-5 3 0,2-5 0,0-1 0,-1 2 0,0-5 0,-6 3 0,0-2 0,-2-2 0,-5-4 0,4 0 0,-1 2 0,1 1 0,-1 5 0,4 0 0,-4 1 366,-1 0 0,4 7 547,-1 4-739,3 7 0,5 2 0,1 8 0,2 4 19,3 5 1,-3 2-1,1 6 1,2 0-152,1-1 1,1 3-1,1 2 1,-1 2-367,0 1 1,1-2 0,-1-5 0,1 0-462,-1 0 1,-4-2 678,1-2 0,-7 2 0,4-4 1</inkml:trace>
  <inkml:trace contextRef="#ctx0" brushRef="#br0" timeOffset="60914">22349 14114 8355,'12'-19'-185,"1"2"0,1 2 0,2 0 0,3-3 0,2 0 0,0 0 232,1 3 1,0-3 0,-1 1 0,-4 2 0,0 3 0,0 4 0,-2 3 17,-2 4 0,-4 1-81,-1 0 1,-5 7 0,1 4 0,-1 5-1,-1 4-44,3 2 0,-1 0 0,-4 0 0,1-3-300,3-1 1,-1-1-1,5-5 1,2-1 303,1-3 1,1 3 0,1-4 0</inkml:trace>
  <inkml:trace contextRef="#ctx0" brushRef="#br0" timeOffset="61074">22746 13618 8355,'-7'0'-809,"-3"1"356,6 3 0,6 3 0,4 6 0</inkml:trace>
  <inkml:trace contextRef="#ctx0" brushRef="#br0" timeOffset="61623">23056 13791 8355,'0'-12'0,"0"0"459,0-1-399,0 6 0,0 0 1,-1 5-1,-4-2-160,-3 1 0,1 3 0,-1 4 1,-2 4 225,-1 3 0,-1 2 0,1-1 0,1 2 92,2 2 1,5-1 0,-1 6 0,3 0-102,1-2 1,1 3 0,5-5-172,6-2 1,2-5 0,6-4-1,3 0 1,-1-3 21,-2-2 1,4-6 0,-5-4 0,2-2-285,-1-1 1,0-6-1,0-1 1,-3-2 255,-3 0 0,-2 5 0,0-5 0,-1 0 100,-2 2 0,-4 0 1,-5 4-83,0-2 0,-5 2 0,-4 7 0,-2 4 89,-1 2 1,0 2-1,-1 3 1,1 4 131,-1 5 0,2 8 0,3-3 0,4 3-294,3 2 0,2-3 0,3 0-56,4-1 1,9-3 0,5-6 0,6-5 0,5-3-436,2-1 0,8-11 0,1-3 1</inkml:trace>
  <inkml:trace contextRef="#ctx0" brushRef="#br0" timeOffset="61624">23837 13531 8355,'-8'0'1028,"0"0"1,6 0-1,2 0-2455,7 0 1,4 5-1,2 2 1</inkml:trace>
  <inkml:trace contextRef="#ctx0" brushRef="#br0" timeOffset="84974">17859 14002 9178,'-11'-33'0,"3"0"0,5 0 0,6 1 0,8 2 0,7 1 0,8-1 0,5-1 151,3 1 1,9-4-1,6 1 1,9-3 0,7-1-1,7-2 1,8-2 0,6-3-77,4-1 0,-37 22 1,1 0-1,-3 2 0,-1 0-88,3 1 1,0 0-1,3-1 1,1 0-1,1 0 1,1 0-1,0 1 1,1 0 0,0 1-1,0 0 1,0 0-1,1 0 1,0 1-1,1 1-86,0 0 1,1 1 0,0-2 0,1 0-139,-2 1 1,0 1 0,3-2 0,1 0-1,-1-1 1,1-1 0,-1 0 0,1-1 181,2-1 1,0-2-1,-3 0 1,1-1 0,3-2-1,1-1 1,-1-2-1,0 0 17,-2 1 0,1-2 0,6-4 0,1 0 0,-6 1 1,0 1-1,2-1 0,-1 1 103,-2 2 0,-1 0 0,2-2 0,-1 2 0,-8 7 0,0 0 0,-3 1 1,-1-1-137,-1 2 0,-1 2 0,39-12 0,-3 7 1,-14 9-334,-13 6 0,-12 4 0,-11 6 1,-5 0 403,-7 0 0,-1 0 0,-5 0 0,-3 0 0,-2 0 0,-1 0 0</inkml:trace>
  <inkml:trace contextRef="#ctx0" brushRef="#br0" timeOffset="85578">23056 12192 8355,'7'-6'0,"0"5"0,-3-2 0,4 7 0,5 8 0,2 10 776,1 10-539,6 1 0,-2 20 0,3-2 0,-2 4-89,-5 4 0,-2 2 0,-2 1 1,-1 1 22,-2 3 1,-4 4 0,-5 9 0,0 4-370,0 2 1,4-4-1,3-1 1,3-3-606,4-2-205,6 8 0,0-19 0,4 9 0</inkml:trace>
  <inkml:trace contextRef="#ctx0" brushRef="#br0" timeOffset="86457">17748 13940 7483,'-20'-18'0,"5"5"0,6 6 189,5 5 1,4 11 0,4 13-1,4 5 1,3 9-100,1 8 1,1 8 0,-1 13 0,1 3-1,0 2 1,4 6 115,4 5 0,6 5 1,5 0-1,2 1-243,5 0 1,6-4 0,-1-2-1,2-1 1,-1-4-402,2-5 0,-3-3 0,2-6 0,-1-3-95,-1-5 0,-1 5 0,-6-8 0</inkml:trace>
  <inkml:trace contextRef="#ctx0" brushRef="#br0" timeOffset="87025">19186 16061 8081,'6'-19'207,"2"2"1,10 9-1,8 4 1,10 1 0,10 0-1,9-2 1,9-1-232,10 1 0,12-9 1,5-1-1,-42 5 1,2-2-1,4-3 1,3-2-1,2-2 1,1-1-1,4-2 1,2-1-1,2-2 1,0-1-6,4-3 1,1 0 0,4 0 0,1 0 0,4-4 0,1 0 0,0 2-1,0 0-268,2 2 1,-1 0 0,-1 1 0,-1 1 0,0 2-1,-1 2 1,-2 0 0,-1 2 249,-5 2 0,1 1 0,1-1 0,1 0 0,-9 3 0,0 1-67,-1-1 0,-2 0 0,-2-2 0,-2 0 0,-1 2 0,-1-1 0,-1-1 0,0 0 0,-3 0 0,0-1 303,-2 1 1,-1-1-1,-5 0 1,-1 1 0,42-18-1,-6 4-189,-6 7 0,-6 3 0,-10 7 0,0 3 0,-1 1 0,-1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8:04:29.14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2977 7169 6348,'-13'0'-307,"1"0"0,3 0 416,1 0 1,5-2 0,-1-2 0,3-4 0,1-3 0,0-2-109,0 1 0,1 1 1,3 1-1,3 2 1,2-2-121,-1-1 0,-4 0 0,3 2 153,-2 0 149,0 1 0,-11 1 1,-2 3 141,-3 3 1,-2 1 224,1 0 0,4 0 447,-1 0-790,7 0 1,2 0-1,9 0 1,5 0-97,3 0 1,5 0 0,0 0-1,5 0 1,6 0 1,3 0-1,3 0 1,2 0-42,5 0 1,7 0 0,7 0 0,3 0-44,3 0 1,11 0 0,2 0 0,6-2-40,6-2 1,4-3 0,-43 1 0,0 0 0,1 0 0,1 0 23,1-1 0,0 1 0,5 0 0,0 0 0,1-1 0,1 1-19,1 0 0,-1 0 0,-2 1 0,0 2 0,4-1 0,0 1 0,1 0 0,0 0 0,0 2 1,-1-1 17,1 2 0,-1-1 0,0-1 0,1 0 1,-1 0-1,0 0 0,-1 0 0,0 1-33,-3 0 0,1 1 0,2 0 0,-1 0 0,-1 0 0,0 0 0,-1 0 0,0 0-6,-1 0 0,0 0 0,4-1 0,-1 0 0,1 0 0,0 0 0,1-2 0,1 0 41,2 0 0,0-1 0,2 0 0,0 0 0,0-2 1,0-1-1,-3 1 0,0 0-57,-3 0 0,1 0 1,1-1-1,-1 1 1,-3 1-1,-2-1 0,-1 1 1,-1 1-100,-4-1 0,0 1 0,-1 1 0,0-1 1,41-5-1,-8 2 47,-6 1 1,-4-2 0,-10 4 0,-4 1-168,-6 2 1,-10 1-1,-3 0-496,-4 0 1,-6 4 757,-3 0 0,1 4 0,-1-3 0,-1-3 0,-2 0 0,-1-2 0</inkml:trace>
  <inkml:trace contextRef="#ctx0" brushRef="#br0" timeOffset="11003">16321 12601 9458,'-5'-8'0,"-3"1"0,-3 1 348,-2 3 0,8 1 0,5-3 0,7-3 0,5-4 0,5-5 0,5-3 27,5-4 1,5-9-1,6-1 1,1-1-160,-2-1 0,7 1 0,-5-3-1037,4 1 0,-3 5 0,1 5 1,-4 3-167,-4 4 0,-2 5 1,-8-1-1,-2 7 717,-5 5 0,-8 2 0,-2 2 0</inkml:trace>
  <inkml:trace contextRef="#ctx0" brushRef="#br0" timeOffset="11295">16706 12018 8355,'0'-18'19,"0"4"0,0-4 0,1 2 139,3-1 0,-1 2 1,5 7-1,2 4 418,1 2 1,2 2 0,0 0-1,3 2-397,0 2 1,6 3-1,-3 5 1,1 2-293,-4 2 1,2 2 0,-3 4-1,-2-1-407,-4 1 0,-5 6 1,3 1-1,-1-2-589,-3-1 434,-2 5 1,-12-5 0,-3 4 0</inkml:trace>
  <inkml:trace contextRef="#ctx0" brushRef="#br1" timeOffset="11652">17078 11199 5734,'12'13'0</inkml:trace>
  <inkml:trace contextRef="#ctx0" brushRef="#br0" timeOffset="12188">17202 11224 8355,'4'-14'-447,"0"-1"424,-1-1 1,-2-5 0,-1 3 0,0-1 164,0-3 0,-4-2 0,-1 1 0,-1 2 0,-1 5 1,1 2-1,-4 1 0,-1 2 205,-2 3 1,1-1-1,0 4-250,-1 3 1,-3 6 0,-1 5 0,1 7 0,-1 4 59,1 4 1,-5 0-1,4 3 1,4 0-220,3 2 1,0 0 0,6-4 0,1-2-217,2-2 1,7-3 0,2-7 0,3-3 28,1-4 1,6-2 0,3-4 0,1-3 133,-1-8 1,1 0-1,-5-8 1,1-1 41,0-1 0,-1 2 0,-6 0 0,-1 1 51,-2 0 0,-5-2 0,1 6 1,-3 0 174,-1 3 4,0 0 0,-1 6 0,-2 5-46,-1 4 0,0 5 0,4 7 51,0 3 0,1-2 0,3 4 1,3 0-159,0 1 0,4-4 1,-3 3-1,3-1-247,2-2 1,-1-3 0,2 0 0,1-2-193,2-3 0,3-2 1,-3-6-1,-1 0 156,2 0 1,1-6-1,6-1 1</inkml:trace>
  <inkml:trace contextRef="#ctx0" brushRef="#br0" timeOffset="12735">17537 11026 8355,'0'-13'-27,"0"1"1,-1-1 0,-2 1 1505,-1 0-1080,0 5 0,4 3 1,0 8-142,0 4 1,0 3 0,0 1 0,0 1-109,0-1 1,1 5-1,2 1 1,1 0-429,-1 0 0,2-2 1,1-2-1,-1 1 18,1 2 0,-1-2 0,-2-6-97,1 0 0,2-7 128,-2 3 1,-3-5 0,3-5 193,-2-3 0,-2-7 0,0-3 0,0 0 82,0 0 1,1-2 0,2 2 0,2 0-9,2 0 1,-3 1-1,3 5-69,-1-1 0,3 7 0,0 1 31,2 4 1,0 7-1,-2 2 1,-1 3-5,2 1 1,-3 5 0,0-1 0,0 0 11,0-3 0,-3 0 1,3-1-1,0-1 46,-1-3 0,-1-2 0,3-6 11,2 0 0,-1-1 0,1-4 1,-3-3-9,-2-3 0,3-1 0,-2-1 1,0 1 4,-1-1 1,3 1 0,-2 1 0,-1 1-8,1 2 1,3 5-14,0-1 1,0 8 0,0 5-1,-4 2-25,1 1 1,-4 2 0,7 1 0,-1 2-531,-1-2 1,4 3 0,-3-2-346,3-1 1,2-1 0,-1-1 0</inkml:trace>
  <inkml:trace contextRef="#ctx0" brushRef="#br0" timeOffset="15008">18219 11075 8355,'-4'-12'227,"-2"-1"-8,0 1 0,3 0 0,-3 1 0,2 1-20,0 2 0,-2 5 0,2 0 0,-3 6 1,1 5-1,1 3 0,4 3 447,1 3 1,0-2-752,0 5 0,0-4 1,0 0-1,1-3 1,4-4-1,3-2-44,3-1 0,1-2 0,1-4-26,-1 0 1,0-4-1,1-3 1,-1-3 5,1-4 1,-2-1-1,-3 1 1,-4-1 6,-3-1 0,-1-1 0,-1 6 0,-3 1-88,-4 2 1,-3 5 0,-2-1 0,-1 3-115,-2 1 0,2 1 1,-2 2 173,2 1 0,3 6 1,3-2-1,3 3 0,4 1 50,1 1 1,0-5 139,0 0 0,6 1 0,0 3 0</inkml:trace>
  <inkml:trace contextRef="#ctx0" brushRef="#br0" timeOffset="16174">18455 11013 8355,'-6'-15'131,"-2"3"0,-3 2 394,-2 3 1,1 2 213,0 5-459,-1 0 0,6 1 0,3 3 0,4 4-366,4 3 0,-1 2 0,4 1 0,0 1-77,0 1 0,0 2 0,1-3 0,-3 2-484,1-2 0,1-1 357,5-2 1,1-5-1,-1-3 152,0-2 0,-3-4 0,-2-2 0,0-3 137,-1 0 1,-1-8 0,1 3-1,0-2 77,-3 0 0,-1 2 1,1-1 7,1 1 0,1 4 0,-4 1 0,2 0-62,1 0 0,1 4 11,-1-1 1,-2 4-1,3 4-32,1 5 0,-3 2 1,3 1-1,1 0-84,0 1 0,-3-5 1,5-1-1,0-1-34,2-4 0,2 0 1,-1-2 78,1 0 1,-2-2 0,-2 0 0,-1-4 39,2-1 0,-4-1 0,-1-5 1,-1 1 143,0 0 0,5-1 1,-5 1-3,-1-1 1,2 1-1,-1 0 1,0 1 257,2 2-313,-5 4 0,6 6-133,-3 3 1,3 3-1,6 4-97,-1-2 1,-4 0 0,0-5 0,1 0 7,-2 2 0,4-5 52,-3 4 0,3-5 382,1-5 1,-5 3 56,-3-7 1,-2 5-127,-2-4 1,0 4-144,0-4 1,1 5-1,3-1-169,5 2 0,2 4 0,1 0 100,0 3 0,1 0 0,-1-2-102,1 1 0,0 0 0,3-4 0,0-1-109,-1-3 0,-1 1 0,-2-5 0,-1-2-54,-2-1 0,2 0 0,-4 0 1,-1 0 61,-1-3 0,-3-1 0,1 1 0,1-2 97,-1-5 1,-2-4 0,-1-4 67,0-4 1,0 1 0,-1-2 0,-2-3-1,-2-3 25,-2 0 1,3-3-1,-5 0 1,0 1 253,-2-1 0,3 8 0,1 11 1,0 6 310,0 4 1,4 8 65,-1 6 0,3 11 1,1 10-1,1 4-403,3 4 0,3-2 0,7 7 0,1 0-173,1 2 1,1 0 0,-5-2 0,1-1-456,-1 2 1,5-1 0,-1-1 0,-1-4-88,-1-3 0,-1-2 0,-1-4-588,0-3 1,-5-3-1,-1-3 835,-1-3 1,-14-8 0,0-7 0</inkml:trace>
  <inkml:trace contextRef="#ctx0" brushRef="#br0" timeOffset="16175">19062 10654 9028,'-11'-2'672,"3"-2"1,8 1 0,10-5-1214,5-2 1,4-5 0,7-1 0,3-1 0,3 1 146,0-1 0,8-1 0,-3 4 0,1 1 135,1 2 0,-2 1 0,0-2 1</inkml:trace>
  <inkml:trace contextRef="#ctx0" brushRef="#br0" timeOffset="16806">19968 10604 8355,'0'-17'156,"0"1"0,0 1 151,0 1-343,0 2 0,-2 1 0,-2 2 197,-4 5 0,1 3 1,-1 2-1,0 3 0,-1 5 1,1 2-1,-2 1 0,1 2 28,0 2 0,0-2 0,5 4 0,0-1-242,-2-1 1,5 1 0,-3-5-1,4-1-169,4-3 1,-2 2 0,7-6 50,0-1 0,2-2 0,2-2 0,-1-5 130,1-6 0,-1 0 0,0-6 0,1 1 0,-2-1 11,-3-1 0,-1 0 1,-4-3-1,1 2 83,-1 2 1,-2 0 0,-2 3 0,-2-1-60,-1 1 1,-5-3-1,4 0 1,-1 0-58,1 0 0,1 0 1,4 3-1,0-2-55,0 2 1,0 0 0,1 0 0,3-2-29,5 2 1,2-3 0,1 2 0,2-1 173,2-1 0,-2 4 1,3-2-1,-4 2 249,0 2 1,-1 5 0,1 3 0,-1 2-57,0 2 0,-3 6 0,-2 3 0,-1 7 50,1 4 1,-4 13-1,3 6 1,-2 4-140,0 4 0,0 6 0,-3 7 0,2 3-371,1 3 0,5 4 0,-4-4 0,1-1-60,-1-1 1,3-4 0,-4-2 0,-1-5 133,-1-7 1,2-4 0,0-9 0,-3-4 227,-3-3 1,-4-7 0,-5-4 0,0-5 18,-3-6 1,-5-4 0,1-4-65,-1-4 1,-1-7 0,0-5-1,3-3 121,3-7 1,3-1 0,3 0 0,4-1 0,3 0-126,1-2 0,5-1 0,5 2 0,5 4 0,6 3-462,2 1 0,3 5 1,2 0-330,1 2 0,5-4 0,-2 3 1</inkml:trace>
  <inkml:trace contextRef="#ctx0" brushRef="#br0" timeOffset="17258">20848 10505 8355,'0'-14'0,"0"-3"342,0 4 1,0-5 0,0 4-112,0-3 1,0 4-1,0-4 1,0 3 425,0 2 1,-1 5-665,-3 3 0,1 3 1,-5 2-88,-2 3 0,-1 4 1,0 7-1,1 2 1,4-2-23,0-1 0,2 3 1,4-1-1,0-1 19,0-1 0,0 3 0,3-1 0,2-1-132,3-1 0,12 0 1,-5 1-1,3 0-44,-2-4 0,2 4 0,-1-5 0,-2 0 17,-1 1 0,-2-5 1,-1 3 174,-3 0 0,-3 2 0,-10 0-72,-3-2 1,-7 0 0,-2-5 82,2-1 1,-3-1 0,2-2 0,1 0-318,1 0 1,7-2 379,3-2 0,3-3 0,1-5 1</inkml:trace>
  <inkml:trace contextRef="#ctx0" brushRef="#br0" timeOffset="17814">21196 10468 8355,'-13'-6'677,"1"-1"0,-1 2 0,2 6-188,3 10 0,3 3 1,5 8-1,0 3-369,0 2 0,4 8 0,1-1 1,2 6-268,3 6 0,-3 0 0,1 1 0,0-1-115,-1 1 1,3-5 0,-5-2 0,1-4 0,-1-4-1209,-2-2 1,-2-5 783,-1-4 0,0-6 0,-1 0 636,-3-5 0,-3-10 0,-5-7 1</inkml:trace>
  <inkml:trace contextRef="#ctx0" brushRef="#br0" timeOffset="17815">21134 10505 8355,'0'-20'495,"5"3"0,-2 4 1,5 2-273,2 3 0,1-2 1,3 5-1,1-1 51,1 1 0,1 1 0,-3 5 0,1 3-311,1 4 0,-3 3 1,-6 2-1,-1 1-344,1 2 0,-4-1 0,0 6 0,-6 1-97,-5 1 1,-5-2-1,-2 0 1,-3-1-90,-1 0 0,3-2 221,-5-6 1,6 6 0,-3 1 0</inkml:trace>
  <inkml:trace contextRef="#ctx0" brushRef="#br0" timeOffset="18171">21568 10406 8355,'-13'-13'0,"-3"2"0,-1 3 0,1 2 0,7 6 353,1 0 0,0 2 0,-5 2 1,1 4-1,1 3-161,3 2 1,-2-1-1,6 0 1,1 1-448,2-1 0,1-4 0,0 1 0,0 0-86,0 2 0,5 0 0,4-2 0,0-4 59,0 1 1,2-5 0,-3 3-1,3-4-23,1-4 0,-1 1 1,-1-5-1,-2-2 289,2-1 1,-3-1 422,1 0 1,-5-1-1,2 2 1,-1 2 1703,1 0-1726,-1 6 1,-4 3 0,0 9-303,0 2 1,4 5 0,1 1-1,1-2-587,-1-1 0,5-2 0,-2 1 0,3-1-400,2 0 1,5 1 0,1-1 0</inkml:trace>
  <inkml:trace contextRef="#ctx0" brushRef="#br0" timeOffset="18563">21903 10282 8355,'0'-13'495,"-6"6"1,3 2-420,-5 5 1,1 1-1,-1 3 1,2 6-1,2 4 1,0 2 242,1-1 0,2 3 0,1 0 0,0 0-281,0 0 1,0 3-1,0-5-171,0-1 0,5-1 0,4-3 1,3-3-1,3-3-61,2-4 1,5-1-1,-3 0 1,2-1-10,-1-4 1,-3-3 0,4-7-1,-1-3 98,0-1 1,-1 2 0,-4-3 0,2-1-28,-2 2 1,-3-5 0,-2 5 0,-3 0 91,-2 2 1,-1 3 0,-5 3 0,-3 3 212,-4 4 1,-3 3-1,-3 2 1,-1 2 148,-2 1 1,-1 10-1,3-1 1,0 4-171,4 1 0,4 4 0,7-3 0,1 2-150,3-1 0,5-4 0,7 0 0,5-3-626,2-5 1,6-3-244,0-5 0,6 0 0,-4 0 0</inkml:trace>
  <inkml:trace contextRef="#ctx0" brushRef="#br0" timeOffset="20403">22796 10182 8355,'0'-12'498,"-2"0"1,-1-1-57,-1 1 0,0 6 0,4 6 0,0 7-378,0 4 0,4 3 0,2 2 0,-1 4-165,1-1 1,3 0 0,-2-4 0,2 2 43,-1-2 0,-4-2 0,3-4-979,-2-1 713,5-5 0,-9 1 0,4-8 159,-4-4 0,-1-3 0,0-1 1,0-1-77,0 1 1,0-1 0,1 1 186,3 0 1,2-2 0,4 0 0,-2 0 14,2 3 1,1 3 0,1 0 0,0 2 0,1 2 145,-1 0 1,-4 0-1,-1 5 241,-1 3 1,2 3 0,-4 6-62,-1-1 1,4 0-1,0 1-140,0-1 1,2-4 0,-3-1 0,1-1-98,2-3 1,2-2-1,3-1 1,1 0-93,2 0 0,1 0 0,-3-1-17,1-4 1,1 1 0,-3-5 0,1-2 0,1 1 2,0-1 0,-3-4 0,-2-2 1,-1 2-48,-2 1 1,-4 2 0,3 0-104,-1-1 0,-3 2 0,-6 1 1,-3 4 121,-1 0 0,-1-2 0,-4 4 0,-1 1 91,1 1 1,4 7-1,-1 0 1,0 2 109,-2 3 1,3 1 0,1 1 0,1 1-1,3 0-35,2 4 0,2-3 1,3 2-136,5-2 0,3-2 1,3-1-1,3-2 9,2-5 1,0 1-1,5-1 1,0-2 27,0-5 0,-5 0 1,1-5-1,1-2 41,1-1 1,-3-5 0,-2-1-1,-2 2 31,1 1 1,-2-2-1,-7-1 1,-2 2 0,-1 1 0,-3 2 0,0-1-49,-4 1 0,-1 5 0,-5 2 7,-2-1 1,-1 6-1,-2 0 1,2 7-12,3 4 0,-1 1 0,4 1 0,3-1 177,0 1 1,4 3-1,2 1-222,4-2 0,3-1 0,3-2 0,2-1 1,5-3-116,2-3 1,2-4 0,1-1 0,2 0 87,1 0 1,4-6 0,-4 0 0,0-4 20,1-3 1,-4 4 0,3-8 0,-4 4 110,-4 0 1,-3-1 0,-6 1 0,-1-1 79,-3 3 0,-2 1 1,-6-2-79,0-1 1,-6 5 0,-3 1 0,-5 2 0,-3 2-63,2 1 1,0 4-1,0 2-12,-2 4 1,1 3 0,4 2 0,0-1-29,4 0 0,-1 1 0,4-1-83,3 1 1,0-1-1,2 1 1,2-2-1,0-2-141,3-1 0,10-5 0,0 1 130,3-2 0,0-2 0,-6-2 0,1 0 125,-1-3 1,-4-4-1,-1 1 1,0-3 146,0-2 0,-4-3 0,1-2 1,-3-2 19,-1-2 0,0-1 0,0-3 0,0-2-198,0-1 0,0-4 1,0 1-1,0-1-123,0-1 1,0-5 0,0 6 93,0-3 1,0 5 0,-1 2 0,-2 4 187,-1 4 0,-4 10 0,3 11 1,3 7 1,-1 10 0,0 3 0,-1 5 104,1 4 1,2 3 0,2 5-1,2 0-77,1 0 1,4 5-1,-2-1 1,1-2-209,3-5 1,6 1-1,3-8 1,2-3-105,0-6 1,-1-6 0,5-4 0,0-4 180,0-2 0,-5-8 1,0-2-1,-2-3-12,-3-2 1,-1-3 0,-2-2 0,0 0-19,1 0 0,-6-4 0,-2 3 0,-1-2-6,0 1 0,1 3 1,-5-2-1,-2 1-5,-2 3 0,1 5 1,-5 3 15,-2 2 1,-1 0 0,0 7 0,3 2 97,4 4 0,1 5 0,0 2 1,-1 3-14,2 1 0,2-2 1,2 3-1,4 1-48,1-2 0,1-1 0,6-6 0,2 0-110,5-4 0,2 1 0,4-4 1,0-3-52,2 0 1,4-4 0,-3-2 0,1-4 52,-1-3 1,-1-6 0,-6 1 155,-2 1 1,-3 1-1,-7 0 1,-3-1-1,-4-2-48,-2 2 0,-2 1 0,0 2 0,-2 0 17,-2-1 0,-3 2 1,-6 3-1,-4 4 26,-4 2 0,2 2 0,0 0 1,1 2-43,3 2 1,1 3-1,3 5 1,1 1-125,2-1 1,5 5 0,-1-1 0,3-1-126,1-1 1,5-3-1,4-1 1,2-2-96,1 2 0,2-5 0,1-1 242,1-2 0,1-2 1,-5 0-1,1 0 0,-2-2 87,-3-2 0,2-3 0,-6-5 1,-1-1 61,-2 1 1,-1-6-1,0-1 1,0-2 103,0 1 0,0-5 1,-1-4-1,-2 0-164,-1-1 1,0-2 0,4-5 0,0 1-60,0 3 0,0-3 0,0 3 0,0 0 190,0 4 1,0 1 192,0 12 0,0 7 0,0 14 1,0 10 9,0 7 0,0 8 0,0 5-513,0 5 0,0-1 0,1 7 0,3 1 0,4 1-1845,3 2 1212,2-1 0,5 12 0,1 2 1</inkml:trace>
  <inkml:trace contextRef="#ctx0" brushRef="#br0" timeOffset="21166">18182 11782 8355,'-2'-16'177,"0"-1"1,-2 2 0,1 1 74,1 2 1,4 5-936,2 3 842,-3 2 1,10 2 0,-4 3 0,2 4 0,-1 7-1,1 5-65,2 7 1,0 6-1,-1 8 1,-2 3-1,1 2 1,-1 5-1,-1 2 1,-2 1 0,-1-4-1,1-3-383,-1-5 1,1-4 0,-2-4 195,1-4 0,4-8 1,-2-6-351,1-5 0,-3-5 1,4-5-1,2-1-49,1-3 1,1-9 0,1-6 0</inkml:trace>
  <inkml:trace contextRef="#ctx0" brushRef="#br0" timeOffset="21623">18157 12204 8355,'12'-7'38,"1"-4"1,-1 8-1,1-5 1,-1 0 70,0 1 1,5-3 0,1 5 0,1-1-1,2 1 1,0 2 0,-2 1 0,-1 2-1,-3 0 0,-1 6 1,-2 4-1,0 3-50,1 4 0,-5 1 0,-1-3 0,0 2-20,0-2 0,-4 3 0,2-2 1,-1-1-68,0-1 1,6-3 0,-2-3-1,3-3-109,2-4 1,-1-1-1,2-1-27,2-4 0,-2-3 1,4-7-1,-3-3 0,0 0 34,1 0 0,-11-4 0,5 3 0,-5-2 25,-1 1 1,-1 4-1,-7 0 1,-6 2-46,-5 2 1,-4 5 0,-6 3-1,2 4-93,2 4 1,-2 7-1,3 7 1,1 0 82,2 0 1,-2 4-1,0-3 1</inkml:trace>
  <inkml:trace contextRef="#ctx0" brushRef="#br0" timeOffset="22033">19286 11695 8355,'-6'-24'93,"-4"0"1,-2 4-1,5 3 1,4 3-264,3 2 437,0 5 0,6 3 1,1 8-1,0 4-235,-3 3 0,1 6 0,1-1 1,-1-1-268,1-1 1,-1-1 0,-2-1-1,3-1 1,1-1-357,2-2 1,-2-5 172,1 1 1,1-8-1,3-3 1</inkml:trace>
  <inkml:trace contextRef="#ctx0" brushRef="#br0" timeOffset="22034">19459 11547 8355,'0'12'-49,"2"2"1,2 1 0,3 1-233,0 0 1,8 2-199,-3-2 0,9 6 0,-2-3 1</inkml:trace>
  <inkml:trace contextRef="#ctx0" brushRef="#br0" timeOffset="22601">19757 11956 8355,'-6'-19'329,"5"1"0,-4 5 1,5 1-218,0-1 0,0 1 1,0 0 117,0-1 1,5 2 0,3 3 0,3 4-154,2 2 1,3 2 0,2 0-1,1 2-84,4 2 0,-4 7 0,0 7 1,-1 1 117,-3 3 0,-1 2 0,-3-1-506,-3-2 0,-1 2 0,-4-4 0,1 2 0,-1-2-155,-2-1 0,-6-1 1,-4-6 330,-2-3 0,3-2 1,0-6 172,-2 0 0,5-6 0,1-3 0,2-5-20,2-3 0,0-3 1,0 2-1,2-2-3,2-2 0,3 0 0,5 0 0,-1 3-6,-3 1 1,6-3 0,-3 5 104,3 1 0,1 2 1,6 5-1,-6 2-28,-6 1 0,3 4 325,-4-4 0,-3 10 1,1 1-1,-2 3 1,0-1 253,-1 2 1,-2 1-1,-1 1-298,0 0 1,4 5 0,0 0 0,-1-2-278,-1-2 1,2 0 0,1-1 112,2 1 1,1-6-1,5-3-803,-1-3 0,1-1 0,-1-1 0,0-3 48,1-5 1,5-2-1,1-1 1</inkml:trace>
  <inkml:trace contextRef="#ctx0" brushRef="#br0" timeOffset="22860">20092 11683 8355,'-13'0'-729,"1"-6"0,6 5 351,6-3 0,7 4 1,9 3 369,0 1 1,6 0-1,-3-4 1</inkml:trace>
  <inkml:trace contextRef="#ctx0" brushRef="#br0" timeOffset="23180">20340 11534 8355,'0'-16'0,"0"-1"0,0 2-278,0 1 325,0 2 0,0 3 113,0 1 534,0 0 1,0 2-562,0 6 1,0 6-185,0 6 1,4 1-1,0-1 1,0 1 0,0-1 74,1 0 0,3 2 1,-4 1-1,0 3-79,2 2 0,-5 0 1,4 4-1,0-2 3,-1-2 0,1 0 0,-2 2 0,3-3-286,0-1 0,-1-3 0,1-5 0,1-3-129,0-2 4,1-1 0,5-4 0,-1 0 0</inkml:trace>
  <inkml:trace contextRef="#ctx0" brushRef="#br0" timeOffset="24129">19534 12005 8355,'-6'-12'-184,"-2"0"1,2 3 0,1 3 0,1-1 639,0 0 1,-1 3-1,4-3 276,-3 1-729,3 2 0,-5 5 0,6 4 0,0 3 0,0 3 75,0 1 0,0 2 1,0 1-109,0 2 1,4 3-1,0-2 1,-1 0-50,-2 0 0,-1-1 0,2-5 0,1 0-174,1 1 0,0-5 74,-4 0 0,5-5 126,4 1 1,-4-4-1,1-2 1,-2-4 58,0-1 0,4 3 0,-2-3 32,1 2 0,-3-4-8,4 5 1,0 0 0,5 4 12,-1 0 0,-4 0 0,1 0-38,0 0 0,-2 0 0,1 0-12,2 0 0,-3-4 0,1-2-6,2 0 1,-3 1-1,0-3-57,-2-1 0,-1-3 1,-4 0 38,0 0 0,0-1 0,-1 2 1,-2 2-81,-1 0 1,-1 5 0,0-3-286,-3 2 1,3 2 8,0 7 0,-1 3 0,-1 5 0</inkml:trace>
  <inkml:trace contextRef="#ctx0" brushRef="#br0" timeOffset="24653">20327 11485 8355,'-1'-13'0,"-2"1"427,-1-1 0,1 2 0,8 4 1,1 7-136,1 7 0,4 8 0,-2 2 0,2 0-76,1 0 1,-4 7 0,1 6-90,0 2 0,1-3 1,0 3-1,-2-1 1,1 0-216,2-1 1,-2 3-1,-1-4 1,2-3-176,1-4 1,-3 0 0,0-7 0,2-2 0,1-5-417,1-2 0,1-2 0,-1-6-501,0-2 703,1-3 0,-1-11 0,1-1 1</inkml:trace>
  <inkml:trace contextRef="#ctx0" brushRef="#br0" timeOffset="24829">20327 11695 9029,'10'-6'0,"4"0"0,4 0 0,4 0-417,1-1 0,6-3 1,2 5-96,0-2 1,8-2 0,5-3 0</inkml:trace>
  <inkml:trace contextRef="#ctx0" brushRef="#br0" timeOffset="25162">20774 11819 9308,'12'-1'0,"1"-3"0,1-3 0,1-1 0,1-1 0,-1-2 131,-1-4 1,3 2-1,-1-4 1,-1 3 0,-2 2-1,-5-1 1,-4 1 0,-2 0-165,-2-1 0,-2 2 0,-2 2-229,-4 0 1,-7 7-1,-2-3 1,1 5 265,-2 5 1,4-3-1,-3 7 1,4 2 228,0 4 1,2 0-1,3 4 1,4 0-107,2 1 1,2 0 0,0 5 0,2 0-151,2 0 1,8-4 0,9-2-1,4-3 1,4-5 0,5-5-1234,6-5 367,-1-6 0,9-8 0,-4-6 1</inkml:trace>
  <inkml:trace contextRef="#ctx0" brushRef="#br0" timeOffset="25883">21841 11609 8355,'-7'-13'-50,"0"2"0,4 2 0,-3 0 0,1 0 126,-1-2 1,-3-2 0,1 2-1,-3 2 1,-2 2 0,1 1 0,-1 3-1,1 2 239,0 1 0,-5 0 1,-1 1-1,0 3-213,0 5 0,0 6 0,3 3 0,-1 1-45,0 3 0,4 0 1,4-1-1,4-3-149,2 0 1,2-5 0,2 4-101,2-3 0,0-7 0,7-2 0,4-1 0,2 0 0,2-2 1,0-5-557,3-5 683,-4-3 1,1-3 0,-3-3-1,0-3 1,-1-4 25,-1 0 1,-7-1-1,-1 0 1,-2-1-1,0-2 43,-1-1 0,-2-5-71,-1 1 0,0-4 0,0-3 0,-1-2 0,-2 2-16,-1 2 0,-6 1 0,2-1 0,-2 4 0,0 4 1,4 6-203,0 5 567,-4 8 1,8 5-1,-5 8 1,0 3-70,0 8 0,4 6 0,-1 8 0,3 4 0,1 0 0,0 4 0,1 2 0,3 3 867,4 1-1040,4 1 0,1-5 0,2 0 0,3 0-223,2 1 1,-4-3 0,5 0 0,0-5-252,-2-4 0,3 1 1,-4-11-1,0-2-205,0-5 1,-2 3 0,-3-6 0</inkml:trace>
  <inkml:trace contextRef="#ctx0" brushRef="#br0" timeOffset="26260">22089 11460 8359,'-5'-13'0,"0"2"0,-1 2 658,1 0 0,-3 8 0,2 0-513,-1 3 1,4 8 0,-2 0 0,1 3-177,0 4 0,0 0 0,4-4 0,0 3 96,0 0 0,5 1 0,2-5 0,1 0-117,1 1 0,0-5 0,6-1 1,2-2-236,-2-2 1,-1-1-1,-2-4 1,1-1 73,-1-1 1,0-9 0,1 0 0,-2-2-2,-3-3 1,-1 4 0,-4-4 0,1 2 43,-1-1 1,-3-3 0,-5 2 0,-3 1-38,-3 3 0,-5-1 0,-2 8 53,-2 0 1,0 2-1,-5 5 1,0 3-1,2 4 55,2 5 1,3 5 98,6-1 0,-1 3 0,1 6 0</inkml:trace>
  <inkml:trace contextRef="#ctx0" brushRef="#br0" timeOffset="26752">22374 11410 8355,'0'-16'-118,"0"-1"0,0 2 0,0 1 529,0 2 0,-4 2 0,0 6-168,1 8 0,1 6 1,4 4-1,1 1-261,1 1 0,1 5 0,-2-3 0,1 0 20,-1 0 1,2-2-1,1-5 1,1-1-322,2-2 0,2-5 1,2 1 57,-1-3 0,1-2 0,-1-3 94,0-4 0,-3-3 1,-1-2-1,2 1 36,1-1 0,-4 1 0,-2 1 0,-1 1-27,0 2 161,0 5 1,-4-1 6,0 8 0,2-1 0,2 5 5,4 2 1,2-3-1,0 0 1,-2-2 40,1-2 0,2-2 1,2-1-1,-1 0-35,1 0 0,3 0 1,1-1-1,-3-3 48,-5-4 0,1 1 1,-6-2 19,-1 0 1,-2-2 0,-1-2 0,0 1 0,-1 1-71,-3 3 1,-2-3-1,-4 2 1,2 0-49,-1 0 1,-3 0 0,0 3-520,0-1 89,-1 5 1,6 2-1,2 7 1</inkml:trace>
  <inkml:trace contextRef="#ctx0" brushRef="#br0" timeOffset="27150">22820 11286 7614,'0'-19'-480,"0"2"1081,0 4-444,0 6 1,0 7 0,2 8 0,0 4 0,3 3 0,-1 3 0,0 0 0,0 2-105,-1-1 0,2-3 0,-1 4 0,1-2 74,0-3 1,-2-1-315,5-2 1,-4-1-1,4-3-8,2-4 1,-4-4 0,-2-4 0,-3-4 184,-1-3 1,0-1 0,2-1 0,0 1 35,2-1 0,1 1 0,-5 0 1,0-1 6,0 1 0,4-1 0,0 1 67,-1 0 0,3 3 0,3 2-37,2 2 1,1 2 0,1 6 46,-1 1 1,0 6-1,1-2 1,-1 3-201,1 1 0,-1 1 0,0-1 0,2 1-13,3-1 1,-8-1 0,4-1-1,-2-3-578,0-2 0,1 5 0,1-3 0</inkml:trace>
  <inkml:trace contextRef="#ctx0" brushRef="#br0" timeOffset="27408">23180 10790 8355,'5'-7'-52,"1"3"0,2 8 1,-4 4-1,-1 5 1,0 2-9,1 2 1,0 0-1,-2 0 1,0 2-37,2 1 0,5-3 0,-4-4 0,2-2-53,3-3 0,-3 2 0,1-6 0,2-1-316,1-2 1,1-1 410,0 0 0,1 0 0,-1 0 0</inkml:trace>
  <inkml:trace contextRef="#ctx0" brushRef="#br0" timeOffset="27639">23391 10827 8355,'-6'-7'439,"5"2"0,-5 10 0,6 5 0,0 4-655,0 2 0,0 6 0,0 0-717,0 6 1,0 4 0,0 5 0</inkml:trace>
  <inkml:trace contextRef="#ctx0" brushRef="#br0" timeOffset="28212">21543 12340 8355,'-2'-11'83,"0"4"145,-2 7 0,-2 7 0,3 11 0,-1 6 0,1 5 28,2 2 1,1-2-1,0 4 1,0 0-165,0-1 0,0 7 0,0-6 0,0-3-48,0-2 0,0-4 0,0 0 0,1-3-142,4-5 1,0-2-1,6-3-69,2-3 1,0-2 0,8-6 0,-4-2 240,-4-2 1,4 1-1,1-5 1,0-2-68,0-1 0,4-1 0,-3 0 65,0-1 1,0 5-1,-3 1 1,2 2-551,1 2 1,-4-3 0,2 2 0,-4 1-312,0 2 0,5 1 0,1 0 0</inkml:trace>
  <inkml:trace contextRef="#ctx0" brushRef="#br0" timeOffset="28484">21940 12328 8684,'0'-10'0,"0"6"0,0 10 0,1 6 0,3 6 0,5 1 0,0 3 0,1 3 0,-2 3 277,2 1 0,-3 1 0,1-2 0,0 2 1,0 0-1,-1 0-499,-1-2 1,2-2-1,-4-2 1,-1-4-503,-2-3 1,4-3 0,-1-2 333,-2 0 1,0-5 0,-2-1 0</inkml:trace>
  <inkml:trace contextRef="#ctx0" brushRef="#br0" timeOffset="28749">21915 12316 8355,'8'-17'163,"0"0"1,-3 1-1,3 4 1,2-1 0,1 2-1,2 1 1,2 4 0,3-1-1,2 1 1,2 1 0,1 2-1,1 2 1,-4 2 0,-2 3 403,0 4 0,-5 5-698,-1 3 0,-5 4 0,-7 4 0,-3 1-345,-5 0 0,-2 4 0,-11 0 1,-1-2 31,-1 0 1,-2-3 0,-1 1 0,0-1-836,1-4 1137,-3 4 0,9-11 0,-6 5 1</inkml:trace>
  <inkml:trace contextRef="#ctx0" brushRef="#br0" timeOffset="28966">22547 12576 8355,'9'-11'808,"-1"3"0,2 4-1868,1 2 1,1 2 0,0 0 0</inkml:trace>
  <inkml:trace contextRef="#ctx0" brushRef="#br0" timeOffset="45354">12514 13853 8398,'15'-19'0,"4"4"0,8 5 0,3 6 0,6 3 0,4 1 0,8 1-110,8 3 0,15 3 0,18 6 1,-37-8-1,1 1 0,6-2 0,2 0 1,6-2-1,2 0 0,5-1 1,1-1 52,6 1 0,2-2 0,5 1 0,2-1 0,3-1 0,1 0 0,3-1 0,1-1 1,-31 1-1,1 1 0,-1-1 0,33-1 0,0-1-693,-33 3 0,0-1 0,0-1 1,31-4-1,-1-1 0,94-10 1</inkml:trace>
  <inkml:trace contextRef="#ctx0" brushRef="#br0" timeOffset="67465">14821 15937 8355,'-6'-12'156,"-2"1"0,-2 4 0,2 7-76,4 7 1,3 5 0,1 5 0,0 3-1,0 4 1,0-1 0,1-1 0,3-1-1,3 1-345,0 1 0,4 1 0,-4-4 0,1-2 1,0-1-1,1-1-1192,-3-1 1264,6-6 1,-6 2 0,7-4 0</inkml:trace>
  <inkml:trace contextRef="#ctx0" brushRef="#br0" timeOffset="67744">14994 15863 8355,'-6'5'343,"0"3"1,6 9 0,0 4-466,0 2 0,-4 5 0,0 3 0,1 8 0,2 1-277,1-2 0,1 5-162,3-10 0,3 6 0,5-8 0</inkml:trace>
  <inkml:trace contextRef="#ctx0" brushRef="#br0" timeOffset="68332">15776 16396 8355,'-13'-25'0,"1"0"0,1 2-110,3 2 0,-2-2 235,6 2 1,-6 3-1,2 2 1,-3 3-1,-1 5 1,-1 4-1,1 2 1,-2 2 103,-3 0 0,2 10 0,-4 4 0,0 4-310,-1 4 0,5 3 0,-3 2 0,2 4 33,-1 0 1,5-3-1,5 2 1,1-1 170,4 0 1,0 1 0,2-2-114,0 1 1,10 5 0,2-1 0,4 2 0,0-2-1,1-4 0,5 0 0,-2-3 0,4-3-58,1 1 0,-1-6 0,0-2 0,-2-2 12,-1-2 0,-8 1 0,1-1 23,-4 1 1,-8-1-1,1-1 1,-6-1-4,-5-2 0,-8-1 0,-6 2 0,-5 0-76,-2 0 1,-8-2 0,3 0-1,1-1-119,1-4 1,0 0 0,6-2 0,4-2-487,3-2 0,8 2 382,7-7 1,8 1 0,3-4 0</inkml:trace>
  <inkml:trace contextRef="#ctx0" brushRef="#br0" timeOffset="68981">16073 16979 8355,'-5'-13'274,"-2"1"0,-1 4 0,-1 1 19,0 1 1,3 4 0,2 6 0,4 3-1,4-1-269,5-1 1,2-4 0,1-1 0,0 0-25,1 0 1,-1-1 0,1-4-89,-1-3 0,0-3 0,1-1 0,-1-2 1,1-1-137,-1-2 1,-1 1 0,-1 2 0,-3-1 49,-2-2 1,-1 1 0,-4 3 0,0 0 10,0-4 0,-5 5 1,-2-2 135,0 4 0,-4 7 0,3-1 0,-3 3 0,-2 2 144,1 3 0,-1 9 1,1 8-1,1 2 76,3 2 0,2 4 0,6 0 0,0-2-210,0-1 0,6 2 0,2-2 1,3-4 98,1-3 0,6-3 1,4-8-405,6-4 1,0-3 0,3-1-1,1-1 1,0-4-107,2-8 1,-2-5 0,-1-7 0,0 1 192,-4-1 1,-6 1 234,-4 4 0,2-4 0,0 5 0</inkml:trace>
  <inkml:trace contextRef="#ctx0" brushRef="#br0" timeOffset="69490">16532 16731 8355,'-12'-13'-605,"4"6"0,-1 3 929,0 3 0,2-3-95,-1 0 0,5 5 0,-1 7 1,2 5-110,2 3 1,2-1-1,0 6-7,3 1 1,4 3 0,-1 3 0,2 2-1,0 2 61,-2 2 1,-1 3 0,1 6-190,-4 7 1,-2-5-1,-2 6 1,0 0-1,0 0-149,0-3 0,0-5 0,0-10 0,-2-5-88,-2-6 0,1-6 54,-5-8 1,5-3 0,-1-11 0,2-6-84,-3-8 0,4-9 0,-3-4 0,3-4 212,1-4 1,0-5 0,0-7 0,0-3 17,0 4 1,1-11-1,2 5 1,2-1 13,2 3 0,1 0 0,5 10 1,-1 4 451,1 2 1,-1 14 0,2 5 0,1 6-58,1 2 1,1 6 0,-5 5-1,1 4-155,-1 7 1,-4 2 0,-1 3-302,-1 2 1,2 3 0,-4 6 0,-1 0 0,-2 0-54,-1 0 0,-4-1 1,-1 1-1,-2 0-31,-3 0 0,-5-2 0,-2-2 1,2-5-400,2-2 0,0-1 0,-1-2 378,-2-3 1,-3 3-1,-6-4 1</inkml:trace>
  <inkml:trace contextRef="#ctx0" brushRef="#br0" timeOffset="70306">17004 16793 8355,'7'-13'0,"4"1"0,-3 0-591,3-1 1,1 1 419,1-1 1,-1 1 0,0 1 0,1 1 193,-1 2 1,-5 0 0,-1-3-1,-2 1 272,0 2 0,0 0 0,-4-5-120,0 1 1,-4 3 0,-2 3 0,0 0 181,-4 3 1,3-2 0,-1 1 0,-2 1-25,-1 2 1,-1 2-1,-1 3-370,1 4 1,4 5-1,-1 2 1,1 1 0,0 1-191,-1 1 0,3 0 0,-3 4 1,5-2 18,3 3 1,1-4 0,0 0-1,0-1 11,0-3 0,1-1 1,3-3-1,5-3-37,2-4 1,1-2 0,0-2 0,1 0 169,-1 0 1,-1-6 0,-1-2 0,-2-3 166,2-1 0,-3-1 0,0 1 0,-2-1-23,-2 1 1,2 0 0,0-1 182,-3 1 0,0 3-56,-2 1 1,1 5 0,2 1-276,1 4 1,4 5 0,-2 6 0,-1-1-123,1 1 1,3-1 0,0 0 0,2 1-251,1-1 1,0 6 0,1 1 0</inkml:trace>
  <inkml:trace contextRef="#ctx0" brushRef="#br0" timeOffset="70307">17400 16632 8355,'-5'-13'-128,"-2"6"1,-1 2 429,0 5 1,5 1 0,-1 3-55,2 5 0,8 2 1,1 1-1,1 0-333,0 1 1,0 3 0,5 1 0,-2-2 0,-1 0-1,-4 0 1,1 2-489,0-2 1,-4-5 409,1-2 0,-2-7 56,-2-1 1,-5-5-1,1-8 167,1 1 1,1-5 0,-1 0 0,-1-1 0,1-2-59,2 1 0,2-2 0,3-2 0,4 2-172,4 5 0,0 3 0,0 4 0,1 2-335,-1 1 1,5 2 376,-1 4 1,6 0 0,-2 0 0</inkml:trace>
  <inkml:trace contextRef="#ctx0" brushRef="#br0" timeOffset="70729">17773 16681 8915,'-5'-8'0,"1"0"663,2-2-499,0-1 0,2-1 0,0-1 0,2 1 0,0-1 0,2 1 238,-1 0 1,-3 5 0,-4 4-460,-4 6 0,-3-1 1,-3 7-1,-1 0-96,-2 2 0,1 3 1,3 1-1,1 3 71,0 1 0,3-2 1,2 2-1,2 1-316,2-1 0,2-4 0,1 2 1,1-5-23,3-4 1,3-2-1,6-6 1,0 0 195,4 0 0,-2-6 1,4-2-1,-1-4 336,-3-5 0,-1 2 1,-1-4-1,-2-1 63,-3 1 0,1 4 1,-4-2 1188,-3 4-1076,0 0 0,-2 8 0,1 5-251,3 7 0,-2 4 0,3 2-134,1 4 0,-4-3 0,7 2 0,-1-2 0,0-2-163,1 1 1,-1-1 0,4-1 0,1-1-366,-1-2 0,6 0 0,1 5 1</inkml:trace>
  <inkml:trace contextRef="#ctx0" brushRef="#br1" timeOffset="71545">18058 16247 5734,'0'12'0</inkml:trace>
  <inkml:trace contextRef="#ctx0" brushRef="#br0" timeOffset="71546">18157 16185 8355,'7'-18'-929,"-2"3"1,-5-4 1154,0 1 0,0-3 1,0 3-1,0 0 0,-1 0 17,-3 3 1,1 1-1,-4 2 245,2 0 1,-1 5-250,2 3 0,3 4 1,-2 5-96,6 8 1,-1 4 0,7 10-1,-1 2-21,-1 4 0,4 8 0,-4 4 0,1 4-145,0 0 0,-3 4 0,1-2 1,0-5-41,-3-1 1,-2 0 0,-1-4-1,1-2-214,4-5 0,-3-5 1,5-8-256,-1-4 1,3-4 0,0-2 0,2-2 2,1-5 1,0-8 0,1-3 0</inkml:trace>
  <inkml:trace contextRef="#ctx0" brushRef="#br0" timeOffset="71547">18033 16508 8299,'10'-12'-85,"2"3"1,3 2 84,3 1 0,1-2 0,8 4 255,2 1 0,-2-2 1,6 1-1,0 1 1,-1 2-253,-3 1 1,-4 4 0,-5 1 0,-3 2-1,-3 3 1,-3 1 0,-3 1-9,-4 1 0,-3-1 0,-1 0 0,0 1-104,0-1 0,0-4 0,2-1 1,1 0-721,1 0 0,1-4 432,-1 1 1,9-3-1,6-1 1</inkml:trace>
  <inkml:trace contextRef="#ctx0" brushRef="#br0" timeOffset="71548">18343 16173 8355,'-12'-18'-112,"5"4"1,3 3 0,8 11 0,4 7-433,3 4 0,7 7 0,1 1 0</inkml:trace>
  <inkml:trace contextRef="#ctx0" brushRef="#br0" timeOffset="72161">18740 16557 8355,'0'-19'165,"0"-5"0,0 5 1,0-2-1,0 2 138,0 1 1,-1-2 0,-2 3-130,-1 2 0,-2 2 0,2 4-188,-4 1 1,-3 5-1,-2 0 1,1 6 148,0 5 1,-2 4 0,-1 4 0,-2 2-188,2 1 0,2-3 1,4 4-1,2-1 41,1 0 0,2-2 1,4 2-1,2-1-139,2-3 1,3-1-1,6-3 1,3-3-145,0-4 0,6-2 0,-1-4 0,1-2 157,-1-4 0,1-4 0,-4-4 1,0 0 94,-1 1 1,-4-3 0,-6 1 0,-2 1 37,-2-2 0,-2 0 0,-1-3 0,0 5 55,0 2 0,0-3 0,0 1 107,0 1 1,0 1-54,0 1 0,2 2-29,2 3 1,3 8 0,5 8-116,1 3 1,-1 6 0,0 0 0,1-2-14,-1-2 0,-1 4 0,-1 1 1,-3 0 158,-2 0 1,4-2 0,-5-3 203,-2-1 1,-2-1-93,-4-3 0,2-2-223,-7-6 0,6-1 1,-1-4-78,3-3 0,1-3 0,0-3 1,1-2-1,3-5-98,5-2 0,2-2 0,3 1 0,1 2 104,1 2 0,1 5 0,-3-2 1,1 5 68,1 3 1,1 4-1,-5 5 1,1 0 182,-1 0 1,-1 7 0,-1 4 0,-3 5-21,-2 4 1,3 0-1,-4 6 1,-1 2-59,-1 1 1,-2 4-1,0-3 1,0 1-1269,0-1 1,0-1 0,0-4 0</inkml:trace>
  <inkml:trace contextRef="#ctx0" brushRef="#br0" timeOffset="72989">19993 16160 8355,'0'-12'-86,"0"-1"0,0 1 230,0 0 1,-6 5 131,-2 3 0,-3 4 0,0 5-78,2 8 1,-2 0-1,5 9 1,-1 3-1,1 3-224,1-1 1,3 1 0,-2-2 0,3 0 0,2-4 0,3-2-133,5-5 0,2-3 0,1-4 54,0-3 1,5-4 0,-1-4 0,0-4 21,-3-5 0,0-5 0,-1 1 0,1-5 55,-1-2 1,-5-2 0,-3 0 0,-3 0-83,-1 0 1,0 2-1,-1 1 1,-3 3-137,-4 1 0,-8-2 1,-1 7-1,-3 3-154,-2 3 0,3 4 0,0 9-78,1 6 477,-4 6 0,8 7 0,-4 0 0</inkml:trace>
  <inkml:trace contextRef="#ctx0" brushRef="#br0" timeOffset="73838">20290 16197 8355,'0'-16'40,"0"-1"1,-1-3-1,-3 3 1,-5 2 158,-2 1 0,-1 2 0,0 1 1,-1 1 22,1 2 1,-1 5 0,2 0-1,3 6-239,4 5 1,8 3 0,4 3 0,3 1-14,2 2 1,3 5 0,1-3 0,-2 2-116,-1 0 0,2-5 0,1 3-252,-2-1 0,-1-1 357,-2-5 1,-5-6 24,-3-6 1,-6-6-1,-4-6 1,-1-1-8,-3 1 0,4-2 0,-1-2 1,1-5-57,3-2 0,2-4 1,1 0 40,0-2 0,6 0 1,2 4-1,3 2 0,1 2-132,1 5 1,3 3 0,2 4 0,1 2-2,3 1 0,-2 2 1,0 4-140,2 0 0,2 0 0,1 0 0</inkml:trace>
  <inkml:trace contextRef="#ctx0" brushRef="#br0" timeOffset="73839">20811 16049 8298,'-5'-11'153,"-2"1"1,-2 3 0,1 0 0,-1 0 0,-2-1 127,-2 1 0,1 2 1,-1 5-1,1 0 1,0 0-292,-1 0 0,1 0 0,-1 0 4,1 0 1,1 5-1,3 3 1,2 3-119,1 2 0,3-1 0,-2 1 0,3-1 106,1 0 1,0 5 0,0 0-229,0-2 1,4-2 0,1 0 0,2-2-13,3-3 0,1 2 0,1-6 0,1-1 0,-1-3 186,1-4 1,-1-3 0,-1-6 0,-1-1 111,-2-2 1,-1 1 0,2-5 0,-2 3 90,-1 1 0,2-2 1,-4 1-1,-1-1 133,-2 0 1,3 5 153,1 5-435,-1 5 1,-4 3 0,1 9 0,3 3-202,5 5 0,0-4 0,1 5 0,-1-1-175,5-1 1,-1 1 17,3-5 1,3 6 0,1 1 0</inkml:trace>
  <inkml:trace contextRef="#ctx0" brushRef="#br0" timeOffset="74447">21171 15937 8219,'-6'-8'0,"-2"1"0,-3 1 0,-1 4 218,-1 0 0,1 2 0,1 2 0,1 2 0,2 3-88,-2 0 1,1 8 0,-1-3 0,3 3-163,2 3 1,0-4 0,5 2 0,0-2-54,0-1 0,6-1 0,4-1 1,3-3-85,4-4 0,5-2 1,-3-4-1,2-2 14,0-4 0,-1-3 1,4-3-1,-2-2 127,-2-5 1,-3-2 0,2-2 0,-1-1 27,-3-3 1,3-3-1,-3-4 1,-2 0-55,-4-1 0,-2 1 0,2-8 0,-5 0-118,-3 0 0,-1 0 1,0-2-1,0 4 160,0-1 0,-5 6 0,-4 0 0,-2 8 215,-1 7 0,-1 5 1,1 9-1,0 5 118,-1 6 1,5 5 0,1 10 0,2 5-164,2 5 0,1 6 0,2-1 1,2 5-129,2 3 0,-1 3 1,6 6-1,4-2-60,2-3 1,3 2-1,-2-7 1,4-3-40,-1-2 1,8-9-1,-2-2 35,1-11 1,2-2-1,0-7 1,1-2-1,-2-5 33,-1-5 0,-5-5 0,0-3 0,-1-5-63,0-2 1,-2-2 0,-6 0 0,-1 2-102,-3 2 0,-2-1 0,-6 4 1,-2 2 96,-2 2 1,-4-1 0,-7 8 0,-2 0 21,2 3 0,-4 4 1,-1 5-1,0 6 416,-1 4 1,10 7 0,0-1-276,4 3 0,3 0 1,5 1-1,4 0 1,4-2-395,6-2 0,9-4 0,6-9 0,3-4-142,6-3-116,-2-1 0,6-11 0,-6-2 0</inkml:trace>
  <inkml:trace contextRef="#ctx0" brushRef="#br0" timeOffset="74846">21989 15044 8355,'0'-12'0,"0"-1"360,6 6 1,-5 3-287,3 8 1,-2 9 0,-2 7-1,0 4-270,0 1 1,0-1 0,0 1-1,0 0-185,0 0 1,0 0-1,0-2 1,0-1 46,0-1 0,0-6 0,0 3 0</inkml:trace>
  <inkml:trace contextRef="#ctx0" brushRef="#br0" timeOffset="74847">22138 15007 8865,'-8'-6'-115,"0"6"0,5 6 0,-1 8 0,1 2-287,-1 5 1,2 8 0,-3 5 34,-1 6 0,0 4 0,-7 6 1</inkml:trace>
  <inkml:trace contextRef="#ctx0" brushRef="#br0" timeOffset="98967">1749 8620 8355,'0'-14'0,"0"-3"0,0 4-65,0-4 0,4 2 1,0 0 189,-1-2 0,-2-8 0,1 2 1,0-2-1,2-1 0,-1 2 1,-1 4-1,-2 2 1338,0 3-1339,0 1 1,0 14-1,0 10-111,0 12 0,0 13 1,0 12-1,0 8 0,0 9-191,0 5 1,0 12 0,-2-4 0,-2 2-40,-4-5 0,-3 5 1,-3-5-1,-3 2 129,-3 0 1,-2-7-1,0-3 1,2-6 180,2-6 0,-2 0 1,5-10-1,2-1 80,4-6 1,6 0 0,-1-5 0,2 0-227,2-4 0,0-1 0,2-3 0,2 0-162,4-3 1,7 1 0,3-6 72,1-1 0,-2-1 0,2-2 1,1 1-1,-3-2 102,1-3 0,4 2 0,-1-6 0,1-1 135,-1-2 0,2-1 0,-3 0 0,0-1 70,1-3 0,4-2 1,5-4-1,2 2-103,2-1 0,3 3 0,3 2 0,3 2-61,1 2 1,2-4 0,3 0-1,1 1-35,-1 2 0,4 7 0,-1 0 1,-1 3 74,2-1 1,-1 0-1,-1 5 1,3-1 39,4 0 0,2 1 0,5-1-106,5 1 0,-2-1 1,9 1-1,0-2 0,0-3 54,3-4 0,1-3 0,6-1 0,0 0 49,0 0 1,4 0 0,1 0 0,1 0 50,-1 0 0,7 0 0,-2 0 0,-1 0-48,2 0 0,-2 0 1,2-1-1,-1-2-69,-1-1 1,-44 1 0,1 1 0,-2 0 0,0 1 0,1-2 0,0 0-14,0 0 0,1-1 0,7 2 1,0 0-1,-5-2 0,0 0 1,2-1-1,-1 0-64,2 0 1,-1-1-1,-2 2 1,0 0-1,5 0 1,0 0-1,-1 0 1,0-1 14,-1 2 0,-1 0 0,1-2 0,1 0 0,-4 2 0,0 0 34,2 0 1,0 0 0,0 1-1,-1 1 1,-2-2 0,0 0-1,-1 1 1,0 0 50,-2 0 0,-1 0 0,0 0 1,0 0-1,1 2 0,-1 0 1,48 0-1,-2 0 56,-2 0 1,4 0 0,-5 0-1,3 0-12,-1 0 1,-2 0 0,5 0 0,0 0-97,-48 0 0,1 0 0,1-1 0,2 1 0,-1-2 1,0 1-1,0-1 0,1 0-22,1 0 1,-1 1 0,3-2 0,1-1-1,-3 1 1,0-1 0,1 0 0,1 1 6,-2 1 1,0 0-1,3-1 1,0-1-1,-3 1 1,0-1-1,0 1 1,0-1 44,0 2 1,-1 0 0,-2-1 0,-1 1 0,3-1 0,0 2-1,-1-1 1,0 1 19,-2 0 1,0 0 0,1 1-1,-1 0 1,44 0-22,3 0 1,-1 0-1,-1 0 1,2 0 0,-1 0-39,0 0 1,-3 0 0,3 0 0,-1 0-8,-2 0 0,-41 1 0,0 0 1,46 2-1,-46-1 0,0 0 7,1-1 0,0 0 0,3 0 1,0 0-1,-2-1 0,0 0 1,1 0-1,0 0 46,1 0 1,-1 0-1,-4 0 1,-1 0 0,4 0-1,1 0 1,-3 0-1,0 0 55,-2 0 1,1 0 0,1 0 0,0 0 0,42 0 0,2 0 10,-2 0 0,1 0 0,-4 1 1,1 2-101,-1 1 0,0 2 0,-2-4 0,1 3-107,-1-3 0,3 0 0,1-2 78,0 0 1,5 0 0,-3 0 0,-45-1-1,-1 0 1,0 0 0,1 0 29,0-1 1,0-1-1,0-1 1,0 0-1,48 0 1,-1 0 99,-3-2 1,1 5 0,-4-3 0,-1 2-86,-2 2 0,4 0 0,-7 0 0,-1 0-16,-1 0 0,-5 5 1,3-1-1,0-2 57,-5 0 0,7-1 0,-5 2 0,3 1 8,1-1 0,6-2 1,-2-1-1,2 0-26,-1 0 1,-1 0-1,1 0 1,1 0 0,2 0 1,2 0 0,-4 0-37,2 0 1,0 0-1,-4 0 1,0 0-49,-1 0 1,0 0-1,-1 0 1,1 0 0,1 0 0,-3 0 0,1 4 0,-5 1 0,1-3 9,3 0 1,2-1-1,-1 2 1,-1 2-34,-1 2 0,2-4 0,4 2 0,-4 0-20,1-1 0,-1 4 1,2-2-1,0-1 53,-1 1 0,5 2 0,-1-4 0,-3-1 63,-3-2 0,-1 3 0,3 0 1,-2-1-43,-5-2 0,5-1 0,-5 2 0,2 1 169,-3 1 0,6 0 1,-6-4-1,3 0-49,2 0 1,-5-4-1,3 0 1,-1-1 23,-2 0 1,-3 2 0,1-4 0,0 2-81,-2 2 0,6-2 1,-9 0-1,-3 3-30,1 0 0,-7 2 1,2 0-1,-6 0-17,-3 0 0,-1-4 0,-5 0 0,1 1 48,-1 2 1,-3 1 0,-2 0-1,0-1 61,0-4 0,-4 4 0,3-3 0,-2 2-131,0 2 0,1 0 0,-5 0 0,0 0 0,0 0 1,-1-4 0,-1 0-65,-2 1 0,-2 2 0,3 0 0,-6-2 1,-1-3 25,-3 0 0,1 1 0,0-3 0,0-2 74,0-1 1,-2-1-1,-1 0 1,-3-1 4,-1 1 0,3-5 0,-4-1 0,-2 0 41,-1 1 0,-2-5 1,0 1-1,1-1-102,-1 1 1,-1-2-1,-1 2 1,-2-2-149,2-2 1,5 0-1,1-1 1,1 0 15,1 1 1,-3-7 0,4 6 167,-1-4 1,3-1 0,-3-3 0,0-3-19,0-2 0,-2 3 1,-3-6-1,-1 0 0,0 1 175,1 1 0,-1 1 1,1 2-1,-2 0 127,-3 0 0,-1 5 0,-4 3 0,1 3-107,-2 1 0,0 6 0,-2 2 1,0 3-109,0 2 1,0 0 0,1 1-317,3 2 0,-2-2 39,2 3 1,-3 1 0,-1-1 5,0-2 1,0 3 0,0-1 132,0-2 0,-1 4 0,-2-3 0,-2 0 30,-2-2 0,-2-2 0,-3 1 0,0-1 96,-1 1 1,1-5 0,-1 1 0,0 2-23,-4 5 1,3-5 0,-4 4 0,2 0 40,-1-1 1,-5 5 0,2-3 0,-4 1 0,-1 1 0,1-3 0,-3 5 1,-2-1-24,-4 1 1,-2 1-1,-3 2 1,0 0-52,-4-2 0,0-1 1,-5 4-1,1-2-131,-1-1 1,-1 0 0,-3 3 19,-2-4 1,4 4 0,-2-4-1,0 0 1,2 0 74,-4-2 1,-3-1-1,1-5 1,0 2 41,-1 3 0,-3-3 0,1 3 1,-2-3 107,-2-2 1,-4 2-1,-2 2-15,-1 0 0,-3 5 1,-5-3-1,-3 2 1,2 2-140,2 2 0,-11 1 0,5 0 0,-4 0 15,2 0 0,-6 0 0,2 0 0,-3 0 1,-2 0-1,0 0-203,1 0 239,-5 0 1,7 0-1,-7 0 1,-1 0 14,2 0 1,1 0-1,-3 0 1,-1 0-1,5 0 0,2 0 0,-6 0 0,-1 0 0,46 0 0,1 0 0,-43 0 0,43 0 0,-1 0 0,1 0 0,1 1 0,-1 0 0,0 1 20,2 0 0,-2 0 0,-3 0 0,-1 0 0,3-2 0,1 0 1,-1 0-1,0 0 19,0 0 0,0 0 1,-2 0-1,-1 0 0,3 0 1,-1 0-1,2 0 0,-1 0-34,2 0 0,-1 0 0,-5 0 0,0 0 0,3 0 0,0 0 1,-1 0-1,0 0-29,1 0 0,-1 0 0,-2 0 1,0 0-1,1 0 0,1 0 1,1 0-1,-1 0 0,2 0 1,-1 0-9,0 0 1,-1 0 0,1 0 0,-1 0 0,-3 0 0,0 0-52,4 0 1,0 0 0,-6 0-1,1 0 1,4 0 0,0 0 0,-3 0-1,0 0 53,0 0 0,0 0 0,-1-2 0,0 0 0,0 0 0,-1 0 0,0 0 0,0 1 29,1 0 1,-1 1-1,0 0 1,0 0 0,-2 0-1,0 0 1,0 0 0,1 0-4,1 0 0,0 0 1,-1-2-1,-1 0 0,2-1 1,-1 1-1,-1 1 0,-1 0-4,-1 0 0,0 0 1,-4 1-1,1 0 1,1 1-1,1 0 1,1 0-1,0 0 1,-1 2-1,0-1 44,0-1 1,0 0-1,2 1 1,0-1-1,-1 0 1,0 1-48,1 0 1,0 0 0,-1 1 0,0 0 0,-1-2 0,0 0 0,1 2 0,-1 0-31,0 0 1,0 1 0,-3-1 0,0 1 0,1 0 0,0 0 0,0-1 0,1-1-65,-2 1 0,1 0 0,-4-1 0,0 1 1,-2 2-1,1 0 0,1-1 0,0 0 87,1 1 0,-1 0 1,-2 0-1,0 0 1,4 0-1,-1-1 11,-3 0 0,0 1 0,3-2 0,1 2 1,-3 0-1,-1 1 0,2-1 0,0-1 0,3 1 1,0-1-1,-2 0 0,1 1 59,-3 1 1,0-1 0,6 2 0,0-1-33,-4 0 1,-1 0-1,6-1 1,0-2 0,-4 2-1,1-1 1,3 0 0,1 1-1,1 1 1,0-1 13,1 2 0,0-1 0,-1-2 0,-1 0 1,1 0-1,0 0 0,0 1 0,2 0-37,-1 0 0,1 1 1,-4 0-1,0 0 1,3 1-1,0-1 1,-1 0-1,0 0-36,-2 1 1,0-1-1,4-2 1,-1 0 0,-1 0-1,0 0 1,-1 0-1,1 0-71,0 0 1,0-1-1,1 2 1,-1 0 0,2-3-1,-1 0 1,2 0 0,-1-1 60,1 0 1,0-1 0,0 0 0,0 0 0,0 0 0,-1 0 0,2 0 0,0 0 6,0 0 0,2 0 0,3 0 0,0-1 0,-3 0 1,0-1-1,0 0 0,1-1 8,2-1 0,-1 1 1,-1 1-1,1 0 1,1-2-1,1 1-20,1 0 1,-2 0 0,-1 0 0,-1 1-1,1 0 1,1 1 0,-2-2 0,0 0-1,1 1 1,0-1 0,0 0 0,1 0 38,1 2 1,0 0 0,-4-2 0,0 0 0,2 1 0,1 0 11,2 1 1,-1-1 0,-4 0 0,0-1 0,3 0 0,2 2 0,-3-1 0,1 1 29,-1 0 1,1 0-1,-1 0 1,0-2 0,-2 1-1,1 0 1,0 1-1,1-1-18,0 2 0,0-1 0,3 1 0,-1 0 0,0 0 0,0 0 0,1 0 0,-1 0-20,2 0 0,-1 0 0,-1-2 0,0 0 0,-41-2 0,1 0-73,2-2 0,-2 3 0,4-5 0,2 0 23,3 1 0,1-3 1,-4 5 28,1-2 1,4 4-1,1-1 1,-2 3-1,-2 1-93,1 0 0,-2 0 1,8 1-43,1 3 0,2-1 0,5 5 1,4 2-1,2 1 154,2 1 0,2 2 0,2 0 0,1 1 0,-2 0 0,-4 2 0</inkml:trace>
  <inkml:trace contextRef="#ctx0" brushRef="#br0" timeOffset="146346">19000 4229 8870,'-12'-19'0,"1"2"0,1 5 0,2 4 0,0 5 0,0 7 0,1 7 346,1 4 0,2 17 0,4 2 0,0 9 0,0 9 0,1 12-263,3 13 1,3 6 0,6 15 0,-7-47 0,0 1-139,0 3 1,1 0-1,1 5 1,0 0-1,0 0 1,1 0-90,-2 1 0,1 1 0,-1-2 0,0-1 0,-2 1 0,1-1 0,-1-1 1,-1 0-1,0-3 0,-1 0-152,0-2 1,0-1 0,5 43 0,-4-7 0,-1-8 76,-2-10 0,-1-6 1,0-8-1,0-6-278,0-8 0,0-4 497,0-5 0,-4-3 0,0-5 0,1 0 0,2-1 0,1 1 0</inkml:trace>
  <inkml:trace contextRef="#ctx0" brushRef="#br0" timeOffset="146717">18368 5990 9006,'12'-19'285,"9"3"0,9 3-386,6 5 0,7 2 0,2 5 0,5-2-126,4-1 1,12-4 0,8 2-1,5-1 533,5-2 1,0 2 0,12 0 0,4 1-182,-50 5 0,2 0 1,3 0-1,1 0 0,0 1 1,1 0-1,3 0 0,0 0-134,0 0 0,1 0 0,2 0 0,0 0 0,1 0 0,1 0 0,1 1 1,1 0 32,1 1 0,1 0 1,-2-1-1,-1-1 1,2 2-1,0 0 0,-1-1 1,0 0-78,-2-1 0,1 0 1,1 0-1,-1 0 0,-1 0 1,-2 0-103,1 0 0,-1 0 1,-2-2-1,-2 0 1,-2-1-1,-1 0 0,-3 0 1,-3 1-1,41-5-367,-9 0 1,-15 4 0,-9-1 0,-14 3 521,-12 1 0,-7 4 0,-11 0 0,1-1 0,0-2 0,1-1 0</inkml:trace>
  <inkml:trace contextRef="#ctx0" brushRef="#br0" timeOffset="147172">20700 6623 7886,'0'-13'235,"1"1"0,3-2 35,4-2 1,5-5 0,2-8 0,3-4-152,1-3 1,3-4-1,7-5 1,3-9-1,1-8 1,1-7-1,5-8 1,5-6-90,-20 40 1,0-2-1,1-5 1,0-1-1,0 0 1,1-2 0,0-3-1,0-1 24,1-3 0,0 0 0,4-4 0,1-2 0,0-1 0,0-2-215,1-3 1,1 1 0,-1 7 0,0 2 0,1 5 0,1 1 0,-2 7 0,-1 2-1,26-33-269,-7 11 1,-14 14 0,-2 15 0,-7 7-1116,-4 8 1545,-13 0 0,4 10 0,-11-6 0,-1-1 0,-2-1 0</inkml:trace>
  <inkml:trace contextRef="#ctx0" brushRef="#br0" timeOffset="147999">17983 4899 8355,'25'-30'85,"7"-1"0,6-2 0,11 3 1,10 0-1,10-3 865,9-3-622,12-7-752,-41 19 0,1-2 0,5-1 0,0-2 388,3-2 0,0 0 0,4-1 0,0 0 0,1 0 0,0 0 1,2-1-1,2 0 0,0-1 0,1 1 0,1 0 0,0 0 165,0 0 0,1 0 1,3-1-1,0 1-99,0-1 1,-1 1 0,-3 4-1,0-1 1,-1-1 0,1 0 0,0 1-1,-1 1 1,-1 1 0,-1 1-170,-2 2 1,-1 0-1,-3 1 1,-1 0-1,-6 3 1,-2 1 0,-2 0-1,-1 1 1,37-15-1,-9 6-505,-11 6 0,-14 4 35,-14 6 609,-5-1 0,-14 2 0,-6 3 0,-6 4 0</inkml:trace>
  <inkml:trace contextRef="#ctx0" brushRef="#br0" timeOffset="148694">20179 3535 8355,'0'-21'0,"0"2"126,0 1 0,0 5 0,1 5 0,3 0 11,4 1 1,2 3-1,0 8 1,-3 6 0,-1 5 88,1 5 1,3 9-1,7 6 1,3 3-51,4 4 1,2 0-1,4 0 1,7 3-3,7 4 1,12 4-1,4 2 1,8 2 20,5 2 1,0-4 0,-32-27 0,2-1 0,-1 0 0,1-1-116,43 23 1,-41-20 0,1 0 0,-3-2 0,0 0 0,3 2 0,1 0-76,-1 0 1,2 0 0,2 1-1,2 0 1,-3-1 0,-1-1 0,1 1-1,0 0-30,0 0 1,-1 0 0,-3-3 0,-1 1-1,3 2 1,-1 0 0,-2 0 0,0 0-1,-2-1 1,0 1-158,35 24 1,-15-2 0,-6-1-537,-7 0 0,-7-4 0,-6-3 0,-3-6 204,-4-1 0,-8-6 0,-3-1 0,-2-2-705,1-3 975,-1 1 0,-3 0 0,-1 0 1</inkml:trace>
  <inkml:trace contextRef="#ctx0" brushRef="#br0" timeOffset="155218">22870 5593 8040,'-12'0'-250,"3"0"-54,1 0 466,5 0 1,-2-1-118,5-3 1,5-3 4,3-5 0,9-6 1,4-4-1,2-7 494,2-8 0,5-8 0,5-8-315,5-5 1,5-8 0,8-3 0,0-3-1,0 0-160,-2 1 1,-2-9 0,1 5 0,-2-2-426,-2-3 0,-4 0 0,-6-1 0,-3 8-31,-4 10 1,-5 5 0,-7 11 0,-6 8-107,-4 6 0,-4 11 1,-7 10 297,-4 6 1,1 12-1,0 5 1,0 5 143,0 4 0,-1 0 0,-5 5 1</inkml:trace>
  <inkml:trace contextRef="#ctx0" brushRef="#br0" timeOffset="155494">23490 4105 8984,'-22'-11'0,"-3"3"-157,-1 4 0,12 2 0,10 1 0,12-3 0,10-4 390,7-3 1,8-2 0,0 1 0,4-1-228,5 1 1,-5 1 0,2 1-1,-6 3-188,-3 2 0,-2 2 0,-9 7 0,-5 6 86,-5 5 0,-6 6 0,1 8 0,-4 2 18,-4 1 0,1 4 1,-4-2-1,2 4-310,2-1 1,2 7 80,1-7 0,0 3 0,0-3 0</inkml:trace>
  <inkml:trace contextRef="#ctx0" brushRef="#br0" timeOffset="157544">21617 4713 6696,'4'-8'-84,"2"1"1,-1 0 0,1 0 0,-2-1 282,2 1 1,-5-4 0,3 3 0,-4-2 121,-4 2 1,-3 2-1,-5 6-31,-1 0 0,1 0-158,-1 0 0,1 4 0,1 2-32,3 1 1,-2 1 0,6 4 0,1 1 1,2-1 1,1 0 0,1 1 0,3-1-75,5 1 0,2-1 0,1-1 0,0-3-1,1-3 1,3-4 0,2-1-1,0 0-14,0 0 0,3-1 0,-5-5 0,0-5-13,-3-4 0,0-6 0,-2 5 0,-3-1-46,-4-1 0,-2 3 1,-2-4-1,-2 1-37,-2 3 1,-4-3-1,-7 3 1,-3 2 56,-2 4 0,1 6 0,-3-1 47,1 2 1,2 4 0,-3 2 0,1 5 0,1 7-31,0 4 1,2 4-1,6 0 1,1 0 16,3-3 0,-2 1 0,6-4 0,1-1-15,2 1 0,6-2 1,4-7-1,2-2 32,1-1 0,6-2 0,1-4 1,2 0 13,0 0 1,-2-6 0,3-2 0,-1-3 17,1-1 1,-4-2 0,-2-1 0,-2-3-9,-2-2 0,-5 5 0,-3-3 0,-2 2-53,-2-1 0,0 1 0,-3 3 42,-5 1 0,-1 4 1,-7 1-1,1 1 1,-2 3-4,-3 2 1,-3 2 0,1 4 0,2 4-15,-2 6 0,4 1 1,1 4-1,5 2-14,4 2 0,2-4 0,6 1 0,0 0-14,0-2 1,1-1 0,4-6 0,4 1-4,6-1 1,3-5 0,4-3 0,-1-2 42,1-2 1,-3 0 0,1-3 0,-2-4 74,-3-6 1,-1-2-1,-2 2 1,-1-3-72,-3 0 1,-2-5-1,-6 3-31,0-1 0,-2 0 0,-2-2 0,-4 4 0,-3 4-1,-1 0 0,-2 6 0,-1 3 0,-2 3-215,2 1 1,-2 5-1,4 5 1,2 4 27,0 2 1,5 6-1,2-2 1,2 0-203,2 1 1,12-2-469,4 2 1,12 2-1,3-3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8:07:40.71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2828 8161 8355,'-9'-20'-153,"1"3"1,0 0 0,1 0 0,3 2 0,3 2 0,1 0 0,0 1-66,0-1 0,0 1 1,0 0-1,1-1 235,3 1 0,-1 3 1,4 1-1,-2-1 1,-1-1-1,0 0 697,1 2 1,0 1-497,-1-1 1,-2 4 0,2 8-112,-3 4 0,-1 0 1,-1 3-1,-2 5 15,-1 1 0,-2 4 1,4 7-1,-3 2-10,3 3 0,0 10 1,2-3-1,0 5-7,0 6 1,4 7-1,1 1 1,-3 5-136,0 2 0,-2 8 1,0-2-20,0 0 0,0-2 0,0-1 0,0-6 0,0-5-113,0-3 1,0-2 0,-2-8-1,0-4 31,-3-2 1,1-3 0,4-3 0,0-4-233,0-3 0,0-5 0,0-2-289,0-1 1,2-7 458,2-7 1,8-8-1,8-3 1</inkml:trace>
  <inkml:trace contextRef="#ctx0" brushRef="#br0" timeOffset="872">2828 9314 8355,'7'-12'833,"-2"5"-2475,-5 1 1643,0 6 0,2 0 1,2 0-1,4 0 251,3 0 1,1 0 0,2 0 0,3 0-39,3 0 0,4-4 1,1-1-1,1-1-67,3 1 0,0-4 0,5 4 1,2-1-109,-2 1 1,1-3 0,2 2-1,2 1-4,2-1 1,-2-2 0,3 4-1,0 1 3,-1 2 1,6-4 0,-2 1-1,2 2-29,-1 0 1,5-2-1,-3 0-14,3 1 0,-3 0 1,7 1-1,-1-3-6,0 3 1,-1 0 0,-2 1 0,3-2 0,1-1 33,-2 1 1,9 2 0,-9 1-1,2 0 2,2 0 1,-1 0 0,5 0 0,-2 0-12,-1 0 0,-4 0 0,4 0 0,0 0-14,-2 0 1,5-1 0,-5-2 0,2-1-25,0 1 0,-4 2 1,4 1-1,1 0 20,2 0 1,-1 0 0,0 0 0,-3 0-4,3 0 0,-1 0 0,-1 0 10,-4 0 0,2 0 0,2 0 0,3 0 0,1 1-27,0 3 0,0-3 0,0 5 1,0-2-27,0 0 0,0 0 1,1-4-1,3 0-5,4 0 1,-1 0-1,0 0 1,0 0-6,0 0 0,0 0 0,4 0 1,-1 0 44,-1 0 0,8-1 0,-7-2 1,-1-1 18,2 1 1,2 1 0,3-1 0,2-1-12,-3 1 0,3 0 0,-5 0 0,5-1-17,1 2 1,4 0 0,-3 1 28,-1-3 1,-1 2-1,-6-2 1,1 3-6,-1 1 1,-4 0-1,-1 0 1,0 0 0,-1 1 14,-1 3 1,3-2-1,-2 2 1,1-3-12,3-1 0,-5 4 0,1 0 0,-2-1 0,0-1 1,4-2 0,-1 0-1,1 0 62,2 0 0,7 0 1,-8 0-1,1 0-19,1 0 0,0 0 0,1 1 0,-1 2-45,-2 1 1,0 0 0,-3-4 0,-1 0-5,1 0 0,-2 0 1,-3 0-1,2 0-150,1 0 1,0 0 0,-5 0 0,-3 0-300,-4 0 0,-3-4 0,-3-2 0,-3 1-9,-3-1 0,-9 1 1,-4 1-1,-6-5 392,-6-2 1,-1-1 0,-9 0 0</inkml:trace>
  <inkml:trace contextRef="#ctx0" brushRef="#br0" timeOffset="2569">2902 7913 8355,'0'-13'-301,"0"6"0,6 2 0,2 5 0,3 1 0,3 2 367,2 1 1,-1 0 0,6-4-1,1 0 1,2 0 0,0 0 0,1 0-1,0 0 17,0 0 0,4 4 0,1 1 136,2-3 1,-3 1 0,4 0-1,1 1-97,2-1 1,3-2 0,1 0-1,2 2-88,2 1 0,2 1 0,3-5 1,2 0-1,3 0 1,3 0 0,5 0-1,0 0-24,0 0 1,5-5 0,2 1-1,0 1-40,-3 2 1,6 0 0,1-2-7,3-1 1,-3-2 0,5 4 0,-1-4 0,-1 1 44,-1-1 0,3 1 1,-3 2-1,3-1 9,-1 1 1,10-3-1,-8 1 1,2-1-10,4 1 1,-2-3 0,8 2 0,-4 1-12,-4-1 1,2-2-1,-2 4 1,1 1-30,-2 1 0,3 1 0,-7-2 0,1-1 2,1 1 1,-3 2-1,5 1 1,0 0 8,-5 0 1,7-4 0,-7 0 0,2 1 38,-5 2 0,9 1 1,-6 0-1,0 0-13,0 0 1,-4-4-1,10-1 1,-2 3-30,-4 0 1,8 2 0,-7 0 14,6 0 0,-4 0 0,0 0 0,1-1 0,-2-2 4,-2-1 1,-3 0 0,2 4 0,0 0-34,-2 0 1,4 0-1,-8 0 1,2 0 11,-2 0 1,1 4 0,-3 0-1,-1-1 39,1-2 1,-2 3 0,-4 1 0,-1-3-2,-3 0 0,2-1 0,-3 2 0,-1 1-12,-2-1 1,1-1 0,-1 1-37,-2 1 0,3 0 1,1-4-1,-1 0 1,1 0-1,1 0-27,2 0 1,2 0-1,1 0 56,0 0 1,0 0 0,0 0 0,1 0-8,3 0 1,-7-1-1,5-2 1,-2-1 19,-2 1 0,5 2 1,-8 1-1,-1 0-21,-2 0 0,-4 0 0,-4 0 1,-2 0 4,-1 0 1,-1 0-1,-5 0 1,-1 0 34,-3 0 0,-3 0 0,-5 0 0,0 0-12,-1 0 1,0 0 0,-4 0 0,-2 1-9,0 4 0,-4-4 0,3 3 0,-2-3-13,1-1 0,-2 5 1,3-1-1,-2-1-4,1-2 0,-1 3 0,5 0 1,-1-1 7,0-2 0,-3-1 1,0 0-1,-2 0 39,-2 0 1,-1 2 0,-1 0 116,-2 3 0,-5 0 348,1-1-311,-3-2 1,-1 9-164,0-3 0,0-1 0,0 1 20,0 2 0,0 1 0,0 1 0,0 2 1,0 2 11,0 5 1,-4 4 0,0 2-36,1 2 0,2 10 0,1 0 0,-1 2-22,-3 2 1,2 8-1,-3 0 1,1 1-38,-1-1 0,0 1 0,2-6 1,-1 1-13,1-2 1,2-2 0,1-7 0,0-3 98,0-4 1,0-7-1,0-3 1,0-1 98,0-3 0,0-1-71,0-2-371,0-5 90,0-1 0,-2-6 1,-3 0-274,-7 0 0,-2 0 272,-7 0 1,0 0-1,-5 0 1,-4 0-95,-7 0 1,-7 5-1,-11 3 1,-8 3-16,-5 2 1,-15 5 249,-4 2 0,37-8 1,-1 0-1,-49 13 1</inkml:trace>
  <inkml:trace contextRef="#ctx0" brushRef="#br0" timeOffset="10897">2803 9562 8173,'7'-12'0,"-3"-1"0,-3 1 0,1 0 0,0-1-81,3 1 0,-1 4 0,-4-1 0,0 0 0,-2-1 0,-2 0 270,-4 2 1,-3 5-67,-1-1 0,1 8 0,2 5 0,4 3 31,-1 5 0,5 3 1,-3 8-1,2 2 0,2 3-68,0 6 0,0-1 0,0 8 0,0 1-49,0 1 1,0 1 0,0 1 0,0 0-32,0-1 0,0-3 0,2-1 0,0 1-42,3-2 1,-1-1 0,-4-6 0,0-1 37,0-3 0,0 1 0,0-5 1,0-3 36,0-4 0,0 0-62,0-5 0,0-1 0,1-5 1,2-1 23,1-2 0,2-5 1,-2 1 18,4-2 0,-1 2 0,1 0 0,3-1-17,4-2 1,-1 0 0,4 2 0,0 1-18,3-1 0,2-2 0,3-1 0,2 0 19,1 0 1,8 0 0,-3 0-1,2 0 19,4 0 0,-1 0 0,5 0 0,0 0-25,0 0 0,1 0 0,5 0 2,0 0 1,-3 0 0,-1 2 0,3 1 0,-1 1-6,4-2 1,-1 1-1,6 0 1,-1 1-61,1-1 1,-4 0-1,4-1 1,-2 2 0,-3-1 0,2 0 0,-1 0 0,-2 1 57,1-1 1,6-2 0,-2-1 0,1 0-21,-4 0 1,3 0 0,-1 0 0,-2 0 49,-2 0 1,6 0 0,-7 0-1,1 0-26,0 0 1,-2 0-1,1 0 1,-1 0 211,1 0 1,5 0-1,3 0 1,3-1-67,1-4 0,0 4 0,0-3 0,1 3-80,3 1 1,-2 0 0,4 0 0,1 0-131,2 0 0,6 0 0,-4-2 0,3-1-7,-3-1 0,4-1 0,-5 2 0,-1-1 44,2 1 0,-4 2 0,1 1 0,-1 0 49,-4 0 1,5-4 0,-6 0 0,2 1-5,1 1 1,1 2 0,-3-1-1,2-2 51,2-1 1,-4 0 0,2 3 0,0-2-9,-1-1 0,1 0 1,-2 2-1,1-1-23,-1-1 0,-2 0 1,-1 4-1,0 0 2,0 0 1,0 4-1,0 2 1,-2-1-55,-7 1 1,7 4 0,-8-4 0,3 3-10,-1-1 0,1-1 0,-1 2 0,-2 0 39,-1 0 1,-1 1 0,1 0 0,1-2 0,2 0 0,0 0 58,1 1 1,0-2-72,3 1 1,1 3-1,-4-4 1,0 0 4,0-3 0,5 1 0,-4-1 0,2-1-11,0-1 1,-2-4-1,4-1 1,-3-1-7,3 2 1,-1-4 0,0 1-1,-1-2 4,1-3 0,-4 3 0,1 0 61,-1 2 0,-8 1 0,2 2 0,-1-1 0,-1-1-38,-1 2 0,2-4 0,-4 1 0,1-1 0,0 1-28,-3 2 1,4-3-1,-5 2-84,-1 1 1,3-2-1,-2 1 1,-1 0 15,-1-2 1,2 5 0,0-5 0,-1 2 43,-1 0 0,-6-2 0,0 4 0,0-2 0,0 1 37,0 1 0,-9-2 1,-1 0-15,-4 1 0,2 2 0,-4 0 17,-2-4-129,-1 4 1,-3-6 0,-2 4 7,0-1 1,-7-1 98,2 1 1,-2 1 0,-2-5 60,0-2 1,0 3-1,-2 0 1,0 0 61,-2 0 1,-5-1 0,4-4-36,-2-1 1,3 0 0,-3-3 0,1 0-69,4 1 1,-4-5 0,2 0 0,1-4-1,2-2-11,1-3 1,0 2 0,-2-6 21,-2-2 0,3 3 0,-3-2-59,2-5 0,-2 2 0,0-4 0,1 2 1,2 1 38,1-4 0,-4 4 0,0-4 0,1 2 0,2 2-78,1 1 0,0-2 1,0 9 80,0-2 1,0 5 0,0-2-1,0 2 1,0 4-16,0 2 1,0-1 0,0 6-42,0 1 1,-5-3-1,1 1 1,0 3 20,-1 5 1,2-1-1,-4 5 4,1-2 1,-3 4 0,1-1 0,-3 2-121,-2 2 191,1 0 1,-1 0 0,1 0 0,0 0-31,-1 0 0,5 0 0,0 0 0,-2 0 0,-1 0-5,-1 0 1,3 0-1,1 2 1,-2 0 0,-1 3-46,-1-3 1,0 0 0,-2-2 18,-3 0 0,3 0 1,-3 0-1,-1-2 1,-2 0-1,0-3-22,-1 3 49,0 0 0,-1 1 0,0-2 0,-1-1 0,1 1 1,-2 1 1,1-3 1,-6 4 0,-1-3-8,-2 3 1,2 1-1,-6 0-11,-3 0 1,-2 0-1,0 1 1,-5 2 0,-1 1 10,2-1 0,-8 2 1,4-1-1,-4 0 1,0 0-1,-3 1 6,0-3 1,-1 5-6,0 2 0,-5-3 0,1 1 0,-4-1 0,-1-2 27,-1 1 0,3-2 0,-3 4 30,-1-1 1,3 2 0,-6-4 0,-2 0 0,-2 0 5,2 0 1,2 2 0,-3-3-42,4 1 1,-6 1-1,5-2 1,-1 3-1,0-1 56,4 1 1,-4-2-145,6-4 0,0 0 1,4 1-1,0 2 1,0 1-1,1-1-23,3-2 1,-1-1-1,5 0 77,2 0 0,-8-1 1,1-2-1,1-1 0,2 1 1,2 2 1,-1 1 1,1-4 8,0 0 1,-5-1 0,7 4 0,-3-2 0,0-1-1,-1 0 8,-1-2 1,1 5 28,3-3 0,-4 3 0,1 1 0,-1 0 0,2 0-66,0 0 1,-2 0 0,-5 0 38,0 0 1,2 0 0,1 1-49,1 3 0,0-3 0,-4 4 0,-2-4 0,1-1 70,1 0 1,-6 1 0,9 2 0,0 1 0,-2-1 46,1-2 1,-1-1 0,3 0-21,4 0 1,-2 0-1,-1 0 1,1 0-13,2 0 0,0-4 0,3 0 0,3 1-33,0 2 1,0 0 0,0-2-1,1-1 1,1 1-17,-1 2 0,3 1 1,0-2-29,1-2 0,-2 3 1,2-3-1,1 2 29,-1 2 1,-3 0-1,4 0 7,-2 0 1,2 0-1,-2 0 1,1 0 0,2-1-1,0-2 68,-1-1 1,2-2-42,7 2 0,-3 2 0,3-5 0,-2 0 1,-1 1-1,3-1-13,4 0 1,-3 3-13,-1-4 1,3 4 0,-1-3-1,2 1 1,-1 4 12,-2 0 1,-1 2-1,-3 0 1,1 3-136,-3 5 1,3 2 0,-11 11-1,-1 1 1,-1 1-288,-2 2 0,-2 1 1,0 2 227,-1 1 1,5 4 0,-6-3-506,3 2 0,-4-5 0,-1 4 1</inkml:trace>
  <inkml:trace contextRef="#ctx0" brushRef="#br0" timeOffset="14440">11534 10096 8355,'-8'-2'82,"2"-1"1,4-2 0,6-2 163,5-3 1,7-1-1,10-1 1,4-2-1,7-2 1,9-6-1,8-6-116,8-5 0,9-7 1,10-3-1,5-1 1,-40 20-1,2 0 1,2-2-1,2 0 1,3-4-1,3 0-106,3-2 1,0 0 0,0 1 0,0 1 0,3-3 0,2-2 0,3 0 0,0-1-155,4-2 1,0 0 0,0 0 0,-1 1 0,-1 3 0,0 0 0,1 0-1,-1 0 1,0 1 0,-1 1 115,0 1 0,-1-1 0,-6 1 0,-1 1 0,-1 1 0,-2 0 0,-2 2 0,-2 1-90,-3 0 1,-1 1 0,-2 2 0,-3 2 0,33-19 0,-12 5-30,-10 6 1,-14 9 0,-16 3 0,-5 3-52,-5 2 0,-9 4-35,-4-1 0,-4 2 0,-4-1-31,-4 4 0,-3 3 0,0-1 0,1-1-875,2-1 271,5 0 854,-2 4 0</inkml:trace>
  <inkml:trace contextRef="#ctx0" brushRef="#br0" timeOffset="14764">14399 8359 8355,'-7'-8'147,"3"0"1,3 4-1,2-3 401,3 1 0,4 2 1,9 4-186,4 0 0,-1 0 0,4 0 0,2 0-208,0 0 0,4 1 0,-1 3 1,-1 6-1,-3 4 0,-6 5 0,-7 5 1,-6 7-1,-5 7-983,-1 3 0,-11 10 0,-5-2-441,-6 2 1,-9 6 0,0-1 0</inkml:trace>
  <inkml:trace contextRef="#ctx0" brushRef="#br0" timeOffset="19145">14722 4738 8307,'-18'-17'0,"-3"1"0,-1 0 0,0 3-68,1 0 0,1 5 1,-5 1-1,0 2 216,0 2 1,0 1 0,-1 2 0,-1 2-46,-2 2 1,-6 4 0,2 9 0,-3 3 0,0 5 0,1 4 20,-3 4 1,8 9-70,-7 3 0,2 6 0,-2 6 0,1 6 36,3 4 1,-1 5 0,5 7-1,1 6-77,2 9 0,7-2 1,11-42-1,1 1 0,-3 48 1,6-3-10,3 2 0,1-45 1,1 0-1,1 1 0,2 0 1,1-2-1,2-1-3,12 47 0,-3-48 0,3-1 0,1 0 1,1 0-1,2 1 0,1-1-35,0-1 0,1-2 0,4 2 0,2-1 1,-1-4-1,2-2 0,-1 0 0,1 0-79,32 36 0,-31-39 0,1-2 0,36 26 0,3-7-82,2-7 0,5-12 1,2-11-1,4-8 44,1-8 0,4-9 0,0-9 0,-1-7 148,3-4 1,-2-13 0,1-4 3,-5-2 1,-7-5 0,3-3 0,-1-4 39,-1-3 1,-5-1 0,-7 3 0,-1-2 0,-5 0 108,-4-1 1,1-5 0,-8-7 0,-4 3-20,-5 0 0,-6-3 1,-4-5-1,-4-5-15,-3-6 0,-5-6 1,-2-4-1,-1 1-76,-3 0 0,-2-6 1,-5 4-1,-4 3-23,-2 0 1,-9 6 0,-7 2 0,-11 0 70,-11 2 1,-12-3 0,-11 5 0,-6 4-81,31 39 0,-2 0 0,-7-2 0,-1 0 0,-1 3 0,-1 1-98,1 2 1,-1 1 0,-4-1 0,-1 1 0,1 1 0,-2 2 0,0-2-1,-2 2 30,1 0 0,-1 2 0,4 3 0,-1 3 0,0 6 0,-1 2 0,0 2 0,-1 2 1,2 4-1,0 1-137,0 2 1,-1 4-1,-4 6 1,0 5 0,0 4-1,1 4 1,-3 4-1,1 3-579,-2 5 0,1 3 775,3 1 0,3 2 0,2 3 0,3 2 0,8-2 0,4 0 0,-26 35 0,9-7 0</inkml:trace>
  <inkml:trace contextRef="#ctx0" brushRef="#br0" timeOffset="20229">16669 4378 7926,'0'-18'0,"0"-1"0,0 0 0,0 2-105,0 3 0,-2 2 210,-2-1 1,-3 2 0,-5 3 0,0 4 0,-1 3 0,1 2 0,-2 3 0,-1 6 0,-2 5-21,2 6 1,1-2 0,2 2-213,0 1 1,0-3 0,3 0 0,2-1-1,1-3-402,4-1 409,0-2 1,8-5-1,2-4 1,3-6 144,2-5 1,-1-3 0,0-1 95,1-1 0,-1 1 0,1-1 25,-1 1 1,-1 0-1,-1 1 1,-2 2-77,2 5 0,-4 3 0,3 1-33,0 0 0,-2 5 0,1 4-46,2 2 1,-3 7 0,0 2-1,0 4-9,0 0 1,-5 1-1,3 0 1,-3 0-1,1 0-34,1-1 0,0 0 0,-4-2 0,-1-1-63,-3 1 0,1-3 0,-5 0 0,0-1-102,1-3 0,-4-5 0,2-3 0,0 0-431,0 0 499,-2-5 1,-1 4-1,-7-6 1</inkml:trace>
  <inkml:trace contextRef="#ctx0" brushRef="#br0" timeOffset="20547">16880 4291 8355,'-13'-12'270,"1"-1"-153,-1 7 0,2 1 0,3 11 0,4 5 0,3 4 1,1 2-198,0 1 0,1-3 1,2 4-1,2-1-112,2-3 1,-3 3 0,5-3 43,0-4 1,-3 2 0,-1-7-73,1 1 0,-5-3 221,3-8 1,-4-3 0,-3-6 0,-1-2-31,2-2 0,0-1 0,2 2 0,2-5-7,2-3 0,-2 4 0,7 0 0,0 3-135,2 1 1,6 4 0,-1 2 0,1 3-438,1 2 538,-4 1 1,9 4 0,-4 0 0</inkml:trace>
  <inkml:trace contextRef="#ctx0" brushRef="#br0" timeOffset="21404">17227 4266 8355,'5'-12'-221,"-3"0"447,2-1 1,-3 5 0,-2 0 103,-3-2 0,-3 0 0,-6 1-253,1 0 1,4 7 0,0-2 0,-2 2-168,-1 2 1,-2 6 0,1 2 0,1 3-1,1 1 1,3 1 0,2-1-425,2 1 1,2-5 0,1 0 296,0 2 1,5-1-1,4 1-38,2-2 0,1-5 0,0 1 1,1-4 191,-1-4 1,-3 3 0,-1-5 374,1 1 1,-3-2 330,-2-6-400,-3 1 1,-1 4-151,0-1 1,2 8-157,2 1 1,-1 4-1,5 4-54,2-3 1,-3 0 0,1-1-1,1-1 1,2 0 46,2 1 0,3-3 0,1 3 0,-2-2-104,-1-2 0,0-4 0,1 0 0,1-1 57,0 0 0,1-2 1,0-5-1,-2-1 87,-1 1 0,-6-1 1,-1 1 29,-1 0 0,-2-1 0,-6 2 0,-2 3 0,-3 1 0,-5 4 769,0-1 0,-1 0-337,1 4 1,5 5 0,3 4-254,2 2 1,2 5 0,2 2 0,2 0-186,4 0 0,-1 4 0,1-1 0,2 2 1,1 2-206,1 0 1,-1 0-1,-1-2 1,-2-1 44,2-1 1,-5-6-1,0 1 1,-4-2-52,-1-1 1,0-1-1,-1-1 69,-4-3 0,-1-2 0,-7-6 0,1 0 76,-1 0 0,2-2 1,2-2-1,2-5 44,1-6 1,2-3 0,4-6 0,0 1 46,0-3 0,0-6 0,1 2 71,4-2 0,0 0 0,5-1 0,-2 4 193,2 3 0,-3 3 1,1 1-1,1 2 33,3 2 0,0 3 0,0 7-204,1 4 1,-2 4 0,-3 4 0,-4 4-190,-2 3 1,-2 3 0,0 1 0,0 2-161,0-2 0,-6-1 1,-2-2-1,-3 0-253,-2 1 0,5-5 214,0 0 1,0 1 0,-5 3 0</inkml:trace>
  <inkml:trace contextRef="#ctx0" brushRef="#br0" timeOffset="21769">17723 3795 8355,'-6'-12'1216,"1"-1"-1469,-3 1 0,2 6 0,6 6 297,0 7 1,6 10 0,1 3 118,-1 4 0,4 1 0,-4 1 1,-1 1-262,1 2 1,-2 2-1,-3-4 1,2 2 0,1-3-118,-1-4 0,0 1 0,-1-7 0,2-1 20,-1-1 0,3-6 0,-1-1 91,2-1 0,1-2 0,3-6 85,-2-2 0,0-3 1,-3-5-1,1 0 70,2-1 1,2-3-1,2-1 1,-1 2 121,1 1 1,-5 6 0,0 1 0,2 1-21,1 4 0,1 0-195,1 2 0,-5 6 0,-1 4 0,0 3-450,0 4 0,-5 4 91,2-5 1,3 6 0,0-3 0</inkml:trace>
  <inkml:trace contextRef="#ctx0" brushRef="#br0" timeOffset="22238">18641 3746 8355,'-6'-31'0,"-2"6"523,-3 6 1,1 11 0,-1 1 0,-3 1-1,1 4-210,-1 0 1,-4 4 0,-3 2-1,-2 5-364,-2 7 1,4 3 0,2 7 0,1 2-71,3 1 1,1 5 0,3-2 0,3 1-45,4 0 1,2-6 0,4 4-1,1-4 1,3-1 0,4-3-920,4-4 938,1-3 1,-1-3 0,2-2 0,4-2 10,-1 0 0,-1-7 0,-6 3 1,2-4-25,3-1 1,-5-1-1,2-4 286,-5-3 1,-6-3 0,1-1 0,-2-1-43,-2 1 1,0 0 0,-2-1 16,-2 1 1,3 3 0,-3 1 226,2-1-262,2 3 1,2 1 0,2 5-1,4 0-44,3 0 1,2 0 0,-1 0-1,0 1 46,1 3 1,-1-1 0,1 5-9,-1 2 1,-1 1 0,-1 1 0,-4 2 0,0 2 0,-3 5-53,-2 3 0,-6 5 1,-4 1-295,-2 2 1,-7 1-705,-2 4 1,2-5 0,0-2 0</inkml:trace>
  <inkml:trace contextRef="#ctx0" brushRef="#br0" timeOffset="22774">14350 5817 8355,'-6'-13'379,"3"6"0,-5 3 0,-2 3-194,-1 1 1,0 5-1,3 4 1,3 2-263,-1 1 1,5-4-112,-4 1 0,4-5 1,2 3-168,4-2 1,-3-1 147,7-4 1,-7-5 0,3-3-1041,-4-3 944,-1-2 1,5 1 0,2-1 0</inkml:trace>
  <inkml:trace contextRef="#ctx0" brushRef="#br0" timeOffset="23070">14337 5779 8348,'-3'-12'-88,"3"0"125,3 5 1,11-3-1,2 5 1,5-2-1,4-4 263,4-4 0,5-5 0,10-6 1,7-3-203,4-4 1,5-4 0,6-3-174,4-1 1,0-2 0,5 2 0,3-5-22,2-2 0,-36 23 1,1 0-1,39-24 1,-2 0-1,-2 4 0,-5 2-486,-4 0 0,-17 14 176,-4 1 1,-16 10-1,-9 2 190,-7 7 1,-10 3-1,-2 6 1</inkml:trace>
  <inkml:trace contextRef="#ctx0" brushRef="#br0" timeOffset="23458">15689 4986 8355,'7'-13'101,"-2"1"1,0 0 0,-1-1 328,-2 1 1,0 3-1,-2 1 891,0-1-1265,0 3 0,0 2-56,0 8 0,0-1 1,0 5-1,0 2 1,0 1-1,0 1-289,0 1 1,0-5 0,1 0 23,3 2 1,-1-5-1,5-1 1,2-2-401,1-2 551,1 0 0,-1-6 0,-2-2 1,-4-3-163,1-1 0,-5-1 96,3 1 0,-4 5 1,-3 1-201,-1 1 1,-5 3-1,2-3 1</inkml:trace>
  <inkml:trace contextRef="#ctx0" brushRef="#br0" timeOffset="23825">15491 6127 8410,'-9'-11'-85,"1"2"221,5 4 1,-6 6 197,4 3 1,1-1-390,4 5 1,0 1 0,0 3 0,2-1-489,2-3 468,-3-2 0,6-6-258,-3 0 1,-1 0 0,5 0-75,2 0 1,1-6-1,1 0 1</inkml:trace>
  <inkml:trace contextRef="#ctx0" brushRef="#br0" timeOffset="24075">15590 6189 8355,'-13'-4'72,"1"0"0,0 2 16,-1 5 0,6 0 0,2 5 0,-1 3 0,-1 4 3,0 6 1,-4 4 0,2 5-1,-6 6-226,-6 4 0,-2 11 0,-4-2 0,0 2 120,-2 0 0,-4 2 0,5-4-137,5-5 0,-1-5 0,8-6 1,1-4-1,2-4-405,5-5 0,-3-2 0,4-5 1</inkml:trace>
  <inkml:trace contextRef="#ctx0" brushRef="#br0" timeOffset="24439">15267 6883 8355,'-8'4'-75,"0"1"336,-2-3 0,3 4 1,-1-1 117,-2 2 1,-1-3-14,-1 5 1,4-5 0,1 4-225,1 2 1,2-3-1,4 1-165,0 1 1,0-2 0,0 2 0,1-1 0,4 0 67,3 0 0,3-5 0,1 1 1,1-2-301,-1-2 1,0-2 0,1-2-1,-2-4-82,-3-3 1,2-1 0,-6-1-67,-1 1 0,-2-1 1,-2 2-373,-3 3 1,-3-2 548,-6 6 1,1-5-1,-1 2 1</inkml:trace>
  <inkml:trace contextRef="#ctx0" brushRef="#br0" timeOffset="25000">15515 6176 8355,'0'-12'-470,"0"-5"456,0 1 1,0-2 0,0 1 0,2-3 242,2-4 1,-1-6 0,5-3-1,2-4 48,1-5 1,6-3 0,4-10-1,3-7-238,0-7 0,1-10 0,1-5 0,2-5-9,1-6 1,4 1 0,-3-1-17,-14 46 1,0 1-1,10-33 1,0 8 0,-5 12-1,-3 13-192,-3 10 1,-5 7 0,-3 11-400,-2 3 1,-2 10 0,-7 7 0,-5 7-837,-2 4 1360,-1 7 0,0 1 0,-1 6 1</inkml:trace>
  <inkml:trace contextRef="#ctx0" brushRef="#br0" timeOffset="25589">14474 5953 8355,'-5'-12'-132,"1"-1"1,-4 1 0,2 1 0,1 1 0,-2 3 0,0 0-98,-2 1 1,-2 1 576,-2-3 1,8 7 0,5 1-31,6 7 0,11 4 0,4 1-175,2 1 1,9 3-1,4 1 1,5-2 0,3-1-161,3-2 1,3 0 41,3 1 0,0-1 0,5 1 1,2-1-127,5 0 1,-2-3 0,5-2 0,-2-2 29,0-2 1,-4-2 0,-5 1 0,-2 0 0,-3 2 0,-4-1-1346,-6-1 934,-1 3 1,-15 2 0,5 5 0</inkml:trace>
  <inkml:trace contextRef="#ctx0" brushRef="#br0" timeOffset="26138">15602 6226 8748,'8'-11'-314,"1"3"1,-1 2-1,4 5 1,2-2 0,3-2 482,3-2 0,9 3 0,4-5 0,3 0 0,1-2 84,1-2 1,3 1-1,2-1 1,-1 1-1,2 0-563,1-1 0,-7 1 1,1 1-298,-5 2 1,-8 0 0,-1 5 403,-7 1 0,-4-4 0,-2 0 1</inkml:trace>
  <inkml:trace contextRef="#ctx0" brushRef="#br0" timeOffset="26453">16272 5990 9068,'-4'-8'0,"0"0"0,-1 0 0,1 2 0,0 6 278,1 7 0,2 4 1,1 3-1,0 1 0,1 1-434,4 0 0,-3-4-36,7-4 1,-1 2 0,4-6-115,1-1 0,-1-2 0,-1-2 220,-3-3 1,-1-2-1,-4-4 1,1 2-1,-1-1 1,-2-2-344,-1-2 347,-5 6 0,2-2-372,-5 4 0,-6-4 0,-5 2 1</inkml:trace>
  <inkml:trace contextRef="#ctx0" brushRef="#br0" timeOffset="33523">18492 6437 8681,'0'-13'202,"0"7"0,1 0 0,3 6 0,5 0 0,2 0 1,2 1-1,3 4 0,2 3 0,-1 3 0,3 3 1,-1 1-1,2 3-126,-2 1 1,4 2-1,-2 2 1,3-1-1,-1-1-486,-2 1 0,1-4 1,-6 0-1,-1-2 48,-1 1 0,-1-2 1,-2-5-1,-2-4-1435,0 0 1579,-7 4 0,4-9 0,-6 4 0</inkml:trace>
  <inkml:trace contextRef="#ctx0" brushRef="#br0" timeOffset="33858">18765 6412 8355,'0'-12'864,"-6"5"1,3 1-698,-5 6 1,4 2 0,-3 2 0,0 4 0,0 4 0,-2 4 0,-2 1 0,-2 3-363,1 2 0,0 5 0,-2 2 1,-1 0-145,-2 2 0,-4-4 0,5 5 0,1-2-1571,1-2 1498,2-8 0,-1 4 0,1-5 0</inkml:trace>
  <inkml:trace contextRef="#ctx0" brushRef="#br0" timeOffset="34298">18988 6784 8355,'-12'-7'493,"1"-4"27,2 3-325,4 2 0,6 2 1,2 8-1,1 5-139,-1 2 0,-2 1 0,-1 0 0,0 1 14,0-1 1,0 1 0,0-1-185,0 0 1,6 0-99,2-4 0,3 1 170,1-4 1,1-7 0,-1-6 15,1-3 1,-2-2 0,-2 0 36,0-4 0,-5 3 0,3-2 233,-2 2 1,-1 2-76,-4-1 0,0 8 0,0 5-130,0 7 0,0 4 0,0 2 0,2 3-149,2 0 1,-2 5 0,7-5 0,-1 0-235,-1-3 1,5 0 0,-1-2-1,4-2-251,1 0 1,-1-7 0,0 1 0,1-4 344,0-3 1,-3-12 0,0 3 0</inkml:trace>
  <inkml:trace contextRef="#ctx0" brushRef="#br0" timeOffset="34798">19782 6350 8355,'7'-17'111,"-3"1"267,-3 1-227,-1 7 1,-1-2 0,-5 6-1,-5 1 1,-4 3 115,0 4 1,-3 4 0,0 8 0,-1 1-170,-3 3 1,2 2-1,1 5 1,1 4 0,3-1 64,1 0 0,7 5 0,3-4 0,3 1-262,1-3 1,7-3-1,5-2 1,7-2-382,5-2 1,2-9-1,2 0 1,2-4 134,2-4 1,-3-3 0,2-4-1,0-6-126,-4-5 1,-2 1 0,-6-4 224,-6 1 0,-1-3 0,-5-5 1</inkml:trace>
  <inkml:trace contextRef="#ctx0" brushRef="#br0" timeOffset="35064">19583 6573 8228,'13'-7'231,"0"-4"0,4 3 0,4-3-143,2-1 1,7-2 0,4-1 0,3-2 0,3 2 0,2 1-1019,2 2 0,-4-6 0,3-1 0</inkml:trace>
  <inkml:trace contextRef="#ctx0" brushRef="#br0" timeOffset="35624">20365 6077 8355,'0'-37'194,"0"7"1,0 5 888,0 7 0,0 8-841,0 2 1,-2 5 0,-2-1-1,-4 3-519,-3 1 0,-2 0 0,1 1 1,0 3 223,-1 5 1,1 2 0,-1 1-1,1 0-96,0 1 0,-1 3 0,2 1 0,3-2 12,4-1 0,2-2 1,2 1-1,2-1 26,2 0 1,-1 1 0,6-1 0,4 1 7,2-1 1,1-4 0,-2-1 0,1-1-29,2-4 1,-1 0 0,-5-1 303,-2 3 0,2-2 67,-3 2 1,-2 3 0,-2 1 0,-4 3-188,-4 1 0,-3 1 0,-6-1 0,1 2-98,-1 3 0,1-4 0,0 4 0,-1-3-25,1-2 0,5 0 0,3 1-241,2-1 1,2 1 0,2-1 206,2 0 0,-1-5 0,4-1 0,-1-2 89,1 0 1,2 4 0,2-2 100,-3 1 0,-1-3 0,-4 4 244,1 2 0,0 2 1,-4 3-62,0 2 0,-4 4 0,-2-4 0,1 3 1,-1 0 22,3 0 1,-2 3 0,1-2 0,1 1-176,2-1 0,1 1 0,1-6 0,2-1-462,1-1 0,6-2 0,-2 1 1,3-2-1780,1-3 1394,1-2 1,5-6 0,1 0 0</inkml:trace>
  <inkml:trace contextRef="#ctx0" brushRef="#br0" timeOffset="36161">20749 6325 8594,'-8'-15'0,"1"1"309,1 3 1,1 7 0,2 1 0,-1 6-1,1 5 1,1 3 0,-1 3 0,-3 1-27,-1 2 1,5 5-1,-4-3 1,2 2-152,0 0 0,0-2 1,4 2-296,0-5 0,0-2 0,1-3 1,3-2-1,4-2-164,4-1 1,1-2 0,2-5 0,2-2 96,-2-1 1,-1-10 0,-2 2 0,1-4 147,-1-1 0,1-3 0,-2-5 1,-3 2 45,-4 2 1,-3-1 0,-2 6 0,-3 1-138,-4 1 1,-9 3 0,-4 3 0,-2 3-295,-2 4 0,0 7 0,1 3 0,0 5 265,3 2 0,-2 7 0,4-4 0</inkml:trace>
  <inkml:trace contextRef="#ctx0" brushRef="#br0" timeOffset="36162">21084 6474 8355,'7'-5'1551,"-3"-4"0,-3 9-1050,-1 4 0,0 10 0,-1 5 0,-3 3-739,-4 5 0,-3 4 1,-2 0-1,2-1 0,2 0 1,2-2-1,0-2 1,1-3-669,1-2 0,1-3-98,4-6 1,5 1-1,2-1 1</inkml:trace>
  <inkml:trace contextRef="#ctx0" brushRef="#br0" timeOffset="36390">21506 6214 8355,'0'-13'841,"0"4"0,0 4-239,0 10 1,0 4 0,1 4 0,2 0-1,1 4-412,-1 4 0,2 1 0,-1 0 1,-1-2-738,-2 2 0,1 2 0,1 1 1,1-2-787,-2-2 1,0 1 525,-2-6 1,5 1 0,2-5 0</inkml:trace>
  <inkml:trace contextRef="#ctx0" brushRef="#br0" timeOffset="36857">21766 5966 8690,'-1'-13'0,"-2"1"1034,-1-1 0,0 5-847,4 0 0,5 5 0,3-2 0,4 0 0,0 1 0,2 1 1,2 2-363,5 1 1,2 0-1,2 1 27,0 4 1,-2 0-1,-2 5 1,-4-1-1,-5 4-14,-4 2 0,-2 3 0,-6-2 0,-2 5 88,-2 3 0,-7 0 0,-7 1 0,0 0 20,0 0 0,-2-2 0,3-1 0,2-2 109,1-3 0,7 4 0,3-4 0,3-2-33,1-1 0,1 2 1,3 1-1,5-2 20,2-1 0,1-2 0,1-1 0,-1-1 34,0-2 1,1-1-1,-1 2 1,1 0 132,-1 0 0,-1-2 0,-1 2-7,-2 0 1,-5 2-1,1 2 1,-3 0-1,-1 4 63,0 4 1,0 2 0,0 3 0,0 2-80,0 1 0,-4 4 0,0-4 0,1-2-56,2-1 1,2 3 0,2-1 0,2-3-33,2-3 1,-3-7 0,3 3-1,-1-2-131,-3 1 1,-2 0 0,-2-5 0,-4 0-1460,-3 1 0,-11-1 5,-10 1 1,-14 10 0,-13 3 0</inkml:trace>
  <inkml:trace contextRef="#ctx0" brushRef="#br0" timeOffset="41769">16718 8409 8355,'-5'-37'145,"3"4"0,-2 2 1,3 4-1,1 5 1,0 2-1,0 5 702,0 1-762,0 7 0,1 2 0,3 5 0,3 1 0,2 5 0,-1 6 0,2 9 0,1 6 174,1 7 0,2 3 1,1 3-1,1 4-340,0 4 0,-1-4 0,0 10 1,1 1-1,0 0 0,-1-3-61,1-5 0,-2-4 0,3-7 115,-4-3 1,0-8-1,-1-9 1,1-3 152,-1-5 0,0-3 0,1-6 0,-2-3 67,-3-4 0,3-9 0,-3-5 1,2-5-125,-2-7 1,3-8 0,-1-8 0,4-5-165,2-1 1,1-4-1,-5 5 1,1 0-201,-1 0 1,0 3-1,1 7 1,-2 8-25,-3 7 0,2 9 0,-6 7-823,-1 9 0,-2 13 692,-1 17 0,0 5 0,0 8 1</inkml:trace>
  <inkml:trace contextRef="#ctx0" brushRef="#br0" timeOffset="41968">16780 8806 8355,'-18'-17'52,"6"1"0,11 0 0,9 7 0,4 1 0,5-2 0,4-1-434,2-2 1,7 1-1,5 0 1,5-1 26,5 1 0,3-5 180,2 1 1,0-6 0,-1 2 0</inkml:trace>
  <inkml:trace contextRef="#ctx0" brushRef="#br0" timeOffset="43093">17574 8744 8692,'-7'-2'1297,"4"0"-1152,6-3 0,4-4 0,6-1 0,-1-4-244,0-2 1,1-2-1,-1 3-69,1-2 1,-1-4 0,-1 5-1,-1-1 1,-4 1 41,0-1 0,-2 1 1,-4 3-1,-1 2 11,-3 3 0,-3 3 1,-6 5-1,1 0 106,0 0 1,-5 1 0,0 4 0,1 7 51,-2 3 1,4 7 0,-1-2-1,5 4-29,6 1 1,-1-1-1,1 0 1,2-2-62,5-1 0,5-6 0,9 1 1,3-2-35,4-2 1,5-5 0,1-3-1,2-2-88,2-2 1,2-6-1,0-2 1,-2-4 62,0-5 0,-7 2 1,2-4-1,-4-1 54,-5 1 1,3 4 0,-8-3 0,-3 1 259,-2 1 0,-8-1 1,1 6-138,-6 3 0,1-2 0,-7 6 0,0 2 203,-2 0 1,-6 2-1,1 0 1,1 2-136,1 2 0,0 3 0,0 5 0,0 0-93,3 1 1,3-1-1,-1 2 1,2 1-138,1 2 0,2 3 0,4-3 0,0-2 9,0-1 0,5-6 0,4-1-54,2-1 0,3-2 0,1-4 0,1-2 0,-1-2 74,-1-4 1,-1-5 0,-1-2 0,0-3 249,1-1 0,-2-2 0,-2-3 0,-2-1-56,-1 0 0,-1 0 0,-2 0 0,1 1-99,-1-1 0,-2 0 1,-1 0-1,0 0 9,0 1 1,-1 0 0,-2 3 116,-1 5-216,-6 2 0,9 13 0,-3 6 1,3 9 45,1 7 1,0 2 0,0 2 0,0 1-26,0 3 1,0-1 0,1 3 0,3 1-121,4 0 0,8-5 0,1 2 0,1-4-396,0-4 0,4-3 1,-1-7-1,1-3 354,-1-4 0,1-3 0,-4-1 0,0-1 195,0-3 1,-2-3-1,-4-5 1,1-1 87,-1 1 0,-1-5 0,-1 1 1,-3 1 131,-2 1 1,1 1-1,-3 1 1,1 0 382,-2-1 0,0 1 1,-4-1 395,-2 1-873,-3 0 1,-1 5-1,0 3 1,-2 2-1,-1 4 134,-1 2 1,1-2 0,1 7-417,2 0 1,1 2 0,-1 2 0,2-1 0,2 1-52,0-1 1,0 0 0,4 1 0,1-1 21,3 1 1,-1-5 0,5-1-1,2-2-63,1-2 1,1-2 0,1-1 140,-1 0 0,1 0 0,-1-1 0,-1-3 311,-3-4 0,2-3 0,-6-2 379,-1 1 0,2 4 257,0-1-735,-1 7 1,-4 6 0,1 9 0,2 5-190,1 4 0,4 7 0,-2 6 1,1 3 88,2 4 0,-2 0 0,1-2 1,1 2 51,-2-2 1,-1-2 0,-3 0 0,1-1-5,-1 0 1,-7-5 0,-4-3-1,-3-5 22,-2-3 0,-5-3 0,-2-7 0,-4-3-108,-1-4 1,1-2-1,0-4 1,4-2-372,3-4 1,3-9-1,3-3 1,3-5-1548,4-4 1581,8 3 1,3-16 0,5 4 0</inkml:trace>
  <inkml:trace contextRef="#ctx0" brushRef="#br0" timeOffset="43770">18579 8607 8511,'-13'-12'544,"1"-1"-446,0 7-395,5 0 1,2 6 282,10 0 0,2-1 0,5-2 0,0-3 0,2-1 1,1-1-1,2 0 0,-2 1-180,-1 2 0,-6-4 0,-1 4 130,-2-2 1,0-1-1,-5-5 52,0 1 1,-2 4 0,-2-1-69,-4 0 1,-3 3 359,-2 2 0,2 4 1,3 4-201,4 4 0,-2 9 0,2 2-150,1 0 1,3 5-1,3-5 1,3 2-1,1-2 34,2-1 0,4-1 1,2-6-1,3-2-118,1 0 1,-2-7 0,3 2 0,1-2 99,-2-2 0,3-6 0,-4-2 0,0-3 72,0-1 0,-1-5 0,-5 1 0,-1-1 42,-3-1 1,2 4 0,-6-2 0,-1 2-12,-2 2 0,-1-5 1,-1 1-1,-3 0-25,-5 3 0,3 6 0,-3 3-58,0 2 0,2 2 0,0 2 0,0 0-29,0 2 1,4 12-1,-1-1 11,3 3 0,2 0 0,3-6 1,5 0-13,2 1 0,1-1 0,0 1 0,2-1 74,3 0 0,-4-3 0,5-1 165,0 2 1,-4-1-1,1 1 183,-5-2 0,-5 0 0,-6 5-261,-3-1 0,-3-3 0,-5-1 0,-1 0-449,1-1 1,-1 3 0,1-5 0,0 1-129,-1-1 0,1 5 0,-1-3 0</inkml:trace>
  <inkml:trace contextRef="#ctx0" brushRef="#br0" timeOffset="44362">19596 8446 8355,'-4'-19'76,"-1"2"1,0 9 359,1 4 1,2 4-1,-2 4-270,3 4 1,1 3 0,0 3 0,0 1-166,0 2 0,0 3 0,0-2 1,1 0-78,3 0 1,-1 0 0,5-3 0,2 0-20,1-4 1,6 0-1,-1-5 1,-1-1-43,-1 1 0,3-2 1,-1-5-1,-1-3 85,-1-5 0,0 2 0,0-2 0,-1-4 86,-2-2 0,-2-1 1,0 3 13,0 1 0,-5-1 1,3 1-1,-2 0 1,-2-1 313,-2 1-149,-1 5 1,-1 1-1,-2 9 1,-1 4-244,1 5 1,2 5 0,1-2 0,0 3-110,0 1 0,4-3 1,2 0-1,0-2-277,4-2 0,7-4 0,2-1-325,0-1 1,5-2-1,-5-4 1</inkml:trace>
  <inkml:trace contextRef="#ctx0" brushRef="#br0" timeOffset="44363">20228 8558 9053,'7'5'221,"-1"2"1,-6 7 0,0 2 0,0 5 0,-2 2-66,-2 2 1,-1 0-398,-4 0 0,0 0 0,3-1 0,1 0-1077,-1-3 1,-2 1 1031,4-6 1,0 1-1,4-5 1</inkml:trace>
  <inkml:trace contextRef="#ctx0" brushRef="#br0" timeOffset="44671">20600 8334 8355,'-12'-7'1534,"1"5"-1328,3 4 0,2 5 1,7 6-1,4 1 1,3 1-1,3 3 0,1 0 83,1-1 0,3 4 0,1-4 0,-1-2-436,2-1 1,-4-3-1,3-2 1,-4-2-56,0-1 0,-1-2 0,-1-6 249,-3-2 1,-1 2-1,-4-7 1,1 0-10,-1-2 0,-2-2 1,-1-1-1,0-1 18,0-1 1,0-1-1,0 5 1,-1-1-1001,-3 1 0,2 4-1266,-2-1 1701,8 1 1,3 1-1,6 2 1</inkml:trace>
  <inkml:trace contextRef="#ctx0" brushRef="#br0" timeOffset="44921">21047 8124 8355,'-6'-13'498,"5"5"1,-2 2 0,6 4 0,5 6 355,3 5 0,7 1 1,3 8-639,2 0 1,-1 1 0,2 7 0,0 3-57,-1 4 0,0 3 0,-8 1 1,-2-1-226,-4-3 0,-6 6 0,-2-3 0,-8 1-971,-9 3 0,-9-3 1,-8-1-1,-8 1-35,-6-2 0,-8 7 0,-2-3 0</inkml:trace>
  <inkml:trace contextRef="#ctx0" brushRef="#br0" timeOffset="45194">19372 8161 8355,'-5'-18'0,"-2"5"606,-5 1 1,3 18-1,2 14 1,2 12 0,1 8-416,-2 5 0,1 9 0,-5 4 0,3 3-921,2 1 1,1 4 0,5 0-1,3-3-63,4-3 1,13-7 313,4-7 0,8-4 0,-1-4 1</inkml:trace>
  <inkml:trace contextRef="#ctx0" brushRef="#br0" timeOffset="45528">21667 8260 8355,'-4'-19'350,"0"2"-112,1 3 0,1 6 0,4 1 0,1 3 0,2 4 1,2 4-533,3 3 1,1 3-1,1 5 1,-1 1-514,-3 0 1,3 8-1,-4 3 1</inkml:trace>
  <inkml:trace contextRef="#ctx0" brushRef="#br0" timeOffset="45754">21704 8607 8355,'-5'8'658,"-4"1"-342,4-1 1,1-1-116,8-3 1,3-3-1281,5-1 0,1 0 0,-1 0 1</inkml:trace>
  <inkml:trace contextRef="#ctx0" brushRef="#br0" timeOffset="46213">22287 8359 8355,'-12'-19'831,"-1"2"-699,6 4 0,9 7 0,9 7 0,5 9 0,2 5 0,1 2 8,1 1 0,-4-3 0,5 4 0,1 0-139,1 1 1,-2-5 0,-2 1 0,-1-2-200,-3-1 0,-1 2 1,-1-1-1,-1-3-679,0 0 0,1-2 0,-2 1 529,-3-2 1,3-5 0,-4 2 0</inkml:trace>
  <inkml:trace contextRef="#ctx0" brushRef="#br0" timeOffset="46538">22535 8285 8355,'0'-13'302,"0"1"1,0 4 0,1 1 125,4 1 1,-4 1-101,3 1 0,-4 9 1,-3 2-202,-1 7 0,-10 8 1,2-1-1,-2 2 1,-1 3-1,-1 2 0,-4 1 1,1-2-659,2-1 1,4-1 0,0 0 0,2-2-300,3-2 0,-2 3 177,6-4 1,0-2 0,4 0 0</inkml:trace>
  <inkml:trace contextRef="#ctx0" brushRef="#br0" timeOffset="46945">22696 8582 8355,'0'-6'1105,"0"1"1,0 10-845,0 3 1,0 3-1,0 1 1,0 1-147,0-1 1,4 0 0,1 1-315,-3-1 1,1 1 0,0-1 7,1 0 0,4-3 0,-2-2-101,1-2 1,-3-1 0,4-4 0,2 0 81,1 0 1,1 0 0,1-1 0,-1-3 96,0-5 1,-3 3 0,-3-3 0,1 0 35,0-2 1,-4-2 0,1 1 245,-2-1 1,-2 5 356,0 0-363,0 5 0,0 3 1,0 8-1,0 3-142,0 2 1,0-1-1,0 2 1,1 1-288,3 2 1,-1-1 0,5-5 0,2-1-583,1-2 0,1-1 542,1 1 0,-1 3 0,0-4 0</inkml:trace>
  <inkml:trace contextRef="#ctx0" brushRef="#br0" timeOffset="47388">23230 8260 8355,'0'-19'0,"1"6"536,3 9 1,-3 4-271,4 4 1,0 3 0,1 6 0,-1 0-86,1 4 0,-1-3 0,-2 4 0,1-1-226,-1 4 0,2 1 1,-1 0-1,-1-1-293,-1 1 1,-2-4-1,0 0 1,0-2-891,0 1 0,0-1 853,0-3 0,0-6 0,0-2 0</inkml:trace>
  <inkml:trace contextRef="#ctx0" brushRef="#br0" timeOffset="47389">23106 8458 8310,'-2'-6'113,"6"0"1,6 2 33,2 0 0,6 0 0,3 2 0,4-1-339,4-1 1,-2-4 0,5 4-1322,-2 1 1187,-1 2 0,2-5 0,0-1 0</inkml:trace>
  <inkml:trace contextRef="#ctx0" brushRef="#br0" timeOffset="47650">23527 8272 8355,'2'-18'412,"2"6"1,-1 7-1,5 10 1,1 6-1,2 4 1,2 2-1,1-1 1,1 1-191,1-2 0,5 3 1,-3 0-1,0 0-389,0 0 1,2 2-1,-2-3 1,0-2-454,0-1 0,-1-6 0,-5 0-1671,1 2 1792,-1-5 1,0 7 0,1-6 0</inkml:trace>
  <inkml:trace contextRef="#ctx0" brushRef="#br0" timeOffset="47871">23813 8235 8430,'0'-12'467,"0"6"1,-2 6 0,-1 7 35,-1 4 1,-4 3 0,2 1-474,0 2 1,-4 5 0,-5-2 0,-2 4 0,2 1-316,1-1 0,2 1 1,1-1-1,1-2-1306,2-2 832,5 1 1,-8-2-1,4-1 1</inkml:trace>
  <inkml:trace contextRef="#ctx0" brushRef="#br0" timeOffset="48270">23924 8731 8355,'2'-7'1517,"2"3"589,-3 3-1844,5 1 1,-6 1-1,0 3-205,0 5 0,1 2 0,2 1-108,1 0 0,0 2 0,-3 1 0,2 2 0,1-2-174,-1-1 0,2-2 1,1 1 15,1-1 1,-3-5 152,4-3 1,1-3-1,2-2 27,-3-3 1,1-3-1,-3-7 1,-1-1-61,1-1 0,-2-2 1,-2 3-1,0-2 20,2 2 0,2-3 0,-3 0 0,1 0-419,-1 0 0,-1 2 0,1 3-1263,1 1 1318,0 5 1,2-4 0,1 4 0</inkml:trace>
  <inkml:trace contextRef="#ctx0" brushRef="#br0" timeOffset="48858">24408 8210 8355,'5'-31'930,"-2"6"-907,5 8 0,-4 8 0,5 2 0,-1 0 16,-1 0 391,-2 4 0,-6-1 0,-3 8-458,-4 5 0,-3 2 0,-3 1 0,-1 2-102,-2 2 1,-1-2-1,3 3 1,-1-4 74,0 0 0,3-1 1,0 1-1,2-1-136,3 0 0,2-3 0,6-1-204,0 2 0,2-1 381,2-1 1,3 2-1,5-6 108,1-1 0,3-2 0,1-1 0,-2 0-27,-1 0 0,-2 2 0,0 1 0,1 1-136,-1-2 0,1 0 0,-1-2-432,0 0 1,-1 5-39,-2 4 0,-4 2 0,-5 1 1</inkml:trace>
  <inkml:trace contextRef="#ctx0" brushRef="#br0" timeOffset="48859">24234 8508 8609,'8'0'132,"1"0"0,2 0 114,4 0 1,0 0 0,6 0 0,1 0-449,1 0 1,6-4-1,0 0 1,-3 1-1,-2 2-578,-4 1 1,1-6-1,4-1 1</inkml:trace>
  <inkml:trace contextRef="#ctx0" brushRef="#br0" timeOffset="49171">24805 7962 8355,'0'-12'547,"0"5"1,4 7 0,0 8 0,-1 3-67,-2 2 0,-1-1 1,0 2-1,0 2-93,0 5 0,4 3 1,0 2-1,-1 1-300,-2 2 1,-1 4-1,2-2 1,1-1-64,1 0 0,0 3 0,-4-2 0,1-1 0,2 0-535,1-2 0,0-2 0,-5-3-517,-3-2 1,1 1 0,-4-5 0,0-4 242,0-3 1,-1 1-1,-4-4 1</inkml:trace>
  <inkml:trace contextRef="#ctx0" brushRef="#br0" timeOffset="69764">19658 9079 8708,'-11'-2'144,"2"-2"1,9 1 0,10-4 0,5 2 0,6 2 0,2 2 0,4 1-1,3 0-105,7 0 1,2-2 0,7 0 0,4-3 0,4 3 0,2 0 0,4 2 0,-1 0 0,0 0 0,-1 0-472,1 0 1,2 0 260,1 0 0,0-4 0,0-1 0,-1-2-111,-4-3 0,3 0 0,-7 1 0,-3 1 38,-7-2 1,-3 4-1,-11 1-579,-2-1 521,-6 5 302,-14-5 0,-14 12 0,-12 1 0</inkml:trace>
  <inkml:trace contextRef="#ctx0" brushRef="#br0" timeOffset="70005">19707 9178 8355,'7'-14'0,"-1"-1"0,-1-2 220,8 6 0,7 2 0,9 4 0,4 3 0,5 0 0,3 2 0,4 0 0,4-1 1,2-2-22,2-1 1,0 0 0,5 3-1,-1-2-322,0-1 0,4 0 0,-4 2 0,1-1-167,-4-1 1,4-4 0,-10 4-1,0 1-487,-1 2 0,-11-3 228,1-1 0,-2 1 0,2 4 0</inkml:trace>
  <inkml:trace contextRef="#ctx0" brushRef="#br0" timeOffset="70172">21307 9004 8355,'-12'-12'-1311,"12"12"1</inkml:trace>
  <inkml:trace contextRef="#ctx0" brushRef="#br0" timeOffset="76204">22089 8062 7918,'0'-20'-189,"0"2"1,-5 6 0,1 0 0,2-2 0,0-1 342,2-2 0,4 1 0,0 3 0,1 1 0,-1-1 0,1 1 0,1-1 372,-1 1 0,1 1-525,-2 3 1,-3 4 0,3 9 0,-2 9 0,-2 8 45,0 6 0,-4 12 0,-2 1 0,1 7 64,-1 6 1,2 6 0,4 9-1,0 2-83,0 0 0,4 4 0,3-6 0,1 1-175,2 2 0,8-2 0,-6-10 0,2-2-188,0-4 0,2-4 0,1-5-430,-2-3 0,0-5 513,2-4 1,-3 3 0,3-5 0</inkml:trace>
  <inkml:trace contextRef="#ctx0" brushRef="#br0" timeOffset="76491">22200 9227 8626,'13'-4'0,"0"0"311,4 1 0,2 2 0,6 1-262,0 0 0,5-4 0,3 0 0,3 1 0,3 2 0,3 1 0,8-2 0,5-1-54,2-1 0,11-4 1,0 2-1,4 1-24,5-1 1,11-3 0,10 1 0,-48 2-1,0 1-33,3-2 1,1 1-1,-2 2 1,2 0 0,1 0-1,0 1 1,1 0 0,0 0-67,-2 2 0,0 0 0,3-2 0,-1 0 1,-3 1-1,-1 0 0,47-1-550,-4 2 0,-6 1 94,-11 0 0,1 5 1,-10 2-1</inkml:trace>
  <inkml:trace contextRef="#ctx0" brushRef="#br0" timeOffset="76982">22634 7913 8355,'7'-14'-17,"6"-3"0,2 8 0,8-4 0,5 2 0,2 0 0,4-1 0,2-2 108,2-2 0,4 2 0,4-3 0,3 3 1,5 2-1,7 1 0,5 1-86,4 2 1,9 4 0,-2-3 0,10 2-8,5 2 1,6 1-1,-47 2 1,0 0-1,-1 0 1,0 0-143,1 0 0,0 0 0,2 0 0,0 0 0,1 0 0,-1 0 0,0 0 1,0 0-26,-1 0 1,0 0-1,-1 1 1,-1-2 0,35 0-1,-5-2-79,-9-1 0,-4 0 0,-10 4 0</inkml:trace>
  <inkml:trace contextRef="#ctx0" brushRef="#br0" timeOffset="77261">24941 7764 8355,'-7'5'186,"3"2"1,7 6-132,1-1 0,10 2 0,-2 1 0,3 2-181,3-2 1,-3 3 0,6 0 0,1 1-17,2 3 1,0 3 0,1 4-432,0 4 1,-6-3 0,-1 0 0</inkml:trace>
  <inkml:trace contextRef="#ctx0" brushRef="#br0" timeOffset="98969">20836 4700 8299,'-4'-12'0,"1"1"0,6 3 0,6 4 0,8 2 0,2 2 0,3 2 111,2 2 1,1 1-1,1 5 1,1-2-1,2 3 1,0 3-1,0 3-361,0-2 0,1 0 0,-2 0 0,-1 2 0,-2-2 1,-4-3-1038,-3-4 1147,-2 3 0,-3-4 0,-1 6 1</inkml:trace>
  <inkml:trace contextRef="#ctx0" brushRef="#br0" timeOffset="99192">21220 4539 8355,'-1'-12'-372,"-3"1"-267,-4 3 746,-3 2 1,0 9 0,1 4 0,2 6 0,-2 5 0,-1 4 0,-1 3-1,1 3-96,2 1 1,-2 4-1,4-4 1,-1 0-158,0 1 1,4-4 0,-3 3 0,1-3-264,4-1 1,-4-4 128,2-1 0,0 1 0,4 4 0</inkml:trace>
  <inkml:trace contextRef="#ctx0" brushRef="#br0" timeOffset="99598">21382 4862 8355,'-6'-7'68,"-1"-4"1,2 9 0,5-2-73,7 3 1,4 5 0,0 2 0,-2-1-84,0 1 0,-3 3 0,4-1-1,-2 4 0,-1 0 0,3-1 1,-3-1-3,-2-2 0,5-5-104,-2 1 0,3-3 189,2-1 1,-6-5 0,-2-2 0,-1-2 9,0 1 0,0 0 1,-4-4 5,0-1 1,0 1-5,0-1-4,0 1 0,0 6 9,0 6 0,5 6 0,0 6 0,2-1-115,3-2 1,1 2-1,1-3-99,0 3 0,1-3 0,-1-1 0,1-1 51,-1-4 1,6 5 0,1 0 0</inkml:trace>
  <inkml:trace contextRef="#ctx0" brushRef="#br0" timeOffset="99792">21803 4477 8355,'-7'-12'-111,"3"-1"1,8 2 0,5 2 0,3 2 0,3 0-153,2 0 1,3 4-125,-3-1 1,5-3 0,-3 0 0</inkml:trace>
  <inkml:trace contextRef="#ctx0" brushRef="#br0" timeOffset="100055">21865 4564 8355,'-12'7'-317,"5"-2"1,2-6 0,7-2 302,7-1 0,3-5 0,11 0 0,1-2-84,2-1 1,3-1-259,0 1 1,-3-6 0,4-1 0</inkml:trace>
  <inkml:trace contextRef="#ctx0" brushRef="#br0" timeOffset="100288">22213 4204 8355,'-5'-19'6,"1"3"1,2 2 332,0 1-55,-3 6 1,3 3-241,-2 8 0,3 5 1,1 7-1,0 5 1,0 2-1,0 2 0,0 0 1,1 0-281,3 0 0,2 1 1,3 1-1,0 2-65,0-1 0,2-2 1,2-3-213,-1-2 0,1 8 0,-1-3 0</inkml:trace>
  <inkml:trace contextRef="#ctx0" brushRef="#br0" timeOffset="107251">22659 9153 8386,'-11'-12'-15,"3"-1"1,2 12 0,6 5 0,0 6 0,0 2-1,0 2 1,0 2 0,2 5 99,2 2 0,-1 8 1,5 2-1,0 3 0,0 2 1,-1 3-17,-1 5 0,-2 2 0,-4 2 1,0-1-90,0 1 0,0 0 1,0-1-1,0-1-154,0-2 1,0-3 0,0-8 0,0-1-67,0-5 1,4-9 0,2-3-221,0-4 1,3-6 0,3-1 0</inkml:trace>
  <inkml:trace contextRef="#ctx0" brushRef="#br0" timeOffset="107541">22485 9203 8129,'-16'0'0,"-1"1"0,2 2 0,3 2 17,4 2 79,2 1 0,6 1 0,1-2 0,4-3 0,3-4-116,3-3 0,5-11 0,1 0 0,-2-2-76,-1-2 1,-2-4 0,1 3-1,-1-2-73,0 0 1,-3 2 0,-1-3 0,2 3-47,1 1 1,-3 7 0,0 6 75,2 4 0,-1 12 0,1 7 0,0 8-208,4 7 294,-2 3 0,17 1 0,-3 1 1</inkml:trace>
  <inkml:trace contextRef="#ctx0" brushRef="#br0" timeOffset="108094">23912 9203 8355,'-4'-13'-327,"-1"1"0,-4 1 0,2 1 0,-1 3 438,-1 2 1,1 1-1,-4 4 1,-1 1 0,2 3-1,2 4 152,0 3 1,7 7 0,-3 4-133,4 6 0,-3-1 0,0 8 1,1 2-1,2 3-65,1 0 0,0 4 1,1 2-1,2 2-161,1 1 1,0-3-1,-4-1 1,0 1 44,0-2 0,0 1 0,0-6 1,0-3-172,0 0 1,0-6-1,0-1 1,0-4-1043,0-5 1020,0 4 0,0-10 0,0 4 0</inkml:trace>
  <inkml:trace contextRef="#ctx0" brushRef="#br0" timeOffset="108389">23614 9389 8355,'-19'-17'4,"4"1"0,5 0 0,6 3 0,2 0 0,4-1 0,3-1 0,8-3 0,6-1 0,6-3 22,4-1 1,2-6 0,5 0 0,-1 0 0,-2 0 0,0 1 0,-1 3-358,-3 3 0,-9 9 1,-3 0-1,-3 8 323,-2 3 0,-5 5 1,-3 5-1,-3 9 110,-1 5 1,-5 7-1,-2 3 1,0 1-92,3 1 0,3 3 1,2-6-1,3-1-350,4 0-63,9-1 0,2 1 0,6 2 1</inkml:trace>
  <inkml:trace contextRef="#ctx0" brushRef="#br0" timeOffset="117607">21853 3795 6985,'-12'-11'0,"-1"1"0,1 4 0,-1 0 0,1 3 0,-2 1-22,-2-3 0,-4 3 0,-4-5 0,-1 1 1,-1 2-1,-3 0 0,-6-2 0,-3 1 124,-4-1 1,-1 2-1,2 4 1,-3 0-1,-3 2 1,0 2-1,-2 5 1,0 5 58,1 3 0,-4 9 1,4 2-1,-3 6-107,2 9 0,1 9 0,7 7 0,1 5-97,1 2 0,2 10 0,1-2 0,3 0 57,4-2 1,9 1 0,3-3 0,5 2-57,3-2 0,4-2 0,5-6 0,0-1-7,0-4 1,5 3-1,5-8 1,5-2 72,6-3 0,4-8 0,4 1 0,4-5 12,3-6 0,6-3 0,4-3 0,3-3 20,5-8 0,7-1 1,8-7-1,1-2-16,2-5 1,13-11 0,0-11-13,-37 10 0,0-1 0,-2-2 0,1-2 0,4 0 1,0-1-1,0-1 0,0-1 0,0-2 0,0 0-11,1-2 1,1 0-1,-1 0 1,1-1 0,-1-1-1,0 0 1,-3 2 0,-1 1-47,-3 0 1,-2 1 0,30-21 0,-3 2 0,-8 0-128,-8 0 1,-3 0 0,-14-3 0,-6 1 120,-8-1 1,-6-4 0,-9-1 0,-4 1 13,-3-1 1,-3-6-1,-7 0 1,-7-3 48,-6-1 0,-9-2 1,-3 0-1,-6 5 42,-6 2 1,-7 6 0,-6 10 0,-9 9-43,-11 9 0,-3 2 0,-16 9-67,46 8 0,-1 1 1,1 1-1,-1 1 1,-5 1-1,-2 2 1,0 0-1,0 1 1,2 2-1,2 1-97,3 1 1,1 1-1,2 5 1,1 1 0,-41 10-1,5 4-785,5 2 469,15 2 1,-1 11 0,9 1-1</inkml:trace>
  <inkml:trace contextRef="#ctx0" brushRef="#br0" timeOffset="126274">22696 9017 8355,'-12'0'244,"6"0"0,6 0-190,7 0 0,10 0 0,5 0 0,5 0 0,5 0 0,1 0 0,0 1 0,2 3 1,-1 4-954,-1 3 0,-2 2 0,-7-1 0</inkml:trace>
  <inkml:trace contextRef="#ctx0" brushRef="#br0" timeOffset="130274">16681 10443 8355,'0'-21'-433,"0"0"447,0-1 0,0-1 0,0-2 1,0 0-1,0 1 0,0 0 1494,0 3-1422,6-2 0,-1 9 1,5-2-1,-2 2 1,2 3-1,1 3 0,1 3 1,1 4-1,-1 1 1,2 3-20,2 5 1,-5 2 0,3 10-188,-3 3 0,3 5 0,-7 6 1,1 1-1,-1 3 0,-2-3 1,0-2-1,-1-4-192,0-2 1,0-4 0,-4-2 0,0-5-9,0-2 284,0-7 1,0-3 0,0-8 0,0-6 51,0-5 1,0 0 0,0-7 0,1-3 25,4-2 0,-4-1 1,4 6-1,0 3-68,-1 1 1,4 1-1,-3 6 1,1 1 18,-1 2 0,5 5-44,-2-1 1,3 3 0,0 2 0,-1 3 31,-2 5 1,-1 3 0,3 3 0,-3 2 0,0-2-3,0-1 1,-1 2-1,3 1 1,-4-2-21,1-1 0,-4-2 0,5 1-62,-1-1 0,-1-1 22,0-3 0,-3-4 68,7-8 1,-7-3-1,4-6 1,-2-3 26,0 0 0,6-10 0,-3 1 0,1-1 42,0 0 1,0 1 0,6 1 0,1 4 36,2 3 1,-1 5 13,-3 3 1,-1 5 0,-1 10 0,-2 5-56,-5 4 0,-3 6 0,-1-2 0,1 2-59,4 1 0,-4 0 1,4-7-1,0 3-21,-1 1 1,5-4 0,0 2-1,2-5-69,1-4 0,5 2 1,1-6-1,1-1-55,3-2 0,0-2 0,0-3 0,-1-4-48,1-3 1,-4-6 0,-2 1 0,-2-1 134,-2-1 0,1 0 1,-1-4-1,-1 1-37,-3-1 1,2 3 0,-6 0 233,-1 1 0,-2-3 0,-1 5 0,0 1 0,-1 1 149,-3 1 0,-3 6 0,-5 3 0,-1 3-148,1 1 1,-5 1 0,1 5 0,0 5-96,3 4 0,0 3 1,2-3-1,2 3-62,0 1 1,7-4 0,-3 2-1,4-3-49,1-2 0,1-1 0,4-1 0,3-3-141,3-2 1,1-1 0,1-4 0,-1-1 171,1-3 1,-1-3 0,0-5 0,-1-1 47,-2 1 0,0-5 1,-5 1 19,-1 1 1,3 1 0,-2 1 0,-1 1 187,-2 0 0,3 3-7,0 1 0,0 7-105,-4 1 1,2 5-1,0 8 1,4-1-46,1 0 1,-3 5 0,4 1 0,2 0-151,1 0 0,3-2 1,1-3-1,1-1-371,0 0 1,1 1-1,0-2 1,-2-2 348,-1 0 1,4-7-1,1 4 1</inkml:trace>
  <inkml:trace contextRef="#ctx0" brushRef="#br0" timeOffset="130599">17934 10158 8355,'-7'0'81,"3"5"1,7 3 0,2 3 192,2 2 1,3-1 0,5 1 0,3-1 0,0 0 0,1 2 0,0 1-531,3 2 0,-3-1 0,1-3 0,-2-1 0,-3 1-141,-1-1 1,-2-1 0,0-3-185,1-4 1,-6 3 0,-2 0 0</inkml:trace>
  <inkml:trace contextRef="#ctx0" brushRef="#br0" timeOffset="130811">18145 10120 8355,'-6'-12'277,"3"5"0,-5 4 1,-2 7-1,-1 7 0,-1 6 1,-2 4-1,-1 5 1,-3 6-393,-1 3 0,-2 4 0,-4 1 0,2 1 0,2-2-776,5-5 1,3-3 0,5-7 491,4 1 1,-3-6-1,0-1 1</inkml:trace>
  <inkml:trace contextRef="#ctx0" brushRef="#br0" timeOffset="133483">19980 9897 8355,'0'-25'-64,"0"6"0,-1 2 1,-3 4-359,-5 0 238,4 1 429,-6 5 0,3-3 0,-8 6 1,-1 0-1,-3 0 0,0 0 0,-1 1 1,-1 2-15,-4 1 0,1 0 0,-3 1 0,5 2 1,2 2-1,1 1 0,-1 1-221,0 0 1,6-3 0,0 4 0,4 0 0,4 1-166,1-1 1,2 1 0,4 7 105,0 0 1,6 2 0,2-3 0,4 2-208,5-2 0,-2 3 0,6-2 1,1 0-110,1-3 0,2 0 0,0-2 297,0-3 0,-5 3 0,0-3 0,-2 3 0,-5 2 94,-3-1 0,-4 2 0,-6 1 0,-2 3 63,-2 1 1,-8 3 0,-9 6 0,-4 2-18,-4 2 1,3-3-1,-4 4 1,1 0 105,0-1 0,-3-2 0,6-5 0,4 0-98,3-1 1,2 1-1,6-1 1,3-2-76,4-2 1,4-5 0,4 2 0,5-5-10,7-3 0,3-2 0,7-5 0,3 2-58,4-1 0,7-1 0,1-2-84,-1 0 0,3-2 0,0-1 0,0-1 0,-2 2-314,-5 0 1,0 2-1,-8 0-1,0 0 0,-2 0 0,-1 0 1</inkml:trace>
  <inkml:trace contextRef="#ctx0" brushRef="#br0" timeOffset="134993">19695 11137 7989,'0'-8'514,"0"0"-353,0 5 1,0 3 0,0 8 0,0 3 0,0 3 0,0 3 0,0 3-222,0 4 1,0-4 0,1 1 0,2 0 0,3-2-1,-1-2 1,2-4 0,0-2 0,3-2-430,1-5 1,1-4 430,0-4 0,-3-3 0,-3-6 1,0 1 30,-3 0 0,2-1 1,-1 1-1,1-1 67,0 1 0,-4 0 0,5 0-14,-1 4 1,-2-1-73,5 4 1,-3 3 0,2 6 29,-2 4 1,5 3 0,-3 2 0,1-1 0,0 0-132,2 1 0,1 2 0,1-1 0,1-3-535,-1 0 495,0-6 1,6 1 0,2-6 0</inkml:trace>
  <inkml:trace contextRef="#ctx0" brushRef="#br0" timeOffset="135413">20402 10207 8355,'-7'2'461,"3"2"0,4 3 0,4 5 0,4 0-251,3 1 0,3 1 0,3 2 1,2 3-314,0 1 0,5 2 0,-4-4 0,2 0-186,-1-1 0,1 0 0,-4-5 1,0 1-348,0-1 1,-2 1 0,-3-1-332,-1 0 750,-5-5 1,4 4-1,-4-4 1</inkml:trace>
  <inkml:trace contextRef="#ctx0" brushRef="#br0" timeOffset="135647">20675 10207 8572,'-13'-4'0,"1"-2"0,0 1 302,-1-1 1,6 1 0,2 2 0,1 0-1,-1 5-216,3 5 1,-5 9-1,0 5 1,-1 4-452,-1 4 1,1-2-1,-4 6 1,-1 0 21,1-1 0,-1 0 0,1-5 1,0 1-196,-1-5 1,6 1 338,3-8 1,-3 6 0,0-2 0</inkml:trace>
  <inkml:trace contextRef="#ctx0" brushRef="#br0" timeOffset="136047">20960 10517 8508,'-7'-11'1137,"-5"3"-744,-1 2-392,1 12 0,2-3 168,6 5 1,0 0 0,5 5-402,3-1 0,-1 0 0,5 1 97,2-1 0,-4 1 0,-1-2 1,-1-2-28,0 0 0,2-5 97,-2 4 0,3-1 0,5 1-110,1-4 1,-1-4 0,1-3 32,-1-1 0,0-5 1,1 0 76,-1-2 0,-4 3 1,-1 0-101,-1-2 0,-1 5 620,-1 1 1,-2 4-183,2 4 1,-3 3-1,-1 5 1,2 2-129,2 2 0,3-2 0,5 4 1,1-1-688,-1-1 1,5 1-232,-1-5 0,6 0 0,-3 1 0</inkml:trace>
  <inkml:trace contextRef="#ctx0" brushRef="#br0" timeOffset="137097">20836 9661 8355,'-6'-12'0,"4"-5"-34,-7 1 0,1-1 1,-4 4-1,-1-1 1,0-1-1,-4 1-76,-4-1 1,-8 0 0,-4 2 0,-4 1 116,-4-1 1,-3 5 0,-7 1 0,-2 0 85,0 0 1,-3 5-1,4-2 1,-2 2 95,2 2 1,-2-4 0,3 0 0,3 1-84,0 2 1,1 1 0,0 1 0,3 3-63,1 5 1,-4 3 0,3 3-1,-1 3 58,-1 1 0,2 8 0,-1 7 0,3 7-191,4 9 0,-1 6 1,1 11-1,-1 3 5,3 3 0,2 4 1,-2 3-1,3 4 116,4 0 1,4 7 0,5 1 0,4-2-13,7 1 0,3-4 1,6 4-1,3-6-49,5-6 0,3 1 1,13-9-1,3 2 36,4-4 1,3-5 0,7-5 0,6-3 50,6-1 0,4-5 0,10-6 0,1-1 5,1-3 0,6-3 0,-1-4 0,6-4-109,1-3 1,9-8 0,-2-5 0,5-8-298,3-4 1,-2-7 0,2-10 0,1-8 238,-4-8 1,-42 8 0,-1-2-1,-5 2 1,0-1 0,0-3-1,0-1 31,-1 1 0,-1-2 1,2-4-1,0-1 0,-3 2 1,-1-1-1,-1-1 0,-1 0 212,1-2 1,-2 1-1,26-37 1,-3-3 0,-6-1 3,-7-2 1,-4-9 0,-6-2 0,-20 44 0,0-1-82,-1-1 0,-1-1 0,-1-6 0,-1 0 1,-3 2-1,-2 0 0,0-2 0,-3-1-119,0 0 1,-2-1-1,0 6 1,-2-1-1,-3-2 1,-1-1-1,-2 3 1,-2 1-61,-3 1 1,-3 1 0,-3 0 0,-4 3 0,-32-37 0,-12 7 40,26 41 1,-5 3 0,-10 2-1,-5 6 1,-3 4 0,-2 4-1,-7 2 1,-3 3-21,-6 2 1,-1 4 0,-5 6 0,-2 5 0,-3 6 0,-1 4 0,1 5 0,1 3-302,-1 4 1,2 4-1,2 2 1,2 3 396,6 0 0,1 1 0,7 0 0,3 2 0,8 1 0,3 1 0,6-4 0,3 0 0</inkml:trace>
  <inkml:trace contextRef="#ctx0" brushRef="#br0" timeOffset="168784">18393 5792 6475,'-11'1'0,"1"3"0,2 5 0,-1 2 0,1 1 0,1 1 0,2-1 15,2 0 0,-2-3 0,0 0 0,1 2 0,0 2 1,0-2-1,1 0 0,2 1 0,1 3 125,0 2 0,0 5 0,0 1 0,-2 8-71,-2 6 0,2 10 1,-5 2-1,0 8-40,0 3 1,3 8 0,-3 2 0,0 5-54,0 3 0,3-2 1,-3 2-1,2-2-40,2-1 1,-3 0 0,1 4 0,-1 1-21,1-3 0,-1-1 0,4-13 0,-3-2-19,3 0 0,0-12 1,2-5-1,0-8-137,0-7 1,6-4 174,2-4 0,3-4 0,1-4 1</inkml:trace>
  <inkml:trace contextRef="#ctx0" brushRef="#br0" timeOffset="169338">18182 7739 8355,'0'-12'0,"1"5"-370,3 3 0,-1-2 260,5 2 0,1 0 1,3 4-1,0 0 124,1 0 0,-1 0 0,1 1 0,0 2 71,4 1 1,2 0 0,6-2 0,0 0-33,0 3 1,1 0 0,3-2 0,4 1-56,3-1 0,1-2 0,1-1 0,4 0-28,3 0 1,8 0-1,2-1 1,1-3 9,4-5 0,2-3 0,2-3 0,2-2-45,-1 2 1,7-3-1,-2 2 1,-1 0 58,0 3 0,-1 0 0,2 2 0,-4 2-29,-3 0 1,-5 7-1,0-3 1,0 4 18,-2 1 1,5-4 0,-4 0-1,-1 1 32,-2 2 1,2-1-1,2-1 1,1-1-21,-1 2 1,3 0-1,-2 2 1,3 0 96,0 0 1,7-1 0,-7-2 0,2-1-27,-1 1 1,7-4 0,3 0-1,0-1-59,0 0 0,3 1 0,-4-3 0,4 3-122,2 2 1,3-3-1,-5 4 1,-5 1-60,-7 1 1,4 2 0,-9 0-1,-1 0-52,-2 0 0,-2 0 0,-4-1 155,-1-3 1,1-9-1,0-6 1</inkml:trace>
  <inkml:trace contextRef="#ctx0" brushRef="#br0" timeOffset="170418">18703 5755 8355,'-20'1'-435,"4"2"-408,2 1 1,2 0 803,-1-4 1,1 0 0,1-1 0,1-2 0,3-3 0,0 0 0,2-4 191,-1-1 0,2-2 1,4 1-81,0 0 1,0-1 307,0 1-298,0 5 1,6 1 0,2 6-56,3 0 1,7 2 0,3 1-1,4 1 1,5 0 18,7 1 1,7-3 0,10 2 0,4-3-19,2-1 1,9-5 0,4-4 0,7-3-19,6-4 1,0 2-1,-36 5 1,0 0 0,1 0-1,1 1-15,0 0 1,1 0-1,2-1 1,1 0-1,0 1 1,0-1 0,2 0-1,1-1-62,0 1 1,1-1 0,0-2 0,1 2 0,-3 2 0,0 1 0,-1 0-1,0 1 51,0 1 1,-1 0 0,-4 4 0,-2 0 0,48-3-94,-4 2 0,-5 4 0,-6 0 1,-5 4 44,-2 1 0,-7 0 1,-3 1-1,-4-3 1,-2 0 1,-3-1 0,-4 0 0,-1-4 0,-4 0 42,-2 0 1,-6-2 0,1 0 0,-4-4 7,-4-1 0,2 0 0,-5-2 0,1 0 29,-1 0 0,3-1 0,-4 1 0,-2 2-85,0 1 1,2-2-1,-1 2 1,-1 1 51,-5-1 1,0-2 0,-4 3 0,0-1 8,-1 1 0,0-4 0,-5 5 6,1 1 0,-5 2 0,-1 0 0,0-2 47,0-1 1,-3 0 312,4 4-186,-5 0 1,2 1-129,-5 3 1,5-1-1,-1 5 1,-2 2 11,0 1 0,2 1 0,0 2 0,0 1-7,2 2 0,-5 5 0,3-2 0,-2 5 18,-2 4 0,1 3 0,2 6 1,1 4-6,-1 3 0,-2 9 1,-1 5-94,0 6 0,0 7 1,-1 10-1,-2 11 26,1-43 1,0 0-1,-2 48 1,3-48-1,2 1 1,-1 48-1,0-4-111,0-1 1,1-10 0,2-10 0,2-8-31,2-6 1,0-3-1,3-4 1,-3-4-41,-2 0 0,-1 2 0,-4-7 0</inkml:trace>
  <inkml:trace contextRef="#ctx0" brushRef="#br0" timeOffset="177431">22188 1550 8426,'-7'-5'0,"4"-2"0,6 0 0,7 3 286,5 2-180,-2 2 0,10 0 0,-6 0 1,3 2-1,0 2 0,1 4 1,0 3-1,-1 2 0,1-1 1,0 1-121,1-1 1,0 2-1,0 1-293,-1 1 0,-6 6 1,1-2-1,-2-1 1,-2-1-311,1 0 0,-1-4 0,1 4 1</inkml:trace>
  <inkml:trace contextRef="#ctx0" brushRef="#br0" timeOffset="177659">22535 1377 8213,'0'-13'0,"0"1"0,-1 1 249,-3 3 0,1 2-170,-5 6 0,3 6 0,-2 3 1,1 6-1,-1 6 0,-3 2 0,-1 2 1,-1 1-85,-1 3 1,1-1 0,-1 4 0,1-1-310,0 1 0,-1 0 0,2 1-956,3-4 924,-3-3 1,4 4-1,-5 2 1</inkml:trace>
  <inkml:trace contextRef="#ctx0" brushRef="#br0" timeOffset="177931">22721 1761 6512,'0'13'0,"0"-1"201,0 0 0,0 1 0,0 1 1,0 1-149,0 1 0,0 1 1,1-5-1,2 1-221,1-1 0,0 0 0,-4 1 97,0-1-235,0-5 1,0 4 0,0-4 0</inkml:trace>
  <inkml:trace contextRef="#ctx0" brushRef="#br0" timeOffset="178093">22696 1550 8355,'0'7'-2597,"0"-1"2591,0-6 0,6 0 0,1 0 0</inkml:trace>
  <inkml:trace contextRef="#ctx0" brushRef="#br0" timeOffset="178368">22746 1588 7966,'-7'0'-561,"-4"0"777,3 0 1,1 0-567,-1 0-89,5 0 1,3 0-1,7 0 1</inkml:trace>
  <inkml:trace contextRef="#ctx0" brushRef="#br0" timeOffset="178857">23006 1290 8355,'-12'-8'778,"0"-1"-514,5 1 1,3 1-310,8 3 1,7 3-1,7 1 1,1 1-1,3 2-229,1 1 0,2 4 0,0-4 130,0-1 1,-5 3-1,1-1 1,0 1 0,-2-1-361,-2-2 0,-8 0 521,0 1 0,-7 3 0,1 4 86,-6-3 0,-4 3 0,-6-3 1,-3 3-40,0 2 1,-5-1 0,5 0 0,2 1-265,4-1 1,1 1 0,5-1-234,1 0 1,3 0 327,4-4 1,8-3-1,8-5 1</inkml:trace>
  <inkml:trace contextRef="#ctx0" brushRef="#br0" timeOffset="179157">23465 1352 8355,'0'-13'-16,"0"1"392,0 0 1,0 3 147,0 1 1,0 7-523,0 1 1,-1 5 0,-3 9 0,-3 1 0,-1 3 0,-1 0 0,0 1-429,-2 1 0,0-5 0,1 1 0,2-1 0,-2 1-431,-1 0 1,3 1 710,-1-5 0,7 0 0,-4 1 0</inkml:trace>
  <inkml:trace contextRef="#ctx0" brushRef="#br0" timeOffset="179525">23788 1178 8355,'-13'-12'0,"1"-1"29,5 1 1,-3 4 945,6-1-899,-5 7 0,3-2 1,-2 8-1,4 4-108,2 3 1,-2 6-1,0 0 1,1 3 12,2 2 1,-3 0 0,0 0 0,1-3 8,1-1 1,2 3 0,0-3-68,0 1 1,2-8-1,2 1 1,4-2-1,3-3 81,2-3 1,5-4-1,2-5 1,2-8 104,-1-6 1,7-5 0,-4-2 0,1-1-68,-3-2 0,-4 0 0,-5 4 1,-2 0-107,-3 0 0,-4 2 0,-10 2 1,-6 5-75,-7 2 1,-6 3 0,-4 3 0,-4 4-536,-3 2 0,-1 5 216,0 5 1,-1 6-1,1 11 1</inkml:trace>
  <inkml:trace contextRef="#ctx0" brushRef="#br0" timeOffset="180754">23887 695 8355,'-12'-18'0,"-1"4"-350,1-4 0,-1 10 1,2-1 442,3 0 1,-3 2-1,3 0 1,-5 0-1,-2 0 1,-3-1 0,-1 0-1,-4 1 1,-5 0 97,-5 0 0,-3 3 0,-4-3 0,-4 1-163,-6 4 0,-13 0 0,-2 2 0,-4 0-38,-1 0 0,-4 10 0,-5 2 1,1 4-42,-2 1 1,-2 3-1,-5 5 1,1 1 196,-1 3 1,0 2-1,2 7 1,2-1 122,4 0 0,5 4 1,5 2-1,7 1 17,7 3 1,12 5 0,10 5-260,11 3 0,8 0 0,9 9 0,9 0 0,11 2-160,7 1 0,14 0 0,7 2 0,8 0-85,7 1 0,2-6 0,4-3 0,-1-6 133,-1-6 1,10-6 0,-3-12 0,8-4 101,4-7 1,10-7 0,7-10-1,-48-6 1,2 0 41,2-1 1,2-1 0,1-2-1,2-2 1,3-2 0,0-1-1,-1-2 1,0-3-23,-1-1 0,0-1 0,1 1 0,0-2 0,-3-1 0,-1-2 0,-1 0 0,-1-1-31,-5-1 1,0 0 0,2-3 0,0 0 0,34-21 0,-4-1 64,-8-2 1,-12-4 0,-11 5-265,-8-2 0,-10 7 0,-17-1 0,-7-3 1,-9-5-7,-9-3 1,-11-11 0,-17 1 0,-9-6 174,-6-7 0,-6 3 1,25 33-1,0 0 1,-2-1-1,1 1-14,0 0 0,-1 1 0,-4-1 1,-1 0-1,2 3 0,-2 1 1,-2 3-1,0 3-9,-1 2 1,-1 4 0,-42-9 0,2 13-1,2 13-215,-2 16 0,1 14-575,-4 27 0,42-20 0,1 3 0,-56 48 0</inkml:trace>
  <inkml:trace contextRef="#ctx0" brushRef="#br0" timeOffset="182592">22845 2803 8355,'0'-12'-93,"0"-1"0,1 2 0,4 3-1143,3 4 1073,3 2 990,1 2-741,1 0 1,3 2 0,2 2 0,0 4 0,1 3 0,1 2-1,0-1 1,1 0 0,-2 1-238,-1-1 0,3 1 1,-5-1-1,0 0-250,-3 1 1,0-5 113,-1 0 0,1 1 0,-1 3 1</inkml:trace>
  <inkml:trace contextRef="#ctx0" brushRef="#br0" timeOffset="182900">23068 2679 7569,'0'-12'140,"0"6"0,0 6 0,-1 7-91,-3 4 0,-3 7 0,-5 2 0,-1 5 0,1 3-345,-1 1 0,1 4 0,0-4 1,-1 0-35,1 1 1,-6-4 0,-1 5 0</inkml:trace>
  <inkml:trace contextRef="#ctx0" brushRef="#br0" timeOffset="183135">23341 3014 7804,'-5'-7'-602,"3"3"767,-2 8 0,4 1 1,3 5-1,2-2-79,2 2 1,-4 1 0,3 3-1,-2 1-176,0 1 0,1 2 0,-2-2 0,1 0-341,-1-1 1,-2-5-1,-1-2-149,0 2 519,0-5 0,6 1 0,1-6 1</inkml:trace>
  <inkml:trace contextRef="#ctx0" brushRef="#br0" timeOffset="183311">23366 2778 8355,'-12'0'-1375,"-1"0"1966,1 0-1030,5 0 1,3 0 198,8 0 0,8 0 0,8 0 0</inkml:trace>
  <inkml:trace contextRef="#ctx0" brushRef="#br0" timeOffset="183821">23800 2617 8355,'7'-13'-311,"-3"1"352,-2 5-121,-2 2 100,5 5 1,-5 0-98,0 0 0,-1 5 0,-8 2 0,0 1 12,-2 1 0,-2-2 0,1 2 0,-1-1 47,1 2 0,0-3 1,-1 1-1,1 2 36,-1 1 0,1 1 0,1 1 0,1-2 6,2-3 0,5 3 0,-1-3-22,3 3 1,2-2 0,5-3 0,5 0-11,4-3 0,7-2 1,-3-1-1,2 0-99,0 0 0,-1 0 0,5 0 1,0 0-141,0 0 1,-2 0 26,-2 0 1,-3-5 0,-6-2 0</inkml:trace>
  <inkml:trace contextRef="#ctx0" brushRef="#br0" timeOffset="183822">23639 3026 8355,'12'-7'0,"5"0"-223,-1 3 0,11 2 115,-3-7 0,5 5 0,0-4 0,3-2 0,1-1-301,0-1 0,0-1 0,4 1 1</inkml:trace>
  <inkml:trace contextRef="#ctx0" brushRef="#br0" timeOffset="184111">24172 2456 8355,'0'-13'335,"-1"2"-502,-3 3 1,2 9 0,-2 12 0,3 6 234,1 4 0,0 6 1,0 2-1,0-1-52,0 0 0,1 5 0,3-2-252,5 3 1,2-3 0,1 0 0,2 0 0,1-1-948,1-3 1119,1 2 1,-5-5 0,1 5 0</inkml:trace>
  <inkml:trace contextRef="#ctx0" brushRef="#br0" timeOffset="185102">23515 2344 8355,'-14'-12'-124,"-2"-1"1,-5 1 39,-3-1 0,0 5 62,-1 0 23,-5 0 0,2-1 0,-5 2 0,-2 2 1,1 2-1,0 2 0,2 1 0,0 0 0,2 0-3,-1 0 0,-2 11 0,3 5 0,-2 9 0,-2 7-50,-2 5 1,-2 9 0,-2-1-11,-2 3 0,-3 2 1,3 1-1,4 1 78,3 2 1,6 5 0,9 0 0,3 5-15,3 2 0,9 0 1,5-5-1,10-2 129,9-1 0,8-2 0,15 4 1,3-4-59,3-1 0,10-2 0,3-9 0,1-6-49,3-3 1,5-12 0,2-1-1,4-7 66,2-8 0,8-4 1,0-7-1,7-7-69,0-10 1,-42 6 0,0-1-1,-1-1 1,0-1 0,0-1-1,0-2-13,1-1 0,-1-1 0,-1 1 1,0 0-1,-2-1 0,1 0 1,-3 0-1,-1-1-14,40-24 0,-9 3 0,-12 0 0,-8 3-78,-9 2 1,-13 1 0,-8 1-1,-8-4 34,-3-3 0,-7 1 0,-4-3-127,-6-4 1,-9 0-1,-9-6 1,-5-1 0,-6-1 108,-5-4 1,-14-17 0,-1-3 0,23 39 0,0 0 66,-2-2 0,0 0 0,1-1 1,1 0-1,-4-2 0,-1 0 0,3 2 1,0 0 114,2 3 1,0 2 0,-23-27 0,2 18-1,-3 16-84,-2 17 1,-16 18-595,1 17 1,-17 19-1,-1 15 1</inkml:trace>
  <inkml:trace contextRef="#ctx0" brushRef="#br1" timeOffset="189436">18542 1265 27449,'-7'-5'-3505,"2"-4"1,4-2 3324,1-1 0,0 4 1,0-1-1,1 1 0,4 1 1,3 2-1,3 0 550,1 1 0,1-1 1,-1 2-1,2-1 1,2 1-1,5 0 1,4 1-1,4-4 149,4-1 0,8 3 1,6-4-247,5-2 0,8-1 1,9-1-1,6 1-113,5 3 0,3-4 0,8 4 0,3-1-107,1 0 0,-41 4 0,-1-1 0,42-1 0,-45 3 0,1 0 0,1 0 0,-1 0-16,1-1 1,0 0 0,0 0-1,-1-1 1,47-5 449,-3 3 1,1-3 0,-6 3 0,-6-2 295,-8 2 0,-10 2-853,-12 6 1,-6-5-1,-11-2 1</inkml:trace>
  <inkml:trace contextRef="#ctx0" brushRef="#br1" timeOffset="190010">18380 1029 27056,'0'-18'-1097,"0"5"1,0-4 0,0 3 0,0 2 0,0 0 0,2-1 683,2 1 1,-3-1-1,3 1 173,-2 0 1,-2 3-5,0 1 0,1 7 0,2 1-47,1 7 1,4 9-1,-4 6 1,-1 6-1,-2 5 190,-1 3 1,0 6 0,0 4 0,0 2 25,0 2 0,0-2 1,2-3-1,3-2-644,8 0 1,1-10 0,5 0 698,-1-6 0,9-2 1,0 0-1</inkml:trace>
  <inkml:trace contextRef="#ctx0" brushRef="#br1" timeOffset="190547">20886 608 30853,'6'-13'-6408,"0"6"6818,-6-4 1,4 11-1,2 2 1,-1 9 0,1 8-1284,-4 5 0,0 6 0,-2 3 1,0 3-1,0 1 271,0 0 1,0 0-1,0 1 1,1-3 171,3-2 1,5 6 0,6-4 0,3-2 285,1-2 0,-4 4 1,3-4-1</inkml:trace>
  <inkml:trace contextRef="#ctx0" brushRef="#br0" timeOffset="191786">18703 1761 8010,'7'-5'0,"-3"-4"0,-4-2-152,-4-1 0,-3 5 226,-6 3 1,1 3 0,0 2 0,-1 2 0,1 4 0,1 2 0,1 5-1,2 1-52,-2 3 0,5-3 1,0 6-1,4 0-39,1-2 1,0 0 0,1-5 0,4 0 0,3-3-99,3 0 0,7-6 0,3-1 3,2-2 0,2-4 0,0-2 0,-2-4 13,-2-3 0,1-6 1,-6 0 64,-1-3 0,-2 4 1,-5-4-1,-4 1-67,-2 0 0,-4 4 0,-2-1 0,-4 5 1,-5 5-434,-3 0 455,-3 2 0,-6 9 0,0 2 0</inkml:trace>
  <inkml:trace contextRef="#ctx0" brushRef="#br0" timeOffset="194792">21010 1538 7833,'-2'-13'0,"-1"1"0,-1 0 465,2-1 0,0 5 0,4 1 0,0 3-274,2 5 1,2 5-176,-2 6 0,-1 2 0,4 4 0,0 5 0,0 6 0,1 3 1,0 2-1,0 4-1134,2 3 0,1 3 0,1 6 1</inkml:trace>
  <inkml:trace contextRef="#ctx0" brushRef="#br0" timeOffset="203060">19112 5792 8355,'-5'-7'-123,"-2"-4"1,-6 3 0,1-3 0,-1 0-415,1 2 517,0-2 0,-1 9 0,1-5 0,-2 1 0,-1 3 1,-3 2-1,0 1 0,-1 0 0,1 0 0,-1 0 58,-1 0 0,0 4 0,-4 2 1,2-1-1,3 1 0,0-2 0,-1 0 1,0 0-1,-1-1 0,0 0 164,-1 1-169,4-3 0,-5 5 1,2-5-1,-2 2 33,-2 1 0,0 6 1,0-2-1,0 3-8,1 1 1,3 5 0,0 1 0,-1 1-28,-1 3 0,-1 3 1,2 2-1,3 2-29,1-1 0,2-2 0,3-1 0,1 0 10,-1 0 1,2-1 0,2 1 0,2 0 10,1 0 1,1 5 0,2 3-1,-1 2-26,1-2 0,0 3 1,1-3-1,-2 2-26,1 3 0,-3-1 0,2 0 0,0 0 36,-1 0 1,3 1 0,-3-1 0,0-1 49,1-3 1,0 5 0,4-3-1,0-1-32,0 2 0,0-4 0,0 1 0,0 0 30,0-1 0,4 3 1,2-1-1,-1 0-2,1-1 0,2 3 0,-2-4 1,1 1-71,2 0 1,2-6 0,3 2 0,1-3 3,2-1 0,5 0 1,-2-2-1,4-1 8,1-1 0,5-4 1,2 2-1,2-1-104,3-3 1,-2 3-1,6-1 1,-2-4-20,-2-3 1,0 1 0,2-4 0,1 0 34,1-3 0,2-1 0,-3-1 1,2 3 19,3-3 1,-6 0 0,4-2 0,-1 0-9,-1 0 1,0 0-1,-4 0 1,-1 0 9,-3 0 1,3 4 0,-4 1 0,1 1 38,0-1 0,-4 4 0,3-4 0,-2 1 15,-2-1 1,2 3 0,0-3-1,0-1 16,1 1 1,2-3 0,-3 2 0,2-3 52,2-1 1,2-1 0,1-2 0,2-3-46,2 0 0,-1-3 1,4-3-1,0-1 0,1 1 1,-4 1-1,3 1 1,-3 3-12,-5 2 0,4-1 0,-5 4 1,-1-2 8,2 1 0,0 1 1,1 1-1,0-2-3,0-1 0,0-4 1,1 2-1,-1 1 121,0-1 1,4-3-1,1 0 1,-2 0-36,-2 1 0,4-3 0,-1 4 0,0 0-93,2 3 0,-4 2 0,2 2 1,-4 0-289,-4 0 1,6 4-1,-6 2 1,-3-1 146,-2 1 1,1-2 0,0-3-1,-2 2 98,-1 1 0,-2 0 0,-2-4 0,0-1 72,4-3 0,-1-3 0,5-5 1,-1-1 64,0 1 0,4 1 1,-2 1-1,-1 2 3,0-2 1,-1 1-1,-4-1 1,0 3-89,0 2 1,-1-1 0,1 3 0,-1-1-33,-4 1 1,2 1-1,-4-1 1,0-1 17,0 1 0,3-4 0,-5 0 1,1-1 52,1 0 0,0-1 0,4-3 0,-2-2 51,2-2 0,2 2 1,1-4-1,-2 1-59,-2 1 1,1-2 0,-4 3-1,0-3-34,-1-1 0,0 2 0,-6-4 0,-1-1-18,-2-1 1,-1-2 0,2 0-1,0 1 63,0-1 0,-2 0 1,2 0-1,-1 0 0,-1-1 19,-3-3 1,1 2-17,0-6 0,-1 4 1,-4-4-1,0-2 0,0 1 1,0-1 80,0 2 0,-2 1 0,0-1-94,-3 4 1,-4-1-1,0 1 1,-2 2-45,-1 0 1,0 3 0,-1-3 0,1 0-3,-1-2 1,1-1 0,-2 1 0,-1-3 0,-1 0 1,-1-4 0,3 3 0,-1-1 26,-1 1 1,-5-2 0,3 5 0,-1 1 44,-3 3 0,-2-2 0,-2 9 0,-2 0-44,0 2 1,-1 1 0,2 2 0,0 3 18,-2 0 1,-4 0-1,2 0-35,0 3 0,2-3 1,-3 4-1,0-2 1,2 1-26,0-1 1,1 2 0,4-2 0,0 0 18,0-2 0,-1 0 1,-1 1-1,-2 2 6,1-2 1,-2 3-1,0 0 1,-2 0 12,-3 1 0,0 3 0,-3-1 1,1 2-3,0 2 0,-4 0 1,-2 0-1,0 0-14,1 0 1,0 2 0,5 0 0,0 3 0,-2-1-14,-2 1 0,6-2 0,-2 4 10,1-2 0,-4 1 0,-1-3 0,2 1-1,5-2 1,-6 1 0,3 0 11,-2 1 1,1 2 0,0-4-1,1 4 1,0 1 0,-2 2 1,-2 2 1,1 2-1,-4-1-3,1 1 1,2-1-1,2 0 1,1 0-1,1-4 0,-6 1 1,8-4-1,1-1 78,-2 1 0,2-3 0,-2 2 1,1-3 18,1-1 1,-9 0 0,6 0 0,-2 0 23,1 0 1,-3 0 0,-1 0 0,2 0-65,2 0 0,-4 0 0,1 1 1,1 2-29,1 1 0,-3 7 0,-4 0 0,-1 6-198,2 2 1,1-2-1,4 2 1,-1 0-88,1 1 1,2 0 0,4 5 0,2 0 0,2 0-1,2 1-454,2 3 0,1 3 0,1 5 0</inkml:trace>
  <inkml:trace contextRef="#ctx0" brushRef="#br0" timeOffset="217282">8694 1017 7980,'-14'0'-825,"-2"0"338,2 0 376,-4-6 0,6 5 1,-1-3-1,1 3 0,-1 1 1,0 0-1,-3 0 300,0 0 0,-1-5 1,5 1-1,0 0 1,-1 0-1,1 0 1,-1 0 59,1-2 0,6 5 1,6-3-288,7 2 0,15 2 0,7-1 0,7-2-66,6-1 0,7-6 0,12 2 0,5-3 91,4-1 1,14-1 0,-1 1 0,5 0-18,6-1 1,-40 5-1,1 0 1,-1-1 0,1 0 106,2-1 1,1 0-1,4 2 1,0 0 0,3-2-1,0 1 1,1-1 0,0 0-1,2 1 1,-1 0-82,1 1 1,-1-2-1,4 0 1,0 0-1,-4 1 1,0 1 0,-1 1-1,0-1-65,0 1 0,-1 0 1,-1 2-1,-1-1 0,-3 1 1,-2 1-1,-1 0 0,-2 1-119,-2 0 1,-1 0-1,36-1 1,-8 4 0,-11 0 187,-10 0 0,-4 0 0,-15 0 0,-3 0 0,-1 0 0,-3 0 0</inkml:trace>
  <inkml:trace contextRef="#ctx0" brushRef="#br0" timeOffset="217837">8347 831 8355,'0'-12'-577,"0"-1"596,0 1 1,0 3 0,0 4-1,0 4 1,0 6 135,0 5 1,4 4-1,1 3-232,2 8 0,-4 6 0,3 7 0,-2 3 0,0 5 217,-1 2-731,3 2 0,1 5 0,6 1 1</inkml:trace>
  <inkml:trace contextRef="#ctx0" brushRef="#br0" timeOffset="250217">24185 1141 7358,'-7'-5'0,"3"-4"0,2-2 0,4 0-44,2 3 1,3-2-1,5 6 1,0 1-1,1 2 1,-2 2 289,-3 4 0,3-1 0,-4 8-63,0 6 1,3 1 0,-5 6 0,1 5-105,-1 5 1,-1 3 0,-2 2-1,0 4-76,2 5 0,2-5 0,-3 8 0,2 1 0,2 0-57,3 7 0,-3-3 1,1 10-1,2-5-9,1-5 0,-3 3 1,2-5-1,1-1-29,0-3 0,4 6 0,-7-4 0,2 2 51,-2-1 1,3-3 0,-4-2-118,0 1 0,0-2 0,-5-2 0,4-4 0,-1-2-48,1-3 0,-2 6 0,-4-10 4,0-2 1,6 2-1,0-2 1</inkml:trace>
  <inkml:trace contextRef="#ctx0" brushRef="#br0" timeOffset="250992">22076 1439 8355,'0'-9'0,"0"1"-83,0-2 0,6 5 0,2 2 0,3 5 0,1 3 1,-1 2-1,-1 3 56,-2 1 0,1 2 0,2 4 1,-2 4 58,0 2 1,-7 3 0,2 3 0,-2 7 0,-2 7 0,0 9 0,0 7 143,0 9-139,0-2 1,0 13 0,0 1 0,0 6-68,0 5 0,-4 9 1,0-5-1,-1-3 5,0-3 1,4-2 0,-4-1 0,4-4-26,1-3 1,4-5 0,3-5 0,3-7-1,5-7 1,1-4-22,2-1-86,4-6 1,-2-1-1,4-7 1,1-3 0,0-4-126,0-3 1,0-1-1,-1-1 1</inkml:trace>
  <inkml:trace contextRef="#ctx0" brushRef="#br0" timeOffset="263055">18529 6077 7488,'-8'-19'0,"1"2"0,1 4 0,5 0 0,2 1 0,5-1 0,2 1-101,6 0 1,0-1 0,6 1 0,2-1-1,1 1 1,-1 0 0,-2 0 0,2 3 135,2 1 1,1 1 0,-1-3-1,1 2 1,1 0 0,2-1 105,1 1 1,5 1 0,1-3-1,3 4-73,4 0 1,9-4-1,0 2-72,4-3 0,5-1 0,9-1 0,7 0 1,4-3-6,4 0 1,7-6 0,5 1 0,-46 10-1,0 0-1,-1 1 1,1-1 0,4-2 0,1 0 0,-5 2 0,0 0 0,48-10-8,-3 2 0,-46 9 0,0 0 0,43-6 0,-5 4-9,-4 2 1,-3 6-1,-3-3 1,0 2-38,-4 2 1,0 2 0,-8 1-1,-3 0 32,-3 0 1,-6-2-1,0-1 1,-4-1 0,-8 2 1,0-4-1,-8 1 1,2-1 37,-2 1 1,3-5 0,-5 3-6,1 0 0,4-4 0,-4 4 0,-1-1 1,-2 1-41,-2 2 0,-3 0 1,1 5-1,-1 0 21,-4 0 1,2 0 0,-5 0 0,-3 2 13,-5 2 0,2-3 1,-4 5 154,0-1 0,3 2 95,-6 6 1,1-1-103,-1 0 1,-2 1 0,3-1 0,0 2-55,-1 3 0,4-2 0,-3 5 0,1 2 21,-1 2 1,4 6 0,-5 3-81,-1 3 0,-2 8 0,-1 3 0,0 4 0,0 1-46,0 5 1,0 2-1,0 2 1,0-3 25,0-5 0,0 4 0,0-1 1,0 1-37,0-3 1,5-5-1,5-2 1,4-3-26,2-1 0,7-3 0,-3-6 0,2-2 30,-1-2 1,1-1 0,-6-4-1,0 0 8,-3 0 1,-2-1-1,-2 0 1,-4-2-7,1-1 1,-5-1-1,2 4 15,-6-4 0,-4 4 0,-5-5 0,-1 0 0,1-1 13,0 0 1,-5-4 0,1 3 0,0-4 36,3 0 1,-1-5 0,-1-1-1,-2 0-49,2 0 1,-3-5 0,0 3 0,0-4 2,0-1 0,-4 1 1,2 2-1,-4 1-40,-1-1 1,1 2 0,-1 0 0,0-1-69,0 1 0,0 1 0,-1 3 0,-3 0-146,-4 0 0,-7 6 0,-3 3 0,-2 2 95,-6 2 0,-4-3 1,-7 2-1,0-1 120,0 0 0,-2 2 0,-2-6-20,-4-1 0,-4 1 0,-2-3 0,-1 1 35,-1-3 0,0-1 0,-9 2 0,0 1 0,0-1-44,1 0 1,-5-1 0,-3-1-1,-1-2 64,-2 2 1,44-5 0,-1 1-1,3 0 1,0-1 0,-1 0 0,1 0 31,-3-1 0,0 0 1,0-2-1,1-1 1,-1 1-1,0 0 1,3-1-1,0-1 149,-45 0 0,3 0 1,7-1-1,2-2 130,5-1 0,2-2 0,12 4 0,3-2-169,3 1 1,6 8 0,-2 8 0,3 5-129,2 1 1,5 4 0,10-2-1,4 2-24,0 2 1,4 0 0,6-2-1,5 0-319,2-3 1,1-5 0,1 2-79,0-3 395,-1-2 1,6-6-1,3-6 1,3-9 57,1-6 0,4-4 0,1-6 0,2 0-24,3 0 0,1-3 1,1-1-1,-1 1-7,-2 2 1,2-2-1,-4 1 1,1 2-14,0 1 1,-4-2 0,3 4 0,-1-4 4,-4-3 1,4-9 0,-1-2 0,1-6-6,0-5 1,-2-8-1,-3-3 1,2-7 0,1-4 11,-1-1 1,-3-6 0,-4-3 26,-5-3 1,2 7 0,-1 3 0,-2 7 49,-1 5 0,0 2 1,2 14-1,1 7-101,-2 5 1,4 13 0,2-1 13,3 5 0,2 4 0,3 6-367,5 5 1,6 2 0,3-1 0,1-1 121,3 1 1,7 2 0,3 1 0</inkml:trace>
  <inkml:trace contextRef="#ctx0" brushRef="#br0" timeOffset="275176">12080 14883 8355,'-13'-4'118,"2"-2"1,2 1-1,1-2 938,-2 0-955,4 4 1,2-2 0,10 5 0,6 0 0,9-2 0,8-1 0,8-2 130,7-2 1,10 0 0,6-2 0,9 0-220,10 0 0,6 2 0,8 0 0,3 1 25,2 4 1,-43-1-1,2 0 1,-4 1 0,1 0-1,2 0 1,1 0-30,1-1 1,1 0-1,2 2 1,1 0-1,2-3 1,1 1-1,0-1 1,0 1 47,0-1 1,-1 1-1,3-1 1,0 0 0,-1-2-1,0-1 1,1 1-1,0 0 13,-1 0 0,0-1 0,1 1 0,-1 0 0,-4 0 0,0 0 1,-3 0-1,0 1 28,-1 0 1,-1 1 0,38-5-1,-10 4 1,-12 3-31,-11 0 0,-7 2 1,-9 0-1,-6 2-198,-6 2 0,-9-3 0,-10 5-362,-5-1 1,-7-3-1,-12 2 1,-7-3-97,-6-1 0,-4 0 0,-3 0 0,-3 0 142,0 0 0,-4 0 1,3-1-1,-3-2-794,-1-1 1240,0 0 0,-2 4 0,-2 0 0,-2 0 0,3 0 0,5 0 0</inkml:trace>
  <inkml:trace contextRef="#ctx0" brushRef="#br0" timeOffset="275514">12018 14945 8355,'-14'-32'0,"6"3"926,16 3-843,11 7 1,13 2 0,5 8 0,2 0-1,1 0 1,4-2 0,4-3-227,7-3 0,11 3 0,7-1 480,5 6 1,7-1 0,1 6 0,7 0 0,5 0-244,-48 2 1,1 0 0,7-1 0,1 1 0,-5 2 0,1 0 0,0 0-1,1 0-61,2 0 1,0 0 0,-2 0 0,0 0 0,2 0-1,-1 0 1,-1 0 0,0 0 53,-2 0 1,0 0 0,0 0 0,0-1 0,-2 0 0,0-1 0,-2 0 0,0 0-3,47-1 0,-5-4 1,-6-1-1,-4-1-307,-3 0 0,-12-2 0,-9 4 0,-12 0-276,-11 3 1,-10 2-425,-8-3 1,-24 14-14,-10-1 0,-18 11 0,-4 1 1</inkml:trace>
  <inkml:trace contextRef="#ctx0" brushRef="#br0" timeOffset="278689">18058 14895 8355,'0'-12'-458,"4"-1"0,1 1 0,2 0 548,3-1 1,-3 6-1,1 2 1,2 1-1,1 0 1,3 1-1,1 1 1,1 2 160,-1 0 1,5 6 0,0 1 0,5 1-115,4 0 1,3 1 0,8 3-1,4-1-63,6-3 0,13 3 0,3-2 1,8 2-112,9 1 1,11-4 0,-41-4 0,0-1 0,0 0 0,0 0-11,-1-2 1,-1 0 0,3 0 0,0 0 0,1-2-1,2 0 1,0 0 0,1-2-87,-1 0 0,1-2 0,1 0 0,0-1 1,-5 0-1,0 1 0,-2 0 0,-1 0 1,48-4-281,-4-5 0,-13 2 0,-2-5 256,-6 3 1,-4 0-1,-9-1 1,-5-1 123,-6 1 0,-3 5 1,-10 2-1,-5-1 21,-5 2 0,-7 2 0,-2 5 1</inkml:trace>
  <inkml:trace contextRef="#ctx0" brushRef="#br0" timeOffset="292094">22126 6437 7831,'-11'-2'0,"1"0"0,2-2 0,-2 1 0,-1 0 422,-1-1 0,4 3 0,-1-4 1,0 4-1,-2 1-2,-2 0 1,8 0-1,6 0 1,10 0-292,8 0 1,14-6-1,6-2 1,5-4 0,7-3-317,6-2 0,3-5 0,2 1 83,0-2 0,3-2 1,0 0-1,-3 2-104,-2 2 1,2-1 0,-8 6 0,-4 1-134,-7 1 1,-4 5 0,-10 3 0,-2 0 25,-5 3-450,-4-4 1,-12 1 0,0-7 0</inkml:trace>
  <inkml:trace contextRef="#ctx0" brushRef="#br0" timeOffset="292432">22870 5854 8355,'-7'0'527,"3"0"1,8 0-312,4 0 1,3 0-1,3 0 1,1 1-1,3 2 1,0 3-1,0 0 1,-3 5-102,-1 5 1,-2 3 0,-1 7 0,-2 3-524,-5 4 1,-3 3 0,-2 3 19,-3 2 1,1-7 0,-4 2 0,0-3 0,0-2-290,-2-1 168,3-1 0,-5-4 0,4-1 0</inkml:trace>
  <inkml:trace contextRef="#ctx0" brushRef="#br0" timeOffset="292959">23403 5544 8355,'-12'-11'-33,"-1"3"0,1-2 1,0 6-1,-1 1 1,1 2 448,-1 1 1,7 7-1,1 5 1,4 7-307,1 5 1,0 2 0,0 1 0,0 4-54,0 0 0,0-3 0,0 1 1,1-4-237,4-5 0,1-2 0,7-5 1,1-2 11,2-3 0,-1-4 1,5-8-1,-1-6 78,0-5 1,-2-5 0,2-8-1,-1-1 80,-3 1 1,-5-2 0,-3 0 0,-2 0-57,-2-1 0,-3 2 0,-4 4-26,-5 1 0,-2 0 0,-1 4 0,0 3 0,-2 5-118,-3 3 1,4 4-1,-5 5 1,1 0-184,1 0 1,3 5-1,6 4 300,2 2 0,1 7 0,4 1 0</inkml:trace>
  <inkml:trace contextRef="#ctx0" brushRef="#br0" timeOffset="293561">23763 5234 8355,'7'-25'26,"-2"2"0,-5 2 0,0 4 179,0 4 0,0 4 0,0 1-176,0-2 1,-1 5-1,-2 2 1,-2 6-1,-1 7 1,-1 3-160,0 4 0,-1 1 1,-3-2-1,1 4-40,2-1 1,1 3 0,-2-6 0,2 0 65,1-3 0,1-2 1,2-1-1,-1-2 39,1 2 1,3-5 54,4 0 1,-1-4-1,5-1 1,2 0 57,1 0 0,1 0 0,1 0 0,-1 0-94,0 0 0,5 0 1,1 0-1,0 0-134,0 0 0,2 0 1,-3 0-1,-2 0-684,-1 0 829,-2 0 0,1 0 0,-1 0 1</inkml:trace>
  <inkml:trace contextRef="#ctx0" brushRef="#br0" timeOffset="293562">23688 5606 8355,'0'-13'-55,"6"5"91,2 0 0,5 4 0,2-4 0,3-2 0,1 0 0,2 1 1,-1 2-1,1 0-441,1 0 1,-3 3-108,2-4 1,0 5-1,4-3 1</inkml:trace>
  <inkml:trace contextRef="#ctx0" brushRef="#br0" timeOffset="293848">24073 5048 8201,'0'-13'-277,"0"1"349,0 5 1,0 3 0,1 7-1,3 2 1,5 2 0,2 3 110,1 1 1,5 0 0,-1-2 0,1 0-143,1 0 1,-5 2 0,4 0 0,-3-1-154,-2-2 0,1 1 1,-2 3-263,-3 0 1,2 1 0,-5-2 0,1-2-702,-1 0 918,-1-1 1,2-1 0,1-2 0</inkml:trace>
  <inkml:trace contextRef="#ctx0" brushRef="#br0" timeOffset="294117">24259 4973 7772,'-8'-11'306,"-1"3"0,5 1 0,-4 4 0,0 1-57,1 3 0,1 5 1,6 6-323,0 0 1,-4 2 0,0 1 0,0 3 0,0 1-254,0 4 1,-2 0-1,2 0 1,-3-1 49,0-1 1,-2-4 0,3 2 0,1-1-37,-1-3 1,-4 4-1,4 1 1</inkml:trace>
  <inkml:trace contextRef="#ctx0" brushRef="#br0" timeOffset="294434">24395 5209 8355,'0'-7'-412,"0"3"0,2 8 556,2 4 0,-3-1 0,3 2 0,-2 0-22,-2 2 1,1 2-1,2-1-130,1 0 1,0 1-1,-4-1 1,0 1-1,0-1-296,0 0 1,0 1-1,0-1-243,0 1 0,2-2 198,2-3 1,-2-3 348,7-5 0,-1-11 0,4-2 0</inkml:trace>
  <inkml:trace contextRef="#ctx0" brushRef="#br0" timeOffset="294908">24420 5308 7940,'-7'-12'-56,"2"5"274,5 1 1,0 12-108,0 2 1,0 3 0,0 2 0,0-1-34,0 0 1,0-3 0,0-1 0,1 0-118,3-1 0,-1 4 0,5-4-16,2 0 0,1-2 1,1-5-317,1 0 0,-5 0 1,0 0 150,2 0 1,-3-5-1,0-3 86,-2-3 0,1-2 0,-3 1 103,1-1 1,0 1 0,-4 0-13,0-1 0,-4 5 0,-2 1 408,-1 2 1,-1 2-137,-4 7 1,5-1-1,3 5-106,2 2 1,4 1-1,2 1-90,4 0 1,0 1 0,3-2-1,3-2-219,0 0 0,0-5 0,-2 3 0,0-2-137,1-2 0,1-2 0,1-1 101,1 0 1,1-5 0,-5-2 0</inkml:trace>
  <inkml:trace contextRef="#ctx0" brushRef="#br0" timeOffset="295340">24767 4800 8355,'0'-9'-2048,"0"1"2262,0-1 0,5 2 1052,-1-2 1,-1 7-1085,-8-3 0,3 5 0,-7 5 0,0 3-236,-2 3 0,0 1 1,1 2-1,2 1-74,-2 2 1,-1-1 0,0-3-1,1-1-59,2 1 0,5-1 1,-1 0 43,3 1 1,1-1 108,0 1 1,1-7-1,3-1 1,5-4 23,2-1 0,1 4 1,0 0-1,1-1-82,-1-2 0,5-1 0,-1 0 0,0 0-458,-3 0 1,0 0 0,-1 2 423,0 2 0,1-3 0,-1 5 1</inkml:trace>
  <inkml:trace contextRef="#ctx0" brushRef="#br0" timeOffset="295633">24631 5147 8355,'1'-7'-715,"4"3"695,1-3 0,8 4 0,3-4 0,2 1 0,2 0 0,-1 0 0,2 4 0,1-1-93,-3-1 0,2 2 1,-5-2-240,-2 3 0,-1-5 0,-2 0 0</inkml:trace>
  <inkml:trace contextRef="#ctx0" brushRef="#br0" timeOffset="295871">25003 4638 8355,'-5'-6'322,"-2"-4"0,-6 6 92,1 1 1,5 3-1,4 4-51,6 4 1,0 8 0,5 2 0,2 1-331,1 3 0,1 1 0,1 3 0,-1 2-483,0 1 0,1 4 0,-1-3 0,-1 2 249,-3 3 1,2-1-774,-6-1 1,-5 3-1,-6-4 1</inkml:trace>
  <inkml:trace contextRef="#ctx0" brushRef="#br0" timeOffset="304881">3175 15962 7924,'0'-19'119,"0"6"1,0 2 0,-1 4-1,-2-1 1,-3 1 25,-1 2 0,5 2 0,-2 7 0,2 4 0,2 5 0,0 2-217,0 1 0,4 6 0,2-2 0,-1 0 0,2 1-133,0 1 1,1 1 0,3 1-989,-2-3 820,2 2 0,-4-9 0,5 4 0</inkml:trace>
  <inkml:trace contextRef="#ctx0" brushRef="#br0" timeOffset="305150">3361 15937 8101,'0'12'-237,"4"6"1,0 3 0,0 2 0,1 2 0,0 0 0,2 0-1,3 0 58,1-1 1,7 12 0,1 3 0</inkml:trace>
  <inkml:trace contextRef="#ctx0" brushRef="#br0" timeOffset="305874">4118 16259 8355,'-9'-12'0,"1"0"393,-2-1 1,5 5-205,1 0 0,-2 6 5,2 2 1,0 7 0,5 8 0,2 3-56,1 2 0,6 4 1,-2 7-1,2 0 62,-2 4 0,2 1 0,-6 2-312,-1 4 1,-1 0 0,1 5 0,1-1-1,-1 1 15,-2 1 0,-1-4 0,0-4 0,0-6-9,0-5 1,-1-7 0,-2-2 49,-1-3 0,-6-6 0,2-8-17,-3-6 1,-1-5-1,1-8 1,1-6-54,2-6 1,1-9 0,-1-10 0,2-5 0,2-8-105,0-4 1,0-1 0,4-4 200,0 1 1,1-2 0,5 4 270,6 1 0,2 9 0,8 6 0,3 10 1,4 8-117,2 8 1,-3 13 0,1 2 0,-3 8-43,-1 5 0,-6 10 0,-2 11 0,-4 5-232,0 2 1,-6 6 0,-3-3-1,-3-1-74,-1 2 1,-1 0 0,-3 1 0,-5-1 29,-2-3 0,-5 1 0,-2-5 0,-1-2 98,-3-5 0,-2 0 0,-1-4 0,1-1 96,-1 1 0,0-2 1,2-7-1,2-2 178,4-1 1,8 2-97,0-4 0,8 4 1,2-4-1,10 1 1,9-1-3,3 0 1,6 5 0,0-2 0,0 2-76,1-1 0,-2 2 0,5 5 0,0 1-111,-1-1 0,-2 5 1,-5-1-1,0 2-374,-1-1 0,-4 1 0,-2 4 119,0 0 1,-5-1 0,5 1 0</inkml:trace>
  <inkml:trace contextRef="#ctx0" brushRef="#br0" timeOffset="306413">4949 16867 8355,'6'-12'-409,"0"4"656,-6-1 1,0 1 417,0-4 0,1 5-584,3 3 0,3 2 0,6 2-98,-1 0 1,1-4 0,-1-1 0,0-2-103,1-3 1,-2-1 0,-2-1 0,0-2 8,0-3 0,1 3 0,0-2 0,-3 2-77,-2 2 1,-1-1-1,-4 1 77,0 0 0,-5 5 1,-4 1-1,-2 2 71,-1 0 1,-2 0-1,-1 4 1,-2 1 137,2 3 0,3 5 0,2 7 1,3 5-7,2 2 0,1 2 1,4 0-1,1 0-116,3-1 1,5 1 0,6-1-110,1-4 0,5 2 0,-3-4 0,1 0 0,2-1-940,-2-6 792,4 1 0,-3-5 0,5 5 0</inkml:trace>
  <inkml:trace contextRef="#ctx0" brushRef="#br0" timeOffset="306825">5358 16123 8355,'-6'-15'-102,"-2"2"1,4 2-1,4 14 1,7 8 367,4 6 1,1 9-1,1 8 1,-1 5-156,0 2 0,1 2 1,-2-2-1,-2 3-115,0 1 1,-5 3 0,3-3-1,-2 2-221,-2-1 0,3 0 1,-2-4-1,-2-4-168,0-3 0,-2-1 0,0-5 0,0-1 82,0-2 1,0-1 0,0 0 0</inkml:trace>
  <inkml:trace contextRef="#ctx0" brushRef="#br0" timeOffset="307306">5879 16694 8355,'-6'-7'-380,"5"-4"0,-5 2 0,2-2 762,0-1 0,-4 4 0,2 1-214,-1 1 0,3 2 1,-3 3-1,0-2-93,1-1 0,-3 1 0,-3 7 0,-1 5-38,1 2 0,0 2 0,-1 4 0,1 2-74,-1 0 0,5 5 1,1-3-1,2 2-233,2 2 0,-2-6 0,0-2 46,3-4 1,2-2-1,4-1 1,4-3-1,3-2 27,1-2 1,1-3 0,-1-3-1,1-3 100,-1-5 1,0 1 0,1-7 0,-1 4 164,1 0 1,-5-3 0,-1-1 0,0 2 111,0 1 0,-3-1 0,3 1 0,-2 3 167,-2 0 1,0 6-268,1 1 1,-1 4 0,3 4-1,0 4-41,-3 3 1,2 7-1,1 3 1,1 1-269,2-2 1,2 2-1,3-4-172,3 2 0,-2-9 0,5 1 0,1-2 305,-2-4 1,10 0-1,-2-6 1</inkml:trace>
  <inkml:trace contextRef="#ctx0" brushRef="#br0" timeOffset="307635">6127 16619 8355,'-13'-12'-450,"6"3"451,3 1 1,13 7-1,4 1 1,4 7 288,1 4 1,4 1 0,-1 1-1,3-1-364,5 0 0,-7 1 0,3-1 1,-1 1-1,-2-1 0,-2 0 0,-2 1-764,0-1 0,-4-1 551,2-3 1,-7 3-1,-4-4 1</inkml:trace>
  <inkml:trace contextRef="#ctx0" brushRef="#br0" timeOffset="307849">6400 16495 8355,'-7'-12'295,"0"5"0,4 4 1,-2 7-1,-2 9 1,-2 6-1,0 6 0,-2 2 581,-3 2-1104,-7 6 0,8-5 0,-4 4 1,3-2-1,3-2 0,2-3 1,2-4-2201,1-2 2042,2-6 1,4 3-1,0-6 1</inkml:trace>
  <inkml:trace contextRef="#ctx0" brushRef="#br0" timeOffset="308083">6660 16570 8226,'-11'-9'0,"1"2"346,2 2-193,5 6 0,-2 2 1,5 5-1,0 2 1,0 2-1,0 3 1,0 2-1,1 0-201,3 0 1,-2-1 0,3 3 0,-1 0-480,1 0 1,3-3 0,-3 0 0,1-2 83,-1-2 0,5 1 0,-3-1 1</inkml:trace>
  <inkml:trace contextRef="#ctx0" brushRef="#br0" timeOffset="308243">6561 16259 7238,'-2'-13'-376,"7"4"0,10 12 0,4 4 0</inkml:trace>
  <inkml:trace contextRef="#ctx0" brushRef="#br0" timeOffset="309166">6759 16570 8207,'7'-20'-519,"-3"4"500,3 2 0,-4 2 1,4-1-1,0 2 330,0 3 1,1-2-1,3 7-201,-3 5 0,2 3 0,-6 8 1,-1 0-23,-2 4 0,3 2 0,0 6 0,0 0-50,2 0 0,-5 0 0,5-1 0,-2 0-147,0-4 0,4 2 0,-2-5 0,-1-2-171,1-1 0,4-7 209,-2-3 0,-1-3 1,0-2-1,-2-3-8,-2-4 1,0-3 0,-1-3 0,3-1-63,-3-2 1,0-4-1,-1 4 53,3-3 1,-1 4-1,4-5 1,0 0-1,-2 2 62,1 3 0,3 2 1,-2 1-1,2 2 100,-1 3 0,0 3 0,5 5-1,-1 0 0,-4 5 1,0 5-1,1 3 78,-2 4 0,2 4 0,-3-3 0,1-1-28,2 1 0,-2 4 0,1-2 0,1-1-22,-2-2 0,4-4 0,-3-2 0,3-2-10,1-5 0,1-3 0,1-1-126,2 0 1,-1-5-1,5-4 1,-1-3-44,0-5 0,-2 2 1,2-4-1,-1 0 1,-3-1-18,-1-2 0,-3 0 0,-3 0 0,-2 3 22,-1 1 0,-5 2 0,0 4 65,-7 4 0,-4 3 0,-1 5 0,-2 0 22,-3 0 1,2 7 0,-4 4 0,1 5-3,3 3 1,-3-2-1,3 4 1,2 1-56,4 1 1,6-2 0,-1-2-1,3-1-76,1-3 0,5-2 1,3-5-1,3-3 37,2 1 1,-1-5 0,2 3 62,2-2 1,-2-8 0,3-1 0,-3-1 0,-2 0 59,0-2 1,-3-5-1,-2-2 1,-2 2 147,-2 2 0,2 0 0,-1 1 0,-1-1 857,-1 1-784,-2 0 0,1 5 0,2 4-163,1 6 1,0 10 0,-3 11 0,2 6-127,1 6 0,0 0 0,-4 9 0,0 2 87,0 1 1,5 3 0,0 2 0,1-1-50,-1-4 0,5 5 1,-3-6-1,1-2 1,-1-2 3,-2-7 0,-1-5 1,-4-7 59,0-4 0,-5 2 0,-3-5 1,-3-2-143,-2-1 1,-1-6-1,-1-1 1,-3-1-12,-1-4 0,3 0 0,-4-4 1,2-2-5,3-4 1,1-4 0,3-5-1,3-4-139,4-2 1,3-6 0,3-3 0,5-2-320,6-5 1,7-5 0,2 1 0,5 1 235,1-1 1,7-4-1,-3 3 1</inkml:trace>
  <inkml:trace contextRef="#ctx0" brushRef="#br0" timeOffset="309565">7975 15751 8355,'-6'-19'59,"-1"2"1,-1 5 1301,0 3-1279,5 9 1,-7 7 0,6 7 0,1 3 0,2 3 0,1 4 0,1 1-325,4-1 1,-3 1 0,5 0 0,0 0-311,0 0 0,-4-2 1,1-1-1,-3-3-711,-1-1 1201,6-1 1,-5-10-1,5-2 1</inkml:trace>
  <inkml:trace contextRef="#ctx0" brushRef="#br0" timeOffset="309566">8111 15751 8355,'0'19'-641,"0"6"458,0 0 0,0 5 0,0 7-175,0 1 0,-5 4 0,-2 2 1</inkml:trace>
  <inkml:trace contextRef="#ctx0" brushRef="#br0" timeOffset="310450">9141 16011 8355,'0'-24'109,"-5"4"720,1 4-866,0 8 1,4 13 0,0 12-1,0 6 1,0 7 0,2 6-1,2 7 1,3 4-37,-1 4 0,10 7 0,-4-1 0,0 1-205,-2-4 0,1 4 0,-4-10 0,0 0-124,-3-1 36,-3-12 1,5 6-1,1-9 1</inkml:trace>
  <inkml:trace contextRef="#ctx0" brushRef="#br0" timeOffset="311131">8855 16483 8433,'2'-13'0,"3"2"0,8 3 0,6 4 0,4 3 0,2 1 0,0 0-65,0 0 1,1 0 0,1 0-1,4 0 1,0 0 0,4-3-1,1-4-46,1-6 1,0-3 0,-1-1 0,-3-3 106,-4-4 1,0-1-1,-3 1 1,-4-1-39,-3 0 0,-2 2 1,-6 1-1,-3 2-1,-4 2 1,-2 2-1,-2 3 1,0 1 49,0 0 0,-4 3 0,-2 2 1,-1 2 108,-2 2 0,3 3 0,1 4 1,0 5-55,1 2 1,0 7-1,6 4 1,2 4-4,4 3 1,-1 5 0,1-1 0,2 3-55,1 1 0,1 3 0,1-1 0,-1-3-91,0-1 0,-3-4 0,-2-2 1,-1-4 50,1-5 1,-3-2-1,3-5-11,-1-1 1,4-7 22,-2-5 0,-3-5 1,1-7-1,-2-2-60,0-3 0,2 3 0,-4-3 0,2 0 8,-1 0 1,3 1 0,-1 5 0,2 1 15,3 2 0,-3 5 0,1-1 72,2 3 0,1 2 1,1 3-1,0 4 40,1 4 0,-1 4 1,1 2-1,-1 0 1,0 0 1,2 2 0,1-3-1,3-2 57,2-1 0,-4-7 0,5-3 0,-1-3-62,0-1 0,2-1 1,-4-3-1,0-6-15,0-5 0,-2 0 1,-4-6-1,1 1-15,-1 0 1,-1 1 0,-1 2 0,-3-2-131,-2 0 0,0-3 1,-5 5-1,0 2 58,0 1 0,-6 6 0,-2 1 0,-3 2 68,-2 2 1,1 11 0,1 6-1,1 4 126,2 4 1,5 1 0,-1 3 0,3 2-68,1 1 0,2 0 1,5-4-1,7 0-180,4-1 0,8-6 0,7-4 0,4-6-464,5-2 159,7-8 1,8-4-1,5-7 1</inkml:trace>
  <inkml:trace contextRef="#ctx0" brushRef="#br0" timeOffset="311815">11125 16321 8355,'-6'-12'-799,"4"0"928,-7-1 0,1 6 0,-4 5 1,-1 4-1,1 7 0,1 3 0,3 5-62,3 3 0,0 4 0,1 0 1,1 0-57,2-3 0,1 2 0,0-2 0,1 1-243,3-2 1,-1 2 0,5-4-1,2 0 16,1 0 0,1-1 1,1-6-1,-1-3 86,1-4 1,-1-2 0,0-2 0,1-2 55,-1-2 1,1-1-1,-2-7 1,-2 1 39,-1-2 0,-1-2 1,3 2-1,-3 1 41,-2-1 0,4 1 0,-5 0 0,-1-1 64,-2 1 156,-1 5 0,0 3-114,0 8 1,0 3 0,1 5 0,2 1 151,1-1 1,6 4-1,-2 1 1,3-3-185,2-5 0,0 1 1,2-6-1,3-1-74,2-2 1,-4-1 0,4-1-1,-1-3-49,0-4 1,-4-5 0,2-2 0,-3-2 2,-2 2 1,-1 2 0,-3 0 0,-4-1 0,-2-1 0,-4-1-172,-2 0 0,-7 3 52,-5 0 0,-6 2 0,1 3 1,-2 4-1,-2 2-23,0 2 0,2 3 1,0 4 87,3 6 0,5 7 0,-1 0 0,5 0 0,5-1 63,0-1 0,2 4 0,4-2 1</inkml:trace>
  <inkml:trace contextRef="#ctx0" brushRef="#br0" timeOffset="312181">11708 16309 8355,'-6'-7'-16,"4"-2"1,-5 6 0,1 4 0,3 7 59,2 8 0,1-1 1,1 5-1,2 1 1,3 0-1,-1-2 0,1 0 1,-4-1-58,0 0 0,2 3 0,0-5 0,0-2-96,2-4 0,-4-1 0,7-4 14,0-3 1,-2-2-1,2-4 19,0-4 0,1-3 0,-1-3 0,0-1 15,0-2 0,-2 1 0,2 2 0,-1-1 10,-1-2 0,4-3 0,-3 3 0,3 2-4,1 1 1,1 7 0,-1 3 31,1 3 0,-2 4 0,-3 5 0,-4 8 6,-3 6 1,-1 7 0,0 0 0,0 0-106,0 2 1,-1-4-1,-2 5 1,-1-3-191,1-6 216,8 2 1,1-11-1,7 4 1</inkml:trace>
  <inkml:trace contextRef="#ctx0" brushRef="#br0" timeOffset="312551">12254 16235 8788,'0'-21'0,"0"2"0,0 1 0,0 3 0,-2 2 0,-1 6 270,-1 7 0,-4 6 1,2 6-1,0 2-412,-4 3 1,3-4-1,0 5 1,0-1 0,2-1 51,-1-1 0,2 3 0,4-1 0,0-2-193,0-1 1,1-2 0,4 1 242,3-1 0,3 0 0,1 1 0,1-1 74,-1 1 1,1-5 0,0-1 0,2 0 53,2 0 0,4-5 0,-3 4 0,-1-2 93,1 0 1,2 2 0,-7-2-19,-1 4 0,-8 3 1,-2 2-1,-4-1-104,-7 0 0,-2 2 0,-2 1 1,-3 2-55,0-2 0,-1-1 0,5-2 102,0 1-1135,-1-1 1,6-5 0,2-2 0</inkml:trace>
  <inkml:trace contextRef="#ctx0" brushRef="#br0" timeOffset="312988">12799 15689 8355,'-4'-23'0,"0"2"-290,1 4 1,2 8-1,1 3 494,0 5 1,0 9 0,0 13 13,0 2 0,0 9 0,0 4 0,0 5-96,0 3 0,1 3 0,2 7 0,1 4-50,-1 2 0,2 2 0,1 0 1,-1-2-159,1-7 1,2-2 0,-2-12-1,-1-6-162,1-6 0,3 0 0,0-12 0,2-3-514,1-2 1,0-7 471,1 1 1,-1-8-1,1-3 1</inkml:trace>
  <inkml:trace contextRef="#ctx0" brushRef="#br0" timeOffset="313368">12588 16284 6829,'6'-11'0,"4"2"0,5 2 0,7 0 0,4 1 0,3-1 0,0 1 0,0-4 0,1 0 0,2 1 0,1 0 0,0 0 155,0-2 1,-1 0 0,1 1-39,-4 2 0,-5 5 1,-3-1-1,-4 4 9,-4 4 1,-6 4-1,-3 9 1,-2 3 16,-2 4 1,0 1 0,0 1 0,0 3-110,0 4 0,0-1 0,0-1 0,1 0-20,3-4 0,-2-6 1,3-5-60,1-2 1,-3-7-2,5-3 0,-5-4 0,1-4-11,-3-4 0,-1-5 0,0-2 1,0-1-42,0 0 1,0-3-1,0-1 1,0-3-33,0 3 1,6-4 0,2 5 0,3-2-224,1 1 1,6 5-1,3-2 1,2 3 92,2 2 0,-4 5 260,-1 3 0,1-3 0,4 0 0</inkml:trace>
  <inkml:trace contextRef="#ctx0" brushRef="#br0" timeOffset="314005">13568 16247 7510,'0'-16'0,"0"-2"0,0-2 0,2 0 0,0-1 0,2 2 0,1 1 0,-1 3 0,0 1 1487,-1 1-1463,-2 7 1,-7 0 0,-2 7 0,-4 4 179,-5 3 0,3 7 0,-3 3-228,-1 1 1,4 3 0,-3 6 0,4 2 0,0 0-1,1 1 0,1 2 0,2-4 0,5-2-324,3-1 1,1-2 0,1-2 191,3-1 1,3-8 0,6 0-1,-1-8 90,1-3 1,-1-2 0,0-2 0,2-2 46,3-4 0,-4-7 0,4-3 0,-3-1 30,-2-3 1,1-1-1,-2 1 1,-2 2-28,0-2 1,-1-2-1,3 1 1,-3 2-238,-4 5 1,2 2 169,-2 1 1,-6 7 0,-4 3 75,-1 6 1,0 8-1,4 5 1,-1 1 173,1 1 1,2-1 0,1 6 0,0-4-215,0-1 0,1 2 1,3-3-1,5-2-88,2-1 1,1-6 0,2-1 0,1-1 101,1-4 0,5-6 0,-3-4 0,0-3 42,0-2 0,-2 0 0,-3-2 0,-1-2 82,1 2 1,-5-3 0,-1 0 0,-2 0-59,-2 0 1,-2 0 0,-1 3 0,0-1-8,0 0 1,0-1 0,0 0 191,0 2-49,0 7 1,0 3 0,0 11 0,0 5-46,0 4 0,0 7 0,0-1 0,2 2-174,2 2 1,1-2-1,5-2 1,-2-3-57,2 0 0,1-6 0,3 2 0,1-6-104,2-2 0,3-2 0,-2-5-176,1-3 1,2-3 0,4-6 0</inkml:trace>
  <inkml:trace contextRef="#ctx0" brushRef="#br0" timeOffset="314241">13841 15850 8355,'1'-7'-1474,"4"3"769,-4 3 594,10 6 1,-4 2-1,5 6 1</inkml:trace>
  <inkml:trace contextRef="#ctx0" brushRef="#br0" timeOffset="314687">14300 16197 7875,'-11'-12'0,"3"0"0,3-1 0,4 1-486,1-1 566,0 1 0,6 5 0,1 4 0,1 6 68,0 5 1,-5 5 0,1 2-1,-3 3 16,-1 1 1,0 2-1,0 5 1,-1 2-129,-3 1 0,1 2 0,-4-5 0,2-2-153,2-1 0,0-5 0,0-1 1,-1-3-12,1-2 0,3-7 14,5-5 1,-3-5-1,7-9 1,-1-1-9,-1-2 0,4-5 0,-4 2 0,1-4 13,0-1 1,-1 1 0,3-1-1,-2 0 54,2 0 1,1 2 0,2 2 0,1 5 45,-1 2 1,6 7 0,-7 3 296,2 2 1,-1 8 0,-4 2 0,-1 5-184,2 3 1,-3 3 0,1 6-1,1-1-189,-3-4 0,4 4 1,-4-4-1,-1 3-412,1-3 1,-2-2 0,-3-6 298,3 1 1,3-1-1,6 1 1</inkml:trace>
  <inkml:trace contextRef="#ctx0" brushRef="#br0" timeOffset="315250">14821 15491 8355,'-13'-18'200,"2"7"0,3 9 0,4 10 0,3 8 0,1 6 0,0 7 0,1 8 191,3 7 0,-1 10 0,5 4 0,0 2 0,1 2 0,-2 2-552,-2 2 1,5-3 0,-3 1-1,1-8 1,0-8 11,2-4 1,-1-4 0,1-8 0,-3-7-1439,-2-7 0,4-5 1137,-5 0 1,-11-6-1,-7-2 1</inkml:trace>
  <inkml:trace contextRef="#ctx0" brushRef="#br0" timeOffset="315251">14635 16160 8355,'4'-12'0,"1"-1"0,2 2 0,3 2-65,1 1 0,7-1 245,3-3 1,-1-1-1,4 1 1,2 0-1,1-1-172,4 1 1,-1 1 0,4 1-864,0 2 0,-1 5 0,4-2 1</inkml:trace>
  <inkml:trace contextRef="#ctx0" brushRef="#br0" timeOffset="315252">15379 16309 8355,'-7'-14'1818,"3"3"0,8 11 0,4 0-2751,3 0 0,-4 3 1,-3 5-388,-2 9 1,-8 10 0,-1 5 0</inkml:trace>
  <inkml:trace contextRef="#ctx0" brushRef="#br0" timeOffset="343622">17487 6945 8355,'-7'-1'-798,"3"-3"342,3-4 0,6-9 0,2-2 1</inkml:trace>
  <inkml:trace contextRef="#ctx0" brushRef="#br0" timeOffset="344011">17773 6263 8355,'-13'-5'-114,"1"-2"1,-1 0-191,1 3 1,0 4 0,-1 5 0,-1 6 340,-2 4 0,1 8 1,-7-1-71,-5 5 1,-3 6-1,-8 10 1,-4 7 0,-3 6 149,-4 5 1,-10 16-1,29-36 1,0 0-1,-2 4 1,2 1-18,-2 4 0,0 1 0,0 1 0,-1 2 0,-4 9 0,0 2 0,0 4 0,1 0-111,1 3 1,0 1-1,-2 5 1,2 2 0,2 2-1,1 0 1,1 3 0,2 0 77,0 2 0,3 1 1,4 2-1,4 0 0,0 0 1,2-1-1,3 0 0,0 0-74,2-1 0,2-1 0,1 3 0,3-1 0,3-3 0,1-2 0,2-3 1,1-1-26,1-6 1,2 0 0,3-2 0,2-1 0,1-8 0,2-2 0,1 0 0,1-1-310,0-3 0,1-1 0,2-2 1,0-2-1,21 35 0,-3-7-722,0-7 1063,-1-5 0,0-4 0,-1 1 0,3-3 0,2-1 0,2-3 0</inkml:trace>
  <inkml:trace contextRef="#ctx0" brushRef="#br0" timeOffset="344431">17450 6672 8355,'-50'7'-710,"5"6"1,1-2 826,1 4 0,3 7 0,6-1 0,2 2 26,2 2 0,-3 0 0,2-1 1,1 3-159,0 2 1,-3-2 0,2 8 70,0 3 1,-2 8 0,-6 13 0,-2 13 0,-5 14-21,22-36 0,0 2 0,-2 5 0,1 2 1,-2 8-1,0 3 0,-1 3 0,0 2-22,-1 3 0,1 2 0,-1 7 0,0 3 0,3 1 0,1 2 0,1 0 0,2 1-102,7-29 1,0 0-1,0 1 1,0 2 0,0 0-1,1 1 1,1-1-1,1 0 1,0 0 0,1-1-1,1-1 1,1 1 90,-4 32 1,2 0-1,2-3 1,0-2-1,3-1 1,1-1-1,1-5 1,0-2-22,2-5 0,0-1 0,1 0 0,1-1 0,0-6 0,1-1 0,1-3 0,0-2-67,2-6 1,0-2 0,2 0 0,1-3 0,9 38 0,4-11-245,-1-13 0,9-12 1,-4-12-1,4-6 329,2-9 0,-8-5 0,0-11 0,-7-2 0,-8-5 0,-4-4 0</inkml:trace>
  <inkml:trace contextRef="#ctx0" brushRef="#br0" timeOffset="344880">16594 8297 8355,'-16'46'-38,"-1"-1"0,2 2 1,0 3-138,-2 3 1,4 11 0,-5 10 0,1 10 0,-1 7 227,-1 4 1,11-40 0,-1 2 0,0-2 0,-1 1-1,1 5 1,0 0 1,1 2 0,1 2 0,-1 2 0,1 1 0,0 5 0,0 1 0,0 3 0,0-1-120,1-1 1,1-1-1,3 5 1,0 1-1,0-7 1,0 0-1,1 1 1,1-1 32,-1-2 0,2-1 0,3-5 0,3-1 0,0-5 0,2-2 0,2-4 0,0-1-151,14 41 0,5-8 1,5-14-1,2-3 183,0-5 0,-5-17 0,-18-24 0,-28-44 0,-8-14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0T18:13:47.44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15639 7826 8238,'7'-21'0,"-1"2"0,-2 1 0,0 1 0,-1 1 0,0-1-198,1 2 0,-3 1 375,3 2 0,-1 7 0,0 6 18,1 10 0,4 8 0,-2 10 0,-1 6 0,2 6 94,0 9 0,0 6-270,1 10 0,2 13 1,-5 8-1,1 2 0,-1 3-32,-2 4 1,3 1 0,-2 1 0,-2-1-134,0-2 0,-2-11 0,0-4 1,0-9-238,0-4 0,0-18 1,0-1-1,0-10-1217,0-9 1075,0-9 525,-6-7 0,-1-19 0,-5-8 0</inkml:trace>
  <inkml:trace contextRef="#ctx0" brushRef="#br0" timeOffset="322">15776 7838 8355,'-11'-12'-1172,"4"-1"1180,-6 1 1,7 7 0,6 5 0,0 8 249,0 7 1,0 6 0,0 8-1,0 4 1,1 7-134,3 9 0,-3 6 0,4 20 1,-4 3 26,-1 2 0,-1 10 0,-4-2 0,-1 4-82,-1 5 1,-3-1 0,5-2 0,-1-7-116,1-7 1,-4-6 0,5-4-1,1-6-155,2-9 0,1-7 1,1-12-1,3-4-323,5-8 0,-2-10 0,1-10 0,2-4-27,1-4 0,1-8 550,0-9 0,-5-13 0,-1-5 0</inkml:trace>
  <inkml:trace contextRef="#ctx0" brushRef="#br0" timeOffset="555">15677 7714 8355,'-31'-5'266,"6"5"0,1 0 0,7 9-261,7 11 0,4 7 0,3 15 0,-1 4 0,1 8 0,2 10 0,1 9 0,0 11 107,0 9 0,5 2 0,-1-42 1,0 1-1,2-1 0,-1 1-235,1 2 0,1 0 0,-1-1 0,0 0 1,0-2-1,1-1 0,-1-2 0,0 0-669,6 44 1,1-7 140,-1-9 0,1 1 1,-1-10-1</inkml:trace>
  <inkml:trace contextRef="#ctx0" brushRef="#br0" timeOffset="1873">11757 10480 8864,'-4'14'0,"0"4"0,1 6 0,2 11 720,1 9-673,-5 7 1,2 22 0,-4 6-1,0 5 1,0 2 0,-3 1 0,1-1-1,-1-4 1,3-2 0,2-2-103,2-4 1,2-5 0,1-14-1,0-7 1,1-5 0,3-6-184,4-2 1,3-9-1,2 0 1,-2-5-526,-3-3 0,3-2 0,-4-4 1</inkml:trace>
  <inkml:trace contextRef="#ctx0" brushRef="#br0" timeOffset="2092">11881 10629 8355,'-5'8'-2,"-3"0"1,-2 6-52,2 7 1,-2 13-1,5 9 1,-1 8 201,1 7 0,-5 18 0,2 8 0,-2 5 0,0 4 1,3-5-1,2-4 0,2-4-151,2 0 0,1-11 0,1-2-897,3-6 0,3-9 0,6 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0B07-EF2A-9541-8CC0-045CE3F9229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A7B9-B202-AD49-A02D-C8DECBE1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customXml" Target="../ink/ink10.xml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5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customXml" Target="../ink/ink17.xml"/><Relationship Id="rId5" Type="http://schemas.openxmlformats.org/officeDocument/2006/relationships/image" Target="../media/image21.png"/><Relationship Id="rId6" Type="http://schemas.openxmlformats.org/officeDocument/2006/relationships/customXml" Target="../ink/ink18.xml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2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customXml" Target="../ink/ink4.xm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611086"/>
            <a:ext cx="7252063" cy="2856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6150: Lecture 22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Linear </a:t>
            </a:r>
            <a:r>
              <a:rPr lang="en-US" dirty="0" smtClean="0">
                <a:solidFill>
                  <a:srgbClr val="FFFF00"/>
                </a:solidFill>
                <a:latin typeface="Franklin Gothic Book" panose="020B0503020102020204" pitchFamily="34" charset="0"/>
              </a:rPr>
              <a:t>Programming II:</a:t>
            </a:r>
          </a:p>
          <a:p>
            <a:r>
              <a:rPr lang="en-US" dirty="0" smtClean="0">
                <a:solidFill>
                  <a:srgbClr val="FFFF00"/>
                </a:solidFill>
                <a:latin typeface="Franklin Gothic Book" panose="020B0503020102020204" pitchFamily="34" charset="0"/>
              </a:rPr>
              <a:t>Approximations</a:t>
            </a:r>
            <a:endParaRPr lang="en-US" dirty="0">
              <a:solidFill>
                <a:srgbClr val="FFFF00"/>
              </a:solidFill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98880" y="365760"/>
              <a:ext cx="18360" cy="4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440" y="355320"/>
                <a:ext cx="3960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Polytope has 0/1 vertices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9196" y="2056804"/>
            <a:ext cx="7845607" cy="34398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92D050"/>
                </a:solidFill>
              </a:rPr>
              <a:t>Min spanning tree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92D050"/>
                </a:solidFill>
              </a:rPr>
              <a:t>Max weight bipartite matching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Max independent set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Vertex cover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01200" y="2761560"/>
              <a:ext cx="1478160" cy="1515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0400" y="2750760"/>
                <a:ext cx="1499760" cy="15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8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2394" y="2171123"/>
                <a:ext cx="4830041" cy="39254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b="1" dirty="0"/>
                  <a:t>max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subject to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for all u: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, and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94" y="2171123"/>
                <a:ext cx="4830041" cy="3925456"/>
              </a:xfrm>
              <a:blipFill>
                <a:blip r:embed="rId2"/>
                <a:stretch>
                  <a:fillRect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1690689"/>
            <a:ext cx="2895600" cy="4886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06440" y="111600"/>
              <a:ext cx="8733240" cy="6125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000" y="100800"/>
                <a:ext cx="8754480" cy="61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8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matching polytope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3157" y="1946545"/>
                <a:ext cx="4830041" cy="2382404"/>
              </a:xfr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all u: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, and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157" y="1946545"/>
                <a:ext cx="4830041" cy="2382404"/>
              </a:xfrm>
              <a:blipFill>
                <a:blip r:embed="rId2"/>
                <a:stretch>
                  <a:fillRect t="-4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6123711" y="2419926"/>
            <a:ext cx="258618" cy="258618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23711" y="3052617"/>
            <a:ext cx="258618" cy="258618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23711" y="3791526"/>
            <a:ext cx="258618" cy="258618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98116" y="2419926"/>
            <a:ext cx="258618" cy="258618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98116" y="3052617"/>
            <a:ext cx="258618" cy="258618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98116" y="3791526"/>
            <a:ext cx="258618" cy="258618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9743" y="4975060"/>
            <a:ext cx="7845607" cy="88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C000"/>
                </a:solidFill>
              </a:rPr>
              <a:t>All “corners” of this polytope turn out to be “integral”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67000" y="1276920"/>
              <a:ext cx="7809480" cy="4732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200" y="1266120"/>
                <a:ext cx="7830720" cy="47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1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corners aren’t integral?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4200" y="1424160"/>
              <a:ext cx="7827120" cy="4621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760" y="1413360"/>
                <a:ext cx="7848720" cy="46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1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9200" y="76680"/>
              <a:ext cx="8548560" cy="6410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60" y="65880"/>
                <a:ext cx="8569800" cy="64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3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88320" y="415080"/>
              <a:ext cx="7486920" cy="5938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520" y="404280"/>
                <a:ext cx="7508160" cy="59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5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12920" y="-83880"/>
              <a:ext cx="8663040" cy="6553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480" y="-98280"/>
                <a:ext cx="8687880" cy="65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30085" y="658766"/>
              <a:ext cx="253440" cy="393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885" y="642566"/>
                <a:ext cx="2858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74760" y="646200"/>
              <a:ext cx="6862680" cy="4765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320" y="635400"/>
                <a:ext cx="6884280" cy="47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834920" y="94680"/>
              <a:ext cx="7197840" cy="6589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4120" y="83880"/>
                <a:ext cx="7219080" cy="66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6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81346"/>
            <a:ext cx="7845607" cy="16224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92D050"/>
                </a:solidFill>
              </a:rPr>
              <a:t>Problem:</a:t>
            </a:r>
            <a:r>
              <a:rPr lang="en-US" dirty="0"/>
              <a:t>  given (s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1</a:t>
            </a:r>
            <a:r>
              <a:rPr lang="en-US" dirty="0"/>
              <a:t>), (s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), …., (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), find paths from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for all </a:t>
            </a:r>
            <a:r>
              <a:rPr lang="en-US" dirty="0" err="1"/>
              <a:t>i</a:t>
            </a:r>
            <a:r>
              <a:rPr lang="en-US" dirty="0"/>
              <a:t>, so as to minimize the “max congestion” over edges</a:t>
            </a:r>
          </a:p>
        </p:txBody>
      </p:sp>
    </p:spTree>
    <p:extLst>
      <p:ext uri="{BB962C8B-B14F-4D97-AF65-F5344CB8AC3E}">
        <p14:creationId xmlns:p14="http://schemas.microsoft.com/office/powerpoint/2010/main" val="4523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“Flow” intuition</a:t>
            </a:r>
          </a:p>
        </p:txBody>
      </p:sp>
    </p:spTree>
    <p:extLst>
      <p:ext uri="{BB962C8B-B14F-4D97-AF65-F5344CB8AC3E}">
        <p14:creationId xmlns:p14="http://schemas.microsoft.com/office/powerpoint/2010/main" val="38241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couple of lectures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2370" y="1950722"/>
            <a:ext cx="8219259" cy="4136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2D050"/>
                </a:solidFill>
              </a:rPr>
              <a:t>Phrase problems as optimization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maximize f(x) subject to …..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“rule of thumb”:</a:t>
            </a:r>
            <a:r>
              <a:rPr lang="en-US" dirty="0"/>
              <a:t> minimizing a convex function over a convex set is </a:t>
            </a:r>
            <a:r>
              <a:rPr lang="en-US" dirty="0">
                <a:solidFill>
                  <a:srgbClr val="FFFF00"/>
                </a:solidFill>
              </a:rPr>
              <a:t>easy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u="sng" dirty="0"/>
              <a:t>general algorithm:</a:t>
            </a:r>
            <a:r>
              <a:rPr lang="en-US" dirty="0"/>
              <a:t> local search / gradient descent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LOCAL OPT = GLOBAL OPT!!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70520" y="2026800"/>
              <a:ext cx="5934240" cy="3956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9720" y="2016000"/>
                <a:ext cx="5955480" cy="39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8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</a:t>
            </a:r>
          </a:p>
        </p:txBody>
      </p:sp>
    </p:spTree>
    <p:extLst>
      <p:ext uri="{BB962C8B-B14F-4D97-AF65-F5344CB8AC3E}">
        <p14:creationId xmlns:p14="http://schemas.microsoft.com/office/powerpoint/2010/main" val="1019582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“Rounding”</a:t>
            </a:r>
          </a:p>
        </p:txBody>
      </p:sp>
    </p:spTree>
    <p:extLst>
      <p:ext uri="{BB962C8B-B14F-4D97-AF65-F5344CB8AC3E}">
        <p14:creationId xmlns:p14="http://schemas.microsoft.com/office/powerpoint/2010/main" val="2357768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Randomized rounding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6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2595156"/>
            <a:ext cx="7886700" cy="13149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Convex function on “domain” S: for any x, y in S,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6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f(x/2 + y/2) ≤ (1/2) f(x) + (1/2) f(y)</a:t>
            </a:r>
          </a:p>
        </p:txBody>
      </p:sp>
    </p:spTree>
    <p:extLst>
      <p:ext uri="{BB962C8B-B14F-4D97-AF65-F5344CB8AC3E}">
        <p14:creationId xmlns:p14="http://schemas.microsoft.com/office/powerpoint/2010/main" val="25797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– 2D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2142835"/>
            <a:ext cx="3921381" cy="380364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142835"/>
            <a:ext cx="3952586" cy="39254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b="1" dirty="0"/>
              <a:t>max</a:t>
            </a:r>
            <a:r>
              <a:rPr lang="en-US" dirty="0"/>
              <a:t>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,  subject 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  <a:r>
              <a:rPr lang="en-US" dirty="0"/>
              <a:t> ≤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4x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  <a:r>
              <a:rPr lang="en-US" dirty="0"/>
              <a:t> ≤ 12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-x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≤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 0 ≤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49920" y="68760"/>
              <a:ext cx="7421040" cy="5708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9120" y="57960"/>
                <a:ext cx="7442280" cy="57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6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(LP)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333895"/>
            <a:ext cx="7845607" cy="34398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Geometric view: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minimize c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… + 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, subject 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A</a:t>
            </a:r>
            <a:r>
              <a:rPr lang="en-US" baseline="-25000" dirty="0"/>
              <a:t>1</a:t>
            </a:r>
            <a:r>
              <a:rPr lang="en-US" baseline="30000" dirty="0"/>
              <a:t>T</a:t>
            </a:r>
            <a:r>
              <a:rPr lang="en-US" dirty="0"/>
              <a:t>x  &lt;= b</a:t>
            </a:r>
            <a:r>
              <a:rPr lang="en-US" baseline="-25000" dirty="0"/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A</a:t>
            </a:r>
            <a:r>
              <a:rPr lang="en-US" baseline="-25000" dirty="0"/>
              <a:t>2</a:t>
            </a:r>
            <a:r>
              <a:rPr lang="en-US" baseline="30000" dirty="0"/>
              <a:t>T</a:t>
            </a:r>
            <a:r>
              <a:rPr lang="en-US" dirty="0"/>
              <a:t>x  &lt;= b</a:t>
            </a:r>
            <a:r>
              <a:rPr lang="en-US" baseline="-25000" dirty="0"/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aseline="-25000" dirty="0"/>
              <a:t>	 </a:t>
            </a:r>
            <a:r>
              <a:rPr lang="en-US" dirty="0"/>
              <a:t>      … </a:t>
            </a:r>
            <a:endParaRPr lang="en-US" baseline="-2500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191588" y="4728755"/>
            <a:ext cx="4885510" cy="766354"/>
          </a:xfrm>
          <a:prstGeom prst="wedgeRoundRectCallout">
            <a:avLst>
              <a:gd name="adj1" fmla="val 10171"/>
              <a:gd name="adj2" fmla="val -964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“polytope” – </a:t>
            </a:r>
            <a:r>
              <a:rPr lang="en-US" sz="2400" dirty="0" err="1">
                <a:latin typeface="Comic Sans MS" panose="030F0702030302020204" pitchFamily="66" charset="0"/>
              </a:rPr>
              <a:t>int</a:t>
            </a:r>
            <a:r>
              <a:rPr lang="en-US" sz="2400" dirty="0">
                <a:latin typeface="Comic Sans MS" panose="030F0702030302020204" pitchFamily="66" charset="0"/>
              </a:rPr>
              <a:t> of half-spaces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706" y="3317841"/>
            <a:ext cx="2558422" cy="237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467" y="364467"/>
            <a:ext cx="33909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16240" y="2919960"/>
              <a:ext cx="7721640" cy="3362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440" y="2909160"/>
                <a:ext cx="7742880" cy="33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22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081347"/>
            <a:ext cx="7845607" cy="34398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Claim: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for </a:t>
            </a:r>
            <a:r>
              <a:rPr lang="en-US" i="1" dirty="0"/>
              <a:t>any </a:t>
            </a:r>
            <a:r>
              <a:rPr lang="en-US" dirty="0"/>
              <a:t>linear function, the point x that attains the minimum is always a “corner point” of the polytope.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/>
              <a:t>Idea for maximizing:</a:t>
            </a:r>
            <a:r>
              <a:rPr lang="en-US" dirty="0"/>
              <a:t> check all corner point </a:t>
            </a:r>
            <a:r>
              <a:rPr lang="en-US" dirty="0" err="1"/>
              <a:t>vals</a:t>
            </a:r>
            <a:r>
              <a:rPr lang="en-US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** Basis for the “simplex”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28400" y="231840"/>
              <a:ext cx="6420240" cy="5657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7600" y="221400"/>
                <a:ext cx="6441840" cy="56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9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 algorithm – idea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333895"/>
            <a:ext cx="7845607" cy="34398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Rough algorithm: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move from vertex to “neighboring” vertex, until no “local” improvement in objective is possible.. (why?)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how to find the starting vertex?</a:t>
            </a:r>
          </a:p>
          <a:p>
            <a:pPr>
              <a:lnSpc>
                <a:spcPct val="100000"/>
              </a:lnSpc>
            </a:pPr>
            <a:r>
              <a:rPr lang="en-US" dirty="0"/>
              <a:t>many possibilities to move!</a:t>
            </a:r>
          </a:p>
          <a:p>
            <a:pPr>
              <a:lnSpc>
                <a:spcPct val="100000"/>
              </a:lnSpc>
            </a:pPr>
            <a:r>
              <a:rPr lang="en-US" dirty="0"/>
              <a:t>Hirsch conjecture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795449" y="5773783"/>
            <a:ext cx="5517278" cy="766354"/>
          </a:xfrm>
          <a:prstGeom prst="wedgeRoundRectCallout">
            <a:avLst>
              <a:gd name="adj1" fmla="val -32766"/>
              <a:gd name="adj2" fmla="val -940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Not known if it can be made poly!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84720" y="3214440"/>
              <a:ext cx="7001280" cy="2670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4280" y="3203640"/>
                <a:ext cx="7022520" cy="26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7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time: ellipsoid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081346"/>
            <a:ext cx="7845607" cy="42086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[</a:t>
            </a:r>
            <a:r>
              <a:rPr lang="en-US" b="1" dirty="0" err="1">
                <a:solidFill>
                  <a:srgbClr val="FFC000"/>
                </a:solidFill>
              </a:rPr>
              <a:t>Khachiyan</a:t>
            </a:r>
            <a:r>
              <a:rPr lang="en-US" b="1" dirty="0">
                <a:solidFill>
                  <a:srgbClr val="FFC000"/>
                </a:solidFill>
              </a:rPr>
              <a:t> – 1979]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/>
              <a:t>Lecture notes link:</a:t>
            </a:r>
            <a:r>
              <a:rPr lang="en-US" dirty="0"/>
              <a:t> on course page (Michel </a:t>
            </a:r>
            <a:r>
              <a:rPr lang="en-US" dirty="0" err="1"/>
              <a:t>Goemans</a:t>
            </a:r>
            <a:r>
              <a:rPr lang="en-US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Bottomline</a:t>
            </a:r>
            <a:r>
              <a:rPr lang="en-US" dirty="0"/>
              <a:t>:  </a:t>
            </a:r>
          </a:p>
          <a:p>
            <a:pPr>
              <a:lnSpc>
                <a:spcPct val="100000"/>
              </a:lnSpc>
            </a:pPr>
            <a:r>
              <a:rPr lang="en-US" dirty="0"/>
              <a:t>LP’s can be solved in time poly(“size”)</a:t>
            </a:r>
          </a:p>
          <a:p>
            <a:pPr>
              <a:lnSpc>
                <a:spcPct val="100000"/>
              </a:lnSpc>
            </a:pPr>
            <a:r>
              <a:rPr lang="en-US" dirty="0"/>
              <a:t>Sometimes, can solve LP’s with n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dirty="0" err="1"/>
              <a:t>exp</a:t>
            </a:r>
            <a:r>
              <a:rPr lang="en-US" dirty="0"/>
              <a:t>(n) constraints, in time poly(n)!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58000" y="1214640"/>
              <a:ext cx="8309520" cy="5076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200" y="1204200"/>
                <a:ext cx="8330760" cy="50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4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for “discrete” problems?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50796" y="1844367"/>
            <a:ext cx="7845607" cy="28477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Min spanning tree</a:t>
            </a:r>
          </a:p>
          <a:p>
            <a:pPr>
              <a:lnSpc>
                <a:spcPct val="100000"/>
              </a:lnSpc>
            </a:pPr>
            <a:r>
              <a:rPr lang="en-US" dirty="0"/>
              <a:t>Max weight matching</a:t>
            </a:r>
          </a:p>
          <a:p>
            <a:pPr>
              <a:lnSpc>
                <a:spcPct val="100000"/>
              </a:lnSpc>
            </a:pPr>
            <a:r>
              <a:rPr lang="en-US" dirty="0"/>
              <a:t>Max independent set</a:t>
            </a:r>
          </a:p>
          <a:p>
            <a:pPr>
              <a:lnSpc>
                <a:spcPct val="100000"/>
              </a:lnSpc>
            </a:pPr>
            <a:r>
              <a:rPr lang="en-US" dirty="0"/>
              <a:t>Vertex cover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9743" y="4845751"/>
            <a:ext cx="7845607" cy="88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C000"/>
                </a:solidFill>
              </a:rPr>
              <a:t>What if we replace x \in {0,1} with 0 &lt;= x &lt;= 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91080" y="191880"/>
              <a:ext cx="8077320" cy="6085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280" y="181080"/>
                <a:ext cx="809856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3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20004</TotalTime>
  <Words>406</Words>
  <Application>Microsoft Macintosh PowerPoint</Application>
  <PresentationFormat>On-screen Show (4:3)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Cambria Math</vt:lpstr>
      <vt:lpstr>Franklin Gothic Book</vt:lpstr>
      <vt:lpstr>Arial</vt:lpstr>
      <vt:lpstr>Comic Sans MS</vt:lpstr>
      <vt:lpstr>Calibri</vt:lpstr>
      <vt:lpstr>Office Theme</vt:lpstr>
      <vt:lpstr>CS 6150: Lecture 22  Linear Programming II: Approximations</vt:lpstr>
      <vt:lpstr>Last couple of lectures</vt:lpstr>
      <vt:lpstr>Convex function</vt:lpstr>
      <vt:lpstr>Linear programming – 2D</vt:lpstr>
      <vt:lpstr>Linear programming (LP)</vt:lpstr>
      <vt:lpstr>Key observation</vt:lpstr>
      <vt:lpstr>Simplex algorithm – idea </vt:lpstr>
      <vt:lpstr>Polynomial time: ellipsoid algo</vt:lpstr>
      <vt:lpstr>LP for “discrete” problems?</vt:lpstr>
      <vt:lpstr>Polytope has 0/1 vertices</vt:lpstr>
      <vt:lpstr>Weighted bipartite matching</vt:lpstr>
      <vt:lpstr>Bipartite matching polytope</vt:lpstr>
      <vt:lpstr>What if corners aren’t integral?</vt:lpstr>
      <vt:lpstr>Approximation algorithms</vt:lpstr>
      <vt:lpstr>Vertex cover</vt:lpstr>
      <vt:lpstr>Vertex cover</vt:lpstr>
      <vt:lpstr>PowerPoint Presentation</vt:lpstr>
      <vt:lpstr>Congestion minimization</vt:lpstr>
      <vt:lpstr>“Flow” intuition</vt:lpstr>
      <vt:lpstr>Linear program</vt:lpstr>
      <vt:lpstr>“Rounding”</vt:lpstr>
      <vt:lpstr>Randomized rounding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734</cp:revision>
  <dcterms:created xsi:type="dcterms:W3CDTF">2016-08-22T19:44:33Z</dcterms:created>
  <dcterms:modified xsi:type="dcterms:W3CDTF">2016-11-10T19:08:48Z</dcterms:modified>
</cp:coreProperties>
</file>