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551" r:id="rId3"/>
    <p:sldId id="560" r:id="rId4"/>
    <p:sldId id="570" r:id="rId5"/>
    <p:sldId id="555" r:id="rId6"/>
    <p:sldId id="571" r:id="rId7"/>
    <p:sldId id="572" r:id="rId8"/>
    <p:sldId id="557" r:id="rId9"/>
    <p:sldId id="573" r:id="rId10"/>
    <p:sldId id="574" r:id="rId11"/>
    <p:sldId id="568" r:id="rId12"/>
    <p:sldId id="576" r:id="rId13"/>
    <p:sldId id="577" r:id="rId14"/>
    <p:sldId id="578" r:id="rId15"/>
    <p:sldId id="580" r:id="rId16"/>
    <p:sldId id="581" r:id="rId17"/>
    <p:sldId id="579" r:id="rId18"/>
    <p:sldId id="575" r:id="rId19"/>
    <p:sldId id="5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47:17.568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21158 1017 6157,'-23'6'0,"5"-5"0,10-4 0,9 2-106,5 4 0,-1-2 0,-5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06:25.92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16582 5755 7838,'0'12'0,"0"0"0,0 1-526,0-1 0,5 1 0,2-1 0</inkml:trace>
  <inkml:trace contextRef="#ctx0" brushRef="#br0" timeOffset="806">16731 5730 8355,'0'-17'-608,"0"1"563,5-1 0,-3 1 0,2-1 1,-3 2 289,-1 1 0,0 2 1,0-1-1,2 1 284,2 0 1,-3 3-283,3 1 1,-2 7-1,-2 1-255,0 7 0,0 4 0,0 1 0,0 0-94,0 1 0,4 3 1,1 1-1,2-3-37,3-5 1,-3 2-1,1-4 68,2 0 0,1-1 0,1-6 0,0 0 0,1 0 24,-1 0 1,1-6 0,-1-3 0,0-5 41,1-3 1,-5-1-1,0 2 1,1-5 20,-3-2 1,6-2 0,-6 0 0,3 2 4,-1 2 1,-5 3 0,2 6 0,-1-1 413,0 1-343,1 5 1,-5 7 0,0 10 0,0 5-11,0 5 0,0 9 0,0 4 1,0 3-100,0 1 0,0 6 1,0 1-43,0 0 0,1-1 0,2-6 0,1 1 0,-1-1-1,-2 0 1,3-1 0,0-3 0,-1-4-135,-2-3 1,-2-1 0,-3-2 0,-3-2 147,0-5 0,-8-2 0,3-3 0,-4-3-16,-2-3 0,5-4 0,-5-2 0,1-4 53,1-3 1,-1-8 0,6-5-1,3-2 18,4-2 0,2-1 1,2-2-1,2-1-195,2 2 1,7 0-1,7 4 1,1 2-109,3 5 1,2 6 0,0 3 21,1 2 1,0 1-1,0 4 1</inkml:trace>
  <inkml:trace contextRef="#ctx0" brushRef="#br0" timeOffset="807">17227 5978 8355,'7'5'103,"-2"-2"206,-5 5 1,0 1-1,0 3-260,0 1 0,0-1 1,2 0-1,0 2 1,3 1-35,-3 2 0,4-1 0,-2-2 0,-1 1-415,-2 2 0,0-1 0,2-3 0,1-1-439,-1 1 459,-2-1 0,5 0 0,1 1 0</inkml:trace>
  <inkml:trace contextRef="#ctx0" brushRef="#br0" timeOffset="955">17289 5792 8355,'-13'-6'-399,"7"5"-157,0-5 1,6 12-1,0 1 1</inkml:trace>
  <inkml:trace contextRef="#ctx0" brushRef="#br0" timeOffset="1506">18095 5321 8355,'0'-13'-43,"0"1"-199,0 5 795,0 1 1,-5 6-426,-4 0 1,0 2 0,-1 1-126,2 1 1,-1 5-1,-3 0 1,-2 2 15,-2 1 0,2 0 0,-3 1 0,4-1-148,0 1 0,1 0 0,1 3-39,2 0 0,4 1 143,5-5 0,5 0 1,4-1-1,3-2 5,5-5 1,-2 1-1,6 0 1,1-1-8,1 1 1,2-3-1,0 2 1,-2-3-226,-2-1 0,-3 4 0,-6 2 0,0-1-862,1 1 916,-6 3 0,4-2 0,-4 6 1</inkml:trace>
  <inkml:trace contextRef="#ctx0" brushRef="#br0" timeOffset="1507">17946 5742 8355,'-7'0'359,"11"0"1,9 0-53,1 0 0,5 0 0,3 0 0,4-1-464,3-3 0,4 2 0,-1-2-824,4 3 1,-6 1 446,7 0 0,-2-6 0,2-1 0</inkml:trace>
  <inkml:trace contextRef="#ctx0" brushRef="#br0" timeOffset="1917">18963 5333 8355,'-5'-12'237,"3"-1"0,-3 1 1,5-1-1,0 1 0,0 0 1,0-1 417,0 1 0,5-1 1,4 2-583,2 3 0,5 3 1,1 5-1,-2 0-184,-1 0 0,-1 1 0,3 2 0,-1 4-177,-4 4 0,0-2 1,-7 9-1,0-1 116,2-1 1,-5 6 0,2-1 0,-6 2-210,-5 2 1,-8 0 0,-1 0-1,-1 0 130,0-1 1,1-4 0,5-2 376,-1 0 1,2-5-1,3 4 139,4-3 1,4-7 0,4-3-90,4-3 0,3-1 0,3 0 0,1 0-248,2 0 1,5-4-1,-1 0 1,2 0-238,2-2 0,4 1 0,1-5 0,2 2-219,2-2 1,-3-1 0,-1-1 0</inkml:trace>
  <inkml:trace contextRef="#ctx0" brushRef="#br0" timeOffset="2207">19596 5259 8355,'0'-13'621,"0"1"1,1 5-1,3 3 1,4 2-225,4 2 0,0 6 1,0 2-1,2 3-223,3 2 0,-2-1 0,4 0 1,-1 1-281,-3-1 0,4 5 1,1-1-1,-1-1-548,-2-1 1,0-1 0,1-1-1,0-1 132,0-3 1,3 2 0,-5-5 0,0 1-185,-3-1 1,0 0 490,-1-5 0,1 5 0,-1 2 0</inkml:trace>
  <inkml:trace contextRef="#ctx0" brushRef="#br0" timeOffset="2468">19955 5197 8361,'0'-20'-245,"0"8"0,-1 6 1,-2 8 501,-1 2 0,-6 0 1,4 7-1,-3 3 1,1 1-1,-2 2 1,1 0-1,-2 3-47,-2 2 1,8 1-1,-9 2 1,0 0-348,-1 0 0,-1-2 1,3-1-1,2-1-223,3 1 1,-2 0 0,5-1-434,-2-5 1,-1 3 0,-5 1 0</inkml:trace>
  <inkml:trace contextRef="#ctx0" brushRef="#br0" timeOffset="2737">20278 5531 8355,'1'-6'849,"3"1"1,-1 5-341,5 5 1,1 1 0,3 5 0,0-1-353,1-2 0,-5 1 0,0 3-90,2 0 0,1 1 0,0-1 0,-1 1-273,-2-1 1,-5 0 0,1 1-1416,-3-1 1,-1 1-1,0-1 1</inkml:trace>
  <inkml:trace contextRef="#ctx0" brushRef="#br0" timeOffset="2886">20439 5345 8355,'-8'-6'0,"0"1"0,5 14-656,-1 3 1,-9 3 0,-1-2 0</inkml:trace>
  <inkml:trace contextRef="#ctx0" brushRef="#br0" timeOffset="4866">20278 5655 7890,'7'-1'573,"-2"-3"2,1-4 0,-5 1 0,5 0-32,-1 1 1,-2-3-217,5 0 0,-4 3 1,5-3 85,0 0 0,-2 3-221,1 2 1,-5 4 0,1 4-286,-2 4 0,-2 3 0,0 2 0,0-1 46,0 1 0,1 0 0,2 3 1,1 0-32,-1-1 1,-1-1 0,1-2-1,3 0-213,1-4 0,-1 3 0,4-4 1,-2 0-64,2-3 0,1-3 1,1-1-193,1 0 0,-1 0 0,1 0 1,-1-1-1,0-2-1326,1-1 1813,-6-6 1,4-2 0,-4-8 0</inkml:trace>
  <inkml:trace contextRef="#ctx0" brushRef="#br0" timeOffset="5254">20389 5345 8355,'-12'-4'0,"0"-1"553,-1-2 1,5 4 0,1-2 0,0 0 1003,0 1-1188,5-5 1,2 3-101,8-2 1,-1 2-128,1 6 0,-5 6-292,1 2 0,-1 3-98,1 2 0,-1-5-125,5 0 0,0-5 293,4 1 0,-1-4 1,-2-4 102,-5-4 0,-3 1 0,-1-2 11,0 0 1,-1 2 0,-2-1-454,-1-2 0,-6 5-312,2 0 0,1 4 1,0 2-235,2 4 1,1 1 617,4 7 0,-6-1 0,-1 1 0</inkml:trace>
  <inkml:trace contextRef="#ctx0" brushRef="#br0" timeOffset="15125">16731 5457 8355,'-2'-12'303,"-2"-1"0,-4 2 0,-3 3-30,-1 4 0,-1 2 1,2 4-1,3 2 0,4 4 1,2 3-1,2 3-158,0 3 0,6-2 0,1 4 0,1-1 0,0-2 1,1 1-1,-1 0-261,0-2 1,0 3-1,5-2-5,-1-1 1,1-5 0,-1-3 72,0-2 1,1-1 0,-1-4 0,1-1-1,-1-3-38,0-4 1,1 1-1,-1-1 1,1-2-100,-1-1 1,-1 3 0,-1-1-1,-3 0 40,-2-2 0,3-2 0,-4 1 0,1-1 98,0 1 1,-4 0 0,4-1-1,-4 1 88,-1-1 1,1 2 0,2 2-1,1 0 248,-1 0 0,-2 2 661,-1-1-638,-5 5 0,2-3 0,-4 8 0,2 2-62,2 4 0,2 3 0,1 3 0,0 3-153,0 3 0,0 4 0,0 0 0,1 1-17,3 0 1,-1 0 0,5 0-1,2 1-212,1 3 0,-3-2 0,0 6 0,1 0 116,-2-1 1,2 4 0,-3-3 0,-1 2 4,1-2 1,-2 1 0,-4-5 0,0-1 3,0-2 1,0-1-1,0-1 1,0 0-20,0-4 1,-2 0 0,-2-5-117,-4 1 0,-3 1 1,-3-6-1,-1-1 1,-3-2-57,-1 2 0,2-5 0,-2-1 0,1-2 98,3-2 1,1-2-1,3-3 1,3-8 2,4-6 0,2-10 0,5-4 0,4-3-45,5-1 0,8 0 1,-2 1-1,1 3 27,3 4 1,-3 8 0,1 5-204,-3 2 0,6 2 0,-4-1 0</inkml:trace>
  <inkml:trace contextRef="#ctx0" brushRef="#br0" timeOffset="17718">14039 6362 8355,'-17'-16'194,"4"-1"0,8 2 1,5 3-1,4 2 450,4 2-520,9 0 333,2 1-357,11-10 1,9 8 0,10-11 0,9 1 0,7-2 0,7-4 0,5-2 0,8-2-1,5 0-118,1 0 1,-40 14 0,0 0-1,41-11 1,2-1-1276,0 4 0,-8 11 430,-11-1 1,-9 4-1,-16-4 1</inkml:trace>
  <inkml:trace contextRef="#ctx0" brushRef="#br0" timeOffset="18045">14250 6449 8355,'-53'0'1222,"7"0"-1121,12 0 1,12 0-141,5 0 1,10 0 0,10-1 0,11-3 83,9-5 1,17-7 0,6-5 0,11-2 225,12-2 1,7-5 0,12-3-194,3-3 0,-5 3 1,3 1-1,-1 2 0,-5 4-119,-7 3 0,-9 6 0,-9 4 0,-5 2-601,-6 3 1,-10-2 0,-8 5 0,-4-1-995,-5 1 1406,-2-5 1,-5 3 0,-1-5 0</inkml:trace>
  <inkml:trace contextRef="#ctx0" brushRef="#br0" timeOffset="18468">13940 5990 8355,'0'-18'-404,"0"5"1,0-5 402,0 5 169,0 6 1,-5 7 0,-4 9-97,-2 2 0,-1 3 0,0 2 0,-2 5 0,-1 2-28,-2 2 0,-5 4 0,0 1 0,-4 2 235,-3 2 1,0 1 0,4-1 0,0-2-145,1-2 0,0 3 1,2-2-1,3-1-33,1 0 1,7-2 0,7-6-1,2-3-3,2-1 0,7-1 1,6-5-1,6 0-61,4 1 0,8-6 0,3-3 0,5-3-282,2-1 1,9 0-1,-2 0 1,0 0-1976,0 0 1648,9 0 1,-12 6 0,10 1 0</inkml:trace>
  <inkml:trace contextRef="#ctx0" brushRef="#br0" timeOffset="19469">15937 4614 8355,'-11'-21'0,"1"2"-52,2 1 0,5 5 211,-1 5 0,3 4 246,1-4-296,0 5 1,0-1 0,1 7 0,3 3 0,5 4 0,3 5 0,3 2 0,2 2 0,-1 0 0,2 3 186,3 2 0,-3 1 0,0-1-258,0 1 1,-3-4-1,4-2 1,-1-1 0,-3-3-109,-1-1 1,-2-1 0,1-2-5,-1-3 0,0-3 75,1-5 1,-5-1 0,-1-3-1,0-4 1,-2-3-11,1-2 1,-1-5 0,-2-2 0,1-5-221,-1-4 1,-2 1 0,-1-5 0,0-1-151,0-2 1,5-1-1,-1 1 1,-2 3-435,0 4 0,-2 4 93,0 4 653,0 9 1,0 12-1,0 7 1</inkml:trace>
  <inkml:trace contextRef="#ctx0" brushRef="#br0" timeOffset="19661">16160 4750 8355,'-7'-12'557,"3"-1"-662,3 6 0,2 1 0,3 3 0,5-3 0,2 1 0,2-2 0,4 0 0,2-1-487,1 1 0,3 0 0,-2 4 451,2-1 1,-4-6-1,-1 3 1</inkml:trace>
  <inkml:trace contextRef="#ctx0" brushRef="#br0" timeOffset="19931">16508 4626 8355,'0'8'224,"0"1"-307,0 0 1,0-2 0,1 1-111,3 2 0,2 1 0,3 1 0,-1 1-186,2-1 1,-3-1 110,1-2 1,1 2 0,3-4 0</inkml:trace>
  <inkml:trace contextRef="#ctx0" brushRef="#br0" timeOffset="20088">16582 4291 8355,'-12'0'-223,"1"2"0,2 2 1,5 5-267,3 7 1,1-3 0,0 5 0</inkml:trace>
  <inkml:trace contextRef="#ctx0" brushRef="#br0" timeOffset="33631">7032 7342 7979,'2'-12'0,"0"-1"0,4 2 0,1 2 0,4 0 56,4 0 0,0-1 1,6 1-1,1 0 1,1 0-1,3-4 1,2-2-1,2-2 0,2 2 110,2 2 1,1 4 0,-1 2 0,-1 1-230,2-1 1,-1 4 0,1-1 0,-4 2-288,0 2 0,3 0 0,-2 2 126,0 2 1,2-3-1,-5 5 1,-2-2-1,0 0-6,-3-1 1,0-2 0,-3-1 0,-5 0 207,-2 0 1,-2 0 0,1 0 0</inkml:trace>
  <inkml:trace contextRef="#ctx0" brushRef="#br0" timeOffset="33932">7119 7404 8355,'-11'-5'0,"3"-4"234,4-2 0,4 5 0,4 1-328,4 4 1,4 1 0,6 0 0,6 0 0,5-1 82,2-4 1,8-1 0,8-7-1,2 1 1,4-1 0,-1 1-1,3 0 1,2-1-377,1 1 0,-7 4-113,-2-1 0,1 6 0,-6-2 0</inkml:trace>
  <inkml:trace contextRef="#ctx0" brushRef="#br0" timeOffset="44500">7702 5755 8355,'-6'-20'-245,"-2"4"1,-3 2 0,-1 3 0,-1 1 0,1 2 0,-1-2 0,0-1 227,-4-1 0,2 4 0,-4 0 1,1-2-1,1-1 0,1-2 164,-1 1 0,1 0 0,2-1 1,-1 1-1,-2 1 0,1 1 0,-1 2 1,-1-2-95,-1-1 0,-2 3 0,-4 1 0,1 0 0,-1 2 0,0-1 0,-1 3-289,-3 2 0,-3 7 0,-6 2 1,-2 4 57,-2 5 0,-5 2 0,3 6 0,-3 1 194,-2 3 0,2 3 0,-7 5 0,5 0 98,3 0 0,-5 0 0,4 2-7,0 2 0,5-1 0,-2 4 0,2 1 0,5-1-5,3 3 1,6-3 0,-1 1 0,4 1-81,5-2 1,-2 5 0,5 0 0,2 3-12,1 0 1,3 5 0,3-1 0,4 2 10,2 0 0,2 0 0,0 4 0,0-1 32,0-4 0,6 7 0,2-5 0,3 0-6,2 2 1,0-5-1,4 0 1,5-4-60,5-4 0,2-2 1,7 0-1,3-3-49,-1-4 0,11 1 0,0-9 0,4 1 33,2-3 0,1-3 0,6-2 0,2-4-38,2-3 0,-1-5 0,5-2 0,0-3 20,-1-2 0,4-1 1,-3-6-1,2-5 5,-2-6 0,1-7 0,-7-1 0,0-4 24,0-4 1,1-2 0,-1-8 0,-2-1-10,-4-1 0,4-6 0,-13 0 0,1-3 15,-3 1 1,-2-12 0,-8 6-1,-5-3-83,-4-2 1,-9-5 0,-4-3 0,-5-1 55,-6-2 0,-4-8 0,-6-6 7,-6-9 1,-7 4 0,5 40 0,-1 0 0,-1-1 0,-1 0 0,-2 0 0,0 1 89,-1-1 1,-1 0 0,0 4-1,-2-1 1,-2-2 0,-1 1-1,0 3 1,0 1 119,-28-39 0,-10 10 0,1 9 0,-3 8 20,-2 12 1,-6 9 0,2 17-1,1 6-469,-2 8 1,0 12 0,-2 11 0,1 13-164,-1 12 1,1 11 0,0 2 0</inkml:trace>
  <inkml:trace contextRef="#ctx0" brushRef="#br0" timeOffset="48639">5693 12812 8355,'0'-10'159,"-2"6"0,0 8 1,-3 6-1,3 3-22,0 4 1,2 4-1,2 6 1,0 5 0,4 2-1,1 5-82,2-1 1,-2 5 0,2 0 0,-1 1-313,-1 3 1,2-3-1,-4 0 1,-1-3 7,1-5 0,-3 1 1,2-5-1,-3-2-1583,-1-5 1718,0 0 1,0-11 0,0 4 0</inkml:trace>
  <inkml:trace contextRef="#ctx0" brushRef="#br0" timeOffset="48971">5680 12849 8355,'-16'-10'-48,"-1"-1"1,2 0-1,1 3-139,2 2 0,-1 2 0,1 4 1,0 0-1,-1 2 0,1 2 149,-1 4 1,7 3 143,1 1 1,4-3-120,1-1 0,1-5 21,4 1 1,-4-4 0,3-4 0,-3-5 20,-1-2 0,0-2 0,2-3 0,1 0-21,1 1 0,0-4 0,-3-2 0,2-3 161,1 0 0,6 4 1,-3 4-1,1 2 81,0 2 1,-4 5 0,5 3 0,0 4-434,2 4 0,2 4 1,0 7-1,4 4-743,4 5 507,2-8 0,2 13 0,0-9 1</inkml:trace>
  <inkml:trace contextRef="#ctx0" brushRef="#br0" timeOffset="50177">9773 7392 8283,'-1'0'-93,"5"0"1,7-4 0,5 0 43,5 1 1,12 1 0,7 2 0,6 0 0,6 0 0,4-1 0,8-2 0,6-2 52,7-2 1,6 3 0,7-5-1,0 1 1,1 0 0,0 0 0,0-2-1,-4-1-241,-7-1 0,-10 5-126,-16 3 1,-6 2-1,-10 2 1</inkml:trace>
  <inkml:trace contextRef="#ctx0" brushRef="#br0" timeOffset="50402">9835 7565 8355,'7'-17'-140,"12"0"0,1-1 0,3 7 0,6 4 0,1 4-109,5 2 0,7 1 1,8 0-1,9-1 371,10-3 0,7-8 1,11-4-1,1 1-168,3 1 0,3-3 0,-45 9 0,1 0 0,48-6-251,-3 5 1,-8 3 0,-7 6 0</inkml:trace>
  <inkml:trace contextRef="#ctx0" brushRef="#br0" timeOffset="51555">9612 13568 8228,'0'-8'124,"0"0"0,0 3 0,0-3 0,1 0 0,2 0 0,2 1 0,1 0-60,-1 0 1,4-1 0,-5-5-1,0 1-58,2 0 1,-5-1 0,3-1 0,-1-2-4,1-5 0,-3-2 0,3-3 0,-2-5-4,-2-6 0,4-6 1,0-8-1,-1-1-215,-2-2 1,-6-5 0,-2 2 0,-1 1-29,-1 2 0,2-1 0,-2 3 1,0 3 186,0 7 0,-1 5 1,2 5-1,2 8-108,1 11 1,4 9-115,-4 12 32,4 6 1,-4 10 0,-2 1 0</inkml:trace>
  <inkml:trace contextRef="#ctx0" brushRef="#br0" timeOffset="51963">9463 12626 8355,'-12'0'-1073,"5"5"0,1-2 1126,6 5 1,2-5 0,2 1 140,4-3 0,-1-6 1,1-2-1,0-1-69,-1-1 0,4 1 0,-4-4 1,1-1-13,1 1 0,-5 0 0,3-1 1,0 2-78,0 3 1,-3-2 0,3 5 0,-1-1-63,1 1 0,2 1 0,3 4 57,0 0 0,-3 0 1,-1 1-214,2 3 1,-4-1 0,3 5 0,-1 3 0,0 3 49,1 2 1,-5 2-1,4-2 1,2 1 20,1 3 1,1-1 0,0 3-82,1-1 0,5-1 0,1 5 1</inkml:trace>
  <inkml:trace contextRef="#ctx0" brushRef="#br0" timeOffset="62149">8942 12626 8355,'14'-11'-6,"2"1"0,5 3 1,5 0-1,6 0 0,7-1 1,6 0 82,10-1 1,6 1 0,12-6 0,1-1 0,6-3 0,4 0-133,3 0 0,8-2 0,-1 5 0,-3 4 0,-6 5 0,-3 6-626,-7 4 0,-2 9 0,2 6 0</inkml:trace>
  <inkml:trace contextRef="#ctx0" brushRef="#br0" timeOffset="64501">13767 12539 8153,'-7'0'-171,"1"0"0,8 0 1,2 0-1,4 0 277,3 0 1,3 0-1,1 0 1,1 0-1,1 0 1,1-2-1,3 0 19,2-2 0,2-2 0,1 3 0,3-2-114,4-2 0,4 0 1,5-3-1,3 2-8,3-2 1,7-5-1,5-1 1,4-1 13,7-1 1,3 3 0,5-4 0,3 1 1,4 3 1,-4 1 0,1 2 0,-2-1-11,-3 1 0,7 3 0,-9 3 0,-3-1-39,-3 0 0,-9 4 1,-6-1-1,-3 3-144,-2 1 0,-3-2 0,-10-1 0,-1-1-228,-3 1 0,-4 2 0,-9 1 100,-3 0 1,-9 6 0,-2 1 0</inkml:trace>
  <inkml:trace contextRef="#ctx0" brushRef="#br0" timeOffset="64834">14027 12613 8355,'-5'-12'31,"3"-1"0,-2 6-113,8 3 1,9 3-1,7 1 1,5-1 124,4-4 1,4 3 0,8-7 0,6 0 173,6-2 1,4-2 0,8 0 0,1-3-167,-1 0 1,4-2 0,1 3-1,2-2-31,-2 2 1,2 1 0,-5 2 0,2 1-67,3 3 1,-9-3 0,-2 4 0,-4-2-439,-5 1 1,-11 5 0,-5-1 0,-6 3 88,-6 1 1,-5 5-1,-6 2 1</inkml:trace>
  <inkml:trace contextRef="#ctx0" brushRef="#br0" timeOffset="74112">18616 12638 7187,'-8'-4'245,"-1"0"0,7-2 0,-1 3-96,6-1 0,4 0 1,5 3-1,2-2 1,1-1-1,3 0 1,1 0-30,3 0 1,6-1 0,2 5 0,3 0 0,6 0 0,6 0 0,7 2 0,8 1-127,5 1 1,6 4-1,12-3 1,6 1-40,4-1 0,-39 0 0,1-1 0,0-2 1,0 0-1,3 0 0,0 0 44,-1 1 1,1 0 0,3-3 0,0 1-1,-1 1 1,0 0 0,-1-1 0,0-1-170,1 0 1,-1 0 0,-5 0 0,-1 0-1,1 0 1,0 0 43,-3 0 1,0 0 0,38 0-1,-6 0 1,-10 0 0,-15 0-316,-13 0 0,-10 0 441,-15 0 0,-5 0 0,-5 0 0,0 0 0,-5 0 0</inkml:trace>
  <inkml:trace contextRef="#ctx0" brushRef="#br0" timeOffset="74482">18889 12787 8355,'-13'-18'338,"2"4"0,3-2-618,4 2 1,3 6-1,2 1 289,3 1 0,4-2 0,9 2 0,4 1 277,2-1 0,3 1 0,3 2 0,4-1-32,3 1 1,-2 2 0,2 1 0,4 0-140,3 0 1,2 0-1,6 0 1,3 0-24,4 0 0,7 0 1,4 0-1,2 0-102,5 0 1,4 0 0,0 0 0,4 0-83,0 0 1,-4 0 0,3 0-1,-2 0-223,-4 0 1,3 0 0,-12 0-1,-6 0-36,-4 0 0,-6 0 0,-8 0-343,-7 0 1,-5 0-1,-7 0 1</inkml:trace>
  <inkml:trace contextRef="#ctx0" brushRef="#br0" timeOffset="83305">1860 14784 8355,'0'-36'0,"-1"3"0,-2 2 0,-1 4 0,1 2 1516,-4-3-1293,6 9 1,-11-4-1,1 3 1,-6 8-1,-2 7 1,-3 3-1,-2 2 1,0 3-1,-1 5 1,-1 9-1,-2 6 1,-2 7 489,-2 8 1,4 6-724,-1 9 0,3 0 1,3 5-1,2 2 1,6 4-1,5 3 1,6 1-1,4-1 1,4-3-728,5-5 0,7-9 0,6-10 0,6-5 0,5-3-64,3-2 1,-3-6 0,0-9 408,1-5 0,2-5 0,0-6 0,-3-3 265,-4-5 1,3-7-1,-1-3 1</inkml:trace>
  <inkml:trace contextRef="#ctx0" brushRef="#br0" timeOffset="83641">2009 15230 8355,'-5'-25'819,"2"7"1,-4 5-403,2 3 1,-1 6-203,2-4 1,-3 5 0,-4 0 0,1 4 0,3 5 0,1 1 0,0 2-34,0 2 1,-2 3 0,4 1 0,1 3-194,2 2 0,1 0 1,1 4-135,3-4 0,-1 4 1,5-5-1,2 0 1,1-2 46,2-3 0,-1-3 0,2-2 0,1-2-223,1-1 1,2-3 0,-2-8-1,0-3 227,-1-3 0,-1-7 0,-3-2 0,-3-4 11,-4-1 0,-2 0 0,-2 1 0,0 0-244,0 4 1,-10 2-1,-2 5 1,-2 2-125,0 3 1,-2 2 0,-1 6 0,2 2-643,1 2 1093,2 8 0,-1 8 0,1 4 0</inkml:trace>
  <inkml:trace contextRef="#ctx0" brushRef="#br0" timeOffset="84366">2245 15242 8355,'0'-19'1639,"0"3"-1797,0 2 1,0 6 420,0-1 1,0 8-225,0 1 0,5 5 0,4 8 1,2 1-1,2 2 0,3 3 1,0 2-1,-1 0-236,-1 1 1,-2-3 0,1 0 0,-2-1 130,-3-2 1,-1-4-1,-4-2-781,1-2 768,0-5 0,-5-3 0,-2-10 0,-1-5 53,1-6 0,2-2 0,1-2 0,1 0-43,3 0 0,-1 2 1,5 2-1,0 5-244,-1 2 0,4 3 0,-1 1 1,4 3 59,2 2 0,6 1 0,-2 4 1</inkml:trace>
  <inkml:trace contextRef="#ctx0" brushRef="#br0" timeOffset="84367">2716 15255 8355,'0'-8'0,"0"-1"298,0 1 0,0 0 0,-1 0 240,-3-2 1,1 3 844,-5-1-1335,-1-1 0,-2 4 0,3 5 0,3 7 0,0 5 0,0 5 1,-1 2-1,1 2 0,1-1 50,-2 2 1,5-2-1,-3 0-160,2 2 0,2-4 0,2-1 0,0-3-174,3-2 0,4-5 0,-1-3 0,4-2-32,0-2 1,3-2 0,0-2 0,-2-6 82,-2-5 0,1 0 0,-8-6 0,-1-1 164,-2-1 0,-1-2 1,0 2-1,0 1-1,0 1 1,-5 6 0,-3-2-1,-3 5-435,-2 4 0,1-2 0,-1 7 1,1 5 29,0 4 1,-1 11-1,1 2 1</inkml:trace>
  <inkml:trace contextRef="#ctx0" brushRef="#br0" timeOffset="84854">3014 14858 8355,'0'-34'182,"0"5"1,0 5 452,0 12 1,0 2 0,0 6-512,0 8 1,0 7 0,0 6 0,0 5-118,0 5 0,0 4 1,0 3-1,0 1-12,0 3 1,0 1-1,0 5 1,1 0-276,3 0 1,-2-4 0,3 1 0,-1-3 33,0-5 0,2-3 1,-3-7-1,2-3-481,2-8 1,-3-1 0,5-7 445,0-1 0,2-13 0,2-3 0</inkml:trace>
  <inkml:trace contextRef="#ctx0" brushRef="#br0" timeOffset="84855">3212 14746 8355,'0'3'639,"0"5"0,0 12 1,0 0-1,2 4-541,2 1 1,-2 1 0,7 3 0,0 4 0,1 3 0,0 2 0,-3 2-706,-2 2 1,3-4 0,-4-3 0,-1 0-179,-1 0 1,2-6-1,0 0 512,-1-3 0,-2-7 0,-1-1 1</inkml:trace>
  <inkml:trace contextRef="#ctx0" brushRef="#br0" timeOffset="85927">3597 15118 8355,'-2'-19'343,"-2"3"0,1 2 1,-5 1 1116,-2 1-1194,-1 0 1,-1 5-1,0 3 1,-1 2-306,1 2 0,-1 0 0,1 2 0,1 3 0,1 6 0,2 6 0,0 2 0,0 3-262,-1 1 1,7 2-1,-3 0 1,4-2 34,1-2 1,0 1 0,1-5 0,2-2 31,1-1 0,6-7 1,-2-3 208,3-3 0,2-1 1,-1-1-1,0-3-84,1-5 1,-1-7 0,1-4 222,-1 1 1,-4-3 0,1 6 0,-1-1-1,-1 1 49,-3-1 1,1 0-1,0 5-156,-3 0-26,0 5 1,-2 3 0,0 8-1,0 5 14,0 7 1,0-1-1,0 5 1,0 1 47,0-2 1,5 3-1,2-4 1,1 0-102,1 0 0,-1 0 0,4-4 0,2 0-108,3-3 1,-4-6 0,4 2 39,-3-1 1,2-2 0,1-4 0,-2-2 81,-1-2 1,-2-3 0,1-5-1,-2-1 1,-2 1 104,-1 0 0,-5-5 0,3 1 0,-2-1 102,0-1 1,0 4 0,-4-2 0,0 2 91,0 2 0,4-1 1,2 1-206,1-1 1,0 5 0,2 1 0,-1 2-94,2 2 0,-3 2 0,1 1 0,2 1-146,1 3 1,0-1 0,-1 5-1,-2 0 104,2-1 1,-1 4 0,1-2 330,-2 2 0,-1 1 1,1 0-32,-4 1 0,-2-1 0,-2 1 0,1-2 72,3-3 0,-2 3-207,2-3 1,3-2-1,1-2-337,3-3 0,-3-5 1,1-1-1,-1-2 94,-1-3 0,4-1 0,-3-3 1,3-1-54,1-1 1,1-2 0,-2 3-1,-2-2 61,0 2 0,-2 1 1,2 2 476,0-1-33,-7 6 1,4 7 0,-8 9 0,0 2 2,-2 1 0,-1 5 0,5-1 1,0 1-176,0 1 1,0-5 0,2 4 0,2-5-87,4-3 0,3 0 0,2-5 0,0 0-355,4 2 0,-3-5 0,4 2 1,-2-4 174,1-3 1,-1-6 0,-3 3 0,-2-3 143,-3-2 0,3 2 0,-3-6 0,2 2 224,-2 2 1,2-1-1,-5 1 614,2-1-533,-4 1 1,2 7 0,-5 6-288,0 10 0,0 7 1,2 8-1,1 2-280,1 1 0,5 9 1,0 2-1,2 6 42,1 5 1,5 6 0,-1 1 0,-1 3-35,-1 1 0,-2-4 0,-1-2 0,-2-1-7,-5-2 1,-3-8 0,-2-5-1,-3-5 262,-5-6 1,-6-9-1,-3-3 1,1-5 453,-1-3 0,1-5 0,5-10 1,-1-6-62,1-8 0,5-4 0,3-5 1,2-4-230,2-3 1,2-1 0,1-1 0,2 1-467,2 0 0,1 0 1,5 1-1,-1 1-850,0 2 1,1 6 541,-1-2 0,6-3 0,1 1 0</inkml:trace>
  <inkml:trace contextRef="#ctx0" brushRef="#br0" timeOffset="86223">4874 15019 8099,'-5'-7'-789,"3"2"1,-3 5 0</inkml:trace>
  <inkml:trace contextRef="#ctx0" brushRef="#br0" timeOffset="86224">4924 15367 10310,'5'-7'-171,"-2"1"-931,5 6 1,-5 6 0,3 1 0</inkml:trace>
  <inkml:trace contextRef="#ctx0" brushRef="#br0" timeOffset="86606">1178 16470 8355,'6'-24'1368,"3"-5"0,15 1 1,12 5-2109,10 5 1,22-2 0,4 1-1,6-2 358,6 1 1,-32 11 0,1 1 0,3-1 0,1-1 588,2 1 1,1 0 0,2 0 0,1 1 0,1 3-1,0-1 1,0 1 0,0 1 0,0 0 0,0 0-1,1-1 1,0 0 0,0 0 0,-1-1 0,1 0-1,0-1 1,-3 2 0,0-1-60,-3 2 0,-1 0 0,4-1 0,-1-1 1,-5 2-1,-1 0 0,0-1 0,-1-1 2,0 0 0,0-1 0,45-5 0,-49 5 0,-1 0 0,41-7-341,-10 2 1,-9-3-1,-13 8 1,-7 0-1363,-8 3 0,-9 3-24,-13 1 0,-15 1 1410,-15 3 1,-13 3 0,-9 5 0</inkml:trace>
  <inkml:trace contextRef="#ctx0" brushRef="#br0" timeOffset="86877">1563 16706 8355,'-42'-12'1521,"9"-1"82,11 1 1,19-1-1788,12 1 1,21 0-1,21-2 1,17-1 0,16-2-1,13 1 1,-41 7 0,1 1 335,5 0 1,0-1-1,6-1 1,1 0-1,3 1 1,2 0 0,2-1-1,0 1 1,1-2-1,0 1-135,-1 0 0,0 1 1,1-3-1,1 0 1,-3 1-1,-1 0 0,0-1 1,-1-2-119,-1 0 0,0-1 0,2 0 1,-1 1-1,-10 2 0,-2-1 1,-1 1-1,-1-2-192,-3-1 1,-1 1 0,42-7-1,-13 1 1,-12 6-445,-12 6 1,-7-2 0,-19 6 736,-5 1 0,-4 2 0,-11 1 0,-2 0 0,-2 0 0</inkml:trace>
  <inkml:trace contextRef="#ctx0" brushRef="#br0" timeOffset="88338">7032 14808 8355,'-1'-12'79,"-3"0"0,-5 1 0,0 1 0,-1 3 0,2 2 0,-2 2 742,-1 1-641,-7 8 1,3-2-1,-4 7 1,1 3-1,3 1 1,2 3-1,4 3-139,0 2 0,5 6 0,-3 1 0,2 1 1,2 0-1,2 1-304,1 2 0,1-3 0,2-4 0,4-3 0,2-5-378,5-1 1,3-7 352,-1-7 1,4-3 0,4-1 0,2-2 0,2-5-62,1-6 1,5-13-1,-2 0 1</inkml:trace>
  <inkml:trace contextRef="#ctx0" brushRef="#br0" timeOffset="89528">7280 14920 8355,'-12'-4'357,"-1"0"1,6 1-1,3 7 1,3 4-1,1 3 1,1 2-1,2-1-383,1 1 0,9-1 1,-2 0-1,1 1-193,3-1 0,0-5 0,-2-3 0,-1-2 35,1-2 0,-1 0 0,0-2 1,1-2 79,-1-4 0,-5-3 1,-1-2-1,-2 1-26,0 0 0,0-2 1,-4-1-1,0-2-19,0 2 0,-6 1 0,-2 0 97,-3-2 1,2 6 0,-2-2-1,-5 2 1,0 3-17,-2 3 0,-3 4 1,5 4-1,1 5-138,1 2 0,7 5-66,3 1 0,2 5 0,2-3 0</inkml:trace>
  <inkml:trace contextRef="#ctx0" brushRef="#br0" timeOffset="89529">7702 14821 8355,'0'-25'284,"0"6"1,0 5 0,0 6 0,0-2 0,-2 0-222,-2 2 1,2 3-1,-5 6 1,0 2 0,1 2-1,-1 2 1,2 4-267,-1 4 0,-2-1 0,3 3 0,-1-4-4,1 0 0,0-1 1,5 1-1,0-1 68,0 0 1,6 1 0,2-1 0,5 1 51,3-1 1,-2-4-1,4 1 1,-2 0-44,1 2 0,4-3 0,-5 1 0,-1-1 185,-1-1 1,-7 4 141,-3-3 1,-3 3-1,-2 2 1,-3-2 0,-6-2 62,-5 0 0,0-1 1,-6 4-1,1 1-284,0-1 1,2 0 0,6 1 0,1-1-294,3 1 1,2-5 0,8-1-611,2-2 1,4-1 756,9-4 1,7-11 0,8-2 0</inkml:trace>
  <inkml:trace contextRef="#ctx0" brushRef="#br0" timeOffset="89530">8136 14337 8355,'-12'-8'59,"-1"0"1,6 6 0,3 2 0,1 7-37,-1 4 1,3 3 0,-3 2-1,2 5 491,2 3 1,0 6 0,2 4 0,0 5-422,3 2 1,3 6 0,-3-3 0,1 2-280,-1-1 0,4-1 1,-5 2-1,0-6 118,1-6 0,-3 2 0,2-4 0,-3-1-827,-1-2 1,-1-4 0,-3-4-279,-4-5 1043,-3-2 1,-2-2 0,1 1 0</inkml:trace>
  <inkml:trace contextRef="#ctx0" brushRef="#br0" timeOffset="89531">7875 14808 8355,'0'-12'8,"2"4"0,2 1 0,6 0 0,3 1-210,4 1 0,9-5 0,0 2 0,6-3 248,7-1 1,3-5-1,9-1-793,3-1 437,-8 4 1,7-9 0,-9 5 0</inkml:trace>
  <inkml:trace contextRef="#ctx0" brushRef="#br0" timeOffset="89935">9066 14213 8355,'-5'-32'307,"-4"3"0,2 13 1,-1 5-1,-1 4-196,-2 4 0,-7 12 0,-2 4 1,0 4-1,0 4 0,1 1 1,1 5-1,0 5-107,3 6 0,-3 6 0,2 10 0,2 7 169,4 8 1,-1 5 0,4 10 0,0-1-208,3 1 0,3 0 1,2-1-1,3-7-236,5-9 0,7-4 1,6-12-1,4-5-75,3-6 0,6-7 1,-1-12-457,6-5 0,-1-8 0,4-2 1</inkml:trace>
  <inkml:trace contextRef="#ctx0" brushRef="#br0" timeOffset="91139">9513 14486 8355,'0'-12'-408,"0"-1"329,0 1 129,0-1 0,0 1 400,0 0 0,0-1 0,0 1 94,0-1 1,1 6 0,3 5-533,4 4 0,-1 9 1,0 7-1,0 0 1,-1 0-1,0-1 0,1-1 1,3-1-212,1-4 0,1 0 0,1-6 0,-1-3 0,2 0-9,3-2 1,-4-2-1,4 0 49,-3-3 0,-2-6 0,0 0 0,1-4 106,-1 0 0,-5 0 1,-3 0 60,-2-2 0,-2 1 0,0 3 0,0 1-15,0 0 0,-2 0 237,-2 4 1,1 3 0,-4 6-108,2 3 0,-1 9 0,4 7 0,-4 4 8,-1 1 0,0 9 1,-2 5-1,0 2-259,0 2 0,-6 6 0,-2-2 0,2 0-276,1 1 1,3-1 0,2 0 0,2-4-224,1-5 0,-3 2 0,2-8 1</inkml:trace>
  <inkml:trace contextRef="#ctx0" brushRef="#br0" timeOffset="93000">10381 14523 7793,'0'-18'-9,"0"4"0,-4-3 1,-1 4-1,3 1 1,0-1 832,2 1 1,0 2 0,0 6-702,0 8 0,0 7 1,0 4-1,0 3-170,0 2 0,0-1 0,0 3 0,0-3-138,0-1 1,0 3 0,2-5 0,2 0-20,4-3 1,-1-6-1,1-3 1,2-2 83,1-2 0,1-2 0,1-2 1,-1-4 9,1-3 0,-1-3 1,0-1-1,1-2-19,-1 2 0,-4 2 1,-1 0-1,0 1 130,0-1 0,-4 5 153,1 0-107,-3 5 1,-1 3-1,2 8-17,2 3 0,-1 2 1,4-1-1,-1 1-2,1-1 1,-3 0-1,5-1 2,0-2 0,-2-4 0,2-5-12,0 0 1,-2 0-1,0-1 1,0-2-23,0-1 1,-4-6 0,2 2 0,-1-3-30,0-1 0,0-5 0,-2 0 0,1 2-184,1 2 1,0 0-83,-4 1 1,0 3-1,-2 3-181,-2 0 0,3 3 468,-3 7 1,2 3 0,2 6 0</inkml:trace>
  <inkml:trace contextRef="#ctx0" brushRef="#br0" timeOffset="93412">10790 14598 7833,'-5'-7'292,"3"-4"1,-1 4 0,6-2 0,7 1 0,5-1 0,4-1-330,1 2 1,3-8-1,-2 4 1,1 0-1,-2 1 1,-3 2 0,-3 0-1,-2-1-222,0 2 0,-5-3 1,-2 3 173,-4-3 0,-2 2 0,-4 2 0,-3 2 122,-3 2 0,-1 2 0,-1 1 0,1 0 66,-1 0 0,-3 1 0,1 3 0,2 4-59,4 4 1,5 0 0,-3 2-71,1 2 1,3-1 0,8 5 0,3-2 0,3-2-258,1 2 1,10-4-1,3 1 1,1-4-190,0-3 1,5 1-1,0 3 1</inkml:trace>
  <inkml:trace contextRef="#ctx0" brushRef="#br0" timeOffset="93819">9847 15255 8355,'-19'-19'264,"7"9"1,8 13 54,2 8 0,8 9 0,1 1 0,1 4 0,0 2-258,2 2 0,-3 6 0,0-2 0,-2 3-180,-2 1 0,-2 6 0,-1 1 1,0-2-127,0-4 1,0 2 0,0-7-1,0-4-465,0-6 0,0-1 1,0-5 49,0-2 0,-1-7 638,-3-4 0,-3-2 0,-6-2 1</inkml:trace>
  <inkml:trace contextRef="#ctx0" brushRef="#br0" timeOffset="95469">9810 15292 8355,'4'-23'-14,"1"2"1,4 3 0,-1 6 0,3 1 196,2 2 1,1 4 0,1 5 0,1 0 5,-1 0 1,1 4 0,-3 2 0,1 0-209,-3 4 0,-1 0 0,1-1 0,-3 0-137,-4 0 1,-2 2 0,-2 3-1,-2 1-127,-2 2 1,-7 1 0,-5-3 0,-1 3-81,-1 1 1,0-4 0,-2 2 0,3-5 165,3-4 1,-4 3-1,-1-4 1</inkml:trace>
  <inkml:trace contextRef="#ctx0" brushRef="#br0" timeOffset="95470">10083 15354 8351,'0'-12'2,"0"-1"0,0 5 425,0 0 1,0 4-99,0-5 1,1 7-1,4-3 1,3 4-182,3 1 1,1 4 0,1 2 0,-1 1-290,1 2 1,-2 2 0,-2 2-1,-2-1-61,-1 1 0,2-5 0,-4 0 0,-1 2-252,-2 1 1,-1-3 197,0 0 0,-1-5 67,-3 1 0,2-4 0,-2-4-12,3-4 1,1-3 0,0-2-1,1 0 67,3-4 1,3 2 0,6-6 0,-2 0 105,-3 2 1,7 1-1,-3 6 1,2-1-55,0 1 0,-2 4 1,2 1-1,1 1 218,2 4 0,-1 0 0,-3 2 0,-1 0-41,1 0 1,-1 4 0,-1 2 0,-1-1-44,-2 1 1,-4 2 0,3-2 224,-2 1 1,0-3-171,-5 4 1,-2-5-1,-1 2 1,-2-1 212,-2 1 0,-1 4 1,-5-1-183,1 3 0,4 2 0,1-1 0,0 1-76,0-1 1,4 1-1,-1-1 73,3 0 1,2-1-292,3-2 1,5 0 0,6-5 0,1-1 0,1-1-17,1-2 1,-3-2 0,4-2-1,-1-4 8,-3-3 0,-1-2 1,-3 1-1,-3-2 120,-4-2 1,-2 2-1,-2-4 1,-2 1 39,-2 1 1,-4-1-1,-7 5 1,-2-1-20,2 1 0,0 0 0,0 1 0,-2 2 93,2 5 1,1 3-188,2 1 0,6 0 1,6 1 79,7 3 1,4 2-1,3 4-124,3-2 1,2-1-1,6 2 1,0-2 116,-1-1 0,-3 2 1,0-4-1,1-1 1,0-2 40,-1-1 0,1 0 1,-6 0-1,1 0 216,1 0 0,-5 0 0,4-1 0,-3-2-19,-2-1 0,-4-4 1,1 2-1,-1-1 139,-1-2 0,-2 2-162,-5-1 1,-1 1-1,-3-2-5,-5 5 0,3 3 0,-4 1 0,-2 0-38,-4 0 0,0 4 1,3 2-1,1 0-8,0 4 0,1 1 1,2 1-1,4 1-166,-1-1 0,5 2 0,-3 1 0,2 2-136,2-2 0,6-3 0,2-2 0,3-3-25,2-2 1,-1 4-1,0-5 1,1-1-57,-1-2 1,5-2-1,-1-4 1,-2-3 180,-4-3 1,1-1 0,-4-1 0,0 0 80,-3-4 1,1 2-1,-1-6 1,-1-1-53,-2-1 1,-1-2 0,0-1-1,0-2 63,0-1 0,0-4 0,0 4-142,0 2 1,0 2 0,0 4-1,0 5 120,0 2 1,-1 3-1,-3 3 40,-4 3 0,2 10 0,2 4 1,1 6 126,-1 6 0,3 0 0,-3 2 0,2 3-26,2 0 0,0 6 0,0 0 1,2 0-116,2-4 1,3 3 0,5-2 0,0-2-139,1-1 0,-1-2 0,2-3 0,1-6 44,2-6 0,1-3 0,-3-6 1,1 0 12,0 0 1,-4-1-1,-2-4 53,-2-3 1,-5-3 0,1-1 0,-2-1 0,1 1 51,1-1 0,0-3 0,-4-1 104,0 2 1,0 6-71,0 0-43,0 7 0,0-3 0,2 10 0,1 3-11,1 3 1,5-3 0,-2 0-1,2 2-80,-1 1 1,-1-3-1,2-1 1,0 0-78,0 0 1,2-4 0,2 1 92,-1-3 0,1-1 0,-1 0-34,0 0 1,-3 0 0,-3-1 28,0-3 1,-2-3 0,-3-6 0,2 1-1,1 0 54,-1-1 1,-1 1-1,-2-1 1,0 1 182,0 0 1,0-1 233,0 1-340,0 5 1,1 8 0,2 10-104,1 5 0,5 0 0,0-4 0,0 2-623,0 3 336,2-3 1,-4 9 0,5-4 0</inkml:trace>
  <inkml:trace contextRef="#ctx0" brushRef="#br0" timeOffset="96280">11509 15168 8275,'-5'-12'-239,"3"-1"411,-9 6 0,9 2 1,-5 6-1,1 3 0,4 5 1,0 2 118,2 1 1,0 0-1,0 1 1,0-1-233,0 1 0,2-1 0,0 0 1,4 1-146,1-1 1,1-1-1,4-2 1,1-5-56,-1-3 1,5-1 0,-1 0 0,1 0-65,1 0 0,-3-1 0,4-3 1,-1-5 19,-3-2 0,-1-5 0,-3-2 0,-1 0 93,-2 0 0,-5 0 0,1 3 0,-3-2 10,-1 2 1,0 1 0,-1 2 0,-3 1 360,-5 3 0,-2 2 0,-1 6 0,0 0-37,-1 0 0,2 6 0,2 2 0,2 3-127,1 1 1,2 1-1,4 1 1,1 1-266,4 1 1,1 5 0,8-4 0,3-2-251,3-2 0,4 0 0,2-2 0,2-1 42,0-2 1,11-5 0,-2 1 0,2-3 238,-1-1 1,2 0 0,-1-1 0,-5-3 107,-2-5 1,-3 2 0,-5-1 10,-4-1 0,-3-3 0,-9 0 300,-4 0 1,-4-1 0,-4 1-1,-4-1 237,-3 1 0,-2 4 0,1 1 0,-1 1 4,1 4 1,0-1-1,-1 0-281,1-1 1,-1 4-1,2 6 1,2 0-239,1 4 0,3 1 1,-1 1-1,0 1-178,3-1 0,0 1 0,1 0 0,-2 3 22,1 0 0,3 1 1,3-5-11,1 0 1,4-3 0,-2-2 0,0-2 85,4-2 0,-3-2 1,1-2-1,2-2 13,1-1 0,0-6 0,-1 2 1,-2-4-21,1-5 1,-2 2-1,2-6 1,-1-1-103,-1-1 0,2-2 0,-3-1 0,1-2-71,2-1 0,-2-4 0,0 3 0,-1-2 0,-3-1-72,-2 2 0,-1 4 0,-1 8 414,-4 1 1,3 2 0,-7 5 114,0 2 0,-2 4 0,-2 8 1,2 3 66,3 7 1,-2 5-1,6 1 1,0 6 11,-1 1 0,3 7 0,-2 3-364,3 4 0,6 1 1,3-4-1,5 1 1,2-1-249,2 0 0,6-4 0,0-1 0,6-3-361,3-6 1,1 2-1,4-6 1</inkml:trace>
  <inkml:trace contextRef="#ctx0" brushRef="#br0" timeOffset="96612">12564 14015 8355,'6'-13'0,"-1"1"0,1 5 0,3 3 98,2 2 1,1 8 0,2 5 0,1 8 0,3 10 238,1 6 1,1 13-1,0 6 1,-2 6 124,0 6 1,-4 9-1,2 8 1,-2 2-520,-1 2 0,-2-2 0,-3-1 0,-4-2-226,-3-3 1,-2 0 0,-4-6-1,-6-3-205,-5-3 0,-6-11 0,0-5 1,-4-6-265,-3-2 1,-5-1-1,2-5 1</inkml:trace>
  <inkml:trace contextRef="#ctx0" brushRef="#br0" timeOffset="97190">14089 14461 8355,'7'-12'0,"-2"-1"0,-3 1 287,2 0 1,-3-1 0,5 2 0,-3 3-104,-3 4 1,-3 8 0,-10 4-1,0 4-179,-4 5 0,2-3 0,-6 4 0,1 0 124,0 2 1,-3 0 0,4 0-216,-1 2 1,-2-2 0,6-1 0,1-1-1,1-2 30,1 2 0,2-4 1,2 3-1,2-4-193,1 0 1,2-1 0,4 1 208,0-1 0,2 0 1,2-1 108,4-2 1,4 0 0,5-5 0,4-1 55,2-1 1,3-2-1,3 0 1,3 0-120,0 0 0,2 0 0,-4 0 1,1 0-283,-1 0 0,-5 0 1,-6 1-1,-1 2-51,-3 1 1,-5 4-1,-3-2 1,-2 1-125,-2 2 1,-13 8-1,-4 2 1</inkml:trace>
  <inkml:trace contextRef="#ctx0" brushRef="#br0" timeOffset="97479">13655 15069 8355,'3'0'1516,"6"0"-1371,8 0 1,5 0 0,7 1-1,4 2 1,4 1 0,3-1-1,4-2 1,3-1-406,4 0 1,-3 0-1,-4 0 1,-2 2-807,-6 2 0,-5 3 0,-6 5 0</inkml:trace>
  <inkml:trace contextRef="#ctx0" brushRef="#br0" timeOffset="98534">15590 14486 8106,'-7'-6'-539,"1"5"649,6-4 1,-1 0 0,-3 1 0,-3 0 61,0-1 0,-3 2 1,5-4-108,-2 1 1,3-3 0,-3 1 0,1-3 18,4-2 1,0 1-1,2-1-23,0 1 0,0 0 0,2-1 0,2 1 66,4-1 0,3 6 1,2 3-34,-1 3 0,2 1 1,1 1-1,1 5-36,0 6 1,-3 6-1,-2 8 1,-2 3-70,-5 4 1,-3 5 0,-1 1 0,-1 4-78,-3 1 1,-9 0 0,-7 3 0,-4-3-31,-1-1 0,1-2 0,-1-3 1,0-3 35,0-1 1,-2-1-1,0-7 1,5-4 10,3-3 1,-2-2-1,5-5-1,1 0 0,6-6 30,5-6 0,3-7 1,2-8-1,3-2 56,5 2 0,2-3 1,1 2-1,1 1 87,-1 1 1,-1 1 0,-1 2 3,-2 3 1,0 3 0,3 6-48,-3 3 0,2 3 0,-4 7 0,0 1-75,4 1 1,1 2 0,3-2-1,1 0-146,2-1 0,5-1 0,0-2 0,4 1-34,3-1 0,4-1 1,-4-1-414,-2-2 0,5 0 0,0 5 1</inkml:trace>
  <inkml:trace contextRef="#ctx0" brushRef="#br0" timeOffset="98849">16036 14982 8355,'-5'-12'572,"5"5"1,0 4 0,7 4-1,4 5-477,1 1 1,6 1 0,3 3 0,1-1 0,0-2 0,-2 2 0,2-1 0,0 1-804,-1-2 1,1 0-1,-5 3 1,-2-1-5,-1-2 0,-2 1 0,0 3 0</inkml:trace>
  <inkml:trace contextRef="#ctx0" brushRef="#br0" timeOffset="99059">16185 14908 8355,'-1'-7'396,"-3"3"0,4 2 105,0 2 1,0 10 0,4 4-1,-3 4 1,-1 4-585,0 1 1,-5 7-1,-5 3 1,-4 3 183,-2 1 0,-6-1 1,2-1-1576,1-2 0,-4 0 0,3 4 1</inkml:trace>
  <inkml:trace contextRef="#ctx0" brushRef="#br0" timeOffset="100519">17252 14734 8355,'-4'-12'-99,"-2"-1"0,-1 2 0,-1 2 0,0 0 0,-1 1 484,0 1-46,3-4-115,-5 10 1,4-5 0,-5 6 0,-1 0 0,1 2 0,0 2 0,-1 5 0,1 6 44,-1 6 1,1 4 0,1 3-1,1 2 1,3 2-262,2 2 0,-3 0 0,4 1 0,1-3 0,3-3-388,4-6 1,1 0 0,6-7 243,2-5 1,-3 0-1,6-7 1,-1-3 7,2-4 1,-3-4 0,3-6 0,0-2 0,-2-3 0,-2-2-280,-4-2 353,-6-1 1,2 2 0,-5 0-1,-2 1 1,-5-1-82,-6 0 1,-6 6 0,1 0-1,-1 4-235,-3 3 0,0 5 0,0-1 0,2 3-3,3 1 1,1 5 332,8 3 1,-3 9 0,4 2 0</inkml:trace>
  <inkml:trace contextRef="#ctx0" brushRef="#br0" timeOffset="101102">17425 14660 8355,'-5'-20'51,"-2"2"1,0 10-1,1 1 455,1 2 0,4 3-122,-4 11 1,4 0-1,2 12 1,2 2-229,1 5 1,6 4 0,-3 6 0,1 4 0,-1 6 0,-1 7 0,-4 7-1,0 3-352,-2 2 0,-2-3 1,0 2-1,-4-6-270,-1-6 0,4-2 0,-2-12 0,1-4 150,0-5 1,-1-9 0,5-3-610,0-1 0,-1-6 641,-3-4 0,-3-5 0,-5 3 0</inkml:trace>
  <inkml:trace contextRef="#ctx0" brushRef="#br0" timeOffset="101103">17351 14821 8355,'12'-24'429,"2"4"1,1 3-740,2 3 1,5 2-1,-2 1 1,4 1-16,1 2 0,4 5 0,-2-1 835,-3 3 0,0 2 1,-4 3-1,-1 5 1,-4 2-350,-5 1 0,-5 2 0,-5 2 0,-1 4-306,-3-1 1,-9 4 0,-7-2 0,-4 2-329,0 2 1,-4-1 0,2-4 0,2-2-229,1 0 0,5-8 552,1 2 0,4-8 0,0 2 1</inkml:trace>
  <inkml:trace contextRef="#ctx0" brushRef="#br0" timeOffset="101334">17946 14238 8355,'-12'-19'152,"-1"2"0,6 10 0,3 9 0,3 7 209,1 6 1,0 7-166,0-1 1,4 8-1,2 4 1,-1 4 0,1 5-1,-2 3 1,0 3 0,0 3-227,-1 3 1,0-3-1,-1 3 1,2-6-584,-1-7 1,-1 1 0,-1-9-401,3 3 1,-3-5 625,4-2 1,-10-3 0,-1-1 0</inkml:trace>
  <inkml:trace contextRef="#ctx0" brushRef="#br0" timeOffset="101523">17636 14796 8355,'0'-8'-144,"3"1"0,5 1 0,9 4 0,6-1-435,6-1 557,3 2 0,6-9 0,5 3 0,5-3 1,5-1-1,-1 1-312,-1 2 0,-7-2 0,-1 4 1</inkml:trace>
  <inkml:trace contextRef="#ctx0" brushRef="#br0" timeOffset="101936">18442 14697 8355,'-5'-21'33,"-2"2"-123,0 1 98,1 7 1,6 7-1,0 8 1,0 6-1,0 5 1,0 5-1,0 4 85,0 1 1,0 4 0,0-1 0,2 0-152,2-2 1,-3-5 0,5 0 0,-2-1-472,0 0 0,2-3 1,-2-6 232,4-2 0,3 2 0,1-4 1</inkml:trace>
  <inkml:trace contextRef="#ctx0" brushRef="#br0" timeOffset="103617">18430 14362 8355,'-13'-14'-1268,"7"-2"947,0 14 1,7 1 0,2 6 0,3 2 248,1 3 72,-5 1 0,9 7 0,-4 1 0</inkml:trace>
  <inkml:trace contextRef="#ctx0" brushRef="#br0" timeOffset="103618">18604 14635 8355,'-9'0'0,"1"0"-553,5 5 754,-8-3 0,10 5 23,-3-3 1,8 3 0,4 5-175,3 0 0,2 1 1,-1-1-1,-1 1-73,-3-1 1,2 0-1,-5 1 1,1-1 6,-1 1 0,0-1 0,-5 0-90,0 1 1,0-1-1,0 1-42,0-1 1,-2-1-1,-1-1 1,-2-3-163,-2-2 1,3 1 75,-4-2 0,5-4 0,-1 0 107,2-7 1,2-8 0,2-3 0,2-2 41,4-2 0,-1 0 0,1 0 0,1 3 18,-3 1 0,5-3 285,-2 5 1,2 1-1,1 6 29,1 5 1,-2 4-1,-2 4 1,-2 5-130,-1 2 1,-1 1 0,-2 2 0,2 1-99,2 2 0,-3 3 0,5-3 0,-1-2-2,-1-1 0,4-2 1,-4 1-1,1-2-70,0-3 1,1-3 0,3-5-58,0 0 0,1 0 1,-2-1 24,-3-3 0,-1-3 1,-4-5 14,1-1 1,1-3 0,-2-1 0,3 1 43,1-2 1,-3 3 0,4-5 0,0 2 25,-1 3 1,4 1 0,-3 2 43,3 0 0,2 5 0,-1 3 81,1 2 0,-7 4 0,0 2 0,-2 4 27,0 3 0,0 6 0,-5 0 0,-2 1-26,-1 0 1,0 4 0,3-2 0,-2 0-45,-1 1 1,1-6-1,6 2 1,2-5-133,2-4 0,3 2 0,5-6-103,1-1 0,2-2 0,-2-1 0,0 0-26,-1 0 1,0-5 0,1-4-1,0-2 116,-1-1 1,-2-5 0,-5 1 0,-4 1 44,-3 1 0,4 2 0,-1-1 0,-2 1 103,0-1 0,-6 1 0,-2 1 1,1 1 400,-1 2-381,-3 5 0,7-1 0,-2 8-13,3 5 0,5 6 0,1 1 0,2 1-102,3 1 1,-1-5 0,1 4-1,-2-3-78,2-2 0,0 1 0,-1-2 0,0-3 40,0-4 1,2-3 0,2-1 0,-1 0 14,0 0 1,1-1 0,-1-3-1,-1-4-8,-2-3 1,2-6-1,-5 1 1,1 0-26,-3 3 1,-2 0 0,-2 1-1,0-1 12,0 1 1,0 4 0,0-1 54,0 0-50,0 3 1,0 2-1,0 8 193,0 5 1,0 2 0,0 1-32,0 0 1,1 1-1,2-1 1,3 1-123,0-1 0,3 0 0,3 1 0,2-2 0,1-3-112,2-4 0,-1-2 0,-4-2 0,1 0 54,-1 0 0,1 0 0,-1-2 1,-1-2-12,-3-4 1,2-3 0,-6-2-1,-1 0 59,-2-4 1,-1 3 0,0-4 0,0 2 97,0-1 0,0 1 1,0 3 317,0 1 1,-1 1-235,-3 3 1,2 4-75,-2 8 1,3 3 0,2 6 0,2 3-51,1 0 1,4 2 0,-2-3-1,-1 2-91,1-2 1,2-1 0,-2-3 0,-1-2 23,1 0 1,3-7 31,0 2 1,2-4-8,1-4 0,-5-3 0,-1-5 0,-2 0-82,0-1 1,0 1 0,-4-1 0,1 1 39,3 0 1,-2-1 0,2 1 0,-3-1 27,-1 1 1,4 4 0,1-1 0,-1 1-16,1 1 1,-2 0-1,5 5 83,2-3 0,-3 1 1,1 6-33,2 2 0,1 3 0,1 4 0,1-2-37,-1 0 1,0-2-1,1 2-58,-1 0 0,1-7 54,-1 2 0,-4-2 0,-1-4-1,-1-2 1,-2-3 0,-4-5 0,1 0 73,3-1 0,-2 1 0,2-1 107,-3 1 0,3 4-95,0-1 1,6 7 0,-2-2-3,3 2 1,2 8 0,-1 2-137,1 3 1,-1 1 0,0 1-1,2-1 1,1 1-604,2-1 0,5 6 0,-3 1 1</inkml:trace>
  <inkml:trace contextRef="#ctx0" brushRef="#br0" timeOffset="104723">20786 14275 8355,'0'-29'0,"0"0"23,0 2 0,0 0 0,0 4 0,0 1 344,0 1 1,-1 8 115,-3 0 1,2 9-446,-2 12 0,-1 7 0,1 14 0,0 6 1,-1 3 203,1 4 1,-4 9 0,2 0 0,0 5-3,-4 8 1,-1 2-1,-1 7 1,-1-2-191,1 1 0,5 3 0,1-9 1,2-3-193,0-4 1,4-6-1,7-11 1,3-7-46,3-8 1,8-2-1,0-12 1,2-6 106,2-5 0,-2-3 0,-1-3 0,-2-5-65,-2-2 0,-7-5 1,-7-2-1,-3-1 32,-1-3 0,-1-2 0,-3 1 0,-6 1-148,-5 1 1,-4 0 0,-6-3 0,0-1 69,0 0 0,-2 4 1,-1 1-1,3-1 105,2 2 0,-2-3 0,8 5 0,2 2 64,1 1 1,8 2 0,1-1-1,4 1 26,1 0 0,7 5 0,4 1 0,6 2 57,2 0 0,2-4 0,3 4 1,1-1 1,0 0 0,0 3 1,0-3-1,-1 1 30,1 0 0,-4-2 0,-2 3 8,-1-1 1,-1-1 148,-5 1 0,-7 2-80,-5-2 0,-1 3 0,-7 1-62,-2 0 0,3 5 0,0 4-85,2 2 1,1-3 2,4 0 0,5-1 1,4 1-1,3-4-176,4-2 0,-2-2 1,4-2-1,-1 0-56,-1-2 1,1-6-1,-5 2 1,1-3 135,-1-2 1,-5 1-1,-3-1 1,-3 1 5,-1 0 1,-1-1 0,-3 2 0,-6 1-47,-5 2 0,0 5 0,-6-2 0,-1 1 13,-1 0 1,-1 0 0,4 4 0,3 1-47,3 3 0,3-1 1,3 5-49,4 2 0,3-3 0,2 0 0,3-1 102,4 1 0,7-4 0,3 3 0,2-2 89,2 0 0,-3 0 0,2-4 0,-1 0 0,0 0 0,2 0 0,-6 0 0,-1-1 188,-1-4 0,-6 3 112,1-7 0,-2 1 1,2-3-1,-2 1 328,-1 2 0,-2 0 1,-3-3-110,3 3 1,-1 2 0,5 6-289,2 0 0,4 2 1,1 2-1,-3 4-210,-1 3 1,7 1 0,-5 1 0,-1-1-132,-2 1 1,-1 3 0,-3 1 0,-1-2-123,1-1 1,-2-2 0,-4 0 105,0 1-35,0-6 1,-1-3-1,-2-8 71,-1-5 1,0-2 0,4-2 0,-2-4-52,-2-4 0,3-2 0,-3-2 0,2-1-88,2-3 1,4 4 0,2-1 0,-1 5-109,1 3 0,4 2 1,-2 5-1,3 3 58,1 3 1,6-1 0,1-1 0</inkml:trace>
  <inkml:trace contextRef="#ctx0" brushRef="#br0" timeOffset="106237">21915 14536 8355,'0'-20'-163,"0"2"0,0 5 0,0-3 0,0 0 1,0-1-1,-1 1 275,-4-1 0,-1 1 1,-7 5-1,1 2 1,-2 5-1,-1 3 1,-3 1-1,0 0 152,0 0 1,-4 1 0,3 3 0,-1 5-190,4 2 0,-2 5 0,1 1 0,2-2-70,1-1 0,8 2 1,1 1-1,4-2-145,1-1 0,1-2 0,4 1 1,3-2-16,3-3 0,3 1 0,1-4 0,3-3 61,1 0 0,-2-2 0,3-2 0,1-2 70,-2-4 0,-1-3 1,-5 0-1,-1 1 10,0 2 1,1-4 0,-2-5-11,-3 2 1,2 1 0,-5 0 0,1-1 0,-1-1 0,-1-1 1,-2 5-1,0-1 54,3 1 0,-1 4 0,-6 1 155,-2 1 0,1 2-80,-5 4 0,5 1 1,-1 4-46,3 3 1,1 3 0,1 1 0,3 1 17,5-1 0,-2 1 0,1-1 0,3 0-55,4 1 0,-1-5 0,2 0 0,-2 1-38,-1-3 1,-1 0-1,0-6 30,1 0 0,-1 0 0,-1-1-187,-3-4 1,-1 3-1,-4-7 1,1 0 97,-1-2 0,3-2 1,-2 1-1,-2 0 29,0-1 0,2 1 0,0-1 46,-1 1 0,-2 4 0,1 1 47,2 1 0,-2 3 5,7 8 0,-7-3 0,4 7 0,-2 0-10,0 2 1,6 2-1,-3-1 1,1 1 28,0-1 1,1-4-55,3 0 1,0-1 0,1 2-1,-1-5-8,1-3 0,-1-1 1,0 0-1,1 0-79,-1 0 1,-4-4-1,-1-2-39,-1 0 1,2-3 0,-4-3 0,-1 0-14,-2-1 0,-1 5 1,0 0 53,0-2 0,0-1 191,0-1-17,0-1 0,2 6 0,2 3 5,4 3 0,2 2 1,-1 3-1,0 3-31,0 0 0,-2 4 0,0-3 0,0 2-8,0-2 1,0 3 0,3-3 0,-2 2-59,1-2 1,-2 2 0,2-4-1,0-1-26,2 1 1,-2-2 0,-1-4-17,1 0 0,2 0 0,2 0-213,-1 0 64,-5 5 0,3-2 18,-6 5 1,6-5 0,-2 1 38,3-2 0,0-4 0,-1-1 0,-2-1 43,1 2 0,2-4 0,2 2 0,-1 0 157,1-2 1,-1 5 164,0-3-180,-5 2 1,-1-3-37,-6-3 1,0 1 0,0-2-23,0 0 1,0-2 0,0-2 0,0 1-75,0 0 1,4-1 0,2 1 38,0-1 0,-3 1 455,1 0 1,-1 5-277,1 2 0,-2 10 0,2 4 0,-3 5 72,-1 3 0,0 6 0,0 2 37,0 6 1,0 1 0,0 3 0,0 2 0,0 4-145,0 3 0,4 2 0,0 2 1,-1-1-248,-1-2 1,2-1 0,0 3 0,-1-3 30,-2-1 1,-1-2 0,0-3 0,0-3 58,0-1 0,-6-6 1,-2-5-1,-3-4 14,-1-1 1,-2-6 0,-3-5 0,-2-1-163,0-4 1,-5-2-1,5-4-109,0-4 1,-5-3-1,5-3 1,-2-2 78,1-5 1,5-3 0,-2-2-1,5-3 1,3-4-28,5-3 0,4-1 1,6-1-1,8-1 34,9 2 1,7-6 0,9 9 0,1 1 68,1 1 1,6 4 140,-2 8 0,-2-4 0,0 5 0</inkml:trace>
  <inkml:trace contextRef="#ctx0" brushRef="#br0" timeOffset="106594">22076 14858 8355,'-12'-12'-2,"6"5"1,6 3 0,9 2-1,6 2 1,5 0 0,5 0 533,4 0 0,8-4 0,9-1 0,3-2-587,5-3 0,-1 3 0,4-1 0,3 0-1551,0 1 877,-3 1 0,3 1 0,-3-2 1</inkml:trace>
  <inkml:trace contextRef="#ctx0" brushRef="#br0" timeOffset="107542">18852 16086 7193,'8'-4'-534,"0"0"1,0-6 478,5 2 52,-1 2 0,2-5 1,1 3-1,2-3 1,-2-2-1,-1 0 1,-1-3-1,3-1-13,0-3 1,1 4 0,-6-5 0,-2-1 160,0-1 1,-3-4 0,4 0 0,-3-2 107,-2 1 1,0 4 0,-5 2 0,-2 2 0,-1 2 31,-1 3 1,-9 3 0,0 3 0,-2 5-93,-3 3 1,3 1 0,-4 1 0,1 5-128,3 6 0,-3 2 1,1 7-1,2 2 36,1 5 1,2 3 0,1 7 0,2-1 107,5 0 0,3 2 0,1 1 0,0 2-86,0 2 0,1 2 0,3 3 1,3 1-199,0 0 0,3-6 1,-5-3-1,1-4 46,-1-4 1,0 2 0,-5-8 0,-2-2-721,-2-3 1,1-5 0,-5 2 0,-2-1 85,-1-3 1,-7-1 0,-1-2 0</inkml:trace>
  <inkml:trace contextRef="#ctx0" brushRef="#br0" timeOffset="107825">18554 16321 8355,'14'-23'0,"2"4"0,6 5 0,6 4 0,8 2-134,5-4 0,0 1-64,-3 2 0,0 2 1,2 5-1,3-2 1,0 1-1,1 1-94,0 2 0,-4 0 0,2 0 1</inkml:trace>
  <inkml:trace contextRef="#ctx0" brushRef="#br0" timeOffset="108937">19261 16309 8355,'7'-8'4,"-2"0"0,1-1 0,2 1 1,3 0-1,3-2 158,2-1 1,-2-3-1,4-1 1,0-1-1,1 0 1,2 3-1,0-1-125,1-3 0,-3 4 0,0-5 0,-1 1-50,-3 1 1,-2-1 0,-4 3 0,-2-1-181,-1-1 0,-2-1 0,-5 5 7,-4-1 0,-2 6 1,-5 3 176,0 3 1,-5 1 0,-1 0 0,0 1-1,0 3 151,3 5 0,1 2 0,2 2 0,1 3-64,3 0 1,2 6 0,6 0 0,0 3-69,0 0 1,6 2-1,3-6 1,7 1-132,4-1 1,4-3 0,0-7-1,3-3 38,2-4 0,1-3 0,6-1 0,-2-1 69,1-3 0,2-3 0,-7-5 0,0-2 16,1-3 0,-6 4 1,-6-4-1,-3 2-10,-5-2 1,-4 4 0,-7-4 0,0 3 68,0 2 0,-1-1 0,-3 1 117,-4 0 1,-3 5 0,-2 3-70,1 2 1,-1 2 0,1 2-42,0 2 0,1 7 0,2 5 0,4-1-39,-1-1 0,5 0 0,-3 1 0,2 2-83,2-2 0,4-1 1,2-2-72,1 0 1,1-1 0,5-2 94,-1-5 0,0-3 0,-1-2 1,-1-2-5,-2-1 1,-1-6-1,3 2 1,-3-3-9,-2-1 1,3-1 0,-2 1 0,0-1-10,-1 1 0,-1 0 47,-4-1 1,4 1 0,0-1 163,-1 1-37,-1 5 1,2 3 0,0 8 0,-1 4-60,-2 3 0,-1 2 1,0-1-1,1 2 1,2 1-55,1 2 0,6-1-39,-2-3 0,3-5 0,2-1 0,-1-2 0,0-2 12,1-2 0,-1-2 0,2-3-6,3-4 0,-4-3 0,4-2 0,-3 1-86,-2-1 0,0 5 0,-1 0 0,-2-2-44,-5-1 0,-3-1 1,-1-1-1,0 1 40,0 0 1,0-1 0,0 1 98,0-1 1,-5 2 0,-2 2 29,0 0 0,1 8 22,6 1 1,0 1 0,2 8 0,1 0 0,2 2-17,2 2 0,1-1 1,5 1-14,-1-1 0,0 0 0,2 1 78,3-1 1,-3 1 0,2-1 0,-4 0-69,-3 1 0,-2-1 0,-5 1 0,3-1 86,-3 0 0,-2-1-18,-4-2 1,-3-4-94,-5-5 1,4 0 0,1-1-111,1-3 1,2 1-1,4-5-14,0-2 1,1-1-1,2-1 1,3 1-24,1 2 0,1-2 1,4 3-1,1-3 48,-1-1 0,0-5 1,1 1 99,-1 0 0,-3 3 0,-1 0 1,1 2-1,1 2 391,-2 0 0,-1 5 651,-3-4-801,-2 5 1,3 3 0,-5 8 0,0 3-11,0 2 1,0-1 0,2 2 0,0 1-386,3 2 1,0-1 0,-1-3-681,4-1 0,3-1 0,2-3 247,-1-4 1,6 3 0,1 0 0</inkml:trace>
  <inkml:trace contextRef="#ctx0" brushRef="#br0" timeOffset="109923">20340 15763 8355,'0'-19'-499,"1"7"1,3 9 0,3 6 216,0 5 1,10 8-1,-4 4 1</inkml:trace>
  <inkml:trace contextRef="#ctx0" brushRef="#br0" timeOffset="109924">20749 15838 8355,'-7'-25'0,"-4"0"1,8-4 0,-3 0 277,0 2 1,1 1 0,2 2 0,-1 3 1404,1 5-1410,2 2 0,2 7 0,3 6-116,4 8 0,-1 2 0,1 12 0,2 1 0,0 2 0,-1 2 0,-2 1 0,0 4-119,0 0 0,-4 1 0,2 2 0,-1-2-270,1-2 1,-1 4 0,-4-6-1,0-1-16,0-5 0,0 0 0,1-6 0,2-1-261,1-1 1,6-3-112,-2-2 0,3-5 521,1-8 0,-1-5 0,-1-6 0,-2-1-78,2 0 0,1 3 1,3 0 60,2 1 1,-2 1 0,3 3 0,-4 3 58,0 4 1,-1 1 0,1 1 0,-1 2 46,0 1 1,-5 6-1,-1 0 1,-2 3 1,0 4 1,-1-1 0,-7-3 0,-5-1 185,-2 1 0,-1-5 0,0-1 0,-1-2 198,1-2 0,-1 3 0,1-2 529,0-2-784,-1 0 0,12-2 0,5-2 0,6 0-217,2-2 1,6-6 0,3 2-155,2-3 0,3-2 0,2 1 0,2-2 0,-1-1 3,-3-2 1,2-3-1,-8 2 1,2-2 147,-1-2 1,-3-1-1,-6-2 1,1 0 38,-1 1 0,-4-3 0,-1 0 0,-1-2 106,-3 1 1,-2 2-1,-1 1 1,-1 2 150,-3 2 1,1 3 0,-6 7-41,0 3 1,3 4 0,1 8 44,-1 4 1,5 9 0,-3 4-1,2 2 47,2 2 0,0 1 1,0 2-154,0 0 0,2 3 1,1-4-1,2 2 0,2-3-91,3-3 0,2 0 1,3-4-1,3-1 5,1-5 1,2-2 0,4-7-1,0-2-33,-1 0 0,1-8 0,0-2 0,-2-3-230,-2-1 0,-3-1 0,-6 1 1,0-1-5,-4 1 1,1-5 0,-4 1-1,-3 1 98,0 1 1,-2 2 0,-2 1 0,-2 1-36,-4 2 0,-3 5 1,-2-1 424,1 2 0,4 4 0,0 3 0,-1 6-3,2 4 1,2 3 0,5-1-1,0 2 1,3 2-353,5 0 1,2-5-41,10 5 1,8-6 0,9 0-1,8-4 1,8-4 0,5-2-518,2-2 1,8-1 340,2-2 1,9 0 0,2 0 0</inkml:trace>
  <inkml:trace contextRef="#ctx0" brushRef="#br0" timeOffset="110292">22820 15776 8298,'2'-13'0,"0"1"0,3 0 0,-3-1-10,0 1 1,2-1 0,0 1 190,-1 0 0,-2 3 1,-1 1-1,-1 0 104,-3 1 1,-3 1 0,-6 6-245,1 0 0,0 0 0,-1 2 0,1 0 54,-1 3 1,2 4-1,2 0 1,2 2-97,1 1 1,2 2 0,4 1 0,0 3 8,0 1 1,6-2 0,2 2 0,3 0-52,1 1 1,1-1 0,-1 3-69,1-1 0,-1-5 1,0 3-1,-1-1 0,-1-3 14,-2-1 0,-4-1 0,3-1-15,-1 0 0,-3-1 0,-8-1 1,-4-3-96,-6-2 1,-3 1 0,-4-3 0,1 1-214,-1-1 1,3 2-1,-1-1 1,2-1 225,3-2 0,1-1 0,2 0 0</inkml:trace>
  <inkml:trace contextRef="#ctx0" brushRef="#br0" timeOffset="111417">23130 15863 8355,'0'-20'516,"0"4"1,-1 8-339,-3 3 0,1 4 0,-5 1 1,0 1-1,-1 4 0,1 3 1,-2 3-1,-1 1-40,-1 1 1,4 0 0,1 3 0,0 0-62,0-1 0,4-1 0,-1-2 0,3 1-203,1-1 0,5 1 0,4-2 0,2-3 27,1-4 0,0 2 0,2-2 0,1-2-182,2 0 0,4-2 0,-5-2 0,-1-2 139,-1-4 0,-2-3 1,-1-1-1,-1-1 47,-2 1 1,-5-2 0,1-1 0,-2-2-26,-2 2 0,-2-4 0,-2 0 1,-4-2-36,-3 0 1,-3 1 0,-1-4 0,-3 2 17,-1 1 0,3 1 0,0-4 1,2 2 57,2 2 0,1 0 0,1-2 0,3 3 0,2 1-42,2 3 0,3-3 0,4 1 59,4 2 0,3 0 1,3 0-1,1-2 78,2 2 1,5 2 0,-1-1 0,2-1 58,2-2 1,0 2 0,-1 5 0,0 3 85,-4 2 1,0 1 0,-5 4 114,1 0 0,-4 7 1,-7 4-1,-1 5 159,0 3 0,0 2 0,-5 5 0,-2 2-174,-1 1 1,-1 7 0,2-1 0,-1 4-198,1-3 1,2 4-1,2-6 1,3-1-102,4-1 1,3-3 0,2-6 0,-1-2 36,1-4 1,0-4-1,3 0 1,1-2-189,3-3 0,-5-2 0,1-6 0,-2 0 12,-1 0 1,-1-2 0,-1-2-1,-1-4 47,-2-3 1,-4-2-1,3 1 1,-1 0 14,-4-1 1,4-3-1,-1-2 1,1-2-44,-1-2 1,-1 3 0,-2-2 0,1 1 91,1 0 1,0 3 490,-4 4-184,0 6 1,0 9-1,0 9 1,0 5-64,0 4 1,1-4 0,2 3-1,1 1 211,-1-1 1,-2-4 0,1 3-273,2 0 1,1-4-1,5 1 1,-2-6-85,2-4 0,-3-4 0,1-1-135,2 0 0,-1-1 1,1-4 88,-2-3 0,-1-3 0,1-3 0,-2-1-133,-1-1 0,1-1 0,4 3 1,-2-1 16,1-1 1,1-1 0,0 5-1,-2 1 120,2 2 0,1 0 1,1 5-1,1 1 73,-1 2 1,-4 2-1,-1 3 1,0 4 381,0 3 1,-4 2 0,1-1 0,-3 2-376,-1 2 0,0-2 1,0 3-1,0-3-619,0-2 1,0 0 0,1 1-1481,4-1 1256,-4 1 1,10-1 0,-4 0 0</inkml:trace>
  <inkml:trace contextRef="#ctx0" brushRef="#br0" timeOffset="111418">24284 15788 8355,'0'-19'-656,"0"6"1,-6 13 0,-1 7 0</inkml:trace>
  <inkml:trace contextRef="#ctx0" brushRef="#br1" timeOffset="118545">9525 16148 30642,'6'-11'0,"2"1"0,3 3 0,3 2 0,2 1 0,5 0 0,4-1 0,4 3-73,4 0 1,9 2-1,8-1 1,6-2 0,6-2-1,3-1 1,3-1 0,1 0-1,1-1 87,-1 1 0,-2-3 1,-7 5-16,-7-2 1,0 3-1,-13-3 1,-4 2-19,-6 2 1,-11 3 0,-6 4-602,-8 4 0,-15 3 0,-3 2 1</inkml:trace>
  <inkml:trace contextRef="#ctx0" brushRef="#br1" timeOffset="118801">9922 16185 28249,'-19'0'0,"-5"0"0,16-1-1629,0-3 1,8-3-1,8-6 1,8 2 2288,6 3 1,14-3 0,7 3 0,7-3-318,3-2 1,18 1 0,3-1 0,12 2 406,9 3-655,-6-3 0,-37 8 0,0-1 0,41-8 0</inkml:trace>
  <inkml:trace contextRef="#ctx0" brushRef="#br1" timeOffset="118959">11658 16185 16368,'4'-23'0,"3"3"0,3 9 649,4 10 0,6 17 0,0 11 1</inkml:trace>
  <inkml:trace contextRef="#ctx0" brushRef="#br0" timeOffset="208019">11708 5966 8355,'-13'-6'0,"1"-1"-102,0-5 180,-1-1 1,-3 1-1,-1 0 1,2 0 0,0 3-1,0 1 1,-2-1 0,2 1 63,1 0 0,2 5 1,-2-1-1,0 1-135,2-1 1,-3 3 0,6-4-1,-2 4 58,-1 1 1,0 4 0,-1 3-1,-1 3-22,-2 4 1,1 6 0,-5 1-1,1 4 179,0 4 1,0 4-1,-4 7-66,3 1 0,0 6 0,0 1 0,2 6 0,1 5 50,1 0 0,1 1 1,6 2-1,5-2-22,3-2 1,6 1 0,5-6 0,5-4-77,6-2 0,6-11 0,4 0 0,0-4-69,4-5 0,2-6 1,3-3-1,3-3-2,1-3 0,4 2 1,4-10-1,-1-1-156,2-2 1,-5-1 0,-4 0 0,-2 0-134,-7 0 0,-3-1 0,-9-2 0,-2-2 67,-4-2 1,-5-6 0,-4-5 0,-4-1-42,-2-3 1,-2-7-1,0-4 276,0-3 0,-6-8 1,-1-5-1,-1-8 0,0-4 153,-2-1 0,1-4 0,-1-1 0,0-2-123,-3-3 0,0 5 0,-5 3 0,2 8 65,-1 6 0,-6 16 1,-1 3-1,-5 11-400,-2 6 1,-7 6-1,-4 13 1,-4 9-509,-5 9 1,2 9 0,-5 8 0,4 3 28,5 1 1,-3 1-1,4 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09:36.06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7342 11013 8355,'8'-5'32,"1"-3"1,2-4 0,3 0 0,3 1 0,3 1 0,2 4 0,1-1 0,2 1 0,0-1 0,1 2 0,3-1 0,4 2 0,3 0 0,1-2 0,0 1 0,2-1 161,2 4 1,-1-4 0,4 2-159,-1 1 1,0 2-1,-2 1 1,3 0 0,3 0-1,0 1 1,1 2-21,-1 1-54,5 0 1,-1-4 0,3 0 0,-3 2-1,-3 0 67,-2 3 0,2 0 1,-3-2-1,4 1 49,0-1 1,1 2-1,-1 1 1,1 1-75,0 2 0,-1-2 0,1 0 0,1 0 18,3 0 1,1-3-1,4 3 1,0 0-1,5 0 0,-5-3 0,6 3-141,-1-2 1,3-1-1,-3-4 1,5 0-1,2 0 112,0 0 0,8 0 0,-6 0 0,1 0 13,3 0 0,6 0 0,0 0 0,-1 0-6,-3 0 0,6 0 0,-3 0 1,5 0-19,-2 0 1,6 0 0,-4 0 0,2 0 20,4 0 0,-4 0 0,5 0 0,0 0-18,-1 0 0,-3 0 0,2 0 131,1 0 1,-5 2 0,4 0-1,-1 3-53,0-3 0,5 4 0,0-1 0,3 1 1,-49-3-1,0-1-60,50 1 1,-46-2-1,0 1 1,0-1 0,0 1-1,3 0 1,2 0 14,0-1 0,0 1 1,3-2-1,-1 1 1,-2-1-1,0 0 0,1-1 1,0 1-16,0-3 0,0 1 0,0 2 0,0-1 0,2-2 0,0 0 0,-1 1 0,1 0 34,-2 1 1,0-2 0,2-1-1,1 0 1,-2 1 0,-1 0-1,0 1 1,0-1-15,-1 0 1,1 0-1,0 1 1,0 0-1,-2 2 1,-1 0 0,1 0-1,-1 0-58,-1 0 1,1 0 0,-2 0 0,1 0 0,1 0 0,-1 0 0,0 0 0,0 0-15,-2 0 0,-1 0 0,5 0 1,-1 0-1,-4 0 0,0 0 1,2 1-1,0 0-71,-2 1 1,0 0 0,3-2 0,0 1-1,-5 2 1,-2 0 0,51 1-64,-1 0 0,-7 0 0,-1-4 3,-3 0 1,-5 0-1,0 0 1,1 0 0,0 0 18,-1 0 0,2 0 0,-4-1 0,1-2-117,-4-1 0,-3 0 278,-5 4 0,0 4 0,-5 0 0,-3-1 0,-2-2 0,-2-1 0</inkml:trace>
  <inkml:trace contextRef="#ctx0" brushRef="#br0" timeOffset="512">18380 10926 8355,'13'-5'-14,"-1"-3"1,2 2 0,1 1 0,3 1 0,1-1 105,3 3 1,3 0 0,4 4-1,5 0 1,8 3 0,7-3 0,11 0-1,6-2 79,4 0 1,11 0-1,-1 0 1,6 0-135,1 0 0,6-2 1,-6 0-1,0-3-334,-3 3 0,3 0 0,-6 2 1,-5 0-1126,-6 0 1041,-1 0 1,-18 0-1,4 0 1</inkml:trace>
  <inkml:trace contextRef="#ctx0" brushRef="#br0" timeOffset="48810">2418 13333 8355,'-4'-13'233,"0"1"0,1-1 0,2 5 0,1 8 0,0 12 0,0 10 0,0 9 1,1 6-1,2 8 0,1 8 0,0 3-71,2 1 1,-5 8 0,3-3-1,-2 1 1,-2 0 0,0-2-1,-2-3 1,0-4 0,-2-5-1,1-3-847,1-5 1,2-8-1,0-5 1,0-6 0,0-6-748,0-2 0,0-8 1300,0-6 1,-5-11 0,-2-9 0</inkml:trace>
  <inkml:trace contextRef="#ctx0" brushRef="#br0" timeOffset="49265">2332 13407 8355,'1'-28'1461,"3"2"1,6 4-1684,5 3 1,4 2 0,7 5-1,2 0 549,1-1 1,4 2 0,-3 3 0,2 4-275,2 2 1,-3 2 0,-4 2 0,-3 3-122,-4 8 1,-6 5 0,-1 6 0,-8 2 0,-3 3 0,-4 5-1,-3 3 1,-8 4-213,-6 5 0,-4-4 1,-4 0-1,0-4 62,-2-1 1,0-1 0,4-3 0,0-5 50,0-6 1,2 0 0,4-6 0,5-2 151,4-4 1,8-3-1,-1-4 158,6 1 1,5 0 0,8-4-34,5 0 0,2 4 0,2 1 1,0 2-1,0 3-64,0 1 1,-2 7 0,-2 3-1,-5 1-130,-2-2 0,-1 8 1,-1-3-1,-1 2-93,-3 4 1,3-5-1,-4 3 1,1-4-604,1-5 1,-1 2 399,4-5 1,1-1 0,-1-3 0</inkml:trace>
  <inkml:trace contextRef="#ctx0" brushRef="#br0" timeOffset="50959">3076 13928 8355,'0'-19'0,"0"1"1135,0 5-921,0 1 1,-6 5 0,-2 4-19,-3 6 1,3 4 0,1 7 0,0 1 0,1 3 0,1 1 0,2 3 0,2 1 160,1 2 0,0 0 1,0 0-395,0 0 1,4-5 0,1 0 0,2-4-1,3-3 4,1-4 0,1-6 0,2 1 0,1-3-241,2-1 0,-1-6 0,-3-7 0,-1-6 245,1-5 0,-1 0 0,-1-1 1,-1-1 15,-2-3 1,-5 3 0,-1-2 0,-4 5-193,-7 2 1,-3 7 0,-3 0-1,-3 6-352,-1 3 1,-6 2 0,-4 8 0,1 6-17,2 4 0,7 8 1,2-3-1,4 2 538,0-1 0,6 2 0,2-3 1</inkml:trace>
  <inkml:trace contextRef="#ctx0" brushRef="#br0" timeOffset="50960">3349 13903 8355,'-13'-12'0,"1"-1"1085,-1 1-746,7 5 1,0 0 544,6 3-916,-5 3 1,5-4 0,0 8 0,6 4 0,4 3-1,0 3 1,-3 3-6,-2 2 0,5 1 0,-3 4 0,1-1-28,0-1 0,-1-4 1,3 2-1,-2-1-20,2-3 1,-3-3 0,1-3 116,1-5 1,2-3-1,2-1-13,-1 0 0,1-10 0,-1-2 1,-1-3-8,-3-3 0,3 0 0,-4-3 0,2 3-37,-1 1 0,-5 1 1,2-3 124,1 1 1,-5 2-171,3 3 1,-3 8 54,-1 5 0,5 5 0,-1 9 0,0 1-46,1 2 0,-2-1 0,4-3 1,0-1-72,0 0 0,1-1 0,4-2 0,1-4-1,-1 1 0,5-5 0,-1 3 0,0-4 99,-3-4 0,0 1 0,-1-5 25,1-2 0,-2-1 1,-2 0-1,-2 2 40,-1 1 1,-2-1 0,-4-3 285,0-1-128,0 7-166,0 0 1,4 16-92,0 2 1,0 3 0,-3-2 0,2-1 0,3-1-1,1-3 1,1-2 10,-1-1 81,4-3 1,-4 3 0,5-5 0,-1-1 94,-3-3 0,3-3 0,-2-6-118,2 1 1,1-6-1,1 0 1,-2 2-112,-3 3 1,1 4-1,-3-2 51,1 2 0,-3 0 0,4 5-74,2 1 1,0 3 106,-2 4 1,3 3-1,-4 5 1,1 1 348,0-1 1,-1 0 0,3 1-213,-2-1 0,0 1 0,5-1 0,-1 0 1,1-1-1,0-1-35,4-2 1,-3-5-1,4 1-40,0-2 0,1-8 1,6-2-1,-2-5 1,-1-2-63,-1-1 0,-2-6 0,3 1 26,-1-2 0,-7 2 0,-1 0 0,-4 1 28,-4 0 0,-1 1 0,-4 4 48,0-2 0,0 1 0,-1 5 0,-3 3 0,-5 2 0,-2 2 61,-1 0 0,-5 1-187,1 7 1,-1 7 0,5 7 0,-2 1 0,0 2-55,2-2 0,-2 5 1,9-4-1,-1 4-96,1 1 1,1-1 0,4 0 0,0-3 62,0-5 1,5-2 0,3-3-1,3-3 71,2-4 1,1-2 0,1-4 0,3-2 0,0-6 93,-1-5 0,1-4 0,-2-7 60,0-3 0,2 1 0,-1-6 0,2-3-72,0-3 1,-1-3 0,-6 2-34,1-5 0,-1 1 0,-1-4 0,-2-1-166,-5-1 0,-3 5 0,-1 5 0,0 5 0,0 7 181,0 8 1,-1 7 0,-3 6 197,-5 4 0,0 10 0,-1 6 0,2 9-17,-2 6 1,3 9 0,-1 8 0,0 2-42,1 0 0,1 10 0,6-7 0,0 1-261,0-3 1,7 0 0,4-6-1,6-1 1,1-3-379,0-4 0,5-7 417,2-5 0,0-11 0,4-2 0,-3-5 0,-2-5 0,1-3-128,0-8 0,-6 0 360,-2-8 0,-3 2 0,-3-2 1,-2 3-1,-2 1 7,-1 1 1,-2-1 0,-3 5 0,2 0 694,1-1-754,0 6 0,-4 11 1,0 10-1,0 3-111,0 1 0,0 4 0,2-2 0,2 4 0,4-1-496,3-2 1,3-3 0,1-6-109,2 1 1,3-2 0,-2-3 264,1-4 1,-3-3-1,2-1 1</inkml:trace>
  <inkml:trace contextRef="#ctx0" brushRef="#br0" timeOffset="50961">4949 13494 8165,'0'12'-1216,"0"1"1</inkml:trace>
  <inkml:trace contextRef="#ctx0" brushRef="#br0" timeOffset="52024">5234 13754 8355,'-6'-12'1183,"-1"-1"0,0 5-1145,3 0 1,4 5-1,4 0-277,5 6 1,0 4-1,1 5 1,-3 2-1,0 1 105,0 2 0,-5 1 1,4-2-1,-2 4-47,0-1 1,0-1-1,-4-6 1,2-1-88,2-2 1,-1 0 223,5-5 1,-5-1 0,2-7 0,-1-4 35,0-3 1,5-2 0,-4 1 0,2-1 20,3 1 0,-1-5 0,1 2 0,-3 3 191,-2 2 0,5 3 0,-2-1-29,3 4 1,-2 3-120,-1 1 0,-1 5 0,1 5 0,-4 4-3,-2 2 1,2 5 0,1-5 0,1 1-105,-1 1 0,9-4 0,-2 2 0,4-2 7,2-2 1,-3-5 0,5-3 0,2-2 67,2-2 1,1-2 0,-1-2 0,0-6 69,-3-5 0,1 2 1,-6-5-1,-1 1 53,-1 1 1,-3-6 0,-1 1-1,-3-1-55,-2 1 0,-1-1 1,-4 4-109,0-1 0,0 4 1,-1 0-69,-3 5 0,-3 4 1,-7 8-1,-1 2 1,-3 4 48,-1 3 0,4 6 0,-2 1 0,3 1-117,2 3 1,5 0 0,3 0 0,2-3-104,2-1 0,0 3 1,2-6-1,2-2 242,4-4 1,3-6 0,2 1 0,0-3-42,4-1 0,-3-1 1,4-3-1,-2-4 221,1-3 1,-2-2 0,-5 1 0,-2-1 560,1 1 0,-2 0 52,2-1-755,-7 6 1,4 5-1,-6 8 1,0 8 39,0 4 1,4 8 0,0 7 0,-1 3-99,-2 1 0,3 5 1,2 1-1,-1 1 67,1 2 1,-2 1 0,-4 0 0,0-3 46,0-1 0,0-2 1,0-5-1,0-3 43,0-4 1,-5-4 0,-4-4 0,-2-5-24,-1-2 0,-5-3 1,-1-3-1,1-4-146,-1-2 0,-3-8 1,4-3-1,2-7-635,1-4 1,8-4 0,1 0-1703,4-1 1944,1-6 0,6 0 0,0-6 0</inkml:trace>
  <inkml:trace contextRef="#ctx0" brushRef="#br0" timeOffset="52025">6226 13804 8355,'0'-13'3285,"0"1"-6094,0 0 2034,0 5 1,0 7 0,0 7 0</inkml:trace>
  <inkml:trace contextRef="#ctx0" brushRef="#br0" timeOffset="52026">6164 14077 8355,'-8'-4'0,"-1"-1"254,7-4 1,-2 7-1038,8-2 1,3 3-1,5 1 1</inkml:trace>
  <inkml:trace contextRef="#ctx0" brushRef="#br0" timeOffset="52285">3609 14660 8355,'17'-17'168,"1"0"0,2 2 0,6 2 0,7 0 1188,7 1 1,7-1-964,11 1 1,8-5 0,16 1-343,4 1 1,-35 6 0,2 0 0,0 0 0,0 1 0,3 0 0,1 0 0,3-1 0,1 1 0,2 0 0,0 1 0,0 0 0,2 2-83,0-1 1,-1 2 0,0 2 0,-1 0 0,2-2-1,0 1 1,-2 0 0,0 0 0,-2 2 0,-2 0-47,-1 0 0,-1 0 1,0 1-1,0 0 1,-6 0-1,-1 0 1,41 0-734,-7 0 0,-11 0 1,-9 0-1,-6 0-1126,-8 0 1473,-6 0 1,-7 0 0,0 0 0</inkml:trace>
  <inkml:trace contextRef="#ctx0" brushRef="#br0" timeOffset="53640">8037 13271 8355,'-6'-20'887,"-2"4"-936,2 7 0,1 5 1,5 8-1,0 6 0,-1 7 127,-4 7 0,4 7 0,-3 9 1,3 4 148,1 5 1,0 9 0,0-1-1,0-1-124,0-2 0,-2 0 0,-1-3 0,-1-4-120,1-3 0,2-4 0,1-7 0,-1-6-339,-3-5 1,2 0 182,-2-5 1,3-7-14,1-10 0,5-6 0,2-8-33,0-2 0,8-1 0,-2-6 0,0-3 1,1-1 49,-1 1 1,3-4 0,1-2-1,-1 1 144,2 2 1,-4 2 0,2 4-1,-3 2 239,-5 5 0,2 6-102,-6 2 1,-1 6 0,-8 2 0,-3 7 91,-3 4 0,-1 3 1,-2 1-1,-1 3-15,-2 2 0,-3-4 1,3 3-1,3 1-139,5-1 0,-1 0 0,6 2 1,1-3 36,2 0 1,1-4 0,0 3 0,1-1-140,3-4 1,9 3 0,7-7 0,4 2-89,1-2 1,1-2 0,1-6-1,4 0 10,0 0 0,-3-4 0,2-2 0,-2-1 88,-3-2 1,2-2-1,-8-2 1,-1 1 50,-5-1 0,-1 1 0,-5 0 0,0-1 59,-3 1 0,-3-5 0,-1 1 0,0 1 92,0 1 0,-1 1 0,-3 2-90,-4 3 1,-3-2 38,-2 6 1,1 6-66,-1 6 0,6 7 0,3 3 0,3 1 0,1 2-96,0-2 0,1 5 0,5-4 0,5 2-88,4-1 1,3-3 0,-1-6 0,2 1-1,1-2 1,1-3-239,1-4 382,7-2 0,-3-4 0,3-2 0,-3-4 0,-1-3 15,0-2 0,-2-4 0,-2-3 0,-4 1 47,-4 2 0,-2-1 1,-2 1-1,-5-1-13,-3 0 1,-1 1 227,0 5 1,-1 4 0,-3 1-182,-5 1 0,4 8 0,-1 4-93,1 1 1,4 8-1,-4-1 1,4 4 0,2 3-1,2-1-306,1 1 0,6-6 144,-2 2 0,5-1 0,3-2 0,3-4 0,2-3 0,0-5-24,1 0 1,0-2 223,-1 0 0,2-10 1,-2-2-1,1-3 81,-2-3 0,2 3 0,-5-5 0,-3 2 0,-5 3 0,1-3 0,-4 2 0,-1 1 124,1 1 1,-2 6-126,-4-1 1,-2 7-1,0-1-103,-3 6 1,1 9-1,4 9 1,0 3-18,0 5 1,0 7-1,0 7 1,0 0-74,0-1 1,0 5 0,2 0 0,0 3 192,3-1 0,0 4 0,-2-8 0,1 3-47,-1 2 1,-2-2-1,-1-4 1,0-5-86,0-5 1,-5-10 0,-4-1-1,-2-4 87,-1-3 1,0-8-1,-2-4 1,-1-4 38,-2-4 1,-1-4 0,3-9-136,-2-4 1,5-8-1,5-4 1,2-4 0,3-3-456,5-1 0,9-10 1,10 1-1,6-1-531,5 0 1,4 2 490,5-1 1,7 0 0,8 1 0</inkml:trace>
  <inkml:trace contextRef="#ctx0" brushRef="#br0" timeOffset="54140">10331 13791 8355,'13'-12'0,"-1"-2"2,0-2 0,1 2 148,-1-3 0,-4-1 1,-1 2-1,-1 1 1,-3 1-1,-2 2 1,-2-1-1,-4 1 141,-3-1 1,-3 5 0,-1 1 0,-1 2-187,1 2 0,0 2 0,-1 2-210,1 3 0,3 3 1,3 5-1,0 1 62,3-1 0,3 6 0,4 1-61,5 1 0,2 3 0,3-2 0,1 2 0,3 1-31,1-4 0,0 4 1,2-5-1,-5 2-304,-2-1 1,-1-4 0,-2 1 377,-3 1 0,-3-4 0,-6 3 1,-5-5 140,-6-4 0,-6 3 0,-7-4 1,2 2-260,2-1 0,-2-1 0,4 1 0,-1-4-590,4-3 523,2-1 1,7-11 0,2-2 0</inkml:trace>
  <inkml:trace contextRef="#ctx0" brushRef="#br0" timeOffset="55427">10703 13271 8355,'-1'-20'1709,"-3"4"-1483,2 7 1,-3 5-1,6 8 1,2 6 0,2 5-1,1 6 68,-1 2 1,5 12 0,-3 3 0,1 4-227,1 0 1,-7 8 0,2-3-358,-2 0 1,-2 0 0,0 1 0,0-1-1,0-5-434,0-3 0,0 0 1,0-9-1,0-1-352,0-3 1,4-4 926,0-10 0,6 1 0,-3-1 0</inkml:trace>
  <inkml:trace contextRef="#ctx0" brushRef="#br0" timeOffset="55428">10703 13692 8355,'-12'-11'478,"1"2"201,3 0-638,2 6 0,7-2 1,4 5-106,3 0 1,4 0 0,5 0 0,3 0-190,4 0 0,2 0 0,2 0 0,2 0-129,2 0 0,-3 4-87,4 0 1,-6 6 0,3-3 0</inkml:trace>
  <inkml:trace contextRef="#ctx0" brushRef="#br0" timeOffset="55429">11026 13953 8355,'1'-7'768,"2"1"1,2 2-897,2 0 0,7-6 116,7 2 0,-2 1 1,3-1-1,3-2 1,2-1-1,1-1 1,-1-1-1,1 1 107,1 0 1,-1 1-1,-6 1 1,-3 2-393,-1-2 1,-3-1 0,-7-1 233,-4-1 1,-2 1 0,-4 1 0,-2 3-33,-4 3 0,-3 0 0,-1 1 1,-2 1 69,-3 2 0,3 1 1,-2 1-1,2 3 117,2 4 1,3 5-1,3 2 1,0 1-107,3 0 1,2 3 0,1 0 0,1 2-134,3 0 0,1-5 0,6 3 0,4-1 52,3-3 1,4-2 0,5-5-1,4-4 95,0-2 1,-2-2-1,4-3 1,0-4 88,-1-5 1,3-4 0,-5 3 0,-1-3-69,-3 0 1,0-5 0,-9 5 46,-2 1 1,-3-3-1,-3 0 1,-5 0-1,-3-1 190,-1-1 1,0 5-1,-1-1 61,-3 2 0,-3 3-136,-6 2 0,2 5 0,3 8-93,4 5 0,2 7 1,2 5-1,0 2 36,0 2 0,2 8 1,2 3-1,3 3-23,0 5 1,4 0 0,-3 5 0,3 5-13,1 1 1,1 6 0,-2-3 0,-3 0-259,-4-5 0,-2 4 0,-2-12 1,0-3 63,0-6 0,-6-6 1,-2-7-1,-3-3 257,-2-8 0,0-5 0,-3-7 1,0 0-159,1 0 0,-3-10 0,3-3 0,2-7-42,4-6 0,2-4 0,-1-7 0,3-2-178,4-2 0,1-5 0,1-8 1,4-3-46,3-4 0,8-5 1,5 0-1,1 1-11,-1 1 1,5 5-1,-4 5 1,0 10 89,1 9 1,1 6-1,1 8 1,-2 6 507,-2 5 0,2 5 0,-4 5-46,1 0 0,2 6 1,-6 5-1,-1 6-162,-1 2 1,-5-2 0,-3 4 0,0 1 0,-3 0-104,-2-2 0,-6 2 0,-4-5 0,-2-2-60,-1-1 1,-5-3 0,1-2 0,-1-2-351,-1-1 1,5-2-1,-4-4 1,3 0-249,2 0 0,-6 0 0,-1 0 1</inkml:trace>
  <inkml:trace contextRef="#ctx0" brushRef="#br0" timeOffset="55570">12316 13841 8355,'0'-19'1772,"1"6"-2871,3 9 1,-3 3 0,5 1 0</inkml:trace>
  <inkml:trace contextRef="#ctx0" brushRef="#br0" timeOffset="56844">12911 13717 8355,'0'-12'-97,"1"-1"0,3 2 362,5 3-162,-4 2 0,8 6 0,-1 0 0,7 0 0,6 0 0,4 0 0,4 0 0,4 0 0,3 0-64,2 0 0,-1 0 0,-4 2 0,-1 1 0,-3 2-857,-4 2 1,-8-3 272,-5 4 0,-8 1 0,-2 3 1</inkml:trace>
  <inkml:trace contextRef="#ctx0" brushRef="#br0" timeOffset="57714">14300 13829 8355,'-7'-6'125,"3"5"0,7-5 0,2 2 0,2-1-53,3-2 1,-3 0 0,2-4 0,4 0 0,2-3 0,0 0 0,-1-1 0,-2 0 0,2-3 0,1-1-46,2-3-89,-6 4 0,0-6 0,-4 4 0,-1-2 0,-1-1-226,-4 3 0,-1 3 0,0-2 134,0 1 0,-1 7 0,-4 7 0,-3 3 118,-3 1 0,0 1 1,1 4-1,2 6-4,-1 5 1,3 4 0,2-2-1,3 0 1,2 1 126,3 1 1,3-1 0,5 2-107,1-5 1,3 2-1,2-1 16,1-2 0,2-1 1,3-3-1,-4-2 6,-3 0 1,-3-1 0,-2 4-1,-1 1 1,-3-1-21,-4 0 0,-8-3-17,-4-1 1,-4-1 0,-5 2 0,-4 0-1,-1 0-152,2 2 0,-2 0 0,6-1 1,4-3-70,2-2 1,8 5 0,-4-3 0</inkml:trace>
  <inkml:trace contextRef="#ctx0" brushRef="#br0" timeOffset="58052">15019 13605 8355,'-12'-12'590,"-1"0"-230,1 5 1,4 1-329,-1 6 0,1 2 0,-4 2 1,-1 5-1,1 5 0,1 4 1,1 0-188,2 0 0,1 3 0,-1-4 0,2 1 233,1 0 1,4 3-1,-4-5-203,4 0 0,5-3 0,2-2 1,1-1-1,4-3-33,4-2 0,-1 0 0,3-5 0,1-2 130,3-2 1,1-7 0,0-7 0,-3 0 40,-1 0 0,-1-2 0,-6 2 1,-3 0 3,-4 0 1,-4-4 0,-5 3 0,-6-1-152,-4 4 0,-7 2 0,1 3 0,-3 1-184,0 2 0,-1 5 1,1 1-1,4 6-407,3 8 725,3 6 0,2 1 0,0-1 0</inkml:trace>
  <inkml:trace contextRef="#ctx0" brushRef="#br0" timeOffset="59111">15255 13667 9033,'-6'-23'107,"-2"2"1,1 3 0,0 6 192,2 0-251,1-1 1,5 6 0,3 3-1,4 4 1,3 4 0,1 5-87,-4 2 0,3 5 1,-4 2-1,0 0 1,-2 1-4,1 1 1,-5-4 0,4 3 0,0-1-570,-1-3 1,1-1 369,-1-1 0,-1-7 233,5-1 1,-1-5-1,2-5 1,-4-3 25,1-3 1,-5-1 0,5-2 0,-1-1-17,3-2 1,2-3 0,0 3-1,-2 2 1,1 1-11,3 2 0,0-1 0,0 2 13,1 3 0,-1 3 0,1 5 9,-1 0 0,-4 4 0,0 3 1,1 2-1,-1 5-26,0 0 0,-5 4 0,1 0 1,-1 0-32,1-1 0,-3 0 0,4-5 0,-4 1-57,-1-1 1,1-4 109,3 1 1,3-7 0,4 1 17,-2-6 0,0 1 1,-3-7-1,1 0-53,2-2 0,2-2 1,0 1-1,-1 0-36,-2-1 0,1 1 0,3-1 1,0 2-2,1 3 1,-1-3 55,1 3 0,-1 2 1,0 2-1,-1 4 0,-1 3 12,-2 1 1,1 6 0,2-2-1,-2 4-3,0 5 0,-5-3 0,3 4 1,-2-2 4,-2 1 0,0-1 0,-1-2 0,4 0 4,1-2 0,-3 2 0,4-10 76,2-1 1,1-2 0,1-2 0,1-2 65,-1-1 0,0-10 0,2 2 0,1-3-85,2-3 0,1 0 0,-3-4 0,1 1 27,0-1 0,-3 0 0,-2 0-32,-2 1 1,-2 6-1,-5-1 1,3 2-97,-3 1 0,-2 6 0,-4 3 1,-4 3 16,-3 1 0,-2 7 1,1 5-1,1 6-34,3 1 1,-2 5 0,6-3 0,1 2 0,2 2 0,2-2-466,3-2 1,7 1 398,6-6 1,5-3 0,-1-6 0,2-2 0,3-2-285,3-2 0,3-6 0,5-2 1</inkml:trace>
  <inkml:trace contextRef="#ctx0" brushRef="#br0" timeOffset="59112">16582 13072 8355,'-8'-19'869,"-1"2"-924,7 9 1,-4 4 0,6 8 173,0 4 1,0 9 0,2 3 0,0 4 0,2 2 0,1 3 0,-1 4 0,1 3 42,2 1 0,-4 0 0,1 2 0,-3 1-152,-1 1 0,0 1 0,0-4 0,0 1-1166,0-2 0,-1 2 490,-3-11 1,-3 1-1,-5-4 1</inkml:trace>
  <inkml:trace contextRef="#ctx0" brushRef="#br0" timeOffset="60551">16421 13519 8355,'-13'-7'177,"8"1"0,5 6 1,7 0-1,4 0 0,2 0-187,4 0 1,2 0-1,6 0 1,1 0-1,2 0 1,2 0 0,0-1-1,2-2 23,0-1 0,-5 0 0,1 4 0,-5 0 0,-3 0 0,-2 0 0,-3 0 0,-3 1 6,-4 3 0,2 3 1,-6 7-1,-1 1-6,-2 2 0,-1 1 1,0-3-1,0 1 9,0-1 0,2-1 0,1-1-547,1-1 0,5-1 1,0-3-1,2-4-825,1-2 1279,0-2 1,6 0-1,2 0 1</inkml:trace>
  <inkml:trace contextRef="#ctx0" brushRef="#br0" timeOffset="60552">16855 13246 8355,'0'-13'-320,"1"2"1,3 3-377,5 4 0,2 4 548,1 4 1,6 3-1,1 5 1</inkml:trace>
  <inkml:trace contextRef="#ctx0" brushRef="#br0" timeOffset="60553">16991 13655 8355,'0'-21'121,"0"2"1,2 0 0,0 1 778,2 0-798,6 1 0,-4 5 0,3 1 1,0 3-70,0 4 1,-2 2-1,1 2-33,2 0 0,-4 10 0,-2 2 0,-3 3 22,-1 3 0,0-3 0,0 6 0,0 0-104,0-2 0,-4 3 1,0-5-1,1-2-362,2-1 1,2-2 187,3 0 0,3-5 0,5-3 1,1-2 208,-1-2 1,1-6 0,-1-2-1,0-3 80,1-1 0,-2-5 0,-1-1 21,-2-1 0,-1 0 0,2-3 0,0 2 0,0 1 97,2 0 1,-2 8 0,-1-2 0,1 4-110,2 2 0,2 0 0,-1 4 1,1-1-72,-1 1 0,0 7 1,1 5 11,-1 2 1,-3 5 0,-1 1-1,0-2 30,-1-1 0,0 2 1,-4 1-1,1-2 6,-1-1 1,-2-2-1,0 0-30,3 1 0,-2-5 20,2 0 1,1-6 0,1-2-22,1-7 0,0-4 0,2-2 85,0 1 0,-1 0 0,4-1 0,1 1 0,-1-1-56,1 1 0,-1 0 0,0 1 0,1 1-21,-1 2 0,1 1 50,-1-2 1,0 4 0,-1 6-21,-2 3 0,-4 3 0,-5 6 0,0-1 33,0 1 0,2 0 1,0 3-1,2 0-64,-1-1 0,0-1 1,1-2-1,3 1-17,0-1 1,4-5-1,-1-1 19,5-1 0,1-4 0,8 2 0,2-4 0,0-5 10,0-1 0,0-1 1,2-6-1,-1-1-14,-3-1 1,-1-2-1,-5 3 1,-1-2-24,-3 2 0,1-3 0,-8 0 1,-1 0-1,-1 0-178,-4 3 0,-2 1 132,-4 2 1,-1 5-1,-7 3 1,1 3 5,-1 1 0,1 5 1,0 5-1,-1 3 59,1 4 0,4 4 0,1-3 0,1 0 0,3 1-186,2 0 1,1-2 153,0 3 0,1-5 0,3 1 0,5-5 0,2-4 66,1-2 1,6-1-1,3-4 1,2 0 47,2 0 0,0-1 0,0-3 0,-1-5 32,1-2 0,-1-1 1,-4-2-1,-3-1 40,-3-1 0,-3-1 1,-2 3-1,-2-1-57,-1-2 0,-2 0 0,-3 1 1,2 0-402,1 1 0,0 1 0,-4 2-110,0-1 307,-5 6 0,3 3 0,-2 8 88,3 5 0,2 6 1,2 1-1,2 1 1,1-1 52,0 1 0,3 3 0,-1-3 0,3-2 52,2-1 0,-1-2 0,1 1 0,-1-2 179,0-3 0,-1 3 1,-1-4-151,-2 0 0,-5 0 0,0-4 0,-6 1-206,-5-2 0,-7 4 1,-3-2-1,-1-1-834,-4-2 1,6 3 618,0 0 1,-2 6-1,-1-3 1</inkml:trace>
  <inkml:trace contextRef="#ctx0" brushRef="#br0" timeOffset="61316">19112 12849 8355,'0'-39'165,"0"5"0,0 13-259,0 5 0,0 10 1,0 10 191,0 11 0,0 14 1,-1 10-1,-3 8-17,-5 5 1,-2 7 0,-3-1 0,-1 3 77,-1 1 1,3 0-1,5-1 1,0-4-219,1-3 0,1 1 0,6-2-4,0-5 0,2-5 0,2-12 0,4-5 0,3-6 30,2-6 0,0-1 0,3-9 0,0-1-1,-1-1 1,3-8 0,0-4-1,0-3-37,0-4 1,3-1-1,-5 2 1,-2-5-75,-4-2 0,1-2 0,-5 1 0,3 2 47,-1 2 0,-4 0 0,3-2 1,0 3 105,0 1 1,-3 2 0,4 5-81,2 2 1,1 4-1,1 5 95,1 0 0,-1 1 1,-1 3-1,-1 3 25,-2 0 0,-1 4 1,3-3-1,-4 3 0,0 2 119,-3-1 0,-2 5 1,-1 1-1,0 0-112,0-1 0,0 1 0,0-3 1,0 2-38,0-2 0,4-1 1,2-3-104,1-3 1,1-2 0,4-6 0,1 0-52,-1 0 1,2 0 0,1-2-1,3-2-46,1-4 0,-2-4 0,3-4 1,1 0 56,-2 1 0,3-5 0,-5 1 110,-2 0 0,3-3 0,-3 4 1,-2 1-1,-5 2 0,-1 4 460,0 0-268,-5 6 0,4 1 1,-6 8-1,0 4-31,0 3 0,-4 7 1,0 1-1,1 2-151,2-1 1,1 0 0,0 2 0,0-3-295,0-1 0,5-3 1,5-5-1,3-3-92,4-2 0,5-1 0,-3-4 0</inkml:trace>
  <inkml:trace contextRef="#ctx0" brushRef="#br0" timeOffset="61557">19869 13109 8355,'-13'-12'9,"5"5"-315,0 3 0,5 8 0,0 4-122,6 3 0,4 7 0,5 1 0</inkml:trace>
  <inkml:trace contextRef="#ctx0" brushRef="#br0" timeOffset="62727">20265 13370 8470,'0'-13'0,"-1"1"0,-2 0-950,-1-1 920,-5 1 0,2 3 0,-6 3 0,1 0 223,-1 3 1,1 3 0,0 4-116,-1 5 0,1 3 0,-1 5 0,2 2-21,3 0 0,-2 9 0,6-3 0,2 1-235,0 0 0,4-1 0,3-2 4,7-2 1,6-3-1,7-6 1,1-1-1,2-3 5,1-3 0,5-5 0,-1-5 0,2-3 49,-2-3 1,1-3-1,-5-2 1,-1-5 121,-2-2 0,-2-2 1,-4 0-1,-5-1 57,-5-3 0,1 3 0,-4-4 0,0-1-52,-3-2 1,-3-3 0,-1-1 0,0 0 35,0 0 1,0 1 0,-1 1 0,-2 5 298,-1 4 0,0 0 0,3 11 136,-4 4 0,4 5-367,-3 10 1,1 4 0,0 10-1,-1 6 1,1 5 3,2 2 1,-3 2 0,0 5 0,1-1-54,2 0 1,-3 4 0,-1 2 0,3 0-218,0 0 0,2-2 0,0-4 1,2-1-67,2-3 0,-1-4 1,5-8-1,1-5 50,2-2 1,-2-3-1,-1-3 105,2-4 1,-5-4 0,-1-4-25,-2-4 0,-2-3 1,0-1-1,0-2 82,0-3 0,4-2 0,0-4-11,-1 2 1,4-3 0,0 4 0,1-4-1,0 1-18,2 2 1,1 3 0,1 6-1,1 0 11,-1-1 1,0 6 0,-1 2 0,-1 1 124,-2-1 36,-5 1 0,1 10 0,-8 1 0,-6 1 86,-5 0 0,1 1 0,-2 3 0,2 0-5,2 1 0,-1-1 0,2 2 0,3 1-168,4 2 1,3-1 0,1-3 0,0 0-26,0 4 0,5-3 1,5 1-145,5-6 0,0 2 0,6-4 0,1 0 0,1-3-142,2-2 0,0-2 1,0 0-1,1-2 127,3-2 0,-3-1 0,3-5 1,-3 2 57,-1-2 1,-6-5-1,-4-2 1,-5 2 138,-6 2 1,-3 0 0,-1 1 0,0-1 370,0 1 0,-5 0 91,-3-1 0,1 6-481,-2 3 1,7 8 0,-2 5 0,2 3 102,2 4 0,2-2 0,2 4-305,4 0 1,3-4 0,1 4-1,1-2 1,1-1-46,2-4 1,-1 2-1,6-6 1,0 0 202,-2-3 0,3-3 0,-4-1 0,0 0 93,0 0 0,-2-5 0,-3-4 0,-2-2-45,-3-1 1,2 0-1,-6-1 1,-2 1 34,0-1 1,-2 0-1,-2-3 32,-2 0 0,2-1-64,-7 5 1,7 6 0,-4 8 14,1 9 0,3 4 0,-2 8-29,3 4 1,1 6-1,0 0 1,1 3 0,3 2 81,4 3 0,3 2 0,2 3-4,-1-5 1,-4 3 0,-1 2 0,-1 0 51,-3 0 1,-2-1 0,-1-6 0,-1-5-52,-3-2 1,-3-3-1,-7-5 1,-1-5-6,-2-7 1,-5-1 0,3-7 0,-2-1-74,0-2 1,1-6 0,-4-3 0,2-3-123,2-2 1,6-5-1,0-2 1,6-4-169,2-1 1,2-5-1,4-2 1,3-1-114,5 0 1,2 2 0,11-2-1,1 4-25,1 2 0,7 3 0,3 0 0,3 5-96,1 6 1,6-4 0,1 3 0</inkml:trace>
  <inkml:trace contextRef="#ctx0" brushRef="#br0" timeOffset="62927">18938 13134 8355,'28'-19'0,"4"2"0,5 3-1059,14 8 810,-6 0 1,16 1-1,-3-4 1,2-2 133,2-1 0,9 1 1,-1 1 58,-2 2 0,7-6 0,1-5 0</inkml:trace>
  <inkml:trace contextRef="#ctx0" brushRef="#br0" timeOffset="63123">22064 13432 8355,'7'-13'3490,"-2"4"-4236,-5 5-596,0 5 1,6 11 0,1 1 0</inkml:trace>
  <inkml:trace contextRef="#ctx0" brushRef="#br0" timeOffset="88052">2418 3783 8090,'14'-24'0,"1"2"0,2 3 0,-1 1 0,1 3 0,1 1-185,1 2 1,2-1-1,4 1 181,-1-1 1,1 1 0,1 0 0,3 1 0,6 1 0,5 2 0,7-1 0,5 1-15,6 0 0,7 4 1,4-3-1,1 0 0,3 2 1,-1-1-1,2 3 0,0 2-86,1 1 0,1 1 0,-10 2 0,0 3 58,1 0 1,-3 3 0,3 3 0,-1 0 27,1 1 0,4-1 0,0 1 1,2-1 45,1 0 1,10 1 0,6-2-1,5-1-10,-45-6 0,0 0 0,4-1 1,0 1-1,0 1 0,-1-1 0,2 0 1,-1-1-56,0 0 1,0 0 0,3 1 0,1 0 0,0-1 0,0 0 0,2 0 0,0 0 26,0 2 1,0 0-1,1-1 1,-1-1 0,-2 0-1,0 1 1,0-1 0,0-1 20,0 0 1,1-1 0,0 2 0,0 0 0,3-1 0,0 0 0,0 0 0,0 0-11,0 1 1,0-1-1,2 0 1,1-1-1,-1 2 1,1 1-1,0 0 1,1-1 39,0 1 0,2-1 1,4-1-1,2 0 1,0 1-1,1 1 0,-2-1 1,1 1-148,1-1 0,0 1 1,5-1-1,0 1 1,1 0-1,1 1 1,0-1-1,0-1 91,-1 0 1,0 0 0,4 0 0,0-1 0,-2-1 0,-1 1 0,3 0-1,0 1-2,-1 1 1,1-1 0,1-1-1,0-1 1,-1 1 0,0 0-1,0-1 1,1 0 7,-2-1 1,1 0 0,5 0 0,1 0-1,-2-1 1,1 0 0,0 0 0,1-1 7,-1 1 0,0-2 1,1-1-1,0 0 1,-1 2-1,-1 0 1,0 0-1,0 1-49,-2 0 1,1 1 0,2 0 0,-1 0 0,-4 0 0,-2 0 0,-1 0 0,-1 0-35,-3 0 1,-1 0-1,1 0 1,0 0-1,-2 0 1,-2 0-67,-2 0 1,-2 0 149,-4 0 0,-1 0 0,0 0 0,0 0 0,-4 0 0,-1 0 0,-1 0 0,1 0 0,-2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12:11.22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22113 6238 6835,'13'-5'0,"-2"-3"0,-2-3 0,-2-2 0,-1 1 35,-3-1 0,2 5 0,-1 0 0,-1-2 0,-2-1 0,-2-1 0,-3-1-1,-4 1 0,-1 4 0,-2-1 0,-4 0 0,-1-4 0,-5-2 0,-2-1 0,-8-1 6,-3-1 1,-10 3 0,-6-4-6,-6 1 1,-9-3-1,-3 3 1,-2 0-75,-6 0 1,0 1-1,-5 1 1,3 0 31,5 1 1,-7-3 0,1 0-2,-5-1 0,1 3 0,1 0 1,-4 2-1,-5 3 7,-8 3 0,49 5 1,-1 0-1,-3 3 1,0 0-1,-2 0 1,0 0-25,-1 0 1,0 0 0,-4 2-1,0 2 1,1 0 0,-1 1-1,-1 2 1,-1 0 61,-1 1 0,-1 1 1,-1 2-1,0 0 0,2-1 1,1 0-1,1 2 0,0 0 25,1 0 0,1 1 0,1-1 0,1 1 1,-1-1-1,1 2 0,3-1 0,1 1-12,3 0 1,0 1-1,1 4 1,1 1 0,-39 18-1,6 4-121,9 0 0,0 9 0,17-1 1,5 1 77,7 0 1,11-4 0,4 2 0,4 5-145,4 1 1,7 6 0,7-3 186,2 2 1,2-6 0,7-1 0,6-1 0,5 0 3,6 3 1,8-4 0,4 3-1,4-4-41,4-5 1,14 2-1,12-6 1,6-2-11,5-5 0,12-3 1,-42-18-1,2-1 0,0 0 1,2 0-29,2 1 1,2-1-1,1-1 1,0-1-1,4 0 1,1-1-1,-1 1 1,-1-1-31,1 1 0,-1 0 0,4-2 1,1 0-1,-5 2 0,1 0 1,-1-1-1,1 1 3,0 0 1,1-1 0,-1-1 0,0-1 0,1 1 0,-1-1 0,0-1 0,1 0 28,0-2 1,0 0-1,-4-1 1,1 1-1,2 0 1,0 0-1,-2-2 1,0 0-18,-4-1 1,0-1-1,3 1 1,1-2 0,-2 1-1,0 0 16,2 1 1,-1-2 0,-3 1 0,-1-2 0,-2-1-1,-2-1 1,1-2 0,0-1 0,0 0 0,-1-1 45,0 0 0,0-2 0,0 1 0,-2-2 0,47-17 0,-4-1-4,-2 2 1,-8-9-1,-3-3 1,-3-4 5,-5-3 0,2-4 1,-7-4-1,-3-5 24,-3-6 1,-7 2 0,2-5-1,-4 2 47,-5 0 1,-2-6 0,-7 2 0,-3-2 94,-4 2 0,-14-2 1,-11 6-1,-17 0-446,-20-1 1,-27-1-1,16 32 1,-5 2-39,-7 0 0,-5 2 1,-5 2-1,-4 2 1,-91-27-1</inkml:trace>
  <inkml:trace contextRef="#ctx0" brushRef="#br0" timeOffset="14665">8235 10257 8355,'0'-17'2034,"0"1"-2403,0 1 0,0 12 1,0 7-1,2 6 0,0 2 1,2 0-243,-1 1 0,4 5 0,0 1 1</inkml:trace>
  <inkml:trace contextRef="#ctx0" brushRef="#br0" timeOffset="14891">8223 10592 8355,'-7'8'1607,"3"0"-1380,2-5 0,2 4-845,0-3 0,6-3-244,2 3 1,3-2-1,2-2 1</inkml:trace>
  <inkml:trace contextRef="#ctx0" brushRef="#br0" timeOffset="15483">10058 10331 8355,'-7'-12'771,"3"6"0,10 6-104,6 7 1,2 4-1,7 2 1,1-1-600,1 0 1,2 2-1,0 1 1,0 3-295,-1 2 1,0-4 0,-2 3-9,-2-1 1,-3-1-1,2-5 1,1 1 0,-2-1-2566,-1 0 2182,0 1 1,-5-1 0,1 1 0</inkml:trace>
  <inkml:trace contextRef="#ctx0" brushRef="#br0" timeOffset="15697">10381 10306 8355,'-13'0'227,"1"0"1,0 0 0,1 2-1,1 0 1,2 4 0,-1 1-1,1 3 1,0 2 0,-2 3-1,-1 3 1,-1 0 0,-1 1-155,1 1 0,4 0-851,-1 5 1,1-4-1,-4-1 84,-1 2 76,1-4 0,0 6 0,-1-5 0</inkml:trace>
  <inkml:trace contextRef="#ctx0" brushRef="#br0" timeOffset="15921">10678 10592 9682,'0'12'0,"-1"0"0,-2 2 0,-2 3 0,-1 2 0,-1 2 0,2-1 32,-1 2 0,1 2 0,2-1 0,-1-1 0,1-2 0,2-2 0,1-3-1859,0-2 1240,5 0 1,2-1 0,6 1 0</inkml:trace>
  <inkml:trace contextRef="#ctx0" brushRef="#br0" timeOffset="16435">11100 10406 8355,'-1'-20'1919,"-2"6"-1478,-1 9 1,0 6-1,4 12 1,0 1 0,1 1-473,3 1-168,3 1 1,1-1-1,1 2 1,0 0-83,2 0 0,2-3 0,-1-5 0,1-3 0,-1-2 0,2-2-921,2-2 1164,-2-1 1,4-1 0,-6-3-1,1-4 1,-2-3 0,-2-2 17,0 1 0,-2-5 358,1 1 0,1-5 0,-4 5 0,-3-1 184,0-1 1,-1 4 0,2-2 499,1 2-817,0 7 1,-4 7 0,0 8 0,2 5-187,2 3 1,-2 5 0,7 8-1,-1 4 1,0 1-282,0-1 0,-1 5 1,3-2 15,-2 3 0,-5 4 0,3-1 0,-2 3 0,0 3-147,-1 2 0,-8-6 0,-3-4 298,-3-6 0,-1-3 1,-1-8-1,0-4 48,-4-6 1,3-2 0,-2-7 112,2-1 0,2-7 1,-1-6-1,2-4 1,3-4-1,4-2 8,2-7 0,2 1 0,2-7-202,2-1 0,8-2 0,9 0 0,1 3 0,1 3-892,2-1 299,-3 11 1,9-15-1,-7 9 1</inkml:trace>
  <inkml:trace contextRef="#ctx0" brushRef="#br0" timeOffset="18115">5668 12427 9198,'-13'-12'298,"7"10"1,1 5-1,10 14 1,3 3-1,3 4-228,1 1 1,2 5 0,1 2 0,3 1 0,1-2 0,3 0-1,2-4-272,1-1 0,-5-6 0,1-2 0,0-2 0,-1-1 82,1-4 0,-6 0 0,2-5 1,-3-1-1202,-2 1 1,-4-2 989,0-4 1,-5 0 0,3 0 0</inkml:trace>
  <inkml:trace contextRef="#ctx0" brushRef="#br0" timeOffset="18424">5891 12502 8355,'-5'-7'1111,"3"3"0,-3 8-940,-1 4 1,-1 4-1,-5 5 1,-2 4-198,-2 2 0,0 3 0,-3 3 1,0 3-1,1-1 0,0-2 0,4-2 1,3-3-34,3 1 0,5 0-1243,-1 0 1,-3-6 0,0-1 0</inkml:trace>
  <inkml:trace contextRef="#ctx0" brushRef="#br0" timeOffset="18883">6462 12750 9307,'5'-13'80,"2"6"0,7 2 0,2 1 0,6 0 0,5-1 0,2 1 0,-2 0-257,-1 1 1,-1 2 0,0 1 0,0 0-171,-1 0 1,-3 0 0,0 0 0,-1 0-1220,0 0 1446,-2 6 1,0-5 0,1 4 0</inkml:trace>
  <inkml:trace contextRef="#ctx0" brushRef="#br0" timeOffset="19091">6685 12539 8355,'-7'5'439,"3"5"0,2 4 0,2 4 1,0 1-161,0 3 0,0 6 0,0 0 1,0 0-1,0-2-623,0-1 0,6 0 0,2-2 0,3-1 0,2-2-670,-1-3 1,6 6-1,1-4 1</inkml:trace>
  <inkml:trace contextRef="#ctx0" brushRef="#br0" timeOffset="19443">7255 12576 8355,'-11'-21'25,"3"1"0,3 4 0,6 0 0,3 2 234,4 2 0,8 1 1,1 1 488,3 2-612,-5 0 1,8-5 0,-2 2 0,2 1 18,2 2 0,-1 5 0,-2-1 1,-3 4-295,-1 4 0,-3 5 0,-7 7 1,-4 5-127,-2 2 1,-4 2 0,-2 1 0,-5 2 186,-6 1 0,-1 5 0,-3-2 0,0 0 29,-1-3 1,5-7 0,-1-2 0,3 1 198,5-2-8,3-1 1,6-7 0,3-2-1,6-5 1,5-3-411,6-1 1,2-5 0,3-4-919,3-2 642,-3-1 1,10-6 0,-4-1 0</inkml:trace>
  <inkml:trace contextRef="#ctx0" brushRef="#br0" timeOffset="20045">7875 12551 8355,'-12'-12'1236,"4"-1"784,0 1-1995,5 5 0,-1 3 0,8 7 0,3 2-57,0 2 0,4 1 0,-3 6 1,2 1-1,-1 2 0,-1-2 0,1-1 1,-1-2-512,0 1 0,1-2 1,3-3 215,0-4 0,1-3 117,-1-1 0,-1-1 0,-1-3 0,-3-4 209,-2-3 1,3-2 0,-2 1-1,-1-2 72,1-3 0,-1 4 0,-2-4 0,1 3 0,1 3 1,-1 2 314,0 0-222,0 7 0,0 3 1,0 11 36,-1 8 0,-2 5 1,-1 3-1,0 6-160,0 1 1,2 4-1,0 1 1,3 1 70,-3-1 1,5 3-1,0 0-243,0 1 1,0-3 0,-4 3-1,1-1 1,-1-4-44,-2-5 1,-7-4 0,-2-5 232,-3 0 1,-1-6 0,-2-4-1,-1-5 1,-2-6 160,2-2 0,1-2 0,2-2 0,0-2-91,-1-4 0,2-9 1,1-2-1,4-2 1,0 1-387,3-2 0,2-2 1,2-1-325,3 0 1,3 2-1,6 1 1,-1 1-1222,1-1 1559,4 4 0,3-5 0,5 4 0</inkml:trace>
  <inkml:trace contextRef="#ctx0" brushRef="#br0" timeOffset="20386">8632 12539 8355,'0'-25'1232,"0"6"1,6 1 0,2 5-1397,3 1 0,5 5 0,1 2 0,-1 0 0,1 0 0,1-1 0,1 1 3,3 2 1,-2 2 0,-1 1 0,0 0-1,-1 1-766,0 3 0,-2-1 0,-4 5 530,-4 2 0,-3 6 0,-5 4 0</inkml:trace>
  <inkml:trace contextRef="#ctx0" brushRef="#br0" timeOffset="20387">8632 12675 8355,'-5'0'391,"5"0"-91,6 0 0,11-4 1,4-1-40,2-2 0,3 3 1,2-5-1,2 0 1,2-2-376,2-2 1,2 1 0,0-1 0,-3 1-1079,-4 0 0,3-1 0,-1 1 1</inkml:trace>
  <inkml:trace contextRef="#ctx0" brushRef="#br0" timeOffset="20840">9426 12291 9172,'0'-24'2988,"0"4"-2806,0 2 0,5 9 1,4 3-1,2-1 1,1 0-1,0-1 0,1-1-266,-1 1 1,2 5 0,1-1 0,2 1 176,-2-1 0,4 3 0,0-3 1,1 4-299,-4 4 1,-2-1 0,-2 5 0,-1 1-173,-2 3 0,-2 0 0,-5 0 176,2 1 1,1 0-1,-7 3 1,-2 0-1,-3-1-108,0-1 0,-4 3 1,3-1 157,-3-1 0,0-1 1,1-3-1,3-1 64,2-2 244,1 0 0,5-1 1,3-1 140,5-1 1,2-3-1,1 2 1,0-1-199,1 1 0,2-2 0,-1 5 0,-3 0 95,0 0 1,0 1 0,0 5-39,-3-1 1,2 2 0,-7 1-1,-3 2-87,-3-2 1,-12-1 0,-2-2-1,-5 2-63,-3 2 0,0-2 0,1 1 0,-1-4-901,0-2 0,2-5-351,2 4 0,-8 0 0,3 5 0</inkml:trace>
  <inkml:trace contextRef="#ctx0" brushRef="#br0" timeOffset="21527">6127 14201 8355,'-14'-21'115,"-1"2"0,-2 1 0,4 3 0,1 2 186,4 5 0,5 1 0,1 4 0,4-1 0,7 3-19,2 4 0,7-1 0,2 8 0,5 2 0,3 5 0,1 1-385,-2 0 1,1 4-1,-1-2 1,1 4 0,-3-1-343,-3-2 0,-3 1 0,2-5 0,-5-2-3,-2-1 1,-2-2 0,-1 0 0,-2 1-103,-5-1 1,3-5 0,0-1 0</inkml:trace>
  <inkml:trace contextRef="#ctx0" brushRef="#br0" timeOffset="21840">6424 14039 8355,'0'-12'1317,"0"0"-1031,0-1 0,-1 8 0,-3 5-150,-4 7 0,-3 9 1,-5 6-1,-3 6 1,-6 6-1,-4 6 0,-4 6 1,-2 1-432,0-2 0,-1 2 0,7-7 1,3-3-230,4-3 1,4-10 0,7 1-262,3-2 1,2-5-1,6 0 1</inkml:trace>
  <inkml:trace contextRef="#ctx0" brushRef="#br0" timeOffset="22374">7007 14362 8355,'2'-11'537,"2"3"1,3 2 0,1 2 0,2 0-333,3 1 1,5 2 0,7-1 0,0 0-305,0-3 1,1-3 0,1 3-20,2-2 0,0 3 1,-4-3-1,-1 1 1,-4 3-86,-3 2 0,-3-3-2327,-2 0 2086,-5 0 0,-2 9 0,-5 2 0</inkml:trace>
  <inkml:trace contextRef="#ctx0" brushRef="#br0" timeOffset="22602">7218 14114 8355,'-12'-13'1261,"-1"1"1,6 7-1111,3 5 0,3 6 0,1 11 0,0 4 1,0 3-1,0 5 0,0 4 0,0 3 22,0 2 1,0-5 0,0 0 0,0 1-1132,0 2 1,1 1-327,3 0 1,-2 1 0,3-1 0</inkml:trace>
  <inkml:trace contextRef="#ctx0" brushRef="#br0" timeOffset="23216">7875 14300 8296,'0'-19'-30,"-5"1"0,4 1 176,-4 1 0,4-1 0,2 6 0,4 1 113,3 2 0,-1 5 0,1-1 0,2 3 0,1 2 0,1 3 0,-1 5-301,-3 2 1,2 1 0,-6 0-1,0 1-176,2-1 1,-5 1-1,5-2-76,-1-3 0,2-2 1,6-6 29,-1 0 1,-4-6-1,0-2 1,2-5 99,1-3 1,2 1 0,-2-5-1,-2 2 8,-1 3 0,-3-3-118,3 2 632,-5-1 1,1 17 0,-7 7-136,-1 7 1,-4 8 0,2 0 0,1 6 0,-2 3 1,0 1 0,3 7 1,-3-5-1,1 0-175,3 2 0,2-1 0,1-2 0,0-4-324,0-3 0,0-1 0,1-2 0,2-1 0,3-2 0,-1-3-366,1-1 1,3-3 0,-2 0 0</inkml:trace>
  <inkml:trace contextRef="#ctx0" brushRef="#br0" timeOffset="23451">8818 14188 9969,'0'-19'0,"1"4"0,4 5 0,3 5 0,3 1 0,3-1 0,1 3 0,3-1 0,1 0 0,3-1 0,1 1 0,2 0 0,0 1 0,0-2 0,-2 1 0,-1 1 0,-2 2 0,-4 2-2887,-5 2 2550,2 3 0,-12 5 0,5 1 0</inkml:trace>
  <inkml:trace contextRef="#ctx0" brushRef="#br0" timeOffset="23692">8855 14362 8374,'-7'7'-70,"7"-2"1,11-6 18,6-3 0,9 2 0,0-3 1,5-1-525,3-2 1,2-3-1,1-1 1</inkml:trace>
  <inkml:trace contextRef="#ctx0" brushRef="#br0" timeOffset="24219">9810 13977 9510,'-1'-11'0,"-3"3"0,-5 4 0,-2 3 0,-1 1 0,1-2 243,3-2 1,2 1 0,6-5-138,0-2 0,0 4 0,2-1-92,2 1 1,-1-2-42,5 4 0,0-2 0,4 3 102,1-1 1,-5 0 0,0 4 0,2 2 10,1 2 1,1 3 0,-1 6 0,-1 3-95,-2 0 0,-5 6 1,1 0-1,-2 4-259,-2 3 1,-2 6 0,-3-2-1,-6 3-66,-4 1 0,-7-1 0,1-3 0,-3-4 124,0-3 1,0-3 0,4-3 0,2-7 205,0-3 1,8-6 0,-2 3-180,1-1 1,5-8 333,2-6 1,3-3 0,1-1 0,0-1 129,0 1 0,5-1 0,3 1 0,3 0 0,0-1 242,-2 1 0,2 3 0,-3 3-97,3 0 1,1 2-1,1 5-261,-1 3 0,-3 3 0,-1 6 0,1-1-190,2 1 0,2-1 1,1-1-1,1-1-56,1-2 0,6-1 0,-2 1 0,0-2-1649,1-1 0,0-4 0,3 5 1</inkml:trace>
  <inkml:trace contextRef="#ctx0" brushRef="#br0" timeOffset="26034">6759 15577 8805,'-4'-12'1037,"0"0"-890,0 5 0,9 1 0,5 6 1,4 0-1,4 2 0,0 2 1,1 4 199,0 3 0,2 1 0,5 1-449,3-1 1,-3 1-1,2-1 1,-5 0 0,-2 2-1,0 1 1,-2 2-924,-3-2 1,-2 3 607,-1-2 1,-7 1-1,0-5 1,-2 1 0,0-1-923,-1 1 1339,-2-7 0,-6 6 0,-2-6 0</inkml:trace>
  <inkml:trace contextRef="#ctx0" brushRef="#br0" timeOffset="26245">7107 15416 8410,'-13'1'0,"1"2"355,-1 1-271,1 6 0,0-3 1,-1 5-1,1 2 1,-1 1-1,1 3 0,0 1 1,-2 5 153,-3 3 1,8 1 0,-4 4 0,2-1-534,0 1 1,3-3 0,1 3-663,1-2 0,-2-4 491,4-1 0,-6-8 0,3 6 0</inkml:trace>
  <inkml:trace contextRef="#ctx0" brushRef="#br0" timeOffset="26483">7689 15491 8355,'-12'-7'313,"5"1"0,9 6 0,9 0-727,4 0 1,8 0-1,2 0 1,5 0-366,2 0 1,4-4 690,-3 0 1,3-6 0,1 3 0</inkml:trace>
  <inkml:trace contextRef="#ctx0" brushRef="#br0" timeOffset="26753">7776 15652 8355,'-19'0'454,"-4"5"0,13-3-204,-2 2 1,9-3-1,3-1 1,8 0-238,7 0 1,4 0 0,8-1-1,0-3-404,2-5 0,6 1 0,-2-2 0,1-1-365,-1 2 1,9-6 0,-4-5 0</inkml:trace>
  <inkml:trace contextRef="#ctx0" brushRef="#br0" timeOffset="28008">8880 15416 7785,'-12'0'-1,"5"-5"0,0 3 0,4-3 0,-2-1 339,-2-2 0,0-3 0,-1-1 0,3-1-23,4 1 1,2 1 0,2 1-1,3 3-143,1 2 0,1 0 1,4 5-1,1 0 1,-1 2-251,0 2 0,1 3 0,-2 7 1,-3 2 83,-4 5 1,2 6 0,-2 4 0,-3-1-217,-3 0 0,-5 8 1,-7-4-1,-3 2-8,-3 4 1,-4-7-1,-1 1 1,1-5 213,-1-5 0,4-4 0,2 0 0,1-7 259,3-3 0,2-8-160,5-2 1,3-2 0,5-6 0,0-2-24,0-1 0,5-1 0,5-2 0,4-1 0,2-2 0,5 2 1,-5 6-1,1 2-78,1 1 1,-4-2 0,3 4 0,0 1-170,0 2 0,-1 6 0,-4 3 0,2 3 17,3 2 1,-3-5 0,3 0 0,0 1-752,0-3 1,5 11-1,-3-3 1</inkml:trace>
  <inkml:trace contextRef="#ctx0" brushRef="#br0" timeOffset="33934">5246 11894 8123,'-1'0'-26,"8"0"1,15 0 0,4-2 0,6 0 0,5-4 0,8-1 0,8-2 0,6-1 138,8 2 1,6-3 0,12 2-120,-3-2 0,5 3 1,5 1-1,3 2 0,3 2 1,2 2-25,-3 1 1,-45 0 0,0 0-13,-1 0 1,1 0 0,4 0-1,1 0 1,-4 0 0,0 0 0,3 0-1,1 0 17,0 0 1,1 0 0,1 0 0,0 0-1,0 0 1,1 0 0,0-1 0,1 0-86,1 0 0,0-2 1,-2 0-1,1-1 1,4-2-1,0-2 1,-1 1-1,1-1 160,1 0 0,0 0 0,2-3 1,0 1-1,0 1 0,0 2 0,-1-1 1,0 0-42,-3 1 0,0 1 0,2-1 0,-1 1 1,-5 1-1,-2-1 0,-1 1 0,-1 1-18,-2-1 1,-2 1 0,45 2 0,-5-3 0,-4 4 79,-6 1 0,-7 0 0,-3 1 0,-3 2-44,-2 1 0,-2 0 0,-7-2 0,-3 1 25,0 1 1,-4 0-1,3-4 1,-3 0-189,-1 0 0,-5 0 0,1 0 0,-1 0-97,-1 0 1,-1-2-1,-6 0 150,0-2 1,1-5 0,-3 4 0,-2-1 0,-4-1 85,-2 0 0,-4 5 1,-2-4-1,-5 2-18,-2 0 1,-6 0-79,1 4 0,-7 0 0,4 0 0</inkml:trace>
  <inkml:trace contextRef="#ctx0" brushRef="#br0" timeOffset="34309">10629 11658 7707,'0'-12'0,"1"-1"-903,3 1 944,-2 0 1,9 5 0,-3 3 0,3 2 0,1 4 0,1 2 0,-2 5 168,-3 7 0,2 3 1,-5 7-1,1 3 49,-1 4 0,-1 8 0,-4 6 0,-1 7-6,-3 8 0,-3 7 0,-5 9 0,-2 5-200,-3 3 0,10-38 1,-1 3-1,-1 1 1,-1 0-1,1 3 1,0-1-59,1-1 1,1 0 0,-1 5 0,1 0 0,-1 0 0,0 0 0,0 0 0,0 0-41,0-1 1,1 0-1,0 3 1,0 1 0,1 1-1,1 0 1,0 1 0,0 0 65,1 0 1,0-1-1,2 0 1,0-1-1,-1 0 1,-1 0-1,1 0 1,1-2-2,0 0 1,1-1 0,0 3-1,0 0 1,1-7 0,0-1-1,0 0 1,0-1-58,0-1 0,0 0 0,0 45 0,0-5 0,0-7-175,0-2 0,0-12 0,0 2 0,0-5-20,0-1 0,0-1 1,0-7-1,-1-4-285,-3-3 0,1 1 0,-7 0 0,-2-1 517,-3 2 0,-3-5 0,4-2 0,-1 0 0,0 3 0,-2 0 0</inkml:trace>
  <inkml:trace contextRef="#ctx0" brushRef="#br0" timeOffset="35535">4775 12043 8355,'7'-44'-415,"-2"1"382,-5 6 0,0 5 1,0 3-1,-1 4 1,-2 5-1,-1 3 278,1 3 1,2 9-1,0 6 1,-2 11-318,-1 12 1,0 12 116,4 9 0,0 9 0,0 5 1,0 6-1,0 8 44,0 8 1,0 3 0,0 13 0,1 2-86,1-49 0,0 2 0,-1 7 0,-1 1 0,3 0 1,0 1-1,-1 2 0,0 1-90,0 0 1,0 1-1,1 2 1,0 0 0,-2-1-1,0 0 1,2 2-1,-1-1 65,-1 1 0,0 1 0,0-4 0,0 0 0,-1 0 0,0-1 0,0-2 0,0 0 22,0-2 1,0 0 0,0-2-1,0 1 1,0-3 0,0 1-1,-1-1 1,0-1 1,0-1 1,-2 0 0,0 1-1,-1 0 1,-8 42 0,-2-1 12,-2 2 1,0-6 0,-3-1-3,1-3 0,-4-5 0,2 0 0,-4-1 0,-1 0-11,0-4 1,1-1 0,-1-5-1,0-9-155,0-5 1,6-4 0,4-6 0,4-4 31,3-6 0,5-7 1,-1-7-1,4-5-43,4-7 0,3-5 1,5-7-1,0 0 148,1 0 1,3-9-1,2-4 1,0-2-43,0-3 0,-1 4 1,-4-2-1,3 3 116,0 5 0,1-1 0,-5 4 0,0 3-32,1 0 0,-1 1 0,1-2 0,-1-1-30,0 1 0,1 2 0,-1 1 0,1 0 21,-1 0 0,2 0 0,1 0 0,2 0 85,-2 0 1,0 0-1,0 0 1,3 1-20,1 3 1,2-2 0,4 2 0,0-3 8,-1-1 0,5 0 0,2 0 0,2 2 28,5 2 1,1-3 0,6 5-1,2-2-52,1 0 0,3 6 0,3-2 0,4 3-71,3 1 1,3 3 0,1 1 0,0-3-9,4 3 0,0-3 0,5-3 0,6-3 0,4-2 0,4 4 0,3-5 1,3-2 2,0 0 0,-42-4 0,0 0 0,-1-1 0,0 0 0,1 0 0,0-1-13,1 0 0,1-1 0,-1 0 1,0 0-1,2 0 0,1 0 0,-1 2 1,1 0 5,-1 0 0,-1 0 0,2-1 1,0 0-1,-2 1 0,1 0 0,0 0 1,0 1 3,-2-1 1,1 0 0,4-1 0,0-1 0,-5 1 0,-1-1 0,1 0 0,1-1 5,1 0 1,1 0 0,-4 0-1,0-1 1,1 1 0,0 0 0,0-1-1,-1 0 24,0-1 1,-1 0-1,3 1 1,0 0-1,44-10 1,-48 10-1,0 1 15,48-7 1,-47 7 0,-1 0-1,42-7 1,-4 2-193,-1 3 0,-7 3 1,-3 3-1,-6-1-434,-9-1 1,-3 0 323,-10 4 0,4 0 0,-9 0 1</inkml:trace>
  <inkml:trace contextRef="#ctx0" brushRef="#br0" timeOffset="55270">5804 15664 8355,'0'-12'-275,"-1"-1"0,-2 1 1,-1 0-1,0-1 749,-2 1 0,5 6-467,-3 6 1,2 2 0,2 6-1,0 3 1,0 3 0,0 2-38,0-1 0,2-1 1,1-1-1,2-1 0,2-1 1,3-3-1,1-4-149,1-2 1,6-4 0,3-3 0,2-6 0,2-6-158,0-2 1,4-2 148,0-3 1,5-7-1,-2 0 1</inkml:trace>
  <inkml:trace contextRef="#ctx0" brushRef="#br0" timeOffset="56179">5197 14498 8355,'0'-12'0,"0"0"0,0-1 0,0 1-422,0-1 1,0 1 0,1 1-1,3 1 522,4 2 0,3 5-78,2-1 1,-5 3-5,0 1 0,1-2 1,3 0-1,-1-4-42,-3-1 0,7-1 0,-1-4 0,4-1-87,4 1 1,2-5 0,0-1-1,3 0-68,2 0 0,2-9 0,6 1 1</inkml:trace>
  <inkml:trace contextRef="#ctx0" brushRef="#br0" timeOffset="71939">16570 10951 7687,'0'-23'0,"0"1"0,0 3-9,0 1 0,0 8 0,0 10 0,0 7 0,0 4 0,0 1 0,0 2 0,0 3 166,0 3 0,0 4 0,1 2 0,2 3 1,1 5-1,-1 6-25,-2 6 0,0 13 0,2 8 0,1 8 0,-1 6 1,-2 3-1,-1 6 0,0 4-36,0-45 0,0 2 1,0 1-1,0 1 0,0 3 1,0 1-1,0-1 0,-1 1-23,-1-2 0,0 1 0,1 6 1,0-1-1,-1-2 0,-1-1 1,1 1-1,0 1-95,0-1 1,0 0 0,-1 4 0,0 0-1,2-2 1,-1 0 0,0 0 0,0 0 1,1-3 1,0 1 0,0-2 0,0 0 0,1 0 0,0 0 0,0 0 0,0-1-56,0-2 0,0-1 0,0 1 0,0-1 0,0 44 0,0-2-67,0-2 1,0 1 0,0-6-1,0-4-55,0-2 1,0-4 0,-1-3 0,-2-4-35,-1-5 0,0-5 1,4-11-1,0-2-97,0-3 0,0-3 0,0-9 0,1-4-258,3-3 1,-1-7 585,5-2 0,-2-6 0,3-2 0,1 4 0,-4 1 0,-4 2 0</inkml:trace>
  <inkml:trace contextRef="#ctx0" brushRef="#br0" timeOffset="72582">16359 10964 8355,'0'-7'-683,"0"-4"1,0 2 1058,0-2 1,0 3-339,0 0 0,0 0 0,1-5 0,2 1-59,1-1 0,6 1 0,-2-2-30,3-2 1,1 1-1,1-6 1,-1-1-1,2 0-9,2 1 0,-2 3 0,3 4 0,-3 1 86,-2 0 1,0-1 0,1 10 32,-1 2 0,-4 3 1,-1 6-1,-1 8-152,-3 7 0,2 1 0,-1 12 0,0 1 0,0 1-272,1-1 1,10 4 0,-1 4 0</inkml:trace>
  <inkml:trace contextRef="#ctx0" brushRef="#br0" timeOffset="73489">15280 14436 8355,'31'0'-1287,"5"-5"1072,-10-2 273,16 0 0,-9-3 0,10 5 1,-2-1-1,2 1 50,1 2 0,4 2 0,3 1 0,-1 0 0,1 0 0,1 1 0,2 2 0,-2 2 0,0 1 163,1-1 0,0 5 0,9-3-229,0 0 0,5 2 1,0-3-1,3 1 0,6 1-46,6-1 0,10-1 0,4-6 5,2 0 1,-44 0 0,1 0 0,-1 0 0,0 0 0,3-1 0,1 0-47,1-1 0,1 0 0,1 1 1,0-1-1,-1-1 0,0-1 1,1 1-1,1 1 50,0 0 1,0 1 0,-1 0 0,1 1 0,-2 0 0,1 0 0,-2 0 0,0 0-6,0 0 0,0 0 0,-1 0 1,1 1-1,-2 0 0,0 1-2,1 0 0,0 0 0,0 1 0,1 0 0,-1-2 0,0 0 1,0 1-1,1 0 4,-2 0 1,0-1 0,7 2 0,0 0 0,-3-1 0,0 0 0,0-1 0,2 1 0,-1-2 0,1 1-19,-2-1 0,1 0 0,3 0 0,1 0 0,-4 0 0,1 0 0,0 0 0,1 0-21,-2 0 1,1 0-1,2-1 1,0 1-1,-5-2 1,0 1-1,-2-2 1,1 0 18,-2 0 1,0-1 0,-4 2 0,-1 0 0,-2-1 0,0-1 0,46-3 20,-4 1 1,-7 1-1,-8-1 1,-5-1-43,-6 0 1,-4 4-1,-2-2 1,-4 0-222,-1 1 0,-7-4 1,-6 4-209,-4 1 0,-5-2 0,-2-1 468,-5-1 0,-3 2 0,-9-5 0,1-2 0,0-2 0,2-3 0</inkml:trace>
  <inkml:trace contextRef="#ctx0" brushRef="#br0" timeOffset="73781">21779 14126 8756,'-12'-25'0,"4"2"0,4 5 0,3 10 0,1 11 0,0 6 0,0 4 0,0 0 0,0 4 0,0 2 0,1 2 73,3 0 1,3-2-1,7 3 1,2-1-26,5 1 1,-2 0-1,2 0 90,1-2 1,-4-3 0,-1 4-121,-4 1 0,-2 1 1,-2 2-95,-5 0 1,-15 6 0,-10 7-1,-12 6-1106,-11 4 692,-13 2 0,19-20 1,-4 0-1,-46 34 1</inkml:trace>
  <inkml:trace contextRef="#ctx0" brushRef="#br0" timeOffset="77554">15689 11199 8355,'-23'-12'-109,"3"0"1,9 0-1,10 4-158,8 4 185,9 3 20,9 6 0,11 3 94,5 9 1,16 8 0,1 9 0,5 8 0,6 7 0,7 9-1,-34-25 1,1 0 119,4 4 0,0 1 0,2 2 1,1 1-1,2 4 0,1 2 1,2 2-1,1 0-98,3 2 1,1 0 0,2 3-1,0 1 1,1-1 0,1-1 0,0 3-1,1 0 1,1 2 0,-1 1-1,2 2 1,0-1-138,0 2 1,1-1-1,0 3 1,0 0 0,1-2-1,-1-1 136,0 2 1,0 1 0,0 0 0,1 0 0,-1-2 0,0 0 0,0-1 0,-1 1 19,-1-3 0,0 1 0,-1 1 0,0 0 0,-4-4 0,1 0 0,-1 0 0,0-1 0,0 0 0,-1 0-140,1 0 1,0 1-1,1-1 1,0 1-1,-5-4 1,0-2-16,-2-3 0,0 0 0,1 0 1,-1 0-1,-3-4 0,-1-1-56,0 1 0,0 0 0,-4-4 1,-2-1-1,-1-3 0,-1 1 0,-1-3 1,-1 0-1,33 31-193,-4-1 0,-5-8 0,-7-2 0,-6-5 3,-5-3 1,-5 1-1,-8-7 1,-4-4-826,-3-6 1153,0-4 0,-8-1 0,6 0 0,0-3 0,0-6 0,0-5 0</inkml:trace>
  <inkml:trace contextRef="#ctx0" brushRef="#br0" timeOffset="79077">18306 10840 8355,'-6'-7'0,"-2"3"-829,3 8 755,-12 3 1,9 12 0,-10 7 0,0 10 0,-4 9 0,-6 8 0,-8 7 0,-6 11 137,-8 11 1,20-34 0,-2 1 0,-1 6 0,0 1 0,-3 4 0,-2 0 0,-5 6 0,0 1 0,-2 3 0,-1 2 9,-2 5 0,0 1 1,-4 1-1,-1 1 0,16-23 1,0 1-1,-1 0 0,0 2 1,-1 0-1,1 0-170,0-2 0,-1 0 0,1 2 0,-2 5 0,-1 2 0,1-1 0,2-3 1,-1-1-1,2 1 0,-1 1 0,0 0 0,1 1 180,2-3 0,0 0 0,1 0 0,0 0 0,0-1 0,2 0 0,-11 25 1,2-2-1,0-3 0,0 1-86,2-2 0,1-1 1,2-2-1,0-2 0,5-3 1,0-1-1,1-1 0,1-1-137,2-3 1,0-1-1,-2 2 1,1 0 0,3-5-1,0 0 1,-1 0 0,0 0-50,-2-1 0,0-1 1,1 1-1,-1-2 1,0-3-1,-2-2 188,3-2 0,1-2 0,0-1 0,1-1 0,0-4 0,0 0 0,-24 43 0,-1-3 0</inkml:trace>
  <inkml:trace contextRef="#ctx0" brushRef="#br0" timeOffset="79873">14573 13692 8355,'8'0'-62,"0"2"1,2 0-1,4 2 50,6-1 0,2-1 0,13-2 0,2 0 0,6 0 0,6 0 0,9-2 150,6-2 0,13 1 0,3-5 0,7-2-172,4-1 0,-41 5 1,2 0-1,-2 0 1,2 0-1,1 0 0,1 1-40,2 0 0,0 1 0,-3-1 1,1-1-1,5 3 0,1-1 1,0 1-1,1-1-39,-1 2 0,0 0 1,2 0-1,0-1 0,-2 1 1,1 0-1,1 0 1,0 1 142,0 0 0,0 1 1,4-1-1,0 2 0,-2-1 1,1 0-1,1 0 0,1 0 15,1 0 0,1 0 0,-3 0 0,0 0 0,1-1 0,1 0 0,1 0 0,0-2 46,0-1 0,1 0 0,7-1 1,0-1-1,-2-1 0,-1 0 1,4-1-1,1-2-151,2-2 0,-1-1 0,4-1 0,-1-2 0,2-2 0,0-1 0,1 0 0,1 1 69,2-1 1,0 0 0,-3 1 0,-1 0-1,2 1 1,0 0 0,-3 1 0,0 0-42,-4 1 0,0 0 0,1 1 0,0 0 0,-7 3 0,0 0 0,-2 1 0,-1 1 0,-2 0 0,-2 2 1,-4 0-1,-2 3-367,-3 1 0,-1 0 311,0-1 1,-3 1-1,33 2 1,0-2 0,-7 4-1,-6 5-565,-3 1 1,-4 0 652,-5 1 0,-1-3 0,-3-5 0,-2 3 0,3 6 0,5 4 0</inkml:trace>
  <inkml:trace contextRef="#ctx0" brushRef="#br0" timeOffset="81346">17326 12402 8098,'-12'0'-591,"5"0"0,1-11 0,6-2 0</inkml:trace>
  <inkml:trace contextRef="#ctx0" brushRef="#br0" timeOffset="81838">17338 12328 7098,'0'8'-990,"-1"-1"900,-3-1 189,3 3 0,-10-7 0,2 2 238,-2-3 0,3-1 32,0 0 1,4 0 23,-5 0 1,1 0-133,-4 0 0,3 0-183,1 0 1,4 0-3,-4 0 0,5 6 1,-3 2-1,2 3-49,0 1 1,0 5 0,4 1 0,0 0 12,0 0 1,4-2-1,2-3 1,-1-1-32,1 0 0,3-5 0,0-1 0,2-2-39,1 0 0,-1-1 1,-1-7-1,-2-5 39,2-2 0,-1-5 1,1-2-1,-3-1-60,-2-3 0,-1 0 0,-4-1 0,0 4-83,0 1 0,-5 2 0,-3 3 1,-3 2 39,-2 3 0,-3-2 1,-1 6-1,2 2-300,1 0 1,-2 4-1,-1 3 1,2 6 67,1 4 0,2 7 0,-1-2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14:21.43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2443 6747 8355,'0'-17'-189,"0"1"1,0 1 0,0 1 0,0 1 0,2 2 0,2 3 255,4 4 1,-2 5 0,-2 8 0,-3 7 0,-1 8 0,0 7 53,0 11 1,0 5 0,-1 17 0,-3 12 0,-3 15 0,3-39 0,-1 2-77,1 5 1,0 2 0,1 2 0,-1 1 0,-1 5 0,1 2-1,0 3 1,1 1 0,0 1 0,0 1 0,2 2 0,-1-1 0,2 1-1,-1-1 1,1 2 0,0-1 0,0-2 0,0 0 0,0-1 0,0-2-1,0-1 1,0-1-131,0-2 0,0-1 1,2-5-1,2-1-10,0-3 1,0 0 0,-1 0 0,1-2 0,0-5-1,0-2 1,6 43 0,1-10-258,1-10 0,-4-18 0,1-3-421,0-8 563,2-3 1,2-5-1,-1 0 1</inkml:trace>
  <inkml:trace contextRef="#ctx0" brushRef="#br0" timeOffset="51130">9612 6734 8355,'7'-12'-157,"-2"0"0,-1-1 1,0 1-1,1 1 814,0 3-586,-3-3 0,4 9 0,-1-2 0,3 3 0,4-1 0,5 0 0,3-3-75,4 3 1,3 0-1,5 2 1,5 0 0,3 0-333,3 0 1,-3 0 0,4 0-1,-1 0 1,-5 0-325,-3 0 0,-5 0 626,-5 0 1,0 0-1,0 0 1</inkml:trace>
  <inkml:trace contextRef="#ctx0" brushRef="#br0" timeOffset="51428">10232 6462 8355,'0'-13'220,"0"1"1,0 10 0,0 7 0,0 4-333,0 4 0,0 3 1,1 2-1,2 1 0,3 3 1,-1 2-1,1 1 0,-4-1-532,0 1 0,-4 6 313,-2 2 1,-19 8-1,-10 3 1</inkml:trace>
  <inkml:trace contextRef="#ctx0" brushRef="#br0" timeOffset="53699">10740 6536 8583,'-5'-7'136,"4"2"1,-4 9-1,10 1 1,3 1-1,3-1 1,3-2-1,1-2 1,3-1-100,1 0 1,2 0 0,3 0 0,1-1-1,-1-3 1,-4-4-153,-3-3 1,1-6 0,-3 1-1,-3 0 89,-2 3 1,-7-1 0,1-1 0,-3-2-1,-2 2 2,-3 1 1,-3 2-1,-6-1 1,1 2 46,0 3 0,-5 3 0,1 5 0,0 0-13,3 0 1,-4 1 0,2 4 0,3 7-17,2 3 1,6 7 0,-3-2-68,1 4 1,2 1-1,6-1 1,0 1-17,3 0 0,6 0 1,0 0-1,5-2 0,2-2-9,0-5 1,4-3 0,-1-5 0,2-4 71,2-3 0,0-2 0,-1-4 0,1-6 30,0-5 1,0-2 0,-2 3 0,-2-1 12,-4 1 1,-4-3 0,0 1 0,-1 2-18,1 1 1,-5 2-1,-1-1-37,-2 1 0,-1 0 154,-4-1-48,0 1 1,-5 5 0,-3 3-55,-3 2 1,-2 2 0,2 2 49,3 2 1,-2 3 0,5 5 0,-1 1 0,-1-1-103,0 0 1,3 1 0,-3 1 0,2 1-72,2 1 0,-2 1 0,0-3 54,3 2 0,0-2 0,2 2 9,0-2 0,2-7 1,2-3 62,4-2 1,-1-4 0,1 0 0,1-4 152,-3-1 1,4-1-24,-6-5 1,2 5 217,-2 0-287,-3 5 0,5 3 0,-6 8 0,0 5 10,0 3 0,0 4 0,0 4 1,0 1-10,0 0 0,0 0 0,0 0 0,0-1-33,0 1 1,0-1 0,0-2 0,1-3-29,3-1 1,-1-1 0,4-5 0,0 0-161,0 1 0,-3-6-364,4-3 252,-5-3 0,2-2 1,-3-3-1,0-5-40,3-2 1,0-1-1,-1-2 1,5-1-136,2-2 1,1-10-1,0 1 1</inkml:trace>
  <inkml:trace contextRef="#ctx0" brushRef="#br0" timeOffset="53935">11584 6238 8355,'0'-18'400,"0"5"0,0 2 0,0 11 1,0 8-1,0 7 0,1 6 1,2 2-72,1 2 1,0 4 0,-2 3 0,0 1-470,2 1 0,1 6 0,-5-5 0,0 2-83,0-1 1,0 1 0,0 1 0,1-3-1102,3-3 1,3 2 0,5-2 0</inkml:trace>
  <inkml:trace contextRef="#ctx0" brushRef="#br0" timeOffset="54626">8892 8099 8355,'0'-13'885,"6"6"-670,2 3 1,7 3 0,3 2 0,2 2 0,2 1-1,2 0 203,5 2 1,2-5-201,2 3-100,8-2 1,-8-2-1,9 0-399,-4 0 1,-5 0-1,-2 0 1,-4 0-750,-3 0 1,-8 0 271,1 0 1,-9 0 0,-3 0 0</inkml:trace>
  <inkml:trace contextRef="#ctx0" brushRef="#br0" timeOffset="54964">9376 7950 8355,'-7'-8'1033,"3"-1"-821,3 7 0,10-4 1,4 6 212,1 0 0,4 0 0,-1 1 0,1 4 0,0 3-295,-3 3 1,-2 3 0,-5 1 0,-4 3-559,-2 1 1,-4 3-1,-2 7 1,-4 3-341,-3-1 1,-7 1-1,-3-3 36,-2 4 1,-2 3-1,0 1 1</inkml:trace>
  <inkml:trace contextRef="#ctx0" brushRef="#br0" timeOffset="55932">10393 8049 8355,'-7'1'-37,"3"4"1,4 3 0,4 3 0,5 0 0,2-1 422,1-2 0,0-5 1,1 1-1,1-3-238,2-1 0,-2 0 0,2-1 0,-2-2-9,-1-1 1,3-6 0,1 1-1,-2-5-136,-1-3 1,-6 1 0,-1 2 0,-2-1-89,-2-2 0,3-1 0,-2 3-28,-2-1 1,-2-5 0,-4 4 0,-4 2 0,-3 3 87,-1 4 1,-1-2 0,1 6-1,-2 1 17,-3 2 0,4 6 0,-4 3 0,3 3-41,2 2 1,1 5-12,3 2 0,2 5 1,6 3-1,2 1 1,2 0-1,4 0-63,3 0 1,7 0 0,4-5-1,4 0 22,3-4 1,6-2 0,-4-7 0,2-2-13,0-5 0,0-3 0,5-2 0,-3-3 128,-1-5 0,-4-2 0,-7-2 150,-2-4 0,-3-2 0,-7-5 0,-3 2 5,-4 2 1,-2 0-1,-2-2 1,-2 2-1,-2-1-47,-4 2 1,-3 2 0,-3 7 0,-1 4-102,-2 0 1,-1 2 0,3 4 0,-1 0-165,1 0 1,2 5-1,4 4 1,2 2-200,1 1 1,3 2-1,8 0 84,3-2 1,3 3 0,1-7-1,1 2 94,-1-2 0,5-1 1,-1-4-1,-1 1 221,-1-1 1,-2-2-1,1-1 1,-1 0 0,1-1 698,-1-3 0,-1 1-626,-3-5 1,-2 6 0,-6 2 0,0 7 0,-1 4 0,-2 3 0,-3 3-55,-1 3 0,3 8 1,-4 2-1,0 2 1,-1 2 25,1 2 0,4-3 0,-3-1 0,2-2-97,2-2 1,1-2 0,2-3 0,0-2 0,0-4 0,0-4 0,2 0 193,2-1-821,3-5 0,5-1 0,1-6 0,-1 0-24,0 0 1,6-6 0,2-1 0</inkml:trace>
  <inkml:trace contextRef="#ctx0" brushRef="#br0" timeOffset="56262">11336 7950 9086,'-2'-17'0,"0"1"0,-3 1 0,3 1 0,2 3 0,2 1 0,4 3 701,1 2 1,1-3-637,5 3 1,0 0 0,4 2-1,4-1-102,2 1 1,0 2 0,-1 2-1,-2 3 1,-4 5 0,-3 3 0,-5 5-332,-3 3 1,-2 5-1,-8 3 146,-8 1 1,0 4 0,-8-3 0,0 0 165,2 1 0,-3-2 0,5-6 241,2-2 0,7-3 1,2-6 45,1 0 1,5-3-237,0-1 1,9-5 0,9 1 0,3-3-401,5-1 1,2-4-1,6-1-194,1-2 0,3-2 0,-6-3 1</inkml:trace>
  <inkml:trace contextRef="#ctx0" brushRef="#br0" timeOffset="56826">8706 9686 8355,'0'-12'246,"2"1"0,2 3 0,6 3 0,5 4 0,5 1 0,5 0 0,4 0 1,6 0-269,5 0 1,0 0 0,4 0 0,0 0-1,-2 0 1,1 0 0,-4 0-1020,-5 0 1,5 0 450,-6 0 0,0-5 0,-8-2 0</inkml:trace>
  <inkml:trace contextRef="#ctx0" brushRef="#br0" timeOffset="57141">9314 9438 8355,'0'-12'423,"2"5"0,2 3-100,4 2 0,3 8 98,1 2 1,1 5-340,-1 3 1,-4-1-1,1 6 1,-1 1 0,-1 1-260,-3 2 0,-3 0 0,-1 0-238,0 0 0,0-1 0,-1 1 0,-3 1-380,-4 3 1,-9-2-1,-2 3 1</inkml:trace>
  <inkml:trace contextRef="#ctx0" brushRef="#br0" timeOffset="57886">10182 9686 8738,'-5'-7'0,"-2"2"1105,0-1-986,2 5 0,6-5 0,3 6-3,4 0 1,7 0 0,2 0 0,0-1-238,0-3 0,-1-2 1,3-3-1,-1 0-48,-3 0 0,-1-2 0,-2-2 0,-1 1 1,-1 0-33,-2-1 0,-5 1 88,1-1 1,-4 1 0,-4 0 1,-4-1 0,-5 6 0,-2 3 0,-2 3 93,2 1 0,0 1 1,0 3-1,-2 6 92,2 5 1,2 0-1,0 6 1,2 1-1,1 1 17,2 2 1,5 4 0,1 0 0,4-1-174,7-2 1,7-5 0,5-2 0,4-3 0,4-5 0,6-4 0,7-7 1,-1-1-119,2-3 0,-5-5 0,2-6 0,-5-1 149,-6 1 0,-3-5 1,-3 1 171,-2 0 0,-4-3 0,-8 4 0,-2 0-6,-1 0 0,-2 1 0,-4 5 0,-2 0 0,-2 1 1,-4 2 13,-3 5 1,-1 3-116,-1 1 1,-1 0 0,-1 1 0,-1 3 0,2 5 0,3 2-223,3 1 0,1 0 1,-1 1 32,3-1 1,4 5 0,1-1 0,0-1 0,1-1 0,4-1-553,3-1 703,-3-5 1,6-2 0,-2-5 0,2 0 0,0-1 0,-2-3 0,0-4 462,0-3 1,1-2 70,-2 1 1,2-1-216,-6 1 1,0 7 0,-4 5-159,0 6 0,0 10 0,-1 1 0,-2 3 1,-3 2 54,-1 1 1,5 6 0,-4 0-154,1-1 1,3-2 0,-2-1-1,3-1-310,1 1 1,0-4 0,1-2-145,3-1 1,-1-1 0,5-6 186,2-3 1,1-3-1,1-5-935,1 0 952,-6 0 1,9-5 0,-2-2 0</inkml:trace>
  <inkml:trace contextRef="#ctx0" brushRef="#br0" timeOffset="58359">10964 9451 8355,'0'-24'0,"0"3"0,-4 4 0,-1 4 825,3 1-549,0-1 1,6 5-1,2 0 1,1 0-146,2 1 0,4 0 0,2 4 1,3-1-240,1 1 1,-4 2 0,3 1-1,-1 1-140,-1 3 0,-3-1 0,-6 5 0,-2 2 53,-2 1 0,-2 3 0,-1 1 0,-1 1 76,-3 0 1,1-1 0,-5 0 0,-2 1 8,-1 0 1,0-3-1,1 0 67,2-1 0,5-4 186,-1 1 0,4-7-89,4 3 1,-1-4 0,5-1 0,2 0 190,1 0 1,2 4 0,-1 2-262,0 1 1,1-3-1,-1 4 1,1 0-34,-1-1 1,0 4-1,-1-1 1,-1 4 8,-2 2 0,-5 2 0,1-3 1,-4 3 66,-4 1 0,-3-2 0,-5 2 0,-2-1 59,-3-3 0,2-1 0,-5-3 0,-1-1-101,2-2 1,-1-5-405,4 1 1,2-3 0,-1-2-815,5-3 1045,5-3 1,10-11 0,2-1 0</inkml:trace>
  <inkml:trace contextRef="#ctx0" brushRef="#br0" timeOffset="58599">11596 9661 8355,'7'-5'-874,"-18"9"0,-10-3 1</inkml:trace>
  <inkml:trace contextRef="#ctx0" brushRef="#br0" timeOffset="62019">2022 12440 8355,'0'-13'-74,"0"1"1,0-1 0,-2 2-1,-1 2 587,-1 0 0,2 8 0,4 1-321,2 7 0,5 4 0,-4 0 0,2-1 0,1-2 1,1 0-1,-1 0-98,2 1 1,-4-7 0,3 3 0,0-4 0,2-1 0,2 0-529,-1 0 310,1-6 0,-1 2 0,0-7 0,1-4 0,-1-1-23,1-2 0,-5-3 0,-1 3 0,-2 0 85,-2 0 1,-2-2 0,-1 3 0,-1 2 0,-3 1 153,-4 2 1,-5 1 0,-2 1-13,-1 2 0,-2 5 1,2 0-1,0 5 0,-1 5-6,-1 4 1,5 4-1,-2 10-87,5-1 1,4 3 0,6 0 0,0 3-35,0 2 0,2-3 0,2 3 0,6-2-226,5-2 0,0-4 0,7-2 1,3-2-216,2-2 1,8-7 0,-4-7 0,2-3 122,1-1 1,-1-5 0,4-2 0</inkml:trace>
  <inkml:trace contextRef="#ctx0" brushRef="#br0" timeOffset="62526">2642 12365 8355,'0'-12'1286,"0"-1"-700,0 1 0,-2 1 0,-2 1-296,-4 2 1,1 5 0,-1-1 184,-2 3 0,-1 1-558,-1 0 1,-1 5 0,1 4-1,-1 2 1,2 2-158,3 4 1,-1 2 0,3 5 0,1-2-134,-1-2 1,2-3-1,4 2 1,0-1-122,0-3 0,4-1 0,2-3 317,0-3 1,3-2 0,3-8 181,0-2 1,1-1 0,-2-5 0,-1 2 287,-2-2 0,-1-1 1,2-1-1,-2-1 103,-1 1 0,3 4-375,0-1 1,-2 7-1,-1-1 1,0 6 31,-3 5 0,-2 4 1,-1 6-1,0 6-103,0 3 0,0 6 0,0-2 0,0 0 38,0 4 0,-1 1 1,-2 1-1,-1-1-17,1-3 0,-2 1 0,0-5 0,3-3 46,0-4 1,2-4 0,2-7-6,2-2 1,-1-4 0,5-5 0,1 0-10,3 0 0,0-5 0,0-5 0,1-4-324,-1-2 0,5-5 0,-1 3-311,-1-1 1,-5 2 0,-2-2 181,2 1 0,1-4 0,1 3 0</inkml:trace>
  <inkml:trace contextRef="#ctx0" brushRef="#br0" timeOffset="62819">2964 12142 8355,'-4'-19'945,"0"2"-506,0 3-2,4 7 0,0 7 1,0 9-1,0 3-246,0 5 1,0 3 0,0 8 0,1 1-212,3-2 1,-2 4 0,3-1 0,-1 0-428,0 1 1,1-1 0,-4-3 0,2 1-56,1-5 1,0-2 0,-3-6-1242,3 2 1390,-2-6 0,3 0 0,-5-4 0</inkml:trace>
  <inkml:trace contextRef="#ctx0" brushRef="#br0" timeOffset="63236">3559 12378 9368,'6'-7'417,"1"1"0,5 6 0,2 0 0,1 0 0,3 0 0,0 0-124,0 0 0,4 0 0,-1 0 0,2 0-141,2 0 1,0-4 0,0 0-1,-2 1-1017,-2 2 0,-3 1 0,-6 0-466,0 0 0,-5 0 0,-1 0 1</inkml:trace>
  <inkml:trace contextRef="#ctx0" brushRef="#br0" timeOffset="64094">4576 12390 8176,'0'-1'121,"6"-4"0,2 10 0,5-5 0,2-5 0,1-3 1,1-3-1,-1-1-82,1-1 0,-1-3 0,-4-1 0,-4 2 0,-3 0 0,-1 0 52,1-2 0,-3 2 0,-6 5 0,-4 2 0,-3 0 0,-2 1 1,0 3-1,-2 3 101,-2 1 1,-4 1-1,5 3 1,1 6-180,1 5 1,1 4 0,2 6 0,3 0-53,4 0 0,3 3 1,1 3-1,1-1-32,3 0 0,7-2 0,7-6 1,3-3-329,5-1 1,0-7 0,7-7 0,0-2 27,-1-2 0,2-2 0,-3-2 1,-1-4-169,0-3 1,-2-1 416,-7-1 0,2 1 0,-4-1 1</inkml:trace>
  <inkml:trace contextRef="#ctx0" brushRef="#br0" timeOffset="64553">5172 12328 8596,'-2'-12'0,"0"-1"357,-2 1 1,-5-1-1,4 2-153,-2 3 0,3-2 1,-5 6-1,0 1 0,-2 2 1,-2 2-1,1 2-230,0 1 1,3 6 0,1 0 0,0 3-93,1 4 1,-3 1-1,6-3-26,1 2 0,2-1 0,1-3 1,0-1-1,1 0-63,3 1 0,-1-5 1,5-1-1,2-2-102,1-2 0,2-3 0,-2-4 0,-2-3 251,-1 0 0,-1-9 1,3 2 176,-2 0 1,-5-2 0,1 7 980,-2-2-829,-2 4 0,0 7 1,0 9-1,0 3-168,0 5 0,0 2 1,0 6-1,0 1-156,0 3 0,0 1 0,0 5 21,0-2 0,0 0 0,0 4 1,0-1-1,0-3-14,0-4 1,0-3 0,0-3 0,0-2-124,0-4 1,0-4-1,1-2-13,3-2 1,-3-2 0,5-5-324,-1 2 1,1-1 0,4-6 41,-2-1 1,0-11-1,5 1 1</inkml:trace>
  <inkml:trace contextRef="#ctx0" brushRef="#br0" timeOffset="64936">5531 12229 8355,'-5'-25'0,"4"6"0,-4 2 568,4 3 1,1 2-1,1-1-71,4 1 0,-3 1 0,7 1-290,0 2 1,2 5 0,2-1-107,-1 3 0,-4 2 1,1 3-1,-1 6 162,-1 5 1,2 3-1,-4 6-474,-3 0 1,0-2 0,-2 7 0,0-1-1,0-1-469,0 2 0,-6 0 0,-2-4 1,-2 0 336,2 0 0,-3-6 0,3-2 806,-3-4 0,-2-2 479,1-2 195,-1-4-865,7-5 0,6 0 1,8 0-393,3 0 0,3 0 0,1 0 0,3-1 0,1-2-473,3-1 1,1 0 0,2 4 0,-1 0-330,-4 0 0,4 0 0,-5 0 0</inkml:trace>
  <inkml:trace contextRef="#ctx0" brushRef="#br0" timeOffset="65149">6114 12328 8355,'7'-6'0,"-1"4"0,-6-7 0,5 7 385,4-2 1,3 2 0,3 2 0,3 0 0,0-1 0,1-2-89,1-1 0,0-2 0,4 4 0,-2-3-1532,-2 3 0,-5 0 321,2 2 1,-3 0-1,-2 0 1</inkml:trace>
  <inkml:trace contextRef="#ctx0" brushRef="#br0" timeOffset="66112">6933 12415 8355,'-7'-2'-532,"3"-2"1,8 8-1,4-2 869,3-2 1,2-2 0,-2-2 0,-2-4 0,0-3 0,-1-1 0,0-1 0,-1 1-266,-1-1 1,-2 1 0,-4 0-34,0-1-212,0 1 0,-2 1 0,-2 2 88,-4 5 1,-3-1 0,-1 1 0,-2 2 0,-1 5 69,-2 5 0,-4 7 0,6 3 36,4 2 1,-1-1 0,5 4 0,0-1-44,3 0 0,4 5 0,4-7-83,4 4 0,5-1 1,3-2-1,5-5 0,2-2 1,2-3-49,0-3 0,5-2 0,2-6 1,0-3-1,-3-4 0,-2-5 0,1-3 1,-1-3 388,-3-3 0,-1 2-40,-6-2 1,-5 5 0,-5-4 0,-2 2 0,-2 3-1,-1 2 147,-2 0 0,-6 2 0,-2 1-348,-3 2 1,-2 5 0,1-1-1,0 3 1,-1 1-186,1 0 91,-1 5 0,5 2 0,1 6 1,0-1-1,2 2 0,-1 1 1,4 2-176,0-2 1,2 0 0,2 0 119,2 2 1,-2-2 0,5-6 132,-1 0 1,3-7 0,0 3 19,2-4 1,0-2 0,-2-2 183,0-1 1,-5-6 0,3 2-1,0-2 1,-2 0 174,1 2 0,-2 4 1,-3-3-178,3 2 0,-2 2 0,2 7-188,-3 4 1,-5 9 11,0 4 1,-4 2 0,2 3-1,1 2 1,-2 1 0,1 0 74,1 1 0,1-3-73,4 7 0,0-8 1,0 0-1,0-4 1,0-1-1,0-2 1,1-3 548,3-2-367,-3-7 1,10 3 0,-2-6-1,2-3-64,1-3 0,-4-1-217,1-6 1,-5 1 0,4-6 0,0-1 0,1-1 0,-1-1 0,2 1-658,1-1 1,1-4-495,0 5 0,1-5 913,-1 5 0,1-6 0,-1 2 0</inkml:trace>
  <inkml:trace contextRef="#ctx0" brushRef="#br0" timeOffset="66571">7565 12192 9114,'0'-20'0,"0"4"0,2 2 0,2 3 0,3 1 0,1 3 0,0 2 0,2 1 0,2 0 0,4-1 0,0 3 0,1 0 0,-1 2 0,1 0 0,-2 0 442,-1 0 0,-3 6 1,-2 2-1,-2 3 1,-1 1-1,-4 1-1660,0-1 956,-2 6 0,-6-3 0,-2 5 1,-3-1-1,-1-1 0,-1 0-811,1-3 1127,-1-1 1,2-2-165,3 1 262,3-7 0,10 1 0,3-3 0,3 3 0,2 2 0,-2-1 196,-3 2 1,3-4 0,-3 3 0,2 0 0,0 2-213,-2 2 1,-5-1 0,1 1 0,-3-1 43,-1 0 1,0 1-1,-1-1 1,-3 1-103,-5-1 1,-2-1-1,-1-1 1,-2-2-1,-1 0 1,-1 0-121,0 1 1,7-5-1170,1 4 0,-1-5 195,-3 1 1,-6 3-1,-1 0 1</inkml:trace>
  <inkml:trace contextRef="#ctx0" brushRef="#br0" timeOffset="75386">3423 14163 9397,'0'-37'0,"0"0"0,0 3 0,0 3 0,1 6 0,2 3 0,1 3 0,-1 3 0,-2 2 1980,-1 1-1879,6 7 0,-10 6 0,0 9 0,-5 8 108,1 8 0,-3 5 0,3 10-156,-3 5 0,3-2 1,1 9-1,1 1 0,3-4 56,2-2 1,1 0 0,1-6-317,4-1 0,1-7 0,7-4 0,-1-4 0,1-4 141,-1-5 1,5-6 0,0-3-1,1-2-18,0-2 1,4-7 0,-2-3-1,0-2-270,1-4 0,-4 3 0,2-7 0,0 0-173,0 0 0,-2-3 0,2 3 0,1 1-2,-1-2 1,2-1-1,3-6 1</inkml:trace>
  <inkml:trace contextRef="#ctx0" brushRef="#br0" timeOffset="75745">3956 14015 8355,'-12'-17'698,"0"1"1,-1 0-596,1 8 0,3 3 76,1 5 1,5 5 0,-1 3 0,3 5 167,1 3 0,0 4 0,0 4-232,0 1 1,0 4 0,0 2 0,0 0 0,1 2-264,3-1 0,-2 7 0,3-5 0,-1-1-132,1-1 0,3-3 1,-3-4-1,1-2-217,-1-2 0,4 1 0,-4-6-1637,2-1 1827,1-1 0,5-7 0,-1-1 1</inkml:trace>
  <inkml:trace contextRef="#ctx0" brushRef="#br0" timeOffset="75970">4204 13891 8355,'-5'-7'870,"4"7"0,-4 9-669,4 7 1,1 3 0,0 7-1,0 2-75,0 1 1,0 9 0,0-1 0,0 2-236,0-1 0,1 0 0,2-1 1,1-1-1,-1-3 0,-2-4 1,1-3-1,1-3-1455,1-2 1,0 1 539,-4-5 860,0-6 1,0 0 0,0-4 0</inkml:trace>
  <inkml:trace contextRef="#ctx0" brushRef="#br0" timeOffset="76159">3870 14312 8355,'0'-12'308,"1"5"1,3 3 0,4 3 0,3-1-233,2-2 1,5 3-1,1-5-87,0 1 1,6-1 0,-2-4 0,6 2 0,2-1 0,0-1 0,0 0 0,-1 3-991,-2 2 0,-2-5 0,-1 3 0</inkml:trace>
  <inkml:trace contextRef="#ctx0" brushRef="#br0" timeOffset="76560">4688 14002 8355,'0'-18'1396,"0"-2"-1216,0 2 0,0 0 0,0 5 1,-1 2-1,-3 3 0,-5 3-88,-2-1 0,-1 5 0,-1-3 0,1 2-42,0 2 0,3 2 0,1 2 0,-2 4 0,1 3 0,1 3 0,2 1-40,1 2 0,3 3 0,-2-2-58,3 1 1,2-2 0,2 2 0,2 1 0,4-3-102,4 1 0,0 3 1,5-4-1,-2-2 57,1-2 1,5 0 0,-3-2 0,0-1 162,-2-2 1,-3 0-1,-2 4-16,1 1 0,-7 3 0,-3 1 0,-6-2-8,-5-1 0,-4-2 1,-3 1-1,-3-1-262,-2 1 0,4-5 0,-3 0-866,1 2 194,1-5 0,10 1 0,2-6 1</inkml:trace>
  <inkml:trace contextRef="#ctx0" brushRef="#br0" timeOffset="76857">5135 13990 8355,'-13'-6'7,"5"5"1,1-2-1,1 6 1,4 7-671,0 5 0,-3-1 0,-2 3 1</inkml:trace>
  <inkml:trace contextRef="#ctx0" brushRef="#br0" timeOffset="76858">5085 14424 8355,'-12'0'3894,"6"0"-4448,6 0-937,6 5 1,6 2 0,0 6 0</inkml:trace>
  <inkml:trace contextRef="#ctx0" brushRef="#br0" timeOffset="87988">6214 14039 7259,'0'-12'0,"0"0"0,0-2 0,0-1 851,0-2-384,0 6 0,0 0 1,1 3-1,2-3 1,1-2-97,-1 1 0,-2 7 1,-2 6-1,-2 9 1,-3 6-205,-1 3 0,1 6 0,-4 7 0,2 4-55,-2 6 1,4 1 0,2 1 0,3 0 9,1 0 0,1-8 0,3 1-180,5-1 1,3-5 0,5-4 0,3-5-1,2-7-14,-1-5 1,7-4-1,-4-6 1,3-2 59,-1-2 0,-1-10 0,-2-11 0,-2-6-4,-5-5 1,1-3 0,-3-2 0,-5-4-33,-2-4 1,-3 4 0,-5-1 0,-5 1-169,-6 1 0,-6 2 1,-8 11-1,-3 6-256,-4 7 0,-7 12 0,-3 13 1,-2 18-638,-6 18 1,1 22-1,-5 10 1</inkml:trace>
  <inkml:trace contextRef="#ctx0" brushRef="#br0" timeOffset="89288">3324 15751 8355,'0'-12'-118,"0"-1"1,0 1 0,0-1 0,0 1 0,0-2 498,0-2-275,0 2 1,0-4 0,0 6 0,0-1 0,0 1 0,1-1 153,3 1 1,-1 5-1,5 4 1,1 7-1,-1 9 1,-1 6-179,-2 5 0,1 7 1,-3 5-1,1 4 1,-2 1-1,0 1 0,-2-1-219,0-1 1,-2-1 0,0-4 0,-4 0 125,-1-2 0,3-7 1,-3-1-1,0-7-3,0-4 0,3-3 0,-3-2-34,2 0 1,-1-7-1,4 1 1,-2-6-82,1-5 1,0-8 0,0-7 0,-1-3 2,1-3 1,3-6-1,3-3 1,3-6-136,1-4 1,1-7 0,6-2-1,1 0 137,1-1 1,5 12 0,-3 3 225,1 8 1,-4 13 0,3 1 0,-1 7 0,-1 6 2,-1 4 1,-5 6 0,-2 5-1,1 3-103,-2 4 1,-2 2 0,-5 1 0,0 4-38,0 2 0,0 3 1,-1 2-1,-2 1-108,-1-2 0,-6-1 0,3-1 0,-1-1 81,0-4 0,1 0 0,-3-7 0,2 1 46,-2-3 0,1-1 0,-1 1 0,3-2-82,2 0 1,-5-5 109,2 4 0,2-4 59,2 5 0,3-5 0,2 3 0,3-1 1,3 1 103,0 3 1,8-3-1,-3 1 1,2 2-103,0 1 0,0 1 0,1 1 0,3-1-89,1 0 1,-2 1 0,3-1-1,1 1-230,-2-1 1,-1-4 0,-5 1 0,-1-1-258,0-1 1,1 4 0,-1-4 0</inkml:trace>
  <inkml:trace contextRef="#ctx0" brushRef="#br0" timeOffset="89567">3944 15540 8355,'-12'-12'509,"5"-1"-452,1 6 0,6 3 0,0 8 0,0 5 0,2 3 0,0 3 0,4 3 0,-1 1 345,1 4 1,2 4 0,-2 3-444,0 2 0,-3-3 1,1 4-1,-2 2 1,-2 0-337,0 3 0,0-7 0,0-2 0,0-4-485,0-4 1,1 1 427,3-6 0,3-5 0,6-8 419,-1-6 1,0-4-1,1-5 1</inkml:trace>
  <inkml:trace contextRef="#ctx0" brushRef="#br0" timeOffset="90079">4142 15528 8355,'0'-20'0,"0"4"0,0 2 984,0 2 0,0 6-651,0 6 1,2 6-1,1 8 1,2 1-218,2 1 1,0 10 0,2 1 0,-2 2-236,-1 1 1,2 8 0,-4 0 0,-1 0-220,-2 1 1,-1-2 0,0 0 0,0-1 60,0-3 1,-4 2 0,-1-7-1,-1-1-446,1-5 0,1 0 0,2-6-570,-2-1 1293,3-6 0,-10-4 0,4-5 0</inkml:trace>
  <inkml:trace contextRef="#ctx0" brushRef="#br0" timeOffset="90080">3919 15912 8355,'6'-11'0,"3"2"215,6 0 0,1 5 0,4-4 0,2 0-205,2 1 1,1-4 0,1 2-775,3-2 0,-3 3 267,3 0 1,-3 0 0,-1-5 0</inkml:trace>
  <inkml:trace contextRef="#ctx0" brushRef="#br0" timeOffset="90475">4700 15652 8355,'-5'-31'216,"4"5"0,-5 1 1,6 9-1,0 2 0,0 2 1,-1 1-1,-2 1-61,-1 2 0,-6 5-224,2-1 0,-3 3 105,-2 1 0,2 9 0,2 4 1,2 2 70,1 3 1,1-3 0,2 5 0,-1 3-95,1 0 1,2 2 0,1 0 0,0-1 39,0 1 1,4 0-1,3 0-77,4 0 0,-1-1 0,7 0 1,1-2-1,2-3-20,-1-1 0,4 3 0,-3-6 0,0-3-30,1-2 0,-10-2 1,0 5-1,-4-1-81,-4 0 0,-3-1 0,-4-1 0,-6-2-13,-5 2 1,-10 1 0,-9 1 0,-5 1-48,-2-1 1,-2-5-1,4-3 1,1-2-401,2-2 1,12 0 331,4 0 0,5-11 0,2-3 0</inkml:trace>
  <inkml:trace contextRef="#ctx0" brushRef="#br0" timeOffset="90697">5172 15838 8355,'-18'-13'500,"5"1"1,8 5 0,9 3-546,4 3 1,8 1 0,0 0 0,1 0-261,0 0 1,3 0-1,5 0 1,-1 0-622,1 0 1,-1 1 705,-4 3 1,4 3 0,-5 5 0</inkml:trace>
  <inkml:trace contextRef="#ctx0" brushRef="#br0" timeOffset="90929">5184 16061 8355,'-1'4'347,"5"0"-422,6-1 1,2-2 0,2-1 0,2 0-594,5 0 0,2 0 0,2 0 1</inkml:trace>
  <inkml:trace contextRef="#ctx0" brushRef="#br0" timeOffset="94325">6263 15776 8355,'-12'-13'663,"4"6"-51,-1 3 1,8 3-351,1 1-183,0 0 0,15 4 0,-1 0 1,5-1-1,6-2 0,4-2 1,3-2-1,2-2-70,2-2 1,1-1-1,-1-3 1,-2 1-1,-2 3-380,-2 2 0,-5 0 1,-6 5-715,-1 0 0,-1 6 0,-5 1 0</inkml:trace>
  <inkml:trace contextRef="#ctx0" brushRef="#br0" timeOffset="94576">6921 15429 8355,'0'-20'1115,"0"2"-693,0 11 0,0 7 0,0 9 0,0 2 0,1 2 0,2 4 0,1 5 0,-1 7-83,-2 8 1,-1 6-1,0 8 1,0 1-308,0 2 1,0 4-1,0-4 1,0-3-661,0-4 0,0-2 0,1-6 0,3-5-2240,5-2 2063,-4-3 0,6-5 0,-4 1 0</inkml:trace>
  <inkml:trace contextRef="#ctx0" brushRef="#br0" timeOffset="105677">3944 8062 7220,'-11'1'0,"1"2"0,3 2-153,2 2 225,-5 1-77,9-1 1,-5 4-1,6-2 1,0 2 0,2 1 13,2 0 0,1 1 1,5-1-1,-3 2 1,-2 1-1,-2 3 66,-1 1 0,-2 2 0,0 5 0,0 3 1,0 4 58,0 3 1,-6 1 0,-2 0 0,-3 2-1,-2 2 1,5-1 0,0 6-1,0-1-12,1-1 0,-3 5 0,6-4 1,1 2-84,2-2 1,1 1 0,0-8 0,0-2-150,0 0 0,5-6 0,4 1 0,2-4-196,1-2 0,0 3 0,1-9 0,-1 0-880,1-2 1013,-1-3 1,0-2-1,1 0 1</inkml:trace>
  <inkml:trace contextRef="#ctx0" brushRef="#br0" timeOffset="106066">3808 8062 8355,'-13'-7'-225,"6"0"225,3 3 0,-1 4 0,0 0 0,3 6-23,0 6 0,2 5 0,0 4 0,0 3 64,0 0 1,0 7 0,0 2 0,2 3 59,2 1 1,-3 10-1,3 4 1,-1 4 16,1 4 1,-2 11 0,2 6 0,-3 3-46,-1 1 0,0 1 0,0-4-75,0 0 1,0-1-1,0 7 1,0-1 0,0-6-141,0-6 1,0-2 0,0-16 0,0-3 6,0-7 1,0-10 0,0-7-1,0-7-129,0-5 0,6-6 0,1-5-210,-1-9 1,5-7 292,-2-11 1,-4-5-1,1-2 1</inkml:trace>
  <inkml:trace contextRef="#ctx0" brushRef="#br0" timeOffset="106325">3795 8074 8961,'-8'-11'0,"0"3"0,-2 5 0,0 7 144,2 8 1,-3 8 0,4 9-1,-1 6 1,1 10 0,0 8 0,2 8 186,-1 5 1,2 10-1,5 12-325,3 10 0,2 0 0,-1-47 0,0 1 1,-2-1-1,0 0-288,3 44 1,-1-4 0,-2-7-1,3-5 1,-1-9-186,1-5 0,-1-9 1,-1-3-1,3-6-33,0-6 1,4-8 0,-4-3 0</inkml:trace>
  <inkml:trace contextRef="#ctx0" brushRef="#br0" timeOffset="109227">2220 6883 8274,'-30'-5'0,"5"-3"0,7-5 0,6-2 5,3-2 1,4 1 46,5 3 0,1 1 1,3 1-1,5 1 0,3 2 1,5 0-1,5 0 0,5 1-189,6 1 0,3 2 1,3 4-1,1 0 1,2 0-1,1 1 1,0 2-1,-3 1-82,-2-1 1,-5 3-1,-1-2 1,-2-2-1,-2 0 1,-3-2 0,-3-2 131,-2-2 0,-4-3 0,2-5 1</inkml:trace>
  <inkml:trace contextRef="#ctx0" brushRef="#br0" timeOffset="109481">2691 6561 8355,'-12'0'-333,"5"-6"1,8 5-1,10-3 1,6 4 294,2 4 0,-4 4 0,3 10 0,-3 7-198,-2 7 1,-3 9-1,-15 6 128,-7 5 0,-14 5 0,-18 5 0</inkml:trace>
  <inkml:trace contextRef="#ctx0" brushRef="#br0" timeOffset="114057">5581 12204 7311,'-1'-7'-562,"-2"2"999,-1-1 1,-2 5 642,2-4-586,-3 4-411,0-4 0,2 2 1,6-4-111,3 1 0,-1 1 1,5 2-1,1-2 52,-2-2 0,4 3 1,-3-5 113,3 0 1,-3 3-40,0 2 0,-3 3 0,1 2-70,0 3 0,2 3 1,-4 5-1,-1 1-42,-2-1 1,-1 5 0,0 1 0,0 1-10,0 3 0,-1 6 1,-2 1-1,-2 0-108,-2 1 1,0-4 0,-3 3 0,2-3 83,-2-1 1,-5-2 0,-1-1-1,1-2-6,1-2 0,0-2 0,-1-3 0,-2-1 6,2 0 0,1-5 0,2-3 1,0-2 15,-1-2 1,1 0-16,-1 0 1,7-2 0,1-2-1,4-4 1,1-3 21,0-1 0,0 3 0,1 1 0,2-2 70,1-1 1,6 3 0,-2 1-1,3 0-24,2 0 0,-5 5 0,0-2 0,2 2 76,1 2 1,1 0-1,1 0 1,-1 0 35,0 0 1,1 6 0,-1 1 0,1 1-195,-1 0 1,0-1 0,1 3 0,-1-3-269,1-2 0,0 3 0,4-4 0,2-1-306,1-1 1,3-2 0,-4 0 0</inkml:trace>
  <inkml:trace contextRef="#ctx0" brushRef="#br0" timeOffset="176149">3721 17376 8601,'0'-13'0,"-2"1"0,-2-1 0,-4 1 1016,-3 0-832,-2 5 1,5 1-1,0 6 1,-2 0-1,-1 0 1,-1 0 0,-2 2-1,-1 2 1,-2 5 40,2 7 0,-3 3 1,2 7-1,1 2 0,1 1 1,3 0-1,3-1-425,3 1 0,4 0 1,1-4-1,1 0-281,4 0 0,3-2 0,8-2 1,5-6 15,2-5 0,4-5 0,2-5 1,2 0-171,1 0 0,9-11 0,-2-3 0</inkml:trace>
  <inkml:trace contextRef="#ctx0" brushRef="#br0" timeOffset="176910">4043 17760 8355,'-1'-12'1338,"-2"2"-1326,-1 6 0,0 11 0,4 14 0,0 3 0,0 4 0,0 2 0,0 1 0,0 0 0,0 0-111,0-1 0,0-1-869,0-4 1,-6-1 0,-1 1 0</inkml:trace>
  <inkml:trace contextRef="#ctx0" brushRef="#br0" timeOffset="177396">4713 17549 8355,'-6'-18'1058,"5"5"-1157,-3-4 0,2 7 0,4 4 0,2 0 0,4 5 0,3 3-673,2 7 1,-1 2 0,1 1 0</inkml:trace>
  <inkml:trace contextRef="#ctx0" brushRef="#br0" timeOffset="178265">5407 16979 8355,'0'-32'4,"-1"7"0,-3 10-91,-4 6 0,-5 9 326,-3 8-119,2 8 0,-5 5 1,2 8-1,-4 5 1,-1 6-1,0 6 1,3 2-27,1 2 1,6 5 0,5 3 0,1 2-1,4 1 1,0-3-124,2-4 0,2 1 0,2-2 0,4-2-587,3-4 1,8-4 0,5-7-811,3-3 1246,8-8 1,2-2 0,7-4 0</inkml:trace>
  <inkml:trace contextRef="#ctx0" brushRef="#br0" timeOffset="178719">6834 17004 8355,'0'-24'232,"0"4"1,2 3 0,7 9-1,7 4 1,6 5 0,4 6-1,2 7 1,0 4-42,-5 4 1,-4 12 0,-8 9-332,-2 8 1,-5 8 0,-10 10-1,-5 5 1,-7 2-189,-5 0 0,1-6 0,-8-1 0,1-1-895,0-4 766,0 0 1,4-8 0,0-1 0</inkml:trace>
  <inkml:trace contextRef="#ctx0" brushRef="#br0" timeOffset="179187">7392 17525 8355,'-2'-13'1267,"0"1"-1149,-2-1 1,1 6-1,6 2 201,1-1 1,5 5-1,0-3 1,2 4-1,2 3-287,4 1 1,1 4 0,4-2 0,-3 0-1,0 3 1,-1-2 0,2-2 0,-2-1-779,0 0 1,-1 1-1,-1-5 1,0 0-1055,-1 0 1470,-6 0 0,2 5 0,-5 2 0</inkml:trace>
  <inkml:trace contextRef="#ctx0" brushRef="#br0" timeOffset="179384">7491 17413 8355,'0'-8'484,"1"-1"0,4 1 1,3 1-1,1 4-105,0 6 1,0 5 0,-5 9 0,-1 4-1,-1 3 1,-2 4-874,0 1 1,-2 5 0,-1 0 0,-2 0-723,-2-1 0,-1 3 0,-5-4 1</inkml:trace>
  <inkml:trace contextRef="#ctx0" brushRef="#br0" timeOffset="179894">8396 17351 8355,'0'-25'0,"0"0"0,0 2 0,0 2 0,0 5 1149,0 2-853,-5 1 0,2 2 0,-5 3 0,-3 4 0,-3 4-185,-2 4 1,-5 4 0,4 8 0,2 2-1,0 1 1,0 3 0,0 1 0,2 2-149,4 0 0,6 0 0,-1-1 0,2 1 0,2 0-115,0 0 1,6-6-1,4-2-395,5-3 0,0-2 0,5-1 1,3-3-546,0-4 0,6-2 808,0-2 1,5-11 0,-2-3 0</inkml:trace>
  <inkml:trace contextRef="#ctx0" brushRef="#br0" timeOffset="180363">8793 17438 7997,'-12'-9'0,"-1"1"342,1-1-10,5-3 0,2 4 0,5 0 31,0-2 0,0-1 1,1 0-1,3 2-196,4 0 0,3 5 0,2-3 1,1 2-1,1 2 131,1 2-554,1 6 0,-5 3 0,-1 8 0,-2 2-2,-5 1 0,-3 1 0,-1 4 0,0-2-236,0-1 0,-5-2 0,-5 3 206,-5-1 0,0-5 0,-5 3 0,1-1 0,1-2 199,0-3 1,2-4-1,3-3 1,1 0 125,-1-3 1,5-2-1,1-2 1,2-3 379,2-5-322,7-2 1,-1 3 0,5 1 0,2 0 0,1 2 39,1-1 1,1-2 0,-1 4-1,0 1 7,1 2 1,1 1-1,1 0 1,1 1-172,-1 3 1,-5-2 0,-2 3 0,2 1-1,1 1 1,1-1 0,0 0-676,-4-1 0,3-3 0,-4 3 0</inkml:trace>
  <inkml:trace contextRef="#ctx0" brushRef="#br0" timeOffset="182214">8644 17661 8434,'-4'-8'402,"0"-1"0,0 1 0,4-4 1,1 1 276,4 2 1,-3 4-565,7 5 1,0-1 0,6-2 0,2-1 0,-2 1 0,-1 3 116,-2 4 0,-1 3 1,-1 7-406,-2 2 0,-5 4 0,1 4 0,-4 1-15,-4 0 1,-3 0-1,-5 1 1,-2 1-97,-3 2 0,-1 0 1,-5-4-1,1-1 78,0-4 0,-8 2 0,5-5 1,0-2 129,3-1 1,0-7-1,5-3 1,2-3 74,1-1 1,3-1 0,3-3 0,4-6 58,3-5 1,1 1-1,1-2 14,3 2 0,7 1 1,6 1-1,-2 1 1,0 3 79,2 4 1,-4-2 0,5 2-1,-1 3 12,-1 3 1,1 1 0,-6 5 0,-2 2-133,0 1 0,-1 6 1,3-1-1,-1-1-521,-2-1 1,0-2-1,5 1-223,-1-1 1,0-5-1,1-3 289,-1-2 0,1 3 0,-1 2 1</inkml:trace>
  <inkml:trace contextRef="#ctx0" brushRef="#br0" timeOffset="182426">8917 17463 8355,'0'-13'-947,"0"6"1,6 2 764,2 5 0,3 0 0,1 0 0</inkml:trace>
  <inkml:trace contextRef="#ctx0" brushRef="#br0" timeOffset="183154">8731 17525 8355,'13'-6'0,"-1"-2"-122,0-3 1,1-2 0,-2 1 0,-3 0-1,-4-1 1,-2 1 0,-2-1 266,0 1 1,-2-1 0,-2 2 0,-3 2 439,0 1 1,-4 3-361,3-3 1,3 7 0,0 1 0,5 7-160,5 4 0,1 2 0,7 3-94,-1 0 0,1 1 0,-1-4 1,0 3 16,1 0 1,3-1 0,1-5 0,-2-3-119,-1-2 1,-2 0 5,1-5 1,-6-2 88,-3-2 0,-3-3 0,-1-5 0,-1-1 0,-3 1 0,-5 0-60,-2-1 0,-1-1 0,-1-1 53,1-1 1,0-1-1,-2 5 1,-1-1 123,-2 1 0,5 4-17,4-1 1,5 8 0,-1 1 0,2 8-100,2 7 1,7 1-1,4 4 1,6 2-367,2 2 0,-2-1 0,3-1 0,1-3-171,-2-1 204,5 4 1,-11-8-1,5 4 1</inkml:trace>
  <inkml:trace contextRef="#ctx0" brushRef="#br0" timeOffset="183567">9562 17413 9564,'-12'-11'0,"-1"3"0,4 3 0,5 5 0,8 3 106,5 1 1,4 0 0,1-4 0,1-1 0,1-3-216,-1-4 1,-1-3-1,-1-2-117,-1 1 0,-4-1 0,-1 1 0,-1 0 50,-4-1 0,-2 2 0,-4 3 150,-4 4 0,-3 1 1,-1 0-1,-1-1 1,1 1-24,-1 2 1,0 7-1,-3 2 211,0 3 0,1 1 1,7 2-1,3 1 59,4 2 0,1 3 0,0-2 0,3 0-260,5 0 0,2-1 0,10-5 0,4-1 0,2-1-603,3-2 0,5-5 1,-1 1-47,3-3 423,1-6 1,6-2 0,1-5 0</inkml:trace>
  <inkml:trace contextRef="#ctx0" brushRef="#br0" timeOffset="184247">10021 17388 8355,'7'-12'0,"-3"-1"0,-3 1 237,5-6 1,-5 4 78,4-2 1,0 2 0,-1 1 0,-1 1 223,-2 0 0,-2 3-390,-3 1 0,-3 5 1,-6-1-1,1 3 0,0 2 1,-1 2-132,1 1 1,-1 6 0,1-2 0,0 4 0,-1 4-1,1 0 1,1-1 0,3 0-589,3 2 0,4-3 375,1 2 1,1-3 0,4-4 0,3-2 0,3-1-36,1-3 0,5-2 0,-1-1 51,0 0 0,-1 0 0,-2-1 0,1-2 154,-3-1 0,-1-1 1,2 4 198,1-3 1,-2 4-40,-3 0 0,-2 10 0,-6 8 0,0 1-87,0 3 0,0 1 0,0 2 1,0 0 219,0 0 1,-5 5 0,1 2-132,1-1 1,-2 4 0,1-6-1,1-2 1,2-2-129,1-4 0,0 1 0,1-7 0,2-3-70,1-2 1,1-7 0,0 1-147,3-3 1,3-1 0,1 0 0,1-1-386,-1-3 0,2-3 1,2-7-1,5-1 40,3-2 1,0-10 0,1 1 0</inkml:trace>
  <inkml:trace contextRef="#ctx0" brushRef="#br0" timeOffset="184248">10455 17400 8355,'-12'-6'2273,"-1"0"-2545,6 6 1,7 0-817,9 0 0,2 0 0,1 0 1</inkml:trace>
  <inkml:trace contextRef="#ctx0" brushRef="#br0" timeOffset="184589">10864 17214 8355,'-11'-16'0,"3"-1"0,-1 1 0,4 3 0,3 1 411,0 0 0,6-1 1,2 2-163,1 3 1,1-2 0,4 5-1,1-1-219,-1 1 0,1 1 0,-1 4 1,0 0-91,1 0 1,-2 5-1,-3 5 1,-4 5 60,-2 6 1,-2 8 0,0 4 0,-2 4-258,-2 4 1,-4-2 0,-7 3 0,-3 0 182,-1-1 0,2-4 0,-2-5 0,1-3 251,3-6 0,2 1 1,5-8 175,4 0 0,4-8 0,4-4-220,4-3 0,9-2 1,3-2-1,5-2-634,4-2 1,3-1 0,5-5-518,0 1 1,0-1-1,1 1 1</inkml:trace>
  <inkml:trace contextRef="#ctx0" brushRef="#br0" timeOffset="185085">11621 17425 8355,'7'-19'-20,"4"1"0,-3 11 0,9 3 0,2 3 1,0 1-1,-1 0 0,-1 0 0,-1 0-694,-1 0 0,-1 0 0,-1 0 634,-1 0 0,0 0 0,1 0 0</inkml:trace>
  <inkml:trace contextRef="#ctx0" brushRef="#br0" timeOffset="185392">11708 17190 8355,'-13'-6'723,"7"10"0,1 2 1,4 8-683,1 6 0,0 9 1,0 4-1,0 2 1,0-1-1,0-1 1,0 0-1,0 0-570,0 0 0,4-5 0,2 1 1,-1-3-224,1-1 0,3 0 0,-2 0 1</inkml:trace>
  <inkml:trace contextRef="#ctx0" brushRef="#br0" timeOffset="186153">12477 17227 8564,'-6'-32'0,"-1"3"0,0 4 0,3 5 0,3 3 0,1 3 0,0 2 0,-1 1 0,-2 1 0,-3 3 0,-1 2 0,-2 4 0,-2 3 508,-2 7 1,0 3-1,-3 3-322,0 2 0,-1 9 0,5 0 0,1 3-50,3 1 1,2 3 0,6-4 0,2-1-279,2-2 0,3-2 1,6-4-1,2-3-337,2-4 1,5 0 0,-1-2 26,2-3 0,2-2 0,0-6 0,0 0-7,-1 0 0,1 0 0,0 0 0</inkml:trace>
  <inkml:trace contextRef="#ctx0" brushRef="#br0" timeOffset="186154">12650 17587 8355,'-12'0'445,"0"0"0,5-2 65,3-2-325,8 3 0,1-6 0,5 4 0,-3-3 0,0 1 141,0-1 1,-3 2-214,4 4 1,0 2-356,5 2 0,-7 4 0,-1 7 0,-4 2 28,-1-2 0,0 3 0,0-2 0,0 0 80,0-3 0,-4 4 0,0-1 204,1 0 0,2-3 0,1 0 0,0-1-57,0 1 0,1-5 212,3 0 0,3-4 0,5 3 0,1-1 1,-1-2-117,1 1 1,-1-2 0,0 5-210,1 2 0,-2-3 0,-3 1 0,-2 0 1,-2 1-131,0-1 0,0 0 0,-5 3 307,-3-3 1,-3 3-1,-6-4 1,1 2-1,-1-1-18,1 2 0,-5-4 1,0 1-180,-3-1 0,4 2 0,-4-4 1,3-1-1309,1-2 720,3-1 1,6 0-1,1 0 1</inkml:trace>
  <inkml:trace contextRef="#ctx0" brushRef="#br0" timeOffset="186308">13084 17512 9202,'-24'-19'-867,"10"12"0,8 14 0,13 12 0</inkml:trace>
  <inkml:trace contextRef="#ctx0" brushRef="#br0" timeOffset="187094">13407 17413 7504,'0'-8'614,"0"-1"1,1 7 0,2-4-615,1 1 0,6 2 1,-1-4-1,5 0 119,3 0 1,-1-1-1,-2-5-238,3 1 1,-4 0 0,4-1 0,-3 1 0,-3-1-157,-3 1 1,2 0 0,-6-1 207,-1 1 0,-3-1 0,-5 2 1,-3 2 92,-3 1 0,-1 5 0,-2 0 0,-1 4 59,-2 4 1,1 8-1,2 1 1,-1 4-65,-2 4 1,2 3-1,7 2 1,4 2-44,2-1 0,4 2 0,2-1 0,5-3-83,7-4 1,3 0 0,7-5-1,3-3 23,4-5 1,3 1 0,3-6 0,2-2 28,4-5 0,2-4 1,-1-7-1,-5-1 78,-2-2 0,-8 1 0,-3 2-93,-6-2 0,-6 2 0,-7-4 0,-5 1 0,-3 1 144,-1 1 1,-5 1 0,-4 1 0,-3 1 78,-4 0 0,0 5 1,-3 1-1,0 2-76,-1 0 1,4 1 0,-3 6-1,1 3-60,3 0 0,5 3 0,3 3 0,2 2 50,2 2 0,1-2 1,2 3-1,2-4-120,2 0 0,3-1 1,5 1-37,1-1 0,-1 1 0,2-1 0,1 0 0,1-1 48,0-2 1,-3 0 0,0-5-1,-2 1-60,-3 0 160,3-4 1,-9 10-1,0-4 1,-3 2 205,-3-1 0,-6-4 0,2 4 0,-2 2-105,2 1 0,-3 5 0,4 2 0,-1 0-35,-1 0 1,7 4 0,-2-1 0,2 1-87,2-1 1,0 5-1,0-4 1,2 0-265,2 1 0,1-5 0,6 0 1,-1-1-244,0-1 1,7-3 0,-4-6 0,1-1-497,-1 1 1,0-4 901,-1 1 0,6 3 0,1 0 0</inkml:trace>
  <inkml:trace contextRef="#ctx0" brushRef="#br0" timeOffset="187526">14201 17859 8355,'-7'-19'63,"-3"5"1,6 6 0,3-2 0,3-1 284,7-1 1,-2 5 0,1 2-203,1-1 1,-2 5 0,2-2-36,0 6 0,-2 4 0,0 5-215,-1 0 0,-2-3 0,-4-1 0,1 2 28,3 1 0,-2 1 0,2 0 0,-3 1 39,-1-1 1,-1 1-1,-2-1 88,-1 0 0,-2 1 1,4-1-1,-3 1 138,3-1 1,0 0 0,4-1-28,2-2 0,4 0 0,7-5-49,2-1 0,1 3 0,-3-2 0,1 0-152,0 2 1,1-5 0,-1 4-1,-4 0-30,-2-1 0,-6 4 0,3-3 112,-2 2 1,-6 0 0,-7 3 0,-5-2-255,-3 2 0,-4 1 0,-4 1 0,-3 1-380,-2-1 1,5-4 0,-3-1-270,5-1 0,7-2 596,-1-4 0,7-11 0,4-3 0</inkml:trace>
  <inkml:trace contextRef="#ctx0" brushRef="#br0" timeOffset="187669">15019 17413 8414,'0'-1'-894,"6"7"1,1 14 0</inkml:trace>
  <inkml:trace contextRef="#ctx0" brushRef="#br0" timeOffset="196905">4242 14759 6970,'-13'-4'0,"1"-2"0,-1 1 0,1-2 0,0 1-312,-1 1 1,1-1 428,-1 2 0,-3 3 0,-1-3 0,2 1 0,1 0 0,2-1 28,0 1 1,6 2 0,7 1 0,13 0 0,12 0-173,10 0 0,19 1 0,6 2 0,8 1 0,11-1-66,8-2 0,0-1 0,-37 0 0,2 0 83,0 1 0,0-2 0,-2-1 1,1-1-1,1-1 0,0 1 0,0-1 1,-1 0 1,0-1 0,-1 1 1,1 2-1,-2 0 1,40-5-1,-1 2-21,-3 2 0,-2 2 1,-10 1-1,-5 0-96,-4 0 0,-10 0 1,-4 1-1,-7 2 30,-5 1 0,-6 1 0,-13-2 0,-4 3-324,-7 1 419,-3 1 0,-23 4 0,-3 1 0</inkml:trace>
  <inkml:trace contextRef="#ctx0" brushRef="#br1" timeOffset="197205">4130 14908 28646,'-18'-11'-2886,"6"-6"0,12-1 3067,12-3 0,13 6 0,12-1 0,7 2 326,4 2 1,19 1-1,10 1 1,11 3-396,7 2 0,-40 0 0,0 1 1,-1 2-1,1 0 0,3 0 0,1 0-709,4-1 1,0 0 0,-2 2 0,2 0 0,3-3 0,0 1 0,1 0 0,0 0-317,0 2 0,2 0 0,4 0 0,0 0 560,-5 1 0,1 0 0,3-2 0,0-1 1,72-4-1</inkml:trace>
  <inkml:trace contextRef="#ctx0" brushRef="#br0" timeOffset="197358">7528 14821 8355,'-12'-13'-874,"10"1"0,4 0 1</inkml:trace>
  <inkml:trace contextRef="#ctx0" brushRef="#br0" timeOffset="203816">9004 10902 8355,'0'-13'114,"-1"2"1,-2 2 0,0 2 205,5 1-249,3 2 1,8 5 0,-1 4 0,0 3 0,1 4 0,0 3-122,4 2 0,2-1 1,8-3-1,0-1 0,3 1 1,1-1-1,0 0 0,0 0 1,-1-3-1,-2-2 0,-2 0-2532,-1 0 2435,-6-4 0,-1 8 0,-6-5 1</inkml:trace>
  <inkml:trace contextRef="#ctx0" brushRef="#br0" timeOffset="204142">9302 10753 8355,'0'-13'-333,"4"5"1,1 0 304,2-2 0,-3 5 97,5 1 1,-7 4-1,3 4 1,-4 4-24,-1 3 0,-4 7 1,-2 4-1,-1 4 1,-2 4-1,-2 2 1,-2 3-175,1 0 1,-2 1-1,0-1 1,1-4-1,2 0-231,0-4 1,1-2-1,0-4 1,3-5 250,2-2 0,-5-1 0,3-1 1</inkml:trace>
  <inkml:trace contextRef="#ctx0" brushRef="#br0" timeOffset="204349">9761 11088 9169,'-13'0'0,"2"1"0,3 5 236,4 6 0,2 0 0,2 6-505,0 0 1,-1 2-1,-2 4 1,-1 1-1,1 0 1,2 0 0,1 0-1,1-1-1660,4 1 1912,-4 0 1,10-6-1,-4-1 1</inkml:trace>
  <inkml:trace contextRef="#ctx0" brushRef="#br0" timeOffset="204716">10406 10926 8355,'0'-17'0,"0"3"0,5-3-323,3 9 1,9-3 0,2 4 0,2 0-46,0 3 1,-6 1-1,3 1 139,0-3 229,-5 1 0,5-1 0,-5-2 0</inkml:trace>
  <inkml:trace contextRef="#ctx0" brushRef="#br0" timeOffset="204717">10468 11050 8355,'-13'5'509,"1"-1"-341,5 0 1,12-5 0,12-2-358,5-1 0,4-6 0,2 3 0,2-1-1743,2 0 1695,1 5 0,-1-14 0,-2 3 0</inkml:trace>
  <inkml:trace contextRef="#ctx0" brushRef="#br0" timeOffset="205159">11237 10802 8355,'-10'-11'-230,"-3"3"1,2-1 123,3 4 1,0 1-1,-4 4 299,-1 0 0,1 0 0,1 2 67,2 2 1,4 3 0,4 4 0,-2 0-102,-1 1 1,0-2 0,4 8-1,0-2-134,0 1 0,4 3 0,1-2 0,2 0 115,3 0 0,2 3 1,5-5-243,3 0 0,4-3 1,1-2-1,-1-2 1,3-5-153,1-3 1,4-1 0,4-1-1,-2-3 216,-1-5 0,-1-7 0,3-5 0,-5-2 67,-4-2 0,0 0 1,-9 0-1,-3 0-22,-5 1 0,-3-3 1,-6 0-1,-2-2 129,-2 1 0,-8 6 1,-10 3-1,-4 1-238,-3 3 0,-10 7 0,1 4 0,-5 4-266,-4 4 0,3 3 0,0 6 0,2 3-182,7 0 0,4 5 1,9-5 520,2-1 1,4-1-1,-1-1 1</inkml:trace>
  <inkml:trace contextRef="#ctx0" brushRef="#br0" timeOffset="205998">11894 10418 8355,'8'-6'-641,"0"-2"0,-1 1 445,2-1 1,2 1-1,-5-3 1,3 4 209,-1 0 0,-5-4 149,1 2 1,-4 3-1,-4 1 1,-5 1-87,-2-1 0,-1 2 1,-2-3 87,-2-1 0,-4 5 0,-4-3 0,-3 2 0,-1 2-65,-6 0 0,-7 0 0,-6 0 1,-5 0-147,-6 0 0,-8 0 0,-6 0 1,-5 0 82,-6 0 1,-6 4 0,-5 2-1,-1 0-2,-1-1 1,44 0 0,0 0-1,-44 2 1,-1-1-30,-1-1 0,1 0 0,-3 1 0,3-1-27,1 1 1,-1-1-1,1-2 1,0 1 14,1-1 1,3 4-1,5 1 1,-1 3 43,-3 1 1,8 5-1,0 1 1,8 0-33,4 0 1,0 4 0,4-2 23,3 4 1,9-4 0,4 0-1,2-1 1,7 0 25,2 3 0,2 2 0,3 2 0,2 2 37,4 1 1,2 1 0,4-1-1,2 2 14,5 1 1,3 8-1,5-3 1,4 3-50,3 3 0,6-4 1,5 3-1,5 0-50,6-1 1,8 4-1,5-2 1,6-1-26,5-4 1,12-1 0,4-11-1,2-3 63,6-4 1,4-3 0,7-5-1,5-2 21,5-5 0,9-3 1,-48-1-1,0 0 1,4 0-1,0-1-57,1-1 0,1 0 0,2-1 0,1-1 0,-1-2 0,0-1 0,1 1 0,0 0-82,0 0 0,0 0 0,1-1 1,1 1-1,1 0 0,-1 0 0,-2 0 1,-1-1-78,-4 1 1,0 0 0,1 0-1,-1 1 1,43-5 0,-1 2-75,-5-2 0,-5-1 0,-4-1 1,-5 0 187,-2-1 1,-6-1 0,-1-2 0,-1-5-38,-4-2 1,-2-2 0,-2 0 0,-5 0 249,-4 1 0,4-7 0,-10 0 0,-1-3-211,1 1 1,-7-1 0,3-7-1,-2-4-326,-2 1 0,0 0 1,1 3-1,-2-3 147,-3 0 0,-3-4 1,-5 3-1,-2 0 84,-2-1 0,-9 2 0,-9-4 1,-7 3 127,-9 2 0,-15-5 0,-18 12 0,-13 1 0,-6-2 0,-15 6 0</inkml:trace>
  <inkml:trace contextRef="#ctx0" brushRef="#br0" timeOffset="215220">10517 11633 8355,'0'-35'11,"0"0"1,0 3-1,0 2 1,0 1-1,0 0 1,0 0 330,0 2 0,0 5-108,0 1 1,0 10 0,0-1 0,0 3-10,0 7 0,0 8 0,0 18-54,0 8 1,0 2-149,0 11 0,0-2 0,0 5 1,0 5-1,0 2-128,0 4 0,0 6 1,0 1-1,2 0-152,2 2 0,-2-5 1,5 3-1,0-4-254,0-4 0,1-4 1,5-7-1,-2-4 142,-3-5 0,2-3 0,-5-11 0,1 0 248,-1-4 1,-6-2-1,-6-5 1</inkml:trace>
  <inkml:trace contextRef="#ctx0" brushRef="#br0" timeOffset="215586">10554 11559 8355,'-5'-44'0,"-3"3"0,2 7 0,2 7 0,3 5 0,1 5-227,0 4 1,-2 6-1,-2 3 353,-4 2 0,-2 8 1,1 3-1,0 5-21,0 3 1,-2 5 0,0-2 0,1 2 4,2-1 0,4 1 1,-3-4 8,1 1 1,2-4-179,4 2 1,4-10 0,2-7-1,1-7-2,2-4 1,6-3 0,2-2 0,-2-5 50,-1-2 1,2-4-1,1 1-12,-2 1 1,-5 3-1,-3 10 1,-1 1-179,1 3 0,-4 5 0,1 10 49,-2 5 0,3 13 1,3 0-1,3 2-261,2 4 1,5-5-1,1 4 1</inkml:trace>
  <inkml:trace contextRef="#ctx0" brushRef="#br0" timeOffset="224677">8595 6052 7261,'-8'-16'0,"-1"-2"0,1 0 0,0 0 0,1 3 0,0 1 0,0 3 388,-3 3-373,-1-3 0,-1 9 1,0-2-1,-1 3 1,1 1-1,-1 1 1,1 3 48,0 5 0,-1 0 0,1 2 0,-1 0-66,1 3 0,-5 5 0,0-1 0,-1 2-33,0 2 0,-4 1 1,1 2-1,-4 0 20,-4 0 1,3 4-1,-3-1 1,3 1-31,1 2 1,0-4-1,1 6 1,-1 2 35,0 1 0,-4 6 0,0 2 1,1 3 25,2 3 0,1-3 1,-1 6-1,-1-2-5,-2-1 1,0 1-1,4 1 1,0 2-8,0-1 0,2 2 0,1-2 0,1 0 2,-1-2 1,4-2 0,0 2 0,2 0-72,-1-1 1,-5 2 0,3-6 24,0 2 0,-3 2 0,5-1 0,1-1 1,-1-1 20,1-1 1,-2-6 0,2 1 0,0-4-7,1-4 1,1 2-1,2-6 1,-1 0-18,1 1 0,-5-2 1,-1 3-1,-1 0 59,-3-4 0,-3-1 0,-4 1 0,-2 0 57,-1 2 1,-4 0 0,3-4 0,-2 1-6,2 3 1,-2-3 0,2 4 0,-3-1-27,-2 0 1,1 2-1,1-4 1,2 2 27,1-1 1,4 2-1,-3-1 1,3-2-52,6 0 0,-2 3 0,6 2 0,-2 1-21,0 0 1,6 0-1,-1 4 1,2 0-106,2 1 0,-1-1 0,2 1 0,2 2 53,0 2 0,1-1 0,-4-4 0,-1 0 45,1 1 0,-2-1 1,-1 0-1,-2-1 78,2-3 1,1-1 0,2-5-1,0 2 2,-1-1 1,6-2 0,3-1 0,3-2-20,1-2 0,1 1 0,3-4 0,5 0 76,2 0 1,2 4 0,3-2-93,0 4 0,6 0 1,-1 1-1,2 0 0,2 1-50,0 3 1,0-3-1,-1 3 1,1-3-217,0-1 1,4 0 0,1-1 0,1-4 138,-1-3 1,0-3 0,-2-3 0,2-2 62,2-1 0,-3-5 0,4 0 0,0-4 64,-1-4 1,3-6 0,0 0-1,3-5-21,4-3 1,7-2 0,-2-4 0,0 0 65,1 0 1,2 1-1,2-2 1,2-2-30,-2-1 1,1-5 0,-1 0-51,2-1 1,2 0-1,0-1 1,3-4 0,1-1-7,5-2 0,-7-3 0,4 0 0,-3-2-146,-2-2 1,3-2-1,-2-3 1,0-5 99,-4 1 0,2 1 0,-10-1 1,-2 1 16,0-1 0,-7-2 0,3-2 0,-4-2 59,-1-1 0,5-6 1,-5 2-1,5-3 31,0-1 1,3-5 0,0-1-1,1-1-5,3-3 0,1 4 1,2-1-1,-1 1 53,1 1 0,-1-6 1,1 10-87,0-1 0,-10 10 0,-6 6 0,-5 2 0,-8 3-24,-6 0 0,-1-1 0,-10 3 1,-2-2-134,0 2 0,-8-6 1,-3 5 194,-7-5 0,-4 0 0,-6-1 1,-2-2-1,2-1 46,-2-6 0,1 3 1,2-3-1,2 0 47,2-1 0,-3-5 0,4 8 0,-2 1 72,1 2 0,-5 7 1,4 12-1,-2 8-209,-3 7 1,1 9 0,-9 6 0,-2 5-335,-3 6 1,-7 10-1,-1 8 1,-6 9-1456,-4 9 1400,-16 20 1,4 6 0,-17 16 0</inkml:trace>
  <inkml:trace contextRef="#ctx0" brushRef="#br1" timeOffset="245324">5358 10232 28827,'-13'8'0,"1"0"0,0 1 0,1-1 0,1-1 0,2-2 128,-2-2 102,5 4 0,-2-6 1,4 5-1131,-1-1 0,5-3 964,7 2 1,9-8 0,2-3-1</inkml:trace>
  <inkml:trace contextRef="#ctx0" brushRef="#br1" timeOffset="245650">5333 10269 27252,'-8'0'0,"-1"0"0,8 0 0,1 0 0,8 2-196,8 2 1,4-3 0,9 3-1,7-2 230,8-2 1,3 0 0,12 0 0,5 0 0,3-2 39,2-2 0,12 1 0,-2-5 0,1 0 3,1 1 1,3-4 0,3 4 0,-6-1-31,-4-1 0,-8 7 0,-3-4 0,-5 2-23,-7 0 1,-6 0 0,-12 4 0,-4 0-25,-8 0 0,-4-4 166,-8-1 1,-11 1-1,-5 6 1,-7 2 255,-5 4 0,-13 3-257,-8 2 1,-9 4-1,2 3 1</inkml:trace>
  <inkml:trace contextRef="#ctx0" brushRef="#br1" timeOffset="245969">5333 10455 27262,'-7'-25'-2556,"2"6"0,10 3 0,5 7 3395,5 5 1,7 3 0,11 2 0,10 3-689,8 5 0,9 3 1,12 3-113,7 2 1,10-5 0,-1-4 0,7 1 0,3-3 0,-48-3 0,1-1 0,0-1 0,0 0 0,0 1 0,0-1 0,48 3 89,-4-1 1,-4-2-1,-8-1 1,-7 0 303,-9 0-302,-1-5 1,-15-2 0,4-5 0</inkml:trace>
  <inkml:trace contextRef="#ctx0" brushRef="#br0" timeOffset="272252">4390 16421 7274,'0'12'0,"0"1"-157,0-1 0,6-5 0,2-3 0,3-3 0,2-1 0,-1 0 0,2 0 0,1 0 0,3 0 139,1 0 0,0-5 1,4-3 13,-3-3 1,1-2 0,2 1 0,-1 1 0,-2 1 4,-2 2 0,2 5 0,-2-1 1,0 2 0,0 2 1,3 2-1,-3 3 1,-1 6-1,3 5 9,-1-1 0,2 3 0,4 0-4,-1 1 0,-3-4 0,1 2 0,3-4 10,2 0 1,2 2 0,-2-1 0,0-5-17,2-2 1,8-3-1,-2-4 1,-1 0 4,2 0 0,0-4 0,2-1 1,2-2-3,2-3 0,3 1 0,-2-1 0,1 3-15,3 1 0,-3 2 0,0 4 0,-1 0-10,-3 0 0,0 2 1,0 0-1,1 4-18,-1 1 1,-4 1 25,1 5 1,-3-1-1,9 0 1</inkml:trace>
  <inkml:trace contextRef="#ctx0" brushRef="#br0" timeOffset="272444">6635 16557 8355,'-1'17'0,"-3"-1"0,-5-1-1258,-2-6 1099,-1 2 0,2-11 0,6 0 1,10-7-1,8-4 16,6-2 1,4-10 0,0-3 0</inkml:trace>
  <inkml:trace contextRef="#ctx0" brushRef="#br0" timeOffset="317310">6486 13593 7751,'-24'-12'0,"-1"-2"0,0-1 0,0-2 0,0 3 0,1 3 0,-1 4 0,0 1-156,0-1 1,-1 4-1,-3 0 1,-4 6 0,-3 7-1,-1 3 1,0 5-1,-2 3 168,-2 5 1,-3 0 0,-6 7 0,1 3-1,-1 3 1,0 3 0,-1 4 0,0 4-11,2 2 0,-2 13 0,11-1 0,3 5 0,5 0 1,4 0-19,5 0 1,10 1 19,1 5 1,8-2 0,1-2 0,7-3 49,9-5 0,5-1 0,8-11 0,4-2-39,7-1 1,2-1 0,6-2-7,2-4 1,3-3 0,4-7-1,5-6 1,4-8 28,3-8 0,14-6 0,0-13 0,3-10-12,2-11 0,-5-4 0,-1-4 0,-6-1-10,-7-1 0,-1-5 0,-11 4 0,-3-3 11,-5-1 1,-4-7 0,-11 0 0,-6-1-7,-7-1 0,-5 2 0,-4-3 0,-2-1 28,-1 1 1,-2-2 0,-4-4 0,-2 0-33,-2 0 1,-8 1-1,-9 3 1,-4 6-51,-4 5 1,-2 6 0,-9 8 0,-4 7 47,-6 8 1,-8 2 0,0 12-151,-2 2 0,-5 11 0,-4 8-236,-5 5 0,-15 8 0,1 2 0</inkml:trace>
  <inkml:trace contextRef="#ctx0" brushRef="#br0" timeOffset="330264">15875 9302 8251,'-8'-13'0,"1"1"0,1 0-376,4-1 1,0 5 617,2 0 1,2 5 0,2-1 0,5 2 0,5 2-1,4 0 1,3 2-193,5 2 0,1-3 1,9 3-1,3-2 1,-1-1-1,2 2 1,0 1-326,2-1 1,-2 0-1,-6-1 1,-2 2-174,-2-1 0,-2-1 0,-6-2 1,-3 0-18,-1 0 1,-1-2 464,-5-2 0,-5-3 0,-2-5 0</inkml:trace>
  <inkml:trace contextRef="#ctx0" brushRef="#br0" timeOffset="330551">16359 9091 8355,'-7'-7'-25,"0"-3"0,4 5 603,-1-2 1,1 4-237,7-1 1,3 3 0,6 1-139,-1 0 0,0 5 0,0 3 1,-3 5-428,-1 3 1,-5 5-1,1 8 1,-2 3-355,-2-1 0,-7 9 0,-6-2 1,-6 2-390,-4 2 0,-9 1 855,-5 2 0,-11-2 0,-9-6 0</inkml:trace>
  <inkml:trace contextRef="#ctx0" brushRef="#br0" timeOffset="335644">18244 6474 8910,'1'-11'1268,"3"3"-1006,-2 2-142,9 12 1,0-4-1,7 7 1,1 0 0,3 1-1,3 0 1,2-2 0,2 2-1,0 1-254,2 1 0,-5-4 0,3 1 0,-3-1 0,-1 0 0,-2-1 0,-2-1 0,-5-2 0,-2 0-3536,-1 0 2755,-7 0 915,0-4 0,-17 0 0,-3 0 0</inkml:trace>
  <inkml:trace contextRef="#ctx0" brushRef="#br0" timeOffset="335959">18591 6263 8355,'0'-12'414,"-4"4"-152,0-1 1,-6 6 0,3 1-1,-1 4-27,0 7 0,0 6 0,-6 4 0,-1 3-195,-2 4 1,-4 8 0,3-1 0,-1 2-330,-3 3 1,3-1 0,0 0 0,1 0 0,2 0 1,3-1 0,0-1-507,1-2 1,-6-6 0,-1 4 0</inkml:trace>
  <inkml:trace contextRef="#ctx0" brushRef="#br0" timeOffset="336858">18976 6685 8355,'0'-13'230,"-2"1"1,-1 0-1,-1-1 1,2 4-1,2 4 13,4 10 1,-2 4 0,5 5 0,0 3 0,-1 3-584,-1 4 1,5-1-1,-3-1 1,1-1-154,0 1 0,-4-4 0,5-2 0,-1-2-558,-1-2 898,4-5 0,-4 4 0,5-4 1</inkml:trace>
  <inkml:trace contextRef="#ctx0" brushRef="#br0" timeOffset="337038">19434 6412 8224,'-6'6'-127,"0"0"0,5 7 0,-2-1 1,-1 1-1,0 0 31,-2 4 0,3 1 1,-3 4-240,0-1 0,2-5 0,4 3 194,0-1 0,0-1 0,0-5 0</inkml:trace>
  <inkml:trace contextRef="#ctx0" brushRef="#br0" timeOffset="337761">16508 7107 8740,'-2'-11'0,"-1"1"848,-1 2-1000,0 5 0,4-1 0,1 8 0,5 4 0,5 3 0,6 3 0,0 1 0,4 2 0,1-2 307,4-1 0,6 1 1,-2-2-1,1-1-342,-1-1 1,3 0 0,-4 0 0,-3-3-163,-4-4 1,0-1-69,-5 1 1,-1-3 0,-3 5 0</inkml:trace>
  <inkml:trace contextRef="#ctx0" brushRef="#br0" timeOffset="338076">16855 6871 8355,'-13'-7'-42,"6"3"0,3 8 24,3 4 0,-3 3 0,-2 2 0,1 0 79,-1 4 0,-2 2 1,3 7-1,-2 2 52,-3 1 1,3 10 0,-1-2 0,-2 1-302,-1 1 1,3-2-1,1 0 1,1-1-218,4-3 0,0-7 0,2-6-433,0-2 747,0-2 1,0-9-1,0-1 1</inkml:trace>
  <inkml:trace contextRef="#ctx0" brushRef="#br0" timeOffset="338409">17388 6809 8664,'0'-21'0,"1"3"0,4 3 0,3 4-231,3 0 0,1 6 0,1-1 1,-1 2-1,1 0 0,-1 0-69,0-2 1,1 5 0,-1-3-5,1 2 0,-1 2 294,0 0 0,-5 11 0,-1 3 1</inkml:trace>
  <inkml:trace contextRef="#ctx0" brushRef="#br0" timeOffset="338410">17425 6945 8355,'9'4'0,"-1"1"0,4-3 0,8-6-406,3-4 1,0-3 0,10-3 0,2-2 155,1-5 0,1-3 0,0 0 0</inkml:trace>
  <inkml:trace contextRef="#ctx0" brushRef="#br0" timeOffset="338941">18008 5866 8355,'-25'-15'0,"2"3"378,2 5 1,5 5-1,6 8 1,3 6-392,2 8 1,-5 9 0,3 6 0,-1 10 0,1 10 0,2 9 0,2 11 0,1 6 95,2 5 1,7 11 0,-2-46-1,1 0 1,2 2 0,1 1-155,0 0 0,1-1 0,12 43 0,7 0 0,4-11-461,3-11 1,8-3 0,6-20 0,6-7-613,5-10 915,6-12 0,2-9 0,6-8 0</inkml:trace>
  <inkml:trace contextRef="#ctx0" brushRef="#br0" timeOffset="339460">19794 5953 8355,'-12'0'69,"-1"0"1,2-3-1,4 2-254,7 2 0,2 8 266,6-1 0,4 7 0,6 2 0,2-2-10,2-1 0,1-2 1,2 2-33,0 2 1,0-2 0,-2 3 0,-1-4 0,-1-2-424,1-2 1,-4 0-1,0-5 1,-2-1-662,1-1 890,-6-2 1,0 5 0,-4 2 0</inkml:trace>
  <inkml:trace contextRef="#ctx0" brushRef="#br0" timeOffset="339783">20017 5842 8355,'-12'0'152,"0"0"0,1 1-123,2 3 1,0 3-291,5 5 1,-5 2 0,4 3 352,-2 3 1,3 8-1,-3 2-89,1 2 0,-2 1 0,4 3 0,0 0 0,0-2 0,-2 2 0,1-3 1,-1-1-1,3-5-131,2-1 1,1-2-437,0-4 1,-6-2 0,0-5 0</inkml:trace>
  <inkml:trace contextRef="#ctx0" brushRef="#br0" timeOffset="340009">20290 6139 8467,'-4'-12'0,"0"-1"0,3 2 0,3 2 0,7 2 0,2 1 0,1 4 0,0 0 0,2 2 0,1 0 0,2 0 0,-2 0 0,-1 2 0,-3 2 0,-3 4 0,-4 3 0,-2 3 0,-2 1 0,0 3 0,0 1 0,-2 3-38,-2 2 0,-3-1 0,-4-1 0,2-3 32,0-1 1,7-1-1,-3-5 1,5-1-1,5-3 1,3-3-1,4-4 1,5-1 0,5-3-1,5-4 1,5-6-626,0-5 1,9-3 0,-2-4 0</inkml:trace>
  <inkml:trace contextRef="#ctx0" brushRef="#br0" timeOffset="340294">20824 5904 8855,'6'5'590,"-1"3"-470,-4 3 1,-1 6 0,0 1 0,0 1-276,0 3 0,0-3 1,0 1-1,0-1-197,0 0 1,0-4 0,0 2 0,0-3-192,0-2 1,0 1-1,0-1 1</inkml:trace>
  <inkml:trace contextRef="#ctx0" brushRef="#br0" timeOffset="340997">21220 5792 8263,'-11'-13'0,"3"1"0,5 1 0,6 3 0,5 2 0,3 2 0,3 0 0,1 1-633,2 2 1,5-5 0,-3-1 0</inkml:trace>
  <inkml:trace contextRef="#ctx0" brushRef="#br0" timeOffset="340998">21530 5680 9353,'0'-12'599,"0"-1"-1652,0 7 1,0-5 441,0 2 0,2 4 0,2-1 541,4 1 0,9-2 0,2-6 0</inkml:trace>
  <inkml:trace contextRef="#ctx0" brushRef="#br0" timeOffset="340999">21878 5494 9062,'0'-8'737,"0"0"1,0 4-363,0-5-1081,5 7 0,2-4 1,6 6-61,-1 0 1,0-5 0,1-2 0</inkml:trace>
  <inkml:trace contextRef="#ctx0" brushRef="#br0" timeOffset="341000">22275 5333 9939,'0'-12'444,"1"5"-660,3 3 1,-1-2-1,5 2 1,0 3 870,-1 3 0,0 1 0,-4 7 1,1 2-915,-1 3 1,-2 6 0,-1-3 0,0 0-1,0 1 1,0 0 0,-1 3 0,-2 0-828,-1-1 1,0 3-1,4-5 1</inkml:trace>
  <inkml:trace contextRef="#ctx0" brushRef="#br0" timeOffset="341496">22684 4862 8355,'-6'-13'0,"-2"1"0,4 1 318,4 3 0,1-2 0,8 6 0,0 1 185,2 2 1,2 1-1,-1 1 1,0 3-66,1 4 1,5 4 0,2 0-383,4 0 0,1 1 0,0-1 0,-1 1 1,1-2-262,0-3 1,-2 3-1,-2-3 1,-3 3-205,0 2 1,-6-5 0,2 0-1,-4 0-1176,-1-1 0,-3 4 1114,-2-2 1,-8-4-1,-3 1 1</inkml:trace>
  <inkml:trace contextRef="#ctx0" brushRef="#br0" timeOffset="341497">22982 4713 8742,'-13'-7'157,"1"-3"1,1 8-105,2 3 0,3 3 1,3 7-1,-1 0 1,0 3-1,-1 1 1,1 3-1,2 3-91,0 2 0,-2 3 1,0 2-1,0 2-477,-2 2 1,5-5 0,-3 4 0,2-4 128,2-2 1,0 8-1,0-7 1</inkml:trace>
  <inkml:trace contextRef="#ctx0" brushRef="#br0" timeOffset="341909">23279 5023 8355,'-12'-12'-316,"5"5"1014,1 1 0,6 8 0,0 2 0,0 4-581,0 3 0,5 3 0,0 1 0,1 1-201,-1 0 0,3-3 0,-4 0 1,1-1-15,0 1 0,-4-5-233,4 0 278,2-5 0,-6 1 0,4-8 0,0-4-34,-1-3 0,5-3 0,-2-1 0,1-2 26,1 2 1,-1-3-1,3 1 1,-1 2 91,-2 2 1,-4 2-1,4 1-37,2 2 1,1 5 0,1-1 205,1 2 1,-5 8 0,-1 2 0,0 3-164,0 2 0,-3-1 0,3 0 0,0 1-260,0-1 0,-5 1 0,4-1-487,-1 0 1,1 1-1,4-2 177,-2-3 0,-5 3 0,2-4 0</inkml:trace>
  <inkml:trace contextRef="#ctx0" brushRef="#br0" timeOffset="342158">23440 4291 9469,'0'-19'0,"3"4"-48,5 5 0,1 5 0,9 5 1,0 1-1,2 3 0,4 4 0,0 5 512,1 3 0,6 5 0,2 8 0,1 4-230,-1 3 1,-3 7 0,-5 2-336,0 3 1,-6 6 0,-2 1 0,-5 2-1,-3 2-690,-5 2 0,-14 1 0,-8 2 19,-8 7 1,-6-12 0,-5 7 0</inkml:trace>
  <inkml:trace contextRef="#ctx0" brushRef="#br0" timeOffset="344214">19348 8248 8071,'-7'5'530,"1"2"1,6-2 0,2-5-281,2-6 0,-3-10 1,3-1-1,-1-3-143,1-2 0,-2-1 0,3-3 1,-1-3-1,0-4-205,-1-3 0,0-1-23,1-1 1,-3 0 0,3-2 0,-1 0 0,0 3 0,1 4-107,-1 2 0,-2 4 0,-1 6 134,0 4 0,2 8 50,2 1 0,3 6 0,4 4 0,-2 7 109,0 6 0,-1 7 0,4-1 1,2 2 6,3 2 0,-4 4 0,5 0 1,-1-1-183,-1-2 0,6 1 0,-1 0 1,3-4-361,0 0 0,-4-3 0,-2-1 1,-3-1-117,-3-3 0,2 3 438,-10-1 0,0-1 0,-4-3 0</inkml:trace>
  <inkml:trace contextRef="#ctx0" brushRef="#br0" timeOffset="344382">19397 8148 8355,'-7'-18'-168,"2"5"59,5-4 1,5-1-1,5 2 1,4-1-1,4 1 1,0 0 0,1 4-1,0 2 1,3 2-202,2 1 1,-4 2 94,1 5 1,0-6-1,4-1 1</inkml:trace>
  <inkml:trace contextRef="#ctx0" brushRef="#br0" timeOffset="344586">19931 8062 9066,'-11'1'-25,"2"3"0,4 3 0,5 5-41,0 1 0,1-1 0,2 2 20,1 2 1,6 0 0,-3 3 0,1-1 0,0-2 0,2 1 0,1-1 0,1 0 0,1-4-619,-1-4 1,0 3 0,1-4 0</inkml:trace>
  <inkml:trace contextRef="#ctx0" brushRef="#br0" timeOffset="344787">20253 7826 8355,'0'-21'180,"0"1"1,0 9 670,0-2-951,6 3 1,5-1-1,5 2 1,-1 2-1,-1 1 1,0 2-1,1 0 1,2 0-661,-2 1 1,-2 2 0,0 1 0</inkml:trace>
  <inkml:trace contextRef="#ctx0" brushRef="#br0" timeOffset="345015">20365 7938 8355,'5'-9'-165,"3"1"1,5-2 190,3-6-606,-2 2 1,15-9-1,-3 3 1</inkml:trace>
  <inkml:trace contextRef="#ctx0" brushRef="#br0" timeOffset="345327">20861 7057 8355,'-10'-15'1425,"-2"1"-2087,-2 3 479,0 7 1,7 0-1,3 8 312,3 4 0,-3 9 0,-1 5 0,3 5 71,0 6 1,2 10 0,0 5-115,0 5 0,0 6 0,-1-1 0,-2 4 0,-1 4-77,1 4 0,2-6 1,2-2-1,5-5-170,6-4 0,6-5 1,8-12-1,3-4-1320,4-8 906,3 1 1,7-11 0,1 4 0</inkml:trace>
  <inkml:trace contextRef="#ctx0" brushRef="#br0" timeOffset="346228">21295 7417 8355,'0'-18'-39,"0"-2"0,0 0 0,0-1 177,0-1 1,0-6 0,0 0-1,0 0 1,0 2 213,0 1 0,-4 6 0,-2 2 0,-1 5 0,-2 3 0,-2 5 0,-2 3-262,1 1 0,-1 10 0,1 3 0,0 5 0,-2 6 1,-1 3-1,-2 6 0,2 3-146,1 1 1,6-1-1,1 0 1,2-2 22,2 1 0,1-1 0,5-7 1,3-3-188,2-4 0,11-2 0,-4-6 1,5-5 108,0-4 1,0-3 0,2-2 0,-3-2-38,-1-4 0,-3-3 1,-5-3 42,-2-2 0,-5 0 1,1-4-1,-3-1 1,-1 0 98,0 1 0,0-1 0,-1-2 1,-2 1 19,-1 1 0,-2 6 0,4-2 1,-4 5 53,-1 3 0,5 3 0,-4 3 67,1-1 1,3 1-1,-2 7 1,3 4-80,1 3 1,4 2 0,1 1 0,1 1-83,-1 1 0,5 5 1,-2-3-1,3 0-187,2 0 0,3 4 0,1-3 0,-2 0-24,-1-2 0,2-3 1,2-2-1,0-1 24,0-3 0,3 2-393,-5-6 1,6 6-1,-3-3 1</inkml:trace>
  <inkml:trace contextRef="#ctx0" brushRef="#br0" timeOffset="346570">21667 7491 8355,'-11'-1'680,"3"-3"1,2 4 0,6 0-483,0 6 0,0 5 0,1 2 1,4-1-1,1 1 0,3-1 1,-1 2-1,2 1-503,1 2 0,0 3 0,-2-3 0,0-1-58,0 2 0,1-4 0,0 2 0,-2-2-231,1-1 0,-2-2-4,2-3 1,-1 3 0,4-4 0</inkml:trace>
  <inkml:trace contextRef="#ctx0" brushRef="#br0" timeOffset="346816">21890 7417 9152,'-12'0'0,"-1"0"365,1 0 1,5 1 0,3 3 0,4 4 0,4 2-360,4-2 1,3 5 0,2-2 0,-1 4 0,2 1 0,1 1 0,2-1 0,-4 1-589,-3 1 0,1-4 1,-3 2-1,2-2-116,-2-2 1,2 1 302,-6-1 0,0 1 0,-4-1 0</inkml:trace>
  <inkml:trace contextRef="#ctx0" brushRef="#br0" timeOffset="347062">22237 7144 8355,'-1'-7'0,"-3"3"0,3 4 0,-2 4 282,6 4 0,-2 5 0,3 2-346,-3 1 0,4 6 0,-1-1 1,-2 2-25,0 2 1,-1-1 0,2-2-741,1-2 297,6-5 1,-3 3-1,5-5 1</inkml:trace>
  <inkml:trace contextRef="#ctx0" brushRef="#br0" timeOffset="347761">22634 6759 8355,'-5'-25'0,"-2"1"-19,-6-1 1,5 6 116,0 2 0,5 3 1,-2 2-1,-1 1 1,-1 1-1,-1 3 1,0 2-1,-2 2 115,-1 2 0,-1 2 1,-1 3-1,1 6-84,-1 5 0,1 4 1,0 6-1,-1 0-136,1 0 0,4 4 1,1 0-1,1-1-78,3 3 1,2-6 0,1-1-1,1-4-72,4-2 0,-3-6 0,8 0 1,2-6 84,4-5 1,0-1 0,-4-1 74,1-3 0,3-3 0,1-5 0,-2-2-77,-1-3 0,-6-1 0,-1-4 0,-1 2 0,-4-1-62,0 2 1,-2-5 0,0 3 0,0-1 97,0 2 1,0 2-1,0 5 1,-2 2 18,-2 3 132,3-3 1,-5 15 0,6 0-1,0 6-50,0 2 0,4 5 1,2 1 32,1 1 0,1 0 1,4 4-1,1-4-181,-1-1 0,2 2 0,1-3 0,3-2 0,0-1-104,0-2 1,3-1 0,-3-2-439,1-5 1,-4 3-1,3 0 1</inkml:trace>
  <inkml:trace contextRef="#ctx0" brushRef="#br0" timeOffset="347762">22920 6821 8765,'1'11'222,"2"-1"0,1-2 0,0 2 0,0 1 0,2 1 1,0 1-153,4-1 1,-3 5-1,1-1 1,2-1-857,1-1 0,1-1 0,1-1 214,-1 0 0,6 1 0,1-1 0</inkml:trace>
  <inkml:trace contextRef="#ctx0" brushRef="#br0" timeOffset="348061">23118 6834 8355,'-8'-9'0,"-1"1"34,7 0 0,-2 0 1,8-1-1,4 1 1,3 0-1,1 1 1,2 1-1,1 2 206,2-1 0,-1 3 0,-3-2 1,-2 4-1,-2 4 0,-2 5-237,-1 2 1,-2 2-1,-4 3-17,0 0 0,-1 2 0,-2-3 0,-3 2 0,1-2-218,-1-1 0,2 2 1,4 1 114,0-2 0,0-5 1,2-4-100,2 0 1,3-2 0,5-4 0,0-1-223,1-3 1,1-3-1,1-6 173,1 1 1,6-6-1,-2-1 1</inkml:trace>
  <inkml:trace contextRef="#ctx0" brushRef="#br0" timeOffset="348265">23329 6573 8355,'1'-7'743,"2"5"0,2 4-104,2 7 1,-3 2-765,5 1 0,-5 5 1,3 0-1,-2 1 1,-1 2-1,1-2 0,0 1 1,1-1-2484,-1 0 2162,5-2 1,-9-3 0,5-1 0</inkml:trace>
  <inkml:trace contextRef="#ctx0" brushRef="#br0" timeOffset="348945">23651 6437 9523,'0'-13'0,"2"2"0,2 2 0,4 2-244,3 1 0,1 2 1,1 3-522,-1-3 1,1 2-1,-1-3 1</inkml:trace>
  <inkml:trace contextRef="#ctx0" brushRef="#br0" timeOffset="348946">23937 6325 8355,'6'-12'756,"-1"-1"-463,-4 1 1,0 1 0,3 1-208,5 2 1,2 0 0,0-5-1,-2 2-1212,0 3 0,-1 1 538,4 3 0,1 3 0,-1-5 0</inkml:trace>
  <inkml:trace contextRef="#ctx0" brushRef="#br0" timeOffset="348947">24160 6214 8355,'7'-6'0,"0"-1"0,-5-5 0,4-1-45,1 1 0,-3 4 0,4 1-866,2 1 608,-5 2 0,5 3 60,-6-3 1,6 2 0,-3-3 0</inkml:trace>
  <inkml:trace contextRef="#ctx0" brushRef="#br0" timeOffset="348948">24433 6052 8355,'1'-11'94,"3"3"289,4 4 1,-1 3-1,0 2 1,0 3 50,0 4 1,-4 3 0,1 3 0,-3 3-787,-1 3 1,0 4 0,0 1 0,-1-1 0,-3 3-707,-5 1 0,-2-1 0,-1 3 0</inkml:trace>
  <inkml:trace contextRef="#ctx0" brushRef="#br0" timeOffset="349427">24594 5544 8355,'-2'-24'0,"-2"4"-191,3 2 0,-9 5 0,5 2 879,-2 3 1,3 3-214,-4 5 1,-1 0-1,-3 1-345,-1 3 1,1 4-1,0 8 1,-1 1-192,1 3 0,1 5 1,1 5-1,2 0-2,-2 1 1,3 2 0,0-4 0,2-2-161,2-1 0,2-2 0,2-4 0,2-3-9,1-3 1,6-6 0,-2-1-1,3-2 136,1-2 0,5-1 0,-1-4 0,0-2 41,-3-4 0,0-1 1,-1-2-1,-1-2 1,-2-1 0,0-1 0,-5-2 0,0-2 71,2 0 1,-5-3-1,3 4 1,-2 0 12,-2 0 1,0 1 0,-2 5 0,0-1 486,-2 1 0,-2 5-418,2 3 0,3 4 0,-4 4 0,4 6-61,1 5 1,0 0 0,1 6 0,4-1-225,3 0 1,-1 2 0,1-4 0,2 0-226,1 0 1,5 2-1,1-3 1,-2-3 0,-1-5 0,4 2 0,1-4 1</inkml:trace>
  <inkml:trace contextRef="#ctx0" brushRef="#br0" timeOffset="349691">24842 5804 9386,'-6'-12'491,"5"6"1,-3 6 0,2 7-260,2 4 1,0 2 0,0 0-1,0 3-354,0 0 0,5 1 0,0-4-242,2 4 0,-3-3 0,3 2 1,0-2-1,-2-1-651,1-1 0,-1 0 554,0 1 1,-4-1-1,5 1 1</inkml:trace>
  <inkml:trace contextRef="#ctx0" brushRef="#br0" timeOffset="350077">24892 5804 8355,'1'-11'-430,"3"3"616,4 4 1,-1 2-96,1 2 0,-5 2 0,3 2 0,-2 4 0,0 3 0,-1 2 0,-1-1 147,3 1 0,-4-5 0,5 0-383,-1 2 0,1-3-273,2 1 8,3-5 1,-10-3-1,3-9 318,-2-2 0,2-1 0,0 0 0,0-1 155,2 1 1,-5-1-1,5 1 1,-2-1-7,0 1 1,5 0 300,0-1 1,2 6-1,1 3-160,1 3 1,-5 2-1,-1 3 1,0 5-63,-1 2 0,-1 1 0,2 2 0,-1 0-339,1-2 1,0 3 0,3-7 0,-3 4-77,-2 0-547,-1-5 0,-4 4 0,0-4 0</inkml:trace>
  <inkml:trace contextRef="#ctx0" brushRef="#br0" timeOffset="350377">24929 5011 9211,'0'-18'368,"0"4"1,7-3-1,5 9 1,7 4-752,5 3 1,-1 2-1,-1 3 1,-1 4 586,1 3 0,1 3 0,2 4 0,0 5 263,0 5 1,4 11-1,0-1 1,-2 5-289,-1 4 0,-2 2 0,-4 6 0,-4 6-472,-7 4 0,-3 1 0,-6-4 0,-3 0 209,-5 0 1,-6-1 0,-11-3-835,0-5-203,1-2 0,-12 4 0,-3 2 1</inkml:trace>
  <inkml:trace contextRef="#ctx0" brushRef="#br0" timeOffset="354983">16656 15292 8355,'0'-21'-281,"0"2"1,0 0 0,0 0 425,0-4 0,0 0 1,0-2 598,0 0-596,0 1 1,-5 4-1,-3 4 1,-3 3-1,-2 5 1,-1 4-59,-2 3 1,-2 2 0,-4 3 0,3 6 0,-1 5 0,1 6 0,-2 2 0,2 3-110,2 3 1,4-1-1,0 3 1,2 0-1,3-4 1,4-1-1,2-2-229,2-3 0,6 1 1,2-7-1,5-4 1,2-6 2,1-3 0,5-2 1,-4-2-1,-2-2 220,-1-4 0,-2-3 0,-1-3 0,-1-1 41,-2-2 0,-4-5 0,3 3 1,-2-2 30,-2 1 0,0 3 0,0-2 0,1 1 41,-1 3 1,-2 1-1,0 3-60,3 3 39,-2 2 1,5 8 0,-5 2 0,4 5 0,-1 5-32,1 3 1,2 3 0,-2-2 0,1 2-193,2 2 0,1 0 1,0 0-1,-2-3-152,2-1 1,-1 3 0,1-5-1,-2 1-97,2 1 0,-3-5 0,0 4 381,-2-3 0,5-2 0,-3 1 1</inkml:trace>
  <inkml:trace contextRef="#ctx0" brushRef="#br0" timeOffset="355525">16942 15491 8355,'0'-7'586,"0"3"1,0 9 0,0 6-1,0 4-556,0 0 1,0 1 0,0-1-1,1 1 1,2 1 0,1-1-1,0 2 1,2 0-795,2 0 0,-1-3 0,0-5-325,-2-2 0,5 0 903,-2 5 1,3-6-1,1-2 1</inkml:trace>
  <inkml:trace contextRef="#ctx0" brushRef="#br0" timeOffset="355526">17115 15491 8355,'7'-6'167,"4"5"0,-9 1 0,2 8 1,-3 4-1,-1 3 0,0 3 1,0 0-1,0 2 0,0-1-195,0 3 0,0 1 1,0 2-1,0 0 18,0 0 1,0-5-1,0 0-987,0-2 1,0 4-1,0-3 1</inkml:trace>
  <inkml:trace contextRef="#ctx0" brushRef="#br0" timeOffset="356039">17376 15218 8355,'-6'-11'72,"-2"2"1,8 5 0,4 8 0,6 5 244,2 2 1,0 1-1,2 0 1,1 1-103,2-1 1,5 1 0,-1-1-48,2 0 0,-2 1 0,-1 1 0,1 1 0,-2 0-506,-2-4 0,1 4 1,-2-5-1,0-1-225,-3 2 1,-4-5-1,-3 0 1,1-2-1269,0 0 1771,-4 0 1,3-4 0,-6 0 0</inkml:trace>
  <inkml:trace contextRef="#ctx0" brushRef="#br0" timeOffset="356040">17624 15205 8355,'0'-8'619,"0"0"-521,0 5 0,-4 3 1,-1 10-1,1 3 0,-1 5 1,-3 2-1,-3 0 1,-2 1 40,1 0 0,-1-1 0,1 4 0,-2-2-374,-2-2 0,5-3 0,-3 4 0,1-1-938,4 0 1,-1-4 847,-2-8 1,5 3-1,1-4 1</inkml:trace>
  <inkml:trace contextRef="#ctx0" brushRef="#br0" timeOffset="356294">17847 15453 8892,'-7'-5'888,"2"9"0,5 0 1,0 6-753,0 2 1,0 1 0,0-1 0,0 2-78,0 2 1,0-1 0,1 5 0,2-1-363,1 0 0,0-4 0,-3 2 0,2-3-346,1-2 0,0 1 0,-4-1 0,2 0-52,2 1 1,-3-1 0,5 1 0</inkml:trace>
  <inkml:trace contextRef="#ctx0" brushRef="#br0" timeOffset="356759">18269 15156 9351,'0'-20'0,"0"4"0,0 5 479,0 7 0,0 11 0,1 13-166,3 4 0,-2-4 0,2 1-344,-3 1 1,-1 1 0,0 2 0,0 0 0,0-1-325,0-4 0,0 4 1,0-5-1,0 2-165,0-1 1,0-5-1,0 2 1,0-3-315,0-2 0,-1-4 664,-3 1 1,-3-7 0,-6 4 0</inkml:trace>
  <inkml:trace contextRef="#ctx0" brushRef="#br0" timeOffset="356760">18107 15317 8857,'13'0'-138,"-1"0"0,2 0 1,3 0 137,3 0 1,5 0-1,4 0 1,4-1-1,3-4 1,0-2-1,-2 1-679,-1 1 1,-5-1 0,2-1 0</inkml:trace>
  <inkml:trace contextRef="#ctx0" brushRef="#br0" timeOffset="357812">19186 15267 7894,'6'-20'-645,"2"-1"645,3 6 0,-3-5 0,-1 5 31,-1-1 0,-2-5 0,-4 5 0,-1 2 0,-3 3 0,-6 3 0,-4-1 0,-4 2 145,-1 3 1,-2 3 0,-4 2-1,1 3 1,-1 5 0,1 3 0,4 3-1,3 2-16,3-2 1,3 4-1,2 0-174,0 1 0,7 3 0,-2-4 1,4 1-1,2-4-103,2-2 1,6-2 0,-2 0 0,3-4 65,2-4 1,3-3 0,1-1 0,-2 0 6,-1 0 1,2-5-1,0-3 1,-4-2 31,-2 2 0,-4-8 0,3 4 1,-4-2 15,1 0 0,-5 2 0,3-2 0,-2-1-7,-2-1 1,0-1 0,0 5-124,0-1 171,0 1 1,1 6 14,3 6 1,-2 10 0,3 8-1,-1 1 1,2 3-116,1 2 1,-3 0-1,3 1 1,-1 0-143,1 0 0,2-2 0,2-1 0,-2-2-40,0-2 0,-1-2-138,4-3 1,1-7-1,-1 0 1</inkml:trace>
  <inkml:trace contextRef="#ctx0" brushRef="#br0" timeOffset="358038">19447 15404 9043,'0'12'328,"0"1"0,4 0 0,0 2 0,-1 3 1,-2 0-445,-1 0 1,4 4 0,1-2-1,-3 0-347,0 1 1,-2-6-1,0 3 1,0-2-138,0 1 1,0-5 0,0-3 389,0 0 0,5 2 0,2 2 0</inkml:trace>
  <inkml:trace contextRef="#ctx0" brushRef="#br0" timeOffset="358345">19608 15577 8402,'0'-12'0,"1"1"0,2 1 0,3 3 314,1 2 1,1 1-1,4 4 1,1 0-1,-1 0 1,1 0-1,-1 0-437,0 0 0,-1 5 0,-2 4 0,-5 2 0,-3 1 0,-1 0 0,-1 1 16,-3-1 0,-2 1 1,-4-1-1,2 0 88,-1 1 0,-1 3 1,2 1 21,3-2 1,4-5 4,1-2 1,6-5 0,2 1 0,4-3-169,5-1 0,-2-1 1,4-3-1,1-5-616,-1-2 1,0 3 430,2 0 1,2 0 0,-3-5 0</inkml:trace>
  <inkml:trace contextRef="#ctx0" brushRef="#br0" timeOffset="358621">20055 15106 8785,'0'-19'0,"1"4"975,3 5-549,3-1-359,5 10 0,1-4 0,-1 10 0,-1 3 0,0 4 1,0 3-1,3 3 106,0 2 1,0-5-1,-2 3 1,0 0-298,1 2 0,-4 0 1,1-1-1,1-1-262,-1-3 1,-1 3-1,2-2 1,-1 0-811,-2-3 0,1 0 899,3-1 0,0 1 0,1-1 1</inkml:trace>
  <inkml:trace contextRef="#ctx0" brushRef="#br0" timeOffset="358839">20278 14994 8825,'-2'14'165,"-2"3"-47,3 2 0,-14 2 0,2 1 1,-2 3-339,-3 2 0,0 2 0,-4-4 0,3 0-102,1-1 0,-3 1 0,6-1 0,3-2-69,2-2 1,2-4 0,-4 2 0</inkml:trace>
  <inkml:trace contextRef="#ctx0" brushRef="#br0" timeOffset="359188">20513 15342 8889,'-4'-20'0,"0"4"0,3 3 585,4 5 0,-1-1-510,7 4 1,-5 1 0,4 4 0,2 0 0,1 2 0,0 2-138,-3 4 1,-3 3 0,-5 1-1,0 2-128,0 3 0,0-3 1,-1 4-1,-3-1-38,-4 4 0,-3-2 1,-2 2 175,1 1 0,4-4 0,1-1 0,1-4 1,3 0 2,2-1 0,1 1 174,0-1 0,6-5 0,2-3-206,3-3 1,3-1-1,1 0 1,1 0-368,0 0 1,-3-1-1,0-2 1,-1-2 197,1-2 1,4-1-1,3-5 1</inkml:trace>
  <inkml:trace contextRef="#ctx0" brushRef="#br0" timeOffset="359554">20910 15106 8355,'0'-12'177,"0"3"0,2 2 191,2 2 0,3 1 1,5 4-1,1 0-525,-1 0 1,6 0 0,1 0 0,2 0-202,0 0 0,-2 0 1,1-2-1,-3 0-23,-3-2 1,-2-1 0,1 5-487,-1 0 771,-5 0 0,4-5 0,-4-2 0</inkml:trace>
  <inkml:trace contextRef="#ctx0" brushRef="#br0" timeOffset="359854">21034 14870 9849,'0'17'0,"0"1"0,0 1 0,0 3 0,0 2-362,0 0 1,0 3 0,2 0-1,1 2 1,2-3-216,2-4 0,1 7 0,5-3 0</inkml:trace>
  <inkml:trace contextRef="#ctx0" brushRef="#br0" timeOffset="360034">21481 15131 8355,'-6'-13'-38,"6"7"-608,0 1 0,6 4 0,6 1 1</inkml:trace>
  <inkml:trace contextRef="#ctx0" brushRef="#br0" timeOffset="360334">21803 15081 8114,'6'-8'0,"2"1"-595,3 2 0,7 0 0,1 5 0</inkml:trace>
  <inkml:trace contextRef="#ctx0" brushRef="#br0" timeOffset="360335">22138 15056 8029,'-7'7'822,"2"-1"-1928,5-6 603,0 0 0,5-6 0,2-1 1</inkml:trace>
  <inkml:trace contextRef="#ctx0" brushRef="#br0" timeOffset="360612">22374 14771 8355,'1'-11'-171,"3"3"0,-1 2 0,5 8 0,1 2 73,-2 4 0,-1 3 1,-3 3-1,1 1 356,-1 2 0,-2 5 0,-1-2 0,0 4-175,0 1 1,0 1 0,0 1-1,0 2-361,0-1 1,-4 2 0,0-1-1,1-3-173,2-4 1,-4 7-1,-2-3 1</inkml:trace>
  <inkml:trace contextRef="#ctx0" brushRef="#br0" timeOffset="360824">22188 14994 8422,'-7'-12'-27,"7"5"1,8 3 0,5 3 0,2 1-296,1 0 0,8 0 0,1-2 1,5-1-197,2-1 0,-1 0 453,-2 4 0,-3-5 0,5-2 0</inkml:trace>
  <inkml:trace contextRef="#ctx0" brushRef="#br0" timeOffset="361321">23242 14920 8355,'0'-12'0,"-4"-1"0,-2 2-727,-1 3 678,5-3 0,-9 4 1,2-4-1,-2 1 237,-1 2 0,0 5 0,-2-1 1,-1 3-134,-2 1 1,1 1 0,2 3 0,-1 5-37,-2 2 0,-1 5 1,3 2-1,-2 1 1,2 3 0,2 2 1,2-1-1,1-1-79,2-1 1,5-4 0,-1 2 0,2-1-77,2-3 1,6-3-1,2-2 1,3-3 91,2-2 1,-1-1-1,2-4 18,2 0 1,-1-5 0,5-3-1,-1-3 1,-1-2 36,0 1 1,-2-3-1,-3 0 1,-1 1-73,1-1 1,-5-1-1,-1 4 1,-2 0-126,-2-1 0,-2 1 250,-1-1 0,0 8 5,0 5 0,0 7 1,0 8-1,0 3-85,0 1 0,0 2 1,2 4-1,1 1-387,1 3 1,5-3-1,-2 4 1</inkml:trace>
  <inkml:trace contextRef="#ctx0" brushRef="#br0" timeOffset="361597">23329 15267 8355,'0'-12'-21,"-6"5"1,6 1 188,0 6 1,0 2 0,6 2-1,-1 4 1,2 3-2,0 2 0,3 5 0,-5 1 0,1 2-47,-1-1 1,1 0 0,-3 2 0,1-2-312,-2 2 0,0-2 1,-1-1-1,2-1-447,1-3 0,0-1 0,-2-2-685,2 1 1179,-3-1 1,10-5-1,-4-2 1</inkml:trace>
  <inkml:trace contextRef="#ctx0" brushRef="#br0" timeOffset="361972">23577 15342 8355,'1'-11'-386,"2"4"617,1 7 1,4 5 0,-3 8 0,-3-1 0,0 1 0,-2-1-62,0 0 1,4 1-1,0-1-148,-1 1 1,2-1 0,-1 0 0,0 1-284,2-1 0,-3-5 94,5-3 1,-4-2 0,3-4 52,-1-2 0,2 1 0,-3-5 0,2-2 21,3-1 0,1 0 0,1 2 0,1 0 18,-1 0 0,0-2 0,1-2 0,-1 2 165,1 3 0,-1 1 0,1 4 0,-1-1 58,0 1 1,-3 3 0,-3 5 0,0 3-93,-3 3 1,-2 3 0,-1 1-369,0 1 0,0 2 0,0-3 0,0 2-177,0-2 0,0-1 0,0-2 0</inkml:trace>
  <inkml:trace contextRef="#ctx0" brushRef="#br0" timeOffset="362261">23912 14808 8320,'4'13'457,"1"-1"1,1 1-140,-1-1 1,4 0-1,-2 2 1,1 1-405,1 2 0,9 4 0,-5-4 0,-1 1-133,-2 0 1,1 3-1,-3-4 1,3-2-462,2-2 1,-1 0-109,0-1 1,-1-3 631,-2-1 0,-4-5 0,-5 2 1</inkml:trace>
  <inkml:trace contextRef="#ctx0" brushRef="#br0" timeOffset="362472">24085 14808 8355,'0'-5'-239,"0"5"1,-1 7 0,-2 4 0,-2 3 0,-2 1 98,-3 1 0,-1 6 0,-3-1 1,-1 1-1,-1 0 0,-1-1 580,-1 1 1,4 1-1,-2 2 1,3-2-1030,5-2 1,-3 3 0,4-5 0</inkml:trace>
  <inkml:trace contextRef="#ctx0" brushRef="#br0" timeOffset="362843">24222 15131 7954,'7'5'0,"-3"4"185,-3 2 0,3 1 0,0 2 1,-1 1-1,-1 2 0,-2-2 1,0-2-75,0 0-175,0-1 0,1-1-224,3-2 1,3-4 49,5-5 0,-3-5 120,-1-4 0,-1-2 0,2-1 0,0-1 75,0 1 1,1 4-1,0 0 1,-2-1 180,2 2 1,-4 2-1,3 5 116,0 0 0,-2 5 0,0 4 0,-1 2-234,-4 1 0,1 6 0,0 1 0,1 2-1446,-1 0 953,-2-1 0,-1 5 0,0 0 0</inkml:trace>
  <inkml:trace contextRef="#ctx0" brushRef="#br1" timeOffset="367585">15404 13370 29900,'37'0'0,"11"0"0,6 0 0,5 0 28,3 0 1,7-4-1,3-1 38,1 3 0,3 0-72,-10 2 0,0 0 1,-4 0-1</inkml:trace>
  <inkml:trace contextRef="#ctx0" brushRef="#br0" timeOffset="367899">16036 13171 8355,'11'-1'0,"-2"-3"-1072,2 2 660,1-3 1,3 6 441,6 3 0,-1-1 0,7 5 1,2 2 146,4 1 0,7 1 1,2 1-1,0 1-220,-4 2 0,-3 2 1,-12 6-1,-4-1-102,-6 3 1,-9 3 0,-14 1-1,-12 6-57,-12 4 0,-20 2 0,-9-5 1</inkml:trace>
  <inkml:trace contextRef="#ctx0" brushRef="#br0" timeOffset="382900">16830 8781 8355,'8'-17'-106,"-1"-1"0,0 0 0,-1-1 0,-1 1 0,-1 0 0,0 2 0,0-1 0,-1-1-5,-1-1 1,-2 4 0,0-2-1,-2 5 344,-2 4 1,0 2-1,-7 8 1,-4 2 63,-3 4 0,-8 14 0,-7 10 0,-3 12 0,-1 12-187,-1 8 1,-3 13 0,0 3-1,1 7-296,1 4 0,21-42 0,0 1 0,-13 44 0,7-5-268,10-3 1,12-15-1,15-2 1,16-10 82,13-9 0,27-11 229,17-11 1,-38-16 0,2-3 0,67 9 0</inkml:trace>
  <inkml:trace contextRef="#ctx0" brushRef="#br0" timeOffset="383602">20662 8632 8355,'0'-19'39,"6"6"1,3 9 0,7 3 0,4 1 0,5 1-1,4 3 1,5 5 153,6 2 0,0 2 1,5 4-1,-3 5 0,-3 7 1,-5 8-1,-6 9-217,-6 6 0,-6 7 1,-7 10-1,-5 8 1,-3 6-234,-1 5 1,-11 2-1,-5-3 1,-6-2-370,-3-2 1,-4 1-279,0-6 1,-6 1 0,4-5 0</inkml:trace>
  <inkml:trace contextRef="#ctx0" brushRef="#br0" timeOffset="385681">21667 9190 8355,'0'-12'100,"-1"-1"1,-2 1 312,-1 0-296,-1-1 1,7 6-79,2 3 1,-1 3 0,5 2 0,0 3 0,1 6 0,-3 4-90,0 2 0,-2 2 0,-3-3 0,2 2 0,3-2-10,1-1 0,-3-2 1,3 1-1,0-2 53,-1-3 1,3-3 0,3-5-1,1 0-163,-1 0 0,0-1 0,1-3 1,-2-4-58,-3-3 1,3-2 0,-3 1 0,2-1 151,-2 1 0,-1 0 0,-4-1 0,1 1 4,-1-1 1,0 1 208,1 0 1,-3 3 28,3 1 1,-2 7-1,-2 1 1,0 7-50,0 4 1,1 2-1,2 4 1,2 4-98,2 2 1,1 2 0,5 0-1,-1 1-20,1 3 1,-1 2-1,0 7 1,1-1-81,-1 0 1,-1 0 0,-1 0-1,-3 1-117,-2-1 0,-1-1 0,-4-2 1,-1-4 54,-3-3 1,-3-1 0,-7-10-1,-1-1 127,-2-1 0,1-7 0,2-3 0,-1-4 42,-2-4 0,1-4 0,5-7 1,3-3 70,4-1 1,2-6 0,2-4 0,0 1-143,0 2 1,6-2 0,3 2 0,5 4-495,3 3 343,5-3 1,-3 8 0,6-4 0</inkml:trace>
  <inkml:trace contextRef="#ctx0" brushRef="#br0" timeOffset="385866">22374 9488 8238,'0'-2'0,"0"7"0,0 4 0,0 4-30,0-1 0,0 6 0,0 3-304,0 2 1,1 3-104,3 3 0,3-3 0,6 5 1</inkml:trace>
  <inkml:trace contextRef="#ctx0" brushRef="#br0" timeOffset="389442">16632 12948 8355,'-2'-25'-254,"-1"2"0,-2 1 0,-1 2-177,1 3 1,-1 0 274,2 5 48,3-1 0,-6 1 336,3-1 1,-3 7 0,-7 3-1,-1 7 1,-3 10 0,0 9-146,0 9 0,-4 11 0,3 6 0,-2 8 0,2 5 0,1 2 1,3 4-1,2 2 0,5 5-370,4 2 0,10 0 0,7-5 0,9-5-113,6-3 1,17-5-1,1-10 1</inkml:trace>
  <inkml:trace contextRef="#ctx0" brushRef="#br0" timeOffset="390016">20650 12787 8355,'0'-13'0,"1"2"0,5 3 66,6 4 1,2 3 0,7 2 41,1 3 1,3 4 0,2 10 0,2 7-1,-1 7 1,-2 5 0,-3 4 0,-1 5-220,-1 2 0,-6 3 0,2 1-5,-4 2 0,-4 0 0,-2-4 1,-1 0-1,0 3-131,-1 1 1,0-1 0,-7-3 0,-1 0-305,-1-1 1,-5-5 376,0-2 1,-2-4 0,-1-1 0</inkml:trace>
  <inkml:trace contextRef="#ctx0" brushRef="#br0" timeOffset="390611">21506 13221 8275,'-6'-25'-40,"-2"0"0,-2 9 0,2 7 0,5 14 0,6 8 1,4 8-1,1 1 0,-1 0 0,0-1 0,0 1 1,1 0-1,0-1 0,1-3 0,0-2-126,2 1 158,-4-6 0,8-2 1,-2-5-1,1-1-13,-1-1 1,0-7-1,-1 0 1,0-3 10,1-6 0,-5 1 0,0-4 0,1 0 12,-2 0 1,2-3 0,-3 3-1,-1 1 6,1-2 0,-2 4 1,-4-3 337,0 4-329,0 0 1,0 8 0,0 5 0,0 7 80,0 4 1,0 5 0,0 2 0,0 1-40,0 3 1,4 2 0,2 2-49,0 3 1,-1-1-1,1 5 1,0 1-1,-3 3 1,-2 3-1,-1 2 0,0-1-67,0-4 0,-1 0 0,-3-1 0,-5-1 0,-2-5-42,-1-4 1,-5 0 0,1-8-1,-1-1 8,-1-3 1,5 1-1,-4-8 1,3 0 11,2-3 0,1-4 0,3-4 0,3-5 11,4-2 0,2-7 0,5-2 0,5-4-150,4-1 1,7-1 0,-1-1 111,2-2 0,2 0 0,0 4 1,-2 2-1,-2 2 105,-4 4 0,0 1 0,0 3 0,0-2 0,-5 8 0</inkml:trace>
  <inkml:trace contextRef="#ctx0" brushRef="#br0" timeOffset="391188">22027 13705 8507,'-11'-13'0,"4"1"0,7 1 0,7 2 0,4 5 0,0 4 0,-3 4 0,-4 5 0,-3 2 0,-1 1 0,0 1 0,0-1 0,0 0 0,2 1 0,2-1 0,4-1-65,3-3 1,-3-2-87,1-6 0,-5 0 77,4 0 0,-1-1 0,1-4-45,-4-3 0,2-3 0,-1-1 48,2-1 1,-4 5 0,3 0 62,-1-2 1,-2 5 64,5 1 1,-4 4 52,5 4 1,-5 3-1,3 5-75,-2 0 0,3 1 0,-2-2-14,1-3 1,-5-1-1,4-4-5,0 1 0,-4 0-14,7-4 1,-5 0 0,3-1 6,-2-4 0,1 3 1,-2-7-32,4 0 0,-1-1 0,1 1 0,2 0-35,1 0 1,0 2 0,-2 0 0,0 1 15,0 4 1,2 0 23,2 2 1,-5 4-1,-1 3 1,-1 3-1,-4 5-320,0 3 1,2 1 68,0 2 1,-5 8-1,-6-3 1</inkml:trace>
  <inkml:trace contextRef="#ctx0" brushRef="#br0" timeOffset="393450">16520 16942 8355,'0'-18'0,"0"4"-174,0-4 0,1 6 1,5-1-1,6 2 1,9 2-1,6 0 1,8 0-1,6-1 1,9 0-1,8 3 1,8 1 330,8-1 1,5 4-1,13-1 1,-41 3 0,2 0-1,3 1 1,1-1-159,1-1 0,2 0 0,7 1 1,1 0-1,6-1 0,1 0 1,5 1-1,1 0-249,6-1 1,1-1-1,7 2 1,2-2-1,-29 0 1,1-1-1,2 0 238,3 0 0,2 0 0,0-1 0,2-2 0,1 0 0,1 0 0,4 0 0,2 0 0,0 0 0,3 0 1,2-1-1,-1 0 0,3 0 0,1-1 0,0 1 10,0 0 0,-1-1 0,1 1 1,-19 2-1,0 0 0,1 0 1,-1 1-1,25-3 0,-1 2 1,1-1-1,-1 1 0,0 1 1,1 0-152,-25 1 1,1 0 0,0 1 0,0 0 0,21 0 0,1 1 0,-1 0 0,0 0 0,1 1 0,-1 0 165,0 0 1,-1 1-1,-1-1 1,-4 1 0,-2 0-1,1 0 1,2 0 0,-1 0-1,0 0 1,-1 1 0,-2-1-1,0 1 1,-4 0 0,-1 0-1,-2 1-6,-4 0 0,-2 1 1,-1 0-1,1 1 0,-1 0 1,-1 1-1,27 2 0,-3 1 1,-4 0-1,-1 2-174,-5-1 0,-2 1 1,-12-3-1,-3 1 167,-5 0 0,-1 1 0,-6-2 0,-2 1 0,40 6 0,-2 1 0,-3 0 0,0 1 0</inkml:trace>
  <inkml:trace contextRef="#ctx0" brushRef="#br0" timeOffset="395214">18740 17872 8355,'5'11'-2613,"4"-3"2617,2-2 1,0-8 0,-2-1 0,0-1-12,0 2 0,8-11 0,2-1 1</inkml:trace>
  <inkml:trace contextRef="#ctx0" brushRef="#br0" timeOffset="395627">18988 17711 8355,'8'-18'19,"1"-3"0,-3-1 0,3 1 0,-5 3 158,-3 0 1,3 5 2,0-4 0,1 3 0,-5 2 0,-2 1 32,-2 3 1,1-2-1,-5 6 1,-2 1-47,-1 2 0,-1 6 0,-2 3 0,-1 5-156,-1 3 0,-5 4 0,4 6 0,2 3-60,1 4 1,2 3-1,1 2 1,3 1-27,4-2 1,4 3-1,4-8 1,5-1 38,6-2 1,5-8 0,5-4-1,1-4-102,3 0 1,-2-6 0,8-5 0,2-4 105,3-7 1,1-7-1,-2-6 1,-1-4 30,0-3 1,0-10 0,-9 1 0,-3-4-35,-4-1 1,-5 2-1,-9 5 1,-5 3-68,-6 4 1,-5-1-1,-9 1 1,-3 3-70,-4 4 1,-9 5 0,-1 9 0,-2 4-104,-4 3 0,3 2 0,-5 4 0,5 6-112,4 5 0,0 0 0,8-2 263,6 2 1,4-2-1,2 4 1</inkml:trace>
  <inkml:trace contextRef="#ctx0" brushRef="#br0" timeOffset="396009">20203 17686 8355,'-5'-18'1210,"-2"-1"1,0-1-1332,3 4 1,14 3-1,6 4 1,6 2 34,3 1 0,4 2 0,1 4 0,2 0-413,2 0 0,1 0 0,-2 0 0,-4 2-735,-3 2 987,-7-3 1,-1 10-1,-5-4 1</inkml:trace>
  <inkml:trace contextRef="#ctx0" brushRef="#br0" timeOffset="396010">20327 17847 8355,'0'7'-189,"7"-2"0,7-5 1,8 0 130,6 0 1,10 0-1,2-1 1,4-2-928,3-1 775,15-6 0,-15-2 0,14-7 0</inkml:trace>
  <inkml:trace contextRef="#ctx0" brushRef="#br0" timeOffset="397642">21692 17599 8355,'0'-12'19,"0"-1"1,0 1 0,0-1 740,0 1-643,0 5 0,-2-4 1,-2 4-1,-4 0 1,-3 4-1,-3 6 1,-2 5-41,-5 4 1,-1 4-1,0 2 1,3 1-1,1 5 1,2 2 0,3 3-1,2-2 1,2 0-364,5-3 1,4-3 107,4 0 1,9-6 0,7 0-1,5-5 1,3-6-105,1-3 1,9-1-1,1-1 1,1-3-313,-2-5 0,2-7 0,-8-3 0</inkml:trace>
  <inkml:trace contextRef="#ctx0" brushRef="#br0" timeOffset="397793">22250 17649 8355,'0'-13'-1311,"-13"13"1</inkml:trace>
  <inkml:trace contextRef="#ctx0" brushRef="#br0" timeOffset="436302">17214 8533 7913,'0'-13'0,"-1"1"0,-2 0 0,-2 1 0,-2 2 0,-3 5 0,-1 1 0,-1 1 0,-1-2-66,1 1 1,-4 3 0,-2 3-1,-2 1 1,-2-2 0,-1 1 91,-2 1 1,-1-2 0,-2 2 0,-1-3 0,0-1 0,0 0-1,1 0-34,0 0 1,-2 0-1,-1 0 1,1 0-23,0 0 1,-3 0 0,4-1 0,1-2 26,2-1 0,-3-4 1,0 4-1,1 1 45,2 1 1,6 2 0,-1 0 0,-1 0 5,-2 0 1,5 5-1,1 0 1,3 2-31,3 3 1,-3-4-1,8 3 1,0 0-46,3 2 0,2 2 0,2-1 0,0 2 51,0 3 1,2 2 0,0 7-1,3 2 14,-3 1 0,4 8 1,-1-3-1,1 2-42,-1 4 1,4-1 0,-5 5-1,0 0 6,1 0 0,-3 1 0,3 6 0,-1 3 14,1 4 0,-1 7 0,-4 2 0,0 3 44,0 6 0,0 4 0,-2 7 0,0 1-5,-3 3 1,-3 1 0,4 4 0,1-4-31,2 0 0,1 5 0,0 2 1,0-4-17,0-1 1,0 1 0,0-44 0,0 1 0,0 1 0,0-1-42,0-1 0,0 0 0,0 1 0,0 1 1,0 46 23,0-46 0,0 0 0,0-2 0,0 0 1,0-1-1,0 0 0,0 1 0,0-1 1,1 49 1,1-48 1,0 0 0,0 1 0,-1 0-1,2-1 1,1 1 0,-1 0 0,1 1-18,-1-2 1,1 0 0,0 3-1,0-1 1,8 46 0,0 1-18,-4-4 0,3 1 0,-3-8 0,2-2 34,-2-3 0,2-7 1,-5 2-1,1-5 3,-1-4 1,-1-2 0,-2-6-1,0 0 12,3 0 1,-1-3 0,-4-2 0,0-5-9,0 0 1,-2-3 0,0-5 0,-3-2 117,3-2 1,-1-1 0,0-3 0,-1-3-74,1-4 0,2-3 0,1-3 0,0 0-39,0-3 1,4-5-1,2 3 1,0-1-30,4-1 0,1 1 0,2-5 0,-1 1-67,0-1 0,5 1 1,-1-1-1,0 0-22,-3 1 0,0-5 1,-1 0 73,1 2 1,-1-5 0,0 0 45,1-4 0,-1-1 0,1 0 0,-1 0 17,0 0 0,1 0 0,-1 0 0,2-1-19,2-4 1,2 3 0,4-5-39,-1 1 0,1 1 0,6 2 0,2-1 0,2 1-22,2 2 0,-1 1 0,3 0 0,3 0-83,-1 0 1,6 1-1,3 3 72,6 4 1,-5-1-1,6 0 1,1 0-1,0-1 43,-1-1 1,1-1-1,0-4 1,1 0 42,4 0 1,0 0 0,2-1 0,-1-2-10,-3-1 1,0-4 0,-6 2 0,-2 1 37,-2-1 0,1 2 1,-6 4-1,0 0-50,0 0 1,-2 1-1,-3 4 1,1 2 2,-2-1 1,3 5 0,-7-4 0,5 2 123,3-1 1,3-5 0,6 1 0,1-4 77,2-4 0,4 2 0,6-2 0,1 3-150,-2 1 1,6 0 0,-6 1 0,0 3-223,-2 4 1,0 4-1,-3 0 1,-1 0-72,-2 1 0,-4-1 1,-2 1-1,-1-1 25,0 0 0,2 1 0,-6-1 0,2-1 54,6-3 0,-4-2 1,6-6-1,-1 0 418,-1 0 1,0-4 0,0-2-181,3-1 0,-7 3 1,2-3-1,-2 0 1,-3 2-143,-2-1 0,-5-2 0,-3 3 0,-2-2 95,-2-3 1,3 3-13,-4-1 0,4 0 0,-2-5 0,-1 1 0,2 0 1,-1-1 172,4 1 1,-4-2 0,1 0-1,-2 0-22,-2 3 0,2 2 1,-2-4-1,-3 2-201,-3 3 1,-7-2 0,1 5 0,-2-1 61,-1 1 1,-1-5 41,0 2 0,-5-3 288,-3-2 0,2 1-245,-2 0 1,0 3-1,-4 1 1,0-1-94,0-3 0,-1 0 1,-2 0-1,-1-1-35,1 1 0,0-2 1,1-1-1,-4-3 0,1-3 1,-2-3-47,0-4 0,4-5 11,-1 4 0,-2-7 1,2 0-1,2-4-27,0 0 0,2-2 0,0-1 0,0-1-63,0-3 0,0 3 0,0-2 0,0 1 33,0 1 0,0-4 0,0 1 0,0-3 7,0 1 0,-4-9 0,-1 4 90,-2-5 1,3-7 0,-3-2 0,1-2 0,3-5-92,2-2 1,1-8 0,1-3-1,4-6 9,3 0 0,-1 39 1,2 0-1,1 4 1,1 0-1,1-3 1,-1-1 36,2-2 1,-1 1-1,1 4 1,-1 1-1,1-4 1,0 1-1,0 2 1,0 0 19,0 3 1,-1-1-1,14-43 1,-9 13 0,-2 9 80,-1 11 1,-7 3 0,-3 16 0,-3 1 108,-1 1 1,-1 8 0,-3 2-1,-5 2-49,-2 3 1,-1-1 0,0 0-1,-1 0-32,1 0 1,-1-3 0,1-1 0,0 0-48,-1-2 0,6 0 0,2-7 0,1 0-96,0-4 0,-1 3 0,5-7 1,0-1-24,0-1 1,0 0 0,0 2 0,0 4 41,0-1 0,-4 4 1,-1-2-1,-1 2-26,1 2 1,-5-1 0,3-2 0,-1-3 31,0-1 1,4-6-1,-3-4 1,1 2 15,3 1 1,2-4 0,2-3-1,4-3 1,1-1-20,1 0 0,4 0 23,-2 0 1,-3 9-1,1 3 1,-1 3-1,-3 7 12,-2 3 0,-6 5 1,-5 12-1,-5 3 14,-6 3 0,-2 3 0,-2 2 0,0 2 0,0 0 60,0 0 1,6 3 0,1-4-7,0-2 1,4-1-1,-2-2-21,2 1 0,6 0 0,0-1 0,-1 1 8,2-1 1,-4 1 0,3 0 0,-3-1 9,-1 1 0,-2 1 0,-1 1 1,-2 2-49,2-2 1,-3 3-1,2 0 1,1 1-10,1-1 0,1-2 1,1-3-16,0 0 1,-1-1 0,1 1 0,-1-1 0,0 1 1,-4 0 0,2-1 0,-7 1 0,-3-1 18,-3 1 1,-7 4 0,-3 1 0,-6 1 24,-4 4 1,-3 0-1,-3 2 1,-4 0-13,-2 0 0,-2 0 1,-2 2-1,1 0-58,1 2 0,-7 1 0,8-5 0,1 0-81,1 0 1,1 0-1,-6 0 1,0 0-34,-3 0 1,-14 1 0,-2 2-1,-3 1-117,-3-1 0,-6-2 0,-2-1 240,46 0 0,1 0 1,-47-6-307,-2-2 1,49 1 0,1-2 0,-45-11 0</inkml:trace>
  <inkml:trace contextRef="#ctx0" brushRef="#br1" timeOffset="444600">21853 9488 23468,'-4'12'-473,"0"1"316,0-7 231,4 6 1,-6-6 0,-1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22:30.36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11125 794 7605,'0'-13'0,"0"1"0,0 0 0,0-1 0,0 1 0,0-2 0,0-1 0,0-2 0,0 1 0,0-1 501,0 1 0,0-2 1,0 3-1,0-2 0,1 2 1,2 1-1,1 2-66,-1-1 0,4 6 0,1 5 1,4 4-1,4 7-690,0 2 0,6 5 0,-2 2 29,-1 1 1,4 2 0,-2 4 0,2 0-1,2 0 1,-1-2 0,-2-1-242,-2-1 1,0-6 0,2 1-1,-3-2 1,-1-3-347,-3-3 1,-1 2 0,-2-6 589,1-1 1,-7-3 222,-1-4 0,-4-9 0,-1-6 0</inkml:trace>
  <inkml:trace contextRef="#ctx0" brushRef="#br0" timeOffset="299">11472 558 8355,'-4'-8'239,"0"0"0,0-1 38,4-3 1,0-1 0,0 1 0,0 0 0,1 1 418,3 2 0,-2 3-479,2 1 0,-3 10 1,-1-1-1,-1 7-334,-3 5 0,-3 3 0,-6 8 1,0 0-435,-4 2 1,3 4-1,-4-2 1,3-1-197,3 0 0,-2 3 0,10-4 287,1-1 0,-4-2 0,0-1 1</inkml:trace>
  <inkml:trace contextRef="#ctx0" brushRef="#br0" timeOffset="522">11757 831 8355,'-12'0'790,"0"0"1,5 1-451,3 3 0,4-1 0,2 5-155,2 2 1,2 1 0,-3 2 0,2-1-411,2 0 0,-3 2 0,3 1-197,-1 2 1,-2 1 0,-3-3-1,2 3-600,1 1 1,0-4 630,-4 2 1,0 2 0,0 0 0</inkml:trace>
  <inkml:trace contextRef="#ctx0" brushRef="#br0" timeOffset="825">12043 608 8355,'-7'-13'79,"3"1"302,2 5 1,4-3 74,2 6 0,3 0 1,5 5-1,0 2-125,1 1 0,-1 6 0,1-2 0,-1 3-384,0 2 1,5 0-1,0 3 1,-2 0-335,-1-1 1,-2-1-1,2-1 67,2-1 1,-2 0-1,3 1 1,-4-2-455,0-3 1,-1 2-1,-1-5 363,-3 2 0,3 1 0,-4 5 1</inkml:trace>
  <inkml:trace contextRef="#ctx0" brushRef="#br0" timeOffset="1049">12278 496 10051,'-1'-7'-259,"-3"3"0,2 4 0,-3 3-60,-1 1 0,5 6 0,-4-2 0,0 3 413,1 1 0,-5 5 0,2 1 1,-2 1-308,1 3 1,1 2 0,-2 0 0,0 1-261,0 0 1,-1 0-197,2 0 624,-3-6 1,4 4-1,-6-3 1</inkml:trace>
  <inkml:trace contextRef="#ctx0" brushRef="#br0" timeOffset="1365">12526 732 8355,'-12'0'1196,"6"0"0,6 0-852,7 0 1,6 0 0,2 0 0,1 0-401,0 0 1,-3 0 0,0 0-142,-1 0 0,-4 4 1,-1 1-1,-1 2 1,-3 3 83,-2 1 1,-5 3 0,-3 1 0,-3 1 153,-3 0 1,-3 1 0,5 0 0,2-2 12,0-1 0,7-2 1,-2 1 4,2-1 1,4-1 0,2-1 0,4-3-303,3-2 0,6-1 1,-1-4-1,1 0-339,1 0 0,-3 0 0,4 0 0,-1-1 66,-3-3 0,-1-3 0,-2-5 0</inkml:trace>
  <inkml:trace contextRef="#ctx0" brushRef="#br0" timeOffset="1757">12923 484 8598,'-1'-13'285,"-3"1"0,2 4 0,-2-1 0,4 1 0,3 0-38,1 0 1,2 5 0,-2-1 0,4 2-287,3 2 1,1 0-319,1 0 1,-2 2-1,-3 2 537,-4 4 0,-1-1 0,0 1 61,1 2 0,6 0 0,-2-1-128,3-1 1,-3-3 0,0 1 0,1 1-95,-2 0 1,2-3-1,-3 3 1,-1 0-56,1 0 0,-2-3 0,-3 3 1,2 0 185,1 0 0,0 1-179,-4 5 1,2-2-1,2-2 1,4-1 0,3 1-21,1-2 0,1 2 0,1-5 1,1 1-572,1 0 1,1-4-1,-5 5 1,1-2-1454,-1 0 1773,-5 0 1,4 2-1,-4 1 1</inkml:trace>
  <inkml:trace contextRef="#ctx0" brushRef="#br0" timeOffset="1990">13159 397 8355,'-13'-18'0,"7"8"2287,1-2-1968,4 8 0,1 0 1,0 8-1,0 4 1,0 4-1,0 5 1,-1 4-280,-3 2 0,-3 2 0,-7 1 0,-1 2-830,-2 1 0,-3 0 0,3-5 0,3 1-638,5 0 1,2-4 1104,3-1 1,2-5 0,-3 3 0</inkml:trace>
  <inkml:trace contextRef="#ctx0" brushRef="#br0" timeOffset="2402">13333 682 8355,'-7'-12'3160,"1"5"-2914,6-4 1,6 5 0,2-3 0,3 2 0,1 0 0,2 1 0,1 1 0,2 2-694,-2 2 1,-1 1 107,-2 0 0,-5 1 1,-3 3 150,-2 4 1,-4 4 0,-1 0 0,-2 0 119,-2 1 1,3-1-1,-3 1 1,0-2 100,0-3 0,4 3 0,-1-3 0,3 3 18,1 2 0,1-5 0,3-1-52,5-2 0,2 3 0,1-2 107,1 1 0,0-4 1,1 2-1,1-1 1,-2 2-78,-2 1 0,2-3 0,-6 4-123,0 2 1,-1-3-1,-6 1 53,0 2 0,0 1 0,-2 0 0,0-2-232,-3 0 1,-4-3-1,1 4 1,-3-3-378,-2-2 1,1 4 0,-1-5 87,1-1 1,0-2-1,-1-1 1</inkml:trace>
  <inkml:trace contextRef="#ctx0" brushRef="#br0" timeOffset="2791">13866 571 10820,'12'-7'0,"2"2"326,3 4 0,-2 1-95,5 0 1,-3 0 0,5 0 37,4 0 1,-1-4-1,5 0-689,1 1 1,-5 2 0,3 1-1,-4 0-1408,-5 0 0,-2-4 1351,-6-1 0,-10-4 0,-4 2 1</inkml:trace>
  <inkml:trace contextRef="#ctx0" brushRef="#br0" timeOffset="2792">13977 409 8355,'0'-7'2721,"5"3"1,0 8-2598,2 5 0,-3 3 0,3 5 0,-1 3 0,-4 4-255,0 0 0,-1 1 0,2 1 0,1 3-5285,-1 4 4730,-2-2 0,-1-1 0,0-5 0</inkml:trace>
  <inkml:trace contextRef="#ctx0" brushRef="#br0" timeOffset="3424">14647 620 7098,'0'-12'633,"0"-1"1,0 5-337,0 0 0,0 4 0,2-5 117,2 0 1,-2-1 0,5 0-1,0 4 1,0 1 308,3 7 0,1 3-639,1 8 1,1-1-1,-1 1 1,2 0-1,1 2 1,3 2-86,1-2 1,-2 3 0,2-1-289,-1-2 0,3-1 0,-5-2 0,1 0 0,-1-1-469,1-2 1,-1 2 0,-3-4-579,-1-1 1,-4 1 1045,1-3 0,-12-2 0,1 3 1</inkml:trace>
  <inkml:trace contextRef="#ctx0" brushRef="#br0" timeOffset="3714">14932 471 9667,'-8'13'-123,"0"-1"0,0 2 0,-1 1 218,1 2 0,0 5 0,-3-2-366,3 4 1,-4 2 0,3 1 0,-5 4 0,-2-1 0,0 2 0,1-2-220,-1 0 1,2-1-1,-4-4 1</inkml:trace>
  <inkml:trace contextRef="#ctx0" brushRef="#br0" timeOffset="4151">15143 868 8355,'-4'-8'-7,"0"0"0,3-2 1,3 0 299,7 2 0,2-2 0,1 6 0,0 2 9,1 0 0,-5-2-152,0 0-191,-5 0 27,3 4 1,-6 5 0,0 4 0,0 2-44,0 1 1,0 0-299,0 1 0,0-5 0,0 0 1,1 1 217,3-3 1,-1 4 0,4-4 0,0-1 162,0 1 1,-3 2-1,4-3 1,2 1-1,1 1 330,1 0 1,0-5-1,1 4-68,-1-1 1,1-3 0,-1 3 0,1 0 0,-1 0-38,0 2 1,-3 0 0,-3 2-321,0 0 1,-2-1 56,-4 4 1,-1-1 0,-3-1 0,-6-2 0,-4 2 77,-2 1 1,-6-3 0,2 1-699,1 0 0,-3-3 1,4-1-1,0-1-177,0 0 0,-4 1 0,3-5 0</inkml:trace>
  <inkml:trace contextRef="#ctx0" brushRef="#br0" timeOffset="4475">15156 273 8355,'2'-32'201,"5"3"0,6 4 0,2 3 0,1 3 0,2 3 0,0 3 0,0 5-199,-3 2 1,-1 2-1,-2 4 1,1 2-1,-2 2 1,-3 4-1,-2 4-28,-1 5 1,-3 2 0,2 6 0,-4 0-208,-4 0 0,-3-1 1,-6 1-1,1 0 1,-1 0-1,1-2-723,0-2 842,-1 2 1,1-9-1,1 3-190,3-4 452,2-6 0,12-1 0,3-6 1,6-1-171,6-4 1,2 0-1,2-5 1,-1 3-1,-2 2-336,-2 2 0,1-4 0,4 0 0</inkml:trace>
  <inkml:trace contextRef="#ctx0" brushRef="#br0" timeOffset="4672">15825 645 9296,'-1'-11'-186,"5"3"0,10 2 0,2 6 0,0 0 1,-3 0-1,1 0-83,3 0 0,1 0 1,4 0-1,-3-1-889,-1-3 1104,4 2 1,-3-9-1,6 4 1</inkml:trace>
  <inkml:trace contextRef="#ctx0" brushRef="#br0" timeOffset="5104">16458 434 8355,'-6'-25'858,"5"10"1,-3 3 299,3 1 0,1 7-1175,0 4 1,0 5 0,0 9 0,0 2-1,0 4 99,0-1 1,0 4 0,0-2 0,0 2-403,0 2 0,0-4 0,0 0 0,0-1-27,0 0 0,0-2 1,1-6-1,2 0 29,1 1 0,5-5 0,0-1 139,2-2 0,1 0 0,1-5 0,-1-2 57,0-2 0,1 1 0,-1-5 0,1 0 116,-1 1 1,-4-4 0,0 4 0,1-1 275,-2-1 1,0 7 90,-3-3 1,-3 1-1,3 4-176,-2 6 0,-2 4 0,-2 3 0,-1 2 52,-1 2 0,-1 5 0,2-1 0,-1 2-463,1 2 0,2 4 0,1-2 0,0-2 48,0-3 1,0-5 0,0 2-1,0-1 1,0-3-718,0-1 0,0-2 0,0 1 1</inkml:trace>
  <inkml:trace contextRef="#ctx0" brushRef="#br0" timeOffset="5450">17041 571 9592,'5'-17'0,"4"2"2463,2 4-2406,1-2 1,5 12 0,0-5-1,3 2 1,2 0 0,1 1-1,2 2-662,0 1 1,0 1-1,-1 2 1,1 3-473,0 1 1,-6-5-1,-1 4 1</inkml:trace>
  <inkml:trace contextRef="#ctx0" brushRef="#br0" timeOffset="5451">17066 707 9075,'12'0'274,"0"0"0,6-1 0,4-2 0,6-3-191,5-1 0,4 5 1,3-4-1900,2 1 1098,4 3 0,-13-9 0,3 4 1</inkml:trace>
  <inkml:trace contextRef="#ctx0" brushRef="#br0" timeOffset="6584">17078 707 8355,'4'-12'-1017,"0"-1"1229,6 1 1,-7-1 0,5 1 0,2 0 0,1-1 221,1 1 0,-4-1 0,1 1 1,-1 0-1,0 0-223,0 4 1,-5 4-234,1 8 1,-6 3 0,-4 7 0,0 1-136,1 2 0,-3 3 0,4-2 0,1 0 89,1 0 1,-2 3 0,0-5 49,1-1 1,2-1 0,2-3-1,2-1 80,1-2 1,2-5 0,-2 1 102,4-3 1,3-6 0,2-3 0,-2-3-122,-3-2 1,3-1 0,-3-1-1,2-3-9,-2-1 1,-1 0 0,-4-3 0,1 2-92,-1 2 0,-2-2 0,-2 3 0,-2 2-13,-1 1 0,-6 7 0,2 3 172,-3 3 0,3 2 0,-1 3 0,1 6-63,1 5 0,0 0 0,5 5-18,-3-2 0,1 2 0,4-2 0,0 0 86,0 0 1,6-3-1,2-7 1,3-3 34,1-4 1,2-1 0,1 0 0,2-3-19,-2-5 0,0 0 0,0-9 1,1 3-16,-5 2 1,0-5 0,-6 1 0,1-1-192,-1-1 1,-1 5 0,-5-4 0,-2 3-235,-1 2 1,-6 5-1,2 3 1,-3 2 177,-1 2 1,-5 2-1,-1 2 222,-1 4 1,4 9 0,-2 2 0,3 3-62,2 3 1,1-7 0,3 7 0,4-2-1,2-1-310,2-1 0,11 1 0,6-7 0,6-3-213,6-2 0,3-7-483,5 1 1,0-3-1,0-1 1</inkml:trace>
  <inkml:trace contextRef="#ctx0" brushRef="#br0" timeOffset="7942">8756 794 8355,'-11'-14'142,"1"0"1,3-1-1,1 1 1,0-1-1,1 1 1,0-1 526,0-1 1,4 0-398,-4-4 0,4 3 0,1-2 0,0 1 0,0 3 0,0 1 3,0 2 1,0 6 0,1 8-423,4 9 1,0 11-1,5 9 1,-2 4-1,2 6-97,1 6 0,0 4 147,-3 7 0,3 2 0,-4-3 0,1 1 0,-1-2-25,-1-1 1,3 2 0,-2-6 0,1-4-510,1-3 1,-3-4-1,4-7 1,-3-4-405,-1-3 0,-2-5 912,-4-1 0,-6 1 0,-1 4 1</inkml:trace>
  <inkml:trace contextRef="#ctx0" brushRef="#br0" timeOffset="8484">8644 1253 8355,'-1'-31'396,"-2"0"-341,-1-1 0,0-3 0,5 8 1,4 2 406,3 3 0,4 1 0,3-2 0,2 2 0,-1 5-69,2 2 0,0 3 1,4 1-1,-2 3-230,-2 2 0,2 1 1,-3 4-1,-2 0-383,-1 0 0,-2 5 0,-1 4 41,-3 2 0,-2 1 0,-6 0 0,0 1-147,0-1 0,-6 2 0,-3 1 0,-5 2-103,-3-2 1,-1 3 0,3-2-1,-3 1-191,-1 1 1,4-4-1,-2 2 239,4-2 1,0-2 0,1 1 0</inkml:trace>
  <inkml:trace contextRef="#ctx0" brushRef="#br0" timeOffset="8485">9017 1290 8355,'-7'12'556,"1"1"1,6-1-375,0 0 0,0 2 0,1 3 42,4 3 1,0 0 0,5 0 0,-2 1-403,2-2 1,1 3-1,1-4 1,-1 0 0,-1 0-485,-2-3 1,-4 3 0,3-1 84,-1-2 0,-2-1 0,-4-2 0</inkml:trace>
  <inkml:trace contextRef="#ctx0" brushRef="#br0" timeOffset="9036">9686 905 8355,'2'-11'205,"2"3"-134,4 4 0,3 1 0,3 0-230,2-1 1,-2 0-1,3 3 1,-4-2-698,0-1 1,-1 0 681,1 4 1,-1 5-1,0 2 1</inkml:trace>
  <inkml:trace contextRef="#ctx0" brushRef="#br0" timeOffset="9037">9699 1042 9953,'12'0'376,"0"0"1,2 0-482,3 0 0,2-4 1,6-2-415,0-1 0,-1 3 0,1-3 0,0 2-1097,0 2 1374,-6 2 1,-1 1-1,-6 0 1</inkml:trace>
  <inkml:trace contextRef="#ctx0" brushRef="#br0" timeOffset="9038">9785 1191 8355,'-12'12'0,"5"-4"529,3 1 1,8-7-1,4 2 1,5-2-268,3-2 1,9-2 0,8-2 0,3-4-1711,1-3 1,6-7-1,1-1 1</inkml:trace>
  <inkml:trace contextRef="#ctx0" brushRef="#br1" timeOffset="15814">3373 6685 5734,'0'-13'0</inkml:trace>
  <inkml:trace contextRef="#ctx0" brushRef="#br0" timeOffset="25013">2245 6065 8115,'-2'-17'0,"-2"1"-239,-4 1 19,-3 1 1,-1 3-1,-1 2 1,1 4-1,-1 1 1,1 0-1,0 1 323,-1 2 1,1 1 0,-1 0 0,1 0 0,0 0 0,-1 1 0,1 3 0,-1 4-1,1 5 1,-2 3 0,-1 5 0,-1 2 204,0 2 0,-2 4-347,2 0 0,-2 8 0,3-1 0,-2 0-27,2 0 1,1 6 0,2-4 46,0 0 1,-1 6 0,1 0 0,1 2 0,1-1-4,2 2 0,5 4 1,-1 2-1,3-2-35,1 1 1,0 2-1,0-1 1,0 5 23,0 3 0,0 1 0,0 0 1,0 0 63,0 0 1,-5 0-1,0-1 1,-1-2-18,1-1 1,-3 2-1,3 4 1,3-5-6,0-2 0,2-2 0,0-3 1,0 2-3,0-2 1,6 5 0,1-1 0,1 2-46,0 0 0,1-4 1,2 4 39,-3 1 1,-1-4-1,-5 0 1,3-1 0,-3 1 53,0 1 1,-2 1-1,-2 1 1,-2-5 4,-4-2 0,-2-1 0,1 1 0,2 1 5,1 2 1,-2 5-1,4-2 1,1-1-57,2-2 0,1 3 0,0-1 0,0 1 25,0-4 1,0 4 0,0 1 0,0 0-8,0-5 1,0 7-1,0-7 1,0 5 0,0 0 1,0 1 0,0-3 0,0 0-33,0 3 1,0 1 0,0-1-8,0-1 1,1-6 0,2 3 0,1-1 0,-1 0 40,-2-2 1,-1 3-1,0-1 1,0 0 79,0 1 1,0-4-1,0 3 1,-1-5-47,-3-3 1,2 2-1,-2-3 1,3 2-17,1-1 0,4 5 1,1-5-1,1 0-107,-1-2 0,5 2 1,-2-5-1,3-3-51,2-3 0,-1-1 0,1-5 0,-1-1-1,0-2 0,2-1 0,1-2 1,2-2 36,-2-5 1,0-3 0,0-3 7,2-2 1,4-5 0,-4 1 0,3-3 0,0-1-225,0 0 1,4 0 0,0-1-1,5-3 23,3-5 0,-5-7 0,3-4 0</inkml:trace>
  <inkml:trace contextRef="#ctx0" brushRef="#br0" timeOffset="29155">11361 7640 8355,'0'-18'25,"0"-3"0,0 2 152,0-2 0,-2 6 1,-1-1-1,-2 2 0,-2 1 1,-3 1-1,-1 1 1,-1 3-1,0 4 76,-1 2 0,1 2 1,-1 0-1,1 3 0,0 4 1,-1 5-1,1 3-204,-1 3 1,1 2 0,1 4-213,3 1 1,-2 1 0,6 2 0,1 1-37,2-2 1,6 1 0,2 0-1,3 1 40,2-2 0,-2 3 0,8-1 0,-2-1 1,1-3 31,-2-5 1,0 4 0,-1-5 0,0 0 134,-3-2 1,-6-3-1,2-2 1,-1 1 88,-4-1 0,-6-1 1,-4-1-1,-4-4-50,-5 0 1,-2-2-1,-6-4 1,0 0-147,0 0 1,2 0-1,1 0 1,3-1-288,1-3 0,1-3 1,6-6-1,3 1-409,4 0 0,8-1 661,4 1 1,9-6 0,2-1 0</inkml:trace>
  <inkml:trace contextRef="#ctx0" brushRef="#br0" timeOffset="29753">11571 7962 8355,'-5'-12'1929,"2"1"-2739,-5 3 0,5 1 1888,-1 3-947,3 2 0,1-2 0,1 8 0,2 4 0,1 4-187,-1 0 0,-1 2 0,1 1 0,3 1-147,1 0 0,-3-3 0,4 0 0,2-1-240,1 1 0,1-7 0,0-1 337,1-4 0,-1-2 0,1-4 0,-1-3 166,0-3 1,-1-5 0,-2-2-1,-4 0 132,1 0 1,-5 1 0,3 5-1,-2 0 532,-2-1-211,0 1-628,0 5 1,0 7 0,0 9 0,0 7 0,1 4-27,3 4 0,2 1 0,3 1 0,0 1 91,0 2 0,2 4 0,2-2 0,-2 0-13,-3 4 0,2-1 1,-6 1-1,0-4-11,1 0 0,-3-1 0,2-4 0,-4 0 26,-4-2 1,-3-8 0,-6 1-1,1-5 111,0-4 1,-1-2 0,1-6 0,-2 0-1,-2 0 1,2-3 0,-3-5-31,3-9 1,6-2 0,1-4 0,2-5-195,2-2 0,3 0 0,5-6 0,8-3 0,5 2-296,1 2 0,10-6 0,-3 3 1</inkml:trace>
  <inkml:trace contextRef="#ctx0" brushRef="#br0" timeOffset="31203">12117 7863 8355,'-7'-23'0,"3"2"11,3 4 0,1 8 0,0 1 0,0-2 545,0-1-493,0 4 0,-2 1 0,-2 6 0,-4 2 0,-3 2-134,-2 4 1,1 3 0,1 3 0,3 1 34,4 2 0,-2-1 0,2-3 0,1-1-122,2 0 1,6 1-1,4-1 1,2 1-23,1-1 0,0-4 1,2 1 141,3 0 1,-3-2 0,2 0 0,-2-1-3,-2-4 1,1 4 0,-2-1 0,-2 1 306,0-1 1,-8 4 0,-1-4-41,-7 2 0,-4 0 0,-3 3 1,-1-4-539,-1 0 1,-1 2-1,5-4-698,-1-1 657,1-1 0,5-2 0,1 0 1</inkml:trace>
  <inkml:trace contextRef="#ctx0" brushRef="#br0" timeOffset="31204">12378 7503 8355,'-2'-12'0,"-2"0"795,-3-1 0,-1 6 569,0 3-1225,5 3 1,-3 2-1,6 5 1,2 6 0,0 7-1,4 6 1,1 4 0,3 3-1,1 1-374,1 0 1,-1 4 0,-1 5 0,-3-3-632,-2 0 1,1-3 0,-4-3-477,2-4 1,1-3 1187,-5-1 0,0-6 0,0-1 1</inkml:trace>
  <inkml:trace contextRef="#ctx0" brushRef="#br0" timeOffset="31205">12390 7714 8355,'5'-11'0,"4"3"-161,2 4 1,1-2 0,2 2 0,2 1 0,5 2-295,3 1 0,0 0 0,1 0 0</inkml:trace>
  <inkml:trace contextRef="#ctx0" brushRef="#br0" timeOffset="31206">12638 7925 8355,'-7'0'157,"3"-1"-405,8-3 1,3 1-1,7-5 799,2-2 1,-1 3 0,6-1 0,1-2-707,2-1 1,-4-1-1,0-1 1,-3 1-1,-3-1-54,-4 1 1,-5 0-1,-5-1 1,0 1 194,0-1 0,-1 5 0,-3 1 0,-4 2 12,-3 2 0,-2 2 0,1 1 0,-1 0 29,1 0 0,1 5 1,1 3-1,3 5-46,2 3 0,1-2 0,4 3 1,0-2-130,0 1 1,5-2-1,4 3 1,2-4 21,1 0 1,2-5 0,1-1 0,1-1 8,0-4 1,2 0 0,-1-4 161,3-2 1,-5 1 0,1-5-1,-2-1 1,-1-3 185,-1 0 0,-1 0 0,-1-1 2,-2 1 1,-1-1-180,1 1 1,-1 5-70,-3 3 1,-1 4-46,5 4 0,-5 3 0,2 5 0,0 1-19,-1-1 1,0 1 0,-3 0 0,2 3 93,1 0 1,2-3-1,-4-5 3,3 1 0,0-3 0,-2 0 0,2-2-7,2 0 0,-3 0 0,3-5 112,-1-4 1,2 3-1,-2-5 1,-1 0-56,1 0 0,3-1 0,-2-5-79,0 1 1,3 4-1,-5 1 1,2 1-105,3 3 0,-3 2 0,1 1 4,1 0 1,1 1 0,0 2-1,-3 3-42,-2 1 0,5-3 109,-2 4 1,-1-1 0,0 3 0,0-4-116,0 0 1,-3-2 533,4-4 0,-4-1-298,4-3 0,1-3 1,2-6-1,-2 2-35,0 3 1,-1-2-1,3 5 1,-1-1 98,-2 1 1,-4 1 0,4 4-82,2 0 0,0 1 0,-1 2 0,-2 2-200,-1 2 1,2 1 0,-3 5 0,1-1-289,-1 1 0,4-1 0,-4 1 88,2-1 1,-4 0 0,2 1 0</inkml:trace>
  <inkml:trace contextRef="#ctx0" brushRef="#br0" timeOffset="31885">14002 7826 8355,'0'-13'1260,"0"1"1,-1 5 0,-3 3-1344,-5 3 1,3 2 0,-1 3-1,0 4 1,1 3 0,-1 2 0,1 1-1,-3 1 1,1 3-333,0 1 0,4-2 0,-3 2 0,1-1 53,3-3 1,2 3-1,1-2 167,0 0 1,6-4 0,3-4 0,5-4 130,3-2 1,0-8-1,-1-2 1,0-3 209,-1-1 1,-1-5 0,-3-1 0,-1-1 81,-2-3 0,-5 2 1,1 1-90,-3 1 0,-1-2 1,-1 2-1,-3 0-102,-5 0 1,4 1-1,-1 5 1,2-1-212,0 1 0,0 4 17,4 0 0,1 5 0,4-1 0,3 2-3,3 2 0,5 0 0,2-1 0,0-2 13,0-1 0,3-6 0,-3 1 0,0-4 134,0 1 0,-2-7 1,-4 6-1,0-2 276,-4-3 1,1 4-1,-3-4 1,1 2 323,2-1 0,-2 5-322,2 4 1,-5 1 0,4 0-1,0 8-60,-1 10 1,-1 7-1,-5 8 1,2 5-110,1 6 1,0 2 0,-4 7 0,0 3-124,0-1 1,0 8 0,0-5 0,0 2-306,0-2 0,0 0 1,0-10-1,0-1 129,0-1 1,-1-9-1,-2-4 194,-1-4 1,-2-7 0,2 0 88,-4-5 1,-3-4-1,0-8 1,0-2-88,-2-4 0,4-3 0,-6-2 5,5 1 0,0-2 1,5-2-1,-1-5-2,1-2 1,1-1 0,5 2 0,3 3-1,4-1-94,3 1 1,7 0-1,3-2 1,3 5-247,0 2 0,7-3 0,2 1-381,3 1 0,1 1 0,0 2 1</inkml:trace>
  <inkml:trace contextRef="#ctx0" brushRef="#br0" timeOffset="32763">15131 7913 8355,'-8'0'62,"-1"0"1,8 0 0,1 0 0,7 0 0,4 0 0,3 0 0,1 0 0,1 0 67,-1 0 1,3 0 0,-1 0-1,-2 0-156,-1 0 0,-2-4 0,-1-2-60,-2-1 1,0 3 0,-3-4 0,-1-2 0,1-1-14,-3-1 1,-2-1-1,-1 1 1,0-1-46,0 1 1,0 0 0,0-1-1,0 1 158,0-1 0,-6 2 143,-2 3 1,-3 3 0,-1 6 0,-1 5-124,1 6 1,-1 2-1,2 6 1,2 2 11,1 2 1,5 1 0,-1-1 0,2 0-88,2-3 0,6 1 0,2-4 0,4-2-45,5-2 1,4 0-1,6-10 1,2-1 43,-1-2 1,-2-1-1,0-1-24,3-4 0,-7-1 0,3-7 0,-3 1 0,-1-2 166,-1-3 1,-6-1-1,0-2 1,-6 2-24,-2 0 1,-2 4 0,-4-2-1,-2 2-110,-2 1 0,-3 7 1,-5 1-1,0 4-20,-1 1 1,-3 0 0,-1 1 0,2 4-5,1 3 0,2 4 0,1 3-80,2 2 0,4-1 0,5-3 0,0-1-140,0 1 1,5-2 0,4-2 117,2 0 0,1-5 0,1 3 0,-1-2 179,0-2 0,1-2 1,-1-1-1,1 0 1,-1 0 565,0 0 1,-3 0-204,-1 0 0,-1 6 1,1 2-14,-4 3 1,-4 2-1,-3 0 1,-2 4-107,-2 3 1,0 4 0,-3 2-1,2 2-181,-1 1 0,2 4 0,0-4 1,0-3-25,0-4 0,4 1 0,-1-3-564,3-1 1,2-1 0,3-7 0,5-2-1879,2 0 2018,1-7 0,0 4 0,1-6 0</inkml:trace>
  <inkml:trace contextRef="#ctx0" brushRef="#br0" timeOffset="33671">15825 7838 8355,'-12'-5'0,"4"-1"157,-1-2 47,7 2-243,-4 6 1,6 2 0,2 2 0,0 4 329,2 3 1,6 2-1,-3 0 1,1 3-317,1 0 0,-7 5 0,4-5 0,-2 0-285,0-3 1,0 0 0,-4-1-383,0 1 0,6-7 599,2-1 0,-1-5 0,1-5 1,0-3 127,-1-3 1,4-1 0,-2-2 0,2-1 65,1-2 0,-1-1 1,-1 3-6,-2-1 179,0-1 1,0 6 0,-1 4-125,-1 7 0,-1 6 0,-2 7 0,3 3-225,1 0 1,1 1-1,4-4 1,1 3-249,-1 0 0,0 1 0,2-6 0,1-2 133,2 0 0,1-7 0,-3 3 1,2-4 166,-2-1 0,3-4 1,-2-3-1,-1-1 275,-1-2 0,-2-8 0,1 6 1,-1-2-58,1 0 1,-5-2-1,-1-1-92,-2 2 0,4 1 0,-5 2 0,-1-1 63,-2 1 0,-2 4 0,-4 1-132,-3 1 1,-3 3 0,-1 8-1,-1 3-67,1 3 1,4 1-1,1 2 1,0 1-179,0 2 0,4 1 1,-1-3-1,3 1-123,1 0 0,0-3 0,1-2 121,3-2 0,-1-4 0,5-5 0,2 0 160,1 0 0,1-4 0,1-2 0,-1 0 266,0-4 1,0-1 0,-3-1 203,-1-1 1,-1 1 0,3 1 0,-3 1 652,-2 2-887,-1 5 1,-4 3 0,0 8-117,0 3 1,2 2-1,1-1 1,2 1-360,2-1 0,1 0 1,5-1-1,-1-1-151,1-2 0,-1-5 1,0 1-1,2-2 99,3-2 1,-4 0 0,4-2 0,-3-2 261,-2-4 1,-4-5-1,1-2 1,0-3 90,2-1 0,2-6 0,-1-5 18,1-2 0,3-2 0,1-6 1,-2-3-1,-1 0 44,-2 1 0,-5-4 0,-3 5 1,-3 2 433,-1 5 0,-1 3 0,-3 9 0,-4 4 95,-3 6 0,2 8 1,1 0-1,0 4-232,1 4 1,0 8 0,4 9-1,-1 4-238,1 4 1,2 2 0,2 7 0,2 0-187,1 4 0,2-4 0,-4 5 0,3-3-452,-3-3 0,4 3 0,-2-8 0,-1-1-20,-2-2 0,3-7 0,0-2-436,-1-2 0,0-6 678,1-4 0,-3-5 0,5 3 1</inkml:trace>
  <inkml:trace contextRef="#ctx0" brushRef="#br0" timeOffset="34170">16520 7813 8355,'5'-6'-138,"4"1"1,2 3 0,3-1 0,2-3 80,5 0 0,4 1 0,3-1 0,6 0 0,1 2 0,3 0 0,-1 0 0,-1 1 302,-3 1 0,-4 2 1,-9 0-1,-3 0-183,-3 0 0,-8 6 0,-1 2 207,-4 3 0,-5 3 1,-2 1-1,-1 2-302,-2-2 0,3-1 0,2-2 1,3 0-145,1 1-711,0-1 0,0 1 0,0-1 0</inkml:trace>
  <inkml:trace contextRef="#ctx0" brushRef="#br0" timeOffset="34171">17115 7528 8355,'-18'-12'1865,"5"1"-1937,-4 3 0,7-2-996,2 6 1,5 1 515,-1 7 0,14 9 0,4 6 1</inkml:trace>
  <inkml:trace contextRef="#ctx0" brushRef="#br0" timeOffset="35007">17338 7776 8355,'0'-12'-788,"0"-1"1031,0 1 0,-4 4 0,-1 1 0,-2 3 0,-3 4 0,-1 4-41,-1 3 0,-1 1 1,1 6-139,0 2 1,-1-2 0,2 3-1,2-2 1,2 0-34,1 2 0,2-1 0,4-4 0,0 1-567,0-1 0,6-3 1,2-3 248,3 0 0,1-2 0,1-4 151,-1 0 0,-1-5 0,-1-4 0,-3-2 259,-2-1 1,3-2 0,-3-1 0,-1-2 137,1 2 1,-3-3 0,2 2 0,-3 1-114,-1 1 0,0 1 0,1 2 1,2 2 48,1 1 1,2 5-92,-2-1 1,3 2 0,5 2-1,1 0 1,-1 0 0,-1 2 0,-1 2 0,-2 4-119,2 3 1,-1 1 0,1 1-1,-3 1 47,-2 2 0,4-2 1,-4 4-1,1-2-46,-1 1 1,3-1 0,-2-4 0,-1-3-140,1-1 0,-2-3 1,-3 1 190,4 0 1,-4-3 27,3-7 0,-1 1 1,0-5-1,2-2-152,2-1 1,0-6-1,3 1 22,-2 1 1,2 0 0,5-1 0,1 0 0,-1 1 16,-1 1 1,-1 7 0,-1 3 0,0 2-174,1 2 1,-5 0 0,-1 2-1,0 2 323,0 4 1,-5 3-1,3 3 1,-4 1 39,-1 2 1,0 3-1,1-3 1,2-2-89,1-1 0,4-2 0,-2-1 0,1-1-54,3-2 0,5-5 0,1 1 1,-1-4-28,-1-4 1,3 1 0,-1-5 0,-1-2 128,-1-1 1,-1-1-1,-2-2-66,-3-2 0,2 2 0,-5-4 0,1 1 0,0 1-53,1 1 0,-4-3 0,1 1 1,-2 2-508,-2 1 0,0 6 299,0 0 1,-5 6 208,1 2 1,0 2 0,4 6 0,0 2-43,0 1 1,0 5 0,2 1-1,2-2-12,4-1 1,2-2-1,1 0 1,0 1 43,2-1 1,3 1-1,-4-2 1,-1-2 288,-3 0 1,2-5-130,-6 4 1,0-4-1,-5 4 1,-3 1-169,-5-2 0,-3 2 1,-3-5-1,-2 1-874,2 0 0,-4-4 0,0 5 0</inkml:trace>
  <inkml:trace contextRef="#ctx0" brushRef="#br0" timeOffset="35681">18777 7764 8355,'0'-15'47,"0"2"0,-1 11 1,-2 2-1,-1 6 0,1 7 1,2 2-1,1 2-27,0-2 0,0 3 0,0-2 0,1 1 1,3-1-1,5 1 0,2-3 0,1-5-106,0-5 0,-3-2 0,-1-2 0,2 0 23,1 0 1,0-2 0,-2 0-1,0-4-29,0-1 0,-2-1 0,0-5 105,-2 1 0,1 0 0,-3-1 0,1 1 0,0-1-91,1 1 1,-3 0 0,2-1 0,-1 1 63,1-1 1,-3 5 0,5 1 61,-1 2 1,-2 1 31,5 4 0,1 4 0,3 1 0,0 2 109,1 3 0,-1 1 1,1 1-1,-1 1-64,0-1 1,1 0-1,-1 2 1,-1 1-52,-3 2 1,-2-1 0,-6-3 0,0-1-10,0 1 0,-5-1 0,-5-1 0,-4-1-372,-2-2 1,-2-5 0,2 1-400,0-3 1,-2-1 239,1 0 0,-2 0 0,-6 0 0</inkml:trace>
  <inkml:trace contextRef="#ctx0" brushRef="#br0" timeOffset="35939">18988 7429 8188,'6'-7'-695,"-5"7"1,11 6 0,-1 3 601,4 0 0,8-1 0,-4 4 1</inkml:trace>
  <inkml:trace contextRef="#ctx0" brushRef="#br0" timeOffset="36647">19683 7751 8355,'-9'-8'-713,"2"3"0,2 3 1594,2 8 1,2 3-815,1 4 1,0-1-1,1 2 1,2 1-1,2 2-113,2-2 1,-4 3 0,3-2 0,-2 0 139,0-3 1,1 0 0,-1-1-546,5 1 0,-2-7 378,1-1 0,0-5 1,3-5-1,-1-3 51,-2-3 1,-4-1 0,4-1 0,1 1 21,-2-1 1,2-3 0,-3-1 0,1 2 4,2 1 0,-2 3 1,0 2-1,0 2-18,0 1 0,1 2 0,5 4 35,-1 0 1,0 6 0,-1 2 0,-1 3-20,-2 1 0,-4 1 1,3 1 19,-1 2 1,-1-2 0,-2 3 115,1-4 0,2-6 0,-2-3-50,4-2 1,2-4-1,-1-2 1,0-4 32,0-3 1,-2-2-1,2 1 1,-1 0-27,-1-1 0,2 0 1,-3-3-1,-1 0 108,1 1 1,4 1-331,-2 1 1,-1 7 0,1 3-67,2 6 1,-1 3-1,1 7 1,-2-1-134,2 1 1,1 3 0,1 2 0,-1 0-55,-2 0-1,2-2 1,1 2-1,7 2 1</inkml:trace>
  <inkml:trace contextRef="#ctx0" brushRef="#br0" timeOffset="36648">19844 7441 8355,'-18'-11'2036,"10"9"-1553,-3-9 0,12 11-92,3 0 1,3 5-1994,5 3 1,12 3-1,2 2 1</inkml:trace>
  <inkml:trace contextRef="#ctx0" brushRef="#br0" timeOffset="38021">20439 7379 8355,'0'-30'0,"0"5"0,0 7-252,6 5 0,-5 7 0,3 7 1,-3 10 686,-1 9 0,0 6 0,0 6 0,0 6-115,0 5 0,-1 8 0,-3 7 1,-3 2-210,0 2 1,-2 2-1,3 1 1,1 1-84,-1-1 0,2-8 0,4-3-236,0-3 1,7-7 0,4-4 0,5-7 0,4-8 81,2-7 0,1-10 0,2-4 1,0-2 196,-1-2 0,-4-7 1,-4-6-1,-3-6-49,-5-4 1,-2-2 0,-6 0 0,0 0-175,0 1 0,-6-1 1,-2 0-1,-5 0-317,-3 0 1,1 2 0,-6 1 0,-1 3 193,-2 1 0,0 1 0,-1 6 0,1 3 218,4 4 0,-2 1 0,5 0 111,2-1 0,8 0-76,7 4 0,6-1 0,7-2 84,4-1 1,2-6 0,6 2 0,1-2-1,2-1 8,1-1 1,0 2 0,-5-7 0,1 2 24,0-1 0,-1 2 0,-2-4 1,-3 2 20,-1-1 0,-6-1 1,-5 3-1,0-2-11,0 2 0,-4-3 0,1 2 1,-3 1 67,-1 1 0,0 6 1,-1 1-1,-3 1-6,-5 3 0,-2 2 0,-1 2 0,0 4-116,-1 3 1,2 3-1,1 3-56,2 2 1,5-1 0,-1 5 0,3-1-1,2 0 4,3 3 1,9-2 0,7-1 0,4-1-427,1-3 1,0-1 0,1-3 0,1-2 22,2 0 0,2-7 1,-4 3-1,3-5 342,2-5 1,-4-2 0,1-6 0,-5-2 40,-3-2 0,1-4 0,-5 3 1,-2 1 231,-1-1 1,-3-3-1,-3 4 1,-4 1 218,-3-2 0,-1 4 1,-1-2-90,-3 2 0,-3 7 0,-5 3-286,-1 2 1,-1 2 0,-1 2 0,-1 2 0,-1 4 60,-1 3 1,6 6-1,-2-1 1,4 1-297,1 1 0,3-3 1,2 4-1,3 1-191,1-1 0,0-4 1,1 1-1,2-2 217,1-1 1,6-2 0,-2-3-1,3-4 110,1-3 1,1-1 0,-1 0 0,1 0 2,-1 0 0,-1-5 1,-1-3-1,-2-3 202,2-2 1,-4 1 0,1-1 0,-1 1-4,-3 0 1,-1 1 0,1 1 111,1 2 0,-1 5-194,-7-1 0,3 4 0,-4 4 0,4 4-87,1 3 1,0 2-1,1-1 1,2 0 33,1 1 0,7-1 0,0 1 1,6-2-215,2-3 0,-4 2 0,3-6 1,-1-1 7,-1-2 1,1-1 0,-5-1 0,-1-4 274,-2-3 1,0-3 0,-3-1 0,-1-1-19,1 1 0,2-2 1,-3-1-1,1-2 156,0 2 1,-2-3 0,-4 2-176,0 1 0,1 2 0,2 4 0,1 0 69,-1 0 0,-1 3-162,3 2 0,-3 7 0,7 2 0,0 4-7,2 4 1,6 0 0,1 3 0,1-1 0,3 1-111,1 0 1,-3 5 0,-4-3 0,-2 0 6,-2 0 1,-5-2 0,-2-4 0,-4 1 123,-1-1 1,-7-3 0,-4-3-1,-6 0 208,-2-3 0,4-2 0,-3-1-117,0 0 0,4 0 111,-2 0 0,8-5 1,3-4-1,5-2 1,5 0-27,3 3 0,8-3 1,4 3-478,-1-3 1,4-2 0,-2 1 0,2-2-1,1 0 98,-3 2 1,1-7 0,-6 6 0,-1-1 215,-1 1 1,-3 4-1,-1 1 565,-2-2-251,-5-1 1,-3 5 0,-8 1-1,-3 4 6,-2 1 0,1 4 0,-1 2 0,1 1-155,-1 2 1,5 6 0,1 2-1,2-1 48,2 2 1,2-4 0,1 4-309,0 0 0,1-4 1,2 2-1,2-2 1,2-2-626,3 1 1,1-6 0,1-2-1083,1 1 1661,-1-5 0,1 5 0,-1-6 0</inkml:trace>
  <inkml:trace contextRef="#ctx0" brushRef="#br0" timeOffset="38189">21667 7367 8577,'1'-11'0,"3"3"0,5 5 0,2 4-953,1 3 0,-1 2 718,-3-2 1,9 3 0,-3 5 0</inkml:trace>
  <inkml:trace contextRef="#ctx0" brushRef="#br0" timeOffset="39171">21903 7342 8355,'0'-27'268,"0"2"47,0 8 1,1 12-1,2 8-147,1 5 1,0 3 0,-4 12 0,0 3-66,0 1 1,4 7 0,0 1-1,-1-1-74,-2 2 0,-2 0 1,-2-1-201,-1-1 0,0 0 0,4-5 0,0-3-28,0-4 0,0-4 0,0-6 76,0 1 0,5-6 120,4-3 0,2-8 1,1-5-1,1-2 51,-1-1 1,0 0-1,1-2 1,1-1 113,2-2 1,-1 2-1,5 5 1,-1 3 4,0 2 0,-2 1 0,2 4 0,-1 0-109,-3 0 1,-1 5-1,-3 5 1,-3 4 37,-4 2 1,-2 5 0,-2-3 0,-2 1 7,-2 3 1,-7-2 0,-7-1-370,-1-1 1,0-2 0,-3-5-1,2-1 1,2-3-676,3-2 1,1-1-1,2-4 495,0 0 0,5 0 0,1 0 0</inkml:trace>
  <inkml:trace contextRef="#ctx0" brushRef="#br0" timeOffset="39172">22399 7280 8355,'0'-12'1760,"0"6"-1714,0 6 1,0 6 0,0 8 0,0 2 443,0 5 1,0 6-1,0 5 1,0 2-678,0 5 0,0 1 0,0-3 1,0 0-1,0 1 0,0-3 1,0 0-1,0-3-441,0-2 0,0-5 0,0-6 0,0-1-145,0-3 0,1-2 1,3-5 720,4-4 1,-2-3-1,-1-1 1</inkml:trace>
  <inkml:trace contextRef="#ctx0" brushRef="#br0" timeOffset="39173">22560 7764 8355,'-13'0'278,"8"0"0,5 0 356,7 0 0,8 0 0,3 0 0,1 0-589,3 0 0,2-4 0,-1-2-190,-2-1 1,1-1 0,-4-4 0,1-1 96,3 1 0,-4-1 0,-3 1 0,-4-2 0,-4-1-14,-1-1 0,2-1 0,-4 5 0,-1-1-14,-2 1 1,-6 1-1,-4 3 1,-2 3 197,-1 4 0,0 1 0,-1 1 0,1 4 65,-1 3 0,1 8 1,-1 4-1,2 0-177,3 1 1,3 0 0,5 2 0,1-1-209,3-1 0,4-6 1,9 1-1,4-3-483,2-5 1,3-2-1,3-6-411,4 0 0,-1 0 906,1 0 0,-5-6 0,2-1 0</inkml:trace>
  <inkml:trace contextRef="#ctx0" brushRef="#br0" timeOffset="40679">9971 9141 8355,'0'-13'126,"0"1"1,0-1-601,0 1 343,0 5 0,0 3 0,0 8 0,0 6 340,0 5 1,0-1 0,0 4 0,0-2 0,2 1 0,2-2 0,4-1 0,3-2-212,2 0 1,-1-3-1,0-2-28,1-2 0,3-2 0,1-6 0,-2-2 5,-1-2 0,0-6 0,1-5 1,1-1-1,0-4 55,-3-5 1,0-2-1,-1-3 1,1 2 31,-1 1 1,-1-2 0,-1-5 0,-4 1-32,0 3 1,-2 3 0,-4 6 0,0 2-53,0 2 0,0 9 0,-1 0 66,-3 4 0,1 3-46,-5 4 0,5 7 0,-1 5 0,2 9 0,2 6 46,0 6 1,2 4 0,2 3 0,3 3-35,0 1 0,4 7 1,-4 7-1,1 1-174,0-1 0,-4 6 0,3-6 1,-1-3-116,-4-3 1,0-9-1,-2-5 1,0-5 194,0-2 1,0-8 0,-2-6 128,-2-4 0,-3-2 0,-5-2 0,-2-5-7,-2-3 1,2-6 0,-3-4-19,4-2 0,0-2 0,2-4 0,1-2 0,4-2-3,0 0 1,2-1-1,5-5-31,3-2 1,3-1-1,7 3 1,3 0-1,3 1-54,4-2 1,1 2-1,-1 4 1,3 3-57,1 1 0,-1 0 0,2 3 0,-5-1-19,-3 5 1,1-1-1,-5 4 1,-2-3 72,-1-2 0,-2-3 1,0-2-1,-1 0 42,-2 0 0,0-4 0,-3 1 0,-1-2 167,1-2 1,-2 0 0,-4 0 85,0 1 0,0 0 0,0 2 0,-1 3 34,-4 1 1,-1 1 0,-7 6 0,1 2-50,-1 1 0,5 5 0,0-1 0,0 4-12,1 4 1,1 8 0,6 9 0,0 2-45,0 2 1,0 1-1,0 3 1,2 4-166,2 3 1,3 3-1,5 1 1,0 2-165,1 2 1,-2 2 0,-2 4 0,0-2-10,0-3 0,2 2 0,0-7 0,-2-3 6,-5-2 1,-3-6-1,-1 1 1,0-2 3,0-5 1,-4-2-1,-1-1 158,-2-3 1,-2-9 0,-3-4 0,0-2 19,-1-2 0,1-2 0,1-3 1,1-8-80,2-6 1,1-4 0,-1-2 0,4-1 16,2-3 0,2-2 0,0-3 0,0 2 39,0 2 0,2-3 0,3 4 1,6 3-11,4 4 0,2 0 0,-3 6 0,2 4-159,5 2 1,-2 6 0,0-3-162,-1 2 1,4 1 0,-2 4 0</inkml:trace>
  <inkml:trace contextRef="#ctx0" brushRef="#br0" timeOffset="40856">9897 8930 8355,'-12'-20'738,"5"2"1,1 13 0,8 4-1949,2 3 1,3 8 0,5-3 0</inkml:trace>
  <inkml:trace contextRef="#ctx0" brushRef="#br0" timeOffset="41755">11993 8843 8355,'-1'-13'210,"-3"2"1,-3 2 0,-2 2-215,1 1 344,5-3 0,-1 7 0,8-2 0,6 1 0,5 1-265,6-2 1,2-5-1,2 4 1,0-2-113,0-3 0,-2 1 0,-1-1 0,-3 3 1,-1 0-115,-2 0 0,-3 5-87,0-3 0,-2 5 293,-3 5 1,-2 6 0,-6 6-1,0 3 95,0 2 1,0 1 0,0 2 0,0 0 16,0 0 0,0-1 0,0 1-69,0 0 1,0 0 0,0-2 0,1-1-34,3-1 0,-3 0 1,4 4-1,-3-1 1,1 1 15,1 0 1,0 0-1,-4-2 1,0-1-95,0-1 1,0-2-1,0 3 1,0-2-6,0-3 1,-1 4-1,-2-4 1,-2-2-75,-2-1 0,-1-3 1,-6-2-1,-1 0-39,-2 0 0,-5-3 0,1-1 0,-2-1-17,-2 0 1,2 1 0,1-7 0,2-2-217,2-4 0,-2-3 1,5-2-393,4 1 1,0 0 0,6-2 328,3-3 1,-5 3-1,0-3 1</inkml:trace>
  <inkml:trace contextRef="#ctx0" brushRef="#br0" timeOffset="41964">11869 9153 8883,'1'-21'0,"4"3"0,3 3 251,3 4 1,7 2-1,2-4 1,5 2 0,3 1-1,2 2 1,0 0-522,1 1 0,2 2 0,-3 5 0,0 0-688,1 0 1,-2 0-1,-4 0 1</inkml:trace>
  <inkml:trace contextRef="#ctx0" brushRef="#br0" timeOffset="42804">13097 9103 8355,'-6'-12'308,"-1"0"1,1-1 0,0 2 444,1 3 1,3 5 0,-2 10-638,3 5 1,5 10-1,1 3 1,2 7 0,3 4-1,-1 1 1,1 2 0,-3 0-163,-1 3 1,2 3 0,-4-3-1,-1-1 1,-2 0 0,-1-1-1,0-2 1,0-4 0,0-1-1433,0-1 0,0-1 290,0-2 0,0-8 937,0 0 1,6-1 0,0 0 0</inkml:trace>
  <inkml:trace contextRef="#ctx0" brushRef="#br0" timeOffset="43054">13084 9116 8355,'0'-13'57,"0"1"1,6 4 0,2 1 0,3 1 0,2 3-389,-1 2 1,5 1 0,1 1-1,1 2 1,3 4 727,1 4 0,-2-4 1,-2 8-1,-1 2 1,-4-1-335,-4 2 1,-5 3 0,-5-3 0,0 1-186,0 3 1,-5-4-1,-4 0 1,-2-2-153,-1 1 0,-5 0 0,-1-5 0,1 0-552,-1 1 553,1-6 0,-1 4 0,-1-4 0</inkml:trace>
  <inkml:trace contextRef="#ctx0" brushRef="#br0" timeOffset="43971">13630 9153 8355,'-12'-19'-1,"-1"2"0,1 9 0,0 4 0,-1 2 1,1 2-1,-1 0 0,1 0 1225,0 0-1159,-1 0 1,1 2 0,-1 2-1,1 4 1,0 3 0,1 3 0,2 1-1,4 2-19,-1-2 1,5 3-1,-3-2-286,2-1 0,8-2 0,1-4 1,2-2 58,4-1 0,-4-2 0,8-4 0,-3 0 0,-2 0 71,1 0 1,-1-1 0,0-4 0,1-3 54,-1-3 0,-1-1 0,-3-1 0,-3 1 8,-4 0 1,-1-2 0,0-1-1,0-2 43,0 2 1,-6-3 0,-2 1 0,-1 2 50,0 2 1,-2-4 0,4 0 0,-1 2 79,0 2 0,5 0 0,-1 1-131,3-1 1,1-3 0,0-1-1,1 2 1,4 1 32,8 2 0,-1-5 1,6 1-1,-1 1-29,-1 1 0,1 1 0,-3 1 109,2 0 0,-6 3 0,2 3 0,-1 0-48,0 3 1,-4 3 0,-3 4 53,-2 5 1,2 3-1,0 3 1,-1 3-33,-2 1 1,-1 6-1,0 6 1,0 0-76,0 4 0,0-1 1,0 1-1,0-2-128,0 1 1,0-4 0,1-1-55,4-2 1,1-7 0,7-2 0,-1-3 117,1-4 1,-1-7 0,0 1 0,1-4 0,-1-2-1,1-4 1,-1-1 0,-1-8-1,-1-1 73,-2-2 0,-1-4 1,2 5-1,-2 1 30,-1 1 1,-2-3-1,-3 1 58,4 1 1,-4 5-86,3 2 0,-3 6-11,-1 2 1,2 6 0,1 8 0,2 1-171,2 1 0,1 1 1,5-3-2,-1 2 0,0-2 0,1 1 0,-1-4 96,1-3 1,-1-5 0,0 1 0,1-2 0,-1-2 81,1 0 0,-5-2 0,0-2 1,2-4 26,1-3 1,-3-1 0,-1-1 0,-1 1 310,-4-1 1,4 1-1,-2 0-49,-1-1 1,-2 5-92,-1 0 1,0 6-151,0 2 0,0 7 1,0 10-1,0 5 2,0 5 1,0 1-1,0 6 1,0 3-60,0 3 1,4 3 0,0-3-38,-1 1 0,-2 5 1,-1-3-1,0-1 1,-1 1 10,-3-3 0,3-7 0,-5-4 0,2-4 35,0-4 0,-6-4 0,3-4 0,-1-2-50,0-3 0,-1-2 0,-3-6 0,-2-2-69,-2-2 1,2-3 0,-3-7 0,4-2-174,0-5 0,6-2 0,3-3 1,3-2-625,1-1 504,0-5 1,5 2-1,2-5 1</inkml:trace>
  <inkml:trace contextRef="#ctx0" brushRef="#br0" timeOffset="44354">14387 9165 8355,'-13'-12'773,"6"4"-610,3-1 0,3 12 0,2 1 0,2 6 0,3 2 0,-1 1 0,1-1 0,-4 1-116,0-1 1,2 0-1,0 1 1,0-2-103,2-3 1,-4 3-250,7-3 1,-5-2-1,3-3 146,-2-6 1,3-5-1,-2-8 8,1 0 1,-3-1 0,4 4-1,2-3 167,1 0 0,0-2 0,-1 3 1,-1-2 127,5 2 0,-2 5 0,5 4 32,-3 0 0,-2 2 0,1 4 0,-1 1-110,0 3 0,-1 7 0,-2 7 0,-5 2-323,-3 2 1,1-3 0,0 0 0,2 1-1000,-1-1 754,4-4 1,0 8 0,5-3 0</inkml:trace>
  <inkml:trace contextRef="#ctx0" brushRef="#br0" timeOffset="45346">14945 9103 10217,'-2'-12'0,"-2"1"0,-4 3 809,-3 3-465,4 4 0,-4 7-392,3 2 1,1 4-1,-1 3 1,-2 3 0,0 2-1,1 2 1,2 0 0,0 0-128,0-2 0,4 0 0,-1 0 0,3-2-8,1 0 1,1-4 0,3 1-134,5-5 0,2-5 0,1-5 96,0 0 1,2-1 0,1-3 0,2-4 198,-2-3 0,-3-6 0,-2-1 0,-3 0 1,-2 0 68,-2 3 1,-1-3 0,-2 0 0,-2 0-101,-2 0 1,-4 2 0,-7 4 0,-2-1 30,2 1 0,1 3 0,2 3 0,1-1 73,3 0-47,-4 4 0,12-2 0,0 5 11,7 0 1,4 0 0,2 0 0,1 0-5,2 0 1,-2 0-1,4 0 252,0 0 1,-3 0 0,4 0-1,0 0-92,1 0 0,-4 4 1,4 1-1,-2 2 1,-3 3-162,-2 1 0,0 1 0,-2 1 0,-1-1-99,-2 0 0,-5 5 1,2-1-1,-1 0-10,0-3 1,0 0 0,-4-1 143,0 1 77,0-7 0,-1-1-14,-3-10 1,3-1 0,-4-7-1,4-1-146,1-2 0,4 1 0,2-5-15,1 2 0,1-2 0,4 3 0,1 2 0,-1 1 40,0 2 0,1 4 1,-1 1-145,1 1 0,-1 2 0,0 5 111,1 4 0,-5 2 0,-1 5 0,0 0 0,-2 1 15,1-1 1,4 5 0,-3-1-1,-1-1-61,-1-1 0,0-1 1,1-1 44,0 0 351,-3 1 1,4-8-69,-3-5 0,-2-5 0,3-8-202,1 1 0,-4 0 0,5-1 0,0 1 88,0-1 1,1 1-1,3 0-294,-2-1 1,2 2-1,-3 1 1,3 4 0,1 0-131,1 3 0,-1 2 1,1 1 279,-1 0 0,-1 5 0,-1 4 0,-3 3 43,-2 5 1,3-4 0,-4 5 0,-1-1 15,-1-1 1,2 2-1,1-3-100,2 2 0,0 0 0,3-6 0,-2-3 61,2-4 0,1-3 0,1-1 125,0 0 0,-1-5 1,-1-3-1,-2-3 0,2-2-33,1 1 0,0-1-218,-3 1 0,3-5 0,-2 1 0,0-1 0,1 1 65,-2-1 0,-5 5 0,2 4 297,1-2 1,-5 3-33,3-1 0,-2 6 0,-2 2 0,0 9-92,0 6 1,0 0 0,0 4-1,0 1-218,0-1 1,5 0 0,4 2-1,2-5-573,1-2 1,0-1-1,1-2 126,-1-3 1,6-3 0,1-5 0</inkml:trace>
  <inkml:trace contextRef="#ctx0" brushRef="#br0" timeOffset="46406">15925 8855 8355,'-13'-5'0,"2"5"0,3 0-502,4 7 1,8 4 96,4 1 1,9 6-1,2 1 1</inkml:trace>
  <inkml:trace contextRef="#ctx0" brushRef="#br0" timeOffset="46407">16259 9165 8355,'0'-18'261,"0"5"1,0-4-1,0 3 620,0 2 1,0 4 0,0-1-870,0 0 0,-4 2 0,-1 0 0,-2 1 0,-4 4 1,-3 0-1,-2 2 0,0 2-539,3 2 0,-1 3 0,-1 5 0,0 1 364,4-1 1,-2 2 0,6 1 0,0 1-539,3 0 0,3-3 411,1 0 1,5-2-1,4-3 235,2-4 1,1-7 0,-1-2 0,-1-2 375,-2-3 1,-1-1 0,3-1 0,-2 1 160,1 3 0,-3-3 0,-1 2 670,1-2-907,-5 4 0,6 2 0,-4 6-363,1 3 1,4 3-1,-2 4 1,-1-1 15,1-2 0,2 1 0,-2 3 1,1 0-88,2 1 0,2-1 0,3-1 9,3-3 1,-4-2-1,4-6 1,-3 0 81,-2 0 1,0-6 0,1-2-1,-1-4 85,1-5 0,-1 2 1,-1-4-1,-1-1 78,-2 1 1,-5-1-1,1-7 14,-3-2 1,3 2 0,1-5 0,-3 0 0,0 1-24,-2-4 1,4-1-1,0-1 1,-1 3 136,-2 5 1,-1 1 0,0 12-18,0 1 0,-1 6 1,-2 7-1,-1 4-104,1 7 0,-2 7 0,-1 6 0,1 6-23,-1 5 1,2 3 0,4 1-1,0 1-208,0 4 1,1-8 0,3 3 0,3-2-131,0-3 0,6 1 1,-2-7-1,4-4 75,0-3 1,-1-8-1,-2-7 1,1-2 252,-1-2 0,4-2 0,1-2 226,-2-4 1,-5-4 0,-2-4 0,2-2-32,1-1 0,-3 3 1,-1-4-1,0 1 1,-2 1-107,1 0 1,-1 2 0,-2 3 0,1 1-1068,-1-1 581,-2 1 0,1 7 281,2 5 1,-3 5 0,5 7 0,-2 1 113,0-1 0,6 6 0,-3 2 0,1-1-24,0-3 0,0 2 0,5 0-58,-1 1 1,1-3 0,-2 0 0,-2-3 20,0-5 0,-7 3-376,2-3 0,-4-2 0,-4-2 0,-4-3-135,-3-1 0,-1 0 0,-1 0 1</inkml:trace>
  <inkml:trace contextRef="#ctx0" brushRef="#br0" timeOffset="47078">17748 9029 9326,'0'-17'394,"0"-1"1,0 1-366,0-1 0,0-3 0,0 3 0,-2 0 0,-2 0 0,-4 3 0,-4 3 0,-4 3-9,0 5 1,-5 3-1,3 2 1,0 3-1,0 5 1,2 3 0,-1 5-1,2 2-62,4 0 0,0 3 1,7-4-1,1 0 35,2 0 0,1 3 0,0-3 1,1-1-271,3 1 1,2-5 0,5-5 0,0 0 130,3-1 0,2-1 0,-1-6 0,3-2 147,2-2 1,-5 1 0,1-5 216,-2-1 1,-1-2-1,-1-2 1,-1 1 739,-3-1-926,-2 6 1,-8 2 0,0 6 0,-4 3-208,-1 5 0,0 3 1,-2 5-1,2 5 106,1 5 1,-2 4 0,2 3 0,1-1 101,-1 2 1,-2 0 0,3 3-1,-1-3-2,1-2 0,-4 2 0,5-5 0,2-1 82,0-3 0,2-4 1,0-9-1,2-2 113,2-3 1,-2-2 0,7-6-80,0 0 0,2-2 0,2-2 0,1-4-327,2-3 1,-2-2 0,2 0 0,-2-3 0,0 0-350,2 1 1,-2-3 0,3 0 0,-3 0-450,-2 0 0,0 2 752,1 3 0,-1 1 0,1-1 0</inkml:trace>
  <inkml:trace contextRef="#ctx0" brushRef="#br0" timeOffset="47425">18083 9314 8355,'0'-12'525,"0"5"1,0 3 0,0 8 0,0 4 0,0 3 0,0 2 0,0-1-288,0 0 0,0 5 1,0 1-1,0 0-204,0 0 1,0-2 0,0-3 0,1-1-360,3 0 1,-1-1-1,5-1 1,2-3 128,1-2 0,3 0 1,1-5-2454,1 0 1934,1 0 0,1-6 0,1-1 0</inkml:trace>
  <inkml:trace contextRef="#ctx0" brushRef="#br0" timeOffset="47593">18070 9054 8355,'-5'-7'507,"5"3"0,7 2 1,5 2-1,3 0-1670,2 0 1,-1 6-1,-3 1 1</inkml:trace>
  <inkml:trace contextRef="#ctx0" brushRef="#br0" timeOffset="49521">18045 9265 8500,'-11'-2'0,"2"-1"445,0-1 84,7 0 0,-2 0 1,8 0-253,4 1 1,3 3 0,0 4 0,-1 5 0,-3 3 0,-1 3 0,0 3 0,-1 0 0,-2 1-21,-1 1 0,-2-4 0,0 3-281,0-1 0,0 3 0,0-5 0,0 1 24,0 1 0,-5-8 1,1 2-831,2-1 409,-5-6 1,5 0 234,-2-10 1,3-3 0,1-8-1,1-5 85,3-2 1,-1-4 0,5-2 0,2-4-3,1-2 0,0-1 0,-3 0 0,-2 1 197,-1 1 0,-3 1 1,2 10-1,-3 2 310,-1 4 0,-4 8 0,-1 2-253,-2 1 0,3 3 1,-3 8-1,0 3 1,1 4 3,1 5 0,-4 2 0,5 7 0,2 2-89,0 1 0,2 5 1,0-1-1,0 2-40,0-2 1,0 1-1,0-5 1,2-1-83,2-2 0,-2-7 0,5-2 0,0-5-75,0-4 1,-3-2 0,3-7 52,-1-4 1,-2-1 0,-4-7-1,0-1 21,0-2 1,0-2 0,0-4 0,0 1-40,0-1 1,-2-1 0,0-2-36,-2 0 1,-5 0 0,5 1 0,1 0 0,2 2 31,1 1 1,0 10 268,0-1 1,0 9 0,0 5-95,0 9 1,0 5 0,0 6-1,0 0-32,0 4 0,0-1 1,0 4-1,0-1-243,0 1 1,1-3 0,2 1-1,3-3-556,1-3 0,-5-2 1,4 1-1,-2-3-1591,0-3 2186,0-7 0,-4 4 0,0-4 1</inkml:trace>
  <inkml:trace contextRef="#ctx0" brushRef="#br0" timeOffset="49811">18542 9351 8355,'6'-12'0,"0"0"519,-1-1 1,-2 5 0,5 1 1022,2 1 1,0 4-1289,-2 6 1,-2 3-1,-6 5 1,0 1-286,0-1 1,-2 6 0,-1 1 0,-2 2-376,-2 0 0,3-5 0,-4 3 1,-1-1-1009,2-3 0,-2 3 486,5-1 0,-6-1 0,3-3 1</inkml:trace>
  <inkml:trace contextRef="#ctx0" brushRef="#br0" timeOffset="50007">19062 9128 8355,'-5'2'-199,"5"2"0,5-3 0,8 3-307,-1-2 0,6-2 0,1 0 0</inkml:trace>
  <inkml:trace contextRef="#ctx0" brushRef="#br0" timeOffset="50434">19248 9116 9434,'13'7'1427,"-1"-3"1,1-3-2146,-1-1 0,0 0 0,1 0 1,-1 0-1,1 0-24,-1 0 1,0 0-1,1 0 1</inkml:trace>
  <inkml:trace contextRef="#ctx0" brushRef="#br0" timeOffset="50435">19633 9141 8355,'1'-9'3448,"3"1"-3354,-2 5 0,9-6 0,-3 4 751,3 3-2644,2 0 0,-1-3 0,0-2 0</inkml:trace>
  <inkml:trace contextRef="#ctx0" brushRef="#br0" timeOffset="50680">20079 9265 8355,'0'-13'1648,"0"1"-881,0 5 1,6 1 0,1 8 0,0 2 0,-3 4-618,-3 3 0,-1 2 1,0-1-1,0 0-353,0 1 0,0 3 0,0 1 0,0-2-556,0-1 0,-4-2 1,0 1-1,1-1-2721,2 0 3134,1-5 1,5 4-1,2-4 1</inkml:trace>
  <inkml:trace contextRef="#ctx0" brushRef="#br0" timeOffset="51730">20513 8967 8355,'0'-24'424,"0"4"1,0-2 0,0 5 0,2 2 0,1 0 0,1 0 487,-1-2 1,-2-3-251,-1 3 0,0 0-578,0 5 1,-6 1 0,-2 3 0,-4 4 0,-3 2 0,-3 5 0,0 4 0,-2 5 0,1 3-121,-3 3 1,4 2 0,2 4 0,3 0-216,5-3 1,-2 2 0,6-4-1,1 2-297,2 0 1,7-6-1,2 0 1,3-4 132,1-3 1,5-5 0,-1 1-1,1-2 304,1-2 0,-4 0 0,2-2 0,-2-2 289,-2-4 1,1 1-1,-2-1 492,-3-2 1,2-1-47,-6-2 1,0 5-277,-4 0 0,4 7-473,0 1 1,0 5 0,-4 9 0,0 1 104,0 2 1,0 5 0,0-2 0,0 4 17,0 1 0,0 5 0,0 3 0,0 3 23,0 1 1,-1 0-1,-2 0 1,-1-1-11,1-3 0,2-2 0,1-7 0,0 0 0,0-4 0,0-2 1,0-5 15,0-1 1,1-5 0,3-4-33,5-6 1,2-4-1,1-5 1,0-2-193,1-3 1,-1 4 0,1-4 0,-1 3-870,1 2 1,-1 0 0,0 1-1,1 1-1003,-1 2 2069,1 5 0,-1-8 0,0 4 0</inkml:trace>
  <inkml:trace contextRef="#ctx0" brushRef="#br0" timeOffset="51731">20836 9339 8355,'0'-12'0,"0"3"1933,0 1-1053,0 5 0,1-2 1,3 5-654,5 0 1,0 1 0,1 2 0,-2 2-133,2 2 0,-5 2 0,0 3 0,-4 0-24,-1 1 0,0-1 0,0 2-154,0 2 1,0 2 0,0 3-132,0-4 0,0-8-261,0 0 342,0-7 0,4 2 1,2-8-1,0-4 1,4-4 16,1-5 1,2 2 0,-1-4 0,0 1-13,1 3 0,-1 1 1,1 3-1,-2 1-61,-3 2 1,3 5 187,-3-1 1,3 4 0,0 4-49,-3 4 0,-1 3 0,-3 2 59,5-1 1,-4 1-1,1-2 90,-1-3 0,2 2 0,6-6 73,-1-2 0,-4 0 1,1-4-28,0-2 1,-2 2 0,1-7 0,1 0 0,-1-1-61,0 2 0,-4-3 0,5 4 0,-1-1-71,-1-1 1,4 6-100,-3-1 1,3 3 0,0 2 34,-3 3 0,2 3 0,-6 6 0,0 1 1,0 1-394,0 1 0,5 1 1,-4-5 245,2 1 0,-3-5 1,5-1-1,0-2-991,2-2 0,7-2 0,1-1 1</inkml:trace>
  <inkml:trace contextRef="#ctx0" brushRef="#br0" timeOffset="52338">22126 9066 8942,'-13'-5'1739,"8"3"0,5-3-1393,7-1 0,4 5 1,1-5-1,2 1-142,3-3 0,2-1 0,6-2 1,-2-3-169,-2 1 1,1-1 0,-4 0 0,-2-1-85,-2-2 0,1 0 0,-8 1 0,1 0-416,1 1 1,-7-3 0,2 1 0,-2 2-609,-2 1 1,-6 2 718,-2-1 1,-3 7-124,-1 1 1,3 10 655,1 3 0,5 3 0,-1 1 1,3 1-1,2-2 68,3-3 1,3 7-1,6-2 1,-1 0-4,0 1 0,2-2 1,1 1-1,2-1-235,-2 1 1,3-1 0,-3 0 0,-2 1-104,-4-1 0,-6 1 0,1-1-80,-3 1 0,-2-5 1,-3-1-1,-4-2-200,-3-2 0,-2 2 0,1 0 0,-1-3-948,1 0 1,4-2 1068,0 0 0,-1 0 0,-3 0 1</inkml:trace>
  <inkml:trace contextRef="#ctx0" brushRef="#br0" timeOffset="52339">22882 8917 8355,'6'-12'2943,"-5"5"1,5 3-4288,-6 8 0,1-1-111,3 5 0,3 0 0,6 5 0</inkml:trace>
  <inkml:trace contextRef="#ctx0" brushRef="#br0" timeOffset="52638">23292 8496 8355,'-5'-25'1173,"0"3"0,-1 4 0,2 5 0,6 4-524,5 2 1,-1 1 0,3 8 0,-1 2-482,-1 4 1,4 9 0,-3 3 0,2 4-186,-2 1 0,2 4 0,-6 1 0,-1 2 20,-2 2 0,-1 6 0,0 1 1,0-1-66,0-1 0,-4-3 0,0-3 0,1-4-340,2-3 0,1-5 0,1-2 0,3-1-390,4-3 0,3-7 0,2-4 0,-1-2 91,1-2 0,0 0 0,3-2 1,0-2 23,-1-4 1,-1-9 0,-2-2 0</inkml:trace>
  <inkml:trace contextRef="#ctx0" brushRef="#br0" timeOffset="52829">23130 8793 8355,'18'-15'486,"3"1"0,4 5 1,5 0-1,6 3-1739,4-4 1723,7-1 0,-3-2 1,4 1-1,-1 0 0,-4 1 513,-5 2 0,1 0-2891,-10 5 1,5-6-1,-2 3 1</inkml:trace>
  <inkml:trace contextRef="#ctx0" brushRef="#br0" timeOffset="63475">11658 10182 8355,'0'-18'33,"-4"5"-264,0-4 1,-4 7 648,4 2 0,-1 7 0,7 1 0,2 7-117,4 4 0,-1 7 0,0 2-121,-2 4 0,4 2 0,-4 4 0,1 6 0,1 4-8,0 0 1,-5 3 0,4-2-1,-2 0-206,0 2 1,4-4 0,-4 2 0,1-2-191,0-2 1,-3-1 0,3-3-1,-1-4 23,0-3 1,0-3 0,-2-2-1,1-5-609,1-2 0,0-1 0,-6-2-109,-2-3 1,-3-3 852,-5-5 1,0 0-1,-1 0 1</inkml:trace>
  <inkml:trace contextRef="#ctx0" brushRef="#br0" timeOffset="63842">11646 10480 8355,'4'-21'-37,"0"2"200,-1 1 0,2-3 0,1 5 0,1 1 112,2 1 1,2 2 0,2 1-1,-1 2 20,1 5 1,3 3 0,1 2-1,-2 2 1,-1 2 0,-2 4 0,0 3-344,1 3 1,-2 3 0,-3-3 0,-2 3-1,-2 0-237,0 0 1,0 3 0,-5-5-1,-3-1-89,-5-1 0,-2 3 0,-3-1 60,-2-1 0,2-2 0,-4-4 0,2 0 0,-1-1-621,2-1 0,1-2 817,2-5 0,5 0 0,1 0 1</inkml:trace>
  <inkml:trace contextRef="#ctx0" brushRef="#br0" timeOffset="64276">12080 10889 8789,'-4'-8'475,"0"0"0,-1 6 0,5 4 0,0 7 0,0 8-324,0 2 1,0 2-1,0 4 1,0-2 0,0 1-1,0-2 1,0 1 0,2-2-551,2-2 1,-3-2-1,4-4 263,-4 4 1,3-3-1159,0 2 0,0-2 0,-4-2 0</inkml:trace>
  <inkml:trace contextRef="#ctx0" brushRef="#br0" timeOffset="64950">12799 10530 8355,'0'-13'-266,"-4"1"1,-1 1 296,-2 2 0,3-2 1,-5 3-1,1-3 186,1-1 0,-3 4 0,5-1 95,-2 0 0,-1-1 0,-3 0 0,1 3-192,2 2 0,0 1 1,-5 4-1,1 1-130,-1 3 1,1 3 0,0 6 0,1 0-99,2 4 1,0-2-1,3 6 1,1-1 29,-1 0 1,2 2-1,4-4 1,0 0-56,0-1 1,5 0-1,4-6 1,2-3 2,1-4 0,1 2 0,0-2 89,4-1 1,-3-3-1,2-4 1,-2-5 0,-2-2-68,1-1 0,-2 0 0,-2-1 249,0 1 1,-5-1-1,3 1 1,-2 0-1,-2-1 192,-2 1 0,4-1 170,-1 1-475,0 5 0,-4 3 0,0 8-25,0 4 1,0 5 0,0 2 0,0 3 0,0 1 35,0 3 0,0 6 0,0 1 1,0 0 21,0 1 0,-4-3 1,0 5-63,1-1 1,1-3 0,2-3-1,0 0 1,0-2 88,0-2 1,0-3-153,0-6 0,6-1 1,2-2 56,3-5 0,2-8 0,-1-5 0,0-2-147,1-1 0,-4-2 0,2-1 0,3-3 23,0-1 1,0 4 0,-2-2 0,-1 3-331,-2 2 0,2 0 1,-3 1-73,3 2 1,1-2 0,1 4 0</inkml:trace>
  <inkml:trace contextRef="#ctx0" brushRef="#br0" timeOffset="65213">13134 10889 8336,'-5'-7'413,"3"2"1,-3 10-22,5 4 1,0 2 0,0 1 0,0 0 0,0 1-160,0-1 1,0 6 0,0 3 0,0 1-398,0-1 1,0 1-1,0-4 1,0-1-340,0 1 1,0-1-867,0-5 0,1-1 886,3-2 0,3-4 0,5-5 1</inkml:trace>
  <inkml:trace contextRef="#ctx0" brushRef="#br0" timeOffset="65522">13667 10468 8355,'0'-13'729,"0"1"1,0 6-276,0 6 1,0 6 0,0 8-225,0 2 0,0-1 0,2 5 1,1-1-1,1 0-63,-2 3 1,4 2 0,-2-1 0,-1-1-246,-2-1 0,-1-5 0,2 4 1,0-1-218,2 0 0,1-4 0,-5 2-932,0-3 0,4-6-983,0 0 1858,0-5 1,-15 2-1,-3-5 1</inkml:trace>
  <inkml:trace contextRef="#ctx0" brushRef="#br0" timeOffset="65820">13506 10678 8355,'0'-12'364,"6"5"0,5-3 0,5 5 0,1-2-159,1-3 0,1 4 0,7-3 0,2 0-324,1-2 0,5 0 1,-2 2-1,-2 4 1,-4 1-1,-4 0-928,0 1 1,-4 1 0,0 2 0</inkml:trace>
  <inkml:trace contextRef="#ctx0" brushRef="#br0" timeOffset="66258">14560 10207 8355,'0'-12'205,"0"-1"-49,0 1 0,0 4 0,0 2 446,0 5 0,0 5 1,0 12-1,0 5-218,0 3 1,2 6-1,0 3 1,4 4-259,1 4 1,-3-2 0,3 4 0,-2-2 75,-2 0 0,3 1 1,-2-4-457,-1 4 1,-2-4 0,-1 4 0,1-5 0,2-3-111,1-1 1,0-5 0,-4 0 0,0-6-907,0-6 0,0 2 1,0-1 379,0-2 1,-5-7 841,-3-4 48,-3-3 0,-2-1 0,1 0 0</inkml:trace>
  <inkml:trace contextRef="#ctx0" brushRef="#br0" timeOffset="66600">14585 10492 8355,'0'-16'0,"2"1"1017,2 4-701,3-2 1,5 8 0,0-5 0,2 2-16,3-2 0,-2 5 1,4 1-1,-1 2-185,-3 2 1,-1 2 0,-2 2 0,-1 4-175,-2 3 1,-4 6 0,-5-1 0,0 1-61,0 0 0,-5-1 0,-5 3 1,-4-1-332,-2-3 1,-5 3 0,3-2 0,0 0 91,0-3 0,2-2 1,3-1-716,1-2 1,4-5 853,-1 1 0,1 3 0,-4 0 1</inkml:trace>
  <inkml:trace contextRef="#ctx0" brushRef="#br0" timeOffset="66940">14808 10914 8355,'0'-12'0,"0"-1"0,2 2 0,2 3 0,4 4 374,3-3 1,2 6 0,-1-4 0,0 4-323,1 1 1,-1 0 0,1 0-221,-1 0 0,-1 1 0,-3 4 0,-4 3 94,-2 3 0,-4 1 0,-2 2 1,-3 1 125,1 2 0,-10 3 0,4-2 0,0 0 25,2 0 0,-1 3 0,4-3 0,0 0 7,3 0 0,3-2-179,1-3 0,5-5 1,3-1-1,3-2 1,3-2-103,3-2 1,1-5 0,4-1 0,-2-2-633,2-3 1,-4 3 0,-1-1 765,-3-2 0,4-6 0,1-4 0</inkml:trace>
  <inkml:trace contextRef="#ctx0" brushRef="#br0" timeOffset="67467">15379 10530 8355,'0'-25'0,"0"0"0,-6 6 545,-2 2 0,-3 5-64,-1 3 1,-1 4-1,1 5-309,-1 0 0,2 5 0,2 5 0,1 4-326,-2 2 0,0 6 0,1-1 1,0 3-106,0 0 1,3-3 0,2-2 49,3-1 1,1 3-1,0-5 1,0 0-82,0-3 1,1-6 0,3-3 106,4-2 0,3-4 0,1-2 0,-3-4 164,-1-3 1,1-1-1,3-1 1,-1 1 32,-3-1 1,3 1 0,-4 0 504,0-1-159,4 1 0,-8 5 1,4 4-113,-2 6 0,0 4 0,-5 5 0,0 2-15,0 3 1,0-2-1,0 5-168,0 2 1,0 2-1,0 1 1,0-1 0,0 1 31,0 0 1,0 0 0,1 0 0,2-1-406,1 1 1,0-5 0,-4-3-105,0 1 1,0-4 353,0 3 1,1-10 0,2-7-5,1-7 0,6-4 0,-2-2 0,3 1-203,2-1 0,-1-3 0,0-1 1,1 2-553,-1 1 1,1 3 530,-1 3 0,0-8 0,1 2 1</inkml:trace>
  <inkml:trace contextRef="#ctx0" brushRef="#br0" timeOffset="67818">15689 10926 8752,'8'-12'0,"1"1"0,0 3 611,2 4 1,2 2-481,-1 2 0,-1 2 0,-3 2 1,-4 4-1,-2 3 0,-2 3-10,0 2 0,-4-2 1,-2 3-1,1-4-203,-1 0 1,-4 3 0,4 1 0,-3-2-129,1-1 0,4 1 1,-3 0 128,2 0 0,0-4 37,5 6 0,2-5 1,2-3-1,4-5-116,3-3 1,6-1-1,1-1-112,1-3 1,0 1 0,3-4 0,-1 0 0,0 0-26,-2-2 0,0 2-152,-2-2 1,-3 1 0,3-4 0</inkml:trace>
  <inkml:trace contextRef="#ctx0" brushRef="#br0" timeOffset="68317">16123 10765 8827,'7'-18'1062,"4"9"-951,-3-4 0,3 9 0,2 0 1,0 1-1,4 0 0,2-1 0,2 2 410,0 0 1,-1 2 0,5 0 0,0 0-638,0 0 0,-5 0 1,1 0-1,0 0-647,-2 0 1,-1 0-1,-6 0 1,1 0 269,-1 0 1,-5-1-966,-3-3 1192,-2-3 0,-8-6 0,-1 1 0</inkml:trace>
  <inkml:trace contextRef="#ctx0" brushRef="#br0" timeOffset="68318">16309 10579 8355,'-7'-7'639,"2"2"1,9 6-1,1 3 1,1 5 0,1 3-1,-2 5 1,2 3 0,-1 4-453,-1 0 1,-1 3 0,-4 0 0,0 2-796,0-1 0,0-2 0,0-1 0,0-1-599,0 1 0,-4-5 0,0-3-947,1 1 2083,2-4 1,1 4-1,0-6 1</inkml:trace>
  <inkml:trace contextRef="#ctx0" brushRef="#br0" timeOffset="68674">16917 10790 8355,'-7'-10'2699,"3"6"-3045,8 0 0,3 10 1,5-6-1,2 0 66,3 0 1,-4 0 0,4 0-1,-3 0-425,-2 0 0,0 0 0,1 0 1</inkml:trace>
  <inkml:trace contextRef="#ctx0" brushRef="#br0" timeOffset="68675">17214 10815 8355,'11'-2'0,"-2"-2"455,2 3 1,-4-5-1,5 6-763,0 0 0,1-4 1,-1 0-1,1 1-381,-1 2 0,6 1 0,1 0 0</inkml:trace>
  <inkml:trace contextRef="#ctx0" brushRef="#br0" timeOffset="68841">17574 10852 9281,'13'-12'0,"-1"1"0,0 2 0,1 4 2404,-1-1-3319,-5 5 0,4-5-116,-3 6 1,3 0 0,2 0 0</inkml:trace>
  <inkml:trace contextRef="#ctx0" brushRef="#br0" timeOffset="69376">18504 10455 8508,'0'-12'284,"0"5"0,2 1 1,0 8-1,4 2 1,-1 4-1,2 5 0,-1 3 1,1 3-143,0 1 0,-5 3 1,4-2-1,-2 2 0,2 2 1,-1 0-1,1 0 0,-4-2-292,0-2 0,2 1 0,0-6 0,0-2-3322,2-4 2943,-5 1 0,5-4 0,-6 5 1</inkml:trace>
  <inkml:trace contextRef="#ctx0" brushRef="#br0" timeOffset="69592">18281 10716 8355,'6'-13'114,"3"2"0,6 2 1,6 2-1,2 0 1,4 1-1,0-1 1,2 2-1,0-1 1,0 2-1,0 0 1,0 0-1,0 1 1,0 2-1,-3 1-1170,-4 0 0,1-6 0,-3-1 1</inkml:trace>
  <inkml:trace contextRef="#ctx0" brushRef="#br0" timeOffset="70438">19149 10244 8355,'0'-24'-143,"0"0"-287,0 3 917,0 4 0,-1 8 1,-2 5-1,-1 5 1,1 12 18,2 8 0,6 3 1,4 12-1,0 4-309,0 3 0,0 2 1,-3 6-1,-1 3 1,1 1-102,-4-2 0,0 0 0,-2-6 0,0 3-284,0-1 0,0 2 0,0-9 1,0-4-89,0-3 1,0-5-1,0-6 1,0-4-478,0-3 1,0-4 126,0 0 0,-2-2 0,-2-3 87,-4-4 1,1-9-1,0-6 212,2-4 0,1-7 0,4 0 318,0-6 0,0 0 0,0-6 0,0-3 0,0-3 109,0 0 1,4 1-1,0 2 1,-1 3 214,-2 5 0,3 0 0,2 8 1,1-1 124,2 1 0,2 5 0,2 6 0,-1 2 56,0-2 1,2 3 0,1 0 0,3 2-352,2 2 0,-5 2 0,1 1 0,-2 1-255,-2 3 0,-5-1 0,-3 5-79,-2 2 0,-4 2 1,-2 4-1,-4 0 1,-4-1-87,-5-1 1,-2 3 0,-5 0-315,4 3 1,-2-5 0,5 1 55,2-2 0,1-1 0,2-1 0</inkml:trace>
  <inkml:trace contextRef="#ctx0" brushRef="#br0" timeOffset="71055">19410 10902 10767,'-4'-13'0,"1"1"0,4-1 0,6 2 0,4 2 0,1 2 0,1 0 0,-1 1 0,-1 0 0,-1 0 0,-2 1 0,2 2 0,0 3 0,-1 4 0,-2 4 0,-1 5 0,-4 2 0,0 3 0,-1 0 0,2 1 95,1 0 1,0-4 0,-4 2 0,1-3-417,4-2 0,-4 0 187,3 1 1,-3-5 0,1-1 53,2-1 0,-3-4 86,4-6 0,-4-3 1,0-5-1,2-1 1,3 1-9,0 0 1,-1-1-1,1 1 1,1 1-17,0 3 1,2-3-220,3 2 1,0 4-1,1 1 138,-1 2 1,-1 8 189,-3 2 0,3-1 0,-4 1 0,2 2-76,-1 1 0,-1 1 0,2-1 0,-2-1-73,-1-2 1,2-4 0,-2 3 62,0-1 0,-3-8 0,3-6 56,-1-3 0,-2-3 1,4-1-1,0-1-1,0 0 1,0 1 0,2 0-1,-1 0 1,2 3 19,1 2 0,-3 3 1,1-1 35,0 4 0,-2 2 1,1 2-1,1 2 1,-1 0-6,0 3 1,-1 6 0,3 0-144,-2 4 1,-4 3 0,3-3-363,-1 1 0,2 2 1,-4-3-1,0 2 0,0-2-408,0-1 0,6-2 0,-3 1 0</inkml:trace>
  <inkml:trace contextRef="#ctx0" brushRef="#br0" timeOffset="71586">20451 10492 8553,'0'-30'0,"0"5"0,0 7 0,-1 6 395,-3 4-516,-3 2 0,-5 2 0,-1 0 1,1 0 464,-1-2 1,-3 5 0,-1-3 0,2 2 98,1 2 1,-2 6 0,-1 4-344,2 5 0,6 0 0,0 6 0,1 1 1,0 1-58,-1 2 0,7-2 0,-2-1 0,2-2-446,2-3 0,4 0 0,2-6 0,1-3-56,2-4 0,-2-2 0,2-2 434,0 0 0,2-2 0,2-2 0,-2-4 207,-3-3 1,2-6 0,-5 1 0,1 1 326,-1 1 0,3 2 121,-3-1-574,-1 1 0,0 6 28,0 6 0,0 7 0,-4 10 0,0 3 0,0 4-26,0 1 1,0-1 0,0 3 0,0 0-100,0 2 0,0 0 0,0-4 0,0-2-274,0-2 1,0 1-1,1-5 117,4-2 0,1-3 1,7-4 172,-1-4 0,1-8 0,0-4 0,3-3 68,0-1 1,2-5 0,-3-1 0,2 0-2,-2 0 0,-1-2 1,-2 3-1,0 2-373,1 1 0,-1 3 1,-1 2-1568,-2 0 1442,2 7 0,-4-9 0,5 4 0</inkml:trace>
  <inkml:trace contextRef="#ctx0" brushRef="#br0" timeOffset="72235">20737 10951 8355,'0'-12'802,"0"-1"-333,0 7 1,0-5 241,0 2 1,1 2-122,3-1 0,3 1-268,6-1 1,-1 2-321,0 6 1,-3 2 0,-3 2-140,0 4 0,0 5 0,-4 2 17,2 1 0,1 2 1,-5-3-1,0 2 1,0-2-132,0-1 0,0-2 0,0 1-272,0-1 367,0-5 0,4-3 88,0-8 1,1-3 0,-2-5 0,3-1 46,0 1 0,-1-1 1,1 0-1,1-2-39,0-2 1,2 0-1,2 5 1,-2 1 62,-1 3 0,1 2 0,3 6 44,1 0 1,-5 0 0,-1 2 46,-2 2 1,3 3 0,-2 5-1,1 2 1,1 1 61,-1 2 1,0-1-1,-4-4 416,1 1 1,4-1 380,-4 1-765,0-6 1,-2-3-100,2-8 0,-1-3 1,5-6-1,2 1-138,1-1 1,1-3 0,0-1-1,1 2-121,-1 1 0,1-1 1,-1 2 145,0 2 1,1 2 0,-1 1 3,1 4 1,-2 4 0,-2 3 0,-2 3 0,0 4-57,0 4 0,-4 5 1,1-1-1,-3 1-294,-1 3 1,0 2 0,0 1 0,0-1-1058,0 1 0,0 0 0,0 0 0</inkml:trace>
  <inkml:trace contextRef="#ctx0" brushRef="#br0" timeOffset="74054">21692 10455 8355,'0'-16'318,"0"-1"1,1 3-1,3 3 1,4 4 168,4 2-356,0-5-222,0 9 1,5-9-1,1 6 1,0 1-1,1 2 1,-1 1 0,1 0-1,-1 0-857,0 0 1,-1 0 0,-5 0 0</inkml:trace>
  <inkml:trace contextRef="#ctx0" brushRef="#br0" timeOffset="74342">21791 10567 10026,'12'0'116,"2"-4"0,3-2 0,2-1-126,0-2 0,5 3 1,-4 2-1,2 1-438,-1-1 1,1 3 0,-5-3 0,-2 4-256,-1 4 0,-2 3 0,0 5 0</inkml:trace>
  <inkml:trace contextRef="#ctx0" brushRef="#br0" timeOffset="74523">21890 10790 8355,'-1'-7'68,"-2"-2"0,13 4 0,2 1 0,5-1 1,2-2-1,3-1 0,3 1-379,4 1 1,-3 2-310,3 4 1,2-5 0,1-2 0</inkml:trace>
  <inkml:trace contextRef="#ctx0" brushRef="#br0" timeOffset="75780">22721 10133 8355,'-12'-15'193,"-1"2"1,1 6 0,-1 5 1873,1 2-1754,5 5 0,-4-2 1,4 5-1,-1 3 1,0 4-1,-1 7 1,3 6-1,1 5-44,4 3 1,1 5 0,0 2 0,0 1 0,0 1-171,0-1 0,6 5 1,0-5-1,3-1 1,-2-4-1,-2-3 0,-1-1-97,2-5 1,-5-4 0,3-5 0,-1-5-986,1-2 465,-2-7 0,3-3 0,-5-8 0,0-6-428,0-5 0,0 0 0,1-5-39,4-3 1,1 0-1,7-2 1</inkml:trace>
  <inkml:trace contextRef="#ctx0" brushRef="#br0" timeOffset="75963">23192 10604 8355,'0'-7'295,"5"3"1,0 7-1099,2 1 0,1 0 0,5-4 0</inkml:trace>
  <inkml:trace contextRef="#ctx0" brushRef="#br0" timeOffset="134635">3237 6660 7752,'-1'102'0,"-1"-48"0,-2 2 0,-1 6 0,-2 2 0,-2 5 0,-2 1-337,1 2 1,-3 2 0,-4 9-1,-2 2 1,-19 79 0</inkml:trace>
  <inkml:trace contextRef="#ctx0" brushRef="#br0" timeOffset="158278">10344 10951 8355,'-25'-20'-8,"1"0"1,5 2-1,5 3 1,5 3-1,0 2 1,1 3 34,0 2 1,6-3-1,4 3 1,10 3-1,13 0 1,9 1-1,11-2 39,7-1 0,-1 0 0,14 4 0,-1 0 0,0 0 1,-2 0-1,-4 0-362,-5 0 0,-2 0 0,-2 0 0,-5 0-135,-7 0 1,-5 0 0,-8 0 255,1 0 1,-7-6-1,-5-2 1,-8-3 159,-3-1 1,-4-5-1,-1-1 1,-2 0 14,-2 0 0,-1 0 0,-3 3 0,1-1 33,2 1 0,-1 1 1,-2 1-1,2 1 124,1 0 0,3-1 0,-1 1-80,0-1 0,2 5 0,5 1 0,3 2 108,5 2 0,2-3 0,1 1 0,2-1 120,2 1 1,2-3 0,4 4-28,-1 1 1,-2 0 0,3 0 0,-1-1-150,1 1 0,-4 3 0,-1 6 0,-4 5 1,-2 5-132,-2 4 0,0 0 0,-5 5 0,-1 0-56,-1 0 0,-2 4 0,-2 1 0,-3 2-315,-8 2 1,-5 6-1,-9 3 1,-6 1-278,-9 3 0,-16 7 0,-5 2 0</inkml:trace>
  <inkml:trace contextRef="#ctx0" brushRef="#br0" timeOffset="190102">23304 10641 8365,'6'-11'0,"3"3"0,5 4 0,2 2 170,0 2 1,-1 0 0,1 0-1,5 0 1,1 0-157,-1 0 0,6 0 0,-1 0 0,5 0 0,3-1 0,3-2-146,5-1 1,-2-4 0,2 4-1,0 0 1,-5-1-448,-1 1 1,-7-4 0,-10 4-161,-1 1 629,-1 2 1,-11 1 0,0 0 0</inkml:trace>
  <inkml:trace contextRef="#ctx0" brushRef="#br0" timeOffset="190561">23453 10356 8355,'0'12'-2523,"0"1"2666,0-1 1,0 1 71,0-1 0,-2-1 0,0-1 94,-2-2 0,-6-4-229,2 4 1,1-5 0,0 3 0,0-2-66,0 0 0,-1 5-17,-5 0 0,0-2 1,-3 1-1,-1 0 1,-3 0-16,-2 1 0,-5-1 0,-2 4 0,0-1 42,-2-2 0,5 2 0,-3-3 0,3 2 67,1-2 0,6 2 0,3-5 0,2 2 48,1 3 1,5 1-1,1 2 1,2 4-86,2 4 1,7 2 0,4 3 0,5 3-57,3 4 1,5-1-1,9 0 1,7-2-280,8-3 1,10 0-1,7-4-305,7-2 1,4-3 0,1-6 0</inkml:trace>
  <inkml:trace contextRef="#ctx0" brushRef="#br0" timeOffset="214278">10716 12638 7591,'-9'-12'-6,"1"-1"1,7 6 0,1 3-1,8 4 1,6 3 0,4 2 65,1 2 1,3-4-1,7 1 1,5-1 0,5 0-1,4 1-37,1-1 1,3-2 0,5-1-1,3 0 1,2 0 0,2 0 19,2 0 1,2 0 0,2 1-18,1 4 1,4-4 0,-1 4 0,3 0-117,3-1 0,8 1 0,0-2 1,4 1-28,4-1 1,-3-2-1,4-1 1,0 0 125,4 0 1,-46 0-1,2 0 1,0 0-1,0 0 1,0 0-1,0 0 63,-2 0 1,0 0 0,5 0 0,-1 0 0,-3 0-1,-1 0 1,0 0 0,0 0 37,2 0 1,0 0 0,47 0 0,-47 0 0,1 0-46,-1 0 1,0 0 0,46 2 0,-46-1 0,1 0 0,1 1 0,1 0-35,1 0 0,1-1 0,1 0 0,1 0 0,-1-1 0,0 0 0,1 0 0,1 0 0,2 0 0,1 0-49,1 0 0,0 0 1,-1 0-1,0 0 1,5 0-1,0 0 1,0 0-1,1 0 27,0 0 1,1 0-1,7 0 1,1 0-1,-4 0 1,-1 0-1,3 0 1,0 1-2,-2 1 0,1 0 1,2-1-1,0 1 0,-2 1 1,0 1-1,1-1 0,0 1-69,-1-1 1,-1 1 0,-4-2-1,0 0 1,2 1 0,0 1-1,-1-1 1,-1 0-44,0 1 0,1-1 0,5-1 1,0 0-1,-5 2 0,1-1 1,0 1-1,1-1 93,-2 1 0,1-1 1,3-1-1,0 0 0,-5 2 1,-1-1-1,1 1 0,1-1 48,1 1 0,1-1 0,-3 0 0,0 1 0,1 1 0,0-1 0,-1 1 0,-1-1-33,-1 1 1,1-1 0,2 0 0,1-1 0,-4 1 0,0 1 0,1-1 0,-1 1-132,-1 1 0,0-1 0,-1 1 1,0-1 126,-4-1 0,0 1 0,-2 0 0,0-1 0,-5-1 0,0-2 0,-1 1 0,1-1 0,-1 0 0,1-1 0</inkml:trace>
  <inkml:trace contextRef="#ctx0" brushRef="#br0" timeOffset="214669">11832 13953 8355,'1'-20'-656,"3"4"1,3 2 0,6 2 0</inkml:trace>
  <inkml:trace contextRef="#ctx0" brushRef="#br0" timeOffset="215055">12005 13853 8355,'13'0'-68,"-1"0"1,5 0 141,-1 0 0,8-1 0,1-2 0,8-1-21,7 1 1,9 2 0,12 1-1,9-1-45,13-3 0,5 2 0,-38 0 0,1 0 0,1 1 0,2-1-2,0 0 0,1 0 0,6 1 1,2 1-1,-3-2 0,-1 0 1,4 0-1,0 1-64,1-1 1,1 0 0,5 1 0,0 0 0,2-1 0,2 0 0,0 1-1,1 1 131,2 0 0,1 0 1,-2-2-1,1 0 0,5 0 1,2 0-136,0 0 0,0 1 1,0 0-1,0 0 0,2 1 1,1 0-1,3 0 0,0 0 51,1 0 0,1 0 1,1 0-1,0 0 0,1 0 1,1 0-1,1 1 1,1 0-1,-3 0 0,0 1-59,1-1 1,-2 2-1,-6 1 1,-1 0 0,0-1-1,-2-1 1,-4 2-1,-2-1 8,-5 2 1,-1 0-1,2 0 1,-2 1 0,-9 0-1,-2 0 1,-2 0 0,-1-1-17,-3 0 1,-2-1 0,-2 1-1,0 1 1,37 2 0,-5 3-209,-8 1 1,-10 5 0,-1 0 285,-5-2 0,-4-3 0,4-1 0,3-1 0,2-1 0,2 0 0</inkml:trace>
  <inkml:trace contextRef="#ctx0" brushRef="#br0" timeOffset="230138">2282 14759 7700,'7'-25'157,"-2"6"1,-3 2 0,1 3 0,1 2 1844,-2 0-1828,5 5 0,-5 3 1,2 9-1,-3 6 0,-1 6 1,0 2-1,0 3 1,-1 1-121,-3 2 1,1 0-1,-5 0 1,-1 0-1,1-1 1,0 1 0,0 0-1,-1-2 1,2-2-375,2-4 0,-3-4-283,4 0 411,-1-1 1,5-15 0,2-8 0,2-8 10,4-7 1,3-7 0,2 0 0,-1-3 42,0-1 1,5-9-1,0 1 134,-2 2 0,-3 3 0,-2 4 0,-2 3 0,0 4 132,-1 3 0,-1 11 0,-5 4 169,3 4 0,-1 4 1,4 9-125,-2 6 0,4 2 0,-4 7 1,2 1-66,3 1 1,1 2 0,1 0 0,0 1-69,1 3 0,-1-3 0,1 3 1,-1-3-248,0-1 1,0 0 0,-3 0 0,-2-1-390,-1 1 0,-2-4 1,-4-2-1,0-1 10,0-3 0,-2-1 0,-2-3 0,-4-3 502,-3-4 0,-2 3 0,1 0 0</inkml:trace>
  <inkml:trace contextRef="#ctx0" brushRef="#br0" timeOffset="230628">2245 14920 8355,'0'-12'1702,"1"3"-1614,3 1 1,3 1 0,7-2-1,3 0-23,3 0 1,4 2-1,2 0-559,3 1 1,1 1 0,5 2 0,-4-1 0,-2 1 11,-5 2 0,0 1 1,-10 5 0,4 2 0</inkml:trace>
  <inkml:trace contextRef="#ctx0" brushRef="#br0" timeOffset="230629">2803 14883 8355,'0'-7'4366,"0"11"-4412,0 8 1,0 5-1,0-2 1,0 3-1,0 0 3,0 0 1,0 4 0,0-3 0,0 2-110,0 0 1,0-5-1,0 3 1,0-1-1981,0-3 0,0-5 1702,0-2 0,5-5 0,2 3 0</inkml:trace>
  <inkml:trace contextRef="#ctx0" brushRef="#br0" timeOffset="231053">2865 14139 8355,'0'-17'753,"0"1"1,1 5-1,3 6-731,5 4 1,2 0-1,1-2 1,2-1 59,2 1 1,5 2 0,7 1-464,1 0 0,4 0 0,-4 0 0,-3 0 0,-3 0-923,-2 0 0,-6 1 1127,2 3 1,-9-2-1,-3 3 1</inkml:trace>
  <inkml:trace contextRef="#ctx0" brushRef="#br0" timeOffset="231054">3051 14015 8660,'-7'5'1395,"3"3"-1079,3 3 1,1 3 0,0 3-224,0 3 1,0 0-1,1 0 1,2 2-1,1 2-789,-1 1 1,-2-1 0,-1 0 0,0-2-1518,0-1 2027,0-6 0,0 3 0,0-6 0</inkml:trace>
  <inkml:trace contextRef="#ctx0" brushRef="#br0" timeOffset="231495">3311 14709 8317,'2'-11'498,"2"3"-271,3 2 1,5 6 0,1 2 0,-1 2-1,0 4 1,1 3 0,1 2 0,1-1-184,1 0 1,2 2 0,-3 1-1,2 2-461,-2-2 0,-1-1 0,-2-3 0,1-2 183,-1 0 0,0-1-2075,1 4 2150,-6-5 0,-2 4 0,-5-4 0</inkml:trace>
  <inkml:trace contextRef="#ctx0" brushRef="#br0" timeOffset="231735">3584 14622 8355,'0'-12'120,"0"2"1,0 6-1,-1 10 1,-3 6-1,-5 6-421,-2 1 298,-1 2 0,-4 5 1,-2 2-1,-2 1 0,0 0 1,-1 0-1,2-2 0,1-2-181,3-3 1,1-7-1,3 2 1,3-4-848,3 0 747,4-6 0,7-2 0,0-5 1</inkml:trace>
  <inkml:trace contextRef="#ctx0" brushRef="#br0" timeOffset="231953">4006 14722 8715,'1'-13'0,"3"2"0,5 3 0,2 4 254,1 2 1,5-2-522,-1 0 0,2-1 0,-3 2 0,2-1 0,-1 1 0,1 2 0,-1 1-260,0 0 0,-3 1 1,-2 3 515,-2 4 1,-9 3 0,-7 2 0</inkml:trace>
  <inkml:trace contextRef="#ctx0" brushRef="#br0" timeOffset="232198">4018 14883 8355,'13'0'0,"-1"0"0,2 0 320,2 0 0,0-4 0,4-2 0,2-1-448,2-2 0,5 2 0,0-2-1005,-2 0 0,-1-1 820,-1 2 0,0-3 0,0 4 1</inkml:trace>
  <inkml:trace contextRef="#ctx0" brushRef="#br0" timeOffset="232681">4725 14350 8444,'0'-24'-243,"0"3"1,-1 4 569,-3 4 0,2 8 0,-2 5 0,3 6 177,1 6 1,0 3 0,0 4-1,0 7-352,0 4 0,0 4 0,0 4 0,0 3-172,0 5 1,0-2 0,0 0-1,0-1 105,0-3 1,4-3 0,0-4-516,-1-4 1,0-4-1,-1-5 1,3-3 131,-3-3 0,1-7 302,1-3 1,-2-8 0,2-5-1,-2-2-73,3-1 1,-3-6 0,5-1 0,0-2-29,0 0 1,1 5 0,5-3-1,-1 1 36,1 3 1,-1 2 0,0 4-1,1 2-97,-1 1 0,1 2 1,-2 5-1,-2 3 185,-1 5 1,-5 6 0,1 1 0,-2 1 78,-2 1 1,0 0 0,-2 4-1,-2-3-95,-4-1 1,-3 3 0,-3-5 0,-1-1-337,-2-1 1,1-3 0,4-1-677,-1-2 721,1-5 0,-1-3 0,1-7 0</inkml:trace>
  <inkml:trace contextRef="#ctx0" brushRef="#br0" timeOffset="232884">5184 14945 10278,'-11'5'0,"3"4"0,4 2 0,2 1 0,2 0 2581,0 1-2734,0-1 1,2 1 0,1 0 0,2 3-1,2 1 1,3 1 0,-1 2 0,1-2-1774,-2 0 0,-5 2 1412,1-3 0,3 5 0,0-3 1</inkml:trace>
  <inkml:trace contextRef="#ctx0" brushRef="#br0" timeOffset="233665">6152 15069 8355,'4'-17'0,"1"1"134,2 1 1,1 6-1,5 5 1,-1 3-1,-1 2 1,-1 3-1,-3 7 89,-2 9 0,1 2-394,-2 11 0,-3 0 0,2 4 0,-4-1 0,-5-2-618,-1-1 1,-1 0 0,-4 5 0</inkml:trace>
  <inkml:trace contextRef="#ctx0" brushRef="#br0" timeOffset="234352">7082 15019 8355,'-7'-8'-91,"3"0"1,2 4 0,4-3 0,0 0 0,4 0 0,1-3 0,1-1 0,0-1 236,1-1 1,-1-4-1,3-4 1,-1-3-141,-2 0 1,-1-5 0,2-2-5,0 0 0,-1-7 0,4-4 1,-1-1-1,-1-1 24,-2 0 0,-1 8 0,3 2 1,-3 6 299,-2 9 1,1 5-162,-2 6 0,-1 9 0,4 11 0,-2 8-11,-2 3 0,4 12 0,0 2 0,1 3-70,0 2 0,0-3 0,5 2 0,-1-2-203,1-2 1,0-1 0,3-3 0,0-4-356,-1-3 1,-2-1 0,-4-2-615,0-2 1,-7 1 882,2-5 0,-8-1 0,-3-3 1</inkml:trace>
  <inkml:trace contextRef="#ctx0" brushRef="#br0" timeOffset="234634">7193 14870 8355,'0'-12'276,"2"0"1,2 1-1,6 1-238,5 2 1,0-1 0,4-2 0,0 2 0,1 2 0,2 1-1,1 2 1,2 0-2000,0 0 1511,0 0 0,-1 4 0,1 0 1</inkml:trace>
  <inkml:trace contextRef="#ctx0" brushRef="#br0" timeOffset="234879">7615 15056 8723,'-4'-8'0,"-2"1"0,1 0 0,1 1 0,5-3 0,6 2 0,4 3 0,3 1 0,1 1 0,2-2 19,-2 1 0,-6 7 0,-2 4 0,-1 3 0,-4 2 0,0 0 1,-2 3-1,-2 1 0,-2 3 0,-3 0 0,-1 1 0,1-2 1,2 1-1,1-2 0,0 0 0,-1-3 0,3-2 0,2 0 1,4-2-1,4-3 0,4-4-1103,5-2 817,-3-2 0,9-6-177,-2-2 1,2-3 0,2-2 0</inkml:trace>
  <inkml:trace contextRef="#ctx0" brushRef="#br0" timeOffset="235138">7578 14188 8355,'5'-27'0,"4"2"0,2 6-375,1 3 1,6 8 0,3 1 417,2 2 0,-2-1 0,-1 4 1,2-4-1,2 1-157,1-1 1,-1 2 0,1 4 0,-1 0-421,-4 0 1,-2 0 484,-5 0 1,-6 0-1,-2 0 1</inkml:trace>
  <inkml:trace contextRef="#ctx0" brushRef="#br0" timeOffset="235383">7801 14064 8355,'-8'0'44,"0"0"1,5 2 0,-1 2 32,2 4 0,2 3 0,0 3-26,0 2 1,0 0-1,0 4 1,0 2-1,0 2-191,0 0 0,0 4 1,0-2-1,2-2-531,2-1 0,-3 1 0,5 0 0</inkml:trace>
  <inkml:trace contextRef="#ctx0" brushRef="#br0" timeOffset="235670">8111 14697 8355,'0'-15'-126,"0"2"1,6 10 0,2 3 388,3 7 0,1 4 1,1 2-1,-1-1-219,1 1 0,-1-1 1,0 2-185,1 2 0,-5-1 0,-1 5 0,0-2-382,0-3 1,0 0-1,2-1 195,-1-2 1,1 3-1,3-8 1</inkml:trace>
  <inkml:trace contextRef="#ctx0" brushRef="#br0" timeOffset="235878">8310 14635 8355,'-9'-4'-77,"1"-1"0,0 4 0,-1 4 1,1 4-1,-1 2 0,-2 2 0,-2 5 1,1 0-72,-1 2 0,0 4 0,-1-1 0,0 2 0,3 2 0,1-2 0,2-2-95,0-4 0,0 2 0,-5 0 1</inkml:trace>
  <inkml:trace contextRef="#ctx0" brushRef="#br0" timeOffset="236227">8756 14746 8355,'0'-19'0,"0"3"0,0 2 0,6 7 174,2 3 1,3-2 0,1 2 0,1 0 0,0 0 0,3 0 0,2 1 0,1 2-748,3 1-289,-4 0 0,0 0 0,-6 0 1</inkml:trace>
  <inkml:trace contextRef="#ctx0" brushRef="#br0" timeOffset="236228">8744 14846 7672,'12'0'-166,"0"0"0,5 0 0,2 0 0,3 0 153,5 0 1,6-6-1,-2-2-296,1-3 0,9-2 0,-2 1 0</inkml:trace>
  <inkml:trace contextRef="#ctx0" brushRef="#br0" timeOffset="236653">9252 14362 8355,'-4'-12'32,"0"7"0,1 12 192,2 8 1,2 1-27,3 4 1,-2 1-1,2 5 1,-3 2 0,-1 2-1,0 0 1,0 1 0,0-2-195,0 1 0,0-5 0,0 1 1,0-4-226,0 0 0,0-4 0,0-2-192,0-2 1,0-6 0,2-1 107,2-1 1,-2-3 0,7-8 180,0-3 1,1-4 0,0-3 0,-2-2 63,2 2 1,1-3 0,1 2 94,0 0 0,-3 3 0,-1 0 0,2 1 452,1-1 0,1 6-288,0 3 0,-1 8 0,-2 5-139,-5 2 1,-3 5-1,-1 1 1,0-2-70,0-1 1,-1-2 0,-3 2-126,-5 2 1,-2-2-1,-1 1 1,1-4-720,3-2 0,-3-5 617,2 4 0,-2 0 0,-1 5 0</inkml:trace>
  <inkml:trace contextRef="#ctx0" brushRef="#br0" timeOffset="237596">9624 14858 8788,'-8'-11'0,"1"1"410,2 2-469,6 5 0,6-2 0,7 5 1,1 0-1,1 1-93,-1 3 1,-1-1-1,-1 4 1,-2 0 0,-2 0 80,0 2 0,-7-2 0,2 2 1,-2 0 80,-2 2 1,-2 2 0,-2-1-1,-3 2 166,1 2 0,-5-2 0,2 3 0,-2-4-16,-1 0 1,4-1 0,1 1-162,1-1 1,2-4 0,5-1-146,4-1 0,1-2 0,8-4 0,3-2-272,3-2 0,4-1 1,2-5 37,3 2 0,-3-6 0,4-5 0</inkml:trace>
  <inkml:trace contextRef="#ctx0" brushRef="#br0" timeOffset="237597">10120 14846 8355,'0'-7'2028,"0"3"-1890,0 8 0,0-2 0,0 7 0,2-1-103,2-1 0,-1 8 1,3-3-2593,0 2 1869,-2 0 1,2-2-1,1 1 1</inkml:trace>
  <inkml:trace contextRef="#ctx0" brushRef="#br0" timeOffset="237598">10418 14833 8355,'5'-12'303,"-3"4"0,3 1-402,1 1 0,-5 1 0,5 2-608,-1-1 0,2 0 328,6 4 0,4 0 0,3 0 0</inkml:trace>
  <inkml:trace contextRef="#ctx0" brushRef="#br0" timeOffset="237599">10753 14846 8355,'1'-11'480,"3"2"0,3 0 1,6 5-1318,-1 1 0,-2 1 0,1 2 0,2 0 658,1 0 1,6 0-1,-1 0 1</inkml:trace>
  <inkml:trace contextRef="#ctx0" brushRef="#br0" timeOffset="237600">11224 14833 8355,'0'-12'-2621</inkml:trace>
  <inkml:trace contextRef="#ctx0" brushRef="#br0" timeOffset="238416">11894 15218 8355,'1'-20'121,"3"4"1,5 2 0,2 3 0,1 1 468,0 2-627,1 5 8,-1-2 1,1 5 84,-1 0 1,0 5 0,-1 5 0,-1 4 0,-3 4-1,-1 1 1,-2 3-936,1 1 0,-3 2 0,2-1 538,-3-4 0,-6 4 0,-2-5 0</inkml:trace>
  <inkml:trace contextRef="#ctx0" brushRef="#br0" timeOffset="238884">12712 14994 8646,'-11'-15'1298,"3"3"-1161,3 8 0,6 0 0,2 8 0,2 3 0,2 1 0,1 0-119,-1 2 0,0-1 0,-4 1 552,1-2-514,0-5 1,-2 1 0,0-8-54,2-4 0,1-7 1,-4-3-1,2 0-414,1 0 0,6-4 0,-2 0 0,1-4 40,0-3 0,3-6 0,-1 1 0,4-6 89,0-6 0,-1-2 0,-1-1 0,-1-1 290,0 0 1,-5 12 0,-1 5 0,-2 6 360,0 7 0,2 7 1,-4 11 82,3 4 1,0 11 0,-2 9 0,2 5-124,2 7 1,-3 3 0,3 4-1,0 5-55,0 2 0,0 0 0,3-1-264,-2-2 0,-4-5 0,4 2 0,2-4 0,-1-2-733,0-3 1,2-3-1,-4-6 1,1-2-487,0-1 1,-5-6 853,1 1 0,-14-7 0,-3-4 0</inkml:trace>
  <inkml:trace contextRef="#ctx0" brushRef="#br0" timeOffset="239147">12700 14908 8355,'6'-11'218,"2"1"-394,3 2 0,3 4 1,2-3-1,5 0 1,2 1-119,2 1 1,4 1-1,1 4 1,2 0 96,2 0 0,2 0 0,1 0 1</inkml:trace>
  <inkml:trace contextRef="#ctx0" brushRef="#br0" timeOffset="239694">13233 15156 8232,'-8'-4'1598,"0"-1"-1385,11 1 0,-2 4 0,11 2 0,-1 2-69,-2 4 0,-4 3-112,-5 1 1,0 1-369,0-1 1,0-3-235,0-1 334,0-5 1,0 1-1,1-7 1,2-3 99,1 0 1,6-3 0,-2-2 49,3 3 1,2-2 0,-2 5 0,-2-1 24,0 1 0,-1-1 214,4 2 0,-1 4 73,-2 0 0,0 6 1,-5 6-167,-1 0 1,3 1 0,-1-1-126,2 1 1,-4-1 0,1 0-100,-3-5 1,-1-2 152,0-10 0,4-2 0,2-4 0,-1 2 6,1 1 1,4-1 0,-2-2 0,2 2 29,-2 0 0,3 2 1,-3-1 89,3 4 1,-3 3 0,-1 2 0,-1 3 135,-3 4 0,-1-1 0,1 2-343,1 0 1,0 6 0,-4 2 0,0-2-274,0-1 0,4-2-393,1 1 0,4-1 0,-2 0 0</inkml:trace>
  <inkml:trace contextRef="#ctx0" brushRef="#br0" timeOffset="240143">13320 14139 8355,'0'-25'118,"6"10"-311,2 2 1,7 5 0,2 0 0,-1 4 583,2 2 0,-3-2 0,6 0 0,2 1-190,5 2 1,-2 1 0,4 0 0,-1 0-562,0 0 1,-4 0 0,-6 0 0,-1 0-1466,-3 0 1555,-1 0 0,-7 5 0,-1 2 1</inkml:trace>
  <inkml:trace contextRef="#ctx0" brushRef="#br0" timeOffset="240144">13481 14139 10555,'4'13'0,"1"3"260,-3 0 1,4 6 0,-2 0 0,0 4-900,2 3 0,-5 2 0,5-4-348,-1 2 0,-4 0 0,5-4 1</inkml:trace>
  <inkml:trace contextRef="#ctx0" brushRef="#br0" timeOffset="240431">13928 14722 8355,'0'-13'242,"-4"5"-162,0 0 1,1 5 348,7-1 0,3 8 0,7 4 1,1 3-328,1 2 1,2-1 0,-3 2 0,2 1-240,-2 1 1,3 1 0,-1-3 0,-2 0-329,-2-2 1,0 3-1,-1-7-1161,1 3 1229,-1 2 0,-5-1 0,-2 1 1</inkml:trace>
  <inkml:trace contextRef="#ctx0" brushRef="#br0" timeOffset="240638">14151 14672 8355,'-14'-8'147,"-1"1"0,-1 1 0,0 5 0,3 4 0,2 5 0,1 3 0,2 3 569,-2 2 1,-1 4-938,-1 4 1,-1 1 0,1 0 0,-1 0 0,2 0-1,2-1 1,2 0 0,0-2-611,0-1 1,4-1 0,-2 5 0</inkml:trace>
  <inkml:trace contextRef="#ctx0" brushRef="#br0" timeOffset="240855">14498 14759 8355,'9'-18'-57,"-1"5"1,2 5 0,5 5-1,1-1 1,-1 2 0,-1 0 0,-1 2-1,0 0-128,4 0 0,1 2 1,2 0-1,-3 4-173,-3 1 0,4 1 0,1 4 1</inkml:trace>
  <inkml:trace contextRef="#ctx0" brushRef="#br0" timeOffset="241109">14560 14870 8355,'-7'2'-24,"3"2"0,4-3 0,4 3 0,5-2 159,2-2 0,8 0 0,4 0 0,5-2-243,0-2 0,3 3-605,2-3 1,9-9 0,2 0 0</inkml:trace>
  <inkml:trace contextRef="#ctx0" brushRef="#br0" timeOffset="241577">15156 14424 8809,'0'-19'884,"0"2"-521,0 14 1,4 9-1,1 12 1,1 1-1,-1 3 1,-2 2-329,-2 0 0,4 5 0,-1 2 0,-2-1-37,0 0 0,-2 1 0,0-4 0,-2 2-59,-2-1 0,3-4 0,-5-2 0,2-2-511,0-2 0,0-2 0,4-3 207,0-1 0,1-1 222,4-3 0,-3-2 0,5-8-13,-1-2 1,2-3 0,-2-5 0,-1 0 36,1-1 1,3 1 0,-1-1-1,3 1 120,2 0 0,-2-1 1,-1 2-1,-2 3 143,1 4 1,2-2 0,2 2 8,-1 1 1,1 7 0,-1 5 0,-1 2-53,-3 1 0,2 1 1,-6-1-1,-1 0-31,-2 1 0,-1-1 1,-1 1-1,-3-1-119,-4 0 0,-8-1 1,-2-1-1,1-2-153,-1 2 1,1-4 0,5-2 0,-1-2-720,1 3 451,-1-4 1,1 4 0,0-5 0</inkml:trace>
  <inkml:trace contextRef="#ctx0" brushRef="#br0" timeOffset="242110">15590 14957 8355,'-7'2'87,"3"2"1,4 3 0,2 1 84,3 0 0,4 0 0,-2 5 0,1-1 0,-1 1 0,0-1 1,-1 0-393,-1 1 1,-1-1-1,-4 1 238,0-1 1,0 0 138,0 1-225,0-6 0,0-3-68,0-8 1,0 1 0,0-5-1,2-1-82,2 3 1,-1-5 0,4 2-1,-1-2 82,1-1 0,2 1 1,3 1 228,0 2 0,1 1 1,-1-1 21,1 4 1,-1 2 71,0 2 0,-3 6 0,-2 2 0,-1 3-27,1 1 1,-4 1-1,3-1 1,-2 1-64,0-1 0,4-4 0,-4 1 0,0-1-96,2-1 1,-3-2-34,5-5 1,-4 0 0,3-1 12,-2-3 1,4-3-1,-4-6 1,2 1 5,3 0 1,-3-1 0,1 2 0,2 2 114,1 0 1,1 2 0,0-1-157,1 4 0,-5 3 1,0 1 75,2 0 1,0 5 0,-2 5-39,-4 5 1,-1 0 0,0 4 0,1 1-960,-2-1 1,0 7-1,-2 6 1</inkml:trace>
  <inkml:trace contextRef="#ctx0" brushRef="#br0" timeOffset="243731">868 13568 8355,'-5'-25'386,"2"7"0,-4 5 1642,1 3-1912,2 7 1,4-1-1,0 8 1,2 5 0,2 3-1,3 4 1,1 5-52,0 3 0,1 2 0,3 1 0,0 2 0,1-1 0,-1-1 0,1 1-492,-1 1 1,-4 0 0,-1-4 0,-1-1 0,-4 0-2359,0-3 2341,-2-4 0,0 1 0,0 2 0</inkml:trace>
  <inkml:trace contextRef="#ctx0" brushRef="#br0" timeOffset="244480">571 13556 8355,'0'-24'1366,"0"4"-1063,0 3 1,6 3 0,7 3-1,5 2-291,1 0 1,9 3 0,-4-4 0,4 2 0,2-2 0,3-1 0,5 0 0,0 1-251,-1 2 0,6 1 1,-10-3 17,-3 2 1,-2 1-1,-3-2 1,-2 2-1,-3 0 1,-8 0 1,0 0-1,-5-3 319,0 2 0,-3 5 115,-8-1 0,1 8 0,-4 5 0,1 3-17,-1 5 1,4 2 0,-1 7 0,2 3-155,2 4 0,0 3 0,0 1 0,2-1-55,2-3 1,-3 2-1,5-5 1,-2-1-286,0-3 1,4 2 0,-2-9 41,1 0 0,-4-1 126,1-6 0,-2-5 34,3-3 0,-3-4 0,5-4 0,0-4 0,-1-3-156,-1-1 1,5-1 0,-2 1-1,2-1 84,-2 1 1,3 4-1,-3 1 136,3 1 0,2 2 164,-1 4 0,0 6 0,1 2-8,-1 3 1,1 6-1,-1-1 1,0-1-65,1-1 0,3-3 0,1-1 0,-2-2-162,-1 2 0,2-5 0,0 1 63,-5-1 1,1-3-1,-4 2 1,2-4-1,0-4 120,-2-5 1,-4-2 0,3-1 0,-2-1 3,-2 1 0,3-5 0,-2 1 1,-1-1-21,-2-1 0,-1 5 1,0-4-1,0 3 615,0 2-372,0 0 0,-6 6 1,-1 6-53,1 7 0,-4 4 1,4 3-1,1 1-369,-1 1 0,2 7 1,6-4-1,2 0 173,4-2 0,9-2 0,3-1-2374,4-2 1598,-5 3 1,10-8-1,-3 5 1</inkml:trace>
  <inkml:trace contextRef="#ctx0" brushRef="#br0" timeOffset="244841">2232 13581 8355,'0'-24'117,"-1"5"495,-3 6 1,1 2-519,-5 7 0,0 0-305,-5 4 1,2 6-1,2 2 1,2 3 132,1 1 0,1 1 0,2-1 0,-1 1 37,1-1 0,2 0 0,1 1 1,1-1-90,3 1 1,2-1 0,3 0 0,0 1-38,0-1 0,2-4 1,2-1 136,-1-1 0,-1 4 0,-1-4 11,-2 1 1,-7-1 0,-1-6 141,-7 0 0,-4 1 0,-1 2 0,0 1-224,-1-1 0,1 0-390,-1 1 1,1-3-1,0 5 1</inkml:trace>
  <inkml:trace contextRef="#ctx0" brushRef="#br0" timeOffset="245282">2456 13556 8355,'-6'-18'0,"-2"5"1391,-3 1-1225,4 11 1,1-3 0,6 8 0,2 4 0,1 3-1,2 3 1,1 1 0,-1 1-417,-2 0 0,2-3 1,0 0-1,-1-1 0,0 1-151,0-1 0,4-4 0,-2-1 174,1-1 1,1-2 0,4-6 60,1-2 0,-5-3 1,0-5 204,2 0 1,-3-1 0,0 1-1,0-1 1,-2 1 84,1 0 0,-2-1 0,-3 1 248,3-1-61,-2 6 0,3 3 1,-5 8-1,0 5-137,0 2 0,0 7 0,0 4 0,0 4-203,0 3 1,4 4-1,2-3 1,-1 1-268,1-1 0,2 4 0,-4-1 0,-1 2 87,-2-2 0,-1-1 0,0-5 104,0 2 1,-5-1-1,-3-8 1,-4-3 75,0-3 0,0-7 0,-1-3 1,1-3-102,-1-1 0,1-1 0,0-3 0,1-6-276,2-5 0,-7-5 0,2-4 1</inkml:trace>
  <inkml:trace contextRef="#ctx0" brushRef="#br0" timeOffset="246778">2977 13419 9274,'-13'-11'0,"1"3"0,-1 4 0,1 1 0,0 0 0,-1-1 201,1 2 1,5 2-1,3 4-340,2 4 0,2 3 1,0 1-1,0 1-123,0-1 1,2 1 0,0-1 0,4 0 51,1 1 1,0-1 0,2 1 179,0-1 0,-1-4 1,4 0-1,1 2 1,-1 1-40,1 2 0,-2-1 240,-3 0 0,-3 1 0,-6-2 46,-3-3 1,-4-1 0,-8-4 0,-1 2-281,-3 2 1,5-4-1,-1 1 1,2-3-41,1-1 0,5 0-537,0 0 1,5 0-1,-2 0 1</inkml:trace>
  <inkml:trace contextRef="#ctx0" brushRef="#br0" timeOffset="246779">3187 13184 8636,'-6'-7'451,"0"3"0,6 8 1,0 4-88,0 3 0,0 6 0,0 1 0,1 1-111,4 3 0,-3 1 1,7 3-1,-1 2-420,-1 1 0,0 4 0,-5-3 0,2 1-276,-1-1 1,-1-1 0,-2-6-199,0-2 1,0 1-1,0-5 1,0-2 98,0-1 0,0-2 0,0 0 0</inkml:trace>
  <inkml:trace contextRef="#ctx0" brushRef="#br0" timeOffset="246780">3076 13519 8355,'0'-9'-112,"0"1"0,5 5 0,5-2-22,5-1 0,4 3 0,8-3 0,2-1 0,2 1-1227,1 1 1297,4-5 1,1 3-1,7-5 1</inkml:trace>
  <inkml:trace contextRef="#ctx0" brushRef="#br0" timeOffset="246781">3460 13543 8355,'-8'-1'1656,"0"-3"-2881,5 2 1526,-3-3 1,13 5 0,4-1-1,6-2 1,1-3-422,0-1 1,2-1 0,-2-4 0,0-1-105,0 1 0,-3 0 1,-6-1-1,-4 1 96,1-1 1,-5 5-1,2 0 1,-6 0 59,-5 1 1,-5 1 0,-2 6 0,-3 0 112,-1 0 0,4 0 0,-3 2 1,1 2 172,1 4 0,3 4 0,6 3-98,2 2 1,1 4-1,4-3 1,0 0-150,0-1 0,1 4 1,3-4-1,5-2 0,2-1-192,1-2 0,0-1 0,2-3 117,3-4 1,-3-2 0,3-2 0,0 0 0,0 0 115,-2 0 0,-2-6 0,1-2 1,1-3-1,2-1 125,-2-1 0,-5 1 0,-2-1-4,2 1 1,-5 0 188,-1-1-287,-2 1 1,-2 6-1,0 6-21,0 7 0,0 1 1,0 3-1,0 5 1,0 0-20,0 2 0,0 3 0,0-5 1,0-1-1,0 1-60,0 0 1,4-6 0,1 2 37,2-1 0,-3-5 1,5-2 87,0-3 1,2-1 0,0-1-18,-2-3 1,2-3-1,-4-6 1,1 1-23,0 0 1,0-2 0,3-1-1,-1-2 59,-2 2 0,1 1 0,3 3-25,0 3 0,-3-2-8,-1 6 0,0 1-68,5 7 1,-5 3 0,-1 6-122,-2-1 0,5 1 0,-3-1 1,1-1-26,0-3 1,1-2 0,3-6 25,0 0 0,1 0 187,-1 0 1,-4 0-1,-1-2 226,-1-2 1,-1 2 203,-1-7-462,-2 6 0,5 2 1,-4 7-62,1 1 0,1 1 0,-2 4-224,1 1 1,6-2 0,-3-2-1,1-2 1,0-1-376,2-4 0,1 5 0,1 0 1</inkml:trace>
  <inkml:trace contextRef="#ctx0" brushRef="#br0" timeOffset="247046">4502 13370 8812,'-12'0'-276,"5"1"1,3 3-1,2 5-287,2 2 0,0 6 0,0 3 1</inkml:trace>
  <inkml:trace contextRef="#ctx0" brushRef="#br0" timeOffset="247047">4490 13655 8355,'12'0'-874,"0"0"0,1 0 1</inkml:trace>
  <inkml:trace contextRef="#ctx0" brushRef="#br0" timeOffset="248505">17128 14833 8355,'0'-18'119,"0"-1"0,0-2 1,0 2-1,1 1 1,2 3 823,1 1-406,0 2-365,-4-1 1,0 5 0,1 1 0,2 3 0,3 5 0,-1 6-1,1 6-132,-4 3 1,4-1 0,-1 6-1,1 0 1,1-1 0,-2 1 0,1 0-1,-2-2 1,0-2 0,0-4-645,-1 0-105,4-1 1,-4-1 328,5-2 0,0-4 1,3-6 257,-2-3 1,2 1 0,-5-6 0,3 0 54,-1-2 0,0-6 1,5-1-1,-2 0 79,-3 1 1,3-4 0,-3 4 0,2 2 100,-2 1 1,2 2 15,-6 0 0,0 3 1,-3 2-9,4 2 1,-4 6 0,4 8-32,1 2 0,-3 1 0,4 0 0,0 1-20,-1-1 0,-1 2 0,3 1-11,1 2 1,-2-1-1,0-3 1,0-1-60,0 0 0,-4 1 1,1-1-1,-1-1 0,-1-1-117,3-2 1,-1-4 0,-6 3 0,-2 0-40,-4 0 1,-3-4-1,-1 1 1,-2-3-197,-3-1 0,-1 0 1,-4 0-1,2 0-85,-2 0 0,-7-5 0,-3-2 0</inkml:trace>
  <inkml:trace contextRef="#ctx0" brushRef="#br0" timeOffset="248666">17289 14548 8355,'-19'-14'-874,"6"9"0,8 12 1</inkml:trace>
  <inkml:trace contextRef="#ctx0" brushRef="#br0" timeOffset="249550">18393 14784 7497,'0'-20'-644,"0"4"985,0 2 0,0 2 1,0-1-1,0 1 1,0-1-1,0 1 0,1 1 383,3 3 1,-2 1 0,3 4-703,1-1 0,-4 0 0,5 5 1,0 3-45,0 5 0,-3 2 0,3 2 0,0 3 16,0 0 1,-4 2 0,1-3-1,-2 3-103,3 1 0,-4-4 0,3 3 0,-3-1-333,-1-1 1,0-3 288,0-5 0,2-5 0,2 1 120,4-3 1,-1-6 0,1-3-1,1-3 24,-2-2 0,4-1 0,-3-1-31,3-1 1,1-2 0,1 3 0,-1-2 0,1 2-8,-1 1 1,-1 6-1,-1 1 1,-2 2 42,2 2 0,1 1 0,1 2 24,0 0 0,-3 6 0,-3 2 1,1 3 1,0 2 0,-4-1 0,1 2 0,-2 1 32,-2 1 0,0 1 0,0-5 270,0 1-264,0-1 1,1-5-179,3-3 1,-1-7 0,6-2 0,4-2 100,2-3 0,2-1 1,-5-1-166,0 0 1,1-1-1,-1 2 415,1 3 0,-1 0-257,0 8 0,-5 2 0,-1 12 0,-2 1-593,0 2 1,0 1 70,-4-2 1,6-2 0,1 4 0</inkml:trace>
  <inkml:trace contextRef="#ctx0" brushRef="#br0" timeOffset="249820">18666 14399 8355,'-6'-18'-249,"5"4"0,-2 2 0,10 8-220,5 3 1,9 6-1,-2 2 1</inkml:trace>
  <inkml:trace contextRef="#ctx0" brushRef="#br0" timeOffset="251198">19149 14412 8355,'0'-32'168,"-5"2"0,3 9-387,-2 0 1,1 6 565,-1-2 1,3 11 0,-3 6-309,2 6 0,2 11 0,0 4 0,0 5 260,0 7 0,-1 3 0,-2 13 1,-2 5 82,-2 1 0,3 11 1,-5 2-355,0 8 0,-2-3 0,0 3 1,3-3-1,3-6-211,4-2 0,2-13 1,4-5-1,3-7 111,3-8 1,3-6 0,1-5-1,1-6-49,-1-6 0,3-3 1,-1-9-1,-2-4-28,-1-5 0,-3-9 1,-2 1-1,-2-4-99,-1-1 1,-2-1-1,-4-3 1,0-3 29,0 1 1,-5-4-1,-4 5 1,-3 0 58,-5-1 0,-1 2 0,-4 5 0,2 0 228,-2 4 0,0-3 0,0 8 110,1 4 0,6 0 0,-2 6-39,3-2 0,5 4 0,5-1-131,8 3 1,10 1 0,3 0 0,3 1-53,2 3 1,1-3 0,3 4-1,2-4-20,1-1 0,0 0 1,-4 0-1,-2 0 0,-2 0 0,1-4 1,-4-2-1,0-1 93,0-2 0,2-6 0,-3-2 0,-2 1 56,-1-2 0,-6 3 1,-1-5-1,-2 2 1,-2 3-28,-2 1 1,-2 2 37,-3 0 1,-3 3 0,-5 2 0,-1 2 0,1 2 22,-1 2 1,1 1 0,0 1 0,-1 3-26,1 5 1,4 2-1,1 2 1,1 4-1,3 4 22,2 2 1,7-2-1,3-1-170,6 2 1,5 0-1,4-1 1,3-4-125,2-4 1,0 0 0,6-2 0,4-3 0,0-4 13,-1-2 1,-2-4 0,-2-2 111,-1-4 1,-5-3-1,1-3 1,-4-1 81,-5-2 0,-3-1 0,-9 2 0,-2-3 30,-1-1 0,-3-2 0,0 6 0,-4 1 0,-7 1 297,-2 1 1,-1 2-1,-2 3-262,-2 4 1,2 3 0,-4 1-1,1 1 1,1 3 0,2 4-93,4 3 1,-1 6-45,3-1 0,3 5 0,0-3 0,4 1-20,1 3 0,0-2 1,0-1-1,0-1 1,1-3-1,4-3-335,3-3 0,3 0 227,1-5 1,1 1 0,-1-7 96,1-2 1,-1-1 0,0-5-1,1 0 1,-1-2 3,1-3 0,-5-2 0,0 5 47,2-1 0,-3 1 1,0 0-1,-2-1 201,-2 1 1,-2-1 163,-1 1 1,0 6-51,0 6 0,0 6-287,0 6 1,4 1-1,0-1 1,1 1-30,0-1 1,-2 0 0,5 1-1,2-1 1,1 1-528,1-1 412,1-5 1,-1-2 0,0-5 0,1 0 161,-1 0 1,-5-1 0,-1-3 0,-2-4 40,0-3 1,1-2-1,-2 1 1,1-2 0,-1-1-1,0-2-26,1 2 0,-1 1 0,4 2 0,-2 0 1,5-1-1,-2 2-42,3 3 0,-3 1 0,1 4 0,0 0 0,2 3-23,2 3 0,-5 7 3,0-2 0,0 3 0,5 2 1,-1-1-1,1 0-46,-1 1 0,0 3 0,-1 1-13,-2-2 0,-4-1 1,-5-2 33,0 1 0,-1-2 1,-3-2-1,-5-2 0,-2-1 191,-1-4 0,-5 0 0,1-2 0,1 0 124,1 0 1,6 0-1,1-2 1,1-2-181,4-4 0,2 1 1,5 0-185,7 2 0,2-5 1,7 2-1,0-2-314,-2 2 1,4-3 0,-2 3-1,2-3 155,2-2 1,-1-1 0,-2-1 0,-3-1 200,-1 1 0,-3-1 0,-5 1 0,-3-1-211,-2 1 1,-2 1 804,-7 1 0,1 2 0,-5 3 0,-2 3 94,-1-1 1,-1 6 0,1 0-427,2 7 1,4 4 0,5 3-1,0 1-383,0 1 1,0 5-1,0-3 1,1 0-82,3 0 0,3 3 0,6-5 0,-2-1-329,-3-1 1,7-3 0,-2-1 0,0-3 100,1-2 1,-2-1-1,1-4 1</inkml:trace>
  <inkml:trace contextRef="#ctx0" brushRef="#br0" timeOffset="252346">20439 14374 8355,'-11'-9'-562,"3"5"1,4 8-1,2 5 328,2 4 0,11-1 0,3 1 0</inkml:trace>
  <inkml:trace contextRef="#ctx0" brushRef="#br0" timeOffset="252347">20712 14300 8355,'-6'-25'331,"5"6"-913,-3 2 1,8 10 986,4 7 1,-1 6 0,0 8-211,-1 2 0,2 4 0,-3 6 0,1 3 0,-1 4-85,-2 3 1,-1 1-1,-2 0 1,0 0-58,0 0 1,-5-1 0,0-3-1,-1-4 17,1-3 1,1-6 0,4-4 0,0-2-15,0-2 1,1-5 0,3-3-51,5-2 1,0-4 0,2-2-1,0-4-156,3-3 1,1-1 0,-1-2-1,1 0 33,2 2 0,-1-4 1,-3 8-1,-1-1 68,0 0 0,1 2 1,-1 5 120,1-3 0,-1 3 0,-1 6 1,-1 4-36,-2 3 0,-5 2 1,2 0-1,-1 3 0,0 1-119,-1 3 0,-6-4 1,-2 4-1,-3-3-73,-6-1 1,0-3 0,-7 0-1,1-2 53,0-3 0,-3 2 0,2-6 0,-1-1 0,0-2-334,2-1 1,4 0-187,0 0 1,8-6 418,3-2 0,4-3 0,1-1 1</inkml:trace>
  <inkml:trace contextRef="#ctx0" brushRef="#br0" timeOffset="252348">21196 14275 8355,'-6'-25'2576,"-1"6"-2948,0 1 0,2 10 759,5 0 1,1 10 0,3 4 0,3 8-115,0 6 1,4 5 0,-4 4 0,1 3-262,1-1 0,-7 9 0,2-4 0,-2 1 39,-2 2 0,0-9 0,-2 9 1,0-2-412,-2-1 0,-5-2 0,4-9 0,-1-1-389,1-4 1,1 2-1,4-5-316,0-2 1,1-7 679,3-4 1,3-2 0,5-2 0</inkml:trace>
  <inkml:trace contextRef="#ctx0" brushRef="#br0" timeOffset="252349">21357 14746 8717,'14'-1'1407,"1"-2"-1178,1-1 1,1-6 0,-3 4 0,1-3 0,1 1 0,1-2-1,-1-1 1,1-1-354,-2 0 0,-3-1 0,-2 1 0,-3-1 116,-1 1 1,-2 0-1,-6 1 1,-2 1-75,-4 2 1,-3 5 0,-3-1-1,-2 2 298,-5 2 1,2 6 0,-2 4 14,-1 5 0,3 0 0,-1 5 0,4 3 0,5 0-229,5 2 0,5 0 0,1-1 1,1 0-233,3-4 1,10 3-1,10-8 1,4-3-205,4-2 1,0-8-1,2 3 1,-2-4-702,-2-1 1,5-11-1,-4-3 1</inkml:trace>
  <inkml:trace contextRef="#ctx0" brushRef="#br0" timeOffset="253473">22386 14672 8355,'4'-18'0,"1"-3"0,0 3 0,-2 2 44,1 2 1,1 2 0,-2-1 0,3 1 0,1 1 0,2 3 502,2 4 0,-2 4 0,-3 4 0,0 4-379,-3 3 0,-2 1 0,-1 2 0,0 1-66,0 2 0,4 1 0,0-3 0,-1 1-222,-2 0 0,1-7 0,2 0-69,4 0 1,3-3 0,2-2 0,-1-3-1,0-1 0,5-5 0,0-4 88,-2-2 1,3-2 0,-2-4 0,-1-4-1,-1-2-11,-2-2 1,1-4-1,-1-1 1,-1-2 4,-2-2 1,0-1 0,-3-1 0,-1 1 63,1-4 0,-1 3 1,-2 5-1,1 0 359,-1 4 1,-3 6-1,-4 4-51,-4 4 0,1 7 1,0 6-1,0 8-106,0 8 0,4 4 0,-1 9 0,3 4-54,1 3 1,4 5 0,3 4 0,1 1-130,2 5 1,3 7-1,-4 2-36,2 4 1,0 0 0,-3 2 0,-2-1-33,-1 1 0,-4-4 1,4 1-1,-4-5 1,-1-6 34,0-8 0,-4 2 0,-2-13 0,-1-3-1,-2-2 1,-8-9 0,-2-4-1,-2-5-61,1-6 1,-5-2 0,-4-2 0,0-2 29,-1-2 0,5-4 1,-1-9-1,6-2 27,6 0 1,1-9 0,9 2 0,2-4 6,5-5 0,5-2 0,9-3 1,3-1-68,4 1 1,6-3 0,3 2 0,3 1-93,1 1 0,0-2 0,1-2 1,-2 0 22,-3 1 1,1-5 0,-5 1 99,-1-2 0,-1 2 1,-1 2-1,0 0 0,-2 2 61,-1-1 1,-5 0-1,-1 3 1,-3-1 396,-2 1 0,-5 3 0,-3 4 1,-3 5-21,-1 6 1,-1 4 0,-5 7-1,-5 3-193,-4 4 1,-3 2-1,3 5 1,-3 4 28,-1 5 0,4 10 0,-2 3 0,5 7-111,4 4 1,2 2-1,6 4-155,0 3 1,0 3-1,0 2 1,2 1-1,0 1-106,2 2 0,6 5 0,-2-2 0,2-1 54,-2-2 0,3-4 1,-4-4 118,0 0 0,4-2 1,-3 2-1,2-5 0,0-4 22,-2-4 0,-5 2 1,1-6-1,-3-3-1,-1-4 1,0-4-1,-1-6 1,-3 0-1,-5 1 1,-2-6-1,-1-3 1,0-3 14,-1-1 0,1 0 0,-1 0 1,1-1-191,0-3 0,-1-3 0,1-6 0,-1 0-17,1-4 0,0-1 1,1-4-1,2 2 27,5-3 0,3-4 0,1-2 0,0 1 124,0 2 0,5 1 0,4 2 0,2 1 148,1 1 0,4 5 1,2-4-1,0 3 49,0 1 0,3 4 0,-3 2 0,0 3-381,0 2 0,2-3 0,-3 4-318,-2 1 1,-7 1-1,-2 2 1</inkml:trace>
  <inkml:trace contextRef="#ctx0" brushRef="#br0" timeOffset="253648">22175 14288 8426,'18'-13'0,"4"2"258,6 3-996,-2 8 1,10 12-1,-4 8 1</inkml:trace>
  <inkml:trace contextRef="#ctx0" brushRef="#br0" timeOffset="255143">2022 16470 8400,'0'-19'0,"0"2"141,0 4 1,5 4 0,2 1 0,1 0-1,2 0 1,2 1 0,5 0 1693,2 0-1850,2-1 1,4-1 0,-1 3 0,0 0 0,-2 3 0,-3 2-48,-1 1 1,3 0-110,-5 0 0,-1 1 1,-6 3-1,-5 5 1,-3 2 62,-1 1 0,-4 2 301,0 2 1,-4 2 0,4 4-1,-1-1 14,0 1 0,4 2 1,-4 0-1,4 1-147,1 0 0,1 1 1,2 2-1,3 1 32,1-2 1,-3 3 0,3-1 0,-1-1-191,1-2 1,-4-1 0,1 0 0,-2-2 133,-2-2 1,0 1 0,-2-6 0,0 0 31,-3-3 1,-6 0 0,0-1 0,-4 1-5,0-1 0,-3-4 0,0-1 0,0 0-186,0 0 0,0-4 0,3 1 0,-1-3-580,1-1 0,1 0 1,1 0-1383,1 0 1573,0 0 0,-1 0 0,1 0 1</inkml:trace>
  <inkml:trace contextRef="#ctx0" brushRef="#br0" timeOffset="255327">1873 16954 8355,'5'-19'50,"5"2"1,5 3-1,6 3 1,4 2-1,2 0 1,3 1-1,1 1 1,0 2 0,1 1-820,3 0 0,0-1 0,3 5 0</inkml:trace>
  <inkml:trace contextRef="#ctx0" brushRef="#br0" timeOffset="256411">3274 16731 8355,'0'-25'866,"0"0"-516,0 0 0,-4 6 0,-1 4-213,-2 5 0,3 1 1,-5 4-1,0 3 1,-2 0-1,-2 4 1,1 2-44,-1 4 1,5 9-1,1 3 1,2 4 0,1 2-1,-1 1 1,1 4 0,2-1-463,0 0 0,4-1 1,2-4-1,4-1-89,3-4 0,1-2 0,1-7 1,1-1-62,2-2 1,-2-5 0,4 1 0,0-4 302,2-4 1,2-7 0,0-6 0,-2 1 206,-2-2 0,2 3 0,-4-5 0,-4 3 8,-2 1 0,-8 3 0,2 0 264,-2 1 1,-2 4 85,0-1 0,0 8 73,0 1 0,0 5 0,0 8 0,0-1-268,0 1 0,0-1 1,0 0-1,0 1-79,0-1 0,5 3 1,2-1-1,2-3-177,-1 0 1,1-5-1,7-2 1,0-3-33,-1-1 0,3 0 0,-1-3 1,-2-2 108,-1-3 0,1-10 1,-1 4-1,-5-3 29,-2 0 0,1-1 0,-3 2 0,-3-1 55,0-3 1,-6 4-1,-2-4 1,-1 2-102,-2 3 0,-3 2 0,0 2 0,-2 2-286,-2 5 1,2 3-1,-4 2 1,3 5-741,3 6 931,-4 0 0,4 12 0,-7-5 0</inkml:trace>
  <inkml:trace contextRef="#ctx0" brushRef="#br0" timeOffset="256799">3758 16743 8355,'0'-18'0,"0"4"216,0-2 0,0 6 0,1 3 1,3 3-1,3 6 0,2 5 1,-1 5-89,1 4 1,-3-2-270,-2 3 0,2 1 1,-2 0-1,-1 0 1,-2-1-1,0-1-1191,3-3 1274,-2-6 1,9-3 0,-4-8-28,0-4 0,2-4 0,-3-4 167,1 0 0,1-2 0,3 3 0,-1-2 0,-2 2 91,2 1 1,-1 6 0,1 0-83,-2-2 0,-4 5 0,3 2-37,-1 6 0,-1 4 1,-2 5-1,1 0-60,-1 1 0,0 1 0,-1 1 0,2 3-263,-1 1 0,0-4 1,1 2-1,3-4-420,0 0 0,4-1 505,-3 1 1,9-1 0,2 0 0</inkml:trace>
  <inkml:trace contextRef="#ctx0" brushRef="#br0" timeOffset="257133">4291 16656 8355,'0'-16'321,"0"-1"0,0 1 0,0 3 0,0 1 501,0 0 1,-1 5-755,-3 3 0,1 4 0,-5 2 1,-2 4-1,0 1-434,2 2 1,-3 2-1,4 2 1,-1-1 288,0 1 0,5-1 1,-1 2-1,2 1-144,2 1 1,6 1-1,4-5 1,3 1-59,4-1 0,1 1 0,-3-1 0,3-1 181,1-3 1,-4 2 0,3-5 255,0 2 1,-5 2-100,-1 3 0,-7-4 1,-9 1-1,-4-1-15,-3-1 0,-6 4 0,1-4 67,1-1 1,5 4-798,2-6 1,0 6 0,-5-3 0</inkml:trace>
  <inkml:trace contextRef="#ctx0" brushRef="#br0" timeOffset="257365">4601 16284 8355,'-12'-19'213,"-1"4"1,2 7-1,3 8 1,4 8-1,3 7 1,1 6 2349,0 2-2588,5 2 1,-2 5 0,4 3 0,-2 3 0,-2 1 0,0 1 0,0-1 0,1 0 0,-2-1-413,0-3 0,2 1 0,0-5 1,-1-3-499,-2-4 1,-1 1 276,0-7 0,6 1 0,1-5 0</inkml:trace>
  <inkml:trace contextRef="#ctx0" brushRef="#br0" timeOffset="257547">4490 16532 8355,'1'-16'0,"3"-1"-154,3 1 0,7 7 0,1 1 1,3-1-1,1-1 0,3 0 1,2 3-1,2 2-194,3 2 0,2 2 0,7 1 1</inkml:trace>
  <inkml:trace contextRef="#ctx0" brushRef="#br0" timeOffset="258725">4924 16706 8934,'0'-19'0,"0"2"0,1 3 0,2 2 0,1 0 0,-1-1 995,-2 1 1,-1 3-938,0 1 1,-5 5 0,-4-1 0,-2 3-168,-1 1 1,-2 5-1,-1 4 1,-2 2-1,2 3 1,2 1-1,1 3 1,3 0-122,1-1 1,5 4 0,-1-3 0,2 0-134,2 0 1,2-2 0,2-3 0,4-2-2,3-3 1,2-2 0,-1-6 0,0 0 181,1 0 0,-1-6 1,1-4-1,-2-3 361,-3-4 0,1-1 1,-3 3-1,-1-2 155,1 2 1,2 0-1,-4 0 1,1 0 131,0 4 1,-4-2-345,4 5-236,-4 3 1,3 5 0,0 8 0,-1 3-23,-2 1 1,-1 2 0,0 1 0,2 2-42,2-2 1,-1-1 0,3-2 0,1 1-14,0-1 0,2-4 1,3-1 198,0-1 0,1-2 0,-1-4 0,1 0-57,-1 0 0,0-6 0,1-2 0,-1-3 125,1-1 0,-1-1 0,2-1 0,1-1 19,1-1 1,1-2 0,-5 3-1,1-2 239,-1 2 1,-4 3 0,-1 2 14,-1 2-269,4 5 1,-9 4 0,3 10-76,-3 4 1,-1 2 0,2-3 0,1 1-29,1 1 0,0 1 1,-4-5-1,0 1 30,0-1 0,4 1 1,1-2 0,2-3 0,-3-3 10,5-5 0,-1-5-9,4-3 0,-3-3 0,-1-2 0,0 1 0,0-1-44,1 1 0,-5 0 1,3-1-1,0 2-128,0 3 118,-5-3 0,8 11-8,-6 0 1,0 9 0,-4 8-40,0-2 0,2-1 0,2-2 1,4 1 21,3-1 1,1-1 0,1-1 0,1-3 68,2-2 0,-2-1 0,4-4 0,-2 0 7,1 0 0,-1-4 0,-3-3 1,-1-2 12,1-5 1,-2-3-1,-2 1 1,0-5 109,0-2 1,1-6 0,0-2 0,-2 0-135,1-4 0,1-2 0,0-3 0,-2-1-32,2 1 1,-5-3-1,-1 0 1,-2 2 103,-2 3 1,0 4 0,0 14 0,0 3 44,0 3 1,-6 8-1,-2 3 40,-3 6 0,4 9 0,3 10 1,2 4-1,2 5-7,0 0 0,0 2 0,0 6-13,0 2 0,2-2 0,1 4-278,1-1 0,5-3 1,-2 2-1,3-2 0,1-3-20,3-3 1,1-9-1,-1-7 1,1-3 160,1-2 1,2-5-1,-3-3 1,2-4 98,-2-4 1,-1-3-1,-2-5 1,-1-1-85,-2 1 1,0-2 0,-5-1-1,-1-2-26,-1 2 0,-2 2 0,0 0 0,0 1-71,0-1 1,0 5-93,0 0 163,-6 5 0,5 3 1,-3 8-1,4 3-16,4 2 1,-2-1 0,7 1 0,0-1 3,2 0 0,2 5 0,-1-1 0,1 1 125,-1 1 0,-4-4 0,0 4 0,1-2 192,-2 1 0,-2-1 0,-5-3 1,0-1-313,0 0 1,-1-1-1,-3-1 1,-5-3-352,-2-2 1,-2 4-1,-4-5 1,-2-1-352,-1-2 0,-8 5 0,1 0 0</inkml:trace>
  <inkml:trace contextRef="#ctx0" brushRef="#br0" timeOffset="258907">5631 16458 8355,'12'-19'0,"0"-5"164,6 16 1,3-9-1,7 9 1,2-2 0,0 1-1,2 2 1,1 1 0,4 2-1,5 0-1190,2 0 1,-4 5-1,2 6 1</inkml:trace>
  <inkml:trace contextRef="#ctx0" brushRef="#br0" timeOffset="259662">6809 16594 8355,'0'-18'1259,"-4"9"-987,0-4 0,-1 11 0,5 2 1,0 7-1,2 4-164,2 1 1,2 6 0,3 1-1,-1 2-271,2-1 1,1-3-1,1 2 1,0-1 58,-4-3 1,3-5 0,-3-3 0,3 0-510,2 0 0,-5-5 0,-1 1 461,-2-6 0,-1 1 1,-4-7-1,2 0 162,2-2 0,-3-3 0,3-3 0,-2-2 0,-1-2 106,3 1 0,-2 5 1,2-2-99,-3 3 1,3 2 0,0 0 339,-1-1 1,0 6 0,1 4-152,4 6 0,-1 6 0,0 6 1,0 3-207,0 1 0,1 6 0,5 5 0,-1 2 79,0 2 1,-3 2 0,-3 3-201,0 2 1,2-3 0,-4 4-1,-1-4 1,-1 1 49,-2 2 1,0-3 0,-2-1-1,-1-7 14,-1-4 0,-5-6 1,0-4-1,-2-4-42,-1-3 1,-2-4 0,-1-5 0,-2 0-68,2 0 1,-3-9-1,2-5 1,2-3 43,4-1 0,1-8 0,5 1 1,1-1-1,2-1 0,1 0-147,0 3 0,5-4-383,3 7 472,3-2 0,7 4 0,2 1 1</inkml:trace>
  <inkml:trace contextRef="#ctx0" brushRef="#br0" timeOffset="259948">7355 16929 8355,'0'-19'88,"1"4"0,2 6 0,2 9 0,1 9 0,-1 5 1,-2 2-1,-2 1 0,-1 1 0,0 1 0,0 1 0,0 1 1,0 0-1,0-1 0,0 0 0,0-1 0,0-1-1096,0 0 0,0-2 0,0-3 1</inkml:trace>
  <inkml:trace contextRef="#ctx0" brushRef="#br0" timeOffset="260199">7764 16904 8355,'-6'-6'103,"5"1"-64,-3 10 1,2 1 80,2 7 0,0-1 1,0 1-1,2 0-170,2 4 0,-3-3 1,5 4-1,-2-2-1988,0 1 1776,6-6 0,-3 5 0,5-2 1</inkml:trace>
  <inkml:trace contextRef="#ctx0" brushRef="#br0" timeOffset="260365">8248 16830 8630,'1'-18'0,"3"6"0,4 8-724,3 6 0,2 5 0,-1 6 0</inkml:trace>
  <inkml:trace contextRef="#ctx0" brushRef="#br0" timeOffset="260749">8471 16842 7633,'5'-11'0,"4"3"0,2 4 0,1 3-475,0 1 0,1-6 0,-1-1 1</inkml:trace>
  <inkml:trace contextRef="#ctx0" brushRef="#br0" timeOffset="260750">8892 16805 8355,'2'-11'107,"2"2"0,4 2 383,3 1 0,-2 2 1,-1 4-1,1-1-329,2-4 0,6 4 1,0-3-1658,-2 3 0,-3 2 924,-4 3 0,-8 3 0,-6 5 0</inkml:trace>
  <inkml:trace contextRef="#ctx0" brushRef="#br0" timeOffset="260972">9203 16818 13633,'0'-10'0,"0"6"0,0 9 0,0 8 0,0 5 0,0 1 0,-2 4 0,-1 4 0,-2 1 0,-1 1 0,-1 0-1975,1 0 0,-3 0 0,-3-4 1</inkml:trace>
  <inkml:trace contextRef="#ctx0" brushRef="#br0" timeOffset="261615">9575 16582 8355,'0'-18'280,"-2"6"-271,-2-1 1,3 8-227,-3 9 1,2 3 0,2 5 653,0 1 1,0 0 0,2 2 0,0 3 0,4 0-295,1 0 1,1-1 0,4-5 0,2-1-307,3-3 0,-3 2 0,2-6 0,-1-1-55,2-2 0,-3-2 1,3-3-1,-1-4 93,-4-3 0,2-2 1,-9 1-1,1-1 105,-1 1 1,-1 0 0,-4-2 0,0-1 210,0-2 1,0 1 0,0 3 901,0 1-840,0 5 1,0 4 0,2 10-132,2 5 1,1 9 0,5 1 0,-2 6-119,2 5 1,1 3-1,0 2 1,-1 2-71,-2 1 0,-1 2 0,3-3 0,-4 1-23,0-1 1,2 2 0,-4-4 0,-1-3-212,-2-3 0,-1-5 0,-1-5 0,-3-4 108,-4-4 1,-3 0 0,-2-10 0,-1-2 143,-2 0 0,1-8 0,-5-3 0,3-5 0,3-5 0,3-3 20,3-5 1,5 0-120,-1 2 1,4 0 0,5 0-1,6 1 1,6 0 0,2 2-372,3 1 0,1 6 0,2-3 1</inkml:trace>
  <inkml:trace contextRef="#ctx0" brushRef="#br0" timeOffset="262129">10220 17028 10527,'-5'-8'0,"3"1"0,3 2 0,6 2 0,4 2 0,0 2 0,-1 2 0,-4 2 0,0 2 0,-3 3 0,-2 1 0,1 0 0,0-2 0,4-2 0,1-2 0,1-7-274,-1-5 1,2 0 0,-3-1 0,0-2 0,0-1 140,1-1 0,-3 0 0,3-1 201,-1 1 1,-1 4 0,-1 1 59,5 1 0,-2 2 0,0 5 0,-1 4-80,1 3 0,0-1 0,3 1 0,-2 2-31,2 1 0,-1 5 0,1 1 0,-2-4 12,2-3 1,-3 1-1,1-4 1,2 0 155,1-3-53,-4-3 1,0-2-56,-3-3 0,-3-3 0,5-4 0,-2 1 1,1 3 63,2 2 1,1-3-145,5 4 0,-1-1 1,1 7-1,-1 2-179,0 4 0,-3 3-143,-1 2 0,-4 0 0,3 3-649,-2 0 1,5 6 0,-3-3 0</inkml:trace>
  <inkml:trace contextRef="#ctx0" brushRef="#br0" timeOffset="262764">11844 16780 8828,'0'-20'0,"0"0"681,0 2 0,6 1-704,2 0 0,3 2 1,1-6-1,1-1 0,-1 0 1,1 0-1,0 1 0,3-1-111,0-1 1,1-2 0,-6 2-1,-2 2 1,-2 3 0,-1 2-1,-4-1 1,-2 3 0,-4 5-405,-4 4 603,-3 4 1,-1 7 0,1 2 50,2 3 0,4 5 0,6 1-117,3-2 1,3-1 0,6 0 0,-1 1 0,0 1-93,1 0 1,-1 1-1,1 1 36,-1 2 1,0-5 0,0 1 0,-3-2 0,-2-1 52,-1-1 0,-1-1 1,-2-1-1,1-2 104,-1 2 1,-7-4-1,-5 1-317,-2-1 0,-1 2 0,-1-4-370,1-1 194,5-2 1,-4-1 0,4 0 0</inkml:trace>
  <inkml:trace contextRef="#ctx0" brushRef="#br0" timeOffset="263615">12477 16532 8355,'-9'0'0,"1"0"354,-1 0 203,-2 0 1,2 0-772,1 0 1,7 2-703,1 2 0,5 3 0,8 5 1</inkml:trace>
  <inkml:trace contextRef="#ctx0" brushRef="#br0" timeOffset="263616">12688 16061 8355,'-13'-25'378,"2"10"446,3 3-432,2 8 1,6-1-103,0 10 0,2 3 0,2 8 1,4 6-1,3 6 0,2 5 1,-1 4-1,-1 3-66,-3 2 1,-1 3-1,-4-2 1,1-1-1,-1 1-75,-2-3 0,-1 1 1,2-3-503,2-7 1,-2 0-1,5-5 1,0-4-1,-1-3-932,-1-4 0,5-5-138,-2-2 1,-1-6 1091,1-2 1,-5-6-1,3-6 1</inkml:trace>
  <inkml:trace contextRef="#ctx0" brushRef="#br0" timeOffset="263617">12477 16433 8355,'0'-12'374,"5"-1"0,4 6 0,7 2 0,5 1-706,2 0 1,6-2-1,3 3 1,4-1-1,6 1-283,5 2 0,3-4 0,-1-2 1</inkml:trace>
  <inkml:trace contextRef="#ctx0" brushRef="#br0" timeOffset="263618">13283 16570 8355,'-12'-6'6339,"5"10"-8637,1-2 632,6 10 1,6 0-1,1 1 1</inkml:trace>
  <inkml:trace contextRef="#ctx0" brushRef="#br0" timeOffset="268276">14932 16383 8355,'0'-5'-448,"0"5"0,0 7 0,0 8 1121,0 2-609,0 5 0,0-3 1,2 4-1,1-1 1,2-1-1,2 1 1,1 0-72,-1-1 1,4-3 0,-3-6 0,3-1-3,2-3 1,-1-2 0,1-6-1,-1 0 1,0-1-11,1-4 0,-5-1 0,0-8 65,2-3 0,-3 2 0,1-6 0,0 1 50,-1 0 0,3-3 1,-4 2-1,-1-1-22,1 2 0,2-2 0,-4 5 253,-1 2 0,-2 5-230,-1 2 0,0 7 0,0 2-67,0 10 1,0 6 0,0 6 0,0 0-38,0 4 1,0 1-1,0 3 1,0 5 31,0 4 0,0 5 0,0-2 0,1 1-43,4 3 1,-4 0-1,3-2 1,-3-4-65,-1-2 0,0-3 0,0-3 1,-1-4 98,-3-3 0,-3-5 0,-5-3 59,-1-5 0,-3 1 1,-2-10-1,-1-1 0,-4-2-46,0-1 1,0 0-1,1-1 1,2-3-101,2-4 0,2-5 0,5-2 0,3-3-270,3-1 1,5 2 0,5-2 0,4 0-344,6-1 1,5 5-1,4-3 1</inkml:trace>
  <inkml:trace contextRef="#ctx0" brushRef="#br0" timeOffset="268524">15416 16892 9398,'4'-19'0,"2"4"0,1 5 909,2 6 1,-3 4-603,-2 4 0,1 3 1,0 7-1,-3 2 0,0 5-77,-2 2 1,0 2 0,0 0-1,0 0-227,0-1 1,0-3 0,0 0-401,0 1 1,0-3 0,1 0 0,2-1-1,2-3-1096,2-1 1,-4 4-1,3 1 1</inkml:trace>
  <inkml:trace contextRef="#ctx0" brushRef="#br0" timeOffset="269670">16036 16619 8063,'0'-7'773,"0"0"0,0 3 0,2-4-628,2-3 1,-2-1 0,5-1 0,0-1-1,-1-1-106,-1-1 1,5-11 0,-2 1 0,3-3 0,2-2-68,-1-1 1,0-5 0,1-5-135,-1 2 1,1-2 0,-2 0-1,-2 4 117,0 3 1,-5 6 0,3 9 0,-2 3 541,-2 3-445,-2 8 0,3 11 1,2 12-1,1 5 37,2 2 0,-2 11 0,2 3 0,0 4-51,2 1 0,-2 3 1,-1-2-1,0 1-65,-1-4 0,3 2 1,-5-2-1,2-1-133,3-1 1,-5-8-1,-1-2 1,-1-3-534,1-1 1,-2-4 0,0-3 0,-3-3-294,-3-4 1,-6-3 885,2 0 0,-9-2 0,-2-6 0</inkml:trace>
  <inkml:trace contextRef="#ctx0" brushRef="#br0" timeOffset="269917">16073 16545 8355,'13'-11'-222,"-1"2"1,2 0-1,1 5 1,2 1-103,-2 2 1,4 1-1,2 0 1,2 0-3,2 0 297,0 0 0,5 0 0,2 0 1</inkml:trace>
  <inkml:trace contextRef="#ctx0" brushRef="#br0" timeOffset="270120">16619 16607 8846,'0'12'0,"0"1"0,0-1 0,0 2 0,0 1 0,2 3 77,2 1 1,-3 2-1,3 4 1,-2-2-1,-2-1 1,0-3-1,0-1-1100,0-3 0,0-1 621,0-1 0,0-1 0,0 0 0</inkml:trace>
  <inkml:trace contextRef="#ctx0" brushRef="#br0" timeOffset="270554">16607 15813 8355,'8'-25'0,"0"3"399,2 6 1,1-1-156,1 9 0,5 1 0,1 0 1,0 0 100,0 0 1,4 4 0,0-1 0,4 3-257,3 1 0,0 0 0,-4 0 0,-1 1-721,1 3 0,-6-1 0,-2 6 0,-3 0-270,-2 2 0,-5 2 0,-1-1 0</inkml:trace>
  <inkml:trace contextRef="#ctx0" brushRef="#br0" timeOffset="270555">16830 15751 10037,'0'14'0,"0"1"125,0 1 0,0 7 0,0-4 0,0 1-340,0 1 1,0-2 0,0 3 0,0-1-621,0 1 0,4 0 266,0-1 0,0 2 0,-4-3 0</inkml:trace>
  <inkml:trace contextRef="#ctx0" brushRef="#br0" timeOffset="270855">17004 16359 8355,'0'-13'97,"0"1"0,1 4 1,3 1 45,4 1 1,-1 3 0,0 8-1,0 1 209,0 1 1,1 4-1,5-2 1,-1 3-321,0 5 1,1-4 0,-1 4 0,1-3-163,-1-2 0,0 1 0,1-2 0,-2-2-364,-3-1 0,3-5 0,-4 3-1201,0-1 1362,4-3 0,-10 3 0,5-5 1</inkml:trace>
  <inkml:trace contextRef="#ctx0" brushRef="#br0" timeOffset="271065">17202 16222 8355,'0'-5'256,"0"5"1,0 8 0,-1 7 0,-3 4 0,-5 2-45,-2 0 0,-1-1 0,-1 5 0,0 0 1,-2 0-1,-3 0-544,-2 0 0,4-1 0,-4 0 0,4-4-894,5-3 570,-1-3 0,5 4 0,-6 1 0</inkml:trace>
  <inkml:trace contextRef="#ctx0" brushRef="#br0" timeOffset="271467">17636 16421 8355,'8'-13'48,"1"1"0,-1 5 1,4 1 86,1 1 0,3 4 1,2-4-1,0 4 1,1 1-332,1 0 1,-4 0 0,4 0 0,-1 0-221,0 0 0,-4 1-42,2 4 1,2-4-1,0 4 1</inkml:trace>
  <inkml:trace contextRef="#ctx0" brushRef="#br0" timeOffset="271772">17810 16235 8355,'0'-7'974,"0"3"-740,0 8 1,0 8 0,0 7 0,0 2-88,0 0 0,0-1 0,0 7 0,0 0-402,0 2 0,0 0 0,0-4 0,0 0 192,0 0-947,0-6 0,0 4 0,0-3 1</inkml:trace>
  <inkml:trace contextRef="#ctx0" brushRef="#br0" timeOffset="272223">18244 16272 9230,'0'-19'0,"1"5"70,3 8 0,-2 8 0,2 10 0,-3 2 0,1 1-30,2 2 0,-3 3 0,3-2 0,-1 0-149,1 0 1,-2 3 0,3-5-1,1-2-47,2-4 1,-1-1-1,1-5-34,2-1 0,1-1 1,1-2 141,0 0 1,-3-6 0,-2-2 0,0-3 79,-1-2 0,-3-3 1,3-1-27,-1 2 0,-3 1 0,2 2 813,-3-1-629,-1 7 1,0 1 0,0 10-82,0 3 1,0 3 0,1 3-1,2 2 53,1 5 1,0 6-1,-4 2 1,2 0-92,2 2 0,-3-4 0,4 5 1,-4-2-176,-1-2 1,-1 1-1,-2-3 1,-3-4-90,-1-3 1,0-2 0,-2-5 0,1-1-130,-2-3 1,-1-2 0,-2-6 6,1 0 0,0 0-298,-1 0 1,1-6 0,-1 0 0</inkml:trace>
  <inkml:trace contextRef="#ctx0" brushRef="#br0" timeOffset="272521">18579 16793 8466,'0'-13'0,"1"2"0,3 3 589,4 4 1,4 3-627,0 1 1,-4 0 0,0 1 0,1 3 0,-1 4-149,0 3 1,-5 2 0,1 1 266,-2 2 1,-7-2 0,0 2 0,-2-2 80,-3-1 1,3-2 0,1-2-1,0 0 45,3 0 1,2-2 0,1 1-152,0 2 0,1-3 0,3 0 0,5-2-329,2-2 0,1-2 0,2-1 0,1 0-182,2 0-415,5 0 1,-3-5-1,6-2 1</inkml:trace>
  <inkml:trace contextRef="#ctx0" brushRef="#br0" timeOffset="273425">18963 16483 8355,'-4'-9'-2177,"0"1"2066,0 5 0,9 3 0,2 7 0</inkml:trace>
  <inkml:trace contextRef="#ctx0" brushRef="#br0" timeOffset="274042">19323 16545 7465,'0'5'710,"0"-5"0,1-7-590,3-4 0,-2-5 1,3-1-1,1 1-155,2-2 1,-1-1-1,1-8 1,2-2-53,1-4 0,1-4 0,2-3 0,1-3 5,2-1 1,-2-1 0,-5-3 0,-4 2 87,0 5 1,2 6-1,-4 5 1,-1 4 398,-2 7 0,-1 3-271,0 4 0,2 11 0,1 6 1,1 9-2,-1 7 1,3 8 0,1 4 0,2 4-181,-1 4 1,0-1 0,4 6-1,1-1-173,-1-1 1,5-1 0,-1-6 0,0-1-57,-3-3 1,-4-3-1,-3-5 1,1-1-496,0-4 0,-4 2 515,1-5 1,-14-1-1,-3-3 1</inkml:trace>
  <inkml:trace contextRef="#ctx0" brushRef="#br0" timeOffset="274305">19335 16346 8355,'0'-12'-32,"3"1"1,4 3 0,7 3-238,4 4 1,2 1 0,6 0 0,3 0 0,4 0 0,3 0 0,1 0 105,1 0 1,-1 0-1,0 0 1</inkml:trace>
  <inkml:trace contextRef="#ctx0" brushRef="#br0" timeOffset="275032">19844 16570 8355,'7'-13'503,"-2"5"-220,-5 0-152,0 5 1,2-3-371,2 6 201,-3 0 0,5 2 63,-6 2 155,0-3 0,-2 5-84,-2-6-116,3 0 0,-6 0-542,3 0 386,2 0 197,-3 0-128,5 0 0,1 0 1,2-2 59,1-2 0,2 3 415,-2-3 60,-3 2-186,5 2 34,-6 0 77,0 0 0,1-4-273,3 0 0,-1 0-52,5 4 1,0-4 0,5 0-1,-1 1 1,1 2 0,-1 1 0,0 0 16,1 0-86,-6 5 0,2-2 1,-3 5-1,-1 2 0,1 1-6,-3 1 0,-2 2 0,-2 1-15,-4 2 0,-1 1 0,-7-2 0,1 3 57,-1 1 0,1-2 0,0-5 0,1 2 197,2 2 1,0 0-199,4-5 0,3-1-280,6-3 1,3 2 0,7-6 0,1-1-2016,1-2 1948,6-1 1,3-5 0,7-2 0</inkml:trace>
  <inkml:trace contextRef="#ctx0" brushRef="#br0" timeOffset="275278">19819 15553 8224,'8'-20'0,"0"5"0,2 4 0,1 4 0,2 2-6,-1 2 0,2-3 0,1 2 0,3 2 1,1 0-1,3 2 0,0 0 0,0 0 0,-2 0 1,-3 0-1,-1 0-601,-3 0 1,-11 0-1,-4 0 1</inkml:trace>
  <inkml:trace contextRef="#ctx0" brushRef="#br0" timeOffset="275477">19993 15453 8355,'-13'0'-71,"6"2"221,3 2 0,3 4 1,1 7 121,0 2 1,0 1 0,0-2-1,0 5-295,0 2 1,4 6 0,0 0 0,-1-1-861,-2-2 0,-1 3 324,0 0 0,6 0 0,1-4 0</inkml:trace>
  <inkml:trace contextRef="#ctx0" brushRef="#br0" timeOffset="276149">20253 16185 8355,'0'-19'180,"0"1"0,1 12 1,2 6-1,4 7 1,3 6-67,3 3 1,4 2 0,-2 4 0,2-1 0,-1-1 0,1 0 0,1-2 0,0-2 0,1 1-542,0-2 1,-2-5 0,2-4-445,-1 0 1,-2-2-239,-3-4 1002,-6 0 0,4 0 0,-4 0 0</inkml:trace>
  <inkml:trace contextRef="#ctx0" brushRef="#br0" timeOffset="276470">20501 16098 8355,'-8'0'8,"0"0"1,3 0 0,-3 2-1,-2 2 1,-1 4 469,-1 3 1,0 7-419,-1 3 1,1 2-1,-1 3 1,1 2-1,0 1 1,-1 0-112,1 1 1,-1-5-1,1 1 1,1-4-1,1-1 1,3-2-2150,2-2 1829,1-9 1,4 3 0,0-4 0</inkml:trace>
  <inkml:trace contextRef="#ctx0" brushRef="#br0" timeOffset="276634">20824 16383 7868,'0'-19'0,"1"3"0,3 3 0,4 5 0,3 4 0,2 1 0,-1 0 0,2-1 0,1 1 0,2 2 0,-1 1 0,2 0 0,1 1 0,2 2 0,-2 1-534,-1-1 1,4 4-1,-2 0 1</inkml:trace>
  <inkml:trace contextRef="#ctx0" brushRef="#br0" timeOffset="276832">20898 16148 10528,'1'-11'0,"2"4"0,1 8 0,0 9 0,0 6 0,1 4 0,-1 2 0,0 1 0,0 2 0,-1 0 0,-2 0 0,-1-1 201,0 1 0,0-4 0,0 0-792,0 1 0,0-4 0,2-2 0,0-2-168,2-2 1,6 1 0,-3-1 0</inkml:trace>
  <inkml:trace contextRef="#ctx0" brushRef="#br0" timeOffset="277399">21382 16421 8355,'0'-20'0,"1"4"201,3 8-425,3 2 1,5 6-717,1 0 581,-1 0 0,6 6 0,1 0 1</inkml:trace>
  <inkml:trace contextRef="#ctx0" brushRef="#br0" timeOffset="277400">21654 16421 8355,'0'-20'-106,"6"4"0,2 8 1,3 3-356,2 4 0,-1 1 1,1 0 229,-1 0 1,0 0-1,1 0 1</inkml:trace>
  <inkml:trace contextRef="#ctx0" brushRef="#br0" timeOffset="277401">21940 16371 8355,'1'-8'715,"3"0"1,-1 5-548,5-1 0,1-2-850,3 2-245,0 0 1,6 9-1,2 2 1</inkml:trace>
  <inkml:trace contextRef="#ctx0" brushRef="#br0" timeOffset="277836">22349 16123 8355,'0'-15'184,"1"4"1,4 4 0,3 4 0,1 3 0,1 4 0,-3 5 0,0 2-1,0 2 1,1 3 0,0 1 0,-1 3 0,-1 2 0,-4 0 0,0 0-1,-2-1 1,0 1 0,0 0 0,0 0 0,0-3 0,0-1 0,0-3-1,0-1-1856,0-2 0,-6 1 0,-1-1 1</inkml:trace>
  <inkml:trace contextRef="#ctx0" brushRef="#br0" timeOffset="277837">22200 16297 8355,'0'-13'0,"6"6"413,1-4-209,11 10 1,-1-6 0,7 4-1,-1-2-116,3-2 1,8 3 0,0-3-1,3 1 1,2 2-1163,-3-1 0,-2 3 0,3-3 1</inkml:trace>
  <inkml:trace contextRef="#ctx0" brushRef="#br0" timeOffset="278959">22969 16135 8565,'-1'-12'1002,"-3"0"-412,2 5-393,-3 1-585,5 6 309,0 6 108,0 1 1,0 5-1,0 2 1,1 1-1,2 2 1,2-2-1,1-2-89,-1 0 0,5-1 0,-2 1 1,3-2-1,0-2 0,-1-2-127,-2-1 1,1-2-1,3-4-11,0 0 1,1-2 0,-2-2 0,-2-4 179,0-3 0,-1-1 1,3-1-1,-1-1 0,-2-1 1,0-1 122,-1 1 0,0-3-14,-3 1 0,-3 1 0,4 3-7,-4 1 0,-1 4 0,-1 1 120,-4 1 1,4 3 0,-3 8-1,3 4-111,1 6 0,0 3 0,0 6 0,0-1-83,0 3 1,0 7-1,1 0 1,3 3-22,4 1 1,-1 1 0,0-1-1,0 0-48,0 0 0,-4 1 0,1-1 0,-3 0-30,-1 0 0,-5-1 1,-5-2-1,-4-2-61,-2-2 1,-6-6 0,1-8 0,-2-2-29,-2-1 1,1-7 0,2-1 0,3-4-145,1-1 0,2-1 0,5-4 0,2-3 0,5-3 1,3-7 0,1-1 0</inkml:trace>
  <inkml:trace contextRef="#ctx0" brushRef="#br0" timeOffset="279614">23354 16632 8355,'0'-13'82,"-2"5"0,-1 0 0,-1-2 1,2-1 1053,0-1 0,2-1-941,0 1 0,2 5 1,2 3-242,4 2 1,-1 2-1,1 2-14,2 2 0,-3 3 1,0 5-34,-2 1 1,1 3 0,-4 1-1,2-2 77,-1-1 0,-1-2 0,-2 0-171,0 1 0,1-5 0,2 0-24,1 2 1,1-5 82,0 0 0,-4-5 1,3-5 42,-3-3 1,1-1 0,1-1-1,1 2-16,-2-2 1,4-2 0,-1-4 78,2 0 1,0-1-1,3 6 44,-2 3 1,0-2 57,5 6 0,-6 6 0,-2 6-34,1 3 0,-5 1 0,5 1 0,-2-1-12,0 1 0,0-1 0,-4 0 0,1-1 29,4-2 1,-4 2 40,3-3-69,3-3 1,-2 0 0,5-10 0,-3-3-46,-1-3 0,-1-1 0,-1-1-10,4 1 1,2 0-1,0-1 58,-2 1 0,0 1 3,5 2 0,-1 5-175,0 8 0,-5-1 1,-1 5-1,-2 2 0,2 1-1465,0 2 1152,-3-1 1,8 0 0,-4 1 0</inkml:trace>
  <inkml:trace contextRef="#ctx0" brushRef="#br0" timeOffset="280086">23961 16272 8506,'0'7'1211,"0"-2"1,-4-6-1203,0-3 1,0-5 0,4-6-1,0-1 1,0-1-209,0-1 0,0-1 1,1-7-1,2-2-45,1-1 1,4-5-1,-2 2 1,1-2 129,3-3 0,1 2 1,0-6-1,-2 4 170,-1 4 1,-3 4 0,1 8-1,0 4 200,-3 4 0,4 6 0,0 4 65,-1 6 1,4 5-1,-4 10 1,-1 5-121,1 5 1,2 6-1,-3-1 1,1 3-236,-1 1 1,4 5 0,-5-2-98,-1-4 1,-1 1-1,1-6 1,1 1-275,-1-3 0,-2-4 0,-1-3 0,0-3 0,0-1-592,0-3 0,-1-5 631,-3-2 0,-9 0 0,-6 5 0</inkml:trace>
  <inkml:trace contextRef="#ctx0" brushRef="#br0" timeOffset="280369">23912 16135 8355,'0'-6'68,"5"-4"1,4 4-1,2 1-344,1-1 1,2 1 0,2 2-1,5-2 204,2-2 0,2 4 0,0-1 0,0 2-287,0 2 0,5-5 0,2-2 0</inkml:trace>
  <inkml:trace contextRef="#ctx0" brushRef="#br0" timeOffset="281069">24247 16570 8355,'0'-13'-221,"0"5"1,1 1 274,3 1 1,-1 2 0,5 4 0,2 2 0,-1 2 25,0 4 0,0 5 0,-5 2-27,-1 1 1,-1 2 0,-2-3 0,-2 2 0,-1-1 259,-1 2 1,-4-4-96,4 3 1,0-8-1,4-1-265,0 2 1,5 0-1,4-2 1,2-4-697,1-2 0,5-2 99,-1 0 1,12-6 0,-2-1 0</inkml:trace>
  <inkml:trace contextRef="#ctx0" brushRef="#br0" timeOffset="281422">24296 15528 8355,'0'-13'-52,"0"5"0,2 1 0,2 2 82,4 2 0,3 2 0,1 1 0,1 0-388,-1 0 0,1 0 0,-1 0 0,0 0-172,1 0 1,-1 0 505,1 0 1,-1 0-1,0 0 1</inkml:trace>
  <inkml:trace contextRef="#ctx0" brushRef="#br0" timeOffset="281672">24346 15478 7044,'0'7'227,"0"4"0,0-3 220,0 3 1,0 2 0,0 1-419,0 2 0,0 1 0,0 6 0,0 2 0,0-2-537,0-1 0,0 3-51,0 4 0,5 0 0,2-4 0</inkml:trace>
  <inkml:trace contextRef="#ctx0" brushRef="#br0" timeOffset="281967">24470 16073 8355,'5'-6'0,"-2"-4"753,5 6 1,1 5-510,3 7 1,0 3 0,1 2 0,-1-1-198,1 1 0,-1 3 0,0 1 0,1-2-320,-1-1 0,1 2 1,-1 1-1,0-2 65,1-1 0,-5-3 0,-1-2 0,-1 0-635,-4 0 0,5-3 0,0-1 0</inkml:trace>
  <inkml:trace contextRef="#ctx0" brushRef="#br0" timeOffset="282157">24656 16036 9788,'-4'-5'0,"-2"3"0,1 6 0,-2 3 0,0 4 0,-3 5 0,-1 6 0,-1 4 106,-1 3 1,-4 5 0,-4-1-1,-3 2-1561,0-2 698,-1 3 1,0-5 0,0 6 0</inkml:trace>
  <inkml:trace contextRef="#ctx0" brushRef="#br0" timeOffset="282777">23155 17425 8355,'0'-12'252,"6"1"0,2 3 0,4 3 0,4 4 0,1 0 0,3-2 0,2-1-416,1 1 0,2 2 1,0 1-1,0 0 1,-2 0-1,-2 0 1,-5 1-647,-2 3 0,-2 3 0,1 5 0</inkml:trace>
  <inkml:trace contextRef="#ctx0" brushRef="#br0" timeOffset="283258">23155 17661 8355,'13'0'318,"-1"-1"0,2-2-664,2-1 1,-1 0 0,6 2 551,1-2 1,6-1 0,2-5 0,0 3-1,1 0-345,-4 0 1,-1 4 0,-2-2 0,-3 1-1697,-5 0 1618,-2 0 1,-7 4-1,-2 0 1</inkml:trace>
  <inkml:trace contextRef="#ctx0" brushRef="#br0" timeOffset="283259">23217 17872 7637,'17'-7'0,"1"3"100,1 2 1,6-3-1,5-2 1,2-1-30,2-1 0,2 3 0,1-3 0,-1 4-830,-3-1 301,3 5 1,-4-10-1,5 4 1</inkml:trace>
  <inkml:trace contextRef="#ctx0" brushRef="#br0" timeOffset="283547">24197 17463 11080,'0'-24'0,"0"3"0,0 5 0,-1 3 0,-4 4 0,-3 2 0,-3 1 0,-1 4 0,-1 2 0,1 4 0,0 4 0,-1 3 0,1 3 0,-1 2 0,1 5 0,0 3 502,-1 0 0,2 1 1,1 0-1,4 0 1,-1 0-558,0-1 1,4 1 0,-1 0 0,4-2 0,4-1-1,4-2 1,5-2 0,3-5 0,5-2 0,4-4 0,2-1-1,4-5 1,0-4 0,2-5 0,0-4 0,-1-5 0,-2-3-1,-3-4 1,-4-1 0,-4 1 0,-1-3 0,-4 0-1,-4-2 1,-6 0-313,-3-1 143,-1 3 0,-11-3 0,-7 5-260,-8 0 1,-7 2-1,-7 4 1,-3 6-1337,-1 8 1379,-7 3 0,-5 14 0,-6 1 0</inkml:trace>
  <inkml:trace contextRef="#ctx0" brushRef="#br0" timeOffset="285678">10443 18244 8752,'-4'-21'51,"0"1"0,1-1 0,1 2-366,2 2 1,-1 3 575,-3 2 1,-2-1-1,-3 2 1,0 2-1,0 2 1,-2 1-1,-2 4-107,1 0 0,-5 8 0,0 2 0,-1 3 1,-2 3-1,2 2 0,0 5 0,3 2 0,2 2-181,0 0 0,6 0 0,3 0 0,3-2 1,1-1-1,2-3 0,5-2 0,6-5-554,1-2 0,3-7 0,1 1 352,2-3 0,-4-2 0,5-3 0,0-5 193,-2-2 0,3-5 1,-6-2-1,0-1-4,-3-3 1,-2 2-1,-1 0 114,-2-2 0,-5 2 0,1 1 0,-2 1 0,-2 3 173,0 1 1,0 2-184,0-1 1,0 8 0,0 5-47,0 7 1,0 8 0,0 3 0,0 0-28,0 0 0,4 2 1,1-2-1,2 2-37,3 2 1,-3-3-1,1 0 1,2-1-37,1-3 0,1-1 0,0-2 0,1-1 40,-1-2 1,1-4 8,-1-5 1,0-1 0,-1-3 29,-2-5 1,-2-2 0,-5-1 0,2 0 0,-1-1 30,-1 1 0,2-1 1,0 1-1,-1 0-41,-2-1 1,3 1-1,2-1-19,1 1 0,-3 1 0,3 1 8,-2 2 0,5 5 21,-2-1 1,2 4 0,-2 4 0,-3 5-5,1 2 1,-5 1 0,5 0 0,-2 1-59,0-1 1,4 1-1,-2-1 56,1 0 0,-3 1-21,4-1 84,-5-5 0,2-3 0,-3-6 0,1-4-40,1-1 0,1-1 0,-2-5 0,2 1-46,2 0 1,0-1 0,3 1 0,-2-1-44,2 1 1,1 0 0,1-1 32,1 1 1,-1 5 0,0 3 100,1 2 1,-2 4-1,-1 2 1,-2 4 14,1 3 1,-2 2-1,2-1 1,0 2-57,2 2 0,2-2 0,-1 3 16,0-4 0,1-4 1,-1-2-1,2 0 1,1-2 12,2 1 1,1-2-1,-3-4 1,1 0-50,0 0 0,-3-2 0,0 0 1,-1-4-9,1-1 1,-1-1 0,-1-5-1,-1 1 62,-2 0 0,-5 3 0,1 1 0,-4-2 62,-4-1 0,1-1 0,-7 1 0,-2 1-17,-3 2 0,-2 5 1,5-1-1,-1 3 6,1 1 0,-5 1 0,1 3 0,2 5-101,4 2 1,1 1-1,5 0-130,1 1 1,2 3-1,1 2 1,0 0 0,1 0-158,3-3 0,-1-2 1,5-4-1,2-2 149,1-1 1,-3-2 0,0-4-1,2 0 65,1 0 1,-3-6-1,0-2 1,1-4 308,-2-5 1,4-2 0,-3-6 0,3-1-27,1-3 1,1 1 0,-1-5-1,1 0-273,-1 2 0,-4-7 1,-1 2-1,-1-3 86,-4-1 1,0 1 0,-2 2 0,0 0-235,0-1 0,-2 8 1,-2 5 346,-4 7 1,-3 10 0,-1 4-1,1 5-23,2 8 1,0 6 0,4 14 0,3 4 0,0 4-23,2 4 0,0 1 0,2 6-204,2 3 0,-1 1 0,5-2 0,2 1 0,1 0-356,1-2 1,0-2-1,1-10 1,-1-1-106,1-3 1,-1-2 0,0-7 0</inkml:trace>
  <inkml:trace contextRef="#ctx0" brushRef="#br0" timeOffset="285919">10418 18703 8575,'7'-7'0,"5"3"333,8 2 0,4 2 1,5-1-1,4-2 1,5-1-1,6 0-27,9-2 1,9 0-1,14-7 1,3 1-253,3-1 0,-2 1 1,0 0-1,-3 0-1209,-2 4 0,-6 1 161,-15 3 1,-1 3-1,-9-5 1</inkml:trace>
  <inkml:trace contextRef="#ctx0" brushRef="#br0" timeOffset="287740">12911 18058 8355,'0'-18'94,"-2"-1"1,0-1 0,-4 2 723,-1 0-556,5 5-117,-4 0 0,6 2 0,0 3 0,1-2 0,4 2 0,3 5 0,3 6 0,0 7-74,-3 5 0,2 3 1,-5 4-1,2-1 1,1-1-1,1 1-259,-1 0 0,-4-6 1,3 1-1,0-2 90,0-2 1,1-3 0,4-2-82,1-2 0,-1-1 1,1-5-92,-1-3 1,-4-2 234,1-2 0,-3-3 1,3 3-1,-4-3 0,-1-3 1,1-1 3,-3-2 1,0 1-1,-2 3 1,0 1 18,0-1 1,0 1 539,0 0-412,0 5 1,0 3-30,0 8 0,4 4 1,1 7-1,2 3-20,3 1 1,0 1 0,-1 3 0,-1 0-41,2 4 0,-3 2 0,0-2 1,-2 3-26,-2 2 1,-2-3 0,-1 4 0,0 0-17,0-1 1,0-2-1,-1-5 1,-3 0 25,-4 0 1,-5-6 0,-2-1 0,-3-3-18,-1-3 1,-2 4-1,-4-9 1,1 1-256,-1 0 1,0-5-1,2 1-750,2-3 0,4-2 564,9-3 0,14-9 0,7-6 1</inkml:trace>
  <inkml:trace contextRef="#ctx0" brushRef="#br0" timeOffset="287977">13543 18331 9741,'0'-10'0,"0"6"0,0 8 0,0 6 177,0 2 0,2 0 0,0 1 1,3 1-1,-3 1 0,0 1 1,-2 0-475,0-3 0,0 0 0,0-1 1,0 0-1,0 1 0,0-1 1,0 1-760,0-1 527,-6-5 0,5 4 0,-5-4 1</inkml:trace>
  <inkml:trace contextRef="#ctx0" brushRef="#br0" timeOffset="288407">13717 17698 8355,'-6'-19'0,"0"5"0,0 9 0,6 9 385,0 5 1,10 9 0,-6 3 0,0 4 0,2 4 0,0 5-97,1 6 0,3 0 0,-5 4 0,1-1-142,-1-3 0,4-2 1,-4-2-1,1-3-200,-1-4 0,-1-4 0,-4-3 0,2-4-487,2-4 0,-3 1 268,3-7 0,-1-4 0,0-4 108,1-7 1,2-4-1,-2-1 1,4 0 134,3-1 0,1 1 0,1 1 0,1 1-15,2 2 1,-1 5 0,5-2 0,-1 0 77,0 1 1,-4 0 0,0 6-20,-5 2 1,0 3 0,-6 5 0,-1 0-30,-2 1 1,-6-1 0,-4 1 0,-2-1-18,-1 0 1,-2-1 0,-1-1-1,-2-2-176,2 2 0,1 0 0,2-2 0,1-3-750,3 1 0,1-5 737,3 3 0,-3-2 0,-6-2 0</inkml:trace>
  <inkml:trace contextRef="#ctx0" brushRef="#br0" timeOffset="288736">14250 18231 8355,'-7'13'0,"3"-1"0,3 1 408,1-1 1,-4 5 0,0 1 0,1 1 0,1 1 0,2 1-1,2 0 1,1 1-244,1 1 0,4 1 1,-4-2-1,0-3 3,2-1 0,-5-1 0,3-5-2543,-2 0 1,-1-1 1797,3-2 0,-2-4 0,3-5 1</inkml:trace>
  <inkml:trace contextRef="#ctx0" brushRef="#br0" timeOffset="289144">14622 17971 8355,'-7'-15'209,"3"2"0,3 11 0,1 2 0,1 8 1,2 6-1,1 2 0,-1 1 0,0-1 0,-1 2 1,4 2-1,0 2 0,-1 1-268,-2 2 1,2 0 0,-1-2 0,-1-1 0,-1-3-1,-2-1 1,0-3-752,0-1 0,-2-3 1,-1-1-1,-2-3-428,-2-2 1176,-1-1 1,1-4-1,1 0 1</inkml:trace>
  <inkml:trace contextRef="#ctx0" brushRef="#br0" timeOffset="289145">14511 18120 8355,'-2'-4'1050,"6"0"1,8-2-980,4 2 0,3 3 1,8-5-1,0 2-444,2 0 0,4 0 0,-1 2 0,1-1-10,1-1-400,5 0 0,-13-1 0,4-2 0</inkml:trace>
  <inkml:trace contextRef="#ctx0" brushRef="#br0" timeOffset="289897">15180 17711 8355,'-6'-25'304,"0"5"0,6 11 0,0 12 1,0 9-1,0 6 0,0 5 1,0 5-1,1 5 0,2 1 1,1 2-1,0-1 831,2-1-1243,-5 5 1,5-9 0,-5 4-1,2-2 1,1-3 0,0-4-1,0-4 1,2-4-202,1-1 1,0-7 0,2-2 0,0-1 89,0-4 0,-2-6 0,1-3 0,1-1 103,-2 0 0,4-3 0,-3-4 98,3 0 0,-3 8 0,0-6 0,2 4 0,0 0-53,-2 1 0,3 5 1,-3-1 381,3 3 0,2 2 0,-1 3-174,1 5 0,-5-3 0,-1 3 0,-2 2-123,-2 4 0,-2-1 0,-2 4 0,-3-2-197,-4 1 0,-5 1 1,-2-3-1,-3 1-134,-1-1 1,-1-1 0,0-3 0,3-1-215,3-2 1,2-5 0,0 1-201,-1-3 555,6-1 0,2 0 0,5 0 0</inkml:trace>
  <inkml:trace contextRef="#ctx0" brushRef="#br0" timeOffset="289898">15577 18417 8355,'0'-12'613,"0"4"0,2 1 77,2 1 0,-1-3 1,5 0-436,2-2 1,1 3-1,2 1 1,2 0-1,2 2 1,0-1-1,-1 4 1,1-1-203,-2-1 0,-1 2 1,-3 0-1,-2 3-534,0 3 1,-7 6 0,2-1 0,-4 5 251,-4 3 1,-3 1 0,-5-2-1,0 3 97,-1 1 1,-3 2-1,-1-4 1,2 0 285,1 0 0,6-2 0,1-3 0,1-1 83,4 0 1,2 1-532,4-1 1,4-5-1,7-3 1,3-2-305,2-2 1,0 0 0,5-2 0,0-1-280,0-1 0,4-5 730,-1 0 0,1-2 0,-4-1 0</inkml:trace>
  <inkml:trace contextRef="#ctx0" brushRef="#br0" timeOffset="290896">15875 18033 8355,'0'-12'0,"0"3"261,0 1 0,0 3 0,0 0-153,0 10 0,0 8 0,1 4 0,2-2 1,1 0-1,0 0-207,2 2 1,-3-1-1,4-3 1,-1-2-1,1-2 1,3-2-1,1-1-99,1-3 1,1-2 0,-2-2 0,-2-3 0,-2-5 216,-1-2 0,2-1-41,-4-1 1,0 1-1,-2 0 1,1-1-1,1 1 237,-2-1 1,0-3 0,-2-1 895,0 2-993,0 1 1,1 8-158,3 1 0,-1 5 1,4 5-1,-2 3 94,-2 3 0,3 5 0,-1 2 0,1 2-12,-1 2 0,4 1 0,-4 3 0,2 2 7,3 1 0,-1 4 0,1-3 0,-2 0-51,2 1 0,-3-2 0,0-5 0,-2 1 9,-2 0 1,-2-1 0,-1-2 0,0-3-62,0-1 0,-7-2 0,-4-5 0,-4-1-469,0-2 0,-3-1 0,0 3-131,-1-2 0,4-5 1,0 0 393,5-6 1,-1-4-1,4-5 1</inkml:trace>
  <inkml:trace contextRef="#ctx0" brushRef="#br0" timeOffset="291194">16359 18442 8355,'-13'-12'57,"6"4"1,3-1 0,4 1 0,4 1 0,5 3 0,2 1 0,1 1 0,0-3 0,1 3 0,-1 0 527,1 2-562,-1 6 1,-4-3-1,-1 5 1,-1 1 0,-3 2-1,-2 3 1,-1 1 137,0 2 0,-4-1 1,-2-2-76,-1 3 0,0-3 0,-2 2 0,2-2 0,1-2 54,4 1 1,0-1-231,2 1 1,2-7 0,2-1-182,4-4 1,4-1 0,4 0-1,0 0-678,-1 0 0,5-11 0,-1-3 1</inkml:trace>
  <inkml:trace contextRef="#ctx0" brushRef="#br0" timeOffset="291407">16644 18033 8355,'1'-12'15,"3"1"1,6 2 0,5 5 0,5 3 0,0 1-1,0 0 1,-1 0 0,0 0 0,3 0 0,2 0-1,0 0 1,1 0-640,0 0 0,-6 0 1,-2 0-1,-5-2 545,-4-2 0,-2-3 0,-6-5 1</inkml:trace>
  <inkml:trace contextRef="#ctx0" brushRef="#br0" timeOffset="291672">16842 17810 8355,'-8'5'286,"0"4"1,5 2 0,-1 2 0,3 3-61,1 0 0,0 5 0,0-3 0,0 1-124,0 3 0,0 1 1,0 2-1,0-1-649,0-4 0,1 2 0,2-4 0,1 0-177,-1 0 1,3-1 0,1-5 0</inkml:trace>
  <inkml:trace contextRef="#ctx0" brushRef="#br0" timeOffset="291996">17301 18070 8355,'2'-11'-153,"2"3"-464,4 4 0,3 2 0,1 2 0</inkml:trace>
  <inkml:trace contextRef="#ctx0" brushRef="#br0" timeOffset="291997">17611 18132 8355,'2'-8'583,"2"0"0,3 4 1,5-3-935,1 1 1,-1 2 0,0 4-2390,1 0 2595,5 0 0,1-5 0,6-2 0</inkml:trace>
  <inkml:trace contextRef="#ctx0" brushRef="#br0" timeOffset="292296">18132 17971 8355,'0'-19'224,"0"2"0,2 3 0,0 2 1,4 0-1,1-1 0,2-1 1,2-1-1,3-1 0,1 1 1,2 1 880,-2 1 0,3 1 0,-1 0 1,-2 1-944,-2 2 0,-2 1 0,-2 9 0,-5 8 1,-4 6-109,-4 4 0,1 6 0,-4 5 1,0 1-320,0-1 1,5 3-1,-4-3 1,2 1-391,0-1 0,0 3 0,4-5 1,0-4 111,0-2 0,4-6 0,1 0-2110,2-2 2064,-4-2 1,2-5-1,-5-1 1</inkml:trace>
  <inkml:trace contextRef="#ctx0" brushRef="#br0" timeOffset="292489">17996 17971 8355,'0'-12'197,"1"1"1,5 2-1,6 5 1,7 1 0,5 1-1,1-2 1,1-1 0,4 1-1,7 0 1,6 0 0,4 0-1,1-2 1,3 1-3559,0-1 2903,6 2 1,-12-1 0,3-2 0</inkml:trace>
  <inkml:trace contextRef="#ctx0" brushRef="#br0" timeOffset="293050">18951 17946 8355,'0'-19'388,"0"-5"1,-2 12-198,-2 0 1,2 6 0,-5 10 0,1 5-41,3 2 1,2 1 0,1 0-1,0 1-153,0-1 0,1 2 1,3 1-1,3 2-216,0-2 1,4-6 0,-2 0-23,2 0 1,1-3 0,0-2-1,-1-4 127,-2-4 1,2-3 0,-4-5-1,1-1 96,0 1 1,-4-5 0,5 1 0,-1-1 216,-1-1 0,-2 4 1,-5-2 540,0 2-620,0 7 0,0 3 1,0 10-1,0 6 0,0 7 66,0 5 1,0 2-97,0 3 0,0 3 0,0 5 1,0 1-1,2 2-9,2 2 1,-3 5-1,3-3 1,-2 1-10,-2 1 0,-2-2 0,-2 1 0,-4-5-52,-3-5 0,-6-2 0,1-7 0,-1-4-253,-1-3 0,3-6 0,-4-7 0,1 0-170,3-3 0,1-7 0,2-5 1,1-2-40,2-1 1,0-6 0,5-3 0,2-1-1,5 0 94,5 2 0,9-1 0,2-4 1</inkml:trace>
  <inkml:trace contextRef="#ctx0" brushRef="#br0" timeOffset="293564">19224 18430 8355,'-4'-19'299,"1"3"1,4 7 0,6 5 0,4 2 0,1 4 369,1 2 0,-1-1 0,-1 5-883,-2 1 0,-4-2 1,-5 2-485,0 0 224,0-3 197,0-1 0,0-6 0,0-3 167,0-4 1,0-4 0,1 0 0,4-2-109,3-2 1,-1 2 0,0-3 0,-1 4 172,1 0 1,-2 6 0,1 2-1,1 1 144,0 0 1,-3-1 6,5 5 1,-3 6-1,4 1 1,-3 1-1,-1 0-19,-4 2 0,4 1 0,-2 1 0,0 1-36,2-1 1,-4-1 0,5-1 0,0-3-18,0-2 0,-3-1-46,4-4 0,-1-1 0,3-3 17,-2-4 1,-4 1-1,3-1 1,-1-2 38,-3-1 1,2 3 0,1-1 0,0 1-15,4 1 0,-3 0 0,1 5 34,2-3 0,1 3 0,0 6-16,-3 4 1,2 3-1,-5 1-484,2 1 0,-4-1 0,1 1 0,-2 0-115,-2 4 1,5 2 0,2 6 0</inkml:trace>
  <inkml:trace contextRef="#ctx0" brushRef="#br0" timeOffset="293986">19794 17624 8542,'-4'-26'0,"-2"6"0,1 11 0,-1 10 0,4 10 0,0 7 215,2 1 1,4 9-1,2-3 1,-1 2-1,2 2 1,-1 1-1,1 1 1,-2-1-138,1-2 1,2 2 0,-4-3 0,-1-2-202,-2-3 1,1-7 0,0 2 76,3-3-143,-1-2 0,-4-6 1,1-6 65,3-7 0,2-4 0,3-2 0,0 1 43,0 0 0,2 1 1,2 1-1,-1 3 79,1 2 0,-1 0 0,0 5 0,1 0 60,-1 0 1,1 2-1,-2 2 1,-3 4-20,-4 3 1,2 6 0,-2-1 0,-2-1-8,0-1 0,-4-1 0,-2-1 0,-4 0-111,-3 1 0,3-6 0,-1-2 0,-2-1-3,-4 0 0,1 1 0,-2-5-1042,2 0 646,2 0 0,-1 0 0,1 0 0</inkml:trace>
  <inkml:trace contextRef="#ctx0" brushRef="#br0" timeOffset="294541">20141 18120 8355,'0'-8'323,"2"1"-13,2 1 1,-3 3-1,5 8 1,-2 3 8,0 3 0,4-3 0,-4 0 0,-1 2-258,-1 1 1,-2 1 0,0 1 0,0-1-23,0 1 1,4-1 0,0 0-1,-1 1 11,-2-1 1,-1-3-1,1-3-525,4 0-299,-4-2 517,4-4 1,-5-5 0,0-4 0,2-2 110,2-1 1,-1-5 0,4 1 0,-1 1-38,1 1 1,2 3 280,3 3 0,-4-2 1,-1 7 12,-1 5 0,2-1 0,-4 7 1,-1 2-38,-2 1 0,1 1 0,0 1 0,3-1 5,-3 0 0,1-1 1,0-1 70,1-2 1,6-1-78,-2 2 0,-1-4-61,1-5 1,-1-5-1,3-4-52,-2-2 1,-1-1 0,2-1 15,0 1 0,-5 4 200,4 0-46,0 5 1,-1 3 0,-1 8 0,-2 3-298,0 1 0,1 1 1,-2-1-1,3 1-539,1-1 1,-1 0-1,4-1 129,-2-2 1,1 2 0,3-4 0</inkml:trace>
  <inkml:trace contextRef="#ctx0" brushRef="#br0" timeOffset="295124">20786 17760 8355,'0'-19'0,"6"2"710,2 9 0,5 3 0,3 3-746,5-2 1,2 3 0,2-3-1,0 2 1,0 2 0,1 0 0,1 0-982,2 0 1,0 0 0,-5 0 652,-4 0 0,4 0 0,-5 0 1</inkml:trace>
  <inkml:trace contextRef="#ctx0" brushRef="#br0" timeOffset="295393">20886 17897 8355,'0'6'1113,"5"0"-1033,3-6 1,3 0-1,3 0 1,3 0-1,5 0 1,4-1-1,4-2-117,2-1-420,1-6 1,4 7-1,-1-4 1,-3 1-153,-4-1 1,-3-2-1,-1-3 1</inkml:trace>
  <inkml:trace contextRef="#ctx0" brushRef="#br0" timeOffset="295709">21456 17475 12186,'8'-18'0,"1"6"0,0 9 0,1 8 0,0 8 0,-4 2 0,0 3 0,-3 2 0,-2 4 0,-1 2 0,-1 4 0,-2 6 0,-1 6 0,0 2 0,0 1 0,-1 1 0,3-2 0,0 0 0,2-1 0,0-1 0,0-3 0,2-3 0,0-5 0,3-2 0,-1-5-1613,1-6 0,-3 1 0,3 0 0</inkml:trace>
  <inkml:trace contextRef="#ctx0" brushRef="#br0" timeOffset="297479">16557 17376 8355,'21'-4'-284,"-2"-2"1,2-1 0,1-1 0,5 0 0,4-1-210,3 0 497,7-2 0,1-2 0,7 1 0,7 1 0,3 1 0,4 2 0,2-2-26,1-1 1,9 0 0,-2 3 0,0 2 0,2 2 0,-2 0 20,0 1 0,6 2 0,-7 1-123,-1 0 0,-3 0 0,1 0 1,-2 0 8,-2 0 115,-2 0 0,10-5 0,3-2 0</inkml:trace>
  <inkml:trace contextRef="#ctx0" brushRef="#br0" timeOffset="298028">22423 17289 8355,'18'1'-928,"-4"2"1,-4 1 948,-1-1 0,-4 0 0,-4 1 0,-5 3 0,-2 1 8,1 0 1,-5 0 0,3 5 0,-1 1-1,1 1 55,2 1 0,-4 6 0,4-1 0,-1 3-61,1 0 0,1 5 0,4 0 0,0 0 1,0 1 1,1-2-1,3 4 1,4-1-65,3 1 0,6-4 1,0 2-1,-2-1-58,-2 0 1,-2 0 0,-1-4 0,-2-1 10,2 1 0,-3-1 1,0-2-1,0-3 74,0-1 0,-1-2 0,4-2 1,-2 0-33,2-2 0,1 8-282,1-8 281,-5 3 1,4-2-1,-4-1 1</inkml:trace>
  <inkml:trace contextRef="#ctx0" brushRef="#br0" timeOffset="298716">19273 17227 8265,'20'-6'-213,"7"4"0,-1-5 0,5 1 0,4 3 0,4 2 0,5 1 0,3 0 188,4 0 0,8 0 0,3 0 0,8-1 0,8-3 0,4-5 1,4-2-1,1-1 148,-1-1 0,5 2 0,2 2 0,-1 2-97,0 1 0,-1 2 0,-4 4 0,0 0-54,0 0 1,-5 0 0,1 0-48,1 0 1,-8 2-1,-2 0 1,-1 4 25,0 1 0,-2-3 0,-2 3 1,-2 0-1,-2-2 16,-2 1 0,-6-2 0,-3-3 0,-5 2 0,-3 1 1,-5-1-1,-5-2-91,-7-1-38,0 0 0,-16 4 128,4 1 0,-3 4 0,-2-2 1</inkml:trace>
  <inkml:trace contextRef="#ctx0" brushRef="#br0" timeOffset="299064">22399 17128 8487,'13'0'0,"3"0"0,0 0 0,-1 1 0,-1 3 0,-2 4 0,1 5 0,-1 3 0,1 5 0,-1 2 0,2 2 0,1 1 0,2 3 0,-2 4 0,0 3 0,0 3 0,3 2 0,1 3 0,3 3 0,2 3 0,0 4 0,1 2 0,-1 2 0,-4 1 0,-3 0 0,-5-1 0,-3-4 0,-5-3 0,-4 0 0,-4 1 0,-5 3 0,-2-1 0,-2-1 0,-3-5 0,0-1 0,1-3 0,2-3 0,4-4-539,0-4 1,7-2-1,-3-8 1,4-2 389,1-5 1,7-3 0,4-5 0,6-4 146,2-2 1,2-2-1,3 0 1</inkml:trace>
  <inkml:trace contextRef="#ctx0" brushRef="#br0" timeOffset="299416">22932 18504 7779,'-12'-4'0,"1"-1"0,1-1 0,3-1 0,3 2 383,5-1 0,6 2-291,10 4 1,2-4-1,6 0 1,1 1-60,3 2 0,4 1 0,8 0 0,5 0-19,2 0 1,11 0-1,7 0 1,9 0 51,9 0 0,-33 0 0,1 0 0,2 0 1,0 0-1,2 0 0,2 0 33,3 0 0,-1 0 0,0 0 1,0 0-1,4 0 0,0 0-128,0-1 0,-2 2 0,-5 0 0,0 2 1,-1-1-1,-2 0 0,0 0 0,-1 0 0,46 2-307,-7 0 1,-4 6 0,-15-3-1,-9 1-941,-12 0 889,-8 1 1,-12 3-1,-2 1 1</inkml:trace>
  <inkml:trace contextRef="#ctx0" brushRef="#br0" timeOffset="507999">1377 13022 6953,'0'-23'0,"0"1"0,0 1 0,0-1 0,0 0 0,-2 0 36,-2 1 0,-3 5 0,-7-3-1,-2 1 0,-3 3 1,-6 5-1,0 2 1,-1-1-1,-3 3 1,-4 0 17,-3 1 0,-1 3 0,0-3 0,-2 0 1,-1 1-1,-3 2 0,-1 0 0,-4 2 1,-2 0-1,-2 2 0,1 3-2,-1 8-105,-6-1 1,7 11-1,-4-1 1,1 6-1,0 5 37,2 3 0,-5 9 1,-1 2-1,-1-1-452,1-2 0,9 3 0,6-3 0</inkml:trace>
  <inkml:trace contextRef="#ctx0" brushRef="#br0" timeOffset="509046">0 14064 8355,'40'32'-105,"-4"-7"0,37-3 0,-8-6 1,-1 0 163,3-3 1,-3-4-1,-3-3 1,-2 1-71,-1 0 1,-6-4-1,4 2 1,-4 0-5,-2-1 0,6 0 0,-6-4 1,-1 0 15,-2 0 1,4 0 0,-3 0 0,2 0-22,2 0 0,1-1 1,-2-2-1,1-3-16,2-1 1,1 0 0,-3-2 0,2 2 24,-2 1 0,-1-3 0,-1 2 1,0 0 1,-5 0-1,-1 4 1,0-1 0,-2 1-13,-4 2 0,6-3 1,-7 0-1,2 1 12,0 2 1,-1-3 0,2-2 0,1 1 12,-1-1 0,3 0 0,0 4 0,0-2 1,-1 1 1,4 1 0,-5 2 0,-1 0-3,-1 0 1,2 0 0,0 0 0,-1 0-1,-1 0 0,2 0 1,2 2-1,0 1 14,-1 1 0,5 0 0,-3-4 0,0 0-15,-2 0 0,2 0 0,0 0-19,0 0 0,4 0 0,-2 0 0,1 0 0,0 0 9,-2 0 1,-4 0-1,3 0 1,-1 0 2,-3 0 0,0-2 0,-1 0 0,-1-2 6,-2 1 1,-1 1 0,3 2 0,1-1 6,-2-3 1,4 3-1,-5-4 1,4 4-26,0 1 1,-1-1 0,-2-2-1,0-1-2,0 1 0,-1 0 0,-2 1 0,0-3 5,0 3 0,-2 0 1,-1 2-1,0 0-20,-4 0 0,-1 0 1,-1 0 36,0 0 0,-4 0 0,-2-1 1,-1-2-1,-3-1 33,-1 1 0,-2-2 1,1-1-1,-2-1 1,-3-2 1,2-2 0,-6-2 0,-1-1 51,-2-2 0,-1 1 0,0-6 1,0 0 5,0 2 1,0-4-1,0 3 1,0 0-117,0-1 0,0 0 0,0-2 0,0 1-49,0 1 1,0 1-1,-1-5 1,-2 0 78,-1 0 1,-6 0-1,2 1 1,-3-1 16,-2 0 1,-5 0 0,-2 0 0,-4 1 7,-1-1 0,-3 0 1,-3 0-1,1 2 27,0 2 1,-5-2 0,3 2 0,-1-1-26,0 1 1,4-2 0,-2 2 0,0-2-9,4-2 1,-1 0 0,1 0 0,-4 2-33,0 2 0,2-2 1,-4 2-1,-2-2-40,-1-2 0,-5 1 0,0 2 0,-1 2-3,0-2 1,-2 0-1,-7 0 1,0 2 7,1 2 1,-8-2-1,4 3 1,-4 2 27,1 1 1,-8-2-1,1-1-22,-3 2 1,-9 3-1,-8 3 1,-8 5 0,-8 3-16,50 1 0,-1 0 0,-10 0 0,0 0 1,3 0-1,-1 1 0,-3 1 0,-1 2 17,-2 1 0,0 2 1,-7 1-1,-1 1 0,2 1 1,-1 2-1,1-2 0,-1 0-94,-1 1 0,0 0 0,-1 1 0,-1 1 0,-3 1 1,0 1-1,-2 1 0,-1 1 89,0 1 1,-1 0-1,-1 3 1,0 1-1,0 0 1,0 1 0,1 1-1,0 0 37,1 1 0,0 0 0,1 0 0,0 0 0,0 0 0,0-1 0,1 0 0</inkml:trace>
  <inkml:trace contextRef="#ctx0" brushRef="#br0" timeOffset="912903">868 15168 8355,'0'-8'-219,"2"0"0,2-2 0,4 0 1,3 2-1,1 4 0,1 2 1,1 1 301,2-3 1,3 3 0,8-5-1,2 1 1,4-2 0,4-2-1,3 1 1,4-3 0,3-3-37,4-2 0,11-1-107,0 5 1,2-1 0,0 0-1,-1-1 1,1 0 0,-5 3-1,-4 0-834,-7 0 556,-4-1 265,-6 5 1,-12-10 0,-3 3 0</inkml:trace>
  <inkml:trace contextRef="#ctx0" brushRef="#br0" timeOffset="913207">1860 14709 8355,'9'-12'-480,"-1"-1"1,-5 1-1,2 0 1,1 1 626,2 2 1,-1 4-1,1 5 1,2 1 0,1 3-1,0 5 1,-2 3 200,0 4 0,-2 4 1,1 6-1,-4 3-508,-3 4 0,-8 4 0,-6 6 0,-11 7-463,-7 6 1,-22 21 0,-5 6 0</inkml:trace>
  <inkml:trace contextRef="#ctx0" brushRef="#br0" timeOffset="918444">7541 17525 8355,'0'-13'-255,"0"1"0,0 3 1,1 3-1,3 0 0,4 3 1,3 2 267,2 1 1,5 1 0,4 2 0,7 1 0,7-1-1,8-2 1,5-1 0,6 0 0,16 0 1,-4 0-1,5-1 1,6-2-1,6-2 1,9-1-1,2-1-21,1 0 1,-43 5-1,-1 0 1,-2-2 0,1 0-1,0 0 1,0 0 0,1 0-1,0-1-16,2 1 1,-2 0 0,44-4-1,-46 2 1,0-1-52,41-5 1,-7 4-1,-11 1 1,-5 0 30,-10 0 0,-10 4 0,-15-1 0,-6 2-616,-4-3 656,-11 4 1,-23-5 0,-10 6 0</inkml:trace>
  <inkml:trace contextRef="#ctx0" brushRef="#br0" timeOffset="918699">7627 17549 7507,'25'0'0,"1"0"0,2 0 0,2 0 0,3-1 0,6-2-556,5-1 0,10-4 576,4 4 0,12-5 1,4 4-1,5-2 0,4-1 1,5-1-1,4 1 0,3 0-19,-1 1 0,-43 1 0,0 1 0,0 1 0,0 1 0,1-1 0,-1 0-47,-1-1 1,1 2-1,5 0 1,-1 1-1,42-4 1,1 0-95,1 3 1,-12-4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32:04.81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3559 6090 8355,'-4'12'0,"0"0"-656,1 1 1,2-1 0,1 1 0</inkml:trace>
  <inkml:trace contextRef="#ctx0" brushRef="#br0" timeOffset="272">3460 5904 9145,'-11'-17'0,"2"2"0,2 5 708,1 9 0,3 2 1,8 9-519,3 4 1,4-2 0,3 5 0,3-2-1,3 0 1,4 1 0,2 1 0,2-1-305,2 1 1,-5 0-1,3-5 1,-3 0-250,-1 1 1,-2 3-1,-1 1 1,-3-3-503,-1-5 1,-2 2 0,-7-2 226,-1 2 1,-5 1 0,0-1 473,-6-3 1,-4 3 0,-5-4 0</inkml:trace>
  <inkml:trace contextRef="#ctx0" brushRef="#br0" timeOffset="505">3808 5767 8355,'-6'-12'183,"-1"5"1,-1 1 0,0 8 0,-1 2 0,1 4 390,0 3 1,0 1-1,-4 2-546,4 3 0,-3 2 0,2 6 0,-5 0-202,-3 0 0,1-1 0,3 1 1,2 0-1,2 0-363,0 0 1,2-5 0,-1 0-1,3-3-53,-1-1 0,5 3 0,-5 0 0</inkml:trace>
  <inkml:trace contextRef="#ctx0" brushRef="#br0" timeOffset="792">4093 6052 8355,'-7'0'1567,"1"2"-1072,6 2 0,0-1-61,0 5 0,0 0 0,0 5-234,0-1 1,2 4 0,1 2 0,1 0-274,-2 0 0,0 4 0,-2-2-482,0-1 1,0 3 0,0-4 0,0 0 257,0 0 0,4-2 0,0-3 0,-1-1-618,-2 0 0,-1 1 0,0-1 1</inkml:trace>
  <inkml:trace contextRef="#ctx0" brushRef="#br0" timeOffset="1073">4576 5891 8355,'0'-12'0,"0"-1"1686,0 1-1394,0 5 0,0 3 0,0 8-244,0 4 0,0 3 0,0 3 0,2 1 32,2 2 0,-3 5 0,3-1 1,-2 2-71,-2 2 0,4-2 0,0-1 1,-1-1-540,-2 1 1,-1-3-1,0 1-78,0-3 1,0 0 0,0-5-1,0 1-674,0-1 1170,0 1 0,0-1 0,0 0 0</inkml:trace>
  <inkml:trace contextRef="#ctx0" brushRef="#br0" timeOffset="1352">4378 6065 8355,'1'-7'0,"4"3"0,3 2 9,3 2 0,3-4 1,2 0 286,5 1 0,4 1 0,4-1 0,4-3 0,2 1-247,3-1 1,3-2-1107,0 4 0,1-11 0,-5 1 0</inkml:trace>
  <inkml:trace contextRef="#ctx0" brushRef="#br0" timeOffset="2023">5792 5941 8355,'-13'-7'74,"5"-3"1,1 5 0,0-2 0,1-3 0,-3-1-1,2-1 1,3-1 0,3 1 146,1 0 1,0-1 0,1 1 0,3-1 0,5 1 0,2-1 0,1 1 0,2 1 136,2 3 0,-2-2-494,3 6 0,1 0 0,-2 5 0,-1 3 0,-1 5 1,-1 3-443,-1 5 0,-5-2 1,-3 5 312,-3 2 1,-1 2 0,-1 2 0,-3 2 0,-4 1-198,-3-2 1,-7 3 466,-3-1 0,2 0 0,-2-5 0,-1-4 0,0-3 0,0-3 60,1-2 0,5-1 97,-5-3 1,10-2-1,-1-6 1,2-1-11,3-4 1,1-1-1,6-7-148,0 1 1,9 3-1,2 3 1,1-1-1,3 1-31,-1 1 1,0 1 0,-2 4-54,1 0 1,-1 1 0,0 3 0,1 4 0,-2 3-30,-3 2 1,3-1-1,-3-1 34,4-3 1,0 3 0,2-4 0,1 2-204,1-1 1,1-5 0,-5 2 0</inkml:trace>
  <inkml:trace contextRef="#ctx0" brushRef="#br0" timeOffset="2264">6263 5891 8264,'-1'6'434,"5"2"0,7 3 1,4 1-183,2 1-377,-1-1 0,1 1 0,1-1 0,0 0 0,1 1 0,-1-1 0,0-1-898,-3-3 0,-1 3 257,-2-2 666,-5-4 1,4 6-1,-4-4 1</inkml:trace>
  <inkml:trace contextRef="#ctx0" brushRef="#br0" timeOffset="2473">6449 5804 8355,'0'-5'65,"0"5"1,0 7 0,-1 4-1,-2 2 1,-2 4 0,-2 4-1,-3 2 1,-2 3 195,-5 3 1,3-3-249,-2 3 1,1-1-550,-2 1 0,7-7 0,-1 1 0,5-3 148,3-5 0,-4-1 0,0-2 0</inkml:trace>
  <inkml:trace contextRef="#ctx0" brushRef="#br0" timeOffset="2811">6722 6164 8509,'-11'-6'0,"4"0"0,6-3 0,5 2-147,3 2 1,1-1 0,4 4 0,1-3 0,-1 3-1,1 0 1,-1 2 374,0 0 0,1 0 0,-2 2 0,-3 2-290,-4 4 0,-2 5 0,-2 2 0,0 3 0,-2 1 0,0 2 0,-4-1-379,-1 1 329,-1 0 0,-5-1 0,1 0 233,0-3 0,5 0 0,3-5 82,2 1 0,2-5 0,2-1 0,2-2 0,4-2-319,3-1 1,7-2 0,1-2-1,2-2-557,0-4 249,-1 2 0,5-10 0,0 2 1</inkml:trace>
  <inkml:trace contextRef="#ctx0" brushRef="#br0" timeOffset="3047">7330 6028 9613,'0'-13'-112,"5"6"1,2 2-1,7 5 1,1 0-1,2 0 1,-1 0-1,2 0 179,3 0 0,2 0 1,1 0-1,-2 0-75,-2 0 0,1 0 0,2 0 0,0 0 0,-4 0-182,-1 0 1,-2-4-548,-3-1 0,-1-4 0,0 2 0</inkml:trace>
  <inkml:trace contextRef="#ctx0" brushRef="#br0" timeOffset="3255">7503 5842 8355,'-4'-6'1208,"2"6"-1040,3 7 0,0 5 0,6 5 0,-1 3 0,-2 4 0,0 1 1,0 0-1,-1 1 0,-2 1-793,-1 2 1,0 0 0,0-5-1,0-2-86,0-2 0,6 1 0,1 4 0</inkml:trace>
  <inkml:trace contextRef="#ctx0" brushRef="#br0" timeOffset="3537">8049 5817 8355,'1'-11'1691,"4"2"-1630,3 5 1,3 3-1,1 1 1,2 1 542,3 3 0,-4 2-534,4 2 0,-2 3 1,0-1-1,2 4 0,-2 2 124,-1-1 0,-2 0 0,1 1 1,-1 0-616,0-1 1,1-1 0,1-1 0,1-1-330,1 0 0,1-3 0,-5-3 9,1 0 0,-1 4 0,0-3 1</inkml:trace>
  <inkml:trace contextRef="#ctx0" brushRef="#br0" timeOffset="3770">8322 5792 8355,'-12'-19'1056,"5"12"0,3 11-946,2 5 1,-2 9-1,-1 3 1,-2 3-447,-3 0 0,-1 1 0,-3 1 1,-1 2-250,-2 1 0,5-2 0,5-5 65,2-1 1,-5 0 0,3 4 0</inkml:trace>
  <inkml:trace contextRef="#ctx0" brushRef="#br0" timeOffset="4223">8570 6152 8355,'0'-9'30,"0"1"0,6 0 0,2-3 0,3 1 346,1 2 1,-4 4 0,1-3 0,0 1-245,2 4 1,2-4-1,-1 2-244,1 1 0,-5 2 0,-1 2-150,-2 3 1,-1 3 0,-4 6 0,-1 0-98,-3 4 1,-3-2-1,-5 4 1,-1 1 302,1-1 0,1-4 0,1 2 31,2-4 0,5 0 1,-1-1-1,3 1 55,1-1 0,0-4 0,1-1 0,3 0 293,4 0 0,1-4 0,2 2 0,2-1-147,1 0 1,1 1 0,1-4-1,1 2-72,3 1 0,-4 1 0,4-2 0,-2 1-76,-3-1 1,-6 3 0,-2-1 0,-1 2-36,-4 3 1,-2-4-1,-4 3 1,-5 0-203,-6 2 1,-5 2-1,-5-1 1,1 1-244,-1-1 1,4-4-1,2-1-769,1-1 1027,1-2 0,5-4 0,0 0 0</inkml:trace>
  <inkml:trace contextRef="#ctx0" brushRef="#br0" timeOffset="4472">9500 5990 8355,'6'-12'0,"2"0"90,3 5 1,6 0-35,-1 3 0,6 1 0,-1-4 0,2 1-40,2 4 0,4-1 0,0 0 0,-2-1-563,0 1 0,-3 2 0,0 1 184,-3 0 1,-4 5 0,-4 2 0</inkml:trace>
  <inkml:trace contextRef="#ctx0" brushRef="#br0" timeOffset="4750">9537 6176 11238,'18'-7'304,"-3"2"1,6 5 0,1 0-465,2 0 1,10 0 0,3 0 0,2 0-1287,-1 0 1,5-6 0,1 0 0</inkml:trace>
  <inkml:trace contextRef="#ctx0" brushRef="#br0" timeOffset="7806">10877 5829 8355,'7'-16'94,"-3"-1"1,-1 2 0,-1 1 0,3 2 0,-3-1 0,0 1 0,-4 1 130,-2 3 0,-3-3 1,-5 4-1,-1 0 1,1 3-32,0 2 0,-5 2 0,-1 0 0,0 0-57,0 0 1,-2 6-1,3 2 1,2 3-1,1 3 1,2 2 0,-1 5-146,1 2 0,1 2 1,3 0-1,4 0 1,2 0-1,2 0 1,2-2-619,2-2 0,3 1 449,5-6 1,5-1 0,-1-6 0,-1-5 46,-1-3 0,3-1 0,0-1 0,1-3 167,0-5 1,-1-2 0,-5-2 84,1-4 0,-2-1 0,-2-4 0,-2 1-48,-1-1 1,2-1 0,-4-2 0,0 0 0,0 0-61,1 1 0,3 0 1,-4 2-1,0 3-12,2 1 0,-5 6 1,4 5-1,0 0-60,-1 0 1,4 6 0,-2 1 154,0 6 1,-3 10 0,3 2 0,-2 1-27,0 3 0,0 1 0,-3 3 1,2 2-1,3 1-389,1-1 1,2-4 0,6-3-99,2-4 0,5-1 0,-1-2-344,2-3 1,2-1 0,0 2 0</inkml:trace>
  <inkml:trace contextRef="#ctx0" brushRef="#br0" timeOffset="9089">3932 7764 8355,'-11'-13'0,"1"2"1316,2 3 1,6 3-1212,2 5 0,2 0 0,6 1 0,3 3 0,3 4 0,4 3 0,1 3 186,3 3 0,5-2 0,2 4 0,-1 1-387,-2-1 0,-1 0 1,-2 3-1,-1-3 1,-2 1-150,-2-1 1,2-4-1,-3 2 1,-2-3-703,-1-2 1,-2 0-1206,1 1 842,-1-1 1224,-5-5 1,-2-1-1,-5-6 1</inkml:trace>
  <inkml:trace contextRef="#ctx0" brushRef="#br0" timeOffset="9330">4229 7739 8355,'0'-16'330,"0"-1"0,0 2 776,0 1-905,0 7 0,0-1 0,0 8 0,-1 5 1,-3 6-1,-3 6 0,-1 4-153,-1 2 1,-3 3 0,-6 3 0,-1 4-268,-3 3 0,0-4 0,0-2 1,1-2-264,-1-4 0,4 4 1,1-9-578,4 1 0,2 2 671,2-6 0,-2 1 0,4-5 0</inkml:trace>
  <inkml:trace contextRef="#ctx0" brushRef="#br0" timeOffset="9889">4465 8248 8355,'0'-13'27,"0"5"222,0 0 0,0 3 0,0-3-13,0-1 0,4 2 1,1 0 40,2 1 0,-2-2 0,3 4 1,0 0 192,-1-2 0,0 5-467,-3-3 1,3 4-78,5 4 0,-5-1 0,-1 3 0,-2 1-153,0 0 1,1-3 0,-2 5 118,1 0 0,0 2 0,-4 2 62,0-1 1,0 1 0,0-1 54,0 0 0,0-3 35,0-1 1,-1-5-56,-3 1-171,3-3-372,-5-1 340,6 0 50,0 0-100,0-5 1,0 2-600,0-5 76,0 5 0,-1-3 601,-3 6 0,2 0 0,-3 0 1</inkml:trace>
  <inkml:trace contextRef="#ctx0" brushRef="#br0" timeOffset="10311">4527 8173 8744,'0'-7'1053,"0"-4"1,0 11-715,0 0 1,0 6-1,0 6-264,0 1 0,1-1 1,2 0-1,1 1-88,-1-1 1,0 1 0,-1-1-22,3 0 0,-1 1 0,-4-1 1,0 1-52,0-1 0,0-4 1,0 1 11,0 0 0,0 2-538,0 2 164,0-7-201,0 0-996,0-6 1015,0 0 1,-6 0-1,-1 0 1</inkml:trace>
  <inkml:trace contextRef="#ctx0" brushRef="#br0" timeOffset="10809">4440 8297 8959,'-7'-12'416,"2"-1"0,6 1 1,3 1-1,4 1 0,3 3 1,2 2-114,-1 2 1,1-2 0,-1 0 0,0 3-80,1 0 1,-1 4 0,1 0-1,-1 4-194,0 1 0,-3 3 0,-2 5 0,-2 3-268,-2 1 0,2 2 0,0 3 0,-3 1-125,0 0 0,-8 0 0,-1-2 0,-1-1 131,0-1 1,-1-5-1,-3 4 1,1-2 85,3-3 1,-3-6 0,2-2 0,-2-1 1,3-2-1,0-4 165,-2 0 0,3 0 0,0-1 0,2-3 1,2-5 128,2-2 0,1-1 0,0-1 111,0 1 0,1 1 0,2 1 0,2 3-39,2 2 1,2 1-1,3 4-66,0 0 0,1 0 0,-1 1 0,1 3-39,-1 5 1,0 2 0,1 1 0,-1-1-93,1-3 0,-1 3 0,0-2-305,1 2 0,-1-3 0,1 0 0,-1 0-271,0-1 1,1 3-1,-1-6 1,1-1-1,-1-2-1225,1-1 1400,-7 0 0,11 6 0,-3 1 0</inkml:trace>
  <inkml:trace contextRef="#ctx0" brushRef="#br0" timeOffset="11279">5023 7938 8355,'0'-13'1075,"0"1"0,5 5 1,4 3-877,2 2 0,1 2 0,2 0 0,2 0 0,5 0 0,1 2 0,0 0 0,-1 3-217,1-3 0,1 4 0,1-2 0,-2-1-43,-1-2 1,-6-1-1,1 0 1,-2 0-1787,-2 0 0,1 0-493,-1 0 2067,-5 0 0,-1 0 0,-6 0 1</inkml:trace>
  <inkml:trace contextRef="#ctx0" brushRef="#br0" timeOffset="11280">5147 7801 8355,'-4'-8'1346,"0"0"0,0 6 1,4 2-1276,0 7 1,1 5 0,3 4 0,3 2-17,0 1 0,3 6 0,-5 5 0,1 2 0,-1 1-498,-2-2 1,-2 4 0,-1-5 0,0 0-303,0 1 1,0-4-1,2-5-60,2-1 0,-3-6 0,5 3 1</inkml:trace>
  <inkml:trace contextRef="#ctx0" brushRef="#br0" timeOffset="11705">6127 7813 8355,'-6'-12'380,"1"2"0,-2 6 1,7 8-1,8 6 268,7 2 1,0 5 0,6 1 0,0 0-738,-2 0 0,9 0 0,-4-3 0,1 1-220,-3 0 0,2-3 1,-4 0-1,2-2-560,-1-3 0,-3 2 0,-6-5 234,1 2 0,-1-4 0,1 2 1</inkml:trace>
  <inkml:trace contextRef="#ctx0" brushRef="#br0" timeOffset="11913">6387 7751 8355,'-5'-6'1287,"-4"1"1,3 10-1206,-3 3 0,1 7 0,-4 3 0,-1 3-229,1 5 0,-5 0 0,1 6 0,-1-1 1,1 0-1,-1-1 0,2-1 0,3 0 0,2 0-2674,2-2 2475,5 0 1,-8-3 0,4 1 0</inkml:trace>
  <inkml:trace contextRef="#ctx0" brushRef="#br0" timeOffset="12356">6635 8136 8355,'-12'-6'1026,"4"5"-559,-1-3 0,8-3 1,1 0-1,7-1 1,4 1-368,1 1 1,1-2 0,-1 4 0,0 1-515,1 2 1,-1-3 0,1 0 75,-1 1 1,-4 3 0,-1 4 30,-1 4 1,-2 3 0,-4 2 0,0-1 85,0 1 1,0 3 0,-2 1 0,0-1-1,-4 1 69,-1-1 0,3 1 1,-3-5-1,2 1 182,2-1 0,2 0 205,1 1 1,1-1 0,3-1-163,4-3 0,3-2 0,2-5 0,-1 2 75,1 1 1,-1 2 0,2-3-1,1 2 93,2 2 0,-1-3 0,-4 3 0,1 0 7,-1 0 1,-3 1-1,-3 4-206,0 1 1,-2-1-1,-5 1 1,-2-1 108,-1 0 1,-6-1 0,1-1-629,-7-2 0,5 1 1,-4 2-1,0-2-344,1 0 1,-5-7 0,0 4 0</inkml:trace>
  <inkml:trace contextRef="#ctx0" brushRef="#br0" timeOffset="12588">7739 7875 8355,'0'-12'2103,"0"0"0,3 5-2327,5 3 0,2 1 0,10 0 0,1-1 0,0 0 0,-1 0 0,2 0 0,2 1-462,1 1 0,0 2 1,-2 2-60,-2 2 1,2 3-1,-4 5 1</inkml:trace>
  <inkml:trace contextRef="#ctx0" brushRef="#br0" timeOffset="12847">7751 8062 8355,'3'0'1801,"5"0"-1469,5 0 0,8-2 0,3-1 0,8-2-978,4-2 0,7 3 0,1-4-307,0-2 0,-1-1 0,-6-1 0</inkml:trace>
  <inkml:trace contextRef="#ctx0" brushRef="#br0" timeOffset="13809">9289 7268 8355,'0'-25'635,"-4"6"0,-1 4 1458,-2 5-2158,4 10 0,-2 8 0,5 9 0,1 5 0,2 4 0,2 4 0,1 3 1,1 5-1,-2 3 0,1 2 8,-4-1 0,4 5 0,-2-3 0,-1 0 1,-2-2-1,-1-4 0,0-2-114,0-3 0,0-3 0,0-6 0,0-3 0,0-5 0,0-2 245,0-2 1,0-6-25,0-6 1,2-7-1,0-8-9,2-2 0,2-1 0,-2 3 1,4-1-1,3 0-24,2 3 0,-1 0 1,2 2-1,1 2-22,2 0 0,1 7 1,-3-3-1,1 5-11,-1 5 1,3 3-1,-1 7 1,-2 2-8,-1-2 1,-6 3-1,-1 0 1,-2-1 11,-2 1 1,-3 3-1,-4-3 1,-4 0 9,-3 0 0,-7-2 1,-3-3-1,-2-1-268,-2 1 1,-3-5-1,2-1-1498,3-2 1342,6-1 1,-1-9 0,6-2 0</inkml:trace>
  <inkml:trace contextRef="#ctx0" brushRef="#br0" timeOffset="15329">3435 9711 9092,'-12'-19'0,"0"2"0,-1 5 0,2 2 688,3 2 0,4 7-448,8 1 1,4 5 0,9 9-1,3 1 1,4 3 0,1 0-1,1 1 1,0-1-296,-1 0 1,7 3-1,-9-4 1,0 1-1,-2 2-429,-3-1 0,-2-4 0,-3 2 296,-1-4 0,-1 0 0,-1-2-2208,-2-3 1902,-5 3 1,3-4-1,-6 5 1</inkml:trace>
  <inkml:trace contextRef="#ctx0" brushRef="#br0" timeOffset="15546">3683 9637 8659,'-1'-7'109,"-3"3"1,1 2 0,-5 4 0,0 2-1,-1 5 1,1 7 0,-3 4 0,-3 4-67,-2 0 0,-5 5 1,3 2-1,0-2-416,0-3 0,-2 4 1,3-8-1,3-1-436,5-2 390,-2-2 0,9-5 0,-3 0 0</inkml:trace>
  <inkml:trace contextRef="#ctx0" brushRef="#br0" timeOffset="15791">4254 9885 8355,'-7'5'93,"3"3"1,3 3-1,1 3 1,0 1-1,0 2 90,0-2 0,0 3 0,0 0-343,0 1 1,0-4 0,0 3 0,0-1-228,0-1 0,0 1 0,0-5 1,0 1 22,0-1 1,-6-5 0,-1-1 0</inkml:trace>
  <inkml:trace contextRef="#ctx0" brushRef="#br0" timeOffset="16032">4651 9587 8355,'0'-12'252,"0"6"1,0 6-1,1 7 1,2 5-90,1 5 1,6 1 0,-3 4 0,1-1 13,0 1 1,-5 1 0,1 2 0,-1 0-581,1-1 0,-3-3 0,4 0 0,-4-1-882,-1 0 1,0-2 1080,0-6 0,-6 6 0,-1 1 0</inkml:trace>
  <inkml:trace contextRef="#ctx0" brushRef="#br0" timeOffset="16315">4490 9823 8355,'0'-9'161,"0"1"0,7 5 0,4-2-119,4-1 0,7 4 0,0-7 1,5 0-1,8-1 0,3 0 1,4 3-1580,-2 2 1071,-2-5 0,0 3 0,-1-5 1</inkml:trace>
  <inkml:trace contextRef="#ctx0" brushRef="#br0" timeOffset="17809">5655 9562 9197,'13'6'267,"-1"2"1,1 3 0,-1 1 0,2 2-1,1 1 1,3 3 0,1 0 0,3 1-172,2 1 1,1-4-1,-2 4 1,-1-2-1,-1-3 1,1-2-1,0-2-723,-2-2 0,-2 2 1,-5-4-1,-2 1-379,-3 0 1,-2 0 564,-6 5 1,0-1-1,0 1 1</inkml:trace>
  <inkml:trace contextRef="#ctx0" brushRef="#br0" timeOffset="18064">5953 9525 8355,'0'-12'1110,"0"5"-1489,0 1 1,-4 8 676,0 2 1,-2 3 0,4 6 0,-4 4-1,1 4 1,-2 2 0,0 2-241,-3 0 0,-2-1 1,-3 1-1,-3 0 0,0 0-151,0 0 1,-3-1 0,5 1 0,0-1-613,3-4 0,2-2 0,1-7-967,2-2 1372,5 2 0,3-5 0,7 7 0</inkml:trace>
  <inkml:trace contextRef="#ctx0" brushRef="#br0" timeOffset="19311">6375 10071 7628,'0'-13'1134,"0"5"-574,0 0 0,0 4 0,0-5 0,1 0-33,3-2 1,3 4-1,6 1-439,-1 1 1,-4 3 0,1-2 0,0 3-1,2 1 262,2 0 0,-1 5-639,0 4 0,-1 6 0,-1 1 1,-3 0 40,-2-3 0,0 0 0,-5 0 0,-2 3 0,-2 2 38,-4 1 0,-3-3 0,-3 4 0,0-2 48,2-3 0,-7-1 0,6-2 0,-1-1 48,1-3 0,0 2 0,1-6 136,-1-1 0,5-2-118,0-1 1,5-5 222,-1-4 1,3 2 0,1-1 0,1 0-13,3 1 1,3-3-1,5 6 195,1 2 0,-1 0 0,1 2 0,-1 0-181,0 0 0,5 6 0,-1 2 0,0 3-195,-3 1 0,4-1 1,-1-1-1,0-2-473,-3 2 1,0 0 0,1-1-746,2-1 516,-2-5 0,9 8 0,-3-4 0</inkml:trace>
  <inkml:trace contextRef="#ctx0" brushRef="#br0" timeOffset="19574">7454 9599 8355,'12'-11'950,"1"4"0,0-5 1,3 7-674,0 3 1,5 2-1,-3 0 1,0 0-556,0 0 1,8 0 0,-2 0 0,4 0-246,2 0 1,-5 0-1,1 0 1,-5 0-324,-3 0 0,4 6 0,-3 1 1</inkml:trace>
  <inkml:trace contextRef="#ctx0" brushRef="#br0" timeOffset="19847">7541 9785 8355,'12'-6'409,"2"1"57,2 4 1,4 0-1,6-2 1,3-3 0,4 0-698,3-4 0,5 3 1,0 0-938,-1 2 0,-1-5 0,-2 3 1</inkml:trace>
  <inkml:trace contextRef="#ctx0" brushRef="#br0" timeOffset="20334">9277 9488 8355,'0'-19'503,"5"1"0,-3 5 0,2 1 0,-4 1-72,-4 2 0,-3 4 1,-7 5-1,-2 1 1,-5 5-1,-2 5 1,-2 7-1,1 4-197,4 4 1,-2 6 0,5-2 0,3 0-393,5 1 0,3 2 1,7-4-1,4-2-266,3-1 0,13-1 0,3-1 0,4-4-1230,2-3 0,6-9 807,5-4 0,6 3 0,-3 0 0</inkml:trace>
  <inkml:trace contextRef="#ctx0" brushRef="#br0" timeOffset="35923">11795 7789 8355,'0'-13'771,"0"1"-702,0 5 1,1 1-37,3 6 0,9 0 0,7 0 23,4 0 0,7 0 1,5 0-1,6 0 0,0 0 1,1 0-1,-3 0 0,-3 0 1,-4 0-1358,-4 0 0,-8 2 917,-5 2 0,-7 3 0,-4 5 1</inkml:trace>
  <inkml:trace contextRef="#ctx0" brushRef="#br0" timeOffset="36182">11795 8024 8355,'13'0'29,"4"0"1,2 0 0,7-1 0,5-2 136,6-1 1,7-6 0,10 2 0,2-3-527,1-1 0,1 3 0,-7 3-222,-3 0 0,-1-4 0,2 4 1</inkml:trace>
  <inkml:trace contextRef="#ctx0" brushRef="#br0" timeOffset="36500">12477 7491 8355,'-11'-19'0,"1"4"644,2 5-121,5-1-236,-2 10 1,6-4 0,3 8 0,6 3 0,5 1-126,6 2 0,2 6 0,3 2 1,2-1-4,1 2 0,4-3 1,-3 5-248,2-2 0,-3 0 1,1-2-1,-2 3 1,-6 2-264,-3 0 0,-4-1 0,-7 5 1,-4 0 266,-2 0 1,-4-2 0,-3 1 0,-7-1-26,-8 3 0,-7 2 1,-2-5-1,0-1-137,-2-1 0,4 0 0,-5 4 0,2-2-445,2-2 1,-3-3 0,-1-6 0</inkml:trace>
  <inkml:trace contextRef="#ctx0" brushRef="#br0" timeOffset="36861">11609 7553 8355,'12'-19'2,"0"1"1,1 7-1,-1 1-162,1 2 0,-5 5 689,0-1 1,-6 4 0,-2 4-470,-7 4 0,-9 5 0,-1 5 1,-3 5-36,-2 5 1,-5 5 0,-2-3 0,1 2 139,2 2 0,3 2 0,0 1 1,4-1-76,1-3 0,6 2 0,5-5 0,3 0-70,5 1 1,10-4 0,11-5-1,7-3-122,8-1 1,2-5 0,7-6-912,0-2 1,3-1 258,0-4 0,1 6 0,-1 1 1</inkml:trace>
  <inkml:trace contextRef="#ctx0" brushRef="#br0" timeOffset="37718">14511 5048 8355,'-6'-17'0,"-1"1"293,0 1-325,2 6 0,10-2 0,4 4 0,3-1 0,5 1 0,3 0 126,4 0 1,2 1-1,1-4 1,2 2-1,-1-1 1,-3 1 0,-5 1-1,-3 0 1,-3 2-161,-2-1 0,-5 1 356,-3 1 1,-4 4-138,-4 0 1,-3 9 0,-4 9 0,2 1 7,0 4 0,6 0 0,-1 2 0,3 1-41,1 3 0,0 1 0,0 5 0,1-2-53,3 1 0,3-2 0,6 0 0,-1-2 17,1-3 0,-1 0 1,0-3-151,1 1 1,-5-4 0,-1-2-1,-2 0 32,-2 1 0,-1-1 1,-4 2-1,-2-5 0,-6-2 73,-5-2 0,0 1 0,-6-1 0,-1 1-95,-1-1 1,-6-4 0,0-1 0,2-1-380,0-4 1,3 0 0,0-2 0,2 0-616,1 0 300,6-6 0,-8-1 0,4-5 1</inkml:trace>
  <inkml:trace contextRef="#ctx0" brushRef="#br0" timeOffset="37892">14486 5370 8355,'-10'-11'415,"-1"2"0,3 2 1,9 1-1,13 3 1,12 2-1853,9 1 1109,-1-6 0,19 4 1,-2-7-243,4 0 1,8-8-1,6-2 1</inkml:trace>
  <inkml:trace contextRef="#ctx0" brushRef="#br0" timeOffset="38694">15949 5172 8355,'-1'-24'326,"-3"4"0,3 2 0,-4 5 1395,4 1-1543,1 5 1,1 3 0,2 8-1,1 6-214,-1 5 0,0-1 0,0 4 0,1-2-6,-2 1 1,4 1-1,-1-3 1,1 1-232,-1-1 1,5-5 134,-2-2 1,3-1-1,2 1 1,-1-3-1,1-4 61,-1-1 0,-1-1 1,-1-4 166,-2-3 0,-1-3 1,3-1-1,-4-1 1,0 1-2,-3 0 1,2-1 0,-1 1 18,-1-1 0,-2 1 0,-1 0 279,0-1-283,0 1 1,0 6 0,0 6-37,0 7 1,0 10 0,0 3 0,2 4-27,2 1 0,1 5 0,5 3-141,-2 3 0,1 2 1,2 2-1,-2 2 0,-2-2-214,-1-2 0,-2-1 0,-4 1 0,0-1 2,0 0 1,-6-1 0,-2-3 0,-3-4 110,-1-3 0,-6-7 0,-3-2 0,-1-3 167,1-2 1,-2-5 0,4-3-1,-2-2 164,0-2 1,6-10 0,-1-4-1,3-4-110,5-4 1,2-3 0,6-4 0,2-2-155,2-1 1,8-2 0,9 5-1,2 1-238,2 2 0,0 7 0,0 2-335,0 3 517,-1 2 0,7-1 0,0 1 1</inkml:trace>
  <inkml:trace contextRef="#ctx0" brushRef="#br0" timeOffset="38925">16520 5469 8920,'0'-5'244,"0"5"1,0 7 0,0 4 0,0 1 0,0 2 0,0 1 0,0 2 0,0-1 0,0 1 0,0-1 0,1-1 0,2-1 0,1-1-1706,-1-1 1,-2 0 637,-1 1 0,2-2 372,2-3 0,-3 3 0,5-4 1</inkml:trace>
  <inkml:trace contextRef="#ctx0" brushRef="#br0" timeOffset="39120">16557 5147 8355,'-5'-7'-3,"-2"4"1,0 6-652,3 5 0,2 9 0,2 2 0</inkml:trace>
  <inkml:trace contextRef="#ctx0" brushRef="#br0" timeOffset="41548">17549 5383 9109,'0'-13'0,"0"1"0,0-1 0,0 1 0,2 0 240,2-1 1,-1 1 0,5-2-1,2-1 1,1-3 0,1-1 0,2-2-1,1 0-350,1 1 1,1 3-1,-6-2 1,-1 0 0,-4 1-1,0 0 1,-3 3 0,-2 1-548,-1 1 1,-1 2-1,-3 3 512,-5 4 0,-2 3 0,-1 2 83,0 3 0,3 3 0,2 7 1,2 1 276,2 1 1,2 5 0,1-3-1,1 0-152,3 0 0,3 3 0,7-4 1,1 1-77,2 0 1,1-1 0,-3-5 0,1 1 10,-1-1 1,-2-4-1,-4 1 55,0 0 1,-8 1-1,-1-1 64,-7 0 1,-4-5 0,-1 3-301,-1-2 1,1 1-1,0-3-1222,-1 1 1056,6 0 1,2-4-1,5 0 1</inkml:trace>
  <inkml:trace contextRef="#ctx0" brushRef="#br0" timeOffset="41797">18095 5271 8355,'-12'-7'1249,"-1"3"-33,6 3-1987,2 1 1,6 4-117,3 0 1,3 0 0,6-4 0</inkml:trace>
  <inkml:trace contextRef="#ctx0" brushRef="#br0" timeOffset="42051">18740 4763 8355,'-12'-25'0,"-1"0"0,12 11 0,2 4 0,10 15 229,-3 3 0,3 4 0,-2 3 1,2 3-1,0 3-223,-3 5 1,3 5-1,-4 6 1,0 0 269,-3 0 0,-3 4 0,-1-1 1,0-2-411,0-4 1,0-2 0,0 2 0,0-3-216,0-5 1,0 0 0,2-10 0,0 0-1011,3-3 955,-1-6 1,1 4 0,2-4 0</inkml:trace>
  <inkml:trace contextRef="#ctx0" brushRef="#br0" timeOffset="42385">18579 5085 8355,'0'-19'138,"1"2"1,3 5-1,6 3 1,5 4 993,6-1 0,4 0-1058,3-7 1,4 5 0,8 0-416,6-2 0,5 0 0,11 2 0,-2 3-734,-2-1 0,3 5 0,-5-5 1</inkml:trace>
  <inkml:trace contextRef="#ctx0" brushRef="#br0" timeOffset="42386">19769 5060 8355,'0'-12'5328,"-5"-1"-6570,3 6 0,-4 3-947,1 8 1370,-1-2 0,-7 14 0,1-2 0</inkml:trace>
  <inkml:trace contextRef="#ctx0" brushRef="#br0" timeOffset="44727">11584 5321 8355,'19'-13'-637,"-2"5"625,-9 0 1,3 5-372,-3-1 0,-1 2 1,1 2 589,2 0 0,1 2 0,1 2 0,-1 4-29,-2 3 1,-2 2 0,-5 0-1,4 4 1,-1 4-75,1 2 1,4 7 0,-2 2 0,3 1-103,1 0 0,5 4 0,-1 5 0,-1-2 6,-1-2 0,-1 4 0,-1-1 0,0-1 70,1-1 0,-1-2 0,-1 0 0,-1 0-84,-2 0 0,-5-1 0,1-3 0,-3-4 41,-1-3 0,0-1 0,-1 0-97,-3 0 1,-3-2 0,-7-2 0,-4-3 0,-6-2-308,-8 1 1,-8 4 0,-3-5 0,-2 1-34,-6 1 0,-4-5 0,-7 5 1</inkml:trace>
  <inkml:trace contextRef="#ctx0" brushRef="#br0" timeOffset="45545">3125 5345 8355,'-5'-12'-21,"4"4"0,-5 1 0,2 0 0,-2 1 0,-1 1 70,-2 2 0,2-2 1,-1-1-1,-2 1 1,-1-1-1,-3 2 0,-1 0 1,-1 0-10,0 1 1,3 2 0,0 1 0,-1 0 0,-1 0-224,-1 0 0,-2 5 1,3 3-1,-2 3 63,2 2 0,-3-1 1,1 1-1,2 0 82,2 4 1,2-2 0,1 4 0,3 1 41,1-1 0,-2 2 0,4 3 27,1 1 0,2 1 0,1 3 0,0 4 11,0 3 1,4 3 0,2 2 0,-1 5 0,1 2 18,-4 2 0,0 5 1,-2 4-1,0 4 18,0 3 1,0 5 0,0-5 0,0-3-3,0-4 1,0 1 0,1-5-1,2-1-83,1-3 1,7-6-1,1-10 1,6-4-202,2 0 1,7-4 0,-1-6-1,5-6-326,3-5 0,7 1 0,4-5 0</inkml:trace>
  <inkml:trace contextRef="#ctx0" brushRef="#br0" timeOffset="46537">12340 5668 8355,'-4'-13'149,"0"1"1,0 7 243,4 5-416,0 5 1,1 9 0,2 1 0,3 2 0,0-1 0,4 1 0,3-1-186,3-1 0,-1-1 0,5-2 0,-3 0 0,0-3 0,-1-2 60,1-1 0,0-2 1,-5-4-1,0-2 1,1-2 79,-1-4 1,-5 1 0,-3-3 0,-1-2 55,1-3 0,-3-6 0,4 5 0,-4-1 0,-1 1 0,0-1 431,0 2 331,0 1-347,0 2 1,0 6-265,0 6 0,-4 10 1,0 8-1,0 1-48,-2 3 1,3 6-1,-4 1 1,2-1-118,2 3 0,-2-1 0,-1 5-157,-1-2 1,3-2 0,-4 4-1,-2-2 1,-1 0-226,-1-1 1,1 2 0,1-6 0,2-4-139,-2-1 1,3-10 540,-1 0 0,0-1 0,-5-5 0</inkml:trace>
  <inkml:trace contextRef="#ctx0" brushRef="#br0" timeOffset="46765">12849 6077 8171,'-7'0'-1431,"0"2"1444,3 2 1,3 3-1,-4 5 1,4 0-1,1 1 1,0-1 0,0 2-1,1 1-14,4 2 0,-3 3 0,5-2 0,-1 0-689,-4 0 585,5-1 0,-5-5 0,3 0 0</inkml:trace>
  <inkml:trace contextRef="#ctx0" brushRef="#br0" timeOffset="47620">9984 7119 8355,'0'-12'-791,"1"-5"635,3 0 0,3 2 0,4 6 1,-1 2-1,-2 1 260,2 4 0,1 0 0,1 2 0,2 2 1,0 2-15,-2 4 0,6 7 1,-8 4-1,-1 3-56,2 5 0,-4 2 0,0-1 0,-1 4 35,-3 0 0,-2 8 1,-1-2-1,1 4 1,2 0 75,1-2 1,6 3 0,-2 0-143,3 1 0,3 0 1,1 2-1,3-5-42,1-3 1,-4 0 0,3-1 47,0 0 0,-4-5 0,1-3 0,-4-3-24,-3-1 0,-5 0 0,1-2 0,-2-1 0,-2-1 63,0 1 1,-6-3 0,-3 0 0,-5-1 36,-3-3 0,-9 3 0,1-1 1,-2-1-38,-4 2 1,1-4 0,-4 3-1,1-4-250,-2 0 1,-1-1-559,-1 1 0,-6 4 0,-1 3 1</inkml:trace>
  <inkml:trace contextRef="#ctx0" brushRef="#br0" timeOffset="48431">3225 7454 8355,'-13'-6'0,"1"-2"0,-1 3 0,1-5 0,0 4-173,-1-1 0,6 3 0,2-4 0,1-2 0,0-1 243,1-1 1,1-2-1,2-1 1,0-1-1,0 0 1,0 3-1,-1 2 314,-3 2-1,1 4-382,-5 5 0,0 7 0,-5 4 0,1 5-85,-1 4 1,2 0-1,2 5 1,0 0-1,1 0 96,1-1 1,-2 3-90,5 2 1,-1-2-1,5 5 1,0-1 58,0 1 0,-1 5 1,-2 6-1,-1 0 34,1 0 0,2 3 0,0 0 1,-2 3 13,-1 5 1,-2-6 0,3 5 0,-1-1-1,0-1 17,-1 0 0,3-1 1,-2-2-1,3-4-31,1-7 0,0-1 0,1-7 1,3-1-71,5-2 1,2-7 0,1-2-1,0-4 1,2 0-246,3-1 1,-2-4 0,6-1-16,1-1 1,-3-2-1,0-4 159,-1 0 0,4 0 0,-3 0 1</inkml:trace>
  <inkml:trace contextRef="#ctx0" brushRef="#br0" timeOffset="49761">10629 7702 7728,'0'-13'0,"1"2"-849,3 3 955,-2 3 0,5 5-16,-3 0 0,-2 4 0,5 1 0,0 2 0,-1 4 1,1 3-1,-2 3 0,1-2 20,-4-2 0,4 0 1,-1-1-177,2 1 0,2-2 0,3-3-104,0-4 0,-3-3 99,-1-1 1,-4 0 0,3-1-1,0-3 1,0-4 0,1-3-34,-1-2 1,3 1 27,-6-1 1,4 1-1,-4 0 1,0 1 0,0 1 26,1 2 79,-1 5 0,-4-1 0,0 8 0,-2 4 0,0 3 104,-3 2 0,-3 5 1,3 2-1,-2 4-110,-3 0 1,3 3 0,0 0 0,0 2 0,2-1 23,-1-2 1,-2-1 0,4 0-493,1-1 1,-4 1 0,0 0 0</inkml:trace>
  <inkml:trace contextRef="#ctx0" brushRef="#br0" timeOffset="50093">10964 8136 8391,'-13'0'0,"4"0"0,4 0 0,10 0 0,4 0 0,4 1 0,-1 2 0,0 1 0,0 0-350,-4 2 1,3-3 342,-3 5 0,-2 0 0,-2 5 0,-3-1 0,-1 0 0,0 1 27,0-1 0,-1 1 1,-2-1-1,-1 0-48,1 1 1,3-2 0,4-3 0,6-4-67,5-2 1,8-7 80,6 1 1,9-9-407,-5 0 0,5-8 0,-6 2 0</inkml:trace>
  <inkml:trace contextRef="#ctx0" brushRef="#br0" timeOffset="50893">9686 9141 8367,'-7'-9'-75,"3"1"1,4 4 0,4-4 0,5-2 0,3 0 0,3 1 0,2 2 53,-2 1 0,-1-2 0,-2 4 0,0 1 1,1 2-1,-1 1 0,1 0 0,-2 1 0,-2 3 1,-2 4 339,-1 4-275,-2 5 1,-4 3 0,0 5 58,0-1 1,1 7-1,2 3 1,1 5 108,-1 2 0,-2 7 1,-1 0-1,2 5 1,0-1-185,3-1 0,3-1 1,-3 1-1,2 0 1,1 0-152,-1-3 0,4-3 1,-4 1 46,0-5 0,0-2 0,-4-3 0,1-3 29,-1-4 0,-2-3 0,-2-1 0,-3 0 2,-5-1 1,-3-3 0,-5-2-1,-3 1-50,-4-1 1,1-4-1,-1 2-363,0-4 1,2-4 22,-7-1 0,-3 0 0,0 5 0</inkml:trace>
  <inkml:trace contextRef="#ctx0" brushRef="#br0" timeOffset="51746">3262 9364 8355,'0'-13'0,"-4"-3"0,-2-1 0,-1 4-71,-2 3 0,-2 4 0,-2 6 0,-1 0 0,-1 0 59,-1 0 0,-5 2 0,3 0 0,0 3 0,-1-3 0,1 0 0,0-2 0,3 0 1,1 0 130,2 0 1,-1 0-1,1 0 1,0 0-1,-1 0 1,1 0-210,-1 0 0,1 0-12,0 0 0,-1 1 1,1 3-1,-2 5 58,-3 2 0,5-3 1,-2 0-1,5 2 1,0 1-126,2 1 1,-2 1-1,5-1 108,1 0 0,-3 2 1,2 3 223,2 3 1,0 4 0,2 1 0,0 1 0,0 3 0,0 4 19,0 3 1,0 6-131,0 4 0,0 2 0,0 3 0,-1 3 0,-2 2 0,-1 1 59,1-3 0,0-3 1,1-2-77,-3 1 0,-3-2 0,4-3 0,1-5 0,2-4-76,1-3 1,1-7 0,3 1-224,5-5 1,3-7 0,5 1 0,5-2 110,5-1 1,6-7 0,10-1-1,5-5-297,5-5 0,0-1 0,-3-7 1</inkml:trace>
  <inkml:trace contextRef="#ctx0" brushRef="#br0" timeOffset="52930">10406 9624 8366,'0'-12'93,"0"-1"-528,0 7 493,0 0 1,0 16 0,0 2 0,0 3 0,0 2 0,0-1 0,0-1-60,0-1 0,1-1 0,2-1 1,2 0-1,2 1 0,3-2-335,1-3 0,1-2 249,1-6 1,-1 0 0,0-2 0,1-2 0,-1-4 24,1-3 0,-1-2 0,-1 1 0,-1 0 61,-2-1 1,-1 1-1,1-1 1,-2 1 153,-1 0 0,-4-1 305,4 1-258,-4-1-124,-1 7 0,0 6 0,0 8 1,0 4 23,0 5 1,0 3 0,0 9 0,0 3-1,0 1-92,0 0 0,1 0-20,4 4 1,-3 5 0,5-1 0,0 0-1,-1-1-22,-1-2 1,3 6-1,-4-7 1,-1 0-234,-1-2 1,-2-2 0,0-7-1,0-3 171,0 1 1,-2-6 0,-2-2 0,-4-3 48,-3-5 1,-2 1 0,1-4 49,0-3 1,-1-6 0,2-5 0,3-7-19,4-4 1,2-4-1,2-2 1,0-1-21,0-2 0,6 0 1,4 4-1,3 1-122,4 4 1,4-2 0,-4 5-282,3 2 371,-5 7 1,8-3-1,-3 4 1</inkml:trace>
  <inkml:trace contextRef="#ctx0" brushRef="#br0" timeOffset="53384">10902 10244 8355,'-7'-5'-737,"-4"-2"1,9-1 880,-2-1 0,3 5 0,1-4-7,0-2 1,5 5-1,4 1 1,0 1-146,0-1 1,6 2-58,-3-2 0,2 4 0,-6 4 39,-4 5 0,-2 2 0,-2 1-1,0 1 0,-4-1 0,-2 0 75,-1 1 0,4-5 0,-2 0 0,1 2 8,0 1 1,-1 1-40,5 1 1,6-2-1,2-2 1,3-2-71,2-1 0,-1 2 0,0-4 0,1 0-41,-1 2 0,-1-3 0,-1 4 0,-3-1 65,-2 1 1,1-3-1,-3 5 93,1 0 0,0-2 0,-5 2 0,-4-1 88,-3-1 1,-3 4 0,-1-3 0,-1 2-193,1-2 1,-1 2 0,0-5 174,-4 2-722,3 1 1,-4 5-1,6-1 1</inkml:trace>
  <inkml:trace contextRef="#ctx0" brushRef="#br0" timeOffset="53542">11497 10331 8355,'-18'-7'-874,"-7"2"0,-6 5 1</inkml:trace>
  <inkml:trace contextRef="#ctx0" brushRef="#br0" timeOffset="73740">14920 7231 9060,'0'-21'0,"0"2"0,0 1 0,0 3 0,0 1 0,-1 1 0,-3 2 809,-5 3 0,-2 3-642,-1 5 1,-2 0 0,-1 1 0,-2 3-1,2 4 1,1 5 0,2 3-102,0 5 1,5 0-1,3 2 1,2 3 0,2 0-342,0 1 1,2-3 0,2 0 0,4-2-1,3-3-696,1-1 1,6-6-1,3-5 85,2-1 1,2-3 786,0-8 0,5-1 0,2-7 0</inkml:trace>
  <inkml:trace contextRef="#ctx0" brushRef="#br0" timeOffset="75176">15342 7169 8355,'-4'-13'629,"-1"1"1,-3 3 128,4 1 1,-6 5-618,2-1 1,3 4 0,-1 4 0,2 6 0,-2 4-155,0 2 1,1 6-1,-3-2 1,0 0-241,1 1 0,1-4 1,6 2-1,0-1-211,0-3 0,2-3 1,2-2 161,4-2 0,3-5 0,2 1 0,-1-4 144,0-4 0,1 1 1,-1-5-1,1-2 62,-1-1 0,-5-1 1,-3 0-1,-2-1 108,-2 1 1,0-1 0,0 0 56,0-4 1,0 3 0,-2-1 0,-1 4 151,-1 3 1,-4 0 99,4-5-247,0 6 1,9 6 0,2 6-1,1 2 10,1 3 1,-1 0-1,6-1 1,1-1-89,1 2 1,2-4 0,-1-1 0,2-1-25,0 0 0,5 1 0,-5-5 1,0-2-3,-2-2 0,-3 1 0,-2-5 75,1-2 0,-7-1-16,-1-1 1,-4 0-1,-1-1 23,0 1 1,-6-1 0,-2 2 7,-3 3 0,3 3 0,0 5-28,-2 0 1,3 5 0,0 3 0,2 3-54,2 2 0,2 1 0,1 1 1,1 1-71,3-1 0,3 3 0,5-1 1,1-2-85,-1-1 0,6-7 0,3-3 0,2-3-18,2-1 1,0 0 0,0-1 0,-1-3 166,1-5 0,0-6 0,0-3 9,0-1 1,-5-2 0,0-3-1,-3-1 17,-1 0 1,-7 0 0,0 0 0,-1-1-1,-1-1-35,-3-2 1,-1-2-1,-1 5 1,2 0 212,-1 3 1,-3 6 0,-3 0-1,-1 4 957,2 0-974,-5 6 0,1 12 0,-2 8 0,4 5-61,2 4 0,2 11 0,0 5 0,0 2-26,0 2 0,-1 8 0,-2 8 0,-1 2-225,1 2 0,-2 5 0,1-1-75,1-2 1,2-8 0,1-5 0,0-3 165,0-6 1,1-7 0,2-6 0,2-4 0,2-6 228,3-7 0,1-1 0,1-6 12,1-3 0,-1-10 1,0-4-1,-1-4-165,-2-1 1,2-3 0,-4-5 0,0 1-152,-3-1 1,1 0 0,-1 0 0,-1 0-13,-2 1 1,-6 0 0,-3 2 0,-3 3 73,-2 1 1,1 1 0,-2 5 0,-1 1 199,-2 3 1,1-2-23,3 6 0,7-2 1,3 4-122,6-2 1,5-1 0,8 4 0,5-2-379,2-1 0,2-6 0,0 2 131,0-3 1,-4-3 0,-1-1-1,2-4 1,2-3 75,0-4 1,-4-7 0,-4-2 0,-2-5 217,-2-5 1,-1 1 0,-2 0 0,-5 2 156,-3 6 0,-1 5 0,0 7 1,0 4 288,0 3 1,-1 5 0,-3 3-155,-5 5 0,4 4 1,1 4-1,2 5-118,2 2 0,0 7 1,0 4-192,0 5 0,0 6 0,0 9 0,0 4 1,0 5-19,0 3 1,0 10 0,0-2-1,0 0-101,0-3 1,0-1-1,0-9 1,2-3-95,2-2 1,-1-11 0,5 0-1,2-7 186,1-5 1,1-5 0,0-7 0,1-5 52,-1-3 1,-3-1-1,-1-1 23,1-3 0,-3-3 0,-2-7 1,-3-1-73,-1-2 0,0-5 0,0 2-171,0-4 0,-1 4 1,-3-1-1,-4-3 1,-3-2-127,-2-3 1,-3 2 0,-1 5 308,2 1 1,0 6 0,0-2 0,-2 4 195,2 0 1,5 5-146,2 0 0,7 5 0,1-3 0,8 2-137,7 0 1,6-1 0,8 0 0,4-1-217,3-1 0,5-4-36,0 2 0,1-7 0,-5-3 0</inkml:trace>
  <inkml:trace contextRef="#ctx0" brushRef="#br0" timeOffset="75482">17066 7045 8355,'0'-13'0,"0"1"0,0-1 0,1 5 831,3 0 0,3 5 0,5-1-397,1 3 0,3 6 0,1 3 0,-1 3-335,2 2 1,-2 3 0,4 1 0,1-1-213,-2 2 1,5-4 0,-5 4 0,2-2-104,-1 1 1,0 0 0,2-5 0,-3-1-276,-1-3 0,2 2 1,-4-5-1,-4 1-2307,-2-1 2503,-2 0 1,4 0-1,1 2 1</inkml:trace>
  <inkml:trace contextRef="#ctx0" brushRef="#br0" timeOffset="75722">17413 6921 8355,'0'-13'1282,"0"1"0,-1 6-1196,-4 6 0,-2 7 0,-5 10 0,-2 3 0,-2 4 0,-5 2 0,-1 3-258,1 4 0,-2 1 1,2 1-1,-2-2-184,-2 1 0,2 1 1,1-2-654,1-4 1,0-3 0,-4-1 0</inkml:trace>
  <inkml:trace contextRef="#ctx0" brushRef="#br0" timeOffset="76244">17686 7330 8355,'0'-13'442,"0"6"-493,0 2 1,0 6 0,-2 2-1,0 3 1,-3 1 0,3 4 296,0 4 1,4-2 0,0 5 0,4-1-1,1 1 1,1 0 0,0 1 0,1-1-517,0 0 1,-2-2 0,0-3-1,-1-1 1,-2 1-1483,1-1 1343,-3-5 0,9 4 0,-4-4 0</inkml:trace>
  <inkml:trace contextRef="#ctx0" brushRef="#br0" timeOffset="76478">18182 7020 8077,'0'-13'0,"1"4"-586,3 5 0,3 5 0,6 11 1</inkml:trace>
  <inkml:trace contextRef="#ctx0" brushRef="#br0" timeOffset="76667">18231 7330 8355,'0'-7'-125,"0"1"1,2 6-469,2 0 0,-3-5 0,5-2 0</inkml:trace>
  <inkml:trace contextRef="#ctx0" brushRef="#br0" timeOffset="78213">3237 6722 5922,'12'0'7,"1"-1"1,-1-2 0,1-3 313,-1 0 0,-4 1 0,1-1 0,0 0-37,2 3 0,2 3-361,-1 4 1,6-2 0,1 2 0,3-3 0,2-1-143,2 0 0,1 0 0,-2 0 0,-1 0 13,-4 0 0,-2 0 0,-7 2 159,-2 2 0,2 3 0,-5 5 0</inkml:trace>
  <inkml:trace contextRef="#ctx0" brushRef="#br0" timeOffset="78472">3200 6821 8355,'-8'-5'-342,"-1"-3"1,7 1 0,-1-2 0,7 1 629,8 1 0,6 0 0,8 5 1,5-4-265,6-1 0,10 3 0,9-4 1,4-2-311,3-1 1,7 3 0,-1 1 0,0 1-57,-3 4 1,-2 6 0,-2 3 0</inkml:trace>
  <inkml:trace contextRef="#ctx0" brushRef="#br0" timeOffset="79245">3237 10468 8355,'-6'-13'41,"-2"1"0,-1-1 1,0 1-1,5 0 43,3-1 1,2 2 0,3 1 0,6 4-1,5-1 1,6 1 0,4-1 0,2 2-292,2-1 1,4 4 0,-4 7-1,-1 6-248,-2 4 1,-3 6-1,-2-3 136,-5 1 1,-2-4-1,-1 3 1</inkml:trace>
  <inkml:trace contextRef="#ctx0" brushRef="#br0" timeOffset="79514">3274 10530 8355,'0'-18'0,"-4"4"114,0-3-34,0 9 0,5 3 0,5 5 0,6 0-292,7 0 1,6 0 0,4 0 0,6 0-150,5 0 0,4 0-11,5 0 0,1-11 0,-1-3 0</inkml:trace>
  <inkml:trace contextRef="#ctx0" brushRef="#br0" timeOffset="84221">19360 6933 8786,'0'-24'0,"0"4"0,1 3 0,2 3 158,1 2 17,6 5 0,-9-1 0,5 7 0,-2 3 1,0 4-1,-1 5 0,-2 3-92,-1 2 1,2 5 0,0-5 0,3 1 0,-3-1 0,1 1-110,1-2 0,-1-5 1,5-3-1,2-2 0,1-2 1,1-2-88,1-1 0,-2-5 0,-2-3 0,-2-3 0,0-2 0,-1 1 241,-1-1 0,5-3-12,-2-1 1,-1 1-1,0 3 1,0 1-83,0-1 1,-5 1-1,4 1-17,-1 3-33,-3-3 0,7 11 1,-4 0-1,-3 7 2,0 4 0,2 7 0,1 2 1,1 4-94,-1 1 0,4 9 0,-4 2-50,2-2 1,-3 8 0,3-5 0,-1 3 27,-4 2 0,4-7 0,-2 2 0,-1-2 0,-2-4-46,-1-2 1,-5-4 0,-4-4 79,-2-5 0,-1-2 0,0-3 0,-2-1 0,-1-3 49,-2-2 1,-5-1 0,3-5 0,-1-3 106,4-5 0,2-6 0,3-3 0,3-1-14,4-3 1,2 0-1,4 0 1,2 3-137,4 1 1,9-3 0,3 5 0,4 2-1175,0 4 1043,1 5 0,0-1 0,0-1 1</inkml:trace>
  <inkml:trace contextRef="#ctx0" brushRef="#br0" timeOffset="84471">19918 7268 8355,'0'-20'514,"0"3"0,2 6-261,2 2 1,1 5 0,5 8-1,-3 5 1,0 2 0,-2 1-1,1 0-251,-4 1 0,0 5 1,-2 1-1,0 2 1,0-2-1,0 0 0,0-1 1,0 1-642,0 1 0,0-5 1,0 1-1,1-2-1319,3-1 1725,-2-6 1,9 4-1,-4-5 1</inkml:trace>
  <inkml:trace contextRef="#ctx0" brushRef="#br0" timeOffset="84716">20414 6846 8355,'-5'-12'176,"5"5"0,-2 4 1,5 6-1,1 5 185,2 3 1,-3 3 0,3 2 0,0 4-267,-3-1 1,2 4-1,-1-2 1,-1 3-184,-2 0 1,-1 1 0,0-1-342,0-4 1,2 0-1,1-5 1,1 1-367,-2-1 0,0-1 0,-2-1 1</inkml:trace>
  <inkml:trace contextRef="#ctx0" brushRef="#br0" timeOffset="84886">20253 7007 8355,'6'-7'40,"2"2"1,4 1-1,3 0 1,3 1-1,3 2 1,4 1 0,4 0-765,2 0 178,2 0 1,5-6 0,-1-1 0</inkml:trace>
  <inkml:trace contextRef="#ctx0" brushRef="#br0" timeOffset="85375">20972 6858 9049,'-4'-19'1097,"0"3"-945,0 7 1,4 5-1,1 8 1,2 6 0,1 4-1,-1 2-74,-2 0 1,3 1 0,1 0 0,-1 0-339,1 0 1,-2-3 0,5 3 0,1-3-98,-3-2 0,5-4 0,-2-1 0,2-1-205,1-4 1,1 0 496,-1-2 0,0-6 0,-1-2 0,-1-3 0,-2-1-45,2-1 1,-5-3-1,1-2 1,-2 0 443,0 0 1,0 0 0,-4 3 0,0-2 345,0 2 1,0 5-165,0 2 1,0 3-414,0 1 0,0 6 1,0 15-1,2 3-28,2 4 1,-3 2 0,5 3 0,-2 4-132,0 3 1,0 1 0,-2 0 0,0 1-79,2-1 0,1 0 1,-5 0-1,0 0 0,-2-1 1,-2-3-567,-4-4 608,-9-3 0,2-2 0,-4-4 1,-2-3-1,0-3-22,-1-2 1,-8-5-1,5-3 1,1-2-50,1-2 1,1-2-1,6-1 1,1-3-415,1-5 1,7 1 250,3-7 1,3-2 0,1 0 0</inkml:trace>
  <inkml:trace contextRef="#ctx0" brushRef="#br0" timeOffset="85821">21369 7293 8355,'0'-13'353,"0"1"0,6 4-151,2-1 0,3 2 0,1-1 0,1 4-35,-1 3 0,2-4 1,1 1-276,2 2 0,-1 0 0,-3 2 0,-2 2-58,-3 2 0,2-2 0,-6 7 0,-2 0 0,0 2-21,-2 2 0,-2-1 0,-2 1 0,-4-1 25,-3 0 0,-1 1 0,-1-1 0,1 1 151,-1-1 0,7 0 233,1 1-73,4-1 1,2-1-1,4-1 1,3-2 0,3-4 0,1 3-15,1-1 1,3 2 0,1-4 0,-2 0-15,-1 2 0,-3-4 1,-2 7-1,0 0 0,-7 2 0,1 2 1,-6-2-1,-6-2 139,-6 0 0,-6-1 1,-7 4-391,-1 1 0,-5-2 1,2-1-1,1-4 1,2 0-1052,2-3 0,3 4 0,-1-1 1</inkml:trace>
  <inkml:trace contextRef="#ctx0" brushRef="#br0" timeOffset="85978">22275 7243 9410,'-6'-11'-919,"-2"3"0,-3 8 0,-2 7 0</inkml:trace>
  <inkml:trace contextRef="#ctx0" brushRef="#br0" timeOffset="87261">17301 8520 8673,'7'-2'0,"4"3"411,4 5 1,6 2 0,-3 3 0,1-2-1,2 0-593,-2 0 0,5 2 1,-5 2-1,0-1 1,-1 1-1,-1-1 1,-2 0-1,-3 1-2221,-2-1 2117,-7-5 1,2 4 0,-5-4 0</inkml:trace>
  <inkml:trace contextRef="#ctx0" brushRef="#br0" timeOffset="87551">17537 8483 8355,'0'-12'1442,"0"-1"-890,0 1-549,0 5 0,-6 2 0,-3 7 0,-5 5 1,-4 7-198,-1 4 0,-2 7 0,-4 5 0,0 2 0,1 2 0,-1 2-673,0 1 0,6 0 0,1 1 1</inkml:trace>
  <inkml:trace contextRef="#ctx0" brushRef="#br0" timeOffset="88015">15701 8471 8607,'-12'-14'124,"5"3"1,2 12 0,3 4 0,-1 3-1,-1 3 1,2 1 0,0 2-420,2 3 0,0-2 1,0 4-1,0 0 0,0-1 1,0 1-1,0-1-126,0 0 0,6-1 0,1-5 1</inkml:trace>
  <inkml:trace contextRef="#ctx0" brushRef="#br0" timeOffset="88265">15825 8471 8355,'9'0'298,"-2"1"-279,-2 3 0,-1 7 0,-4 9 1,0 2-594,0 4 1,0 6 110,0-4 1,6 12 0,1-1 0</inkml:trace>
  <inkml:trace contextRef="#ctx0" brushRef="#br0" timeOffset="88978">17872 8793 8158,'0'-12'194,"0"-1"0,0 1 0,1 1 363,3 3 0,-1 2 0,5 6-438,2 0 1,-3 0 0,1 0-130,2 0 1,1 2 0,1 0-1,-1 4-110,-3 1 1,-2 2 0,-6 7 0,0 0-1,0 1 1,-1 1-323,-4 2 0,-1 0 359,-7 0 1,-3-3-1,-2 3 1,0 1-1,-1-2 51,-1-2 1,5-3 0,-1-2 228,2 1 0,1-7 0,2 0-6,3-1 0,4-3 1,9 2-1,8-4-377,6-4 0,9 1 1,2-4-1,2 0-183,2 0 0,-2 3 0,1-3 1,0 0-140,-1 1 1,-2-3 0,-5-3 0</inkml:trace>
  <inkml:trace contextRef="#ctx0" brushRef="#br0" timeOffset="89214">18492 8558 8355,'-4'-13'-105,"0"1"0,1 2 1,1 6-1,2 8 1,0 6-421,0 2 1,0 1-1,0-1 1</inkml:trace>
  <inkml:trace contextRef="#ctx0" brushRef="#br0" timeOffset="89491">18504 8830 12379,'9'0'-1662,"-1"0"1,-5 0 0,2 0 0</inkml:trace>
  <inkml:trace contextRef="#ctx0" brushRef="#br0" timeOffset="98230">19236 8582 9057,'0'-12'0,"0"0"0,0-1 0,0 1 258,0-1 0,6 0 0,2-3 0,3 0 0,1 1 0,2 2 0,1 4-69,2 0 0,3 7 0,-2-2 0,0 2 0,2 2 0,-3 2 0,1 2-499,-3 4 0,-1 3 0,-3 1 0,-2 2 0,-5 1 104,-3 2 0,-1 5 0,-3-1 0,-4 2 70,-5 2 0,-3 0 1,1 1-1,-1 0 143,-2-1 1,-3 1-1,3-8 1,3 0 224,5 0 1,-1-2-91,6-3 1,1-6 0,7-3-133,5-3 1,2-1-1,2 0 1,4 0 0,4 0-151,2 0 0,2 0 0,0 0 0,-1-1-664,1-3 1,0 2-1,0-3 419,0-1 0,0-1 0,-1-5 0</inkml:trace>
  <inkml:trace contextRef="#ctx0" brushRef="#br0" timeOffset="98656">19856 8607 8355,'-1'-11'407,"-2"2"0,-2 2-44,-2 1 0,4 3 1,-1 8-1,2 3-299,2 3 0,4 1 0,2 1 0,1-1 1,3 0-1,1 1 0,1-2 0,0-1-341,1-2 0,-1-4 1,1 3-541,-1-2 0,0-1 333,1-4 1,-1-1 0,1-3 246,-1-4 0,-5-3 0,-3-2 545,-3 1 0,-1 4 1,0-1 396,0 0 278,0 3-612,0 1 0,0 14 0,0 5-134,0 4 1,-5 1-1,-2 5 1,-1-1-175,-1 3 1,1 2 0,-3-2 0,2 2 106,0 1 0,2-1 1,-2-1-696,0 2 0,5-5 0,-3 3 0,2-5 0,1-2-434,-2 0 300,5-2 1,-10-6-1,4 0 1</inkml:trace>
  <inkml:trace contextRef="#ctx0" brushRef="#br0" timeOffset="98898">20216 8979 8355,'0'-7'525,"0"3"0,0 8 1,0 5-1,1 2 1,2 1-1,1 1 1,-1-1-1,-2 0-824,-1 1 0,4 3 1,0 1-1,-1-2 1,-1 0-1,-2 0 1,0 2-1236,0-2 0,4-1 1117,0-2 1,0-5-1,-4-1 1</inkml:trace>
  <inkml:trace contextRef="#ctx0" brushRef="#br0" timeOffset="99167">20613 8632 8355,'0'-12'519,"0"-1"1,0 1-252,0-1 1,1 7 0,3 1-90,4 4 0,2 8 0,0 4 0,-3 5 0,0 4 0,-2 2 0,1 1 0,-4 2 0,0 0-524,-2 0 0,0-1 0,0 0 0,-2-2-55,-2-1 0,3-6 1,-3 1-1,2-2-882,2-2 0,0-3 1148,0-1 1,0-5-1,0 2 1</inkml:trace>
  <inkml:trace contextRef="#ctx0" brushRef="#br0" timeOffset="99450">20427 8793 8355,'8'-4'351,"0"0"1,0-2 0,5 4-405,-1-2 0,6-5 1,4 4-1,4-1 1,5-1-2,0 1 0,1 3 1,3-1-1,-4 2-870,0 2 0,-7-4 586,-3 0 1,-6 0-1,3 4 1</inkml:trace>
  <inkml:trace contextRef="#ctx0" brushRef="#br0" timeOffset="100028">21183 8657 8355,'0'-13'274,"0"1"1,0 0 756,0-1-713,0 6 0,0 3 0,0 8-445,0 5 0,4 2 0,2 1 96,1 0 0,-3 5 1,3 0-1,-2-1 1,-2 1-116,-2-1 0,4 1 0,0-5 50,2 0 1,-3-5-1,4-3 46,2-2 0,1-2 0,1-2 0,2-2 28,3-4 1,-3-3 0,2-3 0,-2-1 24,-2-1 0,-3-1 0,-3 3 15,0-2 0,-1 2 0,-2-4 0,1 1 48,-1 1 1,-2-1 0,-2 6 409,-3 3 1,1 3-327,-5 5 1,5 1 0,-1 3 0,3 4-103,1 3 1,0 7 0,0 2 0,1 0-63,3 1 0,-1 0 1,4 3-1,0 1-80,0 0 0,-5 0 1,2 0-1,-2-1-36,-2 1 0,0 0 0,-2-1 0,-2-2-29,-4-2 0,-3-5 0,-1 2-50,-1-3 1,1-3 0,-1-2-1,1-2 1,0-1-199,-1-3 0,1 2 1,-1-1-1276,1-1 1614,0-2 0,-1-6 0,1-2 0</inkml:trace>
  <inkml:trace contextRef="#ctx0" brushRef="#br0" timeOffset="100415">21592 9017 8481,'0'-13'272,"0"1"1,2 1 0,1 1 357,1 2 0,5 4 0,0-3-511,2 1 0,1 2 0,0 4-197,1 0 0,-1 0 1,1 0-1,-1 1-163,1 4 1,-5 1 117,0 7 0,-5-1 1,1 1-1,-4 0 0,-3 3-4,-1 0 1,-10 1 0,2-4 60,-2 4 0,0-2 1,2 4-1,-1-1 1,1-2 282,0-3 1,3-4 0,3-1 204,0 2 0,2 1-417,4 1 1,5-5 0,4-3 0,2-3-223,1-1 0,2 0 0,2 0 0,4 0-708,-1 0 1,3 0 0,-5-1 529,-2-3 1,4-3-1,0-5 1</inkml:trace>
  <inkml:trace contextRef="#ctx0" brushRef="#br0" timeOffset="100793">22089 8657 8355,'0'-7'749,"1"-3"1,3 6 104,4 1 1,3 2 0,3 1-811,3 0 1,2 0-1,6 0 1,1 0 0,2 0 255,0 0 0,-3 0 0,-4 0-2815,1 0 1,-4 0 222,-2 0 2170,-7 0 1,-4 0-1,-5 0 1</inkml:trace>
  <inkml:trace contextRef="#ctx0" brushRef="#br0" timeOffset="101031">22225 8483 8355,'1'-11'460,"4"3"0,-4 8 0,3 10 1,-3 5-1,-1 5 0,2 4 0,1 1 1,1-1-747,-2 1 0,0 1 0,-2 2 0,0 1 0,0-2 0,0-2 0,0-3 0,0-2-605,0-2 1,0-2-1,1-4 555,3 1 0,3-1 0,6 1 1</inkml:trace>
  <inkml:trace contextRef="#ctx0" brushRef="#br0" timeOffset="101522">22696 8545 8355,'0'-5'538,"0"5"1,0 7-396,0 4 1,0 5 0,2 1 0,0-1-277,3 2 0,4-4 0,-1 2 1,3-2-99,2-1 1,-1-2 0,1-2 0,-1-2 33,1-1 1,-1-2-1,0-4 140,1 0 0,-1-6 0,-1-2 0,-1-3 268,-2-1 0,-4-5 0,3 1 0,0-1 184,0-1 1,-4 4-1,1-2 7,-3 2 1,-1 2 0,0-1 0,0 1 875,0-1-1066,0 7 0,2 0 1,0 7-158,2 4 1,5 3-1,-4 7 1,2 3-99,3 1 0,-3 2 0,1 4 1,0 1-34,-1 3 0,3 1 0,-5 3 1,1-3-88,-1 1 1,-1-4 0,-4 5 0,-1-2-109,-3-2 0,-3-3 1,-5-3-1,-1-3 75,1-1 0,-5-3 0,-1-5-40,-1-2 0,2-5 0,-2 2 0,0-1 1,1 1-356,0-3 0,-3 0 0,5-4 30,1-2 192,1-3 1,7-5-1,1 0 1</inkml:trace>
  <inkml:trace contextRef="#ctx0" brushRef="#br0" timeOffset="101994">23130 8905 8355,'0'-13'0,"2"7"-60,2 1 0,-1 0 401,5 1 1,-4 0 0,4 2-1,2 0 49,1-3 0,1 1 0,1 4 0,-1 0-382,1 0 0,-1-4 0,0 0 0,1 1 149,-1 2 0,-1 2-428,-3 3 1,2 3 0,-6 6 0,-1-1-74,-2 0 1,-5 2 30,0 3 1,-4-3 0,2 2-1,1-2 1,-2-2 135,0 1 0,-1-1 0,-3 1 387,3-1 0,1-5 0,4-2-18,-1 1 1,0-3 0,5 3-31,3 0 0,3-2 1,5-4-1,1 1 48,-1 4 0,1-4 1,-1 3-1,2-1-57,2 1 1,-6-1 0,2 4 0,-1 0-158,0-1 1,-4 3 5,-3 3 1,-2 1 0,-2-1 0,0 0 0,-2-1-19,-2-2 0,-7 2 1,-7-3-1,0 2-330,1-2 1,-6 1 0,3-4 0,-2-1-451,1 1 0,-1-3 247,6 2 0,-1-3 0,5-1 0</inkml:trace>
  <inkml:trace contextRef="#ctx0" brushRef="#br1" timeOffset="102159">23800 8768 5734,'-12'0'0</inkml:trace>
  <inkml:trace contextRef="#ctx0" brushRef="#br0" timeOffset="105412">15689 9748 9187,'0'-12'0,"0"-1"569,0 1 0,0 7 1,0 5-1,0 6 0,0 7-390,0 3 1,4 0-1,0 4 1,0 1 0,1 0-1,-1-2-777,-2-1 0,0 2 0,-1-3 0,2-2-648,1-1 0,0-2 0,-4 1 0</inkml:trace>
  <inkml:trace contextRef="#ctx0" brushRef="#br0" timeOffset="105649">15863 9711 8355,'0'12'-456,"0"2"0,-2 1 295,-2 2 1,3 5-1,-3-1-146,2 2 0,-3 7 0,-2 2 1</inkml:trace>
  <inkml:trace contextRef="#ctx0" brushRef="#br0" timeOffset="106102">17301 9785 8355,'-16'-19'503,"-1"3"0,8 7 1,9 5-1,6 4 1,5 4-136,2 5 1,5 7 0,2 5 0,3 2 0,-1 2 0,-2 1 0,1 2 0,0 1-755,-1-2 0,-5-1 1,2-1-1,-2-1-162,2-4 0,-4-2 0,3-5 0,-5-2-1189,-3-3 0,0-2 1517,5-6 0,-7 0 0,0 0 0</inkml:trace>
  <inkml:trace contextRef="#ctx0" brushRef="#br0" timeOffset="106415">17537 9798 8355,'0'-13'742,"-6"7"1,0 1-1,-7 10 1,1 4 0,-2 5-628,-3 3 1,2 6-1,-5 0 1,-2 6 0,-2 2-1,-1 0-768,0 1 1,2-4 0,2 1-1,5-3 1,2-3 0,3-2-127,3-5 1,2-2 0,6-1 0</inkml:trace>
  <inkml:trace contextRef="#ctx0" brushRef="#br0" timeOffset="106866">17760 10195 9202,'-7'-6'1259,"-2"3"0,6-5-1102,4-1 1,5-1-1,6 2 1,1 2-1,-1 2 1,2 0-1,1 0-166,1-2 1,1 5 0,-5-3-334,1 2 0,-1 2 182,1 0 0,-7 6-10,-1 2 0,-4 3 0,-1 2 0,0 0-132,0 4 1,-6-3-1,0 4 1,-3-2 0,1 1 206,-2-2 1,4-1 0,-1-2 0,1 0 172,3 1 0,2-1 0,1 1 13,0-1 0,5 0 0,4-1 46,2-2 1,3 0 0,1-3 0,1-1-19,-1 1 0,-1 2 0,-3-2 0,-1-1 21,-2 1 1,-5 3 0,1 0-23,-3 2 1,-2 0 0,-3-2 0,-4 0-18,-3 0 0,-7-2 0,-3 0-462,-2-2 1,2 4-1,0-5 1,1-1-1,0-2-2198,4-1 2092,2 0 0,2 0 0,-1 0 1</inkml:trace>
  <inkml:trace contextRef="#ctx0" brushRef="#br0" timeOffset="107181">18355 10046 8355,'2'-19'763,"2"2"1,-1 9-1,5 4 1,3 2-1,3 2 1,2 0-1,1 0-965,1 0 1,-4 0-1,3 0 1,0 0 0,0 2-1,-2 0-2146,-1 3 1,-3 4 1831,-3-1 1,3 3 0,-4 2 0</inkml:trace>
  <inkml:trace contextRef="#ctx0" brushRef="#br0" timeOffset="107182">18380 10158 8355,'-16'12'1094,"-1"0"-658,1 1 0,5-1-151,2 1 0,4-5 0,8-1 0,4-2 1,8-2 19,7-2 1,5-1 0,9 0-1,-1-1-416,-2-3-1670,0-3 0,4-5 0,0-1 0</inkml:trace>
  <inkml:trace contextRef="#ctx0" brushRef="#br0" timeOffset="111106">19298 9984 8707,'0'-13'0,"0"0"0,0-2 0,0-2 899,0 2 1,4 5-589,0 2 0,0 7 1,-2 1-1,1 6 1,2 5-1,2 3 1,1 1-1,1 3 1,-1 0-316,1 0 0,-2 3 1,2-5-1,0 1 1,2-2-1,2-1 0,-1-5 1,0-2-728,1-4 1,-1-1 550,1-2 1,3 0 0,1-2 0,-2-2 65,-1-4 1,-2-3 0,-1-3-1,-1-1 40,-2-2 0,-1-3 0,3 2 0,-4 0 156,0 0 0,-2-3 1,-4 5-1,0 0 159,0 3 1,0 0 104,0 1 0,0 6 1,0 6-110,0 7 1,-1 6 0,-2 3 0,-3 5-94,0 2 1,-1 2-1,-3 1 1,2 3-111,-2 4 1,-1 3-1,0 1 1,1-1-161,2-3 0,1 3 0,-2-3 0,2 2-701,1-2 0,-2-2 0,4-4-39,1-3 1,0 3 0,1-10 0,-3 1-825,3 0 1690,0-1 0,2-5 0,0 1 0</inkml:trace>
  <inkml:trace contextRef="#ctx0" brushRef="#br0" timeOffset="111376">19782 10393 8355,'7'-12'1067,"-2"3"1,-3 3 29,2 0-738,-3 2 0,5 9 0,-6 4 1,1 2-313,3 1 0,-3 5 1,4-1-1,-4 1-45,-1 1 1,0-5 0,0 5-1,0-1-347,0-1 0,0 1 0,0-5 0,0 1-421,0-1 1,0 1-1639,0-1 1860,0 0 1,0 1-1,0-1 1</inkml:trace>
  <inkml:trace contextRef="#ctx0" brushRef="#br0" timeOffset="111668">20315 10046 8355,'7'-13'1573,"-3"1"-1219,3 0 0,-4 5 1,5 3-1,2 2-112,1 2 1,-3 0-1,-1 2 1,0 2 150,0 4 1,-1 4 0,3 4 0,-5 2-346,-3 1 0,-1 2 0,0 3 0,0 1-115,0 0 1,0 0-1,0-2 1,-1-1-409,-3-1 0,1-2 0,-4 2 1,2-5-559,2-2 0,0-1 0,0-1 262,-1 0 0,-5 1 0,2-1 0</inkml:trace>
  <inkml:trace contextRef="#ctx0" brushRef="#br0" timeOffset="111866">20154 10158 9088,'1'-12'0,"3"3"1387,5 1 0,6 5-1187,1-1 1,8 1 0,1 0 0,5-1 0,4 1 0,2 2 0,1 1 0,1 0-866,0 0 0,-8 0 1,6 0-772,-4 0 1,-3 5 0,-4 2 0</inkml:trace>
  <inkml:trace contextRef="#ctx0" brushRef="#br0" timeOffset="112967">21022 10083 8489,'0'-19'0,"-1"2"0,-2 3 614,-1 2 0,0 4-228,4 0 0,1 5 1,3 0-1,4 6 1,3 5-1,0 3 0,-1 1 1,-2 1 290,2-1 1,1 2-784,1 3 0,-3-4 1,-1 4-1,2-5-394,1-3 1,1 0-1,0-5 1,1-1 82,-1-1 0,-4-2 0,1 0 0,0-2 124,2-2 1,2-8 289,-1-9 1,-4-1 0,-1 1 0,-1 5 143,-3 2 0,-2 1 0,-1 1 430,0 0 0,0 3-160,0 1 0,-4 7 0,-2 1 1,1 8-166,-1 7 0,-3 4 1,2 6-1,-1 0-95,-1 0 1,1 5 0,-4 3 0,-1 3-139,1 1 1,-1 1-1,1-3 1,1 0-480,3-2 1,-2-6 0,6 1-1,1-5-804,2-2 0,1-6 0,0 2 537,0-3 1,0-8-1,0 0 1</inkml:trace>
  <inkml:trace contextRef="#ctx0" brushRef="#br0" timeOffset="113310">21406 10505 8789,'13'-13'1309,"-1"1"0,-3 4-1252,-1-1 0,0 7 0,4-4 0,1 2 353,-1 0 0,1 0 0,-1 4-313,0 0 0,1 4 0,-2 1 0,-1 2-65,-2 3 1,-5 1 0,1 1 0,-3 2-475,-1 3 1,-1-4-1,-3 5 1,-5-1 365,-2-1 0,-3 2 0,-1-2 0,-1 0 140,1-1 1,1-1 0,1-2-1,1 1 326,0-1 0,5 1-157,3-1 0,8-5 0,4-3 0,4-3-605,5-1 1,6 0-1,8-1 1,-1-2-1281,0-1 0,3-5 962,-4 0 0,0-2 0,-4-1 0</inkml:trace>
  <inkml:trace contextRef="#ctx0" brushRef="#br0" timeOffset="113477">22200 10294 12964,'0'-10'-1808,"0"6"1,-5 6-1,-2 10 1</inkml:trace>
  <inkml:trace contextRef="#ctx0" brushRef="#br0" timeOffset="120958">13233 4738 8355,'13'0'-845,"-2"1"0,-2 2 748,0 1 1,-7-1 0,3-7-1,-4-5 681,-1-2-468,0-1 1,-6 1 0,-2 3 0,-2 5 135,2 6 1,-1 5-161,4 8 0,0 4 0,2 6 0,-1 3-9,1 4 0,1 12 1,-1 6-1,-1 6-34,1 6 0,1 1 0,2 6 0,2 2-39,2 1 0,-1 11 1,4 5-1,0 5-20,-1 2 1,-4-41-1,-1-1 1,1-1-1,0-1 1,-1 2-1,0 1-100,-1 2 0,0 0 1,0-2-1,0-1 0,0 4 1,0 1 102,0 3 0,0-1 0,-1-2 0,0 0 0,0 3 0,-2 0 0,0 0 0,-1-1 0,0 0 0,0 1-7,0 0 1,0 0 0,2 0 0,0 0-1,-2-1 1,1 0 0,-1 1 0,1-1-17,-1 1 0,1 0 0,1-5 0,0-1 0,-1 2 0,-1 0 0,1-4 0,-1-1 1,1 0 1,-1 0 0,0 3 0,0 0 0,-2-2 0,-1 0-1,1-1 1,0 1 30,0-2 0,0-1 0,-1 5 0,1 0 0,0-4 0,0-1 0,0 2 0,-1-1 4,1 1 0,0 0 1,-8 45-1,7-46 0,-1-1 1,0 1-1,0 0-12,0-2 0,0 0 1,3 2-1,1 0 0,-4 43 1,-1 1 58,2-1 0,2-44 0,1-1 0,-2 45 0,1-1 19,-1-1 0,2-3 0,4 4 13,0-2 0,0-1 1,0-3-1,0 2 1,0 1-78,0-2 0,4-1 1,2-1-1,-1 1-24,1 3 1,-2-1-1,-4 4 1,0-3-81,0-6 0,0-1 0,0-8 0,0-6 14,0-5 0,0 0 0,0-9 1,0 1 91,0-4 1,-2-3 0,0-3 0,-4-4-84,-1-5 0,5 2 0,-3-8 0,4 0-53,1-3 0,0-5 0,0-2 1,0-2-206,0-2 331,0-2 0,0-5 0,3 0 0,2-1 0,4-1 0,-1 0 0</inkml:trace>
  <inkml:trace contextRef="#ctx0" brushRef="#br0" timeOffset="137727">22932 6970 8355,'0'-19'227,"-4"1"1,1 6 0,4 0-1,6 4 1,4 4-152,2 3 0,3-3 0,4-1 0,2 3 1,4 0-216,0 2 1,6 0 0,-1 0 0,2 2 0,-1 0 0,-3 4 0,-4-1 0,-4 2 0,-5 0-587,-5 3 1,2-5 0,-7 1 0</inkml:trace>
  <inkml:trace contextRef="#ctx0" brushRef="#br0" timeOffset="137999">22944 7169 8254,'2'-7'80,"2"3"1,5 2-26,7 2 0,3-4 1,7 0-1,3 0-123,4-2 1,4 5 0,3-5 0,2 2-592,-2 0 1,-2 0 0,-1 4 0</inkml:trace>
  <inkml:trace contextRef="#ctx0" brushRef="#br0" timeOffset="138593">23899 6958 8355,'-4'-13'-56,"-1"2"130,-2 3 0,3 1 0,-5 4 0,0-1 0,-2 1 0,0 3 109,2 5 1,0 2 0,3 5-1,-1 0-83,-2 1 0,-2 5 1,0 2-1,1 2 15,2-1 0,-1 2 0,-2-2 0,3 3-72,4 0 1,3 0 0,1-2 0,0-3-89,0-1 1,5-1 0,3-6-32,3-3 0,7 2 1,2-6-1,0-2 1,1-2 46,1-4 1,2-3 0,-1-6 0,-2-3-21,-5 0 0,-2-6 1,-3 1-1,-3-2-28,-4-2 1,-2-4 0,-2 0-1,0 2-183,0 0 0,-7 4 1,-4 2-1,-6 6-397,-2 5 167,-7 5 1,-11 5-1,-7 0 1</inkml:trace>
  <inkml:trace contextRef="#ctx0" brushRef="#br0" timeOffset="139208">23912 8582 8703,'-7'-12'303,"3"0"1,8 3-251,4 1 1,9 4-1,3-3 1,4 0 0,1 2-1,-1-1 1,1 3-1,0 2 1,-2 1-864,-2 0 1,1 0 199,-5 0 0,-1 6 0,-3 0 1</inkml:trace>
  <inkml:trace contextRef="#ctx0" brushRef="#br0" timeOffset="139463">23937 8781 8462,'12'-7'-2,"4"0"1,4 4 0,2-1 0,5 0 150,4-1 1,-2-1-906,4-2 1,0-3-1,4 4 1</inkml:trace>
  <inkml:trace contextRef="#ctx0" brushRef="#br0" timeOffset="139751">24606 8607 9441,'-5'-16'0,"-2"-1"0,0 2 0,1 3 0,2 5 0,-1 7 0,-2 7 30,-3 4 0,3 2 0,-1 3 0,-2 3 0,-1 3 0,0 4 0,2 0 10,0 0 0,7-1 0,-2 0 0,2 0 0,2 0 0,2-1 0,2 0 0,4-2 0,4-3 0,5-2 0,4-5 0,2-4 0,2-2 0,1-3-156,3-2 1,-3-2 30,3-3 1,-4-7 0,-3-7 0,-4 0 49,-4 0 1,-1-6-1,-8 1-84,-3-5 1,0-5 0,-4 4 0,-3 0 0,-6 1-387,-4-1 0,-9 5 1,1 8 79,-5 2 0,-6-4 0,2-1 0</inkml:trace>
  <inkml:trace contextRef="#ctx0" brushRef="#br0" timeOffset="140356">22771 10269 8593,'-13'-21'312,"1"1"0,1 9-1029,3-2 1,8 9 464,8 0 1,4 1 549,5-1-379,2 3 0,10-5 0,0 6 0,0 0 0,0 0 0,1 2 0,0 0-239,1 3 1,-2-1-1,-4-4 1</inkml:trace>
  <inkml:trace contextRef="#ctx0" brushRef="#br0" timeOffset="140625">22783 10468 8355,'-12'-6'-97,"6"5"40,6-3 1,7 2 0,10 2-2,3 0 1,6-4 0,6-1-1,5-1 1,3-1 28,3 0-481,-4 4 0,9-8 0,-4 5 1</inkml:trace>
  <inkml:trace contextRef="#ctx0" brushRef="#br0" timeOffset="140907">23602 10170 9504,'-6'-19'0,"-1"2"0,-1 5 0,1 2 0,0 3 0,2 3 0,-2 5 0,1 8 0,-1 6 0,2 4 0,-2 3 0,1 2 0,1 2 0,1 1 0,0 4 0,0 0 0,1 2 0,1-1 0,2-2-70,0-2 0,6-3 0,4-5 1,3-3-1,7-3 0,2-3 1,5-3-1,2-4 0,3-4 0,0-4 1,1-4-1,-2-5 0,-2-3 1,-2-5-1,-4-1 0,-2-1 0,-6-1 1,-6-3-96,-4-4 252,-4 4 0,-4-5 0,-5 3 0,-9-2-253,-5-1 0,-8 3 0,-3 8 0,-3 6-343,-1 5 1,-6-1-1,-1 5 1</inkml:trace>
  <inkml:trace contextRef="#ctx0" brushRef="#br0" timeOffset="142588">14784 11547 8355,'0'-17'0,"0"1"0,0 0 0,-2 3 89,-2 0 1,3 5 333,-3 0 0,2 3 0,4 0 0,2 2-280,4 5 0,3 10 0,1 0 0,1 4 0,-1 1 0,1 6 0,-2 3-88,-3 3 0,3 4 1,-4-3-1,0 0 0,-3 1-180,-3-4 1,-1 1-1,0-2 67,0-1 1,0 1 0,0-9 25,0-2 0,-1-2 1,-3-2 2,-5-2 1,-2-4 0,-1-5 0,1-1 0,1-3-171,2-5 1,1-7 0,-2-5 0,2-4 5,1-3 1,2-4-1,4-8 1,0-3 113,0-2 0,6-10 0,2 4 0,3-2 138,1 2 1,2 4 0,1 12-1,3 1 145,1 6 0,2 8 1,4 8-1,-2 6 30,-2 5 1,1 2 0,-4 5 0,0 5-240,0 4 1,-2 7 0,-5-1-62,-2 2 0,-3 3 1,-3 2-1,1 1 1,-2-2-28,-5 0 1,-4-3-1,-7 1 1,-1-1-222,-1-4 0,-6 2 0,1-5 306,-3-2 0,1-5 0,1-3 1,1-1-1,1 0 129,0-1 1,-2 1 0,6-3 101,1 1-198,6 0 1,9-4 0,9 1 0,2 2 61,1 1 0,2 2 0,1-2 0,3 3 96,1 0 1,-4 4 0,3-3-145,0 3 0,-3 0 0,5-1 0,-1-2-164,0 2 1,2 1-1,4 0 1,-2-2-211,-2 0 0,2-3 1,-2 4-1,1-3 0,0 0-411,-1 0 0,-6-4 0,3 2 0</inkml:trace>
  <inkml:trace contextRef="#ctx0" brushRef="#br0" timeOffset="142856">15466 11410 8355,'0'-25'351,"0"6"1,0 1 0,0 6-1,1 1 1,3 2-84,5 5 1,-3 4-1,3 6 1,0 5-1,1 5 1,0 4 0,-4 3-1,1 3-314,0 3 0,-4 6 1,1-2-1,-2 1 0,-2 1 1,0-2-1,0 0 1,0-2-681,0-2 1,1-4 0,2-3-22,1-1 0,1-6 0,-1 2-614,5-4 1265,-4-6 0,6-1 0,-4-6 0</inkml:trace>
  <inkml:trace contextRef="#ctx0" brushRef="#br0" timeOffset="143181">15875 11237 8355,'-7'1'593,"3"3"1,3 4-462,1 3 1,0 3 0,0 3 0,0 3 0,1 5 0,2 3-1,2 2 1,2 0-61,3 1 1,-5 2 0,-1-3 0,-1 2-397,1 2 1,-2-4 0,2-1-1,-3-2-225,-1-3 1,0 0 0,0-2 0,0-3-595,0-1 1010,0-7 0,-5 0 0,-2-4 1</inkml:trace>
  <inkml:trace contextRef="#ctx0" brushRef="#br0" timeOffset="143348">15615 11646 8355,'0'-13'627,"5"7"-728,3 1 1,7 4 0,3 1 0,0-1 0,2-2-1,-1-1 1,3 1 0,3 2 0,2 1-487,2 0 1,0-6-1,-4-1 1</inkml:trace>
  <inkml:trace contextRef="#ctx0" brushRef="#br0" timeOffset="143746">16359 11373 8549,'8'-25'0,"-1"2"0,0 2 0,-2 5 1058,1 2 1,-2 5-997,-4 1 1,-1 1-227,-4-1 1,-3 3-1,-7 5 1,-3 1 0,-1 3 243,-3 4 1,0 3 0,0 3 0,2 1-322,2 2 0,-2-1 0,3-2 1,3 1 199,5 2 1,3 3 0,6-3 0,0 0 39,0 0 1,7-1-1,6 3 1,4-1-37,3-3 0,3-1 1,-2-2-1,2-1 37,2-3 1,-4 3 0,-2-2 0,0 0 121,1 0 0,-9 2 0,0-3 123,-4 3 0,-3 1 0,-4 1-72,0-1 0,-10 1 1,-2-1-1,-4 2 1,0 1-93,-1 1 1,-3 1 0,2-5 0,0-1-1083,0-2 0,3 2 0,5-4 354,2 0 1,5-2 0,-2-5 0</inkml:trace>
  <inkml:trace contextRef="#ctx0" brushRef="#br0" timeOffset="144047">16780 11410 8355,'-11'-5'-228,"3"5"1,4 5 0,7 8-258,1-1 0,5 0 0,-2 1 1</inkml:trace>
  <inkml:trace contextRef="#ctx0" brushRef="#br0" timeOffset="144048">16780 11733 8355,'-7'5'0,"2"-2"1046,5 5-741,0-5 1,1 2 0,3-5-683,5 0-675,-4 0 0,6-5 0,-4-2 1</inkml:trace>
  <inkml:trace contextRef="#ctx0" brushRef="#br0" timeOffset="145448">17847 11559 8598,'7'-25'0,"-3"2"0,-4 2 0,-3 5 0,-2 2-623,-2 1 1,3 1 836,-5 0 0,3 3 1,-4 2-1,2 2 0,-2 2 1,-1 2-1,-1 2 0,-1 3-46,1 5 0,-5 6 0,2 3 0,3 1 0,2 3 0,2 0 1,-1 0-107,1-1 1,5-2 0,-1 3 0,3-3 0,1-1-772,0-3 1,1-5 398,3-2 0,7-5 0,6 0 248,-2-6 0,-1-4 0,-2-5 0,1-2 79,-1-3 1,-1 2 0,-1-4 0,-3 1 111,-2 3 1,1 1-1,-4 2 1,3-1 300,-3 1 0,1 1-234,1 3 0,-1 2-114,5 6 1,-5 6 0,1 2 0,-1 3-1,0 1-39,1 1 0,4 3 1,-2 2-1,-1 2-396,1 2 0,2-3 0,-3 2 0,1 1-284,-1 1 1,4-2 143,-5-1 0,5 1 0,-2 4 1</inkml:trace>
  <inkml:trace contextRef="#ctx0" brushRef="#br0" timeOffset="146173">18281 11485 8355,'0'-13'0,"0"1"-88,0-1 0,1 2 195,4 3 1,-3 4-1,5 8 1,-1 4 0,-4 5 69,0 3 0,-1-2 0,2 4 0,1-1-167,-1-1 0,0 1 0,-1-5 0,4 0-206,1 1 1,-3-5 0,4-1 60,2-2 1,1 0-1,1-7 73,1-2 1,-2-3 0,-2-5 0,0 1 62,0 2 1,-2-2 0,1 2 0,1-5 11,-2-2 1,2-1-1,-5 5 113,-1-1 1,-2 1-1,-1-1-36,0 1 0,-5 5 1,-3 3-18,-3 3 0,4 2 0,1 3 40,1 4 0,3 5 1,-2 3-1,3 5 1,1 2-26,0 2 1,0 5-1,1 4-155,3 1 0,-1 3 0,5-1 0,1 0 0,-1 0-90,0 0 0,-1 1 1,3-1-1,-3-1 24,-2-3 0,-1 1 0,-4-5 0,-1-3 48,-3-4 1,-7 0 0,-7-5 0,-1-2-20,-3-1 0,-2-7 0,-1-3 61,0-3 0,5-1 0,1-1 0,1-3 0,2-4-103,3-4 1,6-4 0,3-1 0,2 1-182,2-2 1,6-1 0,1-6 0</inkml:trace>
  <inkml:trace contextRef="#ctx0" brushRef="#br0" timeOffset="146454">18740 11832 8342,'0'-13'1080,"0"1"-698,0 5 0,0 3 0,0 8 0,0 4-102,0 3 1,0 2-1,0 1 1,0 2-322,0 5 0,0 1 1,0 0-1,0-1-397,0 1 1,1-3 0,2 2-236,1 1 0,2-4 1,-4-2-1,4-2 130,1-2 0,1 1 0,5-1 0</inkml:trace>
  <inkml:trace contextRef="#ctx0" brushRef="#br0" timeOffset="146710">19124 11485 8355,'0'-13'225,"0"1"-61,0 5 0,6 1 0,2 6 0,2 2 0,-2 2 1,-2 6 175,-1 5 1,-2 3 0,4 4 0,-2-2-470,-2 2 0,-2 2 0,-1 1 0,0-2 47,0-2 0,0 1 1,0-6-1,0-1-1838,0-1 1312,0-1 0,-5-1 0,-2 0 1</inkml:trace>
  <inkml:trace contextRef="#ctx0" brushRef="#br0" timeOffset="146989">19013 11658 8954,'5'-12'-269,"2"5"1,7 1 0,1 2 35,2 0 0,5-4 0,-2 2 0,5 1 0,3-1 0,1 4-22,-2 0 1,5-3 0,0-2 0</inkml:trace>
  <inkml:trace contextRef="#ctx0" brushRef="#br0" timeOffset="147463">19720 11249 8355,'-4'-24'0,"-1"4"0,1 2-177,4 6 494,0 5 1,0 2-1,0 10 1,0 4-133,0 6 1,2 5-1,0 5 1,3-1-63,-3 1 0,0 4 1,-2 0-1,0-1-93,0-2 0,0 1 1,0-1-1,0-2-357,0-1 0,0-3 0,0-1-357,0-1 482,5-2 0,2-9 133,6-3 0,-2-8 0,-2-4 0,-1-3 224,2-1 0,0 3-113,-2 1 1,3 1 0,-1-2 0,3 2 0,4 1 0,-2 3 132,-1 2 0,-2 1 1,-1 1-142,-2 3 1,0 3-1,-5 6 1,-1-1-22,-1 1 0,-4 3 1,-2 1-1,-6-2-106,-5-1 0,0 2 0,-6 1 0,-1-2-49,-1-1 0,2-6 0,1 0 0,-1 0-471,2-1 1,1 3 151,5-6 0,1 6 0,0-3 0</inkml:trace>
  <inkml:trace contextRef="#ctx0" brushRef="#br0" timeOffset="147946">20141 11497 8355,'-8'-18'415,"1"4"-20,2 5 0,1 11 0,5 3 0,2 4 0,1 4 0,0-1 0,0 0-536,0 1 0,5-5 0,-4 0 0,1 2-146,-1 1 1,5-4-1,-2-2 13,3 1 0,1-5 0,1 3 0,-1-2 43,1-2 1,-5-2 0,0-2 0,0-4 139,-1-3 0,3-1 1,-6-1 94,-1 1 0,2-1 1,0 1-1,-3 0 1,0-1 19,-2 1 0,1 1 0,2 1 1271,1 2-1103,0 0 0,-4 2 1,0 6-51,0 7 0,1 4 1,2 3-1,1 2-7,-1 5 1,0 2 0,0 2 0,1 1-77,-2 3 1,4-3 0,-1 5 0,1-2-202,0 0 1,-2 4 0,-4-4 0,0 0-38,0 1 0,-6-4 1,-4 2-1,-3-5-121,-4-2 0,-5-6 0,1 1 1,-1-2 82,2-1 1,-2-6 0,4-3 0,0-3-152,0-1 0,6 0 1,5-1 127,1-3 1,2-9-1,4-6 1</inkml:trace>
  <inkml:trace contextRef="#ctx0" brushRef="#br0" timeOffset="148282">20526 11956 8246,'0'-13'0,"1"2"0,3 3-103,5 4 0,2 3 0,1 1 181,0 0 1,-3 0 0,-1 0 0,0 1 1,-1 3 0,3-1 0,-6 5 1,-1 2-99,-2 1 0,-1 1 1,0 1-1,-1-1 63,-3 0 0,-3 1 0,-6-1 0,1 1 16,-1-1 0,1 0 0,0 1 0,1-1 173,2 1 0,0-1 1,5 0-249,1 1 1,3-2 0,4-1-431,4-2 0,5-5 0,2 1 0,3-3-76,1-1 0,2 0 0,4 0 1</inkml:trace>
  <inkml:trace contextRef="#ctx0" brushRef="#br0" timeOffset="148526">20861 11633 8355,'12'-18'0,"1"9"0,-1-2 387,0 4 1,6 3 0,3 2-1,1 0-242,-1-2 0,1-1 1,-4 5-378,1 0 0,-3-4 1,4 0-1,-1 1 0,-1 2 385,0 1-1054,-2 0 1,-3 0 0,-1 0 0</inkml:trace>
  <inkml:trace contextRef="#ctx0" brushRef="#br0" timeOffset="148731">21047 11373 8794,'0'-6'307,"0"6"0,0 7-217,0 4 1,0 7 0,0 3 0,0 2 0,0 4 0,1 0-250,3 2 0,-2 1 0,2-2 0,-3 1-307,-1-2 0,2-2 0,0-4 0,4-5 36,1-2 0,1-1 0,4-1 1</inkml:trace>
  <inkml:trace contextRef="#ctx0" brushRef="#br0" timeOffset="149041">21580 11435 8355,'0'-32'701,"0"7"1,-1 13 0,-3 8 0,-5 3-587,-2 1 0,-5 5 0,-2 5 0,0 3-4,0 4 1,-3 6-1,3 1-187,-1 3 1,4 2-1,0-4 1,4-1 0,4-2-31,1-2 1,2 0-1,4 0 1,2-3-320,2-3 0,3-3 0,6-3-77,4-4 0,2 2 0,7-2 0,2-2 0,1-2-1136,-2-4 1638,0 3 0,3-16 0,2 4 0</inkml:trace>
  <inkml:trace contextRef="#ctx0" brushRef="#br0" timeOffset="149564">21791 11522 8355,'0'-13'138,"1"2"614,3 3 1,-1-2 150,5 6 0,-5 2-760,1 6 0,-2-2 0,-2 7 0,0 0 0,1 2 66,3 2 1,-2-1-1,3 1 1,-1-1-451,0 0 0,5 1 0,-4-2 0,1-2-353,-1 0 0,5-7 0,-2 4 289,3 0 0,2-5 0,-1 2 0,2-5 240,2-2 0,-2-6 0,3 2 1,-4-4 173,0-5 1,-2 3 0,-2-3 0,-2 0-48,-1 1 0,-2-1 1,-4 5-1,0-1 233,0 1 0,0-1 87,0 1-286,0 5 1,-4 7 0,0 10-1,1 3 1,2 5 0,1 2 1,-5 0 0,1 5 0,2 0-65,0 0 1,2 4 0,0 0 0,0 0-132,0 1 0,0-3 0,2 5 0,0-2 29,2-2 1,1-2 0,-5-1-1,0-2-2,0-2 0,-6 1 0,-2-5 1,-5-2-45,-3-1 0,1-3 1,-5-2-1,1-2-35,0-1 0,4-1 1,-3-2-372,0 1 1,8 0-1,-2-4-141,1 0 0,0 0 0,-2 0 0</inkml:trace>
  <inkml:trace contextRef="#ctx0" brushRef="#br0" timeOffset="149999">22163 11943 8355,'0'-12'1475,"0"0"-1128,6-1 1,0 1 0,7 1-1,-1 1 1,1 3 0,-1 2-109,0 2 0,1 0 1,-1 1-393,1-3 0,-2 3-262,-3 6 0,-3 3 1,-5 5 129,0 0 1,0 1 0,-1-1 0,-2 1-81,-1-1 1,-5 0 0,2 1 254,0-1 1,-3 1-1,5-2 1,-1-2-1,1 0-105,2 0 0,1 2 343,2 2 0,0-1 1,0 0 26,0 1 1,0-5 0,2-1 0,2 0 17,4 0 1,-1 1-1,1 3 1,1-1-93,-2-2 1,2 0-1,-3 3 1,1-1 344,2-2 0,-3 1-126,-2 3 1,-6-1-1,-6-1-567,-8-2 0,-12-1 0,-6 1-2375,-6-4 2022,1 3 0,-9-6 0,4 5 0</inkml:trace>
  <inkml:trace contextRef="#ctx0" brushRef="#br0" timeOffset="158261">23006 11447 8355,'-5'-12'891,"-3"0"1,2 3-650,2 1 1,4 4 0,4-3 0,6 0-1,5 2 1,6-1 0,3 2-109,5-2 1,3 5 0,5-3-1,0 3-891,1 1 0,-5 0 0,-2 0 0,-2 1-873,-5 3 1134,1-3 0,-12 10 0,5-4 1</inkml:trace>
  <inkml:trace contextRef="#ctx0" brushRef="#br0" timeOffset="158532">23056 11609 8355,'-6'0'424,"6"0"1,11-2 0,10-2-1,4-3-540,4 0 1,4-4 0,7 3 0,3-3 0,-1-1 0,1 1 0,-3 2 0,-3 4-735,-4-1 1,3 5-1,-4-5 1</inkml:trace>
  <inkml:trace contextRef="#ctx0" brushRef="#br0" timeOffset="158802">23937 11162 8355,'-18'-26'0,"4"4"854,-3 14 1,9 3 0,4 10 0,3 3 0,1 3-345,0 1 1,0 2 0,1 3 0,3 3-372,4 4 1,-1 6 0,1 3 0,2 3-266,1 1 1,0 4-1,-3 2 1,-3 1-123,-4 3 1,-1-4-1,0-2 1,0-2-3329,0-2 2468,0-5 1,-6-2 0,0-5 0</inkml:trace>
  <inkml:trace contextRef="#ctx0" brushRef="#br0" timeOffset="179977">17549 13581 9604,'-16'-6'0,"-1"-1"0,2 0 72,1 3 1,9-3 0,6-1 0,9-3 0,8-3 0,4-2 0,7-5 0,4-2 0,7-4-78,2-2 1,4-2 0,4-6 0,-1-2 0,1-2-175,-1-5 1,-5-1-1,-4 0 1,-6 3-176,-10 2 1,0-4 0,-8 3 0,-1 2-42,-1 2 0,-7 2 1,-1 11-1,-2 3 195,0-1 0,0 6 0,-4 0 1</inkml:trace>
  <inkml:trace contextRef="#ctx0" brushRef="#br0" timeOffset="180240">18070 12588 8355,'-16'-23'79,"1"2"0,3 5 0,7 2 117,4 2 0,2 3 1,3 2-1,4 2 1,3 2-1,3 2-206,3 1 0,2 5 1,6 4-1,1 0 0,2 1-113,1-2 1,-1 0 0,-3 3 0,0-1-182,0-2 0,-6 1 1,-2 4-1,-4 3 66,0 0 1,-6 1 0,-3-4 0,-3 3 68,-1 0 0,-4 1 0,-1-5-38,-2 0 0,-2 1 0,-3-1 1</inkml:trace>
  <inkml:trace contextRef="#ctx0" brushRef="#br0" timeOffset="182594">4638 11782 8845,'0'-16'0,"0"-1"0,0 1 0,0-1 0,0 1 408,0 0 0,2 1 0,1 0 0,2-1-102,2 0 1,-3 3-1,3 0 1,0 2 0,0 3-1,2 4 1,2 2-1,2 5-239,-1 5 1,-5 8 0,-3 13-1,-2 4 1,-2 5 0,-2 8-1,-2 6 1,-4 5-104,-3 0 1,-3 4-89,-2 1 1,6-3 0,-2-10 0,2-4 0,3-5 60,3-6 1,2-3-1,2-8 1,2-2 131,2-5 1,3-3 0,5-5 0,2-4 1,3-2 1,2-4 0,7-2 0,2-4-132,1-3 0,5-3 0,-1-1-190,3-2 1,0-3 0,-2 3 0,-2 2-1,-2 1-343,-2 2 0,-3 3 1,-5 3-1,-3 0-299,-3 3 0,-2-4 0,0 1 1</inkml:trace>
  <inkml:trace contextRef="#ctx0" brushRef="#br0" timeOffset="183015">5556 11770 8355,'0'-29'338,"0"0"0,0 6 0,0 6 1,0 3-1,0 2 0,0-1-7,0 1 1,0 4 0,-1 1-73,-3 1 0,-3 2 1,-6 4-364,1 0 1,-4 10 0,-1 2 0,0 3 147,0 3 0,3-3 1,-3 6-37,3 1 1,2 2 0,1 0-1,1 1 1,3-1-26,2-4 0,2 7 1,7-5-1,5-2-136,2 0 0,5 0 0,2-3 0,1-1 73,3 2 0,2-4 0,1 2 0,-2-3 101,-2-5 0,1 3 1,-6-3-1,-1 3 45,-1 2 1,-7-1 0,-3 1 0,-2-1 76,-2 0 0,-7 1 0,-6-1 0,-6 2-82,-4 3 0,-2-4 0,-1 4 0,-1-3-594,3-2 1,-3-4-1,11-1-1854,1-1 1794,1 3 1,7-7-1,2 3 1</inkml:trace>
  <inkml:trace contextRef="#ctx0" brushRef="#br0" timeOffset="183375">6164 11559 8355,'0'-12'0,"0"3"571,0 1 0,0 4 0,-1-3 754,-4 2 0,4 2-952,-3 7 1,3 7-1,1 7 1,0 1-51,0 3 1,-2 6 0,-1 2 0,-1 3-103,2 6 0,-1 2 0,0 6 1,-1 0-51,1 4 1,2-2 0,1 4-147,0-6 0,0-5 0,1-6 0,2-3 0,2-4-269,2-3 0,-3-6 1,3-4-1,-1-2-1676,-3-2 1088,3-5 0,-6-1 1,0-6-646,-6 0 0,-5-6 0,-2-1 0</inkml:trace>
  <inkml:trace contextRef="#ctx0" brushRef="#br0" timeOffset="185466">17301 14101 8355,'0'-17'52,"0"-3"1,0 1 198,0 2 0,0 0-222,0 0 1,4 0 327,1 5 0,4 1 0,-1 3 1,3 5-1,1 7-2,-4 9 0,-3 6 0,-6 8 0,-3 5-140,-4 4 0,-5 0 1,-2 9-1,-3 2-131,-1 1 0,2-2 0,-2-2 0,1-3-19,3-5 0,5 0 1,3-7-1,2-2-42,2 0 1,7-8 0,6-4-1,4-4-32,2-3 0,6-5 0,-1 0 0,2-6 12,2-5 0,4-3 0,0-2-60,-1 1 1,2-2 0,-1-1-1,0-2 1,0 2-64,0 2 0,-2 4 0,-5 2 0,-3 2-992,-1 2 0,3 2 0,-4 1-1342,-2 0 2087,-1 0 1,-8 0-1,0 0 1</inkml:trace>
  <inkml:trace contextRef="#ctx0" brushRef="#br0" timeOffset="185915">17959 14052 8429,'0'-24'0,"0"2"267,0 2 1,1 5 0,2-2-1,1 3-113,-1 2 0,-1-1 85,3 1 1,-5 5 0,0 3-404,-7 3 1,-9 6 0,0 5-1,-1 4 145,-1 2 1,5 2-1,-4-3 1,3 3-50,2 1 0,4-3 0,-1 1 0,1 0-61,1 0 1,2 3 0,5-2-1,0 0 99,0 0 1,1 3-1,3-5 1,5 1 37,2 1 0,5-3 1,2 4-1,0-1-3,0-3 1,0-1 0,-4-2 0,-1 2 58,-2 3 0,-7-8 0,1 4 29,-4-2 0,-1 0 1,0 1-1,-1-1 0,-5-1-129,-6-2 1,-1-1 0,-5 3-1,0-2-319,-2 2 0,1-4 1,-1 1-1,2 0-988,3 0 1100,1-4 1,2 2-1,0-5 1</inkml:trace>
  <inkml:trace contextRef="#ctx0" brushRef="#br0" timeOffset="186398">18318 14101 8355,'0'-12'-384,"0"0"1,0 3 620,0 1 1,2 5-1,0-2 1,4 1 68,1 0 0,-3-1 0,4 4-152,2-3 1,1 3-1,1-4 1,1 4-27,-1 1 1,0 4-1,0 2 1,-3 1-209,-1 2 0,-1 8 1,3 3-1,-3 2-58,-2-1 1,-1 7 0,-5-2 0,-3 4-48,-4 5 1,-3-5 0,-3 0 0,-1-2 61,-2-3 0,-5 6 1,3-6-1,-2 0 30,1-3 1,4-4 0,-2-6-1,2 1 93,-1-1 1,5-5 0,4-3 18,-2-2 1,5-4 0,0-2-1,4-4-85,1-3 0,4-2 0,2 1 99,1 0 0,1-1 0,4 2 0,2 1 0,1 2 82,2-1 1,-1 3 0,-2 2 0,1 3-20,2 1 1,1 0 0,-3 0 0,3 0-46,1 0 0,-2 1 0,3 2 0,1 1-265,-2-1 0,5-2 1,-4 0-1,2 2-569,-1 1 320,-3 0 0,0-4 0,1 0 1</inkml:trace>
  <inkml:trace contextRef="#ctx0" brushRef="#br0" timeOffset="186574">19100 14213 8355,'0'-19'-656,"5"6"1,-4 13 0,5 7 0</inkml:trace>
  <inkml:trace contextRef="#ctx0" brushRef="#br0" timeOffset="193237">831 14225 8473,'-4'-20'0,"-2"2"0,1 3 0,-1 4 220,4 0 0,-1 5-186,-1 2 1,2 4-1,-2 6 1,3 5-1,1 5 1,1 5 226,3 5 0,3 2 1,6 7-1,-1 4 1,0 2-1,1 3-173,-1 2 0,1 10 0,-1-3 0,0 2-255,1-1 0,-2-5 0,-2-3 30,0-5 1,-7-4 0,3-4 0,-4-5 0,-1-6-117,0-6 0,-1-3 210,-4-5 1,-1-4-1,-5-8-58,2-4 1,-2-9 0,3-3 0,-2-5 0,1-4-24,0-4 1,5-10 0,-4-7-1,0-6-59,1-5 1,-3-5 0,5 0 0,-2 0 220,-3-2 0,5 1 0,1-2 0,2 8 337,2 10 1,0 9 0,2 10 0,2 6 25,4 4 1,4 11-1,3 0 1,5 4-137,3 4 0,1-2 0,9 0 0,0 3-267,-2 0 0,0 8 0,-6 3 0,-1 7-199,1 4 1,-5 5 0,-5 4 0,-6 3-14,-5-1 1,-2 9 0,-4-2 0,-2 0-23,-4 1 0,-3-6 1,-1 0-462,-1 1 1,-3-2-1,-1 0 290,2-2 0,-4 4 0,-1-2 0</inkml:trace>
  <inkml:trace contextRef="#ctx0" brushRef="#br0" timeOffset="194245">1091 14858 8355,'0'-7'198,"0"2"0,6 5 0,2 0 0,3 0 0,2 0 0,-1-2 0,0-1 0,1-1 0,-1 2-368,1 0 0,-1 1 0,-1-3 81,-3-5 0,2 3 0,-6-3 0,-1 0-42,-2-2 1,-1-2 0,0-1 0,0-1 117,0-1 0,0-2 0,0 3 0,0-2-19,0 2 0,0 1 0,0 2 1,2-1 31,2 1 0,1 4 0,5 1 1,-2 1 68,2 4 0,1 0 0,1 2 1,1 0-38,-1 0 0,0 2 0,1 2 0,-2 4-33,-3 3 0,2 3 0,-6 1 0,-1 1 16,-2 0 1,-1 2 0,0-1-1,0 1 2,0 0 0,0-1 0,1-5 0,2 1-18,1-1 0,5-4 1,-4-1-1,2 0-80,3 0 1,5-4 0,3 1 0,0-3-54,0-1 1,2-5 0,-2-4-1,0-2 41,0-1 1,-1-2-1,-5-1 1,0-3-40,1-1 1,-6 2-1,-2-3 1,-1-1 94,0 2 0,-1-5 0,-6 5 0,-2 0 156,-2 2 1,-1 3-1,-5 2 1,1 1 123,0 3 1,-1 2 0,1 6-167,-1 0 1,6 7 0,3 4 0,3 4-56,1 0 0,1 3 0,3 0 0,5 0-78,2 0 0,1 3 0,2-5 1,1-1-105,2-1 0,3-3 0,-2-3 1,0-3-2,0-4 1,3-1-1,-5 0-49,-1 0 1,-1-1 0,-1-4-1,-1-3 1,0-4 116,1-5 1,-6 3 0,-2-3-1,-1 0 95,0 0 0,1 0 0,-5 1 0,0 0 169,0 1 1,0 1-1,-2 2 447,-2-1 1,1 2 130,-5 3 0,5 4-533,-1 8 1,4 3 0,4 5 0,3 1-135,0-1 0,8 4 0,-2 1 0,0-2 0,1-1 0,-1-2 0,-1 1 0,2-1-476,2 1 0,-2-5 1,3-1 59,-4-2 0,0-1 282,-1-4 1,-4-1-1,-1-3 1,-1-4-11,-3-3 1,-2-2 0,-1-1-1,0-1-46,0-1 1,1-2 0,2 3 0,1-2-51,-1 2 1,-2 1 0,1 2 0,1-1 76,1 1 0,4 4 1,-3 1-1,2 1-114,3 4 0,1 0 149,1 2 0,-3 0 0,-1 0 0,2 0 288,1 0 1,1 0 14,0 0 0,-3 0 0,-1 0 71,2 0 1,-5 2-1,-1 2-95,-2 4 0,2-1 1,0 1-1,-1 3-119,-2 4 0,-1-1 1,0 4-1,0 0-220,0 3 0,0-4 0,0 0 0,0-3-473,0-2 0,6 1 0,2-1 2,3 0 0,7 1 0,1-1 0</inkml:trace>
  <inkml:trace contextRef="#ctx0" brushRef="#br0" timeOffset="194481">2245 14250 8355,'-13'-5'-602,"7"5"97,1 0 0,-1 11 0,-1 8 1</inkml:trace>
  <inkml:trace contextRef="#ctx0" brushRef="#br0" timeOffset="195389">2542 14548 8877,'0'-12'0,"0"-1"0,0 1-96,0-1 1,-4 1-1,-1 1 205,-2 3 1,0 4 0,-3 8 0,4 4-113,0 3 0,-2 5 0,2 1 0,1 0 14,-1 0 1,2-1-1,4 3 1,0-1-73,0-3 1,0 3 0,1-2 0,4-2-103,3-4 1,3 0 0,1-6 0,1-2 50,-1 0 1,0-4-1,1-2 1,-1-4 198,1-3 0,-6-6 0,-3 0 1,-3-1-19,-1 0 1,0-3-1,0 3 1,0 0 74,0 0 0,-5 2 0,-4 3-106,-2 1 1,0 4 0,2 1 0,0 1-838,0 4 522,3 0 0,1 8 122,5 2 1,5-3 0,3 0 0,3-4 65,2-1 0,-1 0 1,1 0-1,-1 0 163,0 0 0,2 0 0,0-1 0,0-2 247,-3-1 1,-1 0 0,2 4 0,0 0 243,1 0-498,-6 0 0,-2 5 1,-5 3-1,0 3 79,0 2 0,0 5-489,0 2 0,1-2 0,4-3 72,3-5 1,-1-4-1,1-6 187,2 0 0,1-2 1,0-2-1,-2-4 83,0-3 1,-5-2 0,4 1 0,0-2 99,-1-2 0,3 2 0,-5-3 256,2 4 0,-3 2-207,5 2 0,-7 5 0,3 8-90,-4 5 1,3 6-1,0 1 1,0 1-24,2 1 1,-1-5 0,5 5 0,-2-2-227,2-4 0,1 3 1,3-8 163,2 0 1,2-2 0,3-5 0,-5-1 0,-3-3 164,-5-4 0,2-3-104,-6-2 0,4 1 0,-4-2 1,-1-1 14,-2-2 0,-1 1 1,0 3-1,-1 1-214,-3 0 0,2 3 0,-3 2-54,-1 2 106,5-5 0,-4 14 0,5 0 74,0 6 1,1 7 0,2-1 90,1-1 0,7-1 0,0-1 1,5-1 19,4 0 0,-1 1 1,2-2-1,-3-2 48,0 0 0,-6-1 0,2 4 0,-6 1 6,-3-1 1,0-4-1,-5 1 1,-2-1-10,-2-1 0,1 3 0,-5-6 0,0 0-332,1 1 1,-4-3 0,4 3-609,0 1 1,-9 1-1,2 5 1</inkml:trace>
  <inkml:trace contextRef="#ctx0" brushRef="#br0" timeOffset="197648">3808 14039 9649,'0'-34'0,"0"5"0,0 8 0,0 9 179,0 8 0,5 5 1,3 13-1,3 3 0,2 5 1,-1 5-1,1 6 1,-1 3-289,0 1 0,-3 5 1,-3 0-1,1 1 1,-1-2-1,1-2 1,-2-3-1,1-2-613,-3-3 0,2-4 0,-1-3 1,-1-4 322,-2-3 1,5-3-1,1-2 1</inkml:trace>
  <inkml:trace contextRef="#ctx0" brushRef="#br0" timeOffset="197649">3683 14350 8355,'-12'-6'1278,"7"5"-1322,5-4 0,5 4 0,9 1 0,2-1 33,5-3 1,8 1 0,4-5 0,3-2 0,3-1-1,0-1 1,3-1 0,-4 1 0,-2-1-339,-3 1 0,-9-6 0,-1-1 279,-4-1 0,-2-2 0,-6 4 1,-3-1-100,-4-3 0,-2-1 1,-2-1-1,0 2 377,0 2 1,-2 4-1,0 0 898,-2 2-952,-1 7 0,5 7 1,2 10-1,1 4-75,1 2 0,4 8 1,-3 0-1,1 7-41,-1 0 1,1 4 0,-3-5-1,1 2-44,-1 2 1,-1-3-1,1-1 1,1-1-59,-1 0 0,3-4 0,-1-6 0,1-1-41,-1-3 1,5-5-1,-2-4 1,3 0 81,1-3 1,1-3 0,-1-4 0,-1-5-73,-2-2 1,2-1 0,-5-2 0,1-1-14,-3-2 0,2 5 1,-2 4 134,-1-2 0,-2 3 102,-1-1 1,0 7 0,0 1-34,0 6 0,0 6 0,0 0 0,2 0-22,2 1 1,-2-1-1,7-1 1,0-1-114,2-2 0,3-4 1,1 3-35,2-1 1,4-2 0,-4-4 0,1 0 0,0 0 16,-3 0 1,-1-2 0,-1-2 0,-2-4-63,-3-3 1,-1-1 0,-4-1 145,1 1 1,0-1-1,-4 1 1,0 0-1,0-1 32,0 1 0,0-1 0,-2 1 17,-2 0 1,2 0-1,-7 4-54,0 4 1,3 4 0,1 4 0,1 4-22,-1 4 1,1 1-1,4 2 1,0 2-97,0-2 0,2-1 1,2-2-1,4 1-90,3-1 1,1-1 0,1-3 0,1-2 52,2-1 0,-1-3 0,5 2 82,-2-3 0,-1-6 0,-1-2 1,0-1-1,-2-1 2,-4 0 1,1-2 0,-4-2 0,-1 1 262,-1 0 1,-4 3 0,-1 1 131,0-2 1,-1 5-175,-4 1 0,3 2 0,-5 4 1,1 2-75,3 4 0,-2 3 0,1 2-60,1-1 0,6 0 0,2 1-115,2-1 0,0-4 0,4 1 0,0-1 0,3-1 2,0-3 0,0-3 0,-2-1 0,0-1-59,1-3 0,-2-3 1,-2-5-1,-2-1 135,-1 1 1,-2-1 0,-4 1-1,0-2 53,0-2 1,-1 2 0,-4-3-1,-3 5-62,-3 4 1,-3-2 0,-2 6 0,-3 1-299,-1 2 1,-2 2 0,6 3 0,0 4-1098,3 4 1240,0 0 0,1 6 0,-1 1 1</inkml:trace>
  <inkml:trace contextRef="#ctx0" brushRef="#br0" timeOffset="197650">4998 14350 8355,'-5'-13'1138,"3"1"1,-5-1-724,3 1-507,3 0 0,-3 6 1,8 6-54,4 7 1,3 5 0,0 3-19,-3 2 1,2 5 0,-6-1 0,-1 2-1,0 1 30,1-4 0,-3 2 1,3-5-1,-2-2-38,-2-1 1,0-6 264,0 0 0,-2-6 0,0-2 0,-3-7 25,3-4 1,0-2 0,2 0-1,0-4-85,0-4 0,4 2 0,2-2 0,1 1-244,3 0 0,1 1 0,1 4 0,0-2-258,1 2 1,-1 7-1,1 4 1,-1 3 166,0 1 1,1 0 0,-1 0 0</inkml:trace>
  <inkml:trace contextRef="#ctx0" brushRef="#br0" timeOffset="197651">5221 14511 8355,'-4'-13'355,"0"1"0,1 0 1,6-1-1,3 2 59,1 3 0,1-3 0,6 3 0,2-3-523,5-2 0,-2 2 0,0 1 0,1 2 0,-2-1 0,-1-1 0,-1 0 0,-4 2-376,-4-2 0,2-1 1,-6-1 334,-1 0 0,-3-1 0,-4 2 65,-5 3 0,1 2 0,-3 6 0,-3 0 155,1 0 0,-1 2 1,1 2-1,2 4-30,3 3 0,3 3 1,5 1-1,0 2-129,0-2 0,1 3 0,3 0 1,4-1 7,3 1 0,6-1 1,1-6-1,0-3-137,0-4 1,4-2 0,-2-2 0,2 0 144,-1 0 1,1-6 0,-4-2 116,1-3 0,-3-1 0,-1-1 0,-4 1-22,-3-1 0,-1 1 1,3 0-1,-4-1 0,0 1 77,-3-1 0,-2 1 380,-1 0-397,0 5 1,0 2 0,0 10 0,0 3 6,0 3 1,0 1-1,0 1 1,0-1-83,0 1 0,0 3 0,1 1 0,2-2 85,1-1 1,6-2-124,-2 0 0,-1-5 0,1-3 0,2-2 1,1-2 74,1 0 0,-3-4 0,-1-2 0,0-1-25,-1-2 0,4-2 0,-4-2-36,0 1 0,3-1 1,-5 1-1,1 0 1,-1-1-95,-2 1 0,2 3 32,0 1 1,0 7 23,-1 1 0,-1 5 1,4 8-4,-2-1 1,0 1 0,-4-1 0,2 0 2,1 1 0,4-1 1,-2-1-1,0-1 2,4-2 1,-3-5 0,1 1 93,2-3 1,1-2 0,1-3 0,1-3-1,-1-3 101,1-2 1,-1 2 0,-1-6 0,-1 2 39,-2 2 1,-1 3 0,2 1 97,0-2 1,-5 1-130,4 0 0,-5 5-128,1 8 0,1 3 1,0 6-1,-1-1-271,1 1 0,-2-1 0,5 0 1,1 1-454,-3-1 0,5 1 235,-2-1 0,7 0 0,4 1 0</inkml:trace>
  <inkml:trace contextRef="#ctx0" brushRef="#br0" timeOffset="197938">6424 14213 8617,'-5'-8'-721,"5"8"0,0 14 0,5 5 1</inkml:trace>
  <inkml:trace contextRef="#ctx0" brushRef="#br0" timeOffset="197939">6424 14523 10778,'-5'0'-2497,"5"0"1860,0 6 0,11-5 0,-4 5 1</inkml:trace>
  <inkml:trace contextRef="#ctx0" brushRef="#br0" timeOffset="198430">1501 15429 8355,'-18'-2'-476,"-3"-2"1,2 3 372,-2-4 1,6 4-1,-2 1 1,5-1 426,4-3 0,-2 1 0,7-4 1,5 0-1,6 2 0,7-2 0,7 0 119,6-3 0,6 3 0,10-1 0,9-2-326,6-1 0,11-1 0,17-2-104,11-2 1,-47 8 0,3 0 0,8-2 0,2 0 0,5-1 0,2 0 0,5-1-1,2 0 1,7 0 0,2-1-157,7 1 0,1 0 1,-3-1-1,1 1 1,-26 3-1,2 1 0,0 0 123,0 0 1,0-1 0,1 1 0,2 1 0,0 1-1,0 0 1,1 0 0,-1 1 0,0-1 0,-3 2 0,0 0-1,-1 0-1,30 0 0,0 0 1,-31 0-1,0 1 1,-1 0-1,20 1 0,-3 0 1,0 0-1,-2 0-81,-3-1 0,-3 0 0,-2 3 0,-2-1 1,-9-1-1,-2 0 0,-2 0 0,-3 1 13,-3-1 1,-2 0 0,37-4 0,-14-3 0,-12 0-124,-14 0 1,-6-2-1,-12-2 1,-4 1-69,-7 0 1,-3 3-1,-11 1 1,-3 0 279,-3 1 0,-8-3 0,-5 6 0,2 1 0,2 2 0,3 1 0</inkml:trace>
  <inkml:trace contextRef="#ctx0" brushRef="#br0" timeOffset="201230">8384 13928 8355,'-4'-25'140,"0"2"35,1 2 0,0 4 1,0 8-7,-1 0 0,-1 7-25,1-2 0,2 4 0,-2 4 0,3 5 1,1 7-1,-2 6 0,0 4 0,-2 5-107,1 5 0,1 0 1,2 10-1,0 0 1,0 1-1,0 0 1,0-1 29,0 0 1,0-3-1,0-3 1,0-4-72,0-3 1,2-10-1,2 1 1,4-5 132,3-4 0,2-6 1,0-5-14,4-3 0,-2-1 0,6-1 1,1-3-1,1-5-110,2-2 0,4-2 1,0-3-1,-2 0-7,0 1 1,2-3 0,0 3 0,-2 2-161,-1 4 0,-1 2 0,-2-2 0,-2 5-723,-4 3 0,-4 1 0,-2 1 135,-2 3 1,2 3 0,-4 6 0</inkml:trace>
  <inkml:trace contextRef="#ctx0" brushRef="#br0" timeOffset="201777">9128 13928 8355,'6'-25'0,"1"2"0,-1 2 213,5-2 1,-8 7 0,4-3 0,-1 1 0,-4 3 0,-2 1 0,-4 3-12,-4 3 0,-3 2 0,-3 8 0,-2 2-292,-5 4 0,-2 5 0,-2 2 1,0 3 175,0 1 0,-2 2 0,0 3-280,4 1 1,6 0 0,2 1-1,6 2 1,4 1 31,4-2 1,4-1 0,4-2 0,7-2 99,3-1 0,4-2 0,5 2 0,3-5 38,4-2 1,-1-6 0,1-1-1,0 0-12,-1 0 1,-2-3 0,-6 3 0,-4 0 123,-3 0 1,-9-3 0,-4 4 0,-4 2-25,-4 1 1,-7 2-1,-8 3 1,-3 0-103,-5-1 0,0 3 0,2 0 1,0 0-143,1 0 0,0-1 1,3-5-503,5 0 0,3-3 359,5-1 1,8 0 0,7 5 0</inkml:trace>
  <inkml:trace contextRef="#ctx0" brushRef="#br0" timeOffset="202033">9612 13915 9295,'-8'-19'0,"1"3"416,1 2 1,2 10-1,5 6 1,2 11-1,3 5-67,1 4 0,-5 7 0,4 4 0,-2 3-362,0 1 1,0 6 0,-4 1 0,0 1-470,0 1 0,-4-8 0,0 1 0,1-5 296,2 1 0,1-5 0,0-1 1,1-4-2050,3-5 1714,-2-2 0,14-5 0,-2-1 0</inkml:trace>
  <inkml:trace contextRef="#ctx0" brushRef="#br0" timeOffset="202546">10480 14337 8481,'0'-27'0,"0"3"0,0 5 896,0 4 0,0 1 76,0 1-839,0 7 0,4 6 1,2 8-1,-1 4-187,1 5 1,2-3 0,-4 4-1,0-2-60,2 1 1,-4 3 0,5-3-1,0-2-217,0-1 1,-3-3 0,3-2-1,0-2 194,0-1 1,1-2 0,5-4 0,-1-1 122,0-4 0,2-1 0,0-7 0,0 1-45,-3-1 0,-2 1 0,4-2 0,-1-2 112,1-5 1,-5 2 0,-1-1-1,0 2-123,0 3 1,-5-3-1,2 2 1,-1 1 24,1 1 0,-2 6 124,2-1 1,-3 8-54,-1 1 0,4 5 1,2 8-1,-1 1 43,1 2 1,2-2-1,-2 3 1,1-2 16,2 1 1,2-2 0,2 3-1,-2-4 69,-3 0 0,7-1 0,-2 1-133,0-1 0,-3 0 0,-3 1 0,-2-1-182,-2 1 1,-3-1 0,-5 0 0,-6-1-190,-5-2 0,-6 0 0,0-5 0,-4 1-269,-3 0 0,-5-4 0,2 5 1</inkml:trace>
  <inkml:trace contextRef="#ctx0" brushRef="#br0" timeOffset="202719">10703 13891 8730,'-12'5'-999,"5"2"0,1 5 1</inkml:trace>
  <inkml:trace contextRef="#ctx0" brushRef="#br0" timeOffset="203443">11559 14325 8355,'0'-18'3,"0"4"0,0-3 1,0 4 453,0 0 0,1 2 0,3 4 0,3 7 1,2 7-228,-1 4 0,0 3 0,3 1 0,-1 3-420,-2 1 0,0-3 1,3 0-1,-1-2-140,-2-2 1,1 1-1,3-2 56,0-3 1,-3-2 0,-1-6 233,2 0 1,-1-2 0,1-2-1,-3-4-8,-2-3 1,4-2 0,-4 1 0,1 0 79,-1-1 0,3-3 0,-4-1 0,1 2 11,0 1 0,-2 6-4,5 0 1,0 5-1,3 0-20,-2 6 1,2 4-1,-4 5 1,1 1 15,0-1 1,-1 0 0,3 1 0,-2-1-89,2 1 0,1-1 0,1-1 1,0-3-29,1-4 0,-1-2 1,1-2 76,-1 0 1,-4 0 0,-1-2-1,-1-2 27,-4-4 1,4-3-1,-2-1 1,-1-1 12,-2 1 0,1-1 0,0 1 0,3 0 149,-3-1 0,1 5-83,1 0 1,-1 5-1,5 0-64,2 6 1,-3 4 0,1 6-195,2 4 0,1-3 0,1 2 0,0-2-145,1-1 1,-1-1 0,1 0 0,-1 1-254,1-1 1,-1 1-1,0-1 1</inkml:trace>
  <inkml:trace contextRef="#ctx0" brushRef="#br0" timeOffset="203606">11906 13866 8355,'-5'-13'459,"5"4"-1229,0 5 0,11 5 0,8 11 0</inkml:trace>
  <inkml:trace contextRef="#ctx0" brushRef="#br0" timeOffset="205031">12464 13915 8355,'0'-27'125,"0"2"0,0 6-501,0 4 384,0 8 1,-1 7 0,-3 9 87,-4 7 0,2 4 1,1 9-1,0 4 0,1 4 133,2 5 1,0 6 0,1 7 0,-2 0-71,-1 0 0,-4 6 0,2 1 0,1 6-169,-1 0 1,-2 4 0,4-7-1,2-6-265,5-8 1,4-4 0,5-10 0,1-8 207,-1-10 0,2-3 0,1-12 1,2-2 172,-2 0 1,-1-5-1,-2-4 1,0-7 11,1-4 0,-2-2 0,-3-5 0,-2 0-94,-1 0 1,-4-5 0,4-2 0,-4-1 17,-1 0 1,-6 2 0,-2-3 0,-4 6-403,-5 1 0,-2 4 0,-6 1 1,2 4 173,2 4 1,-1-1 0,4 8 290,-1 0-28,4 2 1,8 5-1,12 0 1,9 0-91,7 0 1,4 0 0,3 0 0,4 0-118,0 0 1,4-2 0,-5-2 0,2-4-5,1-3 1,-3-1 0,2-2 0,-5-1 0,-6-3 90,-6-2 0,-3 4 163,-5-5 0,2 5 0,-6-4 1,-3 2-1,-2 3 95,-3 1 1,-6 2 0,2 1 0,-3 3-40,-2 4 1,1-2 0,0 2 0,-1 3-4,1 3 1,1 5 0,3 7-1,2 3-186,0 3 0,5 2 0,-2 0 0,5-1-163,2 1 1,10-3 0,-2 1 0,3-2-79,3-3 0,1-1 1,6-3-1,0-3 24,0-4 0,4-3 0,1-1 0,0-1 200,1-3 1,-2-3 0,-5-5 0,1-1 110,0 1 0,-6-5 0,-2-1 0,-5 0 65,-3 0 0,0-2 1,-5 3-123,-1 2 1,-3 1 0,-4 2-1,-6-1 1,-3 2-7,-4 3 1,-5 3-1,3 5 1,-2 1 23,0 3 0,2 2 0,-2 5 0,5 0-19,2 3 0,6 2 1,1-1-1,1 3-70,4 1 1,0-3-1,2 0 1,2-2 1,2-2 1,3 1-1,5-2 1,0-3-62,1-4 0,1-2 0,1-2 111,1 0 1,2-2-1,-3-2 1,2-4-1,-2-3 134,-1-2 1,-2-3-1,-1-1 1,-1 2-67,-2 1 1,-4 2 0,3-1 55,-1 1 1,-2 4-37,-4 0 1,-1 5 0,-2 0-18,-1 6 0,-1 5 0,5 7-52,0 2 0,0-1 1,0-3-1,0 0-53,0 4 0,5-3 1,0 2-1,2-3 24,3-5 0,1 2 0,2-6 0,3-1 17,0-2 0,1-1 0,-4 0 0,3 0 131,0 0 1,1-6 0,-5-2-123,1-3 0,-1-5 0,0-1 0,1 2 1,-2 0-52,-3-2 0,-1 3 0,-4-2 0,1 2-46,-1 2 1,-3-1-1,-3 1 166,-1-1-169,-6 7 1,9 1 0,-3 10 46,2 3 1,8 7 0,1 2 0,1-2-44,0-2 1,0 4 0,5 1-1,-1 0 34,1 0 0,0-2 0,2-3 147,2-1 0,-2 1 1,-7-1-19,-3 0 0,-5-3 1,-5-3 92,-3 0 0,1-2 0,-1-4-86,-2 0 1,1-1-107,0-3 1,4 1 0,6-5 0,3-1-194,5 2 0,3-4 0,5 3 0,2-3-17,0-1 1,3-5 0,-5 1 0,-1 0 66,2 3 0,-4 0 0,3 0 1,-4-3 141,0 0 1,-1-1 0,-1 5 311,-3-1 1,-2 1 319,-6 0 1,-1 5-303,-4 3 1,0 4-1,-3 4 1,4 4-201,2 3 0,2 1 1,0 1-1,0 1-183,0 2 1,2-2-1,2 4 1,4-2-238,3 1 0,1 0 0,2-6 0,1-2-437,2-1 1,4-3 0,-4 1 251,3 0 1,-5-2-1,3-4 1</inkml:trace>
  <inkml:trace contextRef="#ctx0" brushRef="#br0" timeOffset="205273">13705 13878 8355,'0'-7'-874,"5"7"0,2 7 1</inkml:trace>
  <inkml:trace contextRef="#ctx0" brushRef="#br0" timeOffset="205704">13977 13791 8337,'0'-30'0,"2"8"0,1 12-894,1 13 0,1 11 839,-1 2 1,-2 7-1,2-1 1,-3 4 456,-1 3 0,0 5 0,0-1 0,0 4 0,0 2 0,-1 0 0,-2-2 1,-2 0-335,-2-1 1,4-2 0,-1-9 0,2-1-378,2-4 0,0-2 150,0-5 1,2-7-1,2-1 1,4-5 120,3-5 1,2-1 0,0-7 0,3 1 21,0-1 1,5-3 0,-3-1 0,1 2 85,3 1 1,-4 3-1,-1 2 93,-4 0 0,0 7 0,-2-1-20,-3 6 0,-3 3 0,-5 7 0,0 1-94,0 2 0,-1-2 1,-3 3-1,-3-4-90,0 0 0,-4-1 1,3 1-1,-2-1-230,2 0 0,-7-1 0,2-1 1,0-3-356,-1-2 1,0 0 225,-2-5 0,-4 5 0,-5 2 1</inkml:trace>
  <inkml:trace contextRef="#ctx0" brushRef="#br0" timeOffset="206236">14449 13767 8355,'-4'-13'60,"-1"9"1,3 11 0,0 7 0,4 4 0,0 1 794,3 3-588,-1 1 1,-4 6 0,1 2 0,2 0 0,1 4 0,-1 1-1,-2 2-495,-1 4 1,4-9-1,0 0 1,-1-6-1,0-2-330,1 0 1,-3-6-1,5-2 1,-2-3-810,0-2 1137,0-5 0,2 4 0,1-4 1</inkml:trace>
  <inkml:trace contextRef="#ctx0" brushRef="#br0" timeOffset="206237">14635 14250 8806,'-7'-1'65,"4"-2"1,6-1 332,5 1 0,7-2 0,2-1 1,-1 1-391,2-1 1,0-2 0,4 2 0,-2 0-103,-3-4 0,4 3 1,-6-1-1,-2-2-179,-4-1 0,-6-1 1,1-1-1,-2 1 210,-2-1 1,-2 5 0,-2 1 0,-4 2 126,-3 2 0,-6 2 0,-1 2 0,-1 3-75,-3 4 1,3 5 0,-1 2 160,3 2 1,0 9 0,6-1 0,3 1 0,4 0-211,2-1 0,2 0 1,3-2-1,4-1-640,5-1 1,13-6 84,0 1 1,8-2 0,-1-1 0</inkml:trace>
  <inkml:trace contextRef="#ctx0" brushRef="#br0" timeOffset="206889">11881 15317 8625,'0'-24'947,"0"4"-1028,0 2 1,0 5 151,0 1 0,0 8 0,0 7 0,0 9 0,2 7 0,1 8 1,2 4 101,2 5 1,-4 5 0,1 4 0,-3 1 0,-2 7 0,-2 1 0,-2 1 0,-1-3-120,1-1 1,0-8 0,5-5 0,0-5-12,0-2 1,0-8-1,0-6-1144,0-4 0,6-2 1,2-2-994,3-5 1964,-4-3 0,4-6 0,-4-2 1</inkml:trace>
  <inkml:trace contextRef="#ctx0" brushRef="#br0" timeOffset="207161">12129 15255 9522,'-11'-10'0,"3"6"0,4 10 0,3 6 0,1 6 0,0 3 0,1 5 0,2 5 0,1 5 0,0 3 0,0 2 0,0 5 0,-1 2 0,-2 2 0,-1-1 0,0-1 0,0-2 0,0-5 0,0-4 0,0-4 0,0-5 0,-1-5-947,-3-2 0,-3-6 0,-5 3 0</inkml:trace>
  <inkml:trace contextRef="#ctx0" brushRef="#br0" timeOffset="207478">11534 15875 8355,'13'-11'109,"-1"3"1,5 4-1,-1 9 1,-1 6-1,-1 6 1,-2 1-1,1 1 1,-1 2-1,1 3 1,0 4-1,3 1 1,1 0-1,1 0 1,2-2-1,-1-1 1,3-2-1,1-3 1,2-6-1,0-6 1,0-5-1,0-2 1,-1-4-1,1-3 1,0-7 0,0-8-1,0-3 1,-2-2-1,-1-1 1,-3-2-1,1-1 1,-2 2-1,1-1 1,-1 1-1,0-2 387,-3 1-510,-1 2 1,-2 5 0,1 2-1159,-1 1 1,-4 3 0,0 5 349,2 2 1,-4 0-1,-1-5 1</inkml:trace>
  <inkml:trace contextRef="#ctx0" brushRef="#br0" timeOffset="207885">11410 15280 8355,'-12'-7'108,"2"4"0,6 6 1,8 4-1,6 0 0,4-3 1,2-3-1,5-1 0,4-1 1,2-5-1,3-6 0,2-7 1,3-5-1,-1-1 2741,-1 0-2863,3-5 0,-14 4 0,3-3 0,-3 3 0,-3 1-28,-2 0 1,-5 5 0,-2 0 0,-3 2 17,-2 3 1,3 1-1,-2 3 1,1 2 212,2 0 0,4 7 1,3-1-1,4 6-49,-1 5 1,9 7-1,-4 3 1,4 1-261,2 3 1,-4 3 0,5 3 0,-2 2-379,0 2 1,1-1-1,-3 4 1,2-2-854,-1 1 1,-2 8 0,-1 2 0</inkml:trace>
  <inkml:trace contextRef="#ctx0" brushRef="#br0" timeOffset="208898">9451 16830 8945,'-6'-43'1327,"1"1"-1368,-4-4 1,5 10 0,7 11 0,1 8 0,0 4 0,0 6 0,0 9 0,-1 11 127,-1 15 1,-4 5-1,-1 14 1,-2 4-1,-2 5 48,-3 5 0,-1-2 0,-1 3 0,0 4 1,-2 3 19,-3 2 1,3-8 0,-2 0-45,2-3 1,6-11 0,1-2-176,1-8 1,2-10 0,6 0 0,2-6 0,4-5 104,3-6 0,7-8 0,3 1 1,4-5-22,3-5 0,-1-1 1,3-7-1,-1 1-66,0-1 0,4 1 0,-3 0 0,1 1-396,-1 2 0,3-2 0,-3 4 0,1-1-586,-1 0 1,-1 0-1,-4-5 1</inkml:trace>
  <inkml:trace contextRef="#ctx0" brushRef="#br0" timeOffset="209497">10257 16867 8355,'7'-44'218,"4"7"1,-4 7-1,4 5 1,-3 1-1,-4 4 1,-4 5-1,-4 5-21,-4 6 0,-9 4 1,-5 4-1,-4 6-355,-3 5 0,-6 0 0,2 7 0,-1 3 62,1 2 1,4 2-1,7-3 1,4 2 2,4 1 1,4 0 0,10-4 0,0-2 56,0-2 1,12 2 0,4-2 69,6 2 0,4-2 1,2 0-1,2-1 1,2 1 6,2 0 0,2-1 0,1 4 0,-1-2 53,-3-2 1,-2-3 0,-8 2 0,-2 1-100,-5-1 0,-8 0 1,-5 3-1,-6-1-32,-5 1 0,-14 1 0,-8 3 0,-7 1-120,-5-3 1,1 3-1,5-11 1,2 1-299,1 1 1,11-9 0,1 2-49,6-4 1,8-3 0,1-4 0</inkml:trace>
  <inkml:trace contextRef="#ctx0" brushRef="#br0" timeOffset="209902">10790 16904 8355,'1'-23'106,"4"2"1,3 6 0,3 4 0,1 4 113,1 2 1,-5-4 0,0 5-1,2 2 1,2 0 0,3 4 0,3 2-1,0 4 41,0 3 1,3 3 0,-5 2 0,0 5-573,-3 2 1,-6 6 0,-3 2 0,-4 0 16,-4 4 0,-4 2 0,-9 4 0,-5 3-5,-5 1 1,-1 1 0,-3-6 0,0-2 203,4-4 0,0-8 0,4-1 0,2-7 14,5-4 1,2-7 234,2-3 0,5-4 0,3-4 0,2-5 170,2-2 0,2-1 0,2-2 0,4-1 34,3-2 1,3 1 0,1 5 0,3 1-164,1 2 1,0 5-1,2-1 1,-3 3-244,0 1 1,-3 5 0,4 3 0,1 3-313,-1 2 0,-4 1 1,2 1-1,-2 1-1204,1 0 902,-2 3 1,10-5-1,-5 4 1</inkml:trace>
  <inkml:trace contextRef="#ctx0" brushRef="#br0" timeOffset="210573">12092 17190 8355,'-12'-14'0,"4"-1"91,-1 11 0,7-2 1,-4 3-1,2 1 0,0 3 352,1 6 0,2 4 0,2 1-504,3 1 0,3-1 0,4 0 0,-1-1-37,-2-2 1,0 0 0,5-4-1,-1-3-144,0 0 1,1 2 0,1 0-13,2-1 1,2-7 0,3-5 5,-5-2 1,-3-3 0,-5-1 244,-4-1 1,-2-1-1,-2 5 1,0-2 34,0-2 1,0 2 0,0-3 41,0 3 1,0 2 0,0 0-8,0-1 0,1 6 0,3 3 120,4 3 1,1 2-1,2 3 1,2 5-44,1 2 1,0 1 0,0 0 0,-1 2 16,0 3 1,2-2 0,-8 4 0,1 0-37,0 1 1,-5-4 0,1 4-1,-2-1-53,-2 0 0,-4-4 0,-2 2 0,-1-3-195,-2-2 0,-2 0 0,-2 1 1,1-2-722,-1-3 0,1 2 182,0-6 1,-6 6-1,-2-4 1</inkml:trace>
  <inkml:trace contextRef="#ctx0" brushRef="#br0" timeOffset="210751">12129 16805 8355,'-9'-14'-656,"5"6"1,11 11 0,12 16 0</inkml:trace>
  <inkml:trace contextRef="#ctx0" brushRef="#br0" timeOffset="212305">12923 16694 8355,'-1'-56'0,"-2"8"-126,-1 10 1,1 13 0,6 11-412,1 4 1,0 9-1,-4 1 686,0 7 1,0 15-1,0 8 1,0 10-1,-1 10 1,-2 6-1,-2 6 1,-2 3 435,-3 1 1,3 9-1,0 2 1,0 7-425,0 0 0,5 7 0,-1-7 0,6-3-278,5-5 1,9-10 0,3-1 0,4-7-105,0-9 1,3-10 0,0-13 0,2-6 195,-1-8 1,-2-9 0,-3-3 0,-2-9-90,-4-6 1,-5-5 0,-2-8 41,-2-1 0,-5-5 1,1 1-1,-4-3 1,-4 0 81,-5 3 0,-3-2 0,-3 5 0,-5 0 17,-3-1 1,1 3 0,-7 3 0,3 1-45,1 4 0,2-2 0,2 5 1,4 2-9,4 1 0,2 2-40,2-1 1,5 2-1,8 3 1,5 4-46,2 2 1,7 2 0,2 0 0,4 0 49,0 0 0,1 0 0,1 0 0,2 0-73,1 0 0,1 0 0,-2 0 1,1-1 31,-2-3 1,-5-3 0,-2-5 36,-2-1 0,-2-1 1,-3-2-1,-1-3 1,0-2 215,1 0 0,-2 2 0,-2-3 1,-2 3 90,-1 1 0,-2 1 1,-4 5 67,0-1 0,-1 7 0,-4 1-238,-3 4 0,-3 5 0,-3 3 0,-1 3-65,-1 3 0,3 4 1,5 0-1,0 3-156,1 4 0,1 0 0,8 0 1,2-2-45,4-1 0,3-6 0,3 1 72,2-2 1,5-3 0,7-3-1,2-4 1,0-2 30,1-2 1,7-2 0,-2-2 0,1-4 131,2-3 0,-6-7 1,4-3-1,-7-1 140,-3 2 1,-5-4 0,-4 5-1,-7-2 123,-5 1 1,-1 5 0,-5-2 0,-2 3-78,-2 2 0,-7 1 0,-7 1 0,0 3-95,0 2 0,-2 1 0,2 4 1,0 1-200,0 3 1,6-1-1,3 5 1,1 2-132,1 1 1,2 5 0,5 2 0,0 0-30,0 0 1,0 3 0,0-5-1,1-1-7,3-1 0,3 1 0,5-1 106,1-3 1,-1-7-1,1 0 1,-1-4 171,0-4 0,1 2 0,-1-7 0,1 0 189,-1-2 1,-4-2-1,-1 1-14,-1-1 1,-2 5 0,-6 1-173,-2 2 0,-3 2-42,-5 7 0,1 3 0,3 5 0,4 1 0,2-1 0,2 1 0,2-1-10,2 0 0,-2 1 0,7-2 1,0-1-1,2-4 33,2 0 0,-1-2 1,2-4-1,1 0 81,2 0 1,1 0-1,-3-1 1,1-2-13,-1-1 0,1-7 1,-1 0-1,3-4 77,1-1 1,-4-1 0,2 0 0,-4 0-181,0 0 0,-1 3 1,-1-3-1,-2 3-112,-5 2 0,1 0 51,-1-1 0,0 5 26,-4 0 1,0 6 0,0 2 31,0 7 0,2 4 1,1 2-1,2-1-2,2 0 0,1 2 0,5 1 0,0 2-47,4-2 0,-3 3 0,2-1 0,-2-2-9,-2-2 1,1 4 0,-2 0 0,-3-2 0,-4-3 1,-8-2 73,-4-2 0,-3-5 1,-2 1 102,1-3 1,0-2 0,1-3-28,2-5 1,4-2 0,6-1 0,3 0-247,5-1 1,3 1-1,5-2 3,3-2 0,4 2 1,2-4-1,1 1 0,2 1-19,-1 1 0,-3 1 0,-5 3 0,-3 1-44,-3 2 1,-3 4 913,-3-5 1,-4 7-318,-8-2 0,3 4 1,-5 4-1,2 4-130,0 3 0,0 1 1,5 1-1,2-1-306,1 1 0,6-2 0,-3-2 0,1 0-715,0 0 1,0-2 0,6 0 0,1-1 117,2-4 0,5 5 0,-3 0 0</inkml:trace>
  <inkml:trace contextRef="#ctx0" brushRef="#br0" timeOffset="212306">14424 16805 8355,'-12'-23'457,"-1"2"0,6 10-1341,3 11 0,3 11 0,1 8 1</inkml:trace>
  <inkml:trace contextRef="#ctx0" brushRef="#br0" timeOffset="212722">14697 16656 8355,'-11'-42'-189,"2"6"0,5 12 262,3 15 0,1 14 0,1 17 0,2 6 0,3 5 0,-1 4 0,2 3 0,-1 3 40,-1 1 1,-1 0 0,-4 3 0,0-3-132,0-1 0,0-2 0,0-5 0,0-2-58,0-1 1,0-6 0,2-3-1,2-6-67,4-4 0,3-7 0,1-3 1,1-4 174,-1-4 0,5-4 1,-1-7-1,1-2 6,1 2 1,-5-4 0,5-1 0,-1 1-22,-1 2 0,1-1 0,-3 3 0,1 3 84,1 2 1,1 8 0,-5-3-49,1 4 1,-6 7-1,-3 2 1,-3 3-34,-1 1 1,0 2 0,0 1 0,-1 2 49,-3-2 1,-3-1-1,-6-2 1,1 0-2,0 1 1,-1-5 0,-1-1 0,-1 0-303,-1 0 0,-5 0 1,5 2-1,-1 0-498,-1 0 1,4-3 0,-4-1 0</inkml:trace>
  <inkml:trace contextRef="#ctx0" brushRef="#br0" timeOffset="213278">15205 16470 9758,'-4'-23'0,"-1"4"0,-1 8 0,1 9 0,0 9 0,1 5-203,0 5 0,-4-2 1,4 7-1,1 4 455,2 6 0,1 8 1,0 3-1,1 1 0,2 4 1,1 2-1,0 1 0,0-3-392,0 0 1,0-4-1,-4 0 1,0-2-1030,0-6 1,0 1 0,0-6 0</inkml:trace>
  <inkml:trace contextRef="#ctx0" brushRef="#br0" timeOffset="213279">15404 17128 8355,'-7'-9'85,"3"1"1,6 4 0,4-3 18,1 2 1,5 0 0,6 4 0,0-2 0,1-2 0,-1-1 0,2-1 0,-3 2-186,1-1 1,-2-3-1,-7 0 1,-2-2-64,-1-1 0,-2-2 1,-4-1-1,0-3 66,0-1 0,0 4 0,-2-2 1,-2 5 124,-4 4 0,-4-2 0,-4 6 1,0 1 267,1 2 0,0 7 0,-1 7 0,0 6 4,1 5 0,2 0 0,5 3-362,4 2 0,3-3 0,1 3 0,1-2 1,3-1-1,6 1-698,5-4 0,6-6 1,7-2-623,6-6 1094,12-3 1,0-12 0,9-1 0</inkml:trace>
  <inkml:trace contextRef="#ctx0" brushRef="#br0" timeOffset="213629">16148 16421 8355,'-6'-20'348,"6"14"0,-1 10 0,4 7 0,1 4 0,0 3 0,0 1 0,-1 4 0,-2 5 0,-1 5-245,0 3 0,0 5 1,0 2-726,0 1 0,0-3 1,0 5-429,0 1 1,0 1-1,0 2 1</inkml:trace>
  <inkml:trace contextRef="#ctx0" brushRef="#br0" timeOffset="213630">16247 17463 11889,'12'0'2566,"1"0"-2089,-1 0 1,-3 0-1,-3 1-2935,0 3 0,-7 3 1,-6 5-1</inkml:trace>
  <inkml:trace contextRef="#ctx0" brushRef="#br0" timeOffset="246191">2555 12129 7504,'-7'-12'0,"3"0"0,2-1 0,4 1 74,2-1 1,3-3 0,7-3 21,2-5 0,3-5 0,6-9 1,3-4-1,4 0 0,5-7 1,3-2-1,2-4-40,4-3 0,6-1 1,1 1-1,-4 3 1,-3 1-1,-4 1 1,-2 3-720,-1 7 1,-6-1-1,-3 10 370,-3-1 0,0 6 0,-8-1 1</inkml:trace>
  <inkml:trace contextRef="#ctx0" brushRef="#br0" timeOffset="246435">2977 11038 7669,'0'-12'0,"0"-1"0,0 1 0,0-1 0,2 2 0,5 2-608,6 1 1,6-1 849,-3-3 1,6-1 0,-1 2 0,3 2 114,0 1 0,0 5 0,-2 0-358,-1 6 0,-6 9 0,0 9 0,-4 4 0,-4 4-246,-2 4 1,-1 12 0,-5 6-1,-3 6-196,-4 6 0,-9 5 0,-2 6 1</inkml:trace>
  <inkml:trace contextRef="#ctx0" brushRef="#br0" timeOffset="248085">22250 13072 8355,'-13'-14'1928,"1"-2"-1746,5 2 1,7 10 0,8 8-1,3 6 1,3 5 0,4 5-1,6 5 1,3 4 0,2 4 0,1 3-16,3 1 0,-1 1 1,0-1-1,-1 0 1,0 2-1,-2-1 0,-4 1-338,-3-3 0,-7-3 0,1 0 1,-2-4-359,-2-3 1,-5-1-1,-2-2 1,-4-2-191,-1-5 0,0-2 1,-1-2-1,-4-1 250,-3-2 0,-8 2 0,-4-4 1</inkml:trace>
  <inkml:trace contextRef="#ctx0" brushRef="#br0" timeOffset="248460">22411 12750 8355,'0'-35'-139,"0"6"0,0 6 1809,0 10 765,0 7-2362,0 0 1,-1 7 0,-3 4 0,-5 3-182,-2 3 0,-7 1 1,-4 2-1,-4 1 72,-3 2 0,-5-1 1,1-5-39,-3-2 0,-6 2 0,1-3 0,1 3 0,3 1-22,4 1 0,-3-1 0,4 2 1,1 1-41,2 1 0,3 5 0,2-3 0,3 1 73,5 3 1,8 2 0,3 1 0,4-2-15,1-2 1,7 2 0,5-2 0,6 1-87,2-1 1,7 6-1,-1-2 1,3 1-817,2 0 1,2 0 541,-4 3 0,0-2 0,-5 3 1</inkml:trace>
  <inkml:trace contextRef="#ctx0" brushRef="#br2" timeOffset="251528">9041 14957 25251,'13'-8'0,"-1"1"467,1 2 0,3-1 1,2 3-238,1-1 0,-2-1 0,5 2 0,4-3 0,6 1 0,6-2 0,8 0-71,8-3 1,8 4 0,9-3 0,13 1 0,15 0 0,-42 4 0,1 1-77,4 0 0,3 0 1,9-1-1,2-1 1,81-2-1</inkml:trace>
  <inkml:trace contextRef="#ctx0" brushRef="#br0" timeOffset="258401">17574 14945 8355,'0'-19'119,"0"1"0,3 2 137,5 4 0,2-3 1,10 7-26,3-3 1,3-2-1,5 2 1,9 2 0,6 0-145,5 0 0,11 2 0,1 0 1,5 0-1,3 1 0,2 0 1,0 0-1,-2 1-704,-5 2 1,-4 1-1,-4 4 1,-7 1-139,-9 1 1,-6 5-1,-11-2 1</inkml:trace>
  <inkml:trace contextRef="#ctx0" brushRef="#br0" timeOffset="258651">17934 14994 8355,'-44'0'1366,"6"0"-1314,14 0 0,13 0 1,11 0-1,8 0 137,7 0 0,14 0 1,11-1-1,7-3-184,8-4 0,10-3 0,6-2 0,4 1-737,-1-1 0,6 7-146,-10 1 1,-5-1 0,-10-1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33:48.41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15763 10033 8355,'-5'-12'1824,"3"5"-1778,-3 2 0,5 6 0,0 3 0,0 6 0,0 4 1,0 4-1,0 1 0,0 2-309,0-2 1,1 4 0,2-3 0,3 0 0,-1 1 0,1 0-1,-2-2 1,0-3-2233,0-2 2439,0-7 1,2 4 0,1-4 0</inkml:trace>
  <inkml:trace contextRef="#ctx0" brushRef="#br0" timeOffset="231">15912 10033 7374,'0'14'-368,"0"3"0,0-2 1,0 6 232,0 1 1,0 1 0,0 2 0</inkml:trace>
  <inkml:trace contextRef="#ctx0" brushRef="#br0" timeOffset="225556">15875 10145 7811,'1'-11'-1500,"4"3"1584,3 4 1,-1 2 0,1 2 0,2-1 229,1-3 1,-4 1-254,-3-5 1,-8 5-1,-6-1 1,-4 3 11,-2 1 0,-1 1 1,3 2 21,-2 1 0,2 4 1,-3-2-1,4-1-11,0 1 0,2-1 0,3-1-59,4 4 1,4-2 0,4-2 0,4-2-232,3-2 1,6 0 0,1 0 0,1 0-42,3 0 0,1 0 0,1 0 0,-2-2 103,-1-2 1,-2 3-1,2-5 171,-5 1 1,-8 2 0,-5-4-1,-6 1 114,-5 4 0,-13 2 0,-6 4 0,-6 3 50,-6 0 1,-5 4 0,3-3 0,1 2-44,1-2 1,7 3 0,4-4-271,1 0 1,14 4 0,4-3 0,9 2-973,9-2 890,15-3 0,15-5 0,11 0 1</inkml:trace>
  <inkml:trace contextRef="#ctx0" brushRef="#br0" timeOffset="247838">2344 4812 9434,'-18'-12'0,"7"-1"0,11 2 0,11 2 257,8 0 1,6 1 0,4-4 0,3-1 0,1 1 0,-1-1 0,-2 1-358,-2 0 0,-6 3 0,-3 3 1,-1-1-1,-4 3 52,-5 2 1,-3 1-1,-8 10 112,-2 5 0,3 0 1,-3 7-1,2-1 62,2 0 0,0 7 1,0-2-116,0 1 1,6 0 0,2-1 0,3 0 0,3 0 0,2 0 1,-2-1 0,3 1 0,-5 0-48,-4 0 1,3 0-1,-4-1 1,0 1 74,-3 0 1,-2 0 0,-4 0 0,-2-2-11,-4-2 0,-7 2 0,-2-4 0,1 1-110,-2-4 1,3 2-1,-6-1 1,0-2 24,2-1 0,-3-6 0,4-1 0,0 0-629,0 0 0,2-5 0,3 2-1314,1-2 1706,-1-8 1,-4-1-1,-3-5 1</inkml:trace>
  <inkml:trace contextRef="#ctx0" brushRef="#br0" timeOffset="248005">2381 5122 9683,'-7'-12'799,"7"5"0,9 1 0,6 5 0,3-2-1732,1-1 1,2 0 0,5 3-1160,3-4 1528,-3 4 0,10-10 0,-5 4 0</inkml:trace>
  <inkml:trace contextRef="#ctx0" brushRef="#br0" timeOffset="248554">3187 5035 8355,'-1'-12'84,"-3"0"483,3 5 42,-5 1 0,10 8 0,2 2-479,1 4 0,-3 7 0,3 2 1,-1-2-131,1-1 0,2 2 1,2 1-1,-2-2-48,0-1 1,-1-2 0,3 0 0,-2-1-155,0-2 1,-1-4-1,4-5 156,1 0 1,-1 0-1,1-1 1,-2-3-25,-3-5 1,3-2 0,-4-2 119,0-4 0,2 2 1,-3-4-1,-1 1 0,1 3 274,-3 1 1,2 1 18,-1 1-205,0 5 0,-4 7 0,0 10 1,0 5 5,0 6 1,0 6 0,0 3 0,0 2-61,0 3 1,2 0 0,2 3 0,3-1-164,0 0 1,8 0 0,-3 0-150,2 1 0,0-4 1,-3 1-1,-3 0 30,-4 0 0,-2-8 0,-2 0 0,-2-5 0,-3-2 77,-8 0 0,-3-4 1,-8-6-1,1-3 343,-3-2 0,-2-1 1,5-4-1,1-1-182,1-3 1,6-4-1,-2-8 1,5-2-409,4-1 0,2-3 1,6-5-1,2-2-375,2 1 0,8-2 1,7 1 271,1 1 0,9 2 0,-3 1 0</inkml:trace>
  <inkml:trace contextRef="#ctx0" brushRef="#br0" timeOffset="248754">3857 4502 8541,'-11'-12'-56,"3"-1"1,2 12 0,6 5 0,0 7 0,0 4 0,2 3 0,0 1 0,3 3-1617,-3 2 1498,0 6 1,-8 2-1,-1 5 1</inkml:trace>
  <inkml:trace contextRef="#ctx0" brushRef="#br0" timeOffset="249130">4229 4887 8355,'0'-13'677,"-1"6"1,-3 3-554,-5 3 0,3 1 0,-3 0-88,0 0 1,-2 4 0,0 1 0,1 1-167,2-1 0,-1 5 1,-3-2 65,0 3 1,1-2 0,2-1-1,4 2-122,-1 1 0,5 1 0,-3 0 21,2 1 0,8-1 0,2 1 0,3-2 168,2-3 1,3 3 0,1-4 94,-2 0 1,0 4 0,0-4-1,2 1 1,-2 0 27,-1 2 0,-6-1 0,-1 1 0,-2-2 6,-2 2 1,-3 1-1,-3 1 1,-4 1 57,-4-1 0,2 1 1,-9-2-1,1-2-366,1 0 1,-1-3 0,5 3 0,-1-4-1868,1 1 1495,0-5 1,-1 5 0,1-6 0</inkml:trace>
  <inkml:trace contextRef="#ctx0" brushRef="#br0" timeOffset="249389">4998 5073 8355,'4'-9'0,"2"2"199,1 2 1,8 1 0,10 4 0,5 0 0,4-2-275,4-2 0,7 3 0,13-5 603,3 1 0,9 2 0,2-4-386,-1 2 0,4 1 1,0 4-1,-3 0 1,-6 0-317,-9 0 1,-4 0 0,-11 0 0,-5 1-1077,-7 3 1,-1 3-1,-9 5 1</inkml:trace>
  <inkml:trace contextRef="#ctx0" brushRef="#br0" timeOffset="249621">5184 5271 8502,'13'0'1096,"0"0"0,4 0 0,4-1-763,2-4 0,7 4 0,5-3 0,3 3 0,5 1 1,3-2-1,3-1 0,5-2-314,2-2 0,2 3 0,4-4 0,0-1-766,0 2 1,-1-4 0,-3 5 0,-6-1-707,-5 3 0,-4-3 0,-6 0 0</inkml:trace>
  <inkml:trace contextRef="#ctx0" brushRef="#br0" timeOffset="249939">5891 4713 8355,'-7'-19'922,"2"6"-902,10 8 1,2 5 0,6 0 0,0 0-1,2 0 221,2 0 0,9 1 1,0 3-1,5 4 651,3 3 1,6-2-1,3-1 1,0 2-779,-1 1 0,-2 1 0,-5 2 1,-4 1-26,0 2 1,-4 5 0,-7-2 0,-7 4-218,-3 1 0,-7 3 0,-2 3 1,-6 0-221,-8 4 0,-9-1 1,-3 2-1,-8-1-317,-7-1 1,-4 5-1,-7-6 1,-1 3-446,-2 1 1,-16 0 0,0 0 0</inkml:trace>
  <inkml:trace contextRef="#ctx0" brushRef="#br0" timeOffset="251198">8049 4874 8883,'4'-14'0,"2"-1"0,-1-3 0,2 0 0,0-1 0,3 0 576,1-3 1,0 0-357,-3 1 0,-1-1 0,-4 5-147,1 2 1,0 1 0,-4 2-1,-1 0 1,-4-1 0,-4 2 75,-6 3 0,1 2 0,-4 6 0,0 2-309,-3 2 1,-2 0-1,-2 9 1,2 3-1,2 3 1,3 2-9,0 1 1,10 1-21,0 2 1,5 0 0,3 0 0,1 0 0,5 0-98,6-1 0,6-3 1,7-2-1,0-1 176,0-3 1,-2-1 0,-1-3 0,-3-1 86,-1-2 0,-1 0 1,-6 5 40,-3-1 0,-2-4 0,-9 2 0,-4 2 60,-6 4 0,-7 0 0,-2-3 1,-4-1-96,-3 0 0,1-1 0,7-1 0,5-3 0,2-2-994,2-2 650,5 4 1,1-6-1,6 5 1</inkml:trace>
  <inkml:trace contextRef="#ctx0" brushRef="#br0" timeOffset="251782">8359 5011 8355,'0'-24'0,"0"3"1197,0 5 0,0 6-1171,0 2-115,0 5 1,2-1 0,0 8 0,2 5 0,-1 3 0,-1 3 0,-1 2-122,3-2 0,-3 3 1,5 0-1,-2 0-73,0-1 0,2-1 1,-3-7-1,2-2-202,2-1 1,-3 2 471,4-4 1,1 0 0,3-5 0,0-3-42,1-5 0,-1-2 1,1-1-1,-2 0 223,-3-1 1,2 1 0,-5-1 0,1 1 1197,-1 0-1300,-1 5 0,-2 3 1,0 9-86,2 7 0,2 6 0,-3 9 0,2 0-6,2 2 1,-3 5 0,3 0 0,-1 1-51,-4 3 1,4 2 0,-2-2 0,-1-2-59,-2 0 1,-1-3 0,0-3 0,0-5 91,0-2 1,0-5-1,-1-1 87,-3-3 1,-3-6-1,-6-1 1,0-2 0,-3-2-42,0-2 1,-1-2-1,5-3 1,0-6 28,-1-5 0,5-4 0,1-7 0,2-2-218,2-1 0,8-5 0,6 1 0,6-2-247,2 2 27,2-3 1,9-1 0,2-7 0</inkml:trace>
  <inkml:trace contextRef="#ctx0" brushRef="#br0" timeOffset="253245">8905 4887 8355,'0'-17'0,"0"0"425,0 2 0,0 6 38,0 0 1,0 5 0,1-3 0,2 0 0,3 2 0,-1-2-1005,1 0 0,-4 4 395,-6-1 1,1 4-1,-5 4 1,-1 3 25,-3 0 0,-3 4 0,2-3 113,2 4 1,2-4 0,1 0 0,4 2-129,2 1 1,2 1-1,0 1 1,2-1 0,2 0 9,4 1 1,3-1 0,3-1 0,1-1 88,2-2 0,3-1 0,-3 3 1,-2-4 80,-1 0 1,-2 0 0,1-4 0,-2 4 156,-3 1 1,-2-3-1,-6 4-84,0 2 1,-6-3 0,-2 1 0,-3 2-416,-2 1 1,-3 1-1,-1 0-111,2 1 0,1-2 0,2-2-103,-1 0 0,1-7 0,0 4 0</inkml:trace>
  <inkml:trace contextRef="#ctx0" brushRef="#br0" timeOffset="253246">9265 4552 8355,'-6'-25'0,"1"6"1460,-4 2 0,4 7 367,5 2-1783,0 5 0,0 3 1,1 10-1,2 5-151,1 6 0,4 8 0,-4 4 0,-1 3 0,-1 1 0,-2 1 1,0 2-1,0 2 0,0-2 0,0-2-1041,0 0 1,0-5 0,0-2 498,0 0 1,4-7 0,1-4 375,2-2 1,1-2 0,5-3 0</inkml:trace>
  <inkml:trace contextRef="#ctx0" brushRef="#br0" timeOffset="253247">9116 4973 8355,'0'-12'705,"1"4"1,3-1-1270,5 0 1,6 2 0,3 0-1,2 0 297,6 0 1,5 3 0,6-3 21,0 2 0,0-5 0,1 3 1</inkml:trace>
  <inkml:trace contextRef="#ctx0" brushRef="#br0" timeOffset="253248">9475 5060 8932,'0'-8'217,"2"1"0,2 0-73,4 0 1,0 3 0,3-4 0,3-2-182,0-1 0,0 3 0,-3 0 1,-2-2-130,0-1 0,-6-1 0,1-1 30,-3 1 1,-1 3-1,-1 3 1,-3 0-12,-5 3 0,-2 2 0,-1 1 54,-1 0 0,5 1 0,1 3 0,0 5 3,0 2 0,5 3 0,-2 1 0,2 3-30,2 1 1,2-4 0,2 3-1,4-2 1,3 0 0,1-4-1,1-4-26,-1-2 1,6-2 241,3-4 0,-3 0 0,0-3 0,-2-2 123,1-4 0,1-8 0,-3 4 0,0-1 98,-4 1 0,1-4 0,-5 0 10,0 2 0,0 3-155,-3 4-287,-2 2 1,3 8-1,-5 2 1,1 4-3,4 3 1,-4 1-1,3 2 1,-3 1-1,-1 3-56,0 1 1,5-3 0,-1 0 0,0-2 53,1-2 1,-3 1-1,3-2 184,1-3 0,1-2 94,5-6 0,0-2 1,1-2-1,-2-4 27,-3-3 0,3-2 0,-3 1 0,3 0-65,2-1 0,-1 1 262,1-1-563,-1 1 0,0 6 0,0 6 0,-3 6-49,-1 1 0,-3 4 1,3-3-1,0 3-8,-1 2 1,4-2 0,-4-2 0,1-1 69,0 2 0,-3-4 230,3-2 1,0-3 0,5-1 59,-1 0 0,0-5 0,1-4 0,-1 0 144,1 0 1,-1-2 0,0 3 0,1-3 28,-1-1 0,1 3 0,-1 3-212,0 0 0,1 2 33,-1 4 0,-1 1 0,-1 3-384,-2 5 1,-5 3-1,2 3 1,-1 3 0,2 0-416,1 0 1,1 4-1,5-3 1</inkml:trace>
  <inkml:trace contextRef="#ctx0" brushRef="#br0" timeOffset="253815">10964 4936 8333,'-6'-19'112,"5"8"89,-3 11 0,2 5 0,2 8 0,2 1-251,2 2 0,-3-1 0,5 4 1,-2-1-126,0-2 0,6 1 0,-2 0-1,3-2 0,-3-5 0,0-3 93,2-2 0,1-1 1,1-5 117,1-3 0,-1 1 1,-1-5-1,-1-2 1,-2-1 56,2-1 0,-3-1 0,0 1 0,-2 0-52,-2-1 1,2 1 0,1-1-1,-1 1 7,1 0 0,-1 5 0,-2 1-4,1 1 1,6 3-1,-2-1 21,3 6 0,-2 0 0,-1 5 0,1 2 63,3 1 1,0 1 0,0 1-1,1-1-83,-1 1 1,-4-1 0,-1 0-1,-1 1-70,-3-1 1,-2-4 0,-2 1-240,-4 0 0,-3 2 0,-7 2 0,-3-1-436,-1 1 1,-2-1 0,-4 0 0</inkml:trace>
  <inkml:trace contextRef="#ctx0" brushRef="#br0" timeOffset="253816">11249 4614 8355,'-6'-13'-1734,"5"8"1512,-3 5 0,8 11 0,3 8 1</inkml:trace>
  <inkml:trace contextRef="#ctx0" brushRef="#br0" timeOffset="254228">11844 4862 8355,'-5'-13'435,"3"6"-833,-9 2 1,9 6 0,-5 3 554,1 5 0,2 6 0,4 1 0,0 1-146,0 1 0,0-4 0,0 4 0,0-2 274,0 1 1,-4-1 1108,0-3-1439,0-1 1,5-5 0,3-3-120,4-3 0,5-6 1,2-5 82,2-5 1,0 0 0,-1-4 0,0-1 0,-1 2 148,-1 0 0,-2-1 1,1 5 255,-1 3 0,1 3-179,-1 0 1,-4 4-1,-1 8 1,-1 4 56,-4 3 0,4 2 0,-2 0 0,0 2-161,2 2 1,-5 1-1,5-3 1,-2 2-202,0-2 1,1 1-1,-2-2 1,1-3-2119,-1 0 1535,4-5 1,-6 5 0,5-4 0</inkml:trace>
  <inkml:trace contextRef="#ctx0" brushRef="#br0" timeOffset="254392">11869 4564 8355,'-5'-12'16,"3"10"-676,-2 6 1,8 6 0,3 2 0</inkml:trace>
  <inkml:trace contextRef="#ctx0" brushRef="#br0" timeOffset="255189">12142 4998 8678,'-6'-11'0,"-1"1"646,1 2 0,1 4 0,8-4-522,1-2 0,6 3 0,-2 0 1,3 0-1,2 1 0,-1-3 1,-1 1-480,-3 0 1,-1 5 170,-3-1 1,-1 3-1,4 2 1,-1 3-1,-4 4-23,0 3 1,-2 3 0,-2 3 200,-2 3 0,3 4 0,-5 1 0,2-2-109,0-2 1,0 1 0,4-4 0,1 0 60,3-1 1,3-4-1,6-6-1390,-1-2 1089,1 5 0,4-9 0,3 5 0</inkml:trace>
  <inkml:trace contextRef="#ctx0" brushRef="#br0" timeOffset="255550">12650 4688 8355,'7'-19'0,"0"-3"0,-4 5 0,1 2 0,0 1 355,-4 2 0,0-1 0,0 1 0,0 0-188,0-1 1,-5 6 0,-4 2-1,-2 1 1,-1 0-204,0 1 1,1 7 0,1 4 0,3 3-12,2 2 0,0 5 0,5 2 0,0 4-10,0 0 1,0 5-1,2 3 1,2 3 28,4 3 0,-1 2 0,0-3-61,-2 1 0,4-1 1,-4 0-1,1 0 1,-1-1 55,-2-3 1,-2-3 0,-1-5-234,0 0 1,-1-4 0,-2-2 0,-2-1 0,-2-3-409,-3-1 1,-5-3 416,-1-3 0,-1 3 0,5-4 1</inkml:trace>
  <inkml:trace contextRef="#ctx0" brushRef="#br0" timeOffset="257046">12526 4961 8355,'0'-19'0,"2"3"131,2 7 0,3 3 0,7 5-297,2-3 1,-1 2 0,7-2 0,4 3 0,5 1-762,0 0 611,5 0 1,-4 0 0,5 0 0</inkml:trace>
  <inkml:trace contextRef="#ctx0" brushRef="#br0" timeOffset="257047">12911 5011 10127,'0'-13'1384,"0"1"-1525,0-1 1,5 5-1,4 1 1,2 0-214,1 0 0,2-1 0,2-4 0,5-1 0,2 1 236,2 0 1,-5 3 0,-4 1 17,-2-2 0,-3-1 0,-3-1 86,-4 0 1,-2-1-1,-4 1 1,-2-1 0,-3 5 1,-5 1 17,-1 2 1,1 1 0,0 4-1,-1 1 19,1 3 1,-1 3 0,2 7 0,3 1 0,4 3-180,3 1 1,1 0 0,0 3-1,1-1 22,3 1 1,7-4 0,7-1 0,1-4 11,3 0 1,6-6 0,1-3 0,-1-3 109,-2-1 0,3 0 1,0-1-1,-2-3 180,-1-5 1,-2-3-1,-2-3 1,-3-2 164,-1 2 1,-3 1 0,-5 2 0,-3 0-264,-2-1 1,-1 1-1,-4-1 1,0 1 18,0 0 0,0 3 0,-1 2-113,-3 2 1,-3 1-1,-5 4-44,-1 0 0,1 1 0,-1 3 1,1 6-1,0 4-94,-1 2 1,2 2-1,1-3 1,4 3 12,0 1 0,2-3 0,4 0 1,0-2-90,0-2 1,0 1-1,0-1 42,0 1 1,5-7-1,4-1 261,2-4 0,1-2 1,1-4-1,-1-3 443,0-3 0,-3 0 1,-3 1-159,0 2 1,2 0-1,-2-3 1,-1 1-13,1 2 1,-1 5-441,-1-1 1,-2 4-1,2 4 1,1-1 0,1 5 96,1 2 0,-4-3 0,2 0 12,1-2 1,-4 3-1,7-3 1,0-3-2,2 0 1,2-2-1,-1 0-17,1 0 0,-1 0 0,0-2 0,1-2 50,-1-4 0,1-3 0,-1-1 0,0-1 3,1 1 0,-1-1 0,1 1 1,-2 0-20,-3-1 1,3 2-1,-3 1-43,3 2 1,2 5-1,-1-1 1,0 3-6,1 1 1,-1 0 0,1 1 0,-1 5-42,0 6 1,-1 1 0,-1 5 0,-3-2-49,-2 1 1,0 3-1,-5-2 1,0 0 5,0 0 1,-2 0-1,-2-3 1,-3 2 19,0-2 1,-4-3 0,3-2 0,-3-3-15,-1-2 1,-1-1-9,1-4 1,5-2 0,3-5-218,2-6 0,12-3 0,4-1 1,5-3-820,7-4 1145,-1-6 0,11-2 0,-4-5 0</inkml:trace>
  <inkml:trace contextRef="#ctx0" brushRef="#br0" timeOffset="257048">14163 4440 8753,'-5'-26'355,"-3"5"1,1 12-85,-1 4 1,-1 0 15,-3 1 1,1 9 0,3 9-99,3 4 1,0 4-1,1 7 1,1 5-195,2 6 0,1 0 0,1 4 0,2 1-144,1-1 1,4-3 0,-2 2 0,-1-3 0,1-5-34,-4 1 0,4-7 0,0-4 0,-1-7 340,1-4 1,3-3 60,-1-3 0,-1-4 0,0-8 0,0-4-90,0-3 1,0-2 0,3 0 0,-2-3-201,1 0 0,2-2 1,1 3-1,-3-2 11,-1 2 1,1 1 0,3 2-54,1 0 0,-1 5 0,0 2-54,1 4 1,-1 2 0,1 4 0,-2 3 0,-2 3-57,-1 1 1,-3 6 0,1 2 140,0-1 0,-2 4 0,-5-3 0,-3 0 0,-5-1-40,-2-1 1,-2-1 0,-3-5 0,0 1-248,1-1 0,-3-5 0,1-3-86,2-2 1,1 3 0,2 2 0</inkml:trace>
  <inkml:trace contextRef="#ctx0" brushRef="#br0" timeOffset="257623">14684 4465 8355,'-11'-6'1608,"3"6"-129,4 7-1204,3 10 0,1 2 0,1 6 0,2 1 0,2 3 0,1 5-251,-1 6 0,1 0 0,-3 4 0,1 1-400,-2-1 0,0-6 1,-2 1-1,0-5 250,0 1 0,0-9 0,0-1 1,1-3-1011,3-3 1,-1-5-1,5-7 625,2-2 1,1 5 0,1-3 0</inkml:trace>
  <inkml:trace contextRef="#ctx0" brushRef="#br0" timeOffset="257624">14895 4998 8355,'7'0'1710,"0"0"-1165,-3 0 0,3 0 0,5 0 1,1 0-482,-1 0 0,2-1 0,1-2 1,2-1-122,-2 1 1,3-4-1,-2 0 1,-2-1 0,-4 0-6,-6-2 0,1 3 0,0-1 119,-3-2 1,-2-1-1,-2-1 1,-5 1-1,-3 3 95,-4 3 1,-6 4-1,-1 1 1,-3 0 7,0 0 0,0 7 1,2 4-1,3 6-145,1 2 1,3 2 0,5 3 0,3 0-253,2-4 1,2 7 0,7-5-44,4 0 1,9-6 0,4 1 0,2-5-136,2-4 0,4-2 0,1-6 0,0 0 1,1 0-138,-4 0 0,-2-1 0,-4-4 1,-5-1-112,-2-1 0,1-4 545,-2 2 1,2-2 0,-8-1 0</inkml:trace>
  <inkml:trace contextRef="#ctx0" brushRef="#br0" timeOffset="257963">15863 4862 8355,'0'-13'887,"0"8"1,0 5-3965,0 7 2747,0-2 0,0 6 0,0-4 1</inkml:trace>
  <inkml:trace contextRef="#ctx0" brushRef="#br0" timeOffset="257964">15863 5135 8355,'-7'0'4272,"1"1"-3711,6 3 1,2-3 0,2 5-539,4-1 0,-1-2-2179,1 6 0,0-1 0,5 4 0</inkml:trace>
  <inkml:trace contextRef="#ctx0" brushRef="#br0" timeOffset="259165">17115 5023 8616,'0'-12'0,"-1"-1"0,-2 1 199,-1-1 1,-2 6-166,2 3 261,3-3 1,-3 6 0,8-4 0,6 0-1,5 0 1,4-2 0,2-3-396,-1-1 1,0-1 0,0 0 0,-3-1 0,-3 1 0,-2-1 0,-1 1-373,-3 0 0,-2-1 350,-6 1 1,-6 3-1,-2 3 1,-3 0 0,-1 3 180,-1 2 0,-3 2 53,-1 3 0,-1 5 1,3 6-1,-1 3 25,0 1 1,7 2 0,2 4 0,1 1 0,4 1-111,0 2 1,8 4 0,2-4 0,4-3-455,5-4 0,4 0 1,8-5-1,2-3 58,1-5 1,4-3-1,-3-6 1,3-1 274,1-4 0,0-3 1,0-7-1,1-3 143,-1-1 1,-6-2-1,-3-4 1,-6 2 25,-5 2 1,-4-1-1,-2 4 1,-2 0-13,-5 0 1,-3 2 0,-1 4-1,0-1 250,0 1 0,-5 3 1,-5 3-32,-5 0 1,1 2 0,-2 4 0,2 1-135,1 3 0,0 3 1,-1 6-1,0 0 1,3 3-225,0 0 1,4 6 0,0-1-1,2 1-56,2-1 1,2 1-1,1-6 1,0-1-291,0-1 0,1-1 0,3-1 109,4 0 0,3-5 328,2-3 0,-1-4 0,1-4 0,-1-3 141,0 0 1,1-8 0,-1 3-1,1-2-62,-1 0 1,-4 2 0,0 0-119,2-1 0,0 5 1,-1 0 79,0-2 1,-2 6 77,1 4 1,-3 5-1,-3 9 1,0 1-167,3 2 0,0-1 1,-1-2-1,3 1-566,0 2 1,8-1 90,-2-3 1,2-1-1,-3 1 1</inkml:trace>
  <inkml:trace contextRef="#ctx0" brushRef="#br0" timeOffset="259487">18083 4849 8355,'0'-12'183,"0"0"659,0-1-571,0 6 1,-2-2-110,-2 4 0,1 1 0,-5 6-328,-2 2 0,-1 3 0,-1 5 1,0 1-116,-1-1 1,2 2 0,2 1 0,2 1 184,1 0 0,2 1 0,4 0 0,0 0-8,0 0 1,6-3 0,2 4 0,3-1 35,1-1 1,5 1 0,-1-5-1,-1 1 171,-1-1 1,-1-4 0,-1 0 24,0 2 0,-5-3 0,-4 0-293,-6-2 1,-8 4 0,-7-4 0,-1 2-167,-3 3 0,-1-5 0,-1 1 113,4-1 1,-4 2 0,5 6 0</inkml:trace>
  <inkml:trace contextRef="#ctx0" brushRef="#br0" timeOffset="259958">18281 4924 8355,'0'-13'2341,"0"1"-2210,0 5 0,0 3 0,0 8 1,0 6-1,0 3 0,0 4 0,0 0-261,0 0 1,0-3 0,0 4 0,0-1-191,0-1 0,0-3 0,1-5 128,4 2 0,-3-5 1,7-1-1,0-2 0,2-2 130,2 0 1,-1 0-1,0-2 1,1-2 150,-1-4 0,1-3 1,-1-2-1,-1 1 68,-3 0 0,2-1 0,-6 1 1349,-1-1-1241,4 6 0,-7 3 0,1 10 0,-5 6-174,-3 8 1,-1 13 0,-5 5 0,0 5-6,-4 4 1,3 1 0,-2 2 0,2-2-647,2-3 0,5-2 0,3-7 0,2-3-645,2-4 0,0-4 541,0-5 0,-5-2 0,-2-5 0</inkml:trace>
  <inkml:trace contextRef="#ctx0" brushRef="#br0" timeOffset="260101">18926 5159 9493,'-12'-7'-1253,"-1"13"0,1 8 0</inkml:trace>
  <inkml:trace contextRef="#ctx0" brushRef="#br0" timeOffset="262134">1104 7255 9821,'0'-27'0,"-2"1"0,0 4 0,-2 5 0,1 12 99,1 11 0,2 11 0,2 9 1,1 3-1,1 6 0,-2 3 1,1 2-1,0-1 0,1-4-232,-1 0 0,-2 2 0,-1-8 0,0-1-1279,0-2 1,2-5 1004,2-1 1,-3-5 0,5 3 0</inkml:trace>
  <inkml:trace contextRef="#ctx0" brushRef="#br0" timeOffset="262529">1067 7156 8355,'1'-9'1067,"3"3"1,4 9-731,3 6 0,2 2 0,-1 10-235,1 1 0,5 6 1,2 1-1,4 0-71,0 1 1,-3-4 0,0 4 0,-1-1-1,1-1 1,0-3 0,-1-5 0,0-3-107,-4-6 1,2 0 0,-1-7 0,-2-1 296,-1-2 1,-2-6 0,-1-5-1,-1-4 26,-2-2 1,-5-6 0,1 0 0,-3-5-119,-1-1 0,0-11 0,0 2-366,0-2 1,0-1 0,0 2 0,0-1-1,0 5-324,0 2 0,0 8 0,2 9-828,2 6 0,3 9 0,5 7 1</inkml:trace>
  <inkml:trace contextRef="#ctx0" brushRef="#br0" timeOffset="263393">1674 7553 8355,'-16'-12'928,"1"-1"-159,4 1 1,5 4 0,10 1-1,4 0-885,4 0 1,1 0 0,4-3 0,2 2 0,2-2 0,-2 1 0,-1-1 0,-3 2-335,-1-2 1,-6 1 0,-1-1 0,-1 2 163,-4-2 0,0-1 0,-4-1 339,-2-1 0,-3 2 0,-5 2 0,0 2 108,-1 1 1,1 2-1,-1 4-26,1 0 1,1 1-1,1 3 1,2 6 0,0 5-101,1 6 1,1 2 0,6 2 0,2-1-183,2-4 0,3 2 0,6-5 0,4-2-69,4-1 0,4-3 1,2-3-1,3-4 68,2-2 0,-4-2 0,2-2 0,-1-2 155,0-4 0,-2-3 0,-6-2 0,-3 1 84,0 0 0,-8-5 0,2 1 0,-2 0 76,-4 3 1,1 0-1,-4 1 1,1-1 33,-1 1 1,-3 0-187,-4-1 1,1 6-1,-5 3 1,-2 3 0,-1 1 67,-1 0 1,-1 5 0,1 4 0,0 2 143,-1 1 0,2 2 0,3 1 0,4 1-106,2 0 1,4 2 0,2-2 0,6 1-371,5 1 0,4-9 1,7 4-1,2-4-64,1-2 0,5-1 0,-1-6 0,3 0 160,1 0 1,-4-6 0,0-4 0,0-3 205,-1-4 0,-2-1 0,-6 3 1,-3-1 333,-5 0 1,-2-2-95,-2 2 0,-5-1 1,-3 5-1,-4 1-94,-4 3 0,-3 2 1,-5 6-1,-1 0-122,1 0 1,-4 6-1,-1 2 1,2 4-32,1 5 0,2-3 0,1 4 0,2-2-261,5 1 0,3-1 1,1-3-1,0-1 1,1 0-313,3 1 0,5-5 0,6-1 336,1-2 0,5 0 0,-3-7 0,0-2 210,0-4 1,0-9-1,-3-3 1,1-4 60,0-1 1,-3-1-1,0-1 105,-1-2 1,-1-6 0,-1 2 0,-3-3 0,0-1-136,-1 0 1,-3-4-1,1-2 1,-2 2-1,-2 2-143,0 7 1,-2 6-1,0 5 211,-3 5 0,-4 8 0,2 5-59,0 6 0,-3 9 0,6 10 0,1 6 78,2 5 1,1 4 0,0 3 0,0 3 0,0 1-132,0 3 0,4-3 0,2-2-320,1-3 0,1 1 0,4-7 0,1 1-817,-1 0 0,6-10 636,3-7 1,2-3 0,2-2 0</inkml:trace>
  <inkml:trace contextRef="#ctx0" brushRef="#br0" timeOffset="263972">3262 6933 11100,'-17'-26'1013,"1"5"1,9 13 0,7 9-1150,1 10 1,5 7-1,-1 8 1,2 3-1,1 4 89,-1 3 1,4 5 0,-2 2 0,0 0-293,0 0 0,0-1 0,-3-2 0,-1 0-537,1-4 0,3-4 0,-2-9 0,0-1 205,-3-1 0,3-6 0,0 3 0</inkml:trace>
  <inkml:trace contextRef="#ctx0" brushRef="#br0" timeOffset="263973">3150 7305 8355,'0'-12'0,"0"-1"0,4 1 499,0-1 0,6 1-234,-2 0 0,9 3 0,4 2 0,2 1 41,2-1 1,5 4-1,3-1 1,2 2-124,-2 2 0,1 0 1,-5 0-1,-1 2-124,-2 2 1,-7 3 0,-4 5-1,-5 1-29,-6-1 1,-3 5 0,-1 0 0,-1 3 77,-3 2 1,-2-3 0,-2 0-167,4-1 1,3-1 0,1-5 0,0 1 23,0-1 0,5-1 1,3-3-1,3-4-485,2-2 0,3-4 1,1-2-1,-2-4 314,-1-3 0,-2-7 0,-1-1 0,-1-2 253,-2 0 0,-5 5 0,1-5 1,-3 1-100,-1 0 0,-5 2 0,-5 6 1,-3 1-326,-4 3 0,-5 2 0,3 8 0,-1 0-884,4 2 937,-3 12 0,5-3 0,-4 12 0</inkml:trace>
  <inkml:trace contextRef="#ctx0" brushRef="#br0" timeOffset="265338">4266 7243 8355,'0'-26'492,"-1"2"0,-2 12 0,-2 1-141,-2 3 1,0 1-528,-1 3 1,-3 2 0,4 0 0,-1 4 0,1 7 143,1 2 0,2 1 0,4 0 0,0 1-118,0-1 1,1 1-1,4-1 1,3 0 197,3 1 0,1-1 0,1 1 0,-1-1-21,0 0 1,5-1 0,-1-1 0,0-2 66,-3 2 0,-2 1 1,-2 1 169,-5 1 1,-4-2-1,-4-2 33,-5 0 0,-3-5 0,-4 3 1,-4-2-389,1-2 1,-3 3 0,5-2-1188,2-2 1,1 0 542,2-2 0,5-6 0,2-1 0</inkml:trace>
  <inkml:trace contextRef="#ctx0" brushRef="#br0" timeOffset="265339">4552 6821 8355,'-17'-11'1478,"2"4"1,3 7-1478,2 7 0,6 4 1,-3 3-1,1 3 0,4 3 1,0 4-1,2 2 0,0 3 367,0 4 0,4 3 0,2 1 0,1 0 0,2 0-185,2 1 1,-2-5-429,-1 0 1,-1-7-1,3 0 1,-2-7-1,0-3-364,-1-5 0,0-7 515,-3 0 0,1-8 0,5-5 0,-2-2-18,2-1 1,0-5-1,-1 0 1,0-1 164,0 0 1,2 0-1,2 4 1,-1 0 125,0 3 0,1 3 0,-1 0-67,1 4-1,-5 2 1,0 4 0,1 2 0,-1 4-67,0 3 1,-5 3 0,2 1 0,-1 3-161,1 1 1,0-2 0,-2 2 0,2 0-360,2 1 0,-3-5 0,3 1 0,0-2-444,0-2 0,1 1 0,5-1 0</inkml:trace>
  <inkml:trace contextRef="#ctx0" brushRef="#br0" timeOffset="265340">5221 7206 8355,'0'-20'1413,"0"-3"1,-1 11-792,-3-1 1,1 2-1,-5 7-431,-2 1 1,-1 2-1,-1 2 1,-1 3 0,1 5-1,0 3 1,-1 3-215,1 2 0,-1 3 0,2-2 0,3 0-175,4 0 0,3 3 1,1-5-1,0 0-280,0-3 1,1-4 0,3-2 0,4-2 101,3-2 0,2-2 1,-1-1 156,1 0 1,-1-1 0,0-3-1,1-5 22,-1-2 0,-1-1 1,-1 0-1,-3-1 270,-2 1 1,-1-1-1,-4 1 1,0 0 171,0-1 0,0 1 1,0-1-1,0 1 96,0 0 1,6-1 0,2 2-183,3 3 1,2-2 0,-1 6-1,0 1-92,1 2 1,-1 1 0,1 0 0,-1 0 124,0 0 0,-1 1 0,-1 3 32,-2 5 0,-5 2 0,3 1 0,-2 1-115,0-1 0,0 4 1,-4 1-1,0-2-29,0-1 1,0-2-1,1-1 1,2-1-504,1-2 0,2-4 1,-2 3-318,4-1 0,-1-2 394,1-4 263,1 0 0,-1-4 0,-1-2 0,0-1 134,0-2 0,1-2 252,4-2 1,1 5-1,-1 1-56,0 2 0,-3 1 1,-2 5-83,-2 3 1,1-1-1,-4 5 1,4 2 0,-1 1-103,1 1 1,4 1 0,-2-1 0,3-1-484,1-3 1,5 2 0,-1-6 0,-1-1-114,-1-2 0,-1-2 1,-1-3 538,0-5 0,-5-2 0,-2-1 0,-3-2 270,2-2 1,-2 1 0,2-5 0,-4 1-50,-4 0 0,1 3 0,-4 0 0,0 4-543,0 3 1,-1 0-919,-4 4 0,1 7 336,2 6 0,-2 9 0,4 2 0</inkml:trace>
  <inkml:trace contextRef="#ctx0" brushRef="#br0" timeOffset="265621">6114 7156 8355,'-5'-12'1017,"3"6"0,-2 6-2181,3 7 0,1 10 0,0 2 1</inkml:trace>
  <inkml:trace contextRef="#ctx0" brushRef="#br0" timeOffset="265622">6102 7392 8355,'-6'7'0,"-2"-3"2879,3 3-2341,-1-6 1,8 5 0,2-5 0,4 2-3006,3 1 1170,7 6 0,-4-9 0,4 4 0</inkml:trace>
  <inkml:trace contextRef="#ctx0" brushRef="#br0" timeOffset="265990">1588 8260 8355,'17'-19'165,"4"4"0,4 3 836,4 4 0,4 5-668,8-1 0,6-1 0,11-1 0,8-1 0,9-2-117,7-2 1,9-2-1,-38 7 1,2 0 0,2 0-1,0 1-169,1 1 1,1 0 0,5-2 0,0 1 0,2 0 0,1 1 0,2-1 0,1-1-126,-1 0 0,2 0 1,9 1-1,-1 2 1,-8-1-1,0 1 1,2 0-1,1 0 106,3 2 1,-1-1 0,-2 0 0,0-1-1,1 0 1,1 0 0,-2 1 0,-2-1-50,-1 1 1,0-2 0,3-1 0,-2-1 0,-4 1 0,-2-1-1,0-1 1,-1-1-5,-1 1 0,-1-1 0,-3-1 0,0 0 0,-7 1 1,-2 0-1,46-8-172,-9 3 0,-16 2 1,-8 1-355,-11 2 0,-11 5 1,-10-1-1,-7 2-3067,-7 2 3618,-10 0 0,-2-4 0,-6 0 0,0 0 0</inkml:trace>
  <inkml:trace contextRef="#ctx0" brushRef="#br0" timeOffset="267126">8496 7193 8355,'-2'-16'894,"-1"-1"-1612,-1 2 1013,0 1 1,4 9-1,2 5 1,0 8-191,2 7 1,2 2 0,-3 6 0,1 3 0,-1 1 0,-2-1 0,-1-3 0,0-1 0,0-2-1631,0-3 1,0 4 1053,0-4 0,0-6 0,0-6 1</inkml:trace>
  <inkml:trace contextRef="#ctx0" brushRef="#br0" timeOffset="269180">8496 6921 8355,'-6'-13'0,"1"1"0,-5 1-84,2 2-173,5 4 0,-3 6-92,6 3 1,2 7 0,2 7 103,4 2 1,9 0-1,2 5 1</inkml:trace>
  <inkml:trace contextRef="#ctx0" brushRef="#br0" timeOffset="269181">8669 7355 8355,'-7'-13'164,"3"1"0,3 4 0,1-1 0,0 0-66,0-2 1,5-2 0,4 1-1,2-2 1,1-1 0,0-3-1,1 0 1,-1 0 92,1 3 0,-2 5 1,-2 3-40,0 2-119,-7 1 1,8 13-1,-6 5 1,-1 3-137,-2 1 1,-1 4 0,2-2 19,2 4 1,-3-4 0,3 0-1,-1-2 1,0-3 44,1-1 1,4-6-1,-2-1 1,1-2 68,2-2 0,-2-3 0,0-4 0,0-3 131,0 0 0,0-8 0,2 3 0,-2-2-89,-1 0 1,3 0 0,0-1-113,2-1 1,-3 0-56,0 8 0,0 4 46,5 8 1,-5 3 0,-1 5 0,0 2-144,0 3 0,0-4 0,2 4-375,0-3 0,-1 2 0,4 1-16,1-2 1,-1-1 0,1-2 0</inkml:trace>
  <inkml:trace contextRef="#ctx0" brushRef="#br0" timeOffset="269182">9401 6821 8355,'-4'-23'320,"-2"2"1577,-1 5-1744,5 7 1,-4 7-1,6 9 1,0 8 0,0 5-1,0 8 1,0 4 289,0 6 1,0 6-1,0 10 1,0 3-354,0-1 1,0 5 0,0-2 0,2 3-277,2 0 0,-2 1 1,7-9-1,0-3-121,2-4 1,6-10 0,-1-8 0,0-4 212,-3-4 0,0-8 0,-1-6 0,1-1 234,-1-4 0,-1-2 1,-3-4-1,-4-4-136,-2-3 1,2-5 0,0-2-144,-1-2 1,-3 4-1,-4-5 1,-5-1 0,-2 0-292,-1 1 0,-5-1 1,0 4-1,-1 0 97,0 1 1,-4 0 0,2 5-1,1-1 359,3 1 0,-2 5 0,1 1 12,2 1 0,8 4 19,7-4 1,7 4-1,9 1 1,5 0 13,3 0 0,0-1 0,3-2 1,0-3-132,2-1 1,6-5 0,-4-4 0,1-1 106,-3-1 1,-3 0-1,-1-4 21,0 1 1,-2 2-1,-2-3 1,-5 3-1,-3 0 102,-5-1 0,-3 5 0,-5-1-55,0 2 0,-5 7 0,-3 3 0,-3 2-15,-2 2 1,-3 6 0,-2 2 0,0 3-60,0 2 0,3 4 1,5 3-1,3 0-15,2 1 0,1-2 0,5 3 0,3-2-123,4-2 1,9-2 0,4-3-1,2-2-255,2-3 1,9-3 0,2-5 0,1 0 73,2 0 1,-5-5 0,8-5-1,-5-4 217,-4-2 1,1-6 0,-5 3-1,-2-2 193,-5 0 0,-4 2 0,-6-2 0,-1 3 259,-3 0 1,-2 5-1,-6-4-91,0 3 1,-2 3-1,-2 3 1,-4 4-111,-3 3 0,-6 2 0,-1 2 0,1 4-138,-1 4 0,0-2 0,3 9 0,-1-1 0,4-1-116,2-1 1,8 3-1,-3-1-239,4-2 1,1-1 0,1-2 0,4-1-183,3-3 0,3-2 357,1-6 1,2-1-1,1-4 1,2-3 132,-2-3 1,-1-1-1,-2-2 1,1-1 133,-1-2 1,-1 1-1,-1 3 1,-4 1 858,0 0-837,4-1 0,-10 8 0,1 5-61,-4 7 0,-1 5 0,4 3-155,0 2 1,0 3-1,2-2 1,0 0-1,4 0 1,1-3-219,2-1 1,2-6 135,2 1 0,-5-7 0,0 2 0,2-2 0,1-2-5,1 0 0,1-6 242,-1-2 0,1 0 1,-1-3-1,0-3 1,1-1-27,-1-3 1,-4 4 0,1-4 0,-1 2-52,-1-1 0,3-4 0,-6 5 0,0 1 0,0 1 59,0 2 1,0 3-71,-4 1 1,2 5 8,2-1 1,-3 8 0,5 6 0,-2 4-67,0 2 1,5 6 0,0-2 0,2 0-62,1 1 0,1-5 0,-1 4-85,0-2 1,1-2 0,-1-3 251,1-1 1,-7 0 602,-1 1 1,-10-6-252,-3-3 1,1-3 0,0-2-272,2-3 0,2 1 0,7-5 0,6-2-565,5-1 1,-1-1 177,2-1 1,2 1 0,0-1 0,0 1 0,1 0-283,1-1 1,-5 1-1,1-1 1,-2 1 357,-1 0 1,-1 3 0,-1 1 154,-3-2 1,2 3 827,-6-1 0,0 7-267,-4 1 1,-1 5-1,-2 8 1,-1-1-180,1 1 0,2 3 1,1 1-1,0-2-269,0-1 0,5-2 0,4-1 0,3-1-720,5-2 0,2-5 0,4 1-886,-2-3 0,2-1 0,-3 0 1</inkml:trace>
  <inkml:trace contextRef="#ctx0" brushRef="#br0" timeOffset="269183">10951 6821 9336,'-12'-11'0,"-1"3"2002,1 4-3042,5 2 1,2 8 0,5 2 417,0 3 1,5 2-1,2-1 1</inkml:trace>
  <inkml:trace contextRef="#ctx0" brushRef="#br0" timeOffset="269610">11125 6772 8355,'0'-24'0,"0"4"33,0 2 409,0 11 1,1 1 38,3 6 1,-2 7 0,3 4-1,-1 6-115,1 2 1,-1 2 0,-4 5-312,0 3 0,0-2 0,0 6 0,0 2 0,0-1-297,0-1 1,0-1 0,0-6-1,0 2-118,0-1 1,0-9 0,0 3-1,0-6-116,0-2 0,5-7 381,3-1 1,4-5-1,0-5 119,0-3 1,1-4-1,-1-3 1,1-2 59,-1 2 1,0 1-1,1 3 1,-1 1-1,1 4 1,-1 0 189,0 3-137,1 2 1,-5 2 0,-1 3 0,-2 6 0,-2 4-37,-1 2 1,-2 2-1,0-3 1,-2 2-126,-2-2 1,-1 3-1,-5-1 1,2-4-223,-2-3 0,-5 1 0,-2-4 0,2 0-617,1-3 1,2 2 269,0-2 0,-6 5 0,-2-2 1</inkml:trace>
  <inkml:trace contextRef="#ctx0" brushRef="#br0" timeOffset="270198">11609 6672 9785,'-2'-23'0,"-1"2"0,-1 8 229,2 7 1,2 9 0,2 12-1,2 4 1,1 3 537,0 5 0,-4 7 0,4 2 0,-4 5-512,-1 3 0,0-2 1,0 3-1,0 1-317,0-2 1,-4-2-1,0-4 1,1-3 76,2-2 0,1-6 0,0-8 0,0-1-2418,0-3 1,1-1 1327,3-2 1,3-5 0,5-1 0</inkml:trace>
  <inkml:trace contextRef="#ctx0" brushRef="#br0" timeOffset="270199">11844 7243 8355,'0'-7'1369,"0"2"0,6 5-1214,2 0 1,-1-5 0,3 1-1,2 0 172,3-1 0,3 2 0,-1-5 0,3-2 0,2-1 0,-1 0 0,-3 1 0,-3 2-357,-3-2 0,2-1 0,-8-1 0,-1 0-50,1-1 1,-3 1-1,-8-1 1,-3 2-85,-3 3 1,-1-2 0,-2 6 0,-1 2-163,-2 0 0,-3 8 0,3 2 0,2 4 129,1 5 1,2 2 0,1 6 147,2 0 0,0 4 0,5 0 0,1-2 1,1-2-61,2-4 1,10 1-1,4-6 1,5-2-149,7-4 1,5-5-1,6-5 1,1 0-722,4 0 1,-4-11 0,5-3 0</inkml:trace>
  <inkml:trace contextRef="#ctx0" brushRef="#br0" timeOffset="271157">13208 7119 8600,'-5'-12'508,"5"5"-328,0 3 0,5-2 0,8 2 1,1 1-1,1 2 0,3 1 0,1 0 1,4 0-1,4 0 0,2 0 0,0-2 224,1-2 1,2 1 0,5-5 0,-1 0 0,-2 0-362,-1-1 1,-1 3 0,2-4 0,-2 3-339,-2 1 0,-5 2 1,-6 4-1,-1 0 1,-3 0-975,-1 0 1,-6 0 240,1 0 0,-8 6 655,-1 2 1,-5 3 0,-8 2 0</inkml:trace>
  <inkml:trace contextRef="#ctx0" brushRef="#br0" timeOffset="271642">13308 7206 8355,'0'-7'400,"1"1"1,5 6 0,5 0-1,5 0 1,3 0 356,4 0 1,4 0 0,5-1 0,2-2-605,5-1 0,2-6 1,-1 4-1,1-3-174,-1 1 1,2 1 0,-4-3 0,-5 4-868,-5 0 0,-2 2 0,-9 4-2898,-2 0 3351,-1 0 1,-13 0 0,-2 0 0</inkml:trace>
  <inkml:trace contextRef="#ctx0" brushRef="#br0" timeOffset="271982">13791 6747 9844,'-11'-19'949,"4"3"-622,7 7 1,6 9-1,8 8 1,2 3 0,6 1-1,5 1 36,1-1 0,7 1 0,-2-1 0,3 0-354,1 1 1,2-5 0,1 0 0,1 1-9,-1-2 0,-3 4 0,-4-3 0,-5 3-98,-6 1 0,-4 2 1,-7 3-1,-3 2 0,-7 3 6,-8 3 0,-8 2 0,-15 12-3,-7 2 0,-2-2 0,-6 4 0,1-3 1,2-3-826,5-6 775,8-3 1,4-5 0,9-1-1343,2-1 0,2-6 0,-1 3 0</inkml:trace>
  <inkml:trace contextRef="#ctx0" brushRef="#br0" timeOffset="272744">15255 6685 8355,'-7'-19'394,"3"2"0,4 3 0,4 2-430,4-1 1,9 1 0,3 0 0,4-1-1,1 1 1,1-1 0,1 1 81,2 0 1,4 5-1,-4 3 1,-1 2 0,-3 2-1,-5 0-171,-3 0 1,-3 6 257,-2 2 1,-4 4-1,-1 5 1,-1 2 0,-3 2 385,-2 0 0,-1 3-207,0 5 1,0 2 0,0-2-1,0 4 45,0 2 1,0-1-1,0-1 1,0 1-304,0 2 0,0-3 0,0-1 0,1-2 0,2-1 1,1 0-1,-1-2 0,-2-2-43,-1-3 1,0-2 0,-1 0 0,-3-3 0,-4-3-18,-3-2 0,-2-1 0,-1-3 0,-1-2 0,-3-2 1,-1 0-1,-3-1-73,-1-2-160,-2-6 0,1 2 0,2-4 0,2 0 0,-1 0 0,0-2 0,2-2-3229,1-2 2667,1 6 0,0-4 0,-3 4 1</inkml:trace>
  <inkml:trace contextRef="#ctx0" brushRef="#br0" timeOffset="272981">15280 7007 9318,'-7'-23'0,"3"2"0,4 6 0,5 4 0,8 4 0,6 0 0,4 0 0,3-1 0,3 0 0,4 1 0,3 1 0,2 4 0,-1 0-896,0 2 0,0-5 0,0-2 0</inkml:trace>
  <inkml:trace contextRef="#ctx0" brushRef="#br0" timeOffset="273600">16247 6970 8355,'-4'-18'460,"0"-2"0,0 6 607,4 1 1,1 9-927,3 0 1,3 3 0,5 2 0,1 3 0,-1 6 0,-1 4 0,-1 2 0,-3 1-1,0-1-127,0 1 0,-3 3 0,3-3 1,-2-2-1,-1-1 0,0-2-367,1 1 1,0-2-1,-1-3 163,4-4 0,3-2 1,2-4-1,-1-3 0,1-6 87,-1-5 1,1-1-1,-2 1 136,-3 0 1,3-5 0,-4 5 0,0 0 0,-2 3 290,1 0 57,-5 1 1,5 0-203,-6-1 1,1 9 0,2 7 0,2 9 0,2 6 0,3 5 0,1 5 0,1 5 0,2 3-124,2 1 1,-2 4-1,3 1 1,-3-1 0,-3 1-490,-3-1 1,-3 2 0,-5-3 0,-1 1 196,-3-1 0,-3-6 0,-5-2 0,-2-2 1,-1-4-1,-3-3 85,-2-7 1,4-8 258,-5-4 1,2-2 0,-2-4 0,3-2 0,2-4-1,1-4 1,2-3 169,4-2 1,6-9-1,-1 1-389,2-1 0,9-2 0,6-1 0,6-2-400,4-1 0,2 2 0,0 5-62,0 0 1,0 2-156,-1 2 1,7 3 0,0 6 0</inkml:trace>
  <inkml:trace contextRef="#ctx0" brushRef="#br0" timeOffset="273799">17004 6362 8656,'-11'-5'0,"1"6"0,3 9 0,0 6 0,0 4 1665,-2 2-1865,3-4 0,-4 5 0,6-1 0,2 4 0,0 5-697,2 0 0,0 2 0,0 5 1</inkml:trace>
  <inkml:trace contextRef="#ctx0" brushRef="#br0" timeOffset="274172">17400 6896 8682,'9'-11'639,"-1"2"1,-5 3-729,1 1 0,-4 4 1,-4-3-1,-4 2 1,-5 2-1,-3 2 1,-5 1-1,-1 2 68,1 2 1,-2-3 0,2 3 0,-1 0 286,1 0 1,3-3-241,6 4 1,5 1 0,3 3-175,3 0 1,10 1 0,4-1 0,2-1 0,3-1-75,2-2 0,4 0 0,-1 5 1,-1-2 196,-1-3 0,-2-1 0,3-4 1,-2 1 377,-2-1 0,-2 2 0,-5 1 202,-3 0 1,-3 3-1,-11 3-463,-6 1 1,-2-1 0,-7 0 0,-1 1-58,-1-1 1,-5-1 0,2-1 0,4-2-1855,3 2 882,2-5 0,5 6 0,-1-4 0</inkml:trace>
  <inkml:trace contextRef="#ctx0" brushRef="#br0" timeOffset="274332">18021 7032 14208,'-20'-14'0,"4"6"0,2 5 0,2 5-3339,-1 2 2055,1 3 0,-1 5 0,1 1 1</inkml:trace>
  <inkml:trace contextRef="#ctx0" brushRef="#br0" timeOffset="283163">19112 5110 8355,'0'-7'-30,"0"1"0,0 8 0,0 2 0,0 4 0,0 3 0,0 2 1,0 0 42,0 4 1,4-3-1,2 1 1,1-4-1,2-4 1,4-2-1,3-2 1,3-2-1,2-2 43,0-3 1,-1-3 0,5-7-1,0-1 1,0-3 0,0-1-63,-1-3 1,-3-3 0,0-3-1,-1-2 1,1-2-215,0-2 1,-1-2 0,5 0 0,0 2-288,0 1 141,0 5 1,0-2-1,-1 5 1</inkml:trace>
  <inkml:trace contextRef="#ctx0" brushRef="#br0" timeOffset="284449">12167 7938 7871,'133'-25'0,"-65"12"0,1 1 0,1 0 0,2 0-155,1 2 0,0 0 0,-2 0 0,0 2 0,1 2 0,2 1 0,3 0 0,0 0 129,4 1 1,-1 0 0,0 2 0,0 1 0,-1-1 0,-1 0 0,2 1 0,0 1 0,-1 0 0,1 0 0,-1 0 0,0 0-884,-1-1 0,1 2 1,10 1-1,1 1 1,87 4-1</inkml:trace>
  <inkml:trace contextRef="#ctx0" brushRef="#br0" timeOffset="351453">5209 9711 7738,'1'-11'0,"2"1"-2004,1 2 2004,0 5 0,2-8 0,1 4 0</inkml:trace>
  <inkml:trace contextRef="#ctx0" brushRef="#br0" timeOffset="358328">5172 9736 8269,'0'-13'0,"1"2"282,3 3 0,5 3 0,6 6 0,1 3 0,1 4 0,-1 3 0,1 3 0,-1 1 0,1 2 22,-1-2 1,5 3 0,-4 0 0,-2 0 0,0 0 0,0-2 0,2 1 0,-2-1-582,-1-1 1,2-1 0,1-1 0,-2-2 51,-1-3 1,-2 2 0,0-5-1764,1 2 0,-1-4 1548,1 1 1,-1 3-1,0 0 1</inkml:trace>
  <inkml:trace contextRef="#ctx0" brushRef="#br0" timeOffset="358577">5593 9612 8866,'0'-13'180,"-1"7"0,-2 3 0,-2 4 0,-1 5 0,-1 1 0,1 2 0,-3 2 55,2 2 0,-8 5 1,3 2-1,-3 4-248,-3 0 1,0 1 0,-4 0-1,1 1-165,-1 3 1,-1-3 0,-2 3-1,0-4-227,0-4 0,5-2 0,2-4 1,2 0-651,5-4 1,6 0 842,-3-6 1,5 4 0,-3-2 0</inkml:trace>
  <inkml:trace contextRef="#ctx0" brushRef="#br0" timeOffset="358832">5817 9971 8697,'7'-6'542,"-7"10"0,-7 8 1,0 2-1,3 1 1,2 0-137,2 2 1,0 1 0,0-3 0,0 3-430,0 1 0,0-2 1,0 3-1,0 1-345,0-2 1,2 1 0,0-4 0,3 3-802,-3 1 0,0-2 0,-2-6 610,0 0 0,5 1 0,2-1 1</inkml:trace>
  <inkml:trace contextRef="#ctx0" brushRef="#br0" timeOffset="359119">6499 9711 8355,'7'-5'658,"-2"-2"0,-5 5 0,0 6-21,0 6 1,4 4-1,2 1-460,1 2 1,-3 3 0,3-2 0,-2 1 0,-2 2-45,-2-2 0,4 8 0,-1-5 0,-2 0-685,0 1 0,-6-1 0,-2 0 0,1-3-264,-1-1 1,2-1 0,4-5-4,0 1 1,-5-6-1,-2-2 1</inkml:trace>
  <inkml:trace contextRef="#ctx0" brushRef="#br0" timeOffset="359302">6300 9959 8355,'0'-7'384,"2"2"1,2 5 0,4 0 0,5 0 0,3 0 0,6 0 0,7 0 0,7 0-574,4 0 0,7 0 0,-5 0-1095,-2 0 1,7-6 0,-8-1 0</inkml:trace>
  <inkml:trace contextRef="#ctx0" brushRef="#br0" timeOffset="360236">7950 9661 8531,'0'-12'0,"0"0"0,0-1 0,0 1 378,0-1 1,1 1 0,5 1-1,5 1 1,5 3 0,4 2-1,2 2 1,2 2 0,4 1 866,1 0-1369,0 0 1,-6 7 0,-2 4 0,-4 5 100,-4 4 0,-6 0 1,-4 6-1,-6 2 1,-6 2-616,-7 2 0,1 1 0,-5 1 430,-2-5 0,-2 5 0,-1-10 0,1 1 219,-1-3 0,4-1 1,2-7-1,2-3 234,6 0-57,-1-6 1,16 1 0,1-6 0,9-2-74,7-2 0,2 1 0,2-3 0,1 0-192,3 3 1,-1-2 0,3 1 0,0 1-527,-4 1 0,4 2 0,-2 0 0,-2 0-119,-1 0 1,-1 0-1,0 0 1</inkml:trace>
  <inkml:trace contextRef="#ctx0" brushRef="#br0" timeOffset="360824">8868 9711 8355,'1'-7'511,"3"3"1,-1 3-138,5 1 0,0 5 0,5 5 0,-1 4-250,1 2 0,-1 2 1,-1-1-1,-1 2-160,-2 0 1,2 0 0,5-2 0,1 1-304,0-3 0,-3 6 0,0-9 0,-1 1-374,1-4 0,-1 1 0,-1-5-882,-3 2 1493,-2-4 1,-1 2-1,2-5 1</inkml:trace>
  <inkml:trace contextRef="#ctx0" brushRef="#br0" timeOffset="361168">9029 9711 8343,'8'-11'-25,"0"3"279,-5-3 0,3 8 0,-5-4 41,3 2 0,-4 2 1,2 7-1,-7 4 1,-1 3-1,-4 3 1,-1 3-265,-1 3 0,-2 2 0,-1 0 0,-2-1 105,2 1 1,1 1 0,2 1-642,-1-3 1,1 1 0,-1-4-1,2-1-672,3 1 1,-1-1 781,4-5 1,1 1 0,4-1 0</inkml:trace>
  <inkml:trace contextRef="#ctx0" brushRef="#br0" timeOffset="361527">9252 10071 10198,'2'-11'0,"0"1"0,4 3 0,1 2 0,2 2 0,2 1 0,3 2 0,1 0 406,2 0 1,-1 6-632,-3 2 1,-6 3 0,-3 2-1,-4-1 1,-3 1 53,-1-1 1,-6 4 0,1 2-115,-7 2 1,5-4 0,-2 3 0,0-1-1,4-2 76,-2-3 0,5-4 429,2-1 0,4-5 1,4 1-1,4-3 1,3-1-271,2 0 1,-1 0-1,2-1-292,2-3 1,4 1-178,5-5 1,-1-1-1,1-3 1</inkml:trace>
  <inkml:trace contextRef="#ctx0" brushRef="#br0" timeOffset="361670">9996 9847 9518,'4'-8'0,"2"1"0,1 2 0,2 2 0,2 2 0,2 1 0,-1 0 0,2 0 0,1 0 0,2 0 0,-1 0 0,2 0 0,3 0 0,2 0 0,2 0 0,0 0 0,0 0 0,0 0 34,-1 0 1,-3 0 0,-2 0 0,-1 0-1016,-3 0 0,-1 5 0,-1 2 1</inkml:trace>
  <inkml:trace contextRef="#ctx0" brushRef="#br0" timeOffset="361916">10158 9661 11239,'1'-11'0,"3"3"0,3 5 0,0 6 0,-3 7 0,-3 5 0,-1 6 0,0 2 0,0 2 255,0 0 1,-1-3 0,-2 1-1,-1 3 1,1 0 0,1 1 0,-1-4-1,-1-1 1,1-1-1507,2 1 0,2-3 0,2 0 237,1-1 1,5-1 0,-2-5 0</inkml:trace>
  <inkml:trace contextRef="#ctx0" brushRef="#br0" timeOffset="362677">11336 9637 8621,'0'-7'111,"0"-4"1,1 9 0,3 0 0,5 4 0,2 8 0,2 4-1,2 4 1,2 1 716,-2 3 0,0 1 0,0 2 0,2-1-842,-2-4 0,-1 4 1,0-5-1,1 0-362,1-2 0,1-3 0,-5-2-228,1 0 1,-1-1 0,-1-1-1,-1-3-1389,-2-1 1617,-5-2 0,8 1 0,-4 2 1</inkml:trace>
  <inkml:trace contextRef="#ctx0" brushRef="#br0" timeOffset="362902">11609 9612 9845,'-5'-6'0,"0"6"0,-2 7 0,-1 4 0,0 3 0,-1 1 336,0 2 1,-8 6 0,-2 1 0,-2 3 0,0 2-518,-1 1 1,-1-3-1,0 1 1,2-3-245,4-4 1,4 2 0,2-3 0,2-1-420,5-2 0,8-4 0,3 0 0</inkml:trace>
  <inkml:trace contextRef="#ctx0" brushRef="#br0" timeOffset="363385">11819 9984 9223,'0'-7'752,"2"0"1,2 3 0,4-4 0,3-2-500,2 2 0,-1-2 0,0 5 0,2-1-321,3 1 1,-3-4 0,2 5-302,-2 1 0,-7 3 0,-2 3 61,1 1 1,-5 6 0,3-2 0,-2 3-31,-2 2 1,0-1 0,-2 2 0,0 1 15,-3 2 1,-3 0 0,3-1-1,-2 0 154,-3-1 0,3-2 0,-1-4 0,0 0 270,1 0 0,0-2 0,4 1 613,-1 2-467,0-4 1,4 0 0,1-3-35,3 1 0,3 2 0,7-3 0,1 1 0,2 0-64,-2 1 0,3 1 0,0 4 0,0-2-85,0 2 1,-2 1-1,-4 1 1,0 0-80,-4 1 1,-3-1-1,-5 1 1,-1-1 6,-3 0 0,-4 1 0,-8-1 0,-2 1-118,-1-1 1,0-1-1,-3-1 1,1-3-513,-1-2 1,3 3 0,-1-4-84,3-1 1,-5-1 0,2-2 0</inkml:trace>
  <inkml:trace contextRef="#ctx0" brushRef="#br0" timeOffset="363649">12849 9736 8355,'8'-11'0,"0"3"504,2 3 1,-2 3 0,3-1 0,3-1-1,0 1-749,0 2 1,4 1 0,2 0 0,4 0-34,0 0 1,1 0 0,0 0 0,-2 1-692,-2 3 1,0-1 687,-9 5 1,3 0 0,-8 5 0</inkml:trace>
  <inkml:trace contextRef="#ctx0" brushRef="#br0" timeOffset="363906">12898 9959 8355,'13'-7'339,"-1"3"0,5-1-157,-1 0 0,10-3 1,1 4-1,3 0 1,4 0-1635,2 0 762,1-1 0,1 0 0,-1-2 1</inkml:trace>
  <inkml:trace contextRef="#ctx0" brushRef="#br0" timeOffset="364503">14387 9599 8617,'0'-19'85,"0"3"0,-2 2 0,-2 3 0,-4 3 0,-3 3 0,-3 4 0,-1 1 110,-2 0 1,-5 6-1,3 3 1,0 5-1,1 4 1,3 1-1,1 3-158,3 2 0,3 2 0,-1 1 0,5 1 0,3-3-32,1-3 0,4-6 1,2 4-1,0-4-290,4-5 1,5 0 0,2-7 0,-1-1 221,2-2 1,-3-6 0,5-3 0,-2-3 120,-3-2 0,3-3 0,-2-2 0,-1-1 46,-1-4 1,-1 1-1,-2 0 1,-2 3 23,-1 1 1,-5-3-1,3 6 1,-2 3 244,0 2 1,0 6-278,-4-4 0,0 11 0,0 2 2,0 9 0,2 2 1,0 7-1,2 1 0,-1 1-91,-1 3 0,2-1 1,1-1-476,2 3 0,1-2 1,6 1-1,3-1 1,2-4-543,0-2 0,5 2 0,-5-4 0</inkml:trace>
  <inkml:trace contextRef="#ctx0" brushRef="#br0" timeOffset="369500">8892 11385 8689,'-4'-9'0,"0"5"0,3 8 0,4 5 0,5 4 457,3-1 0,1 5 1,1-1-1,0 1 1,3-1-1,2 1-526,1-2 1,0-1 0,3-2 0,-3 1 0,-1-1 0,-2 0 0,-3 1 0,0-2 0,-1-2-852,1 0 1,-2-5-1,-2 3 338,-1-2 0,-5 5 0,3-3 1</inkml:trace>
  <inkml:trace contextRef="#ctx0" brushRef="#br0" timeOffset="369833">9091 11373 8355,'0'-12'418,"4"3"-257,0 1 1,0 7 215,-4 1 0,-1 9 1,-3 8-1,-3-1-174,0 2 0,-8 2 0,1 6-352,-4 3 0,2-3 1,-4 3-1,1-3-174,0-1 0,2 0 0,-2-2 0,2-2 0,5-5-291,2-2-50,8-2 0,-9 1 0,4-1 0</inkml:trace>
  <inkml:trace contextRef="#ctx0" brushRef="#br0" timeOffset="370195">9277 11733 8355,'-6'-7'170,"5"1"1,-3 5-1,8-2 134,4-1 0,3-2 0,2 4 1,-1-2-299,1 1 1,-1 1 0,0 2 0,1 2-61,-1 2 1,-5-1 0,-3 5-1,-2 2 48,-2 1 1,0 2-1,0 3 1,-2 1-157,-2 3 1,-3-4 0,-5 4 86,-1-2 1,2 2 0,2-3 0,0-2 0,1-1 173,1-2 0,2 0-46,5 1 1,1-6 0,3-3 0,5-3-74,2-1 0,1 0 0,2-1 0,1-2-400,1-1 0,6-4 0,-1 2 0,3-1-65,0-2 1,1-8-1,0-2 1</inkml:trace>
  <inkml:trace contextRef="#ctx0" brushRef="#br0" timeOffset="370455">9860 11609 8355,'8'-11'214,"0"1"62,2 2 0,2 5 1,4-1-296,0 2 0,6-2 0,-3 0 259,1 1 0,3 2 0,-2 1 1,1 0-1,0 0-149,-1 0 0,-2 0 0,3 0 0,-3 0-903,-1 0 1,-1 0-1,-5 0 1,1 0-790,-1 0 1519,0-6 1,1 0 0,-1-7 0</inkml:trace>
  <inkml:trace contextRef="#ctx0" brushRef="#br0" timeOffset="370671">10096 11348 8355,'0'-5'415,"0"5"0,0 7 0,1 5 1,2 4 3,1 5 0,0-2 1,-4 3-1,0 3 0,0 3 1,0-1-674,0 0 0,4 2 0,0-2 1,-1-2-1,-2-3 0,1-1 0,0-2-1002,3-3 1,4 4 0,-2-1 0</inkml:trace>
  <inkml:trace contextRef="#ctx0" brushRef="#br0" timeOffset="371055">11361 11410 8355,'-6'-11'270,"-2"3"0,2 8 1,3 8-1,6 3 0,6 3 1,3 1-1,3 2 0,3-1 24,1 2 1,2-4 0,2 4 0,-1-3-677,-1-3 1,-4 6 0,2-8-108,-1 0 1,-2-2 0,-5 1 0,-1-2 0,-3 0-107,-2 0 1,5-4 0,-3 2 0</inkml:trace>
  <inkml:trace contextRef="#ctx0" brushRef="#br0" timeOffset="371271">11547 11348 9819,'-2'-11'0,"-2"3"0,-3 5 0,0 6 231,3 5 1,-3 9-1,0 3 1,-1 4 0,0 2-1,-3 1 1,-3 4-708,-3 1 0,-3-4 1,2 4-1,0-2-14,0-2 1,2-2-1,3-2 1,1-4 27,-1-3 1,6-3 0,2-2 0</inkml:trace>
  <inkml:trace contextRef="#ctx0" brushRef="#br0" timeOffset="371744">12055 11770 8355,'-7'-13'395,"3"1"0,4 1 1,4 1-1,3 2-88,0-2 1,4 4-1,-3-1 1,3 0-146,2 0 0,3 0 0,1-1-189,-2 4 0,-1 2 1,-2 2-1,1 0 1,-1 0-231,0 0 1,-5 2-1,-1 2 1,-2 4-4,0 3 1,0 1 0,-5 2 0,-3 1 39,-5 2 0,2 1 1,-1-3-1,-1 3 35,-2 1 0,-1-4 1,3 2 160,1-3 1,3-2 0,-1 0 171,0 1 1,3-5-1,7-1 124,5-1 0,2 2-136,1-4 1,1 4 0,-1-2 0,0-1 38,1 1 1,-1-1 0,1-1 0,-1 5-58,0 2 1,-5 1 0,-3 0-118,-2 1 1,-9-1 0,-6 1-1,-4-1 6,-3 0 1,-3 0 0,2-3 0,-2-2-291,-2-1 1,6-1-1,2-2 1,3 1-649,2-1 1,-1-2 0,1-1 0</inkml:trace>
  <inkml:trace contextRef="#ctx0" brushRef="#br0" timeOffset="371995">13283 11497 8355,'1'-14'811,"3"6"1,3 5 0,7 3 0,3 0-657,3 0 0,4-1 0,2-2 1,1-1-595,2 1 0,0 2 0,-5 1 0,-4 0-1058,-3 0 688,-3 5 0,-2 2 0,1 6 0</inkml:trace>
  <inkml:trace contextRef="#ctx0" brushRef="#br0" timeOffset="372245">13295 11671 9792,'9'4'25,"-1"0"1,4 0 0,6-4 0,1 0 0,5-1-56,3-4 1,5 4 0,5-4-1,1 0-988,-1 1 1,5-5 0,3 2 0</inkml:trace>
  <inkml:trace contextRef="#ctx0" brushRef="#br0" timeOffset="372762">14399 11137 8355,'7'-16'940,"-3"-1"-770,-2 1 0,-2 7 2,0 1 1,0 7-1,0 1 1,0 8 164,0 7 0,0 5 0,0 6 0,0 1-204,0 2 1,0 7 0,0 0-1,0 5-89,0 3 1,0-4-1,0 2-170,0-4 1,0-1-1,0-1 1,0-3 11,0-4 1,0-7-1,0-2 1,0-3-16,0-1 1,4-7-1,1-2 120,2-1 0,-4-4 0,2-4 1,-1-4 44,1-1 1,3-1-1,-3-6 1,2-1-34,3-1 0,1-2 0,1 2 0,1 0 0,-1 1 0,1 2 0,0 4 0,2 2 70,2 1 0,4 2 0,-5 4 0,1 2 37,1 2 1,-5 3 0,4 5-69,-3 0 0,-2 2 0,-1 1 1,-3 2-1,-3-1-18,-4 2 0,-7-4 0,-3 4 0,-8-1-187,-8-1 1,-5 5 0,-8-5 0,-2-1-179,-2-1 1,5-3 0,4-1-1,0-3-790,1-2 334,2-1 0,11-4 0,1 0 0</inkml:trace>
  <inkml:trace contextRef="#ctx0" brushRef="#br0" timeOffset="374621">5432 13395 8355,'0'-13'413,"0"1"0,0 3 24,0 1 0,0 4 0,2-3-232,2 2 0,4 5 0,7 5 0,3 2 0,1 3 0,3 1 0,2 1 0,1 2-100,-1 2 0,1-2 0,0 3 0,-2-3 0,0-2 1,-4 0-1,0 1 0,-1-1-602,0 1 1,-2-1-1,-3 0 1,-1-1-709,1-2 0,-1 2-1336,1-3 2465,-7-3 1,0 1-1,-6-6 1</inkml:trace>
  <inkml:trace contextRef="#ctx0" brushRef="#br0" timeOffset="374955">5767 13283 8355,'0'-12'1040,"0"-1"-415,0 1-275,0 5 1,0 3 0,-1 9-231,-3 8 0,-5 0 0,-6 8 0,-3 2 0,0 2 44,0 0 1,-4 8-1,2-5 1,-4 2-681,-1-1 0,2 1 0,2-1 0,5-1-351,2-2 1,6-3 166,0-2 0,5 2 0,-3-3 1</inkml:trace>
  <inkml:trace contextRef="#ctx0" brushRef="#br0" timeOffset="375208">6189 13618 8563,'-7'0'139,"1"5"1,6 2-1,0 6-35,0-1 1,0 0 0,0 2-1,-1 1 44,-3 2 0,2 4 1,-2-5-1,3 1-504,1 1 0,0-3 0,-1 4-283,-4-1 1,4-2-1,-3-3 320,3-1 1,1 1-1,0-1 1</inkml:trace>
  <inkml:trace contextRef="#ctx0" brushRef="#br0" timeOffset="375481">6908 13283 8355,'13'-18'525,"-7"4"1,1-2 0,-3 9-415,5 7 0,-4 5 1,-1 8-1,-2 0-45,-2 4 0,4 2 0,0 6 1,-1 0-165,-2 0 0,-1 0 0,0-1 0,0 1-366,0 0 0,0-2 0,0-1 0,0-2-664,0-2 745,0-2 0,6-3 0,1-1 0</inkml:trace>
  <inkml:trace contextRef="#ctx0" brushRef="#br0" timeOffset="375671">6697 13556 9353,'2'-13'0,"3"2"-117,8 3 1,0 3 0,8 3 255,1-2 1,7 1-1,4-5 1,4 0-1,5-1-25,3 1 0,2 5-1163,-2-1 0,4-3 0,-5 1 1</inkml:trace>
  <inkml:trace contextRef="#ctx0" brushRef="#br0" timeOffset="376263">8830 13283 9061,'2'-11'305,"2"3"0,-1 2 0,5 6 1,2 0-1,1 0 0,1 0 0,2 1 1,1 4-1,3 3 158,1 3 0,-2 1 0,3 2 0,1 1-403,-2 2 0,3 3 1,-4-3-1,2 0-3,2 0 0,0-3 0,0 3-375,-2-3 0,0-2 1,2 0-1,-3-1 0,-2-1-1028,-6-2 0,1-4-1402,-4 5 2420,-2-7 1,-6 9 0,-7-4 0</inkml:trace>
  <inkml:trace contextRef="#ctx0" brushRef="#br0" timeOffset="376500">9215 13159 8355,'-7'-7'98,"-4"1"0,10 12 1,-5 2-1,2 3 0,-2 3 1,1 1-1,-2 3 0,2 1 1,-2 3-1,0 2 1,-3 2-1,-2 2 0,-3-1 1,-2-2-1,1-3-366,-2 0-16,9 2 0,-10-1 0,9-2 0,2-5 0,1-2-318,4-2 0,-3 1 0,-1-1 0</inkml:trace>
  <inkml:trace contextRef="#ctx0" brushRef="#br0" timeOffset="376885">9475 13630 9709,'0'-12'0,"0"-1"0,2 1 0,2 0 0,4 1 0,3 1 0,2 3 0,-1 1 0,0 4 0,1 0 0,-1 2 0,1 2 0,-1 0 0,0 4 0,-1 1 0,-1 3-34,-2 1 1,-5 1 0,1 0-1,-2 2 1,-4 3 0,-2 2-181,-4 0 1,-5 5-1,-2-4 1,-1 2 135,1-1 0,-3 1 0,1-5 0,2-2 172,1-1 0,6-3 0,1-2 250,2 0 1,2-3-1,7 3-180,4-5 0,3-3 0,3-1 0,1 0-29,2 0 1,5 0 0,-2-1 0,4-2-825,1-1 0,-2 0-248,-2 4 1,2-6 0,-4-1 0</inkml:trace>
  <inkml:trace contextRef="#ctx0" brushRef="#br0" timeOffset="377547">13233 13308 8355,'2'-11'329,"2"1"1,4 3 0,3 2 116,2 2 0,3 2 0,2 1-649,1 0 0,2 0 0,4 0 0,0 0 0,-1 0 0,1 0 0,0 0 1,-2 0-630,-2 0 1,2 0 0,-3 0 0</inkml:trace>
  <inkml:trace contextRef="#ctx0" brushRef="#br0" timeOffset="377797">13283 13481 8355,'8'0'0,"0"0"0,5 0 641,3 0 1,8-1-755,1-3 1,5 2-1,9-3 1,0 1-752,3 0 1,5-6-1,-3 3 1</inkml:trace>
  <inkml:trace contextRef="#ctx0" brushRef="#br0" timeOffset="378318">15131 13233 8355,'7'-30'894,"4"8"1,-4-1-647,0 3 0,2 4 0,-3 3 0,-1 1 0,1-1 0,-5 2-26,-4 3 1,-4 3 0,-6 5-1,-2 1-354,-2 3 0,-5 4 0,0 9 162,-6 4 1,2-1 0,-3 4-1,3 3 1,1 2 34,0 2 0,2 2 0,2-3 1,6 2-78,6 2 0,3-4 0,7-1 0,4-2-230,3-3 1,12 0-1,7-4 1,3-4-499,4-7 0,6 1 0,2-6-153,-2-1 0,-2-2 0,-1-1 0</inkml:trace>
  <inkml:trace contextRef="#ctx0" brushRef="#br0" timeOffset="381357">4353 11472 8355,'2'-12'0,"0"-1"0,2 1 0,1 0 72,0-1 0,-3 1 0,3-2 337,1-3 1,-5 4-1,4-4 1,0 3-188,-1 2 1,-2 5-1,-4 4 1,-4 5 0,-1 5-1,-2 4 1,-2 6 0,-2 6-124,1 1 0,-1 7 0,1 0 0,1 2 0,3-1-257,4-2 1,2 4-1,2-6-140,0 0 1,2-3-1,3-5 1,6-3 53,4-3 1,7-7 0,-1-3 187,2-3 1,-2-4-1,0-3 1,1-7 0,0-2-1,-1-3-35,-5-3 0,-4-3 0,-3-4 170,-5-1 1,-3 0-1,-2 4-136,-3 1 1,-3-1-1,-7 1 1,-2 4 0,-5 3-326,-3 3 1,0 7 0,-1 3 0,0 3-1,2 1 17,2 0 0,3 5 0,7 5-151,3 5 468,2-1 1,6 9-1,0-3 1</inkml:trace>
  <inkml:trace contextRef="#ctx0" brushRef="#br0" timeOffset="381620">4837 11596 8355,'-17'-8'165,"1"0"0,-1 5-1224,5-1 410,5 8 338,2-3 0,10 10 0,2-4 1</inkml:trace>
  <inkml:trace contextRef="#ctx0" brushRef="#br0" timeOffset="382166">5407 11423 8355,'0'-13'1804,"2"6"-1115,2 3 1,4 8-1,7 5 1,2 2-509,-2 1 1,4 0 0,1 1 0,0-1 0,1 1-150,1-1 0,-3 0 0,1 1-604,-2-1 0,-2-1 0,-4-1 1,1-2-1963,-1 2 308,1 1 1940,-6 1 1,4-5 0,-5-1 0</inkml:trace>
  <inkml:trace contextRef="#ctx0" brushRef="#br0" timeOffset="382412">5618 11373 8355,'0'-12'51,"-1"2"1,-3 6-1,-3 9 1,-1 9 0,-1 7-1,0 2 1,-2 2 0,-2 0-1,1 0 1,-2-1 0,-1 1-1,-2 0 1,2 0 0,1-2-1,2-2 1,1-3-914,3 0 0,-3-5 0,4 5 1</inkml:trace>
  <inkml:trace contextRef="#ctx0" brushRef="#br0" timeOffset="382742">5978 11671 8974,'0'-13'502,"0"6"0,0 7 0,0 9 0,0 3 0,0 5 0,0 3 1,0 4-1,0 0-813,0 1 0,0 0 0,0 0 0,0 0-1952,0-1 1325,0 1 1,0-5-1,0-3 1</inkml:trace>
  <inkml:trace contextRef="#ctx0" brushRef="#br0" timeOffset="383211">6672 11609 8720,'0'-13'1877,"0"6"-1804,0 2 0,6 5 0,4 0 0,3 0 0,5 0 0,2 0 0,0 0 83,0 0 1,3 0 0,-4 0-747,1 0 0,2 0 0,-6 0 0,-1 0 0,-1 0-134,-1 0 1,-1 5-1,0 2 1</inkml:trace>
  <inkml:trace contextRef="#ctx0" brushRef="#br0" timeOffset="383461">6796 11398 10806,'0'14'0,"0"2"0,2 5 0,1 2 0,1 3 0,-1 2 0,-2 1 0,0 0 0,2 0 0,1 0 0,-1-3 0,-2-1 0,-1-3 0,0 1-1268,0-1 0,6-5 0,1 1 0</inkml:trace>
  <inkml:trace contextRef="#ctx0" brushRef="#br0" timeOffset="384398">8074 11323 8645,'0'-12'0,"0"0"0,0-1 1810,0 1-1066,0-1-582,0 6 1,0 1-1,1 3 1,2 0 0,1 4-1,0 6 1,2 6-1,1 2 1,0 3 30,-3 1 0,1 6 0,-1 5 1,-1 1-1,-1 0 0,-2 0-253,0-1 1,0 0 0,0-2 0,0 1 0,0-2-650,0-1 0,0-5 1,0-2-283,0-1 1,0-1-209,0-5 0,5-1 877,3-2 1,3-4-1,2-5 1</inkml:trace>
  <inkml:trace contextRef="#ctx0" brushRef="#br0" timeOffset="384574">8434 11571 8355,'0'-12'400,"0"6"1,1 5 0,2 5 0,1 3-1457,-1 3 0,4 6 0,-1 4 0</inkml:trace>
  <inkml:trace contextRef="#ctx0" brushRef="#br0" timeOffset="386380">10790 9599 8645,'0'-12'0,"0"0"0,0-1 0,0 1 0,0-1 0,0 1 442,0 0 0,0 6 1,0 6-1,0 8 1,0 8-1,0 4-326,0 4 0,0 5 1,1 1-1,2 2 0,1 2-199,-1 2 1,-2 1-1,-1 0 1,0 0-402,0 1 0,2-5 0,1-2 0,1 0 0,-2-5-687,0-4 1,2-4 906,0-6 0,11 1 0,-1-1 1</inkml:trace>
  <inkml:trace contextRef="#ctx0" brushRef="#br0" timeOffset="386646">11100 9835 8355,'-7'-7'617,"-2"3"0,4 8-1138,3 4 0,0-1 0,2 2 0,0 0 78,0 2 0,6 2 0,1-1 1</inkml:trace>
  <inkml:trace contextRef="#ctx0" brushRef="#br0" timeOffset="387365">4217 9438 8864,'0'-20'1043,"0"-1"-1025,0 11 0,0 1 1,-2 14-1,0 7 1,-2 9-1,1 7 1,0 5-1,0 4 185,-1 4 1,0 3 0,4 6 0,-1-2-190,-4-2 0,4 1 1,-3-6-1,4-1-402,4-2 1,-1-6-1,4-3 1,0-3-543,0-1 1,-1-6 483,3-2 0,2-3 0,-4-2 1</inkml:trace>
  <inkml:trace contextRef="#ctx0" brushRef="#br0" timeOffset="387532">4700 9810 8355,'0'-12'-41,"0"10"0,0 7 0,0 4-584,0 4 1,6-1-1,1 0 1</inkml:trace>
  <inkml:trace contextRef="#ctx0" brushRef="#br0" timeOffset="388508">10740 11286 9292,'0'-12'0,"-1"-1"0,-2 1 484,-1 0-477,0 5 1,4 7 0,1 8 0,2 4 115,1 5 1,5 2 0,-4 6 0,1 0 0,-1 1 0,-2 1 0,-2 5-1,-2 1-192,-3 2 0,-2 2 1,-3-7-1,0 1 1,1-3-1,0-3 1,1-4-1,1-3-594,4-3 1,2-3 0,4-2-1,4-3 197,3-2 0,1 0 0,1-5 0</inkml:trace>
  <inkml:trace contextRef="#ctx0" brushRef="#br0" timeOffset="388755">11038 11559 8355,'-12'-6'1643,"-1"6"-1659,1 0 0,5 2 1,4 5-386,6-2 1,4 5-454,5-2 0,1 3 0,-1 2 0</inkml:trace>
  <inkml:trace contextRef="#ctx0" brushRef="#br0" timeOffset="389749">8000 13072 8998,'-6'-19'0,"-1"2"0,-1 5 90,0 4 0,3 2 60,-3 6 1,5 3 0,-1 5 0,3 9 0,1 6 0,0 6 0,0 5 0,0 5-7,0 2 0,0 5 0,0-5 1,0-1-1,1 0 0,2-1 0,1-1-503,-1-2 0,0-7 0,-1 0 1,3-3-101,-3-1 0,0-6 0,-2-2 0,0-3-1222,0-2 1504,0-5 0,0 4 0,0-4 0</inkml:trace>
  <inkml:trace contextRef="#ctx0" brushRef="#br0" timeOffset="389915">8297 13457 8355,'-7'1'1121,"5"3"-1721,4 4 1,5 3-37,6 2 0,-1-1 0,0 1 1</inkml:trace>
  <inkml:trace contextRef="#ctx0" brushRef="#br0" timeOffset="390814">10071 13432 8477,'0'-13'408,"0"1"0,0 4-73,0-1 1,5 3 0,3-4-137,4 2 1,4 5 0,2-1 0,1 1 0,2 0-1,0-1 1,-1 1-357,2 2 1,-2 1 0,0 0 0,1 1 0,0 2-1512,-1 1 0,-5 0 1206,2-4 0,-3 6 0,-2 1 1</inkml:trace>
  <inkml:trace contextRef="#ctx0" brushRef="#br0" timeOffset="391106">10257 13221 8355,'-6'-13'192,"5"7"1,-5 1-1,6 10 1,0 3 68,0 3 1,0 3 0,0 2 0,0 4-411,0-1 1,0 8-1,0-2 8,0 1 0,0 1 1,0-1-1,0 1 0,2 2 134,2-1 0,-3-3-812,3-5 1,3 4-1,0-5 1</inkml:trace>
  <inkml:trace contextRef="#ctx0" brushRef="#br0" timeOffset="391498">10802 13246 8355,'0'-18'492,"0"4"-393,0-4 119,0 11 0,-1 2 1,-2 6-1,-2 5-80,-2 6 1,-1 2-1,-3 6 1,1 2 13,2 2 1,-1 2 0,-2 2-1,3 1 18,4-2 0,3-1 0,1-2 0,1-2-152,3-2 1,3-4-1,5 0-129,1-2 1,1-6 0,1-1 0,3-1 0,1-5 58,3-4 0,-3-1 0,1-7 0,-1-4-72,0-3 0,-4-3 0,1-3 0,-7-1 183,-5 0 0,-2 0 1,-2-1-1,-3-2-184,-5-1 0,-2 1 1,-11 4-1,-1 3-175,-1 5 0,-6 2 0,0 3 1,1 3 59,2 4 0,3 8 0,2 5 0,5 7-337,2 4 0,1-2 0,1 0 0</inkml:trace>
  <inkml:trace contextRef="#ctx0" brushRef="#br0" timeOffset="391680">11286 13395 11374,'-12'-7'-444,"6"1"-1830,6 6 1543,6 6 1,12-5-1,1 5 1</inkml:trace>
  <inkml:trace contextRef="#ctx0" brushRef="#br0" timeOffset="391998">11720 13233 9089,'0'-12'1079,"6"5"-708,2 3 1,3 4-1,1 4 1,1 4-164,-1 3 1,5 6 0,-1-1 0,1 1-283,1 1 0,-3-4 1,4 4-1,-1-2 136,-3 1 1,-1-1-1,-2-3 1,1-1-580,-1 0 1,1 1 0,-2-1 0,-2 1-1025,0-1 1,-5-4 1149,4 0 0,0 1 0,5 3 0</inkml:trace>
  <inkml:trace contextRef="#ctx0" brushRef="#br0" timeOffset="392226">12005 13196 8355,'-5'-11'650,"-2"4"-140,0 7 1,-4 3-1,3 8-431,-3 3 1,-2 5 0,1-1 0,-2 1 0,-2 5-11,-5 3 0,2-1 1,-2 3-1,0-2-383,2-3 1,1 0 0,6-2 0,1-3-345,3-1-234,-3 4 0,9-8 0,-3 4 1</inkml:trace>
  <inkml:trace contextRef="#ctx0" brushRef="#br0" timeOffset="392721">12192 13692 8355,'0'-12'1311,"0"-1"0,1 2-693,3 3 1,3-2-657,5 6 1,1-4 0,-1 4 122,1 1 1,-2 3-488,-3 4 1,-3 3 0,-5 6 120,0-1 0,0 0 0,-1 1 0,-2-1 0,-2 1-99,-2-1 1,3 5-1,-3-1 1,1-1 141,3-1 0,-2-6 0,1 1 140,1 0 1,2-2 524,1 1 0,0-4-126,0 5 0,5-6 0,3 1-69,4-3 1,0 0 14,0 4 0,1 0 0,-2 5 0,-2-2-39,0 2 0,-7 1 1,3 1-144,-4 0 0,-1 1 1,-1-1-1,-4 1-245,-3-1 1,-8 0 0,-5 1 0,-1-1-218,1 1 0,-2-1 0,2 0-526,-2 1 0,-2-1 0,0 1 1</inkml:trace>
  <inkml:trace contextRef="#ctx0" brushRef="#br0" timeOffset="400310">4502 13208 8355,'0'-24'402,"0"4"0,0 4-118,0 2 1,1 9 0,2 6 0,1 9-1,-1 6 1,-2 3 324,-1 3-530,6 2 0,-5 6 0,5 3 1,-2 3-1,2 1-50,0 1 0,-1-1 0,1 0-520,0 0 1,2 0 0,-4-1 0,-1-1 0,-2-4-454,-1 0 1,6-2-1,1-5 1</inkml:trace>
  <inkml:trace contextRef="#ctx0" brushRef="#br0" timeOffset="400459">4998 13593 8355,'-11'-15'1213,"4"4"-2172,7 4 1,0 3-1,6 4 1</inkml:trace>
  <inkml:trace contextRef="#ctx0" brushRef="#br0" timeOffset="432018">4316 8967 6334,'-12'0'160,"3"0"1,1-1 0,-2-2 0,-1-1-36,-1 1 1,0 1-1,-1 2 1,-1 0-1,-1 2-147,-1 2 1,-1-3 0,5 5 0,-2-2 0,-1 0-14,-2-1 0,-3 2 0,3 0 0,2-3 17,1 0 0,-2-2 0,-1 0 0,2 0-12,1 0 1,2 0-1,-2 1 1,-1 2 2,-2 1 0,1 1 1,3-2-1,1 3-13,0 1 1,-1-5 0,1 4 30,-1-1 1,2-2 0,2 4-60,0-1 101,1-2 1,0-4-6,0 0 0,3 0 58,-3 0 0,4 0 27,-4 0 0,4 0-74,-5 0 0,7 1 1,-3 3-39,4 4 0,-3-1 0,0 2-20,1 0 1,0 8 0,1 2-13,-3 0 1,1-1 0,4-4 0,0 1 80,0 2 1,-4 5 0,0-1 9,1 2 0,2-1 0,0 1 1,-2 5-35,-1 2 0,-1-1 0,5 4 0,0 2 0,-1-1-26,-3-1 1,3 7-1,-4-3 1,4 2-13,1 0 0,0 2 1,0 0-1,0-1-7,0-1 0,0-2 0,0 0 1,0 0 8,0 1 1,0-2 0,0-2 0,0-1-3,0 1 1,-4 2-1,0 3 1,1 1 16,2 1 0,-1 2 0,0-3 0,-3 3 16,3 1 0,-1-3 0,0 3 0,-1 0-16,1 0 0,2 0 0,1 3 1,0-1-5,0 1 1,0-1 0,0 1-1,0-3-18,0-1 0,0 3 0,0-4 0,0 2-24,0 3 0,1 0 1,2 1-1,1-1-5,-1 0 0,-2 4 1,-1-7-1,0 2 59,0-1 0,0-4 1,0 4-1,0-1-1,0 0 1,0-3-1,0 5 1,0 0 39,0 3 1,0 0-1,-1 1 1,-2-1-32,-1 1 0,0-4 0,4-4 1,0 0-22,0-2 0,0-5 0,1 7-7,3-4 1,-2 0 0,3-1 0,-1 0 0,1 0 0,-3 0 0,0-1 1,-2-1-1,1-2 16,3 1 0,-2 1 0,2-1 1,-3-2 2,-1-2 1,0 5 0,0-4 0,0 1-14,0-3 1,0 1 0,0-1-1,0-1-3,0-2 1,0 3 0,0 0 0,0-2 3,0-1 1,0-1-1,0 0 1,0 0-9,0 0 0,1 4 0,2 0 0,3-3 25,1-4 1,-3 1 0,3-2-23,-2 2 0,3 2 0,-2 0 0,-1 0 0,2-2 4,0-2 0,-3 2 0,3-2 0,0 2 14,0 2 0,-4 0 0,2 0 1,-1-2 13,1-2 1,4 1-1,-2-4-18,0 1 1,4-2 0,-3 2-1,3-1 1,2-3-54,-1-1 1,1-2 0,0 1 0,2-1-30,2 0 1,0 1-1,-4-2 1,2-1 36,2-2 1,0 4 0,-5 5-1,0-2-22,1-1 0,2-2 1,0 2 51,0 2 0,-4-2 0,6 3 0,-3-4 1,-2 0 11,0-1 1,1-1 0,-1-1 0,1-3-30,-1-2 1,0 4-1,1-5 1,-1-1-27,1-2 0,0 3 0,3 0 1,0-1-37,-1-2 1,-1-1 0,0 0 0,1 0 30,1 0 1,2 0 0,-2 0-1,0 0 17,-1 0 0,3 0 1,0 0-1,0 0 7,0 0 0,0 0 0,-3 0 0,3 0-12,1 0 0,-4 0 0,3 0 40,0 0 0,-4 0 1,3 0-1,-4-1 21,0-3 1,-1 1-1,0-4 1,1 0 0,-1 2 47,1-1 0,-1-3 0,1 2-22,-1 0 1,0-4 0,1 3-30,-1-4 1,-1 4 0,-1 0-1,-2-2-21,2-1 0,1-1 0,1-1 0,-1 1-63,-3 0 0,3-1 0,-2-1 0,0-1 6,0-1 1,2-1 0,-4 3 0,1-1 16,0-1 1,-4-2-1,3 3 1,-1-2 5,-4 2 1,0-3 0,-2 2 118,0 0 1,0 1-1,0 0 1,0-3-1,0 0 54,0 0 0,4-2 1,0 2-109,-1-2 0,0 0 0,-1-5 0,2 2 1,1 1-71,0 1 0,-2 0 0,4-5 0,0-2-29,-1-1 0,1-1 0,2 3 1,-4-4 13,1 0 0,-5-1 0,3-3 1,-2 2 32,-2-1 1,0-1-1,0 1 1,0 1 115,0-2 0,0-3 0,0-1 0,-2 3 13,-2 1 1,1 3-1,-4-1 1,1 0-76,-1 1 0,2-5 0,-1 1 0,0-4 0,2 0-77,-2 2 1,5 0-1,-3 0 26,3-4 0,-1 4 0,-1-3 0,-1 3 4,2 5 1,-1-3 0,0 5 0,-1-2 68,1 0 1,-2 1 0,0-3 0,3 2-4,0-1 0,-2-2 1,0-1-1,1 0 14,2-1 0,-3-3 0,0-2 1,1 1-72,2-1 0,1 2 0,0 3-2,0 1 0,0-4 1,0 1-1,0 1 0,0 3 20,0 2 0,-5-5 0,1 8 26,2-1 1,0 0 0,2 3-1,0-2 1,-1-2-8,-3 0 1,2 4 0,-2-3 0,3 0-47,1 1 1,0-3 0,0-3 0,0 1-8,0 3 0,0-5 0,0 3 0,-2 1 10,-2-2 1,3 4 0,-3 1 0,1 0 23,-1 4 0,1 5 0,-4 1 0,2-1 3,2-1 1,-3-2-1,2-1-6,1-3 1,2 2 0,1-3 0,0 0 0,0-3 1,0-3 0,0 0-1,1 2 1,2 1 28,1-2 1,5 5-1,-5 1 1,-1 3-16,-2 1 1,3 1 0,0 2 0,-1 3-30,-2 1 0,-1-4 0,0 2 1,0-3 1,0 3 1,-4-4 0,0 4-1,1-2 15,2 1 0,1-1 1,-1 4-1,-2 0 8,-1 0 0,0-2 0,4 3 0,-2 0-12,-2 0 1,3 1 0,-4-3-3,4 1 1,-3 2-1,0 3 1,0-1 0,0-1 23,-1-1 0,1-1 0,3 5 2,-3-1 1,2 4 0,-2-2 0,3-3 0,1 0-12,0 0 0,0-2 0,0-1 1,0 1-13,0-2 0,0 3 1,0-5-1,0 1-51,0 0 0,0 2 1,0-2-1,0 0-7,0-1 0,0 5 0,0-3 0,0 2 56,0-1 1,0-1 0,0 3 0,-1-1 81,-4 1 0,3-1 0,-7 1 0,1-1-56,1 0 0,-2 3 0,3 0 74,-1 1 0,3 0 0,-4-1 1,-2 1-1,0-2-35,2-3 1,-3 4-1,3-3-44,-3 7 1,-6-2 0,1 3 0,-1-2 0,1 2 3,-1 3 1,-5 0 0,1 1 0,-2 1-8,-2 2 1,-5 1-1,-2 0 1,-1 1-197,0 3 0,0 3 0,-4 5 0,1 1-1025,3-1 829,-3 6 0,4 1 0,-5 6 0</inkml:trace>
  <inkml:trace contextRef="#ctx0" brushRef="#br0" timeOffset="436708">8210 9165 8355,'-12'0'-150,"0"0"0,1-1 1,1-2-1,2-2 1,-2-2-1,-1-3 294,-1-1 1,-1 0 0,1 1-1,-1 4-117,1 0 1,-2 2 0,-1 4 0,-3 0 0,-1 0 41,-3 0 0,-2 0 0,0 0-37,-1 0 0,-1 4 1,-2 2-1,-1-1 4,1 1 0,2 2 1,1-4-1,1 0 13,-1 2 0,0-5 0,2 3-48,2-2 0,-1-2 0,5 1 1,2 2-1,1 1 50,2-1 0,0-2 0,-1-1 0,1 0 75,-1 0 0,1 1 0,0 3 1,-1 5-42,1 2 0,1 3 0,1 2 0,2 5-44,-2 2 0,-1 2 0,0 0 1,3 1-91,4 3 0,-2-3 0,2 4 0,0-1-2,-2 0 1,5 4 0,-3-2 0,3 0 45,1 4 0,0 2 0,0 3 3,0 1 0,0 6 0,0-1 0,0 2 0,0 1-35,0 1 0,0 1 0,0 1 0,0 4 14,0 0 0,0 6 1,0 4-1,0 0-47,0 2 0,0-5 1,0 3-1,0-1 16,0 1 1,1-6-1,2 2 1,1-5 50,-1-4 1,-2 5 0,-1-9 0,1 2 2,4 0 1,-4 3 0,3 0-1,-3 0-23,-1 1 1,0 4-1,0 6 1,0-2-101,0 2 0,0 0 0,0-2 2,0 3 1,0-2 0,0 0 0,0-4 108,0-7 0,0 1 0,0-3 0,0-1 0,0-1 47,0-1 0,0 9 1,0-6-1,0 1-17,0-1 1,2 4-1,1-8 1,1 0-18,-2 1 1,4-1 0,-1 0-1,1-1-31,-1 0 0,0 3 0,-5-1 1,0-1 24,0-2 0,0-1 1,0 2-1,0-4-22,0 1 0,0-4 0,0 2 142,0-2 1,0 2 0,0 0 0,0-1-119,0-1 1,0-6-1,1-1 1,2-2 0,2-2-78,2-2 0,-4-3 1,2-1-1,0-2 112,-1-3 1,0 4 0,-3-4-1,2-1 83,1 2 1,2-3-1,-4 6 1,2 1-33,-1 1 0,3 1 0,-1-2 0,1-1-37,-1 1 1,5 1 0,-2 2 0,2-2-113,-2-2 0,7 1 0,-2-5 0,0-2-27,1-2 0,3-1 0,-1-4 1,1-4 33,1-3 0,-4 3 0,3 1-50,1-3 0,-4 0 0,3-2 1,-4 1 118,0 3 1,1-1 0,1 4 0,1 0 0,1-2-1,1 1 1,-3-1 0,4-2 0,1 1-40,-1-1 1,0-2 0,3-1 0,-1-1-48,1-3 1,-4 1 0,0-4 0,-2 0 29,1 0 0,-1 3 1,-2-3-1,1 2 40,2 2 0,-1-2 0,-3-1 11,-1-1 0,1 4 0,-1-1 0,0 2 9,1-3 0,-1 4 1,1-5-1,-1 2-24,0 0 1,1-4 0,-1 2 0,1 0-107,-1-4 0,0 0 1,1 1-1,-1-1 86,1-4 1,-1 2 0,0-5 0,1 3 18,-1 2 0,-4 0 1,1-1 11,0 1 0,1-2 0,0-1 0,-3-2 0,-1 2-11,1 1 1,-3 2-1,3-2 1,-1-1 31,-3-1 0,2-2 1,-1 2-1,-1-1 54,-2-3 0,4 4 0,-1-5 0,0-1-37,1-1 0,-2 2 0,4 0 0,0-1-17,0-1 0,-3-2 0,3 0 1,0-1-86,0-3 1,-5 3-1,2-3 1,-2 3-15,-2 1 0,4 0 0,0-1 0,-1-2 98,-2-1 1,-1 1 0,0 3 0,0-1 88,0-3 1,0 1 0,0-4-1,0 1-56,0-1 1,-1 3 0,-2-3 0,-1 1-28,1-1 1,2 4 0,-1-2 0,0 2 3,-2 4 0,-2-7 0,3 9 1,-2 0 29,-2-1 0,4-1 1,-2 0-1,0-1-24,1 0 1,0-1 0,4-2-77,0-1 1,0-4-1,0 3 1,0-2-1,0-1 8,0 1 0,0 1 0,0 3 0,0-1-12,0 2 0,0 1 1,0-1-1,0 0 1,0-2-1,-1 0 1,-2 0-1,-1-1 0,0-2 96,-2-3 0,5 0 0,-3-3-52,2 1 1,2-4 0,0 0-1,0-1-1,0 0 0,0 7 1,0-1-1,0 3-24,0 1 0,0 4 1,0-4-1,0 2 27,0 2 1,0 2-1,-1 0 1,-2-2 36,-1-1 0,0-4 0,4 3 0,0-2-62,0-2 1,0-4 0,0-2 0,0-1-49,0 1 0,0-4 1,0 0-1,0-2 33,0 1 1,0 5-1,0-1 1,0 2 84,0 2 1,0 5 0,-1 3 0,-2 3 119,-1 1 0,-6 2 0,3 1 1,0 1-82,3-1 1,3-3 0,1-2 0,0-2-35,0 1 0,1-4 1,2-1-1,2-2 12,2-3 1,0 3-1,1 1 1,-2 6-190,0 1 1,-5 4 0,3 1 0,-3 3 109,-1 1 1,0-3-1,0 4 1,0 1 38,0-2 1,-1 4 0,-2-4 0,-1 2-5,1-1 0,-2-3 0,1 3 1,1 0-17,2 0 0,1 3 0,0-4 1,0 1-11,0 1 0,0-5 0,0 5 0,0-1-8,0-1 1,0 4-1,0-4 1,1 2 2,3-1 0,-3 1 0,4 3 0,-4 0 6,-1-4 0,0 3 1,0-2 12,0 2 1,0 2-1,0-2 1,0-1-1,0-3 37,0-2 0,-1 4 0,-2-5 1,-3-1 29,-1-1 0,3-1 0,-3 2 0,1 2 32,-1-2 1,0-2-1,-3-1-72,2 1 1,1 3 0,-4 0 0,0-1 0,-3-1-45,0-2 1,-1 4 0,-1 2 0,-5 0 18,-2-1 0,-6 7 0,-2-1 0,0 6-21,-4 2 0,5-2 0,0 4 0,2 1 13,3 2 0,-2 1-933,6 0 0,-2 11 0,-2 2 1</inkml:trace>
  <inkml:trace contextRef="#ctx0" brushRef="#br0" timeOffset="439773">10914 9091 8123,'-12'0'0,"-1"0"33,1 0 1,5-1 0,1-4 0,2-3 65,0-3 0,-1 4 1,2 2-1,-3 1 1,0-1-1,-4 3 1,-1 0-1,-2 2-129,1 0 1,0 0 0,-2 2 0,-1 0-1,-3 4 1,0-1-219,0 1 1,0 4 202,2-2 1,2-1-1,-4 1 1,1 0-1,1 1-8,1-1 1,-3-1-1,1 2 119,2 0 0,1-2 1,3 2-36,3-1 0,-2-3 0,6 3-80,1 2 1,2-4 33,1 3 1,0-1 0,0 4 8,0 1 0,0 1 0,0 1 0,0 1 11,0-1 1,0 5 0,0-1-1,-1 2 42,-4-1 1,4 1 0,-4 4-1,0 1 25,1 3 0,0-3 0,3 4 1,-2 1-33,-1 2 1,0 3 0,2 2 0,0 2-50,-2 2 1,-1 3 0,4-2-1,-2 1 0,-1 3 0,0-3 1,4 1-1,0 1-32,0-2 1,0 4-1,0-2 1,0 2-33,0 1 1,0 1-1,0 0 1,0-2-15,0-3 0,0 2 1,-1-4-1,-2 0 60,-1-1 0,-2 0 0,3-5 0,-2 0 95,-2 0 1,3 5-1,-4-1 1,-1-1-43,2-2 1,-2 0-1,3-2 1,1-2 2,-1-1 0,2-5 0,4 2 0,0-1-32,0 0 0,2 4 0,0-4 0,2 0-37,-1 1 1,3-4 0,-2 5 0,-1-3 10,-2 1 1,-1 6-1,0-2 1,0 1 5,0-1 0,0 2 0,0-5 0,0 1 42,0-1 1,0-1 0,0-4 0,0-1 56,0 1 0,0-4 1,0 0-1,0 1-3,0 1 0,0-2 1,0-1-1,0 1-46,0-2 1,0 3-1,0-4 1,0 2 3,0 2 0,0 1 0,0 2 1,0-2-22,0-2 1,-4 2-1,0-2 1,1 1 10,2-1 0,-4 1 1,1-4-1,2 0-15,0 0 1,-2 2 0,0-3 0,1-1 4,2 2 0,1-4 0,0 4 0,0-2 10,0 1 1,0 1-1,0-3 1,0 3-11,0 1 1,0-2 0,0 4-1,0-1-16,0-1 0,0 4 1,1-6-11,3 3 1,-2-1-1,3 3 1,-1-3-1,0 1 13,-1-1 0,0-3 0,0 4 0,1-1-12,-1 0 0,-2 1 0,-1 0 0,1-2 15,3 0 1,-2 0-1,2 4 1,-3-3 6,-1-1 1,2 0-1,0-3 1,3 2 35,-3-2 1,1-1-1,0 0 1,1 1-21,-1 1 1,-2 1-1,1-3 1,0 1-9,2 1 0,1 1 1,-5-5-1,1 1-46,3-1 1,-3-4-1,4 1 1,-3-1-6,2-1 1,-2 4 0,2-3-1,-3 3 41,-1 2 0,0-5 0,0 0 1,0 3 76,0 4 0,0-1 1,0 4-1,0-2-18,0 1 1,0 5 0,0-3 0,0 2-13,0 0 0,0-5 0,0 4 0,0-1-71,0 0 1,6-2-1,1 2 1,1 0 2,0 1 0,-1-5 1,3 1-1,-2-1 6,2 2 0,-3-3 0,0 2 0,-1-1-8,1 2 0,0-3 0,3 2 0,-3-2 41,-2-2 0,4 5 0,-4-1 0,2 0 8,3-3 1,-4 4-1,3 0 1,0-2 1,2-2 0,2 4 1,-1 0-1,1-2-53,-1-2 0,0-4 0,1-1 0,-1 2-38,1 1 0,3 0 0,1-2 0,-2 0-93,-1 0 1,2-2-1,1 0 1,-2-1 71,-1-4 1,2 4-1,1-2 1,-2-1 30,-1-2 0,-2-1 1,2 0-1,1 0 33,2 0 0,-1 0 0,-4 0 0,1-1-13,-1-3 1,-1 1 0,-1-4 0,-2 0-33,2 0 1,1-1 0,1-3-1,-1 1-35,-2 2 0,2 0 0,-4-5 0,1 1 0,0-1 62,2 1 1,-3 0 0,1-1 2,1 1 1,-2-1 0,2 1 0,-1-2-50,-1-2 0,4 2 1,-4-4-1,1 0-9,0-3 1,-5 2 0,3 0 61,-1 1 1,-4-4 0,5 1 0,-2-2 0,0-1 28,-1 4 1,-2-4 0,-1 4 0,0-4 51,0-1 0,0 5 0,0-1 0,2 0-20,2 2 1,-3-4 0,5 2 0,-2-1-38,0 1 1,0-1-1,-2 4 1,0-1-79,2-3 1,5-1 0,-5-2 0,-1 0 26,-2 0 0,3 0 0,0 0 0,-1-1-1,-2-3 0,-1-1 1,0-4-1,0 1 25,0-2 1,0-1-1,0-2 1,0-1-53,0 2 0,0-6 0,0 9 0,0-1 16,0-1 0,0 5 0,0-1 0,0 2 0,0 4 36,0 3 0,-1 1 0,-2 5 60,-1-3 0,-4 4 0,2-4 0,1 1 0,-2 1 125,0 0 0,0-4-120,-1 2 0,2-5 1,6-3-1,0-1 0,0 0-35,0-1 1,0 4-1,0-4 1,0 1-93,0 0 1,0 0 0,0 4 0,0 0-1,0-1 1,0 0 4,0 1 1,0-3 88,0 8 1,0-4 0,0-1 0,-1 2 34,-3 2 0,2-2 0,-2 2 0,3-1-17,1 2 0,0-4 0,0 3 0,0-1 0,0 2 1,0-2-1,0 4-32,0-2 1,0 0 0,-1-4-1,-2 2 1,-1 3 0,1 0-60,2-1 0,-4 0 40,1-5 1,-1 2 0,2 0 0,-1 3 0,1-1 29,2 2 1,-3-3 0,-1 4 0,3 0-1,0 0 0,-2-3 0,0 5 0,0-1-5,-2-1 1,5 3-1,-4-5 1,0-1 13,1 2 1,0-5 0,4 4 0,0-4-1,0-1-9,0 0 1,0 2-1,0 1 5,0 1 1,0 1 0,0-5 0,0 1 18,0 4 0,-4-2 0,0 4 0,1 0-2,2 0 0,1-3 0,0 3 0,0 0 1,0-1-1,0 1-15,0 0 1,0-2-47,0 3 1,0-5 0,0 1 0,0-1-1,0 0-8,0 2 0,-2 3 0,0-2 103,-3 1 1,0-3 0,2 3 0,-1-1-75,1-3 0,2 0 1,1 0 86,0 1 1,0 1 0,0-5 0,0 0-1,0 0-13,0 0 1,1 5 0,2-1-59,1-1 0,0 3 0,-2-2 0,0 0 0,3 1 0,-3-1 0,0 0 0,-2 1 53,0-1 0,0 4 1,0-3-1,0-1 0,0 0 11,0 1 1,0-1 0,0-4-1,0 0-33,0 1 1,0 0-1,0 2 1,0 3-1,0 0-9,0-1 0,1 5 0,2-1 2,1 2 1,4-3 0,-4 1 18,-1 1 0,3 1-20,-2 1 0,0 1 1,-3 0-1,2-1-8,1 1 1,0-1 0,-2 1 0,0 0-9,3-1 1,-1 1-1,-3-1 1,2 1-1,1-2-7,-1-2 1,2 2-1,-1-3 18,-1 4 1,-1 0 0,-2 1 0,0-1 28,0 1 0,0 0 0,0-1 1,-2 1 15,-2-1 0,1 2 0,-4 2 1,0 0-1,2-2-3,-1-4 0,-2 1 1,3-2-34,-2 2 0,0 2 1,-3-1-1,2 1 38,-2 0 0,-1 0 0,-1 3 0,-2 2-26,-2 1 1,2-2 0,-4 4 0,1 1-101,1 2 0,-6 1 0,2 0 0,0 1-256,-1 3 0,2 2-221,-2 2 1,-2 3-1,3-4 1</inkml:trace>
  <inkml:trace contextRef="#ctx0" brushRef="#br0" timeOffset="445254">4564 14436 7674,'-8'-12'0,"1"0"-1440,1-1 1585,2 6 1,4 7-1,0 8 1,2 4-1,2 1 1,4 5-1,2 6 1,-1 5-1,-2 2-69,-1 4 1,2 6 0,-2 3 0,-1 3 0,1 1 0,-2 3 0,0 2 0,0 0-319,-1 1 1,-2 0 0,-1-6-22,0-2 0,0-1 1,0-6-1,0-5-62,0-2 1,0-9 324,0-6 0,0-4 0,0 0 0</inkml:trace>
  <inkml:trace contextRef="#ctx0" brushRef="#br0" timeOffset="445546">4415 14523 7838,'-11'-5'-196,"3"5"0,2 5 0,8 8 0,2-2 0,4-2 1,3-2 207,2-1 1,-1-2 0,0-4 0,-1-2 78,-2-2 1,2-3 0,-3-5 0,2-2 54,-2-2 0,3-4 0,-3-6 0,3-1-56,2-2 1,-1-4-1,0 2 1,1 2-10,-1 3 0,5 4 0,-1 11-163,0 3 0,-3 2 0,0 8 0,0 3 1,3 8-451,0 6 0,6 4 0,-2 2 1</inkml:trace>
  <inkml:trace contextRef="#ctx0" brushRef="#br0" timeOffset="446180">8124 14387 7483,'-11'1'16,"2"3"0,0 3 1,3 6-1,1 0 0,-1 4 1,3 5-1,2 5 1,1 5-1,0 1 0,1-1 152,3-2 0,-1 5 0,5-1 0,1 5 0,-1 2 0,-1-1-315,-2-1 1,4 2 0,-5 2-1,0-1 1,0 1 0,0-3-1,-1-1 1,-2-2-292,-1 0 1,-5 0 0,-2 0 0</inkml:trace>
  <inkml:trace contextRef="#ctx0" brushRef="#br0" timeOffset="446484">7950 14536 8355,'-18'-6'-316,"8"5"1,-1-5 0,4 1 0,5-4 351,0-2 1,8-2 0,3-3 0,5-2 127,3-1 1,1-1 0,-3-4 0,1 2-89,0 1 0,-7 2 0,-2-3 1,0 3 18,0 1 0,-4 5-177,1 5 1,1 12-1,-1 3 1,1 8 4,0 5 1,2 4 0,7 7 0,2 0-467,5 4 171,2 1 0,8 1 0,0 0 1</inkml:trace>
  <inkml:trace contextRef="#ctx0" brushRef="#br0" timeOffset="447189">10852 14263 8355,'-12'-13'-141,"5"1"0,-3 4 0,6 2 0,1 6 269,2 10 0,2 6 0,3 10 0,5 3 0,2 4 0,0 5-76,-3 3 0,3 7 0,-4 7 0,0 1-105,-3-1 0,-3 4 0,-1-3 1,0 1-129,0-3 1,0-3 0,0-3 0,0-1-79,0-2 0,-4-6 0,-1-1 21,-2-3 1,0-9 0,-3 0 84,2-4 0,0-1 0,-5 4 0</inkml:trace>
  <inkml:trace contextRef="#ctx0" brushRef="#br0" timeOffset="447492">10616 14436 7365,'-16'0'0,"-1"0"0,5-1 0,6-3 0,11-4 0,6-3 0,5-3 0,5-3 0,2-3 0,2-4 0,1-1 0,2 1 0,1-1 0,-3 0 0,-3 1 0,-2 2 0,0 3 0,-2 3 157,-3 5 1,-2 4 0,-1 8-1,-2 5-337,-3 6 1,2 11 0,-5 10-252,2 3 0,7 2 0,5-1 1</inkml:trace>
  <inkml:trace contextRef="#ctx0" brushRef="#br0" timeOffset="470327">14610 9128 7558,'0'-16'0,"0"-1"0,0 2-394,0 1 1,0 6 301,0 0 1,0 3 81,0-3 0,-6 1 1,-2-1-10,-3 4 1,-3 3 0,-2 2 0,-5 2 19,-2 1 1,-8 5 0,-2-2 0,-2 2-9,-3-1 1,1-1 0,0 2-1,-2-2 4,-2-1 1,7-1 0,-2-2 55,4 1 1,3 0 0,6-4 0,2 0 0,6-1 54,5-3 0,5 1-48,5-5 1,1 5-90,3-1 1,-2 8-1,2 4 1,-3 5-32,-1 3 0,0-1 0,0 6 1,0 0 19,0-2 0,0 4 0,-1-3 0,-2 0 66,-1 1 0,-2 0 0,4 4 0,-3-1 14,3 1 1,-4 0-1,2 1 1,0 3 10,-2 4 0,5 3 0,-3 3 1,1 2 25,-1 4 0,1 5 1,-4 4-1,2 2-73,2 1 0,2 3 0,1-3 0,0 1-14,0 0 1,0 4 0,0 7 0,1-1-3,3 0 1,3 6 0,4-9 0,-1 4-12,-2 1 0,0 5 0,5 3 1,-2-1-62,-3-1 1,2 0 0,-5-3 0,1-4 39,-1 1 1,3-2-1,-3 1 1,-3-2 25,0-2 1,-2 1 0,0-2 0,0-4 2,0 1 0,-4-1 1,-2 2-1,1-1 44,-1-3 1,2 1 0,4-5-13,0-2 0,0-1 0,0-1 0,0 0 1,0-1-30,0 1 1,0 2-1,0-1 1,0-3-9,0 1 0,1-3 1,2 1-1,3-3 9,0-1 0,-1 3 0,3-5 0,0-1-20,-1-2 1,4 2-1,-4-1 1,1-3 13,0 0 1,-5-5 0,1 1 0,-2-2 18,-2-2 1,4-2 0,0-1 0,-1 0-17,-2 0 1,-1-2-1,0-1 42,0-1 1,0-5 0,0 3 0,0 1 0,0-2 7,0 0 0,1 2 0,2-2 0,1 0-33,-1 0 1,0 3 0,0-3 0,1 0 3,-1-1 0,-1 5 0,1-1 1,3 1-111,0-1 0,-1 1 0,3-4 0,0 0 54,-1 0 1,7 2 0,-5-2 0,1 0-2,1 0 0,0-1 0,2-5 0,-1 0 38,0 1 0,1-1 0,-1-1 0,1-1 14,-1-2 0,0-5 0,1 1 0,-1-3 25,1-1 0,-1 0 1,0 0-1,1 0 31,-1 0 0,2 0 0,1 0 0,2 0 94,-2 0 0,3 0 0,0 2 1,0 1-127,-1 1 1,1 5 0,-1 0 0,2 2-47,0 1 1,1 0 0,-5-1 0,3-1-83,1-2 1,2 1-1,2 2 1,-1-2 41,-1 0 1,0-7 0,3 2 0,0-2-30,-3-2 1,2 0-1,-2 0 1,2 0 66,2 0 0,0 0 0,-2 0 61,-2 0 0,2 0 0,-2-2 0,1 0 0,0-2-70,-1 1 0,-6 0 1,1 0-1,-2-1 18,-2 1 1,5-2-1,0-1 1,-2 1 6,-2-1 1,0-3 0,-1 0 16,1-2 0,-1 0 1,-1 2-1,-1 1 1,-2-2 1,-4-1-1,3-2 1,0 1 34,0 0 0,-3-5 1,3-1-1,-2 0-22,-2 0 1,4-4 0,0 2 0,1-4-21,0-1 0,-3-1 0,1-1 1,1-4-40,0 0 1,-3-2-1,3-5 1,-1 1 7,-3 0 1,-2-4 0,-1-2-1,1 0 14,3 0 0,-2-3 0,2 0 0,-3-2 53,-1-2 0,4-5 1,2-1-1,-1-1 55,1 3 0,4-1 0,-3 2 0,-1 2-10,-1 4 1,0-2-1,-1 5 1,-1 0-77,-2 3 0,-1-2 1,-1 1-1,-2-1-17,-1 0 1,-4-4 0,4 2 0,1-3 36,2-2 1,1-5-1,0-2-121,0 1 0,0-8 0,0 7 0,0 1 0,0 5 64,0 6 1,-2 2 0,-2 6 0,-4 1 29,-3 3 0,-2-1 0,1 5 0,-2 0-2,-2-2 1,2 1 0,-3-4 0,5 1 1,4-2 0,-2-1 1,6-1-1,1-1-18,2-4 0,1-1 0,1-3 1,3-1-1,4-3-39,4-2 1,-1-2 0,-2 4 50,-1 1 1,-5 5 0,3 2 0,-2 5 18,0 4 0,-1-1 0,-7 5 0,-5 1 133,-2 2 1,-1-2 0,0 1 0,-2 1-66,-3-2 0,5 1 0,-2 2 0,4 0-70,1 0 0,3-5 0,2-2 1,3-1-22,1 0 1,0 5 0,0-1 0,0 3-8,0 2 0,0-1 0,-2 0 1,0 0 1,-3 0 0,-4 2 0,1 1 1,-4 1 16,0-1 0,-4-1 0,-2-2 0,0 0-5,0 0 1,-3 0 0,3 1 0,0-1 1,0 0 1,-2-4 0,3 2-8,2 3 0,-2 1 0,4 5 0,2 0 0,1-1-46,3-1 1,-4 5-1,3-3 1,-3 2-141,-2-1 1,1 5 11,0 3 1,-12 1 0,-2-4 0</inkml:trace>
  <inkml:trace contextRef="#ctx0" brushRef="#br0" timeOffset="502216">4080 16148 8355,'0'-13'116,"0"1"1,0 0-1,0-1 1,0 1-1,2-1 394,2 1 1,3 1 0,5 3 0,1 4-214,-1 2 1,-1 4 0,-1 2 0,-3 4-240,-2 3 0,1 3 0,-4 4 0,2 5-21,-1 5 0,-1 2 1,-2-2-1,0 2-21,0 2 0,0-1 1,0 2-1,0-4 39,0-3 1,5-2-1,2-3 1,1-5-189,1-2 0,3-6 0,4-1 34,0-1 0,3-2 0,0-6 0,2-2 1,-2-4 7,-1-3 0,-1-3 0,-5-2 1,0-5-41,1-3 0,-5 0 1,-1-1-1,-1 0 103,-4 0 1,1 0-1,0 1 1,1-1 31,-1 0 0,-2 2 0,-1 2 0,0 4 300,0 4 0,0 4-8,0 1 1,0 7-123,0 1 0,0 5 0,0 8 0,0-1-37,0 0 1,4 6 0,0 2 0,-1 0-69,-2 1 1,4 0 0,0 3 0,1 1-151,-1 0 1,5-1 0,-2-2 0,3-3-1057,1-1 1,1-2-1,-1-3 80,1-1 0,-1 1 0,0-1 0</inkml:trace>
  <inkml:trace contextRef="#ctx0" brushRef="#br0" timeOffset="503185">7888 15987 8355,'0'-13'0,"0"1"264,0-1 1,0 1 161,0 0 1,0-1 0,1 2 0,3 3 0,5 4-227,2 2 1,-3 8-1,-1 4 1,0 3-1,-2 5 1,1 2-15,-3 2 0,2 5 0,1 3 0,-1 2-152,1 3 0,3 0 0,-2 3 0,1-1-52,1 0 0,-5-4 0,4-1 1,2-3 9,1-6 1,1-4-1,1-6 1,-1-2 85,0-3 1,1-2 0,-1-8 0,-1-2 103,-3-4 0,3-7 0,-2-3 1,2-3-94,1-5 0,1-4 0,0-8 0,2 0-175,2-3 0,0 1 0,-5-5 1,0 4-145,1 5 1,-5 2 0,-1 8-788,-2 2 0,4 10-384,-5 6 1,11 14 0,-1 13 0</inkml:trace>
  <inkml:trace contextRef="#ctx0" brushRef="#br0" timeOffset="504236">10666 15974 8355,'0'-12'222,"0"-1"1,0 1 0,0 0 0,0-1 0,1 1 588,4-1 0,-4 8-633,3 5 0,-3 5 1,-1 8-1,0 1-154,0 2 0,0-2 0,-1 4 0,-2 0-54,-1 2 1,0 0 0,4-1 0,0 0-106,0 1 1,1-5 0,2 1 14,1-2 0,6-3-61,-2-3 1,3-2 0,0-8 176,-2-2 0,2-1 0,-5-5 1,3 2 32,-1-2 0,-4 3 1,3-1-36,-1-2 1,2-1-5,-4-1-23,6 5 1,-5 3 0,5 8 0,-3 4-11,-2 3 1,3 2 0,-2-1 0,1 1-62,2-1 0,-2 0 0,2 1 0,0-2 42,2-3 1,3 2 0,1-6 0,2-1 77,-2-2 0,-1-1 0,-3-1 0,-2-3 82,0-5 0,-5-3 1,3-3-1,-2-3 161,-2-1 0,-2 2 0,-1-4 0,0 1-273,0 0 0,0-3 0,0 4 0,0-1-383,0 4 0,0 6 0,-1 5-654,-3 3 0,-3 11 0,-6 10 0</inkml:trace>
  <inkml:trace contextRef="#ctx0" brushRef="#br0" timeOffset="507397">14647 9165 7730,'-5'-12'0,"-4"0"-269,-2-1 0,-1 2 300,0 3 0,-1-2 0,-1 5 0,-1-1 0,-3-1 0,-1 2 0,-3-1-17,-1 3 1,-6-2 0,-2 1-1,0 1 1,-4 2 0,-1 1-1,0 0 1,2 0 0,1 0 0,0 0-1,1 0 64,3 0-109,3 5 0,3 1 1,1 5-1,2 0 1,2 3-1,3-1-67,1 1 0,2 3 0,0-1 0,1 1 44,2 1 0,-2-5 0,4 4 56,1-3 0,-5 2 0,4 1 0,-2-2 1,2-1 111,2-2 0,-3 1 1,4-1-1,-1 0-29,0 1 0,4 5 0,-4 1 0,4 3-68,1 3 0,0-2 1,1 10-1,4 2 1,3 1 1,-1 6-1,0 5 1,-2 6-31,-2 4 0,2 5 0,1 3 0,-1 1-7,1-1 1,4 3 0,-4-1 0,3 2 12,-1 3 1,-1 2 0,3 3 0,-4 2 4,0-2 1,2 4 0,-4 3-1,-1 5 0,-2 2 1,1 4 0,1-3 0,1 2-1,-2 2 1,0-4 0,-2-1 0,0-2 0,0-3 0,0 1 1,0 0-1,0-3 1,0-5 1,0-1 0,0-9-1,1 1 17,3 1 1,-1-2-1,4 2 1,0-2-51,0-1 0,-4-2 0,2-4 0,-1 0-51,0 0 1,2 0-1,-3 0 1,1 0 74,-2 0 0,4-4 0,-2 0 46,-1 1 0,2-4 0,1 0 0,-1 0 0,2 0-22,0-2 1,1 5 0,5-10 0,-2 0-14,-3-1 1,3-7 0,-3 1 0,3-4 0,2-3 1,-1-3 0,1-3 0,-2-1 9,-3-3 1,3-4 0,-4-4 0,1 0 19,0-1 1,-1-5 0,3-2 17,-2 2 0,-1 1 0,3 0 0,-2-1-36,2-2 0,-3-5 0,1 2 1,1-1 64,3 0 1,0 2 0,0-3-1,1 1-88,-1-1 0,1-2 0,-1 0 1,2 2-49,2 1 0,-1 0 0,5-4 1,-1 0-147,0 0 1,2-1-1,4-2 1,0-2-38,-1-2 0,1 3 1,0-5-1,0 0 91,0-2 0,-1 2 1,0 3-1,-2-1 135,-1 0 0,-2 3 0,3-3 1,-1 1 11,1 3 0,1 1 0,0-1 0,-1-1 25,-1 1 0,0-2 1,4-1-1,-1 1-3,1-1 1,-4 0 0,0 4-1,-1-2 20,0 1 0,2-3 0,-4 2 0,-1 0 6,1-1 0,-1 3 1,-5-3-1,1-1 130,-1-2 0,0 1 0,1-1 1,-1-2-64,1-1 0,-5-1 0,0-1 0,1 1-86,-3-1 1,5 1 0,-4 0 0,2-1 1,-1 1 1,-5-1 0,2 0 0,-1-3-35,0 0 0,2-2 0,-3 1 1,1-2-1,0-1-11,1-1 1,-3 0-1,3-4 6,1 1 1,-5-1-1,5 0 1,-2 0 27,0 0 1,0-4-1,-4 0-42,0 2 1,0-1-1,0 1 1,0-4 0,0 0-1,0-2-3,0 1 1,-4-8 0,-2 3 22,0-2 1,3-5 0,-1-3 0,2-2 16,2-1 0,0-6 0,0 6 1,0-1 13,0 0 1,0 6 0,0 0 0,0 3-15,0 2 1,0 0 0,0 0 0,0-2-11,0 3 0,0-4 0,0 0 0,0-1 0,0-1 48,0 0 1,0-4 0,0 2-21,0-1 0,0-10 0,0 4 0,-1-2-15,-3 2 0,2-7 0,-2 10 0,2 0-18,-3-2 1,3 7 0,-5-2 0,0 2-1,0 2 1,3 4 0,-3-2 0,0 2 8,0 2 1,4-4 0,-2 6 0,1-1-8,0-3 1,0-4-1,4-1 1,0 0-1,0-2 0,1-7 0,2 8 1,1-1 3,-1-2 1,-2 7-1,-1 0 1,0 4 60,0 1 0,0 1 1,0 1-1,-1 4 0,-4-1 156,-3 0 1,-2-1-137,2-4 1,-3 4 0,3 1 0,-2 0 0,1 1-1,2-4-34,1 0 0,-2-3 1,2 2-75,0 3 1,3-2 0,-1 0 0,2-2-1,1-2 32,-3 4 1,2 4 24,-2-2 1,-1 1 0,-1-1 0,1 4 0,-2 3 0,1 1 2,1 1 1,-3-1 0,2 0-47,-1 0 0,3 0 1,-3 1-1,2-3 1,0 0-108,0-2 0,-1 0 148,-2 4 1,-3 0-1,3 2 1,-3 1 47,-2 1 0,0 6 0,-4-1 0,-4 2 0,-2 1 118,-2 1 1,0 0 0,1-1 0,-3 2-83,-1 3 1,-3-2-1,-5 6 1,2 1-73,-1 2 0,-3-3 0,5-2 0,-2 1 0,1-1-105,1 4 1,5-5 0,-1 0-279,3 0 1,1 1 0,2 6-1,1 3-780,1 5 1,-5 12-1,-6 11 1</inkml:trace>
  <inkml:trace contextRef="#ctx0" brushRef="#br0" timeOffset="512171">14722 14238 8298,'-5'-24'0,"0"5"-448,-2 7 1264,4 5 1,-2 10-577,5 5 1,4 2 0,1 10 0,1 2 0,1 3 0,-2 3 0,2 2 88,0 2 0,-4-3 0,1 4 0,-3 1-319,-1 2 1,5-3 0,-1 0 0,-2 0 0,0-1 0,-2-3-570,0-3 0,0-5 1,0-2-235,0-1 0,0-2-166,0-3 1,5-6 548,4-3 1,-4-8 0,1-3 0</inkml:trace>
  <inkml:trace contextRef="#ctx0" brushRef="#br0" timeOffset="512485">14932 14188 8355,'-12'-18'1879,"5"5"-1714,2 0 1,10 13 0,3 10-1,5 5 469,3 6 1,-2 3-1,3 4 1,-5 2-521,-4 2 1,-2 5 0,-6 6 0,0 0-588,0-1 1,0 4 0,-2-3-1241,-2 1 0,3-7 884,-3 4 0,-9-5 0,0 7 0</inkml:trace>
  <inkml:trace contextRef="#ctx0" brushRef="#br0" timeOffset="514411">14622 15304 8098,'-7'-5'391,"2"4"1,5-6-109,0 3 0,1 2 0,5-2 1,5 3-1,5 1 0,4-2 0,2 0-96,1-3 1,3 1 0,2 4 0,2-1-375,2-3 1,-5 2 0,1-2 0,-5 3-175,-2 1 1,-6 0 70,2 0 0,-9 1 0,-5 3 341,-6 5 1,-4-2 0,-5 1 0,-1 1 0,0 4 142,-4 3 0,3 0 1,-4 4-1,2 1-30,-1-2 0,-3 9 1,2-3-1,0 2-96,0 3 0,1-3 0,5 3 1,0-1-22,-1 0 1,1 0-1,1-6 1,1-1-13,2-1 0,4-6 1,-3 2-1,1-4-18,4 0 0,0-5 0,4-1-34,2-2 1,3 0-1,5-5 19,0 0 1,1 0-1,1 0 1,1 0-1,1 0-71,-1 0 1,1-2-1,-1-1 1,1-1-85,-1 2 0,-1 0 1,-1 2-1,-1 0-148,0 0 1,1 0 0,-1-1 0,1-2-428,-1-1 1,0 0 148,1 4 1,-1-6 0,1-1 0</inkml:trace>
  <inkml:trace contextRef="#ctx0" brushRef="#br0" timeOffset="514596">14560 15664 8719,'6'-8'0,"2"1"0,5 0 0,3 0 0,5-1 0,4 0 523,3-1 0,6 1 0,6-4-909,1-1 0,10 1-560,-2 0 1,4-1-1,-4 1 1</inkml:trace>
  <inkml:trace contextRef="#ctx0" brushRef="#br0" timeOffset="522595">18405 9389 8355,'0'-13'93,"0"1"1,0-1-1,0 1 1,0 0 0,0-1 382,0 1 0,4-1 1,2 2-1,1 3-347,2 4 0,-2 4 1,0 4-1,-1 6-68,-4 5 1,1 0 0,0 6 0,1 1-111,-1 1 1,-2 2 0,-1 0-1,0 0-11,0-1 0,0 0 1,0-4-1,0-3-35,0-3 0,6-3 37,2-3 0,3-2 1,1-6-1,1 0 1,-1-2 24,1-2 1,-1-3-1,2-5 1,1-2 6,1-3 0,1 0 0,-5-5 0,-1 1-1,-2-1 1,2-2-1,-4 0 1,-1-1 11,-1 0 0,0 4 0,-1 2 105,-1 1 1,-3 3-47,-4 7 0,2 8 0,-2 8 0,3 3 13,1 1 0,0 6 0,0 3 1,0 2-37,0 2 1,1 0 0,3 0-86,5 0 1,2-2-1,1-1 1,2-3-314,2-1 1,-2-3 0,4-5 0,-1-3 0,-1-2-1966,-1-2 2183,-1-1 0,-1 3 0,-1 2 0</inkml:trace>
  <inkml:trace contextRef="#ctx0" brushRef="#br0" timeOffset="523593">19211 9376 8355,'-1'-12'275,"-2"-1"1,0 4-1,5 3 1,5 8 241,4 3 1,1 5 0,2 5-552,2 1 1,-2 2 0,4-2-1,-1 0 1,-1 1 91,-1 1 0,3-5 0,-1 4-367,-2-3 1,-1-6-1,-2-1 1,-1 0 0,-1-2-1955,-2 1 1257,-5 3 888,2-7 0,-5 3 0,0-5 0</inkml:trace>
  <inkml:trace contextRef="#ctx0" brushRef="#br0" timeOffset="523921">19397 9327 8355,'0'-13'369,"0"1"-57,0 5 1,-5 1 3,-4 6 0,3 6 1,-1 2-250,1 3 0,-3 7 1,0 3-1,-3 2-128,-5 2 1,2 1 0,-4 2 0,1 1 0,3-3-314,1-4 0,6 0 1,1-6-1,0 0-132,0-3 1,4 0-2,-1-1 1,3-5-1,1-1 1</inkml:trace>
  <inkml:trace contextRef="#ctx0" brushRef="#br0" timeOffset="524163">19707 9587 8355,'-7'12'19,"-2"-3"0,5-1 326,1 2 1,2-4 0,1 3 0,0 2 5,0 4 1,0-1 0,1 2 0,2-2-641,1-2 1,1 5 0,-2 0-1,3-2-419,0-2 1,-3 0 0,1-1-681,-2 1 1191,-2-1 1,-6 6 0,-1 1 0</inkml:trace>
  <inkml:trace contextRef="#ctx0" brushRef="#br0" timeOffset="524586">20203 9451 8355,'0'-13'216,"2"5"0,2 1 0,4 2 0,3 2 0,2 1 0,0 2 113,4 0 0,2-4 0,6-1 1,0-2-384,0-3 0,4 3 0,0 0 0,-2 2-368,-1 2 0,-5 2 0,-2 1-439,-1 0 1,-3 1-1,-6 3 568,-5 5 1,-8 2-1,-3 1 1</inkml:trace>
  <inkml:trace contextRef="#ctx0" brushRef="#br0" timeOffset="524842">20365 9240 8355,'-9'-13'638,"1"2"456,-2 3 0,5 4-964,1 8 0,2 3 0,2 7 1,0 1-1,2 3 0,2 1 1,3 5-72,0 3 1,2-1 0,-3 3-189,1-3 0,-4 3 0,1 0 1,-3-3-643,-1-4 1,4 2 0,0-5 0,0 1-1928,2-4 2637,-5-2 0,10-7 0,-4-2 0</inkml:trace>
  <inkml:trace contextRef="#ctx0" brushRef="#br0" timeOffset="525496">21134 9327 8355,'-9'-20'528,"1"4"0,5-2 0,-1 1-155,3 2 1,5 8-1,1 7 1,2 7-190,3 4 1,1 7 0,1 3-1,1 2-95,-1 2 1,-4 0-1,1 0 1,0-1-116,2 1 1,0 0 0,-1-2 0,-2-1-23,2-1 0,-3-6 1,0 2-1,0-5 33,0-3 0,1 0 1,4-5 157,1-1 1,-5-3-1,0-4-61,2-4 0,-3-3 0,0-2 1,-1-1-1,0-2 0,1-5 31,0-2 1,-3-2-339,4 0 1,-1-1-1,3-2 1,-3-2-1,-1 0 1,1-1-732,3 4 1,-3 6-1298,1 5 1728,0 7 1,5 15-1,-1 8 1</inkml:trace>
  <inkml:trace contextRef="#ctx0" brushRef="#br0" timeOffset="525745">21779 9488 8413,'-9'-4'0,"2"1"0,3 3 0,6 4-670,4 3 0,6 1 0,0 5 1</inkml:trace>
  <inkml:trace contextRef="#ctx0" brushRef="#br0" timeOffset="526040">22064 9327 10555,'1'-11'0,"3"2"0,5 5 0,2 4 0,1 3 0,0 2 0,2 2 0,1 3 0,3 1 0,0 3 0,1 1 0,1 1 0,0 0 0,0-1 0,-4 0 0,-1 1 0,1 0 0,-1-3 0,-3 0-738,-2-1 0,-6 1-416,4-1 0,-5-4 894,1 1 1,-3-1 0,-1 4 0</inkml:trace>
  <inkml:trace contextRef="#ctx0" brushRef="#br0" timeOffset="526306">22349 9265 9716,'0'-10'0,"0"6"0,0 8 0,0 6 0,-1 3 0,-5 4 0,-5 4 0,-5 2 0,-4 2 0,-2 1 0,0 2 0,0 0 0,1 0 0,2-3 0,3-3 0,3-3-996,2-1 1,6-1-1,-1-5 1</inkml:trace>
  <inkml:trace contextRef="#ctx0" brushRef="#br0" timeOffset="526702">22473 9674 8355,'0'-13'1545,"1"7"-1342,4 1 0,1 4 0,7 1 0,-1 0 0,1 0-256,-1 0 0,0 0 12,1 0 1,-5 6 0,0 2 0,1 3-1,-2 1 1,-3 2 0,-3 1 0,-2 2-481,-3-2 0,-3 3 525,-6-2 0,-3 5 0,-1-4 0,2-1 0,1 1 0,2-1 0,1-1 406,3-1-386,2-7 1,7 4 0,4-4 0,4 0-253,6-3 0,1-3 1,4-1-1,4 0-607,3 0 1,-1-5 0,5-2 0</inkml:trace>
  <inkml:trace contextRef="#ctx0" brushRef="#br0" timeOffset="526876">22907 9463 10153,'2'-18'0,"2"6"0,4 6 0,4 3 0,3 1 0,3-2 0,0 1 0,2 1 0,-1 2 0,3 0 0,0 0 0,0 0 0,-3 0 0,-1 2 0,-3 1 0,-1 2 0,-1 1 0,-2 0-1105,-3 1 0,3 2 0,-4 3 1</inkml:trace>
  <inkml:trace contextRef="#ctx0" brushRef="#br0" timeOffset="527128">23068 9302 9954,'0'12'733,"0"5"1,0 1 0,-1 1-409,-3 3 0,2 1 1,-2 4-1,3 0-985,1 2 0,-4 0 0,0-4-776,1 0 1,2-6-1,1-1 1</inkml:trace>
  <inkml:trace contextRef="#ctx0" brushRef="#br0" timeOffset="527953">23453 9364 8427,'0'-14'0,"0"-1"0,0-2 0,1 2 234,3 1 0,-1 2 0,5 1 1,1 1-1,-1 3 0,0 2 1,0 1-1,1 0 0,-2 1-20,-2 4 0,1 2 0,-4 8 0,3 4 0,-3 3-295,0 4 1,-4 2 0,0 0 0,-4 1 0,0 0-7,1 0 1,-3 0 1,4-1 1,-1-4 0,4-4 0,-2-2 0,-1-2-56,1 1 0,2-5 1,2-1 58,4-2 1,-3 0 0,7-5 0,0 0-30,2 0 0,2-5 1,-1 0-1,2-2-40,2-3 1,-3 4 0,1-1 169,-5 1 25,-1 2 1,-2 10 0,-5 2 0,-3 3-1,-1 1-51,1 1 1,2-1-85,0 0 0,0 1 0,2-1 0,1 1 0,2-2 0,2-2-55,3 0 0,-3-7 186,1 2 0,-1-4 0,2-4 0,-2-4 0,0-3 0,0-3 0,1-1 694,-1-1-700,-1-6 1,-6 2-1,0-5 1,0 1-1,0 0 1,0 2-180,0 1 0,-2 6-121,-2-1 1,1 3 0,-5 4-1,-1 2-766,-3 1 1,6 8 909,1 6 0,4 3 0,1 1 0</inkml:trace>
  <inkml:trace contextRef="#ctx0" brushRef="#br0" timeOffset="528237">23862 9438 8385,'0'-19'0,"0"2"94,0 4 0,1 4 1,4 2-1,3 2 0,3 4 1,1 2-1,-1 6 1,-1 2-1,-2 7 0,3 0 1,3 3-1,3 1 1,-2 0-1,-1 1 0,-1-2 1,2 1-1,3-2 0,-1-1 1,-1-1-1,-3-3 1,-1 0-1,-2-1-1276,1 1 0,0-1 0,1 0 1</inkml:trace>
  <inkml:trace contextRef="#ctx0" brushRef="#br0" timeOffset="528541">24073 9339 8454,'0'-12'712,"0"6"-299,0 6 0,0 6 1,0 7-1,-1 3 1,-4 1-62,-3 3 1,-3 0-1,-3 7-680,-2 2 1,1-3-1,-5 3 1,1-3-1,1-1-501,0-1 0,2 1-782,3 0 1198,1-6 1,0 5 0,-1-5 0</inkml:trace>
  <inkml:trace contextRef="#ctx0" brushRef="#br0" timeOffset="528843">24209 9748 9498,'-4'-8'0,"1"1"0,3 0 0,5 2 0,2-1 0,2 2 0,4 0 0,2 0 0,3 0 0,0-1 0,1 1 0,-1 2 0,0 0 0,-5 4 0,-3 2 0,-6 4 0,-4 3 0,-4 1 0,-4 1 0,-3-1 0,-3 1 0,-1-1 0,0 0 0,2 1 0,5-1 0,1 1 0,2-1 0,-1 0 37,3 1 0,7-1 1,5-1-1,2-1 1,1-2-1,1 0 1,-1 1-1,0-2 1,1 0-1,-1-2 1,-1 2-1,-1 0 0,-3 2 1132,-2 2-1073,-1 2 1,-9-5-265,-3 0 1,-5-1 0,-2 3 0,-3-2-333,-1 2 1,0 0 0,-3-1-1,2-2 1,2-1-113,3-4 1,-4 5-1,0 0 1</inkml:trace>
  <inkml:trace contextRef="#ctx0" brushRef="#br0" timeOffset="529620">23168 10592 9495,'0'-13'0,"-3"2"0,-3 2 243,-2 0 1,7 7-1,12-4 1,5 2-1,5 0 1,4 1 0,4 0-1,2 0-487,4-1 0,-4 0 0,1 4 0,-3 0 0,-5 2 0,-7 0 0,-4 4 0,-5 1-874,-4 2 0,-8 2 1,-6 2 1016,-5-1 0,-9 6 0,-8 1 0</inkml:trace>
  <inkml:trace contextRef="#ctx0" brushRef="#br0" timeOffset="529832">23304 10654 8355,'-25'5'0,"6"2"0,-3 5 332,5 1 0,5-5 89,4 0 1,5-4-215,-1 5 1,9-2 0,6 1 0,6-4-310,2-3 1,7-1 0,7 0 0,3 0-286,1 0 0,-4-1 0,1-2 0,-3-2-365,-3-2 1,6-7-1,-8-5 1</inkml:trace>
  <inkml:trace contextRef="#ctx0" brushRef="#br0" timeOffset="530205">23850 10468 8355,'-7'-24'0,"3"3"132,13 9 1,1 7 0,9 5 0,-1 0 0,-3 0-1,-1 0 1,0 1 0,1 3 0,2 3-106,-2 0 0,-1 4 0,-2-3 0,0 3-178,1 2 1,-2-1 0,-2 0-1,-2 1 108,-1-1 1,-2 5 0,-5 1-1,-2 0 129,-1-1 0,-7 6 1,0-3-1,-5 4 112,1 0 0,-3 1 0,2 1 1,-1 2 74,-1 1 0,9 0 0,-4-4 0,4-2-162,2-2 0,1-3 1,8-6-1,0 0 25,3 1 0,8-6 1,1-3-103,4-3 1,7-1 0,4-1 0,0-3 0,1-5-509,3-2 0,-3-1 1,-1 0-1,-2 1-456,-3 2 1,-4-2 0,-5 3 497,-6-3 0,-3-7 0,-6-1 1</inkml:trace>
  <inkml:trace contextRef="#ctx0" brushRef="#br0" timeOffset="530388">23750 10740 8355,'0'-12'179,"7"5"1,6 3 0,6 1 0,6 0-1,5-2 1,6-1 0,7 0 0,4 0 0,5-1-1,2 2 1,1-1 0,-4 3-1375,-4 2 1,-5-4-1,-4-2 1</inkml:trace>
  <inkml:trace contextRef="#ctx0" brushRef="#br0" timeOffset="543015">19100 9376 7463,'-7'-5'875,"3"-4"1,2 3-16,2-3 0,0 5-868,0-4 0,2 5 1,2-1-1185,4 3 1,3 1-652,1 0 1605,-5 0 0,-1 0 0,-6 0 1</inkml:trace>
  <inkml:trace contextRef="#ctx0" brushRef="#br0" timeOffset="549305">19348 8793 8355,'-6'-12'-42,"-4"-1"0,-3 2 1,-5 2-1,0 2 1,-1 1-1,-1 4 1,0-1-1,-1 0 1,2-1-1,-1 1 85,1 2 1,3 1 0,-4 0-28,2 0 1,0-4 0,3 0 0,-3 1 0,-1 1-1,-3 2-150,-1 0 1,-8 0 89,-2 0 0,-7 5 1,-2 0-1,-3 2 1,-1 3-37,-3 1 1,0 5 0,-1 2 0,1 0 0,-1 1-6,0 1 0,3 0 0,1 4 112,-1-4 1,1 4 0,9-4 0,0 4 70,0 1 1,-1 1 0,1 1-1,1 4-68,3 0 0,-1-2 1,5 4-1,3 1-23,4-3 1,2 5 0,5-3 0,-1 2 14,1-2 1,5 2 0,3-1 0,1 1 3,4 3 0,0-1 0,2 0 0,0-1-13,0-3 0,6 3 0,4-3 0,3 3-11,4 1 0,6-4 0,1-1 0,5-3-2,2-6 0,2 0 0,6-5 0,1 0 1,1 0 0,2-1 0,-3-6 0,1-2 86,-1 0 1,3-2-1,0 2 1,-1-2-58,1-1 1,-2 2-1,-2-3 1,1 1-86,1-1 0,1 4 0,-4-5 0,2 0 30,2 1 0,-1-3 1,-4 3-1,0-1-40,1 1 1,-1 3 0,0-4 0,0 0 31,0 2 1,-1-1 0,-1 5 0,-4-2 20,0 2 1,6-3 0,-4 1 0,-1 2 21,-1 1 1,-4-3 0,3-1 0,-1 0-18,0-1 0,1-1 0,-2 1 0,1 0-22,-2-3 1,3-2-1,-1-1 1,0 0-34,2 0 0,-4 0 1,6 0-1,0 0-28,-1 0 1,8 0-1,-3 0 1,2 0 44,-1 0 1,0 0 0,-1 0 0,0 0 44,0 0 0,-4 0 1,-1 0-1,0 0-4,-1 0 0,-2 0 0,4 0 0,0 0 12,-1 0 0,5-1 1,-1-2-1,4-3 5,0 0 1,3 3-1,0-1 1,-1 1-25,1-1 0,2 2 1,-2-2-1,0 3 7,0 1 0,-2-4 0,-4 0 0,0 1 61,1 2 0,-1 1 0,-1 0 0,-2 0-29,-1 0 0,-1 0 0,1 0 0,-4 0 8,-3 0 1,3 0 0,1 0 0,2 0 25,2 0 0,2 0 1,1 0-1,1 0-32,-1 0 1,4 0 0,1 0 0,-1 0-12,2 0 1,-5 0-1,4 0 1,-4 0-49,-1 0 1,-4 0-1,0 0 1,1 0-40,-3 0 0,5 0 0,-4 0 0,-1 0 31,-2 0 1,2 0 0,-2 0 30,-2 0 1,4 0 0,-3 0 0,1 0 0,0 0-3,0 0 1,6 0-1,-2 0 1,3 0 6,1 0 0,0 0 1,0 0-1,0 0 20,1 0 1,-5 0-1,-2 0 1,0 0 2,-4 0 1,4 0 0,-2 0 0,-2 0 2,-1 0 1,-1 0 0,1 1 0,3 2-4,4 1 1,-2 0 0,-1-4 0,0 0-20,3 0 1,3 1 0,1 2 0,-1 1-89,-3-1 1,7-2-1,-4-1 1,0 0-33,-2 0 1,-1 0-1,5 0 1,-3 0 88,-1 0 1,0 0 0,-4 0 0,1 0 12,-1 0 0,0 0 0,-2 0 0,2 2 138,2 2 0,1-3 0,4 3 1,0-2-82,1-2 0,3 0 0,2 0 1,-1 0-34,1 0 1,2 0-1,-3 0 1,-4 0-22,-3 0 1,3 0-1,-3 0 1,-2 0 8,-1 0 1,-3 0-1,-5 0 1,1-2 43,0-2 1,0 3 0,-2-3 0,-1 1 9,-1-1 1,-2 1 0,2-5 0,-5 0 32,-2 1 1,-1-4-1,-2 2 1,-2-2-27,0-1 1,-5 0 0,3-1 55,-2 1 0,-1-1 0,-4 1 0,0 0-133,0-1 0,4-1 0,1-1 0,-3-1 0,0 0-72,-2 3 0,0 0 0,0 0 0,0-3 55,0 0 0,0-5 0,0 3 0,0 0 41,0 0 1,0-4 0,0 2 0,0-4-2,0-1 0,0 1 0,1-1 0,2 0 41,1 0 0,0 0 0,-4 1 0,1-1-99,4 0 0,-4 2 0,3 1 1,-3 1 45,-1-1 0,-4 0 0,-1 0 0,-1 1-6,1-1 0,-3 3 1,2-2-1,-1-1 31,-3-1 1,4 2 0,-3 0 0,0 1 2,-2 0 1,2-3 0,1 4 0,0-2-30,1 0 1,-4 2-1,3-2 1,-2 3-48,2 0 1,-3 5 0,2-4 0,-2 3 13,-1 2 0,0 1 0,-1 1 1,1 2 35,-1-2 0,-3-1 0,-1-1 0,1 1-5,-2 3 0,4-3 0,-4 4 0,2-2-7,-1 1 1,-4 5 0,5-2-1,-1 1-33,-1 0 0,5-5 0,-5 5 0,1 1-3,1 2 0,-2-3 0,3-2 1,-3 1 17,-2-1 1,0 1 0,-4 2 0,2-1 10,2 1 0,-1-2 0,-5 1 0,-2-1 9,-1 0 0,0 2 0,5-4 0,-1 2 10,0 2 1,-4-2-1,0-1 1,1 1 8,2-1 1,1-4-1,1 3 1,-1-1 22,0 0 1,-1 1 0,-2-3 0,-1 2-20,2-2 0,-5 4 0,-1-1 21,-3 1 1,-1-2-1,0 2 1,0 1 2,-1-1 0,1 1 0,-1 2 0,-2-1 0,0 1 34,4 2 0,-1-1 0,5 0 1,-1-2-16,0 1 0,4 1 0,-3 2 0,0 0 7,1 0 0,-2-1 1,-4-2-1,-1-1 36,1 1 1,-1 2 0,-2 0-1,-2-2-11,2-1 1,-2 0-1,-1 2 1,0-1 21,0-1 1,1-4 0,2 4 0,-2 0-62,2-2 0,-2 5 1,-1-3-1,0 1-89,1-1 0,-4 3 0,5-4 0,-1 3-46,0-2 0,2 2 0,-6-2 1,-1 3 14,-1 1 1,-2 0 0,1 0 0,-1 0 38,1 0 0,-5 0 0,-1 0 0,-2 0 2,-2 0 1,-2 0 0,-1 1 0,0 2 114,0 1 1,-5 1 0,-3 0 0,-5 1-91,-3 1 0,-4 4 1,-5-4-1,-1 1-66,-3 1 1,3-5-1,-4 3 1,1-2 19,0-2 0,-4-2 0,4-1 35,1 0 1,1 0 0,-1 0 0,1-1 0,2-3 10,3-4 1,7 1-1,-3 0 3,0 1 0,7 2 1,-6 6-1,-4 3-464,-5 8 1,0 10-1,-4 9 1</inkml:trace>
  <inkml:trace contextRef="#ctx0" brushRef="#br0" timeOffset="561245">19558 9252 8355,'0'-16'108,"0"-1"1,0 2 0,0 0-1,2 0 1,2-3 0,4-2 0,5-2-1,3-1 1,5-3 0,2-3 0,3-6-158,3-5 0,3 2 0,5-5 1,-1 2-1,-1-1 0,-2 1 1,0 1-715,-2 3 0,0 2 0,-8 12 466,-2 2 0,2-2 0,-3 4 1</inkml:trace>
  <inkml:trace contextRef="#ctx0" brushRef="#br0" timeOffset="561509">20005 8260 9504,'-12'-12'0,"-1"-1"0,2 1 0,3-1 0,5 2 0,6 2 265,5 0 1,3 5 0,2-3-1,0 2 1,3 2-283,0 2 1,6 1 0,-1 1 0,1 2-373,-2 1 1,3 6-1,-7-2 1,-1 3 100,-1 1 1,-3 2-1,-3 3 1,-4 3 154,-2 4 1,-2 2 0,0 2 0,-2 2-98,-2 2 1,2-5 0,-7 2 0,1-3 8,1-1 0,-4 0 0,4 0 1</inkml:trace>
  <inkml:trace contextRef="#ctx0" brushRef="#br0" timeOffset="561768">20327 7702 8355,'-5'-25'695,"-2"0"1,-4 6-1272,3 2 0,4 11 761,8 6 0,1 5 0,5 9 1,-2 2-243,2 5 0,1 4 0,1 4 1,1 2-417,-1 1 1,0 8-136,1-3 1,-1 3 0,1-2 0</inkml:trace>
  <inkml:trace contextRef="#ctx0" brushRef="#br0" timeOffset="562444">22126 8694 8355,'5'-12'452,"-2"-1"1,4 1 0,0-1 0,-2 0 0,2-4-126,0-4 1,1 2-1,5-2 1,-1-1-1,1-1 1,-1-2-1,2-1 1,1-2-298,1 0 1,5-7 0,-3 3 0,0-1-755,0 0 0,3 0 0,-4-4 153,3 0 0,-1 4 0,3 1 0,-3 3 0,-1 6-80,-3 5 1,-1 4 0,-1 2 0</inkml:trace>
  <inkml:trace contextRef="#ctx0" brushRef="#br0" timeOffset="562702">22386 8074 8355,'-15'-6'591,"3"-2"0,8 1 0,12 0 1,3 2-451,1 2 0,6-4 0,1 0 0,1 0-345,-4 3 0,2 3 0,-1 1 1,-2 0 100,-1 0 0,-3 5 0,-3 4 0,-3 3-498,1 5 1,-5-2 0,3 5 0,-2 1-176,-2-2 1,0 5 682,0-3 0,-6 2 0,-1 2 1</inkml:trace>
  <inkml:trace contextRef="#ctx0" brushRef="#br0" timeOffset="563231">22684 7342 8355,'5'-19'-307,"-3"-5"1,9 11 793,-3-4 0,-1 9-260,1 4 1,-4 2 0,5 2-207,0 0 0,1 2 0,0 1 0,-2 2-93,1 2 1,-2-3-1,2 4 155,0 2 0,-3 1 1,-1 1-267,1 1 0,-5-5 0,2 0 1,-4 2-1,-5 0 27,-1-2 0,3 2 1,-3-5-156,2 2 286,-5-4 1,10 2 36,0-5 1,6-1 0,6-3-85,0-5 1,1 3 0,-1-1-168,1 1 0,-1-2-136,0 4 1,-3 0 335,-1 4 1,-5 1-1,1 3 111,-3 4 0,-5 3 0,0 2 1,0-2 28,-2-3 0,5 3 0,-5-4 0,2 1 20,0 1 1,0-1 0,4 4-181,0 1 0,1-1 0,3 0-293,5 1 1,2-6 0,1-2 0</inkml:trace>
  <inkml:trace contextRef="#ctx0" brushRef="#br0" timeOffset="563662">22634 7404 8355,'-5'-7'-865,"-1"-4"1198,-2 3 1,2 1-1,6-1-102,0-2 0,5-1 0,0 0 0,2 3 326,3 4 0,1-2 0,1 2-361,0 1 1,1 2 0,-1 2-1,1 3-184,-1 5 1,0 2 0,1 3-1,-2 1-240,-3 1 1,-2 5 0,-6-3-1,0 1-11,0 3 0,0-3 1,0 1-1,0-2 114,0-3 1,-4-1-1,-1-2 1,3 0-105,0 1 180,2-6 1,6-2 0,3-6 0,5-2-17,3-1 0,5-10 0,-3 2 0,2-2-331,-1 0 1,1 6 0,4 0 0,0-1 4,0 3 1,-1-11 0,1 3 0</inkml:trace>
  <inkml:trace contextRef="#ctx0" brushRef="#br0" timeOffset="564341">24234 8992 8777,'-12'0'0,"1"-2"544,2-2 1,5 1-451,8-5 0,1 0 0,6-5 0,4 1 0,3-2 0,4-2 0,3-5 0,2-4-240,2-4 0,3 3 0,-6-3 1,-3 3-1,1 1 0,-2 0 1,-1 1-1,-5 0-893,-2 4 1,-6-3 627,0 7 1,-5-6 0,3 3 0</inkml:trace>
  <inkml:trace contextRef="#ctx0" brushRef="#br0" timeOffset="564586">24420 8458 9664,'-5'-12'0,"5"1"0,7 3 0,4 4 381,1 2 0,0 2 0,1 2 0,-1 2 1,1 4-330,-1 3 0,0 1 1,1 2-1,-1 1-650,1 2 0,-2 4 0,-2-5 1,-2-1 236,-1-1 1,2-2 0,-3 1-1,1-1-820,0 1 923,3-1 0,-2 0 0,5 1 1</inkml:trace>
  <inkml:trace contextRef="#ctx0" brushRef="#br0" timeOffset="564819">24854 7950 9822,'-23'0'0,"4"1"0,6 3 0,9 5 479,7 2 0,-2 2 0,5 4 0,-1 4 1,2 2-614,0 2 0,4 5 1,-3 2-1,3 1-1164,2 0 0,-2 0 459,-3 4 1,9 1 0,-4-1 0</inkml:trace>
  <inkml:trace contextRef="#ctx0" brushRef="#br0" timeOffset="578017">17909 11770 8436,'1'-17'0,"2"1"0,3 1 0,1-1 0,1 1 0,0-3 299,0-1 0,-4 4 0,3-2 0,-1 4 1,-3 0-1,-3 2 0,-5 3-120,-3 4 0,-7 2 0,-3 4 0,-1 1-105,-3 1 0,-2 7 0,-2 0 0,-1 4 0,-2 1 13,1 2 1,3-3-1,3 5-162,2-2 0,4 2 0,1-2 0,6 0 0,5 0-82,2-3 1,4-1 0,2-2-1,4 1-103,3-1 1,10-3 0,1-3 0,0 0 180,1-3 0,-1-1 0,0 1 1,-2 1 66,-3-1 0,0 4 0,-6 1 141,-3 3 1,-2 2 0,-8-1-1,-2 0 90,-4 1 1,-3 3 0,-3 2-154,-2 2 0,0 0 0,-4 6 0,-2 2 0,-2 1 32,0-1 1,3-2 0,2 0-1,1 1-76,3 2 1,1 0-1,1-2 1,2 0-152,3 2 1,3 0 0,5-4 0,0 0-211,0-1 1,0 1 0,0 0-1,0-2 83,0-2 1,1 1 0,2-4 0,2 0 160,2 0 1,-3-2 0,3-2 0,-1 1 29,-4 2 0,4 1 0,-2-3 0,0 1 104,2 0 1,-5 2-1,3-1 83,-2 3 0,-2 0 0,0 5 0,-2 0 0,-1 1 257,-1 3 0,-5 1 0,0 5 0,-3-2-64,-5 1 0,4 2 1,-5 3-1,1 1-83,1 1 0,-1 2 1,5-2-1,-1 3-99,1 0 1,1 9 0,1-4-1,3 2-43,2 0 1,1-1 0,4 0 0,1-2-20,3-3 1,3-2 0,6-6 0,0 0-116,4 1 1,1-3 0,4-1 0,-2-4-231,2 0 0,-2-8 0,0 2 0,1-5-2129,-2-4 1361,5-7 0,-10 3 0,4-4 1</inkml:trace>
  <inkml:trace contextRef="#ctx0" brushRef="#br0" timeOffset="584195">18095 12328 8418,'0'-19'0,"0"2"0,0 3 174,0 2 1,0 6 0,0 6 0,0 7 0,0 6 0,0 3 0,0 5 0,0 2-44,0 2 1,0 0-1,0 0 1,0 0 0,0-2-275,0-2 1,4-2 0,2-5 0,-1 0-75,1-3 0,3-7 0,0 0 79,2-3 1,2-6 0,3-4 0,0-3-1,-1-3 3,-1-2 0,-2-5 0,1 2 1,-1-4 72,1-1 0,-5 2 0,-1 1 0,-2 3 165,-2 1 0,0 3 1,0 5 96,1 2 0,0 6 0,-4 2-47,0 7 1,0 6 0,0 2 0,0 3 0,0 1-147,0 3 0,0 1 0,0 2 0,1 0-281,3 0 1,3-2-1,6-2 1,-1-5-392,0-2 0,1 4 0,-1 1 0</inkml:trace>
  <inkml:trace contextRef="#ctx0" brushRef="#br0" timeOffset="584495">18604 12266 8625,'8'0'358,"0"1"1,2 3 0,-1 5 170,0 2 1,6 1-1,-3 1-498,2-1 0,4 0 0,0 2 0,0 1 0,0 2-430,-3-2 1,3-1 0,-2-2 0,-1 1-256,-1-1 1,-1 0-1,-2 1 115,-3-1 0,3-5 0,-4-1 0</inkml:trace>
  <inkml:trace contextRef="#ctx0" brushRef="#br0" timeOffset="584730">18876 12204 8355,'-5'-10'530,"-2"6"0,-1 8-287,-1 6 1,1 8-1,-4 2 1,-1 4-1,0 1-417,-4 0 0,2-1 1,-6 3-1,1 0 0,0 1 1,4-4-1,3-3 1,5-2-705,4 1 1,-3-5 0,0 3 0</inkml:trace>
  <inkml:trace contextRef="#ctx0" brushRef="#br0" timeOffset="584958">19124 12526 9220,'0'13'0,"2"-1"0,1 1 197,1-1 1,0 0 0,-3 2 0,2 1-428,1 2 0,0 4 0,-4-4 0,0 1 1,0 0-1,0-1 0,2-2-437,2-3 0,-3 4 0,5-10 0</inkml:trace>
  <inkml:trace contextRef="#ctx0" brushRef="#br0" timeOffset="585195">19509 12266 8355,'-11'-3'155,"3"3"0,5 6 108,6 3 0,3 4 0,6 1 0,-3 1 0,-2 1-383,-1-1 0,2 3 0,-3-1 1,1-1-175,-1 2 0,-1-4 0,-4 4-1199,0 0 1145,0-4 0,-5 9 0,-2-4 0</inkml:trace>
  <inkml:trace contextRef="#ctx0" brushRef="#br0" timeOffset="585470">19360 12452 8355,'0'-12'507,"0"3"1,1 2-1,4 2-666,3 2 0,8 2 0,5-1 1,5 0-1,6-4 0,5-1 0,3-1-599,3 1 0,-5-9 0,5 2 1</inkml:trace>
  <inkml:trace contextRef="#ctx0" brushRef="#br0" timeOffset="586198">19955 12204 7897,'0'-12'-76,"0"-1"0,0 1 481,0-1 0,0 5 0,2 1 1,2 2-1,4 3 134,3 5 0,-3 4 0,1 7 0,0 1-414,2 1 1,-2 6-1,-1-1 1,2 1-131,1-1 1,0 2 0,-2-2 0,0 1-27,0-1 0,2-3 1,0-6-1,-1-1-236,-2-3 0,0-2 200,5-6 1,-5 0 0,-1-2 0,-2-2 0,0-5-16,0-7 1,-2-3 0,4-4 0,-2 1-15,-2 1 1,3 0 0,-2-5 0,0 0-202,1 1 1,-3-2 0,3 6 0,-1-1-232,0 1 0,2 5 0,-3 6 0,2 3 106,2 2 0,1 0 0,5 5 1</inkml:trace>
  <inkml:trace contextRef="#ctx0" brushRef="#br0" timeOffset="586487">20427 12254 10080,'0'-13'0,"0"1"0,1 1 0,3 2 0,4 5 0,3 4 0,0 4 0,1 5 0,-3 2 0,2 2 0,-1 3 0,1 0 0,0-1 0,1 1 0,1-1 0,0 1 0,3-1 0,0-2 0,-1-4 0,-1-2 0,-1 0 0,-1-1 0,0-1-1087,1-2 1,-1 4-1,1 0 1</inkml:trace>
  <inkml:trace contextRef="#ctx0" brushRef="#br0" timeOffset="586778">20625 12179 8355,'-5'-7'523,"3"3"-426,-2 8 0,1 3 0,1 6 0,-4-1 1,-1 0 19,-2 1 1,2 5-248,-2 2 1,2 0 0,-2 0 0,1 2-1,-2 0 1,-1 0 0,-2-1-611,1 1 0,-6 2 0,-1 0 0</inkml:trace>
  <inkml:trace contextRef="#ctx0" brushRef="#br0" timeOffset="587026">20811 12514 9690,'4'-12'0,"2"1"0,1 2 0,2 4 0,2 1 0,2-1 0,-1 3 0,1 0 0,-1 2 0,-1 2 0,-3 2 0,-4 6 0,-4 3 0,-4 4 0,-4-2 0,-3-1 0,0-2 0,1 2 0,2 1 0,0 2 0,-1-2 0,3-1 0,0-2 0,3 0 0,2 1 0,1-1 0,0 1 0,1-1 0,3-1-152,5-3 0,2-2 1,1-5-1,1 2 0,-1 1 1,0-1-611,1-2 1,5-1-1,1 0 1</inkml:trace>
  <inkml:trace contextRef="#ctx0" brushRef="#br0" timeOffset="587494">21171 12365 9837,'0'-19'426,"1"6"1,3 9-119,5 3 1,2 0 0,2-2-1,4-1 1,4 1-354,2 2 0,-2 1 1,-1 0-1,2 0-521,2 0 0,-1 0 0,-2 0 0,-5 0-269,-2 0 0,-1 0 1,-2-2 446,-3-2 0,3-3 0,-4-5 0</inkml:trace>
  <inkml:trace contextRef="#ctx0" brushRef="#br0" timeOffset="587495">21344 12192 8355,'-8'0'970,"0"0"1,5 5 0,-1 3-1,3 3-600,1 2 1,1 5 0,2 2 0,1 5-1061,-1 4 0,-2-1 0,-1 3 0,0 0-617,0-4 1,6 5-1,0 0 1</inkml:trace>
  <inkml:trace contextRef="#ctx0" brushRef="#br0" timeOffset="588199">21679 12216 8355,'0'-19'344,"-5"1"1,3 6 99,-2-1 0,3 8-302,1 5 1,4 5 0,0 8-148,-1-1 1,0 1-1,-1 0 1,3 2 0,-3 3-1,0 0 100,-2 0 1,1 3-184,3-5 0,-2 1 0,3-5 0,-1 1-209,0-1 0,6-4 0,-2-1 73,3-1 1,2-2 0,-2-5 0,-2-2 91,0-1 1,-1-5 0,3 4 33,-3-2 0,2 3 1,-5-3 10,2 1 218,-4 2 0,3 6 0,-5 2 19,3 4 1,-1 3-134,5 2 1,0-1 0,5 0 0,-1-1 0,1-1 0,-1-3 0,0 0-37,1 0 99,-1-5 1,1 3 0,-1-11 0,-1-5 0,-3-4 364,-4 0 0,-2-5-330,-2 0 1,0-4-1,0 0 1,-2-1-128,-2 0 0,3 1 1,-5 2-1,2 3 1,0 1-1,1 3-410,2 1-471,1 7 1,0 3 352,0 8 0,5 9 0,2 6 1</inkml:trace>
  <inkml:trace contextRef="#ctx0" brushRef="#br0" timeOffset="588487">22213 12278 9295,'-7'-19'0,"4"4"0,6 5 0,5 7 0,3 6 0,1 5 0,1 5 0,-1 2 0,2 3 0,1 0 0,2 1 0,-2-1 0,-3 1 0,-2-1 0,-2 2 0,2-2 0,1-1 0,0-1 0,-2-3 0,0 0 0,-1-1 0,0-1 0,1-1-891,0-2 1,2 0 0,2 5 0</inkml:trace>
  <inkml:trace contextRef="#ctx0" brushRef="#br0" timeOffset="588799">22423 12216 8355,'2'-7'557,"2"3"0,-3 8 0,2 6 0,-6 4-576,-5 2 0,-3 6 1,-1-1-1,-2 3-333,-3 0 0,-1 5 0,-4 0 120,2-1 1,0-2 0,0-1 0,3-2-468,3-2 1,2 2 0,0-3 0</inkml:trace>
  <inkml:trace contextRef="#ctx0" brushRef="#br0" timeOffset="589124">22647 12539 8355,'-7'-6'49,"4"-1"1,6 0 0,5 3 0,3 3 0,1 1-1,0 1 1,-4 3 0,-4 5 0,-4 0 0,-3 1-1,-1-2 1,1 2 0,1 0 0,-1-1 0,-1 0 0,1 0-1,1 2-2538,2 2 2564,0-1 1,6 0-1,2-1 1,3-2 0,2-4-1,-1-1 1,0 0 0,1 1-1,-1-1 1,1 1-1,-1 1 1,1 1 0,-2 0-1,-3 2 1,-4 2 0,-3 2-1,-2-1 1,-3 0-1,-6-1 1,-4-1 0,-4-2 1333,-1 2-1468,4 1 1,-11 0 0,4-1 0,1-2 0,2 0-1,4-1-848,1-3 1,1 3 0,1 0 0</inkml:trace>
  <inkml:trace contextRef="#ctx0" brushRef="#br0" timeOffset="589549">23267 12278 8355,'0'-7'627,"0"-4"0,0 9 1376,0-7-1627,0 7 1,-2 0-1,0 8-86,-2 1 1,-2 1 0,3 4-264,-1 1 1,-1-5 0,2 0 0,-1 2 0,1 1-309,2 1 1,1-3 0,1-3-457,3 0 1,-1-2 483,5-4 1,-1-1-1,1-3 1,-4-5 194,-2-2 0,2-1 0,0 0 1,-1-1 104,-2 1 0,-2-1-436,-3 1 0,-3 5-244,-6 3 0,2 8 0,3 4 163,4 3 0,-3 2 0,0-1 0</inkml:trace>
  <inkml:trace contextRef="#ctx0" brushRef="#br0" timeOffset="589878">23279 12712 8355,'0'-8'390,"-1"1"0,-2 0 1,0 2-1,3 1 1,3 5-1,0 6 0,-2 4 1,1 0-1,2-3 1,3-5-1,1-4 0,-1-5 1,-2-1-1,-2-2-1061,-2-2 1,-2 0 95,-3 2 1,1 4 0,-5 5-682,-2 0 1,-1 11-1,-1 3 1</inkml:trace>
  <inkml:trace contextRef="#ctx0" brushRef="#br0" timeOffset="608163">20414 13853 8355,'-1'-11'42,"-2"2"0,-1 0 0,0 1 0,0 0 295,0 0 1,-1 6-1,7 2 1,2 7-103,4 4 1,7 2 0,2 0 0,-1 3-1,1 1 1,1 1-249,1 0 1,-4 3 0,2-3-373,-3 1 0,-2-4 0,0 2-196,1-3 0,-2-2 0,-3 0 0,-2-1-1341,-1-2 1883,-3-4 1,3-5 0</inkml:trace>
  <inkml:trace contextRef="#ctx0" brushRef="#br0" timeOffset="608485">20600 13729 8355,'-4'-19'0,"-1"4"300,-2 5 1,3 5-1,-3 6 1,0 3-1,1 5 1,-1 2-203,1 1 0,-3 2 0,-2 1-31,3 1 0,-3 7 0,3-3 0,-3 4-171,-2 0 1,1 1 0,-1 0 0,1 0 0,0 0 0,-1-1 0,2 0 0,3-2-925,4-1 1,2-6 500,2 1 1,0-2-1,0-2 1</inkml:trace>
  <inkml:trace contextRef="#ctx0" brushRef="#br0" timeOffset="608896">20786 14002 10115,'-11'10'0,"3"2"0,4 2 0,3 1 0,1 0 0,0 3 0,0 0 154,0 0 1,0 4 0,1-3 0,2 2-1,1-2 1,0-1-615,1-2 0,-2 1 0,4 0 0,-1-2-73,-4-1 0,1-6-68,1 0 0,-2-5 0,3 3 1</inkml:trace>
  <inkml:trace contextRef="#ctx0" brushRef="#br0" timeOffset="608897">21208 14064 8355,'0'-12'404,"-4"6"1,0 6-384,1 7 0,-3 4 0,2 3-93,2 3 0,-4-2 0,1 5 1,-1 1-262,1-2 0,-1 3 0,3-4 1,-1 0-1,1 0-53,2-3 1,1-1-1,0-1 1</inkml:trace>
  <inkml:trace contextRef="#ctx0" brushRef="#br0" timeOffset="609258">21530 13866 8355,'-4'-13'349,"0"1"0,6 7 1,7 5-1,5 6-312,3 5 1,0 6 0,-1-1 0,2 1 0,-1 0 0,3-1 0,-2-1 0,0-1-666,-3-2 0,-1 1 0,-2-1-1001,0 1 1427,1-1 0,-1-5 0,1-2 0</inkml:trace>
  <inkml:trace contextRef="#ctx0" brushRef="#br0" timeOffset="609558">21754 13816 8355,'-9'-7'21,"1"3"-22,5-3 1,-3 6 0,3-2 170,-1 6 1,-5 4-1,4 7 1,-2 2-1,-1 3 1,-2 2-1,0 0-468,1 1 0,-5 1 0,6 1 0,-2-2-363,2-2 1,-3 1-1,4 4 1</inkml:trace>
  <inkml:trace contextRef="#ctx0" brushRef="#br0" timeOffset="609892">21915 14039 7935,'1'-11'-162,"3"3"373,3 3 1,6 5 0,-1 0 0,-1 1-396,-3 3 0,3 3 1,-4 5 57,0 1 1,-1 3 0,-6 1-1,-2-1 91,-2 2 1,-3-4-1,-4 4 1,2-1 129,0-1 1,1 1 0,-3-5 258,3 0 1,2 1-155,6-1 0,2-5 1,2-3-243,4-2 0,3-2 0,3 0 0,1 0-346,2 0 0,1 0 0,-3 0-789,1 0 981,6 0 0,-2-6 0,4-1 1</inkml:trace>
  <inkml:trace contextRef="#ctx0" brushRef="#br0" timeOffset="610152">22262 13928 8355,'2'-7'129,"0"4"1,4 6-511,1 5 0,0 3 0,2 2 662,0-1 1,-1 0 0,4 2 0,1 1-355,-1 2 0,0-1 0,1-3 0,-2-1-229,-3 1 0,3 2 0,-4-1 1,0-3-312,-3 0 1,-1-4 577,1 1 0,-3 0 0,5 4 0</inkml:trace>
  <inkml:trace contextRef="#ctx0" brushRef="#br0" timeOffset="610699">22361 14064 7643,'-4'-8'2037,"0"0"-1509,0 5 1,5-3 0,2 8 0,1 2-470,-1 4 0,-2-1 0,-1 1-147,0 2 0,0-3 1,-1 0-1,-2 0-8,-1 0 1,0-3-1,4 4 1,0 2-168,0 1 0,-4-2 0,-2 2 1,-1 3 123,-2 0 1,2 0 0,-1-3-541,-2-3 0,3 3 0,-1-3 178,-2 3 1,5-4-1,-1-1 1</inkml:trace>
  <inkml:trace contextRef="#ctx0" brushRef="#br0" timeOffset="611045">22709 13791 7964,'0'-12'998,"0"5"1,5 7 0,3 8-806,3 3 1,2 3-1,-1 1 1,1 2 21,-1-2 0,5 0 1,-1 0-1,-1 2-442,-1-2 1,3-1 0,-1-2 0,-1-1-353,-1-2 1,-1 2-1,-1-3 1,0 1-648,1 0 0,-5-2 928,0-3 1,-5-3-1,3 5 1</inkml:trace>
  <inkml:trace contextRef="#ctx0" brushRef="#br0" timeOffset="611334">22957 13754 8730,'-6'-7'86,"-2"3"-96,-3 3 1,0 2-1,1 3 131,2 5 1,5 2 0,-2 2 0,1 3-178,-1 0 1,-3 6 0,3-1 0,-2 2-606,-3 2 1,3 0 160,-1 0 1,0 5-1,-5 2 1</inkml:trace>
  <inkml:trace contextRef="#ctx0" brushRef="#br0" timeOffset="611751">23044 14027 8888,'0'-12'0,"1"1"0,2 1 0,2 3 29,2 2 1,-3 0 0,4 5 42,2 0 0,-3 0 0,0 2-379,-2 2 1,0-1 0,-5 5 149,0 2 1,0 1 0,0 1 92,0 0 0,-2-1 0,-1-1 0,-1-2 14,2 2 1,0-3-1,2 1-89,0 2 0,0 1 101,0 1 1,2-1 0,0-1 89,2-2 1,5-4-1,-4 3 1,2-1 210,3-3 1,-3 2-1,1 1 104,2 0 0,-5-1 81,-1 3 0,-2 0 0,-2 4-450,0 1 0,-6-1 1,-2 1-1,-3-1-451,-2 1 1,5-2-409,0-3 1,0 3-1,-5-4 1</inkml:trace>
  <inkml:trace contextRef="#ctx0" brushRef="#br0" timeOffset="612245">23676 13705 8355,'0'-31'163,"-5"11"1,-4 0-1,-2 9 1,-1 7 0,-1 3-1,1 1-10,0 0 1,-5 1-1,-1 5 1,0 5 0,-1 5-1,1 4 1,0 2-1,3 1 62,1 2 1,3 4-1,3 0-182,4-2 0,2 4 0,2-1 0,2 0 1,2 1-373,4-4 0,7-2 0,3-3 0,2-4-112,2-4 1,2-1-1,4-7 1,0-1-116,-5 1 0,2-2 0,-6-4 369,0 0 1,-1-5-1,-5-2 1</inkml:trace>
  <inkml:trace contextRef="#ctx0" brushRef="#br0" timeOffset="612527">23416 14002 8355,'0'-12'131,"0"-1"0,5 7 0,3 0-449,3 1 1,7 2-1,4-5 1,6-2 239,5-1 0,3-2 0,1 1 0,2 0-280,2-1 0,-2 1 0,3-1 0</inkml:trace>
  <inkml:trace contextRef="#ctx0" brushRef="#br0" timeOffset="612751">23986 13667 8355,'-1'-19'348,"-2"5"1,-1 9 0,1 10 0,2 8 0,1 5 357,0 1 0,0 2 0,0 3-776,0 1 0,0 0 1,0 1-1,0 2-305,0 1 1,0 4-1,0-4 1,0-3 97,0-4 0,0 1-761,0-2 0,5-3 0,2 0 0</inkml:trace>
  <inkml:trace contextRef="#ctx0" brushRef="#br0" timeOffset="612986">24222 13605 9164,'-13'-18'0,"1"6"0,1 8 0,3 7 0,4 5 0,2 4 0,2 4 471,0 0 1,0 6 0,0 0 0,0 4 0,0 3 0,0 0-421,0 2 1,0-1 0,0 4-1,0-2-471,0-2 1,0 3-1,0-4 1,2-1-595,2-2 0,-3-7 323,3-2 1,-2 2 0,-2 0 0</inkml:trace>
  <inkml:trace contextRef="#ctx0" brushRef="#br0" timeOffset="613211">24346 13556 8365,'-6'-11'0,"-1"4"0,1 7 0,1 7 0,4 5 0,1 3 173,0 2 1,0 5 0,0-1 0,0 2 0,0 2-10,0 0 1,0 4 0,0-1-1,1 0-332,4-2 1,-4-1 0,3 0-1,-3-2-704,-1-2 0,6-3 0,1-6 0</inkml:trace>
  <inkml:trace contextRef="#ctx0" brushRef="#br0" timeOffset="613751">23837 13692 8355,'-8'-16'401,"1"-1"-222,2 2 0,6 3 0,7 2 1,3 2 56,2-2 1,5-2 0,2-4-1,5 0-58,4 1 1,3-3 0,5 1 0,2 2-8,2 1 0,-1 2 0,4 1 0,-1 3-361,-3 4 0,1 2 1,-4 4-1,-5 3 17,-5 7 0,-7 6 1,-5 7-1,-5 0-52,-6 0 0,-4 4 0,-4 1 0,-6 0-53,-5 1 0,-5-2 1,-6-5-1,-1 1 150,-2 0 1,-2-4-1,4-2 1,-2-1 83,1-3 1,4-5-1,1-3-209,3-2 378,5-1 1,2-9-1,11-4 1,6-2-23,8-1 1,2 4-1,6 1 1,3 0 187,0 0 0,0 4 0,-2-1 1,-3 3-46,0 1 1,-4 5-1,2 4 1,-1 2 91,2 1 1,-3 0 0,2 2 0,-2 1-225,-2 2 0,1 4 0,-1-4 1,1 3-352,-1 2 0,5-3 1,-1 0-1,-1-1-1344,-1-3 0,-2-2 956,1-5 0,5 3 0,1-4 1</inkml:trace>
  <inkml:trace contextRef="#ctx0" brushRef="#br0" timeOffset="614698">24643 12588 8355,'0'-24'0,"0"4"0,0 4 0,0 2-149,0 2 0,6 1 0,2 1 407,3 2 0,-2 1 0,-1-3 1,1 3-1,2 2 0,2 2 0,1 2 27,2 1 1,-1 5-1,5 5 1,-1 3-314,0 4 0,2 5 0,4-1 1,0 2-45,-1 2 1,0 4-1,-4 1 1,-3 2-70,-3 2 0,-7-2 0,-5 1 0,-4 2 197,-7 0 1,-9 3 0,-5-1 0,-5-1-33,1-3 0,-1 1 0,2-5 1,0 0-1,5 0 227,6 0 1,1 0 0,10-4-273,1-1 0,3 0 0,5-2 1,4-1-1,6 1-237,6 1 0,4-2 1,4-2 75,4-1 1,-1-1 0,-1-5 0,0 0 0,-4 1 0,-1-1-335,-1 1 535,-6-1 1,-6 0 0,-9 1 0,-3 1-1,-2 2 1,-5 5 463,-6 2 1,-4 3-278,-5 3 1,2-1-1,2 5 1,-2 0-1,-1 1 1,4 2 395,2 3 1,7 2-451,3 1 0,3 0 1,1 5-1,0-1-83,0 0 0,1-1 0,2 0 0,2 0 1,2 1-167,3-1 1,0 0 0,-2 0-1,-4-2-235,-3-1 1,-1-7 0,0 1 0,-1-5-1,-5-3 1,-6-2-437,-7-1 1,-5-6 0,0-4 431,-1-5 0,0 0 1,0-6-1,0-1 1,0-2 106,1-1 0,-1-6 0,0 0 1</inkml:trace>
  <inkml:trace contextRef="#ctx0" brushRef="#br0" timeOffset="616246">16768 11212 10092,'8'-25'0,"-1"0"0,0 0 0,0 1 0,1-1 0,-1 1 0,-1 2 0,-2 2 0,0-1 0,-3 2 252,-4 2 0,-1 5 0,-8 3 1,-6 5-1,-5 3 0,-6 2 1,-4 3-368,-3 5 199,-7 7 0,0 3 1,-2 8-1,3 0 0,5 4 1,3-1-1,4 2 0,2-1 1,6 4-1,4 1-49,7 1 0,4 0 0,7 0 0,1-1 1,4-2-1,4-2 0,6-2 0,6-1-218,2 2 1,4-5 0,0 3 181,2-3 0,0-3 0,-4-1 0,-2 1 72,-2 3 0,1-1 0,-5 3 1,-4-1 26,-3-3 1,-4 5 0,-6 0 0,0 0 29,0 2 0,-11-4 0,-6 5 0,-5-2-82,-3-2 1,-5-2 0,-3-3-1,-4-1-84,-5-1 1,5-7-1,-2 0-243,5-5 1,5-6 0,-3 1 0,3-2 0,6-4-491,5-2 1,6-4 0,3-9-264,5-3 0,3 2 0,1 0 1</inkml:trace>
  <inkml:trace contextRef="#ctx0" brushRef="#br0" timeOffset="616588">16966 11733 8355,'-8'-11'1049,"0"2"0,6 4 0,2 5-771,7 0 1,10 0 0,5 0 0,4 0-841,3 0 0,6 0 1,-4 0-1,1 0-442,-3 0 0,-4 4 1,-5 1-622,-3 2 1625,-9-4 0,-8 8 0,-7-4 0</inkml:trace>
  <inkml:trace contextRef="#ctx0" brushRef="#br0" timeOffset="616834">16942 12043 8355,'0'-13'750,"5"6"0,3 0 0,10 5 0,6-2-810,3 1 1,9-3-1317,1 2 1,12-5-1,7 2 1</inkml:trace>
  <inkml:trace contextRef="#ctx0" brushRef="#br0" timeOffset="654234">18293 11956 8193,'-5'-25'0,"-2"2"0,-1 2 0,1 4 0,0 4 0,0 0 64,-3 1 1,-1-3 0,-1 2 0,4-2 0,0 7 0,-2-2 0,-1 1 0,-2 2 0,0 1 0,-3 3 0,-3 5 0,-1 5 78,-3 5 0,-7 13 0,5 2 0,-2 8 1,-2 8-1,0 5 123,1 6 0,-2 2 0,1 9 0,3 2 0,2 6-117,4 3 1,5-4 0,0 4-96,5-5 1,4-9 0,9-2 0,5-11 22,9-5 1,10-8-1,8-8 1,5-6-189,5-6 0,6-7 0,2-5 0,-2-6-61,1-6 0,5-6 0,-4-12 123,0-3 1,-4-3 0,-5-6 0,-5-5-1,-7-4 21,-6-1 1,-5-10 0,-13 4 0,-4-5-3,-3-3 1,-2-1 0,-3-3 0,-4-3-79,-4 0 0,-5-4 0,-5 4 0,-5 3-46,-2 8 0,-5 11 0,1 18 0,-4 10-254,-5 8 0,4 18 1,-4 15-270,4 12 1,-5 14-1,-1 9 1</inkml:trace>
  <inkml:trace contextRef="#ctx0" brushRef="#br0" timeOffset="655325">20253 11770 8355,'-10'-21'11,"-2"2"0,-2 1 0,0 3 0,1 1 0,-1 2 0,-1 1 1,1 2-1,-1 5 0,1 3 198,0 1 1,0 0 0,-1 1 0,-3 5-101,-1 6 0,-2 2 0,-2 8 0,1 4 0,1 7 36,-1 7 1,0 6-1,0 6-77,1 2 1,6 5-1,0-1 1,4 1-73,3-1 1,5 7 0,-1-3 0,4 1-95,4 1 0,3-8 0,5-4 24,1-5 1,5-5 0,2-11 0,5-6 0,3-8 115,1-8 1,9-5 0,-1-8 0,2-5 47,0-7 1,-4-8 0,0-11-1,-3-3-81,-2-4 1,-1-9 0,-4 0 0,-2-1-32,-2 1 0,-3-7 0,-7 6 1,-3-5-125,-4-1 1,-4 0 0,-4-4 0,-4 2-114,-3 2 1,-7 4-1,-4 10 1,-4 7-7,-3 7 0,-6 10 0,2 8 0,-3 8-879,-1 7 942,-6 9 0,5 18 0,-5 9 0</inkml:trace>
  <inkml:trace contextRef="#ctx0" brushRef="#br0" timeOffset="656175">21989 11733 8038,'0'-20'-424,"-4"2"1,-1 6 608,-2 0 0,3 1 0,-5 1 0,0 3 0,-2 0 0,-2 2 0,1-1 4,0 3 1,-5 6 0,0 4 0,1 3 0,-1 5-142,1 3 1,-6 8 0,1 8 0,-1 5 57,1 2 1,-1 12 0,4 0-1,1 8 2,-1 5 0,1-2 0,6 2 0,3-3-5,4-1 1,2-4-1,4-1 1,2-4-108,4-5 0,9-1 0,3-9 0,4-7-89,1-3 1,3-9-1,3-2 1,0-5 42,4-4 0,1-4 0,1-9 0,0-7-18,0-8 1,-5-5 0,-3-4-1,-3-2 35,-1-1 0,-6-8 0,-2 2 0,-3-4-125,-2-1 0,-5-3 1,-3-1-1,-3-6 40,-1-4 1,-5-3 0,-3 1 0,-3 0-75,-2-5 1,-5 8 0,-2-2 0,-4 8-23,-1 9 1,-4 7 0,-1 13 0,0 6-125,-1 5 57,-3 16 0,-3 7 0,-7 12 0</inkml:trace>
  <inkml:trace contextRef="#ctx0" brushRef="#br0" timeOffset="658448">16259 12601 8355,'0'-24'54,"0"4"0,0 3 1,0 3-1,0 2 1,2 1-1,2 3 1,4 4-1,5 4-286,3 4 0,3 1 0,8 5 1,2-2-1,4 0-829,3-1 852,1 4 0,-6-4 0,0 6 0</inkml:trace>
  <inkml:trace contextRef="#ctx0" brushRef="#br0" timeOffset="658658">16061 12712 8355,'6'-11'0,"2"3"0,6 3-580,6 5 1,5 0 329,8 0 0,8 0 0,4 0 72,10 0 0,8 0 0,12 0 0</inkml:trace>
  <inkml:trace contextRef="#ctx0" brushRef="#br0" timeOffset="661657">17723 15515 9901,'-4'-23'229,"0"2"1,1 9-1,7 8-473,4 2 0,5 2 0,3 0 0,5 0 0,4 0 1,2 0-1,2-1 0,0-2 0,-1-1-421,-3 1 0,2-4 0,-8 1 0</inkml:trace>
  <inkml:trace contextRef="#ctx0" brushRef="#br0" timeOffset="661903">17760 15639 9837,'6'-7'-87,"2"3"1,7 3 0,3 1-1,1-1 53,3-4 1,6 4 0,2-3 0,1 3-141,-1 1-689,4 0 1,-2-6-1,5-1 1</inkml:trace>
  <inkml:trace contextRef="#ctx0" brushRef="#br0" timeOffset="662556">19062 15391 8355,'5'-16'0,"-1"-1"83,5-5 1,-3 7 0,3-4 0,-2-1 0,0 1 0,-1-2-1,-1 2 173,-2 3 0,-2 2 0,-1 1 0,-1 2 0,-3 2 0,-4 2 0,-3 1-113,-2 4 0,1 2 0,-2 4 0,-1 4-131,-2 3 0,1 3 1,3 2-1,2 4-301,3-1 1,-2 4-1,6-2 1,2 2 52,0 2 1,2 0 0,2 0 0,0 0 25,2 0 1,10-2 0,-1-1-1,0-3 164,1-1 1,0 3 0,1-5-1,2 0 148,-2-3 1,-1-4 0,-2-1 221,0 2 1,-5 1 0,-4 0-270,-6-3 0,-8 3 0,-7-3-95,-1 3 0,-2-3 1,-3 1-1,-1-1 1,0 0 1,0 1 0,6-7 0,2 4-1898,4-1 1510,6-3 0,1 3 0,6-5 0</inkml:trace>
  <inkml:trace contextRef="#ctx0" brushRef="#br0" timeOffset="663764">19310 15416 8355,'-9'-12'619,"-4"-1"-488,4 1 0,2 5-180,3 3 0,2 4 0,-2 5 325,3 8 0,2 5 0,2 7 1,2 1-1,1 1 0,1 5 0,-2 2 1,2 6-524,0 3 1,-4 3 0,1 3 0,-3 1 72,-1-1 1,0-3 0,0-2-1,0-1 1,0-5-688,0-3 0,0-5 0,0-7 578,0-2 1,0-3-1,0-6 1</inkml:trace>
  <inkml:trace contextRef="#ctx0" brushRef="#br0" timeOffset="663765">19372 15478 8355,'0'-19'743,"0"2"0,2 8 41,2 0-636,3 7 1,5-4-1,1 6 1,-1 0-1,2 0 1,1 1-308,2 4 1,-1 0 0,-4 5 0,0-2 0,-3 2 0,-2 1-129,-1 1 0,-2 1 0,-6 0 0,0 2 0,-4 2 73,-1-2 0,-5 3-171,-5-1 0,-1-1 0,3-3 0,-1-1 0,0 0 123,3 1 1,0-1 0,1 1 0</inkml:trace>
  <inkml:trace contextRef="#ctx0" brushRef="#br0" timeOffset="663766">19819 15515 9057,'7'-18'0,"-3"-1"0,-3 0 0,-1 2 614,0 4 1,-1 0-512,-3 1 1,-3 5-27,-5 3 0,-1 2 0,1 4 1,-1 2-128,1 4 0,0 3 0,-1 2 1,1-1-1,1 0 0,1 1 0,3-1 1,2 1-1,2-1-197,2 0 1,1 5-1,1-1 1,3 0-106,4-3 1,2-4 0,0-2 123,-2-2 0,0-1 0,6-4 153,2 0 0,-6-1 1,2-3-1,-2-5 0,-2 0 1,-1-2 321,-1-2 0,-2 4 35,-4-8 1,0 3 0,0 2 156,0 0 0,1 1-385,3 2 1,-1 4-41,5 5 0,-3 1 0,2 3 0,-1 3-83,1 0 0,-3 4 0,3-3 0,0 3 44,0 2 0,-3-5 0,3 0-91,-1 2 1,-1-5 0,-2 1-40,1-1 1,2-3 0,-2 2-101,4-3 285,-3-1 1,6-1 64,-2-3 1,-4 1-1,-1-5 1,-1-2-35,1-1 1,-2 3-1,3 0-11,1-2 0,-5 3 0,5 0 0,-1 0-22,3 0 0,-1 3 0,2-3 1,0 0 38,2 1 1,2 3 24,-1-1 0,-4 6 0,-1 4-55,-1 1 1,2 1 0,-3 5 0,1-1 0,-1 0-75,-2 1 1,3-1-1,-1-1-189,2-3 1,-3 2 0,5-6 0,0-1 0,2-2-520,2-1 1,-1 0 435,0 0 1,1-5 0,-1-2 0</inkml:trace>
  <inkml:trace contextRef="#ctx0" brushRef="#br0" timeOffset="664268">20613 14982 8355,'-6'-29'0,"-2"0"351,-3 2 1,3 2 0,-1 4-232,0 5 1,-2 7 0,-2 5 0,1 4 0,-1 6 0,1 5 0,-2 7 136,-2 5 1,5 6 0,-3 12 0,2 6-51,2 6 1,4 3-1,0 7 1,0 4 0,3 1-305,2 1 1,1 4-1,0-2 1,1 0-440,3 0 1,3-9 0,7-11-1,1-7-15,2-7 0,5-9 1,-3-4-1,2-6 70,-1-4 0,-3-7 1,2-3 375,-1-3 1,4-6-1,-2-2 1</inkml:trace>
  <inkml:trace contextRef="#ctx0" brushRef="#br0" timeOffset="664680">20824 15342 9594,'0'-24'0,"0"4"0,0 3 0,0 6 253,0 7 1,0 11-1,0 12 1,0 2-1,0-1 1,0 1-1,1 0 1,2-1-390,1 2 1,5-4 0,0-1 0,0-3-53,0-2 1,6-4 0,-3-1 0,2-1-100,0-3 1,-2-2 0,1-2 0,-1-2 116,0-1 0,-3-6 1,-1 2-1,0-5 121,-1-3 0,4 2 1,-4-4-1,0 2 53,-3-1 0,2 1 1,-2 3-1,-2 1 93,0-1 63,-2 6 0,-2 3 1,0 8-100,-2 5 0,-1 6 1,5 1-1,0 1 1,2-1-395,2 1 1,-1 4-1,6-5 1,4-1-338,2-1 0,1-3 467,-3-3 0,5 3 0,1-4 1</inkml:trace>
  <inkml:trace contextRef="#ctx0" brushRef="#br0" timeOffset="664981">21332 15503 8355,'8'0'469,"1"0"1,-3 1 0,3 3-1,-5 5-179,-3 2 1,-1 5 0,0 2 0,0 1-247,0 4 0,-1-1 1,-2 0-1,-2-2 1,-1 2-1516,1 2 0,-11 1 0,3-1 0</inkml:trace>
  <inkml:trace contextRef="#ctx0" brushRef="#br0" timeOffset="665510">21828 15329 9549,'-4'-23'0,"0"2"0,1 5 0,3 3 0,4 5 631,5 4 0,3 7 0,3 4-498,2 4 0,-1-2 1,-3 9-1,-1-1-75,0-1 1,1 5 0,-2-3-1,-2 0 1,0 0-7,0-3 0,-2-1 1,1-3-107,2-3 0,1-3-7,2-5 0,-7-1 0,0-3-146,-1-4 0,-3-3 0,3-2 0,0 1-328,-1-1 0,4-3 1,-4-1-1,0 2-111,2 1 0,-1 2 0,5-1 272,-2 1 0,0 5 0,5 2 1</inkml:trace>
  <inkml:trace contextRef="#ctx0" brushRef="#br0" timeOffset="665511">22237 15503 10012,'0'12'194,"0"1"0,0-1 1,0 2-1,0 1 0,0 2 1,0-1-1,0 2-225,0 3 1,-4 1 0,0 0-583,1-1 1,-2-1-1,1 5 1,1 0-163,2 0 1,-5-6 0,-1-1 0</inkml:trace>
  <inkml:trace contextRef="#ctx0" brushRef="#br0" timeOffset="665981">22796 15280 9850,'-12'-24'0,"3"5"0,2 5 0,3 6 819,5 2 1,-1 8-1,6 6-851,-1 3 0,-2 7 0,4 1 0,-2 2 0,-2 0 1,-1-1-1,-2 0 0,0-4-531,0-2 1,0-2 0,0 1 52,0-1 0,1-1 255,3-3 1,-1-2-1,5-6 10,2 0 1,1-4 0,1-2 99,1-1 1,-1 0 0,-1-2 0,-1 2 119,-2 1 0,-5 1 323,1 1 1,-1 2 0,-1 0-203,2 4 0,1 1 0,-4 4 0,3 0-49,4 0 0,-1 0 1,1 2-1,2-2-63,1-1 0,2-2 1,-2-3-1,-2 2-65,-1 1 1,1-1 138,3-7 0,-5 1 1,-3-5-1,-2-2-28,-2-1 0,0-1 0,0-2 0,0-1 0,0-2-182,0 2 0,0 0 1,0 0-1,0-2-476,0 2 1,0 1 0,0 2 0</inkml:trace>
  <inkml:trace contextRef="#ctx0" brushRef="#br0" timeOffset="666430">23366 14957 9212,'0'-23'-11,"0"2"1,1 3-1,4 7 1,3 2-1,3 0 24,1 0 1,1 3 0,0 2 0,3 3 172,0 1 0,1 0 1,-4 0-1,3 1-232,0 3 1,-3 3-1,-7 5 1,1 2-214,0 3 0,-4-2 0,0 4 0,-6 0 154,-5 1 0,1 0 0,-1 4 0,-2-2 203,-1-1 0,-2-1 0,1 5 1,1-2 2,3-2 0,-2 1 0,6-4 0,1 0-33,2 0 1,1-2 0,0-2 0,1 0-22,3-2 1,3 6 0,6-8 0,-1 0-72,0 1 1,5 0 0,0 0-1,-2-2-64,-2 0 0,-4-2 0,-2 2 0,-2-1 155,-2 2 1,-2-3-1,-1 1 58,0 2 1,-5 2 0,-4 3 0,-2 3 81,-1 2 0,0-4 0,-1 5 1,-1 1-1,-1 3-388,-1 4 1,-2-2 0,1 5-1390,-3-2 811,-4 5 1,-6-4-1,-2 7 1</inkml:trace>
  <inkml:trace contextRef="#ctx0" brushRef="#br0" timeOffset="667299">20389 15069 8355,'17'-13'0,"0"1"-249,-2 0 1,3-5 0,-2 1 0,-1 0-1,-2 3 1,-4-1 390,0-3 1,-7 4 0,3-4 0,-5 5 133,-5 3 0,-2-2 0,-5 4 0,0 1-63,-1 1 1,1 3-1,-1-1 1,1-1-25,0 1 0,-1 2 0,1 2 0,-1 3-92,1 4 0,1 3 0,1 2 1,2 1-75,-2 2 1,5 3 0,1 6 0,2 1-51,2 3 1,0-2-1,0 3 1,2-1-4,2 0 1,-1 0 0,5-5 0,2 1-84,1 0 1,1 0 0,0 0 0,1-2 13,-1-2 0,-3 1 0,-3-6 0,0 0 60,-3-3 1,-2 4 0,-2-1 0,-3 0 162,-5-3 0,-2 0 0,-3 1 0,-1 1 90,-1 1 1,-1 1 0,6-5-95,3 1 1,-2-5 0,6 0-188,1 2 1,8 1 0,3 0-125,3-3 0,0 3 0,-1-4 0,-2 1-59,1 0 0,-2 1 0,0 3 261,-1 1 1,-2-1 0,-4 0-3,0 1 0,0-1 1,-2 1-1,0-1 6,-2 0 0,-1 1 1,5-1 133,0 1 0,0 0 0,0 3 0,0 0 0,0-1 8,0-1 0,5-2 1,-1 2-153,-2 3 0,4-3 0,0 2-77,0-2 0,-1-3 0,3-2-85,1 0 1,4-5 0,2 3 0,2-2-691,-2-2 1,8-2 275,2-1 0,8 0 0,-1 0 0</inkml:trace>
  <inkml:trace contextRef="#ctx0" brushRef="#br0" timeOffset="667546">21121 15825 8355,'-5'-13'-874,"14"7"0,0 13 1</inkml:trace>
  <inkml:trace contextRef="#ctx0" brushRef="#br0" timeOffset="679359">24358 10455 8355,'-1'-12'-144,"-2"-2"1,-1-1-1,1-2 1,2 2 0,1 0 220,0-2 0,0 2 0,0-4 0,-2 0 1,0 1-1,-2 0 0,1 1 0,0 1 48,-1-1 0,-2 1 0,-3 3 0,-1 1-86,-4 0 1,-4 5-1,-8 2 25,-3 4 1,-8 1 0,-8 0 0,-4 1 17,0 4 1,-6 3 0,-3 8 0,-2 5-7,3 3 1,-3 6 0,8 3-1,2 4 100,4 4 1,7-1-1,2 7 1,8 2-47,7-1 0,4 14 0,7-3 1,3 6-142,3 2 0,4 6 0,2-4-92,4-1 1,8-10-1,12 1 1,10-5 0,7-8 21,8-1 1,8-8-1,2-7 1,7-4 77,3-6 1,10-7-1,-6-4 1,3-7-10,3-4 1,-9-7-1,-1-7 1,-7-5-80,-5-2 0,-8-3 0,-9-2 0,-4-2 30,-4-2 1,-4-5 0,-7-6 0,-2-1-27,-2-3 1,-2-7 0,-4-5 0,-1-4 10,-2-3 1,-4-1 0,-5 4 6,0-3 1,-11 7 0,-7-2 0,-11 5 84,-12 3 1,-9 13-1,-14 8 1,-8 10-1,-9 11-148,-7 10 1,-9 18 0,49-3 0,1 3-1,-1 3 1,1 2-233,1 1 0,1 3 0,-1 5 0,1 2 0,-36 30 0</inkml:trace>
  <inkml:trace contextRef="#ctx0" brushRef="#br0" timeOffset="694209">3311 17438 8355,'0'-44'9,"0"4"0,-1 5 1,-2 6-1,-2 4 0,-3 5 1,-5 5-1,-3 5 0,-4 6 1,-3 2 139,-5 2 1,1 6 0,-5 4 0,2 5 0,1 5 0,0 4 0,1 2 0,3 2 0,6 2 144,5 2 0,1-3 1,8 2-279,3 0 0,2-1 0,5-3 0,6 4-115,4 0 1,7-2 0,1 3 0,3-2-140,3-2 1,1-2 0,-1-2 0,3-2 195,-1-2 0,0-5 0,-8 2 1,-2-2 69,-5 2 1,-3-4 0,-4 4 0,-2-2-67,-1 2 1,-8 1 0,-6 4 102,-3-2 1,-7-5-1,-3 3 1,-2-1-1,0-1-179,2 0 1,-1-4 0,5-2 0,2-3-1468,1-2 985,8-1 0,0-4 0</inkml:trace>
  <inkml:trace contextRef="#ctx0" brushRef="#br0" timeOffset="694699">3572 17760 8355,'-8'-11'748,"-1"3"-304,7-3 0,-5 9-440,3-2 0,2 8 0,-2 5 0,3 2 0,1 3 0,0 1 0,1 3 0,3 1-170,4 3 0,-1-3 0,2 2 0,0 0 34,2-2 1,2-1-1,-1-7 1,-1-2-38,-3 0 1,3-7 0,-2 3 0,0-5 150,0-5 0,0-1 1,-3-7-1,-1 1 28,1-1 0,2-5 0,-2-2 0,-1-2 36,1 1 1,-1-1 0,-2 5 812,1 2-771,6 2 0,-8 15 0,5 9 0,-1 9-14,-3 6 1,-2 11 0,-1 0-1,0 2-62,0-1 0,-4 0 0,0 0 0,1 2-42,2 1 0,1 5 1,0-5-1,0-2-118,0-5 0,0-3 0,0-7 0,0 0-335,0-3 1,0-4 0,1-5-2,3-4 1,-3 3-1,5-4 1</inkml:trace>
  <inkml:trace contextRef="#ctx0" brushRef="#br0" timeOffset="695033">4217 17698 9461,'-6'-23'0,"-1"2"0,-1 5 0,0 3 0,-2 5 498,-1 4 0,3 8 1,0 4-779,-2 3 1,3 6-1,0 1 1,0-1 59,0 1 0,5 3 0,-2-3 0,2 0-10,2 0 1,6 4-1,2-3 1,3 0 16,1-2 1,1 1 0,1-2 0,1 0 190,1-3 1,1 0-1,-5-1 1,1-1 215,-1-3 0,-1 4 0,-3-4 4,-4 3 1,-4 1 0,-4-1 0,-4-1-66,-3-2 1,-1-1 0,-1 3-168,1-2 1,-1-4-1,1 3 1,0-2-721,-1-2 0,1-1 0,-1-2 1</inkml:trace>
  <inkml:trace contextRef="#ctx0" brushRef="#br0" timeOffset="696142">4614 17314 9725,'-24'-18'107,"4"5"0,3 9 0,5 7 0,3 5 0,5 5 1,3 3-1,2 6 0,2 4 7,1 3 0,6 10 1,-3-2-365,0 2 1,4 3-1,-3 1 1,1 0-155,0 0 0,2 2 1,-4-4-1,1-2-394,0-5 1,-4 1 551,5-6 0,-1 0 0,4-4 1</inkml:trace>
  <inkml:trace contextRef="#ctx0" brushRef="#br0" timeOffset="696143">4514 17760 8355,'-6'-12'905,"1"-1"-856,10 1 1,6 1 0,5 1 0,-1 3-280,-1 2 1,4-3 0,4 3 0,4 3-458,3 0 156,0 2 1,1 6 0,2 1 0</inkml:trace>
  <inkml:trace contextRef="#ctx0" brushRef="#br0" timeOffset="696144">4849 17983 8534,'0'-12'164,"0"4"0,2-1 1,2 0 88,4-2 1,4-2 0,4 1 0,2 0-454,1-1 1,-4-3 0,2-1 0,-4 2 77,0 1 0,-5 2 0,-1-1-175,-2 1 0,-2 1 0,-7 1 249,-4 2 1,-3 5-1,-2-1 0,1 3 185,0 1 0,-1 0 0,1 1 11,-1 3 1,6 7-1,3 6 1,3-1-196,1 2 1,1 0 0,3 3 0,6-3-132,5 0 0,0-5 0,5 4 1,-1-5 18,0-3 1,2 0 0,2-5-1,-1-1 246,-1-1 1,-2-8 0,3-2-1,-2-3 72,-2-2 1,-2 0 0,-3-3-1,-2 0-63,-3 1 1,2 1 0,-5 2 206,2-1 0,-4 1 0,1-1 24,-3 1-376,-1 5 1,2 7 0,0 10-1,2 3-30,-1 4 0,-1 4 0,-1-3 0,2 0 43,1-1 1,4 4 0,-2-4 0,1-2 102,2-1 0,-2-8 0,0 0 0,0-2 89,0 0 0,-3 0 0,4-5 3,2-3 1,-5-3-1,1-5 1,-2-1-109,0 1 0,4-5 0,-4 1 0,1 1-36,0 1 1,1 1 0,3 1-434,0 0 0,-1 1 307,4 2 0,-4 4 0,-1 6 0,0 3 97,0 5 1,0-3-1,3 3 1,-2 0 39,2 2 1,1 2 0,1-1 0,0-1 7,1-3 1,-1 2 0,1-6 136,-1-1 0,0-2-41,1-1 0,-6-1 0,-2-3 0,-1-4 44,1-3 0,3-6 0,-3 1-132,2 0 1,-3 3 0,5 0 0,0 2 1,2 3 0,2-2 0,-1 6-72,0 1 0,-3 9 1,-2 5-1,0 5 0,-2 2-358,1 0 0,3 3 0,-1-3 0,3 0-390,2 0 1,1 1 186,2-7 0,-2 9 0,4-7 0</inkml:trace>
  <inkml:trace contextRef="#ctx0" brushRef="#br0" timeOffset="696702">6846 17735 8355,'-4'-19'162,"0"3"1,1 2 634,2 1-500,1 1 1,0 6 0,0 6-160,0 7 1,0 8 0,-2 5 0,0 0-37,-3 2 0,1 7 0,4-7 1,0 1-131,0 0 1,2-5 0,2-2 0,3-2-72,0-1 1,8-7 0,-3-1 0,2-4-91,0-1 0,-2-1 0,2-4 1,0-3-106,-2-3 1,7-5 0,-6-2 0,-1-2 223,-2-2 1,1 0-1,-4 2 56,0 3 1,0 3-1,-5 2 1,2 0-29,-1-1 206,-1 6 1,-7 3 0,1 8-1,2 5-88,0 2 0,2 2 0,2 2 0,0 2-77,2-2 0,6-1 1,-2-2-1,3 1 17,2-1 0,-1 1 0,2-2 0,0-2 3,-2 0 0,2-1 0,-10 4 74,-1 1 1,-3-5 0,-6 0-1,-5 0-215,-4-1 1,-7 3 0,3-6 0,-2 0-585,0 2 1,6-5 99,-1 3 0,-4-2 0,1-2 1</inkml:trace>
  <inkml:trace contextRef="#ctx0" brushRef="#br0" timeOffset="696938">6983 17388 8355,'-13'-14'-874,"6"14"0,2 14 1</inkml:trace>
  <inkml:trace contextRef="#ctx0" brushRef="#br0" timeOffset="697507">7826 17686 8355,'-13'-20'-314,"1"4"730,5 8 0,2 8 1,5 9-1,0 5-337,0 3 1,0 1 0,1-3 0,2 3-47,1 1 0,1-4 1,-2 2-1,3-5-82,1-4 0,-3 2 0,4-6-74,2-1 1,1-2-1,1-2 1,-1-3 25,-3-5 1,3-2 0,-2-2 0,0-3 88,0 0 0,2-5 1,-3 5 13,3 1 0,-3 1 1,-1 1-1,0 1 40,0 0 0,-3 3 32,4 1 0,-5 11 0,3 1 0,-2 7 27,0 5 1,1 0 0,-2 4 0,3 1 12,0-2 0,-1 3 0,3-4 1,1 0-43,3 0 1,-4-3 0,0-7-1,2-3-246,1-4 1,1-1 0,-1-1-1,-1-4-162,-2-3 0,0-4 0,3-5 1,-1-3 131,-2-4 0,1-1 0,3 1 0,0-1 142,1 0 0,-1 4 0,1 3 1,-1 3 135,0 4 0,-3 7 0,-2 1 124,-2 6 0,3 5 0,-4 9 0,-1 4 128,-1 2 0,-7 6 1,1 0-1,2 0-153,0 1 0,2-4 0,2 3 0,2-4-345,4-4 1,4-5-1,4-8 1,0-3-189,-1-4 0,-1-1-560,-2 0 0,1-6 0,-1 0 1</inkml:trace>
  <inkml:trace contextRef="#ctx0" brushRef="#br0" timeOffset="697684">7826 17152 8355,'-7'-19'-529,"8"7"6,12 8 0,-1 2 0,6 2 0</inkml:trace>
  <inkml:trace contextRef="#ctx0" brushRef="#br0" timeOffset="698911">8644 17227 8355,'0'-32'204,"0"3"1,0 9 0,0 3 762,0 3-718,6 7 0,-3 3 0,4 10 0,-2 9 0,-2 11-91,-2 10 0,1 15 0,0 3 0,3 6-72,-3 6 0,0 1 0,-2 7 0,0 5-136,0 0 1,0 5-1,0-5 1,0-6 13,0-10 0,5 4 0,3-18 1,3-5-24,2-6 0,3-10 1,2-8-1,0-8 4,0-6 0,4-6 0,-3-4 1,1-6 21,-4-5 1,-2-5 0,-3-6 0,-1-1-123,-2-2 1,-5 0 0,1 4 0,-4 0-164,-4 0 1,-3 1 0,-7-1 0,-1 0 23,-2 0 0,-5 0 0,3 2 0,-2 1 81,1 1 1,3 10 0,-2-1 0,1 2 856,3 3-455,1 2 1,9 6 0,5 2-1,8 2-35,7 2 0,4-4 1,7 1-1,3-2-216,4-2 0,3-6 0,1-2 0,1-3-123,-1-2 0,3-5 0,-2-2 116,-2-4 1,-7 0 0,-1 0 0,-6 3 0,-7 4 14,-5-1 0,-5 4 1,-6-3-1,-3 5 189,-5 4 0,-2-2 1,-1 4-1,-2 1 0,-2-1 1,2 2 0,-3 4 0,4 0 170,0 0 1,2 6-1,1 3 1,4 5-296,0 3 1,2 5-1,4-1 1,1 2-42,3 2 1,3-2 0,7-1 0,1-2-243,2-3 0,6 0 0,2-6 0,7-3 113,4-4 0,9-4 0,2-4 0,0-5 74,1-7 1,-5 1 0,-2-4 0,-4 1-15,-4 3 0,-8-3 0,-8 1 0,-4 2 141,0 2 0,-6 0 0,-3 1 0,-3-1 142,-1 1 0,-4 0 0,-1 1 1,-2 1 123,-3 2 0,0 3 1,1-1-1,0 0 19,0 3 0,-2 2 1,-2 2-1,1 3-420,0 5 1,-1 6-1,2 3 1,2 1-184,0 3 0,7 0 0,-3 0 0,4-3-432,1-1 1,0 3 420,0-4 1,6-6 0,2-7-1,3-3 226,1-1 1,1-1 0,-1-3-1,-1-5 1,-1-3 158,-2-5 0,-1 4 0,2-5 0,-2 1 217,-1 1 1,-1 1-1,-2 5 649,1 2-820,0-1 1,-4 4-1,0 5 1,0 7-87,0 4 1,0 1 0,2 1-1,1-1-75,1 0 1,5-1 0,0-1 0,2-2-21,1 2 0,5-5 0,0 0 0,1-4 64,0-1 1,3 0 0,-3-1 0,0-4 34,0-3 1,0-3 0,-3-3 0,1-1 45,-1-1 0,-2-2 1,-3 3-1,-4-2-68,0 2 0,-2 1 0,-4 2 0,0-1-81,0 1 0,0 0 84,0-1 1,-1 6-41,-3 3 1,2 8-1,-2 4 1,3 5-101,1 3 0,0 0 0,1 4 0,2 2 8,1 2 1,6 1 0,-1-1-57,6 1 0,-1-1 0,3-4 0,-5-2 63,-4 0 1,2-4 0,-6 2 0,-1-2 53,-2-1 1,-6-5 0,-3-1 0,-5-2 99,-3-2 1,-2-2-1,-3-1 1,4 0-74,4 0 1,0 0-1,2-1 1,3-3-110,4-4 1,2-3 0,5-2-1,4 1-339,6-1 0,6 1 1,-1 0-1,1 1 98,3 2 0,1-7 0,2 2 1</inkml:trace>
  <inkml:trace contextRef="#ctx0" brushRef="#br0" timeOffset="699398">10133 17686 8355,'0'-13'468,"0"1"-299,0 0 1,0-1 0,0 1 961,0-1 1,1 1-588,3 0 1,-1 5-428,5 2 0,-5 6 0,1 3-175,-2 4 0,-2 3 0,0 3 0,0 2-75,0 5 0,0-2 1,0 2-1,0 1 1,0 0-332,0-1 1,0 1-1,0-4 1,0 0-450,0-1 0,5 0 231,3-5 1,3 1-1,2-1 1</inkml:trace>
  <inkml:trace contextRef="#ctx0" brushRef="#br0" timeOffset="699399">10195 17413 8355,'-13'-13'32,"1"2"98,0 3-826,5 3 0,7 16 0,7 2 1</inkml:trace>
  <inkml:trace contextRef="#ctx0" brushRef="#br0" timeOffset="700320">10455 17239 8355,'-16'-27'2558,"-1"2"-2624,6 8 1,6 15 0,6 8 0,3 8 0,3 6 0,1 6 0,1 5 0,-1 7 0,-1 2 0,-2 2-1,-1 1 166,0 0 1,1 2-1,-5-2 1,1 0-1,2-2 1,1-4-136,-1-2 1,2-8-1,1 2 1,-1-4 0,1-4-1,-2-5-45,1-2 0,-2-7 0,4-4 0,0-6 0,0-7 22,2-5 0,2-4 0,2-5 1,1 2-4,2 2 1,-1 0 0,5 0 0,-1 3 14,0 3 1,-4 3 0,3 3 0,-1 4 75,-1 3 1,1 1 0,-5 1 80,1 3 1,-6 8-1,-3 8 1,-4 0-16,-4 1 1,-7 3 0,-7 3 0,-2-1-113,-2 2 0,-1-5 1,-2-3-1,2-3-120,2-1 1,-1-3 0,5-2-1592,2-2 1093,7-4 1,8-10-1,7-2 1</inkml:trace>
  <inkml:trace contextRef="#ctx0" brushRef="#br0" timeOffset="700321">10988 17264 8355,'-12'-12'896,"5"5"1,2 7 0,5 8 0,0 4-640,0 5 1,0 4-1,0 6-181,0 2 1,4 10 0,1-2 0,1 2 0,1 0-230,0 3 1,-5 1 0,3 3 0,-3-3-217,2-4 0,-2 3 1,2-9-1,-3-2-377,-1-4 1,4-3-203,1-4 1,4-2 0,-2-5 0</inkml:trace>
  <inkml:trace contextRef="#ctx0" brushRef="#br0" timeOffset="700322">11150 17872 8355,'1'-11'643,"3"2"1,-1-2-266,5 3 0,2-1 0,5-2 0,2-1-2,-2-1 1,4-2-1,2 1 1,2-3-366,2-3 1,0-2-1,0-1 1,-2 3-338,-2-2 1,-5 0 0,-6 1 0,-3 3 35,-2 0 1,-2 6-1,-7-2 1,-4 6 315,-3 2 1,-7 2 0,-3 5 0,-2 4-2,-2 3 0,0 8 1,2 6-1,2 6 528,4 5 0,5 0 0,4 3 0,3 3-371,4-1 1,8-1 0,5-4 0,10-4-470,10-2 1,8-8 0,14-4 0,4-5-893,2-6-156,2-3 0,-5-1 0,-2 0 0</inkml:trace>
  <inkml:trace contextRef="#ctx0" brushRef="#br0" timeOffset="700635">12452 17599 8355,'5'-7'562,"-2"2"1,7 5 0,2 0-380,3 0 1,7 0 0,2 0 0,6 0-46,7 0 0,13-5 0,1 1 0,6 1-291,6 2 1,-1 1 0,4 0-1,-4 0-961,-4 0 0,-4 4 424,-9 0 1,-2 6-1,-6-3 1</inkml:trace>
  <inkml:trace contextRef="#ctx0" brushRef="#br0" timeOffset="700920">12452 17847 8355,'-6'-18'1706,"8"6"-1957,9 6 0,8 5 0,10 1 0,6 0 419,4 0 0,1 0 1,7 0-1,4 0 1,7-2 291,7-2 1,4-3-1,5-5 1,-2 1-631,-6 3 0,-3 2 0,-13 6 0,-7 0-2003,-7 0 1384,-6 6 1,-5 1-1,0 5 1</inkml:trace>
  <inkml:trace contextRef="#ctx0" brushRef="#br0" timeOffset="701188">13097 17239 8355,'-19'-19'308,"5"4"1,8 7 0,10 6 0,6 6 0,4 3 0,2 3 0,6 1 0,7 3 0,9 2 1295,6 5 1,1 2-1515,5 2 0,-2 0 0,8 1 0,0 3 0,-4 4 1,-2 3-1,-5 2-478,-4 4 0,-9-2 1,-8 5-1,-12 3 1,-12 5-457,-11 5 1,-21-2 0,-17 2 0,-15 0-452,-7-2 636,-9 0 0,-7-7 0,-7 1 1</inkml:trace>
  <inkml:trace contextRef="#ctx0" brushRef="#br0" timeOffset="702388">15379 17376 8355,'-6'-20'78,"-2"5"1,-2 4 0,4 3 266,6-2 1,11 5 0,11 1-1,7 1 1,8 0 0,7-1-140,4 1 1,2 2-1,-2 1 1,-3 1-1,-5 3-676,-5 5 0,-5 3 0,-6 3 71,-4 2 1,-7 3-1,-9-2 1,-6 2 128,-6 2 0,-6-3 0,-12 2 1,-3-1-96,-4 0 0,-4 2 0,-3-6 434,-1-1 0,3-1 0,7 0 0,-1 1 0,3 2 81,3-2 0,0-1 0,11-2 1,2 0 245,4 1 0,6-1 0,0 1 0,6-1-237,5 0 1,4 1-1,5-1 1,4-1-55,2-3 1,7-2-1,4-6 1,1 0-61,3 0 1,3-1 0,0-4-1,-1-1-152,-1-1 0,-5-3 1,-3 6-1,-8 1-1610,-4 2 1113,-8 1 1,-5 5 0,-6 2 0</inkml:trace>
  <inkml:trace contextRef="#ctx0" brushRef="#br0" timeOffset="702672">15317 17636 8355,'-7'-23'286,"3"2"1,12 9-1,5 7 1,2 4-465,3 1 0,1 0 0,7 0 234,3 0 0,-1 0 0,5 0 0,2 0 0,4 0-780,2 0 1,1 0 206,-5 0 1,0 0-1,0 0 1</inkml:trace>
  <inkml:trace contextRef="#ctx0" brushRef="#br0" timeOffset="703221">16619 17338 8355,'0'-19'0,"-1"3"491,-3 2 0,-3 6 0,-6 1-71,1 1 1,0 2 0,-2 4-1,-1 1-272,-2 4 1,-5 3 0,3 7 0,-2 4 0,2 3 299,1 5 1,-3 4-526,5-2 1,0 6 0,8-4 0,4 2 0,3-1-210,1-2 1,5 3-1,5-2 1,5-1-123,6 0 1,3-6-1,7-8 1,5-2-63,4-1 0,2-7 0,0-1 1,2-5 122,0-5 1,-1-6-1,-9-5 1,-4 1 96,-5 1 0,-8-4 0,1-1 1</inkml:trace>
  <inkml:trace contextRef="#ctx0" brushRef="#br0" timeOffset="703222">16470 17673 8355,'13'-12'239,"-1"4"100,1-1 1,4 1-1,4-4 1,4-1-273,4 1 1,0 0 0,7 1 0,1 1 0,-1 2 0,-3-1 0,-3 2 0,-4 2-1259,-4-1 1,2 0 0,-5-7 0</inkml:trace>
  <inkml:trace contextRef="#ctx0" brushRef="#br0" timeOffset="703498">16681 16979 8355,'0'-19'211,"2"2"1,2 10 0,3 7 0,-1 8 0,-1 8 0,-4 4-1,-1 5 1,-1 7 0,-2 8 0,-3 12 0,-1 9 0,-2 8 0,-2 2 565,-2 6 0,1 1 1,0 7-1,-1 3-879,1 0 0,3-1 0,3-4 1,0-6-1,3-5 0,2-9 1,1-6-1,0-9-1644,0-4 0,5-7 701,4-4 1,2 0-1,1 4 1</inkml:trace>
  <inkml:trace contextRef="#ctx0" brushRef="#br0" timeOffset="704740">17574 17413 8245,'4'-21'0,"2"1"194,1-2 0,-3 2 0,3 1 0,-2 0 0,-2 1 0,-2 0-24,-1 3 1,-1 2 0,-3 5 0,-4 4-221,-3 2 1,-2 2 0,1 0-1,-1 2 1,1 2 0,1 3 0,1 7 0,3 1 56,2 1 0,1 6 1,4-1-75,0 2 0,0-2 0,1 0 0,3 1 0,3 1-116,0 2 1,4-4 0,-1-2-1,3-1 74,4-3 0,5-1 0,-3-2 1,1 1 57,-4-1 0,2 1 0,-1-1 78,-2 0 0,-7 1 0,-4-1 0,-4 1-41,-4-1 0,-4-4 0,-9 0 0,-2 1 21,0-2 0,-5 2 0,5-5 0,0-1 57,2-1 0,5-4-157,3-2 0,11-7 0,10-6 0,9 2 55,6 2 0,5-1 0,5-1-220,1-2 0,3-4 0,-1 3 1,-4 1-1,-6-1 161,-4 2 1,-4-1-1,-4 0 1,-7 2 311,-4 1 1,-3 2 0,-5-1 222,-3 1 1,1 4 0,-5 1-1,-2 1 167,-1 3 0,3 2 0,1 2-380,1 4 0,2 3 1,4 7-1,0 3-188,0 1 0,2 6 1,0 4-1,4 0 34,1 1 0,-3 6 1,3 8-1,-2 3-151,-2 4 0,3 5 0,-2-2 0,0-3 41,1-4 1,-3-4 0,3-7 0,-1-3-337,0-4 1,1-9 0,-5-3 0,0-3 58,0-2 1,-2-5 0,-2-3 214,-4-3 0,-2-7 0,1-5 0,2-6 82,1-2 0,2-7 0,4-6 0,0-3-31,0-2 0,0-3 0,1-9 0,3-2-59,5-3 0,2 3 0,0-2 1,-2 7 117,0 4 0,-1 5 0,4 4 0,-1 5 272,-2 6 0,2 5 1,-3 5-42,3 4 1,1 3 0,1 5 0,-1 1 0,-1 3-138,-2 4 1,0 8 0,-5 2 0,-1-1-72,-2 1 1,-1 4-1,-1-1 1,-3 3-183,-4 0 1,-3-3 0,-2-2 0,1-1-282,-1-3 0,1-1 0,0-3-960,-1-3 1079,6-2 0,2-6 0,5 0 0</inkml:trace>
  <inkml:trace contextRef="#ctx0" brushRef="#br0" timeOffset="705470">18368 17450 8355,'0'-21'-44,"0"2"472,0 1 1,-2 2 245,-2 3 0,-3 6-633,-5 3 1,1 8 0,1 5 0,4 2 125,0 1 1,-2 2 0,4 1-237,1 2 0,-3 0 0,2-1 0,1 0-140,2-1 1,2-2-1,2-4 1,3-2-164,1-1 0,1-2 0,4-5 228,1-4 0,-1-1 0,0-7 1,-1 1 65,-2-1 1,2 1-1,-4 0 1,1-1 73,0 1 0,-5 3 0,2 3 0,0-1 188,-1 0-154,0 4 1,-3 3-1,2 8-159,1 3 0,6 7 128,-2 3 0,2-6 1,-1-1-1,0-2 0,0-2-10,2 1 0,0-4 1,-1 0-1,-2-2 102,2-2 1,1-2 12,1-1 0,-3 0 0,-3-1 0,1-3 46,0-4 0,-3-3 1,3-2-79,-1 1 0,2-1 1,-2 1-1,-1 0-97,1-1 1,3 1-196,0-1 1,-3 5 156,3 0 0,-5 5 0,4-1 9,2 2 1,-3 7 0,-1 0-1,1 2 32,0 3 1,0-3-1,3 1 1,-2 0 208,2-1 1,1 3 0,1-6-132,1-1 0,-1 2 0,0-1 0,1 0 3,-1 2 1,1-5-1,-1 3 1,-1-1-20,-3 1 0,3-2-13,-2 2 1,-3 1 0,1 1-893,-1 1 0,-2-3 336,-4 4 0,5-5 0,2 2 1</inkml:trace>
  <inkml:trace contextRef="#ctx0" brushRef="#br0" timeOffset="705999">19484 16991 7809,'-12'-30'0,"-1"5"0,1 7 0,-1 6 0,1 4 0,0 3 0,-1 4 0,2 2-1313,3 4 1508,-3 1 0,5 8 1,-3 1-1,2 3 0,1 0 1,4 1-1,0-1-49,2 0 1,-1 3-1,-2-3 1,-1 0-132,1 0 1,2 2 0,2-3-1,2-1-16,1 2 1,6-4-1,-2 1 1,3-4 55,1-2 0,1-3 1,-1 3-1,-1-4 185,-2 1 0,2-3-182,-3 5 0,-3 0 0,-1 4-40,-2 1 1,-8-5 0,-1 0-1,-1 1 18,0-2 1,0 4-1,-3-3 1,1 3-165,2 1 1,4 1 0,-3-1 0,1 0 37,3 1 1,2-5 0,1 0-54,0 2 0,1-3 0,4 0 76,3-2 0,3 0 0,1-4 0,1 2 44,-1 1 1,-4 0-1,1-3 1,0 2 126,2 1 0,-2 4 1,-3-2-1,0 1 188,-3 2 1,-3 3 0,-4 1 0,-5 4 128,-2 3 1,-1 4 0,-1 1 0,1 0-185,0-1 1,1 5-1,2 0 1,5-1-471,3-2 0,2 3 0,3-2 1,6-2-373,5-3 0,3-2 0,4 0-342,-1-3 1,5 2 0,6 0 0</inkml:trace>
  <inkml:trace contextRef="#ctx0" brushRef="#br0" timeOffset="706461">19769 17338 8355,'0'-12'35,"0"0"0,4 6 0,1 6 191,-3 7 0,1 5 0,1 5 0,3 2 0,1 2 0,1 0 0,0-1 0,2 0 0,2-2-42,-1-1 1,1-3 0,-1 3 0,0-5-164,1-4 0,3-2 0,1-6 0,-2 0-27,-1 0 1,-6-1-1,-1-4 1,0-3-75,0-3 1,-5-5-1,3-1 1,-4 1-85,-1-2 0,0-2 0,1-5 0,2 2-45,1 2 1,2-1 0,-3 6 0,2 1-202,2 1 0,-3 7 1,4 4-223,2 6 1,-5 9 0,1 8 0</inkml:trace>
  <inkml:trace contextRef="#ctx0" brushRef="#br0" timeOffset="707310">19782 17289 8355,'0'-13'766,"0"1"-585,-6 0 1,5 2-1,-3 7 1,2 10 0,2 8 126,0 5 1,2 0 0,0 5 0,3 0-164,-3 0 1,4-2 0,-1-1-1,1-1-41,-1 1 1,4-3 0,-5 0 0,0-1-476,1-2 0,-2-3 255,5 0 1,-3-6 0,3-3 35,2-3 1,1-2 0,1-3-41,0-5 0,1-3 0,-1-3 0,1-2 7,-1 2 1,0-4 0,1 0 0,-1-2 45,1 0 0,-7 6 0,0-3 0,-2 2 87,0-1 1,0 0-1,-4 5 1,-1 1 62,-3 3 0,1-3-96,-5 2 1,4 4-1,-3 2 313,1 6 1,2 5 0,4 7 0,0 3 0,0 2 0,0 2-50,0 1 1,0 1 0,2-2-177,2-2 0,3-3 1,6 2-1,3-1-270,0-3 1,6-5 0,-1-3 0,2-2-455,2-2 0,-2-2 0,-2-1 0,-4 0-1896,-4 0 2254,0 0 1,-1-5 0,1-2 0</inkml:trace>
  <inkml:trace contextRef="#ctx0" brushRef="#br0" timeOffset="707615">20303 17500 8867,'8'0'2948,"0"0"-2105,0 0 0,1 5 1,-2 3-626,-2 4 1,-1 0-1,-4 2 1,0 1-340,0 1 0,0 2 0,0-3 0,-1 3-620,-3 2 0,2-4 0,-2 3 0,1-1-769,-1-2 1,-3 3 0,-5 0 0</inkml:trace>
  <inkml:trace contextRef="#ctx0" brushRef="#br0" timeOffset="707929">20687 17338 8355,'0'-23'142,"0"2"1,1 6-1,4 4 1,3 3-1,3 0 1,1 1 0,1 4-1,-2 6 1,-2 5-1,-2 4 1,0 5 0,-1 2-1,1 2 1,-2 0-1,1 1 1,-2 1 0,0 2-1,0-2 1,0-2-1,0-3 1,2-3 0,1-1-1,2-5 1,2-2-1,2-5 1,-1-5 0,1-5-1,-1-3 1,-1-3-1,-1-3 1,-2-3-1,2-2 1,-1 0 0,1 1-1,-3-1 1,-2-2-1,-2 0-1075,-2-1 0,-1 4 0,0 2 0,0 4-455,0 8 0,0 7 0</inkml:trace>
  <inkml:trace contextRef="#ctx0" brushRef="#br0" timeOffset="708171">21220 17574 8355,'-1'-7'1374,"-3"3"1,3 4 0,-4 4 0,4 5-1223,1 2 1,0 5 0,-1 2 0,-2 1-234,-1 3 1,0 2-1,4 1 1,-2-1-644,-2 1 1,3-1 0,-5-2 0,2-3-906,0-1 0,-2 1 1064,2-6 1,3 7-1,-5-6 1</inkml:trace>
  <inkml:trace contextRef="#ctx0" brushRef="#br0" timeOffset="708791">21605 17276 10503,'-1'-11'0,"-2"2"0,-1 1 0,1 1 0,1 4 0,2 7 0,0 7 0,0 4 812,0 2 0,0 5-731,0-2 1,0 0 0,0 0-235,0 2 1,0-2 0,2-1 0,1-1 0,1-3-119,-1-1 1,2-6 0,1-1-95,0-1 1,3-2 0,2-6 0,-2 0 250,0-3 1,-5-4-1,3-1 1,0-2 87,-1-1 1,1-2 0,3 7-1,-3-3 187,-2-2 0,1 2 43,-2 3 1,-1 3-31,5 5 1,-5 1-1,2 3 1,1 4-159,2 3 1,2-2 0,1-1 0,0 0-12,3-1 0,1 3 0,-1-6 0,1-1-9,1-2 1,1-1 0,-5-1-43,1-3 1,-1-7 0,-1-7 0,-3 0 264,-4 0 0,2-3 1,-2 3-1,-1-1-104,-2-3 0,-5 4 0,-1 1 0,-2 4-380,-3 0 0,3 6 0,-1 2-439,-2-1 1,3 5-1,0-2 1,2 6 1,-5 4 0,3 5 0</inkml:trace>
  <inkml:trace contextRef="#ctx0" brushRef="#br0" timeOffset="709291">22213 16966 8355,'-7'-44'38,"-3"3"1,7 9 0,5 7 0,6 6 0,6 3 0,2 0 0,1 4 0,1 4 0,1 2-1,2 4 1,-1 0 0,1 5 0,-2 4 0,-1 5 0,-1 3 0,-2 3 0,-3 3 0,-3 2-1,-4 2 1,-4 1 0,-3 2 0,-7 2 0,-3 1 0,-3 0 0,-3 1 0,0 1 0,0 0-1,3 0 1,1 0 0,3-1 0,3-3 0,4-3 0,2-1 0,4-2 0,2-2 0,4-3-1,3-3 1,2-1 0,0-3 0,3-2 0,0 0-10,-1-1 1,0-5 0,1 1 0,0-3-83,-1-1 1,-1 0 67,-2 0 1,-1 6 278,-2 2 1,-4 4-1,-5 5 1,0 4-1,0 2-17,0 2 1,0 5 0,-1 5 0,-2 3 68,-1 4 1,-4 7 0,2-2-1,1-1-272,-1-2 1,1-3 0,1-5-1,-5-2-46,-2-1 0,-1-6 1,-2-1-1,-1-6-42,-2-2 0,-9-3 0,1-5 0,-1-3-58,0-2 0,3 0 0,2-7 0,4-1 0,5-3-871,4-5 0,2-5-642,6-8 1,6-1-1,1 0 1</inkml:trace>
  <inkml:trace contextRef="#ctx0" brushRef="#br0" timeOffset="709551">23292 17859 12112,'-5'-5'-105,"1"5"1,-1 7-1439,1 9 1,-9 4 0,-6 4 0</inkml:trace>
  <inkml:trace contextRef="#ctx0" brushRef="#br0" timeOffset="745512">16272 18492 8355,'12'-11'-98,"1"1"1,-1 2 0,0-2 0,1-1 0,1 0 0,1 2 0,3 2-1,1 0 1,4 1 109,5 1 1,1 1 0,8 4 0,9-2 0,9 0 0,14-4 0,12-1 0,15-3 0,-42 5 0,1-1-18,4 0 1,1 0 0,10 0 0,3 0 0,4-1 0,2 1 0,4 0 0,2 0 0,5-1 0,2 0-1,5 0 1,2-1 0,-29 2 0,2 1 0,1-1 0,2 1 0,2 0 0,-1 0-43,1 0 0,0 1 0,1-1 0,4 1 1,1 0-1,0 0 0,-4 0 0,-1 1 1,0-1-1,1 1 0,0-1 0,-1 1-100,-1 0 1,-1 1 0,0-1 0,-2 1 0,-1 0 0,-1-1 0,-3 0-1,0 0 1,-2 0 0,24-1 0,-3 1 135,-7 0 1,-4 0 0,-12 0 0,-2 1 0,-9 0 0,-2 1 0,31-3-45,-21 1 1,-20 2 24,-17 1 1,-28 0-1,-19 1 1,-15 2-120,-13 1 1,-10 0 0,-12-4 148,-5 0 0,-7 0 0,-6 0 0,4 0 0,0 0 0,3 0 0</inkml:trace>
  <inkml:trace contextRef="#ctx0" brushRef="#br0" timeOffset="745838">17549 18380 8355,'-51'0'-1623,"14"0"1491,16 0 0,15 0 0,10 0 233,11 0 0,12 0 0,6 0 0,6 0 26,7 0 1,6 0 0,17 0-1,11 0-101,13 0 0,-37 0 0,1 0 1,8 0-1,1 0 0,7 0 0,2 0 28,4 0 0,3 0 1,8 0-1,2 0 0,7 0 1,0 0-224,0 0 1,1 0 0,-33 1 0,1-1 0,1 1-1,3-1 1,1 1 0,1 0 0,1 1 0,0 0-1,1 0 91,3 0 1,0 0-1,0 1 1,-3-1 0,1 1-1,-1 0 1,0 1-1,0 1 1,0 0 0,-1 0-1,0 0 1,-1 0 77,-1 0 0,-1 1 0,0 0 0,-1 0 0,-1 0 0,-1-1 0,28 3 0,0-2 0</inkml:trace>
  <inkml:trace contextRef="#ctx0" brushRef="#br0" timeOffset="1.13925E6">1029 12328 9325,'0'-17'0,"0"1"0,0 1 0,-1 1 0,-2 2 0,-1-2 0,1-1 0,2-2 0,1 2 0,0 1 395,0 2 0,0-1 0,1 2 0,4 2 0,3 2 0,3 3 1,0 5-1,-2 7-266,0 7 0,-5 1 0,4 6 0,0 2 0,1 4 0,-1 1 0,0 0 0,0 1-392,1 2 118,-1-5 1,4 4 0,1-8-1,1-2-1,2-5 1,-2-3 0,4-5 69,0-4 1,-3-2 0,4-4 0,-1-3 0,-3-6 191,-1-5 1,-2-10 0,-1 0-1,-1-3 26,-2-1 0,-5-5 0,3 2 1,-2-1-83,0 1 1,0-2 0,-4 6 0,1 3 66,4 4 0,-4 4-190,3 6 1,-1 5 119,1 3 1,-1 8-1,4 6 1,0 3 22,-1 4 1,3 5-1,3-1 1,0 3-32,1 5 1,-1 4 0,2 7-59,3 2 1,-2 6 0,4 0 0,0 6 0,-1 3-32,0 2 1,3 0 0,-5 0-1,0-1-188,-3 1 1,-4 3 0,-3 2 0,0-4 68,-3-7 1,-3-2-1,-4-8 1,-5-2 72,-2-4 0,-2-9 0,-4-4 0,-4-6 254,-2-4 1,-2-3 0,0-3-1,0-3 131,1-4 1,-1-7 0,0-3 0,2-6-355,2-6 1,4-9 0,9-8 0,4-6-268,3-4 0,13-7 1,7-2-34,8 1 0,4 1 0,0 7 1,4 2-1,3 5-916,2 2 321,0 8 0,-3 6 0,0 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47:56.89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8161 7069 8139,'20'-30'0,"0"-2"0,-2 1 0,-2 2 0,1 4 0,-1 3 0,-2 3 0,-3-1 90,-3 1 0,-1 4 1,3-2-1,-2 3 0,0 2 82,-1 0 1,4 1-1,-2 1 1,2 3-1,1 0 1,0 2-1,-1 1-171,-2 5 5,2 10 0,-10 10 0,2 8 0,-6 5 77,-5 6 1,-13 11 0,-6 11 0,-6 10-8,-6 9 1,-7 2 0,23-37 0,0 1 0,-3 0 0,1 0-44,-2 0 0,0 1 0,0 2 1,0-1-1,2-2 0,1-1 1,-1-1-1,0 1-57,0-2 1,0 0 0,-19 39-1,3-13 1,4-5-36,4-6 1,4-4-1,7-7 1,2-2-70,2-5 0,0-4 0,3-2 0,-1-4-224,1 0 0,-1 2 1,1-4-1,-1 0-567,1 1 0,-3-4 658,1 3 1,-5-3-1,3-1 1</inkml:trace>
  <inkml:trace contextRef="#ctx0" brushRef="#br0" timeOffset="380">7590 8756 8355,'-8'-4'-136,"0"0"0,6 0 1,2 4-1,7 0 54,4 0 1,11-6 0,6-2 0,6-3 777,9-2 1,9 0-1,8-4 1,4-4-590,7-2 1,9-6 0,8-3 0,-40 15 0,2 0-71,2-2 1,2-1 0,5-2 0,2-1 0,2 0 0,0-1 0,4-2 0,0 0-212,3-3 0,2 0 1,5-1-1,2-1 0,2 0 1,2-1-1,1-1 0,1 1 118,2-1 1,1 0 0,-25 8 0,1-1 0,1 1 0,1 0 0,0 0 0,0-1 0,2 1 0,0-1 0,0 0-51,0 1 0,-1-1 0,2 1 0,4-1 0,2 0 1,-2 1-1,-6 2 0,0 0 0,0 0 0,0 0 0,0 1 1,0 0 79,-1 1 0,1 0 0,-2 1 0,30-11 0,-1 1 1,1 2-1,0 1-24,0-1 1,-2-1-1,-5 3 1,0 0-1,-1 0 1,-2 0-1,0 1 1,-1 1-1,-4 2 1,-1 0-74,-3 1 1,-1 0-1,1-2 1,-1 0-1,-7 2 1,-1-1-1,-1 1 1,-1 0 74,0-1 1,0 1-1,-4 0 1,-1 1-1,-2 1 1,-2 0-1,-2 2 1,-2-1-103,-3 1 0,-2 1 1,42-19-1,-14 8 1,-9 3 149,-10 6 0,-6 3 0,-12 1 0,0-1 0,-7 0 0,-3-2 0</inkml:trace>
  <inkml:trace contextRef="#ctx0" brushRef="#br0" timeOffset="977">8099 6821 8355,'14'-9'0,"2"-4"0,10-7-207,11-1 0,3 0 1,10-2-1,5-3 1,6-2-1,6-2 266,8-3 0,5-3 0,11-3 0,-44 19 0,2-1 9,2-2 1,1 0 0,5 1 0,-1 0 0,1 0 0,-1-1 0,5-1 0,0 0-151,1-2 1,2-1 0,8-1-1,0 0 1,0-3 0,0 0 0,3 0-1,1 0 103,0 0 1,2 0 0,3 0-1,2 0 1,3 0 0,0 0-1,0 0 1,0 0 13,0 0 1,1 0 0,6-4-1,0-1 1,-2 1 0,0-1 0,0 0-1,0 1-276,0 1 1,1 0-1,-28 10 1,0 1 0,1 1-1,29-10 1,-1 0 157,1 2 0,-2 0 0,-3 1 0,-1 1 0,-2 0 0,-1 1 0,-4 2 0,-1 0 0,-3 2 0,-1 0 25,-4 0 1,-1 1-1,0 1 1,0 0-1,-6 2 1,-1 2-1,0 0 1,-2 1-24,-4 1 1,0 1 0,-2 1 0,-1 0 0,-3 0 0,0 1 0,-1 0 0,0 0-6,-1 2 0,0 0 0,44-14 0,-2 4 1,-1-4 85,0-1 0,-1 5 0,-5-1 0,-1-1 0,0-1 0,-1-2 0</inkml:trace>
  <inkml:trace contextRef="#ctx0" brushRef="#br0" timeOffset="1827">14598 4626 8213,'12'-11'0,"0"1"0,1 4-762,-1 0 1,-4 2 718,1 4 1,-7 1 0,3 3-1,-5 5 1,-3 2 0,-3 1 0,-1 2 177,-2 2 1,-4 4 0,-2 6 0,-1 3 0,-1 5 0,1 8 0,-2 7 0,0 9 0,-2 8-26,1 9 0,-3 6 1,-5 13-1,12-43 0,-1 1 1,1 4-1,-1 1 0,-1 2 1,-1 1-1,0-1 0,0 1-210,-1 1 0,1 0 56,2 0 0,0 0 0,-1-4 1,0-1-1,2-2 0,1 0 1,0-3-1,0-2 0,-10 44-582,3-11 1,-2 4-1,3-10 1</inkml:trace>
  <inkml:trace contextRef="#ctx0" brushRef="#br0" timeOffset="2841">10740 6536 8083,'-6'0'304,"0"6"0,5 0 0,-2 3 0,-1-1 0,1 2 0,2 1-317,1 1 1,0-4 78,0 1 1,1-7-119,3 2 1,-2-4 52,2-4 1,1-3 0,1-5 0,-1 0 0,1-1 0,-4 1-1,1-1 200,1 1 0,-2 0-202,2-1 0,-3 5 0,-2 1 0,-3 2-29,-5 2 1,-2 7 0,-1 4-1,-2 5-289,-2 3 0,3 5 0,0 6-560,3 2 1,7 6 0,-2-4 0</inkml:trace>
  <inkml:trace contextRef="#ctx0" brushRef="#br0" timeOffset="6926">10802 6610 6785,'0'-12'-285,"0"5"0,0 0 619,0 3 0,0-3 0,0-5 0,0-1-179,0 1 0,6 0 0,2-2 0,5-3 0,3-3 0,5-5 54,2-4 1,12-3-113,2-5 1,8-2-1,2-3 1,3-5-47,-1-1 0,13-9 1,-4 6-1,4-1-172,2 1 0,-4-4 1,-2 9-188,-4 3 0,-6 5 0,-6 6 0,-11 7-104,-7 7 0,-4 5 0,-6 2 179,-3 2 0,-7-2 0,2 4 1</inkml:trace>
  <inkml:trace contextRef="#ctx0" brushRef="#br0" timeOffset="7194">11609 5643 8355,'0'-12'-32,"0"-1"17,0 1 1,1 4 12,3-1 1,4 7 0,8-3 0,1 4-56,3 1 0,-4 0 1,4 0-1,-3 1-121,-1 4 0,-3 1 1,-2 8-1,-1 1-130,-2 2 1,-5 9 0,0-1-388,-6 1 695,-4 0 0,-11 5 0,-1 0 0</inkml:trace>
  <inkml:trace contextRef="#ctx0" brushRef="#br0" timeOffset="7828">10951 6610 7549,'13'5'-39,"-1"0"1,0 2 0,2 1 0,4 1 0,7-3 0,7 1 0,4-1-26,1-1 0,5-1 0,4-4 1,2 0-1,3 0 0,3 0 10,4 0 1,1-4-1,-1-1 1,-3-2-1,-3-1-171,-2 1 1,2-4 0,-8 4 0</inkml:trace>
  <inkml:trace contextRef="#ctx0" brushRef="#br0" timeOffset="8096">11807 6511 8345,'1'-7'284,"4"3"1,3 4 0,3 3-1,1 2 1,1 1-148,-1-1 1,0 5 0,1 0 0,-2 4 0,-1 3-434,-2 3 1,-5 0 0,1 5 49,-3 0 1,-11 4-1,-3 1-529,-5 2 0,-14 1 0,-7 4 0</inkml:trace>
  <inkml:trace contextRef="#ctx0" brushRef="#br0" timeOffset="8353">9971 7131 7918,'13'-8'-546,"-1"0"0,1 0 0,-1-5 0</inkml:trace>
  <inkml:trace contextRef="#ctx0" brushRef="#br0" timeOffset="8753">10579 6697 8355,'2'-12'-373,"2"-1"414,-3 7 1,6-5-1,-4 2 1,2-2 293,2-1 0,-3-1 0,3 1 159,-1 0 0,-2 3-411,-4 1 0,-7 7 0,-5 1 1,-9 8-1,-5 7-96,-3 6 0,-10 4 0,-1 4 0,-5 4 0,-8 4-75,-2 4 1,0-5 0,-4 4 76,0 0 0,-5 5 0,5 1 0,-3 1 0,-1-2-344,2-3 0,9-5 1,1-3 88,4-1 1,8-5-1,1-1 1,4-5-1,6-5-184,4-3 0,1-2 226,6 1 0,1-2 1,5-2-1,1-2 160,2-1 1,5-2-1,-3-4 1</inkml:trace>
  <inkml:trace contextRef="#ctx0" brushRef="#br0" timeOffset="9176">9575 7045 8355,'4'-14'106,"0"-3"1,0 3 288,-4-2-8,0 8-298,0 2 1,0 7-115,0 4 0,0 3 1,-1 8-1,-2 4 0,-3 0 1,1 1-106,-1 1 1,-3 2 0,2 0 53,0 1 1,-4 0 0,3 0 0,-2 0 56,2-1 1,-3 0 0,4-4 0,0-3 2,3-3 1,2-2 6,2 1 1,2-2 0,2-3-10,4-4 1,7-4-1,3-3 1,2-2-97,2-2 1,1-1 0,3-5 0,2 2-318,1 3 0,4-2 70,-4 6 0,5 0 0,-2 4 0</inkml:trace>
  <inkml:trace contextRef="#ctx0" brushRef="#br0" timeOffset="11057">12055 5569 8355,'0'-13'-18,"-1"2"1,-2 2 0,-1 3 186,1 5 1,2 3 0,1 11 0,0-1-267,0 1 0,1-1 1,2 0-1,2 1-78,2-1 1,1-5-1,5-4 89,-1-6 0,-3 0 18,-1-5 0,-4 0 0,3-5 0,0 1 34,0 0 1,-3-1-1,3 1 1,0-1-1,-2 1 64,1 0 0,-2 3 0,-3 2 16,3 2 10,-2 1 1,3 9-1,-5 4-100,0 2 1,0 1-1,1 2 1,2 1-202,1 2 1,5-1-1,-4-4-36,2 1 1,1 5-1,5 1 1</inkml:trace>
  <inkml:trace contextRef="#ctx0" brushRef="#br0" timeOffset="11651">12092 6548 8355,'-4'-12'80,"0"0"1,1 6 0,7 6 139,5 7 0,0 4 0,1 3 0,-2 1-260,2 2 1,-3-1 0,0-4-1,0-1 25,-1-2 0,-1 2 266,3-3-124,0-2 0,3-2 0,-3-8-114,-3-5 0,-4-2 0,0-3 0,2-1-186,1-1 1,0-1-1,-4 3 1,0-1-276,0-1 1,0-1 0,2 6-105,2 3 0,3-3 0,5 4 1</inkml:trace>
  <inkml:trace contextRef="#ctx0" brushRef="#br0" timeOffset="12676">8830 7627 8355,'-5'-11'394,"-2"2"1,-1 2-551,0 1 1,5 8-1,-1 6 1,4 3 42,4 1 1,-3 2 0,3 1 163,-2 2 0,3-1-164,3-3 0,-2-5 0,-1-1 122,1-1 1,1-2 0,4-6 0,-3-2 100,-4-4 0,2-3 0,-2-2 0,-1 1-82,-2 0 0,3-1 0,0 1-38,-1-1 1,0 2 0,0 2-78,1 1 0,1 5-24,-1-1 1,3 4 0,6 2-18,-1 3 0,-4 4 0,1-1 21,0 3 0,2-2 0,2-2-1,-1-2 1,1-1 144,-1-4 1,0 0 0,-1-1 40,-2-3 0,-4-3 1,-5-6-1,0 1-5,0 0 1,-1-1-1,-2 1 1,-3-1-273,0 1 0,1 1 0,-1 1-163,0 2 0,-4 0 0,4-5 1</inkml:trace>
  <inkml:trace contextRef="#ctx0" brushRef="#br0" timeOffset="19628">13878 5519 8355,'-1'-7'-848,"-3"3"0,-3 1 1033,-6-1 0,8 3 35,5-3-563,5 2 260,2 2 80,4 0 0,-4-4 0,4-1-27,-2-2 1,0 3-1,-3-5-55,1 0 1,-5 2-327,2-2 308,3 7 0,0-4 0,6 6 1</inkml:trace>
  <inkml:trace contextRef="#ctx0" brushRef="#br0" timeOffset="20296">13928 5779 8355,'-8'0'-1264,"-1"0"1197,7 0 1,2 0-1,8 0 1,3 0-1,3 0 1,1 0-1,3 0-5,1 0 0,-2 0 0,3-1 74,2-3 0,-2 1 1,-1-4-1,-1 2 1,-2 1-1,2-2 1,-4 1-1,3-5 110,-4 2 1,-4 4-74,-1-5 1,-7 7-1,-1-1-46,-7 6 0,-4 3 0,-1 7 0,-1-1 1,1 1 1,-2 0 0,-1 3-1,-1 2-6,0 1 1,3-3-1,0 4 1,1-1 3,-1 0 1,2 1 0,2 2 0,2-3 6,1-1 1,2-2-1,4-3 0,0-1 0,0 1 0,2-2 0,2-3 0,4-4-43,3-3 1,6-1 0,-1 0 0,1 0-71,1 0 1,-3 0-1,4-1 1,-1-2 43,-3-1 1,4-6-1,1 4 1</inkml:trace>
  <inkml:trace contextRef="#ctx0" brushRef="#br0" timeOffset="20484">13928 5928 7510,'1'-11'0,"3"2"0,5 2 0,3 1 0,5 3 0,3 2-631,4 1 344,11 0 1,10-5 0,11-2 0</inkml:trace>
  <inkml:trace contextRef="#ctx0" brushRef="#br0" timeOffset="27694">11286 4763 9726,'-11'-13'0,"3"1"0,2 1 0,2 1 772,0 2 1,-1 5-322,0-1 0,4 0 1,-2 2-364,6 4 1,0 5-1,4-2 1,0 1-1,-2 1 1,2-2 0,0 1-1,3-4-625,1 0 0,1-2 348,0 0 0,-5-2 76,-3-2 0,2-3 0,-2-5 0,-1-2 1,-2-1 42,-1-2 0,0 1 0,0 3 0,-1 1 87,-3 0 1,-2 3 0,-4 3 0,2 0 65,-1 3 0,-2 2 0,0 2 0,1 3-37,2 5 0,1 2 0,-2 1 1,5 0-10,3 1 0,1-1 0,0 1-116,0-1 0,1-1 1,3-3-1,5-3-18,2-4 1,1-1 0,1 0 0,-1 0 49,0 0 1,-1-6 0,-1-2 23,-2-3 1,-5 3 0,1 0 0,-2-2 0,-2-1 101,0-2 1,-2 5-1,-2 0 1,-4 0-28,-3 1 0,-2 0 0,1 4-101,0-1 0,-1 0 0,2 5 0,1 2-102,2 1 0,5 6 1,-1-2-256,3 3 1,2-3 0,3 1-511,5 0 1,7-3-1,4-1 1</inkml:trace>
  <inkml:trace contextRef="#ctx0" brushRef="#br0" timeOffset="28338">11658 4204 9121,'0'-12'220,"0"0"0,0 3 0,0 1 0,2-2 0,2-1 0,4-1 0,3 1 228,1 3 0,1-3 0,-1 4 0,1 0-486,-1 3 0,0-2 0,1 2-138,-1 1 1,-4 2-45,1 1 1,-6 1 155,1 3 0,-3 3 0,-1 6 0,0-1 37,0 1 0,0 0 0,0 3 108,0 0 1,0 2-1,0-3 1,0 3 102,0 1 1,0 2 0,0 2-1,0-1 1,0-2 118,0-2 0,0 2 0,0-2 0,0 0-181,0 0 1,4-1 0,0-5-1,-1 0-74,-2 1 0,-1-1 0,2-1-36,2-2 1,-1 0-1,5-5 1,2-1-103,1-2 1,1-2 0,0-3 0,1-3-218,-1 0 0,6-8 1,1 1-1,1-2-479,-4-2 0,-2 1 1,-2 3 172,1-2 0,-6 2-251,-3-2 0,-3 2 0,-1 1 0</inkml:trace>
  <inkml:trace contextRef="#ctx0" brushRef="#br0" timeOffset="28602">11658 4527 8355,'-7'-13'736,"3"2"0,8 2 0,5 1 0,3-4-624,5-3 0,3-1-337,9-9 0,3 2 1,6-9-1,4 2-998,3 2 1,3 2-1,2 1 1</inkml:trace>
  <inkml:trace contextRef="#ctx0" brushRef="#br0" timeOffset="29740">13903 5655 8355,'-1'-12'55,"-2"0"1,-1-1 0,1 1-1,2-1 189,1 1 0,0 0 1,0-2-29,0-3 0,0 4 0,0-4 0,-2 5 0,-2 3 0,-4 4 11,-3-1 0,-2 5 0,2-2 0,3 6 0,4 5 0,3 3 1,2 0-1,3-1-258,4-2 1,3-4 0,2 5-1,-1 0 1,2 2 8,3 2 0,-4-2 0,5-2 0,-3 0 0,-1 0 0,-3 4 0,0 2-64,0 1 0,-2 5 69,-1-4 1,-5 3 0,1-3 0,-3-1 0,-2 1 0,-2-1 61,-1 0 0,-4-7-61,3-1 1,-3-3 326,4 3 1,-6-5-603,2 1 1,1-3 0,0-2-691,2-3 957,1-3 0,4-3 0,0-1 1,0-3-1,0-1 0,0-3-111,0-2 1,0-4-1,0-2 274,0-3 1,0 3-1,0-5 1,1 3-1,2-3 1,1 2 30,-1 3 1,-2 0-167,-1 9 1,-5 2 0,-4 7 0,-2 4-3,-1 2 0,-1 12 72,1 2 0,0 9 0,1 0 1,1 2-1,3 2 0,2-2 1,2 0 136,1-3-170,2 1 0,6 0 0,2-2 0,5-1 0,2-3 0,3 0 0,1 0 163,3 2 1,-3-1-83,2-3 1,-6-1 0,2 0 0,-4 1 0,0-1 176,-1 1 1,-1-1-244,-2 1 0,-4-1 0,-5 0 0,-1 1-55,-3-1 0,-3 1 0,-6-2 73,1-3 1,-1 6 0,1-5-255,0 1 0,-1-2 0,1 2 1,-1-3-56,1-2 1,4-1 0,1-5 0,1-5-170,4-6 0,0 0 298,2-5 1,2-2-1,0 0 1,4-2-1,1 0 1,1-1-1,0-1 133,1-2 1,-7 0 0,2 2 156,-2 2 1,-2 3 0,-2 6 142,-2-1 1,2 6-322,-7 3 0,1 4 1,-4 4-1,-1 5 1,2 3-1,2 3 1,0 2-1,1-1-727,1 2 0,2-3 222,5 6 1,0-4 0,0 2 0,1-1-351,3-3 1,3 4-1,5 1 1</inkml:trace>
  <inkml:trace contextRef="#ctx0" brushRef="#br0" timeOffset="35291">13878 6300 8355,'0'-15'69,"2"4"0,3 4 0,8 5 1,7 0-1,6 2 0,5 0 87,0 0 1,-2 4 0,4 2 0,3 1 0,3 1 0,4 0 0,-1-1 0,2 0-287,0 0 0,-4-4 0,0 1 1,-4-3-1,-4-1 0,-3 0-218,-6 0-443,2 0 0,-11 6 0,4 1 0</inkml:trace>
  <inkml:trace contextRef="#ctx0" brushRef="#br0" timeOffset="35619">14548 6127 8355,'0'-9'1130,"0"1"-411,0 5 0,1-2 0,3 5-250,5 0 0,2 4 1,1 2-1,1 0-357,-1 4 1,4 3 0,0 2 0,-4 3-183,-2 1 1,-3 2 0,1 3 0,-4 1-476,-3 0 1,-2 0 0,-5 1 0,-5 2-674,-4 0 1,-5 0 0,2-6 684,-2-1 1,5-6-1,-3 3 1</inkml:trace>
  <inkml:trace contextRef="#ctx0" brushRef="#br0" timeOffset="36027">15280 6052 8355,'0'-12'110,"0"0"-92,0-1 221,0 6 158,0 2 0,-6 5 1,-2 1-365,-3 3 1,-2 2-1,1 3 1,-2 0 89,-2 0 0,2 2 1,-3 3-1,4 0 8,0-2 0,6 8 0,3-8 0,3 2-87,1 0 1,0-2-1,1 2 1,3 1-232,5 1 1,7 5 0,5-3-87,2 1 1,2-4 0,0 2 0,0-3 0,-2-2 88,-2 1 1,1-5 0,-7 0 0,-4 2 206,-5 1 1,-5-3 0,-2 0-6,-4 2 1,-3-3 0,-7 0 0,-3-2-145,-1-2 1,4 3 0,-2-2 0,3-2-1011,2 0 794,-1-2 1,1-6 0,0-1 0</inkml:trace>
  <inkml:trace contextRef="#ctx0" brushRef="#br0" timeOffset="36486">15615 6201 8355,'-13'-12'0,"1"1"491,-1 2-426,6 4 166,2 5 0,5 5 0,0 4 0,0 2 0,0 3-14,0 2 0,5 6 0,4 10 1,2 5-1,1 3 0,-1 3 0,-1 2 1,-3 3-599,-2 2 0,3 0 1,-3-2 161,-3-3 1,0-2-1,-2-6 1,0-1 0,0-3-298,0-4 1,0-4 0,0-4-1605,0-5 2077,0-2 1,5-13-1,2-2 1</inkml:trace>
  <inkml:trace contextRef="#ctx0" brushRef="#br0" timeOffset="36487">15627 6288 8355,'0'-21'1461,"0"2"-1211,0 1 0,1 3 0,3 7 0,5 4 0,2 2 52,1 2 1,1 0 0,-1 2-1,0 0-428,1 2 0,3 10 0,1-1 0,-2 0-232,-1 1 0,-6-1 0,-1 0 0,-2 3-107,-2 0 1,-1 1-1,-5-5 1,-4 2 57,-5 2 0,-5-2 0,2 3 0,-3-5 127,-1-4 0,-2 3 0,-4-4 0</inkml:trace>
  <inkml:trace contextRef="#ctx0" brushRef="#br0" timeOffset="37171">16086 6214 8355,'0'-13'1114,"0"1"-1095,0-1 1,-2 1 0,-2 1 0,-4 3 0,-3 4 96,-1 2 1,-1 4 0,1 2 0,1 4 0,1 3-1,2 1 1,0 2-180,1 3 1,0-4 0,4 4 0,-1-2-1,1 0-235,2 2 1,1-1 0,1-3 9,3-1 0,3-4 1,6-1-1,-1-1 148,0-3 0,1-3 1,-1-3-1,-1-3 150,-2-1 1,0-1-1,-3-4 1,-1-1 79,1 1 1,-2 0 0,-4-1 0,0 1 177,0-1 1,0 1 0,0 0 933,0-1-911,0 1 1,0 6-265,0 6 0,0 6 1,0 6-1,0 1-79,0-1 0,0 5 0,0-1 0,1-1 0,3-1-228,5-2 0,2-1 0,1-1 156,0-2 1,1-5 0,-1 1 0,1-2 150,-1-2 0,-4-2 1,1-1-1,-1-2 128,-1-2 1,2-1 0,-3-5-72,1 1 1,-4 4 0,1-1-156,-3 0 1,0 2-43,4-1 1,-4 4 77,3-5 1,-1 6-1,1-1-64,4 3 0,-1 2 1,1 3-64,2 5 0,-3-4 0,0 1 1,0-2 95,0 0 0,1 0 0,4-4 21,1 0 0,-1 0 1,-1-1-1,-1-2 230,-2-1 1,0-4 246,5 4 1,-1-5-181,1 5 1,-5 1 0,-1 7-61,-2 5 1,1 0-1,-4 1-315,3-2 1,0 1-1,-1 3-515,4 0 1,4 1-168,0-1 1,0 1 0,1-1 0</inkml:trace>
  <inkml:trace contextRef="#ctx0" brushRef="#br0" timeOffset="37791">17016 5680 8355,'7'0'-1236,"4"0"0,-6-1 1581,4-3 0,-4-3 0,-5-6-12,0 1 1,0 0 0,0-1-54,0 1 0,-4 4 0,0-1 6,1 0 0,-2 2 1,-1 0-234,-1 1 0,3 2 0,-4 4-69,-2 0 0,-1 6 0,-1 2 0,1 3-72,3 1 1,-4 1 0,6-1 0,-1 1 58,3-1 1,2 0 0,2 2-129,0 3 1,0-6-1,2 3 1,2-2 0,3-2-183,-1 1 0,6 0 1,-4 1-1,3-1 182,1-3 1,-4 3 0,-1-2 439,-1 2 0,2-3 1,-4 0-63,-1 2 0,-2-3 0,-2 0 1,-2 0 63,-1-1 0,-5 3 0,0 3-81,-2 1 0,3-2 0,1-2 0,2-1-239,2 2 1,-3 1-1,2 2 1,1-1-232,2 0 0,1 1 1,0-1 106,0 1 1,4-1 0,2-1 0,1-1-1,2-3-13,2-2 1,-3 3 0,1-2 331,0 1 0,1-3 0,0 3 126,-2-2 1,-5 1-1,1-2 1,-4 3 96,-4 0 1,-3 8 0,-6-3-1,1 3-121,0 3 0,-1-3 0,2 6 0,2 1-88,0 2 0,2-4 0,-1 0 0,4-1-205,3 0 1,1 0 0,1 2 0,3-3-441,4 0 1,3-4 0,2 1-399,-1-5 1,5 1 0,-1-5 150,-1 1 0,5-1 0,-1-6 1</inkml:trace>
  <inkml:trace contextRef="#ctx0" brushRef="#br0" timeOffset="38615">17363 5966 8355,'-7'-13'74,"3"1"1,3-1 199,1 1 1,0 0 0,0-1 182,0 1 0,1 1 0,3 2 1,5 5-1,0 4-225,0 4 1,-4 9-1,-5 7 1,0 3-523,0-3 0,0 8 0,0-3-68,0 1 1,0-4 0,0-3 0,0 0 40,0 1 1,1-9 0,2 1 0,3-2 0,1-3 180,2-3 1,2-3 0,2-1 0,-2-1 0,-2-3 85,0-5 0,-1-3 1,4-3 64,1-2 0,-6-1 0,-2 3 1,-1-3-1,0 0 159,-1 0 1,-1 2 0,-2 4 185,0-1 0,-2 2-108,-2 3 1,3 4-167,-4 8 1,4 4 0,1 7-83,0 2 1,0 1 0,0-2 0,1 4 0,2-1-216,1-3 1,6 2-1,-2-1 1,2-2-1,1-1 1,0-2-1989,3 1 2011,1-1 0,-3 0 0,1 1 0</inkml:trace>
  <inkml:trace contextRef="#ctx0" brushRef="#br0" timeOffset="38912">17859 6189 9396,'9'-4'650,"-1"0"0,-5 5 1,1 7-697,-3 3 1,-1 2 0,-1 0-76,-3 4 1,1-2 0,-4 4-1,2 1 1,0-2-433,0-1 1,2 0-1,-4-5 1,2 1-115,2-1 1,-4 1 0,0-1 0</inkml:trace>
  <inkml:trace contextRef="#ctx0" brushRef="#br0" timeOffset="39466">18083 6015 10827,'0'-12'0,"0"-1"0,0 4 0,0 5 0,1 6 0,2 5 0,2 1 0,2 2 0,1 3 0,1 0 0,-2 1 0,-1-3 0,1 0 0,2 0 545,-2 2 1,4-5-621,-3 0 1,3-5 101,1 1 0,-1-4-48,-2-4 1,-4 1-1,-4-5 1,2-2-1,1-1-161,-1-1 1,-2-1 0,-1 1-210,0 0 0,5-5 0,-1 0 0,0 4 0,0 2-760,0 2 1,0 5 853,-4-4 1,6 5-1,1-2 1</inkml:trace>
  <inkml:trace contextRef="#ctx0" brushRef="#br0" timeOffset="39467">18442 6176 8840,'0'-8'1786,"0"0"-1514,0 5 0,0-1 0,0 8 0,0 4 1,0 5-1,0 2 0,0 1-560,0 0 1,0-3 0,0 0-1,0-1-450,0 1 1,0-1 0,0 0-122,0 1 0,-5-1 0,-2 1 1</inkml:trace>
  <inkml:trace contextRef="#ctx0" brushRef="#br0" timeOffset="39930">18802 5916 8355,'-7'-6'163,"2"-2"1,0 0 0,1 4 0,2 8 0,0 6 0,2 2 0,0 0 0,0 1 0,0-1 0,0 1 0,2-1-1,0 0 701,2 1-1293,6-1 1,-3-5 239,5-3 0,1-2 0,-1-2 1,-1-2-1,-1-2 53,-2-4 1,0-3 0,5-3 0,-1-1-1,1-2-18,-1 2 1,-1 1 220,-3 2 1,3 1 93,-2 3 1,-3 2 0,1 7-51,-1 4 1,-1 2-1,-2 5 1,3 0-1,-1 2-60,1 3 1,2-4 0,-3 4-92,2-3 1,2-3 0,3-3 0,0-2 0,1-2 8,-1 0 1,-4 0-2,1-4 1,-7-1-1,4-4 1,-2-3 0,0-3 28,-1-1 1,-2-1 0,-1 1-1,0-2-130,0-2 0,-1 2 0,-2-3 0,-2 5 0,-1 2-710,1 2 326,-5 0 1,3-5-1,-5 1 1</inkml:trace>
  <inkml:trace contextRef="#ctx0" brushRef="#br0" timeOffset="40486">19434 5569 8355,'0'-40'0,"2"5"150,2 8 1,8 0-1,8 11 1,0 1 0,1 1-1,0 2 1,-1-1-1,1 1 179,1-1 0,2 7 0,0 1-340,1 4 0,-6 1 0,-2 1 0,-3 4 0,-2 4 55,1 6 1,-7 0 0,-1 6 0,-4 1-30,-1 2 1,-6 6 0,0 3 0,-3 1-61,1 0 0,1 0 1,-1-4-1,2 1-87,1-1 1,3-1-1,-2-4 1,4-2-21,4-2 1,-1 1 0,5-6 0,1 0 5,-2-3 1,4-2 0,-3-2 0,3-5 82,1-3 1,1-1 0,-1 0 0,1 0 3,-1 0 1,0-5 0,-1-4 79,-2-2 0,0 3 1,-5 0-1,-1-2 167,-1-1 0,-4 0 0,-2 1-46,-4 2 1,-3 7 0,-2 1-8,1 7 0,1 9 1,1 5-1,3 4 22,2 4 1,-1 0 0,4 6-1,-3 4-131,3 0 1,0 3 0,2 0 0,0-2-81,0-2 0,4 2 0,2-3 0,-1-5 235,1-4 0,-2-5 0,-4-1 1,0-3-24,0-1 0,-5-1 0,-5-5 0,-5-1-3,-6-2 1,-6 0 0,-4-5-352,0-1 0,2-2 1,-3-1-1,3 0-374,6 0 1,-1 0 0,8 0-470,0 0 0,3-5 0,0-2 0</inkml:trace>
  <inkml:trace contextRef="#ctx0" brushRef="#br0" timeOffset="40620">20427 6263 8739,'-18'0'-1002,"-7"0"0,-7 0 1</inkml:trace>
  <inkml:trace contextRef="#ctx0" brushRef="#br0" timeOffset="43086">2146 9785 8355,'0'-12'0,"-2"0"205,-2-1 0,1 6 73,-5 3 1,4 3-224,-4 1 1,-1 0 0,-3 1 0,0 3 0,-1 6 0,1 4 0,-1 5 0,1 3 112,0 4 1,-1 7 0,2 0 0,3 5-175,4 3 0,2-7 0,2 4 0,0-3 0,0 0 0,2-2 0,3-4-534,8-3 512,-1-7 0,11 2 1,-2-9-1,3-5 0,-1-4-30,-2-3 0,5-3 0,-3-5 0,1-8 7,-1-6 0,2-12 0,-9 0 104,0 0 1,-4-1 0,-4-2 0,-4 0-19,-2-1 1,-8 5 0,-3 2-1,-8 0 1,-6 4-268,-5 1 0,-1 6 0,4 5 0,1 6-56,-1 4 1,6 5-1,1 6 1,2 6-605,4 8 635,2 9 0,5 2 0,-2 6 1</inkml:trace>
  <inkml:trace contextRef="#ctx0" brushRef="#br0" timeOffset="45074">2456 9761 8355,'0'-38'983,"0"1"-692,0 6 0,0 0 0,0 8 302,0 2-189,0 3 0,0 14 1,0 8-433,0 11 1,0 7-1,0 5 1,1 2-1,2 4 1,2 2 0,2 4-1,3 1-245,1 1 1,0 1-1,-1-5 1,-2-1-9,1-3 0,1-3 0,0-6 1,-3-4 9,-2-3 1,1-5 180,-2-4 0,-3-3 189,3-10 0,-2-1 1,-1-7-1,2-1-123,1-2 1,6 1-1,-1-5 1,5 2-29,3 3 0,-1 6 1,-2 2-1,1 1 28,2 3 1,-1 8 0,-5 3 0,-1 3-2,-2 1 0,-5 5 0,1 1 0,-3 1 37,-1 3 1,-1-3 0,-3 1 0,-4-1-188,-3 0 1,-2-4 0,1 2-233,-1-3 1,5-6 0,0-1 70,-2-2 1,5-11 0,-1-8 0</inkml:trace>
  <inkml:trace contextRef="#ctx0" brushRef="#br0" timeOffset="45075">3063 9909 8355,'-1'-11'645,"-2"2"528,-1 1-832,-6 5 0,4-3-474,-7 6 0,5 0 0,1 2 0,2 2 0,0 4 0,1 3 0,0 1 0,1 1-16,2-1 1,1 1 0,0-1 0,0 0 5,0 1 1,1-1 0,3 1 0,5-1-13,2 0 0,1 1 1,1-1-1,-1-1 119,0-2 0,1-3 1,-1-3-28,1 1 1,-7 6 126,-1-2 0,-14-1 1,-3 1-1,-3 1 0,-2-1-79,1 0 1,-2-1 0,3 3-956,-2-2 632,6-5 0,6 2 0,5-5 0</inkml:trace>
  <inkml:trace contextRef="#ctx0" brushRef="#br0" timeOffset="45076">3175 10133 8652,'1'-7'84,"5"3"0,5 2-204,4 2 0,7-4 0,-3-1 1,1-1-1,-2-1 0,-3 0 1,-1-1-1,-5 0-164,-2 0 1,-3-1 0,-4-3 347,0-1 0,-5 1 0,-4 1 1,-2 1 119,-1 2 0,0 5 1,-1-1-1,1 3 163,-1 1 0,1 1 0,1 3-344,3 5 1,1 2 0,4 2-147,-1 4 0,1-3 0,6 2 0,2-2 0,2-1 78,3-1 0,1 3 0,1-1 0,2-5-150,3-2 1,-3 2 0,3-5 0,0-1 181,-1-2 1,1-7 0,-5-2 0,1-3 157,-1-1 0,1-1 0,-2 1 0,-2 0 20,0-1 1,-7 1-1,4-1 1,-2 1 35,0-1 0,2 1 1,-4 0 86,3-1 0,0 6-256,-1 3 1,-1 3 0,5 2-97,2 3 0,-1-1 0,1 5 36,-2 2 0,1 2 0,2 4 0,-2 0 1,-2-1-27,-1-1 0,-1-1 1,-1-1-63,5 0 1,-2-1 0,1-2-105,1-5 0,-2-3 1,2-1-1,0 0-110,2 0 0,0-1 0,-1-3 241,-2-5 0,0-7 0,5-3 0</inkml:trace>
  <inkml:trace contextRef="#ctx0" brushRef="#br0" timeOffset="45077">3758 9971 9041,'1'-6'1139,"3"3"-784,5 6 0,2-1 0,0 7 0,-2 0-460,0 2 0,-2 6 0,2-1 0,-1 0-199,2-3 1,-4 0-1,-1-1 1,-1 1-33,0-1 0,5 0 0,-4-1 1,2-2-1,3-7 279,1-4 0,-3-4 1,-1-4 153,-2 2 1,4-1 0,-4-7 0,1 0-84,-1 1 1,3-3 0,-2 0 0,0 0 0,0 0-391,1 3 0,-3 1 0,3 2-743,-1-1 968,3 6 1,-2 2 0,6 5 0</inkml:trace>
  <inkml:trace contextRef="#ctx0" brushRef="#br0" timeOffset="45078">4341 9959 8355,'0'-12'2143,"0"-1"-1538,0 1 0,0-1-705,0 1 1,-2 1 54,-2 3 0,-3 2 0,-5 6 0,0 3 0,-1 4 0,1 5 1,-1 2-213,1 0 1,1 2 0,1 1 0,3-1-77,2 2 0,1-2 0,4 3-154,0-1 0,0-2 0,1-5 206,3-2 0,-1-4 1,5-5 380,2 0 1,0-5 0,-1-4 0,-2-2 255,-1-1 1,2-1 0,-3 1 0,1 0 210,-1-1 1,4 5-1,-5 0-145,-1-2 0,4 5-360,1 0 0,-1 5 0,0 5-302,-2 3 0,3 3 0,-2 1 1,-1 1-411,1-1 0,4 0 0,-2 0-1068,3-4 1450,-4 3 1,9-4 0,-2 5 0</inkml:trace>
  <inkml:trace contextRef="#ctx0" brushRef="#br0" timeOffset="45711">4663 9612 8355,'-12'-13'793,"4"2"1,2 4-1,3 7-517,5 7 1,9 10 0,0 4 0,1 2-421,3 2 1,-4 5-1,-2 3 1,-1 2 94,-1-2 1,2 3 0,-4-5 0,-3 1-140,0-3 0,2-4 0,1-3 0,1-3-433,-1-1 1,1-3 0,-3-5-562,1-2 795,0-5 1,1 2-1,2-5 1</inkml:trace>
  <inkml:trace contextRef="#ctx0" brushRef="#br0" timeOffset="45712">4601 9947 8355,'2'-7'1300,"2"1"-1305,4 1 1,4 2-1,5-5 1,2-1-1,3 1 1,2 0-1,3 0 1,2-1 143,2 1 0,2 1 0,-4-1 0,-3 4-240,-4 2 0,0 2 0,-6 0 0,-2 2 116,-4 2 0,-5 3 1,-5 5-1,0 1 8,0-1 1,0 2 0,-1 1-1,-2 2-558,-1-2 1,-4 3 0,4-2-114,1-1 1,2-1 0,1-2 0</inkml:trace>
  <inkml:trace contextRef="#ctx0" brushRef="#br0" timeOffset="45713">5085 9649 8355,'-12'-7'-360,"-1"3"-206,1 3 1,-1 12 0,1 2 0</inkml:trace>
  <inkml:trace contextRef="#ctx0" brushRef="#br0" timeOffset="46543">5321 9885 8000,'0'-13'0,"-2"2"-704,-2 3 1,1 2 745,-5 6 1,0 0-1,-5 0 1,2 2 142,3 2 0,-3 3 0,3 7 1,-3 1-71,-2 1 0,1 5 0,0-3 0,1 0-32,2 0 1,0 0-1,5-3 1,1 1-27,1 0 0,2-7 0,2-2 0,2-1-534,4-4 1,3 0 313,2-2 0,-1-4 0,0-3 0,1-3 240,-1-4 1,1-1 0,-2 1-1,-2-1 1,-2-1 266,-1 0 0,2-1 1,-3 0-1,1 2 44,-1 1 0,1 3 1,-3 1-218,1 2 1,6 5-162,-2-1 0,-3 10 0,1 5 1,-2 4-98,0 0 1,2 3 0,-4-1-1,2-1-63,-1 2 1,3-4 0,-2 2 0,-1-2 43,-2-2 0,3 1 6,0-1 0,6-5 177,-2-3 1,3-6-1,0-4 1,-1-1-1,-2-2 63,2-3 1,-1 0 0,1 0 0,-2-1-86,2 1 0,-3-1 0,0 1 1,0 0 31,0-1 1,-3 6-74,4 3 0,-5 4 0,2 4 0,-1 5 5,1 2 1,0 1 0,-2 0 0,2 1-190,2-1 1,0 1-1,3-1 1,-2-1-456,2-3 0,1 2 1,1-6 105,0-1 0,6-2 0,2-1 1</inkml:trace>
  <inkml:trace contextRef="#ctx0" brushRef="#br0" timeOffset="46544">5978 9761 8355,'-1'-11'1004,"-4"2"-578,-1 4 0,-1 10-2373,3 4 1314,2-4 1,2 12-1,0-4 1</inkml:trace>
  <inkml:trace contextRef="#ctx0" brushRef="#br0" timeOffset="46545">5928 10071 9041,'9'0'-436,"-1"0"-723,2 0 731,1 0 0,1 0 0,0 0 0</inkml:trace>
  <inkml:trace contextRef="#ctx0" brushRef="#br0" timeOffset="46836">3088 10604 8355,'6'-7'344,"1"-4"0,6 10 0,4-3-228,4 2 0,12 2 0,7 0 1,5 0 464,6 0 1,14-1-1,5-2-407,10-1 1,8-6-1,6 3 1,-44 3-1,1 0 1,1 0-1,0 0-141,3-1 0,-1 0 1,1 2-1,0-1 1,2 1-1,-1-1 1,0 1-1,0 1-348,-2 1 0,-1-1 0,3 0 0,-1-1 0,41-3 0,-2 1-350,-5-1 0,-3 1 0,-16 2 0,-9-1-1388,-7 1 1866,-16 2 0,3-5 0,-9-1 1</inkml:trace>
  <inkml:trace contextRef="#ctx0" brushRef="#br0" timeOffset="49464">7516 9624 8355,'0'-19'-64,"0"2"1,0 4 0,0 0 0,0 1 0,-2 1 0,-2 3 169,-4 3 1,1 4-1,-1 2 1,-2 4-1,-1 4-105,-1 6 1,-1 0 0,1 5 0,0-1-1,-1-1 1,2 1-104,3 1 0,2-4 55,6 5 0,0-2 0,2 3 1,2-3-1,4-1-12,3-3 1,6 3 0,1 0 0,0-1 68,-1-3 1,4 4 0,-4-9 0,-2 1 168,-1 1 0,-2-4 1,0 1 56,1 2-182,-6-5 1,-7 5-1,-10-5 1,-5 1-118,-6-1 0,-2 1 1,-2-3-1,2 1-207,2-1 0,3-2 0,6-1-76,-1 0 1,4-1-36,4-4 1,7 3 0,12-5 125,2 1 255,3 2 0,6-1 0,0-2 0</inkml:trace>
  <inkml:trace contextRef="#ctx0" brushRef="#br0" timeOffset="51443">7677 9872 8355,'0'-12'-273,"-5"5"0,2-3 903,-5 6-239,5-5 1,-1 7-212,8-2 0,-1 7 0,3 2-202,0 2 1,4 1-1,-2 5 1,3-2 0,1-1-1,1-2 1,-1 0-1,0-1-331,1-3 0,-1 2 0,1-2 0,-1-2 171,0 0 0,1-2 0,-1 0 1,-1-2 122,-2-2 1,0-3 0,-3-5 0,-1 0 75,1-1 1,2-3 0,-4-1-1,-1 2 181,-2 1 0,-1 2 0,0-1 610,0 1-789,0 5 0,2 3 1,0 8-22,3 4 0,-1 9 0,-3 2 1,2 3-1,1 2 31,-1 2 1,2 6-1,-1-2 1,-1 0-78,-1 1 1,2 2-1,0-3 1,-1 0 8,-2 1 0,-1-2 0,0-5 1,0 1 53,0 0 1,-6-2-1,-2-2 1,-2-4-14,2-4 0,-6-4 0,3-2 107,-2-2 0,2-1 0,-6-4 0,5-1-136,3-3 0,4-3 0,5-7 1,0-3-187,0-3 1,5-4 0,5 0-1,4-1-11,2 0 1,2 0 0,-3 0-1,3 1 76,2-1 0,-1 0 0,3 1 0,-1 2-29,1 2 0,-3 0 1,0 0-1,-1 3 144,-3 3 0,-1-2 0,-1-1 0,-2 2 33,-3 1 0,3 2 0,-4-2 0,1-1 79,0-1 0,-4-1 0,3 5 0,-1-1-34,-3 1 1,-2-1-1,-1 1 778,0 0 0,0 3 492,0 1-1262,0 5 0,-1-2 1,-2 6-1,-1 3 15,1 5 1,0 3 0,0 3 0,-1 2-335,2-2 0,2-1 0,2-2 0,4 0 159,1 1 1,-3-1 0,4 1-1,2-1 50,1 0 1,1-1-1,1-1 1,-1-2 50,0 2 1,1-3-1,-1 0 1,-1 0 68,-3 0 1,-2-3-1,-6 4 1,-1 0 40,-4-1 1,-1 0-192,-7-3 1,-3-1-1,-2 4 1,0-2-374,0-2 1,1-2 118,5-1 1,0-11 0,-1-2 0</inkml:trace>
  <inkml:trace contextRef="#ctx0" brushRef="#br0" timeOffset="51444">8508 9376 8355,'0'-19'0,"-6"1"1191,5 6-926,-4 5 1,5-2 0,1 9-146,3 6 1,-1 8 0,5 5 0,0 3 0,1 6-1,-2 2 1,-2 4 0,-2 2-109,-2 1 0,-1 1 0,0-1 0,2-1-86,2-3 0,-3 3 0,3-5 0,-1 1-344,1-3 1,2-4 0,3-5-1,-2-3-861,-1-3 0,-1-3 1004,-1-3 0,-2 3 0,3-4 1</inkml:trace>
  <inkml:trace contextRef="#ctx0" brushRef="#br0" timeOffset="51445">8508 9674 8355,'0'-13'664,"1"2"-640,4 3 1,3 3-1,7 3-4,1-2 1,7 3 0,-3-3-876,4 2 0,6 2 0,2 0 0</inkml:trace>
  <inkml:trace contextRef="#ctx0" brushRef="#br0" timeOffset="51446">8855 9934 8355,'-12'-12'49,"5"5"1,1 0 0,8 4 0,1-2 0,2-2 46,2-3 1,1 3 0,5-1-189,-1-2 0,2-1 0,1-1 0,2 1-137,-2 3 1,-6-3 0,-2 2 0,-1-2-1,-3-1 1,-2 0 187,-1-1 1,-6 2 0,-2 2-12,-3 0 1,-1 7-1,-1-3 360,1 4 1,5 7 0,1 2 0,2 4-267,0 5 1,0-3 0,4 3 0,0 1-167,0 3 0,6-3 0,0 0 1,3-3-64,-1-3 1,0 2 0,6-8 0,1-1 101,2 1 1,-1-4 0,-3-6 0,-1-3 121,1 1 1,-1-10 0,0 4 0,-1-2 13,-2 0 0,0 1 0,-3-2 74,1-2 0,-5 0 0,4 5 0,-2 0 29,0-1 0,2 6-106,-2 3 1,1 4 0,5 3 0,-2 1 0,-5 10 0,1-2 0,-1 3-26,1 3 0,-3-4 0,4 4 0,-4-1-21,-1-1 0,4 1 1,2-6-1,-1-2-12,1 0 1,3-7 324,0 2-276,-4-2 1,5-8 0,-6-2-1,-1-3-12,-2-1 0,0 3 0,2 1 0,3-2-73,0-1 1,3-1-1,3 1-400,1 3 1,-1-2 0,0 6 242,1 1 1,-1 2 0,1 1 121,-1 0 1,0 5 0,-1 4 144,-2 2 0,0-3 1,-3-1-1,1 0 185,2 0 0,-3-3 0,-1 3-38,1-2 0,-3-1 64,5-4 0,-4 0 130,4 0 1,-4 0-245,5 0 0,-7 2 0,3 2-264,-4 4 1,3-1 0,0 1-1,0 2-253,2 1 1,-1-3 0,5 0 0,-2 1-198,2-2 1,1 4-1,1-5 1</inkml:trace>
  <inkml:trace contextRef="#ctx0" brushRef="#br0" timeOffset="51927">9996 9686 8355,'-8'-7'89,"1"2"0,0 1 1,0 0-1,-1 2 97,1 5 1,2 0-1,5 5-83,0 2 1,0 2 0,0 3 0,0 2 0,0-1 0,1 2 0,2 1-201,1 1 0,6-1 0,-4-4-60,1 2 1,4-5 0,-2-5 0,2 0 64,1 0 1,0-4 0,1-1 0,-1-4 43,1-7 0,-1 1 0,1-3 1,-1-3 48,0 0 0,-3 1 1,-1-1-1,0-1-2,-1-2 0,3 1 1,-6 3-1,0 1-144,1-1 0,-3 1 1,2 0-137,-3-1 308,-1 1 1,0 6 0,0 6 8,0 7 0,0 4 0,0 3 0,0 1 0,0 2 71,0-2 0,4 3 0,2-2-29,1-1 1,-3-1-1,4-1 1,2-1-4,1 0 1,0 1 0,-1-2 0,-2-1-93,2-2 1,-5-4 0,1 3 0,-2 0-128,0 0 0,-1-5 1,-8 4-1,-3-2-128,-3 0 1,-1 0-1,-2-4 1,-1 0-118,-2 0 1,-5 0-1,3 0 1</inkml:trace>
  <inkml:trace contextRef="#ctx0" brushRef="#br0" timeOffset="52088">10058 9426 10084,'6'-2'-1450,"1"9"0,5 13 0</inkml:trace>
  <inkml:trace contextRef="#ctx0" brushRef="#br0" timeOffset="52749">10939 9599 8355,'0'-12'-448,"0"6"0,0 6 0,0 7 0,0 4 696,0 2 1,1-1-1,2 1 1,3-1-151,0 0 0,-1 1 1,3-1-1,1-1-65,2-2 1,2 0-44,-1-5 0,1 0 1,-1-4-50,0 0 1,-3-5 0,-1-3-1,0-3-6,-1-2 1,4-3-1,-3-1 1,4 2 81,0 1 1,0-2 0,1-1 0,-1 2 36,1 1 1,-1 6-1,0 1 146,1 2-171,-1 0 1,-1 11 0,-3 2-36,-3 3 1,-4 2-1,0-1 1,2 0-3,1 1 0,0-5 0,-2-1 0,0 0 6,3 0 0,4-4 0,0 1-11,2-3 1,1-2 26,0-3 0,1 1 1,-1-6-1,1 0 13,-1-2 0,0 0 1,-1 1-1,-1 3 58,-2 2 1,-4 1-63,5 4 1,-7 1 0,4 2 0,-2 2-10,0 2 1,4 1 0,-2 5-1,0-1-266,-1 1 0,5-1 0,-3 0 1,1-1-170,0-2 0,0 2 0,5-4 1</inkml:trace>
  <inkml:trace contextRef="#ctx0" brushRef="#br0" timeOffset="52893">11299 9240 8355,'-13'-13'-491,"6"8"-42,3 5 1,8 5-1,3 8 1</inkml:trace>
  <inkml:trace contextRef="#ctx0" brushRef="#br0" timeOffset="54249">11819 9153 9118,'0'-32'0,"0"5"0,0 5-296,0 5 1,-1 9 0,-2 5 0,-1 6 0,0 6 0,0 7 0,0 6 654,1 5 1,2 5-1,1 8 1,0 3-174,0 2 1,-5 12 0,1-4 0,0 7-139,-1 2 0,3 0 1,-2 0-1,3-2-277,1-2 1,1-4-1,3-9 1,5-5 68,2-5 0,2-10 1,3-10-1,0-6 234,-1-4 0,3-4 0,-1-2 0,-2-4 158,-1-3 1,-2-8 0,-1-4 0,-1 0-78,-2-1 0,-5 0 0,2-4-250,1 1 0,-5-1 0,3 0 0,-4-1 0,-4 0-242,-4 1 0,-3-3 0,-2 9 0,0-2 123,-4 1 1,2 5-1,-4-1 1,1 5 221,3 3 0,1 4 0,1-3 389,1 2-382,5 0 1,7 5-1,10 0 1,4 0-58,2 0 0,9 0 0,-2 0 0,2 0-57,3 0 1,1-1 0,-2-3-1,2-4 79,-1-3 1,-2-2 0,-3 1-1,-1-2-6,-1-3 0,-6 2 0,2-4 0,-3 1 306,-2 3 1,-5-3-1,-3 2-37,-3 0 0,-2 3 1,-3 2-149,-4 2 1,-3 4 0,-2 5 0,1 0-51,-1 0 0,2 5 0,2 5 0,2 4-8,1 2 0,2 6 0,4-2 0,0 0-86,0 1 0,1-2 0,4 2 0,4-3-130,6 0 0,5-6 0,5 2 0,1-6-66,3-2 0,-2-2 1,5-4 138,-2 0 0,5-3 0,-4-2 0,1-6 0,-3-2 31,-3-2 1,-2-2-1,-4 2 1,-3-1 250,-3 1 1,-6-3 0,-1 1 0,-2 2 6,-2 1 0,-2 2 0,-2 1 0,-3 2-101,-4 5 0,1-1 0,-2 1 1,-2 1-65,-4 2 1,1 5 0,-1 3 0,4 1 9,3 2 1,1 7 0,-3-4 0,4 1-255,0-1 0,2 0 1,4-1-134,0 1 1,1-1 279,3 0 0,3-5 1,6-3-1,-1-2 164,1-2 0,-2-2 1,-2-2-1,0-3 104,0 1 0,-2-6 0,1 4-5,2-3 1,-3 0-1,0 2 12,-2 0 1,1 6-145,-2-1 0,-3 8 1,3 5-48,-2 2 1,-2 3 0,0 1-1,1 1-4,3-1 0,-1-2 0,4-4 0,0-2-298,0-1 0,1 2 238,4-4 1,-3 0 0,-1-4 0,2-1 69,1-3 1,-3-3 0,-1-5 0,0-1 41,0 1 0,-3-1 1,3 1-1,-1 0-94,1-1 1,-3 1 0,3-1 0,0 1-34,0 0 0,-4-1 0,2 1 1,0-1 47,-1 1 0,1 1 128,-1 3-33,-2 2 0,7 12 0,-5 2 1,-1 3 2,-1 1 0,2 1 0,1 1-59,2 2 0,-3-2 0,5 2 0,0-2 0,1-1 18,-2-1 1,3-1 0,-3-1 104,3-2 0,2 0-32,-1 5 0,-6-7-56,-6-1 1,-6-4 0,-6-1-52,-1 0 0,5 0-96,0 0 0,7 0-130,1 0 0,1-1 0,7-2 0,2-3-80,1-1 0,1 3 0,1-3 192,-1 2 0,2-3 0,1 2 0,2-1 0,-2-2 34,-2-2 1,0 0-1,-1 1 1,-1 2 375,-2-2 0,0 3 0,-3 0 344,1 2 1,-5-1-228,2 2 1,-2 4-1,-2 0-219,0 7 0,4 4 0,0 1 0,0 1-277,2-1 1,-3 1-1,5-1 1,1-1-466,2-3 0,2 3 0,-1-4 0,1 0 66,-1-3 1,6 3-1,1 0 1</inkml:trace>
  <inkml:trace contextRef="#ctx0" brushRef="#br0" timeOffset="54421">13233 9116 8355,'-12'-7'-620,"-1"1"0,2 8 0,2 2 429,1 4 1,-1 3 0,-3 2 0</inkml:trace>
  <inkml:trace contextRef="#ctx0" brushRef="#br0" timeOffset="54813">13407 8992 8355,'-1'-18'-168,"-2"7"0,-1 9-217,1 9 1,-3 4 0,2 2 0,0 0 606,-1 4 1,3 4 0,-2 6 0,3 2 0,1 0 0,0 1 0,0 4 0,0 0-170,0-1 1,0 1-1,0-5 1,0-1-231,0-2 0,0-5 0,0-2-188,0-1 1,1-6 356,3-3 0,3-8 0,6-1 89,-1-7 1,0 0 0,2-1 0,1-2 42,2-1 0,3 0 0,-2 2-50,2 0 1,-4 7 0,4-2 0,-3 2 0,-1 2-76,-3 0 1,-4 6 0,-2 2 0,-2 3-3,-2 1 0,-3 1 0,-4 1 0,-5 1-16,-2 1 0,-7 2 1,-2-3-1,-2 2-13,1-2 0,-1-5 0,4-2-408,-1 2 1,4-5 71,-2-1 0,9-2 0,2-2 1</inkml:trace>
  <inkml:trace contextRef="#ctx0" brushRef="#br0" timeOffset="55443">13804 8942 8355,'0'-5'149,"0"5"0,-4 5 0,0 9 0,1 1 1,1 3-1,2 3 0,0 3 0,0 5 246,0 3 1,0 1 0,0 4 0,0-1-608,0-3 0,0 6 0,0-5-246,0 1 1,2-6 0,1 0 0,2-5 0,2-3-609,3-4 1,1-4 979,1 0 0,0-6 0,1-2 0</inkml:trace>
  <inkml:trace contextRef="#ctx0" brushRef="#br0" timeOffset="55444">13965 9426 8355,'0'-7'81,"0"0"1,1 4 0,4-1-111,3 1 1,3-2-1,3-1-93,2-1 1,-2 3 0,2-4 0,-2-2 0,-1-1 0,-1-1 0,0 0 0,-1-1-27,-2 1 0,-4-5 0,-5 1 219,0 1 1,-1 6 0,-5 5 0,-5 3 167,-4 1 0,-7 1 0,3 3 0,-2 6 20,1 5 1,4 4-1,0 5 1,3-2-243,5-1 0,3-1 1,5 4-1,1-4-34,3-3 1,4 1-1,9-2-279,4-1 0,3-6 0,4-4 1,2-1-1,1 0-251,-1-1 0,4-7 0,-2-3 0</inkml:trace>
  <inkml:trace contextRef="#ctx0" brushRef="#br0" timeOffset="55804">14883 9339 8355,'4'-8'-29,"1"1"0,2 1 1,3 4-748,1 0 581,1 2 1,6 0 311,3 0 1,2-1 0,4-2 0,0-1 0,2 1 0,-1 2 0,-2 1 0,-3 0-572,-2 0 0,-3 0 0,-7 1 104,-3 3 199,-2 3 1,-23 6 0,-4-1 0</inkml:trace>
  <inkml:trace contextRef="#ctx0" brushRef="#br0" timeOffset="56046">14895 9451 8019,'6'8'-325,"3"-1"0,5-2 601,3-2 1,9-2 0,0-1-364,4 0 1,9 0 0,5-1 0,2-3-1,-2-3-422,-2 0 1,0-4 0,-5 4 0</inkml:trace>
  <inkml:trace contextRef="#ctx0" brushRef="#br0" timeOffset="56327">15242 9116 8355,'-9'-4'436,"5"-1"1,1 3 0,11 4 0,2 4 0,2-1-192,5 1 1,-2 4 0,6-3 0,1 1-232,1 0 0,6 0 1,0 6-1,-3 1-77,-4 2 0,0 1 1,-5-3-1,-3 3-287,-5 1 0,1 0 1,-6 3-1,-1-1 184,-2 1 0,-5 0 1,-2-1-1,0-3-125,-4 0 0,-5-3 0,-3 4 0,0 0-301,0 1 0,-10-5 0,2 3 0</inkml:trace>
  <inkml:trace contextRef="#ctx0" brushRef="#br0" timeOffset="56675">14759 9153 8355,'0'-7'396,"0"13"0,-2 2 0,-2 8-277,-4-2 0,1-1 0,-1 0 0,0 2-33,1 2 1,-4 4 0,4-3 0,-1 0-109,-1-1 1,5 8 0,-3-3-1,0 0-72,0 2 0,5-1 0,-2 2 27,2 0 0,2-5 0,0 0 1,2-2-1,2-2-99,4 2 1,10-5 0,5 0 0,6-4-246,3-4 0,1 3 1,4-4-100,0-1 1,1-1 0,-1-2 0</inkml:trace>
  <inkml:trace contextRef="#ctx0" brushRef="#br0" timeOffset="57541">16508 9041 8355,'0'-8'566,"1"1"-729,3 2 0,3-4 1,5 4-1,2-1 209,3 1 1,3-1 0,8 4-1,2-3 1,1 3 0,-1 0 0,-4 2-1,-3 0 1,-3 0-131,-2 0 0,-3 6 1,-6 1-1,-2 1 1,-1 0 82,-3 2 1,-3 1-36,-5 1 0,3 1 1,-7-1-1,-2 1 115,-4-1 0,0 4 0,-4 2 0,0 0-10,-1 0 1,4 4 0,-4-2 0,2 0 0,3 0-54,2-3 0,2 0-1,1-5 1,3 1-12,1-1 0,2 1 0,4-1 0,7-5 1,4-3-1,6-3 23,2-1 1,2-4 0,4-1 0,-1-1-94,1 1 1,0-4 0,0 5 0,-2 2-250,-2 0 0,-3 2 0,-6 0 0,1 0-965,-1 0 1165,0 0 1,1 6 0,-1 1 0</inkml:trace>
  <inkml:trace contextRef="#ctx0" brushRef="#br0" timeOffset="57730">16470 9289 8355,'0'-12'338,"2"1"1,2 3 0,4 2-384,3 1 1,7 2-1,3-4 1,2 0-1,3 2 1,3-2-1,6 1 1,2-1 143,0 0 1,3 5 0,-7-2-995,3 2 0,1-3 0,0-2 0</inkml:trace>
  <inkml:trace contextRef="#ctx0" brushRef="#br0" timeOffset="58258">17934 8979 8355,'7'-18'3,"2"0"1,-5-2-1,-1 3 1,-3 3-1,-4 3 114,-4 3 1,-7 3 0,-3 5 0,0 0-16,0 0 1,-4 5-1,1 3-25,-2 3 0,-2 7 1,0 2-1,0 0-6,1 1 1,4 0 0,4 4 0,3 1 0,5 1-57,4 2 0,3 0 0,2-4 1,4-2-152,8-2 0,1 1 0,8-5 1,4-2-2,6-1 0,-1-8 0,4-1 0,1-4-95,-1-1 0,4-1 0,-10-2 1,-2-3-398,0-1 1,-9 3 410,-6-4 1,0 0-1,-5-5 1</inkml:trace>
  <inkml:trace contextRef="#ctx0" brushRef="#br0" timeOffset="58450">17636 9141 8841,'6'-7'0,"3"3"0,5 1 0,4 0 0,1-1 0,5 0 0,3 0 0,6-2 0,5-1 0,2-2 0,2-2-251,2-2 0,-5 5-1092,-2 0 1027,-5 5 1,-2-8-1,2 4 1</inkml:trace>
  <inkml:trace contextRef="#ctx0" brushRef="#br0" timeOffset="58721">17921 8533 10171,'-7'4'0,"3"8"0,3 10 0,1 7 0,0 4 0,0 5 0,-1 4 0,-2 7 0,-3 6 0,1 4 0,-2 4 0,1 2 0,0 1 0,-1 0 0,-2 1 0,1-3 0,1-2 0,2-5 0,1-5 0,-1-5 0,1-4-1110,2-6 1,-5-3 0,0 4 0</inkml:trace>
  <inkml:trace contextRef="#ctx0" brushRef="#br0" timeOffset="59867">19025 8582 9169,'13'-31'0,"-2"3"0,-2 5 0,-2 3 0,-1 3 0,-5 1 0,-5 4 33,-8 4 1,-2-2 0,-8 6 0,-3 1 0,-4 3 0,-3 4 0,-1 6 0,0 4 0,1 4-1,2 1 1,3 3 168,0 1 0,7 4 1,2 2-1,3 4-252,4 2 1,6 3 0,1-1 0,6 0 0,5-1 0,6-2 0,5-2-467,4-2 1,6-1 397,1-4 1,5 0-1,-2-2 1,1-2 22,0-4 1,-5-4-1,-1 0 1,-5-1 165,-5 1 0,-5-1 0,-4 0 0,-3 1 126,-4-1 0,-7 1 0,-2-1 0,-4 0-83,-5 1 1,-2-1 0,-7-1 0,-2-1-81,-1-2 1,0-4 0,5 3 0,-1-1-373,0-4 0,6 0 0,2-2 0,3 0-340,2 0 0,0-6 0,-1-1 1</inkml:trace>
  <inkml:trace contextRef="#ctx0" brushRef="#br0" timeOffset="60000">19571 9054 8355,'-13'0'-656,"1"0"1,-6 5 0,-1 2 0</inkml:trace>
  <inkml:trace contextRef="#ctx0" brushRef="#br0" timeOffset="61225">15416 4242 8355,'0'-13'0,"0"1"0,0-1 0,0 5-69,0 0 1,-1 5 0,-5-1-1,-5 3 151,-4 1 1,-7 1 0,3 3 0,-2 4 0,0 3 0,-1 2 0,-1 1-1,-2 2 1,2 3-16,2 1 1,4 3 0,9-4-176,4 1 0,3 3 0,1-2 0,1 2 0,3 2-67,4 0 0,8-2 0,2-1 1,1-1-62,3 1 0,1-3 0,1 2 1,-2 0 186,-2-2 1,-4 0 0,-1-4 0,-4 2 233,-3-2 1,-4-1 0,3-2 105,-1 1 0,-4-1 0,-4 1 0,-4-1-129,-1 0 0,-2-2 0,-7 0 0,-2 2 0,-1-1-143,-3 0 0,3 3 1,-2-6-1,0 3-294,2 2 1,-3-5-1,4-1 1,0-2-408,0-2 0,2 2 415,3 0 1,1-7-1,0-5 1</inkml:trace>
  <inkml:trace contextRef="#ctx0" brushRef="#br0" timeOffset="61381">16011 4688 8355,'-5'-7'-656,"-3"3"1,-14 14 0,-5 3 0</inkml:trace>
  <inkml:trace contextRef="#ctx0" brushRef="#br0" timeOffset="80369">10778 7131 8355,'0'-12'134,"0"0"0,0-1 1,0 1-1,0-1 1,0 1-1,-2 1 1,0 1 399,-3 2 0,0 5 0,2 0 0,-1 6 1,1 7-1,0 5-416,-1 6 1,3 2 0,-5 2-1,2 1 1,0 2 0,1 1-1,2-2 1,1-1 0,0-1-76,0 0 1,6-4-229,2-1 1,4-9-1,3 0 1,3-4 0,2-4-113,2-2 0,1-7 0,0-6 0,0-4 126,-3-3 1,-6-2-1,0-4 1,-6-1 71,-2-3 1,-4 3 0,-7-3-14,-8 3 1,0 2 0,-9 4 0,-3 4 0,-3 5-148,1 3 1,-4 7 0,1 1 0,1 7-554,3 4 1,-7 12-1,7 3 1</inkml:trace>
  <inkml:trace contextRef="#ctx0" brushRef="#br0" timeOffset="93496">10728 6623 7378,'0'-13'0,"0"1"0,0 0 0,0-1 0,0 1-10,0-1 0,0 1 0,0 0 0,0-1 0,0 1 60,0-1 0,1 2 0,2 2 38,1 0 0,5 5 1,-4-4-1,2-2 1,1-2-30,-1-5 0,4 2 0,-3-5 0,3-4-61,2-3 1,-5-1 0,0-5 0,2-1-9,1-2 1,1-6 0,2 0 0,1-1-75,2 0 1,-1-6 0,-3 3 0,1 2-5,2 0 0,-2 4 0,3-4 0,-4 1 60,0 3 1,-2 3-1,-2 3 1,0 2-52,0 2 1,2-3 0,2 4-32,-1 1 0,1 6 0,-1 1 0,0-1 28,1-1 0,0-2 1,1 0-1,0 0 0,-3 1 27,0-1 0,0 0 0,2 0 0,-1 0 29,0 1 1,-3-1 0,-1 0-1,0 2 105,-1 2 1,0-1 0,-4 5-1,1 2-47,-1 1 1,2-2 0,-1-1 0,0 2 2,2 1 1,-5 2 0,5 0-31,-1-1 0,-3 1 1,2-1-1,-1 1 30,1 0 1,-3-2 0,3-1-29,-2-2 1,2 1-1,0 2 1,-1-1-1,-1-2 0,2 2 0,-2 1 0,3 2 0,-1-1-28,1 1 1,0 4-1,-2-1-13,1 0 0,2 2 37,-2-1 1,-2 1-51,7-2 0,-5 4 1,4 3-175,2-2 1,-3 3 164,1-3 0,0-3 0,5 0 0</inkml:trace>
  <inkml:trace contextRef="#ctx0" brushRef="#br0" timeOffset="93711">11485 4589 8355,'-9'4'-248,"1"0"0,1 6 0,-3-2 0,2 3 0,0 1 255,1 1 0,-4 1 1,4 1-1,-1 3 77,0 1 1,-1-2-1,-2 5 1,2 2-109,0 4 1,3 6 0,-4 1 0,2 5-391,-2 5 0,-1 9 0,-1 3 1</inkml:trace>
  <inkml:trace contextRef="#ctx0" brushRef="#br0" timeOffset="104439">2542 11943 9051,'0'-20'0,"0"0"0,0 3 0,0 1 0,-1 3 0,-2 0 0,-2 2 303,-2 3 1,-1-2-1,-5 6 1,-1 1 0,-2 2-1,-5 1 1,-2 1 0,-2 5-1,0 5 1,2 5 162,2 4 0,-2 2 1,3 7-1,1 4-423,3 3 1,6 5-1,3 2 1,2-1 0,3 1-1,5-1-367,5 0 1,9-5-159,3 1 0,5-3 0,3-7 0,3-5 0,3-5-233,0-4 1,9-7 0,-6-4 0,2-6-2,-1-5 0,-2-9 0,-3-5 611,-4-5 1,-3 0 0,-1-3 0</inkml:trace>
  <inkml:trace contextRef="#ctx0" brushRef="#br0" timeOffset="104796">2939 11646 8355,'-12'-13'1946,"0"7"-1841,5 0 1,1 7 0,6 4 86,0 3 0,0 4 0,0 3 0,2 3 0,0 3 0,4 5 1,-1 6-1,1 4 78,-3 1 0,-1 6 0,1 1 0,1 1-618,-1 1 0,0-5 1,-1 2-1,3-3-243,-3-5 1,4-6-1,-1 2 1,1-4-188,-1-2 1,4 1 0,-5-9 423,-1-2 0,3-1 0,1-2 0</inkml:trace>
  <inkml:trace contextRef="#ctx0" brushRef="#br0" timeOffset="105531">3373 12142 8468,'0'-13'404,"0"1"0,-1 4 0,-2 0 67,-1-2 0,-1 0 0,2 1-174,-1 0 0,-2 7 0,2-3-234,-4 4 0,-3 1 0,-2 1 1,1 4-42,0 3 0,-1 4 1,1 3-209,-1 2 1,1 4-1,1-3 1,1-1 0,3 3-298,2-1 0,1-2 1,4 2-1,0-1 38,0-3 0,5-5 1,4-4-1,2 0 261,1-3 0,-4-2 0,1-2 0,0-3 231,2-5 1,0-2 0,-1-2 0,-3-3 168,-2 0 1,1-1 0,-3 5 0,1 0 153,-2-1 0,0 1 0,-2-1-23,0 1 1,0 4-307,0-1 1,1 8-70,3 1 0,-1 5 1,4 8-1,-2-1-159,-2 1 0,4-1 0,1 1 0,2-1-67,-2 0 0,3-1 1,-2-1-1,2-3 26,1-2 0,0 0 1,1-5-1,-1 0 145,1 0 0,-5 0 0,0-2 0,0-2 72,-1-4 0,0 1 0,-4-1 0,1-2 257,-1-1 0,-2-1 0,1-1-17,2 1 1,-3-1-1,3 1 114,-2-1-104,3 7 0,-2 0 0,5 6 0,0 1-47,-1 4 0,0 1 1,-3 8-1,3 1-319,0 2 0,4 0 0,-3-5 0,3 0-788,2 1 0,-1-2 380,1-3 1,5 3-1,1-4 1</inkml:trace>
  <inkml:trace contextRef="#ctx0" brushRef="#br0" timeOffset="105532">3646 11894 8355,'-12'-6'-333,"-1"5"0,7-3 1,1 8-74,4 4 0,12 3 0,3 2 1</inkml:trace>
  <inkml:trace contextRef="#ctx0" brushRef="#br0" timeOffset="106051">3857 12105 8437,'0'-13'0,"2"2"0,0 2 0,4 2 694,1 1 0,-5 1-580,3 1 0,1 2 0,3-2 0,0 4 0,1 4-73,-2 4 1,-5 8-1,3 0 1,-2-1-28,0-1 1,0-2-1,-4 1 1,0-1-246,0 1 1,1-1-13,3 1 0,-1-7 0,5-1 122,2-4 1,-3-2-1,0-4 55,-2-3 1,1-3 0,-3-1 0,1-1 60,-1 1 0,2-1 0,-1 1 0,0 0 51,2-1 1,-3 5 0,5 1-44,2 2 1,-4 0-4,3 5 0,-2 6 0,2 2 1,-2 3-24,-1 2 0,2-1 0,-3-1 25,2-3 0,-3 2 0,3-4 0,0-1 0,0 1 8,3-4 0,-3 0 0,1-2 36,2 0 1,1-6-59,1-2 0,-4-2 1,-1 1-1,0 2-15,0 1 0,-3-2 33,4 4 0,-4 0 0,3 5 26,-1 3 0,2 3 0,-4 5 1,0 1-240,2-1 0,-3-1 0,5-1 1,2-3-519,1-2 1,1 4 465,0-5 1,1 0-1,-1-4 1</inkml:trace>
  <inkml:trace contextRef="#ctx0" brushRef="#br0" timeOffset="106379">4688 11919 9788,'-5'-7'-719,"3"3"0,-2 8 0,3 4 0,1 3 424,0 1 1,5 1-1,2-1 1</inkml:trace>
  <inkml:trace contextRef="#ctx0" brushRef="#br0" timeOffset="106380">4676 12254 6917,'0'12'-592,"12"-12"1</inkml:trace>
  <inkml:trace contextRef="#ctx0" brushRef="#br0" timeOffset="106699">2791 12787 8355,'12'-6'117,"6"5"0,3-9 0,7 6-200,6 1 1,7-2 0,4-1 0,4 1 624,0-1 1,10-2 0,5 3 0,2-1-169,1 1 1,8-1-1,-2 3 1,1-1-257,4 1 0,4 2 1,0 0-446,-1-4 1,0 3-1,-4-5 1,0 1 0,-2 4-933,-3 0 0,-8-3 0,4-2 1</inkml:trace>
  <inkml:trace contextRef="#ctx0" brushRef="#br0" timeOffset="108017">6437 11683 9136,'-2'-11'0,"0"1"0,-1 3 331,4 2 1,5 1-1,6 2-271,1-2 0,5 3-118,2-3 1,4-2-1,0 1 1,1-1-1,0 1 1,0 1-1,-2-1 1,-2 1-659,-5 2 0,2-4 568,-1 2 1,-6-2 458,-7 2 0,-8 3-216,-4-3 1,-3 7 0,0 2 0,2 2 169,5 3 1,-1 5 0,1 3 0,1 0-153,1-1 0,2 6 0,0-3 0,0 4-24,0 0 0,2 1 1,1 0-1,2 1-33,2 3 0,-3-3 0,3 5 0,-1-2 20,-4 0 0,4-1 0,-2-3 0,-1 0 1,-2 0 0,-1-2 0,0-1-16,0-1 0,0-6 1,0 2-1,-1-3 1,-2-2-51,-1 0 0,-6-1 0,2-1 0,-3-3-60,-2-2 0,0 1 0,-2-3 0,-3 1-190,-2-1 0,0-2 0,-4-1 0,2 0-180,1 0 1,2 0-1,-3 0 1,3 0-480,1 0 1,0-4 473,1 0 0,4-6 0,-5 3 1</inkml:trace>
  <inkml:trace contextRef="#ctx0" brushRef="#br0" timeOffset="108185">6288 12030 8355,'1'-16'152,"4"1"1,4 2-1,6 4 1,6 0-1,2 1-747,2 0 1,-3 4 340,3-5 0,-2 7-168,11-3 1,-1-1-1,4-1 1</inkml:trace>
  <inkml:trace contextRef="#ctx0" brushRef="#br0" timeOffset="109455">7813 11956 8444,'0'-17'0,"0"-1"0,0 0 48,0 1 1,-1 0 0,-2 5 0,-2-1-1,-2 2 42,-3 3 1,-1-2 0,-1 6 0,-1 3-1,1 4 1,0 5 0,-1 3-136,1 1 0,-1 5 0,2 1 0,2 0 0,2 1 0,1-1-144,4 0 0,0-2 0,2-3 26,0-1 1,2-1 0,2-3 0,4-4 105,3-2 0,1-2 1,-1-2-1,-1-2 41,-2-4 1,1-3 172,3-1 0,-4 1 154,1 2-255,-7 4 0,4 6-63,-6 3 1,4 3-1,2 6-104,0-1 0,3 0 1,3 1-1,0-1-213,1 1 0,-1-1 0,1-1 0,-1-1 118,0-2 1,1 0-1,-1 5 1</inkml:trace>
  <inkml:trace contextRef="#ctx0" brushRef="#br0" timeOffset="110093">8421 11906 8812,'0'-16'0,"0"-1"0,0 2 320,0 1 0,0 2-160,0-1 1,-5 7 0,-4 3-172,-2 6 0,-1 3 1,-2 7-1,-1-1 119,-1 1 1,-1 0 0,3 4-126,-2 4 0,3-2 0,-1 0 0,5 1 0,1-1-54,1 3 0,1-4 0,6-2 0,0-2-305,0-2 0,6-5 0,3-2 0,5-4 185,3-1 1,3-1 0,-3-4 0,-1-3 203,2-3 0,-4-7 0,3-3 0,-5-3 44,-4-5 1,3 1 0,-4-5 0,1-1 5,1-2 1,-2-3-1,2-1 1,0-2-121,0-3 1,-2 0 0,0-3-1,-2 2 21,-2 5 1,-1 8 0,-2 5 0,0 6 139,0 6 1,-6 9 0,-1 8-95,0 10 1,-2 13 0,3 9 0,1 3 320,-1 1 1,2 1-1,4 2 1,0 2-188,0-2 0,0 2 0,1-2 1,4-2-243,3-4 0,3-2 0,1 1 0,1-4-139,-1-3 0,0-7 1,1-2-1,-1-5 69,1-4 0,-1-2 0,0-6 1,1-2 39,-1-2 0,1-7 1,-1-7-1,0 1 336,1-1 0,-5-3 0,0 3-79,2-1 0,0 4 0,-1-1 0,-2 5-71,-1 3 1,-1 5 0,-2 1-70,1 4 0,0 5 0,-4 6 0,2 0-18,2 4 0,-1-3 0,3 2 0,1-2-250,0-2 0,1 1 1,5-2-1,-1-3-554,1-4 591,5-2 1,-5 3-1,5 2 1</inkml:trace>
  <inkml:trace contextRef="#ctx0" brushRef="#br0" timeOffset="110648">8843 11534 8355,'-13'0'-208,"1"0"0,0 0-1345,-1 0 1275,6 11 1,2 2 252,5 7 1,0 4 0,0-5 0</inkml:trace>
  <inkml:trace contextRef="#ctx0" brushRef="#br0" timeOffset="110649">8930 11795 8355,'-7'-6'-189,"1"3"400,6-5 1,6 5 0,2 1 0,3 4 15,1 7 0,1 2 1,-2 1-1,-1 0-117,-2 1 1,-1 3 0,1 2-1,-4 0-117,-2 0 1,-2 3 0,0-5 0,0-1-65,0-1 1,0-5-110,0-1 0,0-7 114,0-1 0,0-5 0,0-9-118,0-3 1,0-2 0,1-6 0,3 2 0,3 1-95,0 1 1,4 2 0,-3-3-26,3 1 1,-3 6 0,2 0 0,2 5 64,4 6 1,6-3 0,-3 0 0</inkml:trace>
  <inkml:trace contextRef="#ctx0" brushRef="#br0" timeOffset="110994">9277 11956 8355,'-4'-13'879,"0"1"0,0 4-767,4 0 1,0 3 0,1-2 0,3 1 0,4 0 0,3-1-109,2 0 1,-4 3 0,2-3 0,3 0-417,0 1 0,0-1 0,-2-3 251,1 2 0,-2-1 8,-3-3 1,-3 0-1,-5-1 1,0 1 95,0-1 1,-1 5 0,-3 1 0,-4 2 204,-3 2 0,-2-3 0,1 2-20,-1 2 1,1 6 0,0 4-1,1 3-71,2 1 0,0 5 0,4 1 1,3 1-93,0 3 0,2-2 1,2 0-1,2 1-197,4-2 1,5-1 0,3-7 0,5-1-700,2-2 0,2-5 695,0 1 0,0-3 0,-1-1 1</inkml:trace>
  <inkml:trace contextRef="#ctx0" brushRef="#br0" timeOffset="111480">9736 11757 8355,'0'-8'1714,"0"0"-1381,0-2 1,-6 6 0,-2 4-1,-2 7 1,1 4-441,0 1 0,3 5 0,-4-1 0,3 1 1,2 1 0,0-3 0,5 4 0,0-1-332,0-3 0,10-1 1,2-3-1,4-2-107,2-5 0,1-3 0,6-1 1,1-1-677,3-3 1221,-3-3 0,4-11 0,-5-2 0</inkml:trace>
  <inkml:trace contextRef="#ctx0" brushRef="#br0" timeOffset="111481">10033 11571 8355,'0'-31'0,"0"-4"0,0 5-1296,0-2 1225,0 5 0,0 0 0,0 8 0,-1 3 1091,-3 5 1,1 0-596,-5 6 1,5 7-1,-1 6 1,3 5-155,1 3 1,0 3 0,0 6 0,0 1-93,0 3 1,0-1 0,1 5 0,2 0-123,1-1 0,1 2 0,-2-4 0,1 1-483,-1-1 0,3-1 1,-1-6-316,2-2 0,-3 1 0,3-5 0,-1-2 96,-4-1 1,0-7 0,-2-2 0</inkml:trace>
  <inkml:trace contextRef="#ctx0" brushRef="#br0" timeOffset="111746">9909 11733 8355,'-6'-6'-58,"0"3"1,7-4 0,5 2 0,5 1-1,6 0-415,2 0 0,1-5 711,5 5 1,4-6-1,2 4 1,0-3 0,2 2-1,0 2 1,-2 1-6,-5-2 0,0 5 1,-9-3-139,-2 2 1,-7 8-1,-4 2 1,-2 3 18,-2 2 1,-5-1 0,0 2 0,-1 1-189,1 1 0,1 5 0,4-4 0,0-2-612,0-1 0,4-2 0,3-1 124,4-3 1,-2 3 0,9-4 0</inkml:trace>
  <inkml:trace contextRef="#ctx0" brushRef="#br0" timeOffset="112494">10381 11447 8355,'-13'0'35,"5"0"0,1 2-958,2 2 0,1 3 711,4 5 1,5 1 0,2-1 0</inkml:trace>
  <inkml:trace contextRef="#ctx0" brushRef="#br0" timeOffset="112495">10703 11671 8355,'-1'-11'0,"-2"1"-72,-1 2 0,-6 4-18,2-5 1,-3 7 0,-1-3 0,-1 4 276,1 1 0,-2 0 0,-1 0 0,-2 1-128,2 4 0,1 1 0,2 7 0,0-1 80,-1 1 0,5-1 0,1 0 0,2 2-124,2 3 1,1-3-1,4 2 1,2-4-181,4-3 1,3 0 0,2-5 0,-1-1-125,0-1 1,1-2 0,-1 0 0,1 0 187,-1 0 1,0-6 0,-1-2 0,-2-3 83,-5-2 0,1-3 0,-1-1 0,1 2 175,0 1 0,-3-2 0,2-1 0,-2 2 91,3 1 1,-3 2 0,5 0-35,-1-1 1,3 6-34,0 3 1,2 3 0,1 1-82,0 0 1,1 5 0,-2 4 0,-1 2-43,-2 1 1,-1 0-1,2 1 1,-2-1-38,-1 1 0,-1-1 1,-2 0-1,1 2-58,-1 3 0,-2-8 0,-1 4-40,0-2 1,0 0 91,0 1-7,0-5 0,0-3 0,0-8 0,2-4-59,2-3 1,-1-3 0,5-1-1,0-2-181,-1 2 0,4-3 0,-3 0 1,3 0 174,2 1 1,-1 0 0,0 5 0,1 1 139,-1 2 1,1 4 0,-1 5 37,0 0 0,-5 5 0,-2 5 1,-3 5 18,2 6 0,-2 2 1,2 2-1,-1 0-993,1 0 1,-1-5 202,5 1 1,0-6 0,4 3 0</inkml:trace>
  <inkml:trace contextRef="#ctx0" brushRef="#br0" timeOffset="113328">11745 11435 8355,'0'-8'2,"0"-1"0,1 1 133,4 1 1,-4 0 0,3 3 0,-1-3 0,0-1 0,2 0 0,2 0 312,3 1 1,-4 1 0,3 6-345,0 0 1,2 2 0,0 2-75,-2 4 1,-4 7 0,-5 3-1,0 0-56,0 0 0,-1 4 1,-2-3-1,-1 2 58,1 0 1,2-6 0,1 1-145,0-2 0,1-3 0,3-3 0,5-4 0,2-2 18,1-2 1,2 0-1,1-2 1,2-2-59,-2-4 0,3-3 0,-2-3 0,-1-1 168,-1-1 1,-2-5-1,1 3 1,-1 0 138,1 0 0,-5-4 1,0 3-1,0-1 193,-1 4 1,-1 6-29,-6 2 0,0 2-272,0 2 0,0 7 1,0 14-1,0 3-27,0 4 1,0 2 0,0 1 0,1 5-73,3 4 1,-1-4-1,4 8 1,0 0 76,0-2 0,1 1 1,3-1-259,-3 4 1,2-2-1,-6 4 1,-1 0-1,-2-1 34,-1-1 0,-1 0 0,-3-6 1,-4-3 176,-4-4 1,-1-5 0,-2-2 0,-3-4 34,-2-4 1,0 0 0,-5-10-1,0-1 79,0-2 1,5-2 0,0-3 0,2-6 68,3-5 1,3-4-1,4-6 1,3-1-331,4-3 0,2-3 0,5-7-29,6-2 1,6 4 0,8-2 0,3 6 0,4 3-68,3 2-560,1 8 0,1-4 0,-1 5 0</inkml:trace>
  <inkml:trace contextRef="#ctx0" brushRef="#br0" timeOffset="119365">12960 11286 8355,'-6'-7'225,"1"2"1,10 5-403,3 0 0,4 0 1,3 0-1,3 0 122,2 0 1,6-2 0,7-2-1,3-4-18,1-3 0,0-1 0,-1-1 0,-3 1-11,-4-1 1,-7 1-1,-3 0 1,-2-2 117,-6-3 0,0 2 1,-7-6-1,-1 1-79,-2 0 1,-1-2 0,0 6 165,0 1-38,-5 1 0,-2 8 1,-4 6 27,2 7 1,4 6-1,5 2 1,0 3-140,0 1 1,0-2 0,1 3 0,2 1-819,1-2 499,6 5 0,-3-11 0,5 5 1</inkml:trace>
  <inkml:trace contextRef="#ctx0" brushRef="#br0" timeOffset="119853">13159 11001 8355,'-8'-28'276,"-1"4"0,7 1 0,-3 11 90,4 0 0,1 3 0,0 4 0,0 5-151,0 10 0,4 3 0,0 11 1,0 3-1,1 4-93,-1 3 0,4 2 0,-4 2 0,0 4-333,2 3 1,-5-1 0,3 0-1,-2-1-277,-2-3 0,5-3 0,2-4 0,1-5-56,1-6 0,3-1 0,6-9 0,0-5-141,0-4 1,4-3 649,-2 0 1,-2-11-1,0-3 1</inkml:trace>
  <inkml:trace contextRef="#ctx0" brushRef="#br0" timeOffset="120945">12898 11311 9059,'-5'-4'0,"6"0"0,10 1 300,9 2 1,0-1 0,4-1-311,2-1 1,12-10 0,4 2 0,5-3 0,2-2 0,0-1 0,-4 1-454,-4-1 0,-3 1 1,-5 3-1,-4-1 1,-5-1 135,-3 0 0,-3-3 0,-6 0 0,-1-2 380,-2 1 1,-4 0-1,-5-2 1,0 2 225,0-3 0,-4 4 0,-1 0 274,-2 1 0,-2 3-282,-3 7 0,5 3 1,3 11-1,3 6-122,1 8 1,0 3 0,0 3 0,0 2 3,0 1 1,4 9-1,0-2 1,-1 1 8,-2 2 0,-1-5 1,1 8-182,3-4 1,-2-5 0,2 0-1,-3 1-118,-1-3 0,2-5 1,0-6-1,4-4 1,0-3-164,-1-4 1,5-6 0,-2 0 92,3-6 1,1-5-1,1-7 1,-1-3 51,1-2 0,-1 1 0,0-3 0,1 3 52,-1 1 0,1 1 0,-2 5 1,-2 0 130,0-1 0,-5 6 159,4 3 1,-5 8 0,2 5 0,-1 2-6,0 1 0,2 4 1,-3 2-1,2 0-111,2 0 0,-3 4 0,5-2 1,0-1-72,2-3 1,2-2 0,0-1 0,3-1-75,0 0 0,2-5 0,-3-3 0,3-2 18,1-2 0,-2-6 0,2-2 0,0-3 136,1-1 0,-5-6 0,1-2 0,-3 0 27,-5-1 1,2 2 0,-6-3 0,-1 2 12,-2 2 0,-5 2 1,-2 5-1,0 1-127,-4 2 0,-5 5 0,-2-1 0,2 3-143,1 1 0,2 5 0,-1 4-11,1 2 0,1 2 0,1 2 0,3 3 33,2 2 0,1-5 0,4 3 0,0-2 0,0 1-57,0-2 0,5-3 0,4-2 116,2-2 1,5-5-1,1 1 1,-2-4 165,-1-4 0,-2-3 1,0-5 105,1-1 1,-6 1-1,-3 0 22,-3-1 1,-1 1 311,0-1-527,0 1 0,0 6-50,0 6 1,2 6 0,0 6 0,3 1-1,-1-1 18,1 1 0,1-1 1,3 0-59,0 1 1,-1-5 0,4-1 0,2-2 0,1 0-93,2 0 1,-1-4 0,-3 2 0,0-4-177,4-3 1,-3-6 0,2 2-1,-2-3 196,-2-2 0,0-5 0,-3-2 0,-1-2 172,2 1 1,-3-7 0,0 4 0,-2-4-78,-2-2 0,0-1 0,0-3 0,1 1 304,-1-1 0,-2-1 0,-1 2 81,0 4 0,0 0 0,-1 3 556,-4 3 0,4 9-608,-3 5 1,3 15 0,1 15 0,0 2-107,0 2 0,4 5 0,0 3 0,0 2-84,1-2 1,-3 7 0,2-3-1,-3 2-202,-1-1 1,0-1-1,2-1 1,0-3-375,3-4 0,0-3 0,-2-2 1,2-4-667,2-3 0,-3-3-78,5-2 1234,-7-5 0,4-1 0,-6-6 0</inkml:trace>
  <inkml:trace contextRef="#ctx0" brushRef="#br0" timeOffset="121200">14238 11274 10181,'5'-7'55,"4"3"1,3 1 0,6-1-1,5-3-125,5 0 1,8-4 0,0 4-1,4-1-1028,0 0 0,-2-1 0,-1-3 1</inkml:trace>
  <inkml:trace contextRef="#ctx0" brushRef="#br0" timeOffset="121708">15143 11385 8355,'0'-12'125,"0"0"0,2 1 447,2 2-487,-3 4 0,6 5 0,-4 1 0,1 3-182,-1 5 1,2 2 0,-1 1-1,-1 0 47,-2 1 0,1-1 0,1 1 1,1-1-29,-2 0 1,4-3-1,0-2-40,0-2 0,-1-1 0,3-4-3,1 0 0,-2 0 1,2 0-1,0 0-44,2 0 1,-2-5-1,-1-4 1,0-2-1,0-1 149,1 0 0,-5-5 1,3 0-1,0 2 277,-1 2 0,-1 4 1,3 1-18,1-2 1,4 5 0,2 1-116,2 2 1,-1 8 0,-2 2 0,1 3-83,2 2 0,-5 0 0,-5 2 0,-2 2-121,-2-2 0,-1 0 0,-2 0 0,-2 1-17,-2-5 1,-3 1 0,-5-5 0,-1 0-284,1-3 0,-5-1 0,1 0-523,1 1 699,1 0 0,2-10 0,-1-1 1</inkml:trace>
  <inkml:trace contextRef="#ctx0" brushRef="#br0" timeOffset="121963">15391 11075 8355,'-12'-12'568,"1"8"1,3 7-2251,3 8 1163,4 4 0,7-3 0,1 1 0</inkml:trace>
  <inkml:trace contextRef="#ctx0" brushRef="#br0" timeOffset="123330">16086 11261 7822,'0'-26'0,"0"5"0,-2 8-91,-2 4 1,-3 4-1,-4 4 1,2-2-1,0 0 1,0 3-1,-1 4 1,1 4 274,0 6 1,7 0-1,-4 5 1,2-1-50,0-3 0,0 3 1,4 0-1,0 0-105,0 0 0,1-1 0,3-5 0,4-1-154,3-3 0,3-2 1,1-6-1,3 0 77,2 0 1,-4-6 0,3-3-1,-1-5 53,-3-3 0,-1-5 1,-3 3-4,-2 0 0,-4-1 0,-6 5 0,-3-1 0,-5 0-260,-2 3 0,-1 4 1,-2 3-1,-1 0-144,-2 3 0,1 2 329,3 1 0,1 0 0,0 0 1</inkml:trace>
  <inkml:trace contextRef="#ctx0" brushRef="#br0" timeOffset="123331">16346 11237 8355,'-5'-20'1034,"3"2"-865,-3 11 1,10 2-1,4 6 1,2 3-125,1 5 0,0 2 0,1 2 0,-1 3 0,1 2 1,-2-1-1,-2 3 0,-2-2-418,-1 0 0,-2 2 0,-4-3 0,0-2 206,0-1 0,0-6 0,-1-1 134,-4-2 0,4-2 0,-3-7 73,3-4 1,1-5-1,0-2 1,0-3-65,0-1 0,0-2 0,1-3 0,3 0-197,4 3 0,3-1 0,2 4-95,-1-1 0,5 4 1,1-2-1,-1 4 1,3 2-112,-1 2 427,-4-2 0,9 5 0,-5-7 0</inkml:trace>
  <inkml:trace contextRef="#ctx0" brushRef="#br0" timeOffset="123332">16780 11013 8355,'-4'-23'-32,"0"2"1,0-2-1,4 3-442,0 1 809,0 1 1,0 6-1,1 1 164,3 3 0,-2 5 0,3 10-386,1 5 0,-5 9 0,3 1 0,-2 5-72,-2 6 1,0 3-1,0 0 1,0-1-59,0-2 0,0 0 0,0 4 0,0-1-370,0-3 0,0-3 0,0-5 0,1-2-1643,3-2 1648,3-3 0,6-6 0,-1 1 1</inkml:trace>
  <inkml:trace contextRef="#ctx0" brushRef="#br0" timeOffset="123333">16656 11162 9446,'-1'-7'-252,"5"2"1,7 1 341,6-1 0,2 1 0,7 3-118,3-3 1,1 2-1,5-3 1,-3 1-381,-2 0 0,-1-5 1,-4 4-1,-2-2 1,-2-3 79,-5-1 0,-2-5 0,-3-2 0,-3 0 323,-4 0 0,-2-4 0,-4 1 1,0-2 124,-2-2 1,-5 6 0,4 2 0,-2 3 393,-3 2 0,3 5 0,-1 3-3,-2 3 1,5 6 0,1 5 0,2 5-365,2 6 1,0 2-1,2 3 1,2 2-48,4 1 1,2 4-1,-1-3 1,-2 0-120,-1 1 1,2-2 0,-2-6 0,-1-1-106,1-1 1,-1-6 0,-2 2 0,1-4-25,-1 0 0,4-6 66,1-3 0,-1-3 0,1-2 8,2-3 1,-3-2 0,0-4 0,-1 2-17,1-1 0,2-2 0,2-2 1,-2 2-32,0 3 0,-1 2 1,4 6 190,1 0 1,-1 0 0,-1 2 0,-1 2-21,-2 4 0,-4 3 0,4 2 0,1-1-48,-2 0 0,4 1 0,-3-1-860,3 1 0,1-1 0,1 0 1</inkml:trace>
  <inkml:trace contextRef="#ctx0" brushRef="#br0" timeOffset="124100">17574 11125 9777,'-1'-12'0,"-3"0"0,-5 4 0,-2 4 387,-1 3 0,0 1-329,-1 0 0,5 5 1,1 3-1,1 4-131,4 0 0,-4 0 0,2 1 0,1-1-207,2 1 1,1 3 0,0 1 0,1-2 1,3-1 1,-1-2 0,5-1 65,2-3 0,1 2 1,2-6-1,-1-1 55,0-2 0,1-2 0,-2-3 1,-2-5 161,0-2 1,-2-1 0,1-2 0,-4-1 64,-3-2 0,-1 1 0,0 2 0,0-1 72,0-2 0,-1 1 0,-2 4 0,-2-1 30,-2 1 1,4-1-192,-1 1 1,4 5 0,4 3-81,4 2 0,5 7 1,2 0-1,3 1-93,1-1 0,0 5 1,3-3-1,-1 0 153,1-3 0,-3-3 0,1-1 0,-2 0-114,-3 0 1,-1 0 781,-2 0 1,-1-1-119,-3-3 0,-4 2 0,-8-2 0,-4 3-332,-3 1 0,-1 0 0,-1 1 0,-1 3-212,-2 4 0,2 4 0,-1 0 0,4 0-95,3 1 1,1-1-1,-2 2 1,5 1-110,3 2 1,1-1 0,0-3 0,1-2-22,3-3 0,-1 1 1,5-4-1,2-3 154,1 0 1,2-4 0,-1-2 270,0-4 0,-1-3 1,-1-1-1,-2-1-147,2 1 0,-3-1 0,0 1 389,-2 0 0,4-1 0,-4 2 0,1 1 0,0 4 100,1 0 0,2 2-413,3 4 1,-1 5 0,-3 4 0,-2 3 10,-1 5 0,-2 6 0,5 7-160,2 2 0,-3 1 0,0 4 0,0 2 1,-2 0-18,1-2 0,-2 4 0,-4-6 0,1 0 7,3-3 1,-2 0 0,0-5-1,-4-2 102,-7-3 0,-2-3 1,-2 2-1,-3-6 21,0-5 0,-2 0 0,3-6 0,-2-2-22,2 0 0,-3-2 0,2-2-559,1-2 1,5-3 0,3-5-1,1 0 1,4-1-375,0 1 0,8-12 0,1-2 1</inkml:trace>
  <inkml:trace contextRef="#ctx0" brushRef="#br0" timeOffset="125283">18231 11150 8355,'-6'-13'59,"0"1"0,1 4 0,-4 1 0,0 3 0,-1 5 92,2 6 1,-1 0-1,-2 2 1,2 4-1,0 2 1,0 2-1,-1-1-162,2 1 1,-2 3-1,6-3 1,1-2 37,2-1 1,2-2-1,4-1 1,1-1-213,1-2 0,4-5 0,-1 1 1,4-3 29,2-1 0,1-1 0,-5-3 163,1-4 1,-1-5 0,0-2-1,1-2 1,-2 1-53,-3-2 1,-1 4 0,-4-4-1,1 2-65,-1-1 1,-3 1 0,-4 5-1,-5 1-9,-2 2 0,-1 1 0,-1-1 0,1 2-136,0 1 1,-1 3-2,1-2 253,5 3 1,3 1 0,8 0 0,4 0-64,3 0 1,2 0 0,0 0 186,4 0 1,-3 0 0,4 0 0,-2 0 99,1 0 0,1 0 1,-3 0-1,1 0 1,-1 0 45,-1 0 1,3 5 0,-1 2 0,-2 1-145,-4 1 0,1-1 0,-4 4 0,0 1-153,-3-1 1,-3 1-1,-1-1-82,0 0 0,0 1-223,0-1 265,0 1 1,0-8 0,0-5 82,0-7 1,1-4 0,4-1-39,3-1 0,-1 1 1,1 0-1,2-1 15,1 1 0,0-1 0,-2 1 1,0 1-1,0 1-11,2 2 1,2 5 0,-1-1 9,1 3 0,-1 2 1,0 2-1,1 2 30,-1 2 1,-1 2 0,-1 3-1,-2 0 4,2 1 0,-3-1 0,1 2 0,2 0 19,1-2 0,-3 3 0,0-7 1,3 2-28,4-2 0,0 2 1,5-6-1,-1-1-89,0-2 0,2-1 0,4-1 0,-2-3 21,-2-4 1,1-3-1,-4-2 1,0 1 22,0-1 1,-3-3 0,-6-1 0,-2 1 9,-1-2 0,2 4 0,-4-3 42,-1 4 0,-2 0 1,-2 2-1,-3 3 1,-3 2 0,0 1 1,-4 4 0,3-2 0,-3 4-25,-2 3 0,2 6 1,2 0-1,0 3 6,0 4 0,2 0 0,0-4 0,2 2-80,2 2 1,-3 0-1,2-5-158,1 0 164,2 1 0,2-6 76,3-3 0,3-3 0,6-2 1,-1-2 54,1-1 0,-1-6-8,0 2 0,-1 1 0,-1 0 27,-2 2 0,1 1-69,3 4 1,0 1 0,1 2-35,-1 1 1,1 5 0,-1-2 3,0 0 0,1 3 0,-2-5 0,-2 1 35,0-1 0,-1 0 0,4-5 1,1-2 109,-1-2 1,1-2 0,0-5-35,4-1 0,-3 1 1,2-8-1,-1-2 0,1-1-141,0-4 1,1-3 0,-5 0 0,0-4-43,1-3 0,-2-1 0,-1-2 0,-4-1 92,0-1 0,2-3 0,-4 5 104,-1 3 1,-2 9 0,-1 2 0,-1 7 198,-3 4 0,-3 9 0,-5 6-112,-1 10 1,5 9-1,0 9 1,-1 4-71,3 2 0,-4 7 0,4 0 0,1 1-76,-1 0 1,2 2 0,4-3-299,0-2 1,6-7-1,2-4 1,3-3-1,1-3-1775,1-2 1357,-1 2 0,1-9 0,-1 4 0</inkml:trace>
  <inkml:trace contextRef="#ctx0" brushRef="#br0" timeOffset="125728">20216 10629 8355,'0'-25'551,"0"6"1,0 2-470,0 3 1,0 9 0,0 5 0,0 8 0,0 7 0,0 6 0,0 4 0,0 4 22,0 4 0,1 7 0,2 1 0,1 0-61,-1 2 0,2-6 0,1 2 1,-1-6-183,1-3 1,2 3-1,-4-5 1,0-3-656,2-3 0,-5-7 1,3 2-509,-2-4 1112,-2-6 0,-6 4 0,-1-4 1</inkml:trace>
  <inkml:trace contextRef="#ctx0" brushRef="#br0" timeOffset="126176">20017 10951 8355,'6'-11'771,"2"2"-948,3 0 0,3 7 0,3-4 0,3 2 304,4 0 0,5-2 1,1 4-1,2-3 55,2 3 1,-2 0 0,-1 2 0,-2 0-230,-5 0 1,-1 0 0,-6 0-1,-2 2 9,-1 2 0,-7 3 0,-3 5 137,-3 0 1,-2 1 0,-3 1 0,-5 1 0,0 1 22,0 0 0,0-3 0,5 0 0,1-1-38,1 0 0,2 1 1,2-2-1,2-3-129,4-4 1,7-2-1,3-2 1,2 0-134,2 0 1,-4-4 0,-2-3 0,-2-3 42,-2-4 1,-1-1-1,-2 1 1,-5-2-67,-3-5 0,-1 3 0,-1 0-106,-3 0 0,-3 6 0,-6-2 0,0 6 0,-3 2-29,0 4 1,-1 0 156,5 2 1,-1 0-1,1 0 1</inkml:trace>
  <inkml:trace contextRef="#ctx0" brushRef="#br0" timeOffset="126605">21270 10480 8165,'6'-36'0,"2"3"0,1 6 0,0 4-56,-5 7 1,-4 2 0,-4 3-1,-5 3 1,-3 4 0,-4 2-1,-5 2 1,-3 2 309,0 2 0,-1 4 0,0 7 0,2 3-185,2 1 0,-1-2 0,5 4 0,4-1 54,3 0 1,0 6-1,6-4-112,1 0 1,7 0-1,5 1 1,3-1 0,3-2-25,2-2 0,5 4 0,-1-2 0,2 2-17,2-1 1,4 3 0,0-5 0,-2 2 116,-1-1 1,-1-3 0,-1 2 0,-4 0 199,-3 1 1,-1-4-1,-2 3 1,-4 1-80,-3-1 1,-5 0-1,-7 3 1,-9-2-151,-9-2 0,-8 2 0,-6-2 0,0 0-249,0 0 1,0-1-1,1-5 1,3-1-95,4-3 0,7-2 0,2-6-1436,3 0 1029,5 0 0,7-6 0,5-1 0</inkml:trace>
  <inkml:trace contextRef="#ctx0" brushRef="#br0" timeOffset="130481">21803 11199 8627,'9'-4'607,"-1"0"-348,2 1 1,1 2 0,1 1-41,0 0 0,1 0 1,-1 1-1,-1 3 1,-3 5-1,-3 2 1,-4 2-1,-1 4-655,0 4 0,0 2 0,-1 2 0,-4 0-928,-3 0 632,-8-1 1,2 7-1,-4 0 1</inkml:trace>
  <inkml:trace contextRef="#ctx0" brushRef="#br0" timeOffset="131825">22771 10889 8355,'7'-16'202,"-3"-1"0,-3 1 1,-1 3-1,-1 2 1,-2 2-1,-3 2 0,-2 0 1,-4 1-1,-3 1 1,-1 2 112,3 2 0,-4 6 1,1 3-1,0 3-380,3 2 0,2-1 1,1 1-1,3 0-46,2 4 1,-4-3 0,5 2-1,1-2-78,2-2 1,1 1-1,0-1 81,0 1 0,6-2 0,2-3-12,3-4 1,-1-3 0,1-1-1,2-1 1,1-3 91,0-4 0,-2-3 0,1-2 0,-1-1 14,0-2 1,-3 2-1,-1-2 1,0 0 9,-1 0 0,3 2 0,-6-2-2,-1 2 1,2 6 113,-1-1 0,2 7-45,-2-3 1,-3 10-1,5 3 1,-2 3-1,0 1-55,-1 1 1,4-1 0,0 0-27,0 1 0,2-1 0,-3 1 0,1-1-32,2 0 0,1 1 0,0-2 0,-2-1-293,2-2 0,-4-5 0,3 1 158,0-3 0,2-2 223,2-3 1,-2-3-1,-2-6 1,-2 1 280,-1-1 0,2 1-217,-4 0 1,6-1-16,-2 1 1,-1 5-37,1 3 0,1 4 0,2 4-96,-3 4 1,-1 3 0,-2 2 14,8-1 1,-1-4 0,5-1 0,-4-1-189,0-4 0,-1 0 1,1-2 127,-1 0 0,-4-2 98,1-2 0,-5-3 1,3-5 9,-2 0 1,1 3 0,-4 1 0,4 0-28,1 1 0,-3-3 1,4 5 8,2-2 0,1 4 0,1-1-8,1 3 1,-5 2 0,0 3 29,2 4 0,1 3 0,0 2 1,-2-2-1,0-1 49,0-2 0,-2 0 0,2 3-14,0-3 0,-2 2 0,1-4 0,2-1-13,1 1 0,1-2 1,1-4-1,-1 0 22,1 0 1,-1-2-1,-1-2 1,-1-3-16,-2 0 0,-1-4 0,3 3 1,-4-3-57,0-1 1,2-1 0,-2 1 0,-1-1 117,1 1 0,-2 0 0,-4-1-57,0 1 1,-6 4 0,-2 1 0,-3 1 46,-1 3 0,-2 2 0,-1 2 1,-2 4-1,1 3 0,-1 3 136,1 1-333,-1 1 1,6 3 0,1 1 0,3-2 0,2 0-159,2 2 0,3-5 0,3 2 123,1-5 0,6-6 0,-2 1 0,3-2 0,1-2 133,1 0 0,-1-6 0,1-2 1,-1-5 187,0-3 1,1-3-1,-1-6 1,-1 0 95,-2 0 1,0-4 0,-3-1 0,-1 0-206,1-1 1,-2-2-1,-4 3 1,1-2-73,3-2 0,-2 4 1,1 2-1,-5 6 199,-2 5 0,-2 9-119,2 4 1,-1 14-1,-3 6 1,3 6-72,4 3 0,1 9 1,0 4-1,0 2-486,0 2 1,6 5-1,2 4 1,4-3-730,5 1 1,8-1 0,6 1 0</inkml:trace>
  <inkml:trace contextRef="#ctx0" brushRef="#br0" timeOffset="135416">4874 13407 8355,'4'-23'-13,"0"0"0,1 6 0,-1 1 0,1 7 0,1 0 1,-1 3 72,-2-4 0,-2 6 1,-2 2-1,-2 8 32,-1 5 1,-6 0-1,2 10 1,-3 2-1,-1 3 1,-1 5-1,0 0 1,-3 4 1074,0 1-1062,-6-5 0,3 9 0,-8-1 1,0 1-38,-2-2 0,-4 2 0,4-8 0,1 1-19,2 0 0,5-7 1,2-1-1,1-7 37,3-4 0,7-2 0,2 1-6,1-1 1,3 0 0,-2 1 83,3-1 0,2 1 0,3 0 0,5 3 44,2 0 1,-2 5 0,2-3 0,3 1 3,0 3 0,4-3 0,0 2-50,1 1 1,2 0 0,3 0 0,1-3 0,0 1 4,0-1 1,1-4 0,2 2 0,1-2-277,-2 1 0,-1-2 0,-2 3 0,-4-2-310,-3 1 0,-3 0 0,-2 3 0,-1 0-1581,-3 0 1,-1 1 1103,-3 0 0,-2 4 0,3-5 1</inkml:trace>
  <inkml:trace contextRef="#ctx0" brushRef="#br0" timeOffset="136281">5321 13816 8355,'0'-12'141,"0"4"1,0-1 0,1 1 0,3 1 86,4 3 1,-1 3-1,2 1 1,-1 1-190,-1 3 1,2 3-1,-3 7 1,-1 1-61,1 1 1,2 5-1,-4-3 63,-1 1 1,4 1-1,0 0 1,1-3-1,0-3-96,2-2 1,2-1-22,5-3 1,1-4-1,3-8 31,-5-4 1,-2-4 0,-2-3 0,1-3 16,-1-2 0,-4 0 0,1-5 0,-1 1 105,-1 4 1,0-2 0,-5 5 0,3 2 0,-3 1 348,0 2-371,-2 5 1,0 4-1,0 10 82,0 5 1,0 8-1,0-1-122,0 4 0,1 1 0,2 8 1,2-1-1,1 0 7,-1-1 1,1 4 0,-2-1 0,3 3-111,0 1 1,-2 1 0,-5-2 0,0-3 0,0-4-208,0-3 1,0-3 206,0-2 0,-4-3 0,-1-6 0,-2-1 0,-3-1-29,-1-2 1,-1-5 0,-1 1 0,1-3-95,-1-1 0,2-5 0,2-3 0,1-3 0,-1-2-134,2 1 1,2-5 0,5 1 219,0 0 1,5-1 0,2 0 96,0 2 0,6 1 1,-2 2-1,4 1-237,0 2 0,-1 4 0,-1 5 235,4 0 0,-3 0 0,4 0 0</inkml:trace>
  <inkml:trace contextRef="#ctx0" brushRef="#br0" timeOffset="136578">6139 14151 8355,'0'-8'139,"0"2"1,0 5 0,0 6-1,0 5 1,0 4 0,0 2-1,0 5 1,0 2 0,0 2-1,0 0 1,-1-1 0,-2-2-1,-2-2 1,-1 2 0,-1 0-1,2-1-1353,-1-4 0,-4-4 0,4 0 1</inkml:trace>
  <inkml:trace contextRef="#ctx0" brushRef="#br0" timeOffset="137264">6586 13779 8355,'-2'-19'0,"0"2"0,-1 5 583,4 4 0,1 2 1,6 6-1,1 0-526,2 0 0,3-4 0,3 0 1,3 1-1,4 0 0,1 0 1,1-1-1,1 2 0,2 0 0,-2 2 1,-4 0-313,-2 0 1,-6 0 0,1 0-1,-2 0 1,-3 2 0,-3 2 99,-3 4 0,-4-1 0,-1 1 256,0 2 1,-4 5 0,-2 3 0,-1 0-1,-2 1 1,-2 0 0,-2 3 520,1 2-580,-6 1 1,4-1-1,-2 3 185,2 2 0,1-5 0,2 3 0,2-7-58,1-2 0,5 3 0,-1-5-122,2-1 0,4-2 0,2-5-29,4-4 1,3-2-1,3-2 1,1-2 0,4 0-282,5-3 1,-5-4-1,7 0-101,-2-2 1,2 3 0,-6 0 0,3 0 0,-1 1 0,-3 1-571,-1 1 0,-2-2 0,-3-6 0</inkml:trace>
  <inkml:trace contextRef="#ctx0" brushRef="#br0" timeOffset="137265">6648 14027 9228,'-7'-5'0,"5"-2"624,9 0 1,3-3-1,12 5-504,4-2 1,4-2-1,9-4-82,2-4 0,-1 3 1,4-2-1,-1 2 1,-4 3-1519,-5 3 0,2-9 0,-4 3 0</inkml:trace>
  <inkml:trace contextRef="#ctx0" brushRef="#br0" timeOffset="137537">7156 13419 12305,'-5'-9'0,"5"3"0,7 8 0,4 3 0,1 5 0,0 1 0,2 3 0,3 1 0,3 3 0,4 0 0,1 1 0,-1 0 0,1 2 0,0-1 0,0 0 0,1-1 0,2-1 0,0 0 0,0-3 0,-2-1 0,-1-2 0,0 1 0,-2-1 0,-2 0 0,-5 2 0,-2 1 0,-3 2 93,-2-2 1,-4 4 0,-6 2-1,-3 2 1,-6 2 0,-5 1 0,-7 3-125,-6 4 1,1 3 0,-5 3 0,0 2 0,2 2 0,0 0-1,3-3 1,4-2 0,5-3 0,3-5-1702,4-4 1,1-1 0,-2 0 0</inkml:trace>
  <inkml:trace contextRef="#ctx0" brushRef="#br0" timeOffset="137981">8260 13767 8611,'-4'-9'836,"0"1"0,1 5 1,7-1-1,6 3 0,5 1 1,6 0-700,2 0 1,7-2 0,2 0 0,1-2 0,-1 1 0,-1 1 0,1 2 0,1 0 0,-1 0-1427,-3 0 0,-4 0 0,-6 2-29,-7 2 1,1 3 0,-6 5 0</inkml:trace>
  <inkml:trace contextRef="#ctx0" brushRef="#br0" timeOffset="138274">8260 14002 12226,'12'0'314,"1"0"0,5 0 0,2-1 0,5-2-279,4-1 0,3-6 1,6 3-1,2-1 0,2 0 1,-1 0-1,-1-1 1,-1 2-1,-5 2-2052,-2 2 1,-3-4-1,-5 0 1</inkml:trace>
  <inkml:trace contextRef="#ctx0" brushRef="#br0" timeOffset="138545">8483 13519 13645,'0'-2'0,"0"8"0,0 6 0,0 6 0,0 1 0,0 3 0,0 2 0,0 2 0,0 3 0,0 4 0,2 4 0,0 3 0,2 3 0,-1 0 0,-3 1 0,-3-2 0,-1 1 0,0-3 0,0-1 0,-1-4 0,-1-3 0,1-6 0,2-5 0,1-3 0,2-3 0,0-1 0,2-3-7689,2-3 7633,-3-2 1,10-6-1,-4 0 1</inkml:trace>
  <inkml:trace contextRef="#ctx0" brushRef="#br0" timeOffset="138793">9141 13742 13509,'-6'-22'0,"-2"5"0,-2 8 0,0 3 0,2 2 0,-1 1 0,-2 3 0,-2 4 0,2 5 0,3 3 0,2 5 0,2 2 0,0 1 0,0 1 0,0 1 0,0 3 0,1 3 0,2 0 0,1 0 0,0-2 0,1-1 0,3-2 0,4-2 0,5-3 0,2-3 0,3-1 0,1-4 0,4-3 0,4-5 0,3-2-32,2-4 0,-1-8 0,4-9 0,-3-2 0,-4-2 0,-4-1 0,-6-3 0,-4-3 0,-3-1 0,-3 0 0,-5-2 0,-6 1 0,-7 1 0,-5 4 0,-7 4 0,-7 6 0,-7 6 0,-4 8 0,-1 5-1760,-2 4 0,-1 14 0,-5 8 1</inkml:trace>
  <inkml:trace contextRef="#ctx0" brushRef="#br0" timeOffset="138975">10381 14039 8355,'-13'-6'-874,"1"6"0,0 6 1</inkml:trace>
  <inkml:trace contextRef="#ctx0" brushRef="#br0" timeOffset="145228">11919 12514 8197,'12'0'-33,"0"0"0,2-1 0,3-2 0,3-3 170,4-1 1,6-1 0,2-3 0,2 1-279,4 2 0,-8 5 0,7-1 0,-1 3-439,0 1 1,-5 5-1,0 2 1</inkml:trace>
  <inkml:trace contextRef="#ctx0" brushRef="#br0" timeOffset="145471">12179 12762 8386,'6'-15'0,"2"2"420,3 2-158,1 6-297,1-1 1,0 6 0,4 0 0,4 0-1134,2 0 660,7 0 1,8 0 0,6 0 0</inkml:trace>
  <inkml:trace contextRef="#ctx0" brushRef="#br0" timeOffset="198938">11311 4725 8384,'-4'-8'0,"-2"1"167,-1 2 0,6 0 0,1 7-114,7 2 1,0 3-1,1 5 1,0 1 0,1-1-1,-1 1 1,2 0 0,1 2-64,1 2 1,0 5 0,1-3 0,-2 2 0,-2 0 0,0 1 0,-1 0-1,0 0-2655,0-2 2454,1-4 1,-2 7 0,-2-4 0</inkml:trace>
  <inkml:trace contextRef="#ctx0" brushRef="#br0" timeOffset="199490">11509 5234 8355,'0'12'116,"0"6"1,0-3 0,2 5 0,1-1-64,1 0 1,0-2 0,-3 2 0,2-1 0,1-3 70,-1-1 0,2-2 0,1 1 0,-1-1-317,1 0 1,3-1 0,-2-1 0,2-3-770,-1-1 0,-4 3 672,4-1 0,-5 9 0,3 2 0</inkml:trace>
  <inkml:trace contextRef="#ctx0" brushRef="#br0" timeOffset="199491">11671 5779 8355,'6'25'12,"0"0"0,-6-1 1,0-2 290,0-2 1,4 4 0,0 0 0,-1-3 0,0-3 43,1-1 0,-1-1 0,4-3 0,-1-1-667,1 0 1,-3 1 0,5-1-258,0 1 1,-2-1 0,2 0 175,0 1 0,-2-1 1,0 1-1,-2-1-874,-2 0 1275,4 1 0,0-1 0,5 1 0</inkml:trace>
  <inkml:trace contextRef="#ctx0" brushRef="#br0" timeOffset="199492">11844 6325 8355,'0'13'11,"0"-1"0,0-4 1,0 1 197,0 0 0,2-3-978,2-2 1,3-3 0,5-1 0</inkml:trace>
  <inkml:trace contextRef="#ctx0" brushRef="#br0" timeOffset="216438">8781 13779 8398,'0'-17'0,"0"1"0,-2 1 0,-2 1 0,-5 3 0,-5 3 285,-3 4 0,-5-2 0,2 2 0,-4 1 0,-2 2 0,-2 2-45,0 3 1,-6 3 0,4 7-1,0 1 1,1 3 0,4 0-1,4 1-37,4 1 1,1 0 0,8 5 0,5-2 0,6-1-284,5-1 0,5 0 1,3 2-1,6-2 0,5-5-363,1-2 0,7-3 0,-3-2 203,-1-5 0,9-4 1,-1-6-1,2-6 101,2-8 0,2-4 0,-3-5 0,-1-4 376,2-3 1,-6-1-1,2-2 1,-6-1 32,-3-1 1,-8 1-1,-8 5 1,-6 4-181,-2 0 1,-5 2-1,-8 7 1,-8 4-85,-7 6 1,-2 9 0,-10 6 0,-5 11 54,-5 9 1,-9 10 0,-4 0-1,1 5 92,2 3 1,4 0 0,5 2 0,5-4-43,5 1 1,11-7 0,8 4 0,7-1-115,5-1 1,8-3 0,5-2-150,7 1 0,4-9 1,9 1-1,6-5 1,3-7 58,4-5 1,4-6-1,1-6 1,4-6 26,3-8 1,0-8 0,-5-7 0,0-2 239,-4 0 1,0-6 0,-7 9 0,-8-1-40,-7-1 0,-6 6 1,-9 2-1,-5 6-87,-6 6 1,-5 2 0,-10 3-1,-5 3-35,-5 4 0,-11 4 0,2 4 0,-3 4 74,-2 3 1,3 7 0,-2 3 0,2 2-25,2 2 1,1 0 0,4-1-84,8 1 0,1 0 0,10 0 0,3 1 0,5 0-236,6-1 1,6 3 0,11-9 0,7 0-92,6-2 1,6-5 0,5-4 0,2-4 176,0-2 1,7-9 0,-4-4 0,-2-6 156,-1-2 1,-4-6 0,-8-4 0,-7 3 52,-7 4 0,-10 0 0,-4 4 1,-5 0 97,-7 0 1,-10 7-1,-14 7 1,-3 3-100,-3 1 1,-6 5-1,1 4 1,0 3-201,1 5 1,6 0 0,8 6-258,6-3 1,10 1 0,8 4 0,5-1 0,9 1-401,10 0 1,15 0 0,9 0 0</inkml:trace>
  <inkml:trace contextRef="#ctx0" brushRef="#br0" timeOffset="216755">10033 13853 8355,'2'-12'1282,"2"0"-838,-3 5 0,10-4 1,-1 4-73,5 0 0,0-4 1,7 4-1,3-1-436,3-1 0,2 7 0,-1-2 0,3 2 47,-1 2 0,-2 0 0,-7 0 0,-2 2-1520,-2 2 1,-3 3 0,-7 5-256,-4 0 1792,-13 1 0,-5-1 0,-11 1 0</inkml:trace>
  <inkml:trace contextRef="#ctx0" brushRef="#br0" timeOffset="216985">10269 13853 8355,'-32'13'0,"4"-1"-5,1 1 1,7-5 0,0 0 262,2 2 0,6 1 1,5 1 104,2 1 0,2-2 1,7-2-1,6-2-167,5-1 1,4-2-1,7-4 1,3 0-415,4 0 0,3 0 0,1-2-881,1-2 1,-3 2 405,-2-7 0,3 1 0,-4-4 1</inkml:trace>
  <inkml:trace contextRef="#ctx0" brushRef="#br0" timeOffset="217264">10852 13457 10229,'-7'-31'0,"3"6"0,4 9 1035,4 6 1,-1 5 0,4 6-861,-2 3 0,5 7 0,-3 9 0,1 2-90,0 4 0,-1 5 0,3 0 0,-3 2-1,-2 5 0,-1 1 0,-4 5 0,0 0-292,0 0 0,-1-2 0,-3 2 0,-3 0 156,0 0 1,-2-5-1,3-1 1,1-3-2646,-1-1 1386,2-4 0,-2 1 0,-1-7 1</inkml:trace>
  <inkml:trace contextRef="#ctx0" brushRef="#br0" timeOffset="226679">13915 12824 8355,'7'-17'161,"-1"1"1,-2 1 0,1 1-1,1 2 1,0-1 0,-5 2-1,-2 2 1,-5 2 0,-1 1 0,-3 3 162,-1 2 0,-1 1 0,-2 0 1,-2 0-1,-4 0 0,1 0-469,3 0 1,2 0 0,1 0 102,1 0 0,0 0 0,-2 0 0,-1 0-139,-2 0 1,1 0 261,3 0 1,2 1 0,2 2 0,2 3 19,1 1 1,2 1 0,4 4-18,0 1 0,0-1 1,0 2-1,0 1 22,0 1 1,0 7 0,0-1-1,0 5 72,0 6 0,0 6 0,0 5 0,0 6-73,0 0 0,0 7 0,0 2 0,0 6-35,0 5 1,0 5 0,-1 2 0,-2 0-19,-1-4 0,-5 6 0,4-5 0,-1 0 16,1-2 0,-3-6 0,4-8-14,1-4 1,1-10-1,2-7 1,2-6-1,2-7 50,4-3 1,3-4 0,2-9-189,-1-4 0,5-3 1,0-1-1,3 0 0,0-1-327,0-3 1,3 1 0,-2-4-1,2 2-846,2 2 0,-2 2 143,-2 1 1,8 0-1,-3 0 1</inkml:trace>
  <inkml:trace contextRef="#ctx0" brushRef="#br0" timeOffset="232787">14498 12824 8355,'0'-17'108,"0"1"0,0 1 0,0 1 0,2 3 401,2 3 1,3 2 0,5 8 0,1 3 0,-2 6-379,-3 4 0,1 9 0,-4-1 0,-1 6-219,1 3 0,-3-1 0,2 3 0,-3-4-319,-1 0 1,4-4 0,0 3-80,-1-3 0,-1-2 0,-1-3 0,2-5 1,2-3-20,2-5 1,-3-3-1,4-5 1,2 0 477,1 0 0,2-16 0,-1-5 0</inkml:trace>
  <inkml:trace contextRef="#ctx0" brushRef="#br0" timeOffset="233260">14970 12588 8355,'-6'-7'516,"-2"3"0,2 8 0,1 6-170,-1 5 0,5 0 0,-3 6 1,2 1-1,2 2-134,0 0 0,6 7 0,2 0 0,2 2-164,-2 1 0,3-3 0,-3 4 0,3-4-236,2 0 1,-5 2 0,-1-4-1,-1-3-918,-4-4 1,0 0-1,-2-5 1,-2-2 663,-2-2 0,-8 0 0,-8-1 0</inkml:trace>
  <inkml:trace contextRef="#ctx0" brushRef="#br0" timeOffset="233261">14660 13084 8355,'-6'-17'1954,"5"7"-1539,-3-2 0,5 6 0,6-1 0,7 0-510,4 0 1,8-1-1,8-4 1,5-2-462,2-3 1,9 5 0,-5-2-493,-2 5 0,2 0 0,-1-3 1</inkml:trace>
  <inkml:trace contextRef="#ctx0" brushRef="#br0" timeOffset="233646">15379 12911 9332,'0'-19'0,"-1"3"0,-2 5 393,-1 3 1,-6 5 0,2-1 0,-3 3 0,-2 2-595,1 3 0,-2 2 1,-1 3-1,-2 0 193,2 0 1,1 2 0,2 3 0,0 1-171,-1 2 0,2 4 1,2-4-1,2 1 11,1 0 1,2 3 0,5-4 0,2-2-89,1-2 0,10-6 0,-1-3 185,0-2 0,2-2 0,1 0 0,2-2 0,-1-2 170,1-4 1,-1-7 0,-5-3 0,-1 0 69,-2 0 1,0-2 0,-3 3 0,-1 2 150,1 1 1,-2 2-259,-4-1 1,0 8-161,0 5 1,0 5 0,0 9 0,0 1-151,0 2 1,4 1 0,2-2 0,0 3 0,4 1-375,1-4 0,2 4 0,-1-1 0</inkml:trace>
  <inkml:trace contextRef="#ctx0" brushRef="#br0" timeOffset="234022">15590 12688 8355,'-2'-27'690,"0"7"0,-1 7 0,3 11-530,3 10 1,2 4 0,-2 9 0,2 1 0,1 1-230,-1 2 1,0 0-1,-5 0 1,0 0-15,0-1 0,1 1 0,2 0 0,1-2-77,-1-2 0,-2 1 0,0-5-74,3-2 0,-1-3 105,5-3 1,1-4 0,3-5 0,-1-1 37,-3-3 0,3-3 0,-2-6 0,2 1 33,1-1 0,1 1 0,-1 0 0,0 1-20,1 2 0,-1 0 173,1 5 0,-7 1 1,0 7-1,-2 4-88,0 3 0,0 3 1,-2 1-1,1 3-1623,1 1 1248,5-3 1,-2 7-1,6-4 1</inkml:trace>
  <inkml:trace contextRef="#ctx0" brushRef="#br0" timeOffset="235601">15652 12613 8355,'-6'-25'87,"-1"1"0,-1 0 1,1 3-1,2 4 0,1 0 1,-1-1-1,1 0 0,2 0 132,0 3 1,2 8 0,0 7-1,2 9 1,0 7 0,2 9-1,1 7 1,-1 3 0,0 4-119,-1 2 0,2 2 1,-1 4-1,-1-3 1,-2 0-1,-1 0 1,0 2-1,2-2-152,2-3 1,-1-8-1,4-4 1,-1-3 0,0-2-1,1-5 1,0-7-232,2-6 0,2-5 252,2-1 0,-2-7 1,-2-5-1,-2-6-24,-1-1 1,2-9 0,-2 3 0,1-1-16,2 0 0,-2 3 0,0 2 0,0 4 28,0 4 0,-3 6 58,4 3 1,-1 8 0,3 4 0,-3 4 11,-2 5 0,3 1 0,-4 4 1,1-1-111,0 1 1,-2 0 0,5 0 0,0-3-332,-1-1 0,4 3 0,-2-6-409,2-4 0,-3 1 1,0-5 652,2 0 1,-5-2 0,1-5 0</inkml:trace>
  <inkml:trace contextRef="#ctx0" brushRef="#br0" timeOffset="235987">16123 12836 8355,'-11'-2'2191,"4"0"-2131,7 4 1,2 6 0,6 0 0,0 3 0,0 3 0,-1 1 0,-1 2-86,-4-2 1,1-1 0,0-2 0,1 0-97,-1 1 0,-2-1 0,-1 1 0,0-1-225,0 0 0,0-3-414,0-1 1,2-7 550,2-1 0,-1-5 0,3-9 32,0-2 0,4 0 1,-4-3-1,3 0 183,-1 0 1,0 3 0,3 0-1,-1 2 1,-2 2 450,2-1 0,-3 6 1,1 3-177,2 3 1,-1 8 0,0 4 0,-4 4-256,1 0 0,-5 4 1,4 2-1,0 2-324,-1 2 1,1-4-1,-1 0 1,3-1-343,0 0 0,4 3 0,-4-4 1</inkml:trace>
  <inkml:trace contextRef="#ctx0" brushRef="#br0" timeOffset="236364">16669 12960 8355,'1'-12'75,"3"0"1,0 5 0,7 3 0,5 2 0,0 2 0,3 0 0,1 0-864,2 0 0,7-5 0,2-2 0</inkml:trace>
  <inkml:trace contextRef="#ctx0" brushRef="#br0" timeOffset="236999">17252 12675 8355,'0'-12'124,"-4"6"1,1 6 0,3 7-1,3 4 1,1 2-8,1-1 1,-2 6 0,4 3-147,-2 2 0,-1 2 0,-2 0 0,1-1 18,1 1 0,0 0 0,-4-2 0,0 0 7,0-3 0,0-5 0,0 2 0,0-3-173,0-2 139,0-5 0,-2-2 0,0-6-41,-2-3 1,-2-3 0,3-5 0,-2-2 7,-2-3 0,3-3 0,-3-8 0,0-2 1,2-2 78,-1-2 0,-2-4 0,4-2 1,1-1 152,1 1 1,4 2 0,2 2-1,4 3 154,3 4 1,6 8-1,1 5 1,1 3-227,3 5 1,-3-2 0,2 6 0,1 1-49,1 2 0,-3 1 1,-4 1-1,-2 3-187,-1 5 0,-7 2 1,-1 1-1,-4 2-9,-1 2 0,-1-2 1,-4 4-1,-1-1 81,-1-1 0,-4 1 1,2-5 48,-2 1 1,-1-1 0,1 0-1,1-1-7,2-2 1,5 2 0,-1-3 0,4 2-74,4-2 1,-1 2 0,5-5-1,2 1 24,1-1 1,1 5 0,1-3 0,-1 1-2,1 0 1,-1-1-1,0 3 1,1-2 152,-1 2 0,1-1 1,-2 1-1,-2-2 208,-1 2 1,-5 1 0,3 1 0,-2 1-113,0-1 0,-5 0 0,-8 1-198,-2-1 1,-5 2 0,-2 0-1,-1 0 103,-3-3 0,-1-2 0,1 2-612,2-2 0,3 0 1,-2-5-111,1-1 1,1-2 0,5-1 0</inkml:trace>
  <inkml:trace contextRef="#ctx0" brushRef="#br0" timeOffset="238180">17959 12824 8355,'0'-18'986,"0"4"-256,0-4-826,0 12 0,-5-1 0,0 4 313,-2-1 1,-1 0-149,-5 4 1,1 0 0,0 1 0,-1 3-263,1 4 0,-1-1 1,1 2-1,0 0 183,-1 2 0,1 2 0,-1-1 1,2 0-66,3 1 0,-2-1 1,6 1-1,2-1-57,0 0 1,4-1 0,2-2 0,4-4-79,3 1 0,1-5 0,1 3 0,-1-4 26,1-4 1,-1 1 0,0-5 389,1-2 1,-5-1 0,0 0 0,1 2 0,-1 2 1062,0 1-880,-5-3 1,7 9-429,-6 0 1,4 1-1,-3 7 1,2 2-476,3 1 1,1 1 0,1 1-269,1-1 0,5 1 0,1-1 1</inkml:trace>
  <inkml:trace contextRef="#ctx0" brushRef="#br0" timeOffset="238181">18169 12750 8355,'0'-13'0,"0"1"1355,0-1-761,-5 7 1,4 1 0,-4 10-517,4 3 0,1 7 0,1 1 0,2 1-234,1 1 0,2-3 0,-3 4 4,1-1 0,0 0 1,-4-3-1,0 2-84,0-2 92,0-1 1,1-7 0,2-5 197,1-4 1,2-5 0,-4-6-1,4 1-35,1 0 1,1-5 0,4-1-1,1 0-4,-1 0 1,1-2 0,-1 3 0,0 3-11,1 5 1,-5-1 84,0 6 0,-3 0 0,1 5 0,0 3-59,-3 5 0,-2 3 0,0 3 0,2 2-302,1-2 0,5 3 0,-4-2 1,2-1-36,3-1 1,1-1 0,2-2 0,3-2-416,0 0 1,1-7 0,-5 4 0</inkml:trace>
  <inkml:trace contextRef="#ctx0" brushRef="#br0" timeOffset="238182">18641 12762 8355,'0'-12'473,"0"-1"0,0 5 1,0 0-1,-2-2-12,-2-1 0,1 4 0,-5 3-200,-1 3 1,-2 1 0,-1 1-1,3 2-362,1 1 0,-1 6 0,-3-2 0,1 4-292,3 5 1,-2-3 0,4 2 0,1-2-71,-1-2 1,2 1 0,6-1 61,2 0 0,-1-5 1,5-3 337,1-2 0,3-2 0,0 0 0,0-2 4,1-2 0,-1-3 1,1-5 263,-1 0 1,-4 1 0,0 1 0,1 2 526,-2-2-133,4-1 1,-6 5-615,3 7 1,-2 0 0,-5 7-1,2 2-220,1 1 0,2 1 1,-4 1-753,3-1 1,4 0 0,-2 1 0</inkml:trace>
  <inkml:trace contextRef="#ctx0" brushRef="#br0" timeOffset="238731">18926 12712 10123,'-12'-8'0,"-1"1"0,2 0 0,3 3 0,4 3 269,2 6 0,2 5 1,-1 2-1,-2 1 1,-1-1-1,1 1-737,2-1 0,1 0 0,0 1 156,0-1 0,1 1 1,3-2-1,5-2 0,2-2-35,1-1 0,5-2 0,1-4 0,0 0-19,-1 0 0,4-6 1,-4-2-1,-1-4 338,2-5 0,-4 2 0,4-6 0,-2-1 115,1-1 0,-1-6 1,-3-1-1,-1-2 29,1-3 1,-5 0 0,-1-4 0,-2 0 20,-2 2 0,-2-3 1,-2 9-1,-3 0 358,-4 6 0,-3 6 0,-2 8 0,1 3-67,-1 4 0,1 4 0,1 4 0,3 5-159,4 7 0,-2 3 0,2 7 1,1 2-119,2 1 1,1 8 0,1-3-1,3 1-388,5 1 0,-3-5 0,3 1 0,0-3 40,2-6 1,0 1 0,-1-8-1,-2-1 34,2-1 1,1-7 0,1-3 192,1-2 0,-2-4 0,-2-1 9,0-1 0,-2-5 1,1 0-1,-3-2-71,1-1 0,-1 4 1,5 1-128,-2 1 1,1-2 0,3 4 1,-4 5 0,-1 8 0,0 2 0,-1 1 8,-1 0 1,3 5 0,-2 1-653,1 1 1,1-4-1,4 3 1</inkml:trace>
  <inkml:trace contextRef="#ctx0" brushRef="#br0" timeOffset="239097">19968 12278 8355,'0'-23'1065,"0"2"-892,0 3 0,1 11 0,3 3 0,3 6 0,1 6 0,-1 8-32,-1 7 0,-1 7 1,-2 3-1,1 3 1,0 0-101,2-3 1,-5 2-1,3-3 1,-2 1-388,-2 0 1,0-5-1,1 1 1,2-3-383,1-1 0,0-2 38,-4-2 0,0-3 0,0-6 1</inkml:trace>
  <inkml:trace contextRef="#ctx0" brushRef="#br0" timeOffset="240112">19757 12588 8355,'1'-12'-61,"3"0"1,5 5 0,6 3-1,3 2-84,1 2 1,2-4-1,5 0 1,1 0 0,2-2 0,6 4 1,-2-5-1,1 0 6,-1 0 0,-2-1 0,-6-5 1,-2-1-1,-2-1 0,-5-1 1,-3-1-1,-5 1 143,-4-1 1,-3-1 0,-1 3 0,0-2 421,0 2 1,-1 2 12,-3 0 1,1 6-1,-4 4 1,2 8-124,2 7 1,2 5-1,1 6 1,0 0-251,0 4 1,4 2-1,0-2 1,-1 3 40,-2 2 0,-1-4 1,0 1-1,1-5-263,4-3 1,-4 1 0,3-4 33,-3 1 1,1-4 47,2 2 0,-1-9 0,5-4-16,2-2 0,-4-8 1,3-2-1,-1-3 0,0-1-78,1-1 1,-1 1 32,4-1 0,1 5 0,-2 0 0,-2 0 36,0 1 0,-1-3 263,4 6 0,-1 5 0,-1 8 1,-3 2-67,-2 1 1,1 0 0,-3 1 0,2-1-50,2 1 1,-3-1-1,4 0 1,1 1-67,-2-1 1,5-4-1,-1-1 1,4-1-52,0-3 0,3-2 1,0-2-1,0-2 31,0-1 0,3-6 1,-3 0-1,-1-3 40,1-4 1,-1-1-1,-6 3-23,-3-1 1,2-5 0,-5 4 0,1 1 32,-1-2 0,0 4 1,-7-1 80,-2 5 1,-3 5 0,-5 6-3,-1 3 0,5 3 0,1 6 0,2 0-23,2 4 0,2-2 0,1 4 0,0-1-62,0-3 1,0 3 0,1-1-1,3-3-94,4-5 1,7 1 0,3-6 0,0-1-153,0-2 0,3-1 0,-3 0 0,0-1 183,0-3 0,2-3 1,-3-6-1,-3 1-7,-5 0 1,2-1 0,-4 1 0,0-1 25,-3 1 1,-2 0-1,-2-1 537,0 1 0,0-1 76,0 1 1,0 6-308,0 6 1,-5 6 0,1 6 0,2 1-182,0-1 1,2 1 0,2 0-111,2 4 1,3-3 0,5 2 0,2-3-192,2-5 1,-2-3 0,3-5 0,-2 0 74,1 0 0,-2-5 0,3-3 148,-4-3 1,-2-2 0,-1 1-1,-3-1 1,-2 1-68,-2 0 0,-1-5 1,-2 1-1,-2 2-236,-2 4 0,-3 0 1,-5 6-1,-1 2-412,1 0 1,0 2 0,-1 0 473,1 0 1,-6 11 0,-1 3 0</inkml:trace>
  <inkml:trace contextRef="#ctx0" brushRef="#br0" timeOffset="241162">21270 12601 8355,'0'-24'725,"0"4"1,1 5-1,4 5 1273,3 6-1936,3 2 0,1 8 0,1 2 0,-1 3 0,-1 2 0,-1 0 0,-3 3 0,-2 0 0,-2 1-406,-2 1 0,-1-5 0,-1 4 0,-2-3 205,-1-2 1,-4-4 0,2-1-378,-1-1 1,5-1 273,-3-1 0,4-4 0,1 0 0,0-7 114,0-4 1,0-1-1,1 0 1,2-2 45,1-3 1,5 2-1,-4-6 1,2 1-41,3 0 0,1 3 0,1 4 0,0 2-207,1 3 1,-1 2-68,1 6 1,-1 6-1,0 1 1</inkml:trace>
  <inkml:trace contextRef="#ctx0" brushRef="#br0" timeOffset="241163">21568 12774 8355,'0'-12'2654,"0"0"-2248,0-1 0,0 5 0,1 1-224,3 2 0,3-4 0,7 4 1,1-1-251,2 1 0,3-4 0,-2 4 0,0-2-539,0-3 1,-3 4 0,-7-3 0,-2 1 72,-1 1 1,-3-4 328,2 3 1,-7-3 0,-2 0 0,-2 2-1,-3 4 20,-1-1 0,-1 5 1,-1-3-1,1 3 400,-1 1 0,5 5 0,0 3 0,0 5-77,1 3 0,1-2 1,6 4-1,0-1-217,0-1 1,2 1 0,2-5 0,4 0 26,3 1 0,6-2 0,1-3 0,1-4 53,3-2 1,-3-2 0,0 0-1,1-2 80,-1-2 1,-4-3-1,2-5 1,-3 1 117,-2 3 0,0-4 0,-1 4-140,-2-3 1,0-1-1,-3-1 1,-1 1 34,1 0 1,-1 1-187,-1 2 179,-2 4 0,-1 14 0,-5 4-49,1 1 0,2 4 0,1-1 0,0 1-129,0 0 1,0-1-1,1-5-35,3 1 0,3-2 0,6-2 72,-1 0 0,1-7 1,-2 1-1,-2-4 223,-1-3 1,-5-6 0,3 2-38,-1-3 1,-3 2-1,3 1 1,-1-2-1,0-1-61,-1-1 0,3 0 0,-1-1-337,2 1 0,1 1 0,5 1 108,-1 2 1,1 5-1,-1-1 186,0 3 0,-5 2 0,-1 3 181,-1 4 1,1 9 0,3 2-40,0 0 0,-5-2 1,3-7-1,0-2-200,0 2 0,-3-4 0,4 1 161,2-1 1,-4-2-474,3-4 0,-5 0 0,3-1-198,-2-3 957,-1 2 0,-2-3-924,2 5 0,-1 1-327,5 3 0,0 3 0,5 5 1</inkml:trace>
  <inkml:trace contextRef="#ctx0" brushRef="#br0" timeOffset="241588">22287 12303 8355,'0'-34'174,"0"5"1,1 9-1,4 8 1,3 5 0,3 0-1,3 2 1,1-1 0,3 2-1,1 0 1,3 0 58,1 1 1,2 2 0,0 2 0,-2 2 0,0 2-1,-4 2 1,-3 3 0,-3 1-106,-4 1 0,-6 1 1,1 0 25,-2 4 1,-2 4 0,0 6 0,0 4 0,-2 0-46,-2 4 1,1 5 0,-3 1 0,0 0-11,3 2 0,-2 1 0,1 6 1,1-2-40,1-2 0,2 6 0,2-1 0,1 3 46,1 1 0,0 3 1,-3-3-1,2 0 75,1 0 1,0 0 0,-4-3 0,0 1-3,0-5 1,-5 2 0,-4-6-1,-3 0-139,-4-3 1,0-4 0,-4-4 0,-2-4-26,-2-2 0,-5-4 1,-1-2-90,-2-5 1,3-2 0,-2-3-1,0-3 1,4-4-193,1-2 1,2-2 0,4 0 0,3-2-2234,3-2 1,7-4 1466,3-9 1,8-7-1,3-8 1</inkml:trace>
  <inkml:trace contextRef="#ctx0" brushRef="#br0" timeOffset="241773">23416 13246 8355,'-6'-13'-656,"-1"6"1,-11 13 0,-1 8 0</inkml:trace>
  <inkml:trace contextRef="#ctx0" brushRef="#br0" timeOffset="356421">17289 6834 7562,'-8'-17'0,"1"1"0,1 0 0,3 3 0,5 2 0,5 2 0,8 5 0,7 3 0,8 1 0,6 0-140,5 0 1,-1-4 0,4 0 0,-1-1-1,-4 1 1,-3-1 0,-3-1-75,1 1 1,-4-5 0,1 3 0</inkml:trace>
  <inkml:trace contextRef="#ctx0" brushRef="#br0" timeOffset="356829">18120 6772 8355,'0'-28'0,"0"3"0,0-2 0,9 17-322,4-2 1,8 8 0,-1-1-1,5 4 1,4 0-14,4-3 1,3 2 0,2-2 331,4 3 0,-4-5 0,5-1 1</inkml:trace>
  <inkml:trace contextRef="#ctx0" brushRef="#br0" timeOffset="356830">18901 6610 8355,'0'-12'-307,"0"0"0,0-1 0,0 1 0,0-1 0,2 2 361,2 3 1,8-2 0,9 6 0,4 2-382,4 0 1,2 2 0,6 0 0</inkml:trace>
  <inkml:trace contextRef="#ctx0" brushRef="#br0" timeOffset="360441">19186 4676 8417,'-27'7'0,"5"-2"148,7 1 0,5-4 0,10 4-29,0-5 0,11-4 1,6-10-1,6-5 1,5-6-1,3-5 1,5-2-1,7-4 1,2 1-1,1 2-376,-5 7 0,-4 6 0,-5 7-631,-7-1 1,0 6-1,-6 2 1</inkml:trace>
  <inkml:trace contextRef="#ctx0" brushRef="#br0" timeOffset="360695">19335 4812 10458,'7'-8'-1086,"4"-2"1,6-2 999,2-3 1,3-9-1,6 1 1,2-6-134,2-3 0,-1 3 1,2-2-1,-4 0-115,-2 4 0,-3 0 0,1 3 0</inkml:trace>
  <inkml:trace contextRef="#ctx0" brushRef="#br0" timeOffset="360984">19571 4105 8355,'-25'-16'43,"3"-1"0,6 2 0,9 3 0,8 2 336,7 2 1,5 5-1,2-3 1,3 2 0,1 0-1,3 1 1,3 2 0,2 1-403,2 0 0,4 1 1,-1 2-1,1 3-338,2 0 1,-2-1 0,-8 3 0,-2 3 144,-2 4 1,-3 4 0,-7 6 0,-3 0 215,-4 0 1,-4 0-1,-3-1 1,-2 1-163,-2 0 1,-1 4 0,-5 1 0,1 1-416,-1-1 0,5-1 167,0-4 0,0-1 0,-5 1 0</inkml:trace>
  <inkml:trace contextRef="#ctx0" brushRef="#br0" timeOffset="361557">20290 2902 8355,'0'-32'0,"0"4"463,0 1 0,0 8 1,0 3-62,0 2 1,0 8 0,0 6 0,0 7-182,0 4 0,-1 7 0,-3 3 1,-3 2-340,0 2 1,-4 4-1,3 1 1,-3 2 25,-2 2 1,2-3 0,2-1 0,0-1 22,0 0 1,3 0 0,1-4 0,0-1 21,1 1 0,0 0 0,4-2 0,0-1 3,0-1 1,0-2 0,0 2 0,0-4 43,0-4 1,6 0-1,2-1 1,3 1 84,1-1 1,2-4-1,1 1-8,2 0 0,1-2 0,-3 0 0,3 0 1,0 0-37,0 2 1,2-2 0,-2 0 0,0 0-186,0 0 0,3-3 1,-3 3-1,0 0-613,0 0 0,-1-3 0,-1 3 0,0-2 195,-1-2 1,5 4-1,-1 0 1</inkml:trace>
  <inkml:trace contextRef="#ctx0" brushRef="#br0" timeOffset="362070">20662 3101 8715,'-19'-18'0,"2"5"227,4 8 1,11 5 0,6 4 0,6 4 0,3 3 0,-1 3-500,0 3 0,1-4 0,-1 4 0,-1-3 140,-3-2 1,3-1 0,-4-1-31,0-2 0,4-5 109,-2 1 1,0-4-1,-1-4 1,-3-5 80,-4-2 0,3-1 0,0-2 1,0-1 161,2-1 0,-5-7 1,3 4-1,-1 0-94,1 2 1,-2-1-1,2 2 1,-1 2 141,1 4 0,-3-1-70,3 3 1,-1 3 0,0 2-28,1 6 1,4 8 0,-2 7-1,0 1-117,4 3 1,-3 1 0,1 2-1,2 0 30,1 0 0,5 0 0,1 1 0,0 1-208,0 2 1,-4 2-1,1-4 1,-5 2-16,1-1 0,-5 2 1,0-1-1,-4-3 58,-1-4 0,0 0 0,-1-5 0,-2-2 52,-1-1 1,-9-2 0,2-1 0,-1-3-45,-3-4 1,0-2 0,2-2 0,1 0-117,-1 0 1,5-2 0,1-2 0,2-4-185,2-3 1,2-1-1,1-2 1,1-1 253,3-2 0,3-10 0,5 0 0</inkml:trace>
  <inkml:trace contextRef="#ctx0" brushRef="#br0" timeOffset="362367">21282 3212 8355,'-4'-5'411,"0"5"1,1 7-522,2 4 0,1 2 0,0 3 0,0 0 0,0 1 0,0 1 0,0 1 0,0 1-1813,0 1 1762,0-6 1,0 3 0,0-5 0</inkml:trace>
  <inkml:trace contextRef="#ctx0" brushRef="#br0" timeOffset="362774">21382 2803 8726,'-6'-12'0,"-2"1"0,-3 2 0,0 6 176,3 6 1,8 4-1,8 4 1,3-1-1,3-2 1,1 3-186,1 4 0,1-1 0,-5 3 0,1-4-79,-1 0 0,0-2 0,-1-2 0,-1-2-112,-2-1 1,-3 2 90,3-4 1,-5-1 0,2-7 25,1-4 1,-4-3 0,5-3 39,-1-3 1,2 2-1,-2-4 1,-1-1 0,1 1 82,-4-3 0,4 4 0,-2 2 401,-1 2 1,-3 3-128,-4 3 1,2 3-1,-3 10 1,1 3-120,-1 3 0,1 1 0,4 1 0,0-1-187,0 1 1,4-1-1,3 0 1,3 1-312,4-1 1,2 1-1,-1-2 1,3-3-337,2-4 1,-1-1-1,3-1 31,-1 3 1,-1-1 0,5-4 0</inkml:trace>
  <inkml:trace contextRef="#ctx0" brushRef="#br0" timeOffset="363120">21729 2369 8231,'-12'-13'128,"5"7"1,7-1 0,8 4-1,3-1 120,1 1 1,6 2-1,3 1 1,2 0-178,2 0 1,0 4 0,0 1 0,0 2-334,-1 3 1,0-3 0,-2 1 0,-3 0 102,-1-1 0,-1 4 0,-5-4 0,0 1 71,1 1 0,-6-1 1,-3 4 102,-3 1 1,-1 3 0,0 2 0,-1 0 117,-3 0 0,1 4 0,-5-3-72,-2 1 0,0 3 1,1-2-1,2 2 1,1 2-473,4 0 1,-4 4 0,2 0-62,1-2 1,-4-1-1,0-1 1</inkml:trace>
  <inkml:trace contextRef="#ctx0" brushRef="#br0" timeOffset="363513">22337 2294 8369,'1'-11'0,"5"2"26,6 0 1,0 5 0,6-3 0,0 1 0,1 0-170,1 1 1,3-4 0,-4 5 0,2 0 0,-2 0 0,-1 0 0,-3 1-302,-1 2 1,-7 1-1,-1 0 1</inkml:trace>
  <inkml:trace contextRef="#ctx0" brushRef="#br0" timeOffset="363514">22399 2418 8242,'12'-1'157,"0"-3"1,5-3 0,1-5 0,1-2-210,3-3 0,2 4 0,2-4 0,1 2-681,2-2 0,0-2 0,-4-6 1</inkml:trace>
  <inkml:trace contextRef="#ctx0" brushRef="#br0" timeOffset="369838">19534 10331 8159,'5'-12'0,"3"-1"0,5 1 0,2 0-290,2-1 1,3 1 0,-2-2 0,1-1 0,3-3 0,2 0 378,1 0 0,1 0 0,1 3 0,2-2 0,2 1 1,2-1-1,4 1 0,2-1 11,-1-1 1,-1 5 0,2-5 0,1 1-80,1 1 1,1-5-1,-5 3 1,1-1-1,2-2 15,2 2 1,-1-5 0,-2 4-26,2-4 0,-2-1 0,2 2 0,-3 1 68,0 1 1,-2-1 0,-2-5 0,-1-2-12,2 1 1,0-2-1,3-2 1,-3-1-44,-2-1 0,3-5 1,-3 6-1,2-3-75,-2-1 0,-3-3 0,-5 0 0,0 1-34,0-1 1,-5 1 0,0 1-1,-3 1 24,-1 0 1,-4-4 0,-2-2 0,-3 0 31,-2 0 1,3-8 0,-4 2 0,1-4 40,0-2 0,-3 0 1,2-4-1,-3 2 3,-1 2 0,0-8 1,0 1-28,0-1 1,0-6-1,0 0 1,0-2 0,-1 3 14,-3 0 0,2-9 0,-3-2 0,0-3 50,1-1 0,-1 2 0,2 3 0,-2 1 47,-2 4 1,3-7-1,-3 5 1,0-3-59,0 4 0,-1-2 0,-3-4 1,1 0 5,2 0 0,-1 0 0,-3 2 0,1-3-75,3-1 0,-3-7 0,4 1 1,-1-3-48,-1-2 1,5-3 0,-3 2 0,0-1 80,0 0 0,5 5 0,-4 1 0,1 6 92,-4 9 0,3 5 1,-3 8-1,-2 2-47,-4 1 1,1 7 0,-2 1 0,1 8 23,-2 3 1,3 2 0,-2 1-1,2 3-75,2 4 1,1 3 0,1 2 0,3 4-204,1 3 1,1 5-1,2 2-87,-1 2 0,0 7 0,4 1 96,0 6 0,0 5 1,0 2-1,1 1-129,3 2 1,-2 3-1,3 6 1</inkml:trace>
  <inkml:trace contextRef="#ctx0" brushRef="#br0" timeOffset="370203">20724 4676 8355,'-5'-7'-546,"-3"3"1,1 2-1,0 4 714,1 2-109,2-3 0,5 5 0,4-8 0,2-2 109,-1-4 0,4-3 0,-4-2 0,-1 1 102,1 0 0,2-5 0,-3-1 0,1 0-213,-1 0 1,1-2 0,-3 3 0,2 1-84,2-2 0,-3 8 0,3-2 0,0 2-8,0 3 1,-3 2 0,4 5 19,2 0 0,-3 2 1,1 7-1,2 7 0,1 6-89,1 3 1,2 8-1,2 2 1,5-1-570,3 2 0,6 0 0,2 1 0</inkml:trace>
  <inkml:trace contextRef="#ctx0" brushRef="#br0" timeOffset="371144">19521 4204 8355,'-12'-12'260,"5"0"0,1 3-323,6 1 1,0 4 0,2-4 0,2-1 0,3 1 0,1 1-374,0 2 655,1 1 1,-9 9 0,-7 3 0,-8 5-31,-5 3 1,0 5 0,-5 8-1,0 4-51,0 3 1,0 7-1,1 2-171,-1 3 1,4-2 0,2-2-1,1-1 1,3-4-103,1 0 1,7-9-1,3-5 1,3-7 27,1-4 1,11-7 0,7-4 0,6-8 48,5-7 1,11-11 0,2-10 0,4-5-27,4-3 0,-4-5 0,-1-7 0,1-4 83,-2 1 1,1-5 0,-6 3 0,-5-1 63,-2 1 0,-6 0 1,-8 9-1,-7 6 111,-4 7 1,-6 11 0,-8 9-1,-6 3-77,-5 5 0,-7 14 1,-6 11-1,1 10 21,0 6 0,-5 8 0,4 3-136,-1 0 1,2 3 0,5-6 0,1-1-27,4-1 0,6-3 0,7-3 0,2-4 1,3-3-39,5-1 0,4-2 1,7-2-1,2-5 19,5-2 1,2-7 0,2-3 0,0-2 46,0-2 0,0-10 0,-1-4 0,0-4 1,-2-4-6,-2-1 0,-4-2 0,-1 0 0,-6 0 0,-3 2 0,-2 2 255,0 5-164,0 2 1,-8 2-1,-1 1 1,-2 2 8,-3 5 1,-1 3 0,-1 1 0,-1 3 146,1 5 1,1 1 0,1 12-387,2 1 0,5 2 0,-1 0 1,3 3-1,3 0-1206,7 2 699,-1 0 0,15-4 0,-3 0 0</inkml:trace>
  <inkml:trace contextRef="#ctx0" brushRef="#br0" timeOffset="373366">22982 1674 8053,'0'-24'0,"0"0"0,0 3 24,0 5 0,1 2 390,3 2 0,2 6 0,2 6-448,-4 7 1,-3 10 0,-1 5 0,-1 5 0,-3 5 0,-3 1 0,-1 0 0,-1 0 67,0-1 1,-2 4 0,0-3-142,2 3 0,-2-5 0,5-2 1,-3-3-1,2-2-35,2-4 0,1-2 0,4-5 87,0-1 0,1-1 1,3-3 84,5-3 1,2-4 0,1-1 46,0 0 1,1 0 0,-1 0-1,1 0 98,-1 0 0,2 0 0,1 0 1,1 0 64,0 0 0,1 1 0,1 4-238,2 3 1,-1-1-1,3 1 1,-3 2-1,-1 1-363,-3 1 0,3-1 0,-1-1 0,-2-2-178,-1 2 0,-6 1 0,0 0 264,2-3 1,-5 3-1,1-4 1</inkml:trace>
  <inkml:trace contextRef="#ctx0" brushRef="#br0" timeOffset="374097">23341 1811 8355,'0'-13'-247,"0"1"1,-1 4 0,-2-1 0,-1 0 984,1-2 0,2-2 295,1 1-999,0 5 0,1 2 1,2 6-1,1 3 77,-1 4 0,2 3 1,1 2-1,-1-1-265,1 1 0,2-1 1,-2 0-1,-1 1-19,1-1 1,3-1 0,0-3 0,2-2-45,1-1 1,0-3 0,1 2 0,-1-3 60,1-1 0,-5-5 1,0-2-1,2-3 41,1-2 1,-3 2 0,-1-6 0,-1 2 125,-4 2 1,4-5 0,-2 0 0,-1 2 138,-2 2 0,-2-4 0,-2 0 197,-1 2 0,-4 6 101,3 0 1,-3 8-326,4 1 1,0 6 0,4 7 0,0 2-51,0 2 1,1 5 0,3-1 0,5 2-84,2 2 1,1 0 0,2 1 0,1 1-55,2 2 1,3 0-1,-2-2 1,1 0-18,3 2 0,-4 0 0,-2-3 0,-7 0 17,-5-1 0,2 3 0,-2-8 0,-3 2-58,-3-1 1,-5 1-1,-6-5 1,1-2 13,-1-1 0,1-6 0,0-1-102,-1-2 1,1-1 0,-1-4-1,1 0-426,0 0 1,3-6 493,1-7 1,5-5-1,-2-7 1</inkml:trace>
  <inkml:trace contextRef="#ctx0" brushRef="#br0" timeOffset="374309">23887 1885 8355,'-6'-7'-51,"5"0"1,-3 6 0,3 1 0,1 6-1,0 3 1,0 4 203,0-1 0,0 0 0,0 2 0,0 1 1,0 2-339,0-2 0,4-1 0,0-2 0,0 1-575,1-1 363,-3 0 1,9 1 0,-4-1 0</inkml:trace>
  <inkml:trace contextRef="#ctx0" brushRef="#br0" timeOffset="374666">23974 1501 8597,'-17'-13'1163,"1"1"-979,5 5 1,7 1-25,8 6 0,1 2 0,5 2 0,-2 4-43,2 3 0,-1 2 0,2-1 0,0 2 37,3 2 0,1-2 0,-2 3 1,-1-5-501,1-4 1,3 3 0,1-4 94,-2 0 0,-1-1 0,-2-6 187,0 0 0,-5-6 0,-3-2 0,-1-3 91,1-1 0,-2-2 0,2-3 0,-3-3-32,-1-4 1,0-1-1,0 2 1,0 1-74,0 1 1,-4 5 0,0-4 0,0 4-509,-2 5 0,5-2-1116,-3 5 1456,2 3 1,8 10-1,1 9 1</inkml:trace>
  <inkml:trace contextRef="#ctx0" brushRef="#br0" timeOffset="375031">24346 1079 8355,'-21'-12'0,"3"-1"0,3 2 336,4 3-170,7-3 0,4 10 0,7-2 0,2 4-73,4 3 1,-2 9-1,8-2 1,0 1-70,1 3 1,0 0-1,5-2 1,0-1-124,0 1 1,-2-1 0,-1-1 0,-2-1-22,-2-2 1,2-4 0,-3 3-1,-2 0 104,-1 0 0,-6 0 1,-1 2-1,-2 0-11,-2 0 0,-2 6 0,-2 2 132,-3-2 0,-3 4 0,-5 2 0,-1 2 0,1 2 112,-1 0 0,1 4 0,0 1 0,1 1-276,2-1 0,0 3 1,5-3-1,1 1-461,1-1 1,2 3-281,0-4 1,0 5 0,0-2 0</inkml:trace>
  <inkml:trace contextRef="#ctx0" brushRef="#br0" timeOffset="375551">22126 4353 8355,'-25'-4'0,"2"-1"332,2-2-340,8 4 1,9-8 0,10 3 0,5-5-1,5-2 1,5-3 0,4 0-87,2 0 0,7 2 0,-6 3 1,0 2-89,-2 3 1,-1 3 0,-2 5-315,-2 0 0,-3 0 0,-6 0 1</inkml:trace>
  <inkml:trace contextRef="#ctx0" brushRef="#br0" timeOffset="375807">22200 4477 8355,'-4'6'-711,"8"-6"756,3-6 0,17-6 1,-2-2-1,4-1-268,3-2 1,1-5 0,-2 3 0,1-2-79,-2 1 1,5-1-1,-1-4 1</inkml:trace>
  <inkml:trace contextRef="#ctx0" brushRef="#br0" timeOffset="376148">22746 3522 8355,'-4'-19'86,"0"2"1,1 4 0,0 2 0,-1 2 0,-4 5 0,-2 4-1,2 6 1,2 6 0,2 6 0,-1 4 0,-1 2 0,-1 4-1,0 4 1,-1 5 0,0 1 0,0 2 0,-2-2 0,-1 1-1,0-3 1,1-2 0,3-2-551,2-2 1,-3-2 0,2-8 0,1-3 502,-1-3 1,2-6-1,5-1 1,3-2-1,5-2 1,2 0 0,1 1-1,0 3 1,2 1-1,1 2 1,2 2 0,-1 3-1,1 0 1,1-1-1,1 0 237,3 2 0,0-2 1,0 3-1,-1-3 1,0-2-1,-2 0-288,-2 1 1,0-1 0,0 1 0,-3-1-971,-5 0 1,2-1 272,-2-2 1,2 7-1,1-2 1</inkml:trace>
  <inkml:trace contextRef="#ctx0" brushRef="#br0" timeOffset="376893">22994 3733 8811,'0'-16'0,"0"-1"-1574,0 2 1294,-6 7 584,5 2 1,-4 7 0,6 4 0,3 3-264,4 3 1,-1 1 0,1 2 0,2 1 0,0 2 0,-1-2 0,0-1-159,0-2 0,2-4 1,2-1-1,-1 0 1,1-1-187,-1-1 1,0-1 186,1-4 1,-5-1 0,0-3 0,1-4 93,-3-3 0,4-2 1,-6 1-1,-1-2 0,-2-1 126,-1-2 0,0 1 0,0 2 1,0-1 35,0-2 0,0 1 0,-1 3 0,-2 1 270,-1-1 1,-1 5 56,0 0-352,4 5 1,-4-1-1,6 10 1,2 5 26,1 4 0,5 7 1,1-2-1,4 4-103,2 1 1,1 5 0,-3 3-1,1 2-65,1-2 0,1 7 1,-5-5 12,1 0 0,-1 2 0,1-5 0,-1-1 0,-1-2 14,-3-2 0,-2-3 0,-5 1-56,3 0 1,-2-6-1,0-2 1,-3-3-1,-4-2-167,-2 0 1,-6-3 0,-3-2-1,1-2-29,1-2 0,0-2 1,-1-1-1,0-1-70,4-3 0,0-5 0,5-6 0,1-3 0,-1 0 189,3 1 1,8-6 0,1 4 0</inkml:trace>
  <inkml:trace contextRef="#ctx0" brushRef="#br0" timeOffset="377217">23490 3944 10264,'0'12'55,"0"1"1,1-1-1,2 2 1,1 1-210,-1 2 0,-2-1 0,1-2 0,1 1 0,1 2 0,-2-2 0,0-1-2151,-2-2 1962,0-5 1,0 4 0,0-4 0</inkml:trace>
  <inkml:trace contextRef="#ctx0" brushRef="#br0" timeOffset="377602">23577 3497 8616,'-6'-17'0,"1"4"0,1 9 0,4 7 0,1 6 0,2 5 0,0 4 0,2 0 0,1 1 0,1-1 0,-2 2 0,2-3 0,0 1 0,2-2 0,2-3 0,0 0 0,-1-2 0,-2-3 0,2-3 0,1 0 0,1-1 0,0-3 0,-3-4 0,-1-6 0,1-5 0,-2-3 0,-3 2 0,-3 1 0,-1 1 0,0-2-395,0-2 1,0 0 0,0 5-1,0 0 508,0-1 0,0 8 0,1 5 1,4 5-1,1 4 0,3-3 0,0 1 1,4-1-1,2 1 0,0-2 1,-1 1-1,-2-4 0,2 0 0,1-2 1,2 0-1,-2 0-206,-1 0 64,-7-6 0,-2-1 1,-5-6-1,0-2 1,0-2-1,0 2 1,-1 0-1,-2 0-160,-1-2 1,-4-4 0,2 5 0,1 1-54,-1 1 0,1 1-677,0 1 759,-1 5 1,-7 2-1,1 5 1</inkml:trace>
  <inkml:trace contextRef="#ctx0" brushRef="#br0" timeOffset="378000">23937 3113 8355,'-17'-19'37,"0"2"1,4 3-1,3 2 1,7 1 0,6 3-1,5 5 1,3 4-1,3 5 1,1 1 0,3 2-1,1 2 1,4 2-1,0-1 1,2-1 0,0-1-1,-1-2 1,0 0 0,-4 1-1,-3-2 1,-3-1-1,-2 0 1,1 1 0,-1 0-1,-1 2 1,-3 2-1,-4 2 1,-2 1-115,-2 2 1,-4-1 0,-2 6 0,1 1 0,-2 1 305,0 2 1,4 0-1,-2 0 1,0 0-187,1-1 0,0 1 1,4 0-1,0 0-171,0 0 0,0-5 0,0 0 0,0-2 97,0-3 1,2-2 0,0 0-964,2-1 1,2-1 554,-2-2 0,3-4 0,5-5 0</inkml:trace>
  <inkml:trace contextRef="#ctx0" brushRef="#br0" timeOffset="378290">24445 3088 8969,'-1'-11'0,"-1"2"0,2 2 0,4 0 0,5 1 0,2-1 0,2 2 0,3-2 0,2 0 0,1-1 0,0 0 0,-1 1 0,-1 0 0,-1 1 0,-1 1-809,-1 2 0,-2 7 0,1 3 1</inkml:trace>
  <inkml:trace contextRef="#ctx0" brushRef="#br0" timeOffset="378473">24470 3200 8355,'1'7'-355,"3"-3"1,-1-3 323,5-1 1,2-1 0,5-3 0,3-3 138,1 0 1,-2-4-1,4 3 1,1-3-422,1-2 0,-2 1-87,-1-1 0,-4 1 0,1 0 1</inkml:trace>
  <inkml:trace contextRef="#ctx0" brushRef="#br0" timeOffset="378777">24892 2741 10215,'-13'-11'0,"1"1"0,1 2 0,1 0 0,3 2 0,2 6 0,2 7 0,1 5 0,4 4 0,1 2 0,1 1 0,-1 3 0,-1 1 0,1 2 0,1 0 0,0-2 0,2-1 0,1-2 0,1-2 0,0-3 0,3-3 0,3-2 0,3-3 0,-1-2 0,1-2 0,-1-2 0,1-2-79,1-3 1,-5-4 0,4-8 36,-3 0 1,-3-6 0,-3 3-1,-4-2 1,-2 0 0,-2-2 0,-2-3-1,-1-3 1,-3 1 0,-4 2 0,-4 1-1,-1 3 1,-3 4 0,-1 7 0,-2 4-1,0 4-855,-1 2 1,-7 7 0,-2 1 0</inkml:trace>
  <inkml:trace contextRef="#ctx0" brushRef="#br1" timeOffset="387527">5953 14895 28148,'13'0'0,"2"0"0,4 0 0,9 0 0,6-1 0,11-2 248,11-1 1,8-7-1,15 0-219,4-4 0,13-2 0,-44 10 0,1 0 0,3 0 0,2-1 0,4 0 0,0 0 0,5 0 0,1 1 0,5-1 0,0 2 0,5-1 0,1 1-933,2 0 1,0 0 0,4 0 0,2 1 0,0 0 0,1 0 238,1 1 0,1 0 1,3 1-1,0-1 0,3-1 1,0 1-1,1 0 0,1 1 461,0 0 1,-1 0 0,-3 0 0,0 1 0,6 0 0,0 1 0,-2-1 0,0 0 0,-1 0 0,-1 1 28,-2 0 1,1 1-1,-1-1 1,-1 2 0,-5-1-1,-2 0 1,-3 0 0,-1 0-10,-3 0 0,-2 0 0,-5-1 0,-1 2 0,-7-1 0,-3 1 0,-4 0 0,-2 1-524,44 2 0,-12 4 0,-21-4 1,-11-1-2819,-11-2 3526,-8-1 0,-11 0 0,0 0 0,0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56:04.95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7925 12824 9273,'7'12'0,"-1"-1"0,-2-1 0,1-3 0,2-2 157,3-2 1,5-1 0,1-4-1,0-1 1,-1-2 0,1-2-1,4-3-155,-1-1 1,4-2 0,-3-3 0,-1 0 0,-1-1-13,0 0 0,-5 1 0,4-3 0,-5 0 40,-3-1 1,0 1-1,-3-3 1,-1 1 5,1-1 0,-1-2 1,-2-5-1,1-4-4,-1-3 1,2-7 0,1-4-1,0-2 8,-1-1 1,3-12 0,-2 4 0,-1-4-53,1-1 1,-2-3-1,-3-3 1,2-2-11,1 0 0,0-5 0,-4 4 1,0-2 9,0-1 0,0-9 1,0 9-1,-1-1 42,-3-3 0,1 9 1,-5-4-1,-2 2-56,-1 3 1,-1-3-1,-1 6-45,1 1 0,0 10 1,-1 4-1,2 3 0,1 7 0,2 5 0,0 6 0,-4 6 0,-1 3-168,1 5 0,-1 2-507,1 2 1,0 5-14,-1 3 0,8 2-156,5 2 915,5-5 0,13-2 0,1-5 0</inkml:trace>
  <inkml:trace contextRef="#ctx0" brushRef="#br0" timeOffset="768">8074 10182 8355,'0'-8'0,"0"0"-276,0-2 1,0 3 0,-1 0 0,-2 0-1,-3 2 1924,-1-1-1211,5 2 1,-4 6-307,6 2 1,-4 3-1,-2 5 1,1 2-44,-1 2 0,-3 0 0,1 4 0,-3 1-156,-2-2 1,1 5-1,-1-4 1,1 2 28,0-1 1,-1 1 0,1-5-1,1-2-52,2-1-39,4-8 1,5-1 0,1-10 12,3-3 1,2-8 0,4-5 0,-1-4 98,5-4 0,-4 2 0,3-5 0,0 0 1,-4 2 108,2 0 0,1 1 0,-1 5 1,-2 2 193,-1 2 0,1 6 0,3 1-139,1 8 1,-5 3-1,0 4 1,2 2-1,1 6 1,1 3 37,1 4 1,3 4-408,1-5 1,5 5-1,-2-3 1,4 0 0,2 1-1,3-1-858,4 0 1,3 4 0,1-3 0</inkml:trace>
  <inkml:trace contextRef="#ctx0" brushRef="#br0" timeOffset="13023">7875 10071 8355,'-1'-13'-656,"-3"1"1,-3 5 0,-5 1 0</inkml:trace>
  <inkml:trace contextRef="#ctx0" brushRef="#br0" timeOffset="14940">18765 12117 8177,'1'11'0,"3"-3"0,6-2 214,5-1 0,-1-3 1,2 2-67,-2-3 0,4-1 0,3 0 0,2-1 165,2-3 0,0-7 0,0-6 0,-1 1 0,1-2 0,0-3 1,0-4-53,0-4 1,-1 2-1,1-8 1,0-3 0,-2-5-152,-2-1 0,1-8 1,-5 1-1,-1-5-26,2-3 0,-5-3 0,0-5 0,-3-6-67,0-5 0,-1-11 0,1-3 0,-3-8-172,-4 49 0,-1-1 0,1-3 0,-2 0 0,0 2 1,-2 0-1,1 0 0,0 0-79,1-3 1,-2 0-1,-1 4 1,-1 1-1,0-1 1,-1 2 0,-4-37 85,0 15 1,1 17 0,-2 18 0,4 9-83,-1 10 0,4 9 0,-5 16 0,1 9-173,3 12 1,2 3-1,1 5 1,0 3 10,0-1 1,6-3-1,3-4 178,6 0 0,-1 3 0,4-2 0</inkml:trace>
  <inkml:trace contextRef="#ctx0" brushRef="#br0" timeOffset="15247">19248 10170 8306,'-26'-19'0,"7"2"45,8 3 1,5 2 239,6 0 1,0-1 0,3 1-75,5-1 0,1 1 0,9-1 0,0 1-216,2 0 1,0-1-1,-1 1 1,-1 1 99,-3 3 0,-5-2 0,-2 6 0,0 0-146,-1-2 1,0 5-104,-3-3 1,-1 4 0,4 4-1,0 3-68,-1 0 0,-1 4 0,3-3 1,0 3 7,-1 1 1,4 1 0,-3-1 0,3 0-499,2 1 322,-1-1 0,0 1 0,1-1 1</inkml:trace>
  <inkml:trace contextRef="#ctx0" brushRef="#br0" timeOffset="15394">20005 10009 8355,'-19'-14'438,"1"3"-1203,16 11 0,9 5 0,13 2 1</inkml:trace>
  <inkml:trace contextRef="#ctx0" brushRef="#br0" timeOffset="32634">4316 14139 9430,'6'-2'0,"0"6"0,3 6 0,-1 4 0,2 1 0,1 2 169,1-2 1,5 4 0,0 0 0,1 1 0,0-2 0,-3-2 0,1 1-1,-1-2-631,1-1 0,1-2 1,-5-1-653,1-3 0,-1 2 753,0-6 1,-5 6 0,-1-3 0</inkml:trace>
  <inkml:trace contextRef="#ctx0" brushRef="#br0" timeOffset="32846">4626 14089 10047,'-12'0'-422,"5"0"0,-4 1 368,2 4 1,3 1 0,-3 7-1,0-1 1,-1 2 0,0 3-1,2 2 1,-2 2 49,-1-1 1,-1-3 0,0 2 0,-1 0-342,1 1 0,4-5 0,-1 1 0,1-2-68,1-1 1,-4-1 0,4 0 0</inkml:trace>
  <inkml:trace contextRef="#ctx0" brushRef="#br0" timeOffset="33204">4862 14374 8355,'0'-7'311,"0"2"1,0 4 0,1-2 0,3-1 0,4 1-186,4 2 1,-4-4-1,0 1 1,2 1-250,1 2 1,-3 1 0,-1 1 0,-2 4-142,-2 3 1,3-1 0,-2 1-1,-1 2 76,-2 1 1,-2 1-1,-2 1 1,-3-1 144,-1 0 0,3 1 0,-3 1 0,0 1 174,1 1 0,1 1 0,-1-5 78,0 1 0,2-1-95,4 0 1,5-1-1,4-2-230,2-5 1,1-3 0,1-1 0,-1 0-1,2 0-551,2 0 1,-2 0 299,3 0 1,2-5 0,0-2 0</inkml:trace>
  <inkml:trace contextRef="#ctx0" brushRef="#br0" timeOffset="34009">5507 14151 8355,'0'-12'335,"0"-1"0,0 5 0,1 1 18,3 2 1,0-1 0,7 3 0,4-1-601,3 1 1,-1 2 0,2 1 0,-1 1-122,-3 4 0,-1-3 1,-2 7-1,1 0-279,-1 2 1,1 2 0,-1-1 0</inkml:trace>
  <inkml:trace contextRef="#ctx0" brushRef="#br0" timeOffset="34269">5569 14312 8198,'12'0'0,"0"0"-52,1 0 0,-1 0 0,1-1 1,0-2-60,4-1 1,1-1 0,3 2-372,-5-1 1,3 0-1,1 4 1</inkml:trace>
  <inkml:trace contextRef="#ctx0" brushRef="#br0" timeOffset="34547">6251 14089 8355,'-15'-19'-131,"2"2"0,5 9 0,12 4 274,4 2 0,3 7 0,3 0 0,3 2-158,3 3 1,2 1 0,0 2 182,-1 4 0,0-3 0,4 2 1,-2-2-1,-2-2-388,-5 1 0,2-1 0,-1 1 0,-2-1-307,-1 0 1,-3-3 109,-3-1 1,3-5 0,-4 2 0</inkml:trace>
  <inkml:trace contextRef="#ctx0" brushRef="#br0" timeOffset="34756">6536 14002 8355,'-8'0'-7,"-1"0"0,3 2 0,-4 2 0,2 4 0,-2 4 1,-1 4-20,-1 0 1,-1 5 0,2-3 0,2 1-27,0 3 1,1-3-1,-4 2 1,1 0-60,2-2 0,0 3-402,5-5 0,-6 5 0,3-3 1</inkml:trace>
  <inkml:trace contextRef="#ctx0" brushRef="#br0" timeOffset="35259">6772 14325 8355,'-7'-6'-126,"1"5"0,10-6 1,2 4 284,1-1 1,1-4-170,4 4 0,1-5 10,-1 5 1,-1-1 200,-2 1 1,-3 2-200,-1-2 0,-4 4 1,3 4-52,-3 4 1,-1 4 0,-1 0-107,-3 0 1,3 1 79,-4-1 1,4 1 78,1-1 0,1 0 43,4 1 0,-3-5 1,7-1 26,0-2 0,2 1 0,2-3 52,-1 1 1,1 4 0,-1-4-12,0-1 0,-5 4-2,-3 1 1,-2 3 0,-2 2-134,0-1 0,-6-4 0,-2 0 0,-3 1-99,-1-2 1,-1 2 0,2-3 0,1-1-264,2 1 1,0-2-1531,-5-4 1800,7 0 1,0-6-1,6 0 1</inkml:trace>
  <inkml:trace contextRef="#ctx0" brushRef="#br0" timeOffset="35639">7342 14064 8355,'0'-12'116,"0"5"0,6 1 0,2 6 0,3 0 1,1 0-1,2 0 0,1 0-388,2 0 0,-1 0 0,-2 0-303,3 0 0,-3 5 0,1 0-318,-6 2 893,-3 1 0,-6 5 0,0-1 0</inkml:trace>
  <inkml:trace contextRef="#ctx0" brushRef="#br0" timeOffset="35640">7392 14225 7780,'5'7'197,"-2"-1"0,5-6 0,2 0-84,1 0 1,3-1-1,2-2 1,4-3-304,-1-1 0,4 3 0,-3-3 1,0 2-394,1 2 0,0-4 0,3 0 0</inkml:trace>
  <inkml:trace contextRef="#ctx0" brushRef="#br0" timeOffset="36569">8099 13853 8355,'0'-12'-378,"0"4"-387,0-1 2957,0 7-632,0-4-1298,0 12 1,0-4-1,1 5 595,3-1-357,-2-2 3,3-4-395,-5 0-53,-5 0-9,3 0-579,-3 0 318,5 0-838,0 0 1224,5 0-226,-3 0-210,3 0-6,-5 0 200,0 0 71,0-5 0,2 3-75,2-2 246,-3 3 239,5 1-311,-6 0 13,0 0-57,5 5 1,-4-2 219,4 5-201,-4-5 0,0 7 0,2-5 0,1 2 0,0-3 0,-4 4-19,0 2 1,0-3 0,0 1 0,0 2 2,0 1 0,0 5 1,0 2-1,0 0-39,0 0 0,0 3 0,0-3 1,0 0-49,0 0 0,2 2 0,0-2 0,3 0-25,-3 0 1,0-2 0,-2-3 0,0-1-43,0 1 1,0-1-1,0 0-244,0 1 0,0-5-498,0 0 0,0-3 0,-2 1-1587,-2 0 2015,3-2 0,-10 2 0,4 1 1</inkml:trace>
  <inkml:trace contextRef="#ctx0" brushRef="#br0" timeOffset="38522">5296 15453 8058,'12'0'-142,"1"0"1,-1 0-1,0 2 1,1 2 275,-1 4 1,1-1-30,-1 1 0,0 1 0,1 2 0,-1-2 0,1-1 1,-1 2-1,0 0 0,1-1-283,-1 0 0,-3-5 0,-1 3 1,1-2-1,1-1-435,-2 2 0,3-5-140,-2 3 753,-4-2 0,6-2 0,-4 0 0</inkml:trace>
  <inkml:trace contextRef="#ctx0" brushRef="#br0" timeOffset="38772">5544 15367 8355,'-6'-7'0,"4"1"112,-7 6 1,5 6-107,-4 2 1,1 3 0,-3 1-1,2 2 1,-2 1 87,-1 2 0,3 1 1,0-3-1,-2 1-390,-1 0 1,3 1-1,1 0 1,0-2-88,0-1 1,5-2 54,-3 1 1,-1-1 0,-1 1 0</inkml:trace>
  <inkml:trace contextRef="#ctx0" brushRef="#br0" timeOffset="39101">5854 15602 8355,'-12'0'-71,"5"2"1,2 2 558,4 4 1,1 3-431,0 1 0,0 1 0,1-1 0,2 1 1,1-1 39,-1 0 0,-1 5 1,-1-1-1,2 1-67,1 1 0,0-4 0,-4 4 0,0-2-227,0 1 1,0-1 0,0-3-903,0-1 1,0 0 726,0 1 0,5-1 0,2 1 0</inkml:trace>
  <inkml:trace contextRef="#ctx0" brushRef="#br0" timeOffset="39316">6189 15515 8355,'0'-12'544,"0"0"219,0-1-914,5 6 0,2 2 0,6 3 0,-1 0 0,0-3 1,1 3-1,-1 0 104,1 2 0,-1 0 0,0 0 0,-1 2-561,-2 2 1,0-1 0,-3 3-255,1 0 862,-5 4 0,4-3 0,-6 5 0</inkml:trace>
  <inkml:trace contextRef="#ctx0" brushRef="#br0" timeOffset="39569">6238 15590 8355,'-7'7'71,"2"-2"1,10-5 0,4 0 0,2 0-202,1 0 1,5-1-1,1-3 1,1-3-118,3 0 1,1-3 0,1 5-167,-4-2 0,4-1 0,-5-5 1</inkml:trace>
  <inkml:trace contextRef="#ctx0" brushRef="#br0" timeOffset="40034">6858 15304 8296,'0'-12'512,"0"0"1,2 5-1,1 4 1,1 7 0,0 7-150,1 4 0,-2 6 1,4-3-1,-1 1 1,-2 3-463,1 2 0,-3 1 0,2-2-213,-3-2 1,3 2 0,0-2-1,-1 2-1642,-1 2 1092,-2 0 1,0 0 0,0-1 0</inkml:trace>
  <inkml:trace contextRef="#ctx0" brushRef="#br0" timeOffset="46181">19720 11869 8708,'0'-12'317,"0"-1"1,0 12-1,0 6 1,0 9 0,0 7-1,0 4-356,0 4 1,0 2-1,0 6 1,0 1-1,0-2 1,-2-2-1,0-2 1,-4-2-932,-1-2 0,4-4 1,-2-3 553,-1-4 1,0-4-1,-7 0 1</inkml:trace>
  <inkml:trace contextRef="#ctx0" brushRef="#br0" timeOffset="46554">19695 11881 8355,'0'-12'1655,"-6"5"-1195,5 2 1,-3 6 0,7 3-192,1 4 0,10 8 0,-2 0 1,2 1-308,0 1 1,2-3 0,2 4 0,1-1 184,3-3 0,-2-1 1,-1-2-392,-1 1 0,2-6 1,-3-3-1,-2-3-61,-1-1 1,-2-1 0,-1-3 273,-2-5 0,-4-2 0,-5-3 0,0-2 2,0-5 1,-1-1-1,-2 0 1,-1 2-205,1-3 1,2 6-1,1-1-364,0 0 0,1 5 0,3 1-601,5 6 894,-4 5 0,6 1 0,-4 0 1</inkml:trace>
  <inkml:trace contextRef="#ctx0" brushRef="#br0" timeOffset="47138">20191 11931 8355,'0'-16'855,"0"-1"0,0 5-1736,0 3 1048,0 7 1,4-3-1,0 10 1,-1 3 0,-2 4-1,-1 3 1,0 2-84,0-2 0,2 3 0,1 0 1,1 0-3,-2 0 1,0-2 0,-1-5-1,2-1-328,1-2 1,6-5-1,-2 1 56,3-3 0,1-6 1,1-3-1,-1-3 84,1-2 1,-1-5 0,-1-2 0,-1-4 71,-2-1 1,-4 1 0,3-1-1,-1 1-21,-4 4 1,-2-2 0,-4 5 0,-4 2 49,-3 1 0,-2 7 0,1 3 0,-2 3-67,-2 1 1,2 5 0,-3 4 0,5 2-205,4 1 0,2 5 1,6 0-356,0 3 1,0-5 472,0 1 1,11-2 0,3-1 0</inkml:trace>
  <inkml:trace contextRef="#ctx0" brushRef="#br0" timeOffset="47139">20613 11807 8355,'0'-12'309,"-2"1"1,0 1-414,-3 2 1,0 4 364,1-5 0,2 8 1,-2 1-1,3 7 1,2 4-1,2 3 1,1 2-174,-1 5 0,0 1 0,-1 0 0,3-1-116,-3 1 1,0 5 0,-2 1-1,0-3-256,0-3 0,0-3 0,0 2 1,0-5-1833,0-2 1652,0-2 1,0 1-1,0-1 1</inkml:trace>
  <inkml:trace contextRef="#ctx0" brushRef="#br0" timeOffset="47324">20451 11844 8355,'-8'-23'212,"0"2"1,7 7 0,1 6 0,6-2 0,7-1 0,3 0-327,5 3 0,7-3 1,2 4-1,2-1 1,2 1-1,2 2-690,1 2 0,-5-4 0,-2 0 0</inkml:trace>
  <inkml:trace contextRef="#ctx0" brushRef="#br0" timeOffset="47480">21047 12055 8355,'0'-12'1096,"3"5"-2026,5 3 1,6 2 0,10 2 0</inkml:trace>
  <inkml:trace contextRef="#ctx0" brushRef="#br0" timeOffset="60638">14151 8223 8487,'-12'-21'0,"1"2"0,1 1 0,2 4 0,-1 3 0,1 3 0,0 0 556,-2 1 1,5-4-238,1 2 1,8 4 0,5 1 0,8 4 0,6 4-1,8 3 1,5 1-230,6 0 1,2-1-1,6 3 1,5-3-428,4-2 0,7-1 0,2-4 1,1 0-1,1 0-308,-1 0 0,-7 2 1,-8 0-1,-6 4 94,-7 1 0,-5 1 0,-11 5 1</inkml:trace>
  <inkml:trace contextRef="#ctx0" brushRef="#br0" timeOffset="60955">14957 7950 8355,'6'-18'386,"-4"6"0,5-2 0,0 6-339,0 2 0,-3 2 0,3 5 80,-1 3 0,2-1 0,-3 5 0,2 3 0,2 3 0,-1 4 0,0 0 0,2 1-250,1 1 0,-3 0 0,-1 6 0,-1 2-274,-4 1 0,0 4 0,-4-3 0,-2 3-317,-4 6 0,-14-2 0,-4 6 0</inkml:trace>
  <inkml:trace contextRef="#ctx0" brushRef="#br0" timeOffset="61372">14176 9810 8355,'5'-19'-61,"4"7"1,7 7-31,5 4 0,8 5 1,5 0-1,8-2 1,7-5-1,8-5 1,6-5-1,5-2 66,2-1 0,4-1 0,-6 5 0,-2-1-72,-3 1 0,2 4 0,-8-1 1,1 0-154,-1-2 0,-8 0 0,-1 1 0,-5 2-38,-8-2 288,-3-1 0,-7-7 0,0-1 0</inkml:trace>
  <inkml:trace contextRef="#ctx0" brushRef="#br0" timeOffset="61658">15180 9376 8355,'0'-25'-70,"0"1"1,2 4-1,2 4 1,4 3 233,3 5 0,3 1 0,3 4-33,3-1 0,4 0 0,0 4 1,1 2-1,0 2-140,0 4 1,4 7-1,0 3 1,-2 1-231,0 3 0,-4 6 1,-2 1-1,-6 1-717,-6 5 569,-9-2 1,-12 15-1,-7-4 1</inkml:trace>
  <inkml:trace contextRef="#ctx0" brushRef="#br0" timeOffset="63241">15726 13208 8500,'-11'-19'0,"2"3"0,2 2 0,2 3 644,7 3 1,3 2-496,8 6 1,3 0 0,2 1 0,2 4 0,2 3 0,0 3 0,0 3-180,-2 2 1,0-2 0,2 3 0,-3-2 0,-1 0 0,-3 1 0,-1 0-1,-2-3 1,1 0-1589,-1-1 0,-4 1 162,1-1 1418,-7-5 1,9-7 0,-4-7 0</inkml:trace>
  <inkml:trace contextRef="#ctx0" brushRef="#br0" timeOffset="63540">16036 13109 8355,'0'-12'-240,"0"-1"1,0 1 321,0 0 1,0-1 1144,0 1-1064,0 5 0,0 7 1,-1 8-1,-2 3-205,-1 2 1,-6 5 0,2 2 0,-4 4-119,-5 0 0,-1 5 1,-4 0-1,1-1-224,-1-2 1,-1 3 0,0 0 0,2-1-80,4-2 1,-2-1-1,0-1 1</inkml:trace>
  <inkml:trace contextRef="#ctx0" brushRef="#br0" timeOffset="63759">16371 13308 8355,'-12'0'177,"5"5"0,1 3 0,2 4 0,0 0 0,1 2 0,2 1 0,1 3-321,0 1 1,1-2-1,2 3 1,3 1-341,0-2 1,-1 5-1,3-5 1,1 0 145,2-2 0,2 2 0,-1 0 0</inkml:trace>
  <inkml:trace contextRef="#ctx0" brushRef="#br0" timeOffset="64153">16892 13109 8355,'0'-15'457,"0"3"0,4 9-375,0 3 1,5 5-1,-4 8 1,1-1-94,-1 1 0,1-1 1,-4 2-1,4 2-230,1 5 1,-5-2 0,3 1 0,-3-1-186,3 0 1,-4-2-1,3 2 30,-3-1 0,-1-1 0,0-5 0</inkml:trace>
  <inkml:trace contextRef="#ctx0" brushRef="#br0" timeOffset="64154">16780 13258 8355,'0'-19'229,"2"2"1,3 9 0,6 2-363,4 1 0,7-1 0,-1-3 0,4 1 0,3-1 0,2 2 0,2 3-462,2 3 0,2-5 0,1-1 1</inkml:trace>
  <inkml:trace contextRef="#ctx0" brushRef="#br0" timeOffset="64389">17438 13047 8355,'-11'-15'0,"4"4"0,7 6 0,7 5 531,4 2 1,2 4 0,4-2 0,2 4 0,2 3-392,0 2 1,-5 0 0,3 3-1,-1 0-381,-2-1 0,-3 3 1,0-1-1,-2-2-544,-3-1 0,2 2 0,-5 1 154,2-2 0,1-1 0,5-2 0</inkml:trace>
  <inkml:trace contextRef="#ctx0" brushRef="#br0" timeOffset="64589">17673 12973 8326,'-5'-10'-138,"-3"6"0,-3 1 229,-2 12 0,1 3 0,-1 6 0,1 1-59,0 3 0,-5 2 0,0 0 1,4 1-370,3 0 1,-1-1 0,4-2-804,0-2 975,2-5 0,-1 9 0,-1-5 0</inkml:trace>
  <inkml:trace contextRef="#ctx0" brushRef="#br0" timeOffset="64922">17909 13283 9318,'-12'-12'-48,"5"5"1,3 1 0,8 6 0,4 1-310,3 4 1,1-4-1,1 5 1,-2-1 246,-3 3 1,2-1-1,-5 1 1,1 2 152,-1 1 0,-1 2 1,-5 0-1,-3 2-60,-4 2 0,-1 0 1,-2-4-1,-2 2 245,-1 2 0,0 0 0,3-5 1,1-1 127,2-3 0,5 3 1,-1-2-230,3 2 1,2-5 0,3-1-416,5-4 1,3-1 0,4 0 0,4 0 0,0 0-355,1 0 1,5-6-1,6 0 1</inkml:trace>
  <inkml:trace contextRef="#ctx0" brushRef="#br0" timeOffset="65307">18318 13208 8355,'2'-15'661,"2"3"-742,3 8 1,5-2 0,2 6-128,2 0 1,0-1 0,3-2 0,0-1 202,0 1 0,2-2 0,4 1 0,0 1-281,0 1 0,-2 2-119,-2 0 0,-3-5 0,-6-2 0</inkml:trace>
  <inkml:trace contextRef="#ctx0" brushRef="#br0" timeOffset="65308">18529 13010 8355,'-7'0'718,"2"6"0,5 2 0,0 3-582,0 1 0,4 2 0,0 3 1,-1 2-472,-2 0 0,3 5 0,0-4 1,1 2-662,0-1 1,-4 2 0,5-3 0</inkml:trace>
  <inkml:trace contextRef="#ctx0" brushRef="#br0" timeOffset="65573">19038 12985 8355,'0'-12'1363,"0"6"0,1 5-1235,3 4 0,3 6 1,5 0-1,1 2 94,-1 1 1,1-2 0,0 1 0,3 3-203,0-1 1,5 1 0,-5-3-1,-1-1-549,-1-2 0,-1-1 0,-1 3 0,0-4-291,1 0 1,-5 2 0,-1-2 254,-1 1 0,3-5 0,-2 4 1</inkml:trace>
  <inkml:trace contextRef="#ctx0" brushRef="#br0" timeOffset="65758">19211 12911 10079,'-12'4'0,"-1"3"0,1 3-43,0 3 1,-5 7 0,-1-1 0,0 3 0,-1 4 0,1 0 0,0 0 0,3-1-2662,1 0 2378,7 0 0,-4 0 0,4-1 0</inkml:trace>
  <inkml:trace contextRef="#ctx0" brushRef="#br0" timeOffset="66212">19459 13258 8355,'0'-12'628,"2"1"0,0 1 1,4 3-1,1 0-438,2 0 1,2 5 0,2-3 0,-2 3-831,-3-2 1,3 2 0,-3-2-26,3 3 1,2 2 433,-1 3 1,-5 3 0,-3 5 157,-2 1 0,-6-5 0,-2 0 0,1 2 23,-1 1 0,2 2 1,4-1-1,-1 0 92,-4 1 1,4-1 0,-3 1 0,2-1-37,2 0 1,5 1 0,-1-1 0,-1 1 0,2-1 1,1-1-1,-1-1 1,2-2 17,0 2 1,-3-4-1,3 3 643,-2 0 0,0 2-263,-5 2 1,0-1 0,-2-1-357,-2-3 0,-3 3 0,-5-4 0,-1 2-386,1-1 0,-5-1 0,-1 2 0,1-2 23,-1-1 1,-3-2 0,4-3 0,2 2-167,1 1 0,-3 0 0,-3-4 0</inkml:trace>
  <inkml:trace contextRef="#ctx0" brushRef="#br0" timeOffset="66707">20017 13060 8355,'6'-27'0,"-3"1"0,5 14 0,2 5 236,1-1 1,1 6 0,0-2 0,1 3-59,-1 1 0,5 0 0,1 1 0,0 3-337,-1 5 0,4 2 0,-4 0 1,-2-2-259,-1 0 1,-2-1 0,0 4-1,-1 1 191,-2-1 1,0 0 0,-4 1 178,-3-1 1,-6 1 0,-6-1-1,-3 0 325,-4 1 0,-8 3 0,2 2 1,-2 0-69,-2 0 0,-2 0 0,1-3 1,-1 2-391,2-2 0,6-1 0,4-2 1,5 1 47,4-1-423,-3 0 0,9-5 0,-3-1 0</inkml:trace>
  <inkml:trace contextRef="#ctx0" brushRef="#br0" timeOffset="66708">20377 13271 9518,'-4'-6'-14,"0"6"0,-6 1 1,0 8-1,-3 0 270,-4 2 1,-5 6-1,1 1 1,-2 1-700,-2 3 0,2 3 1,1 2-1,2 2-303,3-1 0,0-2 0,5-1 0</inkml:trace>
  <inkml:trace contextRef="#ctx0" brushRef="#br0" timeOffset="66961">20886 12836 8355,'0'-19'1454,"0"8"-1176,0 11 1,0 1-1,0 8 1,0 2 220,0 4 0,0 4 1,0 6-1,0 1-456,0 3 1,0 7 0,0 7 0,0 1-581,0 3 1,0 0 0,-2-1 0,-1-2-1522,-1-1 1268,-5 4 1,-4-3-1,-6 6 1</inkml:trace>
  <inkml:trace contextRef="#ctx0" brushRef="#br0" timeOffset="74668">20724 12998 8550,'0'-13'0,"0"1"0,0-1 0,0 1 0,2 0 0,0-1 311,3 1 0,0-1 0,-1 1 0,3 0 0,1 1 0,1 1 0,2 3-71,4 2 0,0-4 1,6 4-1,-1-1 1,1 1-254,0 2 0,-2 2 0,2 1 0,-3 0 0,-2 0-131,1 0 1,-5 1 0,-5 3 134,-2 4 1,1 5 0,-3 2-1,1 3-30,-1 1 0,-6 2 0,-3 4 0,-1-1 48,-2 1 0,-2 0 0,-2 0 0,1-2 40,0-2 1,-1 1-1,1-5 40,-1-2 1,1-2 0,1 0 0,1-1 93,2 1 1,5-5-114,-1 0 1,3-4-80,1 5 1,5-7-20,4 3 1,2 0-1,1-1 86,0-1 1,1-2 0,-1-1-8,1 0 0,-1 0 1,-1 2-1,-1 0-3,-2 3 1,0 3 0,5-3-1,-1 2-49,0 3 1,-1 1 0,-1 1-82,-2 1 1,-1 3-1,3 1 1,-3-1-1,0 1 14,0-1 1,-5 6 0,2-2 0,-2 0 94,-2 1 0,0-2 0,-2 2 0,-2-3 32,-4 0 0,-9-4 1,-3 4-1,-4-2 189,0 1 1,-7-1 0,-2-3 0,-1-1-114,1 0 0,-6-1 0,5-1 0,-1-3-173,-1-2 0,10 0 1,1-5-802,2 0 0,8-2 1,7-2-565,10-4 1,19-3 0,5-2 0</inkml:trace>
  <inkml:trace contextRef="#ctx0" brushRef="#br0" timeOffset="75334">20861 12836 8355,'-6'-8'434,"-2"0"-8,2 5 0,-3-8 43,5 3 1,1 1-265,7-1 1,3 4 0,5-3-1,2 1 20,3 3 1,-4 2-1,5 0 1,-1-2-50,-1-1 1,5 0 0,-3 4-194,1 0 0,-4 0 1,2 1-1,-3 3 0,-2 4-100,1 3 1,-5 2 0,-1 1 0,-2 2-86,-2 5 0,-3 2 1,-4 2-1,-4 1 90,-3 3 1,-3-1-1,-3 5 1,-2-2 34,0-3 0,-5 4 1,5-10-1,-2 0 107,1 1 1,3-3 0,-2-1 0,1-1 33,3-3 1,2-5 0,5-2 0,3 0 157,-1-1-180,5-1 1,1-6-1,8 0-16,3 0 1,1 0 0,1-2 0,1-1-29,2-1 0,-1-4 0,6 4 0,0 0 0,-1 0 0,1-1 1,0 1 0,3 3-18,1-3 0,-1 2 0,-2 0 0,-3 3 1,-3 5-34,-4 0 0,-1 3 0,-7 3 0,-2 1 55,0-1 0,-4 6 0,-2 1 1,-4 2 177,-3-1 0,-3 0 0,-1 2 1,-3-2-9,-1 3 1,-2-1 0,-4 0 0,1-2 72,-1 2 0,0-4 1,0-1-1,2-2-179,2 1 0,-2-3 0,3 1 1,0-5-309,-1 1 0,6-3 0,-3 0 1,1 0-283,1 0 0,-1-3 1,5 3-896,0-2 1,5 5 0,1-3 0</inkml:trace>
  <inkml:trace contextRef="#ctx0" brushRef="#br0" timeOffset="75524">21791 13419 8355,'-25'-12'2084,"11"6"-1251,6 6-624,5 11-1646,3 3 0,6-1 0,1-8 1</inkml:trace>
  <inkml:trace contextRef="#ctx0" brushRef="#br0" timeOffset="82247">20241 4986 8083,'1'-25'0,"3"2"0,4 2 0,3 6 0,3 4 0,4 4 0,6 0-61,3 0 0,9 4 0,1-1 1,9 3-1,6 1 0,9 0 0,8 0 1,9-2-1,9-2 0,9-4 77,-43 3 1,2-1 0,4-1-1,2 0 1,5-1 0,3 0 0,2-2-1,2 0 1,7 0 0,2 0 0,3-1-1,2 0 1,5-2 0,1-1 0,1 2 0,2 0 0,-29 2 0,1 0 0,1 1 1,0 0-1,-1 1 0,1 0-305,0 1 0,0 0 0,0 0 0,6 0 0,1-1 0,-1 1 0,-5 1 0,0 0 0,0 0 274,3 0 0,1-1 0,-1 1 0,-4 1 0,-1 0 0,0 0 0,1-1 0,-1 1 0,-1-1 0,31 0 0,-3 0 0,-6 1 1,-3 2-37,-2 0 0,-4 1 0,-10 2 0,-3-1 0,-7 1 0,-2 0 50,-5 0 0,-2 0 0,41-4 0,-7 0 0,-1 1 0,0 2 0,-1 1 0</inkml:trace>
  <inkml:trace contextRef="#ctx0" brushRef="#br0" timeOffset="82820">23292 4043 8355,'0'-27'-491,"0"2"510,0 1 1,1 6-1,2 2 1,2 4-1,2 3 1,1 8-1,-1 6 97,-3 8 0,2 13 0,-2 3 0,-1 5-46,-2 4 0,3 0 0,0 2 0,1 3-78,0 1 0,1 0 0,3 3 0,-2-2-293,-1 2 0,2 1 0,-4 3 1,-1 2-144,-2 1 0,-1-1 0,0-3 1</inkml:trace>
  <inkml:trace contextRef="#ctx0" brushRef="#br1" timeOffset="83486">22051 4229 11140,'0'-29'0,"0"0"0,2 2-284,2 1 1,-1 2 0,4 3 0,-1 5-1,1 4 257,3 3 0,-3 12 1,0 14-1,-2 12 0,-1 8 1,1 8-1,-1 8 1,-2 10-260,0 7 1,2 6-1,0 3 1,0 0-76,2-1 1,-1 3-1,5-9-409,-2-1 679,0-5 1,10 7 0,2-4 0</inkml:trace>
  <inkml:trace contextRef="#ctx0" brushRef="#br0" timeOffset="98174">3535 7826 8058,'-9'-6'0,"3"-2"0,0-3 0,3-1 0,3-1 0,4 2 0,5 2-56,2 0 0,1 5 1,2-4-1,1 0 1,3-1-1,1 1 1,3 0-1,2 0 1,0-1-1,3 0 88,2-2 0,-2 2 0,5 2 1,0 2-1,-1 1 0,4 0 19,1 0 0,5-1 0,2 4 0,2-2 15,6-1 1,4 0 0,9 4-1,4-1 12,11-3 1,2 2-1,13-3 1,1-1-51,4-2 1,-44 4-1,1 1 1,0-1 0,2 0-1,2-1 1,1 1-88,0 1 1,-1 0-1,6-3 1,1 1-1,-2 0 1,1 1-1,1-1 1,1-1 53,1 0 0,1 0 1,0 1-1,0 2 1,1-1-1,0 1 1,2 0-1,-1 0-26,0 2 0,-1-1 0,4 2 0,-1-1 0,-6 1 0,-1 0 0,0 0 1,0-1-13,-2-1 1,0 0 0,-4 1 0,0 0 0,-2-1 0,-2 0 0,-3 1 0,-1 1-36,-1 0 1,-2 0-1,48 0 1,-3 0-1,-4 0-32,-3 0 1,-5 4 0,0 1 0,-2 1 3,-4-1 1,5 4 0,-12-5 0,-3 0 37,-2 1 0,-6-2 0,-3 4 0,-8 0 143,-4 0 1,-4-3 0,-8 3 0,-6 1-71,-4 3 1,-8-5-1,-1 6 212,-3-1 0,-6-5 1,3-1-193,-1 1 0,2-4 0,-3 7 29,2 0 1,-3 2 4,5 2 1,-7-5 0,2 0-46,-2 2 1,-2-3-1,0 1 79,0 2 1,0 2 0,0 3 0,0 2-1,0-1-8,0 2 1,1-3 0,2 6-74,1 1 1,2-3 0,-4 2-1,4 1 1,-1 2 3,1 0 1,2 7 0,-2 3-1,-1 6-4,1 6 0,3 3 0,0 5 0,0 4-15,0 2 1,2 2 0,-5 0-1,3 2 16,-1 2 0,-1 1 0,3 4 0,-4-5 28,0-3 0,2-3 1,-4-4-1,-1-5 15,-2-3 1,-1 3-1,-1-7 1,-4 0-25,-8-2 1,1-5 0,-6-3 25,0 0 0,4-6 1,-2 4-1,3-2 0,4-2-58,0-2 0,2-1 1,-1 1-1,3 2-62,-1 1 1,5 0-1,-5-3 1,2 1-24,0 2 1,-6 0 0,3-4 0,-1 0 42,0 0 1,-2-5 0,-5 0 0,-3-2 27,-1-3 0,-2 0 0,-4 0 1,-1 2 63,-3-2 1,-2-2 0,-5 0 0,0-1-60,-1 1 0,2 3 0,-5 1 0,4-2-56,3-1 0,0-2 0,-4 1 0,1-2 38,3-3 1,-7 3 0,2-4 0,-4 1 7,0 0 0,-4-4 0,2 3 0,-3 0 44,-4 0 1,-7-3-1,0 3 1,-1 0 10,1 0 1,-6-3 0,0 3 0,-3 0-20,-5 0 0,3-5 1,0 4-1,2-2 1,2 0 0,-4 0 0,0-4 0,0 0-44,3 0 0,-6 0 0,1 0 0,-1-1-7,-1-3 0,4 2 0,-1-3 0,-2 1-18,-1 0 0,-3 0 0,-1 4 1,-3 0 50,-1 0 0,-2 0 0,-2 1 0,1 3 47,1 4 1,0 2-1,-3 0 1,2-2-1,4 2 31,5 1 1,5-3 0,0-1-18,3-2 1,4 5-1,2-3 1,4 0-37,3-3 1,-3 3 0,-1 0 0,1 1-26,3 0 0,-4-4 1,7 3-1,-1-1 14,1-4 1,0 4-1,9-2 1,2-1 32,2-2 0,6-1 0,5 0 1,3 0 0,3 0 0,10-1-39,-1-3 1,8-3 0,0-6 0,4 1-181,4 0 0,3-1 0,5 1 0,-1-1 110,-3 1 0,3 4 0,-2-1 0,0 0 7,0-2 1,0-6 0,-5 1 0,-1 1 14,-1 1 0,2 1 0,0 0 1,-1-3-40,-2 0 1,-1-2 0,0 1 0,0-3-67,0-4 0,0-2 0,0-1 0,0-5 66,0-4 1,-1 0 0,-4-11 0,-3-2 25,-3-4 1,-3-6 0,-1 0-1,-1-3-27,1 0 0,-5-14 0,1 3 200,0-6 1,1-5 0,5 3 0,2-3 0,2-3-122,0 3 0,7-5 0,-3 6 0,4 4-59,1 6 0,1 6 0,2 6 0,3 3 23,1 5 1,-5 11 0,4 6-1,-2 5-72,0 3 1,2 3 0,-4 5-17,3 3 0,10 3 0,-1 2 1</inkml:trace>
  <inkml:trace contextRef="#ctx0" brushRef="#br0" timeOffset="106620">6945 8558 8209,'6'-11'0,"2"2"0,6 5 0,5 3 0,6 1-205,1 0 1,6 0-1,1 1 1,3 3-1,1 5-142,0 2 0,-4-3 1,-1 0 243,-2 2 0,5-5 0,-4 1 0</inkml:trace>
  <inkml:trace contextRef="#ctx0" brushRef="#br0" timeOffset="106880">7020 8620 8355,'-26'0'-439,"5"0"-566,6 0 1,5 0 1102,6 0 0,8-5 0,17 1 0,10 2-69,12 0 0,8 2 1,14 2-1,2 0-200,4 2 1,10 6-1,-5-3 1</inkml:trace>
  <inkml:trace contextRef="#ctx0" brushRef="#br0" timeOffset="107417">6102 10083 8355,'5'-11'-1092,"4"1"1,2 4 1034,1 0 0,5 1 1,1 2-1,0-1 0,1 1 1,-1 0-1,1 0 46,0-1 1,2-5 0,4 2 0</inkml:trace>
  <inkml:trace contextRef="#ctx0" brushRef="#br0" timeOffset="107626">6189 10108 7375,'18'-1'0,"4"-2"-411,5-1 1,5-6 0,5 3 0</inkml:trace>
  <inkml:trace contextRef="#ctx0" brushRef="#br0" timeOffset="118319">3894 8508 8771,'4'-18'0,"1"-3"0,-3-1 0,0 0 0,-2 3 0,-2 1 0,0 3 255,-3 1 0,-3 2 1,3-1-280,-2 1 0,0 4 1,-3-1 69,2 0 1,4 3 0,-4 2-1,-2 3 1,-2 2 0,-4 3-1,-2 7 1,-2 9 39,-6 9 1,-5 6 0,-7 9-78,-4 10 0,-4 5 0,-12 17 1,26-34-1,-1 0 0,-2 4 1,1 2-1,-2 3 0,0 1 15,-1 4 0,-1 0 0,-2 4 0,1 1 1,-3 4-1,1 1-82,2 1 1,0 1 0,0 0 0,2 1 0,0 4 0,1 2 0,1 0 0,1-1 43,2-3 0,2 0 0,2 6 0,1-1 1,3-7-1,1-1 0,1 0 0,0 0-52,0-2 1,1-1 0,1 1 0,0-1 0,3-5 0,1-2 0,1 0 0,1-1 21,1-2 0,0 0 0,-12 41 1,0 0-1,2-8-86,2-6 0,-1-3 0,6-9 21,1-4 0,1-9 1,1-7-1,2-8 1,2-5-83,0-3 0,7-10 0,-2-7 191,2-3 0,-2-3 0,0-3 0,1-1 0,2 2 0,1 5 0</inkml:trace>
  <inkml:trace contextRef="#ctx0" brushRef="#br0" timeOffset="118583">2009 11547 8272,'-12'1'0,"1"4"0,2 6 0,5 6-748,3 2 840,1 2 0,0 2 0,0-1 0,0-1 0,0 0 1,1-1-1,3 0 0,5-2 109,2-3 1,1-1 0,2-3 0,2-3-212,5-4 1,-2-4-1,4-4 1,1-6-190,4-5 0,2-4 1,-2-6-1,1 2-575,-2 2 1,4-1 534,-2 5 1,-1-5-1,-3 3 1</inkml:trace>
  <inkml:trace contextRef="#ctx0" brushRef="#br0" timeOffset="121648">707 12489 8784,'-1'-11'0,"-4"1"0,-1 5 114,-1 4 0,1 5 0,6 11 0,0 3-150,0 1 1,0 2-1,0 5 1,0 2 0,2 0-1,0 1 1,4 0-141,1 0 1,-5 0 0,4-3-1,-2 1 1,2-1 0,-1-4-210,1-3 0,3-1 26,0-1 0,2-4 0,1 5 0</inkml:trace>
  <inkml:trace contextRef="#ctx0" brushRef="#br0" timeOffset="122237">1141 12626 8355,'7'-20'118,"-2"5"378,1 5-487,-5 5 1,5 4-1,-5-2-43,3-1 1,-2 1 0,0 6 0,-4 2 0,-7 2 119,-2 3 1,-1-1 0,0 1 0,1-2-152,2 2 1,-2 0 0,3-1-1,-3 0-5,-1 0 1,3-2 0,2 1-1,1 1 70,-1-3 0,4 6-131,-1-4 1,2-1 0,4 1 0,2 0 121,4-1 0,3 3 1,2-6-1,0 0-44,4 2 1,-2-5 0,4 3 0,1-3-95,-1-1 1,-4 2-1,2 1 1,-4 1-345,0-2 1,-1 0 346,1-2 0,-1 5 0,0 2 0</inkml:trace>
  <inkml:trace contextRef="#ctx0" brushRef="#br0" timeOffset="122238">1029 12973 8355,'9'0'342,"-1"0"0,-4 0-277,4 0 0,5 0 0,5 0 0,0 0-364,-1 0 0,6 0 0,-1 0 0,4 0-324,3 0 186,5 0 1,-8-6-1,5-1 1</inkml:trace>
  <inkml:trace contextRef="#ctx0" brushRef="#br0" timeOffset="124120">843 12737 8355,'-4'-18'31,"0"-1"0,0 0 1,0 2-1,0 3 1,0 3-1,-2 2 1,-2 2-1,-3 1 56,-2 4 0,1 0 1,0 4-1,-1 2 1,2 4-1,3 3 177,4 1 0,2 1 0,2-1-192,0 1 1,0 3 0,2 1 0,2-2 0,4 0-48,3 2 1,2-8 0,0 4 0,2-4 81,2-2 0,5-1 1,-1-6-136,2 0 1,2-2 0,-2-2 0,-1-6 21,-1-5 0,-2 2 0,2-4 0,-4 2 0,-4 0-104,0-2 0,-6 1 1,-3 2-1,-3-1 61,-1-2 0,-5 5 0,-4 5 1,-3 1 25,-5 4 1,-2 0 0,-6 2 0,2 0 120,2 0 1,-2 6 0,4 2 0,-1 3 77,4 1 1,2 5 0,3-1 0,3 1-172,4 1 1,2-4 0,4 2 0,2-2-105,4-2 0,4 1 0,5-1 0,2-1-5,0-2 0,5-4 0,-3-5 81,2 0 0,0 0 0,-2-1 0,-3-3 0,-1-5 155,-1-2 1,1-1 0,-5-1 0,-1 1-25,-3 0 0,-1-1 0,-4 1 0,1-1-35,-1 1 1,-3 0-1,-4 1 0,-5 2 0,3 4 0,-3 5 0,0 0-78,-2 0 0,-2 7 0,2 4-280,3 4 1,2 1 0,6-3-1,0-1-480,0 1 1,7 3 0,4 1 152,4-2 1,8-1-1,-4-2 1</inkml:trace>
  <inkml:trace contextRef="#ctx0" brushRef="#br0" timeOffset="125573">1699 12712 8355,'-1'-11'241,"-2"2"1,0 2 0,5 1 0,6 4 0,6 0 0,4 2-290,1 0 1,3 0 0,5-1-1,2-2 1,-1-1 0,0 1-1,-2 2 1,0 1 0,-3 1-2149,1 3 1833,-6-2 1,5 9-1,-4-4 1</inkml:trace>
  <inkml:trace contextRef="#ctx0" brushRef="#br0" timeOffset="125829">2195 12489 8606,'-1'-11'0,"-2"1"1015,-1 2-829,0 5 1,4-1 0,1 8 0,3 5 0,5 2-1,2 1 61,1 1 0,6 0 0,1 3 0,2 0-319,0-1 0,-5 3 1,5-1-262,1-2 1,-3 0-1,0 0 1,-1 0-1,-3-2-512,-1-4 0,-1-2 0,-1 3-737,0-2 1582,-5 0 0,-1-1 0,-6-1 0</inkml:trace>
  <inkml:trace contextRef="#ctx0" brushRef="#br0" timeOffset="126074">2468 12464 8589,'0'-12'0,"-1"1"706,-3 3-795,2 2 101,-3 6 0,1 2 0,-2 2 0,-1 4 0,-3 3 1,-1 3-1,-1 2 0,-2 4 101,-2-1 1,1 4-1,-5-2 1,1 1-320,0-1 1,4 1 0,-2-4-1,5 0-306,3-1 0,4-4 0,5-5 95,0 2 1,11-5 0,3 1 0</inkml:trace>
  <inkml:trace contextRef="#ctx0" brushRef="#br0" timeOffset="126607">2766 12737 8355,'-13'-5'186,"12"3"0,5-2 0,6 3 0,2 1 0,1 1-363,-1 3 1,-5-1 0,-2 4 0,-1 0 131,1 0 1,-1 1 0,-4 4 0,-2 1 112,-2-1 0,1 1 0,-3-1 1,-1 0-24,0 1 0,4-1 0,-1 1-88,3-1 0,1 0-102,0 1 0,1-6 0,3-3 1,4-3-152,3-1 0,2 0 0,-1 0 0,2 0-11,2 0 0,4-11 0,5-3 0</inkml:trace>
  <inkml:trace contextRef="#ctx0" brushRef="#br0" timeOffset="126837">3076 12539 8355,'0'-8'29,"1"1"1,3 0 0,5 1 0,3 1 0,3 2 0,2 2 0,-1-1 0,1-1-1,-1-1 1,1 2 0,-1 0 0,1 2 0,-2 0-783,-1 0 1,4 0 0,1 0 0</inkml:trace>
  <inkml:trace contextRef="#ctx0" brushRef="#br0" timeOffset="127063">3510 12353 8355,'-7'-6'39,"3"5"0,8-2 1,4 4-1,3 4 1,3-1-1,1 1 1,3 2-1,1 1 1,3 1-1,1-1 1,-1 0-1,-2 0 0,2 1 1,0-1-1,0-1 1,-2 0-1,-1-2 1,-1 2-965,0 0 0,-2-4 554,-3 1 1,-6 3 0,-2 0 0</inkml:trace>
  <inkml:trace contextRef="#ctx0" brushRef="#br0" timeOffset="127287">3820 12241 8406,'-11'6'0,"1"1"0,2 2 0,0 2 0,-1 3 0,1 1 0,0 3 0,0 1 0,-1 2 0,1-2 0,0 1 0,0-1 0,-1 2 0,2-1 0,3 0-1132,3-3 1,-3 0 1028,0-5 1,-1 1 0,5-1 0</inkml:trace>
  <inkml:trace contextRef="#ctx0" brushRef="#br0" timeOffset="127777">4056 12514 9141,'-13'-12'0,"4"-1"0,4 2 0,10 3 0,4 4 0,4 2 0,-1 2 0,0 0-862,1 0 0,-6 2 796,-3 2 1,1-1 0,-1 5 0,-1 2 0,-1 1-10,-2 1 0,0 0 0,-2 1 0,-1-1 8,-1 1 1,-4-1 0,3-1-1,-1-1-37,1-2 0,0 0 312,5 5 0,0-5 0,0 0-38,0 2 1,6-5-146,2-1 1,3 2 0,2-1 65,-1 2 0,0-4 0,1 3 104,-1-1 0,1 2 0,-2 5 116,-3 1 1,-3-5-176,-5 0 0,0 1 0,-1 2 0,-3-2-167,-4 0 0,-3-1 0,-3 3 0,-1-2 0,-2 0-352,2 0 0,-3 1-18,2-2 1,-1 2-1,5-6 1,-1-1 118,1-2 0,5-6 0,1-2 1</inkml:trace>
  <inkml:trace contextRef="#ctx0" brushRef="#br0" timeOffset="128129">4614 12204 8355,'7'-17'15,"-2"2"1,1 4 0,0 7 0,0 7 0,-6 5-1,-7 2 1,-4-1 0,0 0 0,0 0 0,1 2 0,-1 2 222,2-1 1,0 1-1,1-1 1,4 0-340,3 1-7,1-6 1,1 4 0,3-4-56,4-1 1,3 0 0,2-6-5,-1 0 1,1 1 0,-1 2 0,0 1-263,1-1 1,-1-2-1,1-1-459,-1 0 888,0 0 0,1 6 0,-1 1 0</inkml:trace>
  <inkml:trace contextRef="#ctx0" brushRef="#br0" timeOffset="128385">4502 12502 8730,'6'6'126,"0"0"0,7-6 1,1 0-1,2 0 1,5 0-1,1 0 0,0 0-825,-1 0 0,-5 0 1,3 0 252,-1 0 0,-1 0 0,-5 0 0</inkml:trace>
  <inkml:trace contextRef="#ctx0" brushRef="#br0" timeOffset="128638">5172 12254 7961,'5'-7'0,"4"2"-50,2 4 1,1 1 0,2 0 0,1 0 0,1 0-219,0 0 1,2-4 0,-1 0 0,3 1-645,2 2 912,-4 1 0,5-6 0,-4-1 0</inkml:trace>
  <inkml:trace contextRef="#ctx0" brushRef="#br0" timeOffset="128861">5693 11981 8355,'0'-13'634,"0"1"1,1 1 1359,3 3-1777,3 2 1,0 7-1,-2 4 1,0 4-1,-1 6 1,0 6-1,0 2 1,0 4-333,-1 2 0,-2-2 0,-1 6 0,0 0-1827,0-1 0,0 7 1122,0-6 0,0 5 0,0-6 0</inkml:trace>
  <inkml:trace contextRef="#ctx0" brushRef="#br0" timeOffset="132157">2431 7813 8355,'1'-37'0,"2"1"0,3 3 0,0 6 0,5 5 0,3 5-175,3 3 1,9-2-1,0-3 1,6-3 0,6-6-1,6-2 1,7-6 0,6-3-1,5-2 1,3 0 10,2-2 1,-7 4-1,-1-1 67,-7 6 1,-11 4-1,-10 5 1</inkml:trace>
  <inkml:trace contextRef="#ctx0" brushRef="#br0" timeOffset="132366">3076 7144 8355,'5'-40'0,"4"3"-780,2 5 485,1 10 0,0 9 0,1 9 0,-1 3-309,1 1 615,-1 0 1,0 1 0,1 3 0,1 5 0,2 3 0,3 6 0,2 7 0,-2 7 37,-1 3 1,3 8-113,-5 3 0,7 7 0,-4 4 1</inkml:trace>
  <inkml:trace contextRef="#ctx0" brushRef="#br0" timeOffset="149622">16644 14114 8170,'-12'-24'0,"1"2"0,2 3-60,5 1 0,3 2 0,1 3 26,0 1 1,0-1 0,1 1 53,3 0 0,5 1 0,6 1 0,1 3 0,2 0 0,3 2 0,5-1 102,4 3 0,6 1 0,10-1 0,7-1 0,8 1-90,5 2 0,13-4 0,12 1 1,-42 3-1,2 0-81,5 0 1,1 0 0,6-1-1,2-1 1,4-1 0,2 1-1,3-1 1,2 1-119,2 1 1,2 0-1,4-1 1,2 0-1,4 1 1,2-1-1,1 0 1,1 0 136,3 0 1,0 1 0,-2-1 0,1 2-1,-29 0 1,0 1 0,1-1 0,0 0-1,-1 1 1,1-2 6,-1 1 0,-1 0 0,2-1 0,3 1 1,1-1-1,-2 1 0,28 1 0,-1 0 1,0 0-1,0 0-7,-3 0 0,-2 0 0,-5 2 0,-2 0 0,-5 1 0,-3 0 0,-6 0 0,-2 1-88,-5 0 1,-3 1-1,37 6 1,-21 2 117,-19-1 0,-10 3 0,-11 1 0,-2-4 0,1-1 0,2-3 0</inkml:trace>
  <inkml:trace contextRef="#ctx0" brushRef="#br0" timeOffset="158741">20067 8000 8355,'7'0'-656,"4"0"1,-10 0 0,5 0 0</inkml:trace>
  <inkml:trace contextRef="#ctx0" brushRef="#br0" timeOffset="159304">20092 7962 8355,'-13'0'-129,"1"-5"298,5 3 0,2-2 1,6 7 10,3 1 1,3 2 0,5-4 0,2 3 11,3-3 0,2 0 0,7-2 0,2 0-195,1 0 1,5-2 0,-2 0-1,1-3-233,0 3 1,-1-1 0,1 0-216,-4-1 0,-5 0 0,-1 4 0,-4 0-389,-1 0 557,-2 5 0,-3-3 0,-1 3 1</inkml:trace>
  <inkml:trace contextRef="#ctx0" brushRef="#br0" timeOffset="159305">20501 7813 8355,'-11'-12'80,"3"0"1,2 3 933,6 1-782,0 5 1,2-1 0,0 8 0,4 5 0,-1 2 0,2 2 0,0 3 0,3 0-142,1-1 0,-3 3 1,0 0-1,2 0-293,1 0 1,0 3 0,-1-3 0,-3-1-293,-2 1 0,-1 3 0,-4-3 0,0 0 23,0 0 0,-2 2 0,-5-2 1,-7 0 130,-4 0 0,-3 4 0,-4-2 0</inkml:trace>
  <inkml:trace contextRef="#ctx0" brushRef="#br0" timeOffset="164196">21084 8074 9034,'-3'-7'0,"3"3"0,6 3 0,3-1 0,5-1 0,3-1 0,3 0 0,4 0-127,1 0 1,-5 0-1,1 4 1,0 0-1,-2 0 1,-3 0 0,-2 0-478,-1 0 0,-6-6 0,-2-1 1</inkml:trace>
  <inkml:trace contextRef="#ctx0" brushRef="#br0" timeOffset="164458">21406 7938 8518,'7'-13'-836,"-3"1"1152,-2 5 0,-1 7 1,3 8-1,5 3 1,2 2-1,2-2 0,3-2-140,0-1 0,2 1 0,-3 3 0,2 1-447,-2-1 1,-1-1-1,-2-1 1,0-2-62,1 1 1,-1-2 0,1 0-334,-1-1 0,-4-2 0,1-4 466,0 0 0,2 0 0,2 0 1</inkml:trace>
  <inkml:trace contextRef="#ctx0" brushRef="#br0" timeOffset="164679">21642 7888 8355,'-5'-13'144,"3"7"1,-3 1-1,5 10 1,-2 3-106,-2 3 0,1 5 1,-5 1-1,-1-2 0,-3 0 1,1 0-1,2 2 1,1-2-1,-2 0-439,-1 2 1,0-3 0,1 2-1,3-2-89,2-2 0,-5 1 0,3-1 1</inkml:trace>
  <inkml:trace contextRef="#ctx0" brushRef="#br0" timeOffset="165009">21878 8062 9439,'5'-7'0,"4"2"435,2 4 1,1 1 0,0 0-605,1 0 1,-5 6-125,0 2 0,-5 3 1,1 1 146,-2 1 1,-4-1 0,-2 1-1,-3-1 1,-1 0-14,0 1 1,1 3-1,-3 1 1,2-2 231,-2-1 0,3 0 0,0 1 69,2 1 0,1 1 0,5-5-171,3 1 1,3-7 0,6-1 0,-1-4-234,0-1 1,5 0 0,1 0 0,0 0-224,0 0 0,2 0 0,-3 0 368,-2 0 0,-1-11 0,-2-3 0</inkml:trace>
  <inkml:trace contextRef="#ctx0" brushRef="#br0" timeOffset="165241">22188 7938 9151,'-13'-7'1293,"8"1"-1164,5 6 0,1 0 0,8 0 0,0 0 0,4 0-26,3 0 0,-1 0 1,5 0-1,-1 0-1018,0 0 0,-2 4 0,2 0 159,-1-1 0,-2 4 0,-3 0 1</inkml:trace>
  <inkml:trace contextRef="#ctx0" brushRef="#br0" timeOffset="165605">22684 7838 7964,'-4'-8'133,"0"0"0,-1 4 194,5-5 0,0 5 407,0-4 1,2 5-244,2-1 1,3 3-1,5 1-179,1 0 1,-1 1 0,0 3 0,1 3-122,-1 0 0,1 4 0,-1-3 1,1 3-165,-1 2 1,0-1-1,1 0 1,-1 0-131,1-4 1,-1 3-1,0-3 1,1 2-377,-1-2 1,1 2 0,-1-5-1,0 1-848,1-1 1,-1 5-480,1-2 1447,-1-2 0,-5 5 0,-2-4 0</inkml:trace>
  <inkml:trace contextRef="#ctx0" brushRef="#br0" timeOffset="165839">22944 7751 8355,'-5'-6'692,"-2"3"1,-1 6-305,-1 5 0,5 4 0,-4 3-342,-2 2 0,-1 5 0,0-3 1,2 2-1,0 0-67,0 1 1,-2-3-1,-2 0 1,1 1-1430,0-1 0,3-4 845,1 2 0,5-4 0,-2 0 1</inkml:trace>
  <inkml:trace contextRef="#ctx0" brushRef="#br0" timeOffset="166313">23118 8124 8355,'-11'-2'68,"3"-2"0,4 3 1,8-3 349,4 2 0,3 2 1,1-1-490,1-3 0,-1 2 0,1-2-208,-1 3 1,-5 2 149,-3 3 1,-3 3 0,-1 6 24,0-1 1,-1 0 0,-3 1 30,-4-1 0,1-1 1,-2-1-1,1-2 1,1 2-22,3 1 1,3 1 0,1 1 79,0-1 1,0-4 0,1-1 125,3-1 0,3 2 1,6-3 25,-1 2 0,0-4 1,1 1-1,-1-1 284,1 1 0,-1-1-264,0 5 1,-1 0-140,-2 5 1,-4-5 0,-5 0-16,0 2 1,-1 0 0,-3-1 0,-5 0 0,-2 0-136,-1 2 1,-5-3 0,1 1 0,1-1-499,1-1 1,-3 3-1,1-6 214,1-2 0,1 0 0,2-2 0</inkml:trace>
  <inkml:trace contextRef="#ctx0" brushRef="#br0" timeOffset="166691">23887 7702 8355,'-1'-13'2010,"-4"1"-2407,-1 5 1,-3 6 299,1 5 0,4 4 0,-3-2 0,0-1 253,0 1 0,-1 2 0,-3-1-120,3 4 1,-5-4 0,2 7-1,-4-1-37,0 1 1,-3-3-1,0 6 1,-1-4-1,-2 0-41,2-1 1,1 1-1,5-2 1,2-2 60,3 0 1,3-1 10,5 4 0,5-1 0,3-2 0,3-5-4,2-3 0,1 0 1,1 2-1,3 1-56,1-1 1,-4-1 0,2-2 0,-4 0-377,0 0 0,-5 4 1,-1 1-441,-1 2 0,-2-3 562,-4 4 1,0 1 0,0 3 0</inkml:trace>
  <inkml:trace contextRef="#ctx0" brushRef="#br0" timeOffset="166986">23540 8111 8355,'-7'0'641,"3"0"0,8 0 0,4 0-352,3 0 0,3 0 1,2 0-431,5 0 0,-2 0 0,2 0 0,1 2 1,0 0 44,-1 2 1,1 1 0,-4-5-1011,1 0 1,-4 5-1,3 2 1</inkml:trace>
  <inkml:trace contextRef="#ctx0" brushRef="#br0" timeOffset="167236">24185 7950 8355,'12'0'54,"0"0"1,1 0 0,-1 0 35,1 0 0,-1 0 0,0 0-396,1 0 0,-1 0 0,1 0-164,-1 0 0,0 0 170,1 0 1,-1 5 0,1 2 0</inkml:trace>
  <inkml:trace contextRef="#ctx0" brushRef="#br0" timeOffset="167582">24581 7764 8355,'7'-13'852,"-1"1"1,-5 5 176,3 3 1,3 3-748,6 1 1,-6 1 0,-2 2 0,-1 2-91,0 2 0,0 1 1,-4 5-1,2-1-51,2 1 0,-3 0 1,3 3-1,-2 2-76,-2 1 0,-2 1 0,0 4 0,-2-2-155,1-1 1,1-2-1,1 3 1,-2-1-132,-1 1 0,0-3 0,4 0-437,0-1 0,0-1 0,1-5 0,2 1-550,1-1 1,0 0 446,-4 1 1,-5-1-1,-2 1 1</inkml:trace>
  <inkml:trace contextRef="#ctx0" brushRef="#br0" timeOffset="169731">22560 9475 8425,'-2'-12'34,"-2"0"1,3 3 369,-3 1 0,8 1 0,4-2 1,3 2-302,2 1 1,0 1 0,3 2 0,0-1 0,1 1-1,-1 2 1,1 1-425,-2 0 1,-1 0 0,-2 0 0,0 0 0,1 0-707,-1 0 408,1 0 0,5 5 0,1 2 1</inkml:trace>
  <inkml:trace contextRef="#ctx0" brushRef="#br0" timeOffset="169991">22907 9277 8208,'0'-12'8,"0"5"0,2-3 1,2 6 197,4 1 1,3 2-1,1 1 1,1 1-1,1 3 1,1 3-1,1 1 1,1 1-213,1 0 0,-5-2 1,4 1-1,-3 2-264,-2 1 0,5 0 0,-1-1 0,1-2-73,1 2 1,-5-3 0,5 0 0,-1-2 50,-1-2 0,1-2 0,-5-1 91,1 0 0,-1 6 0,1 1 1</inkml:trace>
  <inkml:trace contextRef="#ctx0" brushRef="#br0" timeOffset="170272">23180 9190 8355,'-6'-7'83,"4"-7"0,-5 5 0,0 1 0,1-1 0,1 2 248,2-2 0,2 5 0,1 4 1,0 8-139,0 7 0,-6 0 1,-1 6-1,-1 1-223,0 1 1,0 2 0,-5 0-1,-1 0 13,-2 0 1,2-2 0,-2-1 0,3-3-329,5-1 0,-2 3 1,5-5-1,-1 0-1467,1-3 1372,1 0 0,4-1 0,0 1 0</inkml:trace>
  <inkml:trace contextRef="#ctx0" brushRef="#br0" timeOffset="170524">23403 9500 8355,'-7'2'127,"5"2"1,3 4-1,3 3 1,-1 1 314,-2 1 1,3-1 0,0 1-1,1 0-585,0 4 1,-3-2 0,3 4 0,-1-1-77,0-3 0,0 1 0,-4-1 1,0 1-702,0-1 0,0-1 515,0-1 1,6-1 0,1 0 0</inkml:trace>
  <inkml:trace contextRef="#ctx0" brushRef="#br0" timeOffset="171068">23999 9141 8355,'0'-13'536,"0"1"0,0-1 425,0 1 1,0 4-1,0 2-792,0 5 0,-2-1 0,-1 11 0,-2 0 0,-2 2-145,-3 2 1,-2-1 0,-3 1 0,-2-1-193,2 0 1,-3 3 0,2-1 0,-1-3-73,-1 0 0,4 0 94,-2 2 136,2-1 1,7-4 0,4-1 14,6-1 1,4 2-1,6-4 1,-1 0-80,0 2 0,5-5 1,-1 3-1,1-1-205,1 1 1,-3-2 0,4 2-220,-1-3 1,-1 1 0,-3 0 0,-1 4-632,0 1 1,2-3 917,-7 4 0,-2 0 0,-1 5 0</inkml:trace>
  <inkml:trace contextRef="#ctx0" brushRef="#br0" timeOffset="171279">23763 9525 8355,'-6'0'335,"6"0"-121,7 0 1,6 0 0,3 0 0,4 0 0,0 0 0,1 0 0,1 0-1,1 0-570,2 0 0,-1 0 1,-4 1-1,-3 2-457,-3 1 0,-2 0 0,0-4 1</inkml:trace>
  <inkml:trace contextRef="#ctx0" brushRef="#br0" timeOffset="171722">24395 9327 8355,'-12'0'261,"11"-2"0,5-1 0,5-1-186,4 2 1,-1 0-1,1 2 1,-1-1-221,0-3 1,1 2-1,-1-2 1,1 3-1417,-1 1 1169,0 0 0,6-6 0,2-1 1</inkml:trace>
  <inkml:trace contextRef="#ctx0" brushRef="#br0" timeOffset="172152">24643 9240 8355,'0'-13'324,"2"2"-146,2 3 0,-1-2 0,4 5 1,0-1-1,-1 1 0,4 2 0,1 2 1,1 1-159,1 0 0,-1 0 0,1 0 139,-1 0 0,-1 5 1,-3 4-1,-3 2-373,-4 1 0,-1 2 1,-1 2-1,-4 4 43,-3-1 1,-3 4 0,-1-2-1,-1 1 158,1-1 1,-1 1 0,1-6 0,1-1 38,3-1 0,2-1 0,6-1-3,0 0 0,2-5 0,2-3 0,4-2-77,3-2 1,3 0-1,2 0 1,6-2-268,6-2 1,2-1 0,5-5-300,-2 2 1,0 0 0,4-5 0</inkml:trace>
  <inkml:trace contextRef="#ctx0" brushRef="#br0" timeOffset="175941">21841 6834 8153,'-5'-13'-1008,"1"1"1147,0 5 1,6 0 0,3 4-1,6-2 1,6-1 68,2 1 1,3-1 0,7 2 0,4-3 0,4-1 0,4 1-1,5 0 1,4 2-28,3-1 1,4-2 0,5 2-1,0 1-93,0-1 0,1-3 0,2 2 0,3-1-312,0-1 0,-4 7 0,-2-4 0,-8 2-253,-8 0 0,-8 0 1,-9 4-1,-5 0-1082,-3 0 1435,-3 0 0,-17 0 0,-2 0 1</inkml:trace>
  <inkml:trace contextRef="#ctx0" brushRef="#br0" timeOffset="176222">23068 6424 8678,'-11'-8'-150,"3"0"0,8 5 1,8-1-1,3 3 0,3 2 380,3 3 0,-4-1 0,5 5 0,-1 2-184,-1 1 0,5 3 1,-4 2-1,-4 3-192,-3 1 1,-4 5 0,-6-2 0,0 5-372,0-1 1,-2-1 94,-2-1 1,-3 5-1,-5 2 1</inkml:trace>
  <inkml:trace contextRef="#ctx0" brushRef="#br0" timeOffset="180367">23688 6586 8355,'-12'-2'37,"0"0"0,-1-3 1,1 1-1,-1 0 89,1 0 1,11 0 0,6 4-1,9 0 1,7 0-198,2 0 1,2-6 0,0-1 0,-1-1-1,1 0-167,0-2 0,-4 3 1,-2-1-1,-1-2 73,-3-1 0,-7-1 1,-2 0-1,-2-1 113,0 1 1,0-1 0,-5 2 0,-2 2 150,-1 0 1,-10 3-1,0-3 1,-2 4-30,-2-1 0,-4 5 0,1-2 0,-2 6 114,-2 5 1,2 5 0,1 2 0,2 3-100,2 1 0,3 2 0,7 3 0,4 0-95,2-3 1,2 2 0,0-4 0,3 2-42,5 0 0,2-6 1,9 0-1,1-4-16,-1-3 1,2-5-1,3 1 1,0-3 1,-3-1 1,2 0 0,-4-1 0,2-3 44,0-4 1,-6-3 0,1-2 0,-2 1 52,-1-1 1,-1 1-1,0 0 1,1-1-29,-1 1 1,1-1 0,-1 1 0,0 0-21,1-1 0,-1 1 0,-1-1 0,-1 1-53,-2 0 0,-4 3 0,3 1 108,-1-2 1,-4 5 0,-6 1 108,-4 2 1,-3 2 0,-1 0 0,-1 0-36,1 0 0,-3 2 0,1 2 0,3 3-15,0 0 0,1 4 0,2-3-62,4 3 0,2 1 1,2 1-1,2-2-256,2-3 1,3 3 0,5-4 0,-1 1 117,-3 1 0,3-3 1,-2 4-1,2-2 42,1 2 0,-4 1 1,-1 1-1,-1 2 115,-3 3 1,-2-2-1,-1 7 1,-1 3 106,-4 2 0,-1 6 1,-7-4-1,1 0-31,-1 2 1,1-5 0,0 4 0,-1-1-92,1 0 1,1-4-1,2-5 1,5 1-153,3-2 0,1-1 1,0-5-31,0-1 0,5-5 1,4-3-1,2-2-1577,1-2 1437,6 0 1,-4-11 0,4-3 0</inkml:trace>
  <inkml:trace contextRef="#ctx0" brushRef="#br0" timeOffset="180611">24395 6288 8355,'-1'-12'0,"-3"1"0,-3 1 0,-1 3 209,-1 2-45,1 0 1,-4 7 0,1 3 0,1 6-1,2 6 1,0 2 0,1 3-46,3 2 1,-2 2-1,2 1 1,1 2-354,2-1 0,1 2 0,0 0 1,0 1-299,0-1 1,1 0 0,2-2 48,1 1 0,0 0 0,-4-4 0</inkml:trace>
  <inkml:trace contextRef="#ctx0" brushRef="#br0" timeOffset="181208">24718 7615 8355,'5'-7'-1410,"-2"0"1280,5 3 0,1 1 1,3-4-1,-1 1 0,-1 0-59,-2 1 0,0-4 143,5 5 0,-1-11 0,0 1 0</inkml:trace>
  <inkml:trace contextRef="#ctx0" brushRef="#br0" timeOffset="181494">24817 7404 8355,'-12'0'-846,"5"0"1262,-4 0 0,7 0-267,0 0 1,5 0 0,11 0-76,1 0 1,0 0 0,3 0 0,0 0-242,-1 0 1,3 2 0,-1 0 52,-2 2 0,-3 6 1,-3-2-1,-5 3 5,-3 2 0,-1-1 1,0 1-1,-1-1-65,-3 0 1,1 1 0,-4 1 0,0 1-346,0 1 0,4 1 460,-1-5 0,3 1 0,1-1 1</inkml:trace>
  <inkml:trace contextRef="#ctx0" brushRef="#br0" timeOffset="182383">24966 7218 7217,'-12'0'160,"-1"0"0,8-1-181,5-3 0,5-2 1,8-4-43,-1 2 1,0 0 0,-1-4 0,-1 1 35,-2 2 1,-5-2-1,3 3-16,-1-3 1,-4-1 28,4-1 0,-5 6 0,-5 4 39,-3 6 1,-3 0 0,-1 5 0,-1 3 0,1 3-13,0 3 1,-1 3-1,2-3 1,1-2-27,2-1 0,5-2 1,-1 1-1,3-1-46,1 0 1,5-3 0,5-2-1,4-2 9,2-2 0,5-2 0,-3-1 1,1 0-9,3 0 0,-2-5 1,-1-4-1,-1 0 27,-3 0 0,-1-2 0,-2 3 30,1-3 0,-1-1 0,-1-1 39,-3 1 1,-2 0-1,-6-1 250,0 1 0,0 3-238,0 1 1,-6 5 0,-2 1-1,-3 3-35,-1 3 0,-1 6 0,1-2 1,1 3-15,2 2 1,-2-1 0,5 0 0,-1 1-21,3-1 0,2 1 0,2-1 0,0 0 0,0 1 1,0-5-1,2-1 1,0 0 69,2 0 0,6 1 0,-2 3 0,2-1-33,-2-2 0,2 0 74,-6 5 0,0-5 0,-4 0 1,0 3-77,0 4 0,0-1 1,0 4-1,-1 0 1,-2 1-45,-1 1 1,-6 3 0,3-4-1,-1 2-167,0 0 1,5-6-1,-1 1 1,3-2-689,1-2 786,0-5 0,5 4 0,2-4 0</inkml:trace>
  <inkml:trace contextRef="#ctx0" brushRef="#br0" timeOffset="182666">25239 7045 7892,'5'-10'0,"-3"-3"0,-5 0 14,0-1 1,2 6 0,2 1 0,3 0-1,5 1 1,2 1 0,1 2 0,0 0-1,1 1 1,-1-3 0,1 3 0,-2 2-1,-2 2 1,-2 4 0,-1 1 0,-4 2-1,0 3 1,-2 0 0,0 2 0,0 1-1,-2 3 1,-2 0 52,-4 0 1,-3 4-90,-1-2 1,1 0 13,2 0 1,0-5-1,5 2 1,1-3-86,1-2 0,8-5 1,4-1-1,5-2-451,5 0 1,4-6 0,1-4 0</inkml:trace>
  <inkml:trace contextRef="#ctx0" brushRef="#br0" timeOffset="183324">24693 8979 8347,'-5'-1'-427,"5"-3"0,5-2 1,7-3 281,1 0 1,3 1-1,1-4 1,-1-1-45,2 1 0,-4-1 0,4 1 1</inkml:trace>
  <inkml:trace contextRef="#ctx0" brushRef="#br0" timeOffset="183569">24780 8793 7997,'1'-7'-118,"3"3"1,5 3 0,2 2-1,1 2 1,-1 3 0,-1-1 0,-3 2-1,-2 0 1,-1 2 0,0 2-801,1 2 875,-1-1 0,-4 1 0,0-1 0</inkml:trace>
  <inkml:trace contextRef="#ctx0" brushRef="#br0" timeOffset="184262">25016 8620 8446,'-13'0'0,"2"1"0,4 2 356,7 1 1,6 0-592,6-4 0,1 0 0,-2-1-71,-3-3 1,-1 1-1,-3-6 95,4 0 1,-2-2 0,-2-2 180,-3 1 0,-1 4 0,0-1 10,0 0 0,-1 3 0,-3 2 182,-5 3 1,-2 2 0,0 3-100,3 5 0,-2-3 1,5 3-1,-1 0-55,1 2 1,1 2-1,4 1-24,0 2 0,0-2 1,0 4-1,0-2 1,0 1-60,0-2 0,1-5 1,5-3-1,5-2-8,4-2 1,7-2-1,-1-1 1,2 0 0,2-1-1,-2-3-508,-2-5 564,2-2 0,-9-1 0,3 0 0,-4-2 0,-2-1 65,-2-2 1,0 1 0,-5 2 0,-1-1 116,-1-2 0,-2 1 1,0 3 155,0 1 0,-6 5 1,-2 3 166,-3 2 1,-2 2-439,1 0 1,5 6 0,3 2-86,3 3 1,1-3-1,0 1 1,0 0-1,0 2 7,0 2 0,0-1 1,0 1-1,0-1 14,0 0 1,0 1 0,0-1-1,0 1 24,0-1 1,0 0 0,0 1 0,0-1-3,0 1 0,0-1 0,0 0 0,0 1-77,0-1 0,0 1 0,0-1 1,0 0 12,0 1 1,0-1 0,0 1-454,0-1 0,1-5 152,3-3 0,-1-3 350,5-1 0,0 0 0,5 0 0</inkml:trace>
  <inkml:trace contextRef="#ctx0" brushRef="#br0" timeOffset="184499">25400 8334 8056,'-6'-7'0,"0"2"0,-1-1 0,4 0 0,4-3 0,5 2-581,1 2 1,-5 1-1,4 4 1</inkml:trace>
  <inkml:trace contextRef="#ctx0" brushRef="#br0" timeOffset="184805">25400 8396 8355,'0'13'0,"0"-1"-304,0 1 0,0-1 212,0 0 0,0 1 0,-1-1 0,-2 1 122,-1-1 1,0 0 0,4 1 0,0-1 30,0 1 0,-5-5 0,1 0 0,0 0-18,-1-1 0,2 4 0,-4-2 0,0 0 98,0 0 1,5 2-1,-4-3-81,0 3 1,1 1-1,-3 1-185,4-1 0,-2 0 0,1-1 0,-1-1-547,1-2 1,-5-1 434,2 2 1,-9 2-1,-2-5 1</inkml:trace>
  <inkml:trace contextRef="#ctx0" brushRef="#br0" timeOffset="196883">16446 15639 8866,'-2'-19'0,"-1"3"0,-2 2 0,-1 1 1163,1 1-807,-5 0 0,3-1 0,-5 2-249,-1 3 0,1 4 0,0 8 1,-1 4-1,1 3 0,-1 3 1,1 2-1,0 7 373,-1 4 1,1 5-367,-1 5 0,1 4 0,1 1 0,1-2-86,2-2 1,5 2 0,1-1 0,4-3-1,7-3-49,2-6 1,5 5 0,2-10 0,1-1-32,3-2 0,6 0 0,2-5 0,1-4-73,-1-3 1,3-3 0,-4-6 0,-1-2 57,-2-4 0,-1-5 1,-2-3-1,-1-3-49,-1-1 1,-6-7 0,1 2 0,-3-3 68,-5-2 1,-2 3 0,-6-7-69,0 0 0,-2-2 1,-3-1-1,-6 0 0,-5 0-11,1-1 0,-4 3 0,-2 3 0,-2 6-69,-2 4 0,-4 12 0,-1 2 0,-2 8-115,-2 8 1,-1 7 0,1 15 0,2 6-450,2 4 1,1 2 0,4-5 0</inkml:trace>
  <inkml:trace contextRef="#ctx0" brushRef="#br0" timeOffset="199366">17946 15602 8823,'4'-12'0,"2"-1"0,1 2 0,1 2 0,0 2 582,1 1 1,-8-2 0,-1 5-282,-7 5 1,-5 3-354,-5 8 0,2 0 0,-6 2 2,-1 2 0,-1 1 0,-2-3 0,2 2 0,0-2 0,4-1-9,1-2 1,2 0-110,3 1 1,1-1-1,0-1 1,-1-1-67,1-2 1,5-4 179,3 5 0,2-1 101,2 4 0,10-4 0,2-1 0,2-1 6,0-3 1,4 2-1,1-1 1,2 0 9,-1 2 0,1-5 1,4 3-1,-2-1-165,-2 1 0,1-2 0,-5 3 1,-2-1-686,-1 0 0,-8 6-628,-1-2 1194,-4 3 1,-7 2 0,0-1 0</inkml:trace>
  <inkml:trace contextRef="#ctx0" brushRef="#br0" timeOffset="199695">17574 16049 8355,'-7'0'293,"3"0"0,8 0 0,5 0 1,3 0-1,3 0 0,3 0 1,0 0-42,0 0 1,4 0 0,-1 0 0,2 0-243,2 0 1,0 0 0,-1 0 0,1 0-116,0 0 1,0 0 0,-2 0 0,-2 0-923,-5 0-44,4 0 0,-7 5 0,5 2 0</inkml:trace>
  <inkml:trace contextRef="#ctx0" brushRef="#br0" timeOffset="200329">18579 15788 8355,'0'-12'364,"1"1"1,3 2 0,4 5 33,4 3 1,1 0 0,4-2 0,4-1-1,2 1-327,2 2 1,5-1 0,3-1 0,2-1-234,-2 2 1,0 0 0,-7 2 0,-4 0-8,-3 0 0,-2 0 0,-6 2-1042,-3 2 0,-2 3 0,-6 5 1</inkml:trace>
  <inkml:trace contextRef="#ctx0" brushRef="#br0" timeOffset="200631">19310 15491 8355,'0'-31'360,"0"6"1,2 7-1,1 12 1,2 6 0,1 6-1,-1 8 1,-2 4-1,0 6 1,-1 0 0,3 5-1,-3 0 1,0 3-1,-1 0 1,2 1 0,1 0-1,-1-1 1,-1-1 295,3 1 0,-4-5 0,3 2-472,-3-2 1,4-3-404,-1 1 0,4-5 0,-2-4 0,-1-2 0,2-3-308,0-3 1,-4 3 0,2-4 0,-1 1-965,0 1 1,0-5 263,-4 4 0,-5 0 0,-2 5 1</inkml:trace>
  <inkml:trace contextRef="#ctx0" brushRef="#br0" timeOffset="218968">21617 8967 8339,'0'-24'0,"0"2"0,0 2 0,0-1 0,0 2 0,0 1 0,2 3 0,0 1 246,3 3 1,0 1-1,-1-1 1,6 2-1,4 2 1,4 1-1,2 3-130,6 2 0,2 0 0,9-2 0,6-3 0,5 0-150,6-4 0,5-5 0,11-3-102,9-1 0,5 2 0,3-4 1,0 1 88,-1 0 1,1 2 0,0 6 0,-3 0 0,-5 1-298,-9 2 0,-8 5 0,-10 7-407,-10 1 1,-15 11-1,-9-1 1</inkml:trace>
  <inkml:trace contextRef="#ctx0" brushRef="#br0" timeOffset="219545">22895 10207 8355,'-13'0'148,"1"0"1,0-4-1,-1-2 1,2 0 234,3-4 1,4 0 0,8 2 0,4 3-214,3-1 1,7 5 0,3-4 0,2 4-253,2 1 0,9 0 1,6-1-1,4-2-335,3-1 0,10-4 0,-2 2 0,7 1-181,4-1 1,0-2 36,-4 4 0,0-6 0,0 3 1</inkml:trace>
  <inkml:trace contextRef="#ctx0" brushRef="#br0" timeOffset="220676">15118 7652 8355,'14'-25'-162,"1"2"1,3 2 0,2 5 0,3 3 0,3 5 0,6 3 0,2 0 0,6 1 68,3 2 0,8-1 0,7 0 0,3-1 0,1 1 554,0 2-469,0 1 1,4 0 0,1 0-1,2 0 273,3 0 1,2 0 0,6 0 0,6 0-286,3 0 1,-38 0-1,0 0 1,1-1-1,-1 0 1,4 0-1,1-2 12,1 0 1,1-2 0,5-2 0,1-1-1,3 0 1,1-1 0,2 1 0,-1 0-63,5-1 0,0 0 0,-1 2 0,0 0 0,4-1 0,0 0 0,0 0 0,-1 2 106,-3 0 0,-1-1 0,6 1 0,1 0 0,-5 0 0,0 1 0,-1 0 1,0 0 18,-4 1 0,1 0 0,3 1 1,0-1-1,-3-1 0,0 1 1,-1 0-1,0 1 17,1 0 1,-1 0 0,-2-1 0,-1 0 0,-1 2 0,-1 0 0,0 0 0,-1 0-38,-1-1 1,0 0 0,4 2 0,-1 1 0,-3-2 0,-1 0 0,-1 1 0,1 0-94,-2 1 0,-1 0 1,1 0-1,-1 0 1,0 0-1,-1 0-96,-2 0 0,0 0 0,0 0 0,-1 0 0,45 0 0,-8 0 0,-11 0-543,-14 0 1,-7 0 696,-13 0 0,-6-4 0,-16 0 0,1 1 0,0 2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9:00:18.55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8148 5668 8577,'0'-25'0,"0"0"0,0 2 0,0 2 0,0 5 0,0 2 0,-1 1 0,-3 2 0,-4 3 0,-3 3 0,-3 1 651,-3-1 0,3 3 0,-3 6-620,-1 4 1,4 7-1,-3 3 1,4 0 0,0 1-1,2 1 1,1 0 0,4 1-1,0 0-245,3 1 0,2 0 1,1 0-1,0-3 1,0-1-178,0-3 1,4-1-1,2-3 103,0-3 1,3 2 0,3-6 241,1-1 0,-1-3 1,0-4 139,1-5 0,-2-2 0,-2-2 1,-2-3-1,-1 0 130,-3 1 0,-2 1 0,-1 1 0,0 1 337,0 0-560,0 5 0,1 3 0,2 8 0,1 4-108,-1 3 0,0 6 0,-1 1 0,4-1-144,1 1 0,0 3 0,2-4 0,0-2-148,0-1 1,2-2 0,2 0 0,-1-1 211,1-2 0,4 2 0,3-4 0</inkml:trace>
  <inkml:trace contextRef="#ctx0" brushRef="#br0" timeOffset="298">8409 5792 8355,'12'0'568,"-4"4"0,-1 2-354,-1 0 0,-1 3 0,-2 4-235,1 4 0,2-2 1,-3 4-1,1 1 1,-2-1-1,1 2 0,0-1 1,1 0-1,-1-2 81,-2-3-1129,5 4 1,1-5 0,5 4 0</inkml:trace>
  <inkml:trace contextRef="#ctx0" brushRef="#br0" timeOffset="787">8744 5891 8355,'-9'0'9,"2"-1"22,2-3 1359,-5 2-1098,9-3 1,-5 6 0,6 3 0,0 4-165,0 4 1,5 0 0,0 0 0,1 2-579,-1 3 1,3-2-1,-2 4-402,1-1 0,-3-1 181,4-5 0,-5 6 0,2 1 0</inkml:trace>
  <inkml:trace contextRef="#ctx0" brushRef="#br0" timeOffset="1332">9165 5593 8355,'0'-19'857,"-1"5"0,-2 6-693,-1-2 0,1 5 1,7 1-1,6 4 1,4 4-1,4 4 1,0 5-1,1 2 1,0 1-1,2-1 1,0 1-404,-1 0 1,-3-1 0,2 5-1,0-2 1,-1-3 0,0-2-1,-3 0-903,-1-1 1,-1-1-1,-2-1 879,-3-2 1,3-5-1,-4 2 1</inkml:trace>
  <inkml:trace contextRef="#ctx0" brushRef="#br0" timeOffset="1661">9438 5482 8707,'-12'0'387,"-1"0"0,5 4-381,0 0 0,5 2 0,-2-2 176,-1 4 0,5 3 0,-3 1 1,1 1-1,0 1 0,-2 1 1,-2 3-449,-3 1 0,-5 2 0,-3 3-143,-1 1 1,2 0 0,-2-1-1,0-2 1,1-3-143,0-1 1,1-2 0,5-3 0</inkml:trace>
  <inkml:trace contextRef="#ctx0" brushRef="#br0" timeOffset="1898">9748 5693 9604,'-12'0'0,"1"1"0,3 3 0,3 4 0,4 5 0,2 2 0,2 2 0,3-2 0,-1 0 532,1 1 0,-1 0-904,-1 4 1,-1-3-1,4 2-20,-1-1 1,-2 0 0,-3-3-1272,3 2 1417,3-1 1,5-3-1,1-1 1</inkml:trace>
  <inkml:trace contextRef="#ctx0" brushRef="#br0" timeOffset="2311">10182 5383 10667,'2'-11'0,"0"4"0,3 7 0,-1 7 0,0 4 0,1 2 0,1 3 308,-1 0 1,4 6-1,-4-1 1,1 2 0,1 2-1,-2 0 1,1 0-1348,-4-1 0,0 0 0,-2-2 139,0-1 1,0-5 0,0 3 579,0-1 1,-6 4-1,-1-2 1</inkml:trace>
  <inkml:trace contextRef="#ctx0" brushRef="#br0" timeOffset="2312">10046 5680 8355,'0'-8'113,"1"1"0,3 2 1,5 0-194,2 0 1,7 2 0,2-4-1,5 0 1,4 1 0,5-4-1,5 0-494,2 2 0,1-3 1,-5 3 402,0-3 0,0-2 0,1 1 0</inkml:trace>
  <inkml:trace contextRef="#ctx0" brushRef="#br0" timeOffset="2815">11075 5494 8148,'0'-12'0,"0"-1"0,2 1 0,0 0 84,3-1 0,-1 1 0,-4-1 0,0 1 1,0 0-1,-2-1 0,-2 2 943,-4 3-977,-3 2 0,-6 6 0,-1 0 0,1 2 1,-3 2-1,1 4 0,-2 3 0,2 3 14,2 3 1,0 0 0,1 5 0,4-1 0,4 0-375,2-2 1,2 5 0,4-5 7,0 0 0,1 3 1,5-5 74,6-2 1,1-7 0,3-4-1,-2-2 209,-2-2 1,1-2 0,-1-2 0,1-5 30,-1-7 1,0 1 0,0-4 164,-4 1 0,1-3 0,-3 3 0,-1 0 1,1 1 170,-3 1 0,-1 3-59,3 0 1,-4 8 0,3 5-240,-3 7 0,4 5 0,0 5 0,1 3-99,-1 4 0,1 0 0,-2 3 0,3 0-299,0 2 0,2 0 0,-3-4 0,1-2-422,2-2 1,2 2 0,2-3 0</inkml:trace>
  <inkml:trace contextRef="#ctx0" brushRef="#br0" timeOffset="3416">11423 5904 8355,'-7'-13'127,"-4"1"1,4-1-1,-2 2 1,1 3-1,0 3 57,1-1 0,0 5 0,4-2 0,-1 7 0,2 7 1,0 6-1,2 2 0,2 3-301,2 1 1,-3 2-1,5 0 1,-2 0-367,0 0 0,4-5 1,-2 1-1,-1 0-101,1-2 1,3-1-1,-2-6 1</inkml:trace>
  <inkml:trace contextRef="#ctx0" brushRef="#br0" timeOffset="3811">11609 5829 9811,'-2'-12'0,"-1"-1"-226,-1 1 0,2 5 1,6 3-1,4 2 0,3 4 1,0 2-1,-1 4 175,-2 3 1,-5-2-1,1-1 1,-3 1-1,-1 3 1,0 0 0,0 0-1,0 1 1,-1-1-1,-3 1 1,-3-1 210,0 0 1,-3 1 0,5-1 40,-2 1 1,4-5-1,-1 0 1,3 2-1,2-1 1,3 0-1,6-5-384,5-3-214,4-1 0,6 0 1,0 0-1,0-1-119,-1-3 0,1-3 0,0-6 0</inkml:trace>
  <inkml:trace contextRef="#ctx0" brushRef="#br0" timeOffset="4264">12030 5445 10015,'-1'-7'0,"5"3"0,6 4 0,2 4 0,0 3 0,1 1 0,-1 0 0,2 2 0,1 2 0,2 2 0,-2 1-73,-1 0 1,-2-4-1,1 6 1,-1-3-1,0-2-546,1 0 1,-2-3 346,-3-1-331,3 0 1,-4 5 0,5-1 0</inkml:trace>
  <inkml:trace contextRef="#ctx0" brushRef="#br0" timeOffset="4265">12241 5407 8355,'-8'0'751,"0"0"-616,-2 0 0,3 2 0,0 2 0,2 4 0,2 5 0,0 2 0,-1 3 0,-3 1-394,0 3 1,-4 0-1,3 0 1,-3-1-290,-2 1 0,2-3 0,2 0 104,1-1 1,-1 4-1,-3-2 1</inkml:trace>
  <inkml:trace contextRef="#ctx0" brushRef="#br0" timeOffset="4611">12489 5668 8355,'-12'-13'256,"1"1"1,4 0-1,7 1 1,7 1 0,4 3-1,3 2 1,1 2-166,1 1 1,2 1 0,-3-2-1,2-1 1,-2 1 0,-1 2 0,-3 2-528,-3 4 1,-1 1 358,-3 7 1,-4 3 0,0 2 0,-7 0-145,-4 0 0,-3 4 0,-1-1 0,-3 1 206,-1-1 0,3 2 0,-2-4 0,2 1 355,5-4 1,3-1 0,0 0-251,4 2 0,4-2 0,4-5 1,4-3-1,5-2-248,3-2 0,-1-2-226,6-1 1,0 0 0,3-1-354,1-3 1,0-3-1,0-5 1</inkml:trace>
  <inkml:trace contextRef="#ctx0" brushRef="#br0" timeOffset="5024">12985 5556 8769,'2'-11'0,"3"3"0,6 2 0,6 2 682,2 0 0,-2 0 1,5 4-1,4 0 1,5 0-748,5 0 1,-4-1-1,-3-2 1,-4-1-1141,-5 1 1,-2 2 0,-5 1 560,-1 0 0,-5 0 0,-1 0 0</inkml:trace>
  <inkml:trace contextRef="#ctx0" brushRef="#br0" timeOffset="5025">13146 5358 8355,'-6'12'1921,"0"1"-1494,6-1 1,0 0 0,0 2 0,0 1-281,0 2 0,0 5 0,0-1 0,1 1-546,4-2 0,-4 4 0,4-5 0,0 2 1,-1-2-1,0-1 0,0-3 0,2-1-514,0-2 1,3 1-1,3-1 1</inkml:trace>
  <inkml:trace contextRef="#ctx0" brushRef="#br0" timeOffset="5357">13816 5569 11034,'0'-13'2025,"0"5"-2990,0 0 392,0 5 1,2-3 17,2 6 0,3 0 1,5 0-1,0 2-194,1 2 0,5-3 0,1 5 0</inkml:trace>
  <inkml:trace contextRef="#ctx0" brushRef="#br0" timeOffset="5358">14139 5569 8355,'8'0'-253,"0"0"0,0 0 553,5 0 0,-1-4 0,1-1 0,-1 3-1129,0 0 0,6 2 0,2 0 1</inkml:trace>
  <inkml:trace contextRef="#ctx0" brushRef="#br0" timeOffset="5524">14746 5519 8355,'2'-11'1565,"2"3"-3449,-3 2 433,5 6 1238,-6 0 0,0 0 0,0 0 1</inkml:trace>
  <inkml:trace contextRef="#ctx0" brushRef="#br0" timeOffset="5793">15168 5246 8355,'0'-12'985,"1"10"0,2 7 1,3 4-1,-1 5 1,2 1-622,0 2 1,-4 5 0,2-2 0,-1 4-324,1 1 0,-1 4 0,-4-1 1,1 0-136,3-2 1,-2-1-1,2 0 1,-3-2-515,-1-2 1,4 1 0,0-5 0,-1-2-3255,-2-2 3235,-1 0 0,0 5 0,0 1 1</inkml:trace>
  <inkml:trace contextRef="#ctx0" brushRef="#br0" timeOffset="5977">14957 5482 9311,'6'-7'758,"6"1"0,9 5 1,8-2-1,5-2-778,6-2 1,2 3 0,6-5 0,3 1 0,-2 1-1610,-2 3 1,-4-3-1,-6 0 1</inkml:trace>
  <inkml:trace contextRef="#ctx0" brushRef="#br0" timeOffset="7249">16396 5345 8859,'0'-19'0,"-1"3"0,-2 2 0,-1 1 0,-1 1 177,0 0 0,-2-1 1,-5 2 379,-1 3-398,1-3 1,-5 9-1,1-2 1,1 3 0,-1 1-1,1 1 1,-1 3-1,1 6-102,1 5 0,1 0 0,1 6 1,1 1-1,1 2 0,3 0-233,2 1 1,1 0 0,4 0 0,0 0-1,0-2-183,0-2 1,1-3-1,3-6 222,5 0 1,2-5 0,2-3 0,3-2 1,0-2 0,1-6 0,-5-2 0,0-3 185,1-1 1,-1-2 0,-1-3-1,-1-2 167,-2 0 0,-1-3 1,1 5-1,-3 1 24,-4-2 1,3 4 161,0-3-408,0 9 0,-4 8 1,0 8-1,0 5-37,0 3 0,0 1 0,0 6-169,0 3 0,0 2 0,0-3 0,0 1 0,0 2-67,0 1 1,2-2 0,0-5 0,4-1-334,1 1 0,1 1 0,4 2 1</inkml:trace>
  <inkml:trace contextRef="#ctx0" brushRef="#br0" timeOffset="7532">16594 5730 8355,'0'-7'552,"2"-3"63,2 6 1,-1 0 0,3 5-478,0 4 1,-2 3-1,-2 7-196,2 2 1,-3-1 0,3-2-1,-2 1-38,-2 2 1,0 0 0,0-1-263,0 0 0,1 1 0,2-5 0,1 1 1,0-1-426,1 0 1,-3 1-1,3-1 1</inkml:trace>
  <inkml:trace contextRef="#ctx0" brushRef="#br0" timeOffset="7926">16867 5779 8355,'-4'-8'808,"0"0"0,1 5 1,6 0-805,1 6 1,4 4-1,-2 4 1,-1-1-98,1-2 0,-1-1 0,-2 3 0,1-2 34,-1 1 0,-2-2 0,-1 2-138,0 0 1,0-2 6,0 1 0,2-5 83,2 1 80,-3-8 0,10-3 0,-4-5 0,1 0-53,1-1 0,-1-3 0,4-1 0,1 2 1,-1 1-50,1 2 1,-1 3-1,0 3 126,1 0 1,-1 2 0,-1 5 0,-1 2 33,-2 1 0,-4 7 0,3 0 0,-1 4-251,-4 1 1,1-1 0,0 0 0,1 1-266,-1 0 1,0-3 231,1 0 0,-3-1 0,5 1 1</inkml:trace>
  <inkml:trace contextRef="#ctx0" brushRef="#br0" timeOffset="8213">17549 5296 8355,'6'-7'283,"2"3"-421,3 2 1,-3 8-1,1 1 1,0 2 0,2 2 610,2 3 1,1 3 0,1-2 0,1 1-307,-1 0 1,-1 2-1,-1-1 1,-1 1-208,0 0 0,1-1 1,-1-5-1,1 1-282,-1-1 1,0-1-1,-1-1 1,-1-3-497,-2-2 0,-4 1 392,5-2 1,-7-3 0,4 5 0</inkml:trace>
  <inkml:trace contextRef="#ctx0" brushRef="#br0" timeOffset="8520">17810 5259 8355,'-6'-9'565,"-2"1"1,1 5 0,0 1-251,2 4 1,-1 5-1,3 6-295,-1-1 0,-4 5 1,3 0-1,-1 3-444,0 2 0,-3 0 0,1 1 1,-2-1-1,-1 3 0,0 0-277,-3 2 1,-1 1-1,3-3 1</inkml:trace>
  <inkml:trace contextRef="#ctx0" brushRef="#br0" timeOffset="8904">18083 5606 9074,'-6'-8'1217,"-2"-1"-1194,2 7 1,1 2-1,5 8 1,1 3 0,3 1-1,3 1 266,0-1 0,4 0 0,-4 1 0,1-1-440,1 1 0,-7-1 0,4-1-297,-1-3 145,-3 3 0,5-9 94,-3 2 0,-2-8 1,5-4-1,0-2-12,0 2 1,1-3-1,5 2 161,-1-2 0,1 0 0,-1 2 0,0 2 86,1 1 0,-5 2 0,0 4 0,2 0 0,1 1 157,1 4 1,-5-1-134,-3 8 1,2-2 0,-2 6 0,-1-1 0,-2 1 0,-1 2-281,0 1 0,4-3 1,1 4-1,-1-2-394,1-3 1,2-1 0,5-2 0</inkml:trace>
  <inkml:trace contextRef="#ctx0" brushRef="#br0" timeOffset="9491">19447 5184 8355,'1'-38'0,"3"6"373,5 8 0,3 8 1,3 6-1,2 3-216,-2 2-132,-1-5 1,-9 12 0,-6 0-254,-10 9 0,-7 10 0,-8-2 0,-2 2 252,-1 0 1,-5-1-1,2 4 1,0-4 116,3-3 0,3 0 0,3-2 0,2-3-134,5-1 0,3 3 1,5-6-27,4 3 1,4 0 0,4-1 129,4-2 0,5-4 1,3 3-1,3-1 105,1-4 0,3 1 0,-2 0 0,2 1 0,2 0-100,0 2 0,-4-4-426,-1 7 0,-5-5 1,2 3-1,-3 0-53,-2 0 0,-4-3 1,-1 4-1,-1 2-420,-3 1 0,-2 1 0,-1 0 0</inkml:trace>
  <inkml:trace contextRef="#ctx0" brushRef="#br0" timeOffset="9492">19100 5668 8355,'1'-7'762,"5"1"1,6 2-574,7 0 0,5 0 0,2 3 0,4-2 1,7-1-187,7 1 0,1-2 0,0 0 1,0 3-1,0 0 0,-4 2 0,-3 0-1282,0 0 1,-1 6-1,0 1 1</inkml:trace>
  <inkml:trace contextRef="#ctx0" brushRef="#br0" timeOffset="10155">20340 4825 8355,'-6'-32'544,"-2"3"1,3 15-1,2 10 1,4 9 193,3 7 1,2 7 0,-3 6 0,2 5-516,2 2 0,-3 8 0,3-2-200,-1 5 1,-2-3 0,-4 3-1,0-2 1,0 0-121,0-1 1,0-3 0,0-2-1,0-3-118,0-2 1,0-3-1,0-6 1,0-4-212,0-4 1,-2-2 333,-2-2 0,3-5 38,-3-8 1,4-3 0,4-7 0,4-1-34,3-2 1,1-3-1,2 3 1,1 1-57,2-2 0,5 5 1,-1 0-1,1 4 117,-2 4 0,2 1 0,-4 4 0,0 0-101,0 0 0,-5 5 0,-7 3 201,0 3 1,-2 6-1,-4-1 1,0 1-1,-1 0-113,-3-1 0,-3 1 1,-7-4-1,-1 3-198,-2 0 1,-3-4 0,3-3 0,0 0-371,0 2 0,3-2 0,-3-2 0,3-2 234,2-2 0,0-2 0,-1-1 1</inkml:trace>
  <inkml:trace contextRef="#ctx0" brushRef="#br0" timeOffset="10156">20824 5407 8355,'8'0'1936,"0"0"1,0 2-1496,5 2 0,-6 3 0,-3 5 0,-3 2 0,-1 3 1,0 3-1,0 5 0,0 3-259,0 1 1,0 4 0,0-3 0,0 0 0,0 2-866,0 0 1,0-5-1,0 1-1540,0-6 1,-5 1 0,-2-3 0</inkml:trace>
  <inkml:trace contextRef="#ctx0" brushRef="#br0" timeOffset="11283">13692 7417 8355,'-8'-5'-350,"1"0"1,2 1 0,2 2 0,3 8-875,4 4 1224,-3 2 0,10 0 0,-4 1 0</inkml:trace>
  <inkml:trace contextRef="#ctx0" brushRef="#br0" timeOffset="11689">13667 8000 8355,'-7'12'877,"2"0"-1022,5 1 0,0-1 0,0 1 76,0-1 1,4-4-1,2 0 1,1 2 0,1 1-669,-1 2 1,2-1 0,-5 0 608,-1 1 0,4 5 0,0 1 0</inkml:trace>
  <inkml:trace contextRef="#ctx0" brushRef="#br0" timeOffset="11690">13729 8508 8355,'-1'14'1252,"-2"1"1,-1 1-513,1 0 0,1-3-236,-3 0 0,4-1 0,-3 1-639,3-1 0,1-4 0,0 1-1794,0 0 1,5 2 0,2 2 0</inkml:trace>
  <inkml:trace contextRef="#ctx0" brushRef="#br0" timeOffset="12791">8272 10282 8355,'9'-32'277,"-2"3"1,-1 3 0,0 2 0,-1 2 0,-2 3 0,-1 1 0,-2 3 0,-2 2-98,-2 5 1,-3 3-1,-5 5 1,-2 0-1,-3 0 1,-3 1 0,-4 3-1,0 6 1,-3 5-1,1 6-160,1 2 1,-1 2-1,10 0 1,0 1 0,4 1-1,4 2-221,4-1 0,2-2 0,2-2 0,2-4 1,2-3-1,5-3-59,7-2 0,-3-5 0,5-3-26,0-3 0,-4-1 0,4-1 0,-2-3 286,1-4 0,0-8 1,-6-1-1,-2-1 288,-1 0 1,-1-4 0,2 2 0,-4 0-11,1-1 1,-5 6 0,5 0 0,-2 4 69,0 2 1,1 7-389,-1-2 1,2 8-1,4 4 1,-3 4-131,-2 5 0,5 2 1,-2 6-135,3 0 0,1 4 0,1 0 1,-1-2-1,2-2-661,2-4 1,0 2 340,4-2 0,1 2 0,4 2 0</inkml:trace>
  <inkml:trace contextRef="#ctx0" brushRef="#br0" timeOffset="13508">8682 10703 9275,'0'-12'1294,"0"-1"-862,0 1 1,1 0-1,3 1-366,4 2 0,-1 4 0,2 3 0,0 0 0,2-2 0,2 1 0,-1 3 0,-1 4-285,-3 4 1,3 2 0,-2 1 0,0 0 81,0 3 1,0 1 0,-3-1 0,-1 1 19,1 1 0,-2 1 0,-4-5 0,0 1 18,0-1 1,0-4-1,-2 1 166,-2 0-64,3-3 0,-5-2 0,6-8-36,0-5 1,0-6 0,0-1 0,2 1-119,2 1 0,3-3 0,5-1 1,1 0 16,-1 1 0,0 1 0,1 7 0,-1 2 69,1 1 1,-1 2 0,0 4 80,1 0 1,-5 7-1,-1 4-48,-1 4 0,-2 2 1,-4-5-1,0 2 48,0 3 0,1-4 0,2 4 0,1-3-74,-1-2 0,-2-4 1,0-1 52,4-1 1,-3-2 76,7-4 0,-5-2 1,3-2-1,0-4 20,-1-3 0,3-1 0,3-2 0,1-1-67,-1-2 0,0 1 0,1 2 0,-1-1-63,1-2 0,-1 5 1,0 5-19,1 1 0,-1 2 87,1 4 1,-7 6 0,0 2 0,-2 4-98,0 5 0,0 1 1,-4 4-1,0-3-100,0-1 0,0 4 0,0-3 0,0 1-1211,0-4 1064,6-2 0,6-2 0,8 1 0</inkml:trace>
  <inkml:trace contextRef="#ctx0" brushRef="#br0" timeOffset="13810">9475 10579 8355,'0'-5'532,"0"5"0,0 9 1,0 9-1,0 0 1,0 3-1,0 1 1,0 4-1,2 0-531,2 0 0,-1 3 0,4 0 0,-2-1-892,-2-2 0,2-3-385,-1-2 1,6 8-1,-3-3 1</inkml:trace>
  <inkml:trace contextRef="#ctx0" brushRef="#br0" timeOffset="14330">9773 10182 8355,'-12'-12'-330,"-1"0"422,6 5 1,3-3 0,8 7-1,6 5 1,5 4 0,6 6 177,2 0 0,2 0 1,0 1-1,1 1 0,2 2 1,1 3-1,-3 2 1,-3-2-1,-2-1-322,1-3-295,-4 5 0,0-7 0,-6 4 0,1-3 1,-2-2-1,-2-1-856,-1-3 1,-3 2 460,3-6 742,-5 0 0,2 2 0,-5 1 0</inkml:trace>
  <inkml:trace contextRef="#ctx0" brushRef="#br0" timeOffset="14659">10058 10058 8400,'0'-12'0,"0"-1"489,0 1 0,4 4 1108,1 0-1473,4-1 0,-7 8 1,0 5-198,-4 6 1,-7 6 0,-7 2 0,-4 3 0,-2 4 0,-1 2-1,-3 2-154,0 1 0,-2-3 1,2 2-1,0-2 0,4-1 1,2 0-455,5-2 0,7-6 0,4 1 254,2-1 1,8-1 0,1-5 0</inkml:trace>
  <inkml:trace contextRef="#ctx0" brushRef="#br0" timeOffset="14898">10356 10406 8642,'-7'-6'271,"3"6"0,4 7 1,3 4-1,1 3 0,0 1 1,0 3-1,0 1 1,-1 3-1,-2 2 0,-1 0 1,-1 1-1,-2 0 1,-2-2-466,-2-2 0,4 3 1,-1-5-1,3 0 1,1-2-2160,0-4 1574,0 0 0,0-1 0,0 1 1</inkml:trace>
  <inkml:trace contextRef="#ctx0" brushRef="#br0" timeOffset="15344">10889 10046 10142,'-12'-11'0,"1"4"0,3 8 0,3 9 0,4 5 0,1 2 0,1 1 0,2 2 0,3 5 0,-1 3 0,2 2 0,-1 2 0,1 1 0,-2 0 0,2-1 402,0-2 0,-4-1 0,1-6-897,-3-2 1,-1 1 0,0-6 0,0 0 0,0-3-2138,0 0 2504,-5-6 0,-2 4 0,-6-4 1</inkml:trace>
  <inkml:trace contextRef="#ctx0" brushRef="#br0" timeOffset="15345">10728 10294 9397,'0'-12'482,"1"5"1,5 1-472,6 1 0,8 3 0,9-3 1,4 1-420,2-1 0,4-3-411,2 4 1,-2-1 263,2 0 0,3-1 0,1-7 0</inkml:trace>
  <inkml:trace contextRef="#ctx0" brushRef="#br0" timeOffset="15766">11757 10182 8355,'0'-20'82,"0"0"1,-1 2-1,-2 3 1,-1 2-1,0 0 1,-1 1-1,-4 1 1,-2 1-1,-1 3 1,-1 0-1,1 2 1,-2-1 0,-1 5-1,-1 4 251,0 5 1,-2 3-1,1 3 1,-1 2-388,0 5 1,1 4-75,5 4 0,-1-2 0,2 5 0,3-3-147,4-6 0,-2 5 1,2-6-1,2-1 49,0-2 0,8-7 0,2-5 87,3-1 0,1-2 0,1-6 0,1-2 135,2-4 1,-2-4-1,4-4 1,-2-1 92,1-3 0,4 0 0,-5-5 0,-1 0 24,-1 0 1,-2 4 0,-1 2 0,-1 1 92,-2 3 0,-5 5-46,1 2 1,-2 7-49,-2 1 0,0 5 0,0 9 0,0 3-241,0 3 1,0 4 0,0 1 0,0-1 0,1 1-638,3 0 0,3 0 275,5 0 0,1-1 0,-1 1 1</inkml:trace>
  <inkml:trace contextRef="#ctx0" brushRef="#br0" timeOffset="16658">11968 10554 8817,'-19'-12'676,"2"0"0,9-1 0,5 2 0,6 2 0,5 2 0,3 1-324,2 3 0,-1 2 0,1 1-531,-1 0 0,0 1 0,-1 3 0,-2 5-67,-5 2 1,-1 3 0,-1 1 1,3 1 1,-1 5 0,-4-3 0,0 0 0,0 1 15,0 0 1,-4-3-1,-1 0 1,3-2-249,0-2 1,2 1 312,0-1 0,0-6 216,0-6 1,2-10-1,0-7 1,4 2-64,1 1 0,-3-2 1,4-1-1,0 1-35,-1-2 0,4 4 0,-4-2 0,2 2 30,-1 1 0,-1 5 0,2 1 0,0 2 78,0 2 1,-2 2 0,1 2-2,2 3 0,-3-1 0,0 5-51,-2 2 0,1 5 0,-3 1 1,2 0-1,1-3-41,-1 0 1,1-2 0,-4-2 0,4 0-83,1 0 244,-4-3 0,3-1-42,-1-5 0,-4-5 0,5-3 0,-2-3-67,0-2 0,4 1 0,-2-1 0,0 1 26,4 0 1,0-1-1,-1 1 1,0 1-66,0 3 0,2 2 0,0 5 0,-1-2-1,-2-1 0,-4 1 0,3 7-10,-1 4 1,-2 3 0,-4 2 0,0 1 0,0 1-286,0 1 1,0 2-1,0-3 1,0 3-240,0 2 0,0-5 1,0 1 237,0-2 1,5-2 0,2 1 0</inkml:trace>
  <inkml:trace contextRef="#ctx0" brushRef="#br0" timeOffset="16659">12551 10592 8355,'0'-13'0,"6"6"374,-5-4 1,10 6-165,-3-3 1,5 1 0,2 4 0,1-1-42,0 1 0,-3 2 0,0 1 0,-2 1 0,-2 3 1,-2 4-1,-1 3 0,-3 2-177,-2-1 1,-7 1-1,-2-1 1,-4 2 171,-5 2 1,4-2-1,-4 4 1,3-1-128,2-1 1,1 1-1,1-5-239,2 0 1,6 1 8,2-1 0,7-5 0,9-3 0,1-2 0,3-2 1,0 0-917,0 0 0,3 0 1,-4-2 753,1-2 0,3-3 0,-4-5 0</inkml:trace>
  <inkml:trace contextRef="#ctx0" brushRef="#br0" timeOffset="16926">12861 10108 8355,'4'-12'50,"2"0"0,1 4 148,2 4 0,2 3 0,2 2 0,-1 3 0,-1 4 409,-2 4 1,6 0 0,-3 2-1,2 2-379,0 5 1,-1 2-1,1 2 1,0 0-491,-3 0 1,-1 0-1,2-1 1,-1 0-569,-3-4 0,3 2 0,-2-5-1122,2-2 1560,1-1 0,0-2 0,1 1 1</inkml:trace>
  <inkml:trace contextRef="#ctx0" brushRef="#br0" timeOffset="17172">13134 10058 9461,'0'-12'1597,"0"6"-1506,0 6 0,-4 6 0,-2 6 0,0 2 0,-4 3 0,-3 3 0,-2 4 80,-1 1 1,-6 3 0,1 3 0,-2-1-463,-2 0 1,4-1 0,2-4 0,1 0-458,3 0 0,1-2 1,3-1-64,3-1 0,-3-6 0,4 3 0</inkml:trace>
  <inkml:trace contextRef="#ctx0" brushRef="#br0" timeOffset="17496">13233 10505 9117,'0'-13'106,"2"6"0,2 3 0,4 3 0,3 1 0,2 0 0,-1 0 366,0 0 1,2 0 0,1 1-440,2 3 0,-2-1 0,-5 6-221,-2 0 1,-5 2-1,-1 3 1,-3 1 167,-3 2 1,-6-1 0,3-3-1,-1 0 95,0 4 1,1-3 0,-3 2 0,3-2 212,2-2 1,1 1-173,4-1 1,1-4 0,3-1 0,4-1-322,4-3 1,4-2-1,2-1 1,0 0-1017,0 0 1,4-1 521,-1-3 0,2-3 0,2-6 0</inkml:trace>
  <inkml:trace contextRef="#ctx0" brushRef="#br0" timeOffset="17944">13680 10319 8780,'4'-13'824,"0"1"0,6 4-830,-2-1 0,3 7 0,1-2 1,1 1-1,1 0 0,1-1 1,3 1-1,1 2 0,2-1-576,-2-2 1,0 3-1,-4-3-1679,2 2 2102,-1 2 0,-9 0 0,-1 0 0</inkml:trace>
  <inkml:trace contextRef="#ctx0" brushRef="#br0" timeOffset="17945">13829 10021 9405,'0'12'396,"0"1"0,0-1 0,0 2 0,0 3 0,0 3 0,0 4 0,0 1-29,0-1 0,0 5 0,0 0 0,0 0-983,0 1 1,1-3-1,2 2 1,1-5-842,-1-3 0,2 1 0,-1-5 1187,-1-2 1,4-1-1,0-2 1</inkml:trace>
  <inkml:trace contextRef="#ctx0" brushRef="#br0" timeOffset="18473">14858 10381 9813,'0'-20'1858,"0"4"0,0 6-2819,0 2 1,1 5-1,2-2 1,3 1 110,1-1 1,1 1-1,4 4 1,1 0 710,-1 0 0,0 0 0,1 0 1</inkml:trace>
  <inkml:trace contextRef="#ctx0" brushRef="#br0" timeOffset="18474">15156 10331 8355,'12'-4'79,"0"0"-1180,1 1 765,-1-4 1,5 6 0,1-3 0,1 1 270,3-1 1,7-3-1,3-5 1</inkml:trace>
  <inkml:trace contextRef="#ctx0" brushRef="#br0" timeOffset="18475">15739 10269 8355,'1'-7'222,"3"3"1,3 1-1,7 1 1,1-3-829,1 3 1,1 2 0,-5 2 181,1 3 0,5-1 0,1-4 1</inkml:trace>
  <inkml:trace contextRef="#ctx0" brushRef="#br0" timeOffset="18760">16446 9971 8355,'-6'-24'474,"5"10"0,-1 4 0,6 14 142,-1 5 0,-1 2 0,-2 2 0,0 4-146,0 4 0,0 2 0,0 2-450,0 0 0,0 1 0,0 1 0,0 2 0,0-1-83,0-2 0,0-1 0,-2 0 0,-1-2-941,-1-2 0,-4 1 1,4-6-1,0 0-1550,-2-3 2255,5-6 0,-10 4 0,4-4 0</inkml:trace>
  <inkml:trace contextRef="#ctx0" brushRef="#br0" timeOffset="18949">16111 10195 8355,'0'-9'854,"1"3"0,5 0 0,5 3-1067,4 2 1,7 1 0,-2 0-1,5 0 1,4 0 0,6 0-1,5 0-711,5 0 0,3-6 0,2 0 0</inkml:trace>
  <inkml:trace contextRef="#ctx0" brushRef="#br0" timeOffset="19807">17090 10033 8355,'7'-12'-31,"-3"0"1,-1-1 0,0 0 0,1-3 0,-1 0-1,-2 1 287,-1 1 1,-1 1 0,-3 1 0,-5 0 0,-2 1 0,-1 1 0,-2 3 0,-1 2-67,-1 2 1,-2 1 0,1 4 0,-4 3-1,-2 8 1,0 5 0,1 4 0,2 1 0,2 3-364,3 1 0,1 0 66,2 2 0,5-3 0,3 3 1,3-4-137,1-4 0,0 1 1,2-7-1,5-3 119,6-2 0,3-7 0,1 1 162,3-3 1,0-6 0,0-5 0,1-4 0,0-4-43,-1-1 1,-4 2 0,0-2 0,-2 0 100,-2 0 1,-4 2 0,-1-2 0,-1 1-113,-3 3 1,2 1-1,-1 1 292,-1 1-234,-2 5 1,-1 4 0,0 10 0,0 7-77,0 4 1,0 3 0,0 3 0,0 0-264,0-3 1,6 2 0,1-2 0,2 1-222,4-2 0,-3 0 0,7-5 61,1 1 1,-4 0-1,4-7 244,0-1 0,1-5 0,6 3 1</inkml:trace>
  <inkml:trace contextRef="#ctx0" brushRef="#br0" timeOffset="20421">17376 10430 8355,'-7'-12'1601,"1"0"-1179,6-1 1,0 1 0,0-1 0,2 1-111,2 0 1,3-1 0,5 1 0,0-1-245,1 1 0,-1 0 0,1 1 0,-1 1-106,1 2 0,-5 5 0,0-1 1,2 2-80,1 2 0,-3 2 0,-1 2 0,0 4-198,0 3 0,-5 3 0,4 1 1,-2 3-52,0 1 0,0-2 1,-4 2 148,0-1 1,4 0 0,1-3 0,-3 2-144,0-2 0,-1-7 643,3-4 1,-2-4 6,2-4 1,-3-3 0,-1-5 0,2-1-163,2 1 1,-2 0-1,5-1 1,0 1-169,0-1 0,1 1 0,3 0 0,-1-1-117,-2 1 1,1 5 0,3 1 0,0 2-33,1 0 0,-1 0 0,1 5 0,-1 3 58,0 5 1,-3 2 137,-1 1 0,-4 1 1,3-1-1,-2 2 0,0 0-36,0-2 0,-4 7 220,4-6 0,-3 0-138,2-4 0,-1-4 12,5-5 0,-3-4 0,2-1 0,-1-2 0,0-3-33,-1-1 1,5-1 0,-2 1 9,3 2 1,-2 0 0,-1 3-1,2 1-18,1-1 1,-3 2-1,0 4-50,2 0 1,-5 5 0,1 4 0,-2 2-200,0 1 0,0 2 1,-2 1-1,0 2 72,2-2-672,1 4 1,0-5 0,2 4 0</inkml:trace>
  <inkml:trace contextRef="#ctx0" brushRef="#br0" timeOffset="20806">18169 10306 8355,'7'-8'208,"-1"1"50,-1 2 1,1 2 0,4 7 0,-2 4 0,0 3 0,0 2 0,-1-1 0,-1 1-410,-4-1 1,4 0 0,-2 1-1,-1-1-30,-2 1 0,3-1-204,1 0 341,-1-5 1,-4-3 0,0-8 158,0-4 0,5-4-64,3-5 0,-1 6 0,2-4 0,0 0 0,2 1-20,2 0 1,-1 2 0,2-1 0,1 2 22,2 3 1,-1-2-1,-4 6 1,1 2-32,-1 0 0,-1 9 1,-2 4-139,-5 4 0,-3 7 0,-1-2 0,0 0-226,0 1 1,0-2 0,0 3 0,0-2-779,0-3 773,0 0 1,0 1 0,0 1 0</inkml:trace>
  <inkml:trace contextRef="#ctx0" brushRef="#br0" timeOffset="21070">18653 9897 8355,'-4'-12'-131,"0"-1"0,1 6 560,7 3 0,3 4 1,6 4-1,0 6 0,2 4-124,2 2 1,8 5 0,-3-3-441,0 1 1,0 2 0,3 2 0,-2-2 0,-2-3-295,-5 0 1,2-4-1,-1 2 1,-2-3-537,-1-5 447,-2 3 0,1-10 0,-1 5 0</inkml:trace>
  <inkml:trace contextRef="#ctx0" brushRef="#br0" timeOffset="21292">18901 9798 8355,'0'-10'900,"0"6"-842,0 8 0,0 6 1,0 4-1,-1 2 1,-3 5 236,-5 2 0,-2 2 1,-2 1-1,-3 2-596,0 1 0,-1 0 0,5-5 0,0 1-630,-1 0 0,6-4 449,3-1 0,-3-4 0,0 2 0</inkml:trace>
  <inkml:trace contextRef="#ctx0" brushRef="#br0" timeOffset="21662">19100 10108 9770,'-6'5'2686,"6"4"-2591,6-4 0,6 6 1,0-3-1,-1 4 0,-1 0 1,-2 0-1,2 2 1,0 1-331,-2 2 1,-3-1 0,-3-3-764,2-1 852,-3 1 1,3-7 0,-6-3 79,-2-6 1,-1-3 0,5-7-2,0 1 1,6-1-1,1 1 1,1 0 19,0-1 1,1 2 0,3 1 0,0 4 37,1 0 0,-1 2 0,2 4 27,3 0 0,-8 1 0,4 2 0,-2 3 0,0 2-27,1 6 0,-5-2 0,-2 6 0,0-2 23,-1 1 1,0 8 0,-4-3 0,0 0 21,0 1 1,0-3-1252,0 0 0,-6-5 0,-1 3 0</inkml:trace>
  <inkml:trace contextRef="#ctx0" brushRef="#br0" timeOffset="22030">20166 9748 8355,'13'-25'0,"-6"6"206,4 7 1,-5 6 0,7 5-59,-1-3 1,-4 2 329,1-2 0,-6 4 0,-1 4-459,-4 5 1,-5 6-1,-7 1 1,-3 1 2,-3 1 0,0-4 0,0 3-111,-2 1 0,0-4 0,0 3 0,2-4 0,2 0-401,3-1 0,6 1 1,2-1 480,1 0 0,2-3 1,4-1 336,0 2 1,5-5-1,4 1 1,2-2-90,1 0 0,5 0 0,1-4 0,1 0-191,3 0 1,1 0 0,2 0 0,-1 1-778,-4 4 0,2-4 1,-5 3-136,-2-3 0,-1 5 0,-2 1 1</inkml:trace>
  <inkml:trace contextRef="#ctx0" brushRef="#br0" timeOffset="22312">19831 10182 8355,'13'-7'1636,"5"2"0,1 4-1494,0-4 1,9 4 0,-2-3 0,6 1-343,6-1 0,1 3 1,6-4-1,1 4 0,-3 1-1167,-6 0 1,0 0 0,-5 0 0</inkml:trace>
  <inkml:trace contextRef="#ctx0" brushRef="#br0" timeOffset="22700">20948 9401 8355,'-6'-12'876,"5"5"-939,-10 1 0,9 16 0,-3 4 0,1 2 0,-2 5 0,1 1 0,-1 4 1,3 2 851,2 2 0,1-1 0,0 7 0,0 2-595,0 1 1,0-1-1,0 1 1,0 0 17,0-2 1,0 1 0,0-9-472,0-1 0,0-3 1,0-5-1,0-3 0,0-3-705,0-2 740,0-5 0,0-3 0,0-8 0,0-4 233,0-3 1,0-2-1,1 0 1,2-3 28,1 0 0,6-5 0,-2 5 1,3 0 80,2 3 1,3 0-1,1 2 1,-1 3-32,2 4 1,-4 2 0,4 2 0,-2 2-49,1 2 0,-1 4 0,-5 7 0,-2 2-30,-5-2 0,-3 3 1,-1-1-131,0-2 0,-7 3 1,-5-2-1,-7 1 0,-5-1 14,-1 1 0,-6-1 1,-5-3-383,-4-1 0,4-4 0,7-1 0,3 0 1,3-1-81,2-1 0,3-1 0,6-4 0</inkml:trace>
  <inkml:trace contextRef="#ctx0" brushRef="#br0" timeOffset="23283">21183 10158 8355,'-7'-6'317,"5"-1"1,4 0 448,7 3 1,2-1 0,2 0 0,3 3-572,0 0 0,2 2 0,-3 0 0,2 0-158,-2 0 1,-1 0-1,-2 0 1,0 0 193,1 0 0,-5 2 1,-1 2-243,-1 4 1,-2 3 0,-4 2-210,0-1 1,0 0 0,0 1 0,0 1 0,0 1-61,0 1 1,0 1 0,0-5-1696,0 1 1350,-6-1 786,5-5 1,-5-7-1,6-8-26,0-3 0,2-5 0,0 1 1,4 1-7,1-1 0,1 0 0,6 3 0,1 1 16,2 2 1,-1 0-1,-4 5 1,1 1-64,-1 2 1,1 1-1,-1 1-21,0 3 0,-1 3 0,-1 5 0,-3 2 36,-1 3 1,-1-4 0,-2 4-1,1-3-54,-1-2 0,2 1 0,-1-1 0,0-1 6,2-3 1,-3 2-68,5-6 1,-4 0 0,3-5-3,-1-3 0,3-2 0,-2-4 0,1 2 14,1-1 1,-1-2 0,4-2 0,1 2 151,-1 3 0,1-2 0,-1 6 0,0 1-35,1 2 1,-1 2-63,1 3 0,-5 3 0,-1 7 1,-2 3-1,-1 2-124,2 0 0,-5 5 1,3-4-1,-2 4-1740,-2 1 1,0-1-1,0 1 1</inkml:trace>
  <inkml:trace contextRef="#ctx0" brushRef="#br0" timeOffset="27228">19720 6462 7947,'4'-13'0,"0"1"-385,-1-1 1,-7 7-1,-5 1 1,-2 5 512,-1 5 0,0-4 1,-1 4-1,1 1 1,-1 1-1,0 1-44,-4 0 0,3-4 0,-4 5 1,2-1-1,-2 0 0,-1 1 0,-3 0-28,-2 2 1,3 2 0,2-1 0,1 0-302,3 1 1,3-1-1,3 1 21,5-1 0,3 0 214,1 1 1,7-5 0,4-1 0,5 0 0,4-2 24,2 1 0,1-2 0,3-4 0,2 0-28,1 0 0,-4 1 0,-6 2 0,-1 3-135,-3 1 1,-3-3-40,-3 4 1,-4 6-1,-5 5 1</inkml:trace>
  <inkml:trace contextRef="#ctx0" brushRef="#br0" timeOffset="27491">19298 6908 8355,'12'-4'-549,"1"0"438,-1 0 1,2 4 0,1 0 0,3 0-1,3 0-6,5 0 0,4 0 0,7 0-333,1 0 1,3 0 381,0 0 1,1 5-1,-5 2 1</inkml:trace>
  <inkml:trace contextRef="#ctx0" brushRef="#br0" timeOffset="27745">20315 6796 7479,'8'-12'0,"1"1"0,0 3-775,2 4 1,-2 2 725,-1 2 0,-5 6 0,2 1 0</inkml:trace>
  <inkml:trace contextRef="#ctx0" brushRef="#br0" timeOffset="28155">19670 7739 8938,'-12'-18'-916,"-1"6"0,6 10 573,3 11 0,-3 7 0,1 3 0</inkml:trace>
  <inkml:trace contextRef="#ctx0" brushRef="#br0" timeOffset="28431">19794 8111 8059,'-7'6'-538,"-4"2"1,4 8-1,-1 4 1,1 0 362,2 1 175,-5-6 0,9 7 0,-3-5 0,-3 5 0,0-3 0</inkml:trace>
  <inkml:trace contextRef="#ctx0" brushRef="#br0" timeOffset="28662">19695 9066 8248,'4'-16'0,"2"0"-629,0 5 1,-3-1-1,3 5 1</inkml:trace>
  <inkml:trace contextRef="#ctx0" brushRef="#br0" timeOffset="35363">21282 4440 7593,'0'-12'0,"0"-1"0,2 2-150,2 3 0,-3 8 0,3 10 0,-2 5 0,-4 5 0,-2 5 0,-5 4 179,-6 4 0,-1-1 1,-4 1-1,-2 1-119,-2 2 53,5 1 1,-5-1-1,4-1 1,-2-2-1,1 0 1,5-1-160,2-3 1,1-2 138,1 2 1,0-3-1,-1 5 1</inkml:trace>
  <inkml:trace contextRef="#ctx0" brushRef="#br0" timeOffset="35676">20985 4949 8355,'-2'-11'-596,"-2"2"0,1 4 592,-5 5 0,5 5 0,-1 4 0,3 2-10,1 1 1,5 0-1,4 1 1,2-1 0,3 1-1,1-1 1,3 0 0,1-1-51,3-2 0,3 0 1,4-5-1,2-1-199,1-1 0,4 3 0,-4 2 1</inkml:trace>
  <inkml:trace contextRef="#ctx0" brushRef="#br0" timeOffset="46769">7789 5060 8163,'-2'-11'0,"0"1"0,-4 2 0,-1-1-241,-3-2 0,-1-2 0,-1 2 395,0 3 1,-1-2-1,1 5 1,-2-2 0,-1-1-1,-2-1 1,2 1 158,1-2 0,3 3 1,2 1-1,1 0-149,-2 3 0,0 3-268,2 4 1,2 1 0,6 6 0,-1 2 0,-2 3 25,-1 1 1,0 1 0,4 4 53,0-1 0,0 5 1,0 6-1,0 2 0,-1 2 53,-3 3 1,2 2-1,-3 2 1,-1 6-19,-2 8 1,-2 2 0,1 1-1,0-4-6,0-1 0,-1 6 0,0-6 1,3-6 60,2-3 1,1-2 0,4-5-1,0-5-15,0-2 1,1-3 0,3-6 0,5-2-13,2-5 0,5-2 0,2-3 0,1-3-155,3-3 0,6-4 0,2-1-1261,2 0 729,-4 0 0,7-6 0,-3 0 1</inkml:trace>
  <inkml:trace contextRef="#ctx0" brushRef="#br0" timeOffset="48065">21096 4787 8355,'-24'-5'77,"0"-2"0,3-1 1,5-1-1,4 0-3,3-2 1,0 2 0,4 1 0,3-1 0,2-1 0,4 0 0,4 3 0,5 0 0,3 2 0,5-1-27,2 4 0,3-1 0,2 0-123,1-1 1,4-1 0,-3 2 124,2-1 1,-4-1 0,0 5-164,-1 0 0,-7 0 1,0 2-1,-4 2 0,-3 4 88,-4 3 1,-6 6-1,1 1 1,-3 1-1,-1 4 160,0 5 0,-1 4 0,-2 5-31,-1 0 1,0 4-1,4 2 1,1 1-1,2 3-33,1 1 1,6-2 0,-2-2-81,3-1 1,2-2 0,-1-4 0,0 0-1,1 1-2,-1-1 1,-1 0 0,-2-1-54,-5-3 0,1 1 0,-1-3 27,-1 0 1,-2-4-1,-1-1 1,0-6 0,0 0 18,0-1 1,-1-4 0,-3 2-1,-4-4 20,-3 0 0,-2-5 0,-1-1 0,-1 0-82,-1 0 0,-6-4 0,2 1 0,0-3-460,-1-1 1,5 0 0,-4 0 99,2 0 0,-4 0 0,3 0 0</inkml:trace>
  <inkml:trace contextRef="#ctx0" brushRef="#br0" timeOffset="56912">21779 5197 8374,'0'-13'124,"0"1"1,1 1 0,2 1 0,2 3 0,1 3 0,-1 5 0,-1 6-1,0 4 1,2 2 0,-1-1-31,1 1 1,2-1 0,-2 0 0,1 1 0,1-1-188,-1 1 0,4-7 0,-3-1 0,3-4-271,2-1 1,-1 0 0,0-1 209,1-4 1,-2-1 0,-2-7 0,-2-1 141,-1-2 0,2 2 0,-4-2 0,0 2 99,2 1 1,-5 1 0,3 0 873,-2-1-851,-2 6 1,0 3 0,0 8 0,0 5-104,0 2 0,0 5 0,0 2 0,1 1-38,3 3 1,-1 2-1,5 1 1,1-1-19,-3 1 0,5 4 0,-4 1 1,2 1-52,-1-1 0,-5-1 1,1-3-1,-3 0-15,-1-1 1,0 3 0,-1-9 81,-3 0 1,-3 1-1,-7-5 1,-1 1-10,-2-1 1,-5-5 0,3-3-1,-2-1 1,2-4 24,1 0 0,2-2 0,3-2 1,2-2 31,3-4 1,-2-3-1,6-3 1,3-1-205,3-2 1,7-1 0,6 3 0,3-1-263,1 1 1,2-3 230,4 1 0,5 1 0,2 3 1</inkml:trace>
  <inkml:trace contextRef="#ctx0" brushRef="#br0" timeOffset="57122">22349 5432 8465,'0'-12'580,"0"-1"0,1 7 0,2 3-322,1 6 0,5 8 1,-5 6-1,0 3-95,1 2 1,-2 3 0,4 4-363,-1 4-1250,-2 2 0,1 8 0,2 1 0</inkml:trace>
  <inkml:trace contextRef="#ctx0" brushRef="#br0" timeOffset="58176">21245 6400 8669,'0'-13'0,"2"1"0,2-1 0,4 2 0,2 2 16,-2 0 0,3 7 1,-3-2-1,3 2 1,2 2-1,0 0 1,3 0-23,0 0 0,5 2 0,-5 2 0,-1 4 0,-1 3 0,-3 3 0,-1 2 22,-2 5 0,-4 2 0,3 2 0,0 0 1,-1 1 72,-1 3 0,1-3 1,-4 5-1,4-2 1,-1 0 49,1-2 1,2 1 0,-2-2-110,1-1 0,-1 2 1,4-6-1,-3 1-23,-1-1 1,-1 1-1,-2-4 1,1-1-154,-1 1 1,-9 3-1,-6-3 1,-8 1-304,-3 3 1,-11 6-1,-5 1-234,-4-2 1,-6 0 478,-5-3 1,-11 7 0,2 0 0</inkml:trace>
  <inkml:trace contextRef="#ctx0" brushRef="#br0" timeOffset="59055">7938 6945 8355,'0'-23'0,"0"2"0,0 5 0,0 2-217,0 1 0,0 1 0,0 0 0,0-1 249,0 1 1,0 4 0,-2 1 136,-2 1 0,-3 3 0,-7 8 0,-2 4-127,-5 6 0,-8 5 1,-4 4-1,-1 0-135,1-3 1,-3 2 0,3-2 0,-2 1-2,2-2 1,4 2 0,7-4 161,1 2 0,6-5 1,0 1-1,4-2 1,4-1 43,2-1 0,1 0 0,4 1-5,0-1 0,1 1 0,3-1 1,4 2-37,3 2 1,2-1-1,-1 6 1,1 0-81,-1-2 1,-4 6 0,-1-2 0,-1 5-92,-4-1 1,0 4 0,-2-1-1,0 0-110,0 1 0,-4-1 0,0-2 0,1 1-70,1-2 0,2-1 0,2-1 0,2 0 17,4 0 1,3-1 0,2 1 0</inkml:trace>
  <inkml:trace contextRef="#ctx0" brushRef="#br0" timeOffset="59987">21791 6697 8355,'0'-19'86,"0"2"1,0 4-1,0 0 95,0 1 0,1 5 0,3 4 0,3 6 0,2 5 0,-1 5 0,0 2-201,-1 1 0,4 1 0,-4-5 0,1 1 0,0-1 0,1 0 0,3-1-103,1-2 0,-1-4 0,0-5 0,1-1-108,-1-3 0,-1 1 0,-1-5 0,-2-2 10,2-1 1,-3-3 0,0-1 0,-2-1 137,-2 0 0,2 3 0,-1 0 1,-1 1 98,-1-1 59,-2 7 0,-5 1 0,0 10 0,-1 3 178,1 3 0,1 5 0,2 2 0,0 2-118,-3 2 0,1 1 0,3 2 0,-2 1-190,-1 3 0,-4-3 0,2 3 0,-1-3 114,-2-1 1,2 4-1,-1 0-1438,-2-1 922,4-8 1,-5 4-1,5-5 1</inkml:trace>
  <inkml:trace contextRef="#ctx0" brushRef="#br0" timeOffset="60316">22299 6983 8355,'-11'-13'-353,"3"1"283,3 5 1,6 1 0,3 6 0,4 0 0,3 0 0,3 0 0,1 0 0,3 0 202,2 0 0,-4 0 0,3 0 0,-1 2-152,-3 2 1,-2-1-1,-5 5 1,-4 1 19,-2 3 1,-2 0 0,-2 0 0,-2 2 96,-4 3 0,-3-4 0,-2 4 0,1-3 295,0-2 0,3 1-247,1-1 0,5-4 0,1-1 1,4-1-1,7-4-237,2 0 0,2-2 0,4 0 0,4 0-435,2 0 1,2 0 0,0 0-13,-1 0 1,1 0 0,0 0 0</inkml:trace>
  <inkml:trace contextRef="#ctx0" brushRef="#br0" timeOffset="60717">21729 8124 8355,'-11'-13'0,"1"2"823,2 3-1171,5 2 0,-1 6 1,8 2-1,4 2 1,4 4-80,0 3 1,0 2-1,1-1 1</inkml:trace>
  <inkml:trace contextRef="#ctx0" brushRef="#br0" timeOffset="61104">21803 8644 8355,'0'13'190,"0"-1"1,-1 1-1,-2-1 1,-1 0-163,1 1 0,2-1 0,1 1 1,0 0-417,0 4 0,4-3 0,2 2-205,0-2 1,-1 3 0,1-1 453,0-1 0,4 5 0,-3-1 1</inkml:trace>
  <inkml:trace contextRef="#ctx0" brushRef="#br0" timeOffset="61105">21853 9327 8411,'-7'5'-893,"-4"2"1,4 5 0</inkml:trace>
  <inkml:trace contextRef="#ctx0" brushRef="#br0" timeOffset="61482">21754 9475 8355,'-11'-1'1071,"2"-3"-500,4 3 1,5-6 0,1 4-453,3-1 1,3 0 0,7 2 0,1-1-91,2-1 0,1 0 0,-3 4 0,1 0 58,0 0 1,1 6-1,0 2 1,-2 3-430,-1 1 1,-2 1 0,1-1 0,-1 2 139,1 3 1,-5-2 0,0 5-1,0 2 176,-1 2 0,3 2 0,-5 2 1,1 2 123,-1 2 1,1-1 0,-3 5 0,1-1-12,-1-1 1,-2 5 0,-1-6-1,0 1-3,0-1 1,0 2 0,0-5-1,0 2-181,0 2 0,4-2 0,0-1 1,0 0-412,2-4 0,-3 4 0,4-2-270,-2-2 1,-1-1 0,-5-1 547,-3 0 1,-14 0-1,-8 0 1</inkml:trace>
  <inkml:trace contextRef="#ctx0" brushRef="#br0" timeOffset="62477">8074 9686 8355,'-11'-23'-54,"3"2"1,3 5 0,3 3-1,-1 4 1,-3 2 0,1 0 0,-2 1-1,0 1 1,-2 2 0,-2 2 0,-2 1-1,1 0 1,-1 0 0,1 0 508,0 0 1,-1 5-458,1 3 1,-1-1 0,1 2 0,-1 0-44,1 2 0,-2 3 0,-1 1 0,-3 3 0,0 1 4,0 3 1,-4-2 0,2 0 0,-2 2-5,1 2 0,-2 2 0,3 3 160,1 4 0,1 3 1,6 1-1,-1 0 15,1 0 0,5 6 1,3 4-1,2 5 1,2 6-38,0 3 1,0 2 0,2 3 0,2 2-78,4-3 1,3 4 0,2-10 0,-1-3-145,0-3 1,5 2 0,1-10-1,1-3-37,3-6 0,3-6 1,4-5-1,4-2-1389,3-2 1281,7-3 0,-5-6 0,5 1 0</inkml:trace>
  <inkml:trace contextRef="#ctx0" brushRef="#br0" timeOffset="63613">22585 9872 7805,'-2'-16'0,"0"-2"0,-3 0 0,3 0 0,2 3 0,2 1 27,3 2 1,0 5-1,-2 1 1,2 2 0,2 0-1,1 3 1,-1 3 238,-3 7 0,2 2 1,-2 2-192,-1 4 1,-2-3 0,-1 4 0,0-2 0,2 1 0,0-2 19,3-1-125,4-2 0,-2-1 0,5-3 0,1-4 0,1-2 0,1-4-118,1-2 1,1-3 89,-5-5 0,1-2 0,-2-1 0,-2-1 31,0 0 0,-7-1 0,4 0 0,-2 2 137,0 1 0,0 2 244,-4-1-303,0 1 0,0 10 1,0 8 35,0 8 0,0 5 1,0 6-1,0 1 1,2 3-49,2 4 0,3 4 0,4 3 0,-2 2-110,0-2 1,-5 4 0,3 1 0,-2 3-153,-2 2 0,-2-2 0,-1-2 0,0-4 95,0 1 0,-1-10 0,-3 0 0,-3-7 99,0-5 0,-5 0 0,1-9 0,-5-5 61,1-4 1,2-3 0,0 0-1,1-3 41,-1-5 1,2-2 0,3-11-115,4-1 1,2-2 0,4-4 0,3-2 0,6-1-152,5 1 0,6 1 0,-3 6 0,2 2-26,-1 5 1,0 3-100,0 5 1,4-3 0,-5 4 0</inkml:trace>
  <inkml:trace contextRef="#ctx0" brushRef="#br0" timeOffset="64157">23106 10406 8496,'-5'-13'0,"0"2"113,-2 3 0,4 1 501,-1 3 1,8-2-539,5-2 0,2 4 1,0 8-1,-2 4-114,0 3 1,-3-2 0,3-1 0,-4 2-36,1 1 0,-5 1 0,3 0-39,-2 1 1,2-5 31,0 0 0,0-4-1,-4 5 0,0-8 31,0-1 1,4-5-1,2-8 23,1 1 1,-3-1 0,3 1 0,-1 0-14,1-1 0,2 1 1,3-1-1,0 2 25,1 3 1,-1 1-1,1 4 64,-1-1 1,0 0-1,1 4 1,-2 2 20,-3 2 0,2 3 0,-6 5 0,-1 0-59,-2 1 1,-1-1 0,0 1 0,0-1 32,0 0 0,0 1-76,0-1 1,1-1 0,4-3 12,3-3 0,-1-10 1,1-3-1,2-3 2,1-1 1,1-1 0,0 1-1,1 0 81,-1-1 0,5-3 1,-1-1-1,-1 3 126,-1 5 1,-1-1-1,-1 6 67,0 1 0,-5 3 0,-3 6 1,-2 6-283,-2 7 0,0 5 0,1 2 0,2 3-1297,1 4 0,6 3 0,-3 1 1</inkml:trace>
  <inkml:trace contextRef="#ctx0" brushRef="#br0" timeOffset="68223">1774 12353 9632,'-2'-24'0,"-2"2"0,-4 3 0,-3 1 0,-2 3 0,1 2 0,-2 4 0,-1 2 0,-3 1 0,0 4 0,-1 0 99,0 2 1,-1 0-1,-2 2 1,3 2-1,1 4 1,3 3 0,1 3-1,3 2 1,3 4-1,4 0 1,2 1 0,2 1-200,0 2 1,6 0 34,2 1 1,9 0 0,3 1-1,5 2 1,3 1 0,2-2-210,2-1 0,-1-2 1,2-2 80,-4-1 1,-2-2 0,-4 1 0,-4-3 69,-6-3 1,-6 2 0,-7 1-1,-2-1 179,-2 2 1,-10-4 0,-9 3-1,-6-4 139,-3 0 1,-4-1 0,-2 1 0,3-2-114,4-3 0,3-3 1,7-5-630,5 0 0,9-1 0,8-4 36,10-8 0,13-5 0,8-7 1</inkml:trace>
  <inkml:trace contextRef="#ctx0" brushRef="#br0" timeOffset="69099">1885 12737 8355,'-12'-5'715,"-1"3"-323,6-3 1,3 5 0,8 0 0,5 0 0,2 1 0,1 3-452,1 5 0,-7 2 0,-1 1 0,-4 2-11,-1 2 0,1-2 0,2 3-476,1-4 0,2 0 0,-2-1 245,4 1 1,-1-6 0,1-3 0,2-3 109,1-1 1,1 0 0,1 0 0,-2-1 120,-3-3 1,3-5 0,-3-6 0,3-1 19,2 0 0,-5-2 0,-1 2 255,-2 1 1,0 1-1,-4 2 391,3-1-117,-3 6 1,5 3 0,-6 8-430,0 5 1,6 0-1,0 1 1,3-2-208,-1 2 1,0 1 0,5 0 0,-1-2-4,0 0 0,1-6 0,-1 1 0,1-3-252,-1-1 1,6-1 377,3-3 0,-3-3 0,-3-6 0,-4 1 94,-3-1 1,-5 1-1,1 0 1,-3-1-57,-1 1 0,0-1 1,0 1 414,0 0 0,0-1 374,0 1 0,-4 6-666,0 6 1,0 10-1,5 8 1,2 3-233,1 5 1,6 3 0,-3 5 0,1-1-30,0 2 1,-4 2 0,3 3 0,-1 1-50,-4-1 0,0-1 0,-2-2 1,0 0-31,0 0 0,0-6 0,0-7 0,0-6 269,0-4 1,0-6 30,0 1 0,0-8 0,0-1 0,0-7 1,0-5-106,0-5 1,0-3 0,0-9-60,0-4 1,1-3 0,2-2 0,1 0 0,0-2 29,2-1 1,-5-5 0,5 5-1,-1 2 166,3 5 1,-1 5-1,2 8-18,0 5 1,2 3-1,2 5 1,-1 5-67,0 6 1,1 0 0,-2 5 0,-1 3-39,-2 4 0,-5 0 0,1 5 0,-3-1 0,-1-1-137,0 0 1,-1 4-2,-3-2 0,-3-6 1,-6-1-1,1-2 1,-1-2-195,1 0 0,0-4-84,-1-5 0,1-5 0,-1-2 1</inkml:trace>
  <inkml:trace contextRef="#ctx0" brushRef="#br0" timeOffset="69542">2691 12725 8355,'-12'-13'699,"5"8"0,4 5 0,6 5-530,5 2 1,2 8 0,0-1 0,-2 3 0,1 2 0,3 0 0,-1 3 0,-3 3-425,-4 4 0,1-1 0,0 3 1,-3 0-57,0-4 1,-2-1-1,0-1 1,0-1-5,0-4 0,0-2 407,0-5 1,-2-6-121,-2-3 0,3-6 1,-3-5-1,2-6 1,2-4-37,0-1 0,0-8 1,0 0-1,2-4-173,2-5 1,-3-1 0,3-1-1,-2 1 201,-2 3 0,0-1 0,0 5 1,1 1 507,3 2 1,-1 7-328,5 2 1,1 9-1,2 5 1,-2 6-72,-1 5 1,1 3 0,3 2 0,-1-1-114,-3 0 1,2 5 0,-6-1 0,-1 0 0,-2-3-167,-1 0 1,-1-1 9,-3 1 1,1-1 0,-5 0 0,-2-1 0,-1-1-14,-1-2 1,-1-5-226,1 1 1,0-2 0,-1-2 0</inkml:trace>
  <inkml:trace contextRef="#ctx0" brushRef="#br0" timeOffset="70399">3101 12638 9962,'-10'-12'0,"-2"1"0,-2 2-40,0 5 1,6 3 86,-1 1 0,7 1 0,-2 3 0,2 5 0,2 2 0,0 1 0,2 2-204,2 2 1,-2-2 0,5 3-1,0-4 35,0 0 1,0-1 0,3-1 0,-2-1-76,2-2 0,-4-5 0,3 1 54,0-3 1,2-1 0,0-1 0,-1-2 111,-2-1 0,-4-5 1,3 0 10,-1-2 0,-1-1 0,-2-1 0,1 1 0,-1 0-45,-2-1 0,-1 1 0,-1-1 78,-3 1 0,1 4-6,-5-1 1,5 8 57,-1 1 1,3 6-1,1 6 1,0 0-127,0 1 1,4-1 0,1-1 0,2-1 3,3-2 0,1-5 0,3 1 0,1-3 0,1-1 149,-1 0 1,3-1 0,-1-3-13,-2-4 0,-1-3 0,-2-2 74,1 1 1,-2-1 0,-2 0 0,-2-3-40,-1 0 0,-2-1 0,-6 5-17,-2 0 1,2 3 0,-7 2-1,0 2 322,-2 2-488,4 2 1,1 2 0,6 3 0,2 5-150,2 2 0,-2 1 0,7 0 0,0 1 0,4 1-46,3 2 1,-2-5 0,3 4 244,-4 0 0,0-1 1,-2-4-1,-1-2 107,-2 2 1,-5 1-1,1 1-6,-3 1 1,-1-5-1,0 0 1,-1 0-1,-2 1 66,-1-1 1,-6-4 0,2 3 175,-3-2 0,3 4-305,-1-5-84,7 0 1,-4-9 0,6-4 0,1-2 46,4-1 0,1-1 0,7 1 0,-1 0-58,1-1 1,3 1-1,2-1 1,0 1-25,0 0 0,3-1 0,-5 1 1,-1-1 98,-1 1 1,-3 4 0,-1-1 73,-2 0 0,-5-2 1,2-2-1,-1 1 16,1 0 0,-1 3 0,-6 1 396,-2-2 1,1 5 0,-5 1-139,-1 2 0,2 2 0,-2 2-265,0 2 0,-1 4 0,2 7 0,4 2-166,2-2 1,2 3 0,0 0 0,2 0-57,2 0 1,3-2 0,5-3-1,0-1-281,1 0 0,5-5 0,2-3 0,3-2 0,-1-2-304,-2 0 1,1 0 0,4 0 0</inkml:trace>
  <inkml:trace contextRef="#ctx0" brushRef="#br0" timeOffset="70710">4254 12378 8313,'0'-2'-1007,"0"6"0,0 6 865,0 2 1,0 1 0,0-1 0</inkml:trace>
  <inkml:trace contextRef="#ctx0" brushRef="#br0" timeOffset="70711">4204 12725 8355,'2'8'-1032,"2"0"634,-3-5 1,10 3 0,-4-6 0</inkml:trace>
  <inkml:trace contextRef="#ctx0" brushRef="#br0" timeOffset="70944">1774 13382 8355,'16'-4'-8,"2"0"0,3 1 0,5 2 0,6 1 0,3 0 0,4 0 0,4 0-143,6 0 864,6 0 0,9 0 0,1-2 1,3 0-531,5-3 0,5-3 0,10 3 1,3-1-1,4-1 0,1 2 1,1-2-1,-3 1-305,-2 1 1,4-3-1,-3 2 1,-2 1-2777,-5-1 1657,-7-4 0,1 4 1,-6-7-1</inkml:trace>
  <inkml:trace contextRef="#ctx0" brushRef="#br0" timeOffset="75820">6313 12291 8402,'0'-17'0,"0"1"0,0 0 559,0 3 0,0 7-415,0 6 0,0 11 0,0 11 0,1 6 0,2 5 0,1 3 0,-1 2 0,0 2-198,1 2 0,-3-1 1,5-4-1,-2-1 0,1-3 1,1-5-1,1-5-550,0-2 1,-3-7 0,3-1-1,-1-4-1066,1-4 1550,-4-1 1,-3-9-1,-7-2 1</inkml:trace>
  <inkml:trace contextRef="#ctx0" brushRef="#br0" timeOffset="76260">6077 12303 8355,'-8'-19'0,"1"2"-1,1 4 0,2 0-62,4 1 1,6-1 162,2 1 1,9-5 0,5 1 0,5-1-18,6-1 0,3 3 0,1-4 1,1 2-1,-1 5 0,0 4 0,-1 2 1,-4 5-549,-8 4 0,0 5 0,-9 8-169,-4 5 0,-4 8 409,-7 4 0,0 3 0,0 1 0</inkml:trace>
  <inkml:trace contextRef="#ctx0" brushRef="#br0" timeOffset="76261">6214 12861 8355,'-5'8'0,"1"1"304,0-1 0,6 0 0,2-1-65,4-1 1,8-4 0,5-4 0,4-4-92,4-1 1,3-5 0,5-6-633,0-1 0,4 4 1,1-3-1,-1 1-267,2 1 0,-5-1 0,5 5 1</inkml:trace>
  <inkml:trace contextRef="#ctx0" brushRef="#br0" timeOffset="77279">7702 12365 8355,'-6'-19'84,"-1"1"1,-5 11-1,0 3 1,-1 3-1,-1 1 1,-1 1-1,-1 4 1,1 6 254,1 5 0,1 2 0,2-2 0,2 5-196,0 2 1,7 3 0,-2 2-227,2 1 1,2 1 0,2-4 0,2 1-325,4-4 1,4-2-1,5-1 1,5-3 0,4-5-134,3-4 0,10-2 1,-3-6-1,1 0 399,1 0 0,-6-6 0,7-3 0,-4-5 141,-4-2 0,-4-5 0,-2 3 0,-1 0 51,-4 0 1,-3 2 0,-8 2 0,-2-1 188,-1-2 1,-2 5 0,-4 3 0,0 0 402,0-2 0,-1 2 1,-4 1-294,-3-1 1,-3-1-1,-1 2 1,-1 4 49,1 2 0,0 2-279,-1 0 0,1 2 1,-1 0-1,1 5-232,0 4 1,3-1 0,2 8 0,0-2 0,2 2-177,-1 2 0,-2-1 0,4 3 1,1-3-19,2-1 0,1-1 0,0-5 1,1 0 30,3 1 1,-1-6 0,5-3-1,2-3 77,1-1 1,2 0 0,-1 0-1,-1-1 106,-3-3 1,3-3 0,-4-6 0,1 1 151,1 0 0,-5-2 0,3-1 246,-2-2 0,-1 1 1,-4 3 76,0 1 15,0-1 0,0 8 0,0 5-350,0 7 0,0 4 0,0 1 0,2 1-95,2-1 0,3-1 1,5-1-1,1-2-181,-1 2 1,0-1-1,1 1 1,-1-3 41,1-2 0,-1-1 0,0-4 0,1 0 101,-1 0 0,1-4 1,-1-1-1,-1-2 99,-3-3 1,2-1-1,-5-1 115,2-1 0,-3-2 1,3 1 58,-1 3 1,-2 2 31,-4-4 0,5 4-185,4 5 0,0 5 0,1 11 0,-2 2-110,2 3 0,1-4 0,0 4 0,-1-3-93,-2-2 0,0 1 1,5-1 153,-1 0 1,0-5 162,1-3 0,-2-4 1,-3-4-63,-4-4 0,2-3 0,-1-1 0,1-1 145,-1 1 0,5-1-117,-2 1 1,-1 1 0,1 3 0,2 2-53,1 1 1,1 5 0,1-2-97,-1 5 1,-4 7-1,1-2 1,0 3-1,2 1-209,2 1 0,-1-1 0,1 1 0,-1-1-1032,0 0 907,-5 1 0,4-1 0,-4 1 1</inkml:trace>
  <inkml:trace contextRef="#ctx0" brushRef="#br0" timeOffset="77883">9252 12502 8030,'0'-13'0,"0"1"-93,0-1 1,0 5 0,0 0 0,2 0 636,2 1 1,-2-3-84,7 6 1,-1 0-400,4 4 1,-5 5 0,-3 4 0,-1 2-57,1 1 0,-2 0 0,2 1 0,-1-1-202,1 1 1,-2 3-1,5 1-240,-1-2 1,3-3 0,0-4 119,2-3 1,1-4 0,1-2 201,-1-4 0,-4-1 0,1-5 0,-1 0 138,-1-2 1,2 3-1,-3-6 1,-1 2 145,1 2 1,2-1 105,-4 1 0,5 0 13,-5-1-253,5 6 1,-3 3 0,3 8-123,0 5 1,-5 0 0,3 1 0,-2-2 0,-1 2-20,2 1 0,-5-3 0,5 0 130,-1 2 95,-3-5 1,5 1 0,-3-7 56,4-4 0,-1 0 0,1-6 1,2 1-78,1 1 0,1-5 0,1 6-80,-1-3 1,0-2 0,1 2 0,-1 3-20,1 4 1,-1 1 0,0 0 0,1 0 8,-1 5 0,-1-1 1,-1 7-1,-3 2-62,-2 1 0,-1 3 0,-2 1 0,1 2-537,1-2 0,0-1 161,-4-2 1,0 0 0,0 1 0</inkml:trace>
  <inkml:trace contextRef="#ctx0" brushRef="#br0" timeOffset="78053">9575 12117 8355,'-24'-18'1659,"9"10"-2231,-3-3 0,14 12 0,8 3 0,4 5 74,3 2 0,2 1 0,-1 0 0</inkml:trace>
  <inkml:trace contextRef="#ctx0" brushRef="#br0" timeOffset="78880">10096 12043 8355,'-13'-36'-5,"2"3"1,3 5 0,2 8 0,1 7 270,-3 8 1,1 3 0,0 4 0,0 3-46,0 8 0,4 6 1,-1 11-1,3 7 1,1 7-1,0 6 1,0 4-1,0 4-99,0 2 0,0 8 0,0 2 0,0 2-391,0-2 1,0 0 0,0-6 0,0-5-19,0-3 0,4-9 1,1-8-1,2-6 175,3-3 1,1-6 0,1-8-1,1-3 202,-1-5 0,1-4 1,-2-8-60,-3-4 1,1-9 0,-4-4 0,-1-2 27,1-2 1,-3-4-1,2-1 1,-3 0-301,-1-1 0,0-2 0,0 3-12,0-2 1,-1 1-1,-3-1 1,-5 6 221,-2 4 1,3 6-1,0 0 1,-2 4-1,-1 2 191,-1 2 0,-1 5-66,1-1 1,5 4 0,3 4-20,2 4 1,8-2 0,2-1-250,3 1 1,3-5 0,1 3 0,3-2 0,1-4-59,3-2 1,1-3-1,-1-5 1,-2-2 205,2-3 1,-4 0 0,-1-6 0,-5 4 92,-4 1 0,2-2 0,-6 2 1,-1 0 130,-2 0 0,-5 1 0,-1 5 61,-2 0 0,-1 3 0,-5 2 0,1 2-15,-1 2 1,1 2-1,1 2 1,1 2-1,3 2-60,2 2 0,1 6 1,4 5-1,0-1-168,0 1 0,1 4 1,3-2-1,5-1-352,2-2 0,1 0 0,2 0 1,1-3 36,1-5 0,6 1 1,-2-6-1,-1-1 180,-2-2 0,0-1 0,0 0 0,-2-1 250,-1-3 0,-2-3 1,-1-5-1,-1-1-6,-2 1 0,-4-5 0,3 1-21,-1 1 0,-2 1 0,-4 1 0,0 1 0,1 0-24,3-1 0,-2 1-93,2-1 0,-1 2 0,1 3-23,4 4 1,3 3 0,2 1 0,-1 0-12,0 0 0,1 4 1,-1 1-1,1 2 66,-1 3 1,-4 1-1,-1 1 1,0 1 150,0-1 0,-4 2 1,1 1-1,-3 1 63,-1 0 1,-1 1 0,-2 0 0,-1-2-105,1-1 1,2-2 0,1 1 0,1-1 61,3 1 1,3-2 0,6-3-1183,-1-4 0,5-3 21,-1-1 0,6 0 0,-3 0 0</inkml:trace>
  <inkml:trace contextRef="#ctx0" brushRef="#br0" timeOffset="79959">12526 12179 8765,'0'-12'0,"0"-2"0,0-1 0,0-2 0,0 2 0,-1 3 404,-3 3 1,1 4 0,-5 6 0,-2 5-1,-1 5 1,0 7 0,1 4-229,2 4 0,1 3 1,-1-2-1,4 5 1,3 3-1,1 2-63,0-3 1,1 2 0,3-7 0,4-1-177,3-2 0,7-7 1,3-2-1,2-5-51,2-4 0,0-2 0,0-6 0,0-2 8,-1-2 0,1-8 1,-1-9-1,-4-2 75,-3-2 0,-5-1 1,-3-2-1,-5-1 36,-3 2 1,-1-4-1,-1 2 1,-3 2-50,-5 1 0,-7 1 1,-4 1-1,-2 2-134,-2 2 0,2 5 0,-7-1 1,2 7-469,3 5 1,-1 4 0,1 4-1,4 4 204,3 3 1,5 6-1,3-1 1,5-1 213,3-1 0,1 4 0,0 1 0</inkml:trace>
  <inkml:trace contextRef="#ctx0" brushRef="#br0" timeOffset="80379">14052 11919 8355,'0'-20'835,"0"2"0,0 10 137,0 0 1,-2 5-674,-2-1 0,-3 4 0,-5 3 1,-2 2-203,-2 2 1,-2 6-1,-4 3 1,1-1-208,-1-1 1,3-2 0,-1 1 0,3-1-62,1 1 0,3-1 0,2 0-134,2 1 0,0-5 0,5 0 273,1 2 1,3 0-1,4-1 1,4 0 16,3 0 0,2-2 1,0 1-1,3 1 112,0-2 0,6 2 1,-1-3-1,2-1-63,2 1 1,-2-1-1,0-2 1,-3 1-367,2-1 1,0 2 0,-1 0-169,-5-3 0,-2 4 0,-3-1 0,-2 2 1,-5 3-716,-3 1 817,-1-4 0,-11 9 0,-3-2 0</inkml:trace>
  <inkml:trace contextRef="#ctx0" brushRef="#br0" timeOffset="80663">13742 12365 8355,'-13'0'2404,"7"2"-2139,1 2 1,5-3 0,5 3 0,4-2 202,6-2 1,6 0 0,8 0 0,4 0-445,3 0 1,5 0 0,1 0 0,-4-2-361,-3-2 0,-2 3 0,-7-3 0,-4 4-1344,-3 4 1,3-3-1,-3 5 1</inkml:trace>
  <inkml:trace contextRef="#ctx0" brushRef="#br0" timeOffset="81876">14982 12154 9393,'0'-12'0,"1"-1"713,4 1 1,3 4 0,8 1-649,5 1 1,2-2 0,2 4 0,1 1 0,3 2 0,3 1-1,0 0 1,-3 0-263,-3 0 1,1 0 0,0 0 0,-5 0-1190,-3 0 1,-2 0 0,-5 0 0</inkml:trace>
  <inkml:trace contextRef="#ctx0" brushRef="#br0" timeOffset="82958">15776 11881 8469,'-7'-12'0,"3"0"427,2-1 0,2 5 0,2 1 0,2 0 1,4 2-1,2 1 515,-2 5 0,2 4-738,-6 8 0,4 5 0,-4 2 0,-1 5 0,-2 3-40,-1 1 1,0 9-1,0-2 1,0 1-341,0 2 0,0-9 0,0 6 0,0-4-427,0-5 0,0 0 1,0-3-1,0 0-834,0-4 1,6-2 0,1-5 0</inkml:trace>
  <inkml:trace contextRef="#ctx0" brushRef="#br0" timeOffset="85083">16619 12526 9916,'7'-5'0,"-1"-3"0,-1-2 941,3 2-787,3 2 1,-2 8 0,-2 2-1,-2 4 1,-2 3 0,-2 3-1,-1 1 1,0 3 0,0 1-617,0 3 0,-4-3 0,-1 2-821,-2 1 1,-2 2 0,-3 0 0</inkml:trace>
  <inkml:trace contextRef="#ctx0" brushRef="#br0" timeOffset="85590">17450 11807 8355,'1'-25'-207,"4"0"0,-4 5 1,3 0-1,-1 3 610,1 1 0,-3 3 169,4 0 1,-4 8-1,-1 5 1,0 7-308,0 4 0,0 7 1,1 4-1,2 5-31,1 6 0,0 7 0,-4 2 0,0-1-123,0 2 1,0-5 0,2 3 0,0-2-308,3-2 0,-1-5 1,-4-4-1,0-5-182,0-2 1,0-6 157,0 1 1,5-7 167,3-5 0,-1-7 0,2-3 0,0 0 0,2-4-35,2-1 1,1 0-1,2 1 1,3 2 44,1-2 0,2 5 0,-4 1 1,1 2-68,3 2 1,-4 2-1,-2 2 1,-2 4-111,-1 3 1,-5 3 0,-1 1 0,-2 2 102,-2-2 1,-11 3-1,-6 0 1,-3-1 76,-1 1 1,-4-1 0,2-6 0,-2-1 170,1-2 1,-1-5 0,5 1-359,2-3 0,7-2 0,5-3-1139,6-5 1110,4-2 1,11-7 0,1-1 0</inkml:trace>
  <inkml:trace contextRef="#ctx0" brushRef="#br0" timeOffset="86101">18021 12117 8355,'-10'-12'0,"-2"-1"1359,-2 1 0,4 5 0,5 4-1286,3 6 0,1 4 0,9 5 0,2 2 0,1 1 0,0 2 0,-2-2-483,0-1 1,-1-2 0,4 1-1,1-2 1,-1-3 69,1-4 1,-5-3 0,0-1 0,2 0 240,1 0 1,-3-4 0,-1-1 0,0-2 162,0-3 0,-3-1 0,3-1 0,0-1 93,0 1 0,-3 1 0,3 1 29,-2 2 1,3 0-130,-3-5 1,3 5 0,-3 1 42,2 2 0,-3 2 0,3 8 128,-1 8 1,-1 1 0,-2 6 0,1 4-1,0 3-161,2 6 1,-5 3-1,5 3 1,-2 1-318,0 1 1,0 6-1,-4-2 1,0 4 30,0 0 0,-1-1 0,-2-2 0,-3-3 126,0-1 1,-3-9 0,-3 0 0,-1-6 275,1-7 0,0-2 0,-2-7 1,-1-2 28,-2-5 0,-1-3 1,3-4-93,-1-5 1,0-2 0,7-10 0,2-2-1,1-2-25,4-1 1,2-4-1,4-1 1,5 0-530,7 0 1,3 1-1,6 4-284,-1 0 0,7 2 0,2 2-46,3 4 0,6-2 0,2 0 1</inkml:trace>
  <inkml:trace contextRef="#ctx0" brushRef="#br0" timeOffset="86908">19211 11993 8749,'0'-12'0,"0"-1"0,0 1 0,0-1 458,0 1 1,0 4-89,0 0-46,0 5 1,2-3 0,0 8 0,2 2 0,1 7-1,-1 7 1,1 9 0,1 6 196,-1 6 0,5 9 1,-3 0-484,0 3 0,4 3 0,-4 8 0,1 0-280,0 0 1,-1 0-1,1-1 1,-2-3-1,-2-6-451,0-5 0,0-4 0,-4-6 0,0-1 169,0-3 1,-4-4 0,-1-9-1,-2-3 159,-3-3 0,3-7 0,-1-3 152,-2-3 1,5-8 0,1-5 0,2-8 62,2-3 1,-5-7-1,-2-2 1</inkml:trace>
  <inkml:trace contextRef="#ctx0" brushRef="#br0" timeOffset="89399">19385 12092 8355,'7'-12'545,"4"1"182,-3 3 1,7 2-446,2 6 0,-1 0 1,-3 1-1,-1 2-264,0 1 1,1 6 0,-1-2 0,1 5-346,-1 3 1,-5-1 0,-2 5 0,0-2 58,-1-3 1,-1 3 0,-8-2 164,-3-1 1,-7 0 0,-3-1 0,-1 0 0,-2-3-63,2 0 0,-5-4 0,5 0 1,0 0-1254,2 0 1135,3-5 1,2-2-1,0-6 1</inkml:trace>
  <inkml:trace contextRef="#ctx0" brushRef="#br0" timeOffset="89400">19608 12278 8355,'-8'-1'0,"0"-3"0,5 1 452,-1-5 1,4 5 0,4-2-1,4 0 1,3 1 0,2 0-364,-1-1 1,4-1 0,1-4 0,0 2-578,0-1 0,-4-2 1,1-2-1,-5 1 244,1-1 0,-5 1 0,0-1 0,-4 1 337,-1 0 1,0-1 0,0 1 1317,0-1-1157,0 7 1,0 1 0,1 10-173,3 3 0,-1 3 1,4 3-1,-1 2 1,-2 3-200,1 1 0,-2 2 1,4-4-1,0 0-521,0 0 1,1-2 0,4-3 0,1-2-19,-1-3 1,1-3 0,-1-5 0</inkml:trace>
  <inkml:trace contextRef="#ctx0" brushRef="#br0" timeOffset="89401">19893 11857 8355,'-12'0'73,"0"0"1,3 1 0,2 3 0,2 4-1313,2 3 0,3 3 1129,4 3 1,3 2-1,6 6 1</inkml:trace>
  <inkml:trace contextRef="#ctx0" brushRef="#br0" timeOffset="89402">20079 12067 8355,'-1'-12'1161,"-3"0"1,3-1-1215,-4 1 1,4 6 151,1 6 0,0 6 0,0 6 1,0 2-248,0 3 1,-4-2 0,0 5 0,1 1 86,2-2 0,1-1 0,1-5 0,2-1-82,1 1 1,6-2 0,-2-3 0,3-4-131,1-3 0,6-1 1,1-1-1,2-3-75,0-4 1,-5-9 0,4-2 250,-3-1 1,4-4 0,-4 0 0,-2-3-1,0-2 46,2-2 0,-4 0 0,4-7 1,-3 0 2,-2-3 0,-4 1 0,-1-5 0,-1 4 247,-4 5 0,0 2 0,-2 8 1,0 4 119,0 2 0,-2 9 0,-2 7-39,-4 3 0,1 2 0,-1 5 0,0 6 0,-1 7 70,1 5 1,4 6 0,-3 5 0,2 5-134,2 5 1,1-1 0,2 2 0,0 0-201,0 3 0,0-5 1,0-3-283,0-2 0,5-9 0,0-4 0,2-5 35,3-3 1,1-7 0,1-7 307,0-3 0,-1-6 1,-1-3-1,-2-3 1,2-3-53,1-3 0,-3-1-73,1-2 0,3-4 0,5 5 1,-2 0-1,-2 2-160,0 3 0,3 2 0,1 1 0,-3 1-721,-5 2 1029,2 5 1,-9 3-1,2 8-176,-3 3 0,-5 2 0,-1-1 458,-2 1 1,0-5 0,-3 0 0,2 2-112,-2 1 1,3-3-1,1 0 1,-1 1 0,1-1 5,1 0 0,-4-4 0,5 5-78,1 0 1,2 2-242,1 2 0,6-5 0,2-1-116,3-2 1,3 1 0,1-3 0,1 1 0,0-1-360,-3-2 1,4-1 0,-1 0 0,0-1-15,-3-4 0,-4 3 0,-3-7 433,0 0 1,-2-2 362,-4-2 1,0 1-1,0-1 43,0 1 1,0 0 402,0-1 0,0 8-509,0 5 0,1 5 0,4 8 0,2-1 0,1 0-529,0 1 0,2-2 1,5-1 246,1-2 1,1-5 0,-3 2 0,1-1-416,1 0 1,1 1 0,-5-5 0,1 0-188,-1 0 1,-4-5 0,-1 0 0,-1-2 333,-3-3 347,-2-1 0,-1-1 0,0-1 0</inkml:trace>
  <inkml:trace contextRef="#ctx0" brushRef="#br0" timeOffset="89403">20886 11931 8355,'-9'-25'0,"1"0"0,1 2 461,-1 2 1,-2 3 547,6 6-1122,-6 5 0,9 3 1,-3 8-854,3 4 153,1 9 1,5-3 0,2 4 0</inkml:trace>
  <inkml:trace contextRef="#ctx0" brushRef="#br0" timeOffset="89404">20910 12067 8355,'4'-19'1507,"1"3"1,0 7-1448,-1 5 1,2 1 0,3 1 112,0-2 1,-1-1 0,4 7 0,-1 2 0,-1 4 247,-2 3 0,-5 2-490,1-1 0,-2 0 0,-2 1 0,0-1-500,0 1 1,1-6 88,3-3 1,-1-3 371,5-1 1,0-4 0,3-2 0,-1-2 21,-2-6 1,1 2 0,3-5 0,0 4 144,1 0 0,-1 1 0,-1-1 1,-1 2 451,-2 3-281,0 3 1,-1 6-1,-3 5 1,-2 5 81,-2 4 1,4 3 0,0-3-206,-1 1 1,0 5 0,1-4 0,4-1 0,3 1-140,1-1 1,1-3-1,1-7 1,1 1-216,1 0 1,2-4 0,-3 0 141,2-6 0,1 0 0,-3-6 0,2-4 0,-2-2 95,-2 0 0,0-4 0,-1-1 0,1 0 55,-1-1 0,-5 4 1,-3-2-1,-3 1 80,-1 3 1,0 1-1,-1 3-203,-3 3 1,-3 2 0,-5 8-1,-1 2-106,1 4 1,-1 3-1,1 3-41,0 3 1,3-2 0,2 4-1,2-1 1,2-3-142,2-1 0,1 2 1,0 1-285,0-2 846,0-7 1,1-2 0,3-7 352,5-4 1,-2 0-1,-1-5 1,1 3 90,0 2 1,1-3 0,5 3-414,-1 3 0,-1 2 0,-1 4 0,-2 5-169,2 7 1,-3 3 0,0 7 0,0 2-82,-1 1 0,-1 9 0,1 1-87,0 3 0,2 0 0,-4 3 0,-1 1 158,-2-2 1,-1-1 0,0-8-1,-1-2 1,-3-5 22,-4-6 0,-9-4 0,-4-7 98,-2-3 1,-2-2-1,0-6 1,1-2 0,-1-2-195,0-4 0,4-4 0,2-4-403,1 0 1,3-2-1,7 3 1,4-2-1522,2 2 1,2 1-1,0 2 1</inkml:trace>
  <inkml:trace contextRef="#ctx0" brushRef="#br0" timeOffset="90750">3597 14225 8355,'-11'-19'246,"1"4"0,2 5 0,-2 6 0,0 4 0,2 4-144,4 5 1,3 2 0,1 2-1,0 3 1,0 2 0,1 1-1,3 2 1,3-1 0,1-1-1,1 1 1,2-2 0,2 0-883,4-3 623,-1-7 1,-2 2 0,1-6 0,2-1 93,-2-2 1,-1-2-1,-2-4 1,1-3 0,-1-3 41,1-1 0,-1-5 1,-1-1 153,-3-1 1,-1 0 0,-4-3 0,1 2 179,-1 2 1,-2 2-51,-1 3-287,0 1 0,-4 7 0,0 5 0,1 8 0,2 7 19,1 6 0,4 6 0,1 5 0,1 2-67,-1 5 1,5 5 0,-3-1 0,1-1-95,0 1 1,-1 3-1,3-5 1,-3 0-9,-2 2 1,1-6-1,-3 2 1,1-6 83,-1-3 1,-2-1 0,-2-5 0,-4-4 70,-3-3 1,-3-5 0,-1-3 209,-1-5 0,1-3 0,0-2 0,0-3 38,4-5 1,-1-6 0,3-1-327,-1 0 1,4-3 0,-1 0 0,4-2 0,4 0-189,5-1 0,2 0 0,2 2 0,3 3 146,0 3 1,6 6-385,-1 0 0,2 5 0,2-2 1</inkml:trace>
  <inkml:trace contextRef="#ctx0" brushRef="#br0" timeOffset="90967">4155 14808 9108,'-6'-6'441,"5"1"0,-3 10 0,2 3 672,2 3-1144,6 1 1,-3 1-1,4-1 1,-1 0 0,0 2-1,1 1 1,-2 2 0,2-2-3468,0-1 2980,-4-2 1,8 1 0,-4-1 0</inkml:trace>
  <inkml:trace contextRef="#ctx0" brushRef="#br0" timeOffset="91213">4118 14560 8355,'-9'-4'596,"1"0"0,7 5-1550,1 8 1,5 2 0,8 1 0</inkml:trace>
  <inkml:trace contextRef="#ctx0" brushRef="#br0" timeOffset="92056">5197 14325 8355,'-11'-13'70,"1"1"1,2 0 0,-2-1 0,-1 2-1,0 1 1825,3 2-1562,-3 5-312,9-2 0,-9 5 0,4 1 0,0 3-288,3 5 0,-1 3 0,1 3 0,1 3 45,2 1 1,-4 2 0,1 3 0,2-4 0,0-3 0,4 1 0,0-2 16,2-1 1,6-6 0,-2-5 79,3-3 1,-2-1-1,-1-1 126,2-3 0,-1-3 1,-1-6-1,-2 1 105,-1 0 1,-2-1 0,4 1 105,-1-1 1,-1 6-1,-2 2-91,1-1 1,2 5-1,-2-2-89,4 6 1,-1 0 0,1 5 0,2 2-159,1 1 0,1 2 1,1 3-1,-1 0-148,0-1 1,2-2 0,1-4 0,2-2 38,-2-1 0,0-2 0,0-4 0,2 0 126,-2 0 0,-1-6 1,-2-2-1,-1-3 131,-2-1 0,0-5 1,-3 1-1,-1-1 79,1-1 1,-2 4 0,-4-2 0,0 2 535,0 2 1,0 3-45,0 1 0,-2 5 1,-2 1-331,-4 4 1,3 9 0,0 7 0,4 3-139,1 5 0,0 0 0,1 9 0,4 2-148,3 3 0,1 7 1,1-2-1,-2 2-316,2-1 0,1 1 0,1-6 0,-1-1 93,-2-2 1,0-2 0,-4-4 0,-3-6-389,0-4 1,-2-7 526,0 2 1,-2-9 0,-2-5 0,-4-6 140,-3-5 1,0-9 0,3-3 0,2-5 0,2-4 0,0-4 0,1-3 64,2-1 1,1-6 0,0-2 0,1-4 0,2 0-19,1-1 0,6 2 0,-2 2 0,4 6 1,3 7-1,2 7 502,-2 4-413,-1 7 1,-2 3 0,1 7 0,-1 4 0,0 1 208,1 0 1,-2 6-1,-1 2-362,-2 3 0,-5 7 0,1 2 1,-4 3-1,-4-1 9,-5-2 1,-2 1 0,-1 2-408,-1-2 0,-3 1 0,-1-5 0,2-4-1546,1-3 1508,2 1 0,0-10 0,-1 5 1</inkml:trace>
  <inkml:trace contextRef="#ctx0" brushRef="#br0" timeOffset="92524">5928 14362 9261,'-12'-7'0,"2"4"330,6 6 0,1 5 0,12 9 1,-1 3-1,0 4 0,0 3 0,1 4-149,-2 2 0,2 10 0,-5-5 0,1 4-312,0 0 0,-4 4 1,5-5-1,-2-2-357,0-5 1,0 1 0,-4-8-1,0-2-43,0-3 0,0-7 452,0 2 0,0-10 0,-1-7-69,-3-7 1,1-6-1,-4-3 1,0-5 150,0-2 1,5-10-1,-2-3 1,1-1-50,-1-3 0,2-10 0,-2 0 0,3-1 32,1 0 1,0 2 0,0-1 0,0 3 349,0 6 0,4 5 1,1 13-1,1 2-54,-1 4 1,5 9-1,-2 4 1,3 3-66,2 1 1,1 0 0,1 1-1,0 3-123,-4 4 0,1 4 0,-5 0 0,1 0-198,1 1 0,-7-1 0,3 1 0,-5-1-186,-5 0 0,3 1 1,-7-1-1,0 1-54,-2-1 0,-2 0-515,1 1 0,0-6 0,-1-2 1</inkml:trace>
  <inkml:trace contextRef="#ctx0" brushRef="#br0" timeOffset="94192">6164 14325 8355,'-7'-17'0,"3"1"0,3-1 0,1 5 0,0 3 0,1 1 2566,3-1-2030,3 3 0,7 0 0,1 6 0,3 0-355,1 0 1,0 0-1,3 2 1,-2 2-239,-2 4 0,-2 3 0,-3 3 0,-1 1 1,-1 2-1,-3-2 0,-2-1 0,-2-2-600,0 1 0,0-1 0,-4 0-778,0 1 799,0-6 461,0-2 0,-4-10 0,0-4 0,1-3 0,2-3 17,1-2 0,1-1 1,3 3-1,3-1 172,0 0 1,8-1 0,-2 0 0,0 2-32,1 1 0,3 6 1,-1 1-1,-1 1-26,-1 4 0,-1 0 1,-1 2 97,0 0 1,1 0 0,-2 2 86,-3 2 1,-2-1-1,-6 5 1,0 1 0,0 2-1,-2 2 457,-2-1 0,1 1-415,-5-1 1,4 1 0,-3-1-1,0-1 40,0-3 1,5 3 0,-3-3-189,4 4 0,1 0 0,1 0 0,4-1-227,3-2 0,-1 0 0,1-5 0,2-1-150,1-1 0,1-2 0,0-2 161,1-2 1,-6-3 0,-2-5-1,-1-1 102,1 1 1,-1-5 0,-4 1 0,0-1 59,0-1 0,0 5 0,-2-4 0,0 3-129,-3 2 0,-8-1 1,0 2-1,-1 3-92,1 4 0,0-1 0,1 0 116,-1 3 0,7 6 0,1 4-9,4 3 1,8 0 0,4-1 0,4-2 25,0 2 0,5-1 0,0 1 0,4-3 44,0-2 0,0 0 0,-2-7 137,-1-2 0,-6 1 0,1-5 0,-2-2 0,-3-1 329,-3-1 1,2-1 0,-6 1-1,-1 0 429,-2-1 1,-1 1 126,0-1 0,0 8-725,0 5 1,0 7 0,0 8-1,0 3-109,0 1 0,4 6 0,2 5-220,1 2 0,-3 1 1,3 4-1,0 1-130,0-1 0,-5 0 0,4 0 0,-2 0 0,2-1 6,0-3 0,-3 2 0,1-6 0,-2-3 164,-2-4 0,0 0 1,0-6 21,0 0-65,0-3 0,-2-6 1,0-4-1,-3-6-107,3-5 0,0-3 1,1-3-1,-2-2 47,-1-5 1,0-7-1,4-2 1,0-3-18,0-6 0,0 1 0,0-8 0,0 0 65,0-3 0,1 5 0,3 3 0,5 4 318,2 4 0,5 8 1,2 8-1,0 5-55,0 4 1,-1 2 0,-5 7 0,-1 4 59,-3 3 1,3 4-1,-4 3 1,0 2 67,-3-2 1,2-1 0,-2-2 0,-1 1-310,-2-1 1,-7 1-1,0-1 1,-3 0 0,1 1-451,-2-1 0,-5-4 0,-1-1-205,0-1 0,7 2 1,1-4 376,-2-1 1,-7-2 0,-2-1 0</inkml:trace>
  <inkml:trace contextRef="#ctx0" brushRef="#br0" timeOffset="94193">7231 14263 8355,'-6'-20'2882,"5"8"-2522,-5 1 1,6 8-537,0-5 1,2 5 0,2-1 361,4 3 0,3 1 0,1 0 0,2 0-61,3 0 0,-2 1 0,4 3 1,-1 3-1,-3 1 0,-1 1 0,-2 0 1,-1 2-1,-1 2-558,-2-1 0,-5 1 0,1-1 16,-2 0 0,-2 1 0,0-1 39,0 1 0,-6-7 0,-2-1 177,-3-4 1,-2-1 181,1 0 0,5-6 0,3-2 0,3-3-39,1-1 1,6-5-1,6-1 1,3 0-32,0 0 1,3-2 0,0 3 87,1 2 0,-3 1 0,4 2 0,-2 1 1,-3 3 22,-1 3 1,-2 4 0,0 1 522,1 0 0,-2 6 1,-3 2-1,-4 3-121,-2 1 0,-2 2 0,0 1 0,0 3-631,0 1 1,0-2 0,0 2 0,0-1-415,0-3 0,5-5 1,3-3-1,3-2-564,2-2 1,-1-1 889,1-2 1,-1-6 0,0-1 0</inkml:trace>
  <inkml:trace contextRef="#ctx0" brushRef="#br0" timeOffset="94194">7615 13903 8355,'-19'1'-489,"2"4"0,9 1 0,4 7-350,2-1 760,8 6 0,1 1 0,5 6 1</inkml:trace>
  <inkml:trace contextRef="#ctx0" brushRef="#br0" timeOffset="95553">8198 14213 8355,'-12'-18'74,"-6"4"0,2-2 1,-3 6-1,1 3 1,4 0-1,3 2 1,2-1-1,-4 2 1,-2 0 12,0 0 0,1 1 0,2 7 0,0 5 0,-1 2 1,2 1-1,1 0 0,4 2 27,0 3 0,2-3 0,4 3 1,0 0-353,0 0 1,0-1-1,0-3-197,0-1 0,5-1 0,4-3 234,2-4 0,1-2 0,1-2 0,-2-2 180,-3-2 0,3-3 0,-4-5 1,1-2 142,0-2 1,-1 2 0,3-1-1,-3 4 386,-2 2 0,3 5 1,-2-3-237,1 2 1,-3 2 0,3 7-249,-2 4 1,4 3 0,-4 2 0,2-1 29,3 1 0,1-1 1,1 1-1,1-2-380,-1-3 1,0 1 0,1-4 0,-1-3 124,1 0 0,3-2 0,1-2 1,-2-2 150,-1-4 0,2-4 0,1-5 1,-4-4 89,-3-2 0,1-2 0,-3-1 1,2-2-54,-2-1 0,2-9 0,-5 1 0,1-3 106,-1-3 1,5 0 0,-3-4 0,1 5 132,1 3 0,-7 0 1,2 12-1,-2 3-82,-2 7 1,-2 8-1,-2 8 122,-4 8 0,-3 8 0,-1 14 0,-1 4 35,1 3 0,4 11 0,1 2 0,1 2-225,3 0 1,2 2-1,2-2 1,3-5-295,5-1 1,2-5-1,3-7 1,1-4-185,1-3 1,6-8 0,-1-6 0,2-6 244,2-5 0,0-1 0,0-3 0,-2-4 27,-2-5 0,1-9 1,-4 1-1,0-4 219,0-1 0,-2-4 0,-5 0 0,-2 3 1,-5 4-1,-3 4-668,-1 0 471,0 10 1,-1-7 0,-3 11 0,-5 1 350,-2 2 1,-1 8 0,1 4 0,1 5-37,2 3 1,5 1 0,-1 2 0,3-2-185,1 2 1,0-2 0,1 0-1,3 1-326,4-2 1,3-1 0,3-7-1,1-1-58,2-2 1,5-5 0,-3 1 0,2-2 379,0-2 0,-2-6 0,3-4 0,-3-3 293,-1-4 1,3-5-1,-5 1 1,0-3-77,-3-5 1,0-2 0,-1-3-1,1 1-88,-1-2 0,0-5 1,-1-2-1,-1-1-156,-2 0 0,-5 2 1,1 5-1,-2 2 249,-2 0 0,-2 11 0,-2 0-143,-4 3 1,1 9-1,0 9 1,1 4 54,4 7 1,-4 8 0,1 8 0,-1 7-32,1 4 0,1 2 0,4 4 1,0 2-228,0 0 1,0 3 0,1-6 0,3-1-178,4-1 1,3-6 0,3-2 0,1-2 62,2-5 0,5-5 0,-3-6 1,2-2 87,-1-3 1,-3-3-1,2-5 1,-1-1 300,-3-3 1,3-7 0,-1-6 0,-3 2 68,-5 1 1,2 2 0,-4-1 0,0 1-125,-3 0 1,-1 3-135,1 1 1,-3 7 0,4 1-12,-4 7 1,-1 4 0,0 1 0,0 0-181,0 1 1,1-1 0,2 1-152,1-1 1,6-4 210,-2 1 1,3-8 0,2 0 166,-1-3 0,-4-8 1,-1 2-1,0-3 8,0-2 0,-3 1 1,4-1-1,1 1 403,-3 0 0,1 1 1,-4 1 288,1 2 1,0 6-371,-4 2 1,5 7-1,-1 10 1,-2 2-199,0 0 0,2 9 0,1 0 1,1 5 149,-1 5 1,5 3-1,-2-1 1,3 3-386,2 1 1,-5 0-1,-1 2 1,0-5-147,0-2 1,-4-2-1,1-1 81,-3-3 0,-6-4 0,-4-9 0,-3-3 1,-5-3 69,-3-2 0,-5-1 0,-3-2 0,1-5 83,3-3 1,-3-2 0,5-3 0,1-5 180,2-2 0,4-3 1,6-2-1,5-5-566,3-2 0,1-6 0,0 0 0,1 1-509,3 2 0,3-1 0,6 0 1,-2 5 0,-3 3 1,3-3 0,-4 3 0</inkml:trace>
  <inkml:trace contextRef="#ctx0" brushRef="#br0" timeOffset="95778">8000 14039 10024,'6'-17'1015,"7"4"1,-1 1 0,9 6 0,6 5-1560,7 1 0,5-6 1,4-1-1,3-1 1,3 0-1,5-2-260,3-1 0,-1 4-67,2 3 0,-3-3 0,-5 0 1</inkml:trace>
  <inkml:trace contextRef="#ctx0" brushRef="#br0" timeOffset="96509">11373 13246 10412,'-33'-15'0,"0"2"0,2 8 0,5 9 0,4 11 0,2 11 0,-2 7 0,-1 7 0,1 3 281,2 4 0,0 12 0,0 6 0,5 5 0,5 4 1,6 6-1,2 6-68,2 5 0,2-3 0,3 0 1,6-8-1,6-10 0,2-8 0,3-7 1,2-6-501,1-5 1,3-4 0,1-9 0,0-6 0,2-7 0,2-5 0,1-5 0,1-5-1795,-2-6 0,-6-4 1605,2-5 1,3-6 0,0-2 0</inkml:trace>
  <inkml:trace contextRef="#ctx0" brushRef="#br0" timeOffset="97014">11906 13915 9629,'-5'-19'611,"-4"3"1,4 9-619,1 7 1,1 5 0,0 8 0,-1-1 0,1 0 0,2 2 0,1 1 312,0 2 1,6 5-1,2-3 1,3 2-458,1 0 0,1-6 0,-1 0 1,0-4 14,1-3 1,-1-5 0,1 1-136,-1-3 0,0-2 0,-1-3 0,-1-6 295,-2-5 0,-1 0 0,3-6 0,-3-1 160,-2-1 1,5-6 0,-3 0 0,0 3 70,-3 4 1,1 4 0,0 5 5,-3 1-260,0 5 0,-1 13 0,2 12-60,1 8 0,1 7 0,-2 7 0,3 2 1,-1 4-156,1 5 1,2-6 0,-4 5 0,0-3 141,2-3 0,-5 3 1,3-6-1,-2-1 95,-2-1 1,-4-3 0,-2-3-1,-1-6 136,-2-5 0,-3-5 0,0-8 0,0-2 111,-1-1 0,1-6 0,-1-7 1,2-3-375,3-3 0,-3-8 0,4 0 0,0-4-142,3-4 1,3 3-1,2-4 1,3 1 124,5 0 1,6 0 0,3 4-261,1 1 1,3 4 0,6 4 0,1 2-1,0 1-1367,1 1 1487,-4 5 1,4 2-1,-5 5 1</inkml:trace>
  <inkml:trace contextRef="#ctx0" brushRef="#br0" timeOffset="97472">12489 14350 11481,'-8'-5'124,"0"1"0,5 6 0,-1 6 124,2 3 1,2 1-1,0 1 1,0 0 0,2 3-1,2 0 1,3-1 0,1-1-751,0-1 0,-4-1 0,3 0-1367,-1 1 0,-2-5 1153,-4 0 0,0-5 0,0 3 0</inkml:trace>
  <inkml:trace contextRef="#ctx0" brushRef="#br0" timeOffset="97473">12464 14064 8355,'0'-12'-717,"0"6"241,0 6 0,0 6 0,0 6 0</inkml:trace>
  <inkml:trace contextRef="#ctx0" brushRef="#br0" timeOffset="97995">12985 13891 8355,'-5'-13'1415,"3"1"1,0 1-2007,4 3 0,5 2 1055,6 6 0,-1 1 0,2 2 1,2 3-472,5 1 0,2 1 1,4 3-1,0-2 1,2 0-1,-1 0 1,-2 1-1,-1 0-285,0-2 0,-6 0 1,-4 5-1,-4-2 113,-3-3 1,-5 3 0,1-3 0,-4 5 283,-4 3 0,-7-2 0,-7 4 1,-1-2 85,-3 1 1,-2 5-1,-1-3 1,1 2-357,-1 0 0,6-5 0,2 3 0,3-1-600,2-2 1,1-3-34,3 0 0,2-1 0,6 1 0</inkml:trace>
  <inkml:trace contextRef="#ctx0" brushRef="#br0" timeOffset="97996">13519 14077 9764,'0'-7'638,"-2"3"1,-1 8-656,-1 4 0,-7 3 0,0 3 1,-4 1-1,-1 4 0,-2 2 1,-3 2-1,-2-1-418,-2 2 1,4-1 0,2 1-1,1-2-626,3-2 1,5-6 731,2-1 1,0-1-1,-5-5 1</inkml:trace>
  <inkml:trace contextRef="#ctx0" brushRef="#br0" timeOffset="98353">13903 13940 8946,'-12'-7'0,"-1"3"0,1 3 0,-1 1 3550,1 0-3363,5 5 1,-3 2-1,5 7 1,-1 1 0,0 3-1,0 1 1,-1 3-110,0 2 1,5 1-1,-3-1 1,4 0-214,1-3 0,1 1 0,4-6 0,4-1-199,6-1 0,0-3 0,6-3 0,0-3 14,-2-4 1,5-1 0,-4-1 0,2-5 215,-1-6 0,1-2 1,-4-7-1,0-1 180,0-1 0,-3-2 0,-5 0 1,-4-1-62,0-3 0,-2 3 1,-4-3-1,-3 3-26,-5 1 1,-2 1 0,-12 4 0,-2 5-239,-4 5 1,-5 4 0,4 8 0,1 2 85,2 4-835,1 3 1,1 7-1,-1 1 1</inkml:trace>
  <inkml:trace contextRef="#ctx0" brushRef="#br0" timeOffset="98653">14139 13419 8355,'-4'-13'1984,"6"4"1,11 8-2014,5 5 1,2 4 0,5 9 0,1 4 0,3 3-1,4 5 903,3 4 1,5 9-1,1 3 1,-2 5-680,-2 4 1,-2-1-1,-3 8 1,-5 2-131,-6 1 0,-6 6 0,-7 4 1,-8 5-358,-8-2 0,-8 9 1,-14-11-1,-4-2-263,-3-2 1,-2-7 0,-2-6 0,-2-5-2674,2-7 2140,2-3 1,6-11 0,2-2 0</inkml:trace>
  <inkml:trace contextRef="#ctx0" brushRef="#br0" timeOffset="151500">1203 16123 9238,'-1'-25'0,"-2"2"0,-1 2 0,1 5 0,2 2 0,1 1 0,0 4 313,0 5 1,5 6 0,2 15-1,1 4 1,1 3 0,-1 5-1,0 4 1,-1 3-417,-1 1 1,2 5 0,-3-2 0,1-3-449,-1-3 0,4-2 0,-5 3 0,-2-5 0,1-3-1078,1-3 1324,-2-8 0,-2 8 0,-7-5 0</inkml:trace>
  <inkml:trace contextRef="#ctx0" brushRef="#br0" timeOffset="153676">856 16148 8355,'-18'-25'1280,"5"6"-1602,1 2 0,5 8 0,9 0 0,2 0 337,4-2 0,8-3 0,7-1 0,5-3 1,10-2-1,6-3 0,4-2 0,3-1 231,3 3 1,-7 2 0,-1 0 0,-4 5-382,-6 2 1,-12 2-1,0 1 1,-6 1-3,-7 2 1,0 4 40,-7-5 1,-5 6 252,-8-1 0,2 10 1,1 5-1,0 5 188,3 4 0,3 5 0,3 5 0,3 2-230,0 2 0,3 6 0,3 3 1,0 1-132,1 3 1,-1-5 0,1 0-88,-1-4 0,-4-2 0,-1-1 0,0-5 29,0-4 1,-4 2 0,2-9 0,-1 0-97,1-2 133,-1-3 0,-4-9-114,0-5 1,4-5 0,1-8 0,2 1-85,3-1 0,1-3 0,1-2 0,1 0 83,-1 0 0,1 1 1,-1 5-1,0 1 120,1 3 1,-1 2 0,1 6 152,-1 0 1,-4 6 0,-1 2 0,0 3 126,0 1 0,-4 5 1,2 1-201,1 1 1,-4 1 0,5 0 0,0-2 0,0-1-16,3-1 0,1-3 1,1-7-1,1 1-127,-1 0 0,4-4 0,1 1 0,0-4 12,0-4 0,-3 1 0,4-5 1,-1-3 25,-1-4 0,1 0 0,-5-5 0,-1 1 36,-3 0 0,2-1 0,-4 0 0,-1 2 25,1 0 0,-2 4 1,-6-1 225,-2 5 1,2 1-79,-7 5 1,1-1 0,-3 7 0,1 2 0,3 4-84,2 3 1,1 3 0,4 1 0,0 2-152,0-2 0,0 3 0,0-2 0,0 0-111,0-3 0,5 0 0,4-1 0,2 1 2,1-1 0,0-5 0,2-3 0,1-3 90,2-1 1,5 0 0,-3-1 0,0-3 53,-2-4 1,1-3 0,-2-3 0,0-1 31,-3-2 1,0 0-1,-2 5 1,-3 0-20,-4-1 0,-2 1 0,-2-1 1,0 1 440,0 0 1,0-1 708,0 1-892,0 5 0,0 3 1,0 8-1,0 4-127,0 3 1,0 6 0,1-1 0,2 0-188,1-3 0,6 0 0,-2-1 0,3-1-21,1-3 0,1 2 0,-1-6 0,0-1 0,1-2 61,-1-1 0,1 0 1,-2-1 95,-3-3 1,2-3 0,-5-6 0,1 1 52,-1 0 0,-1-2 1,-4-1-1,0-2-89,0 2 1,-1-3 0,-2 2 0,-2 0-1,-1 3-438,1 0 0,-5 2-6,2 3 1,1 2 0,-1 6 0,-1 2 3,2 2 0,-4 8 0,4 8 1</inkml:trace>
  <inkml:trace contextRef="#ctx0" brushRef="#br0" timeOffset="153677">2542 16235 8355,'0'-13'169,"0"1"0,-1 5 90,-3 3-114,3 2 1,-4 2 178,10 0 1,0 6 0,5 2-1,-2 5-480,2 3 0,-1 2 0,1 4 0,-3-3 66,-2-1 1,1 3 0,-3-3 0,1 0 2,-1 0 1,-2-2-17,-1-3 262,0-6 0,0-7 1,0-9 6,0-2 1,0-7 0,0-2 0,1-4 0,2-1-187,1 1 0,6-5 0,-2 0 0,3 3-311,2 4 0,-1 0 0,0 6 0,1 4-156,-1 2 0,5 8-134,-1-3 0,6 4 0,-2 1 0</inkml:trace>
  <inkml:trace contextRef="#ctx0" brushRef="#br0" timeOffset="153678">2902 16408 8940,'-5'-8'1053,"-4"0"-466,4 5-300,-1-8 1,8 5-1,2-3 8,4 1 0,7-1 1,3-3-1,0 1-531,0 3 0,3-6 0,-3 3 0,0 0-262,-1 0 1,0-7 0,-6 5 315,-3 0 0,-2-1 0,-6 1 0,-2 2 128,-2 3 1,-3-3-1,-5 4 1,0 0 133,-1 3 1,1 3 0,-1 1-16,1 0 1,4 0 0,1 1 0,0 3 0,1 6-53,1 5 0,1-1 0,4 4 0,0-2-247,0 1 0,5 4 0,2-5 0,1-1-14,1-1 1,-1-2-1,6 1 1,1-2 116,1-3 1,2-2 0,-2-6-1,0 0 208,-1 0 0,3-6 0,-1-2 0,-2-3 162,-1-2 1,-2 1 0,0-2-1,-1-1-147,-2-1 1,0-1 0,-5 5-1,-1-1-68,-1 1 1,2-1 0,0 1 155,-1 0 0,-1 5-121,3 3 0,-3 4 0,5 4 0,-1 4-55,-4 3 1,4 6 0,-1-1 0,2 1-45,3 1 0,-3-5 1,1 4-1,2-3 71,1-2 1,0 0-1,-2 0 1,0-4-48,0-4 1,2-3-12,2-1 1,-6-1 0,-3-3 34,-3-4 0,-1-5 1,0-2-53,0-2 1,2 1 0,0 3 0,4 1-101,1 0 1,0-1 0,2 2 0,-2 2 0,0 2 50,0 1 0,-3 2 0,4 4 77,2 0 1,-3 6-1,0 2 1,0 3-1,0 1-101,2 1 0,-2-1 128,1 0 0,1-1 0,3-1 67,0-2 1,1-3 0,-1 1 60,1 0 0,-5-2 0,-1-5 52,-2-3 0,-1 1 1,-4-5-109,0-2 1,5-1 0,0-2 0,1 1-304,-1 0 1,9 2 0,-2-1 66,2-3 0,0 3 1,0 4-1,-1 0 1,1 2 85,-3-1 0,-1 2 145,2 4 0,-5 2 0,-3 2 0,-2 4-146,-2 3 0,0 1 0,0 1 0,1-1-213,3 1 0,-2-1 1,2 0-133,-3 1 0,5 5 0,1 1 1</inkml:trace>
  <inkml:trace contextRef="#ctx0" brushRef="#br0" timeOffset="153968">4291 15974 8355,'-15'0'-92,"4"2"0,3 2 0,2 4 1,1 3-1,3 0-733,5-3 0,0 3 697,5-2 0,0 2 0,5 1 0</inkml:trace>
  <inkml:trace contextRef="#ctx0" brushRef="#br0" timeOffset="153969">4279 16259 8355,'-7'13'-314,"3"-1"0,2 1-185,2-1 1,-5 6 0,-2 1 0</inkml:trace>
  <inkml:trace contextRef="#ctx0" brushRef="#br0" timeOffset="154311">1488 17004 8355,'-7'-7'-366,"2"-4"0,6 9 0,5-2 805,6 3 0,9 1 0,12 0-122,8 0 0,9 0 0,9 0 0,13 0 0,10-2-170,8-2 0,-38 1 0,2-1 1,0-1-1,1-2 0,3 0 1,1 0-108,4-1 1,0 0 0,-2 0-1,2 1 1,1-3 0,1 0 0,-1 1-1,0-1-101,0 0 1,0 1 0,0 0 0,-1 1 0,-2-1 0,-1-1 0,-2 1 0,-1 0-199,-4 1 1,-1 1 0,-1 1 0,0 2 0,27-3 0,-8 0-416,-8 0 0,-13 5 0,-14-2 0,-8 2 674,-9 2 0,-6 0 0,-4 0 0,-1 0 0,3 0 0,4 0 0</inkml:trace>
  <inkml:trace contextRef="#ctx0" brushRef="#br0" timeOffset="154653">2158 17053 8355,'-112'24'-546,"60"-14"0,1 0 0,-41 8 375,13-5 1,13-6 0,19-3-1,13-3 280,12-1 1,13-1 0,11-2 0,10-3 72,12 0 0,13-3 0,14-3 1,8-1 54,6 1 0,16-5 0,5 1 0,6 1-119,4 1 1,-41 7-1,-1 0 1,-1 0-1,-1-1 1,2 0-1,-1 0 8,2 0 0,1 0 0,1-1 1,0 0-1,1 1 0,1 0-125,1 0 1,-1 1-1,-6 0 1,0 0-1,0 1 1,1 1-1,0 0 1,0 0-1,-2 1 1,1 0-204,46-6 0,-49 7 0,0 0 0,36-4 0,-2 1-550,-4 3 0,-10-4 0,-2 1 0</inkml:trace>
  <inkml:trace contextRef="#ctx0" brushRef="#br0" timeOffset="164815">5817 16334 8561,'-13'0'560,"6"0"1,2-1 0,5-4 0,1-3-514,3-3 0,-1-5 0,5-2 0,2-2 0,1-3 0,2-5 1,0-5-1,2-3-157,2-1 0,1-4 0,-3-2 1,2-1-56,-2-3 0,-1-1 0,-2-3 0,0 0 54,1 1 0,-1 1 0,1 10 0,-2 6 252,-3 6 0,-1 6-142,-3 13 1,-3 9 0,3 11 0,-1 9 228,1 7 1,-1 3-1,5 7 1,2 0-12,1 3 0,1 2 1,1 4-1,-1-1-442,1 0 1,-1-3 0,0-2-1,1-3-260,-1-5 1,-4 3-1,-1-5 1,0 1-70,0-3 1,-4-3-1,1-3 1,-3 0-365,-1-3 918,-5-5 0,-2 3 0,-5-5 0</inkml:trace>
  <inkml:trace contextRef="#ctx0" brushRef="#br0" timeOffset="165079">5928 16185 8355,'0'-12'370,"0"-1"1,0 5-1,2 0-263,2-2 0,3 3 1,7 0-1,3 0-704,8 1 0,1 3 0,7-1 4,2 2 1,6-3-1,3-2 1</inkml:trace>
  <inkml:trace contextRef="#ctx0" brushRef="#br0" timeOffset="167338">6995 15937 8300,'0'-30'0,"0"5"0,1 8 0,2 6-151,1 3 1,-1 4 0,-7-3 0,-4 3 0,-3 4 321,-2 3 0,1 5 1,-1-3-1,1 2-149,0 3 0,0 1 0,4 1 0,4 1 5,3-1 0,1 1 0,1-1 0,2 0-122,1 1 0,11-1 1,0 2-1,5 1-34,0 2 0,1-1 0,5-5 0,3-1 59,4-2 1,-3 0-1,-2 3 1,-5-1 60,-2-2 1,-10-3 0,0 3 7,-4 1 1,-4 2 0,-9 2 0,-5-2-11,-4-3 1,-1-1 0,2-4-118,-3 1 1,3 0-176,-2-4 0,8 0 0,2 0 1</inkml:trace>
  <inkml:trace contextRef="#ctx0" brushRef="#br0" timeOffset="167339">7491 15949 8355,'-11'-8'223,"3"0"0,-3 5 44,2-1 1,3 1 0,-3 0 0,1 1 0,1 3-78,3 6 0,3 8 0,1 2 0,1-2-296,3-1 1,-1-2 0,4 2 0,0 1-138,0 1 0,-3 1 0,4-5 26,2 1 0,-1-5 0,1-1-76,-2-1 1,0-2 0,5-6 259,-1-2 0,-4-1 1,-1-5-1,-1 2 9,-3-2 1,2-1 0,-1-1 368,-1-1 0,0 2 1,0 2-208,1 0 0,0 8-99,-4 1 0,0 7 1,1 9-1,2 5 14,1 2 1,6 8 0,-3 2 0,1 4 9,0 4 1,0-1-1,5 6 1,-1-1-84,1-1 1,-5 3-1,-1-5 1,-2-1-130,-2 2 0,3-9 0,-4 3 1,-3-2 45,-6-4 0,-5-2 0,-3-8 1,-3-4 51,-2-4 1,1-6 0,-3-3-1,3-2 163,1-2 0,5-7 1,6-6-1,2-6-180,2-4 1,7-12 0,6-2-1,5-3-101,6-3 1,2 3 0,3-5 0,2-2-71,1-1 0,5-6 1,-2-1-1,0 1 24,-3 3 0,0-2 0,-3 10 0,-4 6 395,-3 4 0,-8 4 0,-7 5 0,-2 2 140,-2 1 0,0 6 0,-2 0 93,-2 6 0,-3-1-321,-5 6 1,1 1 0,1 7 0,3 4-144,2 3 0,1 2 0,4-1 0,0 1 0,0-1-163,0 0 1,5 1 50,3-1 0,3 1 0,3-2 0,1-2 66,2 0 0,0-3 1,-4 4-1,2-3 122,2-2 0,0 5 0,-5-2 19,0 3 1,-5-2 0,-3-1 104,-2 2 1,-8-3 0,-2-1 0,-3 1 21,-1 0 1,-1-4-1271,1 1 639,-1 3 1,6-11-1,2 2 1</inkml:trace>
  <inkml:trace contextRef="#ctx0" brushRef="#br0" timeOffset="167340">8186 15478 8355,'-6'-14'406,"5"5"1,-3 13 0,2 4-1,2 5 1,0 4 0,2 8 0,0 6 77,2 0 0,5 6 0,-5-1 1,-1 4-586,-2 0 1,0 3-1,2-2 1,1-1-270,-1-1 0,-2-6 0,-1-1 0,0-2-201,0-3 1,2-5-1,0-2 1,3-2-1901,-3-3 2278,0-1 1,3-7-1,2-2 1</inkml:trace>
  <inkml:trace contextRef="#ctx0" brushRef="#br0" timeOffset="167341">8086 15838 8355,'0'-13'322,"0"7"1,6-4-382,2 6 0,7-2 1,3 3-1,1-2-107,4-2 0,4 4 0,3-1 0,1 3-426,-1 1 0,4 5 0,-2 2 1</inkml:trace>
  <inkml:trace contextRef="#ctx0" brushRef="#br0" timeOffset="167342">8384 16073 8355,'7'-5'1460,"4"2"-1082,-3-5 0,3 4 0,2-3 0,-1 0-404,0 0 1,1 3 0,-1-4 0,1-1-185,-1 3 0,0-5 0,-1 2 222,-2-2 0,-4 3 0,-5 0-432,0-2 1,-1-1-1,-3-1 327,-5-1 1,3 6-1,-1 2 1,0 1 152,0 0 0,0 1 0,-1 7-17,4 4 0,1 3 1,0 3-1,-1 1-38,1 2 0,2 1 0,2-3 0,2 1-181,1-1 1,6-1 0,-2-1 0,3-2 7,1-3 1,2-1 0,1-4 0,3 1 164,2-2 0,-4-2 1,5-4 30,1-4 0,-4 1 0,-2-1 1,-2-2-1,-2 1 84,1 0 1,-6-2 0,-2 3 113,1-3 1,-5 3 495,3-1-635,-2 7 1,-1 0-1,2 9 1,1 3-54,-1 4 0,2 1 1,-1-1-1,0 1 2,2 1 0,-5 1 0,5-5 0,-2 1-145,0-1 0,6 0 94,-2 1 0,3-6 20,1-3 1,-1-4-1,-1-3 1,-3-2 0,0-2-13,0-3 1,-4-1-1,2-1 1,-1-2-10,0-3 1,6 4 0,-2-5 0,2 1-67,-2 1 0,3-1 0,-3 6 0,3 1-9,2 2 1,-1 5 0,1-1 113,-1 3 1,-4 1 24,1 0 1,-7 5 0,4 4 0,-2 2 0,0 1 40,-1 0 0,0-1 1,-1-1 32,3-2 1,4-1-90,-1 2 1,4-4 0,0-5 55,0 0 1,-3-4 0,-3-2 0,0-1 0,-2-1-51,2 1 0,-5-4 0,5 4 0,-2-1-42,0 0 1,1 5 0,-1-1 0,5 3-349,2 1 0,-3 1 235,0 3 0,-1 3 1,3 5-1,-2 1 0,0 1-186,-1 2 0,4-1 1,-2 5-1,3-1-362,4 0 0,-2-4 0,4 3 0</inkml:trace>
  <inkml:trace contextRef="#ctx0" brushRef="#br0" timeOffset="168085">9996 15863 8355,'0'-20'-1605,"-5"4"2100,-3 8 0,1 2 137,-2 6 0,1 1 1,-4 4-525,-1 3 0,5 3 1,0 1-1,-1 2-136,3 3 1,-4-4-1,4 4 1,1-2 129,-1 2 1,2-4-217,4 4 0,2-5 0,2-3 0,4-5-42,3-3 0,1-1 1,1-1-1,-1-3 80,1-5 1,-2-2 0,-3-1 0,-4-2 47,-3-2 1,-1 0-1,0-3 1,0 0-48,0-1 1,-1 4 0,-3-3 0,-3-1-51,0 1 0,-2 3 1,3-4-1,1 1-39,-1 0 0,2 2 0,4-2 0,0 1 127,0 3 0,0 1 1,1 2-1,3-1 31,5 1 0,7 1 1,3 1-1,2 2-50,0-2 1,-1-1 0,4-1 228,-3-1 0,1 1 0,-6 0 1,-1 1 543,-1 2-635,-1 4 0,-7 12 1,-1 5-1,-4 7 150,-1 5 0,0 10 0,0 5 0,0 3 36,0 5 0,1 7 0,2 5 1,3 5-124,0 2 0,1 6 0,3-2 0,-2 1-295,2 0 1,0-4-1,-2-7 1,-3-5-220,1-6 0,-5-9 1,3-3 223,-2-6 0,-8-11 0,-2-3 0,-3-5 0,-1-3 17,-1-5 0,-1-3 1,-1-4-1,-1-4 170,0-5 1,3-7 0,0 1 0,2-1-87,3-3 1,3-6 0,5-2 0,1-1-147,3 1 1,7 1-1,7 4 1,1 0-176,3 1 1,-2 4 103,0 4 0,6-3 0,6-1 0</inkml:trace>
  <inkml:trace contextRef="#ctx0" brushRef="#br0" timeOffset="168616">10939 15987 9089,'-10'-13'620,"6"1"0,1 5 0,12 3-444,0 2 1,2-3-1,3-3 1,1-2-260,2 2 0,3-7 1,-3 2-1,-2-2-28,-1-3 0,-2 0 0,1-4 0,-2 1-150,-3-1 0,2-5 1,-5-3-1,1-1 90,-1 1 1,-1-9-1,-4 1 1,0-2 128,0 1 0,-1 1 0,-2 9 0,-2 2 51,-2 5 1,-1 6 0,-5 8 81,1 3 0,-1 14 0,1 6 0,-1 7 283,1 8 1,5 6 0,3 5 0,3 5-232,1 2 0,0 0 1,1-1-231,3-1 0,4-6 0,8 0 0,2-6 0,1-5-278,3-3 0,-3-6 0,2-5 0,1-6 193,1-5 0,1-2 0,-2-2 1,-3-2 205,-1-2 0,-1-7 1,-5-7-1,0-1 104,1-3 1,-1 3 0,-1-1-1,-3 3 30,-3 1 1,0 3-186,-1 0 1,0 8 54,-4 5 1,2 7 0,0 8-1,3 1-200,-3-1 1,5 1 0,0-1-354,0 1 1,4 1 0,-3-5-1,3-1 115,2-2 0,5 2 0,1-5 0</inkml:trace>
  <inkml:trace contextRef="#ctx0" brushRef="#br0" timeOffset="168842">11497 15491 8355,'-19'5'-874,"1"2"0,5 5 1</inkml:trace>
  <inkml:trace contextRef="#ctx0" brushRef="#br0" timeOffset="169700">11695 15850 8355,'-4'-12'1971,"0"-1"-1853,0 1 0,10 4 1,2 1-1,3 1 1,0 5-1,-2 4 1,0 4-1,-1 1-174,-1 0 0,0 0 1,-4 5-1,1-1 0,-2 1 1,0-1-599,-2 0-365,0 1 806,0-6 0,0-3 0,0-8 103,0-5 1,4-6 0,1-1 0,1 1 102,-1 1 1,5-3 0,-2 1 0,3 1 9,2 1 1,-1 3 0,1 1 97,-1 2 0,-4 5 1,1-1-1,0 4 95,2 4 0,-2-1 0,-3 5 0,1 2-52,0 1 0,0 5 1,3 1-1,-3-2-168,-2-1 1,5-6-1,-2 0 1,3 1-156,1-3 0,1 0 0,-1-6 1,1 0 55,-1 0 1,0 0-1,1-1 1,-1-4 43,1-3 1,-5-3 0,-1-1 0,0-1 184,0 1 1,-5-5 0,3 1 0,-4-1 0,-1 1 5,0-1 1,0 5-12,0 4 1,-1 1-1,-4-2 29,-3 5 0,-3 10 0,0 5 0,3 4-54,4 0 0,2 3 0,2 0 0,0 1-132,0 3 1,2-2-1,2-1 1,5-1-97,7-3 0,3-1 1,7-3-1,2-3 71,1-4 1,8-2 0,-3-2-1,1-2-12,1-2 0,-5-7 1,1-5-1,-2-1 115,-2-1 1,-2 3 0,-3-6-1,-2 1 183,-4 0 1,-5-3 0,-4 4-6,-4-1 0,-2 1 0,-4 4 0,-2-2-67,-4 2 1,-3 7 0,-3 4 0,-1 2-44,-1 2 0,-1 0 1,3 2-1,0 2-149,2 4 0,-3 5 1,8 2-1,0 1-276,3-1 0,3 3 0,1-1 0,0-2 21,0-1 1,4-2-1,1 1 1,2-2 94,3-3 0,1-3 1,1-5 360,1 0 1,-1 0 0,0 0 412,1 0 0,-1 0-327,1 0 0,-7 6 0,-1 2 1,-4 3-1,-1 3-73,0 3 0,-4 2 0,-2 6 0,-1-1-56,-2 1 1,-1 4-1,2 0 1,2-1-49,1-2 1,3-3-1,-2-1 1,4-2-353,4-2 1,-1-3 0,4-6-1,0 0-450,0 0 0,1-3 1,5-2 168,-1-3 0,0-1 0,1 0 0</inkml:trace>
  <inkml:trace contextRef="#ctx0" brushRef="#br0" timeOffset="170306">12390 15714 8355,'-12'0'0,"-1"0"-1278,1 0 942,-1 5 0,-5 2 0,-1 6 1</inkml:trace>
  <inkml:trace contextRef="#ctx0" brushRef="#br0" timeOffset="171162">12464 15763 10014,'0'-12'0,"0"0"0,0-1 0,0 1 0,0-1 0,-1 1 0,-2 0 0,-1-1 0,0-1 0,0-1 0,0-1 0,1 1 0,0 2 0,0 3 0,-2 4 0,-2 0 0,-3 3 1092,-1 2 0,-1 11-1094,0 2 1,-1 9-1,1-1 1,-1 4-228,1 1 1,1 4-1,1-1 1,3-1 28,2-5 0,1 1 0,4-4 0,0 1 54,0-4 1,1-3 0,3-5 0,3-3 84,0 1 1,4-5 0,-3 2 0,3-4 139,2-3 1,-5-6-1,0 2 18,2-3 1,-3-6 0,0 1 0,-2 0-62,-2 3 0,2 0 0,0-1-41,-3-2 0,1 2 1,0-2-29,1 2 0,0 6 1,-4 2 64,0 5-13,6 3 0,-5 8 0,5 1 0,-2 3 0,1 0 0,1 1 0,1 0 32,-1 1 0,1 1-173,2-5 1,2 1 0,-3-1-1,3-1 1,1-1 0,1-3-324,-1-2 1,1-1 263,-1-4 0,-4 0 26,1 0 0,-3-1 0,4-3 0,-3-4 55,-2-3 0,1-2 0,-3-1 1,1-1-1,-1-1 0,-1 1 52,3 1 197,-4 1 0,4 1 0,-5 0 0,0-1 1,0 1-1,0-1 717,0 1 1,-4 6-685,0 6 0,4 7 0,6 9 0,-1 0 1,2 1-1,0 0 168,3 4 0,1-2-364,1 2 1,-4-4 0,-1 3 12,-1 2 0,2-2 1,-4-1-1,-1-1-119,-2-3 0,3-1 130,0-2 0,-4-6 0,-4-6-18,2-7 0,0-8-50,2-2 1,0-4-1,0 4 1,0-3-52,0-2 0,4-1 0,3-2 0,3 0 0,4 2 1,-1 1-78,1 1 1,4 6 108,3-2 1,-2 8-1,0 2-211,-1 1 1,-1 2-1,-5 4 1,1 2-1,-2 2-412,-3 4 1,3 8-1,-4 4 1</inkml:trace>
  <inkml:trace contextRef="#ctx0" brushRef="#br0" timeOffset="171627">13692 15714 8243,'-11'-13'119,"3"1"1,1 5 0,4 4 0,-1 6 0,1 7 0,3 5 0,3 4 0,1 2-91,-1 0 0,3-1 0,-1 5 0,1 0 0,-1-2 1,-1-2-2237,2-5 1848,-5 4 0,10-6 0,-4 3 0</inkml:trace>
  <inkml:trace contextRef="#ctx0" brushRef="#br0" timeOffset="172820">13717 15478 7943,'-12'-4'0,"-1"-2"-344,1 0 0,5 8 1,3 2-1,4 6 0,4 4 1,4 1 306,3 2 0,7 5 0,1-3 1</inkml:trace>
  <inkml:trace contextRef="#ctx0" brushRef="#br0" timeOffset="172821">13878 15801 8417,'0'-13'0,"0"1"0,0-1 0,0 1 442,0 0 119,0 5 1,6 1-531,2 6 0,2 2 1,-1 2-1,-2 4 1,-1 3-66,-4 1 0,4 1 0,-2-1 0,-1 1 1,-2-1-1,1 0 0,0 1-304,3-1 1,-1-4 277,-4 1 1,1-7 0,2 1 0,1-6 0,-1-5 0,-1-3-139,3-1 62,-4-1 1,6 0 0,-4-3 18,1 0 1,5-1-1,-2 5 1,2 0-1,-1 1-61,1 2 0,2 0 91,2 5 1,-5-5 185,0 5 1,-1 5-1,2 8 1,-4 2 0,-1 1-1,2 1 1,1-1 0,2 0 160,2 1 0,2 3-308,-1 1 0,0-1 1,1-5-1,-1-1 1,1-3-1,-1-2 1,0 0-1,1-1-53,-1 0 1,1-1 0,-1-6 170,1-1 0,-1-6 1,0 0-1,-1-3 0,-1-5 1,-2 0 144,2 0 1,1-4-161,1 1 1,-5 2-1,-3 0 1,-2 1 0,-2 3 12,0 1 1,-2 3 18,-2 2 0,-3 4 0,-5 6 0,1 3 0,1 5 199,2 2 1,5 3-242,-1 2 1,3-1 0,1 6-1,0 1 1,1 0 0,3 0-152,4-1 0,8-6 42,0 1 0,6-2 0,-1-1 1,2-2-1,4-3 0,1-4-367,6-3 409,1-1 1,-2-5 0,0-3 0,1-5 70,-3-3 1,0-2 0,-8-3 0,-2 3 20,-5 0 1,-6 0 0,-3-4 0,-2 3 0,-2 0 0,-3 1 0,-4 0 133,-4 3 0,-3 1-164,-2 2 1,1 1 0,-2 2-1,-1 5 1,-2 4 0,2 4-6,1 5-153,7 7 0,2-1 1,5 5-1,0-1 1,0 0-1,0 2 0,0-1-891,0 1 944,0-6 0,4 3 1,2-5-184,1-1 0,-1-4 0,4-1 0,-2-1 261,2-4 1,-3 0 0,0-4 0,0 0 0,-2-4 353,1-1 1,2-1 0,-4-4 246,-1-1 0,4 5-412,1 0 0,-3 6 0,1 2-107,0 7 1,-5 6-1,3 3 1,-3 5 47,-1 2 0,-5 12 1,-3 3-1,-3 4-48,-2 0 1,1 5 0,-1-3-1,1 0 50,0-2 0,5-4 0,3-2 1,2-4 96,2-7 0,0-2-449,0-6 0,2-2 0,2-7 0,4-4-244,3-3 0,1-6 1,1-3-1,-2-3-305,-3-2 0,3-3 0,-3-1 164,3 2 0,2-10 0,-1-1 0</inkml:trace>
  <inkml:trace contextRef="#ctx0" brushRef="#br0" timeOffset="173325">15081 15714 8712,'0'-24'0,"0"4"0,2 3 0,0 3 0,3 2 0,-3 0 898,0-1 0,-2 1-855,0-1 1,-4 8 0,-2 5 0,0 7-112,1 4 0,-3 1 0,2 1 1,-1-1 0,5 2 1,-3 1-1,4 1 0,1 1-180,0 1 0,0-4 0,0 4 1,0-2-29,0 1 1,4-1 0,2-5-1,1-1 87,2-2 0,2-1 0,2 3 0,-1-3 111,0-2 0,1 1 222,-1-2 1,-1-2 0,-4 5 139,-7-1 0,-5-2 0,-8-3 1,1 2-143,-1 1 0,-3 0 0,-1-4 0,2 0-261,1 0 0,6 2-1531,0 2 1227,5-3 1,-2 5 0,5-6 0</inkml:trace>
  <inkml:trace contextRef="#ctx0" brushRef="#br0" timeOffset="173326">15367 15825 8257,'5'-12'-885,"-4"5"688,5 2-636,-6 5 630,0 0 0,0 0 1</inkml:trace>
  <inkml:trace contextRef="#ctx0" brushRef="#br0" timeOffset="173894">16222 15652 8355,'0'-20'477,"0"3"-488,0 10 0,0 3 0,0 8 51,0 4 1,0 4-1,0 3 1,0 2-1,0 0 1,2-1-1,0 2 1,4 0 51,1 0 0,-3 0 0,3-3 0,-2 1-163,-2 0 1,3-7 0,-1 0-219,2 0 0,1-3 155,5-2 1,-1-4-1,0-4 1,0-5-1,-3-2 133,-1-1 1,-3 0 0,1-2 0,1-1 60,0-2 0,-4-1 0,1 3 1,-3-1 31,-1 0 0,5 3 0,-1 0 26,-1 1 1,-1 1-14,2 2 1,-1 5-1,5 8-49,2 5 0,1 2 0,2 3 0,-1 1-11,0 1 0,1 1 1,-1-5-1,1 1 18,-1-1 0,-1 0 0,-3 1-20,-4-1 0,2-4 0,-2 1 0,-3-1-205,-3-1 0,-1 3 1,-5-6-1,-2 0-260,-1 1 0,-1-3 1,-1 2-135,1-3 0,-6 5 0,-1 1 1</inkml:trace>
  <inkml:trace contextRef="#ctx0" brushRef="#br0" timeOffset="174070">16222 15391 8355,'-5'-18'633,"5"6"0,-2 2 0,7 12 0,1 9-1922,4 3 1,1 5 0,1 0 0</inkml:trace>
  <inkml:trace contextRef="#ctx0" brushRef="#br0" timeOffset="174596">17500 15304 8355,'-13'-31'0,"6"0"156,-4 18 0,10-1 0,-3 14 0,3 5 0,1 5-206,0 2 1,0 2 0,0 1-1,0 2-221,0-2 1,4 3 0,1 0 0,1 0-273,-1 0 1,5-2 0,-3-3 418,0-1 0,4 1 0,-4-1 1</inkml:trace>
  <inkml:trace contextRef="#ctx0" brushRef="#br0" timeOffset="175376">17587 15292 8355,'6'-12'33,"0"5"1,-6 3-1,-1 8-79,-4 4 0,4 4 0,-3 5 0,3 2 0,1 2-358,0 0 0,5-1 1,3 4 83,3-4 0,2 4 0,-1-5 0</inkml:trace>
  <inkml:trace contextRef="#ctx0" brushRef="#br0" timeOffset="175377">17735 15590 8294,'4'-13'0,"1"1"0,-1 1 106,1 3 1,2 2-54,6 6 1,-5 0 0,-1 2 0,-2 2 0,-2 5 73,-2 6 1,-1 1-1,0 3 11,0-1 0,0 2 1,0-3-1,0 0-217,0 0 0,4-3 0,1 3 0,-1-5 0,0-2 0,1-3-1012,2-2 1034,-4-1 1,8-4-1,-3 0 1,2-1 0,0-2-1,-2-2-104,2-2 1,-4-1-1,1-5 142,-1 1 0,3-1 0,-2 1 0,2-2 0,-1-1 0,0-2 0,0 4 1,1 2 193,0 2 1,-2 5-2,2-4 1,-1 5 0,4 1-63,1 4 0,-7 5 0,0 6 0,-2-1 0,0 0-83,-1 1 1,0 3 0,0 1 0,1-2-1,-2-1-91,0-2 82,3-5 1,-2 3-1,5-8 39,2-3 0,0-4-42,-2-8 1,3 1-1,-3-1 1,2 1 0,-1 0 1,0-1 0,-1 1 0,4-1-42,1 1 0,3 4 0,1 1-4,-2 1 0,-1 2 0,-2 4 33,1 0 0,-5 6 0,-1 2 0,-2 4 1,-1 3-1,1 2 0,-1-2 0,-2 0-736,0 2 0,-2-3-127,0 2 640,0-8 0,5 9 0,2-3 1</inkml:trace>
  <inkml:trace contextRef="#ctx0" brushRef="#br0" timeOffset="177075">18120 15304 8355,'-6'-17'-340,"-2"4"0,-2 9-574,2 7 1,3 4 884,5 5 1,5 6-1,2 1 1</inkml:trace>
  <inkml:trace contextRef="#ctx0" brushRef="#br0" timeOffset="177076">18542 15193 8675,'0'-43'0,"0"6"238,0 7 0,1 14 0,2 7-426,1 2 0,0 7 324,-4 0 1,0 7 0,0 11-1,-1 7-36,-4 6 0,0 11 0,-5 3 0,3 5 0,0 3 239,1 5 1,-3 4-358,-3 4 0,4 1 0,-1 6 0,0 4 0,-1-1 0,0-2-204,2-5 1,5-13-1,1 1 214,4-9 0,5-7 0,7-9 0,3-7 0,3-8 0,4-8 0,-1-5 362,-2-2-284,2-8 1,-5-5 0,3-7 0,-5-2-71,-2-7 1,-1 3 0,-2-5 0,-2 2 0,-2 1-482,-1-3 1,-2 3 276,-4-3 1,-4 2 0,-2 0 0,-2 1-1,-5 3 1,-3-1 0,-3 2-321,-3 2 1,-2 2 360,-1 5 1,2 2 0,1 3 290,1 4 1,6 3 0,-2 1-33,4 0 0,6 1 1,4 2-1,6 1-82,5-1 0,9-2 0,2-1-25,0 0 0,9 0 1,-3 0-1,2-1 0,2-4 89,0-3 0,1-7 0,-2-1 0,1-1-40,-2-1 1,0 3 0,-4-6 0,-2-1 0,-5-1 41,-2-2 1,-2 4-37,1 1 0,-6 4 0,-3 0 0,-3 2 1,-2 3 30,-3 3 0,-3-2 50,-6 6 0,1 0 0,0 4 0,-1 1 1,1 3-1,-1 5-71,1 2 1,5 1-1,3 1-96,3-1 1,1 6 0,1 3 0,3 1-1,4 0-104,3-2 0,2-5 1,1 3-212,2 0 1,3-8-1,6 1 1,0-3-1,0-2-825,0-1 1182,-1-1 0,7-9 0,0-2 0</inkml:trace>
  <inkml:trace contextRef="#ctx0" brushRef="#br0" timeOffset="177077">19310 15503 8355,'-1'-12'0,"-3"1"120,-4 2 1,-3-2-1,-2 4 1,1 0-1,-1 3 1432,1 3-1460,0 1 0,-1 0 0,2 1 31,3 3 0,-3 3 0,4 6 0,-1-1 1,1 2-4,1 2 0,-2 0 0,4 3-302,1-1 1,2 2 0,1-3-1,0-2 1,0-1-954,0-2 853,0 1 0,5-6 0,4-3 206,2-3 0,1-1 1,0-1-1,1-3 1,-2-5-36,-3-2 0,3-5 1,-3-1 252,3 2 1,-2 1-1,-2 2 1,-2 0 0,-2-1 125,-2 1 1,-1 3 0,0 1-129,0-1-105,0 3 1,0 6 0,0 8 0,0 3 0,2 2 0,0-1 57,3 1-122,4-1 0,-6 0 0,4 1 0,0-1 0,0 1 0,2-2 2,2-3 0,-2 1-19,-1-4 0,0-1 0,4-4 0,1 0 0,-1-2 1,1-2 159,-1-4 1,0-3 0,-1-1-66,-2-1 1,0 1 0,-3-1 0,-1 1-1,2-2 8,0-2 1,-3 2 0,3-3-56,-1 4 1,3 0 0,0 1 0,2 1-39,1 2 1,0 0 55,1 5 0,-1 0 1,1 5-1,-1 3 0,1 4-17,-1 3 1,-1 2 0,-1-1 9,-2 1 0,-4-1 0,3 2-260,-2 2 1,0-2 0,-5 3 184,0-4 0,0 0 1,-2-2-1,-1-2 149,-1 0 1,-5-5 0,0 3 0,-2-2 16,-1-2-191,5-2 0,3-1 0,8-1-99,4-3 0,7-2 1,3-3-1,2 0 0,2 0-149,1-2 0,2-3 1,-2-1 193,-2-2 1,2 1 0,-3 2 0,-1-1 0,-2-2 0,-5 1 0,-4-1 304,-4 1 1,2-1 0,-2 5-1,-3 1 743,-3 2 0,-1 3-575,-5 1 0,1 10 0,-2-1 0,5 5 0,3 4-220,1-1 1,1 5-128,3-1 0,-1 5 0,4-5 0,0 0-347,0-3 0,1 0 1,5-1-1,-1-1-83,0-3 0,6 2 0,2-6 0,0-1-84,1-2 1,0-1 0,3 0 0</inkml:trace>
  <inkml:trace contextRef="#ctx0" brushRef="#br0" timeOffset="177078">19980 15143 8355,'-12'-11'-458,"-1"3"1,6 4 30,3 8 1,3 3-1,1 5 1</inkml:trace>
  <inkml:trace contextRef="#ctx0" brushRef="#br0" timeOffset="178108">20253 15168 8072,'-4'-23'0,"0"2"0,1 4 0,2 6 149,1 7 1,4 14 0,1 13 0,1 2 0,1 3 0,-2-1 316,1 4 1,-2-1 0,-4 4 0,0-2-432,0-2 0,0 3 0,-2-4 1,0-1-108,-2-2 0,-2-1 1,3-2-1,-1-2-262,1-4 1,2-4 328,1 0 1,0-8 4,0-5 1,1-9-1,2-8 1,3 2-39,1 1 1,1-2 0,4-1 0,1 2-13,-1 1 0,2 2 0,1-1 1,2 2-152,-2 3 1,3 3-1,0 5 1,-1 0 179,1 0 0,-1 1 1,-5 3-1,1 6 30,-1 5 1,-5-1-1,-3 4 1,-3-2 33,-1 1 1,-5-1 0,-3-2 0,-3 1 38,-2 2 1,-3-1-1,-1-5 1,1-1-167,-2-2 1,4-4-1,-3 3-1370,4-1 2,0-2 1342,6-4 1,-4-11 0,4-3 0</inkml:trace>
  <inkml:trace contextRef="#ctx0" brushRef="#br0" timeOffset="178109">20724 15069 8740,'-12'-7'481,"4"1"1,1 8-462,1 2 0,-2 3 0,2 7 0,1 4 0,-2 5 425,0 5 0,4 5 0,-2-3 0,1 0 0,0 2 0,1-2 1,2 2-723,1 0 0,0-3 0,0 2 0,1 0-107,3-4 0,-1-1 0,4-2 1,0-2-753,-1-2 1,8-4-1,6 2 1</inkml:trace>
  <inkml:trace contextRef="#ctx0" brushRef="#br0" timeOffset="178110">20898 15503 8355,'-7'5'2177,"2"-3"1,6 3-2043,3-5 0,3 0 1,5 0-1,1 0-201,-1 0 1,2 0 0,1 0 0,2-1-1,-2-3 1,-1-3 0,-3-1 0,-2-1-322,0 0 1,-5-2-1,3-2 1,-2 1 242,-2 0 1,-2-1 0,-1 1 106,0-1 0,0 1 0,-1 1 0,-3 1 0,-5 3 132,-2 2 0,-1 1 1,-2 4-1,-2 1 584,-5 3 1,-2 3-1,-1 7 1,3 2-455,5 5 0,-1 3 0,5 0 1,5 0-137,4-4 1,5 7-1,3-5 1,8 0-183,6 1 0,10-4 0,5 1 0,5-4-210,2-5 0,6-4 0,-4-7 1,-2 0-3762,-4 0 3177,-8 0 1,-4-5 0,-7-2 0</inkml:trace>
  <inkml:trace contextRef="#ctx0" brushRef="#br0" timeOffset="178754">17587 15317 8355,'0'-14'267,"0"-2"1,0 6 0,0-2 0,-2 2 0,-2 3 8,-4 3 0,-3 2 0,-2 2 1,1 0-1,-2 2-2,-2 2 1,0 3 0,-3 5-1,1 1-238,3-1 1,1 2 0,2 1 0,-1 2-43,1-2 0,5-1 0,3-2-136,3 0 1,2-1 0,3-2 30,4-5 0,3-3 0,2-1 1,-1 0-24,1 0 1,-2-1-1,0-2 1,0-3 100,3 0 1,1-3 0,-3-3 0,2 0 57,2-1 1,-2 1-1,4-2 153,0-3 0,-4 5-132,2 0 1,-13 5-1,-7 8 1,-7 3 13,-6 4 1,-2 8-1,-6 2 1,1 1-49,-1 3 1,-3 0 0,2 0 0,3-3 36,-1-1 0,8 3 0,3-5-12,8 0 1,5-4 0,4-2 0,5-4-234,7 0 1,8-2-1,11-4 1,5-1-1010,5-3 1,5-3 440,4-6 0,8-5 0,7-1 0</inkml:trace>
  <inkml:trace contextRef="#ctx0" brushRef="#br0" timeOffset="179497">22349 15342 8532,'-11'-15'0,"1"4"472,2 4 0,5 4 1,-1 8-1,3 6 129,1 5-616,0 6 1,0-3 0,0 6 0,1-2 0,2-1 0,2-1 0,2 0 0,2-2-544,-2-3 1,2 2 0,-3-1-319,1-2 0,-5-1 0,4-2 1</inkml:trace>
  <inkml:trace contextRef="#ctx0" brushRef="#br0" timeOffset="179686">22361 14994 8355,'-5'-12'-490,"4"0"1,-5 10-1,6 8 1,0 6 323,0 5 0,0 5 0,0-3 1</inkml:trace>
  <inkml:trace contextRef="#ctx0" brushRef="#br0" timeOffset="180125">22796 15168 8355,'19'-32'206,"-1"-2"0,-6 6 1,1 4 120,-1 2 1,-5 6 0,-3 0-316,-3 2 1,-3 7-1,-5 2 1,-7 0 0,-4 1 66,-4 2 1,-6 2 0,-1 2 0,3 4 0,3 1 0,4 4 0,1 4 0,2 6 140,3 2 0,2 3 0,2 2 0,5 2-182,3 2 0,1 5 1,1 4-1,2-1 29,1-1 1,6-2-1,-2 0 1,3-1-71,1-3 0,1 6 1,-1-5-1,-1-1 10,-2-1 1,0 1 0,-3-4 0,-1-1 58,1-2 0,-2-6 0,-4 0-346,0-2 0,-6 2 0,-2-3 0,-3-2 0,-1-3-114,-1-3 0,1 0 0,-1-3 0,1-1-813,0 1 0,-1 2 943,1-4 0,-6 0 0,-1-4 0</inkml:trace>
  <inkml:trace contextRef="#ctx0" brushRef="#br0" timeOffset="180307">22560 15540 8355,'8'-19'116,"0"2"1,3 5-1,3 2 1,4 2 0,0 0-1,0 1 1,-2 1 0,2 2-1,3 0-356,2 1 1,-2 2-1,0 1 1,1 0-439,1 0 0,2-6 0,0 0 0</inkml:trace>
  <inkml:trace contextRef="#ctx0" brushRef="#br0" timeOffset="180737">23428 15180 8265,'14'-44'191,"1"7"0,-10 10 0,2 5 1,2 5-1,-2 3 140,-3 2 1,-4 1-326,-4 3 0,-5 2 0,-7 6 0,-4 0 81,1 0 1,-4 6 0,2 3 0,-2 5 125,-2 3 1,1 3 0,4-1 0,3 4-53,3 3 0,3 1 1,3-1-1,4 2-113,3 1 0,1 4 1,1-3-1,3 1-163,4-1 0,5-1 1,2-4-1,1 0 118,0-1 1,2 1 0,-1 1-1,1 2 7,0 1 1,-1 0-1,-6-6 1,-3-1-11,-4-1 0,-2-2 0,-2 3 0,0-2 16,0-3 0,-6 0 1,-2-5-1,-5 1-162,-3-1 1,2-4 0,-4 1 0,2-1-651,-1-1 1,-4 0 0,5-4-1,1 1 266,1-2 1,-4 5 0,-1 0 0</inkml:trace>
  <inkml:trace contextRef="#ctx0" brushRef="#br0" timeOffset="180905">23044 15565 8187,'5'-19'0,"5"2"0,3 5 0,5 2 0,2 3 0,0 2 0,1 1 0,-2-1 0,1 1-614,-1 2 1,2-5 0,3 0 0</inkml:trace>
  <inkml:trace contextRef="#ctx0" brushRef="#br0" timeOffset="181124">23763 15528 8355,'0'-14'613,"5"3"-1691,-3 16 0,3 2 0</inkml:trace>
  <inkml:trace contextRef="#ctx0" brushRef="#br0" timeOffset="183246">5680 17425 8355,'7'-16'56,"-1"-1"1,-1 2-1,2 1 1,1 2 0,1 1-1,0 1 1,4 2 0,2-2-1,1 1 1,1-1 17,1 2 0,-4 5 0,2-1 0,-2 2 0,-2 2-248,1 0 0,-1 6 1,-1 4-1,-3 3 178,-3 4 1,0 1 33,-1-2 0,0 4 0,-4 4 0,0 1-11,0 0 1,0 4-1,0 1 1,0 1 137,0-1 1,-1 9 0,-2-2 0,-1 1 1,-4 0 0,2-4 0,1-1-1,-2 0 33,0-1 1,4-2 0,-1-5 0,3-2-195,1-2 0,0 1 1,0-5-1,0-2-82,0-1 0,0-2 0,-2-1 0,0-1-70,-3-2 1,-4-5-1,-1 1 1,-4-3-60,-2-1 0,-2 0 0,3 0 0,-3 0-166,-1 0 0,2 0 0,-2 0 0,-1 0-148,1 0 1,-2-5 0,-3-2 0</inkml:trace>
  <inkml:trace contextRef="#ctx0" brushRef="#br0" timeOffset="183421">5531 17872 9687,'13'-28'0,"1"5"0,2 5 0,5 5 0,2 4 0,2-1 0,1 1 106,3 0-694,-3 4 1,9 5-134,-6 0 0,0 5 0,-4 2 0</inkml:trace>
  <inkml:trace contextRef="#ctx0" brushRef="#br0" timeOffset="184210">6933 17835 8668,'0'-27'20,"0"0"0,0 10 0,0 2 0,0 1 109,0 2 1,5 5 0,4 4-147,2 6 1,-3 4 0,-1 5-138,-2 1 0,4 3 1,-4 2-1,1 0 1,-1 1 93,-2 1 0,2-5 0,0 1 1,-1-2 96,1-1 1,-2-1-1,5-1 50,2-3 1,1-4-36,1-8 0,1-3 0,-1-5-21,1 0 0,-2-5 1,-2 1-1,-2 0 9,-1 3 0,2 0 1,-4 1-1,0-1 190,2 1 1,-5 0-66,3-1 0,-2 8-83,-2 5 0,0 5 0,1 9-115,3 2 1,-1 4 0,4 6-1,0 3 1,-1 3 27,4-1 1,0 9 0,-2-3 0,-2 3-61,-1 3 0,-4-3 1,4 7-1,-4 1-148,-1 0 1,0 5 0,-1-11-1,-4-2 110,-3-6 0,-3-8 0,-1-6 0,-1-4 216,1-7 0,0-3 0,-1-6 0,1-2 9,-1-2 1,1-7-1,0-7 1,-1-1-187,1-3 1,5-3 0,3-2 0,2-2-158,2 1 0,2 2 1,3 1-1,6 0 51,4 0 1,7 2 0,-1 1-259,3 1 0,0 1 0,1-5 1</inkml:trace>
  <inkml:trace contextRef="#ctx0" brushRef="#br0" timeOffset="184501">7491 17227 7972,'7'5'0,"-3"5"0,-3 4 0,-1 2-203,0-1 0,0 5 0,0 0 0,0 4 0,-1 1-103,-3-1 0,3 1 0,-5 0 1</inkml:trace>
  <inkml:trace contextRef="#ctx0" brushRef="#br0" timeOffset="184945">7392 18256 8847,'0'-12'0,"0"-1"833,0 1-619,0 0-17,0 5 0,1 1 0,2 8-145,1 2 1,2-1-1,-4 5 1,4 1 0,-1 2-1,2 2 1,-1-1-1,1 2-425,0 3 0,-5-4 1,2 4-1,-1-2 0,0 0-1999,1 2 2138,0-1 0,-4-3 0,0-1 1</inkml:trace>
  <inkml:trace contextRef="#ctx0" brushRef="#br0" timeOffset="185224">7429 17983 9089,'-11'-5'-839,"3"5"0,8 5 0,7 8 1</inkml:trace>
  <inkml:trace contextRef="#ctx0" brushRef="#br0" timeOffset="185833">7789 17909 8355,'0'-12'0,"0"-1"0,0 5-318,0 0 0,0 4 0,0-5 550,0 0 0,1 2 0,3-2 93,4 0 1,-1-2 0,2-2-1,0 1-434,2 0 1,2-1 0,-1 1-1,0-1-63,1 1 1,-5-5 0,-1 1 0,0 1 25,0 1 0,-4 6 1,1-1 42,-3 0 1,-1-2 117,0-2 0,0 8 16,0 5 1,0 5 0,1 8-143,4-1 0,0 5 0,5-1 0,-2 1 38,2 1 1,1-3-1,0 4 1,-2 0 0,0-1-1,-1 0 1,0-3 97,0-1 0,-5-6 0,3 1 0,-2 0 0,-1 1 0,-5 0 0,-5-3 438,-4-2 0,-1 3-438,0-4 1,-1 5 0,1-4 0,-1 1 0,2 1 0,2-2-811,0 1 397,7 3 1,-9-7 0,4 3 0</inkml:trace>
  <inkml:trace contextRef="#ctx0" brushRef="#br0" timeOffset="186356">9240 17463 8355,'-2'-32'564,"0"4"0,-3 6-741,3 6 0,2 13 1,2 8-1,3 8 1,-3 6-1,1 5 1,0 4 786,1 3-672,0-1 1,-4 3 0,2 2-1,0-1 1,2 2-80,-1 0 0,0-5 0,0-2 1,1-2-1,-1-3-497,-2 1 1,3-6 427,0-2 1,0-3 0,-4-2 0</inkml:trace>
  <inkml:trace contextRef="#ctx0" brushRef="#br0" timeOffset="187270">9066 17711 9123,'0'-13'216,"0"1"1,6 3-1,2 3 1,3 0-1,3 2 1,4 0-519,6 0 1,3-2-1,6 2 1,0-4 0,-2-3-1,0-2 1,-4 1 0,0 1-16,-4 3 1,-7-8-1,0 4 1,-7-3 316,-5-3 1,-2 3 0,-2-4-1,0 1 1,-2 2 126,-2 3 1,2 0 0,-5 1 243,1-1 1,1 7-237,0 1 0,4 5 1,-3 6-1,3 5 1,2 6-35,3 2 0,-1 2 0,5 3-97,2 1 1,-3 1-1,1 2 1,0 1-1,0-2-98,1 0 0,-7 0 0,4-1 0,-2-4 0,2-4 0,-1-5-467,1-4 654,3-6 0,-2 1 0,6-8 1,-2-4-1,-2-5 284,0-3-416,-1 2 1,0-4-1,0 4 1,2-1 0,1-1-1,0 1-61,-3 1 0,2 5-144,-6 1 0,6 5 235,-2-1 0,2 4 65,-2 4 1,2 3 0,-5 6 0,2 1 10,3 2 1,1-2 0,1 2 0,0-2-68,1-1 0,1-1 0,1 0 1,1-1-1,1-2 0,-1-4-14,1 1 0,5-5 52,-1 3 0,-2-4 0,2-3 0,-1-2 16,0-2 1,2-3 0,-4-5 0,-1-1-22,1 1 0,-1-3 0,-6 0 1,-1 0-1,-4 0-5,0 3 0,-3 1 0,-6 2-76,-1-1 1,-6 5-1,2 1 1,-3 1 42,-2 4 0,-3 0 0,-1 2 0,2 0 35,1 0 0,2 2 0,0 2 0,1 4 0,2 3-105,5 2 1,-1-1 0,1 0-6,1 1 1,3-1-1,4 1 1,4-1-1,3 0-161,2 1 1,-1-5 0,0-1 177,1-2 0,-1 0 0,1-5 1,-1 0-1,0 0 0,0-2 210,-4-2 1,1 1 159,-4-5 1,-1 4 0,-4-4 412,0-2 0,0 3-441,0-1 1,1 5-1,2 0-430,1 6 1,6 3 21,-2 2 1,-1 3-1,1-4 1,0 1-255,-1 0 1,4-1-1,-3 3 1,4-2 168,0 2 0,0-3 1,2 0-1,1-2-169,2-2 0,5-2 0,-3-1 0</inkml:trace>
  <inkml:trace contextRef="#ctx0" brushRef="#br0" timeOffset="187542">10319 17227 8355,'0'-13'467,"1"4"0,2 6 1,2 11-1,1 10 396,-1 6-892,5 0 91,-9 1 1,6 1-1,-4 3 1,1 4-1,-1 3 1,-2 2-1,-1 0 1,0 2-169,0 1 0,0 5 1,0-5-1,0-2-185,0-5 0,0-5 0,0-7 0,2-4-178,2-4 0,3 0 0,5-10-1298,1-1 1501,-1-8 0,0-1 0,1-7 1</inkml:trace>
  <inkml:trace contextRef="#ctx0" brushRef="#br0" timeOffset="187727">10158 17549 9266,'5'-11'0,"5"3"0,5 3 0,6 0 0,3 0 0,5-2 0,4-1 1226,3 1 0,5-3-3396,1 6 1216,5 0 1,-3-2-1,5 0 1</inkml:trace>
  <inkml:trace contextRef="#ctx0" brushRef="#br0" timeOffset="190755">11671 17562 8355,'-5'-13'22,"-1"1"0,-4 0 0,-4 0 0,0 4 0,1 4 0,0 3 0,-1 1 0,-1 0 0,-1 0 0,-1 1 49,-1 3 1,4 3-1,-1 6 1,4-1-1,3 0 1,0 2-1,1 1 1,3 3-1,2 0 1,2 0-1,2-3-290,2-1 0,-1-2 21,5 1 0,0-6 1,3-2 125,-3 1 0,3-5 0,-4 2 0,2-5 53,-1-2 0,-1-5 0,1 0 1,-2-2 48,-1-1 0,-4 0 0,4-1 0,-3 1 13,2-1 1,-2 5 0,2 0 13,-3-2 1,1 5-50,2 0 0,-3 6 1,3 3 0,-2 4 0,-2 3 0,1 1 23,3 1 0,-2-1 0,3 1 0,1-1-32,2 0 0,2-3 0,1-3-11,1 0 0,-2 0 1,6-4-1,-1 2 1,1-1-48,0-1 0,1-7 0,-5 0 0,2-2 32,2-3 1,-6-5-1,2-3 1,-1 0 5,0 0 1,2-4 0,-1 0 0,-1-4 26,-2-3 1,6-5-1,-3 1 1,2-3-39,0-1 0,-2 4 0,-1 0 0,-3-1 13,-4 3 0,-2 2 0,-2 8 0,0 5 138,0 2 1,-6 3-1,-2 3 1,-3 5 82,-1 6 0,-1 3 1,1 10 33,-1 4 0,2 2 1,3 11-1,4 2 1,3 1-102,1 1 1,1 4 0,3-1 0,4-3-124,3-2 0,7-6 1,3 2-1,2-2-25,2-5 1,1-1 0,2-8-1,1-2-101,-1-4 0,2-6 0,-1 0 0,-2-6-9,0-5 0,-3-9 0,0-3 0,-4-4 70,-3 0 0,-3-3 1,-2-2-1,-1-4-2,-3-2 1,2-1 0,-6 1 129,-1 2 0,-2 0 1,1-3-1,0 3-37,3 4 0,-1 4 0,-4 5 0,-2 3-15,-2 3 0,1 8 0,-3 3 36,0 6 0,-2 9 0,4 9 0,1 2 84,2 2 1,-4 4 0,1 2 0,2 3-98,0 0 0,2 5 0,0-8 0,0 2-149,0 0 0,2-5 0,2 1 0,4-3-364,3-1 0,3-2 1,1-2-1,3-4-426,1-4 1,-2-2 600,3-2 1,1 2 0,4-4 0</inkml:trace>
  <inkml:trace contextRef="#ctx0" brushRef="#br0" timeOffset="191514">12650 17500 8355,'0'-13'499,"0"1"1,0 0-1,0-1 1,2 2 0,1 1-108,1 2 1,-2 5 0,-4 1-1,-4 4 1,1 7-442,-1 2 1,1 1-1,2 2 1,-1 1-114,1 2 0,2 0 0,1-1 0,0 0-138,0-1 1,1-2 0,3-4 0,4-2-121,3-1 1,3-2 0,1-4-1,2 0 155,-2 0 1,-1-6 0,-2-2 0,1-1 144,-1 0 1,-5-6-1,-2 3 1,0-2 122,-1 0 0,0 2 0,-4-1 0,-2 1 91,-2 0 1,2-1-72,-7 1 1,2 3-54,-1 1 0,4 5-28,8-1 1,-1 7 0,5 3-1,2-1-33,1 1 0,3-2 1,1-4 151,1 0 1,1 0-1,-5 0 1,1-2 174,-1-2 1,0 1-1,1-3 1,-1-1 380,1 0 0,-5 4 319,0-1-654,-5 2 0,2 4-361,-5 2 1,0 3 0,0 5-182,0 1 0,5-5 0,0-1 0,2-2 80,3-2 0,-3 3 0,1-2 0,1-1 57,2-2 1,2-1 0,-1 0-1,-1-1 34,-2-4 1,6-1 0,-3-7 117,2 1 1,0 3 295,-2 1 102,-5 5-348,-2-2 1,-5 10-1,0 4 1,0 2-8,0 1 0,5 1 0,0-1-104,2 0 0,1 1 1,5-2-1,-1-3 55,0-4 1,1-2 0,-1-2 0,1 0 84,-1 0 0,-1-2 0,-1-2 1,-2-4 110,2-3 1,-5-6-1,1 1 1,-2-1-120,0-1 1,0 3 0,-4-4 0,0 1-311,0 3 0,0 1 0,0 1-1691,0 1 1104,0 5 0,-5 7 0,-2 7 0</inkml:trace>
  <inkml:trace contextRef="#ctx0" brushRef="#br0" timeOffset="192113">13816 17400 8355,'-1'-6'491,"-2"3"-403,-1 6 1,0 3 0,5 6 0,3-3 0,5-1 0,2 2 0,1 0 0,0-1-163,1 0 0,3-7 1,2 3-1,0-4-36,0-1 0,3 0 1,-5-1-1,-1-2 87,-1-1 1,3-6 0,-2 0-66,-4-5 0,0 1 0,-7-2 0,0 2 61,2 2 0,-5-1 0,3 1 0,-4-1 316,-4 1 0,1 5 0,-5 3-47,-2 3 1,5 10 0,-1 5 0,2 4-14,0 4 1,-1 3-1,2 4 1,-1 3-93,1-1 1,0 5-1,1-3 1,-4 3-137,-1 1 0,3 3 0,-3-1 0,2-5-382,2-2 1,1-7-1,2-6 1,0-1-839,0-3 1,2-3 739,2-3 1,8-4 0,8-5 0</inkml:trace>
  <inkml:trace contextRef="#ctx0" brushRef="#br0" timeOffset="192755">14337 17351 8355,'0'-18'159,"0"4"0,-1-1 0,-2 4 0,-3 4 0,0 2 0,-3 3 0,2 5 0,2 5 0,1 3 0,-2 2 166,-1-1 1,5 2 0,-4 1-1,2 3 1,0 0-371,1 0 1,-2 2 0,0-3 0,3-2-138,0-1 0,4-2 1,2-1-61,4-2 1,7-4-1,2-5 1,-2 0 73,-1 0 0,-2-5 0,1-4 0,-1-2 56,0-1 0,-3 0 0,-3-1 0,0-1 97,-3-2 0,-2 2 1,-1-3-1,-1 4 42,-3 0 0,1-2 0,-4 1 1,0 3 141,0 0 0,3 4 27,-4-1-227,5 5 1,-2-1 0,6 7-1,3 1-77,4-1 0,3 2 1,2 0-1,-1-3 39,1 0 1,-1-2 0,0 0-1,1 0 258,-1 0 1,1 0 0,-1 0 321,0 0 1,-5 1 0,-3 3-272,-2 4 1,-2 5 0,0 2 0,0 2 35,0-2 1,0-2-1,0 0-131,0-1 1,5-1-1,4-1 1,2-3-402,1-2 1,4 0 0,2-7 0,0-2 80,0-4 1,3 1 0,-5-1 0,0-2 47,-3-1 0,-4-6 0,-2 1 0,-2 1 113,-2 1 0,2 0 0,-1-1 748,-1-2-340,-1 1 1,-2 10-298,0 6 0,0 10 1,0 7-1,1-1-52,3 2 1,-3-3 0,5 4 0,-1-1-99,4-2 0,7-3 0,5 0 0,1-1-997,-1 1 1,3-2-147,1-3 1,0 3-1,5-4 1</inkml:trace>
  <inkml:trace contextRef="#ctx0" brushRef="#br0" timeOffset="193247">15466 16929 8355,'0'-12'489,"0"2"1,1 5-406,3 5 0,-2 12 0,2 2 1,-1 4-1,-1 4 0,2 1 0,1 3 1,-1 2 258,0 1 0,0 4 0,-4-1 1,1 1-506,3 1 1,-2-1 0,2-8-1,-1 0-109,1 0 1,-3-5 0,5 0-1,-2-2-649,0-3 1,0-6 399,-4 0 0,-5-1 0,-2 4 0</inkml:trace>
  <inkml:trace contextRef="#ctx0" brushRef="#br0" timeOffset="193692">15292 17264 8355,'1'-11'56,"4"3"9,7-3 0,3 5 1,6-3-1,1 0 286,1 0 0,6 3 0,2 1 0,-1 1-99,0-1 1,3-3 0,-2 4 0,-1 1-140,0 2 1,-2 1 0,-6 1 0,-3 3-65,-1 5 0,-6 2 1,-5 1-1,-1 0 59,-3 1 1,-2-1 0,-1 1-50,0-1 1,0 0-1,1-1 45,3-2 1,3 0 0,6-4-220,-1-3 1,1 0 0,-1-4 0,0 0 0,-1-4-273,-2-1 1,2-1-1,-4-5 1,-1 0 241,-1-4 0,-4 3 0,-1-4 0,-1 2 92,-4-1 1,-1 1 0,-7 5 0,1 3-113,-1 3 0,-3 4 1,-2 1-1,0 0-103,0 0 1,-1 10 0,5 2-1,3 3-279,0 3 0,5 1 0,1 6 0</inkml:trace>
  <inkml:trace contextRef="#ctx0" brushRef="#br0" timeOffset="194372">16359 17177 8355,'-13'-11'205,"1"3"0,-1-2 0,1 6 0,1 3 0,3 4 1,4 6 17,2 6 1,4-1 0,0 4 0,4 0 0,1 1 0,1 2-258,-1 0 0,3-6 1,-5 1-1,2-2-311,3-2 1,1 0 0,1-4 233,0-4 0,1-3 0,-2-2 100,-3-3 1,3-3 0,-4-6-1,1 0 90,1-4 1,-5 3-1,4-4 1,0 2 1,-1-1 1,3 1-1,-5 5 1,1 1-79,-1 2 0,5 1 1,-3-3-37,0 2 0,0 5 40,-3-1 1,-1 8 0,3 5-30,0 2 1,0 1-1,-4 0 1,4 1-34,1-1 0,-3 1 0,4-2 0,0-2 12,-1 0 1,4-7 0,-2 2 73,2-2 0,1-2 1,0 0-1,-1-2 89,-2-2 0,2 2 0,-4-7 0,1 0 67,0-2 0,-5 2 0,2 1 1098,1-2-957,-5-1 1,9 6 0,-5 4-167,2 3 1,-3 8-1,5-2 1,0 3-150,2 2 1,2-1 0,-1 0-1,1 1-981,-1-1 0,5-3 0,-1-3 1,-1 0-1763,-1-3 2387,-2-2 1,1 5-1,-1 0 1</inkml:trace>
  <inkml:trace contextRef="#ctx0" brushRef="#br0" timeOffset="194373">16669 16892 8355,'-13'-12'171,"6"6"1,3 6-913,3 7 0,1 10 0,0 2 0</inkml:trace>
  <inkml:trace contextRef="#ctx0" brushRef="#br0" timeOffset="195194">17053 16892 8355,'-12'-36'623,"-1"4"-48,1 8 0,5 11 0,3 13-458,3 7 0,2 10 0,2 6 0,2 7 1,1 8-1,1 2 0,-2 2 0,1 2 307,-4 1 1,0 8 0,-2 0 0,0 3-505,0 2 1,0-4-1,0 4 1,0-2-211,0-4 0,0 5 1,0-13-1,0-5 160,0-8 1,5-6-1,4-4 1,2-6 39,1-5 1,0-6 0,2-8 0,0-6-38,-2-5 0,4-4 1,-8-6-1,1 0 8,0 0 0,0-1 0,-4-2 0,-3-2-174,0-2 0,-2 3 0,0-2 0,-2 0 130,-2 4 0,-3 1 0,-5 2 0,-1 4 122,1 3 1,0 5 0,-1 2-1,1 3-129,-1 2 341,7 0 1,1 5-122,10 0 1,3 0 0,7 0 0,3 0 8,1 0 1,2 0 0,4 0 0,-1 0 28,1 0 0,0-5 0,-2-3 1,0-3 32,-3-2 0,0 1 0,0-1 0,-3 0-56,-4-4 1,-1 3 0,-3-2-1,-2 2-4,-1 2 1,-2-1 0,-4 1 0,-2 1-13,-2 3 0,1-2 0,-5 4 0,-1 1 150,-3-1 0,0 4 0,1 6-101,3 4 1,-2 3 0,6 3-36,1 2 1,2 0 0,1 4 0,1 2 0,2 0-253,1-1 1,6 1 0,-2-5-1,4-2 73,5-2 0,-2 0 0,4-1 1,1-1 67,-1-2 1,0-4 0,3-5-1,-2-1 82,-2-3 1,2-3 0,-3-6 0,-3 1 110,-5-1 0,1 1 0,-6 0 0,0-2 35,2-3 1,-5 4-1,3-4 1,-2 3-176,-2 2 1,4-1 0,0 1 0,0 1-56,1 3 0,-2 1 0,5 4 49,2-1 0,-3 1 1,1 7 101,2 5 1,-3 2 0,0 1 0,-2 2 250,-2 2 1,0 0 0,-1 4 0,3 1-118,-3-2 1,0 3 0,-2-4 0,1 0-279,3 0 0,-1-2 0,5-3 1,2-2 4,1-3 0,1 2 0,2-6 0,1-1-3357,2-2 2244,5-1 1,-3 0 0,6 0 0</inkml:trace>
  <inkml:trace contextRef="#ctx0" brushRef="#br0" timeOffset="195994">19013 17028 8355,'0'-17'0,"0"-4"1454,0 3-1116,0 0 0,0 8 0,-2 6 0,0 10-59,-2 8 0,-5 5 1,4 6-1,-1 1-130,1 3 0,-4 2 0,4 7 0,-1-1-11,1 0 0,1-4 0,4-1 1,0-3-77,0-6 0,5 1 0,5-9 0,5-3-46,6-2 0,-2-7 0,2-1-51,1-4 1,1-5-1,2-7 1,0-3-1,-2-2 1,-2-2-25,-5 1 1,-2-5-1,-3-5-253,-2-2 0,-4 4 1,-5-1-1,0 3 108,0 1 1,-5 1 0,-5 0 0,-5 4-291,-6 3 1,-4 5 0,-2 3 0,-4 5-21,0 3 0,2 2 1,-3 5-1,3 6 60,6 7 0,-1 3 1,9 0 413,4-1 1,-1 0 0,5 4 0</inkml:trace>
  <inkml:trace contextRef="#ctx0" brushRef="#br0" timeOffset="196333">19856 16855 10244,'6'-18'0,"2"4"0,3 6 0,3 2 0,1 4 0,1 0 0,0 2 0,-4 2 0,-5 2 0,-7 4 0,-8 3 0,-8 1 0,-4 1 0,-5 1 0,-3 1 0,-1 1 0,2-1 0,1 1 0,1-1 0,2 1 0,2-1 0,4-1 0,5-1 0,4-1 0,3 0 0,4 2 0,2 1 0,4 2 0,4-2 0,6-1 58,6-2 0,4 1 1,4-1-1,4-1-76,3-3 1,1 2 0,0-6-119,0-1 1,-1 2-1,-3 0 1,-5-1-431,-6 1 0,-4-2 0,-7 5-47,-3 2 0,-2 1 0,-6 1 1</inkml:trace>
  <inkml:trace contextRef="#ctx0" brushRef="#br0" timeOffset="196612">19633 17463 8299,'12'0'0,"1"0"-146,-1 0 0,6-5 0,4 1 0,4 0 0,6 0 0,2 0 0,5 0 553,0-2 1,3 5 0,0-3 0,-2 2-1,-2 2-1303,-1 0 1,1 0 0,-1 0 0</inkml:trace>
  <inkml:trace contextRef="#ctx0" brushRef="#br0" timeOffset="197130">20687 17152 8355,'8'-16'125,"1"1"1,0 4 0,2 5-1,2 5 1,-1 1 0,2 0 0,1 0-1,2 0 1,-2 0 0,-1 1 0,-1 2-1,2 1 1,2-1 0,0 0-1,-1-1 1,1 3 0,-2-3 0,-3 1-1,-2 0-1378,-2 1 1,0 0 0,5-4 0</inkml:trace>
  <inkml:trace contextRef="#ctx0" brushRef="#br0" timeOffset="197131">21406 16867 8355,'0'-18'1800,"0"9"-984,0-4 65,0 9-127,0-1 0,2 14-447,2 4 1,-3 7-1,3 1 1,-2 2 0,-2 2 31,0 0 1,0 1 0,0 2-39,0 1 0,0 5 0,0-1-343,0 3 0,0 0 0,0-2 0,0-2 0,0-2-335,0-2 0,0-2 1,1-2-1,2-4 0,1-2-580,-1 0 0,-2-4-1552,-1 2 1366,0-7 1,6 2 0,1-4 0</inkml:trace>
  <inkml:trace contextRef="#ctx0" brushRef="#br0" timeOffset="197430">21989 17301 8777,'-1'-15'-761,"-3"3"0,8 8 0,-3 10 1</inkml:trace>
  <inkml:trace contextRef="#ctx0" brushRef="#br0" timeOffset="207426">13159 18430 7468,'11'-8'0,"-1"1"0,-1 1 0,4 3 0,3 2 0,3 1 1,3-1-1,9-2 1,5-1-1,6 1 1,7 2-1,7 1 1,7-2-1,11 0 1,5-4 21,8-1 1,7 3 0,1-3 0,-45 4 0,2-1-1,4 1 1,1 1 0,2-2 0,1 1-42,-1-1 1,1 1 0,7 1-1,1 0 1,0-1 0,0-1 0,1 0-1,1 1-202,1 0 1,2-1 0,8 0 0,2 0 0,3-2 0,1-1 0,0 2 0,1-1 223,0 2 0,1 0 0,2-1 0,0-1 1,0 2-1,0 0 8,1-1 1,1-1 0,-1 0 0,1 1 0,-1 0 0,2 0-1,0 1 1,0 0 0,-1 0 0,0 0 20,0 0 1,0 1-1,5-3 1,0 1-1,1 1 1,1 1-1,-1-1 1,0 0-18,-31 1 0,0 0 0,0 0 1,-1 2-1,0 0 0,0-1 1,2 0-1,1 0 0,-1-1 0,0 1 1,0 0-1,0 1-72,-2 0 0,0 0 0,1 0 1,6 0-1,1 1 0,-2 0 0,26 0 1,-2 1-1,2 0 0,-1 1 65,0-1 1,0 2 0,-3 1 0,-1 2 0,-4-2 0,-1 0 0,-3 1-1,-1 1-53,-3 0 0,-2 0 0,-6 0 0,-2 1 1,-2-1-1,-2 1 0,-6 0 0,-3 0-22,-5-1 0,-3 1 0,40 6 0,-15-7-249,-10 1 0,-21-4 0,-6 1 316,-10-3 0,-8-1 0,-10 0 0,-2 0 0,1 0 0,-2 0 0</inkml:trace>
  <inkml:trace contextRef="#ctx0" brushRef="#br0" timeOffset="207911">14163 18790 8355,'-31'0'-1214,"6"0"1163,13 0 1,13 0 0,11 0 0,10 0 68,10 0 0,9 0 0,19-2 0,10-2-20,10-4 1,19-5 0,-44 5-1,2 0 3,5-2 1,1-1-1,5 1 1,1-1 0,2 1-1,1-2 1,1 1 0,1-1-1,1 1 1,-1 1-127,1 1 0,0-1 1,1 1-1,0 0 1,5 2-1,1-1 1,-1-1-1,2 0 129,-1-1 1,1 1 0,4 0 0,0 1-1,-1-1 1,0-1 0,0 1 0,1 0 5,1 1 1,1 1-1,3-3 1,0 1-1,1-1 1,-1 0-1,2 0 1,0 0-93,2-1 1,0 1 0,0 0-1,0 1 1,1-2 0,0 0-1,0 1 1,-1 0 85,-1 1 0,-1 0 1,3 1-1,0 0 1,-3 1-1,-2 1 0,1 0 1,0 0-7,-1 0 1,0 0-1,0-1 1,-1 1 0,-3 0-1,-1 0 1,-2 0 0,-1-1 2,-2 1 1,-1 0 0,-5 2-1,0 1 1,-2 0 0,1 1-1,-5 0 1,-1 0-22,-4 0 0,-1-1 0,-2 1 0,-3-1 0,-4 1 0,-2 1 0,46-3 5,-11 1 1,-1 2-1,-17 1 1,-2 1-155,-3 3 0,-13-2 1,-4 2-1,-5-1 41,-7 1 1,-4-3 0,-9 3 127,-2-2 0,-2-2 0,-5 0 0,-2 0 0,-2 0 0</inkml:trace>
  <inkml:trace contextRef="#ctx0" brushRef="#br0" timeOffset="216152">7938 5023 8355,'-13'-21'-129,"1"3"1,-1 3 0,1 6 0,-1 2 0,1 4 0,-2 3 0,-1 5 0,-3 6-1,-1 6-238,-3 2 0,-2 2 0,0 4 1</inkml:trace>
  <inkml:trace contextRef="#ctx0" brushRef="#br0" timeOffset="217237">7578 5159 7547,'-17'13'0,"1"-1"-375,1 1 1,1-1 0,1 0-1,2 1 330,3-1 1,1 1 0,4-1 55,-1 0 0,0 1 0,4-1 0,0 2-55,0 3 0,0-2 0,0 4 0,0 0 43,0 1 0,0 0 1,0 6-2,0 3 0,0-1 1,0 5-1,0 3 4,0 4 1,2 0-1,0 4 1,2 0 0,-1 0 0,-1 7 0,-2 7 0,0 3 1,-2 1 18,-2 0 1,1 0-1,-4 0 1,2-2 22,2-2 1,-2 3 0,1-2 0,1 6-29,1 5 0,-2-2 0,0-1 0,1-1-13,2 0 0,-3 2 0,0-3 0,1 1-4,2-1 1,1 2 0,0-2 0,0-3 8,0-3 0,0-7 0,0 4 0,0-4 0,0-2 1,4 2-1,1-7-15,2 4 0,0-4 0,3 1 0,-3 0-31,-2 3 0,3 0 1,-2 2-1,-1 3 0,1 3 18,-3-1 1,-2 3 0,-1-4 0,0-1 15,0-3 0,0 0 0,0-10 1,0-1 8,0-1 0,0-2 1,0 0-1,0-1 25,0-3 0,0 3 0,0-3 0,0 2-8,0-2 1,4 1-1,2-3 1,-1 0-24,1 4 1,3-2 0,0 3-1,2 2 8,1 1 1,0 1 0,1 0-28,-1 1 1,1 4 0,-1-3 0,0-2-1,2 0 9,3 1 1,-3-6 0,3 2 0,0-3 5,0-2 1,-1 4 0,-2-3-1,0 1 2,-2-1 0,6 3 0,-8-3 0,-1 3 4,2 1 1,-4 0 0,0 2 0,-1 0 0,-4-2 0,4 7 0,-2-5 0,-1 2-3,-2 2 1,0 3-1,2-1 1,1 0-1,-1 0 0,3-5 0,-2 2 0,0-4 41,1 0 1,-2-1 0,4 0 0,0-1-25,0-3 0,-3 3 0,4-3 0,2 3-22,1 1 1,3 0 0,1 0 0,1-1-20,0-3 1,-3 2 0,1-6-1,1-2-27,2-1 0,-1-1 0,-3-1 0,-1-2 32,1-2 0,-1-5 0,0 3 0,1-1 8,-1-1 0,1 1 1,-1-5-1,0 1 9,1-1 1,3 1 0,1-1-1,-2 0-8,-1 1 0,2-2 0,2-2 0,0 0 2,0 0 1,4 2-1,-3 2 1,1-2-2,-4-3 1,4 2-1,-1-5 1,1 1 8,1-1 0,-4 3 0,3-3 0,1-3 26,-2 0 0,5-2 1,-4 0-1,4 0 13,1 0 0,-1-4 0,0-2 0,-2 1-28,-1-1 1,-1-2 0,5 2 0,-2 1 11,-2-1 0,1-2 0,-4 3 0,0-2 16,0-3 1,4-1 0,-1-1-1,2-1-7,2 1 1,0-5 0,0-1 0,-1-1 46,1-3 0,-1 0 0,-2 0-82,-2 1 1,-5 6 0,2-3-1,-5 2-33,-3-1 1,0-4 0,-5 3 0,1-1 0,-1-4 19,0-5 1,0 1 0,-4-8 0,0-2 5,0-3 1,0-5 0,0 2-1,0-1-11,0-3 1,0 0 0,0 0 0,1 2-63,3-2 1,3 0 0,6 0 0,-2 4-50,-3 5 1,2-6 130,-6 6 0,0-1 0,-4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7:51:40.575"/>
    </inkml:context>
    <inkml:brush xml:id="br0">
      <inkml:brushProperty name="width" value="0.08063" units="cm"/>
      <inkml:brushProperty name="height" value="0.08063" units="cm"/>
      <inkml:brushProperty name="color" value="#FF8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4031 12688 9215,'-9'-5'0,"3"0"0,-1-2 0,1-3 0,1-1 0,2-1 0,2 0 0,1-1 0,1 1 1224,3-1 0,2 5 0,3 0 0,1 0 1,2 1-1,5 1 0,1 2 154,0 0 1,4-2 0,-2 4-1145,4-2 1,1-5-1,1 5 1,1 0-1,2 0 1,-1-2 0,-1 1-1,1-2 1081,1 0-1139,5 4 1,-1-6-1,7 3 1,3-1-44,1-2 1,2-1 0,5 0-1,0 2-55,-2-2 1,9 3 0,-6 1 0,4-1 507,-3 0 1,4 4 0,-1-1 0,2 1-549,0-1 1,0 3 0,5-3-123,4 2 1,-1 2 0,5 0 0,2-1-1,-2-2 20,-2-1 0,5 0 0,-2 2 0,1 0-9,4-3 1,-6-4 0,7 2 0,-1-1 56,-1-1 0,5 1 0,3-4 0,4-1 2,3 1 1,8 1-1,-2 1 1,1 2 8,-48 3 1,2 0 0,-1 2 0,1-1-1,3 1 1,0 0 0,-1 0 0,0 0 3,-2 1 0,0 1 0,4 0 0,0 1 0,-5 0 0,-1 0 0,49 0 6,-8 0 0,-6 4 0,-9 2 0,-4 0-27,-3 4 0,-3-3 1,-6 1-1,-2 1 3,-4-3 0,3 0 0,-1-6 0,2 0 27,0 0 1,-2 0-1,2 0 1,-4 0-11,-3 0 1,-3-1 0,-2-2 0,-6-1 32,-6 1 0,-4 0 0,-5 0 0,-1-1 322,-4 1-260,-2 2 1,-12 1 0,-8 0 21,-9 0 1,-18 6 0,-9 1 0</inkml:trace>
  <inkml:trace contextRef="#ctx0" brushRef="#br0" timeOffset="633">4961 12626 27646,'5'-20'-2148,"4"4"1,2 2 2360,1 2 0,-4 5 0,1 3 337,0 2 0,2 2 0,2 0-510,-1 0 0,2 2 0,1 0 1,3 4-184,1 1 0,2 0 1,4 2-1,1-2 138,3-1 0,3-1 0,6-2 0,2 1 60,1-1 0,12-2 0,3-1 0,8 0-54,2 0 1,15 0-1,-8 0 1,3-1-1,3-2 387,-4-1 1,5 0 0,0 4-296,2 0 1,2-6 0,8-1 0,4-1-123,2 0 1,-40 4 0,0 1-1,-3-1 1,0 0 0,1 1-1,0 0 62,-1 0 0,0 1 1,-2 1-1,0 0 1,2-1-1,0 0 1,-1 1-1,0 1 58,-2 0 0,1 0 1,2 0-1,0 0 1,-4 0-1,0 0 1,1 0-1,1 0-23,-1 0 1,0 0 0,8 0 0,0 0-1,-4-1 1,-2 0-41,1-1 1,1 0 0,2 1 0,-1 0-1,-1-3 1,-1 1 0,1-1 0,1 1-1,1 0 1,1 0 1,-1 1 1,1-1-1,2-1 1,1-1 0,-2 3-1,-1-1 1,2 0-1,-2 0-8,-1 1 1,0-1 0,1 1-1,-1 0 1,-5 1 0,-1 0-1,47-1 24,-4-3 1,-13 1-1,-12 4 1,-9 0-65,-13 0 0,-10 4 0,-9 2 0,-9 1-529,-9 3 1,-10 1 0,-15 2 0,-15 4 620,-12 4 0,-18-4 0,-5 1 0</inkml:trace>
  <inkml:trace contextRef="#ctx0" brushRef="#br1" timeOffset="14435">13370 12502 7751,'1'-13'0,"3"2"0,5 1 0,2 2 0,2 0-187,4 1 0,2 0 0,6 4 0,0-1 1,0 3-1,-1 2 0,1 5 9,0 1 1,5 1 0,2 4 0</inkml:trace>
  <inkml:trace contextRef="#ctx0" brushRef="#br1" timeOffset="15275">14114 12440 7398,'-8'0'-206,"-1"0"0,8-5 0,1 1 146,7 2 0,4 0 0,3 2 0,1 0 5,1 0 0,6 4 1,-1 0-1,2 1 1,2-1-80,0 0 1,0 5 0,0-2 0</inkml:trace>
  <inkml:trace contextRef="#ctx0" brushRef="#br1" timeOffset="15276">14734 12464 8355,'30'0'-306,"-4"0"0,1 0 0,-8 0 210,-1 0 1,3 0 0,-5 0 19,-1 0 1,-1 0-1,-2 2 1,1 0-200,-1 3 1,1 4 132,-1 0 1,6 2-1,1 1 1</inkml:trace>
  <inkml:trace contextRef="#ctx0" brushRef="#br1" timeOffset="15277">15652 12489 8355,'42'-12'-197,"-8"5"0,1-3 0,-11 6 277,-4 1 0,-2 1 0,-5-1-122,-1-1 0,-4 1 0,1 6-239,0 1 1,7 4-1,1-2-45,3 0 1,6 3-1,6 3 1</inkml:trace>
  <inkml:trace contextRef="#ctx0" brushRef="#br1" timeOffset="15278">16979 12489 8355,'32'0'-335,"3"-4"1,-3 0 232,0 1 0,-2 2 1,-4 1-1,2 0-4,1 0 0,5 0 0,-2 0 0,2 1-122,4 3 0,-4-2 1,9 2-1,-2-3 175,0-1 1,1 6-1,-5 1 1</inkml:trace>
  <inkml:trace contextRef="#ctx0" brushRef="#br1" timeOffset="15279">18604 12539 8355,'44'-6'-112,"2"5"0,-4-3 306,-2 2 0,-2 2 0,0 0 0,-1 2-452,0 2 0,0 4 0,2 9-342,2 3 0,3 4 0,6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7:52:10.19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4887 8781 8237,'0'-13'0,"0"1"0,0 0 0,0-1 0,0 1 0,0-1 0,1 1 0,2 0 326,1-1 0,10 2 0,-1 2 0,5 0-377,4 0 0,6 3 0,2 1 0,2 0 1,2 1-1,1 2-55,-2 0 1,1 6 0,-6 2-692,-5 1 1,2 1-1,-6 4 1</inkml:trace>
  <inkml:trace contextRef="#ctx0" brushRef="#br0" timeOffset="232">4949 8880 8355,'-20'-1'925,"4"-3"-1087,2-5 0,8-2 1,8-1-28,9-1 0,9 1 0,14 1 0,8 0 1,9 0-342,7-3 1,14-6 0,4 0 0</inkml:trace>
  <inkml:trace contextRef="#ctx0" brushRef="#br1" timeOffset="7457">3956 10654 27073,'-12'-7'-2300,"0"-3"1,1 5 1414,2-2 663,-2 4 1,4-3 265,-5 6 0,4-4 0,1-1-92,1-2 0,8 4 0,6-1 0,3 3 0,1 2 68,1 3 1,-2-1 0,-2 5 0,-2 3-413,-1 4 0,2 5 0,-4 4 0,0 3-85,2 2 1,-5 2 0,5 8 0,-2 1 318,0 1 0,0 10 1,-4 0-1,0 1-49,0-1 0,4 10 0,2-6 0,1 4-155,2 6 0,8-3 0,4 4-57,2-2 1,3-4 0,3 0 0,4-2 180,3 1 1,-3-1 0,-1 2 0,-2 4 0,-2 0-168,-2 4 1,-7-6-1,-2 3 1,-4-3 502,0 1 0,-6 7 0,-3 1 0,-3 0-39,-1 0 0,0-4 0,2-3 0,2 0-91,4 2 1,3 1-1,1-7 1,1-2-87,-1-4 1,6-4-1,3-4 1,2-2 105,2-1 0,0-3 0,-2-5 1,1-4 161,1 0 0,-5 3 0,6-2 197,-4-1-305,-1 5 0,-2 1 1,-1 8-1</inkml:trace>
  <inkml:trace contextRef="#ctx0" brushRef="#br0" timeOffset="17774">3944 10505 8355,'7'-24'14,"-3"2"0,-3 3 1,-1 1-1,0 3 36,0 1-25,-5 7 0,-2-2 0,-5 3 0,-1 1 1,1-1-1,-2 2 0,-1 0 0,-2 0 1,2 0 95,1-2 1,2 5 0,0-3 0,-1 1 0,1 0 0,-2-1 0,-1 1 0,-2 3 0,1 4 0,-1 5 0,1 3 391,0 4-587,-3-2 1,4 11 0,-4-2 31,1 5 0,-3 6 0,5 0 1,-1 1-1,1 4 28,-1 2 0,2-2 0,5 4 0,3-2-25,2 0 0,1-3 0,5-4 0,3 2 34,4 0 1,8 1 0,2-10 0,1 0-5,3 0 1,-3 1-1,2-3 1,-1-1-44,0 1 1,-1 1-1,-5 3 1,0 4 19,-3 3 1,-7 5-1,0 1 1,-3-1 73,-1 2 1,-7 0 0,-5 5 0,-7-1 107,-5 0 0,-2 8 1,-4-4-1,-6 2-61,-4 3 0,-10 4 0,5-5 0,2-4-49,3-1 1,7-7 0,3-2 0,4-4-86,6-4 1,7-2 0,4-8 0,5-2-15,3-5 1,4 2 0,3-1 0,8-2-79,4-1 1,7 3-1,5 4 1,2 1-39,2-1 1,1 6 0,-1 0 0,-2 3 2,-2 4 1,-2 4 0,-7 2-1,-5 4 40,-2 4 1,-6 0 0,-1 10-1,-1 3 291,-4 3 0,-10 1 0,-4 5 52,-2 2 1,-1-2-1,-2 3 1,-4 3-1,-2 1-41,-2 3 1,5-3 0,0 6 0,1 0 56,0-2 0,4 9 1,-2-3-1,5-2-195,3-5 1,4 5 0,5-8 0,3-1-74,5-1 0,1-5 1,12-9-1,1-4-152,2-3 0,5-4 0,1-5 1,0-3-98,1-4 1,-1-6 0,-3-3 0,2-4-181,-1-5 0,-2-3 0,-2-9 0,-2-4 95,-2-2 1,1-8 0,4-1 0</inkml:trace>
  <inkml:trace contextRef="#ctx0" brushRef="#br0" timeOffset="17929">4291 14300 7937,'-25'0'-1102,"13"0"1</inkml:trace>
  <inkml:trace contextRef="#ctx0" brushRef="#br0" timeOffset="23708">15962 13035 7899,'-13'0'-722,"1"5"0,0 2 1</inkml:trace>
  <inkml:trace contextRef="#ctx0" brushRef="#br1" timeOffset="24245">16086 12973 22134,'-7'0'0,"1"-2"-1484,6-2 1,5 8 0,-1 2 0,0 6 904,1 5 1,-3 9-1,0 0 1,-4 5 195,-7 3 0,-7 2 0,-5 2 0,-2 4 100,-2 3 0,0-1 0,0 2 0,1-1 44,-1-1 1,6-1 0,1-7 0,2-3-35,4-4 0,-2-4 0,10-5-1659,1-3 1485,2-3 1,7-7 0,0-2 0</inkml:trace>
  <inkml:trace contextRef="#ctx0" brushRef="#br0" timeOffset="24514">16346 12812 8355,'0'-13'0,"2"2"-283,2 3 170,-3 2 0,5 8 0,-6 2 0,-2 6 0,-2 6 1,-5 9-1,-5 7-42,-3 3 0,-5 8 0,1 3 0,-2 2 67,-2 1 0,-4 2 0,0 2 1,3 1 54,4-2 0,0 3 0,6-1 0,0-2-100,3-1 1,6-7-1,1-2 121,1-4 0,3-6 0,-3-2 1</inkml:trace>
  <inkml:trace contextRef="#ctx0" brushRef="#br0" timeOffset="24810">16842 12725 8355,'0'-13'-242,"-1"7"1,-3 3 241,-4 6 0,-3 3-337,-2 7 0,-1 6 1,-2 6-1,-6 8 295,-6 7 1,-1 7 0,-5 8-1,-2 4 1,2 0 13,-2 2 0,1 2 0,1 1 1,2-4 47,2 1 0,1 0 0,4 1 0,2-2-80,2-2 1,-1 2 0,5-9-1,4-6 1,3-6-19,6-4 0,2-6 0,2-4 72,0-7 1,11-4-1,3-2 1</inkml:trace>
  <inkml:trace contextRef="#ctx0" brushRef="#br1" timeOffset="25084">17252 12799 11905,'-6'-7'0,"-2"3"0,-3 6 1597,-2 6 1,-4 6 0,-4 10 0,-3 4 0,-2 4 0,-1 6-2989,-2 5 1,-6 7 0,4 5 0,-4 1 1004,-2 3 0,7 3 0,-9 6 1,2 5-1,0 4 0,1 0-127,0-1 1,7-7 0,3-3 206,4-2 1,7-8-1,-1-4 1,7-5-1,5-5-711,2-4 898,2-6 0,0-2 1,0-5-1</inkml:trace>
  <inkml:trace contextRef="#ctx0" brushRef="#br0" timeOffset="25362">17661 12948 8355,'14'-32'0,"2"8"-470,-14 6 430,3 5 1,-5 8 0,0 5 0,-3 8 0,-3 9 0,-8 9 0,-6 11-1,-4 10-18,-4 5 0,-12 17 0,-1 1 1,-6 5-1,-4 2 0,0 0 1,1 0-1,5-2-39,1-4 1,11-11 0,0-3 0,6-6 19,7-5 0,3-5 0,8-8 0,2-4-18,1-3 0,2-6 1,4-4-1,1-3-208,4-5 303,1-3 0,7-5 0,-1 0 0</inkml:trace>
  <inkml:trace contextRef="#ctx0" brushRef="#br0" timeOffset="25618">17897 13258 8355,'-13'-5'-177,"1"3"0,1-2 1,1 8-1,3 4 1,0 5-1,0 3 1,-2 6-1,-2 7 142,-2 9 0,-5 6 0,-4 9 0,-4 7-23,-3 4 1,-1 0 0,2 2 0,-2-4 67,-2-4 1,5 1 0,-2-5-130,3-2 0,5-6 0,3-6 1,3-6-1,5-6-20,3-6 1,5-4 138,6-6 0,8-5 0,8-2 0</inkml:trace>
  <inkml:trace contextRef="#ctx0" brushRef="#br0" timeOffset="25954">18045 13630 8355,'18'-37'-522,"3"0"1,-4 5-1,-4 3 1,-3 4 486,0 5 0,-5 2 0,-1 5 7,-2 1 1,-4 5-1,-2 4 300,-4 6 1,-3 8-1,-2 7-217,1 1 0,-6 3 0,-1 7 1,-2 4-1,0 5-65,-1 3 1,-1 2 0,-2 2 0,0-2-144,1 0 1,0-4 0,2 6-1,3-3 11,1-2 1,7-3 0,7-3 0,2-7 27,2-5 0,3-1 114,5-9 0,6 3 0,11-8 0</inkml:trace>
  <inkml:trace contextRef="#ctx0" brushRef="#br0" timeOffset="26166">18740 13605 8355,'-12'0'-157,"-1"0"0,1 6 1,-1 4-1,1 5 1,0 5 105,-1 4 1,-5 6 0,-2 3 0,-5 4 0,-3 5-1,-2 3 1,-2 3-119,-2 2 1,-1 0 0,1-2 0,2-1 0,2-5-444,2-3 603,2 1 1,1-14 0,0 5 0</inkml:trace>
  <inkml:trace contextRef="#ctx0" brushRef="#br0" timeOffset="26513">19013 13853 8355,'-13'-5'-858,"1"-2"373,0 0 0,-1 2 543,1 5 1,4 4 0,1 1 0,1 2-1,3 3 1,1 1 0,-3 3-185,-3 2 0,1-1 0,-1 6 0,0 0 0,0-1 12,-1 1 1,5-2-1,-3 2 1,2-5 83,2-2 0,2-1 0,1-1 0</inkml:trace>
  <inkml:trace contextRef="#ctx0" brushRef="#br0" timeOffset="26514">19447 13841 8355,'-25'19'-1472,"-4"5"1062,0-4 1,-5 8 326,1 1 1,-3 5-1,-1-2 1</inkml:trace>
  <inkml:trace contextRef="#ctx0" brushRef="#br0" timeOffset="29434">2183 16793 8355,'0'-25'149,"-2"0"0,0 2 187,-2 2 1,-1-1 134,5 5-288,0 1 0,0 8 0,0 2 1,0 6-1,0 10-29,0 8 1,2 7 0,1 3 0,2 6 0,2 3 0,1 4-287,-1 5 1,3 2 0,-6 3 0,-1 1-1,-1 3-263,3 2 0,-4-5 1,4 2-1,0-3-153,-1-2 1,4-6 0,-3-6 0,2-8-110,3-7 1,1-5 613,1-9 1,1-2-1,-1-6 1</inkml:trace>
  <inkml:trace contextRef="#ctx0" brushRef="#br0" timeOffset="29774">2108 16805 8355,'0'-25'0,"2"2"766,2 2 0,8 5-607,9 7 0,8-4 0,4 3 0,3 2-272,1 1 1,-1 4 0,-2 7 0,-2 5-1,-2 3 1,-3 3 0,-5 3 0,-7 1-23,-6 3 0,1 2 0,-6 1 1,-2-1 14,-5 1 1,-4 0 0,-7 0-127,-2 0 0,-2-1 1,-4 1-1,1-1 0,0-2-409,2-2 0,1-4 541,6 0 0,-6-8 0,-2-2 1</inkml:trace>
  <inkml:trace contextRef="#ctx0" brushRef="#br0" timeOffset="30768">2778 16867 8355,'0'-12'442,"0"-1"-164,0 1 0,-4 0 0,0-1 0,0 2 366,-2 3 1,-1 4-624,-5 8 0,5 3 0,2 7 0,0 1-142,1 1 0,0 5 0,4-5 0,0 1-60,0 1 0,1-4 1,4 2 2,3-2 1,3-7 0,1-3 0,1-3 30,-1-1 0,1-1 0,-1-3 0,-1-4 71,-3-3 1,2-2-1,-6-1 1,-1-1 49,-2-1 1,-2-1-1,-3 5 1,-3-1-132,0 1 1,-8 1 0,2 1 0,0 3-201,-1 2 0,1 1 0,1 4-152,0 0 1,5 5 481,2 4 0,4 7 0,1 3 0</inkml:trace>
  <inkml:trace contextRef="#ctx0" brushRef="#br0" timeOffset="30769">3101 16532 8355,'-6'-12'-225,"1"0"255,-4-1 0,0 1 0,3-1 11,-1 1 1,4 0 0,-1-1 110,3 1 0,2 5 0,3 3 0,3 4 0,2 5 1,-2 8-1,-1 6 1,1 4 1,-4 8-1,1 3 1,-2 5-372,-2 2 1,0 9-1,0-4-154,0 1 0,0-5 0,1-1 0,2-4 0,1-4-149,-1-4 0,4-8 0,-1-5 467,1-2 1,4-7-1,-4-1 1</inkml:trace>
  <inkml:trace contextRef="#ctx0" brushRef="#br0" timeOffset="30770">3324 16743 8355,'0'-7'140,"-4"3"0,0 8 161,1 5 1,1 6-1,2 1 1,0 1-333,0 1 1,0-5 0,0 4 0,0-3-78,0-2 0,6-1 1,2-3-1,2-2-29,-2 0 1,7-5 0,-1 2 0,3-5-117,1-2 0,4-6 1,-3 1-1,2-5 58,-1-2 0,-5-1 0,2 5 0,-3-1 171,-2 1 1,-1-1-1,-3 1 1,-2 1-296,-1 3 708,-3-3 1,2 9 0,-7 0-58,-1 4 0,-4 9 1,4 7-1,1 0-207,1 0 0,-2 4 0,0-1 0,0 4-71,-1 4 0,3-2 0,-3 6 0,1 0-98,-1-1 0,1 4 0,4-5 1,0 3-194,0-1 1,0-6 0,0 1-1,0-5-295,0-2 0,2-10 1,2 0-1,4-4 339,3-5 0,1 0 0,1-2 0</inkml:trace>
  <inkml:trace contextRef="#ctx0" brushRef="#br0" timeOffset="32183">3919 16470 8355,'0'-12'0,"-1"1"927,-3 3-524,2 2 0,-5 6-299,3 0 1,3 7-1,-3 4 1,2 4 0,2 3-1,0 3 1,2 4-99,2 1 1,-3 1 0,3 2 0,-2 4 0,-2 3-200,0 1 0,0 1 1,-2-1-1,0 0-108,-3 0 1,1-1 0,4-4 0,0-6-547,0-4 1,0-7 482,0 2 0,6-4 0,1 0 1</inkml:trace>
  <inkml:trace contextRef="#ctx0" brushRef="#br0" timeOffset="32184">3795 16805 8355,'0'-7'-284,"0"-4"1,1 4 0,2-1 833,1 0 1,10 1 0,-1-1-463,0 4 1,7-2 0,0 2 0,5 1 0,3 0 0,2 1 0,2-3 0,2 3 0,1 0-112,-2 2 1,-3 0-1,-5 2 1,0 0-249,-1 3 1,-4 3 0,-5-3 168,-6 2 0,1 2 106,-6 3 1,-1 0 0,-6 1-1,-2-1 1,-2 1 251,-3-1 1,5 0-1,1 1-61,2-1 1,2 1-109,0-1 0,6-5 1,2-3-71,3-3 0,1-2 1,1-3-1,-1-4-66,1-3 0,-1-3 0,0-1 0,1-2-67,-1 2 1,-1 1 0,-1 2 0,-3-1-49,-2 1 0,-1 4 0,-5-1 1,-3 1-92,-4 1 1,-3 2 0,-2 5 0,1 0-99,-1 0 1,1 0 0,0 1 0,-1 3-542,1 5 894,5 2 0,-4 1 0,4 0 0</inkml:trace>
  <inkml:trace contextRef="#ctx0" brushRef="#br0" timeOffset="32185">4676 16706 8355,'-13'0'145,"1"0"1,-1 0-1,1 0 348,0 0 1,1 1 0,2 3-248,5 5 0,4 7 0,3 5 1,3 2-185,0 2 0,-1 5 0,3 5 0,0 4-144,-1 2 1,4 0 0,-4-2 0,1 1-90,0 1 1,-5 5 0,1-5-1,-2-2-30,-2-5 0,-2-4 0,0-5 0,-4-1 118,-1-4 0,-1-2 0,-3-6 1,1 0-786,2-4 1,5-4 98,-1-8 1,3-9 678,1-7 1,-6-4 0,-1-1 0</inkml:trace>
  <inkml:trace contextRef="#ctx0" brushRef="#br0" timeOffset="32186">4638 16892 8355,'0'-23'334,"0"2"0,0 3-181,0 6 0,0-1 1,2 1-1,2-1 108,4 1 1,3 0-1,2 1 1,-1 1-62,0 2 0,5 5 0,0-1 1,-1 2-391,2 2 1,-4 2-1,2 2 119,-2 4 1,-7 3 0,-3 2 0,-2-1-293,-2 0 1,-6 6 0,-2 2 0,-3 0 11,-2 1 0,-3-5 1,-1 4-1,2-2-557,1-3 1,2-1 849,-1-2 0,1 0 0,0 1 0</inkml:trace>
  <inkml:trace contextRef="#ctx0" brushRef="#br0" timeOffset="32187">4911 16954 8126,'6'-8'206,"2"-1"1,3 5 0,2-4 0,-1 0-1,2 0 1,1-1 0,1 0 0,1-4-392,1-3 0,-4 2 1,1-3-1,-4 4 26,-3 0 1,-5 5 0,1 0-1,-3-2-46,-1-1 0,0 3 0,-1 1 0,-3 1 212,-4 4 0,1 0 1,-2 2-1,0 2 146,-2 2 0,-2 4 0,1 7 0,1 3 53,3 1 1,-2 1 0,6 2 0,1-2-147,2 2 1,6-2 0,5-1 0,4-1-477,2-3 0,12-3 1,1-3-165,5-5 1,9 3 0,1 0 0</inkml:trace>
  <inkml:trace contextRef="#ctx0" brushRef="#br0" timeOffset="38226">4167 8992 8355,'-7'-6'-105,"-2"3"0,5-5-422,1-1 1,4-1 508,7 2 0,2-2 0,12 4 0,6 1 0,6-1 0,9 4 1,4 0-1,6 2 0,5 0 0,8 2 2,6 2 0,0-3 1,6 3 63,-2-2 1,4 2 0,3 0 0,4-1 0,5-2 0,4-1 96,2 0 1,-44 0 0,0 0-130,-3 0 0,1 0 0,6 0 0,1 0 0,2 0 0,1 0 0,-1 0 0,0 0-61,1 0 1,-1 0 0,3-2-1,0 0 1,-3 0 0,-2 0-1,-1 0 1,0 1 70,-3 0 0,0 1 0,-1 0 0,0 0 1,45-2-1,-7 0-115,-6-3 0,-5 1 0,-8 4 1,-8 0-26,-7 0 1,-3 0-1,-14 0 1,-2 0-197,-5 0 1,-10 6 0,-13 2 309,-10 3 0,-8-1 0,-7-1 0,-1 4 0,0 1 0,-2 2 0</inkml:trace>
  <inkml:trace contextRef="#ctx0" brushRef="#br0" timeOffset="40273">19298 13246 8355,'8'0'-1306,"1"0"489,-1 0 327,-1 0 490,4 0 0,-8 0 0,5 0 0,1 0 16,2 0 0,-2 0-13,-1 0 1,-7 1-16,-1 3 0,-5-2 0,-8 3 1</inkml:trace>
  <inkml:trace contextRef="#ctx0" brushRef="#br0" timeOffset="40447">19360 13271 6737,'8'0'-251,"1"0"0,-7-6 0,4-1 1</inkml:trace>
  <inkml:trace contextRef="#ctx0" brushRef="#br0" timeOffset="40954">19348 13258 8355,'-9'0'-1115,"1"0"1,0 0 1217,-5 0 1,1-4-38,0 0 1,3-4-1,2 2 1,1 1 80,-1-1 0,3-4-59,-5 2 0,2-3 0,-2-1 1,0-1-14,0 1 1,-2 1 0,-2 3 0,1 2-46,0 1 0,-5 3 1,-2-2-1,-3 4-34,-4 4 1,-8 0 0,1 7 0,-2 3 15,-3 0 1,1 4 0,0 0 0,1 0 10,3 0 0,3 4 0,5-2 0,2 4 51,2 1 0,4-1 1,9 3-1,4 0-72,3 2 1,2 0 0,3-4 0,6 0-32,5-1 0,6 1 0,7-1 2,6-4 0,3-3 1,4-8-1,5-2 1,2-1-33,1-3 1,-5-3-1,-2-5 1,-5-3 2,-4-3 1,-3-5 0,-6-4 0,-5-2 70,-6-4 0,-7-6 1,-6 2-1,-1 0 90,-3-1 0,-3-2 0,-7 3 0,0 0-74,2-1 1,-7-2 0,6 3 0,0 1-223,-1 3 1,1 0 0,0 11 0,-3 4 13,0 5-166,-6 5 1,3 6 0,-6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7:53:02.26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3411 8458 8355,'8'-4'-10,"0"-1"1,2-1 0,1 1-1,1 1 1,1-1 0,-1 1-1,0 2-36,1 0 1,-1 2 0,1 0 0,0 2 0,3 0 0,0 2 0,1-1 48,1-1 1,-3 2 0,4 0 0,0-1 0,1-2-1,0-1 40,0 0 0,7 0 1,-1 0-1,3 0 65,2 0 0,3-4 0,0-2-62,6-1 0,-1 3 0,4-3 0,-2 1 0,2 0-26,1 1 0,-4-1 0,1 3 0,-1-1-49,2 1 0,0 2 0,4 1 0,-5-1-6,-2-4 1,2 4 0,0-3 0,-1 3 49,-1 1 0,-2 0 0,0 0 0,1 0-14,-1 0 0,1 0 0,2 0 1,2 0-16,-2 0 1,2 0 0,1 0 0,0 1 16,-1 3 0,4-3 0,-5 4 0,-1-4 55,-1-1 0,-2 0 1,0 0-1,-1 0-12,-3 0 1,3 0 0,-3 0 0,1 0-11,0 0 1,4 0 0,-3 0 0,0 0-6,5 0 0,-2-4 1,4 0-1,0 1-8,-1 2 0,4 1 1,-3 0-1,-1 0-65,2 0 1,-5 0 0,4 0 17,-4 0 1,0 0 0,0 1 0,2 2 0,1 1 20,-1-1 0,-1-2 0,0-1 1,1 0 2,1 0 1,6 0-1,-2 0 1,3 0 38,2 0 0,0 0 0,-1 0 0,1 0 49,0 0 1,-1 0 0,1 1 0,-1 2-47,1 1 0,0 5 1,-1-5-1,-1 0-39,-2 1 1,2-3 0,-4 3-1,2-1 35,-1 0 1,1 1 0,5-5-1,1 0 38,2 0 1,4 0 0,-3 0 0,1 0-38,3 0 1,2 0 0,1 0-16,0 0 1,0 0-1,0-2 1,0-1-1,0-1-98,0 2 0,0 0 0,-1 2 0,-2 0 32,-1 0 1,0-1 0,4-2 0,-2-1 34,-2 1 0,3 2 0,-3 1 0,3 0 25,1 0 1,0-4 0,1 0 0,2 1 16,1 1 0,8 1 0,-2-2 0,-2-1 5,-1 1 1,3 2-1,-1 1 1,2-1 0,-2-4 1,7 4-1,-12-3-7,1 3 0,1-1 1,-1-1-1,-3-1 1,0 2-13,-2 0 0,-4 1 0,0-2 0,1-1-15,1 1 1,2 2 0,2-1-1,1 0 52,1-2 1,11-1 0,1 5 0,5-1 31,0-3 1,6 2 0,-2-2 0,-1 3-84,-6 1 1,8 0 0,-7 0 0,3 0 10,0 0 0,-2-1 1,2-2-1,-5-1 70,-3 1 0,8 0 0,-2 0 0,6-1-8,1 2 0,8-4 1,1 2-1,1 1-59,-48 2 1,0 1 0,2 0 0,0 0 0,-1 0 0,1 1 0,-1 0 0,-1 1-35,-1 0 0,1 0 0,1 2 0,0 0 0,45 2 0,-2-1-375,-1 1 1,-1 3 0,-6-2 0,-5 2 128,-5-1 1,0-4 0,-1 3-1,-5-2 75,-2-2 1,4-1 0,2-2 0,5 0 96,1 0 0,4 0 1,-3 1-1,0 2-145,1 1 1,0 4 0,2-2-332,-2 1 1,2 6 0,-3 7 0</inkml:trace>
  <inkml:trace contextRef="#ctx0" brushRef="#br1" timeOffset="11416">7181 11323 28687,'16'-11'0,"1"2"0,0 0 0,-1 1 0,2 0 0,1 1 82,3 1 1,3 1 0,3 2 0,2-1-1,2 1 1,4 3 0,4 3 0,5 3-1,5-1-191,3 1 0,4 2 0,6-3 0,3 1 0,3 1 0,0-2 60,-3 1 1,6-1 0,0-2 0,-1 1 51,2-1 1,2-2-1,3-1 1,5 0 24,2 0 0,8-1 0,2-2 0,3-1-15,1 1 1,-48 2-1,0 1 1,0 0-1,0 0 1,-1 0 0,0 0-10,1 0 0,0 0 1,0 0-1,0 0 1,0 0-1,0 0 1,1 0-1,0 0 2,-1 0 0,1 0 0,4 0 1,1 0-1,-4 0 0,0 0 1,3 0-1,0 0-23,-1 0 0,0 0 1,3 0-1,0 0 1,-3 0-1,0 0 0,0 0 1,0 1 32,0 1 0,-1 0 1,-3 0-1,0-1 0,2 3 1,0 0-1,-1 1 0,0-1-5,47 3 0,-47-4 1,-1 1-1,36-2 1,1 2 5,0-1 0,-1-1 1,0-4-1,1-1 30,3-1 0,-3-5 0,3 0 0,-4 0 19,-4 0 0,-3 0 0,-6 3 0,-1 1 68,-3-1 0,1 2-121,-9 4 1,-3 6 0,-9 1 0</inkml:trace>
  <inkml:trace contextRef="#ctx0" brushRef="#br0" timeOffset="25342">13705 13940 8355,'0'-12'-240,"0"-1"0,1 2 0,3 2 0,4 2 0,5 1-34,3 4 0,-1-4 0,6 2 377,1 1 0,6-2 0,2 1 0,0 1 0,3 1 0,2 1 0,5-2-33,3-1 0,5 0 0,8 4 0,9-1 1,8-2-25,11-1 0,6-2 0,-39 5 0,1-1-72,4 1 1,1-2-1,2-1 1,1 0-1,3 1 1,2 1-1,4-2 1,2 1-1,3-2 1,0 0-85,-1 0 1,3-1 0,10 0 0,1 0 0,-5-1-1,0 1 1,3 0 0,1 1 115,0 1 1,0 0 0,0-1 0,1 0 0,0 3-1,-1 0 1,-3 0 0,-2 0-75,-5-1 0,0 0 0,-1 3 0,-1-1 0,-7-1 0,-2 0 0,-2 1 0,-2 2 68,-5 1 0,-2 0 0,43 2 0,-23 6 0,1 2 0,-1 2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7:53:50.01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7826 6462 7137,'12'0'0,"1"0"0,-1 0 0,0 0 0,1 0 0,-1-2-3,1-2 0,-1 3 0,1-3 0,-1 1 0,2 0 0,1-1 0,3 1 0,0 2 0,1-1 0,0 0 1,3-2-1,0 1 17,-1 1 1,7 2 0,-4 0 0,3 0-5,-1 0 1,3 0 0,1 2 0,2 1 0,2 1 24,2-2 0,5 0 0,2-2-27,1 0 1,2 0 0,5 0-23,2 0 1,0 0 0,5-2 0,-1 0 0,1-2 17,0 1 1,-4 1 0,4 2 0,0 0 10,-2 0 0,1 0 0,-5 0 0,2 0 47,-2 0 1,3 0 0,-1 0 0,0 2-18,1 2 1,-3-3 0,6 3-1,1-2-40,2-2 1,1 0-1,0 0 1,0 0-45,0 0 1,8 0 0,1 0 0,-2 0 39,-1 0 0,0-2 0,4 0 0,-2-2-69,2 1 1,-4-3 0,3 2-1,-1 0 35,-1-2 0,3 5 0,-5-3 0,2 3 16,3 1 0,1-5 0,1 1 1,-1 2-32,-3 0 0,6 2 1,-3-1-1,0-2 9,0-1 0,7 0 1,-5 4-1,2 0 6,3 0 0,-3 0 0,6 0 0,-1 0 25,0 0 1,3 0 0,-4 0 0,1 0 96,-4 0 0,2-4 1,-1 0-1,-2-1 65,-1 0 1,-6 4 0,-1-5-1,-2 2-63,-2 0 1,3-5 0,-2 4-1,-4-1-31,-7 1 0,3 1 0,-9 2 1,2 0-304,0-2 1,-5-1-271,-1 5 0,-5 6 0,3 1 0</inkml:trace>
  <inkml:trace contextRef="#ctx0" brushRef="#br0" timeOffset="2235">18604 6672 8355,'0'-12'-282,"0"0"0,5-1-348,3 1 1,-1 4 429,1-1 0,1 2 240,3-1 1,1-1 0,0 3 0,2-1 0,3-1 0,2 0 0,0 1 0,2 0 0,2 1 117,2 1 0,7 1 0,2 4 0,3 1-91,3 3 1,12-1-1,2 4 1,10-2-46,9-2 0,13-2 0,-38 0 1,3-2-1,2 1 0,2 0-29,2 1 0,2-2 0,6 1 0,1-1 0,2 0 0,2-1 0,1 0 0,1-1-102,-1-1 0,2 1 0,9 0 0,1-1 1,-6-1-1,-1 0 0,3 2 0,0-1 88,0 2 1,0-1 0,-4 1 0,-2 0 0,1 2 0,-1 0 0,-3 0 0,-1 0-141,-3 0 0,-1 0 0,-4 0 0,-1 0 161,-5 0 0,0 0 0,-3 0 0,0 0 0,46 0 0,0 0 0,0 0 0,1 0 0</inkml:trace>
  <inkml:trace contextRef="#ctx0" brushRef="#br0" timeOffset="2476">19831 6586 8355,'25'0'-580,"11"0"0,5-2 562,6-2 1,14 3 0,5-3-1,10 4-38,11 4 1,9-3 0,-38 1-1,1 0 1,3-1 0,0 0-122,3-1 1,1 0-1,7 0 1,0 0-1,77 0 1</inkml:trace>
  <inkml:trace contextRef="#ctx0" brushRef="#br0" timeOffset="8799">16371 5147 7735,'-12'-17'0,"-1"1"0,1 2 0,1 3 0,1 4-92,2 2 0,4 1 0,-4 4 153,-2 0 1,3 1-1,0 3 1,2 4 0,2 3 178,1 2 1,-2 1-1,-1 2 1,-1 6-1,-1 4-127,1 3 0,1 6 0,-1 1 0,-1 5 0,1 7 171,1 3 0,-5 3-432,2 8 1,-2 0 0,0 0 0,3 0 0,1 0 95,-1 0 0,4-1 0,-1-2 0,2-3 65,2-1 1,2-2 0,1-8 0,3-3 49,5-4 0,-1-2 1,8-3-1,0-4 4,3-3 0,1-1 0,0-2 0,-2-1-46,2-1 1,1-2-1,-1 2 1,-2-3-16,2 0 1,-2-4-1,-1 2 1,-1-2 19,-3-2 1,4 1 0,1-1 0,0-1 31,1-2 1,0 2 0,5-5-14,3 1 1,2 0 0,8-4-1,4 1 1,5-1-24,4-2 0,9-1 1,2 0-1,9 0-49,5 0 1,11-4 0,-1 0 0,3 0-13,2-2 0,0 5 1,6-3-1,-1 2 16,-1 2 1,-46-1 0,1-2 0,47-1-1,-48 3 1,2-1 28,-1 2 0,1-1 0,6 1 0,0 0 0,-5 0 0,0 0 0,2 0 0,0 0-11,1 0 0,1 0 1,-2 0-1,0 0 1,4 0-1,1 0 1,-2 0-1,-1 0 2,-1 0 1,-1 0-1,1 0 1,1 0 0,-2 0-1,0 0 1,1 0-1,1 1 14,-2 2 0,0-1 1,5-2-1,0 1 1,-2 1-1,0 0 76,0-1 0,0-1 0,1 2 0,2 1 0,-2-1 0,1 0 0,2 0 0,-1 0 0,1 0 0,0 0-28,0 0 1,0 0 0,0 0-1,0 0 1,1-1 0,0 0 0,-1 0-1,1 0-55,-1 1 1,0 1-1,1 1 1,-1 0-1,-3-1 1,-2-1-1,0 1 1,0 1-32,0 1 1,-1 0 0,0-2 0,-1-1 0,-1 1 0,1 0-1,-3-1 1,0 0 8,-1 0 1,-1 0 0,0 0 0,1 0 0,41-2 0,-3-1 5,-5-3 1,6-3 0,-14-6-1,-3 1-147,-3 0 0,-9-1 0,-7 1 1,-6-1-229,-7 1 0,-5 0 1,-13-1-1,-2 2-1325,-4 3 938,-9-3 774,-14 10 0,-7-5 0,-12 6 0,0 0 0,0 0 0,0 0 0</inkml:trace>
  <inkml:trace contextRef="#ctx0" brushRef="#br0" timeOffset="9854">16768 5073 8355,'-18'-25'-1638,"2"1"1884,-1 4 0,0-2 0,9 5 0,-3 3 1,0 3-1,1 3 0,4-2-117,0-1 0,3-1 1,7 1-12,5 3 0,3-3 1,5 4-301,3 0 1,9-3-1,4 5 1,5-1 28,3 1 0,-1 1 0,5 4 0,2 0 0,3 0 120,4 0 1,2 0 0,9 0 0,4 0 145,5 0 1,9-2 0,1-1 0,5-2-9,7-2 0,-41 5 1,1 0-1,2-2 1,1 0-1,1-1 1,0 1-19,1 1 1,1-1 0,3-1 0,2-1-1,3 2 1,1 0 0,2-1 0,1-1-93,3 0 1,0 0 0,6-1 0,0 1 0,-3 0 0,0 0 0,1 0 0,0 1-44,3 1 0,-1 0 0,-1-1 0,0 0 0,5 2 0,0 0 0,-5 1 0,0-1 13,-5 0 0,0 0 1,0 1-1,-1 0 1,-3 2-1,0 0 1,0 1-1,0 0 12,-2 1 0,-1 0 0,1-1 0,-2 1 0,-8 1 0,-2 2-1,0 0 0,-1-1 0,-2 0 0,0-1 1,-2 1-1,-1-1 0,0 0 0,-1 0 0,45 1 43,-7 1 0,-3-3 0,-1 2 0,-5-3-9,-7-1 1,-1-4-1,-8 0 1,-5 1-61,-10 2 1,-3-3 0,-8 0 0,-6 1-42,-5 1 0,-2 2 0,-10 0-166,-1 0 1046,-1 0-802,-7 0 0,-1 2 61,-6 2 0,0-1 0,1 5-23,3 2 0,3 1 0,5 1 108,1 1 0,-1-1 0,1 2 0,-1 1-54,0 1 0,2 6 0,1-2 0,2 0-8,-2 1 0,3 4 1,0 4-1,1 0-30,3 1 1,6 0 0,1 5 0,0-2 4,1 1 1,0 6 0,5 2 0,-2-1-44,1 2 0,1 1 0,-1 7 1,-2 1 1,-2 2 0,-2 4 0,-6-3 0,-3-1-21,-1-3 1,-1 7 0,-6-6 6,-3 3 1,3 2 0,-3-5 0,3 2 2,2-2 1,-1-2 0,2-5 0,1-4 0,1-3 15,0-5 1,-4 1-1,-2-5 1,-3-3 64,-2-4 0,-1-4 0,-5-5 0,-5-1 187,-6 0 0,-7-5 1,-12-1-1,-5-2-70,-4 0 0,-6 0 0,0-4 0,-1 0-126,2 0 0,-3-1 1,4-2-1,-2-1-6,1 1 0,9-2 0,-1 1 1,2 1-119,3 1 0,-3-2 0,1 0 0,-1 1-1470,-3 2 1,-4 7 566,-4 2 0,-19 8 0,-5 4 1</inkml:trace>
  <inkml:trace contextRef="#ctx0" brushRef="#br0" timeOffset="27971">5035 8434 8542,'-12'-25'0,"0"1"0,1 4 0,1 3 0,2 5 0,-2 3 130,-1 5 0,-3 3 0,-2 1 0,-5 1 0,-4 3 0,-2 6 1,-2 4 64,1 2 1,1 6-1,-1-1 1,0 1 0,4 0-1,3-1-18,3 1 1,3 0 0,5 0-1,3-3 1,3 1 0,6-2-199,4-1 1,7-1 0,3-7 1,5 0 1,8-7 0,5 1 0,5-7 32,2-8 0,8-6 0,0-9 0,6 0 73,2-2 1,8-14 0,-5 1-1,1-4-16,-2-2 1,-8 6-1,-1 4 1,-9 5-97,-6 2 0,-15 8 0,-10 8-155,-7 5 1,-16 5 0,-14 7 0,-8 7 230,-8 7 0,-5 8 0,-6 5 0,-2 2 219,-1 1 0,-2 4 1,5-3-1,5 1-101,6-1 0,3 2 0,13-8 0,5-2-115,8-3 0,7-6 0,8-1 0,6-4-68,10-3 1,13-5 0,17-1 0,4-4-42,3-7 1,13-7 0,1-6-61,2-6 1,0-2-1,2-4 1,-3 0 0,-4 3-71,-9 3 0,-4 1 0,-14 10-217,-7 2 0,-16 3 0,-12 5 341,-12 7 1,-20 7 0,-13 9 0,-5 5 161,-2 2 1,-6 6 0,-3 1-1,-3 2 273,-1 3 0,2 0 0,2 1 0,4-1-120,3-2 1,12-7 0,8 0 0,7-7-251,8-5 1,7 1 0,8-8 0,9 0 35,13-3 0,13-9 0,15-8-45,7-6 0,3-10 0,13-4 0,3-3 0,2-1-41,0 0 1,-7 0 0,-5 2-1,-9 5-442,-10 5 0,-10 10 0,-16 1 325,-3 4 0,-16 8 0,-12-1 0,-15 6 385,-14 5 1,-14 10 0,-8 7 0,-5 5-64,-2 2 0,-5 2 0,7-5 0,7 0-75,2 1 0,14-8 1,4 2-1,12-5-300,10-4 0,6-5 0,5-3 0,8-2-319,10-2 0,18-3 1,13-5-378,5-8 0,8-5 0,4-7 285,6 1 0,-2-7 0,5 0 0</inkml:trace>
  <inkml:trace contextRef="#ctx0" brushRef="#br0" timeOffset="29363">4527 7875 8355,'-6'-12'0,"-2"0"0,3-1 0,0 1 0,4-1 0,1 0 1051,0-4-712,0 3 1,0-9 0,1 4 0,4-1 0,3 2 0,3 3-177,1 3 0,5-3 0,-1 8 0,-1 0 0,1 3 0,-1 2-172,1 2 1,1 2 0,-5 2 0,-1 6 0,-1 5 43,-2 5 1,-1 0 0,3 0-53,-2 2 0,-5 2 1,2-1-1,-1-2 1,1-3 117,-3 0-4,0-4 0,-2 3 47,0-4 1,0-8 0,0-5-77,0-6 1,0-6 0,0-1 0,0-4-87,0-3 0,0-4 0,0 1 0,1 1-253,3 1 1,-1 2 0,5-2 32,2 4 0,1 8 1,1 2-1,1 1 129,-1 4 0,-4 2 0,1 4 0,-1 4-17,-1 3 1,2 3 0,-3 1 190,1 2 0,-4 5 0,2-3 1,-1 2 84,0-1 0,1-5 1,-5 3-1,0-1 28,0-1 0,4 1-35,0-5 1,1-6-117,-1-6 0,-1-7 0,5-8 1,2-3-100,1-1 0,2 2 0,-1-4 0,0-1-68,1-1 0,-1 4 0,1 2 0,-1 3-153,0 2 0,1 1 211,-1 3 0,-1 3 0,-3 10 251,-3 3 0,-3 3 1,1 3-64,1 2 1,0-1 0,-4 5 0,0-1 0,0-1 27,0 0 1,4-2 0,2-3-109,1-1 0,1-5 1,5-3-1,-1-3-77,0-1 1,5 0 0,-1-1 0,0-3 14,-3-4 1,0-5 0,-2-2-1,-2-1-30,0 0 0,-5-1 0,3 0 0,-2 2 70,-2 1 0,-2 6 135,-1 0 0,0 2-170,0 2 1,0 5 0,0 12-94,0-1 1,6 0-1,2 1 1,3-1-1,2 1-42,-1-1 0,2-1 1,1-1-1,1-3-799,0-2 1,2-1 0,-2-4 481,-1 0 1,-1 0 0,-2 0 0</inkml:trace>
  <inkml:trace contextRef="#ctx0" brushRef="#br0" timeOffset="29595">5383 7367 8355,'-11'-11'-114,"-6"3"0,5 2 0,1 8-793,4 2 564,3 3 0,9 5 0,2 0 0</inkml:trace>
  <inkml:trace contextRef="#ctx0" brushRef="#br0" timeOffset="29989">5606 7578 8355,'-13'-6'0,"1"-2"766,5-3 1,3 0-345,8 3 0,3-2 0,5 6 0,1 1-368,-1 2 0,1 1 0,-1 0 1,0 1-1,-1 3 0,-1 5 0,-3 2 1,-1 1-115,-4 0 1,0 5 0,-2 1 0,0 0 29,0 0 0,-2 0 1,0-3-1,-4 1 1,1-1 86,-1-1 0,0-5 82,2-1-79,3-5 0,-5 1 0,8-8 0,2-6-42,4-5 1,-1-5 0,1-4-1,2 0-56,1 4 0,1-2 0,1 5 0,-1 2 77,1 1 0,-1 3 0,0 1 0,1 3-12,-1 2 1,-3 2 0,-1 9 0,0 6-119,-1 7 0,0 5 0,-4 2 1,2 3 28,2 4 1,-4 1 0,2 1 0,1-3-1431,2-2 1,3-1 0,2-4 0</inkml:trace>
  <inkml:trace contextRef="#ctx0" brushRef="#br0" timeOffset="41410">14536 11137 8355,'12'0'0,"2"-1"0,1-2 0,1-1 0,5 0-320,-4 4 1,3 0 0,-2 0 0,0-1 0,0-2 0,-3-1-336,-1 1 642,-2 2 0,6-5 0,2-1 1</inkml:trace>
  <inkml:trace contextRef="#ctx0" brushRef="#br0" timeOffset="41707">14858 11026 8355,'-14'-13'-47,"-2"1"0,2 4 0,-4-1 0,3 0 0,1-2 303,3-2 0,3 5 0,-1 0 0,5-2 20,3-1 1,1 3-1,1 1-125,3 1 0,10 2 0,12 6 0,10 2-120,8 4 0,20-1 1,6 0-1,9-2-131,9-2 0,-1 3 1,-36-4-1,1 0 0,0 0 1,1 0-41,-1 1 1,0-1 0,1 1 0,-1 0 0,47 7-1,-2-4-190,-6 0 1,-7 2 0,-15-4 0,-10-1-226,-12-2 1,-4 5 0,-12 1 0</inkml:trace>
  <inkml:trace contextRef="#ctx0" brushRef="#br0" timeOffset="44328">5321 11026 8355,'0'-13'-231,"0"5"78,0 0 0,1 4 96,3-5 0,3 7 0,7-3 1,2 4-1,5 1 0,4-1 1,2-2-34,2-1 1,6 0 0,-4 4 0,3 0-25,-1 0 1,-6-4 0,1-1-1,-6 3 1,-6 2-133,-2 4 116,-7-3 1,4 10 0,-4-4 0</inkml:trace>
  <inkml:trace contextRef="#ctx0" brushRef="#br0" timeOffset="44574">5333 11125 8355,'-6'0'-299,"6"0"1,9 0 177,6 0 0,6-6 0,9 0 1,7-3-7,7 1 0,10 4 1,4-3-1,2 0-132,2 0 1,-5-1-1,-2-5 1</inkml:trace>
  <inkml:trace contextRef="#ctx0" brushRef="#br0" timeOffset="49887">6511 13109 8355,'0'-12'-813,"0"-1"762,0 7 0,2-4 0,2 6 0,4 0 0,3 0 0,3-1 1,2 3-1,5 0 0,2 2 0,2 0 200,0 0 0,5-4 0,3 0 0,3 1 0,3 0 1,1 1-9,1-2 0,6-6 1,0 2-1,5-3-31,6-2 0,4 1 0,6-1 0,3 1-19,2 0 1,10 3 0,-6 1 0,5 0-44,0 1 0,-1-3 0,4 6-10,-3 1 0,-3 2 0,3 0 1,3-2-1,-1-1 8,-2 1 1,2 2 0,-4 1-1,2 0 21,2 0 1,1-5 0,2 1-1,0 2 66,0 0 0,-1-2 1,1 0-1,0 1-64,0 2 0,4 1 0,-2 0 0,-1 0-23,1 0 0,-5 0 1,7 0-1,-3 0-39,-1 0 1,0 0 0,-1 0 0,1 0 5,0 0 0,4 0 1,0 0 40,-2 0 1,0 0 0,-1-2 0,1 0 6,2-2 0,6-1 0,-2 5 1,-45 1-1,0-2 0,3 1 1,-1-1-25,1-1 0,2 0 0,5 1 0,1 1 0,-2-3 0,-1 1 0,2 1 0,1 1-63,3 0 0,-1 0 0,0 0 0,0 0 0,2 0 0,2 0 0,-1 0 0,0 0 53,-1 0 1,1 0 0,3 0-1,0 0 1,-2 1 0,0-1-1,-1 2 1,1-1-30,1 1 1,-1 0 0,-2 1 0,0 0 0,-2-1 0,1 0 0,-3 1-1,0 1-3,-1-1 1,0 1-1,-3 1 1,0 1-1,1-2 1,0 0-1,-2 1 1,-2 1-17,-2 0 0,0 0 0,2 1 1,-1-1-1,47 6 0,-1 1-26,-3-1 0,-3-1 0,-8-1-214,-2-2 1,1-1 0,-6 3 0,-2-4 0,-6 1-176,-8 0 1,-7-3 0,-10 3 0,-8 0-1134,-7 0 1569,-15 1 0,0 3 0,-10 0 0,-3-1 0,0 0 0,-2-2 0</inkml:trace>
  <inkml:trace contextRef="#ctx0" brushRef="#br0" timeOffset="57142">5073 9723 7242,'12'-8'0,"0"1"0,1 0 0,-1 2-14,1-1 1,-1 1 0,0 2 0,2-1 84,3 1 0,2-2 0,6-1 0,0 1 0,-1-1 0,1 2 0,1 0-20,3 0 0,0 0 1,6 4-1,2 0 1,0 0-162,3 0 0,6 4 1,-1 0-1,3 0-5,2 2 0,-1-5 0,2 3 0,2-3 59,1-1 0,3 0 1,-1 0 38,0 0 0,-4 0 0,4 0 1,-3 0-1,1 0 99,-2 0 1,5 0-1,1 0 1,2 0-37,2 0 1,6 0 0,2 0 0,6 0-50,7 0 0,1-4 0,12-1 1,2-1-3,0 1 1,-47 1 0,0-1 0,44 0 0,1-1-58,0 1 0,0-1 0,-5 4 0,0-2 9,1 1 1,-5 0 0,3 0 0,-5-2 108,-1-2 0,4 4 1,-4-2-1,5 0 27,2 1 1,8-1 0,-3 2 0,2-2-94,-47 1 0,0 1 0,1 1 0,1 0 0,2-2 0,1 1 0,0 0 0,-1 0 30,-2 2 1,1-1 0,2 0 0,0-1 0,-1 1 0,1 0 0,2 0 0,-1 1-32,-2 0 0,0 1 0,4 0 0,-1 0 0,-5 0 0,-1 0 0,1 0 0,0 0-17,0-1 1,0 2-1,-2 0 1,0 2-1,45 1 1,0 0 1,0 2 1,0-5-1,2 3 1,-1-3 14,-1-1 1,-42 0-1,1 0 1,-2 0-1,-1 0 1,1 0 0,1 0 17,1 0 1,1 0 0,-3 0 0,1 0-1,1 0 1,0-1 0,1 0 0,0-1 13,-2 0 0,1 0 1,0 0-1,0 0 1,-2 2-1,0 0 0,0 0 1,0 0-18,-1 0 0,1 0 0,2 1 0,0-1 0,44 3-34,-48-1 1,-1 0 0,2 1 0,-1 0 0,0-2 0,-1 1 0,49 2 0,0 0 20,-1 1 0,-47-4 1,0 0-1,44 3 0,2-3 35,-2-1 1,3 0 0,-5 0 0,3 0 63,-1 0 0,-7 0 1,0 0-1,-5 0-39,-3 0 0,2 0 0,-3 0 0,-3 0-41,-5 0 1,1 0 0,-6-1 0,-1-2-67,-2-1 1,-1 0 0,-1 4 0,-3 0-11,-4 0 1,1-4 0,-2 0 0,0-1-49,-2 0 1,-2 2 0,1-4 53,0 2 1,-1-4 0,1 5 0,-1 0 72,1-1 1,0 2 0,-2-4 0,-1 2-1,-3 0-34,-2 0 1,3 4 0,-7-4 0,-5 4 62,-5 1 1,-2 0-1,-9 1 1,-2 4 8,-2 3 0,-2 3 1,-2 3-1,-5 1-181,-3 1 0,-2 10-130,-3-1 0,-9 8 0,-6-1 0</inkml:trace>
  <inkml:trace contextRef="#ctx0" brushRef="#br0" timeOffset="58590">4676 9897 7020,'0'17'0,"0"1"0,0 2 0,0 5 0,0 4 0,1 3 135,3 2 0,-2 7 0,2 6 1,-3 4-1,-1 6 0,0 3 1,0 8-1,0 2-51,0 0 0,-4 13 0,0 1 1,1 9-100,2-43 0,1 0 0,0 47 0,0-45 0,1 0 0,0 3 1,1-1-42,0 2 0,0 1 0,1 2 0,-1-1 0,0 0 0,-1-1 0,2 1 0,0-1 10,0 1 1,1-1-1,-1 1 1,1 1 0,0-2-1,1 0 1,-1-1-1,-1-1 9,0-3 0,0 0 0,1-1 0,0 0 0,-1 0 0,-1-1 0,4 48-12,-1-9 0,1-2 0,-3-8 0,1-5 64,-1-6 0,-2-4 0,-1-11 1,0-4-14,0-2 0,0-11 0,0-2 0,-1-5 34,-4-5 0,4-8 0,-3 1 0,1-5-5,-1-3 0,3 2-3,-4-3-27,4-3 1,2 1 123,4-6 0,-3 0-102,7 0 1,-7-1-1,3-4 74,-4-3 1,3 1 0,2 0 0,0 0-57,4 1 0,1 3 0,3-3 0,1 2-36,2 0 0,10-1 0,2 2 0,6-1-17,2 1 0,10-3 1,4 1-1,4-1 9,4 1 1,3-3-1,4 2 1,4 1-1,3-2 1,3 1 47,3 1 1,2-4 11,6 5 0,1-4 1,3 2-1,3 0-36,-1-4 0,-40 5 0,-1 0 0,-1 0 0,0 1-11,1-1 1,0 1 0,0 0-1,0 0 1,4-2 0,0 0-1,0-1 1,1 1 0,0 0-1,0 0-23,1 0 1,0-1 0,1 1 0,-1 0 0,-1 0 0,1 1-18,-1 1 0,1 0 0,1-2 0,1 1 0,-2 1 0,1 1 0,0-1 0,0 0 0,-1 0 0,0 1 25,0 0 1,-1 0 0,-2-1-1,0 0 1,4 1 0,0 2 0,-1-1-1,-1 1 3,-4 0 0,0 1 1,3 0-1,-1 0 1,-1 0-1,-1 0 1,2 0-1,0 0 1,-2 0 1,0 0 0,4 0 0,0 1-1,-4 0 1,0 1 0,2 0 0,1 0-1,0-1 1,1 1 0,-4-1-1,0-1 1,4 0 0,0 0 0,0 0-1,0 0 0,0 0 0,-1 0 1,3 0-1,0 0 1,-1 0-1,1-1 0,-1-1 1,1 1 0,-1-1 1,1 0 0,-1-2-1,0 0 1,-3 1 0,0 1 12,-1 1 1,-1 0 0,3-2 0,-1 0 0,-2 1 0,0 0 0,1 0 0,-1 1-1,0 0 1,-1 1-11,-2 0 0,1 0 0,2 0 0,0 0 1,-3 0-1,0 0 0,1 0 0,0 0 4,0 0 0,-1 0 0,2 0 0,1 0 0,44 0 0,3 0 10,-49 0 0,0 0 0,0 0 1,0 0-1,0-1 0,0 0 1,0 0-1,1-2 39,0 0 1,-1-2 0,3 0-1,0-1 1,45-6 0,-47 5 0,-1 1-20,0 0 1,0 0-1,3 0 1,-2 1 0,45-5-1,-1 2 99,2-2 0,-1 3 0,-1 0 0,-2 2-95,-2 2 0,3-2 0,-2 1 0,-2 1-71,-3 1 0,5 2 0,-6 0 1,3 0-32,2 0 0,-4 0 0,3 0 1,-2-1 37,-3-3 0,7 3 0,0-4 0,1 4-8,-3 1 1,6-1 0,-2-2 0,-3-1 25,-3 1 0,-2 2 0,0 1 0,-3 0 12,-5 0 0,-2 0 1,-10 0-1,0 0 25,-4 0 1,-1-2-1,-12-1 1,-6-2 54,-4-2 1,-5 3 0,-1-3-1,-6 2-51,-1 2 1,-8-3-1,-3 1 1,-2-2 9,-1-3 0,-5 1 0,-1-2 0,-2 0 15,-2-3 1,-2-1-1,-2 2-421,-3 1 0,1-1 0,-5 1 1,-2 0-1,-1-1-1388,-1 1 1465,-1-1 0,-4 1 0,-3 0 1</inkml:trace>
  <inkml:trace contextRef="#ctx0" brushRef="#br0" timeOffset="59083">16309 9612 8355,'-7'-17'0,"4"2"-58,6 4 1,4 0-1,5 8 44,1 5 1,5 0 0,2 9 0,4 5 0,2 2 0,3 4 0,3 2 0,1 5-66,0 4 0,-6 9 1,1 5-1,-6 5 55,-5 6 1,-9 5 0,-4 8-1,-3 8 10,-1 10 1,0-38 0,-1 1 0,-1 3-1,-2 0 1,-1 2 0,-2 1 67,-2 2 0,-1 1 0,0-2 0,0 0 0,0 9 0,0 1 0,-1-2 0,0 1-111,-1-1 1,0 1 0,1 2 0,-1 0 0,1 0 0,0 0 0,1-3 0,1 1 27,-1-3 1,2-1 0,-1-1-1,1-2 1,2-1 0,0 0 0,0-2-1,-1 0-37,1-1 1,0-1 0,2-3 0,1 0 0,1-1 0,0-1 0,0 49 65,2-5 0,-4 0 0,0-8 0,1-3 0,2 1 0,1 3 0</inkml:trace>
  <inkml:trace contextRef="#ctx0" brushRef="#br0" timeOffset="63208">5742 11671 8355,'-7'-2'-2163,"3"-2"1813,3 3 856,1-5-454,0 6 1,1 0 0,3 0 0,6 0 0,7 0 0,6 0-1,7 0 1,6 0 0,10 0 62,9 0 0,10-1 1,14-3-1,10-5-139,8-2 1,3-1 0,-46 6 0,2 0 0,5-1 0,1 1 0,2 0-1,1 0 1,5 0 0,2-1-30,2 1 1,1 0 0,-5 0-1,2 1 1,9 0 0,2 0-45,-2 1 1,-1 0-1,0 1 1,0-1 0,4 0-1,0 0 1,-4 1 0,0 0 81,-4 0 1,-1 1 0,6 1 0,0 0 0,-7-1 0,-1-1 0,0 1-1,0 0 22,-2 0 1,-1 0 0,1-1 0,-2 2 0,-7 0 0,-2 2 0,-1-1 0,-1 0-56,-3 0 1,-1 0 0,42 0 0,-6 0 0,-8 1 21,-7 3 1,-11-1 25,-6 5 0,-3-2 0,5 3 0,-1 4 0,-4 0 0,-3 4 0</inkml:trace>
  <inkml:trace contextRef="#ctx0" brushRef="#br0" timeOffset="63696">8855 11534 8355,'18'0'-559,"3"0"0,8 0 450,4 0 1,10 0 0,8 0 0,9 0 94,9 0 0,15-1 0,10-2 0,-44 1 0,0 0 6,2 1 0,0-1 1,7-1-1,2 1 1,-5-1-1,-1 2 1,4-1-1,-1 1-46,4 0 1,-1 0 0,-2 1 0,1 0 0,2 0 0,1 0 0,-4 0 0,-1 0 57,-3 0 1,-1 0-1,5 0 1,1 0-1,-5 0 1,0 0-1,2 1 1,0 0 12,-1 1 0,0 0 0,0-1 0,1 1 0,-4 1 0,0 2 0,-1-1 0,1 0-2,0-1 0,1 1 0,0 2 0,0-1 0,1-1 0,0-1 0,-1 1 0,-1 0-2,-1 0 0,1 1 0,5-2 0,0 2 0,-4 0 0,-1 1 0,2-1 0,-1-1 0,-2 1 0,1-1 0,3 0 0,0 0 0,-5 1 0,1 1 1,0-1-1,-1 0-28,1-1 0,-2 0 0,44 0 0,-2 3 1,-2 0 16,-3 0 1,6-5 0,-6 3 0,1-4-84,1-1 1,6 0 0,1 0 0,2 0 42,-47 0 1,0 0 0,48 0 0,-47 0-1,1 0 1,-2 0 0,0 0 13,48 0 1,-48 0-1,0 0 1,44 1-1,2 2 13,-2 1 1,-4 0 0,-9-2 0,-3 1-43,-3 1 0,-13 4 0,-4-3 53,-2 2 0,-2 4 0,6 5 0,1-1 0,2 1 0</inkml:trace>
  <inkml:trace contextRef="#ctx0" brushRef="#br0" timeOffset="64043">14560 11671 8355,'0'-13'-230,"0"1"0,0 4 0,2-1 0,3 0 0,8-1 0,6 0 212,4 2 0,9 5 0,4-2 0,5 1 0,5 0 0,3 1 0,5 3 0,4 4-48,5 4 0,9 5-176,7 3 1,5 3 0,-3 6 0</inkml:trace>
  <inkml:trace contextRef="#ctx0" brushRef="#br0" timeOffset="78605">11869 15577 7313,'-1'-11'0,"-2"2"0,-1 0-232,1 0 265,2-2 0,2 4 1,3 3 13,4 2 0,3 2 1,2 0-1,-1 0 0,2 0 30,3 0 0,2 0 1,7 0-1,3 0-55,4 0 0,8 0 0,6 0 0,4 0-5,3 0 0,14 0 0,-1-1 0,5-2 7,5-1 1,-1 0 0,6 3 0,2-2 27,2-1 0,5 0 0,1 4-28,2 0 1,0 0-1,5 0 1,-48 0-1,1 0 1,0 0-1,-1 0-4,3 0 1,0 0-1,-1-1 1,0 2-1,3-1 1,0 1-1,1 0 1,0 1-18,-1 0 1,1 0 0,3 0 0,0 0-1,-3-2 1,-1 0 0,1 0 0,0 0-39,0 0 0,-1 0 0,3 0 0,-1 0 1,-3-1-1,-2 1 0,-1-2 0,1 1 1,-2-1 1,0 0-1,40-2 1,-7 4-1,-11 0-79,-9 0 0,-6-2 1,-14-1-1,-6-1-181,-8 2 1,-12 0 107,-10 2 0,-19 0 1,-19-1-1,-10-2-327,-10-1 513,-10 0 0,-5 5 0,-5-2 0,-2-5 0,-1-1 0</inkml:trace>
  <inkml:trace contextRef="#ctx0" brushRef="#br0" timeOffset="79102">12254 15714 8355,'-28'-13'0,"5"2"0,3 3-1557,5 4 1027,7 3 502,2 1 0,8 4 1,0 1-1,4 1 281,1-1 0,5 4 0,5-4 0,-1 1-162,2-1 0,-3 5 0,6-3 0,1 1 53,2 0 1,2-5 0,1 2 0,4 0-2,0-1 0,0 0 1,4-4-1,5 0-23,3 0 1,4 0 0,7 0 0,4 0-42,2 0 0,12-4 1,4-2-1,5-1-12,7-2 1,0 2 0,9-2 0,1 0-150,0-2 0,-47 6 0,-1 2 0,46-4 1,0 1 65,-1 3 1,-3 2 0,-6 1 0,-2 0 12,-1 0 1,-10 1-1,1 2 1,-2 3 1,-3 1 1,-2-1 0,-6 4 0,-3-3-19,-5-2 0,-2 4 0,-2-4 0,-4 1-91,-4-1 0,-3 4 0,-4-5 1,-2-2-48,-2 0 1,-1-2 0,-4 0-1,0-2 53,-1-2 0,-3-1 0,-2-5-69,-1 2 1,3 1-1,-4-3 1,-2 3-1,-2 2-134,0 2 1,-1 2 0,1 1 0</inkml:trace>
  <inkml:trace contextRef="#ctx0" brushRef="#br0" timeOffset="81449">18269 15689 8355,'-13'-1'0,"1"-4"-858,-1 4 1,0-6 630,-4 3 1,-2-3-1,-6-5 1</inkml:trace>
  <inkml:trace contextRef="#ctx0" brushRef="#br0" timeOffset="81860">17611 15540 7537,'-4'-12'0,"0"-1"0,1 1 0,2 0 0,1-1 0,1 2 0,3 1 0,6 4-183,5 0 1,0 2 182,6 4 0,0 1 1,4 2-1,1 3 0,1 0 1,5 4-1,2 1 1,5 2-1,1-1 34,3 0 0,2 1 0,9-1 1,4-1 41,2-3 0,11 2 1,9-6-1,11-1 1,5-2 0,-38-1 0,3 0 0,-1 0 0,1 0 0,6 0 0,2 0-30,5 1 1,1-2-1,1 0 1,1-2-1,4 1 1,2 0-101,2 1 1,1-1 0,-2 0-1,0-1 1,-1 1 0,1 0 0,0 0-1,0 1 1,-3 0 0,-1 1 15,-4-1 1,0 2 0,1 0 0,-1 2 0,-9-1-1,-1 1 1,-2 0 0,-2 1-117,-3 1 1,-3 0 0,35 6 0,-8 3-1,-15 1-84,-13 1 0,-10 1 0,-16-5 0,-10 1 66,-7-1 1,-8 0 0,-10 1-1,-6-2 104,-8-3 0,-4 2 67,-5-6 0,-2 0 0,-4-4 0,0 0 0,1 0 0,1 0 0</inkml:trace>
  <inkml:trace contextRef="#ctx0" brushRef="#br0" timeOffset="82129">18380 15639 8355,'-4'-8'-221,"1"1"1,5 2-1,5 2 1,5 2 0,6 1 298,7 0 1,6 1-1,11 3 1,6 3-160,9 0 1,3 2 0,15-4 54,5-3 1,5 4-1,7-2 1,8-1-1,-48-2 1,0 1 16,1 0 1,0 0 0,6-2 0,1 1 0,-2 2 0,0 0 0,0-1 0,1 0-73,0 0 1,0 0 0,0 0 0,-1 0 0,3-1 0,0-1 0,-3 2 0,1-1-78,-3 1 0,1 0 0,0 1 0,0-2 158,-3 0 0,0-2 0,-1 1 0,1 0 0,1 0 0,-1 0 0,1 0 0,-1 0 0,-2 0 0,1 0 0,49 0 0</inkml:trace>
  <inkml:trace contextRef="#ctx0" brushRef="#br0" timeOffset="87188">3770 14176 8355,'0'-24'-34,"0"2"0,0 3 0,0 1-78,0 3 0,0 1 301,0 2 0,-1 1 0,-3 3 1,-4 3-46,-3 4 0,2 5 1,1 3-1,0 3-2,1 4 1,-4 2-1,4 2 1,-1 5-1,1 8 1,1 3 304,3 5-394,-3 6 1,3 2-1,-4 10 1,1 7-1,2 5 24,-1 3 0,2 12 0,-4-6 0,2 4 8,2 3 0,1-6 0,2 6 1,0-5-180,0-7 1,0 0 0,0-8 108,0-4 1,0-3 0,0-8 0,0 0 0,2-4 71,2-2 0,-3-11 0,5 0 0,-1-7-42,4-5 1,2-1 0,1-6 0,2-4-26,2-3 1,2-3-1,4-4 1,-1 0-68,1 0 0,6-2 1,1-2-1,0-4-37,1-3 0,-3 3 0,6-1 0,1 1-39,-3 1 1,8-2 0,-5 3 0,1 1 85,1-1 0,-1 2 0,4 4 0,1 0 46,1 0 0,5-4 1,-2 0-1,1 1 53,2 2 1,10 1 0,-5 0 0,6 0-24,4 0 1,-3 0 0,10 0-1,1 0 3,5 0 0,7 0 0,1 0 0,3 0 2,0 0 1,9 0 0,2 0 0,-1 0 16,2 0 0,-5 0 0,-1 0 0,0 0-45,3 0 1,2 0-1,1 0 1,-2-2-41,1-2 1,-44 3-1,1-1 1,-3-1 0,0-1-1,1 1 1,-1 0 53,3-1 0,0 1 0,-2-1 0,1-1 0,0-1 0,1 0 0,-1 0 0,0 0-20,-2-1 1,0 1 0,0 2 0,-1 0 0,37-3-514,-6 1 1,-9-2 0,-9 4 0,-8 1-1,-9 2-452,-7 1 0,-7-6 0,-1 0 0</inkml:trace>
  <inkml:trace contextRef="#ctx0" brushRef="#br0" timeOffset="88086">4167 14263 8355,'0'-13'-38,"0"1"0,2 1 0,0 1 0,4 2 0,1 0 1,1-1-1,0 3 201,1 0 0,-1 1 0,4 2 0,1-1 0,0 1 0,4 1 0,4 2-49,2 0 1,3-4 0,5 0-81,6 1 1,8 1 0,12-2 0,7-5 0,8-2-27,8-1 1,11-2 0,-42 6 0,1 0 0,3-2 0,0 0-18,2 1 1,1-1-1,1-1 1,1 0 0,1 2-1,1 0 1,0 0-1,0 0-60,0 0 1,1 0 0,4-1 0,0 0-1,-3 1 1,1 1 0,1 0 0,1 1 58,2 0 0,0 0 0,-4 1 1,0 0-1,-1-1 0,1 1 0,-1 1 1,0-1-1,-1 1 0,1 1 36,-3-1 1,0 1 0,1 2-1,-1 0 1,-2-1 0,0-1 0,-2 1 0,0 1 0,0-1 0,-1 0 0,-3 2 0,-1-1 0,48-3-55,-1-2 1,-4 3-1,-2-3 1,-6 0 14,-6 0 0,-1 3 0,-8-4 0,2-2 0,-2 1 37,-3 0 1,-5-2 0,-3 4 15,-1 1 1,-6-6 0,0 6 0,-5-3 0,-5 2 0,-5 2 0,-5 2-465,-8 2 369,-4 1 0,-13 1 0,-5 3 243,-4 5 1,-5-3-1,-7 3 1,-1 0-95,-2 2 1,-4-2 0,5-1 0,1 2-32,1 1 0,6 1 0,1 0 0,1 1-87,4-1 1,0 2-1,2 1 1,0 3-36,0 1 1,0 3 0,0 6 0,0 1 5,0-2 0,0 5 0,0 1 0,0 3 121,0 1 0,0 0 0,0 2 0,0 1 72,0 1 0,0 8 1,0-1-1,0 6 1,-1 2-74,-3 3 1,1 3 0,-5 4-31,-2 5 0,-1-4 0,-3 2 0,-1-1 0,-3 1 0,0-3-495,0 0 521,-4-1 1,3-7 0,-4-3 0,2-2 0,4-3-1,4-2 113,0-5 0,2 1 1,3-4-337,4-4 1,2-4 0,1-8 0,-2 1-1,-1 0-1368,1 0 609,-4 0 1,-5-1-1,-7 1 1</inkml:trace>
  <inkml:trace contextRef="#ctx0" brushRef="#br0" timeOffset="109614">16049 12142 8064,'-11'-13'0,"1"1"-33,2 0 0,5 3 1,-3 3-1,2-1 102,0 0 0,-1 4 0,1-1 0,-3 4-68,0 4 1,3-3 0,8 5 0,5-2 0,7 0 0,6-1-1,5-2-51,6-1 0,9-1 1,3-3-1,5-4-28,3-4 1,4 3-1,5-2 1,1-3 100,3 0 1,-1 0 0,5 2-1,1 0 37,-2-1 0,6 1 0,-4 1 1,-4 1-93,-2 2 0,-3 5 0,0-1 0,-3 3-130,-5 1 0,-2 0 0,-10 0 0,-4 0-361,-3 0 1,-6 0 399,-9 0 0,4 5 0,-5 2 0</inkml:trace>
  <inkml:trace contextRef="#ctx0" brushRef="#br0" timeOffset="109918">17252 11745 8355,'-13'-25'0,"2"0"0,3 2 0,4 2 0,2 5 57,2-4 1,6 11 0,4-2-11,5 4 0,4-1 1,7 4-1,2 1-119,1 1 1,9 9 0,0 4-1,0 6-123,1 2 1,-6 2 0,0 5-1,-1 3-9,-5 4 1,-1 4 0,-13 6 0,-11 7-74,-11 6 1,-28 16-1,-21 3 1</inkml:trace>
  <inkml:trace contextRef="#ctx0" brushRef="#br0" timeOffset="111548">18045 14089 8355,'-5'-12'-141,"-5"-1"0,-4 2-633,-2 3 0,-2 2 351,1 6 574,4-5 0,-7 4 0,5-4-159,-1 4 0,-1 1 0,5 0 0,1-1 1,2-3-28,5-5 1,3-2-91,1-1 1,-6 10 0,-2 8 64,-3 8 0,-7 5 0,-2 6 1,-4 0-1,-1-1 49,1 1 1,-1 0 0,-1 0 0,-2-2 10,-1-2 0,0 2 0,4-3 0,-1 0 120,-3 1 1,3-2 0,-2 3 0,5-1 13,2 1 0,2 0 0,-2 0 0,5-1-114,2 1 0,2 1 0,-1 4-9,1 1 0,4-1 0,-1 2 0,1-3 0,0-1 18,0-1 0,5 5 0,-1 0 0,2-1-47,2-2 1,0-1 0,0 0 0,3-1 21,5 1 1,1 6-1,8 2 1,1 1 2,3-1 0,4 7 0,2-3 0,2 2-15,-1-1 0,4 2 0,1-1 0,3-5 1,1-2 1,-4 1 0,1-4-1,3-1-46,3-2 0,6-1 0,-2 0 0,1-1-15,2 1 1,10-1 0,-5-4 64,3-3 0,2-8 0,-3-2 1,3-1-1,3-3 0,-2-2 1,6-2 0,-2-4 0,2-3 4,-1-3 1,9-5 0,1-2 0,3-2 3,4-2 0,-3-1 1,11-2-1,-4 0 0,0 1 1,1 0 0,1 2-1,-3 3-66,-5 1 1,1-4-1,-4 2 1,-2 0-78,1-1 1,-7 5 65,-1-5 0,3 0 0,0-4 1</inkml:trace>
  <inkml:trace contextRef="#ctx0" brushRef="#br0" timeOffset="112322">18070 13965 8355,'14'-5'-237,"8"2"0,-5-4 164,5 1 0,8-2 0,3 4 1,3 1-1,2 0 199,4-1 0,7 3 0,9-5 0,3 2-325,1 0 1,7-5 0,5 0 0,6 0 76,1 0 1,13-2 0,-3 4 0,3-1 112,4 0 0,-6 4 0,-41 0 1,1 1-1,0-1 0,0 1 7,-2 0 0,0-1 1,7 0-1,-1 0 1,-2-2-1,0 1 1,1 0-1,0 0 22,-1 1 0,1 0 0,2 0 0,0 0 1,-1-2-1,-1-1 0,0 1 0,0 0-4,-1 0 0,1-1 0,-2 1 1,0 0-1,1 0 0,1 0 1,-3-1-1,0 1 15,-1 0 0,-1 0 0,1 2 0,-1 1 0,40-1 0,-1 2-19,-5 2 1,-2 0 0,-6 2-1,-4 2-23,-3 4 0,-9 7 0,-6 3 0,-6 2-95,-6 2 0,-2 2 1,-11 4-1,-2 1 58,-1-2 0,-6 5 0,-4 0 0,-2 1 41,-2 0 1,-1-4-1,-1 3 1,-3-1 73,-2 1 1,1-3-1,-3 4 1,1 0 55,-1-1 1,2 6 0,1-2 0,-1 1-73,1 3 0,3 2 0,0-1 1,2 5-51,1 2 0,0-3 0,1-1 0,-1-1-29,1-3 1,-1 1 0,-1-3 0,-1-5-8,-2-2 1,-5-4 0,1 1 0,-3-3 17,-1-4 1,-5 2 0,-5-2 0,-5 1 75,-6-1 1,-4 2-1,-2-4 1,-3 2-31,-2 0 1,-1-2 0,-4 3-35,-1-1 0,1-2 0,-1 3 0,-4-3 0,-3-1-37,-3-2 1,-2 1 0,0 0 0,-1-2 12,-2-1 0,0-2 0,-5-1 1,-1-1 8,-2-2 1,-2 1 0,-4 3 0,-5-1 11,-1-3 1,-13 3 0,5-1 7,-6 5 1,-4-1 0,42-5 0,-1 0 0,-1-1 0,0 2 0,-1 0 0,-1 2-50,0 1 0,-1 1 0,-5 1 0,1 2 0,1 2 0,1 1 0,-2 0 0,0 2-481,0 3 1,-1 0 0,-7 2 0,0 1 0,-67 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7:56:11.00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20997 6883 7463,'0'-12'0,"-1"-1"0,-2 1 0,-1 0 0,1-1 0,0 2 0,1 2 0,-4 0 479,-1 0 0,4 2 1,-2 0-1,1 0-111,0 0 1,0 6 0,4 1 0,0 8 0,0 9-133,0 7 0,0 9 0,0 13 0,0 8-126,0 5 0,-2 14 0,-1 4-53,-1 3 0,-1 7 1,2-2-1,-1 4 0,1-3 1,2-3-376,1-3 336,0-7 1,0-7-1,0-9 1,0-8-1,1-7-298,3-8 1,2-5-1,3-10 1,0-5-1,0-6-281,2-2 0,0-3 1,-1-8-1,-3-4-250,-2-6 1,5-10 0,-3-7 0</inkml:trace>
  <inkml:trace contextRef="#ctx0" brushRef="#br0" timeOffset="301">21183 6759 8355,'-25'-22'81,"1"6"0,8 1 1,4 10-1,2 4 1,3 4 215,3 5 1,3 9 0,1 5 0,0 5-128,0 6 1,0 11 0,0 10-1,0 11 47,0 7 0,-4 12 1,0 4-1,1 4-20,2 5 1,1-4 0,0 1 0,0-3-310,0-6 1,4-6 0,0-12-1,-1-6-124,-2-4 0,-1-9 0,0-8 1,0-6-141,0-5 1,0-8-1,0-5-636,0-2 1,5-7 0,2-1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7:56:58.51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8186 8855 8705,'-13'-7'0,"2"5"0,3 4 55,4 7 1,2 2-1,2 1-37,0 0 0,0-3 0,0-1 0,0 2 1,2 1-1,0 1 0,4-1 0,-1-1 0,1-2 101,-3 2 1,2 5 0,-1 1 0,-1 1 0,-1-1 0,-2 2 0,0 2 0,0 2 67,0 1 1,0 2 0,0 0-1,0 1 20,0 3 1,0 3-1,0 6-69,0 3 0,0 1 1,1 7-1,2 8 1,1 5 19,-1 4 1,-1 11 0,1 2 0,1 5-76,-1 3 0,0-1 1,-1 1-1,3 0-156,-3 0 1,4-4 0,-2-1 0,-1 0 63,-2-5 0,-1 1 0,0-6 0,0 2 44,0 1 1,0-4-1,-1-7 1,-3 1-13,-5 1 0,-2 0 0,-1-4 0,0 0-5,-1 0 0,5-6 0,0-2 0,-1-6-46,2-6 1,2 2-1,5-11-194,0-3 0,0-2 0,1-5 0,3-2 0,6-6-174,5-5 0,-1-5 1,4-5-1,0-3-2928,3-5 3031,-4-6 0,1-16 0,-5-2 0</inkml:trace>
  <inkml:trace contextRef="#ctx0" brushRef="#br0" timeOffset="1458">3721 14052 6558,'7'0'-11,"-1"0"0,-1 0 0,3 0 1,3 0-1,1 0 173,1 0 1,-1-4-1,1-2 1,-1-1-1,0-1 21,1 1 1,-1-2 0,1 4 0,-1 1 0,0 0 0,2 0-1,3 0 1,2 0 79,0 0 0,9-1 0,-2 4 0,4-2-178,5-1 1,2-1 0,4 2 0,6-1-243,6 1 0,4-4 0,11-1 0,5-3 102,4-2 0,6 5 1,-3 0-1,1 0-42,3 1 0,2-3 0,0 6 0,0 1-193,-4 2 0,-2 1 0,-4 0 1,0 1 7,-2 3 1,-2-1 0,-11 4-22,-3-2 1,-9 5 0,-6-3 0</inkml:trace>
  <inkml:trace contextRef="#ctx0" brushRef="#br0" timeOffset="7482">3894 6040 8355,'9'0'-214,"-1"1"-388,2 3 0,1 3 0,1 6 1</inkml:trace>
  <inkml:trace contextRef="#ctx0" brushRef="#br0" timeOffset="7756">4142 5891 8355,'-16'-4'923,"-1"0"-781,6 0 1,6 5-250,5 3 0,0 3 1,0 6-1,1 0 372,3 4 1,3 2-1,4 6 1,-1 0 22,-2 0 0,0 5 0,3 2 0,-1 1-549,-2 0 0,-4-6 0,3 1 0,-1-5-412,-3-2 1,-2-6-1,-1 2-1247,0-4 1761,0-6 1,-6-1-1,0-6 1</inkml:trace>
  <inkml:trace contextRef="#ctx0" brushRef="#br0" timeOffset="7953">3870 5879 8355,'-11'-13'287,"4"2"595,7 3 1,5 1-777,8 3 0,4-2 1,4-3-1,4 1 1,4-2-62,4-1 1,3 4 0,1 3 0,-1 2-1,-2 2 1,-2 2 0,-3 2 0,-6 4-3625,-5 3 3081,-10 7 0,4 2 0,-6 4 0</inkml:trace>
  <inkml:trace contextRef="#ctx0" brushRef="#br0" timeOffset="8194">3981 6300 8355,'-11'9'302,"3"-1"1,4-5-66,8 1 0,6-3 0,9-1 0,7-1-393,4-3 1,3-3 0,5-6 0,0 1 0,2 0-1951,1-1 1783,-5 1 0,0-1 0,-4 1 0</inkml:trace>
  <inkml:trace contextRef="#ctx0" brushRef="#br0" timeOffset="8513">4589 5730 8355,'-6'-25'1358,"-1"11"-900,1-2 0,1 16 1,8 0-199,1 7 0,5 9 1,-4 5-1,1 2-185,-1 2 0,3 4 0,-3 1 1,-3 2-78,0 2 0,-2 2 1,1 2-1,2-3 93,1-2 1,1 1-1,-2-8-195,1-3 0,6-6 0,-3-1 0,3-3 21,2-5 0,-2-3 0,7-5 0,1-1 0,3-3-277,3-4 1,0-8 0,1-1-1,-1-3-514,-4-2 1,6-1 136,-5-2 0,11 0 0,-6 0 1</inkml:trace>
  <inkml:trace contextRef="#ctx0" brushRef="#br0" timeOffset="9022">5110 5705 8355,'-11'-19'1439,"8"1"-944,-5 5 1,6 7 0,6 3-71,5 6 0,-2 8 0,0 7 0,-2 1-271,-2 3 1,2 1 0,-1 3 0,-1 3-127,-1 4 1,-2 2 0,1-1-1,2-1-479,1 2 0,0-5 1,-3-1-1,2-3-448,1-1 0,5-6 0,-5-2-368,-2-3 0,4-6 1030,-2 0 1,6-5-1,-3 3 1</inkml:trace>
  <inkml:trace contextRef="#ctx0" brushRef="#br0" timeOffset="9023">5122 5705 8355,'-12'-18'156,"3"4"1,3-2 0,0 2 535,3 2 1,2 3-12,1 1 0,3 5 0,4-2 1,6 1-563,5 0 1,4-5 0,6 4 0,4-1 0,1 1 0,1 2 0,-4 2-1,-2 1 1,-5 0-196,-2 0 0,-4 5 0,-9 5 0,-4 4-368,-3 2 0,-12 6 0,-5-1 0,-8 4-21,-5 4 0,-2-3 0,-6 3 0,1-4-307,3-5 1,4 2 0,8-7 264,5-4 1,2 2 0,1-6 0</inkml:trace>
  <inkml:trace contextRef="#ctx0" brushRef="#br0" timeOffset="9176">5829 5904 11019,'-11'2'4036,"3"7"-8386,2 4 3107,12 0 0,1-6 0,5-2 1</inkml:trace>
  <inkml:trace contextRef="#ctx0" brushRef="#br0" timeOffset="18357">4217 14039 7760,'4'-12'0,"1"0"0,2-1 5,3 1 0,-3-1 0,1 1 157,2 0 0,2 1 0,3 0 0,5 0 0,2-3 0,5 0 0,5 0 0,7 2 0,5-1-49,4 1 0,6 4 0,2 1 0,3 1 0,5 4-21,-1 0 1,3 2 0,0 2-807,1 2 1,10-2-16,-11 7 0,8-1 0,-5 4 1</inkml:trace>
  <inkml:trace contextRef="#ctx0" brushRef="#br0" timeOffset="23107">16520 6288 8355,'-6'-12'260,"0"5"270,-1 1-310,1 6 0,6 6 0,0 3 0,0 7 1,0 4-132,0 4 1,0 2 0,0 3 0,1 4 0,2 3 0,1-1 0,-1 0 0,-1-2-587,-2 1 1,0 1-1,0-2 1,1-5 0,2-6-1,1-6-1101,-1-2 1434,-2-2 1,-1-5-1,0-1 1</inkml:trace>
  <inkml:trace contextRef="#ctx0" brushRef="#br0" timeOffset="23871">16483 6375 8355,'0'-31'306,"0"7"1,0-1 0,0 6 0,0-1-1,0 2 107,0 0 0,1 5 1,3-4-1,4 3-24,4 2 1,1 0 0,4-1 0,4 2-281,2 3 0,0 2 0,-1 6 0,-2 0-336,-2 0 0,-2 7 0,-5 4 1,-3 6-322,-3 2 1,-4 2 0,-4 4-1,-4-1 142,-5 1 1,-7 4-1,1 0 1,0-1 331,0-2 0,-3-6 0,5 0 0,1-2-61,1-3 0,3-1 0,2-2 339,5 0 0,3-3 1,2-1-1,3 0-247,5-1 1,6 4 0,1-4 0,1 1 0,-1 1-197,1 0 0,4 1 1,-3 0-1,0-2 25,-1 1 0,0 2 0,-5 2 0,1-2 2,-1-3 0,1 3 1,-2-3-1,-2 3 129,0 2 1,-1-1-1,4 1 1</inkml:trace>
  <inkml:trace contextRef="#ctx0" brushRef="#br0" timeOffset="23872">16904 6648 8355,'-12'0'2157,"5"-2"-2022,3-2 0,8 3 1,4-5-1,3 2-209,2 0 1,3-4 0,1 2 0,-1-1-1,1-1 1,-1 0 0,0 0 0,-3-1-301,0 2 0,-5-4 0,-1 3 162,-2-3 1,0-1 0,-5-1 195,0 1 0,0-1 0,-2 1 12,-2 0 0,-3 1 0,-4 1 0,2 3 1,0 2 13,0 2 1,2 1-1,0 4 1,0 1 71,0 1 1,4 9 0,-1 0 0,3 2-46,1 3 0,0 0 1,0 4-1,1-3-199,3-1 1,3 4 0,6-3 0,0 1-401,4-4 1,1-3 0,4-5 285,-1-4 0,-1 3 0,5 0 1</inkml:trace>
  <inkml:trace contextRef="#ctx0" brushRef="#br0" timeOffset="24426">17400 6251 8355,'0'-24'-351,"0"4"0,-1-4 523,-3 4 0,1 2 1,-4 1-1,0 3 1,1 3-1,-3 2 959,2 0 0,2 8-892,5 1 0,0 7 1,0 8-1,0 4-153,0 5 1,4-1 0,2 10-1,-1 2-245,1 1 1,2 2 0,-4 2-1,0 1-391,2-1 0,-5 3 0,3-2-66,-3-1 0,-1-6 0,0-6 0,2-1 86,2-3 1,-3-4 0,5-5 483,-1-5 1,-3 1-1,3-5 1</inkml:trace>
  <inkml:trace contextRef="#ctx0" brushRef="#br0" timeOffset="25291">17711 6437 8355,'6'-6'268,"-1"-2"1,-5-3 0,-5 0 0,-3 3 0,-3 2 281,-1 1 0,-1 3 0,1 0-551,0 4 0,-1 1 0,1 5 1,-1 2-1,2 2 0,2 4 1,0 0-1,1-1 0,0 0-216,0 2 0,5-2 0,-1 4 0,2-1 0,2-3 0,0-1-1020,0-1 1044,0-1 0,4-4 1,2-1-1,1-1 178,3-4 0,-4-2 0,3-4 1,0-4-1,2-3 89,2-1 0,-5 1 0,0 1 6,2 2 1,-3-1 338,1-3 0,0 1-210,5 3 1,-1 4 0,-1 8-343,-3 4 0,-1 3 1,-3 1-1,3 1 1,0-1 0,4 1 0,-4-1 0,1 0-247,1 1 0,-1-1-186,4 1 1,1-1 0,-1 0 0</inkml:trace>
  <inkml:trace contextRef="#ctx0" brushRef="#br0" timeOffset="25292">17859 6499 8355,'-5'-13'1275,"3"1"1,-2 5-888,8 3 0,5 3 0,6 2-485,1 3 1,1 3 0,-3 5 0,1 1 0,1 1 0,0 1 0,-3 1 0,0-1 0,-1-1-1401,1-1 1,-1-5 549,0 0 0,-1-4 801,-2 5 0,2-7 0,-4 4 0</inkml:trace>
  <inkml:trace contextRef="#ctx0" brushRef="#br0" timeOffset="25293">18083 6424 8725,'-13'0'1070,"5"0"-803,0 0 1,-1 0-1,-3 2 1,0 2 562,-1 4 1,2 7-1034,3 2 1,-3 4-1,4-4 1,-1 1-577,-1 0 0,5 4 0,-3-1-460,2 2 1,-3-2 946,4 0 0,-1-6 0,5 3 0</inkml:trace>
  <inkml:trace contextRef="#ctx0" brushRef="#br0" timeOffset="25973">18231 6598 8993,'0'-12'-54,"0"5"0,0 0 1,2 4-1,2-2 65,4-2 1,3 3 0,3-5 0,3 0 0,2-1 0,0 0 0,-2 2 0,-4-2-169,0-1 1,-1-1 0,-1 0-1,-2-1 125,-5 1 1,-3-1 0,-2 1 113,-3 0 0,-3 3 1,-6 2-1,1 2 38,-1 2 1,1 2 0,0 2 0,-1 3-69,1 5 0,1 2 0,1 1-57,2 0 0,5 5 1,-1 1-1,3 1 1,1 2-83,0-2 0,5 5 0,3-5 0,5 0-63,3-2 0,4-1 0,4-2 0,1-3 103,0 0 1,0-5 0,0-2 0,-1-3 22,1-1 0,0-5 0,0-4 0,-2-2 193,-2-1 1,1-5 0,-5 1 0,-2-1 89,-1-1 1,-6 5-1,-1-4-34,-2 3 0,-1 2 1,-4-1-69,0 1 0,-5 1 0,-3 3 0,-3 4-34,-2 2 1,1 2 0,-1 2 0,1 2-140,0 4 1,-5 9 0,0 2 0,2 1-192,2 1 1,1-2-1,3 4 1,2-4-67,1-1 1,2 2-1,4-3 74,0-2 0,6-3 0,2-3 0,3-5 127,2-3 0,0-2 0,2-3 0,2-6 143,-2-5 1,0 0 0,0-6 138,2-1 0,0-1 1,-5-2-1,0-1-159,1-3 0,-5 1 1,-1-4-1,-2 1 1,-2-1-142,-1-2 1,-2-2 0,0 0-1,-2 3 172,-2 4 0,1 4 1,-5 6-1,0 5 49,1 4 1,-4 9-1,4 1-108,0 7 1,-3 9 0,6 7 0,2 4 56,0 6 1,2 3-1,0 1 1,0 0-582,0 1 0,6-1 0,3 0 1,5-1 17,3-3 0,3 1 51,-3-5 0,10 0 0,0-4 0</inkml:trace>
  <inkml:trace contextRef="#ctx0" brushRef="#br0" timeOffset="26741">19186 6214 9079,'7'-25'1991,"-7"5"-1348,-1 3 0,-5 8-350,6 1 1,5 7 0,-1 1-1,-2 8 1,0 7-407,-2 6 1,0 2 0,0 2-1,0 0 86,0 0 1,-4-1 0,0 1 0,-1 0 1,0 0 1,4-2-1,-4-2 1,4-3-10,1 0 0,0-4 0,1 1 0,4-4-163,3-3 0,3-4 0,3 3 0,1-2-347,1-2 1,6-1 0,-2-2 0,0-2-122,1-2 0,-2-1 0,3-5 0,-2 2 245,-2-2 0,4-6 0,-3-4 0</inkml:trace>
  <inkml:trace contextRef="#ctx0" brushRef="#br0" timeOffset="26742">19546 6226 8355,'-11'-12'1604,"3"-1"-145,2 6-1349,6 2 1,0 6 0,0 3 31,0 5 1,2 2 0,0 2 89,3 4 0,4 2 1,-2 6-1,0 0 0,-2 0-467,1-1 1,-5 1-1,4 0 1,-4 0-199,-1 0 1,4-6-1,0-1 1,0-2-571,2 1 1,-5-5 0,5-5 100,-1-1 0,-2-2 776,5-4 126,-5-6 0,3-1 0,-6-5 0</inkml:trace>
  <inkml:trace contextRef="#ctx0" brushRef="#br0" timeOffset="26743">19596 6251 8355,'-6'-25'-106,"5"2"1,-5 1 0,2 2 885,0 2 0,0 2 0,4 3-316,0 1 1,5 1 0,5 1 0,4 3-253,2 2 0,5-3 0,-3 3 0,1 3-228,3 0 0,-2 2 0,-1 0 1,-1 2-141,-3 2 0,-1-1 0,-3 6 1,-3 4-256,-4 2 0,-8 7 0,-6-1 1,-3 2-179,-4 2 1,-5 0 0,1-1-101,-2 1 1,4-1 217,2-4 1,-2 4 0,0-5 0</inkml:trace>
  <inkml:trace contextRef="#ctx0" brushRef="#br0" timeOffset="26884">20117 6338 8355,'-6'-7'-874,"-1"1"0,-5 6 1</inkml:trace>
  <inkml:trace contextRef="#ctx0" brushRef="#br0" timeOffset="31346">8992 14039 9083,'-6'-17'0,"-2"-4"0,-2-1 0,2 1 714,4 5 0,1 2-429,-1 1 1,4 7-1,-1 3 1,5 7 0,3 8 517,2 8-649,2 3 0,2 9 1,0 5-1,4 8 1,2 8 11,1 5 0,3 4 1,-2 4-1,1 4 0,0 5-66,-2 3 0,-3 2 1,2 1-1,-1-5-370,-3-4 0,-1-10 0,-1-3 0,-1-9-64,0-6 1,-3-4 0,-2-9 0,-1-6-2175,1-7 1216,-4-4 0,3-13 915,-6-5 0,-6-17 0,-1-5 1</inkml:trace>
  <inkml:trace contextRef="#ctx0" brushRef="#br0" timeOffset="31670">8868 14077 8355,'-25'-18'47,"6"0"0,3-3 0,5 5 1,5 2-1,-1 3 1916,0 3-1601,4-3 0,-3 11-241,6 0 1,2 0-1,2 4-68,4-3 1,-1-1 0,0-1 0,0-2 79,0-1 0,0-11 1,1-2-1,-3-4-138,1 1 1,-3-4 0,4 4 0,-2-2 40,-2 1 1,0-1 0,-1 4-147,3-1 0,4 4 0,-1-1 0,3 7-105,2 5 1,1 2-1,1 5 1,3 4-141,1 5 0,2 5 1,4-1-1,-1 5-653,1 2 0,5-3 0,2-2 0</inkml:trace>
  <inkml:trace contextRef="#ctx0" brushRef="#br0" timeOffset="33074">9004 15838 8355,'6'-17'68,"-5"1"0,-4 1 1,0 1 314,2 1 0,1 5-88,0 0-81,0 5 0,0-4-59,0 3 0,0 8 1,0 2-1,0 6 1,0 6-1,0 1 1,0 3-365,0 2 1,-4 6-1,-2 2 1,0 2-1,-4 1 1,0-1-1,1-2 1,2-3-1177,1-4 0,2 1 1143,4-10 1,0 1 0,0-5 0</inkml:trace>
  <inkml:trace contextRef="#ctx0" brushRef="#br0" timeOffset="34045">8967 15825 8355,'0'-16'0,"0"-1"-179,0 1 1,0 3 193,0 1 1,1 5 0,3 3 0,5 4 316,2 4 0,1 4 0,2 8-128,2 0 0,-2 6 1,4-3-1,-1 3 1,-1 0-123,-1 1 0,3 3 1,-1-7-1,-2 2-87,-1-1 1,-2-6 0,1 0 0,-1-6 59,0-2 1,1-2-1,-1-6-126,1-2 0,-2-3 0,-2-6 1,-2-4 3,-1-4 0,-1-2 1,-2-3-1,1-2 31,-1-1 1,-2 0 0,-1 5-1,0-1-578,0 0 0,-4 2 0,-1 3 0,-1 6-583,0 5 1077,2 6 1,4-2-1,0 5 1</inkml:trace>
  <inkml:trace contextRef="#ctx0" brushRef="#br0" timeOffset="34046">9562 15838 8355,'-5'-13'305,"3"-5"0,-7 5 164,5-4 0,-5 3-272,5 2 0,0 6 1,4 6-1,0 7 1,0 4-1,1 2 64,4-1 1,-4 6 0,4 4 0,0 4-598,-1 3 0,0 0 0,-3-4 0,2 0-182,1 0 1,2-5 0,-4 0 0,2-3-589,-1-1 0,4-3 718,1 0 1,-2-8 387,-2-5 0,-3-5 0,-1-8 0</inkml:trace>
  <inkml:trace contextRef="#ctx0" brushRef="#br0" timeOffset="34047">9525 15689 8355,'0'-21'0,"0"2"381,0 1-143,0 2 0,6 7 1,2 2-37,3 2 1,5 1 0,1 4 0,-2 0-317,-1 0 0,-2 1 1,1 3-1,-1 5-207,0 2 0,-3 1 0,-2 2 0,-2 2 11,-2 5 1,-2 0 0,-1 2 0,-1 3-681,-3 0 849,-3 1 1,-6-3-1,1 1 1</inkml:trace>
  <inkml:trace contextRef="#ctx0" brushRef="#br0" timeOffset="34048">9885 15974 8355,'-7'-5'1207,"3"3"-1790,8-2 1,3 3 0,5 1 61,0 0 1,6-6 0,2-1 0</inkml:trace>
  <inkml:trace contextRef="#ctx0" brushRef="#br0" timeOffset="35543">10220 15515 8355,'-20'-12'242,"2"0"1088,6-1-1146,5 6 0,2 3 0,6 10 0,2 5 1,2 5-1,2 3 0,3 4-36,1 0 0,-3 3 0,-1 2 0,0 2 0,0 0-311,2 1 1,-2 2 0,0-4 0,-1-2-157,-4-1 0,4-2 0,-2-4 0,-1-3-349,-2-3 0,1-6 469,2 0 1,-3-6-1,3-2 135,-2-7 0,-2-6 1,1-2-1,2-3 78,1-1 0,5-2 1,0-2-1,2 1 41,1 1 0,1 6 1,-1-1-1,0 2-46,1 1 0,-1 6 0,1 3 0,-1 3 118,0 1 0,1 5 0,-1 4 0,-1 3-312,-3 5 0,3 2 0,-4 4 0,2-1-106,-1-1 1,-5 0 0,1 2-1,-3-2 33,-1-5 1,6 4-1,1-1 1</inkml:trace>
  <inkml:trace contextRef="#ctx0" brushRef="#br0" timeOffset="35544">10703 15801 8355,'0'-20'0,"0"2"553,0 6 1,0 0-207,0-1 0,0 5 1,-1 0-1,-3-1-20,-5 2 1,-2 1 0,-1 3 0,0-1-258,-1 1 0,1 3 0,-2 4 1,-1 6-1,-2 4 0,2 2 1,1 1-1,2-1-265,0 1 1,5 1-1,3-3 1,2 1-246,2-1 1,0-1-1,2-3 178,2-3 0,3-2 1,5-6-1,2 0 1,1 0 151,1 0 1,5-6 0,-3-2-1,0-3 141,0-1 1,-2-5 0,-5 1 0,-1 1-18,-2 1 0,-5 1 0,1 1 829,-2 0-744,-2 5 1,-5 3-1,1 8-296,2 4 0,0 3 0,2 1 0,2 1-200,2-1 0,-2 1 1,7-1-1,0 0-57,2 1 0,3-5 1,1-1 92,2-2 1,4 0 360,-5-5 0,6 0 0,-3 0 0</inkml:trace>
  <inkml:trace contextRef="#ctx0" brushRef="#br0" timeOffset="35545">10926 15739 8355,'-12'-17'-158,"0"1"0,-1 3 279,1 5 1,-1 1 0,2-3 0,2 3 725,1 2-257,5 1 1,-1 4 0,8 1-418,4 3 1,3-1-1,3 5 1,1 2-69,2 1 0,-1 1 1,-2 1-230,2-1 0,-5 1 0,3-1 0,-1 0 0,-5 1-714,-1-1 0,1 1-138,-4-1 815,0-5 0,-4-7 0,-1-8 60,-3-3 1,2-2 0,-3 1-1,1-1-74,0 1 1,-1 0 0,5-2-1,0-1-143,0-2 1,2 1-1,2 3 1,4 1 243,3-1 0,7 1 0,1 0 0</inkml:trace>
  <inkml:trace contextRef="#ctx0" brushRef="#br0" timeOffset="35546">11423 15652 8355,'0'-13'357,"-6"6"0,1-4 0,-5 3 14,2-3 0,3-1 1,-3 1-1,0 1-131,1 2 1,-3 4 0,5-3 0,-1 0-81,1 0 0,-3 3 1,2-3-1,1 3 1,-2 7-82,0 8 0,0 2 1,-3 8-418,2 1 1,0 2 0,-5 0 0,1 1 0,0-1 78,-1-4 1,6 4-1,3-5 1,3 0-215,1-2 441,0-3 0,5-8 1,3-3-1,4-7 54,0-8 0,6-6 0,1-7 1,2-1-61,-1-3 1,-3-3 0,2-5 0,-1-2 13,-3-2 0,-1 2 0,-1-3-126,-1-1 1,-4 4 0,-1-1 0,-1 5 108,-4 2 1,0 6 0,-4 3 0,-2 6 0,-4 5 91,-3 5 0,-1 4 0,1 9 275,2 8 1,0 5-1,4 8 1,3 3-210,0 4 0,4 1 0,0 2 0,4 0-207,1 3 0,-3 5 1,4-3-1,2-1-486,1-1 0,3-6 0,1-2 0,3 0 27,1-4 1,2-6-1,4-3 1</inkml:trace>
  <inkml:trace contextRef="#ctx0" brushRef="#br0" timeOffset="38648">17649 14970 8355,'0'8'-653,"0"0"0,-5 0 1207,1 5 1,0-5 0,6-1 0,2-1-248,4-4 0,3-3 0,1-6 1,2-5-152,3-2 1,-2-5 0,5-4 0,3-3-76,0-3 0,2-9 0,0-2 0,-1-7-79,1-8 1,0-6 0,0-6 0,-2-4-207,-2 2 0,2-12 0,-3 10-62,-1-4 0,-3 8 1,-6 16-1,-3 8 0,-2 11-116,-2 9 0,-1 12 0,-4 12 56,-2 10 1,-3 7-1,-5 8-90,-1 3 1,1-3 0,0 5 0</inkml:trace>
  <inkml:trace contextRef="#ctx0" brushRef="#br0" timeOffset="39013">17934 14126 8355,'-29'-16'0,"1"-1"645,5 2 24,9 7-722,3 2 1,11 2 0,1-1 0,9-2 0,8-4 0,5-3 0,8-4 0,3-1-19,3-3 0,-4 2 0,-1 1 0,-2 1-125,-2 3 0,-6 1 0,-3 2 207,-1-1 37,-1 7 0,-10 7 0,-3 11 0,-4 8-60,-4 3 1,1 7 0,-4 3-435,2 3 0,0 1-35,5 1 0,0-1 0,0 0 1</inkml:trace>
  <inkml:trace contextRef="#ctx0" brushRef="#br0" timeOffset="39687">16780 15652 8355,'0'-25'381,"0"0"0,0 2-177,0 2 0,-4-1 1,-1 5-1,-2 2 0,-3 3 1,-1 4-1,-1 4 1,-2 2 57,-3 2 0,0 6 0,-6 2 0,4 4 0,0 5-370,0 4 0,3 3 0,0 4-59,2 1-1,3 0 1,3-4 0,4-1-167,2 1 0,4-1 0,2-4 68,4-3 1,5-3-1,3-2 1,6-1-142,6-3 1,5-2-1,8-6 1,5-2-1,0-2 97,0-4 1,2-9-1,-4-2 1</inkml:trace>
  <inkml:trace contextRef="#ctx0" brushRef="#br0" timeOffset="40480">17103 15639 8355,'0'-12'0,"0"0"0,0-1 0,0 1 0,0 3 318,0 1 1,0 4-1,-2-3 1,-2 2-1,-4 2 1,-3 3-305,-1 4 1,-1 3 0,-1 5-1,-1 1-149,-1-1 1,-1 6 0,5 1 0,-1 2 67,1 0 0,4-5 1,1 4-1,0-3 0,1-1 1,1-3-888,2 0 810,2-1 1,6-1 0,4-3-1,2-3 1,1-4-1,0-1 0,1-6 1,-1-2 179,1-3 0,-1-3 1,0-1-1,1-1 0,-1-1 1,-1 1 131,-2-1 0,-4 1 0,-4 5-59,4 2 0,-4-2 0,2 4 149,-6 0-265,2 2 1,-5 6 0,6 3 0,0 5-57,0 2 1,0 1 8,0 1 1,6-1 0,0 0 0,3-1 0,-1-1 7,2-2 0,-3-4 1,1 3 13,1-1 1,-2-2 0,2-4-1,0 0-2,2 0 0,-2 0 0,-1 0 49,1 0 1,-2-1 0,0-4-1,0-1 1,-1-3 59,-1 1-11,5 0 0,-7-3-139,5 2 51,0 9 0,-1 3 1,-2 6-1,1 0-10,2 2 1,-1 2 0,1-2 56,2-3-3,1-3 0,1-5-7,1 0 1,-2-1 0,-1-3-1,-4-4-35,0-3 1,4-2 0,-2 1 14,3-1 1,-3 1 0,0 1 0,2 1 32,1 2 1,2 1-1,-1-1 32,0 4 0,-3 4 0,-3 4 1,1 4-114,0 3 1,-3 3-1,3 1 1,-1 2-272,-3-2 1,2 3-1,1-2 1,-1-1 98,1-1 0,9-1 0,-1-1 0</inkml:trace>
  <inkml:trace contextRef="#ctx0" brushRef="#br0" timeOffset="41239">18095 15267 8709,'-19'-26'433,"2"5"1,10 12-1,6 6 1,4 6-415,-1 5 0,1 4 0,0 5 0,1 4 0,-1 2 119,-2 2 0,-1 4 0,0 0 0,0-2-379,0 0 1,0 1 0,0 1 0,0-1 2,0-2 1,4-7-1,0-2 1,1-3 60,0-2 0,-2-5 1,5-3-1,2-2 78,1-2 1,-3-2 0,0-2 0,1-4-11,-2-3 1,4-2 0,-3 1 0,3 0 70,1-1 1,-3 2 0,-1 1 0,1 4 54,2 0 0,-2 2 0,-1 4 55,2 0 1,1 0-1,1 1 1,-1 3 0,-1 5-47,-2 2 1,-4 1 0,3 1 0,-1-1-29,-4 0 0,0 1 0,-5-1 0,-4 1-12,-5-1 1,-9 0 0,0 1 0,-2-1-102,-2 1 0,2-2 0,2-3 0,4-4-561,4-3 404,0-1 0,1 0 0,-1 0 1</inkml:trace>
  <inkml:trace contextRef="#ctx0" brushRef="#br0" timeOffset="41240">18467 15689 8355,'-18'0'-92,"-2"0"0,2 0 598,1 0 1,3 4 662,2 0-1213,5 0 0,11-4 0,10-1 1,4-5-1,5-5 0,3-5 0,3-2 1,-1-1 62,-2-1 1,-1 1-1,-2-3 1,-2 3-142,-4 1 0,-4 1 0,-2 5 0,-2 0-14,-5-1 0,-3 1 131,-1-1 0,-10 6 0,-2 3 0,-3 3 38,-3 1 0,3 5 0,-4 4 1,1 2 68,2 1 0,0 6 0,2 3 0,5 2-146,2 2 1,2 0-1,7 0 1,2-2-272,4-2 0,5 1 0,5-6 1,6-2-327,8-4 0,14-5 292,3-5 1,9 0 0,-1 0 0</inkml:trace>
  <inkml:trace contextRef="#ctx0" brushRef="#br0" timeOffset="41642">19385 15404 8355,'4'-14'0,"0"-1"0,0-2 385,2 2 0,-5 1-143,3 2 0,-2-1-375,-2 1 0,-2 5 1,-2 3-1,-4 4 41,-3 4 0,-2 3 0,0 5 171,-4 1 1,3 3-1,-1 1 1,6-2-80,4-1 1,4-2 0,1 1-1,1-1-33,4 1 0,1-1 1,8 2-1,1-1-41,2 0 1,1 2-1,-2-8 1,4 1 127,-1 0 1,3-5-1,-5 3-86,-2-1 0,-7-2-43,-4 5 1,-8 1 0,-6 3 0,-5 0 0,-6 2-356,-2 3 1,-2-4-1,2 4 1,1-3-544,1-2 973,6 1 0,-3-1 0,6 0 0</inkml:trace>
  <inkml:trace contextRef="#ctx0" brushRef="#br0" timeOffset="43195">19720 15478 8355,'7'-5'42,"-2"-2"1,-5-6 497,0 1 0,0 0 561,0-1-978,0 1 0,-1 5 0,-3 4 0,-3 6 0,-2 5 0,3 3-229,0 2 1,-4-1 0,4 2-1,-1 1-240,2 1 0,4 2 1,1-3-1,0 2 111,0-2 1,1-2-1,4-4 1,3-2 18,3-1 0,1 2 0,1-4 154,-1-1 1,1-7 127,-1-5 1,-4-2 0,-1-2-1,-1-3-15,-4 0 1,4-2 0,-2 3 0,-1-3 0,-2 0-41,-1 0 1,0 2 0,-1 2 0,-3-1-75,-5-2 0,-2 1 0,-1 4 0,0 3-62,-1 1 0,1 1 0,-1-3-41,1 2 0,5 4 26,3-5 1,4 5 0,4-3-1,4 0 25,3 1 1,7-3 0,2-3 0,0-2 20,1-2 0,0 0 0,2-4 0,-2-1 90,-5 2 0,2-5 0,-1 4 0,-4-4 108,-3-1 1,0 6 0,-6 3 42,-1 2 1,-8 3-1,-3 3 1,-3 5 255,-1 6 1,-1 5 0,1 8 0,1 5-285,3 2 1,-2 8 0,6 0 0,1 4-89,2 2 1,1-1-1,0 8 1,0-1-101,0-3 0,0-2 0,1 0 0,2-3 12,1-2 1,6 0 0,-2-8 0,3-5 7,1-5 0,1-7 1,-1-1 17,1-2 1,-2-2-1,-2-7 1,0-4 0,-1-3 6,-1-2 1,2-3 0,-3-2 0,-1 0-38,1 0 0,2 0 1,-2 3-21,1-2 0,-3 1 44,4 4 1,-4 5 54,4 2 1,-5 10-1,3 3-21,-1 3 1,-4 1-1,4 1 1,-3-1 31,3 1 0,-3-1 1,5 0-1,0-1-7,0-2 0,-3 0 0,4-5 71,2-1 0,1-1-63,1-2 1,-3-5 0,-2 0 0,-1-2-79,1-3 1,-3-1-1,3-1-55,-1 0 1,-1-1-1,-2 1 75,1-1 1,0 1 56,-4 0 44,6 5 1,-3 2-1,4 10-53,-2 3 0,3 3 0,-2 1-24,1 1 0,1-2 1,6-2-1,1-2 27,2-1 0,0-2 0,-1-4 0,1 0 20,3 0 0,0-6 1,4 0-1,-2-3-39,-1 1 0,-6 0 0,1-5 0,-2 1 13,-2 0 0,0-1 0,-4 1 0,-4-1 41,-3 1 1,-1 0 0,-1-1-3,-3 1 1,-3 1-1,-6 2 1,1 5-11,0 3 0,-1 2 0,1 3 1,-1 5-26,1 2 1,4 5 0,1 2 0,1 0-134,4 0 0,0 3 0,4-3 0,2-1-123,4 1 0,4-1 0,6-5 1,6-1-233,3-2 0,8-4 177,-2-5 0,8 0 0,3 0 1</inkml:trace>
  <inkml:trace contextRef="#ctx0" brushRef="#br0" timeOffset="43196">20886 15367 8355,'-9'-9'347,"1"1"1,1 0 140,-1-5-302,-3 6 1,4 2-1,-5 6-230,-1 3 0,1 3 0,-2 4 0,-1-1 71,-2-2 0,-3 1 1,3 3-1,2 0-43,1 1 0,2-1 0,1 1 1,2-1-1,5 0-283,3 1 1,1-5 161,0 0 1,5-5-1,4 1 1,2-2 49,1-2 1,2-2 0,2-2 112,5-4 0,-3-3 0,0-2 0,-2 0 1,1-3 90,-2 0 0,-1-6 0,-2 1-43,1-2 1,-5-2-1,-1 0 1,-2-1-119,-2-3 1,3 1-1,-1-3 1,1-1 0,-1 2-175,-2-1 1,-2 4 0,-1 6 213,0 5 0,-1 7 0,-3 7 40,-4 4 0,2 11 1,1 7-1,0 5 25,1 4 0,0 3 0,4 5 0,0 2-333,0 2 1,0-1-1,2 4 1,2-1-234,4-3 1,3 4 0,1 0 0</inkml:trace>
  <inkml:trace contextRef="#ctx0" brushRef="#br0" timeOffset="44504">19782 16421 8355,'0'-13'0,"0"1"-182,0-1 0,0 5 0,1 1 228,3 2 1,2-1 0,3 4-1,0-3 1,0 3 0,2 0 0,2 2 16,-1 0 1,5-1-1,-1-2 1,-1-1 0,-1 1 1,-1-4 0,-1-1 0,0-2-68,1 2 1,-1-3 0,1 3 0,-2-3-196,-3-2 0,-3 1 0,-5 0 82,0-1 1,0 1 0,0-1-1,-1 1 101,-3 0 1,-3 5 0,-5 3 147,-1 2 1,5 8-1,1 2 1,0 4-36,0 5 0,0 6 0,-1 6 0,4 0-146,3 2 1,1-5 0,0 3 0,0-4-53,0-5 0,1-2 0,3-5 0,4-2 47,3-3 0,2-3 0,1-6 124,2-3 0,2-3 0,4-7 0,0-2 0,3-5-32,2-3 1,4-2-1,-4-3 1,1-2-89,-5-1 0,2-2 0,-6 3 0,1 0-129,-4-4 0,-3 3 0,-4-1 0,0 0 80,0 2 1,-3 0 0,-2 6 0,-3 2 154,-1 2 0,-1 3 0,-3 7 0,-5 3-4,-2 4 1,3 9 0,0 8-1,-2 6 282,-1 5 0,3 2 0,1 3 0,2 4-146,2 3 1,1 5-1,2 2 1,0 1-80,0 3 1,6 1 0,2 1 0,3 0-272,2-4 1,0 2 0,3-6 75,0-1 1,6-11 0,-3-5 0,2-6 0,-2-7 136,-1-6 0,3-5 0,-6-4-42,-4-4 0,0-3 1,-7-2-1,-1 1-56,-2 0 0,-5-1 0,-3 1 0,-2-1-119,-5 1 1,-3 0 0,1 0-1,-3 3 87,-1 1 1,-3 3-1,4-1 1,-2-1 72,0 0 1,6 4 0,-1-2-23,2-1 0,7 3 0,3-5 1,2-2-36,2-1 0,2-1 0,3-1 0,6 0-42,5-4 1,6-2 0,-2-6 0,5 0 50,4 0 0,-3 1 0,3-1 0,-3 0 9,-1 0 1,-1 2 0,-4 1 0,-5 2 70,-5 3 0,-5 0 0,-5 3 30,0-2 0,0 2 1,0-3-1,0 4 43,0 0 1,-1 6 172,-3 3 1,3 4-136,-4 4 0,4 9 1,1 9-1,-1 5 1,-2 6-2,-1 3 0,0 7 0,4 1-83,0 0 1,0 6-1,0-3 1,0 1-1,1-4-45,3-4 0,3-3 0,5-1 0,1-4-171,-1-8 1,5-2-1,1-9 1,0-6 133,0-4 0,-2-3 0,-3-2 32,-1-2 1,-5-4 0,-2-7-1,-1-2-23,1 2 1,-1 1 0,-6 2 0,0-1-143,-3 1 1,-4-2 0,1-1-1,-5-2 41,-3 2 1,2 2 0,-3 1-1,4 3-9,0 1 0,1 1 1,-1-3 181,1 2 0,6-1-80,6-3 1,6 4-1,6 0 1,1-1 21,-1 2 0,6-4 0,3 3 0,2-3 55,2-1 0,0-1 0,-2 1 0,-1-1 139,-1 1 1,-6 5-1,2 3 1,-4 3-78,0 1 0,-5 0 1,-1 1-25,-2 3 1,0 3-1,-5 7 1,0 1-22,0 2 1,0 0-1,0-1 1,0 0-155,0-1 1,0-1 0,0-2-1,0 1-290,0-1 1,5-5-1,3-3 1,3-2 29,2-2 1,5 5-1,1 2 1</inkml:trace>
  <inkml:trace contextRef="#ctx0" brushRef="#br0" timeOffset="44758">20861 16086 8355,'-9'-11'-193,"1"3"-483,5-3 262,-2 9 1,10-3 181,4 5 1,2 5 0,1 2 0</inkml:trace>
  <inkml:trace contextRef="#ctx0" brushRef="#br0" timeOffset="45846">21196 16185 8355,'-9'-12'240,"2"-1"0,1 1 171,-1-1 1,3 7-194,-5 1 0,5 10 1,-3 3-313,2 3 0,-5 1 1,3 1-1,-1-1 1,1 2-1,2 1 0,2 3 1,1 0 67,2 0 1,0-2 0,2-3 0,2-1-190,4 0 1,3 0 0,3-4 0,3-4-4,3-3 1,4-2-1,0-2 1,0-4 92,-3-4 0,1 2 0,-6-9 0,-1 1 39,-1 1 1,-3-1 0,-3 5 245,-4-1 1,2 1-1,-2-1 1,-1 1 231,-2 0 1,1 5-303,2 3 0,-3 4 0,5 4 0,-1 3-363,3 0 0,-1 4 0,2-3-366,0 3 1,2 0 0,2-3 563,-1-4 0,6-2 0,1-2 1</inkml:trace>
  <inkml:trace contextRef="#ctx0" brushRef="#br0" timeOffset="45847">21506 15863 8355,'-13'-20'-232,"6"2"0,3 13 0,8 6 0,5 9 1,2 5-135,1 0 1,6 5-1,1-1 1</inkml:trace>
  <inkml:trace contextRef="#ctx0" brushRef="#br0" timeOffset="45848">21667 16210 8355,'-8'0'57,"-1"0"1,8-6-1,0-2 1,5-3 161,3-1 0,2-1 1,6-1-277,2-2 1,0 2 0,-5-2-1,0 2 1,-1 1 0,-1 1 0,-3 0-107,-2-1 0,0 1 21,-5-1 0,-6 7 0,-2 1 0,-3 4 130,-2 1 0,5 6 0,0 2 0,0 3 7,1 1 0,-3 2 1,6 1-1,1 3-139,2 1 0,1-3 0,0 1 54,0 1 1,5-4 0,3 1 0,4-5 56,0-6 0,2-3 0,1-2 0,1-3 132,0-4 1,1-3-1,0-2 1,-2 1 24,-1-1 1,-2-3-1,1-1 1,-2 2 55,-3 1 0,2 2 26,-6 0-191,5 5 1,-7 3 0,2 8-114,-3 4 1,-1 3 0,0 1-1,0 1-25,0-1 0,2-1 0,0-1 0,4-3-3,1-2 1,-3 4 0,4-5 124,2-2 0,1 0 1,1-4-15,1-2 0,-5 2 1,-1-7-1,0 1 66,0 1 1,0-4 0,2 3 16,0-3 0,-5 0 1,3 1 373,-2 2-425,5 5 0,-8 3 1,5 10-1,0 4-77,0 2 1,-3 1 0,5-5 0,0 2-208,2 2 1,3-3-1,1 1 1,3-6 18,1-3 0,-4-1 0,3-4 1</inkml:trace>
  <inkml:trace contextRef="#ctx0" brushRef="#br0" timeOffset="46644">22399 15602 8355,'-6'-18'-12,"1"9"0,-4-1 0,5 7 190,3 9 0,1 5 1,0 5-1,0 5 1,1 4-1,2 2 1,1 4-1,0 0-234,2 4 1,-5-1 0,3 1-1,-2-2-299,-2 1 1,4-2 0,1 0 0,1-2 69,-1-3 1,1-2 0,-3-4-96,1-5 0,5 4 0,-2-1 0</inkml:trace>
  <inkml:trace contextRef="#ctx0" brushRef="#br0" timeOffset="46645">22324 15974 8355,'-8'-5'134,"0"-4"0,5 3 0,-1-3-46,2 0 0,8-1 1,4 0-1,3 2 86,4-2 1,6 4-1,1-3-334,3 0 0,2-2 0,-3-3 0,2-1 0,1-2 0,-2 2 0,0 1 0,-4 2 0,-2 1-223,-5 2 505,-2-2 0,-7 11 0,-3 0 1,-3 7 1,-6 6-1,-2 3 1,-1 5-46,0 2 1,3 2-1,-1-1 1,0-2-207,3-2 1,2-4-1,2 0 1,3-2-67,5-2 0,2-5 0,2-3 1,3-2 101,0-2 1,5-2 0,-5-1 0,0-2 177,-3-2 1,0-1 0,-1-5 22,1 1 1,-5 0 56,0-1 30,-5 1 0,2 6-155,-5 6 1,0 6-1,0 6-189,0 1 0,0 3 0,2 1 105,2-2 1,3-6 0,5-2 0,1 0-245,-1 0 0,0-4 0,2 1 211,3-3 1,-4-1 0,4-1 824,-3-3 508,-7 3-849,-2-5 1,-6 7 0,-2 4-1,-3 3-162,0 3 1,-1 7 0,-2 2 0,4 4-189,-1 1 1,5 4-1,-3 1 1,3 2-403,1 2 0,0 6 1,0 1-1,0-2-462,0-5 0,0-1 0,0-6 273,0-4 1,0-6 0,0 1 0</inkml:trace>
  <inkml:trace contextRef="#ctx0" brushRef="#br0" timeOffset="46774">23490 15949 8355,'0'13'-1311,"0"-13"1</inkml:trace>
  <inkml:trace contextRef="#ctx0" brushRef="#br0" timeOffset="66824">1525 8223 7299,'0'-17'0,"0"1"0,0 1 0,0 1 0,0 1 0,0 1 56,0 0 1,0-1 0,0 1-1,-1 1 1,-2 1 436,-1 2 1,1 5-492,8-1 0,3 3 0,8 1 1,5 0-50,3 0 0,2 0 1,3 0-1,5 0 0,5 0 24,2 0 1,6-2 0,-3-1-1,1-1 36,1 1 1,-2-2-1,3 1 1,-3 0 77,-1-2 1,2 5-1,-4-3 1,1 2-48,1 2 0,-3 0 0,4 0 1,0 0-48,0 0 0,0 4 0,3 2 0,-2-1 11,2 1 0,1-1 1,2-2-1,0 1 10,-1-1 0,1 0 1,1 0-1,1 1 20,2-1 1,0-2 0,-3-1-1,0 0 7,-2 0 0,8 0 0,-6 0 0,4-1-16,4-4 0,-2 4 0,0-3 1,3 3 2,0 1 1,2 0 0,0 1 0,-1 2-95,-3 1 0,2 4 0,-3-2 0,1-1 13,0 1 1,0 2 0,2-3 0,-2 1 38,-4-1 1,-2 4 0,2-4 11,4 2 0,-6-3 0,-1 3 1,-1 0-1,-3-2 48,1 1 0,0 2 0,3-4 1,1-1 108,2-1 1,4-1 0,-3 2 0,2 1 2,2-1 0,6-2 1,2-1-1,2 0-117,3 0 0,1 0 0,0 0 0,-1 0-37,-2 0 1,-1 0 0,1 0 0,-5 1 4,-6 3 1,2 2 0,-5 4-1,1-3-73,-4-2 1,3 5 0,-3-2-1,0 2 91,-2-2 1,0 1 0,1-3 0,2 0 6,-2-1 1,2 1-1,-2-4 1,-2 2-188,-2-1 1,2-1-1,-9-2 1,-2 0-479,-5 0 0,-5-2-195,-8-2 0,-14-3 0,-9-5 0</inkml:trace>
  <inkml:trace contextRef="#ctx0" brushRef="#br0" timeOffset="67829">1674 8471 8030,'6'-13'-1157,"-3"5"1145,5 0 0,-4 4 0,4-5 0,2 1 0,1 0 0,1 1 0,1 2 0,-1 0 0,1 1 50,-1 0 1,4-1 0,2 2-1,2-1 1,0 0 0,1-1-17,0 1 0,-1 0 1,5 4-1,1 0 0,3 0 1,3-1-1,1-2 1,2-1-26,3 1 0,1 2 1,5 1-1,0 0 20,0 0 1,0-4 0,3 0 0,-3 1 29,-1 1 0,2 2 0,-3 0 0,-2 0 24,-2 0 0,5 0 0,2 0 1,2 0-12,-1 0 0,3 0 1,1 0-1,5 0-37,1 0 1,5-4-1,-3 0 1,3 1 13,1 2 0,0 1 0,0 0 0,0 0-45,0 0 0,-6 0 0,-1 0 1,-1 0 18,0 0 1,2 1 0,-3 2 0,-2 1 27,1-1 1,6-2 0,0-1-1,2 0-5,2 0 0,6 0 0,4-1 0,3-2-18,4-1 0,4-4 0,-5 4 0,1 0-34,1-2 0,-9 5 1,4-3-1,-4 2-21,-2 2 1,3 0 0,-6 0 0,-1 0-41,-2 0 1,3 0 0,-1 0 0,-3 0 41,-3 0 0,-6 2 0,-2 0-173,-9 2 1,-2 6-233,-11-2 1,-5 3 0,-6 2 0</inkml:trace>
  <inkml:trace contextRef="#ctx0" brushRef="#br0" timeOffset="102745">12266 17053 7740,'-6'8'0,"-2"-1"0,-3 0 0,-1 0-405,-1 3 0,2-3 0,2 0 0,0-2 308,0-2 1,-2 4-1,-2 0 1</inkml:trace>
  <inkml:trace contextRef="#ctx0" brushRef="#br0" timeOffset="103014">12216 16780 8355,'0'-27'0,"0"1"0,0 4-504,0 2 1598,-5 9-956,3 6 1,-9 6-1,3 5 1,-3 6 0,-1 7-1,-2 5 1,-1 2 75,-2 3 1,1 3 0,3 6-1,1 2-7,-1 1 1,2 6 0,3-1-1,4 2-197,3 2 1,2 3 0,3 1 0,4-2-272,3-1 1,3-2 0,3-5-1,3-7-237,4-7 1,2-9 0,2-4-1,1-5-1378,-2-4 1625,5-2 0,0-6 0,5 0 0</inkml:trace>
  <inkml:trace contextRef="#ctx0" brushRef="#br0" timeOffset="103253">12799 16520 8355,'-5'-12'-385,"3"5"0,-3 7 495,5 8 1,0 3 0,0 1 0,0 2 0,0 3-2,0 3 0,1 4 1,2 1-1,2-1-260,2 1 1,2 1-1,3 2 1,-1 1-308,-3-2 1,3-2 125,-2-4 1,2 8 0,1-3 0</inkml:trace>
  <inkml:trace contextRef="#ctx0" brushRef="#br0" timeOffset="103546">12588 17090 8355,'-7'-1'209,"5"-2"1,4-1 0,7-1 0,7 2 1,5-3-177,2-1 1,4 3 0,3-3 0,6 1-1,5 0 1,2-1 0,-1 2 0,-2-1-784,-1 3 0,-5 2 136,-5 1 0,0 6 0,-9 0 1</inkml:trace>
  <inkml:trace contextRef="#ctx0" brushRef="#br0" timeOffset="103875">12799 17425 8355,'7'-12'0,"-3"-1"204,3 7 1,0-5 0,5 2 0,1-2-42,-1-1 0,-1 4 1,-1 1-1,-2 1-125,2 3 1,-5 3-1,-1 5-40,-2 3 1,2 0-1,0 3 1,-1 4 0,-2 2-141,-1 1 1,0 2-1,0-2 1,0 0 102,0 0 0,0 0 1,0-3-1,0 2 209,0-2 1,0-5 495,0-2-533,0-5 1,6 1-1,3-7 1,5-3-349,3 0 1,5-3 0,-2-3 0,4 0-728,1-1 0,4 2 372,0 3 0,-1-3 0,-3 4 0</inkml:trace>
  <inkml:trace contextRef="#ctx0" brushRef="#br0" timeOffset="104092">13519 16942 8355,'0'-20'692,"0"4"-215,5 8-157,-4 2 1,6 6-270,-3 0 1,-2 6 0,2 2-1,-3 3 1,-1 1 0,0 2-1,-1 1 1,-2 3-364,-1 1 1,-1-2 0,2 4-1,-1-1-517,1 0 136,2 3 1,-5-9 0,-1 4 0</inkml:trace>
  <inkml:trace contextRef="#ctx0" brushRef="#br0" timeOffset="104519">13915 16483 9719,'0'-29'0,"0"1"486,0 5 0,2 9 0,2 10-512,4 2 1,-1 8 0,0 2-1,0 5-14,0 3 1,-3-1 0,3 6 0,0 0-172,0-2 1,-5 4-1,2-2 1,-1 3-389,1 0 1,-2 5-1,2 0 1,-3-1 111,-1-2 0,0 4 0,0 2 0</inkml:trace>
  <inkml:trace contextRef="#ctx0" brushRef="#br0" timeOffset="104520">13841 16991 9387,'17'-1'199,"-1"-3"1,2 1 0,0-5 0,7-2-227,6-1 0,9-1 1,4-1-1,2 1 206,1-1 1,4 2 0,-8 3-1401,-4 4 0,3 3 0,-10 1 0</inkml:trace>
  <inkml:trace contextRef="#ctx0" brushRef="#br0" timeOffset="105079">14114 17326 8435,'12'-7'505,"-5"2"1,-1 3-564,-6-2 1,4 1 0,1-3 0,1-1 101,-1 0 0,4 3 0,-4-3 0,1 0 531,-1 0-505,5 4 1,-9-1 0,3 8 0,-2 4 42,-2 3 1,-2 6 0,-2 1-121,-4 1 1,1 2-1,0 2 1,2-2-1,0-4-90,0-4 0,2 4 198,-5-1 5,5-5 1,-2-6-481,5-10 1,0-1-116,0-7 1,0 1-1,0-1 211,0 1 0,4 4 1,1 1-1,1 0 60,-1 0 1,4 3-1,-4-3 1,2 1 376,3 4 1,-3 0 0,1 2 85,1 0 0,2 0 1,2 0-1,-1 0 47,1 0 0,-5 0 0,0 0-53,2 0 0,1 0 1,0 2-215,-3 2 0,-1-3-30,-3 3 1,-2-1 0,0 0 0,-3 2-127,-3 2 1,-6 1 0,2 5-1,-3-1-199,-1 1 0,3-1 1,2 1-1,2-1-458,2 0 1,-2-3 681,0-1 1,1 0-1,4 5 1</inkml:trace>
  <inkml:trace contextRef="#ctx0" brushRef="#br0" timeOffset="105555">14151 17413 7897,'-7'-6'655,"2"-1"0,5-5-444,0 0 0,0-1 0,1 1 0,3-1 0,4 1 0,3 0 26,2-1 0,-1 5 1,1 0-1,-1-1-169,0 3 1,1-1 0,-1 4 0,1-1 0,-1 2-21,1 5 1,-5 5-1,-1 8 1,-2 2-246,-2 1 1,-2 6-1,-1 4 1,-1-2 35,-3-1 1,1 0 0,-5 2 0,-3 1 128,-4-1 0,1-4 0,-4-2 0,1-1-1,1 1 1,-5-4-1,5-1 1,0-4 43,3 0 0,4-6 1,1-3 63,-2-3 0,5-2-87,1-3 1,8-3-1,4-6-62,3 1 1,2 1 0,-1 1 59,0 2 0,1 5 0,-1-1 0,1 3 0,-1 1 32,0 0 0,1 0 0,-1 0 0,2 0 6,3 0 1,-4 0-1,4 0 1,-3 1-273,-2 3 1,1-1-1,-1 4 1,0-2-1008,1-2 1,-1 3 986,1-2 0,-1 0 0,0-4 1</inkml:trace>
  <inkml:trace contextRef="#ctx0" brushRef="#br0" timeOffset="105811">14746 16842 8355,'0'-12'225,"0"0"0,2 5 0,2 3 138,4 2 1,2 8 0,-2 2 0,-2 4-278,-1 5 0,-4 1 0,5 4 0,-2-1-684,0 1 1,0 5-1,-5 2 1,-2-3-80,-1-4 1,-6 2 0,4-5 0</inkml:trace>
  <inkml:trace contextRef="#ctx0" brushRef="#br0" timeOffset="106105">15515 16421 8355,'-24'-6'0,"0"-2"0,3-3 0,5 3 0,6 1 352,2 1 1,5-3-149,-1 0 0,4-2 0,4 0-161,4 3 0,4 2 0,0 6-16,0 0 0,1 2 0,-2 3 0,-2 8 0,-2 7-79,-1 8 0,-2 0 0,-4 5 0,0 0-115,0-2 0,0 9 0,-1-2 0,-2 0-406,-1 1 0,0-3 28,4-3 0,-6 2 0,-1-3 0</inkml:trace>
  <inkml:trace contextRef="#ctx0" brushRef="#br0" timeOffset="106311">15329 16929 8355,'-12'-11'47,"2"3"1,6 4 44,8 2 1,7 2-1,4 0 1,3 0 0,2 0-1,2-1 1,2-2-1,4-2-556,1-2 1,4 4-1,-3-1 1,-1 3 62,-2 1 1,6 0-1,-7 0 1</inkml:trace>
  <inkml:trace contextRef="#ctx0" brushRef="#br0" timeOffset="106648">15429 17227 8355,'-2'-7'250,"-2"3"0,4-3 0,-1-1 0,5-2 0,3 0 0,1 2 0,2 0 55,2 1 0,-2-4 0,6 4 0,-2-1-111,-2 0 1,1 5-1,-1-1 1,1 2-443,-1 2 1,-4 6 0,-1 2 0,-1 4-47,-4 5 1,0 2 0,-4 6 0,-2 0 209,-4 0 0,-3 4 0,-1 0 1,-1-2 249,1-1 0,-5 2 0,1-2 0,2-4 83,4-3 1,1-2-1,4-5-90,3 1 0,2-2 1,4-3-1,4-4-178,3-2 1,3-4 0,2-2 0,5-4-494,3-3 0,0-2 0,1 1 0,0 0-2158,0-1 2387,0 1 1,-1-1-1,1 1 1</inkml:trace>
  <inkml:trace contextRef="#ctx0" brushRef="#br0" timeOffset="106921">16049 16222 8355,'-13'-7'119,"2"5"0,3 6 1,5 7 152,6 4 1,0 7 0,5-1 0,2 3 487,1 5 0,1 3 0,2 7 0,1 2-434,2 4 1,5 9-1,-2 5 1,2 5-314,-1 2 0,1 0 1,-7-5-1,-4-2-413,-5-1 0,-6-2 1,-7 5-1,-8 0-617,-9 2 0,-14 5-192,-4 2 0,-5-5 0,-2 8 0</inkml:trace>
  <inkml:trace contextRef="#ctx0" brushRef="#br0" timeOffset="113615">21692 8942 8398,'-6'-18'105,"1"4"1,-4-2 213,5 2 0,3 2 0,2-2-121,3-3 1,-1 4 0,5-4 12,2 3 0,1 2 0,3-1 0,1 1 0,2 0 0,-1 1 0,1 2 0,1 5-370,1 3 0,-4 1 1,2 0-1,-4 1-53,0 3 1,-6 3 0,-3 7 0,-3 3 68,-1 3 0,-1 4 0,-3 0 1,-3 0 99,0-3 0,-4-2 1,4-4 59,0 2 0,0-2 0,4-6 92,-1 0 1,6-7 0,6 3-53,3-4 1,-1-2-1,1-2 1,2-1 12,1 1 0,0 1 0,0 2 0,1 0-136,1 0 1,1 0-1,-3 0 1,1 0-13,1 0 1,2 0 0,-2 2 5,0 2 1,-4-1 0,-5 5-1,-1 3 1,-3 3 13,-2 2 1,-4 2-1,-4-3 1,-5 3 20,-2 2 0,-5-1 0,0 2 0,-1-3-103,4-1 1,-2-3 0,1 3 0,2-3-531,1-2 0,3-4 0,2-1 412,0-1 0,7-2 0,-4-4 1</inkml:trace>
  <inkml:trace contextRef="#ctx0" brushRef="#br0" timeOffset="113945">22399 8868 8355,'7'-25'1070,"-2"6"-424,-5 2-358,0 3 1,0 9 0,-1 5 0,-3 8-21,-5 7 0,-3 6 0,-3 8 0,-2 4-257,2 3 0,-3 1 0,2 1 0,0 4-259,3 3 1,0-1 0,2 0 0,3-1 199,4-3 1,2-1-1,2-3-593,0-3 1,0-2 0,0-3-249,0 1 0,-5 0 0,-2-4 1</inkml:trace>
  <inkml:trace contextRef="#ctx0" brushRef="#br0" timeOffset="114274">22485 9277 8355,'0'-23'118,"0"2"0,0 4 1,0 4 158,0 0 0,6 1 0,4-1 0,3 1 0,5 1 0,0 1-35,0 2 1,4 5 0,-1-1-1,1 4-32,-1 4 0,-4 3 0,-4 7 0,-2 2-307,-3 5 0,-2 7 0,-8 2 0,0 0-86,-3 1 0,-8 2 0,0-4 1,1-2 267,2-1 0,1-5 0,4-2 0,3-1 74,0-3 1,4-6 0,2-5-1,5-3-89,7-1 0,3 0 0,6-1 0,1-3-460,3-5 1,1-2 0,5 0 0,-4 2-869,0 0 1,3 1-1,-2-4 1</inkml:trace>
  <inkml:trace contextRef="#ctx0" brushRef="#br0" timeOffset="114458">23577 8806 8355,'-6'-20'-414,"10"8"0,-2 8-35,10 8 1,-5 3 0,-1 5 0</inkml:trace>
  <inkml:trace contextRef="#ctx0" brushRef="#br0" timeOffset="115421">19993 8310 8355,'-6'-13'-347,"-2"1"576,2-1 1,1 5 0,6 1 0,3 2 0,6 2 0,4 3 0,4 4 0,1 3 0,3 3 174,1 2 1,6-1 0,2 8-1,-1-1 1,3-3 0,1-1-1,5-1 1,0-1 67,-1 0-497,5 1 1,-3-1 0,5 1 0,1 0-1,-2 3 1,-3 0-643,-2-1 0,-2-1 1,0-2-1,-1 1 66,-3-1 1,-4-4 0,-8-1-1,-5 0 131,-2 0 1,-1-4 0,-2 2 0,-2 0-375,-1-1 815,-5 0 0,-3-4 0,-7 0 0</inkml:trace>
  <inkml:trace contextRef="#ctx0" brushRef="#br0" timeOffset="115744">20799 8421 8355,'-17'-12'329,"1"-1"-287,5 6 1,5 1 357,6 1 0,0 3 0,2-5 0,0 0 41,2 0 0,2 4 0,-2-1-414,4 3 1,-1 1 0,1 0 0,2 1 0,0 3 39,-2 5 0,3 2 1,-4 1-1,1 2 115,0 2 1,-3-2-1,1 4 1,1-1-7,0-1 0,-3 1 0,3-5 0,0 0-120,0 1 1,-3-1 0,3 1 0,0-1-224,0 0 1,-4-3 0,2-1 0,-1 2-131,0 1 0,1 1 0,-5 0-1321,0 1 0,-6-1 0,-1 1 1</inkml:trace>
  <inkml:trace contextRef="#ctx0" brushRef="#br0" timeOffset="121617">22907 8830 8355,'0'-23'21,"2"2"0,2 6 1,5 4-1,5 4 1,3 2-1,-1 1 1,1 0-565,-1-1 0,5 1 0,-5 3 0,1-2 393,1-1 0,1 0 0,6 4 1</inkml:trace>
  <inkml:trace contextRef="#ctx0" brushRef="#br0" timeOffset="121862">23056 8930 8355,'-12'0'622,"6"-2"0,6 0-401,7-3 1,5-4 0,6 1 0,7-4-710,7 0 0,-1 4 0,1 1-334,-2 1 0,5-3 0,-3 2 0</inkml:trace>
  <inkml:trace contextRef="#ctx0" brushRef="#br0" timeOffset="122147">23614 8483 8355,'0'-30'420,"0"9"-282,0-2 1,1 10 0,4 2 0,1 4 195,1 7 1,-1 10-1,-5 8 1,2 1-134,1 3 0,0 2 0,-2 2 0,0 2-277,3 0 1,3 3 0,-3-4 0,2 2-345,3-1 0,0-2 0,-1-1 0,-2 0-905,-1-1 0,2 0 1048,-4-3 0,6 2 0,-4-4 1</inkml:trace>
  <inkml:trace contextRef="#ctx0" brushRef="#br0" timeOffset="122346">23862 8756 8355,'-12'-5'642,"-1"-1"-696,1-2 1,5 1 381,3 3 1,3 4 0,1 0-853,0 7 1,0 4-1,1 1-119,3 0 0,-3 6 0,5 2 1</inkml:trace>
  <inkml:trace contextRef="#ctx0" brushRef="#br0" timeOffset="122584">24023 8632 7801,'-7'-1'-1164,"3"-3"644,3 2 424,1-3 0,5 10 0,2 2 1</inkml:trace>
  <inkml:trace contextRef="#ctx0" brushRef="#br0" timeOffset="122972">23899 8706 8355,'-12'-6'-425,"5"-1"1580,3 3-526,3 2-501,1-9 1,1 11 0,3 0-203,4 7 0,-2 0 0,-1 1 1,1 2-79,2 1 0,-1 0 84,1-3 0,1-2 50,3-6 1,-5-2 0,-3-2 29,-3-4 0,-1-3 1,0-2-1,0 1 2,0 0 1,0 3-1,-1 2 1,-2 1-164,-1-1 1,-6 4-92,2-1 1,-2 4-1,2 4 81,4 4 1,3 3-431,1 2 1,0-1 0,0 0 0</inkml:trace>
  <inkml:trace contextRef="#ctx0" brushRef="#br0" timeOffset="123306">24321 8384 8355,'-12'-12'-1127,"-1"1"0,1 2 2319,-1 5 0,5 3 0,1 2-678,2 3 0,1 3 0,4 6-495,0-1 0,1-1 0,3-1 0,3-2-146,0 2 1,4-1-1,-3 1 1,3-2 65,2 2 1,-1 1 0,0 1 4,1 1 1,-5-1 0,0 0 0,1 1-35,-3-1 0,4 1 0,-4-1 0,-1 0-86,1 1 1,-2-1-1,-4 1 1,0-1-30,0 0 0,0 1 0,-2-1 0,-2-1-978,-4-2 1,-4 0 1080,-5-5 1,-2 6-1,-6-3 1</inkml:trace>
  <inkml:trace contextRef="#ctx0" brushRef="#br0" timeOffset="123582">24296 8372 8355,'-4'-25'0,"0"1"0,3 4 0,3 3 0,11-2 0,9-2 809,5-2 1,1 2-1,4 2 1,-1 1 0,0 4-1149,-1 4 0,2 5 1,-8 5-1076,-4 0 1,-5 5 0,-3 2 0</inkml:trace>
  <inkml:trace contextRef="#ctx0" brushRef="#br0" timeOffset="130264">9351 9227 8355,'7'-12'102,"-1"0"1,-6-1-1,1 2 1,3 1 290,5 2-352,-4 5 1,6-2 166,-3 5 1,3-1-100,2-4 0,5 4 0,2-4 1,4 0-1,1 1 0,-1 0 0,3 0 1,0-2-1,2 1-317,-1-1 1,2 2-1,-1 4 1,-2 0-129,0 0 1,-4 0 0,-2 0-1,-5 0 17,-2 0 0,-6 0 0,-1 2 354,-1 2 0,-2-1 1,-6 6-1,-2 4 58,-4 2 0,-3 3 0,-1-3 0,-1 3 75,1 1 0,-5 0 0,1 3 0,1-2-147,1-2 0,1 2 0,1-3 0,1-2-280,3-1 0,-2-2 0,6 1 0,1-1-244,2 0 0,-5 1 0,-1-1 1</inkml:trace>
  <inkml:trace contextRef="#ctx0" brushRef="#br0" timeOffset="130574">10058 9116 8646,'-12'5'-9,"1"6"1,1 7 0,1 1 0,-4 4 0,-2 0 0,-2 2 0,1 0 203,-1-1 1,1 5 0,3 0-335,1-1 1,1-2 0,3-3 0,4-1-1166,2-1 907,2-6 1,0 3 0,0-5 0</inkml:trace>
  <inkml:trace contextRef="#ctx0" brushRef="#br0" timeOffset="131116">10306 8855 8355,'-11'-19'268,"3"2"0,3 8 1,5 1 14,0-2 1,0 3 0,1-1 118,3-2 0,3 3 1,7 0-1,1 0-263,1 1 0,6 3 1,-1-1-1,3 2-125,0 2 0,-4 0 1,-4 2-1,-2 2-287,-2 4 1,-3 9 0,-2 5 0,-2 5-103,-2 6 1,-9 2 0,-5-1 214,-4-1 0,-3 0 0,2 3 0,-4-3 0,0-4 124,-1-3 0,6-2 1,0-4-1,4-3 243,2-3-59,7-7 1,2-2 0,9-5 0,6-1-68,6-3 1,8-3 0,4-6 0,3 1-491,1 0 1,0-1 0,1-1 0,-1-1-303,0-1 1,6-6 0,1 2 0</inkml:trace>
  <inkml:trace contextRef="#ctx0" brushRef="#br0" timeOffset="131117">11249 8880 8355,'0'-23'684,"0"2"0,1 9 0,3 7-1853,5 4 1,2 7 0,1 0 0</inkml:trace>
  <inkml:trace contextRef="#ctx0" brushRef="#br0" timeOffset="142444">18777 4663 6727,'0'-12'0,"0"-1"-167,0 1 1,0 4 210,0 0 1,0 3 0,0-3 44,0-2 1,0 4 0,2-3-41,2 0 1,-3 2-1,5-1 1,-2-2 106,0-1 0,5-7 1,0-3-1,3-4-59,5-3 1,2-6-1,7-7 1,3-4 20,4-4 1,4-7 0,5-5-1,3-5-50,3-3 0,2-2 1,2-8-1,4-2-62,1-1 1,-23 38 0,0-1 0,-3 1 0,0 1-1,1-2 1,-1 0-143,1-1 1,0 0 0,-3 2 0,0-1 0,0-3-1,-1-1 1,1 0 0,0 0-38,-1 1 0,1-2 0,3-3 0,1 0 0,-2 3 0,0 0 173,0-2 0,1-1 0,0 0 0,1 0 0,-1-2 0,-1 0 0,0-1 0,0 0 0,28-58 0</inkml:trace>
  <inkml:trace contextRef="#ctx0" brushRef="#br0" timeOffset="222742">4825 6090 8355,'-34'-45'-236,"4"4"1,3 4 0,3 4 0,-1 5 0,-1 5 0,-4 4 0,-2 1 0,-5 2 158,-7 3 1,1 0 0,-9 1 0,-2-1 0,0 2 0,-2 2 0,-1 1 136,-2-2-72,-2 4 0,-1-3-49,0 5 0,0 5 0,0 6 1</inkml:trace>
  <inkml:trace contextRef="#ctx0" brushRef="#br0" timeOffset="329056">5234 5333 7310,'5'-12'0,"4"-1"0,0 1 0,1-1 0,-3 1 0,-2 0 0,-2-1 0,-2 1-178,-1-1 0,0 1 0,0 0 0,0-1 175,0 1 1,-4-1-1,-1 1 1,-2 0-1,-3-1 1,-1 1 0,-3-1-32,-2 1 0,-3 0 1,-8-1 11,-2 1 1,-8 3-1,-8 3 1,-6 0 29,-7 3 1,0 2 0,-11 2 0,0 3 19,-1 5 1,-7 6-1,2 4 1,-5 3 22,-1 4 1,-4 6-1,1 0 1,-5 2-36,-2 5 1,5 2 0,4 1-1,4 3-14,5 3 0,1 6 1,9 1-1,5 0 9,5 0 0,4 3 0,12-3 0,6 2-3,8 2 1,5 3-1,7 3 1,3 1-9,4-1 0,8 1 0,7-3 1,7-2-2,6 0 0,15-2 0,4-1 0,9-6 80,10-5 1,11-6 0,13-8 0,5-6-54,4-10 1,-38-8-1,1-2 1,0-4-1,0-2 1,4 0-1,0-1-89,3 0 0,0-3 0,1-2 1,1-2-1,2-3 0,0-1 0,-1-1 1,1-1 62,0-1 0,1 0 0,-4 0 0,-1 0 0,1-2 1,-1-2-1,-3-1 0,-2-1-27,-1-2 0,-2 0 0,-3 0 1,-2 0-1,-2-1 0,-1 0 1,40-22-47,-14 1 0,-6-9 1,-21 2-1,-8-4-23,-8-4 1,-13-6-1,-6-4 1,-9-1 27,-7-2 0,-12-13 0,-14 1 0,-11-4-16,-7-1 1,18 45-1,-2 2 1,-37-31 0,-8 9 115,-6 12 1,34 29 0,-1 3-1,-2 4 1,-1 2 0,-2 2-1,0 3-63,1 3 1,-1 3 0,-2 2 0,0 3 0,1 3 0,0 2 0,-2 5 0,1 2 30,0 4 0,2 2 0,1 2 0,2 3 0,6 1 0,2 3 0,-34 31 0,8 4 0,3 2 0</inkml:trace>
  <inkml:trace contextRef="#ctx0" brushRef="#br0" timeOffset="330421">19658 6065 8355,'8'-13'-104,"-1"0"0,0-4-394,0-4 0,1-1 298,4 2 312,1-4 0,-1 5 0,2-5-164,2 4 1,-2 2-1,3 4 1,-3-1-1,-3-2 1,-3 1-1,-3-1 1,-1 1-1,-1 1 57,-4 1 0,-6-3 0,-10-1 0,-5 1 17,-5-1 1,-5-3 0,-8 4-1,-4 2-55,-6 1 1,-9 2 0,-3 0 0,-8-1-66,-7 1 0,-5-1 0,-6 2 0,-3 2 67,-4 1 0,44 4 0,-1-1 0,-2-1 1,-1 0-1,-2 0 0,0-1-37,-3 1 1,0 0 0,-5 0 0,0 1 0,-1 0 0,0 0 0,0 1 0,0 0 74,-2-1 0,-1 0 0,1 2 0,0 1 1,1 0-1,0 0 0,2 1 0,-1 0 43,1 1 0,1 0 1,-2 3-1,1 1 1,2 2-1,0 1 0,2 2 1,1 1-42,0 1 0,2 1 1,1 1-1,1-1 0,3 1 1,1 0-1,2 1 0,1 1-11,-1 1 0,2 1 1,-45 19-1,4 3 0,5 1 7,5 1 0,9 5 0,5-2 1,7 3-28,9 4 0,10 6 0,12 0 1,6 1-11,8 0 1,7-5 0,8 5 0,7 0 26,7-1 0,12 5 0,6-2 0,8 5 3,7 0 0,9-2 1,12-2-1,10-3 4,-37-30 0,2-2 0,6-3 1,2-1-1,4-1 0,3-1 1,1 0-1,2-2 12,1-1 0,1-1 0,11 0 0,0-2 0,-2-2 0,-1-1 0,6 0 0,0-1-9,-2-1 1,1-1-1,6-1 1,0-1-1,-3 0 1,-2-1-1,2 0 1,-1 0-19,1-1 1,-2 0 0,-2-2 0,-1 0 0,3 2-1,-1-1 1,0 0 0,-1 0 8,-4-1 0,1-1 0,4-1 0,-1-2 0,-5 0 0,-1-3 0,1-1 0,1-1-25,-2-2 0,1 0 0,1-2 0,-1 0 0,-6-3 0,-2-1 1,0-1-1,-2-1 24,-2-1 0,0 0 1,-2-1-1,0-1 0,-7-1 1,-1-1-1,-1-1 0,-1 0 40,-3-1 1,0-1-1,-2-3 1,-1-3-1,24-27 1,-2-9-23,-5-6 1,-7-3 0,-11-1 0,-9-3-10,-8-2 0,-12 0 1,-11-5-1,-9 3-50,-13 5 1,-24 4 0,-21 14 0,-17 10-83,35 29 0,-3 4 0,-15 1 0,-3 2 0,-77-10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7:59:56.96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5011 7020 7566,'1'-13'0,"3"1"0,3 0 0,3-1 0,1 1 0,2-1 37,1 1 1,0 1 0,0 1 0,1 2-1,1 0 514,0 1-465,-3-4 1,4 9 0,-1-2 0,1 3 0,0 1 0,0 0 0,3 1 0,2 2 58,1 1 0,3 2 1,3-4-1,4 3 1,6-1-1,4 0 0,4 0 1,1-1-32,4-2 1,-1-2-1,7-2 1,1-3-20,2 0 1,8 1-1,4-3 1,3 0-1,1 0-14,3-1 1,-6 2 0,14-1-133,2 4 0,-3 1 1,5 1-1,-1-3 77,0 3 1,5 0-1,0 2 1,0 0-35,-1 0 1,2-4-1,-5 0 1,-1 1 39,-3 2 0,0 1 1,-9 1-1,-3 3 63,-5 5 0,1-2 1,-6 1-1,-1 0-64,-2-1 1,-1 3 0,2-6 0,0-1-32,2-2 1,1-1 0,-4 0 0,0-1-181,-1-4 1,2 3-1,-10-7 1,-3 1-193,-5 1 1,-4-2 0,-11 4 0,-6 3-1441,-7 0 1285,-4 2 0,-7 0 0,-2 0 1</inkml:trace>
  <inkml:trace contextRef="#ctx0" brushRef="#br0" timeOffset="1978">4316 5259 8355,'-18'0'0,"-3"0"0,-1 5 440,2 3-219,2 3-81,5 2 0,5 1 1,0 1-1,0 3 1,1 0-1,3-1 1,2-1-1,2-1 0,2 0 1,3 1-155,7 0 0,5-3 0,5-2 1,-1-1-1,1-3-62,1-1 1,6-2-1,0-6 1,-3-2 0,-2-4-1,-5-5 1,-1-2-53,-3-1 0,-3-2 1,-3 1-1,-5-2 75,-3 0 0,-4-3 0,-3 4 1,-8 0-52,-4 0 0,1 3 1,-3 5-1,-2 3 0,-2 2-168,-1 2 0,2 7 1,1 6-1,3 4 32,1 2 0,3 5 0,6-3 1,5 0 38,3-1 1,6 0-1,2-5 1</inkml:trace>
  <inkml:trace contextRef="#ctx0" brushRef="#br0" timeOffset="2540">4688 5259 8355,'-12'-13'901,"3"6"-778,1 3 1,5 4 0,-1 4-1,3 5 18,1 2 0,0 7 0,0 4 0,0 5 0,0 8 0,1 5 0,2 5 1,1 5-198,-1 3 0,2-3 1,1 1-1,-1-6-272,1-2 0,2-3 1,-2-5-1,1-5-192,2-4 0,-2 0 0,0-9-249,-1-2 1,-1-1 639,-1-2 1,-2-5-1,3-1 1</inkml:trace>
  <inkml:trace contextRef="#ctx0" brushRef="#br0" timeOffset="2541">4700 5395 8355,'0'-19'1685,"2"2"-1443,2 9 0,3-2 1,5 6-1,1 1-38,-1 2 1,2-3 0,1 0 0,2 1 117,-2 2 1,3 5-1,-3 1-625,-4 2 1,0 3 0,-7 5 0,-1 3 0,-2 0-126,-1 0 1,-5 2-1,-4-2 1,-3 0 28,-5 0 0,4 0 0,-4-3 0,5 2-321,3-2 1,0-5 517,5-2 1,-6 0 0,3 4 0</inkml:trace>
  <inkml:trace contextRef="#ctx0" brushRef="#br0" timeOffset="4505">5035 5035 8355,'-12'-12'1588,"1"0"-669,3-1-597,2 6 0,8 2 0,2 6-253,4 3 0,3 5 1,1 7-1,2 5 1,0 2-1,0 2 1,-3 1-1,0 3-278,0 4 1,0-1-1,-2 0 1,-2-1-533,-1 1 0,2-5 0,-4 2-73,-1-2 0,-2-3 1,-1 0 525,0-3 0,-5 2 0,-2-4 1</inkml:trace>
  <inkml:trace contextRef="#ctx0" brushRef="#br0" timeOffset="4506">5011 5358 8355,'0'-8'603,"0"-1"1,1 5-1,3-3 1,4 0-401,3 0 1,6 3-1,1-4 1,1 0-177,3 1 0,6-3 1,1 6-320,-2 1 0,-1-2 0,-1 1 0,-1 1 0,-4 2 0,-2 1-138,0 0 1,-8 1 0,1 3 310,-4 4 1,1 3-1,-4 2 1,-1-1 131,-2 1 1,-1 3-1,0 2 1,0 0 11,0 0 0,0 3 1,2-5-468,2-1 0,3-2 26,5-5 0,0-3 0,1-5 1</inkml:trace>
  <inkml:trace contextRef="#ctx0" brushRef="#br0" timeOffset="4507">5432 5073 8355,'-12'-13'-1092,"5"5"557,3 0 0,4 5 382,4-1 0,3 8 0,5 4 153,1 3 0,-1 7 0,0 1 0</inkml:trace>
  <inkml:trace contextRef="#ctx0" brushRef="#br0" timeOffset="4508">5581 5345 8716,'0'7'1866,"1"-1"-1608,4-6 1,-3 1-1,7 2 1,-1 2-391,-1 2 1,2-3 0,-3 3 0,-1 0 0,1 0-1,-3 3 1,-2 1 0,-1 3-562,0 2 0,0-2 385,0 2 1,0-2 152,0-1 0,0-8 0,0-5 267,0-7 1,0-8-1,0-3 1,0 0-81,0 0 1,6-2 0,0 2-1,3 0 6,-1 0 1,0 1-1,5 5 1,-2 0-26,-3-1 1,3 6 0,-3 3 50,3 3 1,2 1 0,-2 1-1,-2 3-85,0 5 1,-5 2-1,3 1 1,0 0 0,-2 1-48,1-1 1,2 1-9,-4-1 1,1-4 159,0 1 0,-3-3 29,7 3 1,-5-5-1,3-8 1,-2-5-123,-2-2 1,0-1 0,-1 0 0,4-1-17,1 1 1,-4-1 0,2 1-1,1 0-102,2-1 0,-1 2 0,1 2 0,2 2-23,1 1 0,0 1 1,-2 2-1,0-1 1,0 2-17,2 5 1,-4 4 221,-3 5 0,2 1 0,-2-1 0,-1 2 0,-2 1 99,-1 2 1,2-1 0,0-3 0,2-1 10,-1 0 1,0-1-1,1-1-136,4-2 0,-1-5 1,1 1-27,2-2 1,1-8 0,2-2 0,-1-3-21,0-2 1,-3 0 0,-1-3 0,0 0-6,-1 1 1,4 0-1,-4-1 1,1 0-28,1 1 1,-7 5 3,2 2 1,-2 2 33,-2 2 1,0 1 0,0 13 32,0 4 0,0 0 0,0 5 1,0-1-33,0-3 1,0 3-1,1-2 1,2 1 0,2-2-117,2-2 0,2 0 0,3-9 1,0-1-1,2-1 20,3-2 0,-4 0 0,4-2 62,-3-2 0,-2-4 0,1-7 1,-1-2 11,0 2 0,1 0 1,-2 0-1,-3-2 90,-4 2 0,2-3 1,-2 2-1,-1 0 490,-2 3-477,-1 6 102,0 1 0,0 16 0,0 2-213,0 2 1,0 0-1,0 0 1,1 1 0,2 1-1,3-1-238,1-1 0,2-1 0,6-2 75,2-3 1,-1 2 0,-3-6 0,-1-2 0,2 0 137,3-2 0,-4-4 0,2-2-31,-5-1 0,1-5 0,-4-5 0,1 2 178,1 1 0,-7 2 0,4 0 0,-2-1 290,0 1 0,0-1 1,-4 1 618,0 0-263,0-1-726,0 6 0,0 7 1,0 9-1,0 2 1,0 1-57,0 0 1,4 5-1,2-1 1,1 0-280,2-3 1,-2-2 0,2-1-33,0-2 0,2-1 474,2 2 1,-6-5-123,-3-8 1,-3-3-1,-1-6 165,0 1 0,4-1 1,0 1-99,-1 0 1,3-1 0,-1 1-30,2-1 1,1 2 46,5 3 1,-1 3-1,-1 6-89,-3 3 1,3 3 0,-4 5-1,2 1-135,-1-1 0,-1 1 0,2-1 1,0 0-75,0 1 1,-2-6 372,1-3 0,1-3 332,3-1 1,-4-5-290,1-4 1,-5-2 0,3-1-1,0 0-6,-1-1 0,1 1 1,3-1-139,-2 1 1,1 4 0,3 1-1,0 1-36,1 4 1,-1 0 0,1 4 0,-1 2 51,0 4 1,-3 3 0,-1 3 0,0 1 0,0 1-8,1 0 1,-1 2 0,6-2-1349,2-1 0,4-6 0,4-4 1</inkml:trace>
  <inkml:trace contextRef="#ctx0" brushRef="#br0" timeOffset="10076">13667 5593 8355,'-5'-19'0,"-3"3"0,-2 2 0,0 3 1337,2 3-639,0 2 1,-5 5-488,1-3 1,0 2 0,-1-1-1,1 8 1,1 6 0,2 5 0,5 2-1,3 1-143,1 1 0,1-4 0,3 3-231,5-1 0,2-1 1,3-5-1,2-1 1,3-2-326,1-5 1,3-3-1,-2-1 304,2 0 0,-2-10 1,-2-3-1,0-4 178,1-1 1,-9-4-1,0 1-18,-4-2 0,-3 2 0,-4 1 0,-2-1 0,-2 2-76,-4 2 0,-4 5 1,-5 4-1,-4 3-185,-2 4 1,-2 2 0,2 4 0,2 3-259,5 3 0,3 5 0,5 2 308,4 2 0,2-5 0,2 3 1</inkml:trace>
  <inkml:trace contextRef="#ctx0" brushRef="#br0" timeOffset="11186">14089 5395 8355,'-37'0'1340,"11"0"0,2 0-1679,12 0 0,5 1 0,3 4 1,2 3 535,2 3 0,6 3 0,4 2 1,3 5-1,5 2 0,0 3 1,0 2-1,-3 2-307,-1 2 1,-2 0 0,1 2 0,-2-2-269,-3-2 1,2-1 0,-5-4 0,1-2-176,-1-2 0,-1-3 0,-4-6-291,0 1 1,-1-6 785,-3-3 0,-3-3 0,-5-1 0</inkml:trace>
  <inkml:trace contextRef="#ctx0" brushRef="#br0" timeOffset="11187">14089 5457 8355,'0'-12'565,"0"-1"0,1 6-283,4 3 0,1 3 0,7 1 0,-1 0 185,1 0 1,-1 0-1,0 1-498,1 3 0,-1-1 0,1 4 1,-1 0-1,-1 0-17,-3 2 1,-2 2-1,-6 2 1,0-1-616,0 1 1,-10 5-1,-4 1 1,-3 2 89,-5-1 1,-1-3-1,1 2 1,2-1 322,-2-3 1,-2-1 0,-1-2 0</inkml:trace>
  <inkml:trace contextRef="#ctx0" brushRef="#br0" timeOffset="11188">14412 5085 8355,'-13'-15'1330,"1"2"-554,-1-2-679,6 14 0,2-3 0,5 8 217,0 4 0,5 3 0,4 3 0,2 2-340,1 5 0,5 7 0,-1 2 0,-1 2 1,-2 2-1,-4 2 0,-2 1 0,-1 0-328,-3 1 0,-2-1 1,-1 0-1,0-1 1,0-3-1,0-6 0,0-3 1,0-5-1605,0-1 1638,0-7 0,5 0 0,2-4 0</inkml:trace>
  <inkml:trace contextRef="#ctx0" brushRef="#br0" timeOffset="11189">14263 5469 8355,'-20'-5'3154,"7"4"-2989,4-4 0,13 3-202,5-2 0,9 1 0,11-4 0,4 0 0,4 0 83,4-3 1,2-1-1,4-1-1561,-2 0 0,1-6 0,3-2 1</inkml:trace>
  <inkml:trace contextRef="#ctx0" brushRef="#br0" timeOffset="11190">14970 5383 8355,'-13'0'2218,"6"1"0,5 3-3983,4 4 1,5 9 0,6 2 0</inkml:trace>
  <inkml:trace contextRef="#ctx0" brushRef="#br0" timeOffset="15534">6325 11013 7750,'8'-4'0,"1"-1"-1011,0-2 913,2 4 0,3-7 90,3 6 0,2-4 0,6 2 0,1 1 0,3-1 1,4 2-1,3 0 0,1 0 16,0 1 0,6-2 0,2 1 1,4-1-1,2 1 0,1 0 2,2 1 1,2 2 0,1 1 0,5 0-36,1 0 1,1 0-1,-2 0 1,0 0 20,0 0 0,-5 0 0,1 0 0,0 0 14,-1 0 0,3 0 1,-2 0-1,3 0 28,1 0 0,4-4 0,3 0 0,5 1-17,10 2 1,2-3-1,8-1 1,-1 3-10,2 0 0,-40 2 1,1-1-1,-3 0 0,1-1 1,1 0-1,0 0-53,0 1 1,-1-1-1,3 1 1,1-1 0,-3 1-1,0 0 1,0-1 0,0 0 34,0 0 0,-1 1 0,44-1 0,1 2 0,-3 0-2,-2 0 1,3 0-1,-5 2 1,-1 1 5,-3 1 0,10 5 0,-6-2 0,3 2 6,3-1 1,1 0-1,-47-2 1,0-1-1,1 0 1,0 0 1,0-1 0,0 0 0,3-2 1,0 0-1,-1 1 0,1 1 0,2-1 1,0 1-4,-1 0 0,0-1 0,3-1 0,0 0 0,-4 1 0,-2 1 0,2-1 0,0-1-12,1 0 0,-1-1 0,-4 0 1,-1-1-1,4 0 0,-1 0 1,-2 1-1,0 0-86,47 3 1,-3-3-1,-9 5 1,-3-2-257,-5 0 351,-6 6 0,-10-5 0,3 6 0,2-1 0,-3 0 0,-5-2 0</inkml:trace>
  <inkml:trace contextRef="#ctx0" brushRef="#br1" timeOffset="16350">16966 10914 30118,'39'-4'470,"2"-2"0,6 1-338,6-1 0,4 1-131,10 1 1,8 2-70,12-2 0,4-1 53,-39 3 1,-1 0 0,47-3-1,-42 5 1,1 0 0,1 1-1,-1 0 1,-1 0 0,1 2-39,0 1 0,0 0 1,3 2-1,0-1 1,71 8-1</inkml:trace>
  <inkml:trace contextRef="#ctx0" brushRef="#br0" timeOffset="74292">2667 12588 8355,'0'-30'0,"0"4"0,-2-2 0,-2 6 0,1 2 20,-5 7 1,4-2-1,-4 8 1,-1 2 17,2 5 0,-2 12 1,3 13-1,1 5 1,-1 5-1,3 0 1,2 5-1,1 2 41,0 0 1,0 1 0,0-1-1,0 3-200,0 3 0,1 2 1,2-1-1,1 0-271,-1-4 0,-2 3 0,1-4 0,1-1-109,1-6 307,0 1 0,-4-12 0,0 4 0</inkml:trace>
  <inkml:trace contextRef="#ctx0" brushRef="#br0" timeOffset="74849">2580 12229 8355,'0'-13'0,"0"1"0,5 5-268,3 3 1,3-2 63,2 2 1,5 0-1,2 4 1,3 0 343,-3 0 0,9 0 0,0 1 1,7 2-120,5 1 0,1 2 1,6-3-1,4 1-23,3-1 1,5-2-1,6-1 1,5 0 8,7 0 0,3 0 0,4 0 1,2-1-21,4-4 0,-8 4 0,10-4 0,-2 0-70,-2 1 1,-4-5 0,0 2 67,4 0 0,-4-4 0,-2 3 0,-1-4 0,1 0 4,0 0 0,-7-1 0,4 1 0,-1 1 28,-4 3 1,1-3-1,-7 2 1,-1 0 3,-1 0 1,0-2 0,1 4 0,1-1 27,2 0 0,-3 5 0,-2-2 0,-3 1 37,-1-1 0,0 0 1,0 2-1,0-1-48,0 1 0,0 2 0,0 1 1,0 0-21,0 0 0,0 0 0,3 1 1,3 2-62,2 1 0,7 0 0,-2-4 0,4 0 8,3 0 0,3 0 0,-1 0 0,4-1 20,3-3 1,0 2 0,-2-2 0,0 1 12,2-1 0,1 3 0,-2-3 1,0 2-63,-5 2 0,3 0 1,-4 0-1,4 0-167,2 0 1,-5 0-1,6 0 1,-2 0-31,-3 0 0,5 0 0,0 0 233,-1 0 0,-7 0 0,-3 0 1</inkml:trace>
  <inkml:trace contextRef="#ctx0" brushRef="#br0" timeOffset="75437">7491 12129 8355,'-23'-4'0,"3"-1"0,8-2 0,11 4-73,9-1 1,8-1-102,5 0 1,9 1-1,9 4 1,8 0 184,5 0 1,9 2-1,1 0 1,8 3-7,7-3 1,0 0 0,7-2-1,3 0-7,3 0 1,-40 0-1,0 0 1,1 0-1,-1 0 1,2 0-1,-1 0-3,1 0 1,1 0 0,3-1 0,1 0-1,-1 0 1,0 0 0,0-2 0,1 1-16,-1 1 1,1 0 0,1-2 0,1 0-1,0 1 1,0 0 0,0 0 0,0 1 36,-4 0 0,1 1 0,4 0 0,0 0 1,-1 0-1,-1 0-6,2 0 0,0 0 0,-3 0 0,0 0 0,1 0 1,0 0-1,0 0 0,0 0 0,-2 0 0,0 0-3,0 0 1,-1 0-1,-2 0 1,0 1-1,2 0 1,-1 1-1,1 0 1,-1 0-17,-1-1 0,0 1 0,3 0 0,0 1 0,-6 0 1,0 0-1,1 0 0,0-1-4,0 1 0,-1 0 1,2-1-1,1 0 1,43-1-1,1 2-3,0 1 0,-4 5 1,-2-5-1,-5-1 12,-3-2 1,-2 3 0,-3 0 0,-1-1 0,-4-2 0,0 3 0,-7 1 0,-1-3-105,-2 0 0,-2 2 1,-2 0 11,-1-1 1,-6-2 0,2-1 0,-3 0 26,-1 0 1,-6 0-1,-2 0 1,0-1 0,1-2-13,1-1 1,-4-2 0,2 4 0,-2-4 23,-3-1 1,8 4-1,-8-2 71,1-1 0,-3 5 0,-3-3 1,-1 2-1,0 2-76,-1 0 1,-3 0 0,-6 2-1,-4 1 51,-4 1 0,5 5 0,2-2 0</inkml:trace>
  <inkml:trace contextRef="#ctx0" brushRef="#br0" timeOffset="75946">13791 12216 8355,'-12'13'-1311,"0"-13"1</inkml:trace>
  <inkml:trace contextRef="#ctx0" brushRef="#br0" timeOffset="75947">13841 12229 8355,'-8'-4'-392,"-1"-1"1,5 0 425,-4 1 1,1 1 0,-2-4-1,2 0 172,1 0-140,2 5 0,8-3 0,2 10-35,1 3 1,-1 3-1,3 3 1,-4 1 8,1 1 0,-5 4 0,3-1-111,-2 6 1,-2 4 0,0 0 0,-2 4 67,-2 3 1,-3 2 0,-4 2 0,2 3 0,0 1-13,0 3 1,2-5-1,0 0 1,1-4-7,4 0 1,-4-1 0,2-1-1,1-2 10,2-1 1,-3-4-1,-2 1 1,1-2-6,-1-5 1,-4-2 0,2 1 0,-3-3-80,-1-1 1,-5-1 0,-1-5-1,-1 1 53,-3-1 0,-1-4 0,-4-1-341,-2-1 82,3 3 0,-10-7 0,5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03:08.67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11931 9711 8033,'-12'0'-66,"6"0"0,6 1 0,7 2 0,4 1 149,1-1 1,6 3 0,4-2-1,5-2 1,4 0 0,4-2 0,5 0-1,2 0 6,5 0 1,3 0-1,4 0 1,4-2-1,4 0 1,4-2 0,5 1-1,4 0 51,-1-1 0,13 3 1,-6-4-1,3 4-70,0 1 0,3 0 0,4 0 1,-1 0-10,-2 0 0,4 0 1,2 0-1,0 0 11,-3 0 1,1 0 0,0 0 0,1 0 23,-1 0 1,3 0 0,-3-1 0,2-2-9,3-1 0,0-5 0,3 4 0,-3-1-87,-1 1 1,3-3 0,-6 4 0,-2-1-52,0 0 1,-1 4 0,-5-5 72,-2 1 0,-9 3 0,-7-2 1,-5 3-1,-5 1-51,-3 0 1,-4-2-1,-5-1 1,-5-1-339,-5 2 0,-5 0 0,-7 2-50,-2 0 0,-8-1-452,-9-3 0,-19-3 0,-6-6 0</inkml:trace>
  <inkml:trace contextRef="#ctx0" brushRef="#br0" timeOffset="1033">11100 8533 8355,'-12'-4'-422,"-1"0"412,6 5 1,-2 6 0,5 5-1,1 2 1,0 3 0,0 3 0,-1 5-1,1 4 1,2 4 257,1 3 1,0 7 0,0 3 0,0 7 0,0 3-111,0 1 1,0 12-1,0-3-138,0 0 1,0 3 0,0-4 0,0-3-1,0-6-326,0-5 1,1 2 0,2-9-401,1 0 1,2-6 387,-2-5 1,3-5-1,5 2 1</inkml:trace>
  <inkml:trace contextRef="#ctx0" brushRef="#br0" timeOffset="2116">11001 8570 8355,'12'-26'-227,"2"-2"0,3 13 200,3 4 0,8-1 1,2 5-1,3-1 1,4-1 32,3 0 1,9 2 0,-1-2-1,6 1 1,3 0 0,5 1-1,5 0 1,2 2 162,2-1 1,4-2 0,3 2 0,5 1-74,2-1 0,2-2 0,0 4 1,0 1-26,0 2 0,3-1 0,3 0 0,1-2-36,2 1 0,-4 1 0,-1 2 1,-3 0 20,-1 0 1,-5 0 0,-2 0-1,-3 0 18,-3 0 0,6 5 1,-8-1-47,-1-2 1,1 0-1,1-2 1,0 0-1,-1 0 1,-1 0 0,4-4 0,-8 0 0,1-1 3,-1 0 1,8 3 0,-4-2 0,1 3-44,1 1 1,2 0 0,2-1 0,0-2-68,-4-1 0,7 0 0,-3 4 1,2 0 65,-5 0 0,2 0 1,-9 0-1,-5 0 8,-4 0 1,-4 0 0,-4-2 0,-2-1 73,-3-1 0,-3 0 0,-9 4 1,-4 0 18,-3 0 1,-1 0 0,-2 0-40,-2 0 0,1 0 0,-4 0 0,1 0 0,3 0-97,1 0 1,2 0 0,0 2-1,0 0-41,0 2 1,4 5-1,0-4 1,-2 2-37,-1 3 0,-5-3 0,0 0 0,-1-1 49,0 1 0,-3-3 0,-4 3 0,-1-1 86,1-3 400,-6 3-449,4 1 1,-6 2 0,5-2-1,-2-2-65,2-2 0,5 2 0,3-1 58,1-1 1,2-1 0,4-1 0,-2 2 0,-1 1 43,-1-1 0,-5-2 0,3 0 75,-1 4 1,-2-3 0,-7 5 0,-2 0 178,-1 0 0,-2-3 0,-6 4-70,-2 2 1,-7 1 0,-5 1 0,1 1-143,1-1 0,1 1 1,1-1-1,0 0-108,-1 1 1,5 3-1,1 2 1,0 2 17,0 2 0,3 5 0,-4 3 1,-2 2 118,-1 3 0,-1 5 1,-2 1-56,-3-1 1,4-2-1,-4 0 1,3-1-1,2 0 19,-1 0 1,1-4 0,1-1-1,1-2 3,2-2 0,4-2 1,-3-1-1,2 0-24,2 0 1,-3-5 0,2 0-1,1-1-4,2 0 0,1-4 1,0 3-1,0-1-2,0-1 0,0 5 0,0-5 1,0 0-1,-1-3-131,-3 0 1,2-1 0,-2 1 119,3-1 1,-1-1 0,0-1 0,-4-2 193,-1 2 0,-1-4-101,-5 3 1,0-6-1,-2 1 1,-3-3-1,-2-1 1,-2 0 11,-1 0 1,-2 0 0,0 0-84,0 0 1,-1-1 0,-1-2 0,-4-3-205,0-1 0,-7 5 1,-6-2-1,-2 2-684,-5 2 1,-14 11-91,-6 6 0,-18 16 0,-12 5 0</inkml:trace>
  <inkml:trace contextRef="#ctx0" brushRef="#br0" timeOffset="8768">19075 9835 7882,'-3'7'0,"3"-4"287,6-6 0,5 2-153,5-4 1,1 3 0,6-1-1,3-1 1,2 0 0,4 0 0,3-2 222,5-1 0,9 4 0,0-1 0,9 3 1,7-1-362,5-2 1,4 3 0,5-3 0,4 1-1,2-1-581,2-4 1,-3 2 0,-7 1 234,-11-1 1,-5 5-1,-11-3 1,-8 2-214,-6 2 0,-11 0 0,-9 0 266,-2 0 0,-8 0 297,-6 0 0,-17 6 0,-9 1 0</inkml:trace>
  <inkml:trace contextRef="#ctx0" brushRef="#br0" timeOffset="9055">19633 9909 8355,'-35'5'171,"7"-1"0,0 1-80,11-1 0,6-1 0,9 4-34,4-1 1,12-1 0,11-2 0,8 1-14,7-1 0,5-2 1,12-1-1,6-1-37,6-3 1,10 1-1,-2-5 1,7-1-236,0 2 1,8-4 0,-2 3 0,4-4 0,1-5-753,-11 3 0,1-4 0,-10 6 1</inkml:trace>
  <inkml:trace contextRef="#ctx0" brushRef="#br0" timeOffset="20801">20129 10815 8355,'0'-13'461,"0"1"1,0 0 428,0-1 1,1 6 0,4 3 0,3 4-729,3 4 0,1 3 0,1 4 0,0-1 1,4-2-1,2 2 0,2 1-33,0 1 0,-5 1 0,3-1 0,1 0-347,-1 1 1,-2-1 0,2 1-555,-1-1 1,-2-4 0,-3-1 0,-1 0 0,0-1-801,1-1 1,-5 1 1294,0-2 0,-5-3 0,3 5 1</inkml:trace>
  <inkml:trace contextRef="#ctx0" brushRef="#br0" timeOffset="21018">20464 10654 8355,'-13'-13'864,"1"1"0,4 1-551,0 3 1,-1 3 0,-3 10 0,-2 4 0,-1 6 7,-2 6 1,-3 4 0,2 4-1,0 4-454,0 3 1,-3-1-1,5 0 1,1-3-645,1-2 0,7-1-503,3-4 0,-3-1 0,0 1 0</inkml:trace>
  <inkml:trace contextRef="#ctx0" brushRef="#br0" timeOffset="21611">20724 11088 8355,'-9'-13'138,"-4"1"0,4 4 0,3 1 510,1 1 1,3 3-1,-2 9 1,3 5-377,1 4 1,4 2 0,0-4 0,0 3-446,2 0 1,-4 6 0,5-2 0,0 0-709,0 1 0,-3-6 0,3 2 0,0-4 254,0 0 0,1-6 0,5-2 1</inkml:trace>
  <inkml:trace contextRef="#ctx0" brushRef="#br0" timeOffset="21829">21295 10914 9107,'-4'-5'0,"0"5"-1,1 6 0,1 5 0,2 2 0,0 1 1,0 1-1,0 1 0,0 1 0,0-1 1,0 2-1,0 2 0,0 0 0,0 0-2739,0-4 2584,0-8 0,6 3 0,1-4 1</inkml:trace>
  <inkml:trace contextRef="#ctx0" brushRef="#br0" timeOffset="22623">21779 10914 8355,'-13'-7'129,"1"2"1,5 6 0,4 2-460,6 1 0,4 4-258,5-4 1,12 6-1,2-3 1</inkml:trace>
  <inkml:trace contextRef="#ctx0" brushRef="#br0" timeOffset="22624">22175 10889 8593,'5'-8'237,"0"1"-436,2 2 0,1-4 1,5 5-1,0 1 1,3 2-328,0 1 0,1-5 0,-5-2 1</inkml:trace>
  <inkml:trace contextRef="#ctx0" brushRef="#br0" timeOffset="22625">22622 10852 8355,'7'-8'-237,"-3"0"-759,-3 5-162,-1-3 1100,0 6 1,0 0-1,0 0 1</inkml:trace>
  <inkml:trace contextRef="#ctx0" brushRef="#br0" timeOffset="22626">23081 10753 8355,'7'-14'1923,"0"3"-1690,-3 11 1,-3 1-1,3 4 1,-2 3-1,-2 4-218,0 5 1,0 2-1,-2 6 1,-2 0-1,-4 1-1306,-3 3 0,-2-3 719,1 3-87,5-3 1,-4-1-1,4 0 1</inkml:trace>
  <inkml:trace contextRef="#ctx0" brushRef="#br0" timeOffset="22916">23614 10430 8355,'-11'-19'245,"4"4"1,7 5 0,7 6 0,4 3-1,1 1 1,2 0 343,3 0 0,1 5 0,4 5 0,0 4 1,3 2-1,2-1 0,1 1-555,-2 0 0,-5-2 0,-2 4 0,-1-2 0,-3 1 0,-1-2-536,-2-1 1,1-2-516,-1 1 1,-4-2 0,-1-2-77,-1 0 0,-2-7 0,-4 4 1</inkml:trace>
  <inkml:trace contextRef="#ctx0" brushRef="#br0" timeOffset="23138">23899 10306 8355,'0'-19'1103,"0"3"211,0 2-798,0 7 0,0 7 0,0 9 1,0 7-329,0 4 0,-5 4 0,-3 2 0,-3 1-35,-2 2 0,1 5 0,-1-6-499,1 0 1,4-2-1,1-1 1,0-2-1,1-2-932,1-4-49,1 2 0,4-5 0,0 4 0</inkml:trace>
  <inkml:trace contextRef="#ctx0" brushRef="#br0" timeOffset="23542">24073 10616 11305,'0'13'990,"0"-1"0,1 1-958,3-1 1,-2 5-1,3-1 1,-1-1-90,1-1 0,3-2 0,-3 1 0,1-1 29,-1 1 1,1-5-247,-2 0 0,-1-5 101,5 1 1,-4-3 0,3-2 0,-1-3-36,-4-4 0,4 1 0,-1-1 1,1-2 57,-1-1 1,5-2 0,-3 1 0,0 0-17,-3-1 1,3 2 0,0 2-1,1 2 228,0 1 0,-4-2 1,5 4 116,0 1 1,-2 2 0,0 2-1,0 2-11,0 1 0,-3 7 0,3 0 1,-2 4-78,-2 0 1,-1 5 0,-2 0 0,0 2-1127,0-1 1,0 2 47,0-2 0,0 2 0,0 2 1</inkml:trace>
  <inkml:trace contextRef="#ctx0" brushRef="#br0" timeOffset="29045">20476 11819 8355,'-12'-12'153,"-3"0"1,1-1 547,3 1-517,1-1-38,3 7 1,-2 1 0,5 10 0,2 3 0,4 3-127,2 1 0,5 5 0,-2 1 0,2 0 1,-1 1-1,1 0-353,2 3 1,-2-2 0,-1 0 94,2 2 1,-3 0-1,-1 0 1,0-1-1,-3 0-383,-2-2 0,5 10 0,0-3 1</inkml:trace>
  <inkml:trace contextRef="#ctx0" brushRef="#br0" timeOffset="29634">20340 12303 8355,'-13'-5'0,"2"-2"262,3-6-219,3 1 1,10 0-1,5 0 1,4 3-1,3 2 1,4 1-1,5 2 1,6 0-518,4 0 1,-3 0-1,0 4 1,0 0 138,-1 0 1,4 0 0,-5 0 0</inkml:trace>
  <inkml:trace contextRef="#ctx0" brushRef="#br0" timeOffset="29635">20638 12415 8355,'-13'5'43,"5"-2"676,0 5-298,5-5 0,-1 1-340,8-8 0,-1-1 1,5-5-103,1 2 1,3 1-229,0-2 1,0 4 41,1 5 1,-2 5-1,-3 5 1,-2 4 88,-1 2 0,-4 6 1,4-1-1,-4 1 48,-1-1 1,0 1-1,0-4 125,0 1 0,0-4 0,1 2 0,3-3-88,5-2 1,-2-5-1,1-3 1,2-3-151,1-1 0,5 0 1,2-1-310,1-3 0,2-3 0,4-5 1</inkml:trace>
  <inkml:trace contextRef="#ctx0" brushRef="#br0" timeOffset="29827">21431 12179 8355,'-4'-12'-481,"0"-1"0,1 6-488,7 3 796,9 3 1,6 1-1,6 0 1</inkml:trace>
  <inkml:trace contextRef="#ctx0" brushRef="#br0" timeOffset="30143">21878 12092 8355,'0'-12'-72,"5"4"1,4 1-926,2 1 298,1 2 318,0 4 0,1 0 376,-1 0 0,6 0 0,1 0 0</inkml:trace>
  <inkml:trace contextRef="#ctx0" brushRef="#br0" timeOffset="30144">22461 11993 8355,'0'-19'283,"1"5"-330,3 6 1,-1 5 0,4-3-218,-2 1 1,1 4-1,-2-4-230,4 4 1,-2 7-1,-1 0 1</inkml:trace>
  <inkml:trace contextRef="#ctx0" brushRef="#br0" timeOffset="32023">21865 11857 8355,'-8'-9'-730,"0"1"635,-2-2 1231,-1 5-996,4-1 1,-4 6 0,4 2 0,0 2 0,2 4 0,1 5 15,0 3 1,0 2-1,4 5 1,0 1 0,0 2-97,0 0 1,4-1 0,1-3 0,2-3 0,3-1-136,1-2 1,3-4-1,1-4 1,1-4-19,-1-2 0,3-4 0,-1-2 0,-2-5 6,-1-7 1,2-3-1,-1-7 1,-2-2 61,-4-1 0,-6-1 0,1 3 1,-2-2-86,-2 1 1,-6 2 0,-2 2 0,-3 2-121,-1 2 0,-2 9 0,-3 0 0,-2 4-99,0 4 1,-1 7-1,7 4-12,0 3 0,-1 7 0,10 3 245,2 2 0,0 2 0,2 0 1</inkml:trace>
  <inkml:trace contextRef="#ctx0" brushRef="#br0" timeOffset="32199">22250 11857 8355,'-17'-13'2669,"1"1"-2244,-1 5-787,10 1 1,7 8 0,9 1-1,2 2 1,1 1-616,0-1 0,6 5 0,2-3 0</inkml:trace>
  <inkml:trace contextRef="#ctx0" brushRef="#br0" timeOffset="32445">22473 11621 8549,'-12'-15'0,"1"1"788,2 3 365,-2 7-667,10-7 1,-5 15 0,6 0-337,0 6 0,0 6 0,2 2 1,1 0-167,1 0 1,4 4 0,-3-1 0,2 1-302,3-1 1,-3 2 0,1-4 0,0 2-558,-1 0 0,4-2 0,-2 2 0,2-5 375,1-2 0,0-2 0,1 1 1</inkml:trace>
  <inkml:trace contextRef="#ctx0" brushRef="#br0" timeOffset="32739">22833 11857 8355,'-9'1'1814,"3"3"-1651,0 4 0,2 3 0,3 3 1,-2 1-163,-1 2 0,0 5 1,2-1-1,-1 1 18,-1-2 0,0 4 1,5-5-1,2 0-1312,1-2 1,6 2-1,-3 0 1</inkml:trace>
  <inkml:trace contextRef="#ctx0" brushRef="#br0" timeOffset="33142">23106 11708 8355,'0'-8'-2,"0"-1"1,0 5 1169,0-4 455,0 0-1424,0 1 1,-2 3 0,-1 8 0,-2 4-64,-2 3 0,4 1 0,-1 1 0,3-1-73,1 1 1,0-1 0,0 0-226,0 1 1,1-1 0,3-1 0,5-1 0,3-3-282,4-2 1,-2-1 0,3-4 0,-2 0 83,1 0 1,-2-4 0,1-1-1,-4-2 180,-2-3 1,-7-5 0,3-1 0,-4 0 175,-1 3 0,-1 0 0,-5 1 1,-5 1-56,-4 3 0,-3-4 0,3 6 0,-2-1-221,2 3 1,1 2 0,2 2-19,0 0 85,-1 0 1,6 0-1,2 0 1</inkml:trace>
  <inkml:trace contextRef="#ctx0" brushRef="#br0" timeOffset="33310">23440 11708 8355,'-11'-8'-260,"3"-1"0,4 7 0,8-3-201,4 4 1,9 1 0,2 0 0</inkml:trace>
  <inkml:trace contextRef="#ctx0" brushRef="#br0" timeOffset="33938">23763 11571 8355,'-6'-24'507,"-1"4"0,-4 4 1,3 2-1,4 2 100,3-1 1,-1 5-494,-2 0 1,1 1 0,-3-3-48,0 2 0,-4 5 0,3 0 1,-1 5-1,1 3 0,0 2-188,1 3 0,3 1 1,-1 1-1,2 1-9,2-1 1,0 0 0,0 1-1,2-1 90,2 1 1,-1-1-1,5 0 1,1 1-54,2-1 0,2-1 0,-1-1 1,1-2-29,-1 2 1,5 1 0,-1 1-177,-1 1 1,-2-1 191,-5 0 0,2 1 0,-8-2 0,-3-2-5,-6 0 1,-4-6 0,-1 2 57,-1 1 0,1-5 1,-1 3-1,1-3 30,0-1 0,1-1 0,2-3-90,5-4 1,3-3-1,1-2 1,1 1-129,3-1 1,3-3 0,7-2-1,1 0 26,2 0 1,3-3-1,-2 6 1,0 3 0,0 2 1,4 2 0,-2-4 0</inkml:trace>
  <inkml:trace contextRef="#ctx0" brushRef="#br0" timeOffset="33939">23986 11633 6498,'8'9'930,"1"-1"-184,0 2 0,-3-4 0,-2 3-643,-3 0 0,-1 2 1,0 3-1,0 1 0,0 2 1,0-2-1,0-1-553,0-2 0,-4 5 0,0-1 0,1-1 1,2-1-153,1-1 1,-6-1-1,0 0 1</inkml:trace>
  <inkml:trace contextRef="#ctx0" brushRef="#br0" timeOffset="34283">24408 11695 8355,'-6'-6'184,"-1"-4"0,-4 4 1,4 1-458,7-1 0,6-2 0,6 3 1,1-1-1,-1 1-180,1 2 1,-1-4-1,0 0 1</inkml:trace>
  <inkml:trace contextRef="#ctx0" brushRef="#br0" timeOffset="34284">24767 11584 8355,'0'-13'119,"6"1"-278,2 0 0,3 3 0,3 2 0,1 1 1,3 0-1,0-1 0,0 2-248,-3-1 0,4-4 0,1 4 0</inkml:trace>
  <inkml:trace contextRef="#ctx0" brushRef="#br0" timeOffset="40589">20042 11633 8355,'-30'-26'79,"0"7"0,1 8 195,4 7 1,11 11-63,-3 9 0,6 5-76,-5 12 1,2 1 0,2 9 0,-1 8 0,1 8-22,0 6 1,1 14 0,2 1 0,5 5 0,5 3 0,8 2-1,9 1 1,9-3 327,10-1 0,13-17-2005,12-4 0,17-16 0,9-2 0</inkml:trace>
  <inkml:trace contextRef="#ctx0" brushRef="#br0" timeOffset="41381">24829 11013 8482,'-8'-11'586,"0"3"-324,5 2 518,-2 6-470,5 0 1,0 2 0,0 2 0,2 6 0,5 5 0,6 7 0,2 4 1,3 3 1,2 7 0,8 0 0,1 5 0,-1 4 0,-4 4-1,-2 2-507,-1 1 1,-11-4 0,-2 7 0,-7-1 0,-5 1 0,-7 2-1070,-8 2 0,-11 11 0,-13 5 318,-1 0 0,-13 7 0,-6-1 0</inkml:trace>
  <inkml:trace contextRef="#ctx0" brushRef="#br0" timeOffset="43733">21518 12229 7899,'0'25'-1358,"-4"3"1226,0 1 0,-2 4-80,2-4 0,3 4 182,-3-4 0,2 11 0,2-1 1</inkml:trace>
  <inkml:trace contextRef="#ctx0" brushRef="#br0" timeOffset="44561">22448 12787 8355,'0'-19'0,"0"1"257,0 5 1,-4 5 0,-1 1-1,-2 2 1,-3 2 31,-1 1 0,-1 4 1,-1 2-157,1 4 0,1 5 1,1 2-1,3 1-92,2-1 1,1 3 0,4 0 0,0 2-209,0 2 1,0-4-1,0-1 1,1 0-25,3 0 0,3-1 1,4-2 9,-3 2 1,3-6 0,-2 2 0,0-1-1,1 0-13,-2 2 1,-4-5 0,5 0 116,0 2 1,-3-3-1,-2 1 53,-3 2 0,-1 1 0,0 1 76,0 1 0,0-1 1,0 0-1,0 1-3,0-1 0,0 1 0,-1-1 0,-2 0-11,-1 1 1,0-1 0,4 1-1,0-1 29,0 1 1,0-1 0,0 0-67,0 1 0,1-2 1,2-2-9,1 0 1,6-7 0,-2 4 10,3-1 1,0-2 0,-3 5 0,-2 2 20,-1 1 0,-3 2 0,2-1 51,-3 0 1,-1 1 0,-1 1 0,-2 1 0,-1 3-93,1 1 0,0-4 1,1 3-1,-2-2-258,1 1 1,1 0 0,2-5 0,0 0-391,0 1 1,0-1 363,0 1 1,-5-1 0,-2 0 0</inkml:trace>
  <inkml:trace contextRef="#ctx0" brushRef="#br0" timeOffset="44818">22337 13593 10167,'0'-1'0,"0"5"0,0 5 0,0 4 0,1-1 0,3 1 0,3-1 400,0 0 0,4 1 0,-3-1 0,3 1-517,2-1 0,0-5-66,4-3 1,-3-3-1,2-1 1,-2 0-80,-2 0 1,-3-5-1,-1-3 1,2-3-73,1-2 0,-3-1 1,-1-1-1,0-1 1,-2 1-1120,1 1 1227,-2 1 1,1 1-1,2 0 1</inkml:trace>
  <inkml:trace contextRef="#ctx0" brushRef="#br0" timeOffset="45671">19782 14511 8355,'11'-21'-4,"-3"0"0,-2 1 0,-2-1 64,0 0 1,0 6 55,-4-1 0,-1 7 0,-4 5 0,-3 3 40,-3 1 0,-7 3 1,-1 4-1,-2 6 1,1 7 158,-2 6 0,2 6 1,1 9-68,1 4 1,-3 10-1,5 7 1,1 7-7,1 4 0,3 3 0,3 1 0,3 2-308,4-2 1,4-3-1,5-3 1,9-8 160,5-8 0,12-2 0,5-13-1065,3-5 0,4-4 0,4-11-30,-1-3 1,6-3 0,2-2 0</inkml:trace>
  <inkml:trace contextRef="#ctx0" brushRef="#br0" timeOffset="46930">20290 14784 8355,'0'-13'-574,"0"1"341,0-1 314,0 1 0,-4 0 0,0-1 0,1 1 0,2-1 216,1 1 1,0 4 0,1 1 0,2 3 0,1 5-160,-1 6 1,2 9 0,0 5-1,-1 4 1,0 3 0,1 2-1,1 2 1,1 1-58,0-2 1,-3 5 0,4-3-181,2 3 1,-1-3-1,1-1 1,-3-3-258,-2-6 1,5 1 0,-3-8 0,1-1-457,0-1 0,-5-2 0,3 1 1</inkml:trace>
  <inkml:trace contextRef="#ctx0" brushRef="#br0" timeOffset="54561">20724 15292 8355,'-4'-12'142,"0"-1"1,1 1 0,2-1 81,1 1 0,5 5 1,2 6-1,2 6 1,-1 9-1,0 3 0,0 3-427,1 4 0,-5-2 0,3 7 0,0-3 0,-1 0 0,3 2-648,-2 1 1,4 0 0,-4-5 0</inkml:trace>
  <inkml:trace contextRef="#ctx0" brushRef="#br0" timeOffset="54943">21394 14808 8355,'-5'-24'0,"-4"2"10,-2 5 0,0 5 0,2 9 198,0-1 0,1 0 80,-4 4 1,1 5-1,2 3 1,5 3-239,3 2 1,1 1 0,0 2 0,0 3 29,0 1 0,5 2 0,4-6 0,2-1-252,1-1 0,5-1 0,0-1 1,1-1 115,0-3 0,0-2 0,-3-6 1,3-2-181,2-2 1,-5-3 0,1-6-1,-2-3 63,-2 0 1,-5-1 0,-3 4 0,-2-3 14,-2 0 1,0-2-1,-3 3 1,-4-2 9,-5 2 0,-7 1 1,1 2-1,-2 1 13,-2 3 1,0 2 0,0 9 0,2 5 2,-3 9 0,0 1 1,0 2 118,2 2 1,3 2-1,6 1 1</inkml:trace>
  <inkml:trace contextRef="#ctx0" brushRef="#br0" timeOffset="55145">21903 14808 8355,'0'-12'516,"0"0"1,0 6-725,0 6 1,-2 7 0,-1 8-41,-1 2 1,-5 5-1,2-2 1,-2 5-147,1 4 0,1-1 0,-1 3 179,4 0 0,-3-2 0,0-5 0</inkml:trace>
  <inkml:trace contextRef="#ctx0" brushRef="#br0" timeOffset="56930">22461 14362 8326,'-4'-15'0,"-2"4"27,-1 4 0,4 1 304,-1 2-113,3 3-105,1-5 1,5 8-1,2 2 1,2 3 0,-1 1-1,1 0 1,2 3-41,2 4 0,-4 3 0,1 4 0,1 0-34,-1 5 1,1-1 0,4 7 0,2 0-462,-2-1 0,-3 2 0,-2-5 0,-2-1-267,2-2 1,1 4 0,1 2 0</inkml:trace>
  <inkml:trace contextRef="#ctx0" brushRef="#br0" timeOffset="57166">22944 14660 8355,'2'-18'-80,"2"5"0,-1 8 69,5 9 0,-4-1 1,3 6-1,-2 4 1,0 3-1,-1 4 0,0 2 1,-1 1-34,-2 2 0,-1 0 0,0-2 1,0-1-508,0-1 1,0-1 0,0 5 0</inkml:trace>
  <inkml:trace contextRef="#ctx0" brushRef="#br0" timeOffset="57523">23639 14498 7642,'7'-5'150,"4"-1"0,-3-2 0,3 4 0,1 3 0,1 1-391,-1 0 1,1 0 0,-1 0-245,0 0 1,6 0 0,2 0 0</inkml:trace>
  <inkml:trace contextRef="#ctx0" brushRef="#br0" timeOffset="57689">24110 14461 8355,'6'-11'-106,"2"3"1,-1-2-1,1 5 1,2-1 0,1 1-419,1 2 1,6-10-1,1 0 1</inkml:trace>
  <inkml:trace contextRef="#ctx0" brushRef="#br0" timeOffset="58006">24693 13581 8355,'-1'-28'-1778,"-2"3"2391,-1 6 0,1 11-35,7 8 0,-1 2 1,5 9-1,2 5-277,1 1 0,5 4 0,2 5 0,2 3-109,2 4 1,1 3 0,3 1 0,2 2-62,1 2 1,0 3 0,-4 6 0,-2-2-618,-2-2 0,-8 6 0,-6-1 1,-3 3 21,-5 1 1,-11 0 0,-13-1-1,-7 4-493,-4 2 1,-1-2 662,0 0 1,-11 5-1,-3 6 1</inkml:trace>
  <inkml:trace contextRef="#ctx0" brushRef="#br0" timeOffset="65878">5122 14771 6566,'13'-7'0,"0"2"15,4-1-15,-3 5 0,9-5 0,-2 6 1,2 0-1,3 0 0,3 0 0,4 0 1,3 0-13,1 0 0,6 0 0,3 0 0,2 0 0,3 0 0,3 0 1,3 2-1,4 1 2,1 1 0,4 0 0,3-4 1,1 0 5,2 0 1,9 0-1,-3 0 1,3 0 2,2 0 1,-1 0 0,5 0-1,0 0 36,0 0 1,-1 4 0,0 0 0,-3-1 5,-5-2 0,6 3 1,-1 0-26,-3-1 1,-2 3-1,1-2 1,2-1-1,1-2-6,-4-1 1,6 1 0,0 2-1,0 1-8,2-1 1,-1-2 0,3-1 0,2 0-36,1 0 0,0 0 0,-3 0 0,3 0-8,4 0 1,-3 0 0,-1 0 0,-2 0 33,-3 0 0,0 0 0,-2 0 0,-3 0-7,-1 0 0,1 0 0,-5 0 0,-3 0 45,0 0 0,-1 0 1,-2 0-1,-5 0-134,-6 0 0,-6 2 0,-12 1-32,-8 1 0,-5 5 0,-4-2 0</inkml:trace>
  <inkml:trace contextRef="#ctx0" brushRef="#br0" timeOffset="81653">5581 15900 8794,'0'-25'0,"0"0"0,1 0 0,2 2 0,1 2 254,-1 5 0,-2 5 0,-1 7 0,0 8 0,0 7-184,0 5 0,0-2 0,0 4 0,0 0 1,0 1-1,0 2 48,0 0 0,0-6 0,2 3-116,2 0 0,3-5 0,7 2-135,2-5 0,-1 0 0,5-6 0,-1-1 0,0-3-28,3-4 0,0-3 0,0-6 0,-1-1 74,1-2 1,-4 1 0,-1-5-1,-4 1 34,0 0 0,-5 2 0,-1-2 0,-2 0 147,-2-1 1,3 5-1,-2-1 158,-1 2 1,-8 7-180,-3 3 0,1 4 0,0 4 0,2 4-40,2 3 1,2 6-1,1 1 1,1 0-20,3 0 1,-1 4 0,4 0 20,-2 5 0,4 1 0,-4 5 0,1 1 1,1 2 3,-1 1 0,-1 5 1,1 0-1,1 1-18,0 0 0,-4-2 1,1-2-1,-2-1-87,-2 0 1,0 0-1,0-9 0,-2-1-92,-2-2 0,1-5 1,-5-2-1,-2-1 75,-1-3 0,-1-1 0,0-3 0,-1-3 58,1-4 1,-1-2-1,1-5 1,1-4-105,3-6 0,-2-11 1,6-1-1,1-3-11,2-2 0,2-2 0,3-5-6,4 0 1,8 4-1,0 3 0,1 2 1,-1 6-130,1 3 1,3 6 0,-3 6-1,-2 2 66,-1 2 0,4 7 0,1 3 1</inkml:trace>
  <inkml:trace contextRef="#ctx0" brushRef="#br0" timeOffset="82592">1662 16073 8355,'0'-8'-305,"0"0"0,0 0 1,1-5 378,3 1 0,-2-1 0,2 1 0,-3 0 0,1 1 0,0 1 0,3 2 410,-3-2 0,0 6 0,-1 5 0,2 9 1,1 6-375,-1 4 0,-2 0-460,-1 5 1,0 0 0,0 0-1,0-2 1,0-1 0,0-2-344,0-2 1,0-2-1,0-4 1</inkml:trace>
  <inkml:trace contextRef="#ctx0" brushRef="#br0" timeOffset="82838">1724 15627 8355,'-12'-12'2,"0"6"-157,4 6 0,3 1-424,5 8 1,5 4 0,2 7 0</inkml:trace>
  <inkml:trace contextRef="#ctx0" brushRef="#br0" timeOffset="83295">2133 15739 8355,'0'-17'0,"0"1"-158,0-7 0,0 10 51,0-4 0,0 3 0,0 2 87,0 0 1,-5 1 0,-4 2 65,-2 5 1,-5 8 0,-1 5 0,1 2-32,-2 1 1,4 4-1,-1 2 1,4 2 41,3 2 1,5 1-1,-1 2 1,2 1-43,2 3 0,6 0 0,2 5 0,3 4-74,2 0 1,-1-2-1,0 7 1,1-2 22,-1 1 1,1-1-1,-1-4 1,-1-1-54,-3-3 1,2-1-1,-6-5 1,-1 1-103,-2-5 1,-6 2 0,-5-6 0,-4 1-140,-2-4 1,-2-3 250,1-5 0,-2 3 0,-6-4 1</inkml:trace>
  <inkml:trace contextRef="#ctx0" brushRef="#br0" timeOffset="83296">2022 16160 8355,'11'-19'0,"-2"2"0,0 4 0,0 4 501,8 1 1,-4 5 256,4-1-1854,2 3 1,1-5-1,4-1 1</inkml:trace>
  <inkml:trace contextRef="#ctx0" brushRef="#br0" timeOffset="83528">2753 15987 8355,'-5'-13'237,"3"1"0,-2 1 0,7 1 0,3 3-908,0 2 321,-3 1 0,7 5 0,-6 3-112,-1 4 0,-7 3 0,-3 2 0</inkml:trace>
  <inkml:trace contextRef="#ctx0" brushRef="#br0" timeOffset="84162">2952 15726 8355,'-13'-25'469,"1"6"1,5 1 0,2 7 0,0 1-1,0 4-223,-2 0 0,0 7 1,-3 8-1,2 3-278,-1 5 1,-1 6 0,0 7 0,2 2 169,-2 3 1,3 5 0,1 1 0,-1-1-295,0-2 0,4 4 1,-1-1-1,3-1-113,1-1 0,0-4 0,1-1 0,3-6-322,4-1 0,3-4 0,3-4-127,3-6 0,2-2 0,6-7 528,0-1 1,-1-7-1,1-3 1</inkml:trace>
  <inkml:trace contextRef="#ctx0" brushRef="#br0" timeOffset="84163">3039 16011 9912,'1'13'194,"2"-1"1,1 1 0,-1 0-1,-1 4 1,1 2-566,1 1 1,0 2 0,-4-5-1,0 1 1,2 0-1622,2-3 1665,-3-1 0,10-1 0,-4-1 1</inkml:trace>
  <inkml:trace contextRef="#ctx0" brushRef="#br0" timeOffset="84164">3125 15813 8355,'-5'-12'-228,"4"-1"-884,-5 6 0,6 7 1069,0 9 1,0 7 0,0 3 0</inkml:trace>
  <inkml:trace contextRef="#ctx0" brushRef="#br0" timeOffset="84332">3349 16321 8355,'5'-6'59,"-3"6"1,2 8 0,-3 3 0,-2 1-775,-3 1 0,-3 5 0,-6 1 0</inkml:trace>
  <inkml:trace contextRef="#ctx0" brushRef="#br0" timeOffset="84645">3597 16036 8997,'-7'-1'1393,"3"5"-1264,2 6 1,2 3 0,0 3 0,2 1 0,2 3 0,3 2-1,1 3 1,0 2-171,2 2 0,-3 4 1,0-2-1,-2-1-134,-2 0 1,0 3 0,-1-4 0,3-3-187,-3-4 0,-6 0 1,-4-5-1,-3-2 4,-2-1 0,0-2 0,-2-1 0,-2-2 225,2-5 0,1-3 1,2-1-1,-1 0 3,1 0 0,4-5 1,1-4-1,1-3 51,3-5 0,3 2 0,5-4 0,3 0-130,3-1 107,1 5 1,1-8 0,-1 3 0</inkml:trace>
  <inkml:trace contextRef="#ctx0" brushRef="#br0" timeOffset="84810">3522 15887 8355,'-11'-12'-328,"3"0"1,7 3-99,5 1 0,5 5 147,0-1 1,2 3-1,1 1 1</inkml:trace>
  <inkml:trace contextRef="#ctx0" brushRef="#br0" timeOffset="85045">3733 15664 8355,'-4'-19'943,"0"2"0,1 9-659,7 4 1,4 3-1,8 1 1,2 0 66,1 0 0,3 11 0,5 6 0,2 8-287,-1 4 0,-2 10 0,-2-1 0,-4 5-292,-3 4 1,-8 5 0,-2 2-293,-1-2 1,-8 4 0,-6-1-1,-4 0 1,-3 0-488,-2-3 1,-10-1-1,0-1 1</inkml:trace>
  <inkml:trace contextRef="#ctx0" brushRef="#br0" timeOffset="85459">4291 15689 8355,'0'-32'239,"0"2"109,0 5 0,0 6 54,0 2 1,0 4-1,-1 2 1,-3 4 0,-5 7-334,-2 7 0,-2 6 1,-4 7-1,-2 6-139,0 4 1,-5-1-1,5 4 1,-1 0 177,4-1 0,8 4 0,4-5 0,2 1-191,2-3 1,3-3-1,4-1 1,5-2-109,2-2 0,4-3 0,0-6 0,1-1-263,3-2 1,2-4-1,2-5 1,1 0-612,2 0 1,4-9 823,-4-4 0,0-7 0,-4 0 1</inkml:trace>
  <inkml:trace contextRef="#ctx0" brushRef="#br0" timeOffset="85656">4118 15925 8355,'0'-13'-57,"5"2"1,3 2 0,5 0-1,3 1 1,5 0 0,1-1 0,0 0-1,-1-1 44,1 2 0,7-3 0,2 3 0,2-3 0,1-2 0,-1 2-820,-2 3 518,0-3 0,-7 4 0,1-5 1</inkml:trace>
  <inkml:trace contextRef="#ctx0" brushRef="#br0" timeOffset="85950">4601 15528 9827,'0'-17'0,"2"2"-560,2 4 0,-1 0 703,5 7 0,-5 1 0,1 7 0,-3 5 0,-1 3 0,0 4 1,-1 5-1,-2 3 276,-1 0 0,-4 1 0,3 1 0,3 2-428,0 1 1,2-3 0,0-4 0,0 1-137,0 0 0,6-7 1,2 1-1,3-4-130,1 0 1,5-5-1,1-1 1,1-2-78,3-2 0,0-3 0,0-4 0,-2-3 12,-2 0 0,-2-4 1,-5 3-1,-3-3 10,-3-1 1,-4-1 0,-1 1 0</inkml:trace>
  <inkml:trace contextRef="#ctx0" brushRef="#br0" timeOffset="86383">4527 15751 8355,'0'-12'300,"0"-1"0,0 5-137,0 0 0,10-1-130,2-3 0,9 0 0,1-1 0,4 1 0,4-1 0,2 0 0,1-3 0,0 0-165,0 1 0,-10 1-755,2 2 0,-8-6 0,1-2 1</inkml:trace>
  <inkml:trace contextRef="#ctx0" brushRef="#br0" timeOffset="86384">4589 15429 8134,'14'-13'0,"2"2"-82,5 3 1,4-3 0,2 4 0,2-1-438,-1-1 0,3 1 0,1-4 1</inkml:trace>
  <inkml:trace contextRef="#ctx0" brushRef="#br0" timeOffset="86545">4986 15850 9500,'8'4'0,"0"2"0,1 1 0,-1 4 142,0 4 0,-5 0 0,1 6 0,-4-1-1226,-4 0 1,-9 3-1,-6-4 1</inkml:trace>
  <inkml:trace contextRef="#ctx0" brushRef="#br0" timeOffset="87338">6288 16235 8267,'0'-13'-88,"0"1"360,0-1 1,0 5-103,0 0 0,0 4 0,1-3 0,2 3 0,1 5 0,-1 7 0,-2 6 0,-1 4-110,0 1 1,0-2 0,0 2 0,0 1 0,2-3 0,1 1 0,1-2 0,0-4-368,1-4 0,-2 2-2106,5-6 1960,1 0 1,3 2-1,0 0 1</inkml:trace>
  <inkml:trace contextRef="#ctx0" brushRef="#br0" timeOffset="87597">6313 15987 8355,'-13'-6'0,"8"5"-1288,5-3 192,5 2 1036,8 2 1,-1 0 0,1 0 0</inkml:trace>
  <inkml:trace contextRef="#ctx0" brushRef="#br0" timeOffset="88050">6784 15925 8355,'0'-13'432,"0"1"1,1 5 0,4 3 0,3 2-393,3 2 1,3 0-1,1 0 1,1 0-207,0 0 0,3 0 0,0 0 0,2 0-164,-1 0 0,-4 0 0,0 0 0,-2 0-631,-2 0 1,-3 0 807,-1 0 1,-5 0 0,2 0 0</inkml:trace>
  <inkml:trace contextRef="#ctx0" brushRef="#br0" timeOffset="88051">6821 15776 8355,'0'-13'670,"2"6"-625,2 3 0,-1 3 1,3 2-1,0 3 1,-2 5-1,0 2 1,0 3-1,-1 2 201,-2 5 0,4 2 0,-1 2 0,-1-2-330,-2-2 1,-2 3 0,-2-4 0,-1 2 45,1-1 0,1 1 0,2-4 0,0 0-1204,0 0 514,0-2 0,6-3 0,1-1 1</inkml:trace>
  <inkml:trace contextRef="#ctx0" brushRef="#br0" timeOffset="88597">7379 15701 8355,'0'-12'983,"-4"0"-53,0-1-551,0 6 1,4 3-300,0 8 1,0 3 0,0 6 0,0-1-66,0 0 0,1 5 0,2-1 0,3 1 122,1 1 1,-3-4 0,4 2 0,2-2-446,1-2 0,0 1 0,-2-2 0,0-3 62,0-4 0,2-2 0,2-2 110,-1 0 1,-1-2 0,-1-1 0,-2-2 70,2-2 0,-4-5 0,3-6 0,-1 0 104,-1 0 1,4-4-1,-3 3 1,2-2-28,-2 0 1,2 6 0,-6-1 583,-1 2-355,-2 1 0,-1 12 0,0 6 1,0 9-152,0 7 1,0 2 0,0 4 0,0 1 19,0 6 1,0 0-1,0 0 1,0-2 9,0-2 0,4 5 1,0-2-1,0 3-58,2 1 1,-5 0 0,5 0 0,-2-1-76,0-3 1,0-2 0,-4-7 0,0 0-326,0-3 1,-5-5 0,-4-6-1,-2-3 66,-1-2 1,0-1 0,-2-4 0,-1-1-17,-2-3 0,-1-3 1,3-7-1,-1-1 114,0-2 0,7-5 0,2 2 0,1-2-54,4 1 0,2-2 1,4 2-1,4-1-58,3 1 0,6 3 0,0 7 0,1 2-78,0 0 364,4 1 0,-2 1 0,4 2 0</inkml:trace>
  <inkml:trace contextRef="#ctx0" brushRef="#br0" timeOffset="89006">7987 16197 8355,'0'-12'795,"0"0"-610,0-1 0,0 5 0,1 1 0,4 2 0,3 2 1,3 3 460,1 4 1,-3 3-1,-1 7 1,1 1-466,3 1 0,0 6 1,0 0-1,1 5-102,-1 2 1,5 5 0,-1-2-1,-1 1-84,-1 0 0,-3-1 0,-1 2 0,-3-1-143,-2 2 1,-1-4 0,-4 1-1,0-2-152,0-2 1,-5-3 0,-3-3 0,-3-3 64,-2-1 0,-3-3 1,-1-5-1,1-3 36,-2-2 1,4-1 0,-3-5 0,4-3-30,0-5 0,1-3 0,1-5 1,2-2-102,5 0 0,3-9 0,1 4 0,0-3 76,0 1 1,5-1 0,4 0 0,2 5-43,1 3 0,1 3 1,-1 3-1,0 2 227,1 3 1,-1-3 0,1 4 67,-1 0 0,0-4 0,1 4 0</inkml:trace>
  <inkml:trace contextRef="#ctx0" brushRef="#br0" timeOffset="89175">8074 15925 8355,'0'-13'0,"1"2"-465,3 3 167,3 2 0,4 12-92,-2 2 0,2 3 0,-4 2 0</inkml:trace>
  <inkml:trace contextRef="#ctx0" brushRef="#br0" timeOffset="89898">8855 15664 8355,'-5'-25'0,"-2"2"419,0 2 1,1 3 330,6 6 1,0 6-1,2 6-571,2 7 1,3 8 0,5 3-1,2 0 1,1 2 0,3-2-1,1 1 45,3 0 1,2-4-1,2 2-516,3-3 0,-1-3 0,5-2 207,1 0 1,2-7-1,0 4 1,-2-2-1,-3 1-18,-5 2 1,0-3-1,-10 5 1,0-1-1,-4 0 1,-4 1-770,-4 0 808,-2 2 1,-5 2 0,-4 0 0,-7 3 0,-4 0 0,-4-1 0,-1-1-150,-2-2 1,-1 1 169,-3-1 0,3 1 0,-3-2 0,3-2 0,1 0 0,1 0-146,4 2 1,-1-3 22,9 1 0,-2-5-590,10 4 1,0 0 0,4 5 0</inkml:trace>
  <inkml:trace contextRef="#ctx0" brushRef="#br0" timeOffset="90227">9500 15974 7722,'7'-5'37,"-1"3"1,-8-3-1,-2 5 1,-4 1-1,-3 3 4319,-2 5-4303,-5 2 0,3 1 1,-7 2-1,-3 1 0,-2 3 1,-2 1-1,0 2-475,0-2 1,-5 3 0,2-4 0,2 0 0,5 0 0,7-4 0,4-3 0,3-3-463,3 2 0,-3 1 0,4 1 1</inkml:trace>
  <inkml:trace contextRef="#ctx0" brushRef="#br0" timeOffset="90566">10220 15615 11180,'0'-24'0,"0"3"0,0 8 0,0 7 0,1 10 0,2 6 0,2 4 2036,2 2 0,-3 2-1890,4 3 0,-3 2 0,1-2 0,1 2 1,-1 4-1,1 0 334,0 2-479,-5 6 1,5-8-1,-4 5 1,1-2-1,0-2 1,0-2-328,1-1 1,0 1 86,-1 3 1,-2-7 0,3 1-1,-1-3 1,0-5 0,-1-2-463,-1 0 1,2-1-1,0 1-975,-1-1 1,-2 0 0,-1 1 0</inkml:trace>
  <inkml:trace contextRef="#ctx0" brushRef="#br0" timeOffset="95680">19397 11150 7189,'6'-13'0,"2"2"0,4 2 0,5 2 0,4 1-23,2 3 1,5-2-1,3-1 1,8 0 0,4-3-1,3 1-14,3 0 0,-1 1 0,-3-3 0,-3 3 0,-6 2-247,-7 2 0,-1-4 0,-8 0 1</inkml:trace>
  <inkml:trace contextRef="#ctx0" brushRef="#br0" timeOffset="95875">19794 10889 8355,'-7'-30'-764,"2"4"1,5 1 995,0 8 0,11 4 0,5 2 1,6 2-1,5 5 0,0 3 1,3 2-395,2 3 1,-8 6 0,-1 11 0,-4 9 0,-5 9 0,-4 7-278,-6 7 1,-19-2 0,-6 4 0</inkml:trace>
  <inkml:trace contextRef="#ctx0" brushRef="#br0" timeOffset="96740">18765 15180 7892,'0'-17'-1157,"0"3"926,0-3 530,0 3 1,1 8 0,3 1-259,5 4 1,7 1 0,5 0 0,4 0 0,3 1 0,6 2 0,3 1 0,3-1-385,1-2 1,-1-1-1,-7 0 1,-4 0 183,-3 0 1,-1-5-1,0-2 1</inkml:trace>
  <inkml:trace contextRef="#ctx0" brushRef="#br0" timeOffset="97009">19038 15032 8355,'5'12'-139,"3"0"0,9 1 1,4-1 238,2 1 0,2-1 0,1 2 1,2 1-278,0 2 1,0 6 0,-9 2-344,-6 6 1,-6 11 0,-7 2 0</inkml:trace>
  <inkml:trace contextRef="#ctx0" brushRef="#br1" timeOffset="100841">6226 17090 30121,'12'-5'-377,"-3"2"1,-1-4 0,2 0-719,1 0 1129,1-1 0,0 0 0,1 1 0,-1 2 0,1 0 0,0 1 0,3 0 0,1 1 0,3 2 115,2 1 1,3 0 0,4 0-110,4 0 1,0 0 0,3 0 0,5 0 0,3 0 0,7 1-21,4 4 0,0-3 0,14 5-10,3-1 0,4-2 0,13-4 0,3 0-10,4 0 0,-44 0 0,0 0 0,-1 0 0,0 0 0,2 0 0,-1 0 38,0 0 1,1 0 0,6-1 0,2 0 0,-5 0 0,-1 0 0,2-2 0,1 0 44,-1 0 1,0-1-1,-1 2 1,1 0-1,0-2 1,0 0-1,1-1 1,-1 0-43,-2 0 0,0-1 0,1 0 1,1 0-1,-2 0 0,0-1 0,2 1 1,-1 0-14,-1 0 1,0 0 0,2 0 0,-1 1 0,-4 0-1,-2 0 8,43-3 0,-5 4 0,-11-3 0,-5 1 0,-9 3-6,-8 2 1,-15 2 0,-7 4-1,-8 3-516,-8 3-64,-6 7 0,-11-5 0,0 5 0</inkml:trace>
  <inkml:trace contextRef="#ctx0" brushRef="#br0" timeOffset="110526">12998 15540 7842,'0'-12'0,"0"-1"0,0 1 283,0 0 1,1 3 0,3 2 0,4 2 0,3 2 0,2 2-105,-1 1 1,2 4 0,1 1 0,2 2 0,-1 3 0,1 1 0,1 3 0,0 1-133,0 1 0,-1 1 0,-1-5 1,0 2-394,-1 3 0,-1-5 0,-1 2 1,-2-5-478,-3 1 0,1 1-141,-4 2-56,-1-1 913,-4-5 1,-6 4-1,-1-4 1</inkml:trace>
  <inkml:trace contextRef="#ctx0" brushRef="#br0" timeOffset="110763">13283 15429 8355,'0'-13'-81,"-4"5"1,0 0-1304,1-2 1612,2 4 0,-1 1 0,-2 8 0,-4 4 0,-3 6 0,-2 5 0,1 4 1,-2 2-98,-2 1 0,0 5 0,-4 2 0,-1-1-349,2-2 0,-3 1 0,5 1 1,2-1-460,1 0 1,2-2 375,-1-7 1,1 2 0,0-4 0</inkml:trace>
  <inkml:trace contextRef="#ctx0" brushRef="#br0" timeOffset="111023">13469 15751 7908,'0'-6'466,"0"6"1,0 6 0,0 6 0,0 1-488,0-1 1,0 1 0,0-1-96,0 0 0,0 5 0,0-1 1,0 0-1,0-3-229,0 0 0,4-1-333,0 1 0,6-1 0,-3 0 1</inkml:trace>
  <inkml:trace contextRef="#ctx0" brushRef="#br0" timeOffset="111177">13506 15602 8355,'-5'-8'-551,"-4"0"55,4 5 102,-1-3 1,6 12-1,0 1 1</inkml:trace>
  <inkml:trace contextRef="#ctx0" brushRef="#br0" timeOffset="111416">13705 15615 8355,'-7'-13'104,"7"6"0,8 3 0,3 3 1,1 1 28,1 0 1,1 0 0,2 0 0,3 0-184,1 0 1,3-2 0,-4 0 0,2-3-467,0 3 1,-6 0-1,1 2-224,-2 0 0,-8 4 652,-6 1 1,-6-1 0,-6-4 0</inkml:trace>
  <inkml:trace contextRef="#ctx0" brushRef="#br0" timeOffset="111740">13866 15416 8765,'-13'0'-819,"2"1"1101,3 4 1,-2-3 0,6 7 0,0 0 0,0 2 0,0 3 0,1 1 0,2 2 7,1-2 1,1 3-1,2 0 1,1 0-766,-1 0 0,2 4 1,1-3-1,-1 0-393,1-2 0,-1 1 367,0-2 1,1 1-1,7-5 1</inkml:trace>
  <inkml:trace contextRef="#ctx0" brushRef="#br0" timeOffset="112004">14126 15429 8355,'-5'-7'271,"3"0"-96,-2 3 1,4 4-1,3 0 1,3 6 0,0 6-1,4-1 1,1-2-46,1-1 1,2 1 0,1 3 0,2-1-180,-2-3 0,3 3 1,-1-2-1,-1 2-254,2 1 0,-4-4 1,1 1-1,-4-1-1234,-3-1 152,1 4 1306,3-4 0,-5 0 0,-2-2 0</inkml:trace>
  <inkml:trace contextRef="#ctx0" brushRef="#br0" timeOffset="112222">14350 15379 8355,'-9'0'-100,"1"0"0,0 1 0,-1 5 293,1 6 1,-1 5 0,-7 6 0,-2 1-1,-1 3 1,-2 2-337,2 1 1,-3 1-1,4-4 1,2 1-298,2-5 1,0 2-70,10-4 1,0-3-1,4 0 1</inkml:trace>
  <inkml:trace contextRef="#ctx0" brushRef="#br0" timeOffset="112606">14573 15714 8355,'0'-13'635,"0"1"-282,-6 5 0,5 3-164,-3 8 0,2 3 0,2 7 1,2 1-90,2 1 1,-1 6 0,4-1 0,-1 1-123,1-1 0,-3 6 0,3-2 0,-1 0-195,-3-3 0,2 4 0,-1-4 45,-1 0 1,-2-4 0,-1 2 0,-1-3 0,-2-1 2,-1-3 1,-6 0 0,1-1-1,-5-1-111,-3-2 1,1-3 0,2-3-1,-1 1 64,-2-1 0,1-2 0,4-2 126,-1-3 0,6-3 1,3-7-1,3-1 38,1-1 1,0-1 0,1 3 0,3-1-18,5-1 1,3 0-1,3 7 1,2 2 5,-2 1 1,-1-3 0,-2 2 0</inkml:trace>
  <inkml:trace contextRef="#ctx0" brushRef="#br0" timeOffset="112827">14585 15478 8355,'0'-15'-298,"0"3"0,2 7 0,2 1 1,4 3-912,3 1 1153,1 5 1,1 2 0,-1 6 0</inkml:trace>
  <inkml:trace contextRef="#ctx0" brushRef="#br0" timeOffset="113193">15094 15391 8355,'0'-12'550,"1"1"-201,3 3 0,-1 3 0,5 8 1,2 3-235,1 1 1,3-3-1,2 4 1,3 0-382,1-1 1,7 0-1,-2-4 1,1 2-14,0 2 0,3-4 1,-1 3-1,-3-2 11,-3 0 1,-7 0-1,2-3 1,-4 2-131,0 1 0,-6 2 454,-3-2 1,-3-1 0,-2 3 73,-3 0 0,-3 0 0,-6-2 0,0 4-16,-4 3 1,2 3 0,-4 1 0,-1 1-73,1 0 1,4 1 0,-2 0 0,3-2-182,2-1 1,1-2 0,3 1 0,4-1-1012,2 1 999,2-7 0,-5 5 0,-2-4 0</inkml:trace>
  <inkml:trace contextRef="#ctx0" brushRef="#br0" timeOffset="113444">15664 15491 9611,'-4'12'0,"-1"0"8,-2 1 1,-2-1 0,-3 2 0,-2 1 0,-1 3-242,-2 1 0,-5-2 0,3 2 0,-2-1 7,1-3 1,5 3 0,-2-1 0,3-4-1472,2-3 1599,5 1 0,-4-4 0,4 5 1</inkml:trace>
  <inkml:trace contextRef="#ctx0" brushRef="#br0" timeOffset="113690">15912 15193 8355,'0'-6'81,"0"6"19,0 7 1,4 6 0,0 2-1,-1 3 2,-1 1 0,-2 2 0,0 3 0,0 1 124,0 0 0,0 0 0,0 1 0,0 2-251,0 1 0,4 9 1,0 1-1171,-1 3 408,4 4 0,-6 4 0,4-1 1</inkml:trace>
  <inkml:trace contextRef="#ctx0" brushRef="#br1" timeOffset="117070">19075 12564 30424,'0'-13'-4916,"0"1"1,0-1 3200,0 1 1,1 1 1991,3 3 0,-1 1 0,5 4 1,3-2-1,3-1 0,4-1 0,3 2 1,4-1 148,2 3 1,8-2-1,-4 1 1,2 1 0,-1 3-1,-2 4-280,-2 4 0,-2 3 1,-1 2-1</inkml:trace>
  <inkml:trace contextRef="#ctx0" brushRef="#br1" timeOffset="117389">19571 12316 30869,'0'-20'-9831,"0"2"7819,0 6 1,4 4 2052,0-1 0,2 7-66,-2-3 1,-3 5-1,3 5 1,-4 3 0,-2 3-1,-4 3-88,-1 2 1,4 4 0,-2 6 0,1 1-184,0 2 1,-1 6 204,5-2 1,-11 8-1,-2 3 1</inkml:trace>
  <inkml:trace contextRef="#ctx0" brushRef="#br0" timeOffset="136221">14536 14932 8355,'-13'-8'-184,"-1"0"0,-1 0 0,-3-1 1,-1 1-1,-3-2 155,-1-1 0,2-1 0,0 0 1,-1-1-1,-1 1 0,-2-1 1,0 1-1,-1 0 0,-2-1 19,-1 1 0,-4-5 0,3-1 1,0 0-1,-3 1 0,-2 1 1,-3 3-1,-2 0 0,-3 2 66,-3 3 1,-9 2 0,-5 8-83,-5 2 0,-15 10 0,0 9 1,-3 6-27,-2 3 0,-5 1 0,-1 4 0,3 0 79,4 0 1,4 2 0,7 1-1,3 1 6,4-1 1,7 4 0,3 2 0,5 1-18,7-2 0,4 2 0,5-6 0,3-1-11,7-1 1,2-2 0,6 2-1,3 1-14,5 1 0,3 4 0,6-2 1,0 1 11,0 3 1,2 0 0,3 0 6,7-2 0,6-3 1,9 2-1,1 0 1,7 0 97,5 3 0,4 1 0,8 2 0,3-2-87,3-3 0,14 2 0,-4-5 1,2-1-26,3 2 0,0-5 1,3 4-1,1-4 0,1-1 1,1-1 0,-3-1 0,2-5 59,5-4 0,7-4 0,3-11 0,6-4-67,-45-6 0,1-2 0,3-1 0,0-3 0,4-3 0,1-2 0,1-1 0,-1-1 55,1-1 1,0-2 0,4-1 0,1-1 0,-1 2 0,0 0 0,1 0 0,-1 0-22,-1 0 1,1-1 0,5 0 0,0-1 0,-7 3 0,-1-1 0,0 1 0,-1-1-2,1 0 1,0 0 0,-5 2 0,0 0 0,-3-2 0,-1 1-1,-3 1 1,-2 0-19,46-12 1,-48 13 0,0-1 0,33-12 0,-3 0-9,-6 1 1,-7-1 0,-9 0 0,-8-1-51,-6-3 0,-10 1 1,-4-3-1,-4-1 59,-5 0 0,2-1 1,-5-5-1,-2-2-5,-1-2 0,-7-9 1,-3 2-1,-3-4-2,-1-2 1,-1 4-1,-5-2 1,-6 3-21,-7 4 1,-10-2 0,-6 4-1,-5 0 158,-5 3 1,-14-2 0,-9 2-188,-8 1 1,-8 7 0,37 17 0,-2 3 0,-5-1 0,-1 1 0,-4 1 0,-2 1-74,-2 0 0,-1 1 0,-4 1 0,-1 2 0,-1 1 0,0 2 0,-1 0 0,0 1-103,1 0 0,-2 1 0,-3-1 1,-1 2-1,5 1 0,0 2 227,-1 2 0,-1 1 0,-2-1 0,0 1 0,-1 5 0,-1 1 0,1 0 0,0 0 0</inkml:trace>
  <inkml:trace contextRef="#ctx0" brushRef="#br0" timeOffset="137781">10592 16818 8355,'6'-29'-17,"-1"1"1,-4 5-1,-1 5-282,0 4 292,0 7-278,0 2 0,-1 6 1,-2 3 41,-1 4-49,0 9 0,-2 2 0,-1 6 0</inkml:trace>
  <inkml:trace contextRef="#ctx0" brushRef="#br0" timeOffset="137973">10666 16979 6735,'-5'-22'0,"-4"4"-567,-2 5 587,-1 4 1,-1 2-1,1 3-66,0 2 0,-1 2 0,1 0 0,-1 0-32,1 0 0,0 0 0,-1 0 1</inkml:trace>
  <inkml:trace contextRef="#ctx0" brushRef="#br0" timeOffset="138297">10604 16731 8355,'0'-4'-431,"0"6"371,0 9 1,0 10 0,-1 0 0,-2 4 49,-1 3 1,-2 4-1,2 5 1,-3-1-4,0-3 0,-2 7 1,3-1-1,1 2 20,-1 2 0,2 7 1,4-4-1,1 0-139,4-2 1,-3-3-1,7-4 1,0-1 47,2-3 1,-3 2-1,1-6 1,-1-2-66,-1 0 1,3-4 0,-6-1 0,-2-3 38,0-1 0,-13 4 0,-3-2 0</inkml:trace>
  <inkml:trace contextRef="#ctx0" brushRef="#br0" timeOffset="138659">10740 16805 8355,'0'-43'0,"0"10"-65,-5-2 0,2 13 0,-4 4 1,0 7-1,0 5 0,-4 7 0,-2 8-87,-4 6 0,-6 6 1,-2 9-1,-5 4-1,-2 2 0,-3 8 0,5-7 1,1 1 107,3-4 1,4-5 0,11-8 0,3-5-106,4-2 1,5-7 0,6-3 117,5-3 0,14-7 1,2-7-1,4-6 53,1-5 1,4-6-1,4-3 1,-1-4-4,-1-5 0,2 4 0,1-3 0,-5 3 49,-7 5 1,-2 8-1,-12 10-45,-1 6 1,-8 6 0,-8 13-1,-10 12-90,-9 12 1,1 5 0,-1 6-45,-3 2 1,6 1 0,-1 2 0</inkml:trace>
  <inkml:trace contextRef="#ctx0" brushRef="#br0" timeOffset="153964">13097 16383 8435,'-4'-12'0,"-2"0"0,1-1 251,-1 1-275,2 5 1,4 3-1,0 8 1,1 6-1,4 3 1,3 5-1,3 0 1,3 0-138,2-3 1,5-1 0,8-1-1,2-2 1,3-3-331,-1-4 1,5-3-1,6-1 1</inkml:trace>
  <inkml:trace contextRef="#ctx0" brushRef="#br0" timeOffset="154440">14288 16346 8355,'-13'-8'179,"1"0"0,5 4-175,3-5 0,8 7 0,5-4 0,7 2 1,4-2-1,5 0 0,4-4 0,4 0-427,3 2 1,8-3 0,4 4-15,5 0 1,6-4 0,-3 4 0</inkml:trace>
  <inkml:trace contextRef="#ctx0" brushRef="#br0" timeOffset="175862">6114 17028 8355,'0'-12'0,"0"0"-418,0-1 0,0 1 1,0-1 337,0 1 1,0 4 0,0-1 352,0 0 0,0 2 0,0 1-45,0 5 1,0 4 0,0 11 0,0 2-163,0 5 0,0 5 1,0 6-1,2 8 1,0 5-16,3 6 1,3 3 0,-3-2-1,1 2-111,-1-2 1,1 2 0,-3-3 0,2-3-146,2 0 0,-3 1 0,3 0 1,-1 0-62,-4-4 1,4-2 0,-1-6 0,1-3-305,-1-5 1,0-1 532,-5-12 1,0 7-1,0-4 1</inkml:trace>
  <inkml:trace contextRef="#ctx0" brushRef="#br0" timeOffset="176162">6003 17041 8560,'-13'-11'0,"1"1"0,0 3 149,-1 2 1,1 2-115,-1 7 0,8-2 1,3 0-221,5-4 0,7-11 0,-2-8 0,3-2 136,2-2 0,3-4 0,1-1 0,-2 0 127,-1-1 1,-3 4-1,-2 7-19,-1 8 1,1 8-1,2 12-54,-3 9 0,4 6 1,1 6-1,5 3-180,1-1 0,4 4 1,0-6-1,3-2-333,3 0 1,5 3-1,-2 2 1</inkml:trace>
  <inkml:trace contextRef="#ctx0" brushRef="#br0" timeOffset="176671">7900 17016 8355,'-5'-7'-32,"3"3"0,-2 8 1,2 6-1,-1 6 0,-1 9 1,1 8-1,1 9 123,2 7 1,0 5 0,0 4 0,0-3 0,0-1 0,0-1 0,2 0-121,2-2 1,-1-2 0,5 0 0,2-4-327,1-4 0,1-2 0,1-3-96,-1-3 1,0-7 0,-1-7 321,-2-1 1,2-7 0,-4-5 0</inkml:trace>
  <inkml:trace contextRef="#ctx0" brushRef="#br0" timeOffset="176884">7751 17165 7744,'-9'-24'0,"-2"2"0,0 3 0,3 0 0,2 1 0,3 0 0,3 3 0,4 0 0,5-2 36,2-4 1,7 4-1,2-1 1,4 0 0,2-2-1,1 0 1,2 0-1,-2 4-160,-5 5 0,0 0 0,-4 7 0,-1 2 0,1 6-297,-2 9 1,-8 10-1,-3 9 1</inkml:trace>
  <inkml:trace contextRef="#ctx0" brushRef="#br0" timeOffset="185075">11075 12229 7175,'-5'-11'0,"-2"1"0,-1 3-549,-1 2 591,1 1 1,0 8-1,1 1 1,0 2-1,2 3 1,-1 1-1,3 1-13,2 1 0,1-1 0,1 0 0,2 1 0,3-1 0,0 1-517,4-1 464,1 0 0,1-1 0,1-1 0,-1-2 0,-1 2 0,-1 1 0,-2 1-24,2 1 1,-3-1 0,0 1 0,0-2 72,-1-3 0,-3 3 0,1-3 0,-2 3-8,-2 2 1,0 3 0,-2 1 0,0-2-2,-3-1 1,-3 2-1,3 1 1,-2-1 46,-3 2 0,3-3 0,0 5-57,2-3 0,-3 0 0,3-5 1,1 1-1,0-1-6,0 1 1,-4 3 0,2 1-1,-1-2-67,-2-1 0,2-2 1,-1 0-1,-1 2-44,2 3 0,-4-2 1,3 4 15,-3-1 1,-7 4-1,-1-3 1</inkml:trace>
  <inkml:trace contextRef="#ctx0" brushRef="#br0" timeOffset="185404">10802 12849 8355,'-12'0'-120,"5"0"1,7 1 0,8 3 0,3 5 53,2 2 1,-1 1 0,1 2 0,-1 1 33,0 2 1,1 3-1,-2-2 1,-1 0 26,-2 0 0,0 3 0,4-3 0,1-1-81,-1 1 1,1-1-1,-1-5 1,0-1 17,1-2 0,-1 0 1,1-5-1,0-1-12,4-2 1,-2-6 0,6-3 0,0-3-112,-2-2 1,8-6 83,-2-6 1,8-5-1,-1-7 1</inkml:trace>
  <inkml:trace contextRef="#ctx0" brushRef="#br0" timeOffset="187088">15156 14598 8355,'0'-13'0,"0"1"-214,0-1 0,1 2 1,3 2 65,4 0 1,3 7-1,2-2 1,1 1-1,1 0 1,3-1 73,1 1 1,3 2-1,6 1 1,2 0 0,2 0-1,2 0-22,2 0 0,1 0 0,0 0 4,1 0 1,-7 5-1,0 2 1</inkml:trace>
  <inkml:trace contextRef="#ctx0" brushRef="#br0" timeOffset="187299">15118 14709 8355,'-19'0'-1201,"3"0"920,7 0 1,16 0 65,14 0 0,13-5 0,10-2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ustomXml" Target="../ink/ink2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7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8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9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6150: Lecture 23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Linear Programming:</a:t>
            </a:r>
          </a:p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“Rounding”, Intro to duality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98880" y="365760"/>
              <a:ext cx="18360" cy="4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440" y="355320"/>
                <a:ext cx="39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437480" y="4393080"/>
              <a:ext cx="5451840" cy="174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3080" y="4379040"/>
                <a:ext cx="5477040" cy="2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 and round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2144544"/>
            <a:ext cx="8044295" cy="348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Key:</a:t>
            </a:r>
            <a:r>
              <a:rPr lang="en-US" dirty="0"/>
              <a:t>  new way to obtain approximation algorithms, and novel “proof” of correctness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Useful for many problems – clustering, scheduling, graph problems, covering, flows, etc.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39160" y="1263240"/>
              <a:ext cx="7112880" cy="4022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360" y="1252800"/>
                <a:ext cx="7134120" cy="40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4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LPs : infeasibility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1055" y="2144544"/>
            <a:ext cx="8044295" cy="348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Simpler question:</a:t>
            </a:r>
            <a:r>
              <a:rPr lang="en-US" dirty="0"/>
              <a:t>  when is a set of linear </a:t>
            </a:r>
            <a:r>
              <a:rPr lang="en-US" i="1" u="sng" dirty="0"/>
              <a:t>equalities</a:t>
            </a:r>
            <a:r>
              <a:rPr lang="en-US" i="1" dirty="0"/>
              <a:t> </a:t>
            </a:r>
            <a:r>
              <a:rPr lang="en-US" dirty="0"/>
              <a:t>infeasible?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in 2D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89760" y="2044440"/>
              <a:ext cx="6672240" cy="3813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8960" y="2034000"/>
                <a:ext cx="6693840" cy="38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9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Infeasibility – algebraic view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26474" y="2186960"/>
            <a:ext cx="3325089" cy="176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2</a:t>
            </a:r>
            <a:endParaRPr lang="en-US" baseline="-25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56911" y="3068179"/>
            <a:ext cx="3325089" cy="234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baseline="30000" dirty="0"/>
              <a:t>T</a:t>
            </a:r>
            <a:r>
              <a:rPr lang="en-US" dirty="0"/>
              <a:t> x = b</a:t>
            </a:r>
            <a:r>
              <a:rPr lang="en-US" baseline="-25000" dirty="0"/>
              <a:t>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baseline="30000" dirty="0"/>
              <a:t>T</a:t>
            </a:r>
            <a:r>
              <a:rPr lang="en-US" dirty="0"/>
              <a:t>x = b</a:t>
            </a:r>
            <a:r>
              <a:rPr lang="en-US" baseline="-25000" dirty="0"/>
              <a:t>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…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err="1"/>
              <a:t>A</a:t>
            </a:r>
            <a:r>
              <a:rPr lang="en-US" baseline="-25000" dirty="0" err="1"/>
              <a:t>m</a:t>
            </a:r>
            <a:r>
              <a:rPr lang="en-US" baseline="30000" dirty="0" err="1"/>
              <a:t>T</a:t>
            </a:r>
            <a:r>
              <a:rPr lang="en-US" dirty="0"/>
              <a:t> x = </a:t>
            </a:r>
            <a:r>
              <a:rPr lang="en-US" dirty="0" err="1"/>
              <a:t>b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23600" y="1526760"/>
              <a:ext cx="8407080" cy="5018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800" y="1515960"/>
                <a:ext cx="8428680" cy="50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8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Infeasibility – algebraic 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669" y="1941344"/>
            <a:ext cx="2696439" cy="266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(x) = 0</a:t>
            </a:r>
            <a:endParaRPr lang="en-US" baseline="-25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(x) = 0</a:t>
            </a:r>
            <a:endParaRPr lang="en-US" baseline="-25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(x) = 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…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p</a:t>
            </a:r>
            <a:r>
              <a:rPr lang="en-US" baseline="-25000" dirty="0"/>
              <a:t>m</a:t>
            </a:r>
            <a:r>
              <a:rPr lang="en-US" dirty="0"/>
              <a:t> (x) = 0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6618" y="1821271"/>
            <a:ext cx="5024582" cy="4228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Very general theory:</a:t>
            </a:r>
            <a:r>
              <a:rPr lang="en-US" dirty="0"/>
              <a:t>  “Hilbert’s </a:t>
            </a:r>
            <a:r>
              <a:rPr lang="en-US" dirty="0" err="1"/>
              <a:t>Nullstellensatz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Linear systems – can be proved via basic linear algebra: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0" y="35640"/>
              <a:ext cx="9068400" cy="6697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800" y="24840"/>
                <a:ext cx="9090000" cy="67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2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infeasibility?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5480" y="1688040"/>
              <a:ext cx="8644320" cy="4752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1677240"/>
                <a:ext cx="866556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1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proof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5760" y="1572840"/>
              <a:ext cx="8670960" cy="508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20" y="1562400"/>
                <a:ext cx="8692560" cy="51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of proof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4240" y="366840"/>
              <a:ext cx="8313840" cy="4995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440" y="356400"/>
                <a:ext cx="8335440" cy="50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6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inequalities?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26474" y="2186960"/>
            <a:ext cx="3325089" cy="1563004"/>
          </a:xfrm>
          <a:prstGeom prst="rect">
            <a:avLst/>
          </a:prstGeom>
          <a:ln w="158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&gt;=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&gt;=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&lt;= 2</a:t>
            </a:r>
            <a:endParaRPr lang="en-US" baseline="-25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5165" y="2186960"/>
            <a:ext cx="3325089" cy="1563004"/>
          </a:xfrm>
          <a:prstGeom prst="rect">
            <a:avLst/>
          </a:prstGeom>
          <a:ln w="158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&gt;=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&gt;= 2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5520" y="1407600"/>
              <a:ext cx="8898840" cy="4414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720" y="1397160"/>
                <a:ext cx="8920080" cy="443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4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LPs : infeasibility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90160" y="1582200"/>
              <a:ext cx="8269200" cy="5182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60" y="1571760"/>
                <a:ext cx="8290800" cy="52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4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7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– 2D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2142835"/>
            <a:ext cx="3921381" cy="380364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142835"/>
            <a:ext cx="3952586" cy="39254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dirty="0"/>
              <a:t>max</a:t>
            </a:r>
            <a:r>
              <a:rPr lang="en-US" dirty="0"/>
              <a:t>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,  subject 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  <a:r>
              <a:rPr lang="en-US" dirty="0"/>
              <a:t> ≤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4x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  <a:r>
              <a:rPr lang="en-US" dirty="0"/>
              <a:t> ≤ 12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-x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≤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 0 ≤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58880" y="3098520"/>
              <a:ext cx="6242040" cy="3201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080" y="3087720"/>
                <a:ext cx="6263640" cy="32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6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review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081346"/>
            <a:ext cx="7845607" cy="35343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[</a:t>
            </a:r>
            <a:r>
              <a:rPr lang="en-US" b="1" dirty="0" err="1">
                <a:solidFill>
                  <a:srgbClr val="FFC000"/>
                </a:solidFill>
              </a:rPr>
              <a:t>Khachiyan</a:t>
            </a:r>
            <a:r>
              <a:rPr lang="en-US" b="1" dirty="0">
                <a:solidFill>
                  <a:srgbClr val="FFC000"/>
                </a:solidFill>
              </a:rPr>
              <a:t> – 1979]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LP’s can be solved in time poly(“size”)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Special case of convex optimization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Linear </a:t>
            </a:r>
            <a:r>
              <a:rPr lang="en-US" dirty="0" err="1"/>
              <a:t>ineqs</a:t>
            </a:r>
            <a:r>
              <a:rPr lang="en-US" dirty="0"/>
              <a:t> define “polytope”, max/min attained at a corner point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27600" y="2982240"/>
              <a:ext cx="5112720" cy="2036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800" y="2971440"/>
                <a:ext cx="5133960" cy="20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4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for discrete problems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9743" y="2671863"/>
            <a:ext cx="6298623" cy="2321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max</a:t>
            </a:r>
            <a:r>
              <a:rPr lang="en-US" dirty="0"/>
              <a:t>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 </a:t>
            </a:r>
            <a:r>
              <a:rPr lang="en-US" dirty="0"/>
              <a:t>+ … +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 subject to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+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&gt;= 1  for all edges 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either 0 or 1  for all </a:t>
            </a:r>
            <a:r>
              <a:rPr lang="en-US" dirty="0" err="1"/>
              <a:t>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69743" y="5095133"/>
                <a:ext cx="7845607" cy="64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FFC000"/>
                    </a:solidFill>
                  </a:rPr>
                  <a:t>“relaxing”: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with 0 &lt;= x</a:t>
                </a:r>
                <a:r>
                  <a:rPr lang="en-US" b="1" baseline="-25000" dirty="0">
                    <a:solidFill>
                      <a:srgbClr val="FFC000"/>
                    </a:solidFill>
                  </a:rPr>
                  <a:t>i</a:t>
                </a:r>
                <a:r>
                  <a:rPr lang="en-US" b="1" dirty="0">
                    <a:solidFill>
                      <a:srgbClr val="FFC000"/>
                    </a:solidFill>
                  </a:rPr>
                  <a:t> &lt;= 1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43" y="5095133"/>
                <a:ext cx="7845607" cy="640649"/>
              </a:xfrm>
              <a:prstGeom prst="rect">
                <a:avLst/>
              </a:prstGeom>
              <a:blipFill>
                <a:blip r:embed="rId2"/>
                <a:stretch>
                  <a:fillRect t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9196" y="1835130"/>
            <a:ext cx="7845607" cy="6863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Examples:</a:t>
            </a:r>
            <a:r>
              <a:rPr lang="en-US" dirty="0"/>
              <a:t>  Max bipartite matching, min vertex cover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03560" y="1678320"/>
              <a:ext cx="7054920" cy="4036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760" y="1667880"/>
                <a:ext cx="7076160" cy="40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for discrete problems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9743" y="2264618"/>
            <a:ext cx="7845607" cy="232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u="sng" dirty="0"/>
              <a:t>Bipartite matching:</a:t>
            </a:r>
            <a:r>
              <a:rPr lang="en-US" dirty="0"/>
              <a:t> relaxing does not change polytope!  (all corners integral to start with)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/>
              <a:t>Vertex cover:</a:t>
            </a:r>
            <a:r>
              <a:rPr lang="en-US" dirty="0"/>
              <a:t>  relaxing can “create” spurious corners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31920" y="2412000"/>
              <a:ext cx="93960" cy="557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1480" y="2401200"/>
                <a:ext cx="115560" cy="5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3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LP vs LP</a:t>
            </a:r>
          </a:p>
        </p:txBody>
      </p:sp>
      <p:sp>
        <p:nvSpPr>
          <p:cNvPr id="3" name="Oval 2"/>
          <p:cNvSpPr/>
          <p:nvPr/>
        </p:nvSpPr>
        <p:spPr>
          <a:xfrm>
            <a:off x="7305387" y="540762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08042" y="1690689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08950" y="1690689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  <a:endCxn id="3" idx="3"/>
          </p:cNvCxnSpPr>
          <p:nvPr/>
        </p:nvCxnSpPr>
        <p:spPr>
          <a:xfrm flipV="1">
            <a:off x="6734182" y="666902"/>
            <a:ext cx="592847" cy="104542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0"/>
            <a:endCxn id="3" idx="5"/>
          </p:cNvCxnSpPr>
          <p:nvPr/>
        </p:nvCxnSpPr>
        <p:spPr>
          <a:xfrm flipH="1" flipV="1">
            <a:off x="7431527" y="666902"/>
            <a:ext cx="751314" cy="102378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  <a:endCxn id="4" idx="6"/>
          </p:cNvCxnSpPr>
          <p:nvPr/>
        </p:nvCxnSpPr>
        <p:spPr>
          <a:xfrm flipH="1">
            <a:off x="6755824" y="1764580"/>
            <a:ext cx="135312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178" y="2521513"/>
                <a:ext cx="4469822" cy="2660073"/>
              </a:xfrm>
              <a:ln w="2222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b="1" dirty="0"/>
                  <a:t>min</a:t>
                </a:r>
                <a:r>
                  <a:rPr lang="en-US" dirty="0"/>
                  <a:t>  x</a:t>
                </a:r>
                <a:r>
                  <a:rPr lang="en-US" baseline="-25000" dirty="0"/>
                  <a:t>1</a:t>
                </a:r>
                <a:r>
                  <a:rPr lang="en-US" dirty="0"/>
                  <a:t> + x</a:t>
                </a:r>
                <a:r>
                  <a:rPr lang="en-US" baseline="-25000" dirty="0"/>
                  <a:t>2 </a:t>
                </a:r>
                <a:r>
                  <a:rPr lang="en-US" dirty="0"/>
                  <a:t>+x</a:t>
                </a:r>
                <a:r>
                  <a:rPr lang="en-US" baseline="-25000" dirty="0"/>
                  <a:t>3</a:t>
                </a:r>
                <a:r>
                  <a:rPr lang="en-US" dirty="0"/>
                  <a:t>,  subject to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x</a:t>
                </a:r>
                <a:r>
                  <a:rPr lang="en-US" baseline="-25000" dirty="0"/>
                  <a:t>1</a:t>
                </a:r>
                <a:r>
                  <a:rPr lang="en-US" dirty="0"/>
                  <a:t> + x</a:t>
                </a:r>
                <a:r>
                  <a:rPr lang="en-US" baseline="-25000" dirty="0"/>
                  <a:t>2</a:t>
                </a:r>
                <a:r>
                  <a:rPr lang="en-US" dirty="0"/>
                  <a:t> &gt;= 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x</a:t>
                </a:r>
                <a:r>
                  <a:rPr lang="en-US" baseline="-25000" dirty="0"/>
                  <a:t>2</a:t>
                </a:r>
                <a:r>
                  <a:rPr lang="en-US" dirty="0"/>
                  <a:t> + x</a:t>
                </a:r>
                <a:r>
                  <a:rPr lang="en-US" baseline="-25000" dirty="0"/>
                  <a:t>3</a:t>
                </a:r>
                <a:r>
                  <a:rPr lang="en-US" dirty="0"/>
                  <a:t> &gt;= 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x</a:t>
                </a:r>
                <a:r>
                  <a:rPr lang="en-US" baseline="-25000" dirty="0"/>
                  <a:t>3</a:t>
                </a:r>
                <a:r>
                  <a:rPr lang="en-US" dirty="0"/>
                  <a:t> + x</a:t>
                </a:r>
                <a:r>
                  <a:rPr lang="en-US" baseline="-25000" dirty="0"/>
                  <a:t>1</a:t>
                </a:r>
                <a:r>
                  <a:rPr lang="en-US" dirty="0"/>
                  <a:t> &gt;= 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178" y="2521513"/>
                <a:ext cx="4469822" cy="2660073"/>
              </a:xfrm>
              <a:blipFill>
                <a:blip r:embed="rId2"/>
                <a:stretch>
                  <a:fillRect t="-1364"/>
                </a:stretch>
              </a:blipFill>
              <a:ln w="2222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2521518"/>
            <a:ext cx="4469822" cy="2660073"/>
          </a:xfrm>
          <a:prstGeom prst="rect">
            <a:avLst/>
          </a:prstGeom>
          <a:ln w="2222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/>
              <a:t>min</a:t>
            </a:r>
            <a:r>
              <a:rPr lang="en-US"/>
              <a:t>  x</a:t>
            </a:r>
            <a:r>
              <a:rPr lang="en-US" baseline="-25000"/>
              <a:t>1</a:t>
            </a:r>
            <a:r>
              <a:rPr lang="en-US"/>
              <a:t> + x</a:t>
            </a:r>
            <a:r>
              <a:rPr lang="en-US" baseline="-25000"/>
              <a:t>2 </a:t>
            </a:r>
            <a:r>
              <a:rPr lang="en-US"/>
              <a:t>+x</a:t>
            </a:r>
            <a:r>
              <a:rPr lang="en-US" baseline="-25000"/>
              <a:t>3</a:t>
            </a:r>
            <a:r>
              <a:rPr lang="en-US"/>
              <a:t>,  subject 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/>
              <a:t>	x</a:t>
            </a:r>
            <a:r>
              <a:rPr lang="en-US" baseline="-25000"/>
              <a:t>1</a:t>
            </a:r>
            <a:r>
              <a:rPr lang="en-US"/>
              <a:t> + x</a:t>
            </a:r>
            <a:r>
              <a:rPr lang="en-US" baseline="-25000"/>
              <a:t>2</a:t>
            </a:r>
            <a:r>
              <a:rPr lang="en-US"/>
              <a:t> &gt;=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/>
              <a:t>	x</a:t>
            </a:r>
            <a:r>
              <a:rPr lang="en-US" baseline="-25000"/>
              <a:t>2</a:t>
            </a:r>
            <a:r>
              <a:rPr lang="en-US"/>
              <a:t> + x</a:t>
            </a:r>
            <a:r>
              <a:rPr lang="en-US" baseline="-25000"/>
              <a:t>3</a:t>
            </a:r>
            <a:r>
              <a:rPr lang="en-US"/>
              <a:t> &gt;=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/>
              <a:t>	x</a:t>
            </a:r>
            <a:r>
              <a:rPr lang="en-US" baseline="-25000"/>
              <a:t>3</a:t>
            </a:r>
            <a:r>
              <a:rPr lang="en-US"/>
              <a:t> + x</a:t>
            </a:r>
            <a:r>
              <a:rPr lang="en-US" baseline="-25000"/>
              <a:t>1</a:t>
            </a:r>
            <a:r>
              <a:rPr lang="en-US"/>
              <a:t> &gt;=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/>
              <a:t>	0 &lt;= x</a:t>
            </a:r>
            <a:r>
              <a:rPr lang="en-US" baseline="-25000"/>
              <a:t>i</a:t>
            </a:r>
            <a:r>
              <a:rPr lang="en-US"/>
              <a:t> &lt;= 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545040" y="794520"/>
              <a:ext cx="8313480" cy="55771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240" y="783720"/>
                <a:ext cx="8334720" cy="55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1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vs LP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9743" y="2079890"/>
            <a:ext cx="7845607" cy="399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Objective </a:t>
            </a:r>
            <a:r>
              <a:rPr lang="en-US" dirty="0" err="1"/>
              <a:t>val</a:t>
            </a:r>
            <a:r>
              <a:rPr lang="en-US" dirty="0"/>
              <a:t> (LP)  &lt;=  Objective </a:t>
            </a:r>
            <a:r>
              <a:rPr lang="en-US" dirty="0" err="1"/>
              <a:t>val</a:t>
            </a:r>
            <a:r>
              <a:rPr lang="en-US" dirty="0"/>
              <a:t> (ILP)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C000"/>
                </a:solidFill>
              </a:rPr>
              <a:t>[min problem]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ILP is often NP hard to solve, while LP is in 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/>
              <a:t>“Relax and round” paradigm:</a:t>
            </a:r>
            <a:r>
              <a:rPr lang="en-US" dirty="0"/>
              <a:t> to solve ILP, first solve LP, and if opt solution is fractional, “round” it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772726" y="5432256"/>
            <a:ext cx="2336800" cy="1034473"/>
          </a:xfrm>
          <a:prstGeom prst="wedgeRoundRectCallout">
            <a:avLst>
              <a:gd name="adj1" fmla="val -64833"/>
              <a:gd name="adj2" fmla="val -458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powerful way to get “approx. algorithms”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28440" y="1794600"/>
              <a:ext cx="5706360" cy="3000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40" y="1784160"/>
                <a:ext cx="5731560" cy="30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2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“Rounding” corner points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055" y="2079890"/>
            <a:ext cx="8044295" cy="399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Example:</a:t>
            </a:r>
            <a:r>
              <a:rPr lang="en-US" dirty="0"/>
              <a:t>  factor 2 approximation for “vertex cover”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Rounding very simple:  fractional x -&gt; integral 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 err="1"/>
              <a:t>x</a:t>
            </a:r>
            <a:r>
              <a:rPr lang="en-US" baseline="-25000" dirty="0" err="1"/>
              <a:t>u</a:t>
            </a:r>
            <a:r>
              <a:rPr lang="en-US" dirty="0"/>
              <a:t> &gt;= 1/2, round up to 1  (i.e., set </a:t>
            </a:r>
            <a:r>
              <a:rPr lang="en-US" dirty="0" err="1"/>
              <a:t>y</a:t>
            </a:r>
            <a:r>
              <a:rPr lang="en-US" baseline="-25000" dirty="0" err="1"/>
              <a:t>u</a:t>
            </a:r>
            <a:r>
              <a:rPr lang="en-US" dirty="0"/>
              <a:t> = 1)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else, round down to 0  (i.e., set </a:t>
            </a:r>
            <a:r>
              <a:rPr lang="en-US" dirty="0" err="1"/>
              <a:t>y</a:t>
            </a:r>
            <a:r>
              <a:rPr lang="en-US" baseline="-25000" dirty="0" err="1"/>
              <a:t>u</a:t>
            </a:r>
            <a:r>
              <a:rPr lang="en-US" dirty="0"/>
              <a:t> = 0)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/>
              <a:t>Claim:</a:t>
            </a:r>
            <a:r>
              <a:rPr lang="en-US" dirty="0"/>
              <a:t> y is a feasible solution to ILP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97960" y="2986920"/>
              <a:ext cx="8420400" cy="3492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2976120"/>
                <a:ext cx="8442000" cy="35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1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“Rounding” corner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9743" y="2079890"/>
                <a:ext cx="7845607" cy="39976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u="sng" dirty="0"/>
                  <a:t>Claim 2: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≤2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“Chain” of </a:t>
                </a:r>
                <a:r>
                  <a:rPr lang="en-US" dirty="0" err="1"/>
                  <a:t>ineqs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FFC000"/>
                    </a:solidFill>
                  </a:rPr>
                  <a:t>cost(y) &lt;= 2 cost(x) = 2 opt(LP) &lt;= 2 opt(ILP) 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43" y="2079890"/>
                <a:ext cx="7845607" cy="3997638"/>
              </a:xfrm>
              <a:prstGeom prst="rect">
                <a:avLst/>
              </a:prstGeom>
              <a:blipFill>
                <a:blip r:embed="rId2"/>
                <a:stretch>
                  <a:fillRect l="-1243" t="-14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24080" y="1544760"/>
              <a:ext cx="8318520" cy="4469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280" y="1533960"/>
                <a:ext cx="8339760" cy="44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8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20745</TotalTime>
  <Words>431</Words>
  <Application>Microsoft Macintosh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Franklin Gothic Book</vt:lpstr>
      <vt:lpstr>Arial</vt:lpstr>
      <vt:lpstr>Comic Sans MS</vt:lpstr>
      <vt:lpstr>Calibri</vt:lpstr>
      <vt:lpstr>Cambria Math</vt:lpstr>
      <vt:lpstr>Office Theme</vt:lpstr>
      <vt:lpstr>CS 6150: Lecture 23  Linear Programming: “Rounding”, Intro to duality</vt:lpstr>
      <vt:lpstr>Linear programming – 2D</vt:lpstr>
      <vt:lpstr>LP review</vt:lpstr>
      <vt:lpstr>LP for discrete problems</vt:lpstr>
      <vt:lpstr>LP for discrete problems</vt:lpstr>
      <vt:lpstr>Integer LP vs LP</vt:lpstr>
      <vt:lpstr>ILP vs LP</vt:lpstr>
      <vt:lpstr>“Rounding” corner points</vt:lpstr>
      <vt:lpstr>“Rounding” corner points</vt:lpstr>
      <vt:lpstr>Relax and round</vt:lpstr>
      <vt:lpstr>More on LPs : infeasibility</vt:lpstr>
      <vt:lpstr>Infeasibility – algebraic view</vt:lpstr>
      <vt:lpstr>Infeasibility – algebraic view</vt:lpstr>
      <vt:lpstr>How to check infeasibility?</vt:lpstr>
      <vt:lpstr>Idea of proof</vt:lpstr>
      <vt:lpstr>Idea of proof</vt:lpstr>
      <vt:lpstr>What about inequalities?</vt:lpstr>
      <vt:lpstr>More on LPs : infeasibility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771</cp:revision>
  <dcterms:created xsi:type="dcterms:W3CDTF">2016-08-22T19:44:33Z</dcterms:created>
  <dcterms:modified xsi:type="dcterms:W3CDTF">2016-11-15T19:04:26Z</dcterms:modified>
</cp:coreProperties>
</file>