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568" r:id="rId3"/>
    <p:sldId id="576" r:id="rId4"/>
    <p:sldId id="577" r:id="rId5"/>
    <p:sldId id="578" r:id="rId6"/>
    <p:sldId id="580" r:id="rId7"/>
    <p:sldId id="581" r:id="rId8"/>
    <p:sldId id="579" r:id="rId9"/>
    <p:sldId id="575" r:id="rId10"/>
    <p:sldId id="583" r:id="rId11"/>
    <p:sldId id="584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DC09-2BDA-5747-B1FF-3ABE7D8FF7B5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8104-B9AB-3D4C-B476-788DCA14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6:47:17.568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21158 1017 6157,'-23'6'0,"5"-5"0,10-4 0,9 2-106,5 4 0,-1-2 0,-5 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8:03:06.07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15503 13593 8355,'7'-1'-143,"-2"-2"0,-1-3 0,2-1 0,1-1 1,3 0-1,1 1 0,2 0 100,4 0 1,4 0-1,7-2 1,6 0-1,3 0 1,4-1-1,6 0 97,5 2 0,1 0 1,3-4-1,1 1 0,-1 1 1,3 3-1,2 0-72,1 0 1,8 4 0,2-2 0,0 1 0,3 0-1,4 0 1,6-1-36,4 1 0,-3 0 0,10 4 0,3 0 41,-46 0 0,0 0 0,-3-2 1,0 0-1,5 0 0,1 0 0,-1 0 1,1 1-1,1 0 0,1 1-48,2 0 1,1 0 0,1-2-1,0 0 1,5-1 0,0 0-1,-2 0 1,1 1 60,-2-1 1,1 0 0,4-1 0,0 0 0,-1 1-1,0 0 1,1 1 0,-1-1-1,-1 0 1,-1 0 0,1 0 0,-1 1 0,-4 0 0,0 1 0,-3-1 0,-1 0 21,-3 0 0,0 1 0,1 0 0,0 1 0,-3-1 0,-2 0 0,49-1-82,-5-3 0,-4 1 1,-4 4-21,-1 0 1,-3 0 0,0-1-1,1-2 1,1-1-105,2 1 1,0 2-1,-2 1 1,-2 0 182,-4 0 0,-6 4 0,-5 0 0,-1-1 0,2-2 0,2-1 0</inkml:trace>
  <inkml:trace contextRef="#ctx0" brushRef="#br0" timeOffset="7017">14436 16334 8355,'13'-25'-205,"-1"0"0,1 0 1,-1 2-1,0 2 1,-1 5-1,-1 2-285,-2 2 550,1-1 1,3 2 174,0 3 1,-5 8 0,-3 10-1,-5 5-131,-7 5 0,-2 7 0,-12 4 1,-6 8-1,-6 4 0,-9 5-18,-5 4 0,-2 5 0,-10 6 4,-4 3 0,0 3 0,0 7 0,1 0-66,1-2 1,27-35-1,1-1 1,-28 33-1,0 0-134,3 0 1,1-1 0,8-8 0,6-6-82,4-3 1,10-11-1,5-4 1,7-8-126,4-4 0,6-1 1,1-2-1,2-2 98,2-4 1,2-4 0,1 0 0</inkml:trace>
  <inkml:trace contextRef="#ctx0" brushRef="#br0" timeOffset="7400">13419 17735 8355,'0'-7'-26,"0"2"0,7 5 0,4 0 0,6 0 58,2 0 1,7-6 0,7-2 0,3-3 62,1-1 1,12-6 0,4-1 0,8-2-67,5 0 1,4 5 0,10-5-1,6-1-20,3-1 0,-38 8 0,2-1 0,0 0 0,1-1 0,4-1 0,1 0-24,2 0 1,1-1 0,9-3 0,1 0-1,4-2 1,0 0 0,4-3 0,1 0-55,5-1 1,0 0 0,0 1 0,1 1 0,3-1 0,0 0 0,0 2 0,1-1 90,-1 1 1,2 1-1,3-1 1,0 0-1,-3 0 1,0 1-23,2-1 1,0 0-1,-2 0 1,0-1 0,4 0-1,0 0 1,0-2 0,0 1-1,-3-1 1,0 2-4,1 0 1,0 1 0,-4-2 0,0 1-1,1 4 1,-1 0 0,-2 0 0,-1-1-78,-2 0 1,0 0-1,-3 3 1,0 0 0,-4 0-1,0-1 1,-4 2-1,-1-1-10,-3 2 0,-1-1 1,-1 3-1,-2 1 1,-10 0-1,-2 1 1,-2 1-1,-2 1-225,44-9 0,-17 3 0,-8 6 0,-11 1 315,-13 3 0,-8-2 0,-12 6 0,0 1 0,0 2 0,0 1 0</inkml:trace>
  <inkml:trace contextRef="#ctx0" brushRef="#br0" timeOffset="7984">14672 16160 8355,'12'-12'-178,"1"-1"1,5 1 0,2 1-1,4 1 1,2 2 0,2-2 0,2-1-1,2-1 120,2 0 0,6-5 0,3 1 1,1 0-1,4 3 0,4-1 1,8-1-1,3-2 181,3 2 1,11-4 0,2-2 0,6-2-79,6-2 1,6 0-1,-44 13 1,1-1-1,4 0 1,0 0-104,2-1 1,1-1-1,4 0 1,0-2 0,2-1-1,1-1 1,2 0-1,0 1 67,2-1 0,1 1 0,7-1 0,0 1 1,-2-1-1,0 0 0,1 1 0,2-1-137,0 1 1,0-1 0,-2 0 0,1 1 0,2-1 0,1 1 153,-1-1 0,-1 0 0,-7 3 0,0-1 0,0 1 0,-2-1 0,1 1 0,-1-1 1,-2 1-1,-1 0-22,-1 2 1,-1-1 0,-2 0 0,-1 0 0,-4 1 0,-1-1 0,-1 1 0,-1 1-49,-3-1 1,1 1 0,-1 1 0,-1 0 0,-3-1 0,-1 1 0,45-13-66,-4 0 0,-4 2 0,0 1 0,-5 2-101,-6 3 0,-2-4 0,-7 4 0,-1 2 210,-2 1 0,-2 3 0,-1 0 0,-1 2 0,1-1 0,-2 2 0</inkml:trace>
  <inkml:trace contextRef="#ctx0" brushRef="#br0" timeOffset="8331">20092 14784 8355,'7'-6'-976,"-2"-1"1,-3-4 1239,2 3-280,-3-3 87,5 9 0,-6 2 48,0 9 1,0-2-34,0 1 0,4 0-71,0 5 1,4-5-1,-4 0 1,-1 3-1,-2 3 29,-1 2 1,0 7 0,-1-1 0,-3 5 29,-4 6 0,-5 10 0,-3 8 0,-4 7-228,1 2 0,-13 15 0,1-4-237,-6 8 1,-5 4 0,-7 4 0</inkml:trace>
  <inkml:trace contextRef="#ctx0" brushRef="#br0" timeOffset="9510">16098 16371 8037,'6'-12'-841,"-5"-1"1044,10 1-44,-9-1 0,3 1 1,-4 1-1,2 1 0,1 2 1,-1-2 1150,-2-1-1264,-1-1 1,-5 11 0,-3 6-1,-2 8-86,2 3 0,-3 1 1,4-5-1,-1 0 127,-1 1 1,7-1-241,-3 1 1,5-5 0,5-1-1,3-2-68,3-2 0,5-3 1,1-3-1,-3-2 132,-5-2 1,1 3 0,-5-4 0,1-2 29,0-1 1,-2 3 0,-4-1-1,-2 1-19,-2 1 0,-1 0 1,-5 5-1,2-3-144,-2 3 1,-1 6-104,-1 4 0,-6 9 0,-2 2 1</inkml:trace>
  <inkml:trace contextRef="#ctx0" brushRef="#br0" timeOffset="10505">16235 16272 8355,'-13'0'-1520,"1"4"1434,-1 0 0,5 2 0,0-4 0,-2 3 0,-1-1 0,-1 0 605,-1 0 1,5 0 147,0-4-177,5 0-320,-2 0 0,10-5 0,3-4 1,3-2-30,2-1 0,1-5 0,2-1 0,5-1-60,2-3 0,2-3 1,0-2-1,1-4-20,3 0 1,-1 2 0,5-4-1,1-3-20,2-4 1,5-4 0,2-7 0,1-3-66,3-4 0,9-11 1,5-2-1,2-2-15,-28 34 0,-1 0 1,1-1-1,-1-1 1,3-3-1,1-1 1,1-1-1,0 1-1,1-1 1,0 2-1,3 2 1,0 1 0,-2 2-1,0 0 1,1 2-1,-1 1 28,-2 2 0,0 2 0,37-32 1,-14 15-66,-5 5 1,-12 9-1,-9 8 1,-10 4-1,-8 8-378,-4 6 1,-9 3-668,-5 6 0,-5 2 455,-7 2 667,5 3 0,-3 4 0,6 0 0,1-2 0,2 1 0,1-2 0</inkml:trace>
  <inkml:trace contextRef="#ctx0" brushRef="#br0" timeOffset="11524">17636 14461 7313,'13'0'83,"0"0"1,2 0-1,3 0 1,0-1-1,2-2 1,-2-1 0,1 0-1,0 0 1,2-2-1,-2-1-102,-2-2 0,-4 3 0,-2 1 1,-1 0 63,-2 1 1,-6 0 0,-2 5 0,-6 4-11,-1 3 0,-4 3 1,4 1-1,-1 1 4,0-1 0,5 5 0,-1 1 0,3-1-180,1 1 1,0 3 0,0-3 0,1 0-25,3 0-359,-3 4 1,10-3 0,-4 6 0</inkml:trace>
  <inkml:trace contextRef="#ctx0" brushRef="#br0" timeOffset="12051">17934 14350 8355,'0'-13'-93,"0"5"1,0 0 0,0-2 597,0-1 0,0 5-454,0 6 0,0 6 0,1 6-89,3 1 0,-2-1 0,3-1 0,-1-1 85,0-2 1,6-5-142,-2 1 1,3-3 0,2-1 0,-2-1-2,-3-3 0,2-3 0,-5-4 0,1 1 60,-1 2 0,-1 0 0,-5-5 0,-3 1-18,-4 0 1,-3 3 0,-3 2-1,-3 2-71,-3 2 1,-4 7 0,1 4-1,1 5-340,1 3 1,0 4 0,-3 5 0</inkml:trace>
  <inkml:trace contextRef="#ctx0" brushRef="#br0" timeOffset="16964">15664 14660 8201,'-7'6'4,"3"7"1,3 2 0,1 10 149,0 5 1,1 5 0,3 3 0,5 4 0,2 3 0,1 6 0,0 5 0,2 8 0,1 2 70,2 2 1,4 7 0,-4 0 0,3 2-320,2 3 1,-3-4 0,0 2 0,-1-5 0,-3-5 0,-1-8-712,-1-3 0,-2-9 398,-3-7 1,-3-3 0,-5-5-1,0-6 98,0-5 1,-1-5 0,-3-9 293,-4-4 1,-3-8-1,-2-3 1</inkml:trace>
  <inkml:trace contextRef="#ctx0" brushRef="#br0" timeOffset="17393">15416 14908 8355,'-5'7'-1105,"5"-2"0,0-6 1267,6-3 0,6 1 1,-1-6-1,-2 1 154,-1 1 0,1-5 0,3 1 0,-1-4-80,-3 0 0,8 1 1,-4 0-1,2-1-203,0-2 0,-2 1 0,2 3 0,1 1-105,1 0 0,1-5 0,-5 1 0,1 0-68,-1 3 0,1 2 0,-1 1 191,0 2 1,1 5-1,-1-1-60,1 2 0,-1 4 0,0 3 57,1 8 0,-1 0 0,1 9 0,-1 3 0,0 4-40,1 3 0,3-3 0,2 3 0,2-2-41,2-3 0,1-2-724,2-4 1,0-3-1,-1-6 1</inkml:trace>
  <inkml:trace contextRef="#ctx0" brushRef="#br0" timeOffset="18270">14821 14709 8355,'0'-12'-673,"0"-1"644,0 1 0,1 1 1,3 3-1,5 4 212,2 2 0,-5 9 1,0 4-1,-2 4-86,0 0 1,2 5-1,-3 0 1,2 2-49,2-1 0,-4-2 0,2-3 0,-1 0-55,0-1 1,5-1-1,-4-3-218,2-3 1,-3-2 0,5-6-12,0 0 1,2-7 0,0-4 180,-2-4 1,0-2-1,-5 3 1,-1-2 41,-2-5 0,1 3 1,1 0-1,1 2 123,-2-1 0,0 1 0,-2 3 171,0 1 0,1 5-144,3 3 1,-1 3-1,4 2 1,-1 4-21,-4 8 0,5 1 0,0 6 0,1 4-15,1 3 0,-5 1 0,3 5-49,-2 1 1,5 2 0,-2 3 0,3 2 0,0 3-147,-3 0 1,2 7 14,-6-5 0,4 3 0,-3-6 0,-3-2 1,0-1-1,-2-5-27,0-3 1,0-3 0,0-6 0,-2-2 55,-2-5 1,-3-3 0,-5-5 42,-1-4 0,1-3 0,0-3 1,-1-5-70,1-6 1,-1-9-1,1-3 1,1-5-1,1-3-67,2 0 0,5 0 214,-1-4 1,3 5-1,2 3 1,3 3-91,5 1 0,3 0 1,6 0-1,5 2-661,5 2 256,6-2 0,-2 4 0,5-6 0</inkml:trace>
  <inkml:trace contextRef="#ctx0" brushRef="#br0" timeOffset="23327">18244 14114 8285,'7'-14'-211,"-3"-2"284,-3 2 0,1 0 0,2 7 1,3 3-1,1 5-36,0 6 1,-4 4-1,3 2 1,-1-1-1,-4 2 1,1 1 20,1 2 0,-2 5 1,2-2-1,-3 2 1,-1-1-80,0-4 1,0 0 30,0 0 1,4-5 0,2-5-74,1-1 0,-3-3 0,4-6 0,2-3 0,1-1 0,1-2-154,1-2 1,-5-3-1,0-1 158,2-2 1,-5-3 0,1 2 0,-2 0 2,0 0 0,0-3 1,-4 5-1,0 0 486,0 3-261,0 0 1,0 8 0,0 5-1,0 7-191,0 4 1,2 7 0,2 1-1,4 2-559,3-1 0,6 1 183,-1 4 1,6-1-1,-2 1 1</inkml:trace>
  <inkml:trace contextRef="#ctx0" brushRef="#br0" timeOffset="31784">16297 16346 8355,'-2'-12'-117,"-2"-1"1,3 1 0,-2 1-1,6 3 1,5 2 0,4 2 153,5 0 0,4-2 0,8 2 0,6-5 0,10-6 0,11-7 0,12-6-197,10-5 0,8 0 0,3-2 0,2 0-82,-1 0 0,-2 6 0,-1 2-275,-1 5 1,-4-2 0,-2 5 0</inkml:trace>
  <inkml:trace contextRef="#ctx0" brushRef="#br0" timeOffset="32291">16408 16433 8355,'2'-19'-46,"2"2"0,-3 3 0,5 3 1,-2 2-1,1 2 0,2 1 1,3 4-1,2 0 0,3 2 110,2 0 1,6 0 0,2 0 0,7 0-50,4 0 1,8 0 0,5-1 0,7-2 5,0-1 0,9-1 0,0 2 0,4-1-159,2 1 0,10-3 1,-1 1-1,7-1-509,4 1-73,0-5 0,-4 3 1,0-5-1</inkml:trace>
  <inkml:trace contextRef="#ctx0" brushRef="#br0" timeOffset="32901">16173 16446 8355,'8'-6'-449,"-1"-2"1,-2-3 0,-2-2 390,-2 1 1,-2 1-1,-3 3 126,-4 3 1,-7 4 0,-5 1 0,-2 1 0,-5 5 0,-4 5 0,-6 7-1,-6 4 12,-6 4 0,-13 7 1,-3 2-1,-5 3-57,-6 4 0,-8 9 0,3 0-60,1 4 0,1-3 0,-4 0 1,5-5-1,5-7-124,7-5 0,5-2 0,13-7 1,2-4-171,5-3 1,8-4 191,4-6 0,3-4 0,1-5 1</inkml:trace>
  <inkml:trace contextRef="#ctx0" brushRef="#br0" timeOffset="33271">15788 16508 8355,'0'-13'-626,"0"6"1,4-4 668,0 3 1,6-4-1,-2-4 1,3 0 70,2 1 1,-5 1-1,-1 1 1,0 1-57,0 0 0,-5-1 1,3 1-1,-5 1 1,-5 1-1,-4 3 39,-6 2-52,1-5 0,-15 9 0,0-3 0,-7 2 0,-5 2-40,-5 0 1,-7 2 0,-5 2 0,-3 3-1,0 1-150,4 0 0,-3-1 0,8 3 27,4-2 1,5-4 0,10 3 0,5-1-709,6-4 597,10 0 0,9-4 0,11 0 157,9-3 1,11-4 0,3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8:04:39.35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7516 10207 9279,'-13'-4'64,"1"0"0,5 1 1,2 7-1,0 6 1,1 4-1,0 5 1,0 3-1,0 6 1,1 2-1,2 6 1,1 2-1,1 6 335,3 5 0,3 4 1,6 15-1,-1 6-393,0 8 0,1 6 0,-1 7 0,-6-44 0,1 0 0,-1 2 0,0 0 0,0 1 0,0 1 0,0-1 0,-1 1 0,0-1 0,0 1-791,-1-2 0,0 0 575,5 46 1,2-7 0,-2-12 0,0-11-203,0-10 1,1-6-1,0-19 1,-4-5-739,0-8 766,4-6 0,-9-15 378,3-8 1,-3-9-1,-1-8 1</inkml:trace>
  <inkml:trace contextRef="#ctx0" brushRef="#br0" timeOffset="379">7466 10232 8355,'-5'-44'-76,"-2"1"1,-1 13 0,1 4 0,0 5 0,0 4-1,-3 6 1,-1 6 224,-1 3 0,-1 2 1,0 3 131,-4 6 1,2 0 0,-6 13-1,-1 4 1,0 6 20,1 4 1,-1 1 0,5 2-1,0-1-198,3 0 0,-1-4 0,8-9 0,0-2-207,3-2-82,3-3 1,6-13 0,4-6 0,2-10-17,1-8 0,0-5 0,1-2 0,1-3 84,2-4 0,-2 1 0,2 1 0,-2 0 26,-1 4 0,-1 1 1,-1 2-1,-1 3 74,-2 5 1,-4 3 13,4 5 1,-4 3 0,5 7 0,0 5-251,2 6 1,7 6 0,3 0 0,2 5-802,2 6 805,0 5 0,0 2 0,0 0 0</inkml:trace>
  <inkml:trace contextRef="#ctx0" brushRef="#br0" timeOffset="1272">7169 12564 8355,'-2'-18'33,"-1"-2"0,-1-2 1,0 0-1,0-1 1,0 2-1,1 1 1,0 2-1,1 0 1,-3 3-1,1 1 149,-1 1 1,-2 6 0,-5 5 0,-1 4 0,2 8-191,3 5 0,1 6 1,4 8-1,-1 4 1,1 4-1,2 6 0,2 4 1,2 4-107,1 1 1,4 0 0,-3 8 8,-3-2 0,0-1 1,-2 5-1,0-2 60,0-7 1,0 0 0,0-12 0,0-1-52,0-1 0,-4-8 1,-2-2-27,-1-2 0,3-8 0,-3-3 1,0-3-1,2-4-130,-1 0 0,-3-7 0,0 3-53,-2-4 0,-7-7 0,-1 0 0</inkml:trace>
  <inkml:trace contextRef="#ctx0" brushRef="#br0" timeOffset="3633">6796 13072 8355,'2'-18'-221,"2"-3"0,-1-1 0,6 0 0,4 3 150,2 1 0,7 2 0,-1 3-89,2 1 0,3 4 1,2-1-1,4 1 0,1 0-22,1-1 1,10 1 0,-5-4 0</inkml:trace>
  <inkml:trace contextRef="#ctx0" brushRef="#br0" timeOffset="3634">7441 13010 8355,'-11'-1'1078,"3"-3"-1280,3 2 0,6-7 0,3 3 0,3-1 289,0-3 0,8-1 1,-1-1-1,2 0-123,2-1 1,4 1 0,-2-1-1,-1 1 1,-3 0 0,0-1-1,-3 1 1,1-1-359,-3 1 0,-3 0 0,1-1 1,-5 1 385,-3-1 0,-2 2 0,-2 2 0,-2 2 159,-2 1 0,-3 2 0,-5 4 1,-2 0 72,2 0 0,0 6 0,0 3 0,-2 5-43,2 3 0,3 3 0,2-2-190,2 2 0,5-4 0,-1 5 1,3-1-68,1 0 1,5 2 0,3-6 0,3 1 0,3-2-160,3-3 1,2 2 0,6-10 0,0-1 20,-1-2 0,1-6 1,1-3-1,2-3 109,1-2 1,0-5-1,-4-1 1,-2-2 123,-2 1 1,1 0-1,-6 0 1,0 2 123,-3 0 1,-4 4 0,-3-2 0,0 2-72,-3 1 0,-3 5 0,-4 1 130,-5 2 1,-2 1-1,-1 5 1,-1 2-83,1 1 1,0 10 0,-1-2-1,1 3-98,-1 3 0,1 0 0,0 4 0,-1-3-67,1-1 0,1 3 0,3-3-37,3 1 0,4-4 1,2 0-43,4-5 1,1-4-1,8-6 1,1 0-38,2 0 0,-1-6 1,-2-2-1,0-3 67,-2-2 0,6 1 1,-8 0-1,0-1 112,1 1 1,-4-1 0,-1 1 54,0 0 1,-2-1 0,-4 1 630,0-1-267,0 7 0,-4 1-324,0 10 0,-4 1 0,3 7 0,3-1-20,0 1 1,2 3 0,2 1-126,2-2 0,3-5 0,5-4 0,1 0-130,-1-3 1,2-3-1,1-3 1,1-3 34,0 0 1,1-3 0,0-3 0,-2-1 42,-1 1 0,1 0 0,-1-1 54,-3 1 1,-3-1 0,0 1 18,-3 0 0,-4 3 0,-1 1 1,-1 0 114,-4 1 1,3 0 192,-7 3 0,7 4-271,-2 0 1,4 5-1,4 8 1,3-1-58,-1 1 0,5 0 1,-2 3-27,2 0 0,-3 2 1,0-3-1,1 2-149,-3-2 0,4-1 0,-4-2 37,0 0 0,1 1-70,2-1 162,-4-5 1,-6-1 0,-3-6 145,-5 0 0,4-6 0,1-2 23,2-3 0,2-2 0,0 1 0,0 0-75,0-1 1,6 1-1,2 1 1,3 1-14,2 2 1,-1 1 0,2-3 0,1 2-2,1-2 1,1 5 0,-3-1 7,2 1 0,-2 4 0,3-4 132,-4 4 0,-6 7 1,-3 2-1,-1 3-48,1 1 0,-2 1 1,2-1-321,-3 0 1,1 1 0,0-1-71,2 1 0,6-6-87,-2-3 1,3-3-1,2-1 1</inkml:trace>
  <inkml:trace contextRef="#ctx0" brushRef="#br0" timeOffset="3635">8508 12427 8197,'-12'0'36,"-1"0"1,2 2-162,3 2 1,2-2-1761,6 7 1784,0-7 1,11 9-1,3-4 1</inkml:trace>
  <inkml:trace contextRef="#ctx0" brushRef="#br0" timeOffset="3636">8731 12278 8355,'6'-11'170,"-6"3"0,-2 4 0,-5 8 0,2 4-97,2 3 0,-2 9 0,1 4 1,1 8-1,1 4 0,2 7 0,0 2 0,0 3-141,0 2 1,0 4 0,2-1 0,1 0-228,1-2 1,4-7 0,-3-3 0,1-4 82,0-3 1,2-10 0,-4-7 0,-1-3 102,-2-2 1,-1-6 40,0-6 1,0-7 0,0-10 0,0-2 163,0 0 1,4-5 0,0 3-1,0-2 171,2-2 1,-3 2-1,5 2-58,2 5 1,1 2-1,1 3-176,0 3 1,1 2 0,-1 6 0,1 0 0,-1 1-28,0 4 0,-3 3 0,-1 7 0,0 3 0,-1 1-27,-3 3 0,-2 2 0,-2 0-34,0 1 0,-4 0 0,-2-2 0,1 0-81,-1-3 0,-4-5 0,2 2 0,-2-3-244,2-2 1,-3-4-1,3-1 89,-3-1 1,-2-2 0,2-6 3,3-2 287,3-8 0,-1-7 0,-1-6 0</inkml:trace>
  <inkml:trace contextRef="#ctx0" brushRef="#br0" timeOffset="3637">9141 12291 8355,'6'-2'-26,"-1"-2"1,-4 8 0,-1 0 0,0 6 1,0 8-1,-1 3 1,-2 2 196,-1 2 0,0 5 0,2 5 0,-1 3 0,-1 6 0,2 2 0,0 2 1,2-2-556,0-2 1,0 0-1,0-6 1,2-3-44,2-4 1,-2-2 0,7-5 0,-1-3 276,-1-5 1,4-2 0,-4-2 0</inkml:trace>
  <inkml:trace contextRef="#ctx0" brushRef="#br0" timeOffset="3638">9240 12923 9277,'1'7'-206,"3"-3"1,5-2 129,2-2 1,-3 0-1,1 0 1,4-2-1,2 0 14,0-3 1,-1-4 0,0 0 0,1-2-15,1-1 1,0 0 0,-7-1 0,-2 1 55,-1-1 1,2 1-1,-4 0 1,-1-1-1,-2 1 1,-1-1-1,-1 2 1,-3 2 103,-5 0 1,3 7 0,-4-2 0,-3 4 202,-2 4 0,-1 4 0,3 9 0,1 3-6,0 4 1,-1 2-1,2 1-165,3 2 1,2 6-1,6-4 1,2 1-1,2-3-140,4-3 1,9-5-1,5-2 1,4-2 294,3-6-1557,11-4 1,-7-2-1,10 2 1</inkml:trace>
  <inkml:trace contextRef="#ctx0" brushRef="#br0" timeOffset="4784">19273 12005 8215,'-7'0'-987,"3"0"1031,8 0 1,-1-5 0,5-3-1,1-3 1,-1-2 0,0 1-1,2-1 296,1 1 1,1-4 0,2-2 0,1 0 0,2-2-1,-1 1-150,2-3 1,0-6 0,4-2-99,-1-2 0,-1-6 0,5-9 0,0-7 0,1-6 24,3-5 0,-1-14 0,5-3-42,1-11 0,-18 46 0,0-1 0,0 0 0,0 0 0,-1-2 0,0 1-244,-1-2 1,0 1 0,-2 1 0,0 0 0,-1-2 0,-1 0 0,5-47 0,-4 6-346,-3 4 0,-5 5 0,1 14 1,-2 9 97,-2 9 1,0 9-1,0 13 120,0 9 0,-2 11 0,0 11 199,-3 9 1,0 5 97,1 5 0,2 2 0,-3-3 0</inkml:trace>
  <inkml:trace contextRef="#ctx0" brushRef="#br0" timeOffset="5102">19732 10009 8355,'-5'-13'186,"-1"1"1,-2-1-192,4 1 1,8 4-1,5 0 1,5-2 203,3-1 1,1-6-1,-2 1-426,5 1 0,-2-1 0,2 1 1,1-1-1,0 2 96,-1 4 0,1 1 0,-6 5 0,-1 1 29,-1 1 0,-1 2 0,-1 2 0,-1 3-9,-3 8 1,2 3-1,-6 8 1,-1-1 72,-2 3 1,3 6-1,2-2 1,-1 2-175,1 2 0,4-3 89,-2-2 0,8-9 0,4-2 0</inkml:trace>
  <inkml:trace contextRef="#ctx0" brushRef="#br0" timeOffset="5713">18740 12799 8355,'-6'-12'192,"-2"-1"1,1 1 0,0 0-111,2-1 1,-3 1 0,3-1 0,3 1 339,0 0 1,8 7-389,2 10 1,-2 3 0,-1 13 0,-1 1 0,0 1-399,-1 2 0,3 4 0,-2 0-84,-1-2 1,-2 2-1,-1-3 1,0-4-1,0-2 143,0-5 0,0-1 0,0-2 1</inkml:trace>
  <inkml:trace contextRef="#ctx0" brushRef="#br0" timeOffset="5899">18666 12390 8355,'-6'-18'-204,"-1"4"-401,0 5 1,7 0 0,7-3 0</inkml:trace>
  <inkml:trace contextRef="#ctx0" brushRef="#br0" timeOffset="6348">19000 12750 7727,'-11'-2'-242,"3"-2"0,7 1 1,6-5-1,2-2 1,3-1-1,1-1 585,1 0 0,-4 1 0,1 1-396,0 2 0,2-1 0,2-2 0,-2 2 12,-3 0 1,3 7 0,-3-1 22,3 6 1,-4-1-1,-1 7 1,-2 0 115,0 2 1,4 6 0,-2-1 0,-1 0 13,1-3 1,-1 4 0,-2-1 0,1 0-1,-1-3 1,3-4-7,-2-1 0,5-5-185,0 1 0,-4-4 0,1-3 0,-2-2 0,1-2-85,2-3 0,-3 3 0,5 0 0,-1 0-4,-1 0 1,4 5 0,-3-2 165,3 2 0,1 2 0,1 0 0,-1 0 80,1 0 0,-2 2-26,-3 2 0,3-3 1,-3 3-15,3-2 0,-2-2 1,-1 0-2,1 0-376,2 0 0,2-11 0,-1-3 0</inkml:trace>
  <inkml:trace contextRef="#ctx0" brushRef="#br0" timeOffset="7022">19596 12117 8355,'-6'-18'0,"1"4"1065,-4-2-890,4 8 1,5 3-1,0 10-216,0 3 1,1 4 0,2 5-52,1 3 0,4 7 1,-3 4-1,-3 8 1,1 5 161,1 7 1,-2 6 0,2 9 0,-3 3-78,-1-1 1,0 6 0,0-3 0,0 4-1,0-1-181,0-5 0,1-3 1,2-7 34,1-6 0,6-11 0,-3-2 0,1-7 42,0-8 1,1-5 0,3-9 53,1-3 0,-1-4 0,-1-8 0,-1-4 1,-2-5-40,2-3 0,-1-4 0,-1-6 0,-3-1-8,-4-2 1,-1 0 0,0 2 0,0 0-12,0-2 1,-6 1 0,-2 6 0,-4 3 94,-5 1 0,3 2 0,-3 5 0,-1 2-26,-3 5 1,3 3 0,0 1 524,0 0 1,4-4-104,-2 0 1,8-2-452,3 2 0,10 1 0,3-5 0,4-2-56,5-1 1,-2 0 0,4 2 0,1 0 12,-1 0 1,-3-2 0,4-2-1,-1 1 1,-1-1 66,0 1 1,0 0 0,-3-1 0,1 1 143,0-1 0,-3-3 1,0-1-1,-1 1 71,1-2 1,-1 4 0,0-4 0,1 2-54,-1-1 0,-5 1 0,-3 3-77,-2 1 0,-4 5 1,-2 3 56,-4 2 0,-7 4 1,-3 3-1,0 6 132,0 4 1,1 2 0,5-3-107,0 2 1,1-2-1,2 4 1,5-1-1,3-1-87,1-1 1,5-1-1,5 0 1,5 1-179,6 1 0,2-3 0,3-6 0,2-2-607,1-2 1,4-2 0,-3-1 482,2 0 1,-5-5 0,4-2 0</inkml:trace>
  <inkml:trace contextRef="#ctx0" brushRef="#br0" timeOffset="8041">20315 12539 8355,'6'-17'261,"-6"1"1,-6 5-1,-8 5-290,-2 1 0,6 3 0,-2-2 0,1 4 272,0 4 0,-2-1 0,2 5 1,2 2-275,0 1 1,2 1 0,-1 1 0,3-1-122,-1 1 0,5-1 0,-3 0 0,1 1-263,-1-1 0,2 1 0,-2-1-24,3 0 1,2-5 237,3-3 0,3-4 163,6-4 0,-2 2 1,-2-7-1,0 0 0,-1-2 76,-1-2 1,4 1 0,-3-1 138,3 1 248,-4 0-283,4 5 1,-10 3 0,3 8-90,-2 4 1,-2-1 0,1 0 0,2 0-132,1 0 1,6-5 0,-3 4 0,1-2-165,0 0 1,0 0 0,5-4 178,-1 0 0,1 0 1,-2-1 7,-3-3 0,-1 1 1,-4-5 52,1-2 0,4 3 0,-4-1 0,-1-2-6,-2-1 0,-1-1 0,0-1 0,0 1 42,0 0 0,0-1 0,0 1 0,2-1 144,2 1 0,-1 0-145,5-1 1,0 6-1,3 5-28,-3 4 0,3 5 1,-2 7-1,0 1-41,0 2 1,2 3 0,-3-2 0,3 0-34,1 0 0,-1 0 0,-1-4 0,-3 0 30,-2-3 1,4-2 0,-4 2 0,1-1-440,-1-2 404,-1-5 0,-9 2 84,-3-5 1,-4-1 0,1-3 73,3-4 0,3-3 0,5-2 0,0 1 8,0-1 1,5-3 0,3-1-1,3 2-82,2 1 1,-1 2-1,1 0 1,-1-1 16,1 1 0,3-1 0,1 1 0,-2 0-142,-1-1 0,-2 5 0,0 0 0,1-1 133,-1 2 1,-4 2 0,-1 6 494,-1 3 1,-2 3-272,-4 6 0,-4 5 1,0 1-1,1 2 1,2-1-179,1 2 0,0-4 0,0-1 0,1-3-409,3-2 0,3-1 0,7-1 1,1-3-100,1-2 1,6-1 0,-2-4 0</inkml:trace>
  <inkml:trace contextRef="#ctx0" brushRef="#br0" timeOffset="8042">20948 12018 8355,'-21'-4'879,"0"0"-1319,6-1 1,3 7-1,8 2-976,2 4 1224,2 3 1,0 7 0,0 1 0</inkml:trace>
  <inkml:trace contextRef="#ctx0" brushRef="#br0" timeOffset="8469">21096 11919 8355,'-18'-20'732,"6"2"1,-2 7-843,5 3 193,6 3 1,-3 12 0,6 5 0,0 7-48,0 5 1,5 6 0,-1 2 0,0 2 0,0 2 0,1 3 0,1-1 0,1 1-346,0-2 1,-5-4 0,3 0 0,-3 0-48,2-1 1,-2-3 0,2-7-168,-3-2 392,-1-4 0,2-4 1,1-9 131,1-6 0,4-4 0,-3-5 1,2 1 60,3 2 0,0-2 1,-1 5-1,0-3 56,0 1 0,6 5 1,2-1-1,-2 3 7,-1 1 0,0 0 0,1 0 0,1 1 37,-1 3 1,-5-1 0,-3 5-267,-2 2 1,4 1-1,-5 3 1,-1 1-1,-3 1-14,-4 0 1,-8 1 0,-4 0 0,-1-2-6,0-1 0,-1-3 1,-3-1-1,4-3-101,4-2 0,0-1 0,1-4 0,-1-1 40,1-3 1,0-9 0,-1-6 0</inkml:trace>
  <inkml:trace contextRef="#ctx0" brushRef="#br0" timeOffset="9039">21506 11857 8355,'-11'8'92,"2"0"1,0 2-1,5 6 1,1 5 0,1 2-1,2 4 155,0 2 1,-1 1 0,-2 6-1,-1 0 1,1 2 0,2 1-340,1-1 0,-1 4 1,-2-1-1,-1-1-354,1-1 0,3-4 1,3-2-1,1-5 127,-1-6 1,4 0-151,1-5 0,3-6 0,1-6 1</inkml:trace>
  <inkml:trace contextRef="#ctx0" brushRef="#br0" timeOffset="9040">21667 12440 8355,'-11'1'185,"3"3"121,3 4-273,4-2 0,7-1 0,2-6 0,3-3 1,1-4-1,2-3 0,1-2 0,2 1-61,-2-1 1,3-3-1,-2-1 1,-2 2-57,-4 1 1,-1-2 0,-4-1-84,-3 2 1,-2 1 245,-4 2 1,-3 5 0,-6 3 0,-3 3 324,0 1 1,-1 5 0,5 5 0,0 5-61,-1 6 0,2 2 1,3 2-1,2 0-254,1-1 0,3 0 0,0-2 0,3-2-10,3 3 1,6-6-1,-1-1 1,7-7-953,4-5 1,4-2 0,2-2-236,3 0 1,3-10 642,5-2 1,0-14-1,0-1 1</inkml:trace>
  <inkml:trace contextRef="#ctx0" brushRef="#br0" timeOffset="9190">22461 12291 8355,'-7'-6'1698,"7"5"-2778,7-10 0,5-2 0,0-6 1</inkml:trace>
  <inkml:trace contextRef="#ctx0" brushRef="#br0" timeOffset="70650">12750 7491 8440,'-13'-7'0,"1"-3"0,-1-2 122,1 1 1,6 1 0,8-1-230,9 3 0,4-3 210,10 3 1,4-3 0,12-3 0,5-1-1,3-2 1,6 1-57,7-2 0,10 0 0,7-4-278,-2 1 0,4 2 0,3-3 0,4 1-77,3-1 1,0-1-1,-4-2 1,-3 0 125,-5 0 1,-6 1-1,-11-1 1,-3 1-5,-5 4 0,-6-4 0,-11 5 1</inkml:trace>
  <inkml:trace contextRef="#ctx0" brushRef="#br0" timeOffset="70963">14225 6821 8355,'-6'-19'0,"1"2"218,4 4 1,2 4-1,4 3-3,3 0 0,3 3 0,1 6 0,1 3-416,-1 0 0,5 3 0,-1 3 0,-1 2 100,-1 2 1,-1 0 0,-1 6 0,-1 2 7,-3 4 1,2 2-1,-6 1 1,-3 4-516,-3 5 1,-16 9 270,-11 0 1,-17 1-1,-5 5 1</inkml:trace>
  <inkml:trace contextRef="#ctx0" brushRef="#br0" timeOffset="76162">11894 14548 8355,'-8'-4'0,"1"-2"-1067,1-1 767,-3-1 349,7-4 1,-7-1 0,4 1-1,3 0 1,0-1 256,2 1 1,0-1 0,0 1 630,0 0-777,0-1 1,0 8-1,2 5 1,0 6-1,3 6-171,-3 0 0,1 0 0,0 1 1,2 1-40,2 2 1,1-2 0,5 4-1,-1-3-81,1-3 0,3 8 0,2-8 0,0 0-159,0-2 0,-2 1 0,-3-3 1,-1 2-379,1-2 1,-5 2 441,0-6 1,-5 6-1,2-3 1</inkml:trace>
  <inkml:trace contextRef="#ctx0" brushRef="#br0" timeOffset="76478">12043 14399 7897,'-7'1'6,"1"2"290,1 1 1,2 10 0,-5 0 0,-2 5-223,-1 7 0,-3 1 0,-1 6 0,-1 0 0,-1-2 1,1 0-1,-1-2 0,3 0-697,5-2 0,-1-2 0,6-4 0,1-5 258,2-2 1,1 4 0,0 1 0</inkml:trace>
  <inkml:trace contextRef="#ctx0" brushRef="#br0" timeOffset="76679">12303 14759 8802,'-5'-7'-364,"-1"7"276,-2 8 1,-2 3 0,5 2-1,-1-1 1,1 0 0,2 2-1,2 1 1,1 2 118,0-2 1,0 0-1,0 0 1,1 2-809,3-2 438,-3-1 1,10-2-1,-4 1 1</inkml:trace>
  <inkml:trace contextRef="#ctx0" brushRef="#br0" timeOffset="76926">12700 14424 8355,'-7'-12'-41,"-4"-1"1,14 12 0,-2 5 0,3 6-161,2 2 0,-1 2 0,0 2 0,1 5 371,1 2 0,3 2 1,-6 1-1,0 2-333,2 1 1,-5 0-1,3-6 1,-2-1-791,-2-1 769,0-6 1,5 8-1,2-3 1</inkml:trace>
  <inkml:trace contextRef="#ctx0" brushRef="#br0" timeOffset="77526">12626 14598 8355,'0'-7'-130,"1"-3"0,3 6 0,6 1 1,5 0-1,7 1-136,6-3 1,3-3 0,8 4-1,1 0 1,1 0 103,-1 0 1,4-6 0,0 3 0</inkml:trace>
  <inkml:trace contextRef="#ctx0" brushRef="#br0" timeOffset="77527">13134 14498 8355,'-4'-12'1046,"0"0"-621,0-1 0,5 6-262,3 3 1,3 4 0,7 6 0,1 5-1,2 5 1,-1 2 0,1 1-231,-1 1 1,5-4 0,-5 4 0,0-3-281,-3-1 1,4-3 0,-1 0-1,0-1-195,-3 1 1,0-5 0,-1-1-1,1-2-521,-1-2 867,0-2 0,-5-1 0,-1 0 1</inkml:trace>
  <inkml:trace contextRef="#ctx0" brushRef="#br0" timeOffset="77528">13395 14387 8881,'-13'12'94,"1"2"0,-1 1 0,1 3 0,0 0-110,-1 0 0,1 4 0,-1-1 0,1 2 0,0 2 0,0 0 0,3-1 1,2 0-834,1-4 0,2 4 0,4-5 0</inkml:trace>
  <inkml:trace contextRef="#ctx0" brushRef="#br0" timeOffset="77907">13655 14784 8355,'0'-13'-325,"5"2"0,2 2 1,2 2 441,-1 1 1,0 1 0,5 2 0,-1-1 30,0 1-54,1 2 0,-6 2 0,-3 3-20,-3 4 0,-2 5 0,-2 2 0,-2 1-17,-2 0 1,-2 2-1,-3-1 1,1 3 0,1 0-93,2 0 0,5 2 1,-2-6 33,-1-1 0,5-1 0,-2-1 0,6-2-77,5-3 0,3-3 0,3-5 1,1 0-570,2 0 0,5-1 292,-2-3 0,4-3 0,1-5 1</inkml:trace>
  <inkml:trace contextRef="#ctx0" brushRef="#br0" timeOffset="78292">14089 14622 8355,'-1'-18'44,"-2"5"0,0 4-47,5 4-81,3 1 1,7 4-1,2 0 1,1 0 0,3 0-1,2 0 1,2 0 0,0 0-94,-2 0 1,4 0 0,-5 0 0,0 0-916,-2 0 1031,-3 0 1,-2 0-1,1 0 1</inkml:trace>
  <inkml:trace contextRef="#ctx0" brushRef="#br0" timeOffset="78293">14288 14374 8355,'-12'2'0,"3"2"0,1 4 0,3 4 0,-1 4 341,0 0 0,1 2 0,2-1 1,-1 3-1,1 4-199,1 1 0,2-1 1,0 1-1,0 0 0,2 1 1,1 2-1439,1 1 1,5 5 0,-2-2 0</inkml:trace>
  <inkml:trace contextRef="#ctx0" brushRef="#br0" timeOffset="78785">14746 14511 8355,'0'-13'-1382,"0"1"1410,0 0 0,0-1 1,2 2-1,2 1 0,4 4 548,3 0 0,-3 2-639,1 4 1,-5 5 195,4 4 1,-5 2 0,1 1 142,-3 1 0,-1-5 430,0 0-632,0-5 0,2 2 0,2-5-80,4 0 0,3 4 0,2 2-208,-1 1 1,0-3 0,2 4 0,0 2 0,0 1-117,-3 1 1,-2 1 0,2-1-1,-2 1 62,-5-1 0,-1-1 0,-1-1 1,2-2 63,-1 2 0,4 1 0,0 1 1</inkml:trace>
  <inkml:trace contextRef="#ctx0" brushRef="#br0" timeOffset="79022">14895 14424 7633,'-1'-6'205,"-2"8"0,-2 7 1,-1 7-1,1 0-226,2 2 1,-3 1 0,2 5 0,1-2-138,2-2 0,1 1 0,-1 4 0,-2 0-885,-1 0 802,0-1 0,-2-4 0,-1-2 0</inkml:trace>
  <inkml:trace contextRef="#ctx0" brushRef="#br0" timeOffset="79486">15230 14746 8288,'-5'-12'-25,"3"0"77,-2-1 0,4 2 0,4 3-225,4 4 1,-2 4-1,-1 3 1,0 2 71,-1 2 0,4-3 0,-2 3 0,-1 0 11,1 0 1,-2-3 0,-4 4 93,0 2 1,0-3 0,-2 1 71,-2 2 1,-1 1 0,-5 0 0,3-2-45,2 0 0,-4-1 30,5 4 1,0-4-1,5 1-79,4 0 1,1-3 0,7-1 0,-1 0-23,1-1 0,3 1 0,1-2 0,-1 2 27,2 2 0,-4-3 1,3 3-1,-4 0 8,0 0 1,-5 0 0,-1 3-1,-2-2 35,-2 2 0,-3 1 0,-4 0 1,-6-2 8,-5 0 1,1-3 0,-3 4 0,0-3-97,0-1 0,-3-2 0,3-4-219,2 0 1,1 0 0,3-2 46,3-2 1,8-8-1,7-8 1</inkml:trace>
  <inkml:trace contextRef="#ctx0" brushRef="#br0" timeOffset="79822">16123 14374 8355,'8'-18'0,"1"-2"0,-5 2 0,4 1 731,0 9-716,-1 3 1,-3 5 0,-8 0-1,-4 1 1,-3 3 0,-3 4-1,-1 3-263,-2 2 0,-3 3 0,3 1 1,1-1 135,-2 2 1,4-4 0,-3 3-1,4-4 49,0 0 1,5-1 0,1 1 6,2-1 0,0 0 1,5 1 76,0-1 0,5-4 0,0-1-27,2-1 0,1 2 0,5-4 1,0 0-1,3 0 24,0 1 1,5-1 0,-3-4-1,0 0-110,0 0 0,2 0 0,-3 1 1,-2 2-678,-1 1 608,-7 0 1,4 2-1,-5 1 1</inkml:trace>
  <inkml:trace contextRef="#ctx0" brushRef="#br0" timeOffset="80092">15875 14722 8146,'12'0'-318,"2"0"1,1 0-1,3 0 359,2 0 0,0 0 0,5 0 0,1 0 0,3 1 0,3 2 0,0 1 0,-4-1-488,-1-2 0,3 4 0,2 2 1</inkml:trace>
  <inkml:trace contextRef="#ctx0" brushRef="#br0" timeOffset="80714">16830 14374 7067,'-7'-12'247,"2"0"1,6 0 0,2 3 0,2 1 0,2-2-1,3 0-24,1 2 1,-3-3 0,0 4-1,3-1 1,3 1 0,3 1-131,-2 4 0,-1 0 1,-2 2-176,0 0 0,-3 2 0,-2 2 0,-2 5 0,-2 5 1,-2 4-69,-1 1 0,-1 2 0,-3 4 63,-5 0 1,-2 4 0,-2 1 0,-3 0-1,0 1 22,1-4 0,-3-2 0,3-3 139,4-1 1,0-6 0,7 1-1,1-2 154,1-1 1,8-7-199,2-1 1,5-4-1,3-1 1,5-1-67,2-4 1,8 3 0,2-5 0,4 0 0,3 0 0,2-1-850,3 1 0,0-4 0,5 4 1</inkml:trace>
  <inkml:trace contextRef="#ctx0" brushRef="#br0" timeOffset="81710">12898 15962 8300,'0'-13'-9,"0"1"366,0 5-268,0 2 0,2 6 0,2 3 0,4 4 0,3 5 0,2 2 0,0 3 1,4 0-1,4 0 147,2-3 0,3 3 0,2-2 1,1-1-425,-2-1 1,-1-1 0,-1-2-1,-1-2-861,-4 0 1,-2-5-379,-5 4 1330,-6-5 0,-7 2 0,-7-5 1</inkml:trace>
  <inkml:trace contextRef="#ctx0" brushRef="#br0" timeOffset="82318">13122 15912 8355,'5'-7'6,"-3"3"56,2 8 0,-4 7 0,-4 7 1,-5 3 2,-2 5 1,-3 0-1,-1 7 1,-3 2-1,-1 1 1,-3 2 0,0 1-1,1-1-529,5-2 0,3-7 0,4-1 0,2-6 78,1-6 0,2 4 0,4-1 0</inkml:trace>
  <inkml:trace contextRef="#ctx0" brushRef="#br0" timeOffset="82319">13333 16321 8355,'6'-12'-457,"0"4"0,-5 1 808,3 1 1,3-2 0,6 4 0,-1 1-1,1 2 1,-1 1-320,0 0 0,-1 5 0,-2 4 0,-5 2-54,-3 1 0,-1 0 0,0 2 0,-1 1-120,-3 2 1,-3 5 0,-6-3-1,1 2 12,0 0 0,1-6 0,1 1 1,3-2 279,1-1 0,2-1-81,4 0 1,2-5 0,2-3-1,4-2 1,3-2-138,2 0 0,4 0 1,4-2-1,3 0-605,0-3 1,3-4 221,1 1 0,-1-3 0,3-2 0</inkml:trace>
  <inkml:trace contextRef="#ctx0" brushRef="#br0" timeOffset="82707">13791 16247 8362,'2'-12'0,"1"-1"0,3 2 1,5 3 133,-1-3 1,9 5 0,-2-3-1,4 2 1,2 0 0,2 1 0,0 1-1,1 2-293,3 2 1,-3 1 0,2 0 0,-6 0-688,-6 0 1,-2 0 499,-2 0 1,-5 5-1,-1 2 1</inkml:trace>
  <inkml:trace contextRef="#ctx0" brushRef="#br0" timeOffset="82708">13928 16011 7941,'7'-5'-378,"2"5"1,-4 0 760,-3 7 1,4 4 0,-1 1 0,1 2-213,-1 3 1,-1-2 0,-2 5 0,1 2-415,1 2 0,0 5 0,-4 0 0,1-3 186,3-4 0,-1 4 1,4-4-577,-1 0 0,3-5 0,-2 1 0</inkml:trace>
  <inkml:trace contextRef="#ctx0" brushRef="#br0" timeOffset="82958">14387 16011 8228,'0'-12'899,"1"1"-722,3 3 1,3 8 0,7 8-1,1 3 1,3 1-184,1 1 0,1 3 1,2 2-1,-3 0-128,-1 0 0,2 0 0,-2-3 1,0 2 58,0-2 0,0-1 0,-3-2 0,2 0-303,-2 1 0,-1-5 1,-2 0-196,1 2 1,-7 1-1,0 1 1</inkml:trace>
  <inkml:trace contextRef="#ctx0" brushRef="#br0" timeOffset="83927">12117 16284 8355,'0'-12'0,"0"-1"47,0 1 1,1 5-1,4 2 116,3-1-243,8 5 1,4-5-1,6 6 1,3 0 0,4 0-1,3 0 1,1 0-514,0 0 1,11 6-1,3 1 1</inkml:trace>
  <inkml:trace contextRef="#ctx0" brushRef="#br0" timeOffset="84731">14114 16185 8355,'-4'-12'-93,"0"-1"1,-6 5 0,2 0 0,-3-2 0,-2-1 0,1-1 0,-1-1 731,1 1 0,0 5 0,-1 3-424,1 2 1,-1 2 0,1 2 0,0 2-225,-1 4 1,1 9 0,-1 2 0,1 2-12,0-1 1,3 0-1,2 2 1,2-3 59,2-1 0,2 3 0,1-5 0,1-1-167,3-1 1,3-3 0,6-1-1,-1-3-36,0-2 1,-3-1-1,-1-4 1,2 0 105,1 0 1,1-5-1,-1-3 1,-1-4 74,-2 0 1,-4 0 0,3-1-1,-1-1-22,-4-2 1,0 2 0,-2-2-1,0 2 79,0 1 1,-2 2 0,-2 2-56,-4 1 1,-3 5-1,-2-1 1,1 2 15,0 2 0,-1 2 1,1 2-1,-1 4-23,1 3 1,4 3 0,1 1 0,1 2-45,4-2 1,0-2-1,2 0 1,2-1-46,2 1 1,-2-5-1,7-1 2,0-2 0,2-1 1,2-4-1,-2-1 90,-3-3 0,3-3 0,-4-5 0,0-1-33,-3 1 1,2-1 0,-2 1-1,-2 0 68,0-1 1,-2 1 0,0-1 0,0 1-127,0 0 1,-6 3 0,-2 2 0,-3 2-120,-1 2 0,-6 3 0,-2 6-134,1 6 1,-3 1 0,6 4-1,0 1-13,3 3 0,0 2 0,1 2 0</inkml:trace>
  <inkml:trace contextRef="#ctx0" brushRef="#br0" timeOffset="84967">13754 15887 8355,'0'-19'42,"2"3"1,2 3-1,5 5 1,5 4 0,5 2-1,3 2 1,5 0 0,0 0-1,4 0 1,4 0 0,8 0-1,8 0-825,4 0 0,3-5 0,4-2 0</inkml:trace>
  <inkml:trace contextRef="#ctx0" brushRef="#br0" timeOffset="85390">14684 15949 7719,'0'-8'335,"0"0"1,-4 6-1,-1 1 1,-2 5 0,-4 5-1,-3 4 1,-4 7-191,-1 3 0,2 3 1,-3 3-1,-1 4 0,2 3-306,2 1 0,3-1 1,3-3-1,3-4-944,4-3 1,-3 5 0,0 0 0</inkml:trace>
  <inkml:trace contextRef="#ctx0" brushRef="#br0" timeOffset="85917">14908 16383 8448,'8'-5'0,"0"-2"0,0-1 0,1 0 427,-1-2 1,-4 0 0,3 1-93,-2 0 0,0 5 0,-4-3 1,2 0-195,1 1 0,6 3 1,-2-1-235,3 2 1,-3 2-53,0 0 0,-5 2 1,1 2-1,-1 4-8,1 3 1,-2 1-1,2 1 1,-3-1-68,-1 1 0,0-1 0,-1 0 0,-2 1 0,-3-2 0,0-1 1,-3-2-767,2 1 838,-4-3 0,9 4-375,-7-6 767,7 5 1,2-7-152,8 2 0,-1-3 0,1 1 0,2 0-5,1 3 0,1 0 1,0-2-1,1 2 1,-1 1-1,-1 1 0,-1 0 1,-2 2 167,2 2 0,-5-2-160,-1-1 1,-2 0 0,-2 5-81,0-1 1,-6-1 0,-3-1 0,-6-2-133,-6 2 0,2 1 0,-1 0 0,1-2-442,0-1 0,4-1 82,-2 2 1,-2-4 0,-1-5 0</inkml:trace>
  <inkml:trace contextRef="#ctx0" brushRef="#br0" timeOffset="86285">15962 15887 8653,'4'-24'0,"1"-1"0,2 3 0,3 4 386,1 5 0,-3 9 1,-1-1-1,-3 2-271,-5 3 1,-6 7-1,-8 9-269,-2 0 1,-1-3 0,3 1 0,-1 1 31,1 2 1,-3-1 0,1-3 36,2-1 1,3 1 0,2-1 58,2 0 0,5 1 0,-1-1 34,2 1 0,4-1 30,2 0 1,-1-3-1,5-2 1,2-2 0,1-1 26,1 2 1,2-5 0,1 3-1,3-1-108,1 1 0,2-2 1,4 3-1,-2-1-178,-2 0 1,1 5 0,-6-4-1,-1 2-509,-1 3 0,-7 6 0,-1 3 0</inkml:trace>
  <inkml:trace contextRef="#ctx0" brushRef="#br0" timeOffset="86573">15763 16272 8355,'0'-7'182,"2"1"1,2 6-89,4 0 0,5 0 1,3 0-1,5 0 0,2 0 1,2 0-1,0 2 1,1 1-652,3 1 1,-3 1-101,3-1 0,3-2 0,-1 3 0</inkml:trace>
  <inkml:trace contextRef="#ctx0" brushRef="#br0" timeOffset="86843">16619 15999 8355,'6'-12'0,"1"1"465,5 2 0,-4 4 1,0 5-1,2-2 1,1 0-107,2-2 1,3-1-1,1 5 1,-1 0-572,2 0 1,-3 0 0,5 0 0,-1 0-542,0 0 0,-4 5 1,2-1-1,-3-2 120,-2 0 1,0-2-1,1 0 1</inkml:trace>
  <inkml:trace contextRef="#ctx0" brushRef="#br0" timeOffset="87118">17239 15677 8570,'0'-13'976,"0"1"0,0 6 1,0 6-298,0 7 1,0 8 0,0 3 0,0 2-449,0 2 0,0 5 0,2 3 0,0 1-150,3-1 1,0 0 0,-2-2-1,1 2-23,-1 2 0,-1-4 0,1 2 1,1-1-760,-1 0 0,-2 0 0,-1-5 1,0 1-2393,0 0 2075,-5 0 0,-2 0 0,-5-1 1</inkml:trace>
  <inkml:trace contextRef="#ctx0" brushRef="#br0" timeOffset="88329">13556 17425 8355,'-4'-12'949,"-1"-1"-723,1 7 1,6 0-1,2 6 1,4 1-1,3 5 1,2 4-63,-1 1 0,5 8 0,0-7 0,3 2 0,3 1 0,3 0 0,5 2 0,-1-2-407,0-1 1,3-3-1,-4-1 1,-3-2-532,-3 2 1,-1-1 0,-6 1-113,-1-2 369,-6 0 1,2-1 0,-5-1 0</inkml:trace>
  <inkml:trace contextRef="#ctx0" brushRef="#br0" timeOffset="88565">13915 17314 7688,'-1'-11'-275,"-3"2"576,-3 9 1,-5 13 0,-1 6-1,-1 3 1,-1 2 0,-3 2-1,0 0-106,1 0 0,-6 2 0,4-2 0,-1-3-578,-1 1 1,7-2-1,0 0 1,6-3-449,3-1 1,0-1 485,5-5 0,0 0 0,0 1 1</inkml:trace>
  <inkml:trace contextRef="#ctx0" brushRef="#br0" timeOffset="89015">14275 17748 8355,'1'-11'0,"2"1"81,1 2 1,1 4 920,-5-5 0,0 8-704,0 1 0,1 7 0,2 8 0,1 3-247,-1 1 1,-2 2-1,0 4 1,2-2-556,1-2 1,0 5 0,-2-4-666,2 0 0,-3 0 0,5 3 0</inkml:trace>
  <inkml:trace contextRef="#ctx0" brushRef="#br0" timeOffset="89353">12712 17748 8355,'7'-6'97,"-1"-1"1,-5-5 0,3 0 0,3-1-1,1 2 1,1 1 207,0 2 1,7 5 0,1-1 0,4 3-587,5 1 0,0 0 1,9 0-1,2 0-546,3 0 0,12 0 0,-1 0 1</inkml:trace>
  <inkml:trace contextRef="#ctx0" brushRef="#br0" timeOffset="89961">15441 17413 8355,'8'-15'0,"-1"1"1590,-1 3-1635,-2 7 0,-6-2 0,-2 8 0,-4 0 1,-3 4-1,-1 1 0,-2 1 0,-1 0 5,-2 1 1,1-2 0,3 2 0,1-2-187,-1-1 1,1 3-1,-1-1 177,1 4 0,5-4 0,3 0 1,1 0-43,-1-1 0,3 4 0,-2-3 44,6 4 1,0-1-1,5-2 1,3-2 44,4-1 1,-1 2 0,4-3-1,-2 2-5,1 3 0,3-3 1,-3 0-1,0 0-404,0-1 1,-3 3 32,3 3 1,-9 1-1,-2-1 1</inkml:trace>
  <inkml:trace contextRef="#ctx0" brushRef="#br0" timeOffset="90217">15242 17760 8514,'13'0'-273,"-1"0"0,2 0 1,3 0-1,3 0-73,4 0 1,1 4 0,-1 2-1,1-1 221,0 1 79,0 3 1,5-2-1,2 6 1</inkml:trace>
  <inkml:trace contextRef="#ctx0" brushRef="#br0" timeOffset="90461">16148 17599 8355,'8'-12'141,"0"1"1,2 2 0,2 5 0,4 3 0,0 1 0,-1 0-1311,-1 0 906,-2 0 0,1 0 0,-1 1 0,2 2-50,3 1 0,2 6 0,6-3 1</inkml:trace>
  <inkml:trace contextRef="#ctx0" brushRef="#br0" timeOffset="90865">16917 17425 8864,'0'-12'0,"0"-1"0,0 1 0,1 0 0,3-1 0,5 2 0,0 2 394,-1 0 0,4 5 1,-4-3-1,3 0 1,1 2-191,1-1 1,-1 2-1,0 4 1,1 2-250,-1 2 0,1-1 0,-2 6 1,-2 4-1,-2 3 0,-1 3 1,-4 3-1,0 2 0,-4 1 1,-2 0-362,-4-1 1,-3 0 341,-1-4 0,-1 4 1,2-5-1,2 2 1,2-2-1,1-1-165,3-3 329,2-1 1,2-7 0,4-3-1,4-3 108,6-1 0,0 0 1,5 0-140,-2 0 1,4-4-1,-2-1-61,4-2 1,5 3 0,1-3 0,0 1-1194,1 4 151,-2 0 0,1-3 0,2-2 0</inkml:trace>
  <inkml:trace contextRef="#ctx0" brushRef="#br0" timeOffset="106156">11199 14039 8355,'-26'0'-201,"-3"0"1,-4 3-1,-4 5 1,-3 9 0,-4 6 295,-4 6 0,6 9 0,-3 7 1,6 3-1,8 2 0,7 1 1,10 3-127,9 4 0,16 1 0,11 1 0,12 0 0,13-2 0,10-7-494,9-7 0,11-6 0,4-1 0</inkml:trace>
  <inkml:trace contextRef="#ctx0" brushRef="#br0" timeOffset="106953">17537 13953 8355,'8'-10'-1140,"0"-2"670,2-2 698,1 6 0,2-2 1,0 7-1,2 5-102,2 4 1,5 11 0,0 6 0,4 8 0,3 7 0,-1 6 0,-2 6 0,-3 1-189,-2-3 1,-4 2 0,-9-5-1,-4 4 1,-7 1 0,-11 4-1084,-14 4 859,-18 14 1,11-32 0,-3 1 0,-45 53 0</inkml:trace>
  <inkml:trace contextRef="#ctx0" brushRef="#br0" timeOffset="107844">11559 15652 8355,'-14'-6'-314,"-2"-1"0,-5 0-942,-2 3 1359,-2 3-21,-6 6 1,4 9 0,-6 11 0,-3 10 0,-3 9 0,-2 11 0,2 5 0,4 7 47,2 1 1,8-1 0,4 8 0,11-4 0,9-5-1,8-6-469,10-4 1,9-17-1,16-5 21,8-7 0,22-8 0,10-1 1</inkml:trace>
  <inkml:trace contextRef="#ctx0" brushRef="#br0" timeOffset="108486">17711 15453 8355,'13'-4'0,"4"0"0,2 1-65,0 2 0,5 11 0,-5 3 0,2 8 0,-3 8 0,-4 10 1,-8 6-1,-3 9 0,-6 4-3,-5 5 0,-6 0 0,-12-2 0,-1 0-156,-2 2 0,-15 7 1,-3 1-51,-7 2 1,-4 1-1,-4 0 1</inkml:trace>
  <inkml:trace contextRef="#ctx0" brushRef="#br0" timeOffset="109851">18293 14263 8355,'5'-9'-1475,"-1"1"1459,0 5 0,1-2 0,4 5 0,0 1 60,0 3 1,2-1 0,-5 5 0,3 2 0,-1 1 0,0 2 0,2-1-1,1 0-99,3 1 0,1-1 0,-3-1 0,1-1-84,-1-2 0,0-1-97,1 1 1,5-2-1,1-6 1</inkml:trace>
  <inkml:trace contextRef="#ctx0" brushRef="#br0" timeOffset="110781">18405 14176 8355,'0'-19'-526,"0"-1"353,0 4 0,0 2 0,0-3 1,0 4-1,0 0 0,0 1 1,0-1-1,0 1 802,0 0 0,0 6-457,0 6 0,0 10 1,0 8-179,0 1 1,0 6 0,0 5 0,0 0 0,0 2 42,0 0 0,0-3 0,0 2 1,1-2-60,4-5 0,-4 1 0,3-6 0,-3 2 0,-1-1 1,0-5 0,2 2-71,2-3 41,-3-2 48,5-5 1,-10-7 0,0-8 0,-1-3 1,0-2 0,4-3 0,-4-2 1,4-1-11,1-3 0,0-2 0,0-2 0,0-2-50,0-1 1,0-1 0,1 3 0,2-2 13,1 1 1,0 2-1,-4 2 1,0 4 28,0 3 0,-1 5 52,-3 4 1,1 3 0,-4 10 0,2 4 14,2 6 0,-2 6 0,0 7 0,3 2-148,0 2 0,6 1 0,3 4 1,3-1-335,4-3 1,1 7 214,-3-3 0,6 8 0,1 0 0</inkml:trace>
  <inkml:trace contextRef="#ctx0" brushRef="#br0" timeOffset="111326">18504 15615 8355,'0'-13'0,"-1"1"-289,-3-1 0,2 8 457,-2 5-1,3 11 1,1 10 0,0 2-266,0 2 1,4 5 0,0 3 0,-1 4-545,-2 5 221,-1-4 0,-5 11 0,-2-5 1</inkml:trace>
  <inkml:trace contextRef="#ctx0" brushRef="#br0" timeOffset="112072">12030 17252 8355,'0'-36'0,"-1"6"-27,-3 9-44,-3 25 1,-6 14 0,1 18-1,-2 5 1,-2 7 0,-5 9-1,-2 3-1,-2 1 1,0 2 0,0 5-1,2 1 1,4 1 0,6-1-1,8-4 1,5-6 0,6-7-1,12-5-424,14-5 273,20-4 0,6-1 0,10 1 1</inkml:trace>
  <inkml:trace contextRef="#ctx0" brushRef="#br0" timeOffset="112631">17574 17078 8355,'0'-12'-397,"0"-1"1,4 1 0,2-1 0,1 2 432,2 3 1,2 8 0,2 8-1,1 5 157,2 3 1,-2 5-1,4 8 1,-2 4-64,1 3 0,-1 2 1,-3 5-1,-2 4-123,-3 1 0,-2 9 0,-6-8 1,0 2 94,0 0 1,-6-1 0,-2 0-234,-3-1 1,-2-3 0,1-2 0,-2-2 0,-1-3-453,-2-5 0,-5 1 333,2-6 1,-4 0 0,0-4 0</inkml:trace>
  <inkml:trace contextRef="#ctx0" brushRef="#br0" timeOffset="112864">18430 17177 7817,'0'-9'0,"-1"4"0,-2 11 0,-1 6 0,1 8 0,1 2 0,2 5 0,-1 4 0,-2 3 0,-1 2 0,1 1 0,2 0-540,1 1 154,0-1 0,-5 0 0,-2 0 1</inkml:trace>
  <inkml:trace contextRef="#ctx0" brushRef="#br0" timeOffset="127345">19670 15652 7868,'0'-13'0,"0"1"0,0 0 268,0-1 0,1 6 1,5 2-1,6 1 0,9-1-287,7 3 0,5-4 1,9 2-1,7 0 0,3 0 1,0 0-317,-1 1 1,-2 2-340,-4 1 1,-2-6-1,-6-1 1</inkml:trace>
  <inkml:trace contextRef="#ctx0" brushRef="#br0" timeOffset="127657">20154 15342 8355,'1'-7'-92,"3"3"0,7 4 0,7 4 1,0 4 341,0 3 1,4 2 0,-1-1 0,2 2-231,2 2 0,-6 4 1,-2 4-1,-5 1-181,-3 0 1,-5 4-1,-8 1 1,-6 2-591,-5 2 1,-10 4 451,-8 3 0,-8 3 0,-4 6 1</inkml:trace>
  <inkml:trace contextRef="#ctx0" brushRef="#br0" timeOffset="128530">21692 15193 8355,'0'-25'54,"0"2"0,0 1 0,0 2 0,1 2 0,2 3 601,1 1-276,0 2-394,-9 5 1,0 3 0,-6 10-1,-2 6 1,-3 9 69,-1 6 1,1 5-1,-3 6 1,1 2 59,3 2 0,3 3 0,3-3-152,5-2 1,3-2 0,2-2 0,3-3 0,5-4-143,2-3 0,7-7 0,4-3 1,4-7 72,3-5 0,5-4 1,-2-4-1,1-5 33,0-7 1,-1-3 0,1-7 0,-4-2 17,-3-1 0,-3-5 0,-3 1 0,-7-2-8,-3 2 0,-7-2 1,-2 2-1,-6-3-108,-8-2 0,-9 3 1,-1 3-1,-6 7-26,-3 7 0,-5 10 0,-6 7 1,1 6 79,-1 7 0,1 13 0,7 1 1,3 3-214,7 2 311,6 3 1,6-8-1,1 5 1</inkml:trace>
  <inkml:trace contextRef="#ctx0" brushRef="#br0" timeOffset="128890">22932 14957 8355,'0'-16'0,"0"-1"264,0 1 1,1 3 0,3 1 0,3-1-52,0 1 1,1 5-119,-8 3 1,-2 7 0,-12 2 0,-3 4-276,-3 4 1,-4 0 0,-2 5 26,-3 0 0,2-3 0,-5 5 0,2 2 74,2 2 0,1-1 0,0-1 0,1-1 0,4 0-13,3-2 1,2 2 0,6-8-1,3-2 80,4 0 0,5-1 0,6-2 0,7-2 7,4-1 1,4-3-1,5 3 1,2-1-68,-1 1 1,-2 0-1,-1-1 1,-2 3-203,-2 0 1,-3 4-1,-6-3 1,-1 3-11,-2 2 1,-4 5 0,-5 1 0</inkml:trace>
  <inkml:trace contextRef="#ctx0" brushRef="#br0" timeOffset="129083">22485 15453 8355,'9'0'-508,"-1"0"1,2 0 709,6 0 0,-1 0 0,6 0-198,1 0 0,3 4 0,4 1 0,2-1 1,3 0-1,-3 0-564,0-1 1,3 4 0,-2 0 0</inkml:trace>
  <inkml:trace contextRef="#ctx0" brushRef="#br0" timeOffset="129595">23540 15118 8355,'0'-12'2,"1"0"0,3 1 0,4 2 1,3 4-1,3 1 0,3 0 0,2 1 1,2 1-11,-1 2 0,1 0 0,4 0 1,-2 0-1,-1 2 0,-2 1-660,-2 1 1,2 4 352,-3-4 1,5 6 0,-3-3 0</inkml:trace>
  <inkml:trace contextRef="#ctx0" brushRef="#br0" timeOffset="129910">24098 14846 8277,'7'-21'0,"-2"2"101,1 1 0,-5 5 1,2 8-1,-6 3 0,-5 9 1,-2 6-1,0 5 1,2 1-1,-1 3 598,-2 1 0,-2 4 0,1 2-620,-1 4 0,2 4 0,3 4 0,4 3-111,3 0 0,1 0 0,0-4 0,1 2 0,3-4-58,4-3 1,7-5 0,3-5-1,0 0-41,0 0 0,3-2 1,-5-2-1,-2-5-846,-4-2 1,-5-2 257,-5 1 1,-5-1-1,-2 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8:07:20.643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8099 10282 8937,'-13'-6'0,"1"-2"0,0-3 0,2 0 0,6 2 135,8 5 1,11 4 0,7 3-1,7 1 1,10-1 0,7-3-308,7-4 0,10 1 0,-1-5 1,2-2-1,-1-1 0,-2-1-282,-3-1 0,-9 6 0,-9 3 0,-5 3 1,-8 1 273,-5 0 1,-4 0 0,-6 0 0</inkml:trace>
  <inkml:trace contextRef="#ctx0" brushRef="#br0" timeOffset="184">7962 10430 8355,'0'-16'43,"0"-1"-73,6 6 1,8 6 0,10 5-225,8 0 0,9 0 0,8-2 0,7-2 1,10-3-1,7-2 0,6-2 0,4-3-19,2 0 1,0-1 272,-2-2 0,-3 4 0,-6-5 0</inkml:trace>
  <inkml:trace contextRef="#ctx0" brushRef="#br0" timeOffset="7218">21270 8570 8579,'0'-12'1221,"0"-1"-552,0 6-569,-5 7 0,-2 9 0,-6 9 0,1 6 0,-1 8 0,0 5 1,-3 3 27,0 2 0,-5 0 0,5-2 0,1 0-480,1-4 0,6-6 0,1-8 0,1-2-562,3-2 1,2-6 432,1-4 1,0-6-1,0-2 1,1-7 84,3-4 1,3-9 395,6-4 0,-1-7 0,1-6 0</inkml:trace>
  <inkml:trace contextRef="#ctx0" brushRef="#br0" timeOffset="7684">21295 8458 8355,'7'-12'-119,"-3"0"0,-1 5 235,1 3 0,-3 4 1,3 4-1,-2 4 378,-2 3 1,1 7 0,2 3-270,1 2 0,4 2 0,-2 1 0,1 2 0,2 0-149,2 0 0,2 4 0,-1-1 1,0 3-466,1-1 1,-5-6 0,-1 2 0,0-3 53,0-1 0,-4-6 0,1-2 1,-3-3-384,-1-2 1,0 0-1,0 1 1</inkml:trace>
  <inkml:trace contextRef="#ctx0" brushRef="#br0" timeOffset="7685">21047 8855 8355,'0'-12'23,"1"4"0,3 1-399,5 1 0,7 2 0,5 4 0,4 0 314,4 0 1,1 0 0,4 0 0,-2 1-169,-2 4 1,-1 1-1,-4 7 1</inkml:trace>
  <inkml:trace contextRef="#ctx0" brushRef="#br0" timeOffset="7899">21642 8954 6411,'0'13'684,"0"-1"0,0 1-221,0-1 1,0 5 0,-1 1 0,-2-1-690,-1 1 0,0 4 0,4-1 0,0 3-286,0 0 0,0-3 0,0-2 147,0-1 0,0 4 0,0-2 0</inkml:trace>
  <inkml:trace contextRef="#ctx0" brushRef="#br0" timeOffset="8876">21729 8161 8335,'0'-13'325,"1"5"1,5 1-298,6 2 0,2-4 1,7 4-1,1-1 0,1 1 1,2 1-1,-2 0-156,-2-1 1,1 1-1,-5 4-639,-2 0 0,-1 6 0,-2 1 1</inkml:trace>
  <inkml:trace contextRef="#ctx0" brushRef="#br0" timeOffset="9150">21803 8161 7015,'13'0'-30,"-2"5"0,-2 5 0,-2 5 0,-1 6 1,-2 2-1,0 2 0,0 0-238,-1 0 0,4 5 0,0 2 0</inkml:trace>
  <inkml:trace contextRef="#ctx0" brushRef="#br0" timeOffset="9380">22213 8669 8981,'-2'-11'-61,"-2"3"0,8 4 0,0 8 0,7 4 1,5 3-1,0 3 0,1 3 0,-1 2 219,1 0 1,3 3 0,-3-4 0,-1 0-389,2 0 0,-2-2 1,3-3-1,-1-1 235,-3 1-626,-1-6 1,-2 4 0,0-5 0</inkml:trace>
  <inkml:trace contextRef="#ctx0" brushRef="#br0" timeOffset="9619">22411 8620 8154,'0'-13'-276,"-4"8"0,-2 5 0,-1 8 503,-2 7 1,-2 3 0,-2 5 0,0 1-264,-4 2 0,-1 7 1,-4 0-1,1 2-138,-1-2 1,0-3-1,2-5 1,3-2-56,3-2-131,8-3 1,0-6 0,6 1 0</inkml:trace>
  <inkml:trace contextRef="#ctx0" brushRef="#br0" timeOffset="9977">23168 8446 8355,'0'-12'993,"0"-1"-697,0 6 0,-6 3 1,-2 8-1,-3 3-202,-2 0 1,5 3 0,0-5-1,0 2-210,1 3 0,-4 1 1,2 1 23,-2 1 1,-1-5-1,0 0 1,-1 0-102,1-1 1,-1 4-1,0-4 1,-3 1 54,0 1 1,1-5 0,5 3 0,2 0 140,-2 0 1,5-3 0,1 4-78,2 2 1,4-1 0,2 1 127,4-2 0,3-4 0,3 3 0,2 0 0,4-1-86,-1-1 1,4-1 0,-2-4 0,2 0-362,2 0 1,-1 0 0,-4 0-1,-3 0 15,-3 0 0,-2 6 0,0 1 1</inkml:trace>
  <inkml:trace contextRef="#ctx0" brushRef="#br0" timeOffset="10251">22858 8880 8355,'0'-7'428,"9"0"0,5 5 0,4-3-588,4 3 1,5-4 0,4 1 0,-1-1 0,2-1 0,-2 2-1,2-1-538,0 3 1,1-3-1,4-1 1</inkml:trace>
  <inkml:trace contextRef="#ctx0" brushRef="#br0" timeOffset="10705">23564 8347 8355,'0'-24'939,"0"4"-1168,0 2 0,2 7 360,2 2 0,-3 5 0,5 10 228,-1 6 0,-3 2 1,3 7-1,-1 1-193,1 1 1,-1 6 0,-4 1-1,0 1-287,0-1 1,0-1 0,0-4-1,0 0-82,0-1 0,0 0 0,0-3 0,0-5-413,0-2 1,1-6-464,3 0 910,-2-5 1,4-3 0,-3-8 171,1-3 0,2-2 1,-3 1-1,2 0-94,2-1 1,-3 2 0,4 2 186,2 0 1,1 7 0,1-3-1,1 4 1,-1 1-7,1 0 0,-5 6 0,0 2 0,0 3-36,-1 1 1,-1 2 0,-6 1-91,0 2 1,0 1 0,0-3 0,-1 1 0,-4-1-71,-3-1 0,-3-1 0,-3-2 0,-1-2-67,-1 0 0,-1-5 0,5 3 1,-1-2-348,1-2 413,5-2 0,-4 5 0,4 1 1</inkml:trace>
  <inkml:trace contextRef="#ctx0" brushRef="#br0" timeOffset="10899">23974 8706 8355,'8'5'0,"0"-1"143,-5 5 0,3-2 1,-6 6-1,-2-1 1,-1 2 89,-1 2 0,-4 2 0,2 4 0,1-1 0,-1 1 0,2 0-490,-1-1 1,3 1-1,-2-4 1,4 0-672,4 0 1,-2-2-1,3-3 1</inkml:trace>
  <inkml:trace contextRef="#ctx0" brushRef="#br0" timeOffset="12095">21096 10567 6787,'0'-7'60,"0"-4"1,0 3 0,2-2-1,1-1 1,2 0 0,1-3-1,0-1 4,1-3 1,-3 3 0,5-6 0,-1-1 0,0-3 99,1-4-193,-1 3 1,4-10-1,1 5 1,-1-2-1,0 1 1,-1 2-44,-2 2 0,0 7 1,-3 5 87,1 2 0,-3 10 1,3 8 133,-2 11 0,-1 7 1,-2 4-1,1 2-83,1 1 1,1 7 0,-2 0 0,2 2-78,2-2 1,-3-3 0,5-5 0,0 1-202,2-2 0,2-6 0,-1-3-247,1 0 1,-1-5-1,0 5 1</inkml:trace>
  <inkml:trace contextRef="#ctx0" brushRef="#br0" timeOffset="12354">21096 10393 8355,'6'-12'-200,"2"1"1,7 2 0,5 5-359,3 3 0,-1 1 0,7 0 209,-3 0 349,-1 0 0,0 0 0,0 0 0</inkml:trace>
  <inkml:trace contextRef="#ctx0" brushRef="#br0" timeOffset="12671">21592 10530 8427,'2'-7'-747,"2"3"0,4 4 899,3 4 0,0-2 0,-2 7-211,-5 0 1,-2 2 0,1 2-1,1-1 47,-1 1 0,-6-1 0,-2 2 1,-1 1 106,1 1 1,-5 1 0,3-5 0,-1 1 190,0-1 0,5 1 1,-1-1-169,2 0 1,5-5 0,4-3-161,6-2 0,7-2 0,1-2 0,2-2-659,2-4 0,5-8 0,2-4 0</inkml:trace>
  <inkml:trace contextRef="#ctx0" brushRef="#br0" timeOffset="13024">21704 9959 8355,'0'-19'141,"0"2"1,1 5-1,4 4 1,3 3-317,3 4 0,1-3 1,1 0-56,-1 1 1,1 2 0,-1 1 0,0 0 0,1 0-412,-1 0 0,-4 0 582,1 0 0,-1 0 0,4 0 1</inkml:trace>
  <inkml:trace contextRef="#ctx0" brushRef="#br0" timeOffset="13025">21803 9872 8355,'-7'13'-677,"-2"-5"1,5 0 0,1 2 968,2 1 0,1 3 1,0 1-1,0 1-362,0 0 1,0 1 0,1 1-1,2 0-301,1 0 0,5 4 0,-2-2 1</inkml:trace>
  <inkml:trace contextRef="#ctx0" brushRef="#br0" timeOffset="13294">22138 10331 8355,'0'-12'-167,"0"5"0,2 1 246,2 6 1,-2 2-1,7 0 1,0 4 24,2 1 1,2 1 0,-1 5-1,1-1-377,-1 0 0,5-1 0,-1-1 0,-1-2 73,-1 2 1,-2 1-184,1 1 0,-1 1 0,1-1 0</inkml:trace>
  <inkml:trace contextRef="#ctx0" brushRef="#br0" timeOffset="13528">22299 10220 8818,'-6'0'-98,"-5"0"1,8 0 0,-6 1 0,1 3 0,0 6 0,0 3 0,-2 5 0,-1 2 128,-1 2 0,-1 1 0,1 2 1,-1-2-281,1-2 0,-5 2 1,2-3-1,3-1-167,2-2 1,3-4 263,-1 0 1,3-1-1,5 1 1</inkml:trace>
  <inkml:trace contextRef="#ctx0" brushRef="#br0" timeOffset="14034">23044 10083 8355,'-6'-18'1419,"-1"6"-1432,-5-1 0,-1 6 0,1 9-95,0 2 0,-1 3 0,1 5 0,-1 1-36,1-1 0,-2 5 0,-1 1 0,-2-1 85,2 1 0,-3-1 1,2-5-1,1 1 18,1-1 1,3 1 0,1-1-36,2 0 0,5-3 0,0-3 2,6 0 1,5 2-1,8-4 1,0-1 27,-1-1 0,5-2 1,0 0-1,2 0-66,-1 0 1,1 0-1,-5 0 1,-4 1-261,-3 3 1,1 3-1,-4 5 1</inkml:trace>
  <inkml:trace contextRef="#ctx0" brushRef="#br0" timeOffset="14035">22808 10517 8355,'7'-7'516,"0"-2"1,-3 5-1085,4 1 0,9-3 1,3 1 343,4-2 0,1 3 1,1-3-1,1 0 125,2 0 0,4 3 0,-2-3-91,0 2 0,2-5 0,5 3 1</inkml:trace>
  <inkml:trace contextRef="#ctx0" brushRef="#br0" timeOffset="14454">23478 9934 8355,'-6'-18'-169,"-1"10"408,0-8 1,2 20-1,5 0 1,0 7 175,0 5 1,0 4 0,1 4 0,2 1-356,1 0 1,2 0 0,-4 0 0,4 0-163,1-1 0,-3 1 1,3 0-1,-2-2-484,-2-2 0,-2-3 0,-1-6-183,0 1 1,0-5 539,0 0 1,0-6-1,0-2 177,0-7 0,0-6 0,2 0 130,2 0 0,-1-2 0,5 8 122,2 0 0,1-2 0,1 4 0,0 3 0,1 0 47,-1 2 0,1 0 0,-1 2-172,0 2 0,-1 3 0,-2 5-57,-5 1 0,-3-1 1,-1 0-278,0 1 0,-5-2 1,-4-2-1,-2-2-72,-1-1 0,4 2 1,0-4-1,-2-1 163,-1-2 1,-2-1 0,1 0 0</inkml:trace>
  <inkml:trace contextRef="#ctx0" brushRef="#br0" timeOffset="14763">23800 10406 8355,'-12'-13'102,"5"5"0,3 0 1,4-1-1,4 1 160,4 0 1,4 5 0,4-2 0,0 0 0,1 1 0,-1 2 0,1 0-394,-2 2 0,-1 4 1,-2 2-1,-1 1 0,-1 1-225,-2-1 1,-5 4 0,1-1 0,-4 3 220,-4 4 0,-3 4 0,-7-5 0,-1 1 7,-2 0 0,0-3 0,1 3 387,0-3 0,5-2-77,7 0 1,13-5-1,8-3 1,6-4-434,6-4 0,0 2-404,8-7 1,-2 1 0,8-4 0</inkml:trace>
  <inkml:trace contextRef="#ctx0" brushRef="#br0" timeOffset="15014">22808 11187 8355,'-12'-4'741,"-1"0"-1152,1 1 1,5 3-26,3 4 1,2-1 0,2 5 0,0 2-365,0 1 800,6 1 0,1 1 0,5-1 0</inkml:trace>
  <inkml:trace contextRef="#ctx0" brushRef="#br0" timeOffset="15441">22771 11633 8355,'-13'0'200,"8"0"0,5 0 1,7 0-907,4 0 0,-3 5 253,0-1 1,1 5-1,3-2 1</inkml:trace>
  <inkml:trace contextRef="#ctx0" brushRef="#br0" timeOffset="15442">22796 12067 8355,'-17'0'760,"0"0"1,1 0-2559,3 0 1212,7 0 0,6 0 0,6 0 0</inkml:trace>
  <inkml:trace contextRef="#ctx0" brushRef="#br0" timeOffset="16067">20700 13084 8233,'0'9'-712,"0"-1"0,0-4 880,0 4 1,0-6 0,1-2 0,2-8 0,2-6-114,2-3 1,-3-5 0,4 0 0,1-5-1,-1-7 104,0-1-152,1-8 0,3 0 0,0-5 1,1-2-1,-1-5 0,1-4 36,-1-3 1,0 5-1,-1 5 1,-1 7 106,-2 7 0,-4 8 0,5 11-47,0 6 0,1 9 1,0 14-16,-2 11 0,0 8 0,5 9 0,0 2 1,2 3-37,2 1 1,5 1-1,-1 4 1,2-3-197,2 0 0,-6-5 0,-2 3 0,-3-2-293,-2-6 0,-1-1 0,-1-6 32,-2-1 0,-5-2 1,1-3 183,-3-2 0,-6-3 0,-2-6 1</inkml:trace>
  <inkml:trace contextRef="#ctx0" brushRef="#br0" timeOffset="16344">20774 12936 8328,'0'-13'-63,"0"1"190,0 5 0,5-3 98,4 6 1,3-4 0,3 4-433,2 1 0,5 0 0,0 0 0,4-1 0,4 2-400,2 0 0,1-3 0,4-2 1</inkml:trace>
  <inkml:trace contextRef="#ctx0" brushRef="#br0" timeOffset="16989">21382 13233 8355,'-13'-5'-191,"6"-2"1,3-6-1,3 1 997,1 0-685,0-1 0,4 5 1,1 0 132,2-2 1,-2 5 66,3 0-338,0 4 1,4 2 0,-1 4 0,-1 1 0,-2 3 0,2-1-51,1 2 1,-3 1 0,1 2-18,0 4 0,-2-3 0,0 2 0,-1-2 1,-4-1 3,0-1 0,-2-4 64,0 0 0,-2-5 21,-2 1 1,3-4-17,-3-4 0,2-3 0,2-5 0,2 0 1,2-2-75,4-3 1,3 3 0,1-2 29,1 2 0,-1 2 0,1 1 0,-1 2-125,0 5 172,1 3 1,-2 2-1,-3 3 1,-4 5-1,-2 2 173,-2 1-45,0 0 1,0 1-41,0-1 1,1-5-33,3-3 0,3-2 0,5-2-58,1 0 1,-1-4 36,1-1 0,-1 1 0,-1 3 44,-3-3 1,3 2 0,-2-2-6,2 3 1,-3 2-1,0 2 1,2 3 0,0 0-1,-1 3-136,-1-2 0,-3 4 0,1-3-435,0 3 0,2-3 1,-2-1-14,1-1 0,1-2 0,4-4 1</inkml:trace>
  <inkml:trace contextRef="#ctx0" brushRef="#br0" timeOffset="17424">21605 12117 8355,'0'-19'-183,"1"2"-122,3 3 1,5 8-1,7 0 1,3 2 278,1 0 1,3 0 0,-2 4 0,1 0-125,-1 0 1,2 1 0,-4 2-19,1 1 0,-2 11 0,-6-1 1</inkml:trace>
  <inkml:trace contextRef="#ctx0" brushRef="#br0" timeOffset="17425">21791 12067 8355,'-12'0'-425,"0"2"312,4 2 1,3 4 0,3 7 200,-2 2 0,3 4 0,-3-3 0,4 1 1,2 3-1,4 1 0,-1 3 0,2 2-220,0 1 1,2 0-445,3-4 1,-5 5 0,-2 2 0</inkml:trace>
  <inkml:trace contextRef="#ctx0" brushRef="#br0" timeOffset="17786">22089 12725 8355,'0'-6'-93,"1"5"112,3 4 1,3 8 0,5 0 0,1 4 0,1 1-1,1 2 1,3 2 0,1 0 11,3 1 1,-3-5-1,1 4 1,-3-2-447,-1-3 0,-3 0 1,0-1-1,-2 0-64,-3-3 0,2-6 430,-6 3 0,0-5 0,-4 3 1</inkml:trace>
  <inkml:trace contextRef="#ctx0" brushRef="#br0" timeOffset="18030">22361 12688 8355,'-1'-13'119,"-3"1"1,1 5 0,-5 3-90,-2 2 0,3 8 0,-1 4 0,-2 5 0,-2 4 0,-3 2 0,-3 1 0,0 3-49,0 2 1,-3 2 0,4-3-83,-3 3 0,5-3 0,-1 2 0,2-6 1,1-4-390,1 0 0,5-9 1,3 4 191,3-2 0,1-6 0,0 1 0</inkml:trace>
  <inkml:trace contextRef="#ctx0" brushRef="#br0" timeOffset="18382">22957 12688 8355,'5'-25'46,"-3"6"0,5 6 26,-3 9 0,-4 3 1,0 2 18,-7 3 0,-4 2 1,-2 5-1,1-2-116,0 1 1,-6 8-1,-2-6 1,1 1-4,2-4 0,0 2 0,0-4 0,2 1 57,1 1 0,3-5 0,1 3 0,4 0-120,0 0 0,2-3 118,4 4 0,1 0 0,3 3-11,5-2 1,6 0 0,1-5 0,1-1 3,1-2 0,-4 4 0,4 0 0,-2 1-274,1-1 1,-1 3 0,-3-2 0,-1-1-775,0 1 726,-5-2 1,-1 2-1,-6 0 1</inkml:trace>
  <inkml:trace contextRef="#ctx0" brushRef="#br0" timeOffset="18671">22721 13035 8355,'-12'0'171,"5"0"0,3 0 0,8 0 0,5 0 14,7 0 1,3-2 0,6 0 0,1-2-336,3 1 0,-3-3 1,4 2-1,-1 1-713,0 2 1,6-4 0,-4-2 0</inkml:trace>
  <inkml:trace contextRef="#ctx0" brushRef="#br0" timeOffset="19273">23577 12266 8355,'-2'-12'0,"-2"0"0,-4 4 0,-3 4 965,4-3-739,-4 6 0,10 1 1,-3 9-1,4 5-95,4 3 1,1 10-1,5 1 1,-3 5-120,-2 4 1,4-1 0,-5 8 0,0-1 19,1-3 0,-3-2 1,2-2-1,-3-1-403,-1-2 0,0-10 0,0 2 0,0-3-5,0-3 1,-1-5 0,-2-6 61,-1 2 0,1-6 192,7-4 0,-1-5 0,5-8 0,2 1 37,1-1 0,-3 1 1,1-2-1,0-1 111,2-1 0,2-1 0,-1 6 0,0 1 138,1 2 1,3 5 0,1-1-1,-2 3 27,-1 1 1,2 0 0,1 0 0,-2 1-75,-1 3 0,-3 3 0,-3 6 0,-4-1-115,-2 0 1,-2 5 0,-2-1 0,-3 1-145,-8 1 0,-4-4 1,-10 4-1,0-2-153,-2 1 0,0-5 1,4-5-1,2 0-228,2 0 1,3-4 434,6 1 1,-1-14 0,1-4 0</inkml:trace>
  <inkml:trace contextRef="#ctx0" brushRef="#br0" timeOffset="19919">23974 13097 8355,'-6'-13'26,"5"5"0,-3 0 181,2-2 1,2 3-1,0-1 1,2-2 68,2-1 1,-1 3 0,5 1-46,2 2 0,1 1 0,1 4-236,0 0 1,1 1 0,-2 3-32,-3 4 0,2 3 0,-6 3 0,-1 1-98,-2 2 0,-1-1 0,0-2-101,0 3 1,0-3-1,0 2 133,0-2 0,0-6 1,1-1-333,3-1 390,-2-2 1,5-6 0,-3-2-1,3-4 21,0-3 1,4-2 0,-4 1 9,-1 0 0,4 3 0,-4 3 51,0 0 1,-1 2 8,3 4 0,0 0 0,3 1 0,-1 3-127,-2 5 1,-1-2 0,3 1-2,-2 1 0,-1 2 0,2 1 0,-2-3-232,-1-1 222,-2-5 257,-4 3 1,0-8-136,0-2 1,4-3 0,2-5 0,1 1-39,2 3 0,-2-3 0,1 4 0,2-2-11,1 1 0,1 5 0,1-1 105,-1 3 1,-1 2-4,-3 3 0,2 3 0,-6 6 1,-1-1-200,-2 0 1,4 1-1,0-2 1,2-1-586,3-2 1,1-5 430,1 1 0,0-3 0,1-1 0</inkml:trace>
  <inkml:trace contextRef="#ctx0" brushRef="#br0" timeOffset="20078">24743 12774 8355,'-20'-11'-656,"4"3"1,8 3 0,2 5 0</inkml:trace>
  <inkml:trace contextRef="#ctx0" brushRef="#br0" timeOffset="42388">21592 2195 8570,'-11'-5'0,"3"-4"0,4-2 744,3-1-658,1 5 0,5-3 0,3 6 0,3 2 0,3 0 0,1 2 1,3 0-1,2 2-67,2 2 1,1 3 0,1 6-1,-2 3 1,-3 1-295,-1 3 1,4-4 0,-3 4 0,2-1 0,-2-1-475,-1 0 0,4-2 0,-3-3 0</inkml:trace>
  <inkml:trace contextRef="#ctx0" brushRef="#br0" timeOffset="42630">21903 2034 8216,'6'-19'-139,"-1"2"148,-10 9 0,3 2 0,-5 8 1,0 2-1,0 6 0,-4 3 1,-3 7-1,-4 2 49,-1 4 1,2 3 0,-3-2 0,-1 2-131,2-1 0,-3 2 1,5 0-1,3 1-176,5-1 1,2-2 0,4-6 0,-1-3-97,1-1 0,7 4 0,3-3 0</inkml:trace>
  <inkml:trace contextRef="#ctx0" brushRef="#br0" timeOffset="42863">22188 2344 8355,'-11'-1'127,"1"-2"0,3 0-71,2 5 0,5-1 0,4 7 1,0 3-166,2 4 1,-4-1 0,5 4 0,0-1-276,0-1 1,-3 1 0,4-4 3,2 4 1,1 2 0,1 6 0</inkml:trace>
  <inkml:trace contextRef="#ctx0" brushRef="#br0" timeOffset="43105">22535 1960 8355,'-5'-13'-433,"2"6"-314,-5 3 1234,5 3 1,3 8 0,7 4 0,1 5-542,0 4 1,-1-1 0,3 3 0,-2-1-119,2 1 1,-3 0 0,1 0 0,0-3-274,-1-1 1,3 0 42,-6-2 1,5-2 0,-2 4 0</inkml:trace>
  <inkml:trace contextRef="#ctx0" brushRef="#br0" timeOffset="43284">22523 2108 8355,'5'-12'-48,"2"5"0,7 2 1,2 0-1,5 1 1,2 0-1,2 0-1405,0 0 1232,5-6 1,-3 3-1,3-5 1</inkml:trace>
  <inkml:trace contextRef="#ctx0" brushRef="#br0" timeOffset="43542">22882 1984 8355,'-11'-16'-484,"3"-1"0,-2 1 751,6 3 0,1 2 0,8 3 0,3 4-151,3 3 1,1 6 0,1 3 0,1 3 0,1 2-265,1-1 0,2 1 1,-3-1-1,2-1-16,-2-3 1,3 3 0,0-4 0,0 1-247,0 1 1,0-5-1,-3 3 202,1-2 0,1-1 0,-5-4 0</inkml:trace>
  <inkml:trace contextRef="#ctx0" brushRef="#br0" timeOffset="43764">23068 1848 8355,'-1'-11'28,"-3"3"1,-4 4 0,-3 4-53,-2 4 0,1 8 0,-1 9 0,1 2 0,0 1 0,-2-2 0,-1-2 0,-2 2-208,2 2 1,7 1 0,2-1 0,2 0-167,0-4 1,0-2-1,4-5 1</inkml:trace>
  <inkml:trace contextRef="#ctx0" brushRef="#br0" timeOffset="44081">23192 2108 8374,'-4'-12'134,"0"0"0,0 3 1,5 2-1,3 1 1,5 0-1,2 1 49,1 2 0,1 1 0,-1 2-377,0 0 1,-1 6-1,-2 2 1,-5 3-76,-3 2 1,-1-1-1,0 0 1,0 1 155,0-1 1,-4 2-1,-1 1 1,-2 2 33,-3-2 1,0-1-1,1-3 1,0-2 529,0 0 1,3-1-253,2 4 1,4-5-1,4-3 1,5-2-407,2-2 1,2-2-1,3-1 1,1-2-359,3-2 1,0-1-1,5-5 1</inkml:trace>
  <inkml:trace contextRef="#ctx0" brushRef="#br0" timeOffset="44441">23664 1625 8355,'0'-18'0,"0"8"0,1-1 184,3 4-202,-2 3-70,3 4 0,-9 1 0,-2 4 1,0 2 48,-4-1 1,0 5 0,1-1 0,0 4 25,0 2 0,-2 1 0,0-5 0,1 1-3,2-1 0,5-4 1,-3 1 31,1 0 7,4 2 1,-4 0-1,10-2 1,3-5 0,3-3-40,1-1 1,2 0-1,1 0 1,3 0-63,1 0 0,1 0 0,0 0 0,-2 0-306,0 0 0,-4 0 90,3 0 0,-4 0 0,0 0 0</inkml:trace>
  <inkml:trace contextRef="#ctx0" brushRef="#br0" timeOffset="44715">23527 1984 8355,'7'-5'138,"-1"-2"0,1-1 1,4 1-1,4 1-24,0 4 1,8-4-1,2 1 1,3-1-485,2 0-446,-4 2 1,10 4-1,-4 0 1</inkml:trace>
  <inkml:trace contextRef="#ctx0" brushRef="#br0" timeOffset="46116">23564 1724 8355,'0'-24'-235,"0"4"1,5 2-1,0 6 1,2-1 170,3 1 0,-3 1 0,-1 1 0,1 2 191,0-2 1,-4 2 0,1 5 0,-4 10 0,-4 8 4,-4 4 0,-3 8 0,-2 6 1,1 3-22,-1 1 1,1 0-1,1-1 1,1-2-73,2-1 1,5-9 0,-1 1-1,3-3 7,1-3 0,1-3 1,3-7-8,5-5 1,2-4 0,1-4-45,0-5 1,1-3 0,-1-3 0,1-3-70,-1-1 1,0 2-1,-1-4 1,-1 1-12,-2 0 1,-5-6 0,1 4 0,-2 2 2,-2 0 1,0 0 0,0 3 55,0 2 1,-4 1-1,-2 3 1,-1 3-9,-3 4 0,-1 4 1,-1 4-1,0 4 40,-1 3 1,5 6-1,1 1 1,2-1-4,2 1 0,1 3 0,2-4 0,0-1 3,0 2 1,2-6 0,2 2 0,4-5 8,3-4 1,2-1 0,-1-4 0,0 0-8,1 0 0,3-1 1,1-3-1,-2-5-116,-1-2 1,-3-1-1,-1 0 1,-4-1 65,0 1 0,-2-2 0,-4-1-28,0-2 0,-5 5 0,-4 4 0,-2-1 0,-1 1 75,-1 0 1,1 5 0,0-1 0,-1 3 3,1 1 1,4 1 0,1 3 0,1 4-60,3 3 1,2 3 0,1 1 0,0 3-10,0 1 1,0-2-1,1 2 1,2-1-63,1-3 0,6-1 0,-2-3 0,3-1-62,2-2 1,5 0-1,1 5 1</inkml:trace>
  <inkml:trace contextRef="#ctx0" brushRef="#br0" timeOffset="46370">23440 1339 8355,'0'-19'0,"2"3"77,2 2 0,3 3 1,5 1-67,1 2 1,0 1 0,3-3 0,0 3 0,1 2-88,1 2 1,-5-2 0,5 1 0,-1 1-407,-1 1 0,1 2 1,-5 0-374,1 0 777,-1 0 0,-5 11 0,-2 3 1</inkml:trace>
  <inkml:trace contextRef="#ctx0" brushRef="#br0" timeOffset="46643">23440 1463 6287,'-12'0'630,"7"-1"0,5-2 0,6-1-410,5 1 1,7-2-1,4-1-333,6 0 0,5-3 0,7-3 0,3-1 1,-1 2-1,1 2-494,-3 1 0,-1-1 0,-2-3 1</inkml:trace>
  <inkml:trace contextRef="#ctx0" brushRef="#br0" timeOffset="46931">24085 980 8355,'6'-25'0,"-6"2"0,-6 2 377,-1 4 0,1 8-126,1 0 1,0 8-290,-3 1 1,2 7-1,6 9 1,0 7-3,0 4 0,6 5 0,2 5 0,3 2-31,1 2 0,2 3 1,1 7-1,2 0-655,-2-1 1,2 5 266,-5-10 1,3 1-1,-8-9 1</inkml:trace>
  <inkml:trace contextRef="#ctx0" brushRef="#br0" timeOffset="47649">22535 3299 8076,'-4'-12'0,"0"-1"-979,1 1 1,2-1 1090,1 1 0,1 4 0,3 1 0,4 0 0,5 1 1,2 1-1,2 2 0,-1 2 0,2 1 57,3 0 0,1 5 0,0 4 0,-2 2-137,2 1 0,-2 5 0,-1-1 0,-1 1-215,-3 1 0,-1-5 0,-2 4-136,1-3 0,-2-2 1,-2-1 144,0-3 1,-1 3 0,4-4 0</inkml:trace>
  <inkml:trace contextRef="#ctx0" brushRef="#br0" timeOffset="47860">22808 3150 8355,'-12'-7'-161,"3"2"1,2 8 97,2 5 0,-3 1 20,3 12 0,-3-3 0,3 5 0,-1 4 0,-1-1 0,2 1 0,-2 1 0,1 2 0,-1 1-244,1-1 1,1-1 0,-1-6 54,0-2 0,-4 2 0,3-3 0</inkml:trace>
  <inkml:trace contextRef="#ctx0" brushRef="#br0" timeOffset="48173">22969 3423 8355,'0'-12'-48,"2"-1"131,2 1 0,-2 4 0,7 1 1,0 1-1,2 3 0,2 2-257,-1 1 0,1 1 61,-1 4 1,-5 1-1,-3 8 1,-3 1 35,-1 2 1,-4 4-1,-1-4 1,-2 1 80,-3 0 1,1-1-1,-1-3 65,2 2 0,3-3 1,-1 0-1,0-3-52,3 0 0,3-5 0,4-1-76,5-2 0,6-2 0,3-2 1,1-2-255,3-4 0,2-3-49,0-2 0,7-4 0,0-3 0</inkml:trace>
  <inkml:trace contextRef="#ctx0" brushRef="#br0" timeOffset="48544">23564 2877 8355,'0'-12'102,"0"0"1,0 3 210,0 1 1,-1 5-292,-3-1 0,1 4 1,-5 4-181,-2 5 1,-1-1 0,-1 3 0,-1 3 0,1 1 4,0 3 1,-1 0-1,1 2 1,-1-2 15,1 0 1,4 0-1,-1 3 1,1-5 16,1-2 1,2 3-1,5-1 82,0-1 0,1-5 0,3-3 1,5-2 60,2-2 0,5-2 0,1-1 0,-1 0-7,2 0 1,-3-4 0,5-1 0,-2-1-28,-3 1 1,3 1-292,-2 4 1,1 0-1,-5 0 1</inkml:trace>
  <inkml:trace contextRef="#ctx0" brushRef="#br0" timeOffset="48817">23354 3324 7058,'12'0'24,"0"0"0,8 0 0,3-2 0,6-2 0,3-4 0,2-3-391,2-1 0,7-6 0,1-2 0</inkml:trace>
  <inkml:trace contextRef="#ctx0" brushRef="#br0" timeOffset="50381">24011 2803 8109,'0'-7'-368,"0"-4"0,0 3 633,0-3 1,1 2-227,3 1 0,3 0 1,6-4-1,-1-2 1,1 0-1,0 0 1,2 3-1,2 2 102,-2 2 1,3-3-1,0 6 1,0 1-1,0 2-228,-3 1 1,-5 11 0,-3 5 0,-2 6-93,-2 3 0,-3 1 1,-4 3-1,-5 3 103,-2 0 0,-1 2 0,0-6 0,-2-4-86,-3-2 1,3-5 0,-2 2 333,2-1 1,9-7-101,5-7 1,11-4-1,11-4-163,5-4 1,1-3-1,5-1 1,1-1 0,2 1-274,1-1 1,1 1-1,-1 0 1</inkml:trace>
  <inkml:trace contextRef="#ctx0" brushRef="#br0" timeOffset="50992">22845 4254 8355,'6'-7'-68,"1"2"1,5 5-1,0 0 1,1 1-1,-1 2 1,1 1-8,-1-1 1,4-1 0,1 1 0,0 1-39,0-1 1,-3-2 0,3-1 0,-3 0-283,-2 0 1,0 0 223,1 0 1,-6-5 0,-2-2 0</inkml:trace>
  <inkml:trace contextRef="#ctx0" brushRef="#br0" timeOffset="51209">23006 4118 8088,'-5'-7'0,"-2"4"0,-1 6 0,-1 5 0,1 3 0,0 3 0,0 2 0,-1 5 0,1 1 0,0 0-127,-2-1 1,5-1 0,-1 5 0,2 0 0,0 0-305,1 0 0,2-1 0,1 1 1</inkml:trace>
  <inkml:trace contextRef="#ctx0" brushRef="#br0" timeOffset="52227">23366 4291 8181,'-5'-7'-182,"3"2"0,-3 6 0,5 3 0,0 5 0,0 2 0,0 1 206,0 0 1,1 5 0,2-1-87,1 0 0,1-3 0,0 0 1,1-1-1,3-1 0,-1-1-230,2-2 100,1 0 1,1-1-1,0-1 1</inkml:trace>
  <inkml:trace contextRef="#ctx0" brushRef="#br0" timeOffset="54096">23664 3808 8355,'0'-9'-235,"0"1"1,-6 1 309,-2-1 0,-2 4 1,1 6-1,2 4 1,0 1-7,0 2 0,3-2-74,-4 2 1,1-1 0,-3 4 0,3 1 0,0-1-37,0 1 1,0-1 0,-2 0 0,2 1-245,1-1 1,2-4 232,4 1 1,2-2 43,2 1 0,3-3 1,5-5-1,0 0 19,1 0 0,3-4 1,1-1-1,-2-1-63,-1 1 1,2-4 0,1 5 0,-2 2-293,-1 0 1,-2 2 255,1 0 0,-6 2 1,-2 0-81,1 2 0,-5 6 0,4-3 0</inkml:trace>
  <inkml:trace contextRef="#ctx0" brushRef="#br0" timeOffset="54286">23552 4105 8254,'6'-7'-97,"0"2"0,8 1 0,1 0 0,3-1 0,2 1 1,2 0-1,1 1 438,2 2-887,0 1 0,5-6 0,2 0 1</inkml:trace>
  <inkml:trace contextRef="#ctx0" brushRef="#br0" timeOffset="57005">23602 3832 8355,'0'-12'-270,"0"0"1,-4 3-1,-2 2-196,-1 2 551,4 1 0,-8 5 0,4 3 0,-1 4 0,0 4 0,0 0 1,-1 2-1,2 2 0,1 5 80,-1 2 1,4 1 0,-1-2 0,2-3-135,2-1 0,0 3 0,0-5 1,0-1-1,0-1 41,0-1 0,5-5 0,0-1-201,2-2 1,-3-1 121,4-4 1,-3 0-1,1-1 14,0-3 0,-1-3 1,-2-5-1,1-1-22,-1 1 1,3-5 0,-2 1-1,-2 1-6,0 1 0,2-3 0,0 1 0,-1 1-41,-2 1 1,-1-3 0,2 1 19,2 1 1,-3 1-78,3 1 116,-2 6 0,-2 3 1,0 8-1,0 6 47,0 5 1,-4 3 0,-1 4 0,3-3 26,0-1 1,2 4 0,0-2-1,0 0-26,0 1 0,0-6-22,0 2 1,6-5 0,2-4-1,3-3 8,1-4 0,2-7 1,1-2-1,2-3-23,-2-1 1,-5-2 0,-2-1 0,0-2-25,-1 2 1,0-3 0,-4 0 0,1 0 4,-1 0 1,-6-2 0,-3 3 0,0 2 10,-4 1 0,3 6 0,-1 1-10,-2 2 1,-1 1 30,-1 4 1,1 5 0,2 3-1,5 5 1,3 2-72,1 1 1,0 6-1,1-2 1,3 0-299,5 1 1,3-2 0,3 2-1,2-4-793,-2-4 1034,4 0 0,-5-1 0,4 1 1</inkml:trace>
  <inkml:trace contextRef="#ctx0" brushRef="#br0" timeOffset="57327">23912 3758 8156,'-11'-1'-892,"2"-4"922,-2 4 1,11-9-1,0 6 1,7 0 0,4 0-1,3-2 146,3 0 0,1 3 1,4-3-1,-2 2-74,2 0 1,-2 0-1,-1 4 1,-1 0-313,-3 0 1,-5 0 0,-3 1 134,-2 3 1,-1-1 0,-5 5 0,-3 1 101,-5-2 1,-2 8 0,-1-3 0,0 3-90,-1 3 0,1 0 1,-1 4 119,1-1 0,1-5 0,1 5 0,3 0 1,2-1-222,2 1 0,2-6 1,1 2-1,0-3-229,0-2 1,1-4-1,3-1 318,5-1 1,2-2-1,1-4 1</inkml:trace>
  <inkml:trace contextRef="#ctx0" brushRef="#br0" timeOffset="57642">24185 3845 8355,'6'0'-46,"0"0"1,-6 1-1,0 3 1,-1 5 0,-2 3-1,-3 4 146,-1 5 1,-1-2 0,-4 2-1,-1 1-154,1 2 0,1-1 1,1-1-1,3-3-305,2-1 1,1-1 0,4-5-7,0 1 0,0-1 0,0 0 0</inkml:trace>
  <inkml:trace contextRef="#ctx0" brushRef="#br0" timeOffset="61091">24408 3535 6314,'0'-7'225,"0"3"0,1 8 0,2 4 0,1 3-62,-1 1 0,2 5 1,-1 0-1,1-1 0,-1 2-79,0 3 1,4-2-1,-2 2 1,-1-1 0,2 1-1,0 0 1,3-1-271,1 0-36,-4-2 0,8-2 0,-3 1-287,2-2 0,5-1 0,0-2 0</inkml:trace>
  <inkml:trace contextRef="#ctx0" brushRef="#br0" timeOffset="99354">23887 744 8355,'1'-12'-268,"2"-1"0,1 1 1,-1 0-1,-2-1 125,-1 1 0,0 3 1,-1 3-1,-2-1 1,-2 1-1,-2 1 238,-3 2 1,-1 2 0,-1-1 0,-2-1 0,-1-1-1,-3 1-11,-1 2 0,2 1 0,-5-1 0,-3-2 0,-4-1 11,-2 1 1,-3 3-124,-3 4 1,-1-1 0,-4 4-1,-5 0 1,-5 0-38,-6 2 0,-4 2 0,-4 3 0,-3 1 47,0 2 1,-8 3 0,4-2 0,-1 2 4,-2 2 0,-1 1 0,-9 3 0,2 2 29,2 1 0,-1 9 1,-4 0-1,0 0 17,0 1 1,-2 4 0,2 2 0,6 3 41,4 2 0,3 4 1,4 1-1,5 0-68,6 0 0,5 4 1,9 0-1,5 5 31,6 2 1,3 10-1,8 0-83,2 3 1,3-1 0,6 3 0,-1 2 0,2 1 15,3-4 1,3 0 0,6-12 0,3 0 35,4-6 0,9-5 0,5-9 0,6-3 45,5-3 0,8-8 0,6-2 1,5-3 4,6-6 1,14-4-1,6-8 1,6-2-14,3-5 0,8-4 0,3-6 0,1-5 18,-48 5 0,0-3 0,2-3 0,-1-2 0,1 1 0,0 0 0,3-2 1,0-1-80,0-1 0,1 0 0,3-1 0,1 0 0,0-1 1,1 1-1,-1 0 0,2 0-3,0 2 1,0-1 0,2-3-1,0 0 1,-1 1 0,-1-1-1,0 0 1,-1-2 13,2-1 1,-1-1 0,-5 2-1,-2 0 1,-3 0 0,-1 0-1,-4 0 1,-1 0-323,41-22 1,-11 2-1,-15-2 1,-8 0 138,-7 0 1,-10-7-1,-9-7 1,-6-5 135,-6-8 1,-3-4 0,-5-14-1,-4 0 32,-2-2 0,-2-6 0,-2 2 0,-3-1 137,-8 1 0,-5 4 0,-8 9 1,-3 7 0,-4 3 0,-8 13 1,-5 2-1,-3 10-238,-5 10 0,-4 8 0,-9 13 1,-8 10 120,-6 12 0,5 14 0,4 20 0,8 13 0,7 12 0,5 6 0</inkml:trace>
  <inkml:trace contextRef="#ctx0" brushRef="#br1" timeOffset="101394">21096 794 20021,'6'7'-607,"1"4"1,5-9-1,1 7 1,-1-1-1,0 0 1,1 0 0,-1 1-1,1-1 350,-1 0 0,0-4 1,1 3-1,-1-1 362,1-3 1,-1-2 148,0-1 1,-5 0-1,-1 0 1</inkml:trace>
  <inkml:trace contextRef="#ctx0" brushRef="#br1" timeOffset="101632">21270 670 20021,'0'12'458,"0"1"-220,0-1 0,-4-4 0,-2 0 0,1 2 0,-1 1 0,2 2 0,-1-1 1,-2 2 115,0 2 1,-4-1-1,4 5 1,-1-2-158,-1-3 0,5-1 1,-3-2-1,2 0 284,2 1-449,2-1 0,-5 1 0,-1-1 1</inkml:trace>
  <inkml:trace contextRef="#ctx0" brushRef="#br0" timeOffset="122057">20724 8000 8355,'7'-6'0,"-3"-2"0,-2-3-106,-2-2 1,1 6-1,3 2 1,5 1-1,2 0 1,1 1-1,0 2 1,2 1 0,3 0-1,3 0 1,5 0 213,4 0 0,4 0 1,8 0-1,6 0 0,7-2 1,7-1-63,3-1 0,8-5 1,-2 2-1,5-3-46,3-2 0,4 2 1,4-7-1,0 4-62,-3 0 1,5 1 0,-4-1 0,-1 2 17,-2 3 1,0-1-1,-5 3 1,-3 1 21,0-1 0,0 2 0,1 4 1,0 0 17,-4 0 1,-1 0 0,-5 0 0,1 0-15,-4 0 0,4 0 0,-6 0 0,0 0-12,2 0 0,-5 0 0,2 0 0,1 0-10,2 0 1,1 0-1,3-2 1,2 0 22,4-2 0,3-5 0,-6 5 0,0 1-4,4 2 1,0 1-1,-2 0 1,-4 0-83,-2 0 1,-7 0-1,0 0 1,-2 1 79,-3 4 1,-6-3 0,-5 5 0,-2 0 8,-2 0 0,-5 0 0,-5 3 1,-5-4 18,-5 0 0,1 4 0,-2-2-72,0 3 1,-3 1 0,-2 1 0,-1-2-53,-2-3 1,1 3-1,3-4 1</inkml:trace>
  <inkml:trace contextRef="#ctx0" brushRef="#br0" timeOffset="122970">20265 8074 8355,'-5'7'-102,"4"4"0,-5-3 0,2 3 0,0 2 0,0 0 0,-1 2 1,1 2 127,2-2 0,-4 4 0,1 2 0,-1 4 1,-1 2-1,0 5 0,-1 4 0,0 5 26,-1 2 1,1 11 0,-4 0 0,-1 6 0,1 8 41,0 6 1,-1 7-1,2 10-78,3 4 1,-2-1 0,6 4 0,3-48 0,-1 1-22,2-1 1,-1 2-1,0 1 1,1 1 0,-3 44-1,1-47 1,0 0 9,0 0 0,1 0 1,0 2-1,1 1 0,-1-1 1,0 0-1,0 0 0,-1 1-40,1 1 0,-2 1 0,0-3 1,1-1-1,0 3 0,1 0 1,-1-2-1,-1 0 13,-1-1 0,1 0 0,1 4 0,0-1 0,-2-4 1,1-1-1,0 0 0,0 0 39,0 46 1,2 1 0,1 0 0,0-1-3,0 2 0,0-6 0,0-1 0,0-2-9,0-3 1,0 5 0,0-1 0,0-3 14,0-3 0,-1-1 1,-2 5-1,-1 0-25,1-1 0,2 5 0,1-8 1,0 0-87,0 2 0,0-5 1,0 0-1,1-2 40,3-6 1,-3 0 0,5-7-1,-2-1 15,0-2 0,5-5 0,-4-1 0,1-2-35,-1-3 0,3-1 0,-2-1 0,-1-1-167,1 1 0,4-2 0,-2-1 25,3-2 1,1 1-1,1 3 1</inkml:trace>
  <inkml:trace contextRef="#ctx0" brushRef="#br0" timeOffset="123907">20315 14312 8355,'8'0'0,"1"0"0,0 0 0,2 0 0,7 0-386,3 0 0,6 0 0,5 2 381,4 2 0,-2-3 1,8 3-1,-2-2 0,1-2 1,4-2-1,4 0 0,2-4 116,2-1 0,0 3 1,5-3-1,1 0 0,2 2-68,1-1 1,0-2-1,0 4 1,0 1-17,0 2 0,1-1 1,2 0-1,2-3-43,2 3 1,0 0-1,3 2 1,-3 0-58,-2 0 1,8 0-1,-4-1 1,1-2 20,1-1 1,-4 0 0,1 3 0,0-2 20,-1-1 1,0-1-1,-4 7 1,1 1-48,-1 1 1,-6 5-1,-2-2 1,-1 2-29,1-1 0,-1-4 0,3 3 0,-1 0 38,2 0 0,0-5 0,2 3 0,0-4 3,0-1 1,0 0-1,0 0 1,2-1 29,2-4 0,-7 3 0,3-7 1,-3 0 11,-2-2 1,-2-2 0,-4 1 0,0-1-2,-1 1 1,2-6 0,-8-1 0</inkml:trace>
  <inkml:trace contextRef="#ctx0" brushRef="#br0" timeOffset="125621">24867 8086 8355,'-7'-5'-458,"-3"-2"237,6-5 0,1 0 1,6 3-1,3 2 173,0 1 0,3-2 0,3 4 1,1 1-1,-1 2 0,-1 2 1,-1 2-1,-4 3 0,0 2 86,-3 6 1,2-2-1,-1 6 1,-1 0 51,-1 3 1,2 3-1,0 4 1,-1 2-4,-2 2 1,-1-2 0,0 6 0,0 3-5,0-1 1,0 1 0,0-1 0,0 4-8,0 3 1,0 5 0,0 2 0,0 3-53,0 2 0,0-3 1,0 3-1,0 1-31,0-1 1,0 3 0,0-2-1,0 3-37,0 1 0,0 0 1,0-1-1,0-2 13,0-1 0,4 0 0,0 4 0,-1 0-34,-2 0 1,3-4 0,2-1 0,-1 0-71,1-5 1,2 6 0,-4-10 0,-1 1-18,-1-3 1,-2-1-1,0 1 1,0-2 87,0-1 1,0 4 0,-2-3 0,-2 2 82,-4-1 1,1-4 0,0 5 0,0-1 32,0 0 1,3 1-1,-3-3 1,2 0-20,2 0 1,2-1 0,1-2-1,-2 0-19,-2-4 0,3 1 0,-4-4 1,4 2-7,1-2 0,0 3 1,0-3-37,0 3 1,0-3-1,0 0 1,0 1 20,0 2 0,0-2 0,0 1 0,0 1 0,-1-3 2,-3-2 0,2 4 1,-2-2-1,1 1-5,-1-1 0,1 3 1,-3-3-1,0 2 1,3-2 1,-4 6-1,1-5 1,-1 0 11,2 2 1,0 0 0,-1 1 0,1 0 10,-1 1 1,2-1-1,4 0 1,0 0-56,0 1 0,-1-1 0,-2 0 0,-1-1 23,1-3 1,2 7 0,1-3 0,0 0-8,0-2 0,0-1 0,1-5 0,2 0-16,1 1 1,0-4 0,-4 3 0,0-2 38,0-3 1,-1 3-1,-2 0 1,-1 2 12,1-1 1,-2 2 0,1 0-1,1 1 22,1-1 0,-2 0 0,0-2 0,1 1-14,2-2 1,1-1 0,0-2 0,0-2-23,0-1 0,0-2 1,0 3-1,0-3-70,0-1 0,0 3 0,0-3 0,0 0 46,0 0 0,0 2 0,0-3 0,0-2-10,0-1 0,0 0 1,0 1 51,0 1 1,-1 1-1,-2-3 1,-1 1-1,1 1 33,2-1 0,-1 3 0,0-1 0,-3-1 13,3 2 1,0 0 0,2 4 0,0-1-21,0 1 1,0 0-1,0-1 1,0-3-21,0 0 1,4-5 0,1 4-90,-3-3 1,1-2-171,1 0 162,-2 1-28,3-6 0,-6-2 81,-3-5 0,1 0 0,-5 0 48,-2 0 0,-1 0 0,-2 2 0,1 0 57,0 2 0,-1 6 0,-1-3 0,-1 1 103,-1 1 0,-2-1 0,3 4 0,-3 1-87,-1-1 1,2 0 0,-2 1-1,1 1-11,3 2 1,-5-2-1,1 4 1,-2-2-31,1 1 0,-1 4 0,-2-3 0,1-1-78,1 1 1,-4 4-1,-4-2 1,0 0-32,-1 1 0,-2-2 0,-4 2 1,2-4 26,1-4 1,4-4 0,-4-3-440,-2 0 1,0-7-1,-3-6 1</inkml:trace>
  <inkml:trace contextRef="#ctx0" brushRef="#br0" timeOffset="135398">7900 10294 8355,'18'0'-208,"2"-1"1,0-2-1,1-1 1,0 1-1,-1 0 1,1 0 135,1-1 1,1 0 0,4 4-1,0 0 1,2 0 0,-1 0 0,-1 0-1,1 0 1,2 0 51,2 0 1,1-4-1,4-3 1,0-1 0,0-2-1,1 3 1,0 2-1,1 2 20,-2 4 0,7-1 1,-8 5-2,-2-4 1,2-1-1,-7 0 1,0 0 1,1 0 1,-3 1-1,2 2 1,-2 1 2,2-1 0,-3-2 0,3-1 0,-1 0 6,1 0 0,-3 4 0,4 1 0,0-3 5,4 0 0,-3-2 1,2 0-1,2 0-8,1 0 0,-1 0 1,0 0-1,-2 0-8,1 0 1,1 0 0,-2 0 0,-3 0 11,1 0 0,-5 0 1,1 0-1,-3 0 0,-4 0 1,0 1 0,2 2 0,-3 1-2,-1-1 0,3 2 1,-4-1-1,3-1 9,2-1 0,-3 2 1,2 0-1,-1-1 19,0-2 1,3-1-1,-4 0 1,2 0-8,0 0 0,-5 0 0,4 0 1,-2 0-9,-3 0 1,3 0-1,0 0 1,-1 0-13,1 0 0,-1 0 0,-5-1 0,1-2-14,-1-1 1,5 0 0,-1 4 0,-1 0-10,-1 0 0,3 0 0,-1 0 0,1 0 8,1 0 0,-3 0 0,4-2 0,0-1 9,1-1 0,0 0 1,4 4-1,-2 0-5,-1 0 1,-2 0 0,3 0 0,-3 0 7,-1 0 1,3 0-1,-3 0 1,0 0 0,-1 0 1,4 0-1,-4 0 1,-2 2-6,-1 2 1,2-3-1,2 3 1,0-2-7,0-2 0,4 4 0,-1 0 0,1-1-4,-2-2 0,8-1 0,-3 1 0,1 2 0,0 1 0,-1 0 1,0-4-1,-1 0 5,1 0 1,0 0 0,-1 0 0,-2 0-1,-2 0 1,-3 4 0,2 1-1,0-3 0,1 0 1,-4-2 0,5 0 0,1 0-3,1 0 1,2 0-1,3 0 1,2 0-11,3 0 0,6 0 1,-6 0-1,3 0-9,1 0 1,0 0 0,0 0 0,-1 0-3,-3 0 1,2 0-1,-5 1 1,0 2 15,1 1 0,-1 0 0,-3-4 0,2 0 9,-1 0 1,-1 4 0,2 0 0,3-1 1,0-1 1,8-1 0,-2 2-1,5 1 1,4-1 1,1-2-1,3-1 1,1 0-7,2 0 1,0 1 0,-4 2 0,-2 1-5,-3-1 0,4-2 1,-5-1-1,0 0 5,-3 0 1,2 0-1,-2 2 1,-1 0 10,-1 3 0,2-1 0,2-4 0,-1 0 37,1 0 1,4 0 0,0 0-1,4 0-16,3 0 0,-1 0 0,-3 0 0,0 0 0,-1 0 0,-1 0 0,-1 0 0,-3 0 37,-1 0 1,3 1-1,-4 2 1,1 1-20,0-1 1,2-2 0,-2-1 0,1 0-25,3 0 0,1 0 1,2 0-1,-2 0-27,-3 0 1,6 4 0,-4 0 0,-1-1 11,-2-1 1,1-2 0,-3 1 0,-4 2 15,-3 1 0,0 0 0,-3-4 0,1 0 4,0 0 1,-4 1-1,4 2 1,0 1-4,-1-1 1,4-2 0,-3-1 0,3 0-45,1 0 0,0 0 0,2 0 0,1 0 1,1 0 1,5 2 0,-4 1-1,2 1 7,3-2 0,2 0 0,0-1 0,1 2 21,-1 1 0,1 0 0,0-4 1,-1 2 59,1 2 1,-1-3 0,1 3 0,0-2-40,-1-2 0,1 0 1,-1 0-1,0 0-9,-4 0 0,3 0 0,-2 0 0,1 0-18,-2 0 0,3 1 0,-2 2 0,2 1-11,2-1 1,3-2-1,1-1 1,1 0 3,5 0 1,-1 0-1,11 0 1,0 0 69,-1 0 1,4 0 0,-2 0 0,0 0-16,0 0 1,-4 0-1,-5 0 1,0 0-30,0 0 0,-5 0 1,-4 0-1,-3 0-122,-5 0 0,2 0 0,-4 0 1,0 0-81,-1 0 0,4 1 0,-5 3 0,-1 5-723,-1 2 522,-7-4 0,-2 4 0,-5-4 1</inkml:trace>
  <inkml:trace contextRef="#ctx0" brushRef="#br0" timeOffset="141869">20451 6065 8355,'-8'-4'0,"1"-2"-783,2-1-35,1 4 806,4-2 1,0 10 0,0 4 0,0 2 0,0 3-1,0 1 1,1 3 0,2 1 54,1 3 0,1 7 0,-2 5 0,3 5-22,1 2 0,-3 10 1,4 0-1,2 4-24,1 5 0,-3 2 0,-1 2 0,0 3-37,0-3 0,-5 0 0,3-4 18,-4-2 0,-1 1 0,0-5 0,0-1 13,0-2 0,0-7 0,0-3 1,-1-4-1,-2-4 0,-1-4 0,-5-4 1,5-3-1,0-3-22,-1-1 1,3-1 0,-2-5 0,3 1-34,1-1 1,4 0 0,1-1 0,2-1 27,3-2 0,5-1 1,2 2-1,-1-5 37,2-3 1,0 3 0,4 0-1,-1-1 15,1-2 0,1-1 0,2 0 0,0 0 33,0 0 1,3 0 0,3 0 0,-1 0-20,0 0 0,9 0 0,0 0 0,3 0 5,5 0 1,7-1-1,7-3 1,5-3 4,4 0 1,15-8 0,-1 3 0,6-2-32,2 0 0,-41 8 1,0 1-1,47-3 0,-3 4-84,2 2 1,-12 2-1,-4 2 1,-9 2-96,-10 4 0,-7 7 51,-9 2 1,-4 5 0,-4-3 0</inkml:trace>
  <inkml:trace contextRef="#ctx0" brushRef="#br1" timeOffset="142727">20352 5941 28622,'13'-6'89,"-1"-2"0,0-2-229,1 2 0,-1-3 1,1 4-1,-1-1 241,0 0 0,6 5 1,4-3-1,6 2 1,5 0-1,3 1 0,4 2 1,3 1-93,2 0 1,16-4 0,-2 0-1,6 1-19,2 2 0,10 1 0,3 0 0,9-2 15,6-2 0,0 3 1,4-5-1,-48 4 0,1 0 4,0 0 1,1 0 0,1-2 0,1 0 0,-2 1 0,0 0 0,0 0 0,-1 1 18,-2-1 0,0 0 1,4-1-1,0 0 0,35-2 1,-2 1 3,-6-1 1,-6 1 0,-3 2-1,-5-1 93,-4 1 1,1-2-1,-10 0-154,-2 3 1,-7-1-1,-3 0 1,-5-1-1,-3 1 46,0 2 0,-8 1 0,0 0 0,-4 0-25,0 0 0,1 1 0,1 2 0,-2 3-130,-1 0 0,-2-1 0,2 3 0,-4 1-124,1 2 0,-4-2 0,1-1 0,-4 2-210,-2 1 0,-5 0 0,3-2 0,-2 0-116,-2 0 1,2 2-1,0 3 1,-1 1-91,1 2 1,-3 5-1,3-1 1,-1 3 35,0 5 0,0 3 0,-4 7 0,0 0 66,0 3 0,0 5 0,0-2 0,-1 5-97,-3 4 0,-2 2 0,-3 6 381,1 0 0,3-1 0,-2-2 0,2-3 0,4 0-61,3-4 0,2-7 1,8-2-1,3-3 282,3-3 1,2 3 0,5-8 0,0 0 220,0-3 1,-2-3 0,-2-3 0,-6-1-211,-5-1 1,-5-6 0,-6 2-1,-6-4-87,-10 0 1,-10-5 0,-20 0 0,-10 1-100,-6-3 0,-18 4 0,-3-4 146,-7 1 1,-2-3-1,-3 3 1,46-4 0,-1 0-1,0 1 1,-1-1-15,-3 2 1,0 0 0,-5 2 0,0 1-1,-3 1 1,-1 0 0,-4 1-1,-2-1-190,-3 2 0,-1 0 0,-9 4 1,-2 1-1,-4 2 0,-2 2-63,26-4 1,-2 0 0,1 1 366,0 0 0,1 2 0,-1 0 0,-1 0 0,0 1 0,3 0 0,-20 8 0,5 0 0</inkml:trace>
  <inkml:trace contextRef="#ctx0" brushRef="#br1" timeOffset="149891">8520 13134 27603,'-8'0'0,"0"-1"-959,-2-3 0,10-2 0,4-2 1039,6 4 0,7 4 0,0 2 0,3 3 0,2-3 0,1 1 0,2 0 1,1 1-24,3-1 0,1-2 0,4-1 1,-4 0 109,0 0 0,0 0-108,4 0 1,1 0 0,-3 0 0</inkml:trace>
  <inkml:trace contextRef="#ctx0" brushRef="#br0" timeOffset="150155">8706 13271 8355,'-8'-5'-1106,"0"1"0,5 1 1026,-1 8 1,4-3-1,6 5 1,5 0 0,6-1 76,7-1 0,3 5 0,11-3 0</inkml:trace>
  <inkml:trace contextRef="#ctx0" brushRef="#br0" timeOffset="155327">21010 9587 8355,'0'-25'-50,"-2"2"0,-1 2 0,-2 5-339,-2 2 1,-1 3 230,-5 3 242,-5 2 0,1 14 1,-7 9-1,1 12 1,-5 11-1,-1 12 0,-1 11 1,2 12 108,2 5 1,3 7-1,2 4-292,4-2 0,5 6 0,4 2 0,4 2 0,5-3 0,7-2 0,9-6-426,5-4 1,8 2-1,2-5 1</inkml:trace>
  <inkml:trace contextRef="#ctx0" brushRef="#br0" timeOffset="156057">23974 9785 7974,'0'-12'-40,"5"5"0,-2 2 1,7 6-1,2 3 1,5 4-1,2 5 1,3 3-1,3 6 1,2 6 285,2 5 1,6 4-1,-4 5-258,1 3 1,-2 5 0,-6 5 0,-5 8-202,-6 10 1,-7 3 0,-8 7 0,-8 1-221,-11 1 1,-13 2 0,-10 0 0</inkml:trace>
  <inkml:trace contextRef="#ctx0" brushRef="#br0" timeOffset="162958">23006 7900 8355,'-4'21'0,"-1"-2"-656,-2-1 1,-1 10 0,-5-2 0</inkml:trace>
  <inkml:trace contextRef="#ctx0" brushRef="#br0" timeOffset="181224">1463 14560 8175,'0'-20'-541,"0"-1"448,6 0 0,-5 2 0,4 3 1,-4 2 490,-1 1 1,4 1 0,0 0 346,-1-1 0,-2 8 0,-1 5-607,0 6 1,0 11 0,0 5 0,0 4 1,0 3 0,0 10 1,0-1-202,0 5 1,0 3-1,2 3 1,0 1-1,3-2-164,-3-3 0,4-2 0,-2-6 1,0-1-1236,2-3 1,-5-4 1005,3-8 0,3-3 0,0-6 1</inkml:trace>
  <inkml:trace contextRef="#ctx0" brushRef="#br0" timeOffset="181964">1141 14412 9552,'-11'-20'0,"4"5"0,7 5 219,7 6-217,4 3 0,7 0 0,3-2 1,2-1-30,2 1 1,9-4 0,3 0 0,2-1 0,1 0 0,0-2 0,1 0 0,-1 1-280,-1 0 1,-3 5-1,-3-3 1,-6 2-92,-5 2 0,0 2 0,-5-1 119,-2-2 317,-7 3 1,-8-5-1,-8 6 113,-3 0 0,-1 0 0,1 2 292,2 2 1,0 3 0,5 5 0,1 1-315,2-1 0,2 6 0,2 2 0,2 5-73,2 4 1,0 3 0,3 7 0,-2 0-186,1 3 1,-3 7-1,0-2 1,-2-1-139,0-2 1,0-3 0,-3-5 0,2-3 108,1-4 0,2-3 0,-4-2-29,3-4 0,4-3 157,0-9 0,-3-2 0,1-9 10,-1-5 1,2-1-1,-2-7 1,-1 1-1,2-1 35,0 0 1,-3-5 0,4 5 0,1 1 60,-3 1 0,5 1 0,-2 2-37,2 3 1,-3 3 0,0 5 30,2 0 0,0 5 0,-1 3 0,-2 5 47,-1 3 0,2-2 1,-3 4-1,1-1 16,-1-1 1,5 1 0,-2-5-1,3 0-123,2 1 0,-1-5 1,2-1-1,1-2-115,2-2 1,3-1 0,-2-2 0,0 0-9,0 0 1,3-6 0,-5-2 0,-1-3-153,-1-2 0,-1 1 1,-2-2-1,-2-1 210,0-1 0,-7-2 1,2 2-1,-2 0 169,-2 1 0,0-3 0,0 1 0,-2 4 338,-2 3 1,2 0-293,-7 6 1,1 1 0,-3 7-56,3 5 1,-2 3 0,6 3-1,1 3-130,2 2 0,1-1 0,0 3 1,1-3-194,3-1 0,3 0 0,6-3 0,0 0 2,4-4 1,-3 2-1,4-6 1,-2 0-223,1-3 1,5-3 0,-3-1 0</inkml:trace>
  <inkml:trace contextRef="#ctx0" brushRef="#br0" timeOffset="183508">2468 14833 8355,'-1'-11'100,"-3"3"1,1 2 446,-5 6 0,5 6 0,-1 2-532,2 3 1,2 2-1,0-1 1,0 2 0,0 1-1,0 1 1,2 0 0,0-3-140,3 0 1,4-2-1,-1-2-78,3 0 1,2-6-1,-1 1 1,1-3-71,-1-1 0,0-4 1,1-3-1,-2-3 180,-3-3 1,2-3-1,-6 4 1,0-2 44,2-2 1,-5 1-1,3-5 1,-4 2 60,-4 3 0,1-3 0,-5 2 0,-2 2-4,-1 4 0,-1 1 0,-1 5-19,1 1 1,0 3-1,1 5-943,2 8 732,4-1 0,-1 12 0,-1-5 0</inkml:trace>
  <inkml:trace contextRef="#ctx0" brushRef="#br0" timeOffset="183509">2778 14821 8355,'0'-13'1561,"-4"1"-1297,0 0 1,-2 5-1,5 4 1,0 6-259,2 5 0,3 3 0,0 3 0,3 1-6,0 1 1,3 2 0,-5-2-1,1 0-437,-1-1 0,1-1 1,-4-2-71,3 1 1,0-2 471,-1-3 0,-2-4 1,2-8-1,-3-4 10,-1-3 1,0-3 0,2-1 0,0-3 46,2-1 1,2-2-1,-3-2 1,2 1-32,2 1 1,1 6-1,5-2 1,-1 3-355,1 2 1,-1 1-1,0 3-619,1 4 808,-1 8 1,1 3 0,-1 5 0</inkml:trace>
  <inkml:trace contextRef="#ctx0" brushRef="#br0" timeOffset="183510">3076 14932 8355,'-6'-6'200,"-1"0"713,0 1 0,2 2-626,5-6 0,1 7 0,3-4-303,5 1 0,2 2 0,1-4 0,1 0-246,-1 0 1,0 3-1,1-4-24,-1-2 0,-1-1 1,-1 0-1,-3 2 67,-2 0 1,-1 1 0,-4-4-1,0-1 207,0 1 1,-1 1 0,-2 1 0,-2 2-90,-2-2 0,-1 5 225,-5 1 1,1 2 0,-1 4 0,2 2 76,3 4 0,-2 7 0,6 3 0,2 0-219,0 0 0,2 4 0,2-3 0,2 2-86,4 0 0,3-6 0,1 1 0,1-2-84,-1-2 1,1-5 0,0-3 0,3-2-85,0-2 0,1-2 0,-5-2 1,0-4 233,1-3 1,-2-1 0,-2-1-1,-2 1 143,-1-1 0,2-3 1,-4-1-1,-1 2 90,-2 1 1,1 2-1,1 0-6,1-1 1,0 1-1,-3 1 171,3 2 1,-1 5-312,5 8 0,-5 3 0,3 6 0,-2-1-66,0 1 0,4-1 0,-4 0 1,0-1-14,2-2 1,-5 2 0,3-3-63,-2 3 1,2-3-106,0 1 0,2-7 224,-2 2 0,-3-4-73,3-4 0,2-3 0,-2-5 0,-1 0 3,-2-1 1,3 1 0,2-1-17,1 1 1,-1 0 0,4 1 2,-2 2 1,1 4 69,3 5 1,-4 0 0,-1 1 0,0 3 146,0 5 0,-4 2 0,2 1-112,1 0 0,-3 1 0,3-1-117,0 1 0,4-2-109,-2-3 1,-1-3 130,1-5 1,-1-1 0,1-3 0,-2-4-4,-1-3 0,-2 0 1,4 1 50,-2 2 0,1 1 0,-3-3 0,2 3 0,1 0 24,-1 0 1,1 5 0,-2-2 87,4 2 1,-1 4 0,0 2-9,-2 4 1,1 3 0,-3 3 0,2 1-61,2 1 0,0 1 0,3-6 0,-2-1-886,1-2 0,3 0 0,0 5 1</inkml:trace>
  <inkml:trace contextRef="#ctx0" brushRef="#br0" timeOffset="183818">4080 14709 8355,'-12'-7'273,"1"5"0,1 3 0,3 4-794,2 2 1,1 2 0,4 3 0,0 0 180,0 1 0,0 5 0,0 1 1</inkml:trace>
  <inkml:trace contextRef="#ctx0" brushRef="#br0" timeOffset="183819">4056 15081 10055,'0'-7'-1441,"0"-4"1,0 4 0</inkml:trace>
  <inkml:trace contextRef="#ctx0" brushRef="#br0" timeOffset="184307">1736 15540 8355,'0'-12'151,"6"5"0,2 1 0,5 2 0,4 0 0,8 1 1,7 2-1,5 1-48,4 0 0,5 0 1,9 0-1,6 0 1,8 0-1,6 0 1,9 0-1,5 0-36,3 0 1,4-1 0,-45-1 0,0 1 0,0-2 0,0 0-85,3 0 1,-1-1 0,46 0 0,-1-4 0,-5 0-235,-3 1 0,-7-3 0,-6 5 0,-7-1-293,-8 1 0,-8 1 0,-13 2 1,-9-1-932,-9-1 1430,-5 0 1,-17 4-1,-2 0 1</inkml:trace>
  <inkml:trace contextRef="#ctx0" brushRef="#br0" timeOffset="184631">1749 15540 8355,'4'-8'0,"1"1"50,2 1 1,2 2 0,4 4-1,2 0 90,2 0 0,5 0 0,-1 0 0,2 0 6,2 0 0,5 0 0,3 0 1,3 0 101,1 0 0,6 0 0,3 0 0,3 0-110,5 0 1,2 0 0,6 0 0,-1 0-138,-3 0 0,3 0 1,-4 0-1,4 0-78,1 0 1,4 0 0,0-1-1,1-2-149,0-1 1,-5-1 0,1 2 0,-5-3-146,-3-1 0,-1 3 0,-4-3 1,-3 2-338,-6 2 1,0-4-1,-9 0 1</inkml:trace>
  <inkml:trace contextRef="#ctx0" brushRef="#br0" timeOffset="187377">1327 15962 8355,'-12'-6'-590,"-1"-1"637,1 1 1,-1-4 0,1 6 913,0 1-854,-1 2 1,-1 2 0,-1 3-1,-1 4 1,1 5 0,1 5-1,1 5-65,1 5 0,1 12 0,3 1 1,4 7-1,2 7 0,2 5 0,2 2 1,0-5-1,4-3-443,1-6 1,5-2-1,6-1 58,1-3 0,6-11 1,4-6-1,0-7-75,1-4 0,-2-7 1,5-3 306,1-3 1,2-6-1,1-2 1</inkml:trace>
  <inkml:trace contextRef="#ctx0" brushRef="#br0" timeOffset="188027">1637 16061 8355,'0'-12'265,"0"2"-65,0 6 1,0 12-1,0 16-156,0 3 0,0 5 0,1-1 0,2 7 1,1 0-1,-1 2 0,-1-1 0,-2-1-297,0-2 0,0-3 0,0 0 0,0-5-135,0-6 1,-5 0 0,1-5 68,1-2 1,-3-8 189,-3-7 1,2-6-1,1-8 1,0-2 139,3-5 1,-2-4 0,1-5 0,1-6 57,2-4 1,1-11-1,0 2 1,1-4 48,3-2 1,-1 6 0,4-1 0,0 7 14,-1 5 0,1 6 0,3 3 0,-2 4 179,2 5 1,1 3 0,1 7 0,1 3-224,-1 2 1,5 1-1,1 4 1,1 0-195,3 0 1,1 1-1,2 3 1,-1 6-475,-4 5 0,2 0 1,-7 5 252,-4-3 1,2 11-1,-6-2 1</inkml:trace>
  <inkml:trace contextRef="#ctx0" brushRef="#br0" timeOffset="188028">1588 16359 8355,'0'-13'51,"5"6"0,6-2 0,7 3-274,1-1 1,6 3 0,4-3 0,0 0 42,1 1 0,1 3 0,3-1 1,-1 2-123,2 2 0,-1 0 161,-1 0 1,-3 0-1,-5 0 1</inkml:trace>
  <inkml:trace contextRef="#ctx0" brushRef="#br0" timeOffset="189162">2220 16371 8355,'0'-12'-28,"0"-1"0,-1 2 0,-3 2 0,-5 2 0,-2 1 295,-1 3 1,-5 2-225,1 1 1,-5 6 0,3 2-1,0 4 1,-1 3 0,1 2-1,0-1 1,3 1-122,1 0 1,7-1-1,3-3-38,3-1 1,2 0 0,3-1-23,5-2 1,2-4 0,2-5 0,3 0-75,0 0 0,1-1 1,-4-3-1,3-3 69,0 0 1,1-8-1,-6 2 143,-3-1-1,2 1-120,-6 0 1,-2 2 760,-6 3-478,3 2 0,-5 12 0,6 2-169,0 3 0,2 2 0,2-1 0,4-1-155,3-3 1,2 2 0,-1-4 0,0-1-61,1 1 1,-1-2 0,1-4 93,-1 0 1,0 5 0,1 2 0</inkml:trace>
  <inkml:trace contextRef="#ctx0" brushRef="#br0" timeOffset="189163">2344 16383 8355,'0'-12'-572,"0"0"611,0-1 1,1 6 0,4 3 333,3 3 1,3 2-1,1 3-248,1 5 1,-5 2 0,0 1-1,0 0-171,-1 1 1,0-1 0,-4 1-210,1-1 0,0 1 1,-4-1-493,0 0 601,0-5 1,-1-1-1,-2-8 64,-1-2 0,0-3 1,4-5-1,0 0 54,0-1 1,4-3-1,2-1 1,0 0-65,4 0 0,1 3 0,3-3 0,1 3-94,2 2 0,-1 0 0,-4 1 1,1 1 145,-1 2 1,1-1-1,-1-3 1</inkml:trace>
  <inkml:trace contextRef="#ctx0" brushRef="#br0" timeOffset="189164">2604 16222 8355,'0'-12'0,"0"-1"-212,0 1 1,0 0 0,0-1-1,0 1 174,0-1 1,0-3 210,0-1 1,0 1-1,0 3 1,0 1 63,0 0 1,0 3-210,0 1 1,0 7 0,0 1 0,0 7 0,0 5 0,0 5-45,0 3 53,0 4 0,0 2 0,0 1 0,0 4 0,0 0 0,0 2 37,0-1 0,0 3 0,0-6-154,0-2 1,0-5 0,2-3 0,1-1 0,2-2-222,2-3 1,-4-4-2,1-1 184,3-5 1,-4 1 0,3-8 0,0-5 0,-3-2-5,-2-1 1,3 0 0,2-2 0,1-1 0,1-2-18,-1 2 1,4-3 118,-3 1 1,2 1 0,-1 3 0,0 1 0,0 1 362,2 3-157,2-3 0,-6 11-75,-3 0 1,-3 1 0,-2 7 0,-3 1-31,-5-2 0,2 4 0,-1-3 1,-1 2-1,-2-1 22,-2-1 0,5-1-35,0 2 0,5 2 0,-1-3 0,2 3-30,2 1 1,2-3 0,2-1 0,4 0-159,3-1 0,6 3 0,1-5 0,2 1-462,6-1 0,5 5 0,6-3 1</inkml:trace>
  <inkml:trace contextRef="#ctx0" brushRef="#br0" timeOffset="189573">3225 16334 8251,'6'-13'0,"-1"1"0,-4 0 0,-1-1 0,0 1 426,0-1 0,0 1-171,0 0 1,-1 3-1,-4 3-223,-3 0 1,1 2 0,-2 5 0,-4 2 92,-2 1 1,-1 6-1,2-2-196,-3 3 1,4 6-1,-4-1 1,5 1-1,2-1-215,2 1 0,5-1 1,-1-3-17,2-1 1,8-1-1,2-3 195,3-3 1,2-4 0,-1-1 0,0-1 49,1-4 1,-1-2 0,1-5 0,-1 0 62,0-1 1,-1 1-1,-1-1 1,-3 1 187,-2 0 1,0 3 0,-4 3 48,3 0-433,-3 2 154,-1 15 0,-2-1 1,-5 9-1,1-1-134,4-3 0,0-1 1,4-2-1,0 0 1,2 1-219,-1-1 1,4 1 0,0-1 0</inkml:trace>
  <inkml:trace contextRef="#ctx0" brushRef="#br0" timeOffset="189777">3249 15887 8355,'7'-19'66,"-1"8"0,-6 12 0,0 9 0,0 7 1,0 1-1368,0-1 888,-6 6 0,-1-4 0,-5 6 1</inkml:trace>
  <inkml:trace contextRef="#ctx0" brushRef="#br0" timeOffset="190146">3646 16185 8355,'-5'-7'-69,"-3"3"1,-4 3 0,0 1 0,0 0 206,-1 0 0,1 0 1,-1 0-86,1 0 1,4 0-1,1 1-46,1 3 1,-2-1-1,3 5 41,-2 2 0,4 1 0,-1 1-187,2 1 1,2-5 0,2 0 31,2 2 1,-1-1 0,5 1 79,2-2 1,1 1 0,1 2-1,-1-2-1,-3 0 0,3-5 0,-4 4 1,2 0 10,-1-1 0,-4 4 72,4-3 1,-6 2 0,-2 0-1,-9-2-41,-6 2 0,0 1 0,-7 0 0,-3-2-408,-2 0 1,-2-1-6,4 4 0,-5-5 0,-2-1 1</inkml:trace>
  <inkml:trace contextRef="#ctx0" brushRef="#br0" timeOffset="192503">4180 15912 8355,'0'-31'0,"0"0"-230,5 12 1,-4 1 187,4 6 1,-3 1 186,3 2 0,-4 5-115,3 8 0,-4 10 1,-3 11-1,-2 8 0,-2 6-134,-3 2 0,1 8 1,-1-2-1,2 0 23,-2 1 0,3-1 0,0 0 0,0-4 35,0-5 1,5 1 0,-2-9 0,1-1-30,-1-3 1,2-3-1,-2-11-211,3 0 250,1-5 0,4-3 0,0-8 59,-1-4 0,2-3 1,1-1-42,1-1 1,-3 1 0,4 1 0,2 1 208,1 2 1,1 1-1,1-1 1,-1 3-132,0 4 1,5 1-1,-1 0 1,1 0-93,1 0 1,-4 0 0,4 1-1,-2 2-104,1 1 1,-1 2 0,-3-3-1,-1 1 70,0-1 0,1-2 0,-1-1 0,1 0 46,-1 0 0,0-1 0,1-4 26,-1-3 0,-3-2 1,-3 1-1,0 1-11,-3-2 0,-2 3 0,-1-1 28,0-2 1,-4-1 0,-2 0 80,0 3 0,-3 1 0,-3 4 35,-1-1 0,1 5 0,1 8-91,3 2 1,1 1 0,4 2-1,-1 1-37,1 2 1,2-1 0,2-4 19,3 1 0,5-2 0,6-3 0,1-4-228,-1-2 1,5-2-1,-1 0 1,2 0-8,-1 0 0,-3-2 0,2-2 1,-1-3 103,-3 0 0,-1-4 0,-2 3 101,1-3 1,-2-1-1,-3-2 1,-2 0-1,-2 0 144,0 3 1,0 2 0,-4-4 19,0 1 0,-5 5 80,-4 3 1,4 4-182,1 4 1,2 3 0,2 5 0,0 1-50,0-1 0,0 0 0,0 1 0,0-1-17,0 1 1,4-1 0,2 0-72,1 1 1,-3-5 0,4-1 12,2-1 0,-3-2 56,1-4 0,-5-6 0,2-1 0,-1-1 11,1 0 1,-1-1 0,-3-3 0,2 0 37,1-1 0,4 1 0,-2-1 134,1 1 1,1 0-67,4-1 1,1 6-122,-1 3 0,-5 8 0,-1 5 0,-2 2-29,0 1 1,0 0 0,-4 1 0,0-1-2,0 1 1,4-1-1,0 0 34,-1 1 0,0-5 31,1 0 0,-1-5 0,3 0 49,0-6 0,4-4 1,-3-5-25,-1-1 1,5 1 0,-2 0-83,2-1 1,1 1-166,1-1 1,-2 5 59,-3 0 0,1 7 135,-4 1 1,4 1-2,0 7 1,2 0-1,1 5 31,0-1 0,-3-5 0,-1-1 0,2-2-53,1 0 0,1 0 0,0-4 0,1 0-17,-1 0 0,1 0 1,-1 0-1,0-1 23,1-3 1,-1-2 0,1-4 0,-2 2-29,-3-1 0,-3-3 1,-5 0 125,0 0 0,0-1 86,0 1 1,-4 4-1,-1 1 177,-2 1 1,4 3-325,-1 8 1,3 1 0,1 7 0,0-1-1,0 1 22,0-1 0,0 0 0,0 1-123,0-1 1,4 1 0,0-1-23,-1 0 1,-1 0-1,1-3 1,1-1 84,6-5 1,-7-3-1,4-8 45,-2-3 1,-1-2 0,-4 1 0,0 0 4,0-1 0,4 5 0,0 0-65,-1-2-136,4-1 0,0 4 148,5 3 1,-5 8-1,-3 4 1,-1 2-1,0 0-55,1-2 1,4 0 99,-4 5 1,6-2 0,-3-2-1,1-2 1,1-1-26,0-3 0,2 2 0,2-1-7,-1-1 0,-4-2 0,-1-2 1,0-3-6,0-4 0,-4 1 0,1-2 22,-3 0 0,-1 2 0,0-1 0,0-2 40,0-1 0,2 0-24,2 3 15,-3 2 5,10 12 1,-8 0 0,5 7-34,2-1 1,1 1-1,1-2 1,2-2-1,1-2-21,2-1 1,1 2 0,-3-4 0,1-1-50,-1-2 0,3-1 1,0 0-1,2-1 6,2-3 1,-4-3 0,-2-6 0,-2 1 14,-2 0 0,1-1 1,-2 1-1,-3-1 35,-4 1 0,-1 0 0,0-1 0,1 1 69,-1-1 1,-8 5 0,-3 1 48,-3 2 1,-1 1 0,-1 4 0,1 0-68,-1 0 1,1 5-1,0 3 1,1 3-28,2 2 0,0-1 0,5 1 0,1-1-150,1 0 1,2 1 0,2-1-22,2 1 0,-1-2 1,5-3-1,2-4-61,1-3 1,-3-1-1,0 0 152,2 0 1,-3 0 0,0-1 0,0-3 157,-1-4 1,-3-3-1,1-2 90,-2 1 1,-1-1 0,2 1 230,1 0 0,1 3-140,0 1 1,-3 5 0,7-1-112,0 3 1,-3 6-1,-1 4-226,1 2 0,-3 1 0,3 2 1,0 1-1,-3 2-290,-2-2 0,3-2 1,0 1-1,1 0-889,0-2 1000,-4 4 0,10-9 0,-4 5 0</inkml:trace>
  <inkml:trace contextRef="#ctx0" brushRef="#br0" timeOffset="192746">5953 15887 8573,'17'14'0,"-1"1"0,-1 3 0,1 2 1047,0 2-748,3 7 0,6 2 70,0 6 1,0 6 0,-2 4 0,-2 4-263,-5 3 0,-3 5 0,-6-1-367,-7 3 1,-9-2 0,-13 1 0,-11 5-1053,-9 3 0,-18 7 0,-3 7 1</inkml:trace>
  <inkml:trace contextRef="#ctx0" brushRef="#br0" timeOffset="201472">23614 13990 8825,'-1'-24'0,"-2"4"0,0 5 147,5 5 0,3 10 1,7 10-1,2 5 0,1 4 1,3 3-1,2 3 0,2 4 1,2 3-8,5 1 1,7 4 0,4 4-1,-1 0 1,-3 1 0,-1-1 0,-1 1-1,-1-1 1,-3 0-571,0-1 0,-5-3 246,-4-4 0,-6 2 0,1-8 1,-2-2 3,-1-3 1,-2-7 0,-2 1-1,-2-5-2010,-1-3 1010,-2-5 1180,-4 2 0,-6-5 0,-1 0 0</inkml:trace>
  <inkml:trace contextRef="#ctx0" brushRef="#br0" timeOffset="201742">24284 14486 8355,'-13'-6'167,"5"5"0,1-2 0,2 6 0,2 5 0,2 3 121,1 2 0,4 3 0,1 2 1,2 0-201,3 0 0,-3 4 1,0-3-1,-2 2-101,-2 0 0,2-2 0,-1 3-224,-1-1 1,-7-2-1,-4 3 1,-5-1-1,-3-1 114,-5 0 0,-2-2-751,-2-6 1,0 6-1,0 1 1</inkml:trace>
  <inkml:trace contextRef="#ctx0" brushRef="#br0" timeOffset="202121">24606 14833 8431,'6'-7'969,"-3"2"-828,5 5 0,-5 5 1,1 4-1,-3 2 1,-1 2-1,-1 4-99,-3 4 1,1 2 0,-5 2 0,-1 2 0,1 4-1,1 3 1,0 1-151,0 0 0,5-4 1,-3-1-1,4-2-199,1-4 0,0 4 1,0-9-1,0 1-552,0-4 1,0-6-243,0-2 1016,-5-5 1,3 8 0,-3-4 0</inkml:trace>
  <inkml:trace contextRef="#ctx0" brushRef="#br0" timeOffset="202337">24420 14759 8355,'0'-20'0,"0"4"119,0 2 0,6 6 1,2 1-1,3 2 1,1 0-1,2 1 1,1-1-1,3-1 1,2 1-1,2 1 806,1-2-993,7 5 1,1-6-1,2 4 1,-4 0 0,-3 5-1,-3 5 1,-1 5-1,-4 3-2585,-4 2 2266,1 5 0,-8-3 0,5 6 1</inkml:trace>
  <inkml:trace contextRef="#ctx0" brushRef="#br0" timeOffset="202641">24321 15379 8355,'8'0'311,"1"1"0,0 2-313,2 1 1,7 4 0,4-2 0,4-1 0,5 1 60,0-3 1,4-2-1,5-1-98,1 0 0,5 0 0,-5 0 0,-1-1 0,-2-2 0,-2-1 0,-3 1 0,-5 2-737,-6 1 0,1-6 0,-3-1 1</inkml:trace>
  <inkml:trace contextRef="#ctx0" brushRef="#br0" timeOffset="203123">25003 14536 8355,'-18'-38'12,"-1"5"0,-5 3 1,2 2-1,3 6 0,0 3 1,0 5 535,-3 5 1,-2-1 0,-3 6 0,-4 1-338,-2 2 1,-5 2 0,4 3 0,-1 6-38,-3 5 0,3 8 1,0 9-1,3 4-48,2 7 0,-6 15 0,0 8 1,-2 7-179,2 5 0,-1 4 0,4 4 0,-2 3-91,2 2 1,4-10 0,10-1-1,7-9-29,6-3 0,8-3 0,7-7 1,12-7 80,9-9 1,13-2 0,6-12-1,9-6-9,7-8 1,-4-7 0,4-9 0,-1-3 99,0-8 0,0-12 1,1-12-1,0-5 107,-4-3 1,-6-3-1,-10 4-100,-3 0 1,-9-10 0,-6 1 0,-5-8-1,-5-7 26,-3-6 0,-2-6 0,-1-7 0,-1-1-91,-2-3 1,-5-4 0,-2-1 0,-8 7-136,-9 7 0,-9 14 1,-8 13-1,-10 12 40,-8 14 0,-14 17 0,-12 17 1,-7 16-164,0 14 0,37-13 0,0 2 0,3 3 0,0 2-21,0-2 1,1 2 0,0 2 0,1 1 0,-45 37 0</inkml:trace>
  <inkml:trace contextRef="#ctx0" brushRef="#br0" timeOffset="204308">6276 14362 8355,'0'-37'116,"-2"5"1,-1 4 316,-1 6 0,-1 4 0,1 6-422,-5 0 0,-3 5 0,-3 3 0,-3 2 0,-1 2 0,-3 2 0,-3 3 0,-3 6 17,-1 4 1,0 7 0,6 0 0,1 5 0,3 3 0,1 2 0,4 2 0,3 2 0,4 0 0,3 0-63,5 1-55,5-8 1,8 8 0,2-10 0,5 2-1,4-1-17,3-2 0,-1-1 0,2 0 0,-3-2-133,-1-2 0,-2 1 1,-1-4-1,-3 0-19,-1 0 0,-7-2 0,-7-3 0,-2-1 184,-2 0 0,-7 5 0,-7-1 1,-8 0 68,-5-3 1,-7-2 0,4-2 0,0-4-22,-1 1 0,4-5 0,6 3 0,5-4 77,2-4 0,7 1-384,3-5 1,8-6 0,3-5 0</inkml:trace>
  <inkml:trace contextRef="#ctx0" brushRef="#br0" timeOffset="204755">6462 14784 8355,'-17'-18'250,"1"4"0,0 6 0,3 2 1,2 5 30,2 3-301,4 5 1,5 6 0,0-1 0,0 1 0,1 0 0,5 3 0,5 0 0,4-1-248,0-1 1,-1 1 0,-2-1 0,2-4 105,3-4 0,-2-1 0,4-5 1,-1 0-195,-3 0 1,-1-2 0,-2-2 243,1-4 1,-6-3 0,-3-3 151,-3-3 1,-1 4-1,0-4 1,0 3 0,0 2 260,0 0 1,0-1 378,0 1-603,0 5 1,1 7-1,2 10 1,3 3-39,1 4 0,-1 5 1,4-1-1,-2 2-26,2 2 1,-3 4 0,0 1 0,-2 0-8,-2 1 0,-2 6 1,-1-4-1,0-3 3,0-2 0,-1-5 0,-2-1 0,-2-2-59,-2-2 1,3-6 0,-4-5 20,-2-2 1,-3-1-1,-2-4 1,-1 0 0,-1 0-205,-1 0 0,5-5 0,-4-2 0,3-1-915,2 0 1050,-1-1 0,1-9 0,0-1 0</inkml:trace>
  <inkml:trace contextRef="#ctx0" brushRef="#br0" timeOffset="205084">7032 14684 8355,'-5'-23'0,"-4"2"1,-2 7-1,-1 6 1,0 0 0,-1 1-1,1 3 1,-1 3 0,1 1-1,-2 0 181,-2 0 0,6 5 0,-2 3-235,1 3 1,5 2 0,2-1 0,2 1-66,2-1 0,6 0 0,2 1 1,2-1-52,-2 1 1,5-1 0,-2 0 0,4 1 91,0-1 1,-1 1 0,-2-1-1,1-1 3,-1-3 1,0 3 170,1-2 1,-6 2 0,-3 1-1,-3 0 55,-1 1 1,-7-1 0,-4 2 0,-4 0-181,0-2 0,-3 3 1,1-8-1,2 0-236,2-3 0,6 0-159,2-4 1,4-2 0,1-11 0</inkml:trace>
  <inkml:trace contextRef="#ctx0" brushRef="#br0" timeOffset="205582">7268 14288 8355,'-13'-13'1043,"1"1"-841,0 5 1,5 7 0,3 8-104,2 3 0,2 7 1,0 5-1,2 6 1,0 7-1,4 1 1,1 5-1,1-1-66,-1 2 1,4 2 0,-4-3 0,1-2-488,0-2 1,1-6 0,3-3 0,0-4-224,1-5 0,-2-2 0,-2-7 337,0-3 1,-1 4-1,4-6 1</inkml:trace>
  <inkml:trace contextRef="#ctx0" brushRef="#br0" timeOffset="205583">7206 14684 8355,'12'-16'59,"1"-1"1,0 1 0,4 3 0,4 1 0,2 0-50,2-1 1,0 1 0,1 1 256,3 2 1,-4 0-1140,-1 5 0,1 0 0,-6 4 1</inkml:trace>
  <inkml:trace contextRef="#ctx0" brushRef="#br0" timeOffset="206338">7503 14908 9043,'2'-11'-191,"2"2"0,3-2 1,5 3-1,1-2 1,-1 1-1,0 0 0,2 0 1,1-1-1,2 1 460,-2 0 0,-1 1 1,-2-3-1,-1 1-533,-2 2 1,0 0-1,-5-5 238,-1 1 1,-3 0 0,-3-1 0,-2 2 60,-2 3 1,-1 2 0,-6 6 0,-1 0-7,-2 0 0,1 2 1,3 2-1,2 6 22,3 5 0,-2 0 0,6 6 0,1-1-127,2-1 1,2 1 0,4-5-10,3 1 1,4 1-1,3-5 1,3-1-1,2-2 1,0-5-135,0-3 0,2-1 0,-6 0 161,-1 0 1,3-5-1,0-4 1,0-2 0,0-1 49,-3 0 0,-2-1 0,-4 1 90,-1-1 0,-1-3 0,2-1 0,-4 4 1,-1 2 254,0 2 0,0 5-138,-4-4 0,2 5-98,2-1 0,-3 8 0,4 4 0,-4 3 10,-1 2 1,4-1 0,0 2-88,-1 3 1,-2-2 0,-1 4 0,2-1 0,0-3 20,3-1 0,0-2 0,-1 1-50,4-1-2,4-5 1,-1-3-1,-2-8 1,-2-4-1,-1-3-32,-4-2 0,4 1 3,-2-1 1,1 1-1,-2 0 1,3-1 10,1 1 1,0-1 0,2 2-1,-2 2 5,-1 0 0,3 7 1,-1-2 1,-2 4-1,-2 4 26,-2 4 0,-2 3 0,0 1 1,0 1-1,0-1 22,0 1 0,0-1 1,0 0-1,0 1-16,0-1 1,4-4 0,1-1 0,2-1 14,3-3 0,-3-2 1,1-1 13,2 0 1,1-5 0,1-4 0,2-2-13,2-1 0,-2-5 0,3 1 1,-4 1-33,0 1 1,-1 1 0,1 1-72,-1 0 1,-4 5 62,0 3 0,-5 9 0,3 6-134,-1 4 1,-3 3-1,3-1 1,1 2-458,2 0 1,3 5-1,1-5 1</inkml:trace>
  <inkml:trace contextRef="#ctx0" brushRef="#br0" timeOffset="206819">8905 14870 8355,'4'-16'0,"0"-1"-151,0-5 0,0 9 0,1-4 1,-3 2 326,0-2 1,-2 3-35,0-2 1,-2 8-1,-2 4 1,-4 2-1,-3 2 1,-2 2-1,1 2 1,0 4-15,-1 3 1,-1 7 0,1 3 0,-1 2-192,3 2 0,3-6 1,-1-1-1,5-1-5,3-1 1,6 1 0,5-5-1,4-1-51,2-3 1,5-2 0,-3-6 0,1-2-18,3-2 0,-2-3 0,-1-5 1,-1 0 28,-3-1 1,-1-3 0,-3-2 0,-3 0-59,-4 0 0,-2-3 0,-2 3 1,0 0-81,0 1 0,-6 0 0,-2 5 0,-3-1 103,-2 1 0,-3 5 1,-2 3 141,-1 2 0,3 8 0,-2 1 0</inkml:trace>
  <inkml:trace contextRef="#ctx0" brushRef="#br0" timeOffset="207338">9500 14449 8355,'-12'-18'-158,"-5"8"1,-1-1 0,-1 4-1,-2 3-383,2-1 1,-4 3 712,2-2 1,2 4 0,-1 4-1,2 4 1,3 4 0,3 0 0,4 2-1,4 2 1,2 6 47,2 6 0,0 4 1,2 5-1,2 1-155,4 4 1,2-2-1,-1 5 1,-1 1-108,2-2 0,-4 7 0,-1-4 1,-1-2-64,0-1 1,5-3 0,-5-5 0,-1-3-94,-2-4 0,-1-4 1,0-3-1,-1-4-96,-4-4 1,-1 1 0,-8-8-1,-3 0-512,-3-3 743,-4-3 0,-1-1 0,1 0 0</inkml:trace>
  <inkml:trace contextRef="#ctx0" brushRef="#br0" timeOffset="207339">9079 14982 8355,'6'-5'11,"5"-2"1,-1-4-7,5 2 0,0-2 0,7 3 0,3-3 0,4 0 119,3 3 1,-3-2-855,4 6 1,5-6-1,7 3 1</inkml:trace>
  <inkml:trace contextRef="#ctx0" brushRef="#br0" timeOffset="208671">9885 14796 9230,'-4'-23'270,"-1"2"-239,1 8 0,10 9 0,1 8 0,1 6 0,-1 5 0,0 5 0,-2 0-312,1 1 1,-1 0 0,-2 3 0,1 1-51,-1 0 1,-2-6 0,-1-2 0,0-3 21,0-2 1,2-5 77,2-3 0,-3-8 0,5-3 0</inkml:trace>
  <inkml:trace contextRef="#ctx0" brushRef="#br0" timeOffset="208672">9971 14449 8355,'0'-20'0,"-4"3"0,-1 5-234,-2 4-129,4 3 0,-2 7-90,5 7 0,0-1 264,0 9 0,5 7 0,2 3 1</inkml:trace>
  <inkml:trace contextRef="#ctx0" brushRef="#br0" timeOffset="208673">10170 14784 8355,'-6'-7'0,"-2"3"-557,-3 2 527,4 2 0,-2 2 1,4 2 339,3 4 1,0 3 0,2 1 0,0 1-405,0-1 1,2 5 0,2-1 0,3-1-155,0-1 0,4-1 32,-3-1 0,-1-1-4,1-3 0,-5-4 208,1-8 0,-3-3 0,1-5 0,0 0 47,3-1 0,-1 1 1,-4-1-20,0 1 0,5 0 0,4-1 0,2 2-38,1 3 0,0-2 0,2 6 1,1 1 49,2 2 1,-1 1 0,-3 1 96,-1 4 1,-5 1 0,-3 7 0,-2 1 13,-2 2 0,0-2 0,0 2 1,1-2-107,3-1 1,-1-2 0,5-2 0,2-2-123,1-1 0,1-2 1,2-4-1,1 0-98,2 0 1,-1-2 0,-3-2 0,-1-3 30,0 1 0,1-5 0,-1 1 1,1-4 65,-1-2 1,-1-2 0,-1 2 0,-3 0 240,-2 1 0,3-3 1,-4 1-1,-1 2 137,-1 1 1,-4 6 0,-2 1-199,-4 2 1,-3 1 0,-2 4 0,1 1-15,0 3 0,1 3 0,1 5 1,2 2-25,-2 3 0,4-4 1,2 5-1,3-1-62,1-1 0,1 5 1,3-4-1,5-2-97,2-1 0,5-2 0,2-1 0,2-1-31,2-2 0,1-5 0,3 1 0,2-4 52,1-4 1,4-3-1,-4-6 1,-2 0-14,-1-4 1,-1 2-1,-1-4 1,-2-1 110,-2 1 0,-9 4 0,0-2 1,-4 4 67,-4 0 1,-3 1 0,-3-1 0,-4 2 121,-4 3 1,2-2 0,-8 6 0,2 2-80,-1 0 0,0 4 0,-3 2 0,1 3 16,3-1 1,3 5 0,2-1-1,3 4-143,2 2 0,0 1 1,5-3-1,0 1-177,0 1 1,6 1 0,2-6-104,3-3 1,2 3 0,-1-4 0,0 0 0,1-3 78,-1-2 1,1-2-1,-1-2 162,0-2 1,-3 1 0,-2-5 0,-2-2 236,-2-1 1,0 0-1,-1 2 327,3 0 0,-1 5-383,-4-4 1,0 7 0,0 1 0,0 7-72,0 4 1,0 7-1,0 2 1,0 4 17,0 0 0,-2 11 0,0 2 0,-3 2-78,3-1 1,-4 2 0,1-1-29,-2-3 1,4-7 0,-1 0 0,2-5-1,1-3 33,-3-4 0,3-4 0,-2-2-106,6-2 1,3-4 0,8-5-199,3 0 0,-3-10 0,3-2 1,0-3 113,0-3 0,3-1 1,-3-6-1,-2 0-69,-1 0 1,-2 0 0,0 1 87,1-1 1,-1 0-1,1 0 1</inkml:trace>
  <inkml:trace contextRef="#ctx0" brushRef="#br0" timeOffset="209058">11299 14734 7991,'-2'-12'0,"-1"-1"0,-1 1-845,2-1 1,0 5 680,2 0 1003,0 5-786,0-2 1,0 6-1,0 3 1,-1 3 0,-2 1-95,-1 1 0,0-1 1,2 4 52,-2 1 0,3-1 0,-3 0 0,4 1-7,4-1 0,-1-4 0,5 1 79,2 0 0,1 2 0,1 2 0,0-1-53,1 1 1,-5-5 0,0-1 0,1 0-28,-3 0 1,4-3 0,-4 3 45,0-2 0,-3 1 0,1-2-14,-2 4 1,-8-1 0,-2 1-35,-3 2 1,-3-3 0,-1 1 0,-3 0-1,0 0-432,0 1 1,6-6 93,4 1 0,-1-3 0,-3-1 1</inkml:trace>
  <inkml:trace contextRef="#ctx0" brushRef="#br0" timeOffset="209410">12353 14523 8355,'0'-18'608,"-4"4"-792,-1-2 0,-3 9 0,3 7 302,-2 7 0,4 8 1,-1 3-12,3 1 1,1 2 0,1 5 0,3 2-68,4 1 1,-1 0 0,0-5 0,0 1-131,0 0 0,-4 4 1,1 0-1,-3-3-539,-1-4 1,0 0 125,0-5 1,-11 5-1,-3-3 1</inkml:trace>
  <inkml:trace contextRef="#ctx0" brushRef="#br0" timeOffset="209862">12117 14660 8355,'1'-34'27,"4"1"0,-3 4 0,5-2 0,2 0 0,0 5 1,5 3 132,0 2 0,1 10 0,0-1-139,2 1 1,3 5 0,-2 2-1,1 3-231,4 1 0,-4 5 0,0 5 0,-1 4 0,-3 4 0,-1 1 0,-3 3 0,-3 1-1460,-4 2 1670,-2 0 0,3 0 0,2 0 0</inkml:trace>
  <inkml:trace contextRef="#ctx0" brushRef="#br0" timeOffset="209863">12142 15007 8355,'-7'12'-2,"1"1"0,12-2 97,2-3 0,7-3 1,3-5-1,2 0 90,2 0 1,2 0 0,5 0-1,3-1-565,0-3 1,4 1 0,-3-4 0,1 2-177,-1 2 0,-2-4 0,-7 0 1</inkml:trace>
  <inkml:trace contextRef="#ctx0" brushRef="#br0" timeOffset="210313">12551 14176 8503,'-25'-35'-229,"1"6"1,3 6 0,0 12 0,-2 3 0,-3 4 0,-5 2 251,0 2 1,-8 0 0,-5 3-1,-3 4 1,-1 7 0,-3 4 405,0 4 1,10 2 0,3 5-1,2 6 1,2 5-190,1 5 1,8 12 0,9 5 0,2 5-177,1 10 1,7 6 0,3 4 0,7 0-62,8 0 1,8-2-1,9-4 1,4-8-257,2-9 1,12-5 0,4-11 0,3-8 149,1-8 0,4-13 0,1-6 0,3-9 42,3-7 0,2-9 0,-2-12 0,1-6 42,-2-7 1,5-9 0,-9 1 0,-3-4 55,-7 0 1,-7-5 0,-8-1-44,-3-2 0,-8 0 1,-10-5-1,-5-3 1,-6-1-199,-3 0 0,-13-17 1,-9 10-1,-12-2 81,-11 2 0,-4 9 0,-13 0 0,-4 10 125,-2 13 0,-5 11 0,-7 13 1,0 10-27,1 9 1,0 16 0,10 12-1,2 7-184,4 5-211,3 10 1,2-1 0,2 11 0</inkml:trace>
  <inkml:trace contextRef="#ctx0" brushRef="#br0" timeOffset="210953">13816 14808 8355,'0'-16'53,"0"-1"1,0-3 47,0 3 1,0-1 0,0 3 100,0-1 0,0-1 0,0 5 686,0-1-775,0 6 0,0 3 0,0 10 0,0 5-91,0 4 0,0 7 0,0-1 0,0 2-290,0 2 0,0-2 0,2-1 0,2-2-184,4-3 1,4 0 226,5-5 0,1-5 0,3-3 124,-5-2 1,-2-6 0,-2-2 0,-1-1 23,-2-2 0,0-2 0,-5-2 0,0 1 36,2-1 1,-5 0-1,5-3 1,-2 0 25,0 1 0,4-3 0,-2 0 0,-1 0 91,1 0 0,2 6 0,-2 3-15,1 0 0,1 3 0,3 4-34,-3 4 0,-1 5 0,-4 6-15,1-1 0,1 0 0,-2 1 0,3-1-6,1 1 1,-3-1 0,4 0 38,2 1 1,1-1-1,0 1 1,-2-2-1,0-2 36,0 0 0,2-1 0,2 3 0,-2-2 83,-3 0 1,-3-5-201,-5 4 0,0-4 1,-1 3-1,-3-1-283,-4-4 1,-3 0 0,-2-2 0,0 0-60,-4 0 1,-2 0-1,-6 0 1</inkml:trace>
  <inkml:trace contextRef="#ctx0" brushRef="#br0" timeOffset="211120">13940 14374 7690,'-12'-12'-978,"12"24"0</inkml:trace>
  <inkml:trace contextRef="#ctx0" brushRef="#br0" timeOffset="211599">14982 14746 8355,'0'-19'-357,"0"3"1,-5 3 735,-4 5 1,4 8 0,2 8-271,6 3 1,-1 6 0,5-1-1,0-1-191,0-1 1,0 3-1,3 1 1,-3 0-441,-2-1 0,1 1 0,-4-2 123,3 0 1,-1 1 0,-4-5 0</inkml:trace>
  <inkml:trace contextRef="#ctx0" brushRef="#br0" timeOffset="211784">14932 14461 8355,'0'-19'63,"0"2"1,2 5-1,1 5 1,2 8-530,2 10 0,-3 3 1,3 7-1,0 1 213,0 1 0,1 2 0,4 0 0</inkml:trace>
  <inkml:trace contextRef="#ctx0" brushRef="#br0" timeOffset="212203">15193 14833 8355,'-8'-11'0,"1"2"0,1 0 0,2 0-66,-1-2 196,3 4 0,-3-4 0,6 4 0,3 0-95,4 3 1,3 2-1,2 4-12,-1 2 1,-3 3 0,-3 7-1,1 1-73,0 1 0,-4 5 0,1-3 0,-3 0-100,-1 0 0,5 2 1,-1-3-1,-1-2 51,-2-1 1,3-6 0,2-1 79,0-2 1,-1 0 0,1-7-22,0-2 1,-1-3 0,-2-5 0,3-1-14,1 1 0,-3-2 0,4-1 1,2-1 11,1 0 0,1-2 0,1 2 0,-1 2 18,0 5 0,1-1 0,-1 6 38,1 1 0,-5 3 0,0 4-14,2 4 1,-5 5 0,-1 2 0,-1 1-22,1 0 0,-2-3 0,2 1 0,-3 1-190,-1 2 0,4 4 0,2-5 1,1-1 44,2-1 1,2-2-1,2 1 1</inkml:trace>
  <inkml:trace contextRef="#ctx0" brushRef="#br0" timeOffset="212536">15962 14362 8355,'0'-24'0,"0"4"0,-6 3-579,-2 9 450,-3 3 1,-1 5-1,-2 1 1,-3 2-1,-2 2 186,0 2 0,-3 1 1,5 6-1,2 1 113,1 2 1,3 5-1,3-2 1,4 4 40,2 1 1,2 4 0,2 2 0,2 2-136,4 2 0,3 8 0,2-8 0,-1 3-43,0 0 1,-1-3 0,-1 6 0,-3-2-184,-2-2 1,4 0 0,-5-1 0,-1-2-164,-2-1 0,-1-5 0,-1-1-18,-4-4 0,3-1 0,-7-7 0,0-3 147,-2-2 0,-7-2 0,-1 4 0</inkml:trace>
  <inkml:trace contextRef="#ctx0" brushRef="#br0" timeOffset="214422">15639 14870 8355,'13'-12'-366,"3"4"1,2 1-1,0 1 1,1 2-215,1-1 1,-4 3 579,5-2 0,0-3 0,3 0 0</inkml:trace>
  <inkml:trace contextRef="#ctx0" brushRef="#br0" timeOffset="214423">16011 14920 8355,'0'-8'-40,"0"-1"1,0 1-1,2-3-27,2 3 1,3 1 0,5 3 0,1-3 65,-1 0 1,2-4-1,1 3 1,3-2-87,1 2 1,-2-3-1,2 3 1,0-3 33,1-2 0,-5-3 0,1-1 0,-3 2 27,-5 1 1,-3 2 0,-5-1 0,0 1 5,0 0 1,-5 5 0,-5 3 0,-3 2 78,-4 2 0,-4 2 1,5 2-1,-1 4 1,2 3 45,3 1 1,-3 2-87,6 3 1,4-2 0,1 4 0,2 0 0,4-1-34,2 0 1,3 2 0,6-7 0,3-2-188,0 0 0,6-1 0,-1-2 0,4-4 60,4-2 1,-3-2 0,3-2 0,-3-2 64,-1-4 1,4-7 0,0-2 0,-3 1 102,-4-2 1,-3 4 0,-4-4 0,2 2 86,-2-1 1,-5-1-1,-4 3 1,0-1-11,-3 0 0,-2 7 0,-2 0-32,-3 0 0,-3 3 0,-6 2 0,1 4-28,0 4 0,-5-1 1,0 5-1,2 2 23,2 1 1,1 1-1,3 2 1,2 1 71,1 2 0,-2-1 1,4-3-1,1-1-167,2 1 0,2-1 0,3-1-141,5-3 1,2-2-1,2-6 1,3 0-4,0 0 0,1-2 0,-5 0 0,2-4 110,2-1 1,-6-1 0,2-3 0,-2 1 122,-3 2 1,0 1-1,-4-2 414,1 0-237,0 6 1,-8-1-73,0 8 0,0 3-142,4 6 1,5-2 0,3-2-1,3-2-87,2-1 1,-1-2 0,2-4 0,1 0-18,2 0 1,3 0 0,-3 0-1,-2 0 16,-1 0 0,-6-4 0,-1-2 0,0-1 31,0-2 0,-5-2 0,3-2 0,-4 1 48,-1 0 1,1-1 0,2 1 0,1-1-3,-1 1 1,0-5 0,0 1-18,1 1 1,0 5-1,-3 3 39,3 2 0,-1 1 1,4 5 39,-2 3 0,1 3 1,-2 4-1,3-1-25,0-2 0,4 0 0,-4 5 0,1-1-36,0 0 1,1 1 0,2-1 0,-2 1-50,0-1 1,-5-4 0,3 1 0,-2 0-13,-2 2 1,-2-3 35,-1 1 0,-5-2 1,-4 1 95,-2-4 1,-5-3 0,-1-1-54,2 0 1,7-1-30,4-3 0,2 1 1,4-4-1,2 0-83,4 0 1,3 3 0,2-3 0,0 1-63,4-1 0,-3 3 0,4-5 0,-2 1 25,1 1 1,-1-4 0,-3 3 0,-1-2 109,0 2 1,-3-3 0,-1 4 0,0-1 91,-1-1 1,0 1 981,-3-4-825,-2 5 0,3 3 0,-5 8-157,0 4 1,0 3 0,0 2 0,0-1-172,0 0 0,6 2 0,2 1-1028,3 2 1,1-2 923,1-7 0,-1 3 0,0-4 1</inkml:trace>
  <inkml:trace contextRef="#ctx0" brushRef="#br0" timeOffset="214424">17202 14424 8355,'-12'-14'0,"-1"-1"0,1 0-455,-1 4 0,7 5 0,1 10 141,4 5 0,7 2 0,0 1 0</inkml:trace>
  <inkml:trace contextRef="#ctx0" brushRef="#br0" timeOffset="214425">17363 14387 8355,'0'-20'0,"-4"3"0,0 4-367,1 1 0,1-1 1,-1 1 584,-1 0 0,-1 6-139,5 6 0,0 7 0,0 8 0,0 4 177,0 5 0,0-1 1,0 10-1,2 0-219,2-1 0,-3 4 1,4-4-1,-4 1-248,-1 0 1,4-6 0,2 2-1,-1-4 123,1-4 0,-1-3-171,-1-6 1,3-5 0,5-3 122,1-3 0,-6-6 0,-2-3 0,-1-3 334,1-2 1,4 1 0,-2-1-154,0 1 0,4 4 0,-3 1 1,3 1 46,2 4 0,-5 0 0,0 2 1,1 2 50,-3 2 1,4-2 0,-4 7-1,-1 2-118,1 4 0,-2-1 0,-4 2 0,0-2 0,0-2-114,0 1 1,-2-1-132,-2 1 1,-1-5-1,-5-1 1,2-2-276,-2-2 0,-1-2 267,-1-1 1,-1 0-1,1 0 1</inkml:trace>
  <inkml:trace contextRef="#ctx0" brushRef="#br0" timeOffset="214664">17810 14275 8305,'-4'-12'0,"-2"1"0,-1 2 0,-1 7 0,1 4 0,3 7 33,3 2 0,1 7 1,0 2-1,0 4 0,0 2 1,0 1-1,0 5 0,0 1 308,0 2 0,4 3 0,0-6 0,-1 1-603,-2 0 1,0-1 0,2 1 0,1-4-174,-1-3 1,-2-7-1,-1-2 1,0-3-433,0-2 729,0 0 0,0 1 0,0-1 1</inkml:trace>
  <inkml:trace contextRef="#ctx0" brushRef="#br0" timeOffset="215013">18021 14784 8355,'-5'-9'67,"1"1"0,0 4 0,6-4 0,2-1 0,4 1 0,4 1 0,4 0 0,1 0 0,3-1-33,2 1 0,1-4 0,2 3 0,-2-2 0,-2 1 0,-4 0 0,-4 0 0,0-2-288,-1-2 0,-5 1 0,-3 0 13,-2-1 0,-2 1 0,-2 1 0,-2 2 208,-4 5 1,-5 3-1,-2 1 1,-1 0 172,1 0 1,-3 5 0,0 4 0,0 3 173,0 5 0,1 2 1,6 6-1,2-2-74,0-2 0,7 2 0,-2-2 1,4 1-204,4-1 0,4 1 0,9-6 0,3-2-382,4-4 1,2-1-1,3-5 1,4-1-454,3-1 0,6-13 0,2-3 1</inkml:trace>
  <inkml:trace contextRef="#ctx0" brushRef="#br0" timeOffset="217056">7727 16160 8355,'0'-12'-874,"0"6"1,0 6 834,0 7 1,0 6-1,0 3 1,0 3 0,0 2-1,0-2 1,0 1-1,0-2 51,0 0 1,0 2 0,0-3-1,1-3-166,3-5 0,-2 2 0,3-4 0</inkml:trace>
  <inkml:trace contextRef="#ctx0" brushRef="#br0" timeOffset="217223">7739 15863 8116,'-1'-7'-794,"2"1"0,11 6 0</inkml:trace>
  <inkml:trace contextRef="#ctx0" brushRef="#br0" timeOffset="217619">8260 15949 8355,'5'-12'0,"-3"-5"0,2 1 0,1-1-148,0 5 1,0 0-1,-2-1 1,1 1 344,-1-1 1,-2 1 0,-2 1-158,-3 3 1,1 2-1,-5 6 1,-2 0 39,-1 0 1,-3 6 0,-1 3 0,-2 5-54,2 3 0,2 3 0,0-2 1,2 2-66,3 2 1,2 1 0,6 3 0,0 2 2,0 1 1,0 5 0,0-1 0,0 3-79,0 1 0,4 5 0,2-1 0,-1-1-66,1-2 1,2 0-1,-4-2 1,1-3 56,0-4 1,-4 1-1,4-1 1,-5-3 14,-5-4 1,0-4 0,-5-6-1,2 1 8,-2-1 0,-1-4 0,-1-1 8,0-1 0,-1-2 0,2-5 1,3-4 41,4-3 1,-3-8-1,0-4 1</inkml:trace>
  <inkml:trace contextRef="#ctx0" brushRef="#br0" timeOffset="217973">8582 15801 8063,'-1'-20'0,"-3"4"0,-4 2-310,-3 2 0,-2 5 389,1 3 1,-1 2-1,1 2 1,0 2 68,-1 2 1,2 4-1,2 7 1,2 3-103,1 1 0,2 2 0,4 4 0,0 0 32,0-1 0,0 5 0,0 0 1,0-1-14,0-2 1,0 4 0,0 3-1,0 3-85,0 1 1,0 2 0,0 0-44,0-2 1,0 4 0,1-6 0,2 0 0,3-1 14,1-3 0,-1-5 0,4 2 1,-3-5-181,-2-2 1,1-6 0,-3 2 10,1-3 0,0-2 0,-5-1-741,-4-3 825,-1-2 1,-7-6 0,1 0 0</inkml:trace>
  <inkml:trace contextRef="#ctx0" brushRef="#br0" timeOffset="218177">8062 16309 8607,'8'-11'0,"1"3"0,5 4 0,6 2 0,3 1 0,3-2 0,3-1 38,4 1 0,3 0 0,1 1 0,0-4-693,1-1 0,-1 0 226,0-1 0,0-3 0,0 4 1</inkml:trace>
  <inkml:trace contextRef="#ctx0" brushRef="#br0" timeOffset="219048">9612 15925 8355,'0'-13'-67,"1"1"1,3-1 0,5 2 0,2 2-553,1 0 1,2 5 723,2-4 1,-1 4 0,6-3 0,1 2 0,2 2 0,0 0 0,1 0 0,-1-1-64,-4 1 1,-2 2-62,-5 1 1,-1 4 0,-1 2 0,-1-1-54,-2 1 0,-5 3 0,1 0 68,-3 2 0,-1 1 0,-1 0 0,-2 1 0,-2-1 0,-1 2 114,1 3 0,0-2-19,5 5 1,0-3 0,0 4 0,0 1 0,0 1 0,0 3 14,0 3 0,0-1 1,2 3-113,2 0 1,-3 2 0,5-3 0,-2 0-1,0 1-57,-1-4 1,0-1 0,-1-1 26,3 0 0,-1-6 0,-4-2 33,0-3 1,-6-2 0,-2 1 0,-3-1-7,-2 0 0,1-3 0,0-3 0,-1 0-36,1-3 1,-1-2-1,1-1 1,0 0-212,-1 0 1,1-1 0,-1-3-125,1-5 1,0-2 0,-1-1 0</inkml:trace>
  <inkml:trace contextRef="#ctx0" brushRef="#br0" timeOffset="219300">9624 16309 8355,'13'-12'-7,"-1"1"1,2 1 0,1 3 0,3 2-1,1 0 1,3 1 0,3 0-639,4 1 1,-3 2 0,4 1 0</inkml:trace>
  <inkml:trace contextRef="#ctx0" brushRef="#br0" timeOffset="221066">10567 16235 8215,'0'-13'0,"0"1"-192,0-1 1,0 1 0,1 0 236,3-1 0,-1 1 0,4-1 0,0 1 0,0 1 0,2 1 0,2 2 0,2-2 197,-1-1 1,1 3 0,-1 1 0,0 2-207,1 2 0,-5 7 1,-1 6-1,-2 5-106,-2 6 0,-1 2 1,-2 2-1,0 0-59,0-1 1,0 1 0,-2-1 0,-1-2 65,-1-2 1,0-9-1,6 2 47,2-2 0,-2-6 0,7 0 0,0-4-3,2-1 0,2-1 0,-1-4 0,1-3 0,-1-3-27,0-1 0,1-6 1,-1-2-1,-1 0 23,-2-1 0,2 0 0,-5-2 0,3 1 25,-1 1 0,-5 6 0,1-1 1,-3 2 120,-1 1-101,0 7 1,0 1-1,0 10 1,-1 3 15,-3 3 0,2 7 0,-2 4 0,3 4-25,1 3 0,0 5 0,0 1-16,0 5 1,1-2 0,2 4 0,1-4 0,-1 1-20,-2 2 0,-1 2 0,0 4 0,0-2-58,0 2 1,-1 0 0,-3-2 0,-5-5-29,-2-5 0,-1-6 1,0-9-1,-1-3 96,1-3 0,-6-7 0,0-5 19,3-4 1,-2-5 0,10-7 0,-1-3 18,0-3 0,5-8 0,-1-2 0,3 0-37,1-1 0,4-2 1,3 4-1,2 2-51,5 1 0,3 2 0,-1 3-48,5 5 0,-3 2 0,-2 3 1,-2 3-133,-2 4 1,6-3-1,2 0 1</inkml:trace>
  <inkml:trace contextRef="#ctx0" brushRef="#br0" timeOffset="221302">11075 16545 8542,'-7'5'76,"2"-3"1,6 9 0,2-3 0,1 3 0,-1 1 0,0 1 0,-1-1 0,3 1-374,-3-1 1,0 0 0,-2 1 0,0-1-293,0 1 1,5-7 322,3-1 1,4-10 0,0-1 0</inkml:trace>
  <inkml:trace contextRef="#ctx0" brushRef="#br0" timeOffset="221546">11125 16321 8355,'0'-12'-449,"0"0"1,0 6 17,0 6 0,5 11 0,2 8 0</inkml:trace>
  <inkml:trace contextRef="#ctx0" brushRef="#br0" timeOffset="222098">11398 16123 8382,'0'-12'0,"1"1"0,3 2-4,5 5 1,-3 3-1,3 1 137,0 0 0,6 1 1,3 2-1,2 2-191,2 2 1,-3-2 0,0 1-1,1 1 1,-2 0 0,-1 1-1,-1 1 1,-4-1-335,-4 2 0,2-3 365,-6 1 1,0 0 0,-5 3 54,-3-3 1,-2 3-1,-3-4 1,0 3 86,0 2 0,-7-2 0,-1 8 0,-1-2-103,0 1 1,-3 5 0,3-3 0,0 1 22,0-4 0,3 2 0,5-1-506,2-2 1,7-3 60,1-4 1,11 3 0,8-4 0</inkml:trace>
  <inkml:trace contextRef="#ctx0" brushRef="#br0" timeOffset="222099">11757 16334 8355,'7'-13'10,"4"1"0,-9 2 94,2 6 0,-8 6 0,-6 11 0,-4 3-120,-2 0 1,-5 2-1,3-1 1,-1 2-1,-2 0 1,2-1 0,2-1-1,5-1-609,4-1 0,-2-5 204,6-2 0,0 1 0,4 3 1</inkml:trace>
  <inkml:trace contextRef="#ctx0" brushRef="#br0" timeOffset="222460">12154 16061 8815,'0'-12'0,"0"-1"0,-1 2 0,-3 3 0,-3 5 0,-1 6 69,-1 5 0,5-1 1,-3 3-1,0 2 0,2 3 1,-1 2-1,2-1 1,0 2 50,0 2 1,0-1 0,4 3 0,0-3-122,0-1 1,4 3-1,3-5 1,3-1 35,3-1 0,2-1 0,-1-2 0,1-3 54,2-4 1,1-3 0,-2-2-293,5-3 0,-3-3 1,0-7-1,-2-1 1,1-3 98,-2-1 1,-2-2 0,-5-4 0,-4 2 65,-3 2 0,-1-5 1,-1 4-1,-5 0-15,-6-1 1,-2 5 0,-6 1 0,-2 3-95,-2 2 1,-2 5 0,-3 4 0,-3 6-318,1 5 41,-5 9 0,4 8 0,-5 6 1</inkml:trace>
  <inkml:trace contextRef="#ctx0" brushRef="#br0" timeOffset="223015">13345 16346 8355,'-6'-8'-406,"-2"0"0,3 4 427,0-5 0,4 5 1,1-4-1,0-2 1,0-1-1,0-1 1,1-1 42,4 1 1,2 0-1,5-1 1,0-1-122,1-2 1,-2 2 0,-2-2-1,-2 2-86,-1 1 1,2 1 8,-4 0 1,0-1 0,-5 2 23,-3 3 0,1 2 143,-5 6 0,5 6 0,-1 2 0,3 3-13,1 2 0,0-1 0,1 0 1,3-1 25,4-2 0,3 2 1,2-3-1,-1 3-2,1 1 0,-5 1 1,-1-1-1,0 1-7,-1-1 0,-3 5 0,1-1-16,-2-1 0,-4-2 0,-2-4-143,-4 0 0,-3-2 1,-1 2-778,-1-1 756,1-5 0,-1 8 0,1-4 1</inkml:trace>
  <inkml:trace contextRef="#ctx0" brushRef="#br0" timeOffset="223293">13853 16235 8355,'-5'-7'328,"-2"1"1,-4 8-668,3 2 0,1-1 0,4 5-309,-1 1 1,0-2 405,4 2 1,5-1-1,2 4 1</inkml:trace>
  <inkml:trace contextRef="#ctx0" brushRef="#br0" timeOffset="223543">14163 15801 8355,'-1'-18'-138,"-3"5"1,1 4 0,-4 9-1,2 7 1,2 6 680,2 8 1,1 2-339,0 2 1,0 4 0,0 0 0,1 0-148,3 1 0,-2 1 0,3 3 1,-1-2-310,0-2 0,0 3 0,-2-4 1,1-1-281,1-2 1,1-5-1,-2-2-469,1-1 879,0-2 1,2-3-1,1-1 1</inkml:trace>
  <inkml:trace contextRef="#ctx0" brushRef="#br0" timeOffset="223872">13928 16098 8355,'8'-5'-473,"0"-2"486,2 0 1,1-3-1,3 5 1,2-1 0,5-1-1,2 2 1,5-1 0,4 2-1,5 0 1,2-1 0,0-1-589,3 1 1,-4-5-1,5 3 1</inkml:trace>
  <inkml:trace contextRef="#ctx0" brushRef="#br0" timeOffset="223873">14573 16185 8355,'-6'-11'-869,"6"3"431,0 2 0,11 6 0,-4 0 0</inkml:trace>
  <inkml:trace contextRef="#ctx0" brushRef="#br0" timeOffset="225313">15590 15999 8244,'0'-12'-96,"0"-1"1,0 5 163,0 0 0,-2 1 77,-2-1 1,3 1 0,-3 5 0,4 1-119,4 2 1,-1 8-1,5-1 1,2 4 0,1 3-1,1 2-106,0-2 1,5-1-1,-1-2 1,1-1-1,0-2-129,-1-5 1,5-3 0,-3-1 0,0 0 49,-1 0 0,0-4 1,-6-2-1,-1-1 91,-2-2 0,-4-2 1,3-2-1,-2 1 45,-2 0 0,-1-1 0,-2 1 1,0-1 115,0 1 1,-5 4 0,0 1 195,-2 1 0,-1 2 1,-3 6-182,3 2 0,-2 4 0,4 7 0,1 3-13,-1 1 1,2 2 0,3 5-1,-2 3-23,-1 4 1,-2-1 0,4 1 0,-2 1-251,1 2 0,0-3 0,0-1 1,-1-3-147,1-6 1,2 2 0,1-6 0,0 1-203,0-4 0,0-6 469,0-2 1,0-5-1,0 3 1</inkml:trace>
  <inkml:trace contextRef="#ctx0" brushRef="#br0" timeOffset="225629">16036 16284 8355,'13'-5'297,"-5"3"0,0-2 0,-5 8 1,1 5-1,-3 2-148,-1 1 0,0 2 0,-1 1 0,-2 3-143,-1 1 1,0 1 0,3 0 0,-2-2-598,-1 0 1,0-4-1,4 2-1066,0-2 1331,0-1 1,5-7 0,2 0 0</inkml:trace>
  <inkml:trace contextRef="#ctx0" brushRef="#br0" timeOffset="225805">16309 16036 8355,'-12'0'-1311,"-1"-12"1</inkml:trace>
  <inkml:trace contextRef="#ctx0" brushRef="#br0" timeOffset="226103">16408 15689 7929,'-12'-8'-586,"-1"-1"1,1 7 818,0-2 0,3 2 0,1 2-46,-1 0 1,2 6 0,-2 2 0,1 4 0,0 5-29,0 4 1,1 7-1,-3 6 1,3 1 14,2 3 0,-4 0 0,5 2 1,1 3-80,2 1 1,1 0 0,0 3 0,0-2-260,0 2 1,1-8 0,4-2-1,4-3-249,6-2 0,5-3 1,4-8-1,3-6-106,2-5 0,2-5 0,7-5 1</inkml:trace>
  <inkml:trace contextRef="#ctx0" brushRef="#br0" timeOffset="226498">16632 16111 8288,'1'-11'660,"3"2"-757,4 5 0,3 3 0,2-1 0,-1 0-69,1-2 1,-1-2 0,0 3-1,-1-2 39,-2-2 0,2-1 0,-4-5 42,-1 1 1,0-1 0,-6 1 72,0 0 0,0-1 1,-1 2 102,-4 3 0,-1 2 1,-7 6-1,1 0 10,-1 0 1,1 6 0,0 2 0,1 5-25,2 3 1,4-1 0,5 5-51,0-3 1,0 1 0,1-2 0,3 1-185,5 3 0,3-5 0,3 1 0,3-2 0,1-3-397,3-2 0,2-4 374,1-5 1,5 0-1,2 0 1</inkml:trace>
  <inkml:trace contextRef="#ctx0" brushRef="#br0" timeOffset="227011">17103 16036 8355,'-7'-5'-1581,"1"-2"1806,1 0 1,-2-4 118,-5 3 1,-1 2 142,1 2 1,-1 3-425,1 1 1,1 1-1,1 3 1,2 3 0,0 1-42,1 1 0,-3-1 1,6 4-1,1 1-24,2-1 0,1-4 0,0 1-167,0 0 0,1-2 0,4 0-202,3-1 1,3-2 0,1-6 159,1-2 0,-1-3 272,0-5-243,-5-1 360,-1 1 1,-6 7 0,0 5 0,0 8-51,0 7 0,0 0 0,0 6 0,-2-1-45,-2 0 0,3 7 1,-3-2-1,2 1 57,2 0 1,-4-1 0,0-1 0,1-4 16,2-3 1,1-3 0,1-3-116,4-3 0,-3-3 0,7-5-119,0 0 0,1-1 1,-1-3-306,0-4 1,-1-2 0,3 0-1,-1 2-1272,-2-1 1477,-5 3 0,8-5 0,-4 4 1</inkml:trace>
  <inkml:trace contextRef="#ctx0" brushRef="#br0" timeOffset="227353">17326 16259 8355,'0'-12'0,"0"4"-328,0 0 0,1 3 432,4-3 1,-4 4 468,3-4 0,2 6-448,-2 2 1,0 6 0,-4 6 0,0 1-59,0-1 1,0 5-1,0 1 1,0-1-291,0 1 0,0 0 0,0-3-1187,0 2 906,0-1 1,5 2-1,2 2 1</inkml:trace>
  <inkml:trace contextRef="#ctx0" brushRef="#br0" timeOffset="227658">17512 15615 8355,'13'1'-329,"-1"3"0,0 7 324,1 6 1,3 3 0,2 0 0,0 2 277,0 4 0,3 7 1,-5 0-1,-2 3-40,-4 1 0,-1 6 1,-6 1-1,-3 3-287,-3 2 0,-6-6 0,0 5 0,-2-4-88,-1-4 0,0-1 1,-1-3-682,1-3 0,-1-3 401,1-5 1,0 0 0,-1 0 0</inkml:trace>
  <inkml:trace contextRef="#ctx0" brushRef="#br0" timeOffset="228115">18070 16098 8355,'0'-8'0,"0"0"113,6-1 0,1 3 0,5 0 0,0 2 1,2 0-1,1 0 0,3-1-167,2 1 0,-1 0 1,3 4-1,-1-1 1,1-2-1,0-1 1,-2 1-1,-3 2-519,-3 1-30,-2 0 0,0 0 0,1 0 1</inkml:trace>
  <inkml:trace contextRef="#ctx0" brushRef="#br0" timeOffset="228424">18219 15887 8355,'0'-6'-546,"1"0"0,2 7 865,1 4 0,0 1 1,-4 7-65,0-1 1,0 2 0,0 3 0,0 2 0,0 1-125,0 1 0,0 0 0,0 4 0,0-1-360,0 1 0,0 0 1,0 0-1,0-2-303,0-2 0,5-3-46,-1-6 0,5 6 0,-2 1 1</inkml:trace>
  <inkml:trace contextRef="#ctx0" brushRef="#br0" timeOffset="228775">18616 16197 7826,'8'-12'0,"0"1"0,2 3 0,1 4-523,2 2 0,-1 2 0,0 0 0</inkml:trace>
  <inkml:trace contextRef="#ctx0" brushRef="#br0" timeOffset="228776">18889 16197 8355,'8'-6'-225,"-1"0"198,-2 1 0,5 3-1370,-2-2 1160,-2 3 1,5 6 0,-4 2 0</inkml:trace>
  <inkml:trace contextRef="#ctx0" brushRef="#br0" timeOffset="229058">19335 15987 8355,'9'-11'102,"-3"1"0,1 2 0,-1-2 1,-1-1-1,-3-1 0,-4 2 1,-2 6-1,1 8 0,2 7 0,1 4 1,1 2 326,4-2 0,-4 3 1,4 0-1,0 1 1,-1 3-1,-2 0-826,0-1 0,2 1 0,0-4 0,-1 0 0,-2 0 0,-1-3 0,0-2 0,0 0-390,0-1 1,-5 6-1,-2 1 1</inkml:trace>
  <inkml:trace contextRef="#ctx0" brushRef="#br0" timeOffset="229317">19224 16086 8355,'5'-7'0,"2"-3"0,5 6 151,1 1-154,-1-3 0,6 4 1,3-3-1,2 0-194,2 1 0,0 0 0,0 4-1157,-1 0 1150,1 0 0,0-5 0,0-2 0</inkml:trace>
  <inkml:trace contextRef="#ctx0" brushRef="#br0" timeOffset="230273">20030 15949 8355,'0'-12'0,"0"0"155,0-1 0,0 1-27,0-1 0,1 7 0,2 4 0,2 8 0,1 6 1,1 3-1,0 2 0,2-1-204,2-1 1,-2 3 0,-1-1 0,2-2-124,1-1 0,1-3 1,0-3-1,1-4 6,-1-2 0,-4-2 1,-1-2 109,-1-2 0,2-3 1,-4-5-1,0-1 0,1 1 31,-1 0 0,1-1 0,-2 1-39,1-1 1,0-3 946,-4-1-569,0 1 1,0 10-179,0 6 0,0 10 1,0 8-1,0 0-1,0 0 1,2 5 0,0 1 0,4 4-70,1 4 0,-4 1 1,2 6-1,-1 1-79,0 1 1,0 0 0,-4-2-1,0 0 51,0-2 1,-5 1-1,-2-10 1,-1-5-258,-1-5 0,1-5 1,-6-4-1,-1-2 66,-1-1 1,-2-2-1,1-5 89,-3-4 1,0 3 0,1-7-1,1 0 1,3-2-50,1-2 0,7-3 0,3-1 1,3 1-125,1-2 0,3 4 59,5-3 1,6 4-1,10 0 1</inkml:trace>
  <inkml:trace contextRef="#ctx0" brushRef="#br0" timeOffset="230866">20451 16371 9136,'0'-19'0,"0"2"0,0 3 0,0 2 0,2 1 0,1 1 0,2 4 0,2 0 0,3 3 0,1 2 0,1 2 0,-1 3 0,-1 3 0,-3 2 0,-2-1 0,-1 1 0,0 2 0,1 2 0,-3-1 0,0 1 0,-1-1 151,3 0-400,-2-5 0,4 3 103,-1-6 1,-3-5 0,5-7 93,-1-4 1,-1 0-1,-2 0 1,3 1 36,0 2 0,-3-2 1,3 3-1,-1-3-44,3-1 1,-1 5 0,2 3 0,0 2-21,2 2 0,2 0 1,-1 0 41,1 0 0,-1 4 0,0 2 0,1 1 69,-1 2 0,-4 1 0,1 0 7,0-2 0,-3 0 1,-1 3-1,-1-1 231,1-2 103,-1 0-234,-4-1 0,0-7 0,0-8-96,0-3 1,0 3 0,0 0 0,1-2-81,3-1 1,3-2 0,6 1-83,-1 0 0,0 1 0,1 1 1,-1 3 58,1 2 0,3 0 1,1 5 109,-2 0 0,-1 0 0,-2 3-65,0 5 0,-5 1 1,-3 7-1,-2-1 1,-2 1-288,0 0 1,-2 6-183,-2-1 0,-3 2 0,-5 2 0</inkml:trace>
  <inkml:trace contextRef="#ctx0" brushRef="#br0" timeOffset="231187">21332 15515 8355,'-5'-13'-576,"-2"-3"660,-6 12 1,5 2-1,0 6 158,-2 4 0,3 8 1,-1 6-1,-2 6-100,-1 5 0,-1 8 1,-1 5-1,2 2 11,3 2 1,-3 4 0,4-1 0,-1 1-167,0 1 0,5-4 0,-1 3 0,2-3-215,2-2 0,6-6 0,4-4 1,3-8-232,4-4 0,4-1 0,-4-10 0,3 0 46,2-3 0,1-6 0,2-1 0</inkml:trace>
  <inkml:trace contextRef="#ctx0" brushRef="#br0" timeOffset="231970">21506 16024 8501,'5'-11'137,"3"3"0,3-2-72,2 6 0,3-2 0,1 3 0,-2-2-144,-1-2 1,-2 3-1,1-4 112,-1-2 1,-1-1-1,-3-1 1,-2-1-255,-1 1 0,-3-1 0,2 1 0,-3 0 98,-1-1 1,-4 1-1,-1 1 1,-2 1 110,-3 2 0,3 5 0,-1-1 0,-2 3 83,-1 1 1,-2 5 0,-3 5 0,0 4 22,1 2 1,5 6 0,3 0 0,2 3 10,2 0 0,1 5 0,2-8 1,0 0-28,0 2 0,6-6 1,4-1-152,5 1 1,4-5-1,6 1 1,1-6-1,3-3-121,4-2 0,-1-2 0,-1-2 0,0-2-217,-4-1 1,4-5-1,-2-1 1,-3-4 376,-4-2 0,1-2 0,-3 2 0,-1 0 120,-3 1 0,-2-3 0,-3 1 0,-1 2 58,-2 1 0,-5 2 1,0 0-1,-6-1 109,-5 1 0,1 4 0,-2 1 0,0 1-46,-2 3 0,-2 2 1,1 1-1,0 0-191,-1 0 0,1 4 0,1 2 0,1 1-1,2 2 0,1 2 0,-3 2 0,3-1 110,2 0 0,-1 1-311,2-1 0,3 1 1,-3-1 73,2 0 1,8-5 0,2-3-6,3-2 1,2-2 0,-1 0 71,0 0 0,-1-2 0,-1 0 117,-2-2 156,-5-1 0,3 7-109,-6 2 0,-2 4 0,-1 7 0,-1 3-40,2 2 0,-1 0 0,0 5 0,-1 0 47,1 0 1,-2 4 0,0 0 0,3-2-80,0-1 1,2-1 0,0-1-52,0-4 1,0-2 0,0-6 0,0 1-64,0-1 1,6-5 0,1-4 41,0-6 1,4-4-1,-3-5 1,2-1-59,-2 1 0,3-4 0,-3-1 0,3 0-246,2 0 0,-1 3 0,0-3 0,1 3-160,-1 2 0,1 0 0,-1-1 1</inkml:trace>
  <inkml:trace contextRef="#ctx0" brushRef="#br0" timeOffset="232571">22250 16309 8105,'0'-8'-309,"0"0"730,0-2 38,5-1 1,2 4-281,6 3 1,-5 2 0,-1 1 0,0-2-42,0-1 0,-3 0-199,4 4 1,-4 0-1,3 1 1,-2 4 1,0-3-1,-5 7 1,0 0-82,0 2 1,4 2 0,0-1-102,-1 0 0,-2 1 1,0-2 59,4-3 1,-3-2 139,7-6 0,-5 0 1,3-2-57,-2-2 0,1-3 1,-4-5 135,3-1 1,0 5-1,-2 0 1,2 0-33,2 1 0,-3-3-109,5 6 0,-1 0 85,4 4 1,-1 1 0,-1 3-7,-2 5 1,-5 2 0,2 1 0,0 0 112,-1 1 1,0-1 96,-4 1-62,0-1 0,1-5 1,2-4-76,1-6 1,4-4 0,-2-4 0,-1 1-60,1 2 0,2 0 0,-2-3 1,1 1-30,2 2 1,-2 4 0,1-3-1,2 1-76,1 4 0,-3 0 0,1 2 72,0 0 0,1 2 0,0 0 0,-4 4-86,0 1 1,-1 1 0,-2 4-143,1 1 1,5-1 0,-5 1 46,-1-1 0,3 0 0,1 1 0</inkml:trace>
  <inkml:trace contextRef="#ctx0" brushRef="#br0" timeOffset="232837">22771 15590 8355,'13'-4'0,"3"-1"0,0 3-363,6 6 1,-7 3 672,6 5 1,0 7 0,4 6-1,-1 7 195,1 4 1,0 6 0,-2 4 0,-2 2-344,-4 2 1,-5 5 0,-4 3 0,-5 2-309,-6 2 0,-13 0 1,-12 2-1,-5-1-1162,-6-1 1,-17 3 0,-2-8 0</inkml:trace>
  <inkml:trace contextRef="#ctx0" brushRef="#br0" timeOffset="238171">11423 17599 8355,'0'-12'-14,"0"-1"0,0 1 92,0-1 95,0 1 0,0 0 0,1 0-91,3 4 0,3 3 1,7 5-1,1 0 1,1 0-1,0 1 1,-1 3-103,1 4 1,-6 5-1,2 2 1,-1 3-94,0 1 0,-4-4 0,-1 3 0,-2-1 41,0-1 0,0 5 0,-4-4 1,-1-2-1,-3-1-30,-5-2 0,-2-1 1,0-1 81,3-2 0,-3-5 0,4-1 0,0-4 28,3-7 0,3-2 1,1-2-1,0-4-20,0-4 0,1-2 0,2-2 0,2 0-153,2 1 0,2 0 1,3 2-24,0 1 0,1 6 0,-1 0 1,1 5-1,-1 5-56,0-1 0,1 6 0,-1-1 0,1 5 226,-1 3 1,0 7 0,1 5 0</inkml:trace>
  <inkml:trace contextRef="#ctx0" brushRef="#br0" timeOffset="239977">11745 17773 8355,'0'-9'168,"1"2"-156,4 2 0,-3-5 0,7 3 0,0-1 1,2 0-1,2 0 0,0-1-75,4 1 1,-3 0 0,2-5 0,-2 1 11,-2 0 0,1-1 0,-2 1 0,-1-1-179,-2 1 1,-5 0 0,1-1 184,-3 1 1,-2 1-1,-3 2 59,-5 5 0,-2-1 1,-1 1-1,-1 2 20,1 5 0,1 0 1,1 5-29,2 2 1,4 1 0,-3 3 0,2 1 0,2 1-11,1-1 1,8 3 0,2 0 0,3-1-35,2-4 0,5 5 0,2-8 1,4-2-24,0-1 1,5-3 0,0-4 0,0 0 5,2 0 1,-5-1 0,4-2-1,-1-2 40,0-2 1,-1-3-1,-6-5 1,-3-2 37,-1 2 1,-2 0 0,-5 0 0,-2-2 80,-5 2 0,-4 2 0,-4 2 15,-5 2 1,-6 0 0,-1 4-81,0 3 1,-1 0 0,0 2-1,2 2 1,1 0-30,2 3 0,-1 4 1,1 0-1,1 2-41,3 1 0,1 2 0,4 1 0,-1 1-45,1 0 0,2 1 1,2 0 28,3-2 1,3-1 0,5-3 0,1-3-33,-1-4 1,1-2 0,-1-2-1,1-2 35,-1-2 1,0 1 0,1-6 0,-2-4 47,-3-2 0,3-3 0,-3 3 0,2-3 14,-2-1 1,2 0 0,-6-3-22,-1 1 1,2 0 0,-1-5 0,-1-1-1,0-2-43,1 1 1,-3-2 0,4 1-1,-4 3 44,-1 4 1,-6 0-1,0 5 1,-3 3 40,1 5 1,4 3-1,-4 7 15,-2 4 1,4 7 0,2 9 0,3 1-19,1-2 0,0 8 1,0-3-1,0 1 0,0 0 1,4 0-1,2 2 1,0 1-53,4-2 0,-3 0 0,1-3 1,2 0-48,1-4 0,5 2 0,2-5 52,2-2 1,-5-7-1,1-3 1,0-4-1,-1-1-5,1 0 1,1-6 0,-6-2 0,-2-3 8,0-1 1,-2-1 0,1 1 11,-4 0 1,2-2-1,-2-1 1,-2-2-1,0 2 4,-2 1 1,0 6 0,0 0 50,0-2-32,0 4 1,0 2 0,0 8 0,0 5 4,0 2 1,1 5-1,3 1 1,3-1-70,0 2 0,4-4 0,-3 3 0,3-4 23,2 0 1,-1-5-1,1-1 6,-1-2 0,5 0 1,-1-5-1,-1 0 2,-1 0 0,-2-6 0,-1-2 0,-2-3 13,-5-2 1,1 1 0,-1 0 0,-1-1 5,-1 1 1,-2-1 0,0 1-1,0 0-6,0-1 1,0 5 0,0 0 173,0-2-120,0 4 1,1 6 0,2 9-38,1 2 0,1 5 0,-2 1-148,1-2 0,2-1 1,-3-2-1,2 1-37,2-1 1,1 0 0,5-1-1,-1-2 1,2-5 3,2-3 1,-2 5 0,4 1 0</inkml:trace>
  <inkml:trace contextRef="#ctx0" brushRef="#br0" timeOffset="239978">13072 17500 8355,'0'-13'29,"0"1"391,-5 0-331,3 5 1,-7 2 0,4 10 0,3 3-8,0 3 0,-2 1 0,0 2 0,0 1-109,-2 2 1,5 1 0,-3-3 0,2 3-78,2 1 1,0-4 0,2 2-1,2-5-71,4-4 0,3 2 0,3-6 0,1-1 124,2-2 0,3-1 1,-2-1-1,2-3-111,2-4 0,0-3 1,0-2 128,-2 1 1,-4-1-1,0 1 1,-2 0-7,-2-1 1,-5 1 0,-3-1 0,-2 1 63,-2 0 0,-6 0 1,-2 3 4,-3 1 0,-1 5 0,0 0 0,3 4 36,1 4 0,1 4 0,-3-1 0,3 4 7,2 0 1,0 4 0,5 2 0,0 0-40,0 0 1,2 0 0,2-3 0,4 2-26,3-2 0,3-3 0,1-3 0,3-5 11,1-3 0,1-1 0,2 0-35,-2 0 0,-3-1 1,2-3-1,1-6-12,-1-5 1,-4 1 0,2-2-1,-4 2 1,-2 1-9,-2 1 0,0 0 0,-5-2 1,-1-1-23,-1-2 1,-2 1 0,-2 3-25,-2 1 0,1 3 0,-5 3 37,-2 0 1,3 2-1,1 5 4,0 3 0,2-1 0,4 5 38,0 2 0,5 1 0,4 2 1,2-1-1,3 0-30,2 1 0,-1-5 158,6 0 0,-6 1 0,2 3 0,-4 0-65,0 1 1,-2-1-1,-3 1-49,-4-1 1,-4-1-81,-4-3 1,-3-2-1,-5-6 1,-1 0-797,1 0 596,5 0 1,-4 5-1,4 2 1</inkml:trace>
  <inkml:trace contextRef="#ctx0" brushRef="#br0" timeOffset="240662">14325 17053 8755,'-2'-15'0,"0"1"0,-4 5 468,-1 2-402,4 8 0,-6 6 0,5 7 0,1 2 0,2 5 49,1 2 1,0 12 0,0 2 0,-2 3 51,-2 3 0,3 1 0,-4 5 0,3 0-317,-2-4 1,2-2-1,-2-7 1,3-2-272,1-1 1,0-7 0,0 1-293,0-5 1,4-7-510,0 1 1111,0-7 0,-4-9 0,0-7 0</inkml:trace>
  <inkml:trace contextRef="#ctx0" brushRef="#br0" timeOffset="240663">14101 17525 8355,'0'-9'-59,"0"1"1,6 5 0,2-2 0,5 1 0,2-1 0,3 3 275,1 0 0,6 2 0,5-1 0,0-2-124,1-1 0,3-1 0,-2 2 0,0-1-212,-3 1 1,-7 2 0,-3 1-1,-1 1 6,-3 3 1,-5-1 0,-4 5 0,0 2 207,-3 1 0,-2-3 0,-1 0 77,0 2 0,0 1 0,0 1 0,0 1-95,0-1 0,0 1 0,0-1 0,2 0-55,2 1 0,3-5 1,5-1-1,0-2-109,1-2 0,1-1 0,1-2 0,3 0-107,1 0 0,-4-6 1,2-2-1,-4-3 120,0-2 1,-5 1 0,-1 0 0,-2-2 42,-2-3 0,-1 3 0,-4-2 0,-2 2-57,-4 2 0,-3-1 0,-3 2 0,-3 3-167,-3 4 1,-4 3-1,0 1-160,-1 0 0,1 6 296,4 7 1,-4-1 0,5 6 0</inkml:trace>
  <inkml:trace contextRef="#ctx0" brushRef="#br0" timeOffset="241383">15999 17450 8355,'0'-8'-542,"0"0"1,1-2-1,2-1 826,1-2 0,0 5 0,-5 1 93,-3 2 0,-2 2 0,-3 9 0,2 5-156,1 4 1,-2 7 0,4-2-149,1 4 0,2 1 0,1-2 0,0 1 0,0-2 15,0 0 0,5 2 1,5-6-1,4-1-132,2-3 0,2 1 0,-3-8 1,3 0-23,2-3 1,0-3 0,5-2 0,-2-3-101,-2-5 0,1-3 1,-4-5 79,1-3 1,-8 0 0,2 0 0,-2-2-21,0-2 1,-4 0-1,-3-1 1,-3 0-1,-1 0-120,0 0 1,-7-2-1,-4 1 87,-4 2 1,-7 8 0,1-1 0,-3 5 0,-4 3-70,-1 5 1,0 4 0,6 6 0,2 5-79,5 4 0,3 3 244,5-2 0,-3 4 0,4 4 0</inkml:trace>
  <inkml:trace contextRef="#ctx0" brushRef="#br0" timeOffset="241752">17128 17214 8424,'8'-23'0,"-1"2"0,-2 5 0,-1 3 0,-1 5 0,-3 4 0,-5 3 0,-5 2 0,-4 3 0,-1 4 0,-3 3 0,0 2 0,-1 1 0,1 1 0,-1 1 0,1 1 0,-1-1 0,2 1 0,0-2 0,5-1 0,0-2 0,2 1 0,-1-1 0,1 0 0,2 1 0,4-1 0,3 1 0,2-2 0,4-2-6,8 0 1,1-7 0,5 3-1,0-4 1,1-1-6,2 0 1,-3 1 0,2 2-1,-1 1-196,0-1 0,2 4 0,-6 1-88,-1 3 0,-2-3 0,-5 1 0,-4 0 90,-3 2 0,-6 2 0,-2-1 0</inkml:trace>
  <inkml:trace contextRef="#ctx0" brushRef="#br0" timeOffset="242048">16756 17599 8355,'-11'1'0,"1"2"72,2 1 65,5 0 0,-1 0 0,8 1-25,4-3 1,5 4 0,3-1 0,5 1-103,2-1 0,6 0 1,1-4-90,2 3 1,1-3 0,3 4 0,-2-4 0,-3 0-1,-4 2 1,-3 1-682,-1-1 1,1-2-1,0-1 1</inkml:trace>
  <inkml:trace contextRef="#ctx0" brushRef="#br0" timeOffset="242381">17760 17363 8025,'0'-12'103,"0"-1"1,2 7-53,2 1 1,4 4 0,8 1 0,5 0-1,3 0 1,2 0 0,1 0 0,4-1-311,0-3 0,-2 2 0,3-2-275,-2 3 0,-1-5 0,-4-1 1</inkml:trace>
  <inkml:trace contextRef="#ctx0" brushRef="#br0" timeOffset="242667">18380 17004 10941,'0'-10'0,"0"6"0,0 8 0,0 6 0,0 2 0,0 2 0,0 1 0,0 4 0,-1 3 0,-2 6 0,-1 1 0,1 2 0,2 1 0,1 3 0,0 0 0,0 3 0,0-2 0,0-2 0,0-1 0,0 0 0,0-1 0,0-5-108,0-5 1,-2 0 0,0-5 0,-2-2-1088,1-1 1,1-2-1,2 1 1</inkml:trace>
  <inkml:trace contextRef="#ctx0" brushRef="#br0" timeOffset="269275">7826 15515 6223,'5'-11'0,"4"2"0,2 2 30,1 1 1,0 2 0,1 4 0,-1 0 0,1-1 0,0-2-1,3-1 1,2 1 43,1 2 1,2 1-1,3 0 1,1 0 0,0 0-1,1 0 1,3 1-1,3 2 1,2 1-121,3-1 1,-2 2 0,6 1-53,-2 1 0,2-5 0,2 3 0,0-4 62,-1-1 1,4 0 0,-5 0 0,0 0 35,2 0 1,-3-1-1,4-2 1,0-3 6,0-1 0,1 1 0,0-4 1,-2 3 32,-1 1 1,-2 2 0,4 4 0,1 0-60,-1 0 1,-4 0 0,2 2 0,0 0-7,-1 3 1,5 3-1,-5-4 1,-1 0 40,-2 2 0,4-5 0,0 3 0,3-2 2,1-2 1,3 0 0,0 0-1,2 0-3,3 0 1,-2-5 0,6 1 0,1 2-68,2 0 0,3 2 0,0 0-8,2 0 1,2 0 0,-3 0 0,-1 0 0,-2 2 45,-2 2 0,-2-3 1,2 5-1,0-2 26,-3 0 0,1 0 0,4-4 1,0 0 41,0 0 0,2 0 0,2 0 0,4-1 22,3-4 0,3 3 0,1-5 0,2 0-62,-2 0 0,4 0 0,2-3 0,1 4 11,-1 0 0,5-2 1,-3 4-1,2 0-75,3-2 0,-1 5 0,-2-4 0,0 4 34,0 1 0,4 0 0,0 0 16,-2 0 1,-1 4-1,-1 2 1,0-1-1,1 2 36,3 0 0,-3-4 1,5 2-1,-2-1 3,-1 1 0,7-1 1,-2-4-1,1 0-23,0 0 0,-46 0 1,0 0-1,47 0 1,0 0-43,-46 0 0,0 0 0,49 0 0,-47-1 0,0 0 1,-1 0-1,1 0-27,-2-1 1,1-1 0,6 1 0,0-1 0,-4 2 0,-1-1-1,2 0 1,0-1-24,0-1 0,-1 1 0,2 1 1,0 1-1,-3-2 0,0 1 0,-1-1 1,-1 0-136,1-1 0,0 0 0,44-7 0,-4-2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8:12:18.03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13246 5432 8355,'-2'-14'16,"0"-1"1,-4 0 0,-1 4-1,-1 7 230,1 7 0,1 11 0,6 9 1,2 6-1,2 3 0,4 3 1,3 4-1,2 4-428,-1 1 1,1-4 0,-2 0 0,-2-4 0,-1-5 0,2 0-1,0-4 1,-2-2-1880,-4-4 1774,-2-3 1,-2-6-1,0 0 1</inkml:trace>
  <inkml:trace contextRef="#ctx0" brushRef="#br0" timeOffset="513">13283 5457 8355,'-6'-18'118,"5"4"1,-3-2 116,3 2 1,1 6-1,1-1 1,3 1 101,4 1 0,3-2 0,3 5 0,1 1-337,2 1 0,5 2 0,-3 0 0,2 0-222,-1 0 1,-4 2 0,0 2-1,-2 4-87,-2 3 0,-5 2 0,-3 0 0,-2 3-125,-2 0 0,-6 6 0,-3-1 290,-7 2 0,1 1 1,-4-2-1,0-3 134,-1-1 1,5 3 0,-1-5 0,3-1 190,5-1 0,3-6 1,5 1-1,1 0 5,3 2 1,3 0 0,7-2 0,2-4-123,5 1 0,2 0 1,2 6-1,0-3-43,0-1 1,-2 1-1,-1 3 1,-2-1 3,-3-3 1,0 3 0,-6-2 0,-3 2 8,-4 1 1,-2 5-1,-5-1 1,-4-1-100,-5-1 1,-9 3-1,0-1-84,-2-1 1,-6 2 0,0-3 0,3-3-34,4 0 0,0-6 0,5-1 0,3-4-232,5-4 1,3-8 0,6-7 0</inkml:trace>
  <inkml:trace contextRef="#ctx0" brushRef="#br0" timeOffset="897">13804 5705 8355,'-13'-7'130,"1"2"1,4 6-1,1 3 1,1 4 0,4 3-1,2 2 1,4-1-1,4-1-117,3-2 0,1 2 1,1-5-1,-1 3-139,1-1 0,-1-4 0,0 3 0,1-1-184,-1-4 1,1 0 0,-1-2-9,0 0 1,1-2-1,-2-2 1,-3-4 291,-4-3 1,2-2 0,-2 1 248,-1 0 0,-1-1 1,1 1 32,1-1 1,0 1 0,-4 0 127,0-1 0,0 5-238,0 0 1,0 10 0,0 3 0,0 6-1,0 5-81,0 5 1,0 2 0,0 3-242,0 3 0,-4-1 1,-1 5-1,-1 0 0,-1-1-150,1-3 1,3 1 0,-1-1 0,2-3-150,2-4 1,-5 2-1,-2-5 1</inkml:trace>
  <inkml:trace contextRef="#ctx0" brushRef="#br0" timeOffset="1280">15094 5370 8355,'7'-26'-119,"-3"5"-154,-3 6 1,-1 7 0,-1 1 0,-2 0-38,-1 0 0,-4 3 0,2-3 711,-1 2 1,0-1 0,-2 3 0,0-2-67,0-2 0,2 4 1,0-2 137,1-1 0,-2 6-270,4 0 0,-4 6 1,4 8-1,-1 2 1,1 5-83,0 2 1,-1 3 0,2 3 0,-1 4-35,1 3 1,0 6-1,0-1 1,-1-1-64,2-2 0,0 0 0,2-1-161,0 0 1,4 0-1,0-1 1,1-3-100,0-4 0,-3 1 0,2-1 0,-3-1-172,-1-2 1,-5-5-1,-4-2 1,-2-1-1,-1-3-202,-1-1 0,-4-2 0,-3 1 0</inkml:trace>
  <inkml:trace contextRef="#ctx0" brushRef="#br0" timeOffset="1554">14895 5308 8355,'-7'-5'-250,"-4"3"0,9-7 320,-7 5 0,7-2 1,-3 2-1,5-4 1,5-3 356,3-2 1,8 1 0,4-1 0,0 1-264,1 0 1,1-1 0,6 2-230,1 3 1,4-2 0,-4 6 0,-2 1 0,-2 2 63,-4 1 1,1 7-1089,-6 5 0,1 6 0,-5 7 0</inkml:trace>
  <inkml:trace contextRef="#ctx0" brushRef="#br0" timeOffset="1722">14908 5779 10773,'12'-6'-412,"0"1"1,6 3 0,3-1-1,2-1 1,2 0 0,1 0 0,2-2-129,1-1 0,5 4 0,-2-2 0</inkml:trace>
  <inkml:trace contextRef="#ctx0" brushRef="#br0" timeOffset="3445">15565 5767 8355,'-1'-19'617,"-4"2"-624,4 3 0,-10 6 0,3 1 71,-3 2 0,-2 1 0,0 4 0,-3 1 104,0 3 1,-5 3 0,3 5 0,0 1-49,0-1 1,2 5 0,4-1 0,0 0-210,4-3 0,-1 0 1,4-1-177,3 1 0,6-2 0,4-2 54,3-1 0,2-5 0,-1 1 0,2-2-90,2-2 0,-1-2 0,5 0 0,-1-5 0,-1-3 172,0-4 1,-2-1 0,-3 3-1,-1-2 296,1-3 0,-5 4 0,-1-4 316,-2 3 0,-2 6-67,-7 0 0,-2 6-304,-2 2 1,3 6 0,5 6 0,0 1-403,0-1 0,1 0 0,3 1 0,4-1-543,3 1 1,2-5 674,-1 0 0,1-5 0,-1 3 0</inkml:trace>
  <inkml:trace contextRef="#ctx0" brushRef="#br0" timeOffset="3446">15763 5742 8355,'0'-12'-225,"0"-1"1261,0 1-534,0 5 0,2 2 0,2 6 0,4 3-424,3 4 0,2-1 1,-1 3-383,0 4 1,1-2 0,-1 5 0,-1-2 98,-3 1 1,2-2 0,-6 3 0,-1-3 0,-3-2-385,-4 0 0,1-5 0,-5-1 322,-2-1 0,-1-3 1,0 0 356,3-4 0,-2-5 0,6-6 1,1 1-82,2 0 0,2-2 0,4-1 0,4-3-76,6-2 1,-1 5 0,4-3-202,0 0 0,1 5 0,6-5 0</inkml:trace>
  <inkml:trace contextRef="#ctx0" brushRef="#br0" timeOffset="3447">16098 5432 8355,'0'-12'-45,"0"-1"522,0 1 0,0 0 380,0-1 0,0 8-627,0 5 1,2 5 0,2 9 0,3 3-308,0 3 0,-1 4 1,-3 2-1,3 1 1,-1 2-1,1-1 1,-2-1-169,1 2 0,-3-4 0,2 1 0,-3-4 0,-1-1-104,0-2 0,0 3 0,0-5-239,0-2 160,-5-1 1,5-9 104,0-5 1,4-5 0,7-9 0,0-1 175,3-2 1,1-5-1,-1 3 1,-1 0 135,0 2 1,6-1 0,-6 2 0,-1 1 237,-2 1 0,1 3 1,-5 1 966,1 2-857,4 5 1,-9-1 0,1 8-195,-6 4 1,-4-1 0,-6 2 0,0 2-83,-4 4 0,2-1 0,-4 2 0,1-2 108,3-2 0,1 2 1,3 1-1,3 2-138,3-2 1,4-5-1,2-2 1,4 1-272,3 2 0,4 1 0,5-4 1,3-3-407,4 1 0,5-5 0,1 2 1,0-4 402,1-4 1,9-10 0,-2 1 0</inkml:trace>
  <inkml:trace contextRef="#ctx0" brushRef="#br0" timeOffset="3448">16656 5680 8355,'0'-12'-1052,"0"-1"1259,0 1 0,-5 1 1,-3 1-1,-3 4 123,-2 0 0,1 2 1,-1 4-1,1 0 302,0 0 1,-1 0 0,2 1-497,3 3 1,-2-1 0,6 5 0,0 2-401,-2 1 1,5 1 0,-3 1 0,3-1 271,1 1 1,5-5 0,3 0-603,3 2 1,-2-3-1,-1 0 1,2-2-149,1-2 0,1-2 0,0-1 640,1 0 1,-5-4 0,-1-1 1333,-2-2 520,0-2-1300,-5-3 1,0 7 0,0 5-231,0 6 1,0 5-1,0 2-334,0-1 0,1 1 1,3-2-1,4-3-108,3-4 0,2 2 0,-1-2 18,1-1 1,3-2-1,1-1 1,-2 0-111,-1 0 1,-2-4 0,0-2 0,1-1 50,-1-2 1,1 2 0,-1-1-1,0-2 1,-1-1 142,-2-2 0,0 1 0,-3-2 0,-1-1 78,1-1 1,-2-1 0,-4 5 404,0-1 0,0 1 326,0-1 1,0 5-169,0 0 0,-1 5-150,-4-1 0,4 8-241,-3 4 0,3 3 0,1 2-3,0-1 1,0 1-1,1-2 1,3-2-1,4 0 24,3 0 0,2-2 1,-1 1-1,1 1-165,-1-2 1,-1 4 0,-1-5-1,-3 3-111,-2-1 1,-1 0 59,-4 5 0,-1-1 1,-3-1-379,-5-3 0,-2-1 1,-1-4-548,0 1 0,-6 0 0,-2-4 0</inkml:trace>
  <inkml:trace contextRef="#ctx0" brushRef="#br0" timeOffset="4086">16594 5172 8355,'4'-13'199,"1"1"0,-3 4 1,0 8-1,-4 15 0,-2 12 1,-4 11-1,-3 2-1203,-1 2 0,-6 8 0,-2 6 0</inkml:trace>
  <inkml:trace contextRef="#ctx0" brushRef="#br0" timeOffset="5254">17822 5209 8355,'0'-12'-164,"-1"1"-401,-3 2 650,2 9-23,-3 13 0,1 6 1,-1 6-1,3 2 1,-1 5-1,0 7 1,-1 2-1,0 4 1,0 1 2,0 1 1,0 2-1,4-7 1,0-2-1,0-3-208,0-4 0,0-4 0,0-8 1,0-5-1,1-2 0,3-3-1185,4-3 1157,-2-2 1,5-6 0,-4 0 0</inkml:trace>
  <inkml:trace contextRef="#ctx0" brushRef="#br0" timeOffset="6958">17909 5792 8564,'-7'-6'66,"3"5"0,8-3 1,4 1-1,5 0 261,3-1 0,-2-1 0,4 2 0,-1-3-451,-1 0 0,1-1 0,-4-3 53,4 2 1,-5-1 0,2-3 0,-4 0 0,-2-1-95,-1 1 1,-2-1 0,-5 1 81,0 0 1,-1-1-1,-3 2 14,-4 3 0,-5 2 0,-2 6 55,-1 0 1,-1 6 0,5 4 0,1 3 14,2 4 1,0 4 0,5-5 0,1 1 0,1-1 14,2 1 1,2 1 0,2-3-44,4 1 1,5-3 0,3-5 0,5 0-121,2-1 1,2-1 0,0-6-44,0 0 0,-1 0 1,1-2-1,0-2 1,0-4 30,0-3 1,-6-3 0,-3-1-1,-2-2 126,-1 2 0,-2-3 0,-3 0 1,-4 1 120,-3-1 1,-1 1 0,0 5 339,0-1 0,-1 2 32,-3 3 1,-2 4-344,-2 8 1,3 3 0,5 7-1,0 1 38,0 1 1,0 2 0,0-3-199,0 2 1,1 1 0,2-3-1,2 2-81,2-2 0,-3-3 1,3-2-1,0-3-232,0-2 344,1-1 0,3-5 0,-2-3 13,-5-4 1,-2-4 0,1 0 0,1 0 4,-1-1 0,3 1 0,-1-1 2,2 1 1,0 0 0,3 1 0,-2 1-7,1 2 0,2 5 47,2-1 1,-1 2 0,-1 4 0,-1 2-37,-2 4 0,1-1 1,3 0 12,0-1 1,-3 3 0,-1-2 0,1 1-12,3 1 0,-4-7 1,0 4-1,2-2-111,1 0 0,-3 0 53,0-4 1,-4 0 0,3-1-28,-1-3 0,-2 1 0,-4-5 38,0-2 1,0-1 0,0-1-1,1-1 65,3 1 0,-1-1 1,5 1-22,2 0 0,-3 1 1,1 2 13,2 5 1,-3 3 0,1 1 0,2 0-18,1 0 0,-3 0 0,0 1 0,2 2 0,0 3-17,-2 0 1,3 3 0,-4 3-1,1 0-48,0 1 0,-1-1 1,3-1-1,-3-1-144,-2-2 1,4-4 0,-4 3 42,2-1 1,1-2-1,5-4 19,-1 0 1,-1-6 0,-1-2 0,-2-3-1,0-1-7,-1-1 1,0 1 0,-4-1 254,1 1 1,1-4-1,-2-1 238,1 2 1,0 1-62,-4 2 0,-5 5-73,-3 3 0,-2 4 0,0 4 0,3 4 1,2 4-42,2 5 0,2-3 1,1 4-1,0-2-177,0 1 1,0 3-1,0-3 1,0-2 40,0-1 1,5-2 0,4 1-1,2-2-743,1-3 599,-5-3 0,3-6 1,-5-3 47,2-4 1,-4-3-1,1-2 1,-3 1 32,-1-1 0,4 1 0,0-2 0,-1-1-17,-1-1 1,2-1-1,1 6 143,2 3 1,-3-2 0,5 5 0,0-1-75,2 1 1,-3 0-1,1 7 1,0 1-50,2 1 1,-2 5 0,-1 0 0,0 2-58,-1 1 0,3 0 0,-6 1 0,-1-1-16,-2 1 0,3 3 1,0 1-72,-1-2 0,0-7 207,1-4 0,-1-2 0,4-4 0,-2-2 14,-2-4 1,2-3-10,-1-2 1,5 1 0,-4 0 0,1-1 0,1 1 86,0-1 1,-3 2 0,3 2 57,-2 1 1,5 5-144,-2-1 0,2 4 0,-1 4-14,0 4 1,-5 3 0,4 1 0,0 2 0,1 1 23,-1 2 1,1-1 0,7-3-214,0-1 0,5-1 0,-3-1 0,0-3-6,0-2 0,4-1 1,-2-4-1,2-1 215,-1-3 0,2-3 0,-3-7-4,-1-2 0,3 2 1,-5-4-1,-2 2-22,-1-1 0,-6-4 0,-1 5 0,-2 1 0,-2 1 40,-2 1 1,-1 1 0,0 0 16,0-1 1,-5 2 0,-3 3 0,-5 4-60,-3 2 1,2 8 0,-3 2-1,4 3-92,0 2 0,1 5 0,-1 2 0,1 2 24,-1-1 0,5 1 1,1-4-1,2 1-76,2 3 1,2-4-1,1-1 1,1-5-29,3-4 0,2-1 0,3-4 216,0 1 1,-1-1 0,4-6-1,1-2 1,-1-4 94,1-4 1,-1 0-1,0-3 1,-1 2-25,-2 1 1,2 1-1,-3 0 559,3-1-659,-4 1 1,-2 6 0,-5 6-92,0 7 0,0 4 1,0 2-1,0 0-370,0 4 0,2-2 0,0 4 0,4-1-126,1-2 0,1 3 0,5 0 0</inkml:trace>
  <inkml:trace contextRef="#ctx0" brushRef="#br0" timeOffset="7217">20216 5792 8355,'0'12'706,"-6"6"0,-1 2-738,1-1 1,-5 4 0,2-2-1,-2 4-662,-1 4-110,5-3 1,-10 4 0,4-5 0</inkml:trace>
  <inkml:trace contextRef="#ctx0" brushRef="#br0" timeOffset="11980">9649 10505 8025,'-5'-11'0,"-2"4"0,0 7 0,3 8 0,2 7 102,2 6 1,0 2 0,0 5-1,0 4 1,0 5 0,0 4-1,0 6 1,2 7 0,0 5 89,2 3 1,1 4 0,-4 0 0,2-1 0,1-1 0,-1-4-268,-2-2 0,-1-3-500,0-5 1,0-8 0,1-3 0,2-7-133,1-6 0,0 0 579,-4-9 0,-5-1 0,-2-3 1</inkml:trace>
  <inkml:trace contextRef="#ctx0" brushRef="#br0" timeOffset="12345">9488 11571 8355,'-6'-7'259,"-1"2"0,1 6 1,1 3-487,4 5 1,1 2 0,0 3 360,0 2 1,0-2 0,1 4-1,4-2 1,3 1 0,3-1-1,3 1 1,1-1-10,1 0 0,5-4 0,-3-2 0,0-3-138,0-2 1,4-2 0,-3-6 0,2-4-131,-1-4 0,0 0 0,0-8 1,-3 0-239,-3-1 0,-2 1 0,-1-3 67,-3 1 0,2 2 1,-5-3-1,1 3 0,1 2 72,0 6 1,-4-7 0,2 4 0</inkml:trace>
  <inkml:trace contextRef="#ctx0" brushRef="#br0" timeOffset="13037">9537 12502 8355,'0'-13'982,"0"1"-784,-5 5 0,2 1 18,-5 6 0,5 2 1,-1 2-1,3 4 14,1 3 1,0 3 0,0 1-211,0 2 1,4 5-1,0-2 1,0 4 0,0 1-98,0-1 0,2 1 0,-3 0 0,2-2-454,2-2 1,-3 1 0,3-5 0,0-4-192,0-3 95,-4 1 0,8-4 0,-5 5 0</inkml:trace>
  <inkml:trace contextRef="#ctx0" brushRef="#br0" timeOffset="13038">9289 12303 8355,'-12'-5'959,"0"-2"1,1-6-918,2 1 1,11 0 0,10-1 0,7 1 0,5-1 0,2 2 0,3 2 0,4 2-541,3 1 1,2-2 0,1 4 0,0 1-227,-4 2 1,-6 6-1,2 2 1</inkml:trace>
  <inkml:trace contextRef="#ctx0" brushRef="#br0" timeOffset="13039">9426 12836 8355,'0'9'0,"1"-1"0,3 2 239,3-5 1,10 5 0,1-6 0,1-1-254,3-2 1,1-1 0,4 0-372,2 0 1,-2-5-309,6-4 0,0-2 0,4-1 1</inkml:trace>
  <inkml:trace contextRef="#ctx0" brushRef="#br0" timeOffset="13546">9537 11819 8355,'-37'-24'140,"-3"0"0,2 4 0,5 4 2156,5 7-2260,-5 3 0,15 12 0,-10 3-126,1 7 0,-1 4 1,4 9-1,-1 4 189,0 3 0,0 8 0,2 4 1,2 6-28,4 3 0,4 6 0,2 9 0,1 3-110,2 4 0,6 8 0,2-3 0,7 1-100,4 5 1,7-3 0,3 2 0,4-6-319,4-9 1,2-6 0,8-10 254,2-4 1,1-15 0,4-7 0,4-10 0,0-9 25,2-8 1,0-6 0,-2-8 0,0-8 208,-1-10 1,-1-6 0,-1-9-1,-3-7 49,-1-3 1,3-13 0,-6 0 0,-5-3 171,-4-3 0,-6 5 0,-5-4 0,-5 0-57,-5 1 0,-4 1 0,-8 6-158,-2 0 0,-8 4 0,-10 2 0,-7 1 0,-7 4-226,-4 4 0,-11 1 0,0 10 1,-3 9 104,-1 8 1,-4 10 0,1 7-1,-1 6-186,1 8 0,3 5 0,5 5 0,2 0-273,2 4 0,-2 4 0,4 7 0</inkml:trace>
  <inkml:trace contextRef="#ctx0" brushRef="#br0" timeOffset="14386">13965 7181 8355,'4'-18'-57,"0"-1"0,-1-2 0,-2 0 0,-1-1 0,0-1 0,2-2 0,1 0 1,1 2-1,-2 1 0,0 3 0,-2 1 1224,0 2 0,0 3-65,0 0-862,0 1 0,0 11 1,1 6-279,3 9 0,-1 6 0,4 9 0,-1 3 1,-4 0 1,1 8 0,0-3 0,1 2-674,-1-1 1,-2-5-1,-1-1 1,0-2 136,0-2 1,0-8 0,0-3 247,0-3 0,-5-2 0,-2 1 0</inkml:trace>
  <inkml:trace contextRef="#ctx0" brushRef="#br0" timeOffset="14817">13779 6933 8355,'-4'-14'0,"0"-1"627,1-2-540,2 6 1,6 0 0,5 3 0,4-3-161,2-1 1,10 3 0,0 3 0,5 0-1,3 3 1,1 2 0,-1 2 0,-1 3-733,2 5 0,-9 3 452,-1 5 0,-3 2 0,2 6 1</inkml:trace>
  <inkml:trace contextRef="#ctx0" brushRef="#br0" timeOffset="14818">13953 7330 8355,'0'7'479,"5"-2"1,3-5-1,3 0-481,2 0 0,5 0 0,4-1 0,4-3-261,3-5 1,5 0 0,-2-1 0,1 3-489,0 2 1,-5-5-1,2 3 1</inkml:trace>
  <inkml:trace contextRef="#ctx0" brushRef="#br0" timeOffset="15320">14114 6697 8355,'-6'-23'0,"-2"1"20,-3 1 0,3 6 0,0-2 1,-2 4-1,-3 0 56,-3 1 1,-2 4 0,-4 1 0,1 0 302,-1 0 1,-1 4 0,-3-1 0,-2 4-191,-1 4 1,-1 4-1,2 9 1,-1 5 19,2 6 0,-4 7 1,4 8-1,2 4-97,3 8 0,3 2 0,-2 11 1,5 1-39,2 2 1,7 9 0,3-5 0,4 1-106,4-4 1,14-5 0,12-16 0,10-5-139,10-6 0,1-11 1,7-13-98,1-2 1,1-8-1,2-6 1,0-9 0,-2-7 78,-7-9 0,5-5 1,-9-9-1,-1-4 126,-1-6 0,-12-2 0,1-7 0,-4-1 175,-4-2 1,-9-1 0,-7 1-1,-6 3-126,-5 5 1,-4-7 0,-5 1 0,-8 0-152,-6-2 1,-10 6-1,-5 3 1,-7 6 11,-5 9 0,-6 12 0,-3 13 0,-2 8-59,-2 7 0,-2 14 0,4 15 0,6 11 1,4 11-777,8 5 718,7 3 1,10 5-1,7 2 1</inkml:trace>
  <inkml:trace contextRef="#ctx0" brushRef="#br0" timeOffset="15524">15304 7045 8355,'-6'5'-656,"1"3"1,4 3 0,1 2 0</inkml:trace>
  <inkml:trace contextRef="#ctx0" brushRef="#br0" timeOffset="16171">15379 7045 8355,'0'-13'209,"0"-5"1,0 4 212,0-2 1,0 9 0,0 7-64,0 7 1,0 4 0,1 1-1,2 1-295,1-1 0,2 5 0,-4-1 0,4 1-21,1 1 1,0-5 0,2 4-202,0-3 1,-1-7-1,4-3 1,1-3-1,-1-1 21,1 0 1,-1-1-1,-1-3 1,-1-5-81,-2-2 1,0-5 0,3-2 0,-1 0 150,-2 0 0,-1-3 1,1 3-1,-2 1 29,-1-1 1,-3 1-1,2 5 1,-3-1-9,-1 1 0,0 4 1,-1 1-93,-3 1 1,2 3 69,-2 8 0,3 2 1,1 5-1,0 0 46,0 1 0,1-1 0,2 1 20,1-1 1,4 0 0,-2 1 0,1-1 0,2 1 155,2-1 0,2-1 1,-2-1-1,-2-2 90,0 2 0,-5-4 1,3 3-188,-2 0 1,-2 2 0,-7 2 0,-6-2-74,-5-3 1,-3 3 0,-4-4-1,1 1-242,-1 0 0,4-5 0,1 1 1,0-2-568,0-2 1,1-6-1,4-1 1</inkml:trace>
  <inkml:trace contextRef="#ctx0" brushRef="#br0" timeOffset="16172">15540 6660 8355,'-23'1'0,"3"4"0,8 3 0,7 3-656,3 1 1,8 6 0,1 1 0</inkml:trace>
  <inkml:trace contextRef="#ctx0" brushRef="#br0" timeOffset="16331">16396 7144 8355,'-7'12'-874,"-10"6"0,4 1 1</inkml:trace>
  <inkml:trace contextRef="#ctx0" brushRef="#br0" timeOffset="16628">16495 7094 8355,'7'-19'109,"-3"2"-8,-2-2 1,-2 5 0,0-2 221,0 2 1,-5 6 387,1-1 1,-4 8-578,4 1 0,0 11 1,4 8-1,1 2-135,3 0 1,-1-1-1,4 5 1,0 0-252,0 0 1,-3-2-1,3-2 1,0-5-2298,-1-2 2027,-3-1 1,8-1 0,-4 0 0</inkml:trace>
  <inkml:trace contextRef="#ctx0" brushRef="#br0" timeOffset="18808">16520 6759 8355,'-12'-11'-108,"-1"3"-49,6 2 0,2 8 0,6 3 1,3 6-316,4 5 1,4 6-1,0-3 1</inkml:trace>
  <inkml:trace contextRef="#ctx0" brushRef="#br0" timeOffset="18809">16731 7107 8355,'0'6'382,"1"-8"0,3-8 1,5 2-1,2 1 1,1 3-720,0-2 0,1 5 1,-2-5-1,-2 2 171,0 0 1,-7-1-1,4 2 1,-2-3 229,0-1 1,0 3 0,-4-4 111,0-2 0,0 3 187,0-1 1,2 5-269,2-1 1,3 3 0,4 2-1,-2 2-116,0 1 1,-2 6 0,2-2-1,-2 3-8,-1 2 1,2-1-1,-3 0 1,1 1-111,-1-1 1,4 1-1,-5-1-413,-1 0 239,4-5 207,-1-1 0,3-12 38,-1-2 0,-1-7 0,2-2 0,0 2 0,-1 1-23,-1 2 1,4-5 0,-3 1 105,3 1 1,2 5 0,-1 2 290,0-2 1,1 5-236,-1 0 1,-1 10 0,-1 3 0,-3 3-39,-2 1 0,4 1 0,-4-1 0,1 1-105,-1-1 1,5-4 0,-2-1 0,3-1-190,1-4 0,1 0 1,-1-2 10,1 0 1,-1-2 0,0 0-1,-1-4 98,-2-1 0,2-5 0,-3-5 89,3 2 0,0-4 0,-1 0 0,-3-2 0,0 0 51,-1-1 0,-3-1 0,1-2 1,-2 0 141,-2 0 1,0-4 0,0 0 0,-2 2 148,-2 1 0,1 6 0,-3 4 0,-1 3 264,0 5 0,3-1 1,-5 6-179,0 4 0,2 10 0,0 10 1,1 2-97,4 2 0,0 10 0,2 3 0,2 5-140,2 4 0,-1 11 0,3 6 1,0 5-285,-3 3 1,-1 12-1,1-6 1,1 2 144,-1 2 1,4-18 0,1-1-129,3-10 0,2-14 0,0-9 1,3-11-1,2-10 267,1-7 0,-4-8 0,3-7 0,-3-7-83,-3-8 1,4 0 0,-9-5 0,-1-1-264,-1-2 0,-4 0 1,-1 2-1,-1 2 5,-4 2 0,-3 2 0,-8 8 0,-4 3-26,1 3 0,-4 2 1,2 1-1,-1 1 95,1 2 0,-1 4 1,6-3-1,0 1 131,3 4 0,2-5 41,2-2 1,4-2 0,6-1 0,5 0 0,5-1-67,4 1 1,7-1-1,-3 1 1,2 0-22,0-1 0,-1-3 0,4-1 0,-2 2 29,-2 1 0,-4 3 0,0 1 0,-2 2 38,-2-1 0,-1-2 1,-1-2-1,-3 1-24,-2-1 1,4 5 0,-5 0 0,0-2 202,1-1 0,-3-1 1,2-1-1,-3 1 86,-1 0 1,-5 5-1,-3 1-178,-3 1 0,-2 3 0,1-1 17,-1 6 0,1 4 1,0 7-1,0 1-50,4 2 0,-1-1 0,4-3 0,4-1-139,4 0 1,5 5 0,7-1 0,3 0-192,1-3 1,4-4-1,4-3 1,2 1-195,-1 0 1,3-4 0,2 0 0,2-5 188,-2-2 0,1-5 1,-5-1-1,-3-4 175,-4-2 1,-4-1 0,-5 5 0,-2-1 310,-3 1 0,-1 0 1,-4-1-1,1 1 252,-1-1 1,-6 5 0,-3 0-103,-1-2 1,1 3-1,-4 0 1,2 2 0,-2 2-54,-1 2 0,-1 1 0,-1 0 0,1 1-232,-1 3 0,2 3 1,2 6-1,0 0-206,0 4 0,2-3 0,0 2 0,1-1-256,4 2 1,0-3-1,2 2 30,0-2 0,6-3 0,2-3 136,3-4 0,2-2 0,-1-2 99,0 0 0,1-2 0,-1-2 157,1-4 0,-5-3 0,-1-1 1,0-1 164,0 1 1,-5-1-1,4 1 325,-1 0 0,-3 3-307,2 1 0,-1 5 0,-1 0-127,2 6 0,1 4 1,-5 6-1,0-1-147,0 0 1,4 1 0,1-1-1,2 1-81,3-1 0,1-4 0,1-1 0,1-1-19,-1-4 1,0 0 0,2-2-1,1 0 77,2 0 0,-1-2 0,-3 0 0,-2-4 0,-2-1 55,0-2 0,-5-2 55,4-2 0,-4 1 0,3-1 0,-1 1 1,-4 0-36,0-1 1,-1 1 0,2-1-20,1 1-128,0 0 73,-4 5 0,2 7 0,2 8 1,3 3 16,0 1 1,4-3-1,-3 0 1,3 4-62,1 2 1,1 1-1,-1-3 1,0-1 0,1 1 1,-2 3 143,-3 1 1,2-1-1,-6-3 78,-1-1 0,-3-4 1,-4-1-1,-5-1 0,0-2 93,0 1 1,-2-3 0,3 2 26,-3-3 1,4-2-210,3-3 1,8-2-1,4-4 1,5 1-101,3-5 1,0 2 0,4-5 0,2 2-99,2-2 1,-1 2-1,-1-4 1,-3 1 68,-1 3 0,-1-3 1,-5 1-1,1 2 197,-1 2 1,-4 0-1,-1 1 30,-1-1 1,-3 6 61,-8 3 0,-1 3 0,-7 1 0,1 1-38,-1 3 1,5-1 0,1 5-108,2 2 1,-4 1 0,5 2 0,1-1-1,2 0 1,7-1 0,0-1 0,3-2-73,-1 2 1,4 1-1,5 0 1,-2-1-94,-1-2 1,-2-1 0,1 2-72,-1 0 0,-1-1 34,-3 4 151,-2-5 1,-12 3-1,-2-6-187,-3-1 1,3-2-736,0-1 601,5 0 0,-8 0 0,4 0 0</inkml:trace>
  <inkml:trace contextRef="#ctx0" brushRef="#br0" timeOffset="19017">18554 6635 8355,'0'-12'1083,"-1"-1"-771,-4 1 0,4 2-356,-3 6 1,8 2-1,4 10 1,3 0-240,2-1 1,-2 8-616,-3-3 1,9 4 0,-4-4 0</inkml:trace>
  <inkml:trace contextRef="#ctx0" brushRef="#br0" timeOffset="20029">18777 6586 8481,'-4'-17'0,"-1"1"0,-2 0 883,-3 3-435,4 0 140,1 1-249,5 5 0,0 8 0,1 10-235,3 4 1,-1 9-1,4-1 1,-1 6-1,-2 3 17,1 2 1,-3-2-1,2 1 1,-3 2-124,-1 0 0,2-3 1,0-3-1,2-3-105,-1-1 0,-1-1 0,-2-4 1,0-3-718,0-3 695,0-2 0,1-5 98,3-3 0,-1-8 1,4-4-1,0-5-32,-1-3 0,1 2 0,3-3 1,-2 4 65,2 0 1,2 2 0,4 1 25,0 2 1,1 5 0,-5-1-1,0 3 1,1 1-60,-1 0 0,1 7 0,-2 4 1,-3 4-39,-4 0 0,-3 4 0,-1 2 0,0 1-56,0-1 1,-5 2 0,-5-3 0,-4-1-92,-2-3 1,-2-3 0,3-4 0,-3-2-220,-1-1 1,8-2-1,-2-4-50,2 0 0,6-10 246,1-2 1,13-9-1,5 2 1</inkml:trace>
  <inkml:trace contextRef="#ctx0" brushRef="#br0" timeOffset="20030">19224 6511 8355,'0'-12'683,"-6"5"0,-2 1-286,-3 1 0,4 5 1,3 0-112,2 7 1,2 5-1,0 5 1,2 3 0,2 4-1,4 2 1,3 2 0,2 2-160,-1 2 1,-4 1-1,-1 4 1,-1 0-327,-4 0 0,4-4 1,-2-1-1,-1-2-526,-2-2 0,-1-3 0,0-5 0,2-3-698,2-3 0,-3-2 1062,3 1 1,3-7 0,0 0 0</inkml:trace>
  <inkml:trace contextRef="#ctx0" brushRef="#br0" timeOffset="20031">19459 6945 8355,'-5'7'0,"3"0"305,-2-3-17,3-2 1,2 3-1,3-5-53,5 0 0,3 0 1,3-1-1,2-2 0,-1-3 1,1 0-1,-1-3 1,0 1-494,-3 0 1,0 0 0,-2-5 104,-3 1 1,-2 3 0,-6 1-1,-2 0 91,-2 1 0,-3 0 1,-5 4-1,-1-1 243,1 1 1,-5 2 0,-1 2 0,1 4-5,-1 3 1,1 4 0,5 3 0,-1 3-42,1 2 0,5-1 0,3 2-382,2-5 0,9 2 0,6-1 0,6-2 0,6-3-434,4-4 1,2-2 0,7-6 23,-1 0 0,0-11 0,0-3 1</inkml:trace>
  <inkml:trace contextRef="#ctx0" brushRef="#br0" timeOffset="21111">20501 6821 8355,'0'-12'231,"0"5"0,0 0 1,-1 4-1,-2 1 229,-1 3 0,0 4 0,4 8 0,0-1-181,0 1 0,1-1 1,3 0-1,4 1-272,3-1 1,2 1-1,-1-2 1,1-3-132,-1-4 1,5-2 0,1-2 0,-1 0-129,1 0 0,0-7 0,-1-4 0,2-6-15,0-2 0,3 2 1,-5-5-1,0-3 93,0-2 1,-3-4-1,3 3 1,-5-4 67,-4 0 0,2-2 0,-6 5 1,-1 1 161,-2 2 0,-1 3 0,-1 2 1,-3 4 147,-4 4 1,1 6 0,-2 3 0,0 4-91,-2 4 1,2 4 0,3 9-1,0 5-11,3 5 1,2 6 0,1 9-1,0 3-58,0 3 1,5 3 0,4 3 0,2 2-148,1 1 0,-4 6 1,1-3-177,0-1 0,-3-5 0,-1-1 0,-1-4 0,1-7 167,-3-4 1,0-14-1,-2 0 1,-2-6 218,-2-7 0,1 0 1,-5-7-1,-1-1-52,-2-2 1,-2-1-1,1-1 1,-1-5-22,1-6 0,1-1 0,1-5 1,3 2-5,2-1 0,1-5 0,4 2 0,1-4-38,3-1 1,3-2-1,7-1 1,2 2-90,5-1 1,3-7 0,2 1 0,1-1-128,2 1 1,0-3-1,-4 4-19,0 1 0,0-4 0,-2 5 0,-1 0 1,-3-2 117,-1 0 1,-1 3-1,-5-2 1,1 0 110,-1 4 0,-5-2 0,-2 3 1,0 2 350,-1 1 1,0 5 0,-6 1 50,-2 3 0,-3 3 0,-5 3 1,0 4-51,-1 3 0,5 2 1,0 3-1,-1 6-107,2 5 1,-2 4 0,3 7-1,1 3-158,-1 4 0,2 7 1,4 3-1,0 1-66,0 3 0,4 0 0,2 0-94,1-2 0,1 1 0,4 2 0,1-3 0,-1-3 2,1-4 1,-1 0 0,0-3-1,-1-2 52,-2-4 1,0-2 0,-5-4 0,-1-1-48,-1-1 0,-2-6 0,-2 0 1,-2-4 18,-4-3 0,-3-5 0,-2 1 1,1-2-20,0-2 1,-5 0 0,1-2 0,0-2-67,3-4 1,0-7-1,2-3 1,3-2 77,4-2 0,2-2 0,4-5 0,2-3-78,4 0 0,7 1 1,3 3-1,2-1 24,2 2 1,0 0-1,0 4 1,-3 2-74,-1 5 0,-2 6 0,-3 3 1,-1 2-974,1 2 1046,-6-4 1,4 6 0,-5-5 0</inkml:trace>
  <inkml:trace contextRef="#ctx0" brushRef="#br0" timeOffset="21298">20501 6511 8355,'-12'-11'-21,"5"3"1,7-4-625,8 7 0,9 10 0,2 1 0</inkml:trace>
  <inkml:trace contextRef="#ctx0" brushRef="#br0" timeOffset="21871">22101 6486 8355,'8'-5'228,"1"-3"0,-7 1 0,4 0 0,-1 0 0,4 1 0,2 1 0,1 1 85,0-2 1,5 5-1,1-5 1,0 2-288,0 0 0,2 0 0,-2 4 0,0 0-263,0 0 0,-1 0 0,-5 0-33,0 0 0,-3 1 263,-1 4 0,-5 1 0,-1 8 0,-3 1 123,-3 2 0,-6 5 0,3-1 1,-1 2 121,0 2 1,5 4 0,-1 1 0,3 0-45,1 1 1,0 6 0,0-3 0,0-1-132,0-1 1,1 1 0,2-2 0,2-1-99,2 0 1,0-2-1,1-8 1,-4-2-235,-2 0 0,-2-4 169,0 3 0,-6-5 0,-3-4 0,-5-4 19,-3-2 1,-5-2 0,0 0 0,-3 0-334,1 0 0,-8-4 0,9-2 1,0-1-202,6-2 1,-1-2-1,1-2 151,2 1 1,1-1-1,2 1 1</inkml:trace>
  <inkml:trace contextRef="#ctx0" brushRef="#br0" timeOffset="22048">22051 6834 8355,'0'-13'27,"2"2"0,3 2 0,6 2-59,4 1 0,12 1 0,-3 2 1,4-1-1,4 1 0,4 2-596,3 1 0,8 0 0,-3 0 1</inkml:trace>
  <inkml:trace contextRef="#ctx0" brushRef="#br0" timeOffset="24349">23230 6672 8355,'0'-8'71,"0"0"1,0-2 0,1 1 0,2-1 0,2 3 0,1 0 0,1 2 0,0-2 446,2 0 1,-2 4 0,1-1 0,1 4-358,-3 4 0,1 3 0,-4 7 0,1 1 0,-1 2-222,-2-2 0,-1 3 1,0 0-64,0 1 1,5-4 0,-1 1-1,-2-2 116,0-1 1,3-2-167,4-3 0,2-3 0,1-5 1,0 0 18,1 0 1,-2-1 0,-2-3-1,0-4 1,-1-3 101,-1-2 0,3-1 0,-5-1 0,1-1 60,-1 1 1,1-3 0,-4 1 54,3 2 0,3 1 144,-4 2 0,1 5-57,0 3 0,0 8 0,5 6 0,-3 5-37,-2 5 0,3 5 0,-3 4 1,-1 3-116,1 0 0,-3 3 0,3-2 1,-1 3-73,0 2 0,5 3 0,-5 0-90,-2-1 1,0-5 0,-2-2 0,0 0 0,0-2-12,0-2 0,-4-2 0,-2-4 0,-1-2 88,-2-5 1,-2-6 0,-2-3 0,1-2-12,-1-2 0,1-2 0,1-2 1,1-5 68,2-6 1,1-4-1,-1-8 1,4 1-40,2-3 1,8-6 0,4 3-1,5 1-203,5 2 0,0 1 0,0 2 0,2 2-282,2 5 1,1 7 498,-1 5 1,7-3-1,0 1 1</inkml:trace>
  <inkml:trace contextRef="#ctx0" brushRef="#br0" timeOffset="24641">23850 7094 8355,'-7'0'849,"-4"0"1,9 6-1,-2 2 1,3 3-876,1 1 1,4 1 0,2 1 0,0 1-1,3 1 1,-1-1 0,-1-1 0,0-1-425,0-1 1,-5 0-781,3 1 1,1-1-1,1 1 1</inkml:trace>
  <inkml:trace contextRef="#ctx0" brushRef="#br0" timeOffset="24811">23775 6834 8355,'-8'-4'357,"0"-1"1,5 7 0,-1 6-1282,2 3 1,8 1-1,1 1 1</inkml:trace>
  <inkml:trace contextRef="#ctx0" brushRef="#br0" timeOffset="25051">24036 6238 8355,'0'-19'979,"0"1"-675,5 11 0,-3 3 1,2 8-1,-3 6-948,-1 5 0,-1 4 0,-5 8 0,-5-1-1031,-4-1 1533,-1 8 1,-2-7-1,-2 11 1</inkml:trace>
  <inkml:trace contextRef="#ctx0" brushRef="#br0" timeOffset="25409">24346 6635 8355,'5'-12'0,"-3"-1"819,2 1-864,-3 5 1,-2 2 0,-3 5 17,-5 0 1,-2 1 0,-2 3 0,-3 3 20,0 0 0,-5 4 0,5-3 0,1 3 53,1 2 1,6-2 0,1-2 0,1 0-65,3 0 1,2 2-1,2 2 1,3-1-64,5 0 0,2-1 0,3-1 1,1-2 35,1 2 0,1 1 1,-5 1-1,1 1-86,-1-1 0,-1 1 0,-3-1 133,-4 0 1,-2 1 0,-4-1-13,-2 1 1,-3-5 0,-5-1 0,-2 0-1,-1-2-422,-1 1 0,-5 2 49,4-4 1,-5 0-1,3-4 1</inkml:trace>
  <inkml:trace contextRef="#ctx0" brushRef="#br0" timeOffset="26374">20377 8322 8756,'-7'-1'144,"3"-4"1,3 3-1,1-7 1,1 0-1,3-2 1,4-2-1,5 0 1,2-3-1,3-1-269,1-3 1,-2 4-1,2-4 1,-1 1-1,-3 0 1,-1-2-1,-2 0 1,-1 2-160,-2 1 0,-4 2 1,-5 3 150,0 1 1,0 0 211,0-1 0,-1 6 0,-2 2 0,-3 1 117,0-1 1,-1 3 0,-3 4-66,2 3 0,5 4 0,-1-1 1,2 4-74,2 0 0,0 0 0,2 2 1,2 1-59,4 2 1,3 3-1,2-3 1,-1 0-98,0 0 0,1-3 0,-1 3 1,1-5-8,-1-4 1,1 3-1,-1-2 1,-1 2-91,-3 1 0,-2-4 0,-6 1 121,0 0 0,-7-2 0,-4 0 0,-6-1-35,-2-4 1,2 4-1,-2-1 1,1 1-638,3-1 488,1 0 1,13-11-1,2-1 1</inkml:trace>
  <inkml:trace contextRef="#ctx0" brushRef="#br0" timeOffset="26889">21022 8173 8355,'-8'0'-218,"-1"0"1,1 0-71,-4 0 1,1 2 0,2 2 212,5 4 0,8-3 1,5 1-1,2-2-182,1 0 1,6 0 0,1-4 0</inkml:trace>
  <inkml:trace contextRef="#ctx0" brushRef="#br0" timeOffset="26890">21357 7751 8355,'0'-12'850,"0"0"-561,-6 5 1,5 3 0,-3 8-46,2 4 0,8 4 0,1 5 0,1 4 1,0 2-1,2 2 0,0 1-112,-2 3 1,2-1 0,-5 5 0,1 0-186,-1-2 1,-1 5-1,-4-3 1,0 2-487,0-2 0,0-4 0,0-7 0,0-3-408,0-1 130,0-1 0,-5-5 0,-2 0 1</inkml:trace>
  <inkml:trace contextRef="#ctx0" brushRef="#br0" timeOffset="27058">21258 8024 8355,'1'-8'-46,"5"1"1,5 0-1,6 2 1,7-2 0,5 0-1,4-1-557,4 1 166,-2-4 1,7 4 0,-5-5 0</inkml:trace>
  <inkml:trace contextRef="#ctx0" brushRef="#br0" timeOffset="27347">21940 8074 8110,'1'-7'-594,"3"3"0,3 8 0,6 3 0</inkml:trace>
  <inkml:trace contextRef="#ctx0" brushRef="#br0" timeOffset="27348">22014 8260 8355,'0'8'0,"0"0"0,-1-5 2898,-3 1-4278,2-2 0,2 3 0,7 2 1</inkml:trace>
  <inkml:trace contextRef="#ctx0" brushRef="#br0" timeOffset="30417">3473 6772 6594,'0'-13'-725,"0"1"760,0-1 1,0 1-1,1 0 1,2-1 83,1 1-70,6-1 0,-9 1 1,4 0-39,1-1 1,-10 6 0,1 5-1,-5 4-8,-5 7 0,2 7 0,-9 5 0,-2 4 40,-2 4 1,-1 4 0,-1 8-1,-1 4-5,-2 4 0,1 7 0,8 5 0,4 5-20,7 3 0,3 0 0,6 0 1,2-5-132,2 0 0,14-10-81,11 3 0,11-10 0,4-4 1</inkml:trace>
  <inkml:trace contextRef="#ctx0" brushRef="#br0" timeOffset="31253">9835 6809 8355,'8'-4'0,"1"-2"-482,0-1 0,6 5 444,2-3 0,1 10 1,-2 4-1,4 6 1,0 7-1,0 6 1,-1 6-1,-3 6 1,0 7-1,-7 6 19,-2 5 0,-3 6 0,-5 2 0,-3-4 0,-4-4 0,-4-7-102,0-2 1,0 0 0,-1-8 0,1-2 64,-1-4 0,1-5 1,0-5-75,-1-1 0,-5-4 0,-1-2 1</inkml:trace>
  <inkml:trace contextRef="#ctx0" brushRef="#br0" timeOffset="31674">10381 7193 8355,'0'-12'-427,"0"5"1,0 3 0,0 8 414,0 4 0,0 3 1,0 2-1,0-1-82,0 1 1,0-1 0,1-1-1,3-1-52,5-2 1,2-5 0,2 1 0,3-3 65,0-1 0,1 0 0,-5-1 0,0-2 73,1-1 1,-1-6 0,1 2 5,-1-3 1,-5-1 0,-2-1 0,0 1 42,-1-1 0,0 1 1,-4 0 315,0-1-108,0 6 1,-6 3 0,-1 10-200,1 6 1,-4 2-1,4 6 1,-1 3-49,-2 0 0,2 6 1,-1 1-1,-1 1-97,2-1 1,-4 0 0,5-2 0,-3 1-178,1-2 0,0 5 0,-5 0 1</inkml:trace>
  <inkml:trace contextRef="#ctx0" brushRef="#br0" timeOffset="32476">10765 7516 7992,'6'-13'-11,"-5"1"0,5 7 0,-6 5 0,0 8 1,0 7-1,0 6 0,0 2 0,0 2 1,0 0-188,0-1 1,0 5 0,1 2-1,2 0-145,1 4 0,-5 1 0,-6 1 1</inkml:trace>
  <inkml:trace contextRef="#ctx0" brushRef="#br0" timeOffset="35597">3547 8347 8249,'-16'-17'0,"-1"2"0,0 4 0,1 6 0,-1 5-332,2 4 324,1 3 0,1 12 0,-2 7 0,-2 8-122,2 6 0,-3 13 0,3-1 0,4 5 1,5 1-1,8 1-213,6 1 0,11-3 0,13-2 0</inkml:trace>
  <inkml:trace contextRef="#ctx0" brushRef="#br0" timeOffset="36230">9599 8049 8355,'13'0'26,"-1"0"1,2 1 0,3 4 0,3 4 0,2 6 0,0 7 0,-1 6 0,0 5-16,-2 3 0,-3 5 0,-7 2 1,-5 1-1,-3 3 0,-1 1 0,-1 2 1,-3 1-281,-5 3 1,-3-3 0,-4 2-62,-5-2 0,2-5 0,-2-4 0,0-3-71,2-7 1,1-6 400,6-5 0,-6-4 0,-2-4 0</inkml:trace>
  <inkml:trace contextRef="#ctx0" brushRef="#br0" timeOffset="36640">10158 8434 8355,'0'-17'-94,"0"3"1,-2 9 0,-2 10 0,-3 9-1,-1 3 1,1-1 0,1 1 0,4-2-1,0-1 1,2-2 0,2-1 0,2-1-1,4-3 1,3-2 0,3-1-21,2 2 1,0-5 0,3 3-15,-1-2 0,2-2 0,-3-2 0,-2-1 0,-2-2 0,-4-1 71,-1 1 0,-5-5 116,1 2 0,-4-3 0,-4 0 133,-4 3 1,1 2-41,-1 6 0,4 0 1,-3 2-1,1 2 1,4 5 9,0 7 0,2-1 0,0 4-151,0-1 1,0 4-1,0-1 1,0 2-1,0 3 1,0 2-279,0 1 0,0 0 82,0-5 1,0 5 0,0 0-1,0-1 1,0-3-239,0-5 423,-5-2 0,-2 0 0,-6 1 0</inkml:trace>
  <inkml:trace contextRef="#ctx0" brushRef="#br0" timeOffset="37039">10542 8905 8355,'-6'-13'-1176,"5"1"1244,-10 0 1,10 3 0,-2 3 0,6-1 0,5 1 0,3 1 0,1 0 0,2 1 121,3 0 1,-2 0 0,4 4-210,-1 0 0,0 0 0,-3 1 0,0 4 1,-4 4-1,-5 5-694,-5 3 628,-1 5 1,0-9-1,-1 5 1,-3 0 0,-5 1 47,-2 1 0,5-2 0,0-7 0,2-2 0,0 0 0,2-1 6,5-1-86,4-2 1,11-5 0,1 0 0,2-1-35,0-3 1,5-3-1,5-5 1</inkml:trace>
  <inkml:trace contextRef="#ctx0" brushRef="#br0" timeOffset="37469">8768 9575 8205,'-6'-17'-427,"1"1"485,4-1 0,2 5 57,4-1 0,1 8 1,7 5-94,-1 7 0,1 8 0,0 3 0,3 0 0,2 1 0,-1 2 0,3 3 44,-1 4 1,-5 6 0,0 1-197,-5 5 0,-6 4 0,0 5 0,-7 2 1,-9 2-829,-6 1 644,-5 5 1,-11-3 0,-4 6 0</inkml:trace>
  <inkml:trace contextRef="#ctx0" brushRef="#br0" timeOffset="38080">4626 9599 8355,'-5'-12'-94,"-4"0"1,-2 5-1,-1 3 1,-1 4-19,1 4 0,-6 4 0,-3 11 0,-3 9 0,-4 9 1,-2 6-1,-1 5 162,1 4 0,5 1 1,6 3-1,3-1 0,5-2 29,5-2 0,7-2 1,9 1-1,12 0-134,13-1 0,10-5 1,14-2-1,12-7-644,8-6 513,-31-13 0,1-3 1,1-7-1,1-3 0,60 8 1</inkml:trace>
  <inkml:trace contextRef="#ctx0" brushRef="#br0" timeOffset="38816">9550 9736 8355,'0'-13'-1043,"0"1"0,0 4 1134,0-1 0,0 8 1,0 1-1,0 7 1,0 4 84,0 1 1,0 1-178,0-1 1,0 1-1,0-1 1,0 0-1,1 1-32,3-1 0,3-3 0,6-3-59,-1 0 0,0-2 1,2-5-1,1-2 0,1-3-2,-5 0 0,1-1 0,-4-3 43,3 2 1,-4-1 0,-1-3 0,-2 0 0,0-1 0,-1 1 175,-2-1 115,-1 1 0,-1 1-80,-3 3 0,-2 8 1,-4 8-115,2 3 1,4 7-1,-3 1 1,0 2 0,2 0 47,-1 1 0,-3 5 0,2 2-160,0-1 0,-3-2 0,5-1 1,-2 1-1,-2 1-116,3 2 1,-1-4 0,4-6-207,-1-1 1,0-1 348,4-5 1,0-5-1,0-1 1</inkml:trace>
  <inkml:trace contextRef="#ctx0" brushRef="#br0" timeOffset="39315">9897 10096 7313,'-7'-6'0,"3"-2"0,4-2 0,4 2 0,4 2 0,3 2 0,2 0 0,-1 1 0,1 2-270,-1 1 215,0 0 1,1 0 0,-2 1-6,-3 3 0,2-1 1,-6 5-17,-1 2 0,-3 1 1,-4 2-1,-5 0 18,-2 4 1,0-3 0,2 2 65,0-2 1,1-2 0,-3 1 80,3-1-70,2-5 1,12-1 0,2-5 0,3 2 0,1 1 0,2-1 25,3-2 1,-3 3-33,2 0 0,-2 6 1,-2-3-1,-1 1 0,-1 0 1,-3 2 42,-2 1 0,0 1-39,-5 1 0,0-1 1,0 2-1,-2 1 0,-2 2 11,-4-2 0,-7-6 1,-2 0-28,2 0 0,-3 1 0,1-2 1,1-2-1,-1-2-299,1 0 192,-1 0-90,5-4 1,-1 0-1,1 0 1</inkml:trace>
  <inkml:trace contextRef="#ctx0" brushRef="#br0" timeOffset="39448">10443 10145 8355,'7'-11'-656,"4"8"1,-4-8 0,5 11 0</inkml:trace>
  <inkml:trace contextRef="#ctx0" brushRef="#br0" timeOffset="70130">2555 14734 8330,'-4'-12'0,"0"-1"259,1 1 1,3 5 0,3 4 0,2 6-1,2 7-40,3 5 1,1-2 0,1 5-216,0 0 1,1-3 0,-1 5 0,1-2 0,-1-3 0,1-1-265,-1-2 1,4-1 62,1-3 1,0 2 0,-5-6 0,0-1-189,1-2 0,-5-1 0,0 0 66,2 0 1,-3 0 0,0-1 134,-2-3 0,-1-3 0,-4-6 0,0 1 1,0 0 173,0-1 1,0-3 0,0-1 0,0 2 133,0 1 0,0 2 0,0-1 215,0 1 0,0 4 181,0-1-350,0 7 1,0-2-1,2 6 1,0 4-4,3 1 0,-1 1 0,-4 6 0,-2 2-42,-2 5 1,1 2 0,-5 4 0,-1 0 14,-2 2 1,-2 6-1,1-2-98,-1 2 1,5 3 0,1-1-1,0-1-230,0-3 1,5-3 0,-3-5 0,4-2-1,1-2-257,0-4 0,0-4 0,0 0 1,1-2 66,4-3 1,-4 3-1,5-4 1</inkml:trace>
  <inkml:trace contextRef="#ctx0" brushRef="#br0" timeOffset="70516">3088 15342 9784,'0'12'168,"0"1"1,0-1 0,0 0 0,0 1 0,2 0 0,0 3 0,2 0-58,-1-1 0,3 3 0,-2 0 1,0 0-208,2 0 1,-5-1-1,3-5 1,-3 0-602,-1 1 1,2-2-1,1-2-1229,1 0 1606,0-7 0,1 4 0,2-6 1</inkml:trace>
  <inkml:trace contextRef="#ctx0" brushRef="#br0" timeOffset="70799">3634 15044 8355,'7'-1'295,"-3"-3"0,-1 2 1,1-2 1,-1 3-63,5 1 1,0-4 0,4-1-1,2 3-84,3 0 1,2-2 0,6 0 0,0 0-362,0-2 0,-1 5 1,0-3-1,-2 2-915,-2 2 1,1-5-1,4-2 1</inkml:trace>
  <inkml:trace contextRef="#ctx0" brushRef="#br0" timeOffset="71704">4291 14870 8355,'0'-18'-120,"0"5"0,0-4 355,0 3 0,2 6-110,2 0 1,-2 5 0,5 0 0,0 6-119,0 5 1,-3 8 0,3 1 0,0 1-35,0 0 1,-3 3 0,3-3 0,0 0 85,0 0 0,-3-2 0,3-3-186,-2-1 1,5-4 0,-2-1 0,3-1 74,2-4 1,-1-2 0,-1-4 56,-3-4 0,3-7 0,-2-2 1,0 1-1,1-1 0,-2-1-3,2-1 0,-3 3 0,0-4 36,-2 2 0,3 0 1,-3 3-1,-3-1 1,1 2 301,1 4-299,-2 5 0,3 6 0,-5 5 0,0 5 0,0 5-77,0 4 0,1 2-13,4 7 1,-4 2 0,4 6 0,0 1-1,-1 0 64,-2 4 1,0 2 0,-2 7 0,0 0-15,0-2 1,-2 4 0,0-11 0,-4 0 0,1-7-102,-1-3 0,-3-3 1,0-5 38,-2-4 1,3-6 0,0-7-1,-2-2 1,-1-3-116,-1-5 1,5-9 16,3-9 1,-2 0 0,2-2 0,1-3 0,2-1-323,1 1 0,5 2 340,4-1 0,2 1 55,1 4 0,6-4 0,1 5 1</inkml:trace>
  <inkml:trace contextRef="#ctx0" brushRef="#br0" timeOffset="72157">4825 15317 8355,'0'-13'-22,"0"1"0,1 1 1,3 1-1,4 4 0,3 0 1,2 3-1,-1 2 1,1 2-1,-1 2 0,0 3 1,-1 0-1,-2 4 1,-5 1-115,-3 1 0,-1-3 1,0-1 73,0 2 1,-5 1 0,-2 1 50,0 1 0,1-5 1,6 0-75,0 2 1,0-3 59,0 1 1,4-4 13,1 4 1,4-5 0,-2 3 0,1-1-18,1 3 0,-5-1 138,4 1 0,-5 1 0,2 2 1,-1-2-1,1 0 0,-3 0 436,0 2 1,-2 2-384,0-1 1,0-4-1,-2-1 1,0 0 0,-4-1-34,-1-1-326,4-1 0,-8-4 1,3 0-685,-3 0 1,-7-5 0,-1-2 0</inkml:trace>
  <inkml:trace contextRef="#ctx0" brushRef="#br0" timeOffset="72459">5308 14610 8800,'2'-15'0,"2"1"0,4 4 0,3 5 0,3 5 0,2 5 0,4 5 0,0 5 0,0 3 0,-1 6 0,0 3 0,2 6 0,0 4 0,-2 5 1345,-1 3 1,-2 8-1299,-3 0 0,-2 11 1,-3-2-1,-4 1 1,-3-1-1,-1-3-575,0-1 1,-1-7 3,-3-1 0,-4-2 0,-10-5 1,-7-1-200,-7 1 0,-15-1 0,-4-5 1</inkml:trace>
  <inkml:trace contextRef="#ctx0" brushRef="#br0" timeOffset="73017">2195 14362 8355,'-4'-14'-6,"-1"0"0,-2 1 0,-3 3 0,-1 3 85,-1 4 0,-6 3 0,-3 6 1,-2 8-1,-4 9 0,1 10 0,0 8 1,4 10 285,3 10 1,4 8 0,6 9 0,5 5-505,3 3 1,8 5 0,6 0 0,9-3-161,6-4 1,8-4 0,1-9-1,7-3-258,4-6-447,8-14 1,11 6 0,9-10-1</inkml:trace>
  <inkml:trace contextRef="#ctx0" brushRef="#br0" timeOffset="73624">5941 14858 8355,'-6'-12'63,"5"6"0,-2 6 0,6 7 279,5 4 1,5 1 0,3 2 0,3 1 0,2 2-70,0-2 1,3 3-1,5 0-309,-1 1 0,-2-4 0,-2 2 0,-2-3 0,-3-2-215,-1 0 0,3 1 0,-5-1-239,-1 1 1,3-2-1,-3-2 1,-2-2 0,-5 0-2,-3 0 0,5-4 0,-3 2 0</inkml:trace>
  <inkml:trace contextRef="#ctx0" brushRef="#br0" timeOffset="73857">6263 14796 8455,'0'-12'0,"0"2"0,-1 6 0,-2 8 0,-2 6 0,-2 3 0,-3 4 0,-1 4 0,-1 2 0,-2 3 0,-1 2 0,-3 1 0,-2-2 0,-2 1 0,0-1 0,0 4 0,3-2 0,0-2 0,1-3 0,1-2 0,6-3-681,6-3 1,3-2 0,2-1 0</inkml:trace>
  <inkml:trace contextRef="#ctx0" brushRef="#br0" timeOffset="74112">6672 15205 9269,'-5'-1'0,"4"5"0,5 6 0,1 2 0,1 2 0,-2 1 0,0 3 0,0 0 0,-1 1 0,-2 0 0,-1 3 0,0 2 0,0 1 0,0-2 215,0-2 0,0 1-150,0-6 1,0 5 0,-1-4-1107,-3-2 1,2-1-1,-3-2 1</inkml:trace>
  <inkml:trace contextRef="#ctx0" brushRef="#br0" timeOffset="82047">7330 14982 8355,'5'-11'-198,"4"3"1,3 1 364,5 3 1,0 2-1,5-2 1,1 1-1,1 1 1,4-4-1,1 1-164,1-1 0,-2 1 1,2 2-1,-2-1 0,-5 1 1,-1 2-1874,-3 1 1483,-1 0 0,-16 5 0,-4 2 0</inkml:trace>
  <inkml:trace contextRef="#ctx0" brushRef="#br0" timeOffset="82291">7578 14709 8239,'-2'-12'-76,"-2"-1"1,2 8 0,-5 6-1,1 9 1,3 6 294,2 4 1,0 5 0,-2 5 0,-1 0 164,1 0 0,2 1 1,1-2-1,0 2-471,0 1 1,0 3 0,1-6-1,2-2-609,1-1 1,4-1-7,-4 0 0,0 5 0,-4 2 1</inkml:trace>
  <inkml:trace contextRef="#ctx0" brushRef="#br1" timeOffset="83488">8148 14746 5734,'0'0'0</inkml:trace>
  <inkml:trace contextRef="#ctx0" brushRef="#br0" timeOffset="85543">8942 14846 8355,'0'-13'-245,"1"2"0,2 2 43,1 0 0,0 5 604,-4-4-373,0 5 0,2-1 1,1 8-1,1 4 1,-1 3-1,-2 2 0,-1 1-39,0 2 0,1-2 0,2 4 1,1-2-1,0 1-35,2-2 0,-3-3 0,5-2 0,1-3-114,3-2 1,0 0 106,0-5 0,1 0 0,-1 0 1,-1-2-1,-1-2 21,-2-4 0,0-3 0,3-2 0,-1 1 32,-2 0 1,-4-1-1,3 1 1,0-1 42,0 1 0,-4-5 0,1 1 112,-3 1 1,3 5 162,1 2-298,-1 5 0,-4-1 1,0 8-1,0 4 19,0 3 1,4 6 0,0 1-1,0 0-27,2 0 0,-4 5 0,7 1 0,-1 3-47,-1 1 0,0 2 0,-5 0 0,3 2-31,-3 2 0,0-3 0,-2-1 0,0-1-33,0 0 1,0-1-1,-2-6 1,0-3 35,-3-1 0,-4 2 0,1-4 1,-3-4-23,-2-2 1,1-8 0,-1 3-1,1-4 1,0-1 0,-1 0-142,1 0 1,1-6-1,2-2 158,5-3 0,3-1 0,1-1 1</inkml:trace>
  <inkml:trace contextRef="#ctx0" brushRef="#br0" timeOffset="85785">9500 15280 8355,'-5'-7'-11,"3"1"0,-3 12 1,5 3-1,0 5 1,0 3-1,0-1 0,0 1 195,0-1 0,0 5 1,0-3-1,0 1-338,0 3 0,0-4 0,1 0 0,2-1-605,1-1 1,2 1-61,-2-5 736,3-5 0,5-1 0,0-6 1</inkml:trace>
  <inkml:trace contextRef="#ctx0" brushRef="#br0" timeOffset="85998">9810 15044 8355,'6'-12'0,"2"1"-266,3 2 191,1 4 0,1 1 0,-1 0 1,2 1 220,3 1 1,0 4-1,4 1 1,-4 1-535,-4-2 0,0 4 0,-1-2 0,1-1 115,-1-2 1,0-1-1,1 0 1</inkml:trace>
  <inkml:trace contextRef="#ctx0" brushRef="#br0" timeOffset="86452">10319 14821 8136,'-2'-11'-11,"-2"3"1,3 3 0,-3 10 115,2 3 1,2 3 0,2 3 0,0 1 0,3 1-1,-1 1 1,0-1 0,1 1-82,2-2 1,2-1 0,3-2-1,0-1-176,1-2 1,-1 0-1,1-5 1,-1-1-38,0-2 1,5-1 0,-1 0 0,0-1-53,-3-3 0,0-3 0,-2-5 135,-3-1 0,-1 1 1,-4-1-1,1 1 155,-1 0 1,-2 3 0,-1 1-1,-1-2 71,-4-1 1,4 3 0,-3 0 499,3-2-489,1 5 1,0 1 0,0 8-43,0 4 1,0 3-1,0 3 1,0 2 74,0 5 1,-5 2 0,1 2 0,2 0-131,0 0 0,-2 1 1,-1 2-1,-1 1-40,1-2 0,-1 2 0,3-3 1,-1-2 9,1-1 0,1-4 1,-1 1-1,-3-2-462,-1-3 0,1-2 0,-4 0 0,2-1-754,-2 1 1089,4-6 1,-5 4 0,5-4 0</inkml:trace>
  <inkml:trace contextRef="#ctx0" brushRef="#br0" timeOffset="86785">10728 15317 8245,'0'-13'-9,"0"1"138,0 0 0,1 5 0,4 3-153,3 2 0,-1 2 1,1 0-52,2 0 1,-1 6-1,1 1 1,-3 1-19,-2 0 0,-1 0 0,-4 5 1,0-1-42,0 1 1,-1-1 0,-3 1 161,-4-1 0,-3 2 1,-2-1-1,1 1 1,-1-3 153,1 0 0,4-1 1,1 0-144,1-2 1,4-5 0,7 1 0,6-3-110,4-1 0,7 0 0,0-1 1,5-3-636,2-5 301,5-2 1,-2-1 0,5 0 0</inkml:trace>
  <inkml:trace contextRef="#ctx0" brushRef="#br0" timeOffset="87048">11088 14709 8355,'0'-19'51,"5"8"1,3 11 0,4 7 178,0 4 1,2 7-1,1 2 1,1 4 22,0 1 0,-3 5 0,0 4 0,-1 5-187,1 2 0,-7 6 1,-1 0-309,-4 5 0,-2-5 1,-4 1-1,-3-2 1,-3-3-270,-1-1 1,-8 0-1,-4-6 1,-8-2 95,-4-1 0,-7-5 0,-1 2 1</inkml:trace>
  <inkml:trace contextRef="#ctx0" brushRef="#br0" timeOffset="87506">8905 14560 8355,'-1'-19'0,"-4"3"-217,-3 2 1,-3 7 0,-3 3 0,-1 2 250,-1 2 1,-11 7 0,1 6-1,-3 6 1,-2 6 0,0 5-1,1 7 59,2 7 0,8 10 0,5 4 0,5 5 0,6 5-175,2 2 1,4 6 0,2-7-1,4 0-348,3-3 1,11-4 109,3-4 1,14-9-1,-1-6 1</inkml:trace>
  <inkml:trace contextRef="#ctx0" brushRef="#br0" timeOffset="88075">11609 14895 9285,'19'13'78,"3"-1"1,-4 2-1,1 1 1,2 1-1,-1 1 1,1 0 0,0 0-257,-2 3 0,-1-5 0,-4 3 0,1-3 1,2-1-1,-2-3 0,-2 0-903,0 0 1,-2-3 906,-3 0 0,3-5 0,-4 3 1</inkml:trace>
  <inkml:trace contextRef="#ctx0" brushRef="#br0" timeOffset="88307">11844 14821 8355,'-1'-7'30,"-3"4"1,-3 6 0,-1 7 0,-1 3-1,0 5 1,-2 2 0,-2 3 0,-1 3 0,-1 3-1,-1 0 1,2 0 0,3 0 0,3-2 0,-1 0-1,3-4 1,0-1 0,2-1-817,0 1 0,-6-4 0,3 0 0</inkml:trace>
  <inkml:trace contextRef="#ctx0" brushRef="#br0" timeOffset="88784">12080 15230 8395,'0'-12'0,"1"1"0,2 1 0,3 3 0,0 0 0,4 0 0,1-1 0,1 0 0,1 1 0,-2 0 0,-1 2 0,-2-1 0,1 3 225,3 2 0,0 1 0,-1 1 0,-1 3 0,-4 5-356,0 2 1,-2 1 0,-4 0 0,-1 2-96,-3 3 0,-3-3 0,-6 3 0,1 0 34,0 0 1,3-2-1,1-6 1,0 0 162,1 0 0,-3-2-362,6 1 534,0-5 0,5 4 1,3-4-1,5 1-41,2-1 1,1-2-1,1 0 1,-1 2-50,0 1 1,1 5 0,-1-4 0,1 1-22,-1-1 1,-1 5 0,-1-3 0,-4 1 26,0 0 1,2 1-28,-4 3 0,-1 0 0,-7-1 0,-4-1 1,-3-2-97,-2 2 0,-5-3 0,-2 1 0,-4 0 1,0 1-1,-1-3-418,0 0 1,1-2 128,4-4 1,-4 0 0,5 0 0</inkml:trace>
  <inkml:trace contextRef="#ctx0" brushRef="#br0" timeOffset="90294">12204 15267 8355,'-12'0'0,"-1"0"-403,1 0 436,5 6 1,-4-5 0,3 3 0,-4-2 241,0-2 1,4-2-115,0-2 0,5-3 0,0-5 102,6-1 0,4 1-83,5 0 1,-1 3-1,-1 3 1,-2 0-10,2 3 0,1 2 1,1 1-143,1 0 0,-5 5 0,-1 5 0,-2 4-50,-2 2 0,2 6 0,0-1 1,-3 2-100,0 2 0,-6-1 1,-2-2-1,-1-2-62,-2 2 0,-2 2 0,-2 1 0,1-2 33,-1-2 1,5 1 0,0-6 0,-2 0-15,-1-3 1,3-4 0,0-2 40,-2-2 0,3-1 0,0-5 139,2-3 0,0 1 1,4-5-1,-2-2 1,-1-1-43,1-1 0,2-1 1,2 1 182,4-1 1,-3 5 0,7 1-1,0 0 1,2 2-39,2-1 0,3 2 0,2 4 0,0 0-84,0 0 0,3 0 1,-5 2-1,1 0-34,1 2 1,-5 6 0,4-3 0,-3 1-89,-2 0 1,1-1 0,-1 3 0,0-3-184,1-2 0,-1 1 0,1-3 0,-1 1-215,0-1 0,1-2 0,1-1 208,2 0 1,-2-6-1,4 0 1</inkml:trace>
  <inkml:trace contextRef="#ctx0" brushRef="#br0" timeOffset="90869">12142 15255 7714,'-8'-4'49,"-1"0"1,5-1 520,-4 5-48,5 0-301,-2-5 1,5-2-79,0-5 0,1-1-25,3 1 1,-1-1-1,5 2 1,0 2 5,-1 1 1,4 5 0,-2-1 0,2 2-38,1 2 0,5 0 1,-1 2-1,-1 2-100,-1 4 0,-1 4 0,-2 5 0,-3 4-87,-4 2 1,1 2-1,0 0 1,-4 1-160,-4 3 1,-1-3 0,-7 4-1,-3-1 93,0 0 1,-3 0 0,-1-4 0,-2-2 121,-2-2 0,3-3 0,0-6 0,1-1 158,3-2 1,1-4-29,1-5 1,7-1 0,1-3 0,4-5-42,1-2 1,6-1 0,2 0 0,3-1 24,1 1 1,1 3 0,-1 3 0,2 0 41,2 3 1,-2-2 0,3 2-68,-3 4 0,-2 1 1,0 6-1,1 2-166,-1 1 0,1 1 0,-1 1 0,0-1-105,1 0 1,3-3 0,1-1 0,-2 0-1361,-1-1 1213,-2-1 0,6-6 0,1 0 1</inkml:trace>
  <inkml:trace contextRef="#ctx0" brushRef="#br0" timeOffset="92636">12663 14920 8355,'7'-5'10,"-2"-2"377,1 0-397,1 1 54,5 6 1,0 0 0,1 0 7,-1 0 0,6-4 0,4-1 0,4-1 0,5-1 0,-1 2 0,0-2-281,-2 0 1,-2 4 0,-3-1 0,-2 3 0,-4 1-888,-4 0 803,-6 0 1,-1 0 0,-6 0 0</inkml:trace>
  <inkml:trace contextRef="#ctx0" brushRef="#br0" timeOffset="92941">12812 14759 8355,'7'-13'-179,"-3"1"0,-2 1 0,1 1 0,1 2 254,-1-2 0,0 5 0,0 2 274,1 6 0,0 4 0,-4 5 1,0 2-209,0 2 1,1 4 0,2 5 0,1-1-137,-1 1 1,-2 0 0,-1 0 0,0 0 16,0-1 1,4 1-1,2 0 1,-1-2-1591,1-2 908,-2 3 0,2-5 0,0 6 1</inkml:trace>
  <inkml:trace contextRef="#ctx0" brushRef="#br0" timeOffset="93915">13829 14474 8355,'5'-20'-86,"-3"2"-488,2 6 494,-3 5 159,-6 2 1,0 6 0,-6 3 0,-4 6 0,-3 6 0,-4 9 0,0 7 0,0 5 157,1 4 1,2 3-1,-2 7 1,6 2-1,4 0 1,4 0-1,2-2-245,2-2 0,3 0 0,4-4 0,5-4-219,2-2 1,6-4-1,4-5-90,3-5 1,5-5-1,-1 1 1,0-6 0,-2-5-156,-1-6 0,5 3 0,2 0 0</inkml:trace>
  <inkml:trace contextRef="#ctx0" brushRef="#br0" timeOffset="94382">14151 14759 8355,'-4'-13'-169,"0"1"248,1 0 0,2 6 1,1 6-1,0 8 1,1 6-1,2 3 1,1-1 100,-1 2 0,2-4 0,1 2 0,-1-2-240,1-1 1,3-2-1,0-2 1,2-2-9,1-1 0,0-2 0,1-4 0,-1 0-48,1 0 1,-1-2 0,1-2 0,-1-4 46,0-3 1,-3-1-1,-3-1 1,1-1 3,0-2 1,-4 2 0,1-2-1,-2 2 53,-2 1 0,0 5 1,0 0 35,0-2 0,-2 5 159,-2 1 0,3 8 1,-4 5-1,4 5-141,1 3 0,0 7 0,0 0 1,0 1-40,0 2 0,0 5 0,1-2 1,2 1-14,1-1 0,1 3 0,-5-3 0,0 1-55,0-1 0,0-3 0,0-4 0,-2-3 10,-2 2 1,-3-4-1,-7-1 1,-1-5-116,-1-4 0,-5 2 1,3-6-1,-1-1 68,-3-2 1,2-1 0,1-1 0,1-3-114,3-4 0,1 1 0,3-2-12,3 0 1,2-8-1,6-2 1</inkml:trace>
  <inkml:trace contextRef="#ctx0" brushRef="#br0" timeOffset="94632">14474 15180 8550,'-7'6'0,"3"2"0,2 3 440,2 2 1,0-1 0,0 0-1,0 2-344,0 3 0,0-3 0,0 3 0,2 0-160,2 0 1,-3 0 0,3-1 0,-2 0-266,-2-1 1,0-1-1,0-1-883,0-1 0,0-4 887,0 0 0,-6-5 0,-1 3 1</inkml:trace>
  <inkml:trace contextRef="#ctx0" brushRef="#br0" timeOffset="94888">14883 14895 8355,'7'-12'0,"0"5"0,-3 3 518,4 2-349,3 2 0,1 0 1,2 0-1,1 0 1,3 0-144,2 0 0,0 0 1,5 0-1,-2 0-214,-2 0 0,1 0 1,-5 0-1,-2 0 292,-1 0-965,-7 0 0,4 6 0,-5 1 0</inkml:trace>
  <inkml:trace contextRef="#ctx0" brushRef="#br0" timeOffset="96507">15602 14771 8355,'6'-18'-73,"-4"4"1,5-2-1,0 2-362,0 2 530,-4 5 1,8-3 133,-3 6 1,-1 0-183,1 4 0,-5 5 1,1 4-1,-2 3 1,-2 5-1,0 2 1,1 2-1,2-2-41,1-1 1,1-2 0,-2-3 0,3-1-116,1 1 1,1-5 0,4-1-141,1-2 1,-1-1 138,0-4 1,1-5 89,-1-3 0,-1-3 1,-1-2-1,-3 1 1,0-1 1,0 1 1,-5 0 0,2-1 0,-2 1 35,-2-1 1,0 1 56,0 0 0,0 3-40,0 1 0,0 7 0,0 1 0,0 7 69,0 4 1,0 5 0,0 2 0,0 1-13,0 3 1,0 2 0,0 1 0,0-1-66,0 1 0,0 4 0,-2 0 0,0-1 24,-2-2 0,-6-1 1,2-1-1,-3 1-14,-2 0 1,1-2 0,-1-2-133,1-4 1,-5-4 0,0 0 0,-1-1 0,-2 1-324,1-1 0,4-5 0,-2-2-579,4 1 837,0-5 1,6-1 0,2-7 0</inkml:trace>
  <inkml:trace contextRef="#ctx0" brushRef="#br0" timeOffset="96866">15987 15180 8229,'0'-12'22,"0"0"1,0 3 29,0 1 1,5 5 0,3-1 22,3 3 0,2 2 1,-1 3-157,1 5 0,-6 2 61,-3 1 1,-3 2-1,-1 1 1,0 2-1,-1-2 19,-3-2 1,1 0-1,-6-1 1,0 1-12,-2-1 0,3 0 0,-1 1 89,0-1 1,3 1-33,2-1 0,4-1 0,4-3-156,4-3 1,8-4 0,1-1 0,1-1-110,0-4 1,4 4-1,-2-4 1,0 0-181,1 1 1,0-5 0,3 2 0</inkml:trace>
  <inkml:trace contextRef="#ctx0" brushRef="#br0" timeOffset="97157">16321 14523 8355,'7'-12'0,"6"5"0,-2 4 0,4 6 0,1 6 0,1 7 332,0 4 0,3 4 0,-3 2 0,-2 4 1,-1 5-39,-2 1 1,-1 8-1,-1-6 1,-3 4-223,-2 0 0,-1 8 1,-5-3-1,-3 0-340,-4 1 0,-8-1 1,-2-2-1,-1-4-161,-3-2 0,-1-3 1,-3-3-1,-2-4-318,-1-3 0,-5-7 379,0-2 1,-1-3 0,-3-2 0</inkml:trace>
  <inkml:trace contextRef="#ctx0" brushRef="#br0" timeOffset="97776">16842 14796 8355,'0'-12'0,"-1"1"248,-3 2 1,2 2-139,-2 3 0,3 4 1,2 0-1,2 7 0,4 4 1,3 3-1,3 3 1,1 2 42,0 0 1,3 5 0,0-5 0,3 1-192,2 1 1,-3-4-1,0 2 1,-1-1-140,-3-3 1,3-5 0,-1-2-540,-2 2 0,-1-5-1069,-2-1 1605,-5-2 0,-1-2 0,-6 0 0</inkml:trace>
  <inkml:trace contextRef="#ctx0" brushRef="#br0" timeOffset="98121">17066 14771 8355,'0'-12'58,"0"5"0,0 3 16,0 8 1,-6 3 0,-2 7 1,-3 2 1,-2 3 0,0 8 0,-3 0-1,-1 2 1,-3-1 0,0-1 0,-1 1-227,0 1 1,5 0 0,-4-5-233,3 1 0,4-5 1,6-4-1,2-2-18,2-2 0,2 1 0,1-1 0</inkml:trace>
  <inkml:trace contextRef="#ctx0" brushRef="#br0" timeOffset="98459">17227 15168 9727,'-4'-8'0,"-2"1"0,1 0 0,1 2 0,4-2 0,4 1 0,3-1 0,2 2 0,2-1 0,2 2 0,-1 0 0,0 0 0,1 1-37,-1 2 1,-1 6 0,-2 3-69,-5 3 1,-8 2-1,-5-1 1,0 1-1,-1-1 1,2 0-1,-2 1 1,0-1-1,1 1 1,2-1-1,1 0 1,4 1-366,0-1 475,2-5 0,6 3 1,2-6-1,3-1 1,1 2 48,1-1 1,-1 5 0,1-4 56,-1 2 0,0-3-72,1 4 0,-5 1 0,-1 3-41,-1 1 0,-4-5 1,-6 0-1,-4 2 1,-4-1-203,-5 0 1,-4 2 0,-8-3 0,-2 3-830,-1 1 824,-9-5 0,13 4 0,-8-4 0</inkml:trace>
  <inkml:trace contextRef="#ctx0" brushRef="#br0" timeOffset="100213">18095 14548 8355,'12'-12'-603,"1"-1"377,-1 1 0,1-1 238,-1 1 397,0 5 0,-3 2 0,-2 3 1,-1-1-198,1-1 1,-9 4-1,-3 6 1,-4 1-264,-4 2 0,1 2 0,0 2 1,-1-1-1,1 2 0,-1 1-50,1 2 0,0-1-3,-1-3 1,5-1 0,1 0 0,0 1-80,0-1 0,5 1 0,-3-1 143,4 0 1,2-1 0,2-1 39,1-2 1,7-5-1,0 1 1,4-2 7,1-2 1,2 0 0,-2 1-1,1 2-92,1 1 0,-5 0 0,4-3-248,-3 3 1,-2-1-1,-1 6 15,-3 0 0,-2 2 0,-6 2 1</inkml:trace>
  <inkml:trace contextRef="#ctx0" brushRef="#br0" timeOffset="100510">17946 14920 8355,'8'0'-40,"1"0"1,0 0 71,2 0 0,2 4 0,-1 0 1,2 0 72,3 2 0,2-5 0,6 3 0,1-2 1,1-2-1,4 0 0,-1 1 0,-1 2-983,-6 1 0,2 6 0,-6-3 0</inkml:trace>
  <inkml:trace contextRef="#ctx0" brushRef="#br0" timeOffset="102378">18901 14684 8355,'0'-19'-518,"0"3"387,0 2 1,0 1 362,0 1 0,6 0 255,2-1-394,3 6 0,3-2 0,1 3 0,3 1 0,0-1 0,1 3 1,-1 2-1,1 1 0,-1 1-83,0 3 1,-3 7-1,-7 7 1,-3 2-213,-4 2 1,-2 1-1,-3 3 1,-6 1-53,-5-3 0,0 4 0,-8-7 0,0 1 254,0-2 1,-8 2 0,9-7-1,2-2-69,0-3 1,5-2 453,7 4 0,5-5 0,10-1-358,5-1 1,9-3-1,1 2 1,4-3-251,3-1 0,4 0 0,-1 0 1,1 0-111,2 0 1,-2 0 0,-9-1 58,1-3 1,0-3 0,0-6 0</inkml:trace>
  <inkml:trace contextRef="#ctx0" brushRef="#br0" timeOffset="102868">19496 14734 8482,'-8'-19'27,"0"2"0,5 10 128,-1 7 1,4 6 0,3 6 0,2 1-274,2-1 0,-3 5 1,5-1-103,0-1 0,-2-1 0,1-2 0,2 1 82,1-1 1,1-5 0,1-3-1,-1-2 68,1-2 1,-5 0 0,0-2 0,1-2 26,-3-4 1,4-3 0,-6-2 91,-1 1 0,2 0 1,0-1-1,-3 1-60,0-1 1,-2 5 409,0 0-336,0 5 0,0 3 1,0 8-1,0 3-16,0 2 1,0 5-1,0 1-5,0 0 0,0 5 0,0-4 0,-2 5 0,0 3-34,-3 1 0,-3 0 0,3-5 1,-2 1-2,-3 0 0,3 3 0,-1-2 0,-2-3-105,-1 1 0,-1-5 1,-2 0-1,-1 1-287,-2-1 0,-9-4 1,1 2-1,-1-5 247,0-4 1,1 2 0,2-6 0,2-1 137,5-2 0,2-6 0,3-4 0,3-2 0,3-1 0,4-6 0,1-1 0</inkml:trace>
  <inkml:trace contextRef="#ctx0" brushRef="#br0" timeOffset="103149">19844 15007 8355,'0'-13'-415,"1"7"1,3 1 0,5 4 971,2 1 0,-3 6 0,-1 2 1,-2 3-357,-2 1 1,0 1 0,-1 0 0,3 3-135,-3 0 1,0 5-1,-4-3 1,0 0-245,-3 0 1,0-1 0,2-1 0,-1 0-464,1-1 1,2-1-1,1-2 125,0 1 0,0-1 0,0 1 0</inkml:trace>
  <inkml:trace contextRef="#ctx0" brushRef="#br0" timeOffset="103433">20315 14684 8355,'0'-8'-163,"0"0"1,1 5 0,4-1 0,3 4 3,3 4 1,-3 3-1,0 7 1,1 1 514,-2 1 0,-1 6 0,-3-2 0,1 0-378,-1 1 0,-2-2 1,-1 3-1,0-2-127,0-2 0,0-2 0,-1-2-384,-3 3 1,3-4 241,-4 4 0,-1-3 0,-1-2 1</inkml:trace>
  <inkml:trace contextRef="#ctx0" brushRef="#br0" timeOffset="104888">20365 14808 8355,'0'-12'-278,"0"4"0,0-1 397,0 0 0,-2-1 0,-2 2-72,-4 4 0,-3 4 0,-2 4 0,2 4 2,3 3 1,-1 2 15,4-1 1,-3 0 0,4 1-8,1-1 1,2 1-1,2-1-57,3 0 0,3-5 0,6-3 0,-1-2-3,0-2 0,1 0 0,-1 0 1,1-2 1,-1-2 0,0 2 1,-1-7-1,-1 0 37,-2-2 0,-5-2 0,1 1 27,-2-1 0,-4 2 0,-2 2 0,-4 2 27,-3 1 1,-2 2 0,0 4 0,-2 0 16,-2 0 1,0 2 0,5 0-66,0 2 1,-1 6 0,1 0 0,1 4-1,3 2-21,3-1 1,4-1 0,1-2-1,1 1-135,4-1 1,-3-1 0,7-1-1,0-3 4,2-2 0,2 4 0,-1-5 0,0-2 100,1 0 1,-1-4 0,1 0 0,-1-4 37,0-1 1,-3 0 0,-2-2 0,-2 0 23,-2 0 0,-2-2-62,-1-2 0,0 1 0,0 0 0,-1 1 0,-2 1 20,-1 2 1,-6 5 0,2-1-1,-3 2-4,-1 2 1,1 2 0,1 2 0,2 4 50,-2 3 0,0 2 1,1-1-1,2 0 22,1 1 0,2 3 0,4 1 0,0-2-107,0-1 1,6-2 0,2 1-1,3-2-81,1-3 0,1-3 0,-1-5 0,1 0-42,-1 0 0,-4 0 1,1 0-1,-1-1-78,-1-3 0,0-3 0,-5-5 54,3-1 0,-1 1 1,-4-1-1,0 1-217,0 0 0,-2-1-33,-2 1 0,1 4 376,-5-1 0,0 7 0,-5-4 0</inkml:trace>
  <inkml:trace contextRef="#ctx0" brushRef="#br0" timeOffset="105130">20749 14833 8355,'0'-12'126,"0"-1"1,2 7 0,2 1-198,4 4 1,3 1 0,1 0-1,1 0 129,-1 0 1,6 0 0,3 0 0,2 0-536,2 0 1,-2 1-1,-1 2 96,-1 1 0,0 6 0,4-3 0</inkml:trace>
  <inkml:trace contextRef="#ctx0" brushRef="#br0" timeOffset="105629">21320 14610 8388,'0'-12'0,"1"1"165,3 2 1,-2 5-1,2 8 11,-3 5 1,3 2 0,0 1 0,-1 2-191,-2 2 1,-1-2-1,0 4 1,0-1-6,0-1 1,5 1-1,0-5-83,2 0 1,1-3 0,5-2 0,-1-2-163,0-2 1,1-2 0,-1-2 0,1-2 95,-1-1 1,0-6 0,1 2 0,-1-3 131,1-1 0,-1-1 0,-1-1 1,-1-1 4,-2-1 0,-5-1 0,1 5 0,-3-1 259,-1 1 0,4 4 1,1-1 830,-3 0-878,0 3 0,-6 10 0,-1 9 0,3 2-106,0 3 0,-2 1 0,0 6 0,1 0-10,2 0 1,-5 1 0,-1 1-1,-1 4-133,0 0 0,1-3 0,-3 2 0,2-1-56,-2 0 0,5-4 0,-1-4 0,2-1-245,0 0 0,-1-3 81,1-4 1,-3-6-317,-6-3 0,5-3 330,0-1 1,5-5-1,-3-2 1</inkml:trace>
  <inkml:trace contextRef="#ctx0" brushRef="#br0" timeOffset="106021">21754 15094 8850,'-13'-9'0,"1"2"0,1 1 364,3-1 0,2 3 0,7-5-172,4 0 1,2 3 0,5 1-143,0-1 1,1 5 0,-1-3 0,1 2-22,-1 2 1,0 0-178,1 0 0,-2 6 0,-2 1 1,-2 1 43,-1 0 0,-2 0 0,-4 6 1,-1 1-46,-4 2 1,1 1 0,-7-2 0,-3 4 85,1-1 0,-1-1 0,2-6 0,-1 1 127,1-1 1,1 0-1,1 0 174,2-4 0,6 1 0,2-4 1,7-3-244,4 0 0,7-2 0,2 0 0,0 0-417,1 0 1,0 0 0,2-2 0,-1 0-723,-1-3 770,-1 1 1,0-1-1,-2-2 1</inkml:trace>
  <inkml:trace contextRef="#ctx0" brushRef="#br0" timeOffset="106763">22262 14734 8196,'0'-12'-4,"0"5"67,0 1 0,2 6 0,2 0 0,4 0 1,4 0-1,5 0 0,5 0 0,4 0-197,3 0 1,4 0 0,-3 0 0,1 0-475,-1 0 1,5 0-1,-4 0 1</inkml:trace>
  <inkml:trace contextRef="#ctx0" brushRef="#br0" timeOffset="107147">22920 14523 8355,'6'-5'383,"0"-6"0,-6-6-225,0 2 1,5 5-1,4 2 64,2-2 0,1 5 1,1-1-1,-1 2-158,0 0 0,2 0 0,1 4 0,2 0-130,-2 0 0,0 0 0,0 0 0,2 1-42,-2 3 1,-5 2 0,-3 5 0,-2 0-16,-2 3 1,-2 2-1,-2 1 1,-3 4 33,-5 2 1,-3 2 0,-5 0 0,-2-1 10,0 1 0,-5 0 0,4-2 0,-2-1 48,1-1 0,3-6 0,6 2 0,1-3 152,2-2 1,4 0-107,5 1 0,7-6 0,4-3 0,5-3-40,4-1 1,0 0 0,4 0 0,-2-1-449,-2-3 0,0 2 0,0-3 12,-3-1 0,2 5 0,1-5 1</inkml:trace>
  <inkml:trace contextRef="#ctx0" brushRef="#br0" timeOffset="107642">23403 14610 8355,'7'-14'-403,"-1"0"376,-1 2 0,-2-3 1,5 7 270,2-3 1,-3 0-1,0 1 487,-2 2 1,1 5-538,-2-1 1,-1 6 0,3 4 0,1 1-98,0 3 1,-3 2 0,3 3 0,0 2-62,0-2 0,1-1 0,5-2-412,-1 0 0,0-1 0,1-2 0,-1-5-108,1-3 0,0-1 0,3 0 248,0 0 1,1-1 0,-5-3 0,-1-5 102,-3-2 0,2-1 1,-6 0-1,0-1 70,2 1 1,-5-1-1,3 1 1,-2 0 172,-2-1 0,0 5 1,-2 1 49,-2 1 0,1 2 1,-5 4 242,-1 0 0,2 10 1,0 4-1,0 4-266,0 4 0,3 1 0,-3 3 0,1 2-83,4 1 0,-4 0 1,1-3-1,-1 2-352,1 0 1,-4 0 0,5-6 0,1-3-411,2-1 1,1-1 327,0-5 0,0 1 0,0-1 0</inkml:trace>
  <inkml:trace contextRef="#ctx0" brushRef="#br0" timeOffset="108102">23813 14883 8546,'-5'-13'298,"1"1"1,0 4 0,5-1 77,4 0 1,2 2 0,5 0 0,0 2-185,1 2 1,-5 0-1,0 0 1,2-1-678,1 1 1,1 2 240,1 1 0,-5 1 0,-1 4 49,-2 3 1,-2 3 0,-6 1-51,-1 1 0,-5-1 0,0 0-30,-2 1 1,3-1 0,1 1 32,2-1 1,1-4 0,4 1 202,0 0 0,0-2 1,1 1-99,3 2 1,-1 0-1,5-1 264,2 0 0,1-3 1,1 4 254,1-2 1,-1 1-1,0 3-227,1 0 0,-6 1 1,-3-1-69,-3 1 1,-1-5 0,-1 0-58,-3 2 0,-3-3 1,-7 0-1,-1 0-184,-2-1 1,-1-3-1,3 1 1,-1-1-512,0 1 1,-3-2-1,0 3 1</inkml:trace>
  <inkml:trace contextRef="#ctx0" brushRef="#br0" timeOffset="108270">24470 14771 9717,'-2'-11'1202,"-2"3"-2499,3 8 1,-10 7 0,4 5 0</inkml:trace>
  <inkml:trace contextRef="#ctx0" brushRef="#br0" timeOffset="132687">2158 17252 8355,'0'-13'-161,"-1"2"1,-2 2 0,-1 0 0,0 1 0,-1 0 0,0 1 0,-1 0 2298,1 0-1748,1 4 0,5-2 1,3 5-1,5-2-159,2-2 0,2-3 1,4-6-1,5-4 1,6-4-445,5-2 1,4-7 0,3-5-116,1-5 0,10-8 1,-1-7-1,2-2-14,3-2 1,0-6 0,3 2 0,-4 4 9,-3 4 0,-7 8 0,-4-4 0,-7 7 147,-8 5 0,-7 6 0,-10 12 0,-4 5 103,-2 2 1,-4 7 0,-2 3 0,-4 3 58,-3 1 0,-2 5 0,1 3 0,0 3-105,-1 2 0,2-1 0,3 1 84,4-1 1,-3 0-1,0 1 1</inkml:trace>
  <inkml:trace contextRef="#ctx0" brushRef="#br0" timeOffset="133006">2803 16197 8355,'-6'-6'-472,"-2"1"707,3 4 1,1 2 0,8 2 0,5 3-163,6 1 1,6-5 0,8 2 0,4-2-1,3-2 1,0 0 0,-3 0-104,-4 0 1,-3 0 0,-3 0 0,-2 3 0,-4 4-349,-4 5 1,-6 14 0,-4 4-206,-6 9 1,-9 5-1,-7 6 1</inkml:trace>
  <inkml:trace contextRef="#ctx0" brushRef="#br0" timeOffset="148972">15317 9389 8335,'0'-13'0,"0"1"0,1-1 0,2 1 0,1 0 0,-1-1 2006,-2 1-1908,-1 5 0,2 1 1,0 8-1,3 2 0,-3 6 1,0 3-1,-2 5 1,0 0-1,1 0 0,2-1-107,1 0 1,4-3 0,-2 3-1,1-3 1,2-2-238,2 0 1,2-5-1,-1-3 1,1-2-1,0-2-54,4 0 1,-3-2-1,2-2 165,-2-4 1,-2-4-1,1-4 1,-2 0 63,-3 1 1,2-3 0,-6 1 0,-1 2 24,-2 1 1,-1-2 0,0-1 110,0 2 0,0 1 1,-1 3 129,-4 3 1,4 4-131,-3 8 0,3 4 0,2 9 0,2 2 54,1 0 0,4 9 0,-2-2 1,-1 3-165,1 1 0,2 8 0,-4-4 0,0 1-95,2 0 1,-5 0 0,3-1 0,-2-1-49,-2 2 0,0-5 0,0-1 0,-2-3 79,-2-1 1,-3-6 0,-5-2 0,-1-3-46,1-2 1,0-5 0,-1-3 85,1-3 1,3-2-1,1-3 1,0-6 0,1-5 80,3-6 1,3-3 0,1-4 0,1-1-22,3 2 0,3 2 1,7 3-1,1 4-75,1 4 1,6-1 0,-2 8 0,0 0-110,1 3 1,0-3-1,4 0 1</inkml:trace>
  <inkml:trace contextRef="#ctx0" brushRef="#br0" timeOffset="149207">15912 9748 8738,'0'13'222,"0"-1"1,0 2 0,0 1 0,0 2-335,0-2 0,2 3 0,0 0 0,2-1-137,-1 1 1,3-1-1,-1-5-1216,2 1 1156,-4-6 0,8 4 0,-4-5 0</inkml:trace>
  <inkml:trace contextRef="#ctx0" brushRef="#br0" timeOffset="149565">16508 9612 8355,'11'1'-125,"-2"3"1,-2 5-1,-1 2 1,-4 2-1,-2 3 1,-2 0-34,-3-1 0,-3 3 0,3-1 1,-1-1-1,1 1-114,2-1 1,-4 6 0,0-2 0</inkml:trace>
  <inkml:trace contextRef="#ctx0" brushRef="#br0" timeOffset="150036">17016 9314 8355,'-12'0'0,"-1"0"117,6 6 1,2 1 0,5 5 0,0 0 0,0 1-1,0-1 1,0 1-178,0-1 1,5 0-1,4 1-142,2-1 1,1-1 0,0-1 0,1-3 0,-1-2 74,1-2 1,-1-2 0,0-2-175,1-3 0,-5-2 1,-1-3-1,-1 0 223,-4 0 1,4-2 0,-2-2-1,-1 1 248,-2 0 1,-1-5-1,0 1 232,0 0 0,0 3-177,0 0 0,0 8 1,1 5-95,4 7 0,-3 5 1,5 4-1,0 5-95,0 3 1,-3 0-1,3 3-43,-1 2 0,2-3 0,-3 3 0,1-3-73,-1-1 0,-1-1 1,-4 1-1,0 0 0,0-2-20,0-2 0,0 1 0,-1-5 0,-3-1-99,-4 2 1,-3-5 0,-2 0 0,-1-3-98,-2 0 0,2-5 0,-4-1 1,2-2 200,-1-2 0,1 0 95,3 0 0,1-11 0,-1-3 0</inkml:trace>
  <inkml:trace contextRef="#ctx0" brushRef="#br0" timeOffset="150365">17413 9736 8213,'0'-13'-3,"1"7"1,3 1 0,5 4-1,2 1 1,1 0 31,1 0 1,-1 1-56,0 4 0,-5 1 0,-3 8 1,-2 1 8,-2 2 1,0-1 0,-2-2 0,0 1 83,-3 2 1,-3-1-1,3-2 128,-2 3 0,0-3-126,-1 2 0,3-8 0,10-4 0,3-2-166,3-2 0,5 0 0,2-2 1,2-2-87,2-4 0,1-3-436,2-1 1,5-1 0,2 1 0</inkml:trace>
  <inkml:trace contextRef="#ctx0" brushRef="#br0" timeOffset="150598">18033 9587 8388,'12'-7'151,"-1"7"0,-2 8 1,-5 3-1,-3 2 0,-1 1 1,0 1-1,0 1-229,0-1 0,-4 1 0,0-1 1,0 1-1295,-2-1 864,5-1 1,-10 4-1,4 1 1</inkml:trace>
  <inkml:trace contextRef="#ctx0" brushRef="#br0" timeOffset="151111">18579 9289 8355,'0'-12'-223,"0"0"1,1 5-1,2 4 249,1 6 1,0 4-1,-4 6 1,0 2 142,0 2 1,0 5-1,0-3 1,0 2-353,0 0 1,0-5-1,0 4 53,0-3 1,0 0 0,1-6-1,2-1 48,1-2 1,6-5-1,-2 1 1,3-4-47,2-4 0,-1-3 0,1-7 0,-2-1 142,-3-2 0,3-1 0,-4 3 0,1-3-2,0-1 1,-4 4-1,3-3 1,0 1 175,0 1 0,-3 1 1,3 5 1006,-1 2-947,3 5 1,-3 3 0,2 8-1,-2 3-217,-1 2 0,-4 7 0,4 4 0,-3 1 99,2 2 1,-2 2 0,2-1-220,-3 1 0,3 5 0,1-2 1,-3 1-1,0-1-156,-2-2 1,0 3 0,0-4 0,0-3 87,0-4 0,-4 0 0,-3-4 1,-3 0 77,-4 0 1,-2-6 0,-1-3 0,-3-1 7,-4-1 0,3-2 0,2-5 0,1 0 3,3 0 1,1-1 0,3-3-1,3-5-679,4-2 610,3-1 0,1-6 0,0-1 1</inkml:trace>
  <inkml:trace contextRef="#ctx0" brushRef="#br0" timeOffset="151539">18963 9674 8355,'6'-11'774,"2"3"-654,3 3 0,1 0 1,1 1-1,-1 1 53,1 2 0,-1 1 0,0 0 0,1 0-619,-1 0 1,1 0 122,-1 0 0,-5 5 161,-3 3 1,-3 3 0,-2 2 0,-3-1-56,-4 1 1,-3-1 0,-2-1 0,2-1 91,3-2 1,-3-1 0,4 3 162,0-2 0,2 0 34,5 4 0,1-5 0,2-1 0,2-2 114,2 0 1,1 4 0,5-2-102,-1 1 1,1-3-1,-1 4 1,0 2-1,1-1 64,-1 0 1,-4 2-1,-1-3-43,-1 3 0,-2 1 1,-5-1-144,-3-2 0,-1 0 0,-6-3 0,-2-1-261,-1 1 1,0-1-1,2-2 1,-1 1-185,1-1 0,-6-2 0,-1-1 0</inkml:trace>
  <inkml:trace contextRef="#ctx0" brushRef="#br0" timeOffset="151939">19769 9215 8355,'9'-11'213,"-1"3"1,0 2 0,5 6-112,-1 0 0,0 0 1,-1 2-1,-1 2 0,-2 4-24,2 3 0,5 1 0,2 1 0,-2-1-162,-1 1 1,3-1-1,3 0 1,0 1-95,1-1 0,0-4 0,2-1 0,-1 0 88,-1 0 1,-6-4 0,2 1 0,-4-1 11,0 1 0,-2-1 0,-3 5 26,-4 2 1,-2-4 0,-4 3 0,-2-1 90,-4-1 0,-3 4 0,-3-1 0,-1 3 38,-2 4 1,-1-1 0,3-2-2,-1 3 1,-5-4-1,5 3 1,-1-5-1,2-3-279,2 2 0,-2-1 0,8 1-1113,0-2 1043,-4-5 1,10 8 0,-4-4 0</inkml:trace>
  <inkml:trace contextRef="#ctx0" brushRef="#br0" timeOffset="152161">20327 9500 8659,'-12'6'138,"0"1"1,-2 4-1,-1-2 1,-3 1 82,-2 4 1,4-2 0,-5 5 0,1-2-498,0 1 0,-3-1 0,4 5 0,-1-2-1890,4-3 1892,-4-1 0,7 4 0,-5 1 0</inkml:trace>
  <inkml:trace contextRef="#ctx0" brushRef="#br0" timeOffset="152582">20650 9389 8355,'0'-13'456,"-6"6"-254,-2 3 0,1 3 0,0 2 0,0 3 126,1 5 0,1-1 1,-1 3-1,-1 3-166,0-1 1,3 3-1,-3 0 1,1 3-11,3 1 0,2-2 0,1-5 0,0 3-83,0 0 0,1 1 0,4-6 0,3-2-153,3 0 1,1-5-1,2 3 1,1-2-70,2-2 1,5-2-1,-3-1 1,2-1 86,-1-3 1,0 1 0,0-5-124,-3-2 0,1-1 0,-2-1 0,0-2 1,-3-3 109,0-3 1,-6-4 0,-2-1 0,-1-1 64,0-3 1,1 3 0,-7-3 0,-3 4-109,-8 5 1,-1 2 0,-8 7 0,-2 2-524,-4 5 0,-6 4 18,1 4 0,-14 14 0,-4 9 1</inkml:trace>
  <inkml:trace contextRef="#ctx0" brushRef="#br0" timeOffset="163088">8967 15850 6811,'-13'0'-539,"1"0"1</inkml:trace>
  <inkml:trace contextRef="#ctx0" brushRef="#br0" timeOffset="163858">8905 15813 8355,'0'-12'-795,"0"5"0,0 3 836,0 8 0,-1-2 0,-2 7 0,-1 2-45,1 4 1,0-1 0,0 4-1,-1-2 42,1 1 1,2-1 0,1-3-90,0-1 1,0 0-6,0 1 1,6-2 1,2-3 0,3-1 1,1-4-16,1 1 1,-1 0-1,2-4 1,1 0 26,2 0 0,-1-4 0,-2 0 0,1 1 6,2 2 0,5 1 0,-2 0 0,4-2 32,1-2 0,-1 3 0,3-3 0,1 2 34,6 2 1,1 0-1,1 0 1,0 0 3,1 0 0,-1 0 0,8 0 0,-1-1 5,-3-3 0,4 2 0,0-3 1,1 1 27,1 0 1,2-5 0,3 4 0,-1-1-66,2 1 0,-6-4 0,3 5-48,-1 2 0,-3 0 0,-1 2 0,-2 0 1,-2 2 8,-1 2 0,-2-3 1,-1 5-1,-2-2 20,0 0 1,-3 0 0,4-4-1,-4 0 19,0 0 0,2 0 1,-4 0-1,-2 0 19,-1 0 0,3 0 0,2 0 0,-1 0-19,0 0 0,-1-4 0,-3 0 1,1 1 0,-3 2 1,4 1-1,-9 0 1,1 0-180,-4 0 0,-2 0 119,-2 0 0,-3 0 72,-1 0 29,-5 0 0,3 0-1,-1 0 0,-3 0 1,5-2 40,-1-2 1,2-3-44,-4-5 1,2 4 0,-4-1-25,3 0 0,-1-2-157,-4-2 0,0 5 14,0 0 0,5 5 0,2-3 1</inkml:trace>
  <inkml:trace contextRef="#ctx0" brushRef="#br0" timeOffset="169966">7689 17400 8355,'5'-17'19,"-1"-3"1,0 1 0,0 2 0,2 4 0,0 0 0,4 2 107,1 3 1,3-2 0,1 6 0,3 1-1,1 2 1,5 2-256,3 4 1,1-3 0,3 5-1,1 0 1,-2 0 0,1 1-559,-4-1 1,0 4-1,-3-4 1</inkml:trace>
  <inkml:trace contextRef="#ctx0" brushRef="#br0" timeOffset="170391">7615 17587 8355,'-7'-6'-282,"-4"-1"0,11-1 0,2 1 239,9 1 1,6 2-1,8 4 77,0 0 1,10 0 0,3 0-1,3 0-340,2 0 1,-3 2-1,-7 0 89,-4 3 0,-3 4 0,-1-2 0</inkml:trace>
  <inkml:trace contextRef="#ctx0" brushRef="#br0" timeOffset="170392">7615 17897 7482,'12'0'54,"8"0"0,5 0 0,6 0-177,5 0 0,5 0 0,2 0 0,3 0-349,5 0 235,-7 0 1,4-6-1,-11-1 1</inkml:trace>
  <inkml:trace contextRef="#ctx0" brushRef="#br0" timeOffset="171329">11683 17400 8355,'7'-24'0,"-2"0"0,-5 2 0,0 3-124,0 1 0,-1 7 0,-2 8 162,-1 6 1,-6 5-1,4 9 1,-3 3-7,1 4 1,1 5 0,-2 1 0,2 0 6,1 1 1,-2 0-1,4-4 1,1-4-42,2 0 1,6-5 0,5-1-1,4-3 13,2-2 1,6-5-1,-1-3 1,2-2-110,2-2 0,0-6 0,0-4 0,-1-3-9,1-4 1,-1-4-1,-5 3 1,-5-1 65,-5-3 0,-6-1 1,1-2-1,-4 0-13,-4 0 1,-7 0-1,-7 2 1,-1 1-5,-3 1 0,-2 2 0,-2 0 0,-1 5 39,-2 4 0,0 8 0,4-1 1,2 6-105,2 5 1,3 4 0,7 3-1,3 3-237,4 2 265,2 0 0,13 0 0,3-3 0</inkml:trace>
  <inkml:trace contextRef="#ctx0" brushRef="#br0" timeOffset="171652">12750 17128 8355,'0'-17'-150,"-2"2"0,-2 4 0,-4 5 0,-3 5-30,-2 1 0,1 1 1,0 2 216,-1 1 0,-1 6 1,-1-3-19,-1 0 0,-1 4 0,5-4 1,-1 1-1,2 0 24,3 2 1,-2 1 0,6 1 0,2 1-43,0-1 0,2-4 0,0 1 0,2-1-25,2-1 0,3 4 0,6-4 0,3 1-17,0 0 0,1 0 0,-4 5 0,3-1-34,0 1 0,5-2 1,-3-2-1,0 0-52,-1 0 1,0-2 0,-5 0 0,1-1-555,-1-4 650,1 5 0,-1 0 0,0 5 0</inkml:trace>
  <inkml:trace contextRef="#ctx0" brushRef="#br0" timeOffset="171932">12526 17525 7630,'6'-7'-92,"1"1"0,5 6 0,1 0 121,-1 0 1,5 4 0,0 2 0,3-1-356,2 1 0,1 3 1,1-2 134,-4 0 1,4 4-1,-5-4 1</inkml:trace>
  <inkml:trace contextRef="#ctx0" brushRef="#br0" timeOffset="172225">13357 17289 8355,'6'-7'-464,"-5"-4"0,5 8 1,-5-4-1,2 0 883,1 1 1,2 3 0,-4-3 0,4 2-188,1 0 0,0-2 0,2 4 0,-1-2-194,2 1 0,3 1 0,2 2 0,1 0-258,-1 0 1,1 5 0,-1 0 0,1 2-425,-1 3 0,1-1 304,0 0 0,3 2 0,6-5 0</inkml:trace>
  <inkml:trace contextRef="#ctx0" brushRef="#br0" timeOffset="172475">13915 17004 8355,'7'-6'159,"-3"1"1,-2 2 0,-2 7-1,0 7 429,0 6 0,0 0 0,0 5-402,0-1 0,0 0 1,1 4-1,2-2-88,1-2 0,4 2 0,-2-2 0,1 2-437,2 2 0,-2 0 0,0 0 0,-1-1-489,-4 1 1,4-4 39,-2 0 1,0 5 0,-4 6 0</inkml:trace>
  <inkml:trace contextRef="#ctx0" brushRef="#br0" timeOffset="231240">16371 10889 8394,'-4'-12'0,"0"-1"0,0 2 1002,-2 3-884,5 3 0,-5 6 1,8 3-1,0 4 1,4 3-1,1 2-60,2-1 1,-2 1-1,2-1 1,0-1-1,2-1-33,2-2 0,3-1 0,1 1 1,-2-4-1,0-2-50,2-2 0,-4 0-54,4 0 0,-3-6 0,-2-1 0,1-1 0,-1 0-117,0-2 0,-3-1 1,-3-3-1,0-1 57,-3-1 0,2-1 1,-1 3-1,-1-1 153,-1-1 1,-2-1 0,0 5-1,0-1 466,0 1-296,0 5 0,0 3 0,0 9 1,0 6-48,0 5 1,-5 10 0,1-2 0,2 4-65,0 2 1,2-2 0,0 5-124,0 1 1,-4-2 0,-2 0 0,1 0-163,-1-1 1,-3-2 0,1 3 0,-3-2-131,-2-2 0,-3-3 0,-1-5 0,2-3 0,1-3-307,2-2 0,-1-5 260,1-3 1,1-8 331,3-4 0,2-9 0,6-2 1</inkml:trace>
  <inkml:trace contextRef="#ctx0" brushRef="#br0" timeOffset="231495">16842 11212 8777,'9'-4'0,"-1"-1"0,0 4 376,-1 4 1,-1 0 0,-6 5 0,1 1 0,2 4 0,1 2 0,-1 3-323,-2 1 1,-1-2 0,0 2-1,0 0 80,0 1 0,-4-4 0,-2 5-808,-1 1 1,5-4 0,-2-2 0,2-2-229,2-1 0,-5-1 0,-2 0 0</inkml:trace>
  <inkml:trace contextRef="#ctx0" brushRef="#br0" timeOffset="231982">17525 10926 8355,'0'-8'1625,"1"1"-1517,3 2 1,3-1 0,5 4 0,2-3 0,3 3 0,3 0 0,4 2 0,1 0-379,-1 0 1,1 0-1,0 0 1,-2 2-626,-2 2 1,-3-1-1,-7 5 556,-3 1 0,-2 8 0,-6 2 1</inkml:trace>
  <inkml:trace contextRef="#ctx0" brushRef="#br0" timeOffset="232225">17537 11100 8713,'14'0'0,"1"0"-11,1 0 1,8 0 0,-1 0 0,6-1-555,3-3-29,6 2 1,1-9 0,4 4 0</inkml:trace>
  <inkml:trace contextRef="#ctx0" brushRef="#br0" timeOffset="232635">18455 10802 9848,'-9'-12'0,"3"0"0,0 2 0,3 6 0,2 8 0,1 7 0,0 4 0,0 2 0,0-1 0,0 1 0,1-1 0,2 1 129,1 1 0,4-4 0,-2 1-255,1-6 1,1 1 0,4-6 0,1-1 0,-1-2-1,1-2 1,-2-3 0,-2-5 0,0-3 0,0-3-1,1-2 1,0 1 0,-2-2 0,0-1-235,-1-1 427,-1-3 1,-2 9 0,1-2 298,2 2 1,-4 1 0,1 4-223,-3 5 0,3 9 1,1 13-1,-3 1-69,0 3 0,2 2 0,0 2-86,-1 3 1,2-1 0,-1 3-1,1 1 1,-1-2 11,0 1 1,0-3 0,-4-3-300,0 0 1,-4-1-1,-2-2 1,-1-3 128,-2-1 1,-2-2-1,-2-3 1,1-2 0,0-2 34,-1 0 1,-1-7-1,-1 3 1,-1-3-111,0 2 1,3-2 0,0 2-225,1-3 297,-1-6 1,7-2-1,0-5 1</inkml:trace>
  <inkml:trace contextRef="#ctx0" brushRef="#br0" timeOffset="233129">18901 11113 9338,'0'-13'0,"0"1"0,0-1 0,2 2 0,0 2 0,4 2 0,1 1 0,2 2 0,2 0 0,2 0 0,-1 1 0,1 2 0,-1 1 282,0 0 0,-1 1-304,-2 3 0,-4 3 1,-5 5-1,0 1-289,0-1 0,0 1 1,-1 0-1,-3 3 98,-5 0 0,-2 1 1,0-5-1,2-1 19,0-3 1,5 3 181,-4-2 0,5-2 158,-1 1 0,3-4 1,2 3-48,3-2 1,-1 0 0,5-5 0,2 0 13,1 0 0,1 0 0,1 1-11,-1 3 0,1 2 0,-1 3 1,0-1-1,1 2 180,-1 1 0,-5 2-168,-3-1 0,-2 0 0,-4 2 0,-3 1-243,-8 2 1,-5-1 0,-6-2 0,-3 1-1689,-2 2 1328,-2-1 1,-12 2-1,-1 2 1</inkml:trace>
  <inkml:trace contextRef="#ctx0" brushRef="#br0" timeOffset="234767">17624 11125 8355,'-2'-12'0,"-2"-1"12,3 1 0,-10-1 237,3 1 1,-3-1-1,-2 1 1,1 0 98,-1-1 1,1 2 0,0 3 0,-1 4 0,1 2 424,-1 2 1,5 0-213,0 0-554,5 6 1,3-3 0,10 4-1,5-2 1,5-1-28,4 2 1,1-5 0,0 3-90,-1-2 0,1-2 0,0 0 0,0 1 0,-2 2-113,-2 1 0,-3 0 0,-6-4-410,1 0 0,-7-1 510,-1-3 0,-10 2 0,-4-2 0,-5 3 74,-3 1 0,-9 0 0,0 0 0,-3 0 93,-1 0 1,-3 0 0,2 0-1,1 0 155,0 0 0,1 0 0,5 0 980,4 0-1178,2-6 0,18 5 1,8-3-31,10 2 0,6 2 0,2 2 1,1 0-1,4 3-32,0-3 1,-2 0-1,3-2 1,0 0-289,-1 0 1,-5 0 0,1-2 0,-7 0 249,-2-3 0,-1 1 176,-5 4 1,-8 0 0,-6 0 0,-11 0-55,-5 0 0,-7 0 0,-5 2 0,-2 0 58,-2 3 1,0 3-1,-1-4 1,3 0 158,2 2 1,1-5 0,6 3 0,1-3-19,1-1 0,10 0 0,0 2-103,4 2 0,4-3 0,7 4 0,6-4-119,5-1 0,5 0 0,6 0 0,1 0-437,2 0 1,4-1 0,-2-2 0,0-1 208,4 1 1,-1-4 0,-1 0 0,-4-1 149,-3 0 1,-2 5 0,-4-3-1,-3 2 246,-3 0-10,-7 0 0,-7 4 0,-9 0 1,-2 0-98,-1 0 0,-6 0 0,-3 1 1,-2 2-33,-2 1 1,-4 6 0,0-3 47,2 0 1,2 2-1,3-3 1,3-1 0,1 1 66,3-3-196,1 3 1,8-4-45,6 2 1,10-3-1,8-1 1,0 0-18,0 0 0,4-4 1,-2 0-1,4 0 72,1-2 1,-2 5-1,-1-3 1,-1 1 17,1-1 1,-4 3 0,-2-5 0,-2 2 71,-2 0 1,-3 0 103,-1 4 0,-7-4-67,-1-1 1,-5 1-1,-8 4 1,1 0-1,-2 0-35,-2 0 1,2 0 0,-4 0 0,1 0-32,1 0 1,-6 0-1,3 0 1,-2 0-41,0 0 1,-4 0 0,-4 0-1,2 0 72,1 0 0,1-1 0,1-2 134,4-1 1,3-1-178,9 0 0,9 3 1,12-5-1,6 1-179,5 3 0,4 2 0,3 1 0,0 0-525,4 0 0,1 1 1,1 2-1,-1 3-43,-3 1 1,3 1 0,-5 4 0</inkml:trace>
  <inkml:trace contextRef="#ctx0" brushRef="#br0" timeOffset="235506">19645 10802 8355,'0'-8'535,"0"0"1,2 5-338,2-1 0,7-1 0,7-1 1,1 0-1,3 1 0,2 1 1,0 0-716,1 0 1,-4-1-1,-2 5 1,-1 2-238,-3 2 1,-1-3-1,-2 5 1</inkml:trace>
  <inkml:trace contextRef="#ctx0" brushRef="#br0" timeOffset="235759">19695 10902 9312,'12'0'-77,"2"-2"0,1 0 142,2-3 1,6 0-1,1 1 1,5-3-351,2 0 1,2-4 0,5 4-1,-1-1-352,0 0 0,0-1 0,0-3 0</inkml:trace>
  <inkml:trace contextRef="#ctx0" brushRef="#br0" timeOffset="236140">20563 10666 8546,'7'-17'0,"-3"1"0,-3 1 1761,-1 1-1576,0 7 329,0 2 0,-5 6-362,-3 3 0,-2 3 0,0 5 0,4 1-51,0-1 1,-4 6-1,3 3 1,1 1-15,1-1 0,4 2 0,1-4 0,0 2-52,0 0 1,1-6-1,4 1 1,4-3-166,6-5 1,1-3 0,4-5-1,2 0-94,2 0 1,1-1 0,-1-4 82,1-8 0,-1-1 0,-4-6 0,-3-2 0,-3-2-2,-2-1 0,-5 1 0,-3-1-1,-3 0 0,-6 6 1,-5 2-1,-5 3 1,-6 3-424,-2 3 0,-2 3 0,-1 5-71,-3 0 1,-3 5 0,-5 2 0</inkml:trace>
  <inkml:trace contextRef="#ctx0" brushRef="#br0" timeOffset="237449">16768 12055 8355,'0'-8'-88,"0"0"0,0-2 0,0-1 0,0-2 1,1 2 407,3 3 1,-2-3 0,3 4 0,0-1-43,-1 0 1,1 5 0,-2 0 0,1 6 0,-1 5 0,0 5-1,-1 2-75,2 1 1,1 1 0,-4-3 0,2 1 0,2 1-226,2 0 1,1-4 0,5-2-1,-1-4 1,1 0-490,-1-3 1,0-2-1,1-1 286,-1 0 1,1-1 0,-1-3 0,-1-5 129,-3-2 1,2-1-1,-5-2 1,1-1 87,-1-2 1,1 1-1,-3 3 134,1 1 1,0 0-13,-4-1 1,-1 6 2,-3 3 1,2 8 0,-2 5-102,3 2 1,1 2-1,1 4 1,2 2-1,2 2-14,2 0 0,-3-1 0,3 5 0,0 0-77,0 0 1,-4 0 0,1 1 0,-3 0 10,-1-1 0,-1 2 1,-3-7-1,-5 0 52,-2 1 1,-1-6-1,-2 2 1,-1-4-37,-1 0 0,-2-5 1,2-1-1,0-2-72,1-2 0,1-1 1,2-2-1,-1 0-209,1 0 1,5-2 0,3-2 0,2-4-145,2-3 1,6-7 0,1-1 0</inkml:trace>
  <inkml:trace contextRef="#ctx0" brushRef="#br0" timeOffset="237683">17264 12328 9683,'0'12'0,"0"1"340,0-1 0,0 1 0,0 0 1,1 2-1,2 3 0,1 2-606,-1 2 1,-2-3 0,-1 0 0,0-1-379,0-3 1,0 3 0,0-1-107,0-2 0,0-1 0,0-2 1</inkml:trace>
  <inkml:trace contextRef="#ctx0" brushRef="#br0" timeOffset="237916">17686 12179 8355,'8'-7'564,"0"3"0,3 3-473,4 1 1,-1 0-1,3 0-48,-3 0 1,-2 0 0,0 0 0,1 0-503,-1 0 0,1 0 1,-1 0-1270,0 0 1454,-5 0 1,10 0-1,-3 0 1</inkml:trace>
  <inkml:trace contextRef="#ctx0" brushRef="#br0" timeOffset="238431">18318 12055 8355,'-1'-12'1253,"-3"-1"-600,2 6 0,-3 3-344,5 8 1,0-1 0,0 5-125,0 2 0,4 1 0,2 1-249,0 1 0,3-1 0,3-1 1,-1-1-261,-3-2 0,3-5 0,-2 1-211,2-3 1,1-1 0,0 0 193,1 0 1,-1-5 0,1-3 162,-1-3 0,-4-2 1,-1 1-1,-1-1 0,-3 1 137,-2 0 0,3-1 0,0 1 0,-1-1 324,-2 1 1,-1 4 0,0 0 724,0-2-793,0 4 0,0 6 0,0 10 0,2 5-82,2 6 0,1-2 1,5 2-1,-2 2-40,2 5 1,-3-1 0,1 6 0,0 1-146,-1-3 0,3 5 1,-6-4-1,-1 1 98,-2 0 1,-1-6 0,0 2-238,0-2 0,-1-7 0,-3 0 0,-5-3 104,-2-1 0,-1-7 1,0-2-1,-1-1 1,1-4-111,-1 0 1,-3-4 0,-1 0-302,2-2 0,7-6 1,4 2-14,2-3 1,2-7 0,0-2 0</inkml:trace>
  <inkml:trace contextRef="#ctx0" brushRef="#br0" timeOffset="238783">18901 12378 8982,'-7'-13'1458,"3"6"-1115,8 3 1,-1 3-1,5 1-409,2 0 0,1 4 0,1 1-143,1 2 1,-6-3-1,-2 3 1,-1 0 217,0 0 0,1 1 1,-5 5-107,0-1 0,-2 1 1,-3 0-1,-6 4 1,-6 2 170,-2 0 0,2 4 0,-2-7 0,1 1 119,3 0 0,5-7 0,3 3 1,1-4-97,-1-2 0,5 3 1,2-6-139,7-1 1,4-2 0,3-1 0,1 0-365,2 0 1,5-1-1,-3-2 1,2-3-554,-1-1 0,1-1 0,4-4 1</inkml:trace>
  <inkml:trace contextRef="#ctx0" brushRef="#br0" timeOffset="239004">19310 12117 8355,'9'-12'308,"-2"-1"0,-1 2 0,3 2 0,3 2 0,3 1 0,2 2 0,1 0 34,2 0 0,4-2 1,1 4-1,-1-3 1,0 3-581,-3 0 1,1-2 0,-6 0-2686,-1 1 2209,-6 7 1,-4 3-1,-5 6 1</inkml:trace>
  <inkml:trace contextRef="#ctx0" brushRef="#br0" timeOffset="239283">19348 12229 8355,'12'0'0,"0"0"0,2-2 454,3-2 1,-2 1-1,6-5 1,2 0 0,3 0-483,3-1 0,1 2 0,-2-1 1,1 3-1,-1 1-1161,-2-1 0,-1-4 0,-1 2 1</inkml:trace>
  <inkml:trace contextRef="#ctx0" brushRef="#br0" timeOffset="239749">20315 11919 8355,'0'-13'0,"0"1"0,0-1-952,0 1 1584,0 5 0,-1 2-359,-3 5 1,1 5 0,-4 3 0,1 5-1,2 2 55,-1 2 0,3 5 1,-2-2-1,3 2-123,1-1 1,0 2 0,0-3-1,0-1-95,0-2 1,1 0-1,3-1 1,5-4-125,2-2 0,5-8 1,2 3-1,0-4-174,0-1 1,4-1-1,-3-5 1,2-5-154,0-4 1,-5-6 0,3 2 0,-2-2 190,-6-1 0,-3-8 0,-5 5 165,1-1 1,-5 0-1,-9 2 1,-6 4-173,-9 3 1,-7 9 0,-8 4 0,-4 2-769,-4 2 0,-5 11 0,-9 3 1</inkml:trace>
  <inkml:trace contextRef="#ctx0" brushRef="#br0" timeOffset="242958">15875 12973 8355,'-4'-15'248,"0"2"1,1 2-170,2 0 0,5 3 0,1 1-158,2 2 1,1-4 210,5 5 0,3-1 0,2 2 1,0-1-1,1 1 0,-1 3-181,0 4 1,-1 3 0,-5 7-1,-1 1 1,-2 4 0,-5 3-1,-6 6 1,-5 1 0,-6 3-1,-5-2 1,-4 0-759,-2-2 766,-1 3 1,2-9 0,1 2 0,3-5 174,1-4 1,1-2 0,6-4 0,2-2 62,0-1 1,8-2 0,2-4-202,10 0 1,7-1 0,7-2 0,0-3-304,0-1 0,5-1 1,3-3-1,3 1-241,1 2 0,-1 5 226,-3-1 0,3-3 0,-5 0 1</inkml:trace>
  <inkml:trace contextRef="#ctx0" brushRef="#br0" timeOffset="243400">16458 13047 8355,'-6'-19'267,"-2"2"1,1 5-102,-1 4 0,5 1 387,-1 3 0,3 8-512,1 0 1,5 7-1,2 4 1,1 2-1,1-2-51,0-1 1,2-2 0,2 0-1,-1-1-467,1-2 0,-5-2 0,0-5 141,2 3 0,1-3 0,1-6 257,1-4 0,-5-3 0,-1-3 0,0-1 103,-1-2 0,-3 1 0,1 3 0,-2 1 114,-2 0 0,0 3 54,0 1 0,0 3-113,0 0 1,0 7 0,0 10-53,0 1 1,0 0-1,0 4 1,-2 4-1,0 2 27,-3 2 0,1 0 0,3-1 1,-2 1-88,-1 0 1,-4 0 0,2-2-1,1-1-151,-1-1 0,-2-2 0,4 3 0,1-2-707,2-2 0,1-2 713,0-3 1,0-7 0,0 0 0</inkml:trace>
  <inkml:trace contextRef="#ctx0" brushRef="#br0" timeOffset="243592">16818 13320 8610,'0'14'71,"0"2"0,-5-2 1,1 4-1,2 0 1,0 1-1,2 2-754,0 0 1,0 2 197,0 2 0,0 8 0,0-7 1</inkml:trace>
  <inkml:trace contextRef="#ctx0" brushRef="#br0" timeOffset="244791">17301 13246 7907,'2'-11'0,"2"2"-267,4 5 0,4 3 208,5 1 1,-2 0-1,6 0 1,1 0 0,1 0-1,3 0 1,2-1 0,2-2-235,2-1 0,-4-1 0,2 5 0</inkml:trace>
  <inkml:trace contextRef="#ctx0" brushRef="#br0" timeOffset="245313">17983 13134 8854,'0'-19'0,"0"2"-7,0 3 0,0 9 1,0 5-1,0 7 1,0 5-131,0 5 1,0-3-1,0 3 1,0 0-15,0 0 1,0 0 0,2-1-17,2 0 0,-1-1 0,5-6-6,2-5 0,1-3 0,1-1 77,0 0 1,1-5-1,-1-2 1,1-2 70,-1 1 0,-4-4 0,1-5 68,0 2 0,-2 1 0,0 2 0,-2-1 0,0 1 345,0 0 1,-3-1 8,2 1 1,-3 6-331,-1 6 0,0 10 1,0 8-1,0 1-53,0 3 0,0 2 1,0 0-1,0 1-40,0 0 1,0 0 0,0 0-1,0 0-11,0-1 0,0 1 0,-1-1 0,-2-2 29,-1-2 1,0-5 0,2 2-1,-2-5 7,-4-3 1,1 0 0,-1-3-98,-2 1 0,-1-5 1,-1 3-1,-1-4 0,1-1-235,-1 0 0,1 0 0,0-1-46,-1-4 0,6 3 329,3-7 0,3 1 0,1-4 1</inkml:trace>
  <inkml:trace contextRef="#ctx0" brushRef="#br0" timeOffset="245634">18355 13432 8355,'0'-9'27,"0"1"0,0-1 1,2-1-1,1 0 774,1 2-738,5 5 1,-6-6 0,5 4-1,2 3 1,0 2 0,-2 4 0,-3 3-309,1 0 0,-5 4 0,4-3 0,-4 3 151,-1 1 1,-1 5 0,-2-1 0,-3 1 117,-1 1 0,-1-4 0,-4 2 23,-1-2 1,5-2-1,1 1 1,0-2 147,0-3 0,5-1 0,-1-4-173,6 1 1,5-1 0,10-6 0,5-3-216,5-1 0,10-1 0,0-4 0,2-1-505,2 1 1,2 0-1,6-1 1</inkml:trace>
  <inkml:trace contextRef="#ctx0" brushRef="#br0" timeOffset="246720">19137 13295 8341,'0'-12'0,"1"1"147,3 3 0,3-2 1,6 4-1,-1 1-245,0-1 0,6 2 0,2 4 0,0 0 0,1 0 0,2 0 0,4 0 0,2 0 0,-1 0-481,3 0 1,0-5-1,7-2 1</inkml:trace>
  <inkml:trace contextRef="#ctx0" brushRef="#br0" timeOffset="247063">19819 13072 8954,'0'-23'0,"0"2"0,1 4 0,3 4 0,5 0 0,2 1 0,1-1 175,1 1 0,3 4 0,2 1 1,0 1-1,0 4-286,-3 0 1,-1 4 0,-3 2 0,-2 5 0,-2 5-175,-1 3 0,-2 8 0,-4-3 0,-1 0 158,-4 1 1,-1 2 0,-7 2 0,1 2 72,-1-1 1,-3-2 0,-1-2 0,2-4 151,1-3 0,3-3 0,3-2 76,4 0 1,4-5 0,4-3-60,4-2 1,7-2 0,3 0-1,2 0-264,2 0 1,1-4 0,3-2 0,2 1-262,1-1 1,1-2 0,-2 2 122,1-1 1,0-1-1,-5-4 1</inkml:trace>
  <inkml:trace contextRef="#ctx0" brushRef="#br0" timeOffset="247538">20377 13159 7300,'0'-13'0,"0"1"0,-1 1 123,-3 3 1,4 4 0,-2 8 140,5 4 1,5 3 0,-2 1 0,-1 1-314,1-1 1,3 1-1,0-1-167,2 0 0,1-5 0,0-2 80,1-4 0,-1-1 1,1 0-1,-1 0 60,0 0 1,1-6 0,-1-2-1,1-2 50,-1 2 0,-1-3 1,-1 3-1,-3-3 39,-2-2 0,-1 1 1,-4 0 83,0-1 1,0 5-1,0 0 40,0-2 1,0 6 9,0 4 0,0 5 1,0 8-1,0-1-78,0 1 0,0 3 0,0 2 0,0 0-76,0 0 0,2 7 0,0-3 0,3 0 29,-3 1 0,0-3 1,-2 0-1,0 2-87,0 2 1,-4-4-1,-2 1 1,1 0-62,-1-2 0,-5 0 0,0-4 0,-4 2-102,0-2 1,-3-5 0,1-3 80,2-2 1,1 3-1,2-3 1,-1-3-162,1 0 0,5-4 272,3-2 1,3-3 0,1-5 0</inkml:trace>
  <inkml:trace contextRef="#ctx0" brushRef="#br0" timeOffset="248014">20848 13395 8355,'-7'-13'270,"2"1"35,5 5 0,0 0-326,0 3 0,5 2 0,4-2-78,2 3 0,1 1 0,1 0 1,-1 0-79,0 0 0,-3 0 0,-1 0 1,2 0-3,1 0 0,1 1-27,0 3 1,-5-1 127,-3 5 0,-4 1 0,-4 2 264,-4-3 1,-3 3 0,-1-4-33,-1 0 1,5 4-119,0-3 1,5-1-1,0 0-66,6-2 0,4 4 0,4-4 0,-2 1 6,0-1 0,-1 1 0,4-4 0,1 3 95,-1-3 0,1 5-58,-1 2 0,-5 2 0,-3 1-2,-3 0 1,-2-1-1,-3-1 1,-4-2 8,-3 2 1,-6 0-1,-1-1 1,0 0-148,0 0 1,-2-2-615,3 1 388,1-5 1,9 3-1,1-6 1</inkml:trace>
  <inkml:trace contextRef="#ctx0" brushRef="#br0" timeOffset="248230">21468 13072 8355,'0'-19'-10,"0"2"1,2 3 0,2 3 0,4 2-1,3 2 1,3 1 0,1 4 0,3-1-67,1-1 0,-2 2-404,4-2 0,-2 3 1,2 2 240,-5 3 0,-2 3 0,-2 6 0</inkml:trace>
  <inkml:trace contextRef="#ctx0" brushRef="#br0" timeOffset="248481">21530 13159 8355,'-5'0'-1122,"5"-1"937,7-4 1,4 4 0,3-3 0,2 2-396,5 2 534,2-5 1,2 4-1,0-5 1</inkml:trace>
  <inkml:trace contextRef="#ctx0" brushRef="#br0" timeOffset="248894">22089 12998 8381,'0'-13'0,"1"2"0,3 3 0,4 2-742,3 1 1,2 4 781,-1-4 1,5 4-1,1 1 1,0 0-174,-1 0 0,4 0-132,-4 0 0,5-5 0,-3-2 0</inkml:trace>
  <inkml:trace contextRef="#ctx0" brushRef="#br0" timeOffset="248895">22560 12700 8355,'0'-12'295,"0"-1"8,0 1 1,0 8 0,0 6 284,0 9 1,1 10-1,2 0 1,1 4-498,-1 4 0,-2 2 0,-1 8 1,0 2-412,0 5 0,0-2 1,0 1-1,0 2-997,0 1 0,-11 2 0,-3-1 1</inkml:trace>
  <inkml:trace contextRef="#ctx0" brushRef="#br0" timeOffset="251789">14511 13804 7669,'1'-13'-515,"3"2"429,5 3 1,2 3 63,1 5 1,2 0-1,4 0 1,6 0 0,8-2-1,4-1 1,3-2 0,1-1-1,2 0 1,1-1 22,0-3 1,2 3 0,-4 0 0,-1 2-48,-1 2 1,-2 2 0,-1 1 0,-3 1-1,-4 3 1,-3 4-198,-1 3 208,0 2 1,0-2 0,-1-2 0,1-2 0,0 0 2,0 0 1,1-4 0,2 1 0,2-3 36,2-1 1,1 0 0,4 0 0,-1 0 71,-3 0 0,5-1 0,-3-2 0,-1-2-27,2-2 1,0 3 0,1-3 89,0 1 0,1-2 0,-3 4 0,0 1 0,-3 2-91,-2 1 0,4 0 0,-1 0 0,2 0-71,-2 0 0,6 4 0,-5 0 0,0 0 38,2 2 0,-1-5 0,-1 3 1,-1-2-44,2-2 1,-1 0 0,1 0 0,-4 0 24,0 0 1,3 0 0,-1 0-1,2 0 2,-2 0 0,2 0 0,-1 0 19,1 0 1,-2 0 0,-1 0-1,0 0 1,0 0-13,2 0 1,0 0 0,1 0-1,-3 0-11,-2 0 1,4 0 0,-2 0-1,1 1-18,0 3 0,-4-3 0,3 5 1,0-2-41,-1 0 1,1 2 0,2-3 0,-1 1 8,2-2 0,-1 0 0,1-2 1,-2 0 16,1 0 1,1 0 0,-1 1 0,-2 2 16,-2 1 0,1 0 0,-4-4 0,2 0 28,-1 0 0,-2 0 0,-1 0 0,-1 0 28,1 0 1,0 4-1,0 0 1,0-1-42,-1-1 1,1-2-1,1 0 1,2 0-21,1 0 1,4 4 0,-3 0 0,1-1 11,-1-2 0,4 0 1,-1 2-1,2 1 5,-2-1 1,3-2 0,-4 1 0,1 1-4,0 1 0,-4 0 0,2-4 0,1 0 4,0 0 1,-3 4 0,4 0 0,1-1-73,2-2 1,1-1 0,-1 0 0,-2 0 30,0 0 0,-1 0 1,4 0 20,0 0 1,-4 0 0,0 0 0,2 0 0,-1 0-3,-1 0 1,3 0-1,-4 0 1,1 0 17,0 0 0,-2 0 1,5 0-1,-1 0-3,-1 0 0,5 0 0,-7 0 0,1 0 14,0 0 0,-2 0 0,2 0 1,-2 0-7,-1 0 5,2 0 0,5-5 0,0-2 0</inkml:trace>
  <inkml:trace contextRef="#ctx0" brushRef="#br0" timeOffset="251960">20104 13853 8355,'37'0'0,"1"-1"-505,-1-3 0,-3 3 1,2-5-1,3 2-60,-1 0 555,1-6 1,4 3 0,1-5 0</inkml:trace>
  <inkml:trace contextRef="#ctx0" brushRef="#br0" timeOffset="252305">22361 13767 7242,'38'0'0,"-3"0"0,0 0 0,-2-2 0,1-1 0,4-1-631,3 2 0,-2 0 669,2 2 0,3 0 0,0 0 0,2-1 59,-1-3 0,-1 2 0,3-2 0,-2 3 0,2 1 1,-3 0-1,1 0 1,-1 0-37,0 0 0,-4 0 0,1 0 1,-4 0-20,-4 0 0,3 4 0,-3 0 0,2-1 3,-2-2 0,3-1 0,-3 0 0,2 0-54,3 0 0,3 0 0,0 0 1,-1 0 6,-1 0 0,-1 0 0,2-1 1,2-2 20,-2-1 1,2 0 0,1 4 0,0 0-37,0 0 1,2 0 0,-2 0-1,1 0-120,3 0 0,0 0 0,-2 1-61,-4 3 1,-2-1-37,-2 5 1,-5-5-1,-2 3 1</inkml:trace>
  <inkml:trace contextRef="#ctx0" brushRef="#br0" timeOffset="253172">20315 13866 8355,'12'-7'-350,"1"3"1,-1 2-1,1 2 304,-1 0 1,0 0 0,2 0 0,1 0 0,2-1 0,-1-2-1,1-1 1,1 1 62,1 2 0,1 1 1,2 0-1,-2 0-16,2 0 0,2-1 1,1-2-1,-2-1 12,-2 1 1,6 2 0,-2 1 0,1 0-12,0 0 0,3 0 1,2 0-1,0 0-45,4 0 0,1-5 1,1 1-1,-1 2 28,-3 0 1,1 2-1,-4 0 1,1 0 12,-1 0 0,-1 0 1,-4 0-1,0 0-6,-1 0 0,1 0 0,0 0 0,0 0 2,0 0 1,4 0 0,1 0 0,0 0-6,1 0 0,6 0 0,-3 0 0,1 0 1,0 0 0,-3 0 1,1 0-5,2 0 1,-4 0-1,1 0 1,0 0-1,-2 0-7,0 0 0,1-4 1,-4 0-1,4 1-6,0 2 1,-3 1 0,2 0 0,0 0 6,4 0 0,1 0 0,3 0 0,-1 0 5,0 0 0,4 0 0,2 0 1,0 0 1,0 0 1,2 0 0,-4 0 0,-1 0 1,-1 0 1,-2 0 0,0 0-1,-1 0 54,-3 0 0,2 0 1,-5 1-1,2 2 43,2 1 0,6 0 0,3-4 0,0 0-18,-1 0 1,9 0 0,0 0-1,2 0-60,-2 0 0,6 0 1,-4 0-1,2 0-57,-1 0 1,-3 0-1,-2 0 1,1 0 60,-1 0 1,1 0 0,0 0-1,-2 0 7,-3 0 1,6 0 0,-4 0 0,1 0-54,5 0 0,-2 4 0,5 0 0,1-1-94,-1-1 1,-2-2 0,4 0-1,-2 0-485,-3 0 613,1 0 0,-10 0 0,5 0 0</inkml:trace>
  <inkml:trace contextRef="#ctx0" brushRef="#br0" timeOffset="255201">12898 4924 7564,'-12'0'-288,"5"5"0,2 8 0,5 7 1,0 4 402,0 1 0,0 5 1,1 4-1,2 6 1,2 6-1,1 3 1,1 5-1,-2 4-32,1 3 0,2 12 0,-4 5-75,-1 6 1,-2 7 0,-2 4 0,0-45 0,-1 1 0,0 2 0,-1 1-24,-1 0 0,1 0 0,-1 3 1,1 0-1,-2 0 0,0 1 0,1 3 1,1 0-73,1 2 1,-1 0-1,-1-1 1,-1 1-1,3 0 1,0-1 0,0 2-1,0 1 84,-1 1 0,1 0 0,1-2 1,0 0-1,-1 0 0,0-1 1,1-1-1,1 0-2,0 0 0,0 1 0,-2 2 0,0 0 0,0-2 0,0 1 0,0-2 0,1 0 3,0-1 1,0 0 0,1 3 0,0 0 0,0-4-1,0-1 1,0-1 0,0 0-5,0-1 0,0 0 0,2-4 0,1-1 0,-1 3 0,0 0 0,-1-2 0,0-1 25,1 46 1,0-47 0,0 0 0,2 45-1,-1-1 5,-2-1 0,-5 1 1,-1-4-1,-1 0 34,1 1 0,-5-8 0,3 3 0,0-4-43,3-6 1,3 7 0,1-7 0,0 2-35,0-5 1,1 3 0,3-5 0,4 0 0,3 1 1,0-4 0,-1-1 0,-2 1 56,2 0 0,0-3 0,-1 5 0,-2 0 137,-1 2 1,2 4-1,-3-1 1,1-3-149,0 0 1,2 2 0,-4 2 0,0 0-15,2-4 0,-5 0 1,3-7-1,-3-2-5,-1-5 0,5 4 0,-1-3 36,-2-1 1,1-5 0,0-1-1,1-2-20,-1-1 1,-2-5 0,1 0 0,0-4 0,3-4-44,-3-2 0,0-8 0,-2 2 0,0-3 9,0-1 1,4 0 0,0 0 0,-1-1-103,-2 1 1,-1 6 0,0 2 0,0 1-58,0-1 0,0 3 1,0-3-1,0 3 66,0 1 0,0 0 0,0 1 1,0-1 44,0 0 1,0-5 0,0-2 0,0-1 74,0 0 0,0 0 1,0-4-1,0-1-3,0 1 0,1-4 1,2 0-1,3-1-41,1-1 0,-3 5 0,4-3 0,0 1-120,-1-2 0,3 0 1,-6-5-1,0 0 70,2-4 1,0 7 0,7-4 0</inkml:trace>
  <inkml:trace contextRef="#ctx0" brushRef="#br0" timeOffset="255493">13159 13841 8355,'5'7'-211,"2"-2"0,6-5 1,-1 0-1,2 0 0,2-1 1,6-3-1,6-4 452,5-3 0,8-3 0,8-1 1,6-3 2,7-2 0,14 4 1,4-3-1,9 1-150,-40 10 1,1 1 0,3-1-1,0 2 1,5 0 0,0 1 0,1 0-1,1 0-111,-1 0 0,0 2 0,3 2 0,-1 0 0,-2 1 0,0 0 0,0 3 1,-1 1-159,-2 1 0,0 1 0,1 4 1,-1 2-557,-4 1 1,-1-1 0,5 2 0,0 0-1,45 11 1</inkml:trace>
  <inkml:trace contextRef="#ctx0" brushRef="#br2" timeOffset="272025">12948 8905 28897,'6'-8'-132,"2"1"1,3 1-1,1 3 1,1 2 194,-1 1 0,-4 0 1,1 0-1,0 0 0,1 1-429,-2 4 1,3-3 0,-3 5 0,3 0 94,2 0 0,1-3 0,2 4 0,5 1 214,2-2 1,8 2-1,2-5 0,4-1 150,4-2 1,5-1 0,7 0-1,5-1 21,3-3 0,2 1 0,5-5 0,5-2-21,4-1 0,4-1 1,1-1-3,5 1 1,3-2 0,0-1 0,0 0 0,-1 3-48,3 2 0,-6 6 0,9-3 0,-5 0 205,-4 0 1,4 0 0,-2-1-1,-2 4 7,-1 2 0,5 2 0,-1 0 0,-2 0-96,-3 0 1,2 0-1,2 0 1,-4 0-113,-3 0 0,3 0 1,-1 0-1,-1-1-22,-3-3 0,2 3 1,-9-4-1,-2 4-49,-1 1 1,-3 0-1,-4 0 1,-1 0-13,-3 0 0,2 0 0,-2 0 0,2 1-5,-2 4 1,2-3 0,-1 5 0,6 0-7,5 0 0,1-4 0,2 2 0,3-1 36,-1 1 0,1 3 0,-1-4 0,-2 0 13,-3 2 0,-3-5 0,-5 3 1,0-3 4,0-1 1,-4 5 0,0-1 0,0-2-5,-1 0 0,3-2 1,-1-2-1,5 0 41,2-2 0,4-1 0,-2 5 0,2 0-2,6 0 1,0-4 0,5 0 0,-2 1 52,-6 2 0,5 1 0,-2 1-51,4 4 0,-7-4 0,0 3 0,-4-3 0,-4-1 21,-2 0 1,-1 0-1,0 0 1,0 0 11,0 0 0,0 0 0,1 0-37,4 0 1,-1 0-1,8 0 1,5 0-1,3 0 0,5 0 0,-3 0 1,7 0-1,-3 0-24,-1 0 1,0 0 0,1 0 0,0 0 6,-1 0 0,3 0 1,-9 0-1,0 0 4,-2 0 0,-2 0 0,0 0 0,2 0 20,-2 0 0,0 0 1,2-1-1,3-2-39,4-1 1,13 0 0,-48 4 0,0 0-3,0 0 0,1 0 1,3 0-1,1 0 1,3 0-1,1 0 1,2 0-1,1 0 0,-1 0 1,1 0-6,-1 0 1,0 0 0,1 0-1,-1 0 1,-3 0 0,-2 0-1,-1 0 1,0 1 1,-4 2 1,0-1 0,1-2 0,-2 1 0,41 3 0,-1-3-21,-4-1 1,-13 0 0,-1 0 0,-5 0-83,-8 0 98,-3 0 0,-3 0 0,-1 0 0,0 0 0,-2 0 0</inkml:trace>
  <inkml:trace contextRef="#ctx0" brushRef="#br0" timeOffset="289633">22709 11534 8355,'-13'-12'122,"1"-1"1,1 1-1,5 1 1,9 1 511,8 2-449,10 0 0,4-1 0,9 1 0,5-3 0,3-3 0,2-2 0,3 1 0,0 1-221,-1 2 0,5 1 0,-6 1 1,-2 3-1,-3 1 0,-4 4 1,-3 0-1209,-4 2 0,-3-5 0,-1-2 1</inkml:trace>
  <inkml:trace contextRef="#ctx0" brushRef="#br0" timeOffset="289935">23837 10914 8805,'0'-16'1266,"0"-1"-657,0 6 0,0 7 0,0 8-398,0 4 1,0 9-1,0 3 1,2 4-66,2 1 1,-1-1 0,5 3-1,0 0-318,-1 2 0,3 4 0,-5-4 1,1-1-220,-1-2 0,-1-1 1,-2-2-1,0-1-110,3-1 1,-1-6 0,-4 2-339,0-4 1,-2 0 0,-2-2 505,-4-3 1,-3-2-1,-1-6 1</inkml:trace>
  <inkml:trace contextRef="#ctx0" brushRef="#br0" timeOffset="290391">23664 10877 8355,'-17'-19'0,"1"2"0,0 3-82,8 2 1,4 4 0,8 1 0,4 1 240,3 3 1,7-2 0,3-1 0,4 1 0,4-2 0,2 1 0,1 1 0,-3 4-501,-3 3 0,-2 7 0,-4 6 0,-3 3-212,-3 1 0,-2 2 0,1 3 1</inkml:trace>
  <inkml:trace contextRef="#ctx0" brushRef="#br0" timeOffset="290392">23614 11435 8355,'6'7'0,"-4"4"0,7-4 135,0 0-3,8 4 1,3-10-1,9 3 1,4-2-108,3-2 0,2-6 1,-3-2-1,0-3-330,-2-2 0,-6 1-390,2 0 1,-2-6 0,-3-2 0</inkml:trace>
  <inkml:trace contextRef="#ctx0" brushRef="#br0" timeOffset="290936">23676 10902 8355,'0'-13'0,"-1"2"-282,-3 3 0,1-3 815,-5 3 1,6 2 0,1 3 0,5 6-247,3 5 1,1 5 0,3 2 0,-1 4 0,-2 3-31,2 5 1,-3 4 0,-1 0 0,0 0-94,-3 4 1,-2 1 0,-1 1 0,0 0-350,0 0 1,0-1 0,-1-2 0,-2-2-276,-1-2-1,0-1 1,4-5 0,0-4-265,0-3 0,1-3-99,3-2 1,9 1 0,6-1 0</inkml:trace>
  <inkml:trace contextRef="#ctx0" brushRef="#br0" timeOffset="291670">23924 10592 7938,'0'-20'-174,"-5"2"1,3 2 0,-3-1 0,1 2 0,-2 1 0,-1 2 0,-2-2 333,-2-2 0,-3 2 0,-1-3 0,-3 4 0,-2 2 214,-2 2 1,-1 4 0,-2 5 0,0 0-75,0 0 0,-3 7 0,-3 5 1,0 7-109,-4 5 1,-1 6 0,-2 5-1,-2 5-127,-2 5 0,-4 14 1,0 9 4,-2 8 1,4 5 0,2 7 0,5 2-1,5 1-69,8-2 0,10-1 0,10-4-36,2-5 0,15-3 0,9-13 0,12-5 1,10-6-33,5-8 1,6-5-1,1-6-85,1-4 0,1-8 1,-2-6-1,6-5 1,1-9 109,1-8 0,-2-7 0,0-12 1,-1-3 75,-4-4 1,-3-7 0,-8-3 0,-5-2-26,-2-6 0,-4-4 0,-2-9 0,-4-2-54,-2-4 1,-8-3 0,-4-3 0,-5 0-201,-6 2 1,-6-9 0,-6 5 9,-8-6 0,-11 9 1,-8 5-1,-11 4 1,-6 8 34,-7 4 0,-10 13 1,-14 9 112,-2 14 0,3 11 0,4 13 1,0 9-1,4 10-307,4 7 1,-6 17-1,13-3 1</inkml:trace>
  <inkml:trace contextRef="#ctx0" brushRef="#br0" timeOffset="296585">15900 15949 7437,'-8'-12'0,"1"0"85,1-1 0,3 8 0,6 6 258,1 10 0,5 3 0,-4 8 1,2 4-1,1 7-56,-1 7 1,4 15 0,-4 14 0,1 11-205,1 11 0,-7-39 0,0 1 0,1 5 1,1 2-1,-1 5 0,-1 1 46,-1 2 0,1 2 0,1 7 0,-1 2 0,1-4 0,-2 1-362,1 5 0,-1 0 0,0-1 0,0-1 1,-1 0-1,1-1 0,0 1 0,1 0 0,0-4 1,0 0 86,-1-2 1,1-2 0,0-3 0,1-2-1,0 2 1,0-1 0,0-5 0,1-1-276,0-6 0,1-1 0,1-3 0,1 0 1,8 36 420,1-6 0,2-4 0,-4-5 0,-2-6 0,-2-6 0</inkml:trace>
  <inkml:trace contextRef="#ctx0" brushRef="#br0" timeOffset="297157">15962 16011 8355,'7'-15'0,"5"3"0,2 6 0,7-1-221,1 2 1,2 1-1,7 4 1,5-2 0,5 0 257,3-2 1,3-1 0,5 5 0,3-1 32,2-3 0,1 3 0,4-4 0,0 4 52,0 1 1,9 0 0,4 0 0,2 0-125,3 0 0,1 0 1,9-1-1,2-2 8,3-1 0,-42-1 0,0 0 0,-1 1 0,1 0 0,3-1 0,1-1-57,3 0 0,0-1 0,3 2 0,1-1 0,0 1 0,1 1 1,1 0-1,1 1 52,1 0 1,1 0-1,-1-1 1,1 0 0,2 1-1,0 1 1,-2-1 0,1 0 4,-2 0 0,0 1 0,3-1 0,0 1 0,-3 2 0,-1 0 0,1 0 0,-1 0 5,1 1 0,-1-2 0,2 0 0,-1-2 0,-3 1 1,-1 0-1,2 1 0,-1-1 25,2 2 0,0-1 1,-2-1-1,-1 0 1,1-1-1,0 0 0,-1 1 1,0-1-16,0 0 0,0 0 1,4 1-1,1 0 1,-1 1-1,0 1 1,0-1-1,1-1-70,-2 0 1,1 0 0,3-1 0,0 0 0,-8 2 0,0-2 0,1 0 0,1-2-48,1-1 1,0 1 0,-4 1-1,-2 0 1,1-1 0,-2 0-1,-2 0 1,-1-1 31,-2 1 1,0-1 0,0-3 0,1 0 0,-3 4 0,-1 0 0,0 1 0,-1-1 26,46-6 1,-46 5-1,1 1 1,45-8-1,1 1-25,0 0 0,-46 5 0,-1 1 0,3 0 0,0 0 113,3-1 0,0 1 0,1 2 0,0 1 0,0 1 0,-1-1 0,1 1 0,1 0 17,0 0 0,-1 0 1,-1-1-1,0 2 1,-3 0-1,-1 2 1,47-1-1,-8 1-68,-6 3 0,-8 2 0,5 5 0,-1-2 0,2 1 0,-1-2 0</inkml:trace>
  <inkml:trace contextRef="#ctx0" brushRef="#br0" timeOffset="299491">16669 16532 8355,'0'-12'0,"0"0"191,0-1 0,0 5 426,0 0-359,0 5 0,0-1 1,0 8-214,0 4 0,0 9 0,0 5 0,1 4 0,2 6 0,1 2 0,0 5 0,2-1-363,2 1 1,-1-3-1,0-2 1,0-2-301,-1-2 0,-3-2 0,1-6 0,-2-3 364,-2-1 1,0-2 0,0-3 0</inkml:trace>
  <inkml:trace contextRef="#ctx0" brushRef="#br0" timeOffset="299841">16644 16508 8355,'0'-29'0,"1"0"0,3 1-83,3 2 1,6 5 0,-1 1 336,1-2 1,3 5-1,2 3 1,0 6-98,0 2 0,3 2 0,-4 7-145,3 5 0,-9 2 0,1 11 0,-2 1 0,-3 1 1,-3 2-1,-3 0 0,-1 1 0,-1 1-453,-3 2 1,-2 0-1,-5-4 1,0 0 59,-3 0 0,-1-5 0,3 0 0,1-2 38,2-3 0,0-1 343,5-2 0,0 0 0,4 1 0</inkml:trace>
  <inkml:trace contextRef="#ctx0" brushRef="#br0" timeOffset="300472">17028 16706 8355,'0'-8'153,"0"-1"1,2 7-1,2-2 1,3 4-1,1 4 1,-1 4 33,-2 3 1,4 3 0,-4 1-1,2 1 1,1 1 0,-1 0-1,-1-1-376,-1-1 0,-2-1 0,4-2 0,0 1-54,0-1 1,-4-4 0,2-1-253,1-1 205,-5-2 1,3-5 0,-7-4 0,-1-3 15,1-3 1,-2-3 0,1-1 0,1-1 153,2 1 0,1-3 0,0 0 0,0 0 105,0 0 0,5 5 0,3 5 0,3 0-7,2 1 0,-1 2 0,2 3 1,3-1 21,3-1 0,2 0 0,0 4 0,-1 0 0,1 0 0,-4 0 0,5 6 0,-3 1 0</inkml:trace>
  <inkml:trace contextRef="#ctx0" brushRef="#br0" timeOffset="300473">17413 16718 8355,'-7'0'187,"0"-4"0,4-1 221,-1-2 0,-1 4 0,2-2 32,-1-1-257,0 5 1,4 1-1,-2 8 1,0 3-180,-3 1 0,1 5 0,3-1 0,-2 1-86,-1 1 1,0-4 0,4 2 0,0-2 19,0-2 1,1-3-1,3-2 1,5-2-105,2-2 0,1-2 0,0-1 0,2-1-21,3-3 1,-3 1 0,2-7-1,-2-2-215,-2-3 0,-1-3 1,-1 3-1,-3-2 240,-2 2 0,0-3 1,-5 1-1,0 2 45,0 2 0,-6 2 0,-2 1 0,-3 3-20,-2 1 0,1 2 0,0 4 1,-1 2-23,1 2 159,5 3 0,-4 5 0,4 1 0</inkml:trace>
  <inkml:trace contextRef="#ctx0" brushRef="#br0" timeOffset="300986">17661 16718 8215,'-11'-12'0,"3"0"580,4-1 0,4 6 0,2 5 1,4 4-521,1 7 0,-3 3 0,3 4 1,-2 5 64,-2 3 1,0 5-1,-1 2 1,3 2-367,-3 2 0,0 6 0,-2-5 0,0 0 56,0 0 0,0 5 1,0-7-1,0-1-150,0-1 0,0-4 1,0-6-1,0-3-1206,0-1 579,0-2 962,0-9 0,-6-1 0,-1-6 0</inkml:trace>
  <inkml:trace contextRef="#ctx0" brushRef="#br0" timeOffset="300987">17611 16768 8355,'6'-19'-396,"-3"-2"527,5 9 1,-1-4-1,2 10 1,0-1 51,0 3 0,2-2 0,2 2 1,-1 1-1,1 3 0,-1 3 0,0 2 1,1 1-50,-1-1 1,-4 5 0,-1-2 0,-1 3-309,-3 2 0,-2-1 0,-1 1 0,0 0-338,0 4 0,-7-2 1,-4 4-930,-4-1 1170,-2-1 0,-6 1 0,-3 1 0</inkml:trace>
  <inkml:trace contextRef="#ctx0" brushRef="#br0" timeOffset="301315">18083 16607 8355,'-2'-11'56,"-2"4"0,-3 7 0,0 7 1,3 4-2163,3 1 1921,1 1 0,5-1 0,2 0 0</inkml:trace>
  <inkml:trace contextRef="#ctx0" brushRef="#br0" timeOffset="301316">18070 16979 8057,'4'8'-581,"0"0"0,1 1 0,-5 3 1</inkml:trace>
  <inkml:trace contextRef="#ctx0" brushRef="#br0" timeOffset="301552">16532 17549 8355,'-8'-11'902,"8"3"0,14 4 0,11 3-1041,8 1 1,9 0-171,8 0 1,8 0 0,14-2 0,12-3 0,13-6 0,-43 3 0,1-1 267,2-1 1,1 1 0,7-1 0,2 0 0,-1 0-1,-1-2 1,0 2 0,-1 0-551,2-1 1,-2 0-10,-3-1 1,-1 0 0,-6 2 0,-2 1 0,46-9 0</inkml:trace>
  <inkml:trace contextRef="#ctx0" brushRef="#br0" timeOffset="303073">19286 16520 8355,'0'-12'177,"0"-1"0,0 1 290,0-1 0,1 6-364,3 3 1,-2 4 0,2 4-1,-3 6 1,0 5 0,2 6-1,3 4 1,-1 4-225,1 4 1,-1 1 0,-2-1 0,2-2 0,1-3 0,0 1 0,-2-2 0,0-4-825,0-2 1,6-6 0,-4 3 0</inkml:trace>
  <inkml:trace contextRef="#ctx0" brushRef="#br0" timeOffset="303552">19211 16458 8355,'7'-25'192,"4"0"1,-4 2 0,5 2-85,1 5 0,-1-2 0,1 1 0,-1 3-62,0 5 0,-1 2 1,-1 4-1,-2-1 1,2 1-1,1 3 1,1 4-505,1 5 1,-1 3 0,1 5-1,-2 2 1,-2 2 39,0-1 1,-7 1 0,4 4 0</inkml:trace>
  <inkml:trace contextRef="#ctx0" brushRef="#br0" timeOffset="303553">19211 16929 8265,'8'4'492,"1"0"1,-1 1 0,6-5-139,2 0 1,4-2-1,6-2 1,4-3 0,6-1-644,4 0 0,3 1 1,-5-1-1,1 3-868,-3 4 0,-7-5 0,1 0 1</inkml:trace>
  <inkml:trace contextRef="#ctx0" brushRef="#br0" timeOffset="304015">19410 16135 8355,'-13'-37'0,"2"6"0,3 2 635,4 2 1,2 4-347,2 2 1,-1-1 0,-2 6 0,-2 1-55,-2 1 0,-1 3 0,-6 3 0,-3 3-186,-3 4 1,-8 12 0,-4 7-1,-3 8 176,-8 7 0,-1 15 0,-3 9 1,0 8-77,4 4 0,5 6 0,6 7-28,7-1 1,3 9-1,8-2 1,5 3 0,2 0-175,4-6 1,13-5 0,6-10-1,8-5-64,5-6 1,12-10-1,11-14 1,8-8 14,7-10 1,6-10 0,4-8-1,3-11-220,2-12 1,-5-8 0,0-10 0,-7-5-18,-8-1 0,-3-16 0,-9 4 1,-7-9 30,-7-6 0,-13 2 0,-11-9 1,-6-1 36,-5 2 0,-12-10 0,-8 0 0,-10-3 20,-8 3 1,-9 3-1,0 16 164,-7 12 0,-12 11 0,-6 22 0,-1 10 0,0 13 151,4 11 0,6 12 0,9 16 0,9 5-191,11 5 0,5 9 1,16 5-1,7 5-41,6 2 1,17 0-1,8-4 1</inkml:trace>
  <inkml:trace contextRef="#ctx0" brushRef="#br0" timeOffset="304520">20315 16681 8355,'-1'-25'329,"-3"1"1,2 4 0,-2 4-36,3 2 0,2 2 0,2-1 1089,1 1-1210,6 5 0,-5 4 0,3 10-79,-4 5 0,-2 5 1,-2-2-75,0 2 0,0 3 0,1-3 0,2-1 0,2 1-187,2-1 1,2 1-1,3-6 1,0-1-257,1-2 1,-1-5 0,1 1 0,-1-3 80,0-1 0,1-1 1,-2-3-1,-1-5 138,-2-2 1,-1-1 0,2-2 0,-2-1 172,-1-2 0,-2-3 0,-4 2 1,0 0 205,0 0 0,0 2 0,0 3 0,-1 1 99,-4-1 0,3 5-64,-7 0 0,5 5-208,-4-1 0,7 4 0,-1 4 0,6 6 0,3 3-2,3 4 0,2 0 0,3-5 0,2 2-102,-2 2 0,-1-2 1,-2 3-1,-1-4 77,-2 0 1,0-5 0,-5 0-74,-1 2 0,-3 0 0,-4-2 0,-4-3-123,-3 1 0,-2-5 0,1 3 0,-1-2-290,1-2 1,-6 0 0,-1 0 0</inkml:trace>
  <inkml:trace contextRef="#ctx0" brushRef="#br0" timeOffset="304683">20501 16173 8241,'-7'-20'-385,"-1"9"1,8 11 0,5 9 45,5 6 1,2 4-1,1 6 1</inkml:trace>
  <inkml:trace contextRef="#ctx0" brushRef="#br0" timeOffset="305201">21072 16557 9640,'-17'-16'0,"2"-1"493,4 2 0,9 7 1,9 5-1,2 6-563,-1 5 1,0 0 0,3 3 0,-1 3-1,-2 0-118,2 0 0,-5-2 1,1 0-1,-2 1-66,0-1 1,6-4 0,-2-1-123,3-1 0,-3-2 0,1-4 285,0 0 1,-3-1 0,-1-2 0,-1-3 78,0-1 1,2 1 0,-3-4 0,1 2-19,-1-2 0,2-1 0,1-1 0,-1-1-14,1 1 1,3-1-1,0 1 1,2 1 21,1 3 1,0-2 157,1 6 0,-1-4 0,1 3 104,-1 3 1,-1 2 0,-1 4-86,-2 4 1,-5 3 0,1 2-64,-3-1 0,3 0-161,1 1 1,4-6 0,-1-3-35,3-3 1,2-1 0,-1 0 0,1-1-37,-1-3 0,-1 1 1,-1-4-56,-2 1 224,0 2 0,1 6 0,-3 2-28,0 4 0,-2 0 0,-3 2 0,2 1 1,3-1-267,1 1 1,1 0 0,4 0 0,2-2-176,3 0 0,-4-7 0,5 4 1</inkml:trace>
  <inkml:trace contextRef="#ctx0" brushRef="#br0" timeOffset="306702">21307 16049 8355,'0'-20'-905,"0"4"572,0 8 1,6 2 0,2 7 0,3 4 235,1 3 0,6 3 0,2 1 1</inkml:trace>
  <inkml:trace contextRef="#ctx0" brushRef="#br0" timeOffset="306703">21903 16334 8355,'-6'-36'1664,"-2"3"-1277,2 8 1,-1 7-208,3 6 1,3 6 0,-3 8-102,2 9 0,2 7 0,0 9 1,0 4-1,0 6 0,2 3 0,0 5 1,3 1-277,-3 2 0,0 6 1,-2 4-1,0 1-12,0-1 0,0-3 0,0-7 0,0-4 171,0-7 0,0-6 0,1-11 16,3-3 1,3-5-1,6-3 1,-1-5-1,0-4-49,1-4 0,-1-8 0,1-5 1,-1-3-21,0-2 1,-5-1-1,-3-2 1,-1 0-80,1 0 0,-2 1 1,0-1-1,-4 0-49,-7 0 0,-2 4 0,-1 2 0,0 0 130,-1 0 1,-3 3 0,-1 0 0,2 2 287,1 2 0,3 3 0,3 1 63,4-1 1,4-1-207,4 2 0,3-2 1,7 6-1,1 1-4,1 2 0,1 1 0,-3-2 0,1 0-227,1-3 0,5 1 0,-3 3 0,1-2 77,3-1 0,2-4 0,-1 2 0,-1-1 87,-1-2 0,-6-1 1,3-1-1,-3 0 189,-3-3 1,4-1 0,-10 3-16,1-1 0,-1 5 1,-8 1-1,0 0 49,-2 0 0,-6 5 0,2-3 0,-3 4-49,-2 1 1,1 1 0,1 4 0,1 3-105,2 3 0,5 1 0,-1 1 1,3-1 23,1 1 0,1-1 1,3 0-1,4 1-343,3-1 1,6 1-1,1-1 1,0-1-15,0-3 1,4-1-1,-2-4 1,4 1 169,1-1 1,-2-3-1,-1-3 1,-1-3 114,1 0 0,-4-3 1,-2-3-1,-2 0-28,-2-1 0,-1 1 0,-2-1 0,-4 1 204,1 0 0,-5-1 0,2 1 48,-6-1 1,0 6-1,-5 3 1,-2 3-63,-1 1 0,-1 0 0,0 1-171,-1 3 0,1 3 0,-1 6 1,1 0-1,1 3-13,3 0 1,-2 2 0,6-3 0,1 2-303,2-2 0,1-1 0,1-2 0,2 1 16,1-1 1,6-4 0,-2-1 238,3-1 1,-3-2 0,1-6 0,-1-2 166,-1-4 1,2 1 0,-3-1 0,-1-2 131,1-1 1,-1-5-1,-2-1 1,3 2 145,1 1 1,-5 6-1,2 0 664,-2-2-944,3-1 1,-3 5-148,2 6 1,-1 6-1,-1 6 1,4 1-54,1-1 0,-3 1 1,4-1-1,0 0-96,-1 1 1,9-1-1,-4-1 1,2-3 89,-1-3 1,4-4 0,1-1 0,0 0 28,0 0 0,0-1 0,-3-2 0,1-3 10,0-1 0,-3-1 0,-2-4 1,-1-1-72,-2 1 0,-5 4 1,1-1 123,-2 0 1,-4-2 254,-2-2 0,1 5-105,-5 0 1,5 6-162,-1 2 0,8 6 1,3 6-1,1-1-18,1-2 1,-1 2 0,4-3 0,1 4-40,-1 5 0,1-3 0,-1 2 51,0-2 1,-5-2 0,-1-1 0,-2-1-1,0-2 1,-1-5 0,-7 1 21,-5-2 0,-2-2 0,-1 0 0,0 0 187,-1 0 1,1 0 0,-1 0 116,1 0 0,5-2 0,4-2-237,6-4 0,4 1 0,5-1 0,2-1-194,3 2 0,-2-4 0,5 3 1,1-3 50,-2-1 1,3 1-1,-4 1 1,0 2-296,0-2 0,-1-1 1,-6-1 390,-3-1 1,-1 2 343,-3 3 1,-4 3 0,0 5-143,-7 0 1,2 5 0,1 3-1,2 3-93,2 2 1,0-1 0,0 1-271,0-1 1,0-4 0,2 0 0,2 2 0,4 0-603,3-2 0,1-1 0,1-4 0,-1 1 130,1-1 0,4-2 0,3-1 0</inkml:trace>
  <inkml:trace contextRef="#ctx0" brushRef="#br0" timeOffset="307273">23093 16222 8355,'-5'-7'-302,"1"-1"0,-1 8 0,8 6-127,3 3 0,5 9 0,-4 1 1</inkml:trace>
  <inkml:trace contextRef="#ctx0" brushRef="#br0" timeOffset="307274">23316 16135 8355,'-6'-28'626,"1"-1"135,4 5-453,1 6 1,0 13-1,1 5-174,4 7 1,-4 9 0,3 6 0,-3 4 0,1 5 0,1-1 0,1 2-1,-2-1-151,0 4 1,-2-3 0,0-1 0,0 0-277,0-4 0,0-5 0,0-3 0,0-1-354,0-2 1,0-3 213,0 0 0,1-6 241,3-3 1,-1-7 0,5-3-1,1 0 219,-2-4 0,5-1 0,-1-1 1,4-1 137,0 1 1,0 1 0,1 2-1,0 4 164,-1-1 1,3 5 0,-1-3-1,-2 2-105,-1 2 1,-6 5 0,-1 2 0,-2 2-150,-2 5 1,-2 1-1,-1-1 1,-1 1-164,-3 2 0,-4-1 1,-7-3-1,-2-1-98,2 0 0,1 1 0,3-1 0,1-1 49,2-3 1,4-1-807,-4-3 0,5-2 0,-3 3 1</inkml:trace>
  <inkml:trace contextRef="#ctx0" brushRef="#br0" timeOffset="308005">23899 16036 8355,'-4'-23'83,"0"2"0,-4 3 1,4 9-1,1 6 1,2 11-1,1 10 633,0 5 1,0 8-1,0 3 1,0 5 0,0 3-1,0 1-979,0 0 1,0-2-1,1-4 1,2 1-546,1-1 1,0-5 0,-4-5 0,0-3-365,0-4 1,0-5 971,0 2 1,0-3-1,0-2 1</inkml:trace>
  <inkml:trace contextRef="#ctx0" brushRef="#br0" timeOffset="308006">23999 16446 8355,'0'-7'590,"1"1"0,3 6-229,4 0 0,3 0 0,2 0 1,-1 0-242,1 0 0,3 0 1,2 0-1,0-1 1,1-2-1,0-1 1,2 0-1,0-2 4,0-2 0,-5 1 0,5-1-196,1-2 1,-4-1 0,-2-1 0,-2-1 0,-3 1-76,-3-1 1,-2 1-1,-6 0 1,0-1 75,0 1 0,-6-1 1,-2 2-1,-4 3-85,-5 4 1,2 3-1,-4 1 1,1 0 176,3 0 0,1 0 1,1 1-1,2 3 62,3 4 0,-2 3 0,6 2 1,0-1 32,-1 1 0,3-1 0,-2 0 0,4 1-95,4-1 0,2 1 1,3-1-1,0 0-109,0 1 1,2-5 0,2-1 67,-1-1 1,1-2 0,-1-4-1,0 0 1,-1-2 59,-2-2 0,2-1 0,-3-5 0,2 2-71,-2-2 1,2-1-1,-6-1 1,-2-1-77,0 1 1,-1-5 0,2 1 0,1 1-196,-1 1 0,-2-3 0,-1-1 0,0 1 24,0-1 0,0-3 0,0 3 1,0-1 102,0-3 1,-4 0 0,0 0 0,1 2-74,2 2 1,-1 2 0,0 3-468,-2 1 594,-6 5 1,3-4-1,-5 4 1</inkml:trace>
  <inkml:trace contextRef="#ctx0" brushRef="#br0" timeOffset="309378">18120 18244 8355,'0'-13'27,"5"1"1,5 0 0,5 1 0,7 1-336,6 2 149,-2-1 0,8 3 1,-3 0-1,-1 2 1,2 0-1,-2 1 1,0 2-1,-2 1 1,-3 0-92,-5 0 1,-2 5 0,-5 2 0</inkml:trace>
  <inkml:trace contextRef="#ctx0" brushRef="#br0" timeOffset="309626">18120 18417 9997,'25'0'0,"-1"-1"-93,1-3 0,10-2 0,2-3 1,1 1-157,1-2 1,2-1 0,1 0 0,-2 1-826,-2 2 1,-3 1 885,-6-1 0,0-3 0,-10 4 0</inkml:trace>
  <inkml:trace contextRef="#ctx0" brushRef="#br0" timeOffset="309939">18542 17946 9498,'-10'-9'1180,"6"4"-910,5 1 0,12 15 1,0-2-1,4 2 1,3 1-160,4 0 0,2 1 1,2-1-1,1 1-175,-2-1 0,-1 2 0,-1 1 0,0 1-96,0 0 0,-6 3 1,-4 2-1,-4 2-172,-2 2 1,-8 4 0,-1 1 0,-8 0-60,-8 1 0,-3 3 0,-7-2 1,-2 1-82,-1 0 0,-1-8 0,1 1 1,-1-1-600,2-3 1071,-6-6 0,13 2 0,-9-5 0</inkml:trace>
  <inkml:trace contextRef="#ctx0" brushRef="#br0" timeOffset="310288">17921 18045 8355,'-4'-16'655,"0"-1"214,0 6-696,4 0 1,0 15 0,0 1 0,0 4-102,0 4 1,-4-1 0,-2 2 0,-1 2-237,-2 5 0,-2-2 0,-2 2 0,0 2 96,-4 5 0,-2 0 0,-6 3 0,2 0 186,2-4 1,0-1 0,7-1 0,5-2-26,2-2 1,5-3 0,9-6 0,9 1 31,6-1 0,1 1 1,10-1-426,2 0 1,2 1 0,3-1-1,2 1 1,1-2 5,0-3-616,4 3 1,-3-4-1,5 5 1</inkml:trace>
  <inkml:trace contextRef="#ctx0" brushRef="#br0" timeOffset="310739">19844 17996 8355,'0'-24'-108,"0"4"0,-4 2 0,-1 5 0,1 2 313,-1 3 1,3 4 0,-2 8 0,3 4 0,1 5 0,0 3-1,0 5 60,0 2 0,0 6 0,0 0 0,0 0-232,0 2 1,0-4 0,0 5 0,0-2-266,0-2 0,4-2 0,0-1 0,-1-2-404,-2-2 0,-1-3 0,0-6 0,0 0-626,0 1 1239,0-6 1,0 4-1,0-4 1</inkml:trace>
  <inkml:trace contextRef="#ctx0" brushRef="#br0" timeOffset="311069">19931 17946 8355,'0'-12'-85,"0"5"0,0 3 299,0 8 1,0 3 0,1 7-1,2 1-180,1 1 1,4 6 0,-4-1 0,0 2 0,1 4 0,-1 0 0,-2 3 0,0 1-451,-2-1 1,0 3 0,0-5 0,0-3 21,0-3 1,0-7-1,0 1 1,0-2 304,0-2 1,-6 1 0,-1-1 0</inkml:trace>
  <inkml:trace contextRef="#ctx0" brushRef="#br0" timeOffset="311437">19707 17847 8216,'0'-12'-42,"2"1"1,2 1 0,4 3-1,5 0 1,3 2 0,5-2 0,2 1-1,3 1 1,2 2-78,1 2 0,1 1 1,-2 1-214,1 3 0,-5 0 1,-4 7-1,-4 3-95,-5 0 427,-4 5 0,-7 0 0,0 6 0</inkml:trace>
  <inkml:trace contextRef="#ctx0" brushRef="#br0" timeOffset="311438">19683 18368 8355,'1'11'107,"3"-3"0,7-2 0,7-6 1,3 0 79,5 0 1,3 0 0,7 0 0,-2-2-264,0-2 0,9 1 0,-7-3 0,0 0-1698,-2 3 1343,-6 2 0,2 1 0,-5 0 1</inkml:trace>
  <inkml:trace contextRef="#ctx0" brushRef="#br0" timeOffset="311985">20042 17525 8355,'-16'-31'0,"-2"6"204,-2 7 1,5 6-160,-1 4 0,-2 2 0,-1 6 0,-4 2-108,-3 2 0,-7 8 0,0 9 0,-3 1 117,-1-1 0,4 6 1,3-1-1,2 6 203,5 7 0,2 10 0,0 15 0,5 6-46,2 3 1,7 10 0,3-5 0,3 6-306,1 3 1,1-3-1,3-4 1,4-6 112,3-1 1,6-11 0,2-5-1,3-9-414,5-6 1,10-12-1,1-9 1,6-12 102,7-6 0,3-10 0,4-4 1,-4-7 184,-3-5 1,-2-5 0,0-9 0,-4-2 243,-4-2 1,-2-4 0,-2-8-1,0-1 94,1 2 1,-7-7 0,-2 0 0,-3-1-114,-1 0 0,-5-1 0,-4-1 0,-3 1-207,-5 3 1,-5-6 0,-12 3 0,-7 3-104,-6 7 1,-14 7 0,-7 8 0,-8 5 63,-7 6 1,-4 7 0,-3 10 0,1 5 113,3 6 0,5 5 1,7 8-1,4 5-106,4 3 0,13 7 0,7 5 0,8 5-155,4 3 0,11 6 0,10 4 138,7-2 1,10-1-1,3-1 1</inkml:trace>
  <inkml:trace contextRef="#ctx0" brushRef="#br0" timeOffset="312489">20786 18269 8355,'0'-32'85,"0"3"0,0 8 1,0 3-1,2 2 1,0-1-1,4 2 153,1 1 1,-3 8-1,4 1 1,1 7 0,-1 5-101,0 5 0,-5 9 0,1 1 1,-1 4-117,1 3 1,-3 1 0,3-4 0,-2 1-486,-2-4 1,4-2 0,1-1 0,2-4 241,3-7 1,-3 1-1,1-6 1,2-1 85,1-2 1,1-2 0,1-2 0,-2-3 24,-3 0 1,1-4-1,-4-5 1,-1-2 23,1 2 1,-3-3 0,2 0 0,-3 0 68,-1 0 1,2-2 0,0 2-1,2 0-83,-1 0 0,-1 6 0,-2 3 411,0 0 1,0 2-138,0-2 1,1 8 0,2 1-63,1 7 0,1 0 1,-2 1-1,3 2-57,1 1 0,1 1 0,4 1 1,1 0 7,-1 4 0,0-6 0,-1 4 0,-1 0-53,-2-1 0,-1-4 0,1-2-258,-3 2-63,-4 1 0,-7-4 1,-2-3-1,-3-3-181,-1-1 0,-5 0 446,1 0 1,-6-5 0,2-2 0</inkml:trace>
  <inkml:trace contextRef="#ctx0" brushRef="#br0" timeOffset="312675">20985 17810 8355,'-3'-10'332,"3"6"0,6 7-1154,3 2 1,4 12 0,-1-3 0</inkml:trace>
  <inkml:trace contextRef="#ctx0" brushRef="#br0" timeOffset="313463">22101 17835 8355,'0'-13'0,"0"1"0,-6-1 60,5 1 0,-4 0 0,3 1 450,-2 2-389,3-2 0,-10 10 0,2-3 0,-3 4 0,-3 2 63,-2 3 0,1 6 0,3 1 0,1 7 0,1 5 0,3 2-4,4 3 1,2 3 0,2 6 0,0 2-176,0 1 1,2 2-157,2-1 1,-2 2-1,7 4 1,0-3-1,1-3-113,-2-4 0,3-1 0,-4 1 0,0-2-196,-3-3 0,-2-3 0,-2-7 0,-2-1-586,-2-1 781,-3-6 0,-16 3 0,-3-5 1</inkml:trace>
  <inkml:trace contextRef="#ctx0" brushRef="#br0" timeOffset="313726">21717 18343 8355,'8'-23'63,"0"2"1,2-1-1,6 5 1,5 2-147,2 1 1,6 3-1,2 2 1,0 2-79,4 1 0,2 2 1,3 3-356,1-3 0,1 2 0,-5-3 1</inkml:trace>
  <inkml:trace contextRef="#ctx0" brushRef="#br0" timeOffset="316003">22374 18293 9337,'-11'-12'0,"3"0"0,5-1 0,6 1 0,5-1 0,3 1 0,1 1 0,2 1 0,3 2 0,3-2-127,4-1 0,-4-1 0,1 0 0,0-1 0,-2 1 0,-3-1 0,-2 1-353,-1 0 1,-6-1 0,-3 1 315,-3-1 1,-11 5-1,-2 1 1,-3 2 369,-3 2 1,0 2 0,-4 2 0,3 3 23,1 4 1,-3 3 0,5 3-1,2 1-68,4 2 1,5 4 0,5-4-31,0 3 0,1-1 0,3 3 0,6-3-366,5-1 0,4-3 0,7-5 0,2-3 0,2-1-76,2-4 1,0-2 0,1-4 0,-4-4 160,-3-3 0,-1-3 1,-1-1-1,0-3 229,-3-1 0,-3 4 0,-7-2 0,-2 2 269,-1-2 1,-5 4 0,0-4-127,-6 3 0,0 3 0,-5 3 1,-3 4-186,-4 2 1,1 2 0,-2 0 0,2 2-52,1 2 0,1-1 0,0 5 1,1 2-8,2 1 1,3 5-1,3 1 1,-1-1-173,1 2 1,1-4-1,4 2 1,1-2-5,1-1 0,5-2 1,0-2-1,2-2 145,1-1 0,0-2 0,1-4 0,-1 0-14,1 0 0,-2-2 1,-2 0-1,-2-4 52,-1-1 1,2 3 0,-4-4 590,-1-2-252,4 5 1,-4-1-278,5 6 0,-4 2 0,4 0-11,2 3 0,1 0 0,1-2 0,1 1-21,-1-1 0,1-2 0,-1-1 0,0 0 14,1 0 1,-2-1 0,-2-2 0,0-1-94,0 1 0,-3-4 0,-1 0 0,-1-1 38,1 0 1,0-1-1,-2-3 1,1 0-14,-1-1 1,-2 1 0,-1-1 0,0 1-108,0 0 0,0-1 0,0 1 140,0-1 197,0 1 0,0 6-76,0 6 0,0 6-37,0 6 0,0 1 0,2-1 0,0 1-46,2-1 1,6 0 0,0 1 0,3-1 39,4 1 0,1-2 0,-3-2 0,2 0-74,-2 0 0,-6 1 0,-2 0-46,-1-2 1,-2 0-18,-4 4 0,-6-5 0,-2-3 219,-3-2 1,-1-2-34,-1 0 1,6-6-1,3-2-39,3-3 0,5 3 0,2 0-195,1-2 0,1 3 0,4-1 0,1-2 0,-1-1-200,0-1 0,5-1 0,-1 1 1,0 1 222,-3 3 0,0-3 1,-1 4 433,1 0-59,-7-4 0,-1 9 0,-8 0-60,-1 4 1,-5 5 0,5 6 0,2-1-147,0 0 1,2 1 0,0-1 0,0 1-227,0-1 0,6 0 1,2-1-1,3-2-97,1-5 1,1 1 0,-1 0 0,1-4-333,-1-4 0,0-4 0,1-5 0</inkml:trace>
  <inkml:trace contextRef="#ctx0" brushRef="#br0" timeOffset="316004">23341 17822 8355,'-12'-7'-172,"5"-4"0,-1 10 123,8-3-508,2 2 0,16 2 0,2 0 0</inkml:trace>
  <inkml:trace contextRef="#ctx0" brushRef="#br0" timeOffset="316005">23577 17698 8355,'-11'-23'284,"3"2"1,2 3-265,6 6 0,1 6 113,4 6 1,-3 7 0,5 8 0,-1 5-1,-4 2-92,0 4 1,2 7 0,0 1 0,-1 4-123,-2-1 1,-1 5-1,0-7 1,0-2-50,0-1 0,0-3 0,0-6 0,2-2-67,2-5 0,-3-2 147,3-2 1,-1-5 1,1-3 0,2-8 0,3-4 1,0-3 95,0-1 0,2-1 0,2 1 0,-1-1-49,0 1 0,1 4 1,1 1 50,2 1 1,-2-2 0,3 4 0,-4 1 32,0 2 1,-2 6 0,-3 4 0,-4 2-8,-2 1 0,-2 0 1,-2 1-1,-2-1-12,-4 1 1,-3-1-1,-2 0 1,1 1-149,-1-1 0,-3-1 0,-1-1-387,2-2 0,1-5 1,2 1-144,0-3 1,5-2 0,3-3 531,2-4 1,8-9-1,1-2 1</inkml:trace>
  <inkml:trace contextRef="#ctx0" brushRef="#br0" timeOffset="316006">23986 17624 8355,'0'-13'61,"0"6"1,-1 5 0,-2 9 250,-1 5 0,0 9 1,4 1-1,0 5-190,0 6 0,0-1 0,0 2 0,0 2 0,0 2 1,0-4-1,1-1-559,3-1 1,-1-5 0,5 2 0,1-4 0,-1-3-514,0-1 0,0-7 742,5-2 1,-6 0 0,-2-5 0</inkml:trace>
  <inkml:trace contextRef="#ctx0" brushRef="#br0" timeOffset="316007">24098 18083 8355,'7'-6'0,"4"5"0,-3-5-50,3 1 1,1 2-1,1-5 1,1-2-1,1-1 329,1-1 0,5-1 0,-3-1 0,0-1-224,0-1 1,2-1 0,-3 5 0,-2-1-57,-1 1 0,-7 0 1,-3-1-1,-4 2 0,-4 3 1,-6 4-1,-4 2-184,-2 2 1,-6 2 0,1 2-1,-2 4 366,-2 3 0,4 6 0,2 1 0,2 0 8,6-1 0,0 4 1,7-3-1,3 0-97,3 0 1,5-2 0,7-3 0,3-1-380,3 1 0,4-2 0,2-3 0,2-4-193,0-3 0,7-1 0,-2-1 0,3-3-284,1-4 1,-1-5 706,-3-3 1,3 2-1,-5-4 1</inkml:trace>
  <inkml:trace contextRef="#ctx0" brushRef="#br0" timeOffset="316008">24916 17897 9529,'13'0'-1265,"-1"0"0,1 0 0</inkml:trace>
  <inkml:trace contextRef="#ctx0" brushRef="#br0" timeOffset="331436">11125 10182 7053,'-11'-5'0,"3"-3"0,6-3 0,8-1 0,9 4 85,7 4-87,0 8 1,10 3 0,-3 7 0,5 1-1,6 3 1,6 1 0,3 3 0,5 2 14,4 1 0,4-1 0,4 1 0,6-1 22,5-4 1,4 4-1,9-4 1,2 4-53,3 1 0,-43-13 0,-1-1 0,46 10 1,1-5-4,-47-9 1,0 0-1,41 5 1,-1 1-1,-13-2-130,-10-3 1,-6-1 0,-15-4-1,-10 1-148,-8-1 0,-8-3 192,-13-5 0,-9-1 106,-12-7 0,-5 1 0,-7-1 0</inkml:trace>
  <inkml:trace contextRef="#ctx0" brushRef="#br0" timeOffset="331772">13010 10430 8355,'18'0'-818,"0"0"1,4 0 852,-1 0 0,-5 0 0,3 0 0,1 0 129,-1 0 1,0 0 0,2 0-78,-4 0 1,-4 2 0,-2 2 0,-1 3-1,-3 1-54,-2 0 0,1 2 0,-3 5 0,1 2 0,0-1 0,0 2 0,2 1 0,-1 2-84,1 0 1,-1-1-1,-2 5 1,1 0-122,-1 0 0,-13 0 0,-9-1 0,-12 1-246,-10 0 164,-17 0 1,-11 0-1,-12-1 1</inkml:trace>
  <inkml:trace contextRef="#ctx0" brushRef="#br0" timeOffset="332299">11175 10071 8355,'5'-20'-675,"-2"7"0,4 4 0,0 1 669,-1 1 0,-1 2 0,3 5 28,1 0 1,-13 1-1,-4 2 1,-4 1 84,-2-1 0,-4 2 0,-3 1 2,-2 1 1,-2 0 0,0 2 0,0-1-1,2 2 41,2 1 1,5 6 0,8 1 0,3-1-83,4 1 1,13 4-1,8-1 1,7 4-123,5 4 1,1-3-1,4 4 1,-1-1-1085,-3 0 872,3 6 1,-4-4-1,5 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8:18:19.88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7975 7851 6944,'5'7'0,"3"-3"0,4-2 0,0 1-267,0 1 278,6 0 0,2-4 0,6 0 0,3 0 1,4 0-1,4 0 0,4-1 0,5-2 0,3-1 60,5 1 1,3-3-1,5-1 1,1 0-1,2 3 1,2 1 0,2 0 18,3-1 0,2 0 0,5 4 0,2 0-86,0 0 1,9 0 0,-2 0-1,5 0 3,3 0 1,-45 0 0,1 0 0,2 0 0,0 0 0,2 0-1,1 0-42,3 0 1,0 0-1,-2-2 1,1 0-1,4-1 1,2 0-1,0 0 1,1 1 38,0-1 1,2 0 0,2-1 0,0 0-1,0 2 1,1 0 0,-2 0 0,0 1-26,-3 0 0,1 1 0,1-1 0,-1 0 0,-2 0 0,0 0 0,0-2 0,1 1 8,0 1 1,0 0 0,-7 0 0,0 0-1,4 1 1,0 0 0,-4 0 0,0 0 8,-1 0 0,0 0 0,1 0 0,1 0 0,-2 0 0,1 0 0,1 0 1,0 0-5,-2 0 0,1 0 0,1 0 0,0 0 0,-1 0 0,0 0 0,2 0 0,-1 0 4,3 1 1,-2-2 0,-1 0 0,0-2 0,4 0 0,-1 1 0,-1-1 0,0 0 8,1 0 0,0 1 0,4-1 0,1 0 1,-1 2-1,-1-1 0,1 0 0,-1 0-5,-1 1 1,1-1-1,-1 0 1,0-1-1,-2 1 1,-2 0 0,0 0-1,-2 1 0,1 0 0,-1 1 1,-3 0-1,1 0 1,1 0-1,0 0 0,-3 0 1,0 0 0,-3 0 0,-1 0 0,2 0 0,0 0 0,44 0 0,-2 0-107,-1 0 1,-3 1 0,-7 2-1,-4 2-65,-6 2 1,-8-4 0,0 2 0,-5 0 11,-7-1 0,-2 4 0,-12-4 1,-4 0 158,-6 2 0,-4-2 0,-1 6 0,0-1 0,0-3 0,-1-4 0</inkml:trace>
  <inkml:trace contextRef="#ctx0" brushRef="#br0" timeOffset="878">8570 7888 8355,'0'-13'-598,"0"1"0,1 4 610,4 0 0,1 5 0,7-1 65,-1 2 0,2 2 1,3 0-1,3 0-19,4 0 1,0 0 0,4 0 0,2 0-54,3 0 0,11 0 0,-2 0 0,6 0-24,6 0 0,4 0 1,8 0-1,3 0 11,0 0 0,9-1 0,1-2 0,5-1 7,3 1 1,5-2 0,3 1-1,3 1 0,1 1 1,-49 2 0,1 0 0,0 0 0,1 0 0,0 0 0,1 0-1,-2 0 1,0 0 0,3 0 0,1 0-1,-4 0 1,1 0 0,1 0 0,0 0-1,-1 0 1,-1 0 0,5 0 0,-1 0-1,-5 0 1,0 0 0,0 0 0,1 0 1,1 0 1,-1 0-1,46 0 1,-46 0-1,1 0 1,1 0 1,0 0-1,-2 0 1,-1 0-1,1 1 1,1-2-1,1 1 1,0-1-1,0 0 1,0-1 1,-1 0 1,0 0 0,4 0 0,1 0-1,-5 2 1,0 0 0,1 0 0,0-1-12,0-1 0,-1 0 0,47 0 0,-45 0 0,0 0 0,-1 1 0,0 1 2,-2 0 1,0 0 0,3 0 0,-1 0-1,-1 0 1,-2 0 0,3 0 0,-1 0 2,0 0 0,1 0 0,2 0 0,-1 0 0,42 0 0,1 0-2,1 0 1,-10 0-1,0 0 1,3 0 4,7 0 0,-2 0 0,-45 0 1,0 0-1,1 0 0,0 0-12,0 0 1,0 0-1,2 0 1,0 0 0,1 0-1,0 0 1,0 0-1,0 0-42,1 0 0,0 0 1,-4 0-1,1 0 1,2 0-1,0 0 4,-2 0 0,0 0 0,-1 0 0,-1 0 0,47 0 0,-1 0 0,-5 0 44,-4 0 0,-1 0 0,-11 0 0,-3 0 34,0 0 0,-7 0 0,-3 0 46,-3 0 1,-12 0-1,1-2 1,-2 0-1,-3-3-180,-2 3 0,-5 0 0,-3 2 0,-1 0-83,2 0 0,-1 4 188,-1 1 0,-2-1 0,-6-4 0,-1 2 0,1 7 0,0 4 0</inkml:trace>
  <inkml:trace contextRef="#ctx0" brushRef="#br0" timeOffset="6263">9748 6499 6962,'-12'7'-410,"-6"4"1,-1-4 0</inkml:trace>
  <inkml:trace contextRef="#ctx0" brushRef="#br0" timeOffset="6972">9327 6300 8355,'0'-5'-673,"0"6"0,0 10 0,0 9 775,0 3 1,0 7 0,0 5 0,0 5-61,0 5 1,0 13-1,0 4-63,0 1 0,1 5 1,3 0-1,6 2 0,4 3-71,2 0 1,6 3 0,0-9 0,4 1-57,3-1 0,4 2 0,-4-5 91,-1-4 0,-2-6 0,-1 1 1</inkml:trace>
  <inkml:trace contextRef="#ctx0" brushRef="#br0" timeOffset="17502">3026 14660 8355,'-1'-21'10,"-2"0"1,-2-1 0,-1-1 0,1-1 0,2 2-1,1 3 167,2 1 1,5-3 0,0 5 0,1 1 0,0 2-1,0 4 1,1 2 51,0 1 0,1 2 1,4 5-1,-1 5 1,-1 6-1,-2 10-165,2 10 1,-3 4 0,0 14-1,-2 5 1,-2 4-109,-2 3 0,1 1 0,1 2 38,1 1 1,0-1-1,-4-7 1,0-6-288,0-5 1,0-4 0,1-6 0,2-2 9,1-7 1,0-4-1,-4-12 270,0 1 1,-5-6 0,-4-6-33,-2-8 1,3-8-1,0-14 1,0-4-56,1-3 1,-3-8 0,5-6 0,-1-6-20,1-5 1,0-6 0,5-4 0,0-3 1,0-5 1,0 5 0,0 0 320,0 6 1,6 16 0,4 8 0,3 8 0,5 8-40,2 6 0,0 10 1,5 8-1,0 2 113,0 2 1,-2 6 0,-1 3 0,-3 5-248,-1 3 0,-1 6 0,-6 1 0,-3 5-343,-4 2 1,-2 1 0,-4 2 0,-2-1-87,-4 2 0,-5-3 0,-2 1 0,-3-2-1,-1-3 0,0 1 0,-3-8 0,2 1 270,3-2 1,-6 4-1,4-5 1</inkml:trace>
  <inkml:trace contextRef="#ctx0" brushRef="#br0" timeOffset="17873">3448 15069 8241,'-13'-6'-217,"7"-1"1,0-1 502,6 0 0,1 1 0,4-1 0,3 2 1,3 2-119,1 0 1,1 0-1,0 4 1,3 1-94,0 3 0,1 5 0,-5 6 1,0 1-99,1-1 0,-1 5 1,-1 0-1,-1 4-147,-2 1 1,-5-5 0,1 0 0,-3-2-234,-1-3 0,0-2 305,0 0 0,0-8 114,0-5 1,-4-5 0,0-9 0,1-2-48,2-5 0,1-4 1,0-2-11,0-2 1,6 0 0,2 4-1,3 0 1,3 2-129,2 2 1,-1-1 0,6 7-1,0 2-1334,-2 4 1426,4 0 1,-3-3-1,5 0 1</inkml:trace>
  <inkml:trace contextRef="#ctx0" brushRef="#br0" timeOffset="18862">3944 15007 8351,'0'-8'337,"0"-1"55,0 0 0,0 2 1,0-2 689,0 0-1070,0 3 0,0 2 0,0 8 1,0 5-59,0 2 1,-1 7 0,-2 2-1,-3 4 13,-1 0 0,5 1 0,-2-1 1,2-2-57,2-2 1,2-4 0,2 0-92,4-2 1,7-7-1,2-3 1,-2-4 31,-1-4 0,2-5 1,1-6-1,-2-3 139,-1-1 0,-6-2 1,-1-3-1,-2 0-52,-2 4 0,-2-2 0,-2 5 1,-3 2-13,-4 1 0,-5 3 1,-2 3-1,-2 4-301,2 2 0,-3 4 0,1 2 0,-1 4-178,0 3 0,3 6 500,6-1 1,-2 6-1,4-3 1</inkml:trace>
  <inkml:trace contextRef="#ctx0" brushRef="#br0" timeOffset="18863">4204 15007 8355,'7'-17'0,"-3"1"232,-2 1-115,-2 1 1,4 1 0,0 1 0,0 1 154,2 3 0,-4-2 0,7 6-147,0 1 1,-2 2-1,0 2 1,0 3-68,0 5 1,-3 2 0,3 2 0,-2 3-149,-2 0 1,3 2 0,-2-3-1,0 2-167,2-2 0,-1-1 1,3-2-1,-2-1-131,-1-3 1,-2 2 351,5-6 1,1-1-30,3-7 0,-5-3 0,-2-6 0,0 1 134,-1 0 0,1-2 1,-2-1-1,2-2-101,2 2 0,-2 1 0,1 2 0,1 1-32,0 3 1,-3-3 0,5 4 86,0 0 0,-2 1 0,1 8 12,2 2 1,-3 1 0,1 5 0,2-2 9,1 2 0,0 1 1,0 0-1,0-2-111,3 0 0,1-5 1,-3 3 54,1-2 1,-1-1-1,0-4 1,1 0-1,-1 0-7,1 0 1,-5-5 0,-1-3 0,0-2 4,0 2 1,-5-3 0,3 2 76,-4-2 0,-1-1 1,0 0-1,0-1 0,0 1 8,0-1 0,-1 2 0,-2 2 0,-3 2 75,-1 1 0,3 2 0,-4 4-77,-2 0 1,3 7 0,1 4 0,0 6-35,3 2 1,-2 2 0,1 5-1,1 0-76,1-1 0,8 2 0,2-7 0,5-1-324,3-3 1,3-3-1,8-5-289,2-4 1,2-2-1,7-2 1</inkml:trace>
  <inkml:trace contextRef="#ctx0" brushRef="#br0" timeOffset="19499">5804 14511 8343,'0'-25'5,"0"0"0,0 6 0,2 4 0,2 8 81,4 11 0,2 8 1,-2 15-1,-2 3 1,-2 7-1,0 6 1,-1 2-1,-2 1-115,-1 1 0,0-1 0,0 1 0,0-4-155,0-4 0,0-1 1,1-9-1,2-1 91,1-2 1,0-3 0,-4-2-456,0-5 0,0-2 0,0-1 0</inkml:trace>
  <inkml:trace contextRef="#ctx0" brushRef="#br0" timeOffset="20701">5730 14858 8505,'-7'-7'448,"1"0"-972,6 3 0,2 3 815,2-3 0,4 1 0,9 0-206,3-1 1,4 0-1,2 4 1,3 0 0,3 0-1,1 0 1,-2 0 0,1 1-1,-2 2-239,1 1 1,-8 6 0,-6-2 0,-3 3 0,-3 1 114,-3 1 1,-3 3 0,-5 1-24,0-2 0,-1 3 0,-2-2 1,-1 0 642,1-3-543,2-6 0,2-1 1,3-6-1,5-2-157,2-2 0,1-3 0,1-5 0,-1-2 29,0-2 0,1 2 0,-2-4 0,-3 1 19,-4 1 1,-2-5 0,-2 5 34,0 1 0,-3 2 0,-4 4 1,-5 2-1,-4 1-72,-2 3 1,3 2 0,-4 2 0,1 4 0,3 3-191,1 3 1,6 3 0,1 1-41,1 1 231,2 1 0,10 1 0,1 1 0</inkml:trace>
  <inkml:trace contextRef="#ctx0" brushRef="#br0" timeOffset="20702">6834 14821 8355,'-6'-11'0,"-2"3"105,2-4 0,0 11 1,3-4 707,-1-1-688,-1 5 1,5 1-1,0 8 1,0 4 13,0 5 0,2-2 0,1 4-220,1-1 1,4 3 0,-2-5 0,-1 1-255,1 1 1,2-4-53,-4 2 0,4-2 167,-4-2 1,5-6 146,-5-6 0,0-6 0,-4-6 0,0 0 74,0-1 0,0 1 1,0-1-1,0 1 46,0 0 1,0-1-1,1 1-53,3-1 1,2 5-1,4 1 1,-2 2-2,1 2 0,3 2 0,0 1 1,-1 1 6,-3 3 1,3-1 0,-4 5 0,1 2-7,1 1 0,-7 3 0,3 1 1,-4 1-1,-1-1-18,0-1 1,0-1 20,0-1 0,0-4-46,0 1 1,5-8-2,4-1 0,0-6 0,1-6 1,-2 0 22,2-1 0,0 1 0,-1-1 0,-1 1 10,2 0 0,0-1 0,-1 2 0,-2 2 133,-1 0 0,3 7-27,0-3 1,2 4-1,1 1 66,1 0 1,-5 6 0,-1 2-64,-2 3 1,3 1 0,-2 1 0,0-1 0,0 0-38,1 1 0,2-1 0,3-1 1,0-2-32,1-5 1,-1 1 0,1-1 0,0-1-58,4-2 0,-2-6 0,4-3 0,-1-3-86,-3-2 0,3-1 0,-1-1 0,-2-1-34,-1 1 0,-6-3 0,-1 0 0,-2 0 83,-2 0 1,-1 1-1,-2 5 1,0 0 98,0-1 0,-2 6 1,-2 3-1,-4 3 179,-3 1 1,3 1-1,-1 3 6,0 5 0,-1 6 0,2 3 0,4 1-202,2 3 0,4-3 0,2 2 0,5 0-631,7-2 0,8-1 23,9-6 1,9-5-1,2-1 1</inkml:trace>
  <inkml:trace contextRef="#ctx0" brushRef="#br0" timeOffset="21096">8694 14449 8355,'0'-20'90,"0"4"0,0 2 0,1 2 0,4 2 1,3 6 181,3 8 1,-3 11-1,0 6 1,1 4-292,-2 4 1,2 2 0,-3 8 0,-1 1-164,1 1 1,-2 5 0,-4-5 0,0-1 66,0-1 1,0-4 0,0-2 0,0-4-411,0-2 0,0-4 60,0-2 1,-6-3 0,-1-6 0</inkml:trace>
  <inkml:trace contextRef="#ctx0" brushRef="#br0" timeOffset="22021">8533 14796 8355,'-6'-12'50,"5"3"-245,-3 1 0,8 5 1,4-1-1,5 3 56,3 1 1,2-6 0,5-2 0,2-3 278,6-1 0,3-2 1,5-1-1,1-3-149,1-2 1,0 1 0,-5-3-146,-3 1 0,-3 6 1,-6-1-1,-3 2 73,-5 2 1,-3-1 0,-4 1-1,-2-1 1,-1 1 55,-4 0 0,-4-1 0,-4 1 0,-1 1 414,-2 2 1,2 3-127,-2 1 1,7 5 0,-3 2-1,4 7-179,1 7 1,1 11 0,2 2 0,3 6-9,1 2 1,-3 4 0,3 0 0,0 1-350,-1 0 0,-3-4 1,3-1-1,-2-7 86,0-4 0,4-6 0,-4-4 1,1-3 119,0-5 1,-2-3 95,5-5 1,-1-1 0,3-3-1,-4-6 1,1-4-22,0-2 0,-3-6 0,5 1 0,0-1-3,2 2 1,-2-3-1,-1 6 1,0-1-11,-1 0 0,4 7-1,-3 7 1,3 2 0,0 4 0,-2 2 56,-5 4 1,3 7-1,0 3 1,1 1-28,0 3 0,-1-4 0,3 0 0,-2-3 14,2-2 0,2 2 0,4-8-80,5 0 1,-2-2 0,2-5 0,1 0 0,2-1-9,0-3 0,1-3 0,-1-7 0,-4-1 39,-3-2 1,1 1 0,-3 3 0,-3 0 35,-2-4 0,-7 3 0,1-2 0,-3 2 33,-1 2 1,0 3-1,-1 1 1,-3 0-17,-5 1 1,-2 1 0,-1 6 0,0 0-6,-1 0 1,-3 6 0,-1 2 0,3 3-6,5 2 1,-2-1 0,4 0 0,0 1-82,3-1 0,2 1 0,2-1 0,2 0-209,2 1 1,-1-5 17,5 0 0,0-5 0,5 1 200,-1-2 1,0-4-1,1-2 1,-2-4 67,-3-3 1,2-2-1,-6 1 1,0 0 136,2-1 0,-5 5 0,3 0 168,-3-2 0,1 4-173,2 2 0,-1 4-112,5 4 1,-5 3-1,2 6 1,-1-1-24,0 1 1,5-1 0,-4 0-211,2 1 0,1-1 0,5 1 0,-1-2 0,1-3-237,-1-4 1,2-3-1,1-1 352,2 0 0,-1 0 0,-4 0 0</inkml:trace>
  <inkml:trace contextRef="#ctx0" brushRef="#br0" timeOffset="22248">9922 14350 8355,'0'-13'71,"0"8"1,0 6-1,0 10 1,0 8-1,1 6 1,2 4 0,1 4 68,-1 3 0,-2 5 1,-1 2-1,0 0-334,0-1 1,0 0-1,0-5 1,2-1-35,2-3 0,-3-4 0,5-9 0,-1-3-1099,3-3 1159,-2-7 1,5 4-1,-4-4 1</inkml:trace>
  <inkml:trace contextRef="#ctx0" brushRef="#br0" timeOffset="22425">9810 14722 8355,'0'-18'354,"3"4"0,4-3 0,7 4-385,4 0 0,4 1 0,5-1 0,5 1 0,2 0 0,5-1-844,0 1 1,-1-1 0,-1 1 0</inkml:trace>
  <inkml:trace contextRef="#ctx0" brushRef="#br0" timeOffset="22932">11621 14560 8355,'0'-18'27,"-1"9"0,-4-2 0,-3 4 1,-3 4-1,-1 4-28,-1 8 1,1 0 0,0 12 0,1 1-1,1 3 1,3 2 0,2 2 54,2-1 1,1-2-1,2-1 1,2-2 0,2-2-25,4-4 0,3-4 1,2-2-1,-1-1-10,0-2 0,5-5 0,-1 0 0,1-6-92,1-5 1,-4-3 0,1-3-1,-4-1-14,-3-2 1,-1-5 0,1 2 0,-4-4 6,-2-1 0,-2 1 1,-2-1-1,0 1-110,-2 4 1,-7-2 0,-1 5-1,-3 2 1,0 1 1,-3 7 0,2 3 0,-1 3-51,-1 1 1,9 4-1,-2 1 220,4 2 0,-3 7 0,3 5 1</inkml:trace>
  <inkml:trace contextRef="#ctx0" brushRef="#br0" timeOffset="23474">11956 14436 8355,'-2'-11'1159,"-2"2"-770,-4 0 0,3 8 1,0 1-390,4 7 0,1 9 0,0 5 1,0 4 59,0 4 1,0 4 0,0 8 0,1 5-128,4 2 0,-3 6 0,5 1-357,-1 1 0,2-6 0,-2 1 0,-1-3 0,1-5-49,-4-3 1,1-8 0,0-5 0,1-5 162,-1-5 1,-2-4-1,-2-2 257,-3-2 53,-3-4 0,-11-16 0,-2-3 0</inkml:trace>
  <inkml:trace contextRef="#ctx0" brushRef="#br0" timeOffset="23475">11919 14759 8355,'1'-46'0,"2"4"1,1 3 1,6 0-1,-2 10 1,3 2-1,1 2 380,1 4 0,3 5 0,1 6 0,-2 3-95,-1 2 0,2 1 0,2 5 0,0 3-292,0 5 0,-2 3 1,-4 4-1,-3 4-160,-1-1 0,-5 4 0,1-3 0,-4-1-238,-4-2 0,1 0 1,-5 0-1,-1-2-251,-3-1 1,0-2-1,0-1 397,-1-2 1,1 2-1,-1-4 1</inkml:trace>
  <inkml:trace contextRef="#ctx0" brushRef="#br0" timeOffset="23711">12464 14064 8355,'-1'-18'238,"-3"6"1,2 2-1,-2 10 1,3 6-28,1 3 0,0 9 0,0 3 0,0 2 0,1 4 0,2 2-57,1 4 0,2 7 0,-4 0 0,4-2-420,1 1 0,0-5 0,2 8 0,-2-4-282,-1-1 1,3-4-1,-2-2 1,2-4-4,-1-3 0,0-2 0,5 3 1</inkml:trace>
  <inkml:trace contextRef="#ctx0" brushRef="#br0" timeOffset="23893">12378 14461 8355,'-5'-12'7,"1"-1"0,2 5-151,6 0 55,8 0 1,7-5-1,8 1 1,1-1-1,6 1 1,3 0 0,3-1-380,1 1 0,6-6 0,-3-1 0</inkml:trace>
  <inkml:trace contextRef="#ctx0" brushRef="#br0" timeOffset="24192">13233 14002 8355,'-16'-31'0,"-1"4"0,3 8 7,5 7 0,2 8 1,3-1-1,-4 5 0,-4 5 1,0 4-1,0 6 252,-1 6 0,1 8 0,-1 5-148,1 6 1,0 2 0,1 7-1,1 5 1,3 3-94,2 0 0,0-3 0,5 4 0,0 0-122,0-2 0,10-2 0,4-8 0,5-6-267,7-6 1,5-9 0,6-9 0,0-3 13,0-5 1,5-4 0,-1-9 0,-2-6 166,-5-4 1,7-8 0,-2 4 0</inkml:trace>
  <inkml:trace contextRef="#ctx0" brushRef="#br0" timeOffset="25920">13655 14015 8131,'0'-21'0,"0"2"0,0 1 0,1 3 0,2 1 83,1 1 0,2 7 0,-3 3 0,1 7 0,-2 8 5,0 8 1,-2 4 0,0 5-1,0 4 1,0 3 0,0 3-1,-2 1 1,0 3-150,-2 1 0,-5-6 0,5 1 0,1-5 0,1-1 88,-3-1 0,4-6 0,-3-7 0,3-1 20,1-2 0,1-8 1,2-3-1,2-1-67,2 1 1,1-1 0,6-6 0,1-2-211,2-4 1,5-3 0,0-1-1,4-1-121,3 1 0,4-6 0,-3-1 0,1-1 72,-1 4 1,-1-4-1,-4 1 1</inkml:trace>
  <inkml:trace contextRef="#ctx0" brushRef="#br0" timeOffset="26170">14126 14002 8355,'-1'-8'-52,"-3"0"1,2 6 0,-2 2 0,3 9 133,1 6 0,0 4 0,0 6 0,0 0-75,0-1 1,5 5-1,2 2 1,2-1-210,-1 0 1,-4 1 0,3-4 0,-2 2-31,-2-1 0,-2-3 0,1-3 0,1-3-29,1-1 1,0-2 0,-4-3 0</inkml:trace>
  <inkml:trace contextRef="#ctx0" brushRef="#br0" timeOffset="26520">14101 14089 8355,'7'-25'-44,"-3"0"1,2 6-1,0 3 1,0 2 136,4 1 0,1 5 1,3 1-1,1 0-8,2 1 1,3 3-1,-3 0 1,-2 4-1,-1 5 1,-2 2 0,-1 6-1,-1 4-487,-2 1 0,-5 5 0,0-4 0,-6 2 114,-5-1 1,-9 2-1,-4-3 1,-1-1 116,2-2 1,-4-4 0,5-2 0,0-1 105,2-2 65,3-5 0,2-3 0,-1-7 0</inkml:trace>
  <inkml:trace contextRef="#ctx0" brushRef="#br0" timeOffset="26755">14660 13754 8355,'0'-12'586,"0"-1"0,1 8 0,3 5 1,3 8-403,0 7 1,0 0 0,-3 8 0,3 3-79,0 5 1,4 11 0,-4 5 0,1 4-358,0 2 0,-1 7 0,1-3 0,-2 1 62,-1-4 0,-3 0 1,0-9-1,-4 2-753,-7-1 0,-3 0 319,-5-4 1,-7 5 0,-8-3 0</inkml:trace>
  <inkml:trace contextRef="#ctx0" brushRef="#br0" timeOffset="28980">15825 14139 8355,'13'-20'77,"-1"4"1,2 2 241,3 2 1,-4-1-352,4 1 2,-3-1 0,-2 5 286,0 0 0,-1 4 0,-1-3 1,-3 3-1,-2 5-368,-2 6 0,-8 5 1,-6 5-1,-6 4 0,-3 2 1,-5 2-66,-3 0 0,-6-1 0,2 1 0,0 0 1,-4 3 0,5-2-1,0-4-53,7-3 1,4-2 0,9-5 372,3 1 1,9-7 0,12-1 0,6-4 91,5-1 0,6 0 0,4 0 0,4 0-208,-1 0 0,1 0 0,-7 0 0,-1 1-128,0 3 1,-5-1 0,-6 5-210,-1 2 1,-7-3 0,-7 1 0,-2 2-1,-4 1-434,-2 1 0,-5 5 670,-12-1 0,-5 6 0,-11-2 0</inkml:trace>
  <inkml:trace contextRef="#ctx0" brushRef="#br0" timeOffset="29223">15503 14697 8560,'12'0'81,"1"0"0,5 0 1,2 0-1,4 0 33,1 0 1,5-4-1,4 0 1,6-1-475,6 0 0,-4-1 1,1-2-274,0 4 1,-10-3-1,3 0 1</inkml:trace>
  <inkml:trace contextRef="#ctx0" brushRef="#br0" timeOffset="30545">16793 14263 8355,'0'-13'-325,"0"1"1,0-1 304,0 1 0,0 0 0,0-1 322,0 1-254,0-1 0,4 1 1,1 0-1,2-1 0,3 1 1,1 1-1,1 1 521,1 2 0,3 1 1,2-1-1,2 4-602,2 2 0,-5 8 0,0 3 1,-3 7-1,-3 4 0,-3 5-268,-4 4 1,-4 3-1,-4 5 85,-4 0 1,-10 4-1,-6 1 1,-3-2-3,-1-2 1,-2-2-1,0-3 1,-1-5 247,1-6 0,1-4 0,6-7 0,1-2 286,1 0 0,6-8-243,-2-1 0,9-5 0,4-8 1,3 1-80,1-1 1,5 1 0,3 0 0,3-1-16,2 1 1,3 1-1,2 2 1,1 4 0,4-1 0,-4 5 1,0-3-1,0 4-1,1 4 0,-4-1 1,4 5-1,-1 0-131,0-1 0,-2 4 0,3-2 0,1 0-506,-2-1 0,3 2 444,-5-6 1,5 6-1,-3-3 1</inkml:trace>
  <inkml:trace contextRef="#ctx0" brushRef="#br0" timeOffset="30872">17276 14312 8355,'-4'-19'283,"0"2"-249,1 4 1,2 4 0,0 3 299,-3 0 0,-3 12 0,-6 7 0,2 4-191,3 1 1,-3 4 0,3 0 0,-2 4-1,0 3 17,2-1 1,5 2 0,-1-3 0,4-2-84,4-3 0,5-2 0,7 0 0,5-5-279,2-5 0,2 0 1,0-6-1,0-3-121,-1-4 0,5-5 0,0-8 1,0-5 68,2-2 0,-9-4 0,2-2 0,-1-2 74,-4-1 1,-5-2 0,-8 3 0,-1 1 80,-7 0 1,-5 1-1,-11 5 1,-6 4-74,-8 3 0,-8 5 1,-3 3-1,1 8-104,-1 8 1,-10 7 0,2 10 0</inkml:trace>
  <inkml:trace contextRef="#ctx0" brushRef="#br0" timeOffset="31032">18244 14548 8355,'-7'-19'-874,"1"12"0,6 8 1</inkml:trace>
  <inkml:trace contextRef="#ctx0" brushRef="#br0" timeOffset="70705">18008 8582 7515,'-7'-5'-663,"2"4"588,5-10 1,5 5-548,4-2 535,2 2 0,-5 6 0,0 0 1</inkml:trace>
  <inkml:trace contextRef="#ctx0" brushRef="#br0" timeOffset="71088">18083 8496 8093,'0'-13'-578,"0"1"665,0 5 0,-2-3-32,-2 6 1,1 0 0,-4 5 0,1 4 0,0 3-3,1 3 1,-4 1 0,5 1 0,0 0-9,-2 4 0,5-3 0,-3 2 0,3-2-20,1-2 1,1 1 0,3-1 0,4-1-57,3-2 1,2 0 0,-1-5 0,2-1-80,3-2 1,-4-2 0,5-3 0,-1-4-18,-1-3 0,1-2 1,-5-1-1,-1-1 71,-2-1 1,0-2 0,-5 3-1,-1-2-36,-2 2 1,-6 1 0,-3 2 14,-3-1 1,-3 1 0,-3 1-1,-2 3 1,-2 4-3,1 2 1,0 4 0,0 2 0,3 4-22,3 3 1,8 1 0,1 2 54,4 3 1,1-4-1,0 5 1</inkml:trace>
  <inkml:trace contextRef="#ctx0" brushRef="#br0" timeOffset="71654">18405 8483 8355,'-12'-25'-14,"-1"6"1,6 1 0,2 6 83,-1-1 0,4 6 0,-5 5 1,1 4-1,3 8 0,2 4 230,1 2 1,1 11 0,2-1 0,1 3-278,-1 1 0,3 9 1,-2-2-1,-2 1-271,0 1 1,2-2 0,2 0-1,-1-1-135,1-3 1,2-4 0,-3-7 0,1-2-348,-1-2 1,4-2 649,-5-4 0,5-5 0,-2-1 0</inkml:trace>
  <inkml:trace contextRef="#ctx0" brushRef="#br0" timeOffset="71655">18393 8458 8355,'7'-12'136,"4"-5"1,-3 2 0,2 3 0,-2 2 0,3 7 0,-3-1 0,3 3-92,1 1 1,0 1 0,-3 3-1,-2 5-87,-1 2 0,2 1 0,-4 2 0,-1 1 0,-2 3 0,-2 1 0,-3 3 0,-5 2-514,-2 1 0,-2-1 0,-3 0 0,0-3-461,1-5 971,1-2 0,-4 4 0,-1 1 0</inkml:trace>
  <inkml:trace contextRef="#ctx0" brushRef="#br0" timeOffset="72060">18839 8099 8355,'0'-17'101,"0"1"1,0 6 0,0 10 0,0 8-1,-1 7 66,-3 6 0,2 4 1,-2 4-1,3 3-141,1-1 1,0 8 0,0-5-1,0 1-206,0 1 1,1-5-1,2 1 1,1-3-227,-1-6 1,4 1 0,0-8-264,-1-1 0,1-1 511,-3-1 0,-2-6 0,3-2 0</inkml:trace>
  <inkml:trace contextRef="#ctx0" brushRef="#br0" timeOffset="72061">18690 8347 8355,'0'-13'-211,"6"2"0,2 3 1,5 3-87,3-1 1,3 5 0,9-5 199,5 1 0,0 2 1,10-4-107,-1 1 1,3-3-1,4 2 1</inkml:trace>
  <inkml:trace contextRef="#ctx0" brushRef="#br0" timeOffset="73155">18455 8496 8355,'24'-18'0,"0"0"0,-2-4 0,-1 2-127,1 3 1,-4-1-305,-2 1 451,-2 3 0,-3-4 1,-3 6-1,-5 1 0,-7 3 1,-9 4-1,-7 4 0,-8 4 94,-5 4 0,-4 3 0,-6 1 0,-4 1-1,-1-1 1,-10 6 0,7 1-1,-1 2 1,2 0 0,3 1-1,5 0 131,4-2 1,8 0-1,11-5 1,8 1-236,9 0 1,15-7 0,12-2 0,8-1-180,7-4 0,5-2 0,9-4 0,5-5-25,6-6 0,0-1 0,5-4 0,-1-2 61,-4-2 1,5-6-1,-9-3 1,-4-2 208,-6 2 1,-4 3 0,-11 5-1,-8 2 53,-9 2 1,-11 7-1,-5 7-78,-6 2 1,-11 2-1,-12 7 1,-10 6-1,-8 5 58,-4 6 1,-6 6 0,-1 4-1,2 0-27,2 4 1,0-5 0,9-1 0,4-3-65,3-1 0,10-6 1,10-1-1,6-1-101,4-1 1,7-3 0,7-6-1,12-2-105,9-2 1,8-3-1,3-4 1,4-5-18,4-2 1,0-6 0,1-4-1,-2-3 98,-2 0 1,-1 4-1,-8 4 1,-6 2-866,-8 2 705,-5 5 1,-14 3 0,-7 8 260,-8 4 0,-15 9 0,0 2 1</inkml:trace>
  <inkml:trace contextRef="#ctx0" brushRef="#br0" timeOffset="73726">18864 9041 8355,'0'-8'79,"0"0"0,1 5 0,3-1 0,5 3 0,2 2 0,1 3 1,1 3 63,-1 0 1,6 8 0,1-3 0,2 2 0,0 0 0,1-2 0,1 1 0,0-2-481,-2-3 0,1 3 1,-4-4-1,0 1-577,0 0 0,-2-3 626,-3 3 0,-6-5 0,-2 2 1</inkml:trace>
  <inkml:trace contextRef="#ctx0" brushRef="#br0" timeOffset="74033">19087 8967 8355,'0'-13'-381,"0"1"580,0 5 0,0 3 0,-1 8 0,-3 6-66,-5 5 1,-6 4-1,-3 6-236,-1 0 1,3 1 0,-5 3-1,-1 3 1,0-1 0,1-2-1,5-2 1,3-4-1870,5-2 1810,-3 2 1,9-9 0,-3 4 0</inkml:trace>
  <inkml:trace contextRef="#ctx0" brushRef="#br0" timeOffset="74250">19496 9178 9424,'-12'0'0,"1"1"0,1 3 0,4 6 0,-1 4 0,1 4 0,-1 0 0,2 1 0,-1-1 0,3 1 0,2-1 0,2 1 0,4-1 0,1 0 0,3-3 0,-1-1 0,2-2-923,1 1 1,7-1-1,1 1 1</inkml:trace>
  <inkml:trace contextRef="#ctx0" brushRef="#br0" timeOffset="74633">19831 8942 8729,'-1'-11'0,"-2"6"0,-1 7 0,1 9 0,2 3 0,1 1 0,0 0 0,0 3 0,0 0 0,0 2 0,0-1 0,0 2 0,0-1 0,0-1 0,-1-1-749,-4-2 0,4-3 0,-4 0 1</inkml:trace>
  <inkml:trace contextRef="#ctx0" brushRef="#br0" timeOffset="74634">19658 9091 8221,'4'-12'-468,"0"-1"267,11 1 201,-7 5-84,16-4 0,-5 5 0,6-3 0,-2 2 0,1 1 0,-2 3-245,0 2 1,4-4-1,-7-2 1</inkml:trace>
  <inkml:trace contextRef="#ctx0" brushRef="#br0" timeOffset="74897">20203 8979 9746,'0'-16'0,"0"-1"0,2 3 0,2 5 0,3 6 0,1 6 0,0 5 0,2 3 0,1 1 0,3 2 0,1 1 0,2 2 0,-2 0 0,0-2 0,0 0-188,2 0 1,-1-4 0,-4 6-209,1-4 1,-1-2 0,1-1-171,-1-2 0,6-5 0,1 3 0</inkml:trace>
  <inkml:trace contextRef="#ctx0" brushRef="#br0" timeOffset="75100">20402 8917 9088,'-6'-7'0,"-2"5"0,-3 6 0,-1 7 0,-1 5 0,-1 4 0,-1 3 0,-3 3 0,-1 5 0,-2-1 0,2 0-126,3-2 0,2 2 0,3-1 0,3-1-587,3-2 1,4-1-1,1-1 1</inkml:trace>
  <inkml:trace contextRef="#ctx0" brushRef="#br0" timeOffset="75577">20650 9252 8355,'-7'-1'332,"3"-3"0,3-3-170,1-6 0,5 5 0,5 1 0,3 0 0,4 2 0,-2-2 0,0 1 206,2 1 1,-3-3 0,2 3-514,-2 3 1,-2 0-606,1 2 0,-6 6 1,-5 2 554,-4 3 0,-5 2 1,-6-1-1,1 0 113,0 1 0,-1 3 0,1 1 0,1-2 62,2-1 0,0-2 0,5 1 219,1-1-101,2 0 1,1-3 0,1-2 0,3-2-1,4-1 46,3 2 0,2-5 0,-1 3-92,1-2 1,-1 2 0,0 1-1,1 1 1,-1-1 70,1-2 1,-5 3-125,0-2 1,-5 5 0,1 0 0,-3 2-29,-1 1 0,-9 0 1,-4 1-1,-2-1-180,-3 1 1,3-1-1,-4-1 1,1-1-271,3-2 1,-3-1 91,1 1 0,1 3 0,3-4 1</inkml:trace>
  <inkml:trace contextRef="#ctx0" brushRef="#br0" timeOffset="76238">21431 8694 8355,'-5'-12'-1,"3"-1"1,0 2 257,4 3 1,1 2-1,7 8 1,2 1-167,3 1 0,2 1 0,-3-1 1,2 3-1,5 2 0,1-3 0,0 1-40,-1 0 31,-1-4 1,5 7-1,0-5 1,-2 1-201,-2-1 0,1 1 0,-5-4 0,-2 3 0,-1-1-459,-2 1 566,0 2 1,-5 1-1,-4 1 1,-6 0 61,-5 2 1,-7 3 0,-5 1 0,0 3 0,-5 1 0,0 3-138,-2 2 0,-2 1 21,0-1 1,7 0 0,-3-2 0,3-1-581,3 1 1,1 1 130,5 2 1,-5-6 0,-1-1 0</inkml:trace>
  <inkml:trace contextRef="#ctx0" brushRef="#br0" timeOffset="76856">22151 8719 5979,'8'-6'412,"0"-2"1,-5 1-1,1-1 1,-1 0-1,0-1 631,1 1-823,0 0 0,-3 1 0,2 1 1,2 2-1,2 0 0,3 3 1,1 4 361,1 5 0,-3 7-694,-1 2 1,-1 5 0,1 0 0,-4 4 0,-2 4-1,-2 0-314,0 1 1,-6 2 307,-2-4 1,-3 4-1,-2-4 1,1-3-87,0-4 0,-1 0 0,-1-5 1,-1-4-1,-1-2 0,1-4-187,1-1 1,1-2 369,1-4 0,0 0 0,1-1 170,2-4 1,4-1 0,6-7 0,3 1 0,5-1 75,2 1 1,2 0-185,4-1 0,-3 6 1,4 2-1,-2 1 0,1-1 1,-2 3-19,-1 0 0,-6 2-34,0 0 0,0 6 1,5 2-1,-1 2-254,1-2 0,-5 2 148,0-6 0,0 4 0,5-4 0,-1-1-117,1-2 0,0 1 1,3 0-1,0 3 1,-1-3-1,-1 0-817,-2-2 1051,1-6 0,5 5 0,1-5 0</inkml:trace>
  <inkml:trace contextRef="#ctx0" brushRef="#br0" timeOffset="77243">22535 8892 8355,'0'-19'-457,"0"-3"585,0 6 0,0-1 0,0 5 1,0-1 1221,0 1-803,0-1 1,0 8-368,0 5 0,0 10 0,-1 8 0,-2 1 0,-1 1 1,0 1 68,-2 0 0,5-2-300,-3 2 1,2 1 0,2-6-1,2 0 1,2-3 0,3 0-326,0-1 309,9-5 1,-4-1 0,9-6 0,-4-2-42,-4-2 0,4-4 0,0-7 0,-2-2 0,-2 0 0,-1 0 0,-3-3-202,-1 1 240,-5-4 1,3 3 0,-6-3 0,0 2-183,0 5 0,-6-1 0,-2 3 1,-4 5-1,-5 2 0,-2 4-474,-1 2 0,-9 12 0,3 2 0</inkml:trace>
  <inkml:trace contextRef="#ctx0" brushRef="#br1" timeOffset="80769">16632 9091 29579,'0'-12'-9831,"5"5"3430,3 2 6312,9 4 1,-2 1-1,4 1 1,2 2-1,1 1 1,6-1-1,2 0 1,6 0-1,2 1 1,4-1-1,-1-1 1,2 1-1,2 1 1,3 0-1,3 0 1,3 1-1,4-3 1,4 0-150,4-2 77,-2 0 1,17 0 0,-1 0-1,0 1 1,-2 2 0,-5 1-1,-1-1 1,-4-2-201,-6-1 0,0 0 0,-6 0 0</inkml:trace>
  <inkml:trace contextRef="#ctx0" brushRef="#br0" timeOffset="80947">18492 9017 8355,'0'-10'-1408,"0"6"1104,0 8 1,0 6 0,0 2 0</inkml:trace>
  <inkml:trace contextRef="#ctx0" brushRef="#br0" timeOffset="81548">15627 9847 8355,'12'-5'-136,"1"-3"0,-1-3 0,2 0 0,1 2 1,3 5-1,3 3-235,5 1 0,3 0 0,5 0 197,-1 0 1,6 0 0,5 0 0</inkml:trace>
  <inkml:trace contextRef="#ctx0" brushRef="#br0" timeOffset="82118">14833 11075 8355,'0'-12'-430,"2"5"1,2 3 0,7 1 375,8-1 0,4 3 0,13-5 0,4 2 1,6-2-1,7 0 0,8-4-151,2-1 1,1-2-1,-2 2 119,0 3 1,-6-3-1,0 4 1</inkml:trace>
  <inkml:trace contextRef="#ctx0" brushRef="#br0" timeOffset="82495">14163 12415 8355,'0'-24'-430,"0"4"226,0 2 1,12 11-1,5 3 1,8 2 0,7 2-1,5 0-39,10 0 1,7 0-1,8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8:20:16.30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4192 9165 8355,'-12'-1'-191,"-1"-3"1,1-3 0,1-1-1,1 1 1,2 0 0,0 0-1,-1-1 1,1-1-85,-2 1 1,5 0-1,-1-4 1</inkml:trace>
  <inkml:trace contextRef="#ctx0" brushRef="#br0" timeOffset="870">4031 8954 7768,'8'-5'-1175,"0"-3"797,1-3 0,3 2 384,0 1 1,-3 5-1,-1-1 1,0 4-1,0 3 1,-1 3 73,-1 0 1,-1-3 0,-2 3-1,3-2 21,1 0 0,1 0 1,4-4-1,2 0-50,3 0 1,-2 4-1,5 0 1,2-1-38,2-2 0,5-1 0,1-1 0,0-2 12,1-1 0,7-1 0,-1 2 0,3-1-34,3 1 1,-3-2 0,4 0 0,0 3 2,0 0 0,-2-2 0,2 0 0,-1 1 1,3 2 0,0 1 0,4 0 0,1 0 2,-2 0 0,9 0 0,-6-1 0,5-2-2,1-1 1,-5-1 0,4 4 0,-1-2-3,1-1 0,-2 0 0,4 4 1,1 0-28,-5 0 1,3 0 0,-2 0-1,1 0 3,-4 0 0,7 0 1,-3 0-1,0-1 24,-1-3 0,0 2 0,3-2 1,-1 1-4,1-1 1,-4 3 0,0-5-1,-2 2 76,-4 0 0,6 0 1,-8 4-62,0 0 1,0 0 0,4 0 0,1 0 0,2 0-10,-2 0 1,2 0-1,3 0 1,3-2 2,-1-2 0,8 3 0,-4-5 0,3 2-4,2 0 1,-2-4 0,-4 4 0,0 1-19,0 2 0,-4-3 0,0-1 0,1 1-6,2-1 0,-1 2 0,-2-4 1,-3 0 20,0 0 0,-2 3 0,5-3 0,-1 0-10,0 1 1,4 1 0,-4-2-1,3 2 101,-2 2 1,2-2 0,-3 1-66,-1 1 1,3 1 0,-5 2 0,0 0 0,0 0-16,-1 0 1,1 0 0,-4 0 0,-2 0 8,-3 0 1,6 0 0,-2 0-1,0 0 32,4 0 1,0 0 0,0 0 0,2 0 19,1 0 0,0 0 0,3-1 0,1-2-49,0-1 1,-1 0 0,3 4 0,0-1-4,0-3 0,-4 2 1,0-2-1,0 3 98,-2 1 0,5 0 0,-3 0 0,2 1 27,2 3 0,0-2 0,0 2-30,0-3 1,4-1 0,2 0 0,1 0 0,1 0-129,-1 0 0,8 0 1,-2 0-1,-1 0-56,-2 0 0,3 0 0,-3 0 0,-2-1 1,-1-3 0,-3 2 0,-5-2 0,-3 1-21,-4-1 1,-3 3 0,-3-3-1,-3 2-91,-3 2 0,-1-4 0,-4 0-190,-5 1 1,1 2 0,-1 1 0</inkml:trace>
  <inkml:trace contextRef="#ctx0" brushRef="#br0" timeOffset="16974">14846 6424 8355,'0'-26'18,"0"-1"1,0-2 0,0 3 0,-2 4 0,-1 5 0,-2 3 0,-2 2-1,-3 1 1,-1 2 0,-2 7 0,-4 4 0,-4 8 0,-3 7 0,-5 7-1,-3 8 1,-1 5 60,0 5 0,5-4 0,1 4 0,5-4 0,6-2 0,7-3 0,5-4 0,4-3-29,4-1 1,4 0 0,9-2-135,3-2 0,4 1 0,2-5 0,1-2 3,2-2 0,5 4 0,-6 0 0,-1-2 14,-5-2 1,-4 0 0,-7 1 0,-3 1 55,-4 1 1,-3 1-1,-3-3 1,-7 1-41,-7 1 0,-8 2 0,-5-3-57,-4 2 0,3 0 0,0-6 0,2-2-212,3-1 0,-1-5 0,11 0 21,4-6 1,4-9-1,7-7 1</inkml:trace>
  <inkml:trace contextRef="#ctx0" brushRef="#br0" timeOffset="17744">15069 6772 8355,'0'-13'251,"0"1"0,0-1 626,0 1 1,0 4-415,0 0 1,-4 3-402,0-3 1,5 5 0,6 1 0,1 4 0,-1 7 0,-1 3-310,-4 5 0,4-2 1,-2 5-1,-1 1 31,-2-2 1,-1-1 0,1-5-1,2-1-203,1 0 0,6 0 0,-2-4 179,3-4 0,2-3 0,-1-2 212,0-3 1,1-3-1,-2-6 1,-1 1-21,-2 0 0,-1-5 0,2 1 0,-2 0 141,-1 3 0,2 0 0,-4 1 235,-1-1 1,2 5-262,0 0 0,0 9 0,-2 1 0,1 3-146,-1 5 1,4 1 0,1 1-148,3 1 0,5-2 0,1-3 1,-2-4-142,-1-3 1,2-1-1,2 0 1,0-1 209,0-3 1,0-4-1,-3-7 142,2-2 0,-1 0 0,-3 5 1,-2-2-1,-2-1-4,0-1 0,-7-1 0,3 5 278,-4-1 0,-2 5 0,-4 1 137,-3 2 1,-3 0-1,0 7 1,1 2 2,2 4 0,5 3 0,-1 3 0,3 3-241,1 3 1,0 4 0,0 2-1,1 3-92,3 4 1,2 4 0,4 3 0,-4 1-205,0-1 0,2 3 0,-4-2 0,1-2-336,0-5 0,-4-3 0,4-8-7,-4-2 0,3-3 265,0-6 0,-1-6 0,-6-8 271,-1-9 0,-6-3 0,4-8 0,-3-4 0,2-4 61,2-2 0,1-8 0,4 2 1,0-4-75,0 0 1,5-4 0,4 5-1,2 2 66,1 5 0,4 5 0,1 8 0,-2 5-19,-1 2 1,2 7 0,1 3-1,-2 2-42,-1 2 1,-3 6 0,-3 2-1,-4 5 1,-2 3-249,-2 5 0,0 2 99,0 2 0,-7-4 0,-4-1 0,-4 1 0,0-2-113,1-2 0,-3-1 0,1-2 1,1-4-212,1-3 0,5-3 265,1-4 0,5-6 0,-2 0 0</inkml:trace>
  <inkml:trace contextRef="#ctx0" brushRef="#br0" timeOffset="18015">15987 6610 8355,'-13'-6'357,"1"1"0,1 5 482,3 5 0,2 1-681,6 7 1,0 1-1,1 2 1,4 5-238,3 2 1,1 6 0,1 2-1,-2 0 1,2 4 0,0 0 0,-2 3-1,-4-1-392,-3 0 0,4-1 0,-1-2 0,-2-3 146,0-5 0,-2 0 0,0-9 0,0-2-395,0-1 1,-2-8 586,-2-1 1,2-5 0,-7-5 132,0-3 0,2-4 0,-2-5 0,-4-2 0,-7-6 0</inkml:trace>
  <inkml:trace contextRef="#ctx0" brushRef="#br0" timeOffset="18288">15925 6908 8355,'0'-43'-1951,"0"5"2027,0-5 0,1 10 1,3 3-1,4 2 0,3 6 548,2 3 1,-1 6-1,2 6-377,3 2 1,-4 1 0,4 4 0,-3 1 0,-2 3 10,0 5 0,1 2 0,-2 1-242,-3 0 0,2 1 1,-6-1-1,-1 2-279,-2 3 1,-2-4-148,-3 4 0,-3-3 0,-6-2 0,1 0-1239,-1 1 1352,-4-6 0,-3 4 0,-5-4 0</inkml:trace>
  <inkml:trace contextRef="#ctx0" brushRef="#br0" timeOffset="19144">16359 6648 8355,'7'-13'0,"-3"1"562,-3-1-163,-1 7 0,-1 0-399,-3 6 1,1 1 0,-4 4 0,0 4 0,2 5 0,-2 3 0,0-1 0,-2 1-168,3-1 0,-1 5 0,4-5 0,-1-1 129,1-1 0,3-1 0,3-1 0,2-1-110,2-3 0,6-2 0,3-6 1,-1 0-40,-1 0 0,3 0 0,-1 0 0,-1-1 72,-1-4 0,-1-2 0,-2-5 0,-2 0-34,-1-1 1,-5-1 0,1-1 0,-2-1 189,-2 1 0,0 1 0,-2 1 0,-2 1 16,-4 0 1,1 3 0,-1 2 43,-2 2 0,-1 1-65,-1 4 0,5 1-84,3 3 0,8-1 0,4 4 0,3-1-84,2-4 0,0 0 1,2-2-1,3 0 157,2 0 1,-5 0 0,3 0-1,-2-2 1,1 0 238,-2-3 0,3-4-155,-2 0 0,1-2 0,-5 0 0,-1 2 246,-2 1 1,-4 3-357,-5-3 0,-1 4-124,-3-4 1,-3 5 162,-6-1-26,6 2 0,2 8-54,5 2 0,5 3 1,4 2-1,2-1 1,1 0-50,1 1 1,-1-5 83,0 0 0,-3 1 1,-1 3-1,2 0 1,-1 1-13,-1-1 0,2 1 0,-6-1 0,-1 0 205,-2 1 0,-1-5 1,0 0-102,0 2 1,-5 0 0,-3-1 0,-3-2 142,-2-1 1,-1 2 0,-1-4 206,-1-1 0,-1-2-381,5-1 0,8 0 0,6 0 1,11 0-330,5 0 1,4-1 0,5-3-63,2-4 0,4-6 0,-2-1 0,-1 1 14,0-1 1,-1-5 0,-4 2-1,-2 1 48,-2-1 1,-3-3 0,-7 4 553,-3 2 1,2-3 0,-6 2 0,-3 2 0,-3 3 222,-7 3 1,-2 5 0,-2-1 0,-4 2-38,-4 2 0,2 7 0,0 4 0,1 5-278,3-1 0,1 4 0,3 2 0,3 1-20,4-2 1,4 4-1,4-5 1,5 0-514,7-2 0,3-1 0,7-2 0,2-4-1107,0-3 1,7-3 808,-2-4 1,3-6-1,1-1 1</inkml:trace>
  <inkml:trace contextRef="#ctx0" brushRef="#br0" timeOffset="19540">18256 6400 8355,'7'-13'235,"-3"1"1,-2 6-1,-2 8 1,0 9-24,0 8 0,0 4 0,0 2-274,0 0 0,0 4 0,0 0 0,0 0-183,0 1 1,0-4 0,0 2 0,0-5-222,0-2 1,0-6-1,1 2 1,2-4 187,1 0 0,-5-1 0,-6 1 0</inkml:trace>
  <inkml:trace contextRef="#ctx0" brushRef="#br0" timeOffset="19978">18107 6400 8355,'-6'-13'160,"0"1"0,6-1-273,0 1 0,1 1 0,4 1 0,4 2 0,5 0 154,2 1 0,7-4 0,-3 4 1,4 0-1,0 3 0,1 3 0,0 1 1,0 0-524,0 0 1,-6 6 0,-3 7 165,-2 6 1,-1 5-1,-1 0 1</inkml:trace>
  <inkml:trace contextRef="#ctx0" brushRef="#br0" timeOffset="19979">18120 6846 8355,'5'7'0,"4"-3"163,2-3 0,1-1 0,2 0 0,1 0 0,4 0-159,5 0 1,-1-5 0,12-3 0,2-3 0,3-2-1245,0 1 685,4 5 0,-6-4 0,5 4 0</inkml:trace>
  <inkml:trace contextRef="#ctx0" brushRef="#br0" timeOffset="20482">19124 6598 8355,'0'-23'1608,"0"2"-1034,0 3-660,0 11 0,0 7 1,0 8-8,0 3 1,0 3 0,0 1 56,0 2 0,0 5 0,0-3 1,0 2-1,0-2-2,0-1 1,0 3 0,2-5-256,2-1 0,3-2 1,5-5 192,1-4 0,-1-2 0,0-4 0,1-2 88,-1-4 1,1-7 0,-1-3 0,-1 0 81,-3 0 0,3-3 0,-2 5 0,2-1-49,1-1 1,-1 5 0,-1-3 0,-2 5 10,2 3 0,-1 4 0,1-3 46,-2 2 1,-5 2-1,2 7 1,0 4-46,-1 3 0,1 3 1,-1 1-1,3 2 7,0-2 1,4-1 0,-3-2-85,3 0 1,-2-3-1,-1-2 1,2-2 0,1-2 26,1-2 1,0-2-26,1-3 0,-6-3 0,-2-6 1,-1 1-44,1 0 0,-1-2 1,-4-1-1,0-2-79,0 2 0,0 1 0,0 2 1,0-1-1193,0 1 1126,0 0 0,-6-1 0,-1 1 0</inkml:trace>
  <inkml:trace contextRef="#ctx0" brushRef="#br0" timeOffset="21549">20067 6598 8355,'-12'-19'415,"-1"2"0,1 5 0,1 2-274,2 2 0,-2 4-330,3-5 0,-3 7 196,-1-2 1,-1 2 0,1 4 0,0 0 0,-1 4 0,1 2-1,-1 5 1,1 3 0,0 2-297,-1 0 0,2 3 1,1-4-1,4 1 20,0 0 1,2 0-1,4-3-130,0 2 1,1-2 0,3-7 322,5-4 0,2-2 0,1-4 0,1-2 153,-1-4 0,-1-3 0,-1-3 0,-2-1-34,2-1 1,1-1-1,1 3 1,-1-1 277,-3-1 1,2-1-1,-5 5 139,2-1 1,-4 5-385,1 0 0,-2 6 0,-2 2-140,0 7 0,0 4 0,0 2 0,0-1-62,0 0 0,4 1 0,1-1 1,1 1-55,-1-1 0,5-4 0,-2-1-64,3-1 1,2-2 0,-1-4 216,0 0 1,1-2 0,-1-2 0,-1-4 160,-3-3 1,4-1 0,-6-2-1,3-1 8,-1-2 1,-4 1-1,3 3 237,-2 1 0,4 4-92,-5-1 0,4 8 0,-4 1-242,-1 7 0,-2 4 0,-1 3 0,0 1-49,0 1 1,5 1-1,0-5 1,1 1-71,-1-1 1,5 0-183,-2 1 0,3-6 1,1-3 206,1-3 0,-5-2 0,-1-3 0,0-3 127,0 0 0,1-4 0,3 3 0,-1-3-85,-2-2 1,0 1-1,5-1 130,-1 1 0,0 0 158,1-1 1,-1 2-172,1 3 0,-6 4 0,-2 8-92,1 4 0,-4 3 0,7 2-81,0-1 0,-2 0 0,1-1 0,2-2-53,1-5 0,1 1 0,1 0 0,-1-3-2,1 0 0,-1-2 0,0-2 1,1-2 112,-1-4 0,1-3 0,-1-3 0,1-1-50,-1-2 1,0-5 0,1 2 26,-1-4 0,-4-1 0,-1 1 1,-1-3-10,-3-2 1,2 3-1,-1-4 1,-1 1 0,-2 0 130,-1 2 0,0 0 0,0 4 1,0 2 516,0 5 1,-1 3-310,-3 5 1,2 8-1,-2 10 1,3 5-191,1 6 1,0 3 0,0 4-1,0 2-147,0 2 0,1 1 0,2 4 0,1 0-500,-1 1 0,2-3 0,1 0 0,-1-3-636,1-2 0,0-3 935,-2-6 1,-3-3 0,5-6 0</inkml:trace>
  <inkml:trace contextRef="#ctx0" brushRef="#br0" timeOffset="21550">20662 6400 8355,'6'-7'514,"2"1"0,9 6 1,3-1-722,4-3 0,2 2 1,1-2-680,2 3 0,6-5 0,-3-1 0</inkml:trace>
  <inkml:trace contextRef="#ctx0" brushRef="#br0" timeOffset="21910">21642 6152 8355,'-5'-13'823,"3"1"1,-3 6-760,5 6 1,0 7 0,0 10-1,0 2-122,0 0 1,0 10 0,0 0 0,0 4-1,0 2 1,0-2 0,0 1 0,0 1-1,0-1-79,0-1 0,0-5 0,0-1-220,0-5 0,0 0 0,0-5 0,0-2-186,0-1 0,-6-7 0,-1-2 1</inkml:trace>
  <inkml:trace contextRef="#ctx0" brushRef="#br0" timeOffset="22353">21444 6462 8355,'5'-7'-209,"2"0"0,5 4 0,2-1 628,3 1 1,2-2 0,6 1-65,0 1 1,4 1 0,0 2 0,-1 0-299,3 0 0,-5 0 1,2 0-1,-6 2 1,-6 2-1,-3 4 1,-4 3-1,-2 2 1,-1-1-169,-4 0 0,-6 5 0,-3 1 0,-1 0 5,0 0 1,1-2-1,-1-3 1,2-2 32,1-3 1,5 3-37,0-3 0,6-2 1,10-4-1,0-4 4,-1-7 1,3-2-1,-1-1 1,-2 0-68,-1-1 1,-2-3 0,-1-2-1,-3 0-87,-3 0 0,-4 1 0,-1 5-2,0 0 0,-6 1 0,-2 2 0,-4 5 55,-5 3 1,-2 6-1,-6 2 1</inkml:trace>
  <inkml:trace contextRef="#ctx0" brushRef="#br0" timeOffset="22722">22585 6400 8355,'0'-24'0,"-2"4"-15,-2 3 1,-1 7-58,-4 2 0,-2 4 1,3-3-1,-3 2 203,-1 2 0,-2 3-16,-3 4 0,4 3 0,-4 5 0,5 1-103,3-1 1,0 5 0,5-1 0,1-1 3,1-1 1,4 3 0,2-1 0,4-1-86,3-1 1,6 0 0,1 1 0,0 1-13,0 0 1,-2-4 0,-4-2 0,1-2 44,-1 2 1,-1 1 90,-2 1 1,-9-4 0,-10-1 0,-4 0-195,-2 0 1,-9-4-1,3 2 1,1-1-1260,2 1 1210,2-1 0,-1 1 0,-1 2 1</inkml:trace>
  <inkml:trace contextRef="#ctx0" brushRef="#br0" timeOffset="23834">22932 6028 8355,'-12'-18'485,"-1"9"0,1-4 1,1 13-1,2 5 0,4 5-243,-1 2 0,5 7 0,-3 5 0,3 3 0,1 4 0,0 2 0,0 3 0,1 1-37,3 1 0,-1-7 0,4 6 1,-2-3-751,-2-2 0,2-2 1,1-6-1,1-3 62,3-5 1,-4-4-1,1-2 163,-1-2 0,2-6 243,-4-2 1,4-10 0,-3-8 142,-3-1 1,4 4 0,-2-2 0,0 3 62,2 2 1,-5 4 0,5 1-81,-1 1 0,2 2 1,5 4 34,1 0 1,-5 6 0,0 2 0,2 3-137,1 1 1,1 2 0,1 1 0,-1 2-405,1-2 0,-5 0 1,0 0-1,0 2-999,-1-2 1213,4-7 0,-4 3 0,6-4 0</inkml:trace>
  <inkml:trace contextRef="#ctx0" brushRef="#br0" timeOffset="23835">23378 6375 8355,'7'-8'1406,"-3"-1"-941,-2 7 1,-4-4 0,-2 6-313,-4 0 1,-3 6-1,-1 2 1,-1 3-1,2 1 1,2 1-1,2-1-252,1 0 1,-2 1-1,4-1 1,1 1 97,2-1 1,1 0-1,1-1-268,3-2 1,-1-2 0,5-5 0,2 2-10,1-1 1,1-3 0,1-3-1,-1-2 123,0-2 0,1 0 0,-1-2 0,1 0 32,-1 0 1,-5-2 0,-3-2-1,-3 1 6,-1-1 1,0 1 0,0 0 0,0-1-9,0 1 1,-4 4 0,-1 1 119,-2 1 0,3-2-61,-5 4 1,8 0 1,1 4 0,6 1 0,6 2 0,0 1 14,1-1 1,3-2 0,1-1 0,-1 0 74,2 0 1,-4 0 0,3 0-1,-4 0 536,0 0 1,-1-4 464,1 0-454,-6 0 1,-2 9-1,-5 3-378,0 3 0,-1 2 0,-2 1 1,-1 1-249,1 1 0,2 1 0,1-5-190,0 1 1,1-2-1,3-3 1,4-3-37,3 1 1,2-5-1,-1 3 1,1-4-35,-1-4 0,2 2 1,1-7-1,2 0 151,-2-2 0,-2-2 1,0 1-1,-2-1 169,-3 1 0,2 4 1,-6-1-1,0 1 178,2 1 0,-5 0 479,3 3 1,-1 3 0,1-2-423,4 6 1,-2 4-1,-1 5-168,1 1 1,-1-1 0,5 0 0,-2-1-133,2-2 0,-3 2 0,1-4 1,2 0 16,1-3 0,1-3 0,1-1 0,0-1 85,4-3 0,-3-3 1,2-6-1,-3 1 8,-5-1 1,1 1 0,-3-2 0,-1-1-45,1-1 1,-2-1-1,-4 3 1,-1 0-136,-3 2 0,2-3 0,-3 8 0,-1 0-1087,-2 3 0,-3 3 0,-1 1 0</inkml:trace>
  <inkml:trace contextRef="#ctx0" brushRef="#br0" timeOffset="24491">15912 8086 8355,'0'-8'83,"0"0"1,-1 5 0,-3-1 0,-5 4 0,-3 4 409,-5 4 0,4 5-342,-4 3 0,8 4 1,0 4-1,1 1 1,1 0-1,3 1 0,4 2 1,4-1-1,4-3 1,5-6 184,3-5 0,-1 0-475,6-1 0,1-5 1,6-3-1,1-2 1,-3-4-1,-3-3-350,-2-8 0,-2 0 430,2-8 0,-3 4 0,-7-2 1,-3 0-1,-4-1 0,-2-2-141,-2-1 1,-6 4 14,-2 2 1,-9 3 0,-3 2 0,-4 1 0,-1 3-77,1 4 0,-5 4 0,0 4 1,3 4 80,4 3 0,4 5 0,5 2 1,2 0-431,3 0 520,2 4 1,17-2 0,3 4 0</inkml:trace>
  <inkml:trace contextRef="#ctx0" brushRef="#br0" timeOffset="25435">16371 8037 8355,'-5'-13'0,"-1"1"799,-2 0-303,2 5 0,6 7 0,2 8 0,2 4 0,3 5 0,1 3-274,0 4 0,-1 5 0,1 1 0,-3 0 0,-3 2-500,2 0 1,-2 0-1,2 1 1,-3-4 0,-1-5-1,0-3-555,0-4 1,0-4-330,0 0 773,0-6 1,0-3 231,0-8 1,-1-3 0,-2-7-1,-1-1 1,1-3 0,2-1-157,1-3 0,0-3 419,0-4 1,0 1-1,1-3 1,2-1-1,1 2 1,0-1 69,2 4 0,-3 2 343,5 4 1,-4 3 0,4 7 0,2 2 162,1 0 1,1 7 0,1-3-446,-1 4 1,1 7 0,-2 2 0,-2 4-88,-1 5 0,-5-2 1,1 4-1,-2 1-549,-2-1 1,-6 0 0,-2 3 0,-3-3 0,-3-1-55,-2-2 0,2-4 1,-3-2-151,4-2 0,0-5-94,1 1 0,5-3 0,1-1 0</inkml:trace>
  <inkml:trace contextRef="#ctx0" brushRef="#br0" timeOffset="25436">16768 8037 8355,'0'-13'253,"5"6"0,4 2 0,7 4 1,5-2-1,2-3 0,4 1 0,2-2 116,4 0 1,2-1 0,1-5-1,-1 2 1,-5 3 0,-2 4-1292,-5 3 1,-6 1-1,-1 0-40,-2 0 1,-13 0-1,-2 0 1</inkml:trace>
  <inkml:trace contextRef="#ctx0" brushRef="#br0" timeOffset="25437">16929 7950 9756,'0'12'0,"0"1"0,2-1 668,2 1 1,-3 4-1,5 4 1,-2 4-524,0 4 1,0-2 0,-4 6 0,0 1-1,0-1 1,0 0-1444,0 1 670,0-4 1,0 1-1,0-6 1,-1-2-314,-4-2 1,4 2-1,-4-4 1</inkml:trace>
  <inkml:trace contextRef="#ctx0" brushRef="#br0" timeOffset="25996">18021 7913 10239,'0'-20'1472,"0"4"-1523,0 2 1,4 6-285,0 0 519,0 5 1,-4 3 0,-1 8 0,-4 4-280,-3 5 1,-7-3-1,-3 4 1,0-2 78,0 1 0,-2-1 0,3-3 0,1-1 30,-2 1 1,5-5-1,-1 0-33,5 2 1,2-3 0,-1 1 37,4 1 1,4-2 1,4 2 0,3-2 0,5 2 1,0-2-1,2 0-14,3 0 1,-2-4 0,6 2-1,1-1-235,1 0 1,2 1 0,0-5-1,-2 0-611,-2 0 0,-3 1 0,-6 2 195,0 1 1,1 5-1,-1-2 1</inkml:trace>
  <inkml:trace contextRef="#ctx0" brushRef="#br0" timeOffset="25997">17735 8334 11827,'14'0'331,"3"0"1,2 5-1,7-1 1,3-2-352,4 0 1,7-4 0,1 0 0,-1-2-1077,-1 1 0,-7 1-192,-3 2 1,-3 0-1,-1 0 1</inkml:trace>
  <inkml:trace contextRef="#ctx0" brushRef="#br0" timeOffset="26874">18517 7875 8355,'0'-26'260,"0"-1"0,0 10 1,0 2-1,1 1 1,3 3-1,4 2 1434,4 0-1574,-6 7 0,5-4 1,-1 6-1,4 0 1,4 1-143,1 4 0,-4 3 0,2 8 0,-3 5 0,-2 4 1,0 4-1,1 2 0,-1 1 0,-1-1 3,-3-1 1,3-3 0,-2 5 0,2-2 119,1-2 1,5-2 0,1-2-1,0-4-144,-1-3 1,1 1 0,-2-3 0,0-3-352,-1-2 0,-1-7 0,-2 2-841,1 1 0,-5-5 636,0 3 1,-6-7 198,-2-1 1,-6-5 0,-6 2 0</inkml:trace>
  <inkml:trace contextRef="#ctx0" brushRef="#br0" timeOffset="27152">18777 8062 8355,'7'-2'678,"-3"-2"1,-4 3-101,-4-4 1,-3 5-1,-5 5 1,-1 3-1,1 4-440,0 5 0,-6 2 1,-3 7-1,-2 3 1,-4 6-1,0 3 0,-4 5 1,1 0-2258,0-1 654,1 0 1,4-5-1,0 0 1</inkml:trace>
  <inkml:trace contextRef="#ctx0" brushRef="#br0" timeOffset="29328">17673 8471 8520,'0'-13'0,"0"1"496,0 0 1,0-1 0,0 1 0,0-1 0,2 2 70,2 3 0,1 4 1,4 9-253,-5 8 0,-3-1-498,-1 5 1,0 1 0,0-2-1,0-1 1,0-1-28,0-1 0,4-5 1,2-1-1,-1 0-134,1 0 0,3-5 0,0 1 209,2-6 1,-3 1-1,-1-7 1,0 0 67,0-2 1,-5-3-1,3-1 1,-4-2 242,-1 2 1,0 1-1,0 2 1,0-1 305,0 1 0,-6 5-334,-2 3 0,1 3 0,-1 2-154,-2 3 0,5 3 0,1 5 1,2 1 12,2-1 1,0 5 0,0-1-165,0-1 1,6-1-1,1-1 1,1-2 128,0-3 0,1 2 1,3-6 88,0-2 0,1 0 0,-1-4 89,1-2 0,-1-3 0,-1-5-55,-3 0 1,-1-1-1,-4 1 1,1-1 24,-1 1 0,-2 0 0,-1-1-50,0 1 1,-1-1 0,-2 1-1,-1 0-43,1-1 1,-2 5-266,1 0 112,-1 5 1,5 3 0,0 8 87,0 3 1,5 2-1,0-1 1,1 0-39,-1 1 0,1-2 0,-4-2 0,4 0-93,1 0 1,-3-2 91,4 2 1,0-7 139,5 2 1,-6-4 0,-2-4 44,1-4 0,-5-3 0,3-1 1,-2-1 54,-2 1 0,0 4 0,0-1-46,0 0-126,0-2-238,0 4 0,1 3 0,2 8 201,1 4 1,1 3-1,-2 1 1,3 1-61,1-1 1,-5-4 0,4 1 60,-1 0 0,2 1 29,6-2 0,-5-2 103,0-6 1,-5-2 0,2 0 0,0-4 0,-1-1 99,-2-2 0,0-2 0,-2-2 46,0 1 1,0-1-167,0 1 1,-2 1-317,-2 3 134,3 2 0,-5 8 0,6 2 39,0 4 0,0 3-10,0 1 1,5 1 0,0-1 53,2 1 0,-3-7 1,3 0-163,-2 0 1,5-5 0,-2 3 124,3-3 0,-4-2 0,-1-3 140,-1-4 0,-3-3 0,0 0 0,-4 2-536,-7 5 1,-2 4 0,-1 4 0,1 5-431,3 2 0,-9 7 0,3 1 1</inkml:trace>
  <inkml:trace contextRef="#ctx0" brushRef="#br0" timeOffset="40295">13605 9562 8355,'0'8'-656,"0"1"1,6-1 0,1 4 0</inkml:trace>
  <inkml:trace contextRef="#ctx0" brushRef="#br0" timeOffset="47817">14101 9438 8355,'-16'-12'226,"-2"1"1,0 1 0,0 3-1,2 2 181,-2 2 1,4 2-1,-4 1 1,2 0 0,-1 1-1,2 3 1,1 6-1,2 5-171,-1 6 0,1 3 1,1 5-1,1 4 1,3 3-1,2 3 1,2 1-419,2 1 1,2-4 0,3-5 0,6-2 0,5-2-415,6-2 1,3-8 0,5-4 0,3-6 92,0-2 1,4-4-1,-3-7 1,1-8 161,-1-6 1,2-4-1,-6-4 1,-2-1 180,-1-6 1,-5-3-1,-2-3 1,-1-1 250,-3 1 1,-2-3 0,-4 2 0,-2 0 109,-1-2 0,-2 6 0,-4-2 1,0 6 125,0 3 0,-1 2 0,-2 7 98,-1 5 0,-6 8 0,3 5-199,0 6 1,2 9-1,5 9 1,0 4-127,0 3 0,0 1 1,0 7-1,0 3-95,0-1 1,1 7 0,2-1-1,1 1-191,-1 1 0,-2-6 0,-1 1 1,0-4 42,0-4 1,0-3 0,1-6 0,2-3-180,1-5 1,1-6 0,-4-3 112,3-2 0,-3-2 0,4-7 35,-4-5 0,0-2 0,2-1 142,1 0 1,4-1 0,-2 1-1,1-1 1,2 1-45,3 0 1,-1-1-1,-2 2 1,-1 3 70,2 4 1,1-2-1,2 2 1,-1 1 73,0 2 1,1 1 0,-1 1-1,1 2 281,-1 1 0,-1 6 1,-1-2-1,-2 2-159,2-2 0,1 3 0,1-3 0,0 2-133,1-2 1,-1 3-1,1-4 1,-1 0-247,0-3 0,1-2 0,1-2 0,1-2-173,1-2 0,5-3 0,-5-5 225,0-1 1,-3 0 0,0-2 0,-2-2-1,-3 2 142,-4 1 0,2-3 1,-2 1-1,-1 1 68,-2 1 0,-7 6 0,-2 1 219,-3 1 1,-1 2 0,-1 6-1,1 2 49,0 4 1,1 3 0,1 1 0,3 2-150,2 3 0,0 1 0,5 4 0,0-3 1,0-1 0,2 3 0,3-4 0,6 0-614,4-3 1,8 1 0,-3-8 0,4 0-1877,0-3 1663,1-3 0,0-6 0,0-2 0</inkml:trace>
  <inkml:trace contextRef="#ctx0" brushRef="#br0" timeOffset="48578">15143 9661 8355,'-4'-12'965,"-1"1"0,-1 1-655,1 2 1,-4 4 0,4-3 0,-2 2 0,-3 2-8,-1 1 0,-1 9 0,-1 4 0,2 4-411,3 1 1,-1 3-1,4 2 1,1 1 56,-1-2 0,3 2 1,0-5-1,3-2-183,3-1 0,10-2 0,0-1 0,2-2-369,2-5 0,7-3 1,-3-1-1,0-1 253,1-3 0,-1-3 0,1-7 0,-4-3 299,-1-3 1,-2-2 0,-3-2-1,-1 1 124,0-3 1,-3-3-1,-2 1 1,-2-2 29,-2-2 0,2-1 0,0-3 0,-3 3 180,0 4 0,-2 3 0,0 3 0,0 2 268,0 4 1,-6 9 0,-1 5-269,0 6 1,-2 5 0,5 10 0,-1 6-91,0 3 1,4 6-1,-4-2 1,4-1-154,1 0 0,1 5 0,4-2 0,1 3-256,1 1 1,4-5 0,-2-4 0,0-3-275,0-4 1,0 1 0,-3-5 310,1-2 1,-3-3 56,4-4 1,-1-8 161,1-8 1,2-4 0,-5-3 0,1-2-1,1 2-151,0 1 1,0-2 0,2-1 0,-1 2-32,2 1 1,-3 3 0,1 1-26,2 2 1,1 1 172,1-1 1,-5 4 101,-3 8 1,-2 3-1,-2 5 111,0 1 1,-4-1-1,-2 2 1,-1 1 230,-2 2 1,3 0 0,1-1 0,0 0-259,1-1 0,2-1 0,6-2 1,4-1-1,4-1 0,5-3 104,4-1-849,2-2 0,7-4 0,2 0 1,1-2-1,0 0-717,2-3 1,0-4 0,3 2 0</inkml:trace>
  <inkml:trace contextRef="#ctx0" brushRef="#br0" timeOffset="49510">16284 9463 8355,'0'-23'2299,"0"2"-1593,0 4-309,6 9 0,1 3 1,4 6-53,-3 3 1,3 8-1,-4 9 1,1 3-353,0 0 1,-5 7 0,1 2 0,-2 1-225,-2-1 1,0 3-1,0-4 1,0 0-545,0-4 1,0-5 0,0-4 0,0-1-929,0-3 1,0-5 1514,0-2 0,-11 0 0,-3 4 1</inkml:trace>
  <inkml:trace contextRef="#ctx0" brushRef="#br0" timeOffset="49511">16222 9649 8355,'-8'-4'2648,"1"-2"-3332,2-1 1,2 5 819,7-2 1,3 2 0,7 2-1,2 0 1,6-1 0,6-2 0,5-2-1,3-1 1,0-1-795,-3 0 1,5-1-1,-5-6 1,-2-1 258,-4-1 1,-3-2 0,-4 2 0,-5-1 412,-5-3 1,-4 1-1,-6-2 1,0 3 268,0 0 0,-2 5 1,-2-4-1,-3 3 733,0 2 1,-4 1-325,3 3 0,2 4 0,2 8-358,3 4 1,1 13-1,0 5 1,0 3-207,0 1 0,0 6 0,0 0-159,0 4 0,0-3 1,0-4-1,0 0 1,0-1-1,1-3-242,3-3 0,-1-3 0,4-2-159,-1-5 1,3-3-1,0-5 144,2-4 1,1-4-1,0-4 1,1-6 219,-1-5 1,1-4-1,-1-4 1,-1 1-51,-3 1 0,3 4 0,-2-2 424,2 1 1,-3 3 0,-1 5-73,-2 2 0,-1 7 1,-4 1-28,0 7 1,5-1 0,-1 4-1,-2 3 1,1 2 33,1 0 1,-1-1-1,5-2-229,2 0 0,-3 1 1,2-1-1,4-1 1,2-1-1,2-3-243,1-2 1,-3-1-31,5-4 0,-3-1 0,2-2 0,0-2 1,-1-3 67,0-6 0,3 1 0,-5-5 0,0 1 251,-3-4 0,-4 3 0,-2 0 1,-2 1-33,-2 1 0,-2-1 0,-1 5 296,0 0 1,-5 5-1,-4 3 1,-2 4 124,-1 4 0,0 4 1,-1 9-287,1 3 0,1-1 0,3 2 1,3 0-1,4-1-149,1 1 1,6-2-1,3 2 1,6-4-312,6-4 0,8-2 0,4-2 0,1-5-2881,0-3 2129,7-6 0,-3-8 0,12-6 0</inkml:trace>
  <inkml:trace contextRef="#ctx0" brushRef="#br0" timeOffset="51069">17959 9289 8355,'0'-31'0,"0"2"848,0 8 1,-2 3 0,-1 6-88,-1-1 1,-4 8-1,4 5-640,1 7 0,2 15 1,1 7-1,1 8-49,3 8 1,-2 8-1,2 13 1,-3 3 12,-1 0 1,-1 9 0,-2-1 0,-1 2-121,1-5 0,2-2 1,2-9-1,3-3 47,5-4 0,2-9 0,1-10 1,2-8-176,2-7 1,-1-4 0,5-7 0,-2-3-123,-3-3 0,3-5 0,-3-5 0,-3-4-57,-2-6 0,-7-5 1,1-4-1,-3-1 14,-1 0 0,-1-4 1,-3-1-1,-5-2 34,-2-2 1,-5-1-1,-2 2 1,0 4 221,0 3 0,-3 1 1,5 2-1,1 2 384,1 4 0,2 5 1,-1 4-1,2 2 767,3 1-949,2 3 0,12-3 0,4 5 0,5 0-217,5 0 0,4 0 1,1 0-1,-1 0-120,1 0 0,4 0 1,1-2-1,1 0 61,-1-2 1,3-6-1,-4 2 1,-3-3 169,-4-2 0,-4 1 1,-5 1-1,-2 1 10,-3 2 1,2 0-1,-6-5 1,-2 1 267,0-1 1,-2 1 0,0 0 34,0-1 1,0 1-7,0-1 1,-2 7-272,-2 1 1,-1 5 0,-5 5 0,3 3 66,2 3 1,-5 5 0,3 2 0,0 2-22,3 2 1,3 1 0,1 0 0,1 0-106,3-3 0,3-5 0,7 3 1,4-3-271,7-2 0,2 1 0,9-10 0,3-2-92,-1 0 0,1-8 1,-2-2-1,2-3 67,2-1 1,-7-5-1,2-2 1,-4-2 282,-4-1 1,-8-4 0,-3 7 173,-3-1 1,-8 1 0,-1 4-1,-4-2-30,-1 2 1,-6 3 0,-3 2 0,-5 3 0,-4 2 147,-1 2 1,0 2-1,-4 1 1,4 1-167,1 3 0,-2 3 1,3 5-1,2 1-112,1-1 1,3 6 0,1 3 0,4 1-226,0-1 0,2 1 1,4-5-1,0 1-83,0 0 0,5-1 1,4-5-1,2-1 4,1-2 1,5-4-1,-1-5 1,-1 0 111,-1 0 0,-1-7 0,-1-4 0,0-4 349,1 0 0,-2-3 1,-3 0-1,-2 0 268,-1 0 1,-4-3 0,4 5-7,-4 1 0,3 1-219,0 2 1,0 6-221,-4 6 1,0 6-1,2 7 1,0 3-18,3 0 1,3 2-1,-3-3 1,2 2-80,3-2 0,1-1 0,1-2 0,1-1-56,-1-3 0,2 2 0,1-6 0,2-1 88,-2-2 0,3-1 1,-2 0-1,-1-1 37,-1-3 1,3-3 0,-1-6 146,-1 1 1,-2-4 0,-4-1 0,-2 0 0,0 1 132,0-1 1,-4 1 0,1 3 0,-3 1-28,-1 0 1,5-1-1,-1 1 117,-2-1-373,0 7 1,-1 1-1,2 10 1,2 3-63,2 3 1,0 1 0,3 1 0,-2-1-101,2 0 0,1 1 0,3 1 0,-1 1 98,0 1 0,2 1 0,-8-5 66,0 1 1,2-1 0,-4 0-1,-3 1-80,0-1 0,-8-1 0,-2-1 0,-3-3 24,-2-2 1,1 1-1,0-3 104,-1 1 1,2-2-18,3-6 1,2-3 0,8-5 0,2 0-55,4-1 1,3 1 0,3-2-1,3-1-59,3-2 1,2-3 0,0 2 0,-1 0 37,1 0 1,-4 1 0,-2 4 0,-2-1 356,-1 1 1,-2-2 0,-3 7 789,-4-3-453,-3 4 0,-1 3 0,-1 8 0,-2 4-125,-1 3 1,-4 3 0,4 1 0,1 2-431,2-2 1,2 3 0,3 0 0,4 0-107,3 0 1,3-2-1,3-5 1,2-1-744,0-2 1,5-5 0,-5 1-731,0-3 0,5-1 0,-5 0 1</inkml:trace>
  <inkml:trace contextRef="#ctx0" brushRef="#br0" timeOffset="51310">19583 9376 8355,'-12'-19'0,"-1"2"606,1 9-772,0 3 1,5 6-559,3 3 0,2 8 0,2 8 0</inkml:trace>
  <inkml:trace contextRef="#ctx0" brushRef="#br0" timeOffset="52107">19807 9203 8355,'0'-43'0,"0"7"0,0 10 0,0 8 1791,0 4-1002,0 2 1,-5 6 0,1 8-507,2 9 0,0 7 0,2 8 0,0 3-184,0 4 1,4 7-1,0 2 1,-1 1 21,-1 0 1,-2 2 0,0-3 0,0-2-291,0-2 1,0-2 0,1-2 0,2-3-229,1-5 1,0 0 0,-4-9-249,0-2 430,0-7 1,0-4 0,0-8 17,0-4 1,4-3 0,2-2-1,-1 0-45,1-4 0,3 3 1,0-2-1,2 1 201,1-2 0,0 7 1,2-1-1,1 3 160,2 1 1,-1 5-1,-3-3 1,-1 5-6,1 5 0,-5-3 0,0 7 1,0 0-29,-1 2 0,3 6 0,-6-1 0,-1-1-63,-2-1 1,-5 3-1,-1-1 1,-4-1-25,-5-1 0,2-3 0,-4-1 0,2-3 155,1-2 1,1 4 0,0-5 16,-1-2 1,6-2-210,3-4 1,4-3 0,6-5 0,5 0-364,4-1 1,7-3 0,-1-1-1,2 2-220,2 1 1,0-2 0,-2 1 306,-2 3 0,1 0 0,-6 4 1458,-1-3-502,-6 4 0,-4 3 1,-6 8 97,-3 4 0,2 3 0,-2 2 0,3-1-446,1 0 0,0 1 0,0-1 0,1 1-404,3-1 0,3-1 0,7-3 0,1-2-433,2-1 0,1-3 1,-3 2-1,1-3-996,-1-1 0,-1-5 821,-1-4 0,5-7 0,1-3 0</inkml:trace>
  <inkml:trace contextRef="#ctx0" brushRef="#br0" timeOffset="52108">20241 9314 8355,'-7'2'-447,"3"2"0,2 3 1,2 5-176,0 0 457,0 1 0,0 5 0,0 1 1</inkml:trace>
  <inkml:trace contextRef="#ctx0" brushRef="#br0" timeOffset="52553">20538 9103 8249,'0'-27'0,"-1"2"-824,-3 6 1118,8 9 1,-7 7 0,10 10 0,-1 8 0,-2 7 0,0 9 0,0 3 518,-1 3 0,-2 6 1,-2 1-1,-2 0-786,-1-2 0,-6-4 1,3-1-1,0 1-229,3-1 0,2-6 0,-1-2 0,-1-4-144,1-4 1,1-3 0,4-6 69,2 1 1,3-6 0,5-3 0,1-3 62,-1-1 1,5-4-1,1-2 1,-2-1 37,-2-2 0,5-2 0,-6-2-3,0 1 0,0 0 0,-4-1 0,-2 1 0,-1-1 348,-3 1 1,-2 4 799,-1-1-682,0 7 1,4-2 0,0 8-1,-1 4-43,-2 3 1,-1 3 0,0 1 0,2 1-398,2 0 0,-1-3 0,5 0 0,2-2-842,1-3 1,1 2-1,0-6 552,1-1 1,-1-7-1,1-3 1</inkml:trace>
  <inkml:trace contextRef="#ctx0" brushRef="#br0" timeOffset="52699">20811 9227 8355,'0'-5'-656,"0"5"1,0 5 0,0 8 0</inkml:trace>
  <inkml:trace contextRef="#ctx0" brushRef="#br0" timeOffset="53525">21158 9029 8355,'-6'-25'174,"0"0"1,2 6-1,1 4 1,3 7-1,3 8-29,0 6 1,-2 7 0,0 5-1,2 7 1,1 8 816,-1 7 1,-2 2 0,-1 7 0,0-3-883,0 1 0,-4 3 0,0-7 0,0-2-274,-2-2 1,5-1 0,-4-10 0,0-4-991,1-1 0,0-8 0,4 1-1406,0-2 2220,0-7 1,0-2 0,0-5 0</inkml:trace>
  <inkml:trace contextRef="#ctx0" brushRef="#br0" timeOffset="53526">21047 9413 8355,'0'-8'1279,"0"0"1,1 5-1138,3-1 0,7 3 0,7 1 0,2-2 0,2-1 0,2-1 0,4 2 0,2 0-470,2 2 1,0 0 0,1 0 0,-6 0-128,-5 0 1,0 0 0,-6 2 347,-5 2 1,-5-2-1,-6 7 1,0 0-1,0 2 282,0 2 1,-5-1-1,-3 1 1,-2-1-43,2 0 0,-2 5 0,6-1-288,1 0 1,2-3-297,1 0 0,5-2 0,4-3 0,2-4 76,1-2 0,2-7 0,1 0 0,2-2 251,-2-3 1,3-1-1,-2-1 1,1 0 257,1-1 0,-5 1 0,4-1 0,-3 1 723,-2 0 1,-4-1-66,1 1 0,-7 4 0,1 1-260,-6 1 0,1 3 0,-7 7 0,1 5-269,1 2 1,-4 7 0,4 2 0,0 4-229,3 1 1,3 1 0,1 1 0,0 4-314,0 0 1,4 2 0,2 5 0,0-1 398,4 0 1,-4 4 0,-2 1 0,-2-2 45,3-2 1,-4-5 0,2-1-1,-6-2-298,-5-2 0,-3-7 0,-2-5 0,1-2 97,-1-2 1,-3-1 0,-1-2-33,2-5 1,1-3-1,2-1 1,1-1 0,1-5-709,2-6 0,5-2 0,-1-5 0,4-1-241,4 1 0,3-7 0,6-6 1</inkml:trace>
  <inkml:trace contextRef="#ctx0" brushRef="#br0" timeOffset="54266">22250 9500 8355,'0'-23'334,"0"2"0,-4 7 0,-2 6-95,-1-2 0,-1 5 0,-4 1 1,-1 2-1,1 4 0,-1 2 1,1 4 79,0 3 1,-1 3-1,1 1 1,-1 2-211,1-2 0,0 3 0,1-2 1,1-1-213,2-1 1,5-1 0,-1-1-88,2 0 0,4-3 0,2-2 0,4-2 0,3-2-215,2-2 1,-1-1 0,0-1-1,1-3 43,-1-5 0,1-2 0,-1-1 0,-1 0 185,-3-1 0,3 1 0,-2-2 0,0-1 106,-1-2 1,2-5 0,-6 3 0,-1-2 78,-2 1 0,4 0 0,-1-2 0,-2 3 117,0 1 0,-6 0 1,-2 3-1,1-2 102,-1 2 1,2 2 0,4-1 0,0-1-84,0-2 0,0-1 0,1 2 0,4-4-23,3 1 0,7-4 0,3 2 74,1-2 0,-2 2 0,2 2 0,0 1 1,-1 2 241,0 3 0,-1 2 0,-6 1 0,-2 3 102,0 2 1,-5 0-407,4 5 0,-5 12 0,1 4 0,-3 7 24,-1 6 0,0 3 0,0 8 0,-1 3 1,-3 2 1,1 12-1,-5-3 1,-1 5-103,3 3 1,-4 4 0,4-1 0,1-3-281,-1-3 1,2-7 0,4 1 0,0-6 1,0-6 1,0-8 0,0-5 0,0-6 30,0-6 0,0-6 103,0-2 0,-1-7 0,-3 1-94,-5-5 1,-2-7 0,-1 2 0,0-3-80,-1-1 1,1-2 0,-1-1 0,1-3-7,0-1 1,3 2 0,2-2 0,2 1 249,2 3 0,2-3 0,2 0 1,3 1-1,6 1 182,5 1 1,-1 4-1,4-6 38,0 3 1,1 3-1,6 2 1,0 0-246,-1 0 0,1-2 1,0-2-1,0 2-90,0 3 0,-5-2 1,-2 5-1,-1-1-1284,-2 1 1,-8-1 826,5 2 1,-2-3-1,2-5 1</inkml:trace>
  <inkml:trace contextRef="#ctx0" brushRef="#br0" timeOffset="54629">22920 9277 8355,'6'-18'441,"0"4"0,-6 3 1,0 11-1,0 7 1,0 4-1649,0 2 0,-6 4 0,0 3 0</inkml:trace>
  <inkml:trace contextRef="#ctx0" brushRef="#br0" timeOffset="54630">22895 9599 8355,'0'13'5684,"1"-1"-4873,3 1 1,-1-6 0,4-2 0,0-1-345,0 0 0,-3 0-1708,4-4 1,-8 0-1218,-4 0 0,-8 0 1,-13 0-1</inkml:trace>
  <inkml:trace contextRef="#ctx0" brushRef="#br0" timeOffset="57182">16842 11237 7732,'2'-12'0,"1"3"486,1 1 1,1 5-67,-1-1 1,-1 2 0,5 2 0,2 2-1,1 0 1,1 4 0,1 2-96,-1 6 0,2-2 1,1 6-1,3 0 1,0 2-1,1 0 1,1 1-275,2 1 1,-3-3 0,2 1-1,-1-1 1,1-1 0,-2-2-1,0-3-658,1-4 1,-5-2 0,0 3-1,-4-3-697,-3-2 1,-3-1-1,1-2 749,0 2 1,-7-3-1,-6 5 1</inkml:trace>
  <inkml:trace contextRef="#ctx0" brushRef="#br0" timeOffset="57432">17214 11187 8837,'-5'-7'419,"-3"3"0,-2 8-193,2 4 0,-3 7 0,2 3 0,-3 2 1,-3 2-1,-2 1 0,1 3 0,-1 2-122,1 1 1,-6 0 0,2-4 0,1-2-345,3-2 1,2 1 0,3-6-417,3-1 0,-2-5 0,6-2-215,1 2 0,7 1 0,3 1 1</inkml:trace>
  <inkml:trace contextRef="#ctx0" brushRef="#br0" timeOffset="57706">17611 11547 8355,'0'-13'1034,"2"6"-604,2 3 1,-3 4 156,3 4 0,-6 3 0,-3 6-439,3-1 1,0 2-1,2 1 1,0 1-129,0 0 1,0-3-1,0 1 1,0 1-646,0 2 1,0-1 0,0-3-229,0-1 0,0 1 9,0-1 1,-5 0-1,-2 1 1</inkml:trace>
  <inkml:trace contextRef="#ctx0" brushRef="#br0" timeOffset="57980">18095 11162 8355,'7'13'358,"-2"0"1,0 2 0,-1 3-1,-2 2 94,0 2 1,-2 1 0,0 2 0,0 1-348,0 3 0,1-3 0,2 3 1,1-3-275,-1-1 0,-2-1 0,-1-2 0,0-3-635,0-1 1,0-2 0,0-3 2,0-1 1,-5-5 0,-2-1 0</inkml:trace>
  <inkml:trace contextRef="#ctx0" brushRef="#br0" timeOffset="58197">17909 11435 8452,'5'-7'-41,"4"3"0,3-2 1,5 2-1,3 0 560,4-1 1,2 2-1,3-5-440,4-2 0,4-1 0,3-1 0,2-1 0,-3 2-134,0 3 0,-9-2 0,-5 6 1,-7 1-1019,-4 2 1,-2 1 0,1 0 0</inkml:trace>
  <inkml:trace contextRef="#ctx0" brushRef="#br0" timeOffset="58587">18604 11187 8355,'1'-12'497,"3"-1"0,3 6 0,5 3 0,1 4 0,-1 6 0,1 5 75,-1 4 1,0 7 0,2-2 0,1 4-523,2 1 1,1 0 0,-3-1 0,1 0-284,0-4 1,1 2-1,0-5 1,-2-2-38,-1-1 0,-2-2 0,1-1 0,-1-1-2783,1-2 2294,-7 1 1,5-3-1,-4 0 1</inkml:trace>
  <inkml:trace contextRef="#ctx0" brushRef="#br0" timeOffset="58827">18876 11162 8355,'-7'-5'124,"-4"3"0,5-1 0,-3 6 1,2 5 395,2 4 0,-3 4 1,2 2-1,1 1 0,-2 3-303,0 2 0,0 1 0,-3-1 0,2 0-714,-2-4 0,-1 2 0,-1-4 0,1 0 21,3 0 1,-2-1 0,6-5-319,1 1 1,-4-1 0,0 0 0</inkml:trace>
  <inkml:trace contextRef="#ctx0" brushRef="#br0" timeOffset="59328">19162 11559 8355,'-11'-8'-415,"2"-1"1,2 7-1,5-4 850,-2 1 1,1 3-203,7-2 1,-1-1 0,5 1 0,3-1-66,4 0 1,3 3 0,3-2-116,-5 3 0,-2 1 0,-2 0-17,1 0 1,-5 0-110,0 0 0,-5 5 1,1 4-35,-2 2 0,-4 1 1,0 1-1,-4-1-2,-1 0 0,0 1 0,-2-1 1,2 1 55,1-1 0,2-4 0,4 1-43,0 0 0,1 2 112,4 2 0,1-5 1,7-1-1,-1 0 1,1 0 6,-1 2 1,0-2 0,1 1 1,-1 2 1,-3-3 0,-3 1-36,0 2 0,-2-3 0,-5 1 0,-3 0 46,-5-1 0,-3 3 0,-5-5 0,-2 1-8,0-1 1,-3-1 0,4-2 0,0 1-364,0 1 1,1 0-234,5-4 1,0-6-1,-1-1 1</inkml:trace>
  <inkml:trace contextRef="#ctx0" brushRef="#br0" timeOffset="59721">19881 11088 8355,'1'-20'0,"3"5"0,5 6 0,2 3 1222,1 6 1,2 4-1109,2 0 0,-2 6 0,4-2 0,-1 2 15,-1-2 0,5 3 0,-3-3 0,1 4-414,3 0 1,2 0 0,0 1-1,1-1 94,0 1 1,-2-1-1,-1 0 1,-2 1-23,-2-1 1,-6 1 0,-5-1 0,-1 0 213,-4 1 1,0-5-1,-4 0 1,-3 2 146,-8 1 1,-5 1 0,-8 1 4,-3-1 1,0 2 0,-6 1 0,-3 2 0,4-2-44,4-1 1,1-2 0,2 0-434,4 1 0,8-5 1,1 0-1,6 2-1556,2 1 1461,2 1 0,10 1 0,1-1 0</inkml:trace>
  <inkml:trace contextRef="#ctx0" brushRef="#br0" timeOffset="59935">20501 11423 8355,'-12'0'235,"-2"1"0,-1 3 0,-3 4 0,-1 3 106,-4 2 0,-4 1 0,-5 1 1,-2 3-1,-5 0 0,-1 1 0,0-1-158,3 0 0,3 2 1,10-3-1,4-2-2213,3-1 867,3-2 0,2 1 0,-1-1 0</inkml:trace>
  <inkml:trace contextRef="#ctx0" brushRef="#br0" timeOffset="60557">20948 10914 8355,'5'-16'767,"3"-1"1,3 0-528,2 5 0,-1 4 0,2 1 0,1 1 1,2 4-1,-2 0 23,-1 2 1,2 7 0,-1 6 0,-2 6-1,-4 6 1,0 4 0,-3 2 0,0 2-75,0 0 0,-5 0 1,3 6-1,-3 0-100,-1-2 0,0 1 0,0-7 0,0-1-55,0 0 0,5-2 1,-1-6-1,0-3-173,1-1 1,2 2-1,6-7 1,-1-2-396,0 0 1,5-4 0,-1 0-1,0-1-802,-3-4 0,0 0 0,-1-2-192,1 0 1344,-6-6 1,-2-6 0,-5-7 0</inkml:trace>
  <inkml:trace contextRef="#ctx0" brushRef="#br0" timeOffset="60874">21134 11237 8355,'-13'0'606,"1"0"0,1 1 1,1 3 63,2 4 1,4 3 0,-5 2 0,-2 1 0,-2 1 0,-5 3 0,-2 1-258,-2 3 0,3 1 0,-2 2 0,1-1 0,0-2-631,4-2 1,6 0 0,3 2-1071,2-2 1,1-3-707,4 4 1,5-6-1,2 3 1</inkml:trace>
  <inkml:trace contextRef="#ctx0" brushRef="#br0" timeOffset="63448">15912 12725 8355,'0'-8'204,"2"1"1,0 3-1,4 5 1,-1 6 273,1 4 0,4 1 1,-4 1-1,3 0 1,-1 4-1,3 2 0,3 2-503,2 0 1,1-2 0,-5 3 0,2-3 0,1-1 0,2-1 0,-2-1 0,-1 1-794,-2-2 1,0-5 0,1-4 0,-1 1-406,1 0 0,-5-3 344,0 5 879,-5-7 0,2 9 0,-5-4 0</inkml:trace>
  <inkml:trace contextRef="#ctx0" brushRef="#br0" timeOffset="63690">16148 12737 8355,'0'-12'282,"0"-1"0,-4 8 0,-2 4 1,-1 5-1,-1 3 0,0 2 1,0 4-1,-2 2-139,-1 1 1,-2 5 0,1-3 0,0 1-471,-1 3 0,1 0 0,-1 0 0,1-2-729,0-2 1,1 2 546,2-3 0,-2 5 0,4-3 1</inkml:trace>
  <inkml:trace contextRef="#ctx0" brushRef="#br0" timeOffset="63969">16508 13022 9646,'-7'6'202,"2"2"0,4 9 0,2 2 650,4 0 1,-3-1 0,5-5 0,-1-1-928,-3 0 0,2 5 0,-1 0 0,-1-2-1265,-2-2 1,-1 0 82,0-1 0,0 1-407,0-1 1471,0-5 0,0 4 0,0-4 0</inkml:trace>
  <inkml:trace contextRef="#ctx0" brushRef="#br0" timeOffset="64223">17028 12737 8355,'2'-12'2626,"2"-1"-2528,3 7 1,5 0-1,-1 7 1,-1 2-1,-2 4 433,2 4 0,-1 0 1,1 10-471,-2 1 0,-3 1 0,1 2 0,0 0 1,-3-2-141,-2-2 1,-1 2 0,0-3 0,0-1-333,0-3 1,0 2-1,0-1 1,-1-2-1219,-3-1 0,-2-6 1022,-2 0 1,-9 1-1,3 3 1</inkml:trace>
  <inkml:trace contextRef="#ctx0" brushRef="#br0" timeOffset="64395">16917 12936 10077,'5'-11'0,"4"2"0,2 4-138,1-1 0,6 4 0,4-5 1,4 0-476,3 0 1,1 3-1,-1-3 124,4 1 1,3-3-1,1 2 1</inkml:trace>
  <inkml:trace contextRef="#ctx0" brushRef="#br0" timeOffset="64665">17611 12750 8940,'0'-13'3106,"0"1"-2963,0 5 0,6 1 0,3 6 0,5 2 0,4 1 322,1 1 1,2 5 0,4 1 0,0 4-289,0 2 0,-1 1 0,1-3-325,0 2 1,-4-2 0,-2 2 0,-1-2 0,-3-1-518,-1-1 1,-2-1 0,1-3 0,-2-2-2933,-3-1 2989,3-3 0,-10 3 0,5-5 1</inkml:trace>
  <inkml:trace contextRef="#ctx0" brushRef="#br0" timeOffset="64875">17884 12675 9461,'-12'-7'151,"1"3"1,1 8 0,2 5 0,0 2-1,-1 2 1,1 3 0,-2 1 0,-1 3-1,-1 2 1480,0 1-1801,-1 2 0,2 0 1,1-2-1,4-1 1,0-1-1616,3 1 1,-2-4 1207,1-2 1,0 4-1,4-1 1</inkml:trace>
  <inkml:trace contextRef="#ctx0" brushRef="#br0" timeOffset="65215">18095 13035 8355,'0'-13'389,"1"2"1,2 2 406,1 1 0,6 5-820,-2-1 0,3-2 1,2 1-1,-1-1 0,0 1 1,1 2-1,-1 0 638,1-1 1,-1 3 0,-1-2-1,-1 4-941,-2 3 0,-5 7 111,1 2 1,-3 3 0,-4 5 0,-2-5 148,-3-2 0,-10 0 0,5 1 0,0 2 122,-1-2 0,3-1 0,1-2 189,2 0 0,7 1-403,1-1 0,5-5 0,9-3 0,1-2-395,2-2 0,3 0 1,-2 0-1,1 0-272,3 0 0,2-6 0,1-1 1</inkml:trace>
  <inkml:trace contextRef="#ctx0" brushRef="#br0" timeOffset="65448">18715 12812 8355,'11'-6'0,"-3"-2"1809,3 2-1719,-4 1 0,11 5 1,3 0-1,2 0 0,2 0 1,0 0-1,0 0 1,0 0-234,-1 0 0,4 0 1,-2 0-1,-4 0-1691,-3 0 0,-2 0 1605,-5 0 1,-5-6-1,-1-1 1</inkml:trace>
  <inkml:trace contextRef="#ctx0" brushRef="#br0" timeOffset="65746">18889 12626 8355,'-7'0'704,"1"0"1,6 5 0,2 3-1,1 5-376,1 3 0,1-1 1,-2 6-1,1 1 1,-1 2-1,-2 0 1,-1 0-1,0-2-181,0-1 0,0-1 0,0 4 1,0-2-1251,0-2 0,0-4 0,0 0-234,0-2 1,-5-2-1,-2 1 1</inkml:trace>
  <inkml:trace contextRef="#ctx0" brushRef="#br0" timeOffset="66007">19298 12700 8355,'8'-7'1171,"1"4"0,0 6 1,2 5-1145,2 3 0,3 2 0,1-1 288,-2 1 0,3 3 1,-2 1-1,1-2 0,-1-1-327,1-2 1,5 0-1,-3 1 1,2-1-1,-2-1-1304,-1-2 1,-1 0 0,-5-5 368,1-1 0,-1 4 0,0 0 0</inkml:trace>
  <inkml:trace contextRef="#ctx0" brushRef="#br0" timeOffset="66211">19509 12650 8355,'-8'6'400,"-1"4"1,0 5-1,-4 5 1,-2 4 0,-1 1-77,0-1 1,-1 1 0,0 0 0,2-2-695,1-2 0,6 3 0,1-4 0,1 2-1084,4-1 706,0 2 1,-3-9 0,-2 4 0</inkml:trace>
  <inkml:trace contextRef="#ctx0" brushRef="#br0" timeOffset="66638">19757 12985 8355,'0'-12'0,"5"1"0,4 1 0,2 3 516,1 2-131,1 1 1,-1 4 0,0-2-281,1-2 1,-1 3 0,1-3-848,-1 2 1,-4 4 206,0 2 0,-1 3 337,2 5 0,-4 0 0,-5 1 1,-1-2 319,-3-3 1,2 3-1,-3-4 1,1 1 222,-1 1 1,1-1 0,4 4-109,0 1 0,0-5 0,0 0 0,2 2-41,2 1 0,3-3 0,5 0-241,1 2 0,-1 0 0,-1-1 0,-1 0 0,-2-1 120,2-1 1,-4 4 0,1-3-13,-1 3 1,-2-3-1,-5 1 1,-4-1-237,-3-1 1,-4 2 0,-5-4 0,-2-1-33,0 1 1,-5-3 0,4 2 0,-2-3-163,1-1 0,3 0 1,6 0-129,-1 0 0,1 0 0,-1 0 0</inkml:trace>
  <inkml:trace contextRef="#ctx0" brushRef="#br0" timeOffset="66972">20799 12650 8355,'8'-12'321,"0"0"434,-5 5 1,1 1-204,-8 6-370,3 0 0,-10 2 0,2 0-240,-2 2 0,-2 6 0,-3-2 0,-2 3 0,1 2 164,-1-1 0,-3 1 1,4-1-1,2 0 9,2 1 1,0-1-1,2 1-114,3-1 0,-2 0 0,6 1-65,1-1 1,2 1 0,1-1 84,0 0 0,5 1 0,4-2 0,2-2 35,1 0 1,2-5-1,2 3 1,4-2-291,-1-2 1,3 3-1,-5-2-2040,-2-2 1479,4 0 0,-5 3 0,4 2 0</inkml:trace>
  <inkml:trace contextRef="#ctx0" brushRef="#br0" timeOffset="67155">20451 13060 8355,'9'-7'248,"-2"1"0,1 2 0,2 0 0,5 1 0,1 2-218,2 1 1,4 0-1,-1 0 1,2 0-1,2 0 1,1 1-1,3 2-1049,4 1 1,3 6-1,1-3 1</inkml:trace>
  <inkml:trace contextRef="#ctx0" brushRef="#br0" timeOffset="67544">21295 12712 8355,'12'-16'0,"2"-1"1087,3 2 1,-4 7 0,5 2-722,0 1 0,1 4 0,5-4 0,-3 4-183,-5 1 1,2 0-1,0 0 1,0 1-42,0 4 0,-3 1 1,-5 8-1,-4 1-486,0 2 0,-3 5 1,-7-3-37,-5 1 1,-7 4 0,-4-2-1,0 3 1,-1-1 262,-1-1 0,0 0 1,0 1-1,3-3 309,1-5 0,5-2 0,6-2 126,2 1 0,2-5 1,7-1-118,5-2 0,7-1 1,5-5-1,2-2-216,2-1 1,5-4 0,3 2 0,3 0-553,1-4 0,-1 3 0,-3 0 1,-4 2-2418,-2 2 2413,-8-4 0,-1 6 0,-6-5 0</inkml:trace>
  <inkml:trace contextRef="#ctx0" brushRef="#br0" timeOffset="68202">17400 14250 8955,'2'-7'446,"2"3"0,6 4 1,3 4 298,4 5 1,5 2-502,-1 1 0,3 5 1,4-1-1,1-1-274,-1-1 1,-2 3 0,-1-1 0,-2-1-584,-2-1 0,1-1 1,-4-2-975,1-3 715,-4 3 1,3-10-1,-6 5 1</inkml:trace>
  <inkml:trace contextRef="#ctx0" brushRef="#br0" timeOffset="68425">17735 14114 8586,'-12'1'0,"1"3"0,1 6 0,2 4 199,-2 2 1,-1 6 0,-1 0 0,0 5 299,-1 2 0,-3 0 1,-1-3-1,2 1-525,1 2 0,2 4 1,-1-4-1,2-3-874,3-4 0,-2 2-37,6-3 1,-5-4 0,2 1 0</inkml:trace>
  <inkml:trace contextRef="#ctx0" brushRef="#br0" timeOffset="68741">17934 14486 8355,'19'-6'323,"-1"5"0,-6-9 1,1 6-1,-1 2 1,1 0-1,-1 2-444,0 0 0,-3 4 0,-2 2 1,-2 1 65,-2 2 0,-2 6 0,-1 2 0,0 0-42,0 0 1,-5-1 0,-2 3 297,0-1 0,-4 2 1,4-3-1,-1-2 1,1-1 538,1-2 1,2 1-484,4-1 0,7-5 0,4-3-366,4-2 0,3-2 0,-1 0 0,3 0-1361,4 0 1,1-5 605,-1 1 1,1-5 0,0 2 0</inkml:trace>
  <inkml:trace contextRef="#ctx0" brushRef="#br0" timeOffset="68948">18393 14337 9412,'8'-4'0,"2"0"0,2 1 0,5 0-142,2-1 1,1 3 0,4-3-24,-3 2 0,2 2 0,-2 0 0,1 0 1,0 0-1,-3 0 0,-1 0 0,-3 0-319,-1 0 0,-2 0 0,1 0 1</inkml:trace>
  <inkml:trace contextRef="#ctx0" brushRef="#br0" timeOffset="69213">18566 14163 8355,'-12'0'228,"0"0"1,5 6 0,2 2-1,4 3 228,1 2 1,0 3 0,0 2 0,0 1-637,0 3 1,4 2-1,2-1 1,-1 1-1,2-1 1,-1 2 0,1-2-848,-1-1 1,3-6-1,3 2 1</inkml:trace>
  <inkml:trace contextRef="#ctx0" brushRef="#br0" timeOffset="69486">19050 14114 8355,'12'-3'799,"1"3"1,-1 13 0,2-1 0,1 3-447,2 3 0,-1-3 1,-2 4-1,1 1-400,2-1 0,3-4 1,-2 3-1,2-1-218,2-1 1,-3-1 0,0-5-1,-1-3-1348,-3-2 0,-1 4 922,-2-5 1,1 0-1,-1-4 1</inkml:trace>
  <inkml:trace contextRef="#ctx0" brushRef="#br0" timeOffset="69687">19310 14101 8355,'-5'-6'360,"2"0"0,-5 7 1,0 5-1,-1 5 1,1 6-1,-2 2 1,-2 3 182,-4 1 0,2 3 0,-4 2-840,0 1 0,8 1 0,-2-2 1,2-1-1,2-2 0,1-4 0,2-3-877,2-3 0,1-1 0,2-2 1</inkml:trace>
  <inkml:trace contextRef="#ctx0" brushRef="#br0" timeOffset="70132">19645 14486 8355,'-7'-7'1196,"2"-4"1,5 3-1252,0-3 0,1 4 0,3 1 31,5 1 1,2 2 0,1-4-1,1 2 443,-1 2 0,0 2 0,1 1 1,-1 0-566,1 0 0,-5 1 1,0 2 70,2 1 0,-3 4 1,-1-2-328,0 0 1,-2 3 0,-5 3 0,-2 1 71,-1-1 0,-4-4 1,2 0 472,-1 2 0,3 0 0,-3-1 0,2 0 157,2 0 0,2 2-252,1 2 0,5-5 0,3-1 1,3 0-29,2 0 0,1-3 0,1 3 0,1 0-14,-1-1 1,-1-1 0,-1 2-1,-2-1 15,-3 1 0,1 2 0,-4 3 121,-3 0 1,-7-1-1,-6-1 1,-6-2-146,-2 2 1,0-5 0,-3 1 0,1-2-388,-1 0 1,4 0 0,2-4 0,2 0-1449,1 0 1368,1 0 1,5-5 0,2-2 0</inkml:trace>
  <inkml:trace contextRef="#ctx0" brushRef="#br0" timeOffset="70623">20241 14163 8680,'12'-6'126,"0"1"0,5 4 0,1 1 1,1 1-1,2 2 0,1 1 1,1 0 405,4 2 1,0-3-1,-1 5 1,0 0-596,-1-1 1,1 4 0,-8-3 0,-1 3-124,-3 2 1,-1 3 0,-8 2 0,-3 0-59,0 0 1,-8 4 0,-2-2-1,-4 0 99,-5 1 0,-2-2 0,-7 2 45,-3-5 1,4-2 0,-1-1 0,6-1 0,5-1-323,4-3-239,7-2 0,-7-1 0,4 2 1</inkml:trace>
  <inkml:trace contextRef="#ctx0" brushRef="#br0" timeOffset="70624">20824 14399 8355,'-6'13'0,"1"-1"0,-5 0 527,2 1 0,-2 1 0,-5 1 0,-3 3 1,0-1-538,0 1 1,-3 3 0,5-4 0,1-2-1,2-1 1,4-2 0,2 0-1289,1 1 0,2-1 0,4 1 0</inkml:trace>
  <inkml:trace contextRef="#ctx0" brushRef="#br0" timeOffset="70889">21282 14114 10960,'0'-13'376,"0"8"0,2 5 0,1 8 0,1 6 1,0 4-1,0 0 145,0 0 0,0 8 0,-4 0 0,0 3-431,0 1 1,0 3-1,0-4 1,0 0-298,0 2 0,0-5 0,-1 1 0,-3-3 31,-5-4 1,0-3-1,-1 2-1968,2-1 1,-6-1-1,-5-5 1</inkml:trace>
  <inkml:trace contextRef="#ctx0" brushRef="#br0" timeOffset="71451">18045 15577 8355,'-11'-12'-195,"3"0"1,3 3 0,5 1 459,0-2 1,1 5 0,3 1 0,4 4 0,3 4 0,3 5 0,3 7 596,3 4 1,4 4-1,2 2 1,0 0-893,-1-1 1,3 2-1,-9-7 1,0-1-215,-2-2 0,-4-4 1,-2 0-1,-1-2-3345,-2-3 2922,-5 3 0,8-4 0,-4 5 1</inkml:trace>
  <inkml:trace contextRef="#ctx0" brushRef="#br0" timeOffset="71771">18269 15615 8355,'5'-13'-38,"-3"1"104,3-1 1,-5 5 0,0 0-1,0-2 286,0-1 1,-1 4 0,-2 4 204,-1 6 0,-6 10 0,2 7-426,-3 4 0,-6 2 0,-1 1 0,0 4 0,1-1-72,1 0 0,3 4 1,0-6-487,1 0 0,1-2 0,3-2 0,3-4 0,4-3-1326,1-3 1122,0-2 0,0 0 0,0 1 1</inkml:trace>
  <inkml:trace contextRef="#ctx0" brushRef="#br0" timeOffset="72100">18542 15900 9614,'0'-13'0,"0"1"0,1 0 0,3 1 0,3 1 0,1 3 0,0 2 0,2 2 0,1 1 0,2 2 0,-1 0 0,0 0 0,1 0 0,-1 0 0,2 0 0,1 0 0,2 2 0,-2 2-67,-1 4 0,-8 3 0,0 2 0,-2-1 1,0 0-1,-2 1 0,-4-1 0,-3 1 1,-2-1-1,-1 0 0,-1 1 0,2-1 1,0 1-1,2-1 0,-1 0 0,4 1-112,0-1 318,2-5 1,6 3 0,2-6 0,3 0 116,2 2 0,-1-5 0,0 4 1,1 0-115,-1-1 1,1 4 0,-2-3 0,-3 2-154,-4 3 1,-3 1 0,-2 1-49,-3 1 0,-9-1 0,-7 1 0,-2-2-151,1-3 1,-2 2 0,3-6 0,0 0-259,-1 1 1,10-3 0,-1 2-104,1-3 1,0-6 0,-2-2 0</inkml:trace>
  <inkml:trace contextRef="#ctx0" brushRef="#br0" timeOffset="72445">19534 15453 11261,'7'-19'0,"-2"4"0,-1 7 0,0 8 0,-2 5 0,-5 3 0,-5 1 0,-3-1 0,-2 0 0,1 0 0,-2 2 0,-1 1 0,-2 2 0,1 0 0,-1 2 0,1 2 0,-1-2 0,1-1 0,-1-2 0,2 1 0,3-1 0,3 1 0,4-2 0,1-2 31,0-1 1,1-1-1,7 3 1,4-3 0,3 0-1,2-2-121,-1 1 0,6 2 1,4-4-1,4-1 46,3-2 1,1-1-1,-2 0 1,1 0 0,-1 2-1,-2 1-60,-1 1-666,-6 0-286,-1 1 1,0 2-1,1 6 1</inkml:trace>
  <inkml:trace contextRef="#ctx0" brushRef="#br0" timeOffset="72716">19149 15937 8355,'18'0'1190,"1"0"1,2 0-710,0 0 1,4 0 0,6 0-701,5 0 1,0 0-1,9-1 1,2-2 0,0-1-1,0 1-1065,-2 2 0,-5 1 0,3 0 0</inkml:trace>
  <inkml:trace contextRef="#ctx0" brushRef="#br0" timeOffset="72929">20079 15553 10885,'13'-20'0,"-1"4"0,2 2 0,1 3 0,3 3 0,0 4 0,0 2 0,-2 4 0,1 2 0,-2 4 0,-2 4 0,-5 3 0,-3 3 0,-2 2 0,-2 3 0,-2 3 0,-3 3 0,-4-1 0,-3-2-213,-2-1 0,1 0 1,-1-1 256,1 1 1,4-4-1,1-2 1,0-1-1,1-3 1,1-1-1,4-3 1,3-3 0,7-4-1,3-2 1,6-2-1,7 0 1,6-2-1,7 0 1,3-4-1639,4-1 697,9-1 0,3-4 0,5-1 1</inkml:trace>
  <inkml:trace contextRef="#ctx0" brushRef="#br0" timeOffset="89584">15342 11361 8355,'0'-17'-341,"0"0"0,0 2 1,0 2-1,0 0-791,0 1 1179,-6-1 0,-5 6 0,-7 3 0,-1 4 0,-3 3 0,-2 3 0,0-1 0,-1 2-41,0 0 0,2-3 1,1 4 102,1 2 1,0-3 0,-4 2 0,1 5 0,-1 6 0,0 4-40,0 5 1,0 3 0,1 5-68,-1 0 0,1 5 1,4-1-1,3 0-32,3 2 1,8-3 0,1 4 0,4 0 13,1 0 0,6 2 0,2 3 0,4 0-24,5-4 0,-2 6 0,4-5 0,0-2 14,1 0 0,-4-6 1,5 5-1,0-2 24,-2 1 0,-1 3 1,-4-2-1,-1 0 11,0-1 1,2 4 0,-8-5-1,0-1 45,-3-1 0,1 4 0,0 2 1,-1 2 5,1-2 0,-3 4 1,2-4-1,-3 2 13,-1-2 0,-1 6 1,-3-4-1,-5-1-32,-2-2 0,-1 1 0,-1-2 1,1 0 2,0-1 1,1 0 0,1-6 0,3-2-79,2-1 0,0-5 1,5 1-1,0-3-55,0-1 1,2-2 0,1-1-1,2-3-45,2-1 1,-3 3-1,4-5 1,1 1 57,-2 1 0,2-4 1,-3 4-1,-1-2 44,1 1 0,-1 1 1,-2-2-1,1 5 83,-1 2 0,-2 3 0,-1 3 0,0 4 21,0 3 1,-1 1 0,-2 2 0,-2 1-49,-2 1 1,0 2 0,-3-3 0,3 1 21,2-1 1,1 0 0,4 0 0,0 3 8,0 1 0,0-3 0,-2 4 1,0-1 13,-3 0 0,0 3 0,1 6 1,-3 5 58,0 3 1,-4 6 0,3 4 0,-3 0-42,-2 0 1,2 2-1,2-4 1,2 1-71,1 0 1,2-5-1,5 1 1,4-3-22,3-1 0,8-9 1,6-4-1,5-2-119,2-3 0,9-1 0,-1-7 0,3-2-233,3-1 1,-4-5 0,3 1-1,0-3 97,-1-1 0,0 0 0,-3-1 1</inkml:trace>
  <inkml:trace contextRef="#ctx0" brushRef="#br0" timeOffset="89754">16656 15949 8288,'2'-48'0,"2"5"0,4 12-639,3 13 1,2 21-1,-1 10 1</inkml:trace>
  <inkml:trace contextRef="#ctx0" brushRef="#br0" timeOffset="101458">7181 6821 7172,'-12'-4'0,"1"-1"0,1-2 0,3-3-147,1-1 0,2 3 1,6 1 156,2 1 1,1-3-1,5 0 1,-3-2 0,-2-1-1,-2 0 1,-4 1 162,-7 2 0,-8 4 0,-13 5-102,-4 0 1,0 0-1,-3 0 1,-4 0-1,-1 0 1,-3 0 0,1 0 75,1 0 1,-5 0-173,1 0 0,2-2 1,-3 0-1,-2-2 9,-4 1 1,-2-3-1,1 2 1,-2 0 24,0-1 1,-5 3 0,3-3 0,-3 1 10,-1-1 1,0 1 0,0 6 0,-1 2 116,-3 4 0,-3 9 0,-6 3 0,4 4-141,5 0 0,-9 7 0,9 0 1,0 3-30,1-1 1,7 0 0,2 4 0,1 0-27,2 0 1,6 1 0,3-1 0,2-1 40,2-3 0,2 2 0,5-3 1,4 0 76,3-3 0,1 1 1,1 0-1,-1 2 35,0 3 0,0 0 0,2 3 0,2-1-80,5 0 1,-1 0 0,5 0 0,5 1 15,4-1 1,3-4 0,0 0 0,1 0-57,4-1 1,7-1-1,9-3 1,2 1 7,2-1 0,5-2 0,3-1 1,2-1-34,-2 1 1,1 0 0,-3 0 0,-1 0 8,0-1 1,3 1 0,-2 0-1,0-2 28,4-2 0,-2 1 0,3-4 0,2 0 6,1 0 0,1 3 0,1-5 0,3 1 29,0 0 1,9-3 0,-2 3 0,4-5 50,4-4 0,2 2 1,2-6-29,3-1 0,-1-2 0,5-1 1,3 0-1,2 0-5,-1 0 1,7-1 0,-5-2 0,1-2-40,-1-2 0,7 3 0,-6-5 0,6 1-46,4 1 1,-3-4-1,7 3 1,-3-2-74,-1 2 0,-1-3 0,1 4 0,-1 0 100,-4 3 1,6-3-1,-5 0 1,-3-1 23,-3 0 1,-4 4 0,0-3 0,-1 0 85,0 0 1,-1 4-1,-6-2 1,1 1 47,-1-1 0,3 0 1,-2 2-113,-2-1 1,1-6 0,0 4 0,1-3 0,-1 2 4,-2 2 1,3-5 0,2 3 0,-1-1-36,1 0 0,-2 4 1,-4-3-1,-1 1-43,-3 4 1,1-4 0,-4 2-1,-1 1-80,-3 2 0,1 1 1,-8 0-1,2-2 55,-1-2 1,-1 1-1,3-3 1,-3 0 10,-1 3 0,-2-2 0,-2-1 0,-1 1 87,0-1 1,3-2 0,-5 2 0,2 1 71,-2-1 0,1-2 1,-5 4-1,1 0-46,0-2 0,-4 5 1,3-3-1,-2 3-82,-2 1 0,2-5 0,-1 1 0,0 1-5,1 2 0,-4 1 0,3 0 0,-2 0-85,-3 0 1,1 0-1,0-1 1,-2-2 65,-2-1 0,1-4 1,-5 2-1,-2 1 44,-1-1 1,-3-4 0,-3 2 0,-3-3 73,1-1 1,-5-1 0,3 1-1,-2 0-24,-2-1 0,0-3 0,0-2 0,0 0 16,0 0 1,0-3 0,-2 3-75,-2-1 0,3-2 0,-3-4 0,2 1 0,2-1 0,0-1 7,0-3 0,-1 1 0,-2-4 8,-1 2 0,-5-3 1,0 3-1,-2-1 17,-1 1 1,-5-3 0,-1 4-1,-1 2 68,-3 0 0,-3 1 1,-2-1-1,-2-1-40,1 5 0,2-2 0,3 4 0,1-1-41,1 1 1,6-1 0,-2 4 0,2 1 0,0-1 61,-2 3 0,-1-3-101,2 1 1,1 1 0,-6 3 0,-1 1 14,-1-1 0,-5 1 0,-4 0 0,-6-1 0,-5 1 3,-4-1 0,-7 2 0,-3 2 1,-3 0 19,2 0 0,-2-2 0,3 0 0,1 1-2,2 2 1,3 4-1,1-3 1,2 0 1,3 0 1,-4 4 0,4-2 0,-3 1 9,-2-1 0,-6 1 0,-4 4 0,-2 0 0,-1 0 56,-6 0 1,4 2 0,-12 0-77,-4 3 0,1 4 1,-10-1-1,5 2-30,1-2 0,-8 3 1,6-4 29,2 0 1,1-1 0,8-6 0,-3 0 96,1 0 1,6-2-1,-7-2 1,4-4 0,0-2-13,2 2 0,-9 1 1,-1 4-1,-6-1-66,-1 1 1,-8 8 0,1 3 0,-1 4-137,-1 5 1,5-3 0,-1 2 0,2-2-23,2-2 0,-4 2 1,1 1-1,-1 2 1,3-2 0,-6 3 0,0 1 0,45-7 0,0 1-1034,-5 3 1,0 2 1180,1 5 0,0 1 0,-3 1 0,1 1 0,7 1 0,2 0 0,2-1 0,1-1 0,-39 25 0</inkml:trace>
  <inkml:trace contextRef="#ctx0" brushRef="#br0" timeOffset="138390">5693 14511 8263,'0'-13'-429,"0"1"0,0 4 475,0-1 1,0 1 0,1-3 0,2 1 0,2 2 157,2-1 1,-3 3 0,3 1 47,-1-1-265,-2 5 0,-3-4 0,2 10 0,1 4 118,-1 6 1,-2 5-1,-1 7 1,0 8-1,0 9 45,0 7 1,-4 14 0,-1-1 0,-2 8-119,-3 7 1,3 3 0,4-32 0,-1 2 0,1 1 0,1 0-11,0-1 1,1 0 0,-2 4 0,1 1 0,-1-2 0,1 0 0,1 5 0,0 0-54,0 0 0,0 1 0,1 4 1,0 0-1,0-1 0,0 0 0,0 3 1,0 1 23,0 2 1,0 0-1,1-3 1,0 0-1,0 3 1,0-1-1,1 0 1,1 0-60,-2-1 1,0-1 0,0 0 0,0-2 0,-1-6-1,1-2 1,0 1 0,1 0-40,0-3 0,0 0 1,1-3-1,-1-2 0,1 33 1,3-5-338,1-2 0,-3-12 1,3-7-1,0-7 442,-1-9 0,0-5 0,4-11 0,-1 0 0,-3 0 0,-4-1 0</inkml:trace>
  <inkml:trace contextRef="#ctx0" brushRef="#br0" timeOffset="140282">5271 16470 8382,'0'-12'0,"0"0"497,0-1-330,0 1 1,1 1 0,2 1-1,3 3 1,1 0 0,4 2-1,4-1 1,7 3 16,5 2 0,6-3 0,9 0 1,5 0-1,5 0 0,7-2-393,6-1 1,4 4 0,7-2 0,-1 1 0,3 0-1593,-1 1 1113,-15 1 1,9 8 0,-14 1 0</inkml:trace>
  <inkml:trace contextRef="#ctx0" brushRef="#br0" timeOffset="141674">6896 16284 8355,'-6'-12'-1,"-2"1"1,-3 3-1,-2 3 1,1 5-1,0 5 63,-1 3 32,1 3 0,-1 7 0,1 2 1,0 4-1,1 1 0,2 1-60,5 3 1,-1-7 0,1 3 0,2-3 0,4-3 0,4-2 0,4-4-182,4 0 0,7-6 0,-2-3 1,2-3 53,-1-1 1,1-10 0,2-2 0,-1-3 1,-1-3 0,-6 3 0,2-7 0,-3-3 66,-2-3 1,-5-1 0,-3 5-1,-3-1-48,-1 0 0,0 2 1,-2 2-1,-5 4-65,-6 4 1,-3 2-1,1 2 1,-3 5-117,-2 3 1,4 4-1,-3 4 1,1 5 199,2 2 0,-3 10 0,0 3 0</inkml:trace>
  <inkml:trace contextRef="#ctx0" brushRef="#br0" timeOffset="141936">7243 16235 8355,'0'-13'49,"0"-1"1,0-1-1,0-1 273,0 1 0,0 4 1,1 8-1,2 11-218,1 10 0,2 5 1,-3 2-1,2 0-115,2 0 0,-4 4 1,2 1-1,-1 0-226,0 1 1,1-2-1,-5-6 1,0-1-301,0-1 0,0-6 1,0 2-1,0-4 132,0 0 1,-2-6 0,-1-2 372,-1 1 1,-11-5-1,1 5 1</inkml:trace>
  <inkml:trace contextRef="#ctx0" brushRef="#br0" timeOffset="142631">7255 16197 8355,'7'-24'56,"-1"-1"0,-5 1 1,2 4 126,1 3 0,2 8 1,-2 2 168,4 1 1,3 2 0,1 4 0,1 0-277,-1 0 1,1 4-1,-1 3 1,0 1-278,1 2 0,-2 8 1,-2-6-1,-2 3-157,-1 3 0,-2-4 0,-4 3 1,0-2 7,0 1 1,-6-2 0,-2 3-1,-3-4-66,-1 0 0,-5-1 1,1 1 370,1-1 1,-5 0-1,1 1 1</inkml:trace>
  <inkml:trace contextRef="#ctx0" brushRef="#br0" timeOffset="142632">7652 16173 8355,'0'-13'624,"0"1"1,6 5-568,2 3 0,3-2 0,3 2-178,2 1 1,0 2 0,4 1 0,2 0-138,2 0 1,0 0-1,1 0 1,0 0-275,0 0 0,-4 0 0,-2 0 298,-1 0 1,4 0-1,-3 0 1</inkml:trace>
  <inkml:trace contextRef="#ctx0" brushRef="#br0" timeOffset="142633">7826 16148 8532,'0'12'596,"4"6"0,0 3 0,-1 4-233,-2 4 1,-1 2 0,0 9 0,-1 3-1875,-3 2 1,-3 12 0,-6-6 0</inkml:trace>
  <inkml:trace contextRef="#ctx0" brushRef="#br0" timeOffset="146016">5432 15218 8355,'0'-13'-988,"0"1"395,0-1 644,6 1 0,-1 4 1,5 1-1,-2 1 0,2 4 1,1-1-1,1 0 0,1-1 1,-1 1-1,2 2-50,2 1 0,-2 0 1,3 0-1,-2 0 0,0 0 1,2 0-1,-2 0 0,-2 0-24,0 0 16,-6 5 0,2 2 0,-4 6-24,-3-1 1,0 0 0,-2 1-1,1-2-61,3-3 1,-1 3 58,5-3 0,0-2 1,5-2 25,-1-3 0,1-6 0,0-3 1,3-3 10,0-2 1,1 1-1,-5-1 1,1 1-13,-1 0 0,0 3 0,1 1-42,-1-2 0,-4 5-261,1 1 1,-5 7 219,4 1 1,0 5-1,5-2 1</inkml:trace>
  <inkml:trace contextRef="#ctx0" brushRef="#br0" timeOffset="146718">4837 15007 8161,'0'-19'-195,"0"1"81,0 5 1,1 2-1,2 2 1,3 2 0,0 1-1,4 3 190,1 2 0,3 1 0,2 0 1,4 0-1,0 0-17,1 0 1,-2 6-1,2 2 1,-4 3-43,-4 1 1,0 6 0,-2 3-1,-3 2-7,-4 2 1,-1 0 0,0-2-1,1-1-78,-1-1 0,-1-4 0,2 2 0,3-1-25,0-3 1,4-5 0,-2-4-1,2 1-155,1 0 0,0-4 1,1 1-29,-1-3 120,1-1 1,-1 0 0,0 0 0</inkml:trace>
  <inkml:trace contextRef="#ctx0" brushRef="#br0" timeOffset="146946">5048 15106 7984,'-6'-7'0,"-2"4"0,-2 6 0,1 7 0,0 5 0,-2 6 0,-2 2 0,-5 2 0,-2 1 0,-2 3-201,-1 4 0,2-5-261,1 1 0,4-6 0,-1 7 0</inkml:trace>
  <inkml:trace contextRef="#ctx0" brushRef="#br0" timeOffset="162784">22361 11175 8355,'-12'-6'-219,"7"-1"0,5-4 0,8 1 1,7 4-1,6-1 0,3 1 415,5 1 0,3-5 0,5 3 0,0-1 1,1 1-1,-1 1-615,0 4 0,-5 0 7,-3 2 0,-3 0 0,-1 0 1</inkml:trace>
  <inkml:trace contextRef="#ctx0" brushRef="#br0" timeOffset="163095">22671 10951 8355,'0'-8'-538,"2"1"1,2 2 727,4 2 0,3 1 1,2 2 17,-1 0 1,0 0-1,2 2 1,1 2 0,2 4-239,-2 3 1,-2 3-1,-4 3 1,-2 3-202,-1 4 1,-4 2 0,-4 1 0,-4 2 0,-1-1 0,-2-2-1,-2-1-127,-2 0 1,-5 0-1,-1-1 1</inkml:trace>
  <inkml:trace contextRef="#ctx0" brushRef="#br0" timeOffset="165017">23180 10926 8355,'0'-8'-451,"-1"1"-115,-4 2 1,4 2-1,-3 7 840,3 4 1,1 3-1,0 2 1,0 1-1,0 1 1,1 1 0,3 1-1,4-1-290,3 1 1,-2 4-1,-1-5 1,2-1-1225,1-1 898,1-1 0,-5-1 0,-2 0 1</inkml:trace>
  <inkml:trace contextRef="#ctx0" brushRef="#br0" timeOffset="165018">23205 10666 8355,'-13'-17'8,"1"1"197,5 5-537,2 5 1,10 6 0,3 2 0,3 2-1,2 4 37,-1 3 1,6 2 0,1-1 0</inkml:trace>
  <inkml:trace contextRef="#ctx0" brushRef="#br0" timeOffset="165019">23391 10914 7593,'-7'-5'1329,"1"2"-811,6-5 0,2 5-585,2-1 1,3 2 0,5 2 0,1 0-1,-1 2 1,0 2 0,1 3 0,-2 2 0,-1 1-242,-2 0 0,-5 8 0,1-6 0,-3 2 1,-1-1 1,0 0-1,0-1-48,0 1 359,-5-6 1,3-3 0,-2-8-14,3-5 1,2-2 0,2-2 0,2-3 65,2 0 1,-3-2-1,3 3 1,0-2 24,0 2 0,0 1 0,3 3 0,-2 2-65,1 0 1,2 7-1,2-3-77,-1 4 0,1 2 0,-1 2 0,-1 4 8,-3 4 0,3-1 0,-2 6 0,0-2-41,0-2 0,2 1 1,-3-2-1,3-1-200,1-2 1,1-5 215,-1 1 0,0-3 0,1-1 0</inkml:trace>
  <inkml:trace contextRef="#ctx0" brushRef="#br0" timeOffset="165020">23875 10517 8355,'0'-25'-372,"-5"2"0,0 4 0,-2 5 856,-3 4 0,3 7 0,1 1-310,0 4 0,2 10 0,4 7 0,0 3-148,0 4 0,0 11 0,0 2 0,1 4 1,2 5-1,1 4 0,0 6 0,0 3-107,1 1 0,3 0 0,-3-2 0,1-2 90,-1-4 1,5-10 0,-2-5 0,3-8-151,2-5 0,-1-1 0,1-11 0,-1-4 102,0-3 1,1-5 0,-2-6-1,-2-4-25,0-3 1,-2-3-1,1-2 1,-4-5-64,-3-2 1,-1-1 0,0 2 0,0 1-19,0-1 0,-5-1 0,-2-2 1,-1 2 44,-1 2 1,1-1 0,-4 4 0,-1 0 55,1 0 1,1 2-1,1 3 1,3 1 66,2-1 0,-3 5 100,3 0 0,1 4-114,4-4 1,2 5-46,2-1 1,3 2 0,5 2 36,1 0 1,-1 0 0,0 0 0,1 0 11,-1 0 0,1-5 1,-1-4-1,0-2 3,1-1 0,3 0 1,1-1-1,-3 1 51,-5-1 0,2 1 0,-4 0 0,0-1 37,-3 1 1,-1-1-1,0 1 81,1 0 0,-1-1-79,-8 1 1,-1 5-120,-7 3 1,5 2-1,1 4 17,1 2 0,2 3 0,4 5 0,0 1 0,0-1-26,0 0 1,0 1-1,2-1 1,2-1-23,4-2 1,5 0-1,3-3 1,5-1-44,2 1 0,6-2 0,0-6 0,-1 0-3,-2-2 0,-6-5 0,1 4 0,-2-2-20,-3-3 0,-1-1 0,-11-1 60,-1-1 1,-3 7 0,-5 0 0,-4 2 125,-6 0 0,0-2 1,-5 3-1,2-1 103,3 2 1,-3 0 0,2 2-98,1 0 0,6 2 0,5 2-98,3 4 1,5-1 0,1 0 0,4 0-70,4 0 0,0-5 1,3 4-1,-2-2 31,-1 0 0,3 0 0,1-4-29,-2 0 0,-1 0 39,-2 0 0,-5-1 74,-3-3 0,-3 1-21,-1-5 1,0-1-57,0-3 0,2 0 26,2-1 1,3 2 0,4 2-30,-3 0 182,-2 7 1,-5-4 220,3 6 0,-1 0-202,5 0 1,-4 4 0,5 0 0,0 0-66,2 2 1,2-1-1,-1 5 1,-1-2-164,-3 2 0,3 1 0,-4 1 0,0 1-156,-3-1 1,-2 1 0,-2-1 0,0 0 35,0 1 0,-6-2 1,-2-1 220,-3-2 0,-2-5 0,1 1 0,0-3-81,-1-1 0,6-1 0,3-3 54,3-5 1,2-2 0,3-3 0,5-1-132,2-1 1,1-1 0,0 5 0,1 1 78,-1 3 0,1-3 1,-1 4-1,0-2 130,1 1 1,-1 5 734,1-1-306,-1 3 0,-5 2-234,-3 3 1,-3 3-378,-1 6 0,0-5 0,2 0-464,2 2 1,3-5 223,5-1 0,1-2 0,-1-2 0</inkml:trace>
  <inkml:trace contextRef="#ctx0" brushRef="#br0" timeOffset="166039">24681 10244 8355,'-15'-12'-369,"1"1"1,5 3 0,5 5 0,7 6-206,3 5 0,0 3 574,3 1 0,7 6 0,-2 2 0</inkml:trace>
  <inkml:trace contextRef="#ctx0" brushRef="#br0" timeOffset="166040">24780 10443 8355,'-1'-13'143,"-4"1"0,0 4 0,-5 1 33,2 1 1,5 8 0,-1 6 0,3 4-69,1 5 1,0-2-1,0 6 1,1 1-173,3 1 1,2 2-1,3 0 1,-2 0-96,-1-1 0,2 0 1,-4-2-1,0-1-145,2 1 1,-5-4 0,3-2-524,-2-2 597,-2-2 0,0-6 97,0-6 1,4-2 0,0-6-1,-1-2 0,4-1 288,1-1 0,-1 5 0,0 2 1,0 0-23,-1 1 0,-1 2 1,1 6-107,0 4 1,2 3 0,-4 3-1,-1 1-59,-1 2 1,2-1 0,0-4 0,-1 1-84,-2-1 0,-1 1 0,0-1-266,0 0 250,-6-5 1,1-3 0,-3-9-1,3-6 81,4-4 0,1-7 0,0 2 0</inkml:trace>
  <inkml:trace contextRef="#ctx0" brushRef="#br0" timeOffset="166041">25016 10356 8355,'-13'0'154,"5"0"1,0 1-29,-2 3 0,4 7 0,2 7-113,3 2 1,1 0 0,0 5 0,1 1 0,2 2-1,3 2 1,-1 2-200,1 2 1,-1-2 0,-2 0 0,2-1 0,1 0-205,-1-1 1,4-5 0,-4-6 0,1-1 158,-1-3 1,5-1 0,-3-2 0</inkml:trace>
  <inkml:trace contextRef="#ctx0" brushRef="#br0" timeOffset="166042">25016 10840 8355,'-7'0'-47,"3"0"215,8 0 0,3-2 1,5 0-1,0-3-197,1 3 0,-5-5 0,0 0 0,2-1 0,1-1 0,1 0 1,-1-2-1,-1 0-72,-2 2 0,-5-6 0,1 3 53,-2-2 1,-2 4 0,-2 3 0,-2 2 29,-4 2 0,-7 2 0,-3 2 0,0 3 47,0 5 1,-3 3 0,6 3 0,3 3 37,2 1 0,7-2 1,-1 2-1,5 0-155,8 1 0,0-5 0,13 3 0,3-2 58,3 1-585,12-6 1,-7 0-1,10-4 1</inkml:trace>
  <inkml:trace contextRef="#ctx0" brushRef="#br0" timeOffset="167639">5581 16904 8037,'0'-12'-2223,"0"4"2204,0-1 71,0 7 0,0-5 0,1 4 1,2-2 890,1-2-407,0 4 161,-4-8 0,0 8-538,0-5 0,10 4 0,4-5 0,4 1-341,4 1 0,7-4 0,5 4-627,6 0 1,-1-4 0,4 5 0</inkml:trace>
  <inkml:trace contextRef="#ctx0" brushRef="#br0" timeOffset="193231">10740 17016 8533,'-1'-19'0,"-3"4"0,-4 5 0,-3 4 0,-2 2 0,1 0 149,-1 1 1,-3 8 0,-2 4 0,-1 5-1,-3 5 1,0 5 0,0 6 0,2 4-55,2 4 0,2 3 1,5 0-1,2-2 0,5-3 1,4-5-1,4 0 0,6-4-49,5-1 0,6-8 1,7-5-1,2-8-220,2-3 0,1-4 1,5-3-1,2-8 4,2-6 0,-1-10 0,-4-4 0,-1-3 51,-3-1 0,-4-4 0,-10-1 1,-6 2-22,-8 2 1,-8 6 0,-8 3-1,-11 4-122,-7 5 0,-8-2 0,-6 7 47,-1 3 0,-1 6 1,-3 8-1,2 5 0,5 7 78,2 4 0,9 4 0,6 7 1,11 3 103,7-1 1,5 5 0,1-4 0</inkml:trace>
  <inkml:trace contextRef="#ctx0" brushRef="#br0" timeOffset="193681">11311 16979 8355,'-19'-25'381,"1"6"1,5 2 0,2 10 533,3 7-915,3 6 0,9 12 1,1 2-1,2 4 0,3 2 1,1 3-1,0 4 1,-3 3-236,-4 1 0,-2 2 0,-2 1 0,0 0-137,0-5 1,0-3 0,0-7-1,0-2-313,0-2 0,-6 1 291,-2-5 0,-3-8 374,-2-9 0,6-8 0,3-11 0,3-8 0,1-3 20,0-4 0,4-8 0,2-2 0,0-1 55,4-1 1,-3 2-1,1-1 1,1 3 118,-3 4 0,5 2 0,-2 3 1,2 4 211,1 3 1,2 2 0,1 2 0,3 4 88,1 5 0,1-1 1,3 10-1,0 1-278,4 2 0,-4 2 0,-4 4 0,-1 6-316,-3 5 0,-6 10 0,-5-1 1,-3 1-36,-1 0 1,0-1-1,-3 0-155,-5-1 0,0-3 0,-10-2 0,0-1 1,-3-1-199,-2 1 1,-2-6 0,0 2 0,2-4 343,2-1 1,-8-3-1,3-1 1</inkml:trace>
  <inkml:trace contextRef="#ctx0" brushRef="#br0" timeOffset="193889">11906 16867 8557,'0'-12'0,"0"-1"0,2 2 253,2 3-299,3 3 1,6 0 0,4 0-1,4-1 1,3 1 0,4 1-145,1-2 0,10 5 0,-2-5 0,0 2-205,-3 0 0,-3 0 81,-6 4 1,-1 5-1,1 2 1</inkml:trace>
  <inkml:trace contextRef="#ctx0" brushRef="#br0" timeOffset="194105">12129 16842 8355,'0'-7'-162,"2"2"0,1 6 297,1 3 1,1 3 0,-2 7 0,1 3 0,-1 3 0,-2 5 0,-1 3 0,0 1-48,0-2 1,0 9 0,0 1 0,0 3 0,0 2 0,0 0 0,0 1 0,0 0-258,0-3 1,4-3-772,1-4 1,4 3-1,-2-4 1</inkml:trace>
  <inkml:trace contextRef="#ctx0" brushRef="#br0" timeOffset="194303">12638 17140 8467,'-7'-19'0,"6"4"0,6 5 0,9 4-98,4 1 1,-2 4 0,4-4 0,-1 4 0,0 1-382,3 0 37,2 0 0,1 0 0,-1 0 0</inkml:trace>
  <inkml:trace contextRef="#ctx0" brushRef="#br0" timeOffset="194564">12675 17338 8355,'0'-19'549,"0"5"1,2 8-1,2 0-956,4 3 1,7-4-1,4 0 454,5 1 0,-5-1 0,9 4-845,-1-1 1,12-6-1,-1 3 1</inkml:trace>
  <inkml:trace contextRef="#ctx0" brushRef="#br0" timeOffset="196306">13767 17165 8355,'0'-25'-37,"0"2"1,0 1-1,1 1 163,3-1 1,3-2-1,5 1 1,1 1 17,-1 1 1,2 10 0,1 0 0,2 4-1,-1 5 1,1 0 0,-1 4 0,-1 3-258,-1 7 1,-1 1 0,-1 5 0,0-2 0,-1 2 90,-2 2 0,2-1 1,-4 2-1,1-4-239,0 1 1,-5-2 0,2 3-1,0-1 93,-1-3 1,0-5-1,-4-2 113,0 1 0,-2-3 1,-2-2 0,3-8 1,-5-4-1,2-3 144,0-2 0,0-1 0,4-1 0,1-1 6,4 1 1,0-3-1,6 1 1,0 2-86,3 1 0,2 3 1,0 2-35,0 0 1,5 5 0,-3-3 0,0 2 0,0 2 7,-3 2 1,3 1 0,-2 1 0,-1 3-37,-1 4 1,-3 3-1,-1 2 1,-3-1-78,-2 1 0,1 0 0,-4 3 62,3 0 1,-1 1 0,-4-5 15,0 0 75,0-5 0,1-5 0,2-8 1,1-1 91,-1-2 0,4-6 0,1-2 0,3 0-62,1 0 0,1 3 0,-1-3-100,1 3 0,-1 2 1,2 0-1,1 1 1,1 2-107,0 5 0,-3-1 1,0 1 125,-1 1 1,1 6-1,-1 2 1,-1 2 23,-3 3 1,2 1-1,-5 2 1,1 3 106,-1 0 1,4 5 0,-4-3 0,1 0-26,-1 0 1,3 2-1,-2-3 1,1-2-67,3-1 1,1-3 0,2-3 0,3-4 0,0-3 0,2-1 1,-2-2-1,4-5-69,-1-6 0,0-6 0,-3 1 4,0-1 1,1-2 0,-6-2-1,-2 1 67,0 1 1,-5 0 0,3-2-1,-2 2 1,-2 5 39,-2 2 1,-6 6-1,-4 1 1,-2 1-20,-1 4 1,0 2 0,-1 4 0,1 4-38,-1 3 0,1 1 0,0 1 0,1-1-93,2 1 0,0 3 0,5 1 1,1-1-80,1 2 1,2-4-1,0 2 1,0-2 47,0-1 0,0-1 41,0 0 1,6-5 0,2-3 105,3-2 1,0-4-1,-1-2 1,-2-4 123,2-3 0,-5 3 1,1 1-74,-1 1 0,-2 1 162,5 1 1,1 2-180,3-2 1,-1 8 0,-1 5 0,-2 0-171,2 0 1,1 2 0,1-3 0,-1 3-508,-3 1 1,3-1 458,-2-2 1,2 7-1,1-2 1</inkml:trace>
  <inkml:trace contextRef="#ctx0" brushRef="#br0" timeOffset="196531">15094 17016 8355,'-6'-12'115,"5"-1"0,-3 6 0,6 5 0,4 4 0,2 7 0,5 2 0,3 1 573,3 0 1,-2 1-898,4-1 1,-5 1-1,3-1 1,1 0-1,-2 1-310,0-1 1,-2 1 0,-4-2 0,0-2 96,-4 0 0,3-7 0,-4 4 1</inkml:trace>
  <inkml:trace contextRef="#ctx0" brushRef="#br0" timeOffset="196817">15304 16917 8355,'-6'1'-271,"1"3"1,3 5 216,-2 2 1,2 5 0,-3 2 0,1 1-26,-1 3 1,-4 3-350,1 4 1,-9 3-1,-2 5 1</inkml:trace>
  <inkml:trace contextRef="#ctx0" brushRef="#br0" timeOffset="197207">14660 17698 8355,'-2'-19'0,"-2"2"70,3-2 1,-5 5 0,6-2 167,0 2 1,4 2 0,2 1 0,1 1-69,2 2 0,7 1 0,1-3 0,1 3-167,0 2 0,3 1 0,-3 4 0,0 1-87,0 3 1,-2 7-1,-5 7 1,-1 1 96,-2 3 1,-5 3 0,2 4 21,1 4 1,-5 3 0,3 3 0,-2 0 0,-1 1-93,3-4 1,-2 0 0,2-6 0,-3-1-148,-1-2 0,2-1 0,0-10 0,4-1-188,1-1 1,-3-3-1,4-2 1,2-5 38,1-3 1,0-2 0,-2-3 0,-2-5 2,-1-2 350,-2-1 0,-4-6 0,0-1 0</inkml:trace>
  <inkml:trace contextRef="#ctx0" brushRef="#br0" timeOffset="197450">14908 17835 8355,'-13'0'0,"1"0"0,-1 0 0,1 1 129,0 3 0,-2 4 164,-3 9 0,2 2 0,-6 6 0,-2 1-18,-5 3 1,2 3 0,-4 5 0,1 0-584,0 0 0,4 1 0,6-3-750,1-1 1,-4 1-1,3-3 1</inkml:trace>
  <inkml:trace contextRef="#ctx0" brushRef="#br0" timeOffset="198468">16185 17004 8355,'-5'-13'0,"-4"2"0,-2 3 0,4-3 0,-4 10-9,3-4 0,1 5 1,-1 3-1,-2 3 1,-1 2-1,0 4 0,3 3 32,4 1 0,-2-1 0,2 0 1,1 1-1,3 1 0,3 0-129,1-1 1,6 1-1,0-5 1,3-1 54,4-3 0,-1 3 0,-3-2 0,-1 0-107,1 0 0,-5 0 0,-1-3 130,-2 1 1,-1 1-1,-5 4 12,-3 1 0,-3-2 1,-5-2-1,-2-2-20,-3-1 0,4 3 0,-4-2 0,3 2-537,2-1 389,-1-5 0,1 8 0,0-5 0</inkml:trace>
  <inkml:trace contextRef="#ctx0" brushRef="#br0" timeOffset="199125">16446 17165 8355,'-13'5'0,"6"-2"-233,3 5 1,3-3-651,1 3 564,0-5 1,5 8 0,2-5 0</inkml:trace>
  <inkml:trace contextRef="#ctx0" brushRef="#br0" timeOffset="199126">16669 16892 8355,'0'-19'-39,"0"1"1,1 7-203,3 2 1,-1 4-1,5 5 506,2 0 1,1 5 0,0 5 0,-1 4-249,-2 2 0,-4 11 0,3-3 0,-2 3-107,-2-1 0,-1 4 0,-2 3 0,0 2-157,0-2 1,0 3 0,-2-5 0,-1 1-924,-1-3 1060,-5-3 1,7-1-1,-3 0 1</inkml:trace>
  <inkml:trace contextRef="#ctx0" brushRef="#br0" timeOffset="199127">16607 17140 8355,'0'-12'199,"5"-6"1,2 5-1,6 0-187,-1 3 0,2 3 0,2-3 0,4 3-366,-1 2 1,4 1 0,-2 4 0,2 0-111,2 0 1,0 5-1,0 2 1</inkml:trace>
  <inkml:trace contextRef="#ctx0" brushRef="#br0" timeOffset="199305">17115 17276 8355,'0'-12'-387,"0"0"0,2 5-75,2 3 0,3 2 0,5 2 1</inkml:trace>
  <inkml:trace contextRef="#ctx0" brushRef="#br0" timeOffset="203702">14263 14325 8094,'5'-13'0,"3"1"-479,4 0 0,5 2-78,4-3 540,3 4 0,2-9 0,1 5 0,4 1 0,-1 0 1,2-1-1,-2 1 0,0 1 0,-2 3-157,-2 3 1,-1-1 0,0-1 0</inkml:trace>
  <inkml:trace contextRef="#ctx0" brushRef="#br0" timeOffset="203875">14486 14139 7909,'0'-13'0,"0"1"0,0 2-725,0 6 0,0 5 0</inkml:trace>
  <inkml:trace contextRef="#ctx0" brushRef="#br0" timeOffset="205136">13407 14709 8355,'0'-5'-49,"0"5"1,5 5 0,4 6 0,2-1-1,3-2 1,2 2 0,3 1 0,2 1-1,0-1-50,1-3 1,1 4 0,2-6 0,0 3 3,0-1 1,-1-5 0,0 1-284,-4-3 1,4 5-1,-5 1 1</inkml:trace>
  <inkml:trace contextRef="#ctx0" brushRef="#br0" timeOffset="205374">13667 14598 7844,'-11'-13'0,"2"2"0,0 3-232,0 4 0,-1 4 0,1 4 529,0 4 0,5 3 1,-4 3-1,0 2-221,1 5 1,-3 3-1,5 0 1,-2 1-92,-3 0 1,0 4 0,1 1-1,0 1-96,0-1 1,-1 0-1,0-2 1,4-1 88,0-3 1,2-1-571,4-6 1,-6 5-1,0-3 1</inkml:trace>
  <inkml:trace contextRef="#ctx0" brushRef="#br0" timeOffset="205653">13556 14523 8355,'-21'-8'-2,"2"1"0,2 3 0,6 5 0,6 6 85,3 4 1,2 7 0,2 3 12,2 2 0,4 2 0,7 1 0,3 2-129,1 1 0,-2 4 0,2-4 1,1 0 62,-1 1 0,-4-4 0,0 4 0,-4-1-403,-2 0 0,-5-4 0,3-4-22,-2 1 0,-1-4 0,-5-2 0,-3-3 260,-5-5 1,-7-3-1,-3-5 1</inkml:trace>
  <inkml:trace contextRef="#ctx0" brushRef="#br0" timeOffset="205840">13382 14945 8355,'2'-13'-147,"3"1"1,6 0 0,6-1 0,3 1 0,6-2 0,5-1 0,3-3-131,3-1 0,-2 2 0,6-2 96,-2 1 0,-3 6 79,-3 3 1,3 1 0,-5-4 0</inkml:trace>
  <inkml:trace contextRef="#ctx0" brushRef="#br0" timeOffset="206320">13605 14374 8355,'-19'-5'1,"-3"-1"0,4-3 0,0 2 1,0 1 0,2 2 1,2 4-1,-1 0 76,-2 0 0,1 1 1,2 4-19,-3 3 1,2 7-1,-5 3 1,-1 1-37,2 3 1,-5 3-1,4 4 1,-3 5-1,1 5 90,2 2 1,5 10 0,-2 0-1,5 3-63,3 1 1,4 5-1,5-1 1,1 4-39,3 3 1,9-5 0,7-7 0,4-5-100,1-3 1,5-5 0,3-9 0,3-7-114,1-7 0,9-6 0,0-5 0,3-7 64,3-7 1,-2-10-1,3-5 1,-2-5-30,-1-6 0,-6-9 1,-3-3-1,-5-2 76,-7 2 0,-3 0 1,-13 6-1,-6-4 57,-5-1 1,-8 0 0,-7-5 0,-6 1 137,-5-3 0,-5-1 0,-1 2 0,-3 2 134,-5 2 1,-5 5-1,-5 9 1,-1 8-137,0 6 0,0 11 1,-8 8-1,-1 12-257,1 10-551,2 7 0,0 13 0,-2 1 0</inkml:trace>
  <inkml:trace contextRef="#ctx0" brushRef="#br0" timeOffset="207505">17983 17053 7066,'-12'-7'629,"5"0"-94,3 3-490,-3 3 1,6-3-1,-5 8 1,2 4-1,-1 5 1,-1 2-1,-1 3 1,2 1-306,-1 3 1,-2 1 0,2 4 34,-1 2 1,3-7 0,-3 2-1,1 0-71,-1-1 0,-2 2 0,-3 0 0</inkml:trace>
  <inkml:trace contextRef="#ctx0" brushRef="#br0" timeOffset="208071">17822 17078 8355,'-5'-7'3,"-2"-4"0,-4 8 557,2-5-357,-2 5 1,10-1 0,-2 8-1,6 3-91,5 0 1,9 8 0,2-2-1,2 0 1,0 1 0,1-1 0,0-1-1,-2 0-183,-3 1 0,1-1 0,-2-1 0,-1-1-340,-1-2 1,-1-4-1,-1 5-29,0 0 0,-5-2-187,-3 1 1,-8 1-1,-3 3 1</inkml:trace>
  <inkml:trace contextRef="#ctx0" brushRef="#br0" timeOffset="208072">17897 16991 8355,'-13'0'-37,"1"0"1,5 6 0,3 2 0,2 3 0,2 1 252,0 1 0,2 3 0,2 2 0,4 0 0,3 0 0,3-1 0,1-1 0,2 1-275,-2-2 0,3-1 0,-2-2 0,-1 0-553,-1 1 1,-1-1 0,-2 1 86,-3-1 1,-3 0-1,-5 1 1</inkml:trace>
  <inkml:trace contextRef="#ctx0" brushRef="#br0" timeOffset="208257">17723 17326 8355,'0'-12'32,"0"-1"1,1 1-1,5 1 1,5 1 0,5 2-1,4-3 1,3-3 0,5-2-1,5-1-246,3-1 321,1 4 0,4-8 0,0 6 1,-2 1-891,-4 1 1,-5 1 0,-5 1 0</inkml:trace>
  <inkml:trace contextRef="#ctx0" brushRef="#br0" timeOffset="208672">18070 16892 8157,'-8'-19'0,"0"2"0,-2 3 0,-1 3 0,-1 3 0,-2 4 0,-3 3 146,-3 1 0,-4 5 0,-2 5 0,-2 4 0,-2 5 0,0 3 0,-1 4 0,4 2 244,1 2 0,5-1 1,2 7-1,2 2-216,6 1 0,4 4 0,7-1 0,2 1-252,2 0 1,8-2 0,10-5 0,6-3-114,5-4 0,3-4 0,4-6 0,2-5-158,4-5 1,9-7 0,-5-2 0,-1-8 119,-2-8 1,4-7-1,-5-7 1,-4-3 91,-2-6 1,-9 0 0,-8-6 127,-9-2 0,-7 4 1,-9 2-1,-3 2-30,-8 2 1,-7 0-1,-12 1 1,-7 3 0,-3 6-172,-5 5 1,-1 5 0,-2 9 0,0 5 118,1 6 0,5 9 1,4 9-1,7 1-35,8-2 1,7 8-1,10-3 62,4 1 0,8 0 0,3-1 1</inkml:trace>
  <inkml:trace contextRef="#ctx0" brushRef="#br0" timeOffset="209115">18889 17004 8993,'-13'-24'0,"1"4"218,0 3 0,1 10 0,2 7 0,5 7 0,4 4 0,3 3-145,1 2 1,4-1 0,-2 5-99,1-2 0,1 2 0,4-3 0,1-2 0,-1-1-182,1-2 1,-1-1-1,0-1 1,1-3-156,-1-2 0,1-1 0,-1-4 153,0 0 1,-1-5 0,-1-3 0,-3-3 141,-2-2 1,0 1 0,-5-1 0,0 1 45,0 0 0,4-5 0,0 1 203,-1 0 1,-2 3-79,-1 0 0,6 2 0,2 3-64,3 4 0,1 4 0,1 3 0,-1 2-28,0 2 1,5 0-1,-1 2 1,0 0-81,-3 0 1,0 7 0,-2 0 0,-3-1 63,-4-1 1,-2 3 0,-4 0 0,-2 1-55,-4 0 1,-7-1 0,-2-5 0,1 1-140,-2-1 1,0-5-198,-3-3 1,-2 3 0,3 0 0</inkml:trace>
  <inkml:trace contextRef="#ctx0" brushRef="#br0" timeOffset="209274">18951 16694 8355,'-13'0'-1311,"13"0"1</inkml:trace>
  <inkml:trace contextRef="#ctx0" brushRef="#br0" timeOffset="210716">19782 16470 8355,'7'0'-328,"-2"2"0,-5 3 0,0 8 484,0 6 0,0 11 0,0 9 1,0 9-1,0 10 0,0 5 1,0 6-1,0 1 155,0 2 0,0 7 0,0-8 0,2 1-352,2 1 0,-2-11 0,7-4 1,0-8-114,2-9 0,2-7 1,-1-13-1,2-4 56,2-4 0,-2-6 0,3-4 0,-2-6-25,1-5 0,-6-9 0,1-3 0,-4-4 38,-4 0 1,-2-1 0,-1-1 0,-1-2-18,-3-1 1,-5-4 0,-6 3 0,-3-2 32,-1-3 0,2 5 0,-3 1 0,-2 3 69,-2 1 0,4 6 0,0 2 0,2 4 210,3 0 1,3 5-172,4 0 1,2 4 0,9-3 0,4 1-63,5 3 1,5 2 0,-1 1 0,5 0-20,2 0 1,2 0 0,0-1 0,0-2 13,0-1 0,4-6 1,-1 2-1,-1-3-29,-5-2 1,1 1 0,-4-2 0,1-1 72,-4-1 0,-6-1 0,-3 5 0,-2-1 27,-2 1 1,-2-1-1,-1 1 1,-1 1 54,-3 3 1,-3-2 0,-5 6 0,-1 1-21,1 2 1,4 1-1,-1 1 1,0 3-11,-2 5 1,2 2 0,2 1 0,2 2-40,2 2 1,2-1 0,1 6 0,0 0-32,0-2 0,5 3 0,4-5 1,2-2-18,1-1 1,6-3 0,1-3 0,2-4-97,0-3 0,3-1 1,5-1-1,0-3 27,2-4 1,-4-3-1,5-3 1,-2-3 30,-2-3 0,-2 0 0,-1 1 1,-3 1 12,-6 3 1,1-3 0,-10 2 0,0 0 68,-3 3 1,-4 2 0,-4 1 0,-5 3 121,-2 2 1,-5 0-1,-1 5 1,2 0 96,1 0 0,0 5 0,1 1 0,-1 4-220,3 4 1,1 1-1,-1-3 1,3 2-125,4 3 0,2-4 0,2 4 1,0-3-70,0-2 1,0 1 0,2-2-1,1-2-43,1 0 0,5-7 0,0 2 0,2-2 112,1-2 0,0-2 1,1-2 116,-1-4 0,-5 1 1,-1-1-1,-2-2 154,0-1 0,1-1 1,-2-1-84,1 1 0,0 4 1,-2-1-8,2 0 0,-1 3-80,5 2 1,-1 4 72,1 4 1,-1 3-1,-4 6-58,1-1 1,1 0-1,0 1-28,3-1 1,3-1-1,3-3 1,1-3-42,1-4 0,1-1 1,-5 0-1,1 0-130,-1 0 1,1-1 0,-1-4 89,0-3 1,-5-3 0,-1 0 0,-2 2 86,0 0 1,0 1-1,-4-4 1,0-1 204,0 1 0,0 4 1,0-1 48,0 0 1,0 2-221,0-2 0,6 8 1,2 0 25,3 3 0,-3 8 0,0-2 0,2 3-138,1 2 0,0 3 1,-1 1-1,-3-2 62,-2-1 1,3 2 0,-3 2 0,-3 0-28,0 0 0,-2-1 0,0-5-44,0 0 75,0-5 1,-6-1 27,-2-6 1,1-2 0,0-2 0,2-4-37,2-3 0,3-1 0,4-2 0,4-1-114,3-2 0,3-4 0,1 5-7,2 1 0,3-3 0,-2 1 0,0 2 0,0 1 0,-3 2 0,-1 0 382,-1-1 69,-7 1 1,-1 5-1,-8 4 1,-1 6 67,1 5 0,-3 3 0,2 3 0,2 1-236,0 2 0,2-1 0,0-3 0,2-1-240,2 0 0,3 1 1,5-1-1,0-1-266,1-3 1,3-2 0,2-6 0,0 0-110,0 0 1,4 0-1,-3 0 1</inkml:trace>
  <inkml:trace contextRef="#ctx0" brushRef="#br0" timeOffset="210963">20985 16545 8355,'-7'-13'-4,"1"5"393,6 0 0,2 5-1787,2-1 898,3 8 1,5 3 0,1 5 0</inkml:trace>
  <inkml:trace contextRef="#ctx0" brushRef="#br0" timeOffset="211929">21220 16495 8355,'0'-12'-232,"0"2"1,0 6 0,0 8 275,0 6 0,2 3 0,1 4 0,1 4 0,-2 4 0,1 2 0,0 3 1,1 1-4,-1-1 1,-2 4 0,-1-2 0,0 0-37,0-3 1,0-4 0,2-5 0,2-3-89,4-3 1,-1-6 0,1-1 23,2-2 0,-3-1 1,0-5-1,-1-3 5,1-4 0,-3-2 0,3-1 1,0 0 19,0-3 0,-3-1 0,5 3 0,-1-1 53,-1 1 1,4-1 0,-3 2 11,3 3 1,-3-2 0,1 6 0,0 2-15,2 0 1,-2 8-1,-1 2 1,0 3-18,-1 1 1,-2 6 0,-5 2 0,0 0-5,0 1 1,-1-5 0,-3 4-1,-6-1-25,-5 0 0,1-4 0,-2 1 0,2-5-101,2-3 1,-1-5 0,1 1-835,-1-3 860,7-1 1,0-11-1,6-3 1</inkml:trace>
  <inkml:trace contextRef="#ctx0" brushRef="#br0" timeOffset="211930">21679 16396 8355,'-5'-11'0,"-3"3"253,2-3 0,0 11-140,6 0 1,-4 5-1,0 10 1,1 5-39,2 4 0,1 4 0,0-1 0,0 4-80,0 2 0,0 10 1,0-6-1,0 1 0,1 0 1,2-4-1,3-2 1,1-2-583,2-2 1,2-6-1,2-3 1,-1-3 211,1-4 1,-1 0-1,0-5 1</inkml:trace>
  <inkml:trace contextRef="#ctx0" brushRef="#br0" timeOffset="211931">21779 16830 8355,'5'-7'-533,"2"2"1,1 0 529,0 1 0,1-4 0,3 4 0,1 0 509,-1-2 0,0 4 0,1-7-508,-1 0 0,1 2 0,-1-2 0,0 0 0,1-1 0,-2 0 0,-2 2 0,-2-1 0,-1-2-197,-3-2 0,-2 1 1,-1-1 129,0 1 1,-6 4 0,-2 1 169,-3 1 1,-1 2 0,1 6 0,1 2 64,2 4 1,0 4 0,-5 5 0,1 2-40,-1 0 1,1 9-1,1-3 1,3 1-52,4 0 1,2-1-1,2 0 1,2-2-342,2-2 0,12-3 1,12-7-1,6-3-191,9-4 1,9-4-86,6-4 0,3-8 0,1-8 1</inkml:trace>
  <inkml:trace contextRef="#ctx0" brushRef="#br0" timeOffset="215645">16011 18318 8355,'0'-18'-141,"6"9"1,2-4 0,3 4 0,3 0-825,3 1 781,-4 5 1,11-6 290,-4 5 1,0-5 0,0 5 0,1 1 0,0 2 0,-2 1 0,-1 1 0,-3 4-1138,-1 3 889,-7 3 1,-2 1 0,-5 1 0</inkml:trace>
  <inkml:trace contextRef="#ctx0" brushRef="#br0" timeOffset="216059">16061 18467 8378,'14'0'-56,"1"0"1,2 0-97,-2 0 0,8 1 1,3 2-1,3 1-996,2-1 953,3-2 1,-2 5-1,5 1 1</inkml:trace>
  <inkml:trace contextRef="#ctx0" brushRef="#br0" timeOffset="216060">16135 18628 6232,'2'-11'-245,"2"3"0,4 4 1073,3 3 0,2 1 0,0 0 0,4 0-779,4 0 0,2 0 0,3 0 0,3-2-928,4-2 0,3-3 0,1-5 0</inkml:trace>
  <inkml:trace contextRef="#ctx0" brushRef="#br0" timeOffset="217058">17214 18405 8355,'0'-18'0,"0"-1"0,0-2 67,0 1 0,0 4 0,0 0 0,0 2 141,0 2 0,5-1 0,0 2 0,2 3 54,3 4 1,1 2-1,1 2-280,0 0 0,1 6 0,-1 2 0,1 5-117,-1 3 1,-1-1 0,-1 5 0,-2-1-42,2 0 0,-3-4 0,-1 2 1,1-3-34,0-2 1,-4 0-1,2 1 65,1-1 0,-5-3 21,4-1 0,-4-7 77,-1-1 0,-1-5 0,-2-8 1,-1 1 70,1-1 0,1 0 0,2-2 0,2-2 13,2 2 0,-1-3 0,5 1 0,2 2-8,1 1 0,2 3 1,3 2 76,0 1 1,1 5 0,-5 0-55,1 6 0,-2 8 0,-3 5 0,-3-1-71,1-1 1,-5 0 0,3 1 0,-2 2 35,-2-2 1,1-5-1,2-2 1,2 0-176,2-1 1,-3 3-1,5-6 7,0-1 0,2-2 0,2-1-76,-1 0 0,1-6 1,-2-2-1,-2-2 170,-1 2 1,-1-3 0,3 3 0,-2-3 87,2-2 1,-3-2-1,1 2 1,0 2 37,-1-1 0,4 1 1,-2-1-1,0 0 84,-1-1 0,3 5 0,-2 1 0,2 2 91,1 2 0,1 1-265,-1 2 1,-1 6 0,-3 2 28,-4 3 0,-2 2 1,-2-1-1,0 0-50,0 1 0,0-1 0,0 1-113,0-1 1,5-1 0,4-3 69,2-4 0,-2-2 0,2-2 0,3 0 13,0 0 0,1-4 0,0-2 0,2-1-22,-2-2 1,-1-2 0,-2-2 0,0 1 63,1-1 1,-5 1-1,-1 0 846,-2-1-294,5 1 1,-7 5-335,5 3 0,-5 4 0,1 4-146,-3 4 0,5-1 0,1 1 1,1 1-1,0-1-773,2 0 1,1-5 299,1 1 1,1-3-1,-1-1 1</inkml:trace>
  <inkml:trace contextRef="#ctx0" brushRef="#br0" timeOffset="217664">18132 17983 8355,'-12'-12'-877,"5"11"106,3 5 1,2 10 719,2 2 0,0 6 0,0-3 1</inkml:trace>
  <inkml:trace contextRef="#ctx0" brushRef="#br0" timeOffset="217665">18269 18281 8355,'0'-12'235,"0"-1"1,0 1 85,0-1 1,1 1 0,3 0-179,4-1 1,3 6-1,2 3-283,-1 3 1,1 1 0,-2 1-1,-2 3-200,0 5 1,-7 2 0,2 1 178,-2 0 1,-2 1 0,1-2 0,2-1-211,1-2 302,0-5 1,-2 2-3,2-5 1,-1-1 57,5-3 1,-5-3-1,2-6 1,-1 1-1,2-1-27,1 1 0,-5 4 1,4 0 220,-1-2 0,2 0 0,6 2-154,-1 4 0,0 2 1,1 4-1,-1 2-153,1 4 0,-5 3 0,0 3 0,1 1-343,-3 2 189,5-1 1,-4 2-1,6 1 1</inkml:trace>
  <inkml:trace contextRef="#ctx0" brushRef="#br0" timeOffset="217953">18231 18517 8355,'0'-9'154,"0"1"-49,0 5 1,2-2 0,2 6 0,4 2-1,3 3 151,2 0 0,5 4 1,1 5-1,2 2-297,-1-2 0,-1 3 1,4-2-1,-4 1-52,-1 1 0,-2-3 1,-5 4-1,-1-2-1079,-2-6 0,-4 0 809,5-7 1,-7 6-1,4-3 1</inkml:trace>
  <inkml:trace contextRef="#ctx0" brushRef="#br0" timeOffset="218158">18405 18616 8355,'-1'-12'-208,"-3"0"592,-5 4 1,-2 8-282,-1 8 0,-1 5 1,0 5-1,-2 5-443,-2 5 1,-1 6-1,3-2 1,-2 1-97,2 0-15,7-5 1,-3 2 0,4-5 0</inkml:trace>
  <inkml:trace contextRef="#ctx0" brushRef="#br0" timeOffset="218754">19360 18442 8355,'-5'-12'-212,"3"-1"0,-2 1 1,3 0 297,1-1 1,0 5 0,1 0 0,3-2 137,4-1 1,3-1-1,2 1 1,-1 1-192,1 2 0,-1-1 1,-1-3-1,-1 0-143,-2-1 1,-4 2 0,3 2 0,-1 0-113,-4 0 0,0 2 145,-2-1 1,-4 3-1,-2-2 2,-1 2 0,4 2 0,-1 7 80,3 5 0,1 2 1,0 1-1,0 0-14,0 1 0,5-1 1,4 1-1,2-1 0,1 2-47,0 2 0,1-2 0,-1 3 35,1-4 0,-1 0 0,-1-1 0,-1 1 41,-2-1 1,-5-4 0,2 1 70,1 0 1,-6 2-1,0 2-123,-7-1 1,-5-1 0,-4-1-1,0-2-309,1 2 0,1-3 1,1-1-297,1 0 561,5-2 0,2-4 0,5 0 0</inkml:trace>
  <inkml:trace contextRef="#ctx0" brushRef="#br0" timeOffset="218924">19993 18318 7349,'-6'-7'0,"-2"3"0,-2 4 0,2 4 0,2 5 0,2 2-404,0 1 0,0 0 0,4 1 1</inkml:trace>
  <inkml:trace contextRef="#ctx0" brushRef="#br0" timeOffset="219177">20315 17996 9064,'0'-25'0,"0"2"0,1 3 0,4 8 338,3 6 1,-1 12-207,1 6 0,-5 2 0,1 8 0,-3 3 0,-1 2 0,0 1 0,0 0 0,2 1-406,2 4 0,-3 2 1,3 3-1,-2-3-144,-2-1 0,1-4 0,2-5 0,2-2 29,2-2 0,-4-3 9,1-6 1,3 0-1,0 1 1</inkml:trace>
  <inkml:trace contextRef="#ctx0" brushRef="#br0" timeOffset="219594">20154 18256 8355,'0'-12'0,"4"-1"0,1 1-538,2 0 453,-4 5 0,12-3 0,-2 5 0,2-1 204,3 1 0,2-1 0,8 3 0,4-1-486,3 1 0,1 1-5,10-2 1,-6-3 0,2-6 0</inkml:trace>
  <inkml:trace contextRef="#ctx0" brushRef="#br0" timeOffset="219595">20749 18380 8355,'-7'-12'771,"-4"-1"-307,10 1 1,-3 5-1546,8 3 1,3 8 0,5 3 0</inkml:trace>
  <inkml:trace contextRef="#ctx0" brushRef="#br0" timeOffset="219971">21853 18107 8336,'0'-12'0,"-1"1"216,-4 3 0,0 4 1,-5 8-1,2 4 0,-2 4 1,-1 4-1,-2 1 0,-3 1-336,0 0 1,-2 4 0,3-1 0,-3 2 0,0 1 0,0-2 0,3-3 0,1-1-788,2-3 289,-1-1 0,-5-2 0,-1 1 0</inkml:trace>
  <inkml:trace contextRef="#ctx0" brushRef="#br0" timeOffset="220690">21617 18107 8355,'-5'-17'152,"2"3"-44,-5-3 0,5 8 226,-1 0 1,2 8-1,2 1-18,0 7 1,6 5 0,2 3 0,5 2-313,3-2 1,3 0 0,6 0-1,0 3 1,0 0 0,0 0-1,-2-1 1,-1-1-639,-1 1 0,-2-5 1,3-4-1,-3 1-460,-1-2 1,-5-2 949,-5-5 1,-5 6-1,2 0 1</inkml:trace>
  <inkml:trace contextRef="#ctx0" brushRef="#br0" timeOffset="220691">21717 18045 8355,'-2'-16'0,"-1"-1"904,-1 2-659,0 1 1,4 13 0,0 7-1,0 6-107,0 4 0,1 7 0,4-3 1,2 4-221,-1 0 1,5 3 0,-4 0 0,2 3-136,-1 2 1,-1-4-1,2-1 1,0-3-590,0-4 0,-3-3 0,-2 2 443,-3-1 0,5-1 0,1-5 1</inkml:trace>
  <inkml:trace contextRef="#ctx0" brushRef="#br0" timeOffset="220692">21530 18293 8355,'6'-12'0,"-3"0"389,5-1 1,4 2-321,5 3 1,5-3 0,0 4-1,4-1-157,3 0 0,6 3 0,-2-3 0,3 0-412,1 1 0,3-3 0,-2 5 43,-2-2 1,-7-1-1,1-5 1</inkml:trace>
  <inkml:trace contextRef="#ctx0" brushRef="#br0" timeOffset="221093">21878 17884 8355,'-25'-12'0,"0"1"166,0 2 0,1 4 0,-1 6 0,0 3 0,-1 5-49,-3 2 0,1 3 0,-3 2 0,0 5 10,4 2 0,5 8 1,2 0-1,2 2 69,3 0 0,7 6 0,4 6 0,2 4-235,2 0 0,7 1 1,6-2-1,6-2-327,4-5 1,9-8-1,5-5 1,6-8 33,1-7 1,9-8 0,-4-9 0,2-6 138,0-5 0,-7-4 1,-2-6-1,-5-1 222,-4-3 0,0-3 0,-8-5 64,-6 0 1,-5 2-1,-6 1 1,-4-2-55,-2 2 0,-13 3 0,-6 0 0,-6 0 1,-5 4-241,-1 1 1,-8 2-1,2 4 1,1 4-60,-2 7 0,2 3 0,1 9 0,5 4-54,6 5 314,4 9 0,0-2 0,-1 6 0</inkml:trace>
  <inkml:trace contextRef="#ctx0" brushRef="#br0" timeOffset="221690">22659 18058 9290,'-16'-24'0,"-1"5"0,2 7 61,1 6 0,6 5 0,1 2 1,1 3-1,4 5 0,0 2-123,2 1 0,2 2 1,2 1-65,4 1 1,3 2 0,1-2 0,-1 0 0,-1-1-94,-2-1 1,1-2 0,3 1 0,0-2 4,1-3 0,-1-2 1,1-6-1,-1 0 43,0 0 1,-3 0 0,-2-2 0,0 0 137,-1-3 0,-3-4 1,1 0-1,-2-2 10,-2-1 1,4 0-1,1-1 41,2 1 1,-3-1-1,5 2 1,0 2 138,2 0 1,2 7 0,-1-2 0,1 2-69,-1 2 1,4 0 0,1 0-83,-2 0 0,-2 6 0,-4 2 0,-2 3 0,-1 1 19,-4 1 0,-2 3 0,-4 1 0,-4-2-60,-3-1 0,-1-2 0,-1-1 0,1-2-154,-1-5 0,1-3-542,0-1 636,-1-5 0,1-2 0,-1-6 1</inkml:trace>
  <inkml:trace contextRef="#ctx0" brushRef="#br0" timeOffset="221691">22858 17735 8355,'-18'-12'0,"8"4"-521,-2-1 0,7 8 153,1 1 1,3 6 0,1 6 247,0 0 1,5 1 0,2-1 0</inkml:trace>
  <inkml:trace contextRef="#ctx0" brushRef="#br0" timeOffset="222228">23391 18058 8857,'-13'-28'0,"1"3"765,0 6 1,5 8-652,3 3 1,4 5 0,2 0 0,4 6-214,1 5 1,0 3 0,2 2 0,-2-1 0,0 1 0,-1-1 0,-1 0 0,-1 1-708,2-1 0,-5-4 372,3 1 0,-1-2 0,1 1 355,4-4 0,-1-4 0,2-4 84,0-4 0,-2-2 0,1 0 0,1 2-12,-2-2 0,4-1 1,-3-2-1,3-1 130,1 1 1,1-2-1,-1 7 1,0-3 22,1-1 1,-1 5 0,1 3-40,-1 2 0,-5 4 0,-3 2 1,-3 4-7,-1 3 0,2 1 0,1 1 0,1-1-13,-2 1 0,1-1 0,0 0 0,1 1-89,-1-1 1,4-4-1,1-1 1,3-1-57,1-3 1,1-2 0,-2-2 0,-1-3-88,-2-5 1,0-2-1,3-1 1,-3-1-9,-3 1 0,0 0 1,-1-1 87,-1 1 1,-2-1 93,-1 1 1,2 5 0,0 4 88,3 6 0,-1 8 0,-3 7 0,2 0-103,1 0 1,6 3-1,-2-5 1,4-1-126,5-1 1,-3-3 0,2-1-1051,-2-2 895,-7-5 0,4 2 0,-4-5 0</inkml:trace>
  <inkml:trace contextRef="#ctx0" brushRef="#br0" timeOffset="222409">23490 17587 8355,'-4'-13'-72,"1"2"1,5 4-1,4 7-530,5 7 1,-4 4-1,-1 2 1</inkml:trace>
  <inkml:trace contextRef="#ctx0" brushRef="#br0" timeOffset="223758">24085 17673 8355,'-4'-29'73,"-1"2"0,1 5 0,2 8 1,6 10-1,3 8 216,1 8-179,-5 6 0,7 13 0,-6 3 0,-1 6 0,-2 7 0,-1 5 0,0 6 1,-1 4-63,-3 4 1,-5-2-1,-6 2 1,0-4-215,4-4 1,0-5 0,7-7 0,2-6 101,5-6 1,4-5 0,6-8 0,0-6-35,4-5 1,-3-5 0,4-6 0,-2-2 14,1-1 0,-1-11 0,-3 0 0,-1-5-19,0 0 0,-5-1 0,-3-4 0,-2 0-44,-2 1 0,-2-5 0,-2 0 1,-4 3 82,-3 4 1,-3-2-1,-1 3 1,-3-1 142,-1 2 1,2 3-1,-2 8 1,1 0 48,3 0 1,3 2 4,3-2 1,5 5-82,8-4 1,7 5 0,7-2 0,3 1-160,5 0 1,0-2-1,7 2-48,2-4 1,-4-2-1,1 0 1,0 2-1,-2-2 48,0-1 0,-1-5 1,-5-1-1,-2 2 153,-1 1 1,-6-2-1,0-1 1,-5 2 112,-6 1 1,-3 2 0,-1 0 0,-1 1 56,-3 2 1,-8 0 0,-5 4 0,-3 3-65,-2 0 1,0 8 0,0 2 0,3 3-134,1 2 0,-3 0 1,6 3-1,4 1-78,6 3 1,3-5 0,2 3-1,0-2-121,0 1 1,6-1 0,3-3 0,5-2-53,3-3 1,7-2 0,-1-6-1,-1 0-10,1 0 0,0-2 0,1-2 105,-3-4 0,1-3 0,-6-2 1,-1 1-1,-2 0 139,-5-1 0,-3 1 1,-5-2-1,0-1 257,0-2 0,0 1 1,0 3 107,0 1 1,-1 1-1,-3 3-71,-4 4 1,-3 2 0,0 4-237,2 2 0,-2 3 0,4 5 0,1 0-102,1 1 1,0-1-1,1 2-33,1 2 1,2-6 0,1 3 0,0-2 9,0 0 0,1-3 1,3-1 10,4-2 1,3-1 5,2-4 1,-1-1 0,1-2 0,-2-2 0,-2-1-25,0 1 0,-3-5 0,4 3 41,-2 0 1,-5 0 0,1 3 38,-2-4 0,-2 1 1,0-1 57,0-2 62,0 5 1,1-1-116,3 6 1,3 0 0,5 0-92,1 0 0,-1 6 87,1 2 1,-2-1-1,-2 0 1,0 0 42,0 0 1,1 1 0,-2 4-42,-4 1 0,-4-1 1,-4-1-15,-4-3 1,-3 2 0,-2-6 0,1-1 118,0-2 0,3-1-114,1 0 1,1-1-286,-1-3 0,2 1-180,6-5 0,6 4 0,2-3 280,3 1 0,2-4 0,-1 4 0</inkml:trace>
  <inkml:trace contextRef="#ctx0" brushRef="#br0" timeOffset="223759">24829 17599 8355,'-4'-17'-65,"0"1"1,0-2 0,4 3-27,0-2 1,0 1-1,0 3 1,0 1 0,1 1 1119,4 3-859,-4-3 0,4 11 1,-5 0-1,2 6 0,1 6 1,1 1-1,-1 2 83,-2 2 0,-1 5 0,0-1 0,0 2-40,0 2 1,-1 5 0,-2 3 0,-1 2-175,1-2 1,1 3-1,2-5 1,2 1-279,2-3 1,2-4 0,3-3 0,-2-3 190,-1-1 0,2-1-1211,-4-5 1,-1-5 674,-7-3 0,1-3 0,-5-1 0,-1-1 504,2-3 0,-4-3 0,4-5 0</inkml:trace>
  <inkml:trace contextRef="#ctx0" brushRef="#br0" timeOffset="224340">24829 17252 7540,'0'-24'0,"2"5"-602,2 7 0,3 5 0,5 8 657,1 3 0,-5-2 212,0 2 1,-4-3 179,5-1 1,-5 0-257,4 0 1,-4 0 0,3 1 0,-1 5 210,-4 6 0,4 6 1,-2 8-1,0 3-186,2 4 1,-5 3 0,5 3 0,-2 1-147,0 1 1,0 2 0,-4-3-1,0 3-251,0 1 1,0-4-1,0 1 1,0-4 75,0-4 0,0 2 0,0-6 0,0-3-85,0-4 1,0-4 0,0-6 0,0 1-108,0-1 1,-1-5 223,-4-3 1,4-4-1,-3-4 1,3-4 1,5-3 0,1-2 0,1 1 73,-1-1 0,9 1 0,-2 0-1,2-1 1,1 1-1,0 1 1,3 1-1,2 3 7,2 2 1,-4 1 0,-2 4 0,-2 1 8,-2 3 0,-1-1 0,-2 6 0,-5 4-19,-3 2 1,-5 2 0,-3-5-1,-3 0 58,-3 1 1,-2-1-1,1 1 1,-1-1 58,-2 0 1,-4-5 0,5-1-1,1-2-48,1 0 0,-3 0-744,1-4 1,-1 0 263,5 0 1,0-5 0,-1-2 0</inkml:trace>
  <inkml:trace contextRef="#ctx0" brushRef="#br0" timeOffset="224557">25078 17549 7600,'-2'-7'-99,"6"3"1,2 7 0,2 1-1,0 0 1,1 0-222,-1 1 0,-1 4 136,1 0 1,3 2-1,-4 1 1</inkml:trace>
  <inkml:trace contextRef="#ctx0" brushRef="#br0" timeOffset="225125">25202 17562 8355,'0'-6'196,"0"6"1,0 7-1,0 8 1,0 3-159,0 1 1,0 6-1,0 6-186,0 0 1,-2 1 0,-1 2 0,-2-1 0,-1 2-75,1 1 0,1-5 0,4-2 0,0-2 93,0-3 1,0-4-1,0-4 1,0-2-347,0-2 247,5-5 1,2 4 0,6-4 0</inkml:trace>
  <inkml:trace contextRef="#ctx0" brushRef="#br0" timeOffset="225126">25214 18058 8355,'0'-8'463,"0"-1"1,0 5-1,1-3-287,3 2 0,-1-4 1,6 5-1,0 0-206,2-1 0,6 2 1,1-4-1,0 0-702,-1 0 0,0 5 0,-5-3 402,1 4 1,-8 1 0,-6 0 0,-9 0 333,-5 0 1,-7 0 0,3 0 261,-1 0 1,-2 6-1,6 2 1,1 3-1,2 3 168,5 2 1,-2-2-1,6 2 1,3 0-489,4 0 1,10-2 0,14 2 0,8-2-936,10-1 0,-8-1 0,-1 0 1</inkml:trace>
  <inkml:trace contextRef="#ctx0" brushRef="#br0" timeOffset="245795">4700 9872 7652,'-4'-8'0,"-1"1"0,-1 0-143,1 0 0,1 3 1,4-4-1,0-2 1,0-1-1,0-1 556,0-1 1,4 1 0,0 0-298,-1-1 0,-7 2 0,-5 3 1,-2 5-1,-2 6 10,-4 5 0,-2 5-110,-6 3 0,-4-1 0,0 6 0,1 0 0,2-1 54,1 1 0,5 0 1,0 2-1,3-1-24,1-1 1,8-5-1,4 4 1,3-1-4,1 0 0,1-2 0,3 2 0,6 0-61,5 1 0,0-4 0,6 6 0,-1 2-90,0-1 1,3 10-1,-4-5 1,2 3 34,0 2 0,-6 1 0,0 3 1,-4 0 23,-3 0 1,-5 0-1,1 1 1,-2-3 91,-2-2 1,-2 3 0,0-1 0,-4 3 0,-1 4 0,-1 3 0,-5-2 0,2 0-15,3-1 1,-3 4 0,3-5 72,-3-1 0,-2-1 1,1-1-1,0 2 1,-1 3-105,1 1 0,-1 0 0,1 3 0,0-3-77,-1-1 0,5 2 1,1-2-1,2-2-73,2-2 0,1 1 1,2-8-1,2 1-33,2 0 0,-1-6 1,5 1-1,2-6 36,1-6 0,5-2 0,1-1 0,-1-2 130,2-3 1,0-3 0,4-5-1,-1 0-74,1 0 0,0 0 1,0 2 140,-1 2 0,-5-1 0,3 6 1,-1 4-1,-2 3 148,-3 4 1,-2 0-1,-2 6 1,-5 3-40,-3 4 0,-1 12 0,-1 1 0,-3 3 18,-5 3 0,0-1 0,-1 5 0,3 1-106,2-1 1,0-3-1,5 2 1,0-1-21,0-1 0,2 1 0,2-3 1,4 0-66,3-1 0,6 6 0,1-5 1,0 2-184,0-2 1,4-3 0,-2-10 0,4 1-580,1-3 1,-1-7 371,1 0 1,5-9-1,2-2 1</inkml:trace>
  <inkml:trace contextRef="#ctx0" brushRef="#br0" timeOffset="245970">6152 12737 8355,'-21'-4'-656,"0"0"1,1 0 0,-5 4 0</inkml:trace>
  <inkml:trace contextRef="#ctx0" brushRef="#br0" timeOffset="254433">5259 16433 8355,'-9'-5'-628,"1"-4"490,-2-2 1,1 3 0,-1 1 0,3 0 279,2 0 0,2 3 0,7-3 0,6 2 1,5 2-1,7 2 0,6 1 0,5-2 1,4 0-1,6-3-158,6 3 1,1 0 0,6 2-1,2 0 1,4 0 0,2 0 0,-4 0-268,-6 0 0,7 0 1,-10 0-1,-2 0 105,1 0 1,-9-1 0,-4-2-36,-6-1 0,-15 1 0,-12 6 159,-15 1 1,-16 6 0,-11-2 0,-6 3 38,-4 1 1,-7 1 0,-1-1 0,-2-1 123,0-2 1,5 0 0,-2-5-1,2-1 16,-1-1 0,6-2 1,6 0-1,6 0 88,7 0 1,2-2 0,10-2-76,2-4 0,7-3 1,5-2-1,7 1-127,9-1 1,6 5 0,9 1-14,0 2 0,4-3 0,0 3 0,6 3 1,5-1 2,4-1 0,-3 2 1,2-2-1,-2 3-91,-4 1 0,1 0 0,-9-1 0,-1-2-86,-2-1 0,-4-1-30,-4 5 1,-10 0 114,-11 0 0,-11 5 0,-10 0-148,-2 2 0,-2 1 0,0 5 1</inkml:trace>
  <inkml:trace contextRef="#ctx0" brushRef="#br0" timeOffset="291455">16880 18058 8310,'-9'-17'0,"2"1"0,2 1 0,2 1 0,2 1 0,1 1 0,0 0 148,0-1 1,0 8 0,1 5-60,3 7 0,-1 13 0,4 8 0,-2 6 0,0 10 0,-1 7-59,0 7 0,0 10 1,-4 6-1,0 5-379,0-2 1,0 4-1,1-11 1,2-2-223,1-3 0,6-9 0,-3-1 1</inkml:trace>
  <inkml:trace contextRef="#ctx0" brushRef="#br0" timeOffset="292381">16979 17859 8355,'5'-19'-499,"-3"1"0,3 6 0,1-1 539,2 1 1,2 0-1,-1 1 1,0 2-1,2 5 1,2 1-1,4 1 1,-1-3 66,2 3 1,2 2 0,6 2-1,3 4-90,4 1 1,8-3-1,5 3 1,3-2-25,5-2 1,3-1 0,6-2 0,2 0-19,1 0 0,4-6 1,-2-1-1,-1-1 14,1 0 0,-2-1 1,-4-3-1,-3 0 11,-5-1 1,0 5 0,-9 1-1,2 1-2,-2 4 1,2-4 0,-4 2 0,1 1 30,3 2 1,-3 1 0,0 0-1,0 0 7,0 0 0,2 0 1,3 0-1,1 0-9,0 0 1,5-4 0,1 0-1,2 1 11,0 2 1,0 1 0,2-2-1,-2-1 13,-4-1 0,1-1 1,-1 2-1,-3-1-11,-4 1 0,-4 2 0,-6 1 0,-1 0-30,-3 0 0,-3 0 1,-5 0-1,0 0 39,-1 0 0,1 0 1,1-2-1,2 0-21,1-3 1,9 0 0,1 2 0,4-2-16,4-2 0,1 4 1,3-2-1,0 0 41,-2 1 0,8 0 1,-6 4-1,1 0-21,-1 0 1,10 0-1,-7 0 1,1 0-21,1 0 1,-1 0 0,5 0 0,-5 0 0,-4 0 0,5 0 0,-5 0 0,2 0-24,-2 0 0,4-4 0,-7 0 0,2 0 23,2-2 0,0 3 0,-1-3 0,2-1-6,0 0 0,2 3 1,-1-3-1,3 0 5,-1 0 1,3 3-1,-5-3 1,-1 1 22,-2 4 0,5-4 0,1 2 1,-4 1-23,1 2 1,-2-3 0,-1 0 0,2 1-15,1 2 0,3-4 1,-1 0-1,0-1-48,3 1 1,2-3 0,2 2 35,3-1 1,1 3-1,7-4 1,6-1-1,4 1-8,3 0 1,8 4 0,1-3 0,1 0-26,1 0 1,-46 5 0,0 0 0,2-2 0,-2 0 0,0-1 0,-2 0-58,50-6 0,-50 4 0,0 0 1,44-8-1,-3-1-35,-8 0 0,-1-1 0,-13 1 0,-7 4 49,-9 2 1,-11 6 0,-10-3 0,-7 2-352,-7 2 1,-10 3 209,-4 4 0,-3-2 0,-1 3 1</inkml:trace>
  <inkml:trace contextRef="#ctx0" brushRef="#br0" timeOffset="308275">17078 19050 7775,'12'-18'0,"-1"4"-1043,-2 5 1063,7 6 1,-12-4-1,9 4 1,-2-1 0,0 1 0,1 2 1,-3 2 0,-1 4 0,1 1-319,2 1 0,7 15 0,2-1 0</inkml:trace>
  <inkml:trace contextRef="#ctx0" brushRef="#br0" timeOffset="308485">18405 19050 8355,'33'-4'0,"0"0"0,-1-5-499,1 5 0,-3 0 309,-5 4 1,0 0-1,-2 0-74,-2 0 1,8 11-1,-3 3 1</inkml:trace>
  <inkml:trace contextRef="#ctx0" brushRef="#br0" timeOffset="309008">19360 19050 8355,'30'-6'-92,"-2"0"0,5-7 0,0 1 0,0-1 0,0 2 1,2 2-1,1 0 0,1 1 0,0 0 68,0 0 0,2 1 1,1-2-1,1 4 1,0 1-1,1-2 8,-1-1 1,0 5 0,-3-2 0,-1 1 7,0-1 0,3 2 0,-1-2 0,-4 3 15,1 1 1,-1 0 0,0 0 0,0 0 17,-1 0 1,5 0 0,-6 0 0,4 0-1,5 0 1,-2 0 0,5 0 0,2 0 4,1 0 1,3 0 0,3-2-1,2 0-30,1-2 1,3-1-1,-3 4 1,1-2-18,0-1 1,0-1 0,2 2 0,0-3 11,-3-1 1,-3 5-1,4-4 1,-1 2-25,-5 0 0,6 0 0,-9 2 0,2 0 26,0-3 0,3 1 0,0 4 0,-2 0 11,-1 0 1,-1 0 0,1-1 0,1-2 37,2-1 1,1-1-1,-3 2 1,2-1-9,-2 1 0,4-4 0,-3 0 0,1 0-8,1 3 1,-2-1 0,4 0-1,3 1-24,0-1 1,2 3 0,0-2 0,0 3-64,0 1 0,0 0 0,2 0 1,1 0-139,1 0 1,1 0 0,-2 0 0,3 1 18,0 3 0,3 2 1,3 2-1,2-2 45,2-1 0,9-3 0,7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8:21:01.04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14002 9537 8738,'-1'-23'0,"-3"2"-171,-5 5 0,-2 2 1,-1 3-1,0 3 240,-1 4 1,-3 4 0,-2 4-1,-2 4 1,0 4 0,-1 5 0,0 4-1,1 2 1,1 2 174,2 0 1,-1-5 0,3 1 0,3 1-225,2 1 1,7 2 0,-1 0 0,3 0 0,1 1 0,1 2-192,3 1 1,3 1 0,5-3 0,1 1 0,1-3 0,1-5-350,1-2 1,6-7 0,-1-6-1,2-4 316,2-1 0,0-11 1,0-6-1,-2-5 216,-2-3 1,1-5 0,-5-2 0,-1-2-12,2-3 1,-8 6 0,2-4 0,-2 3 81,-3 4 1,2 4-1,-5 3 1,-1 4-384,-2 4 242,-1 0 1,6-5-1,1-1 1</inkml:trace>
  <inkml:trace contextRef="#ctx0" brushRef="#br0" timeOffset="269404">13791 9637 8861,'0'-14'0,"0"-1"0,0-2 0,0 2 0,0 0 171,0-2 1,0 4 0,0-4 0,0 3 0,0 2 178,0-1 1,0 5 0,2 1-297,2 2 1,1 2 0,5 8 0,-3 7-1,-2 4 1,-2 3 0,-1 5-25,-2 3 1,0 1 0,-2 5 0,-2 1-52,-4 2 0,-2 1 0,1-1-27,0-3 0,5-2 0,-3-7 0,2 0 0,2-3 0,3-5 1,4-8-1,4-6-54,3-9 0,2-3 45,-1-10 0,-1 2 0,-1-6 0,-2-2 0,0-2 31,-1-2 0,0 3 0,-4-5 0,1 0 88,-1 0 0,-2 9 0,-2-2 0,-2 3 0,-2 3 0,-2 4 531,-3 5-530,-6 5 1,0 6 0,-3 3-1,1 6 1,2 5 54,-2 6 0,4 2 1,-3 3-1,5 3 1,4 4-1,4 2 142,2-2-266,2-3 1,0-4 0,0 2 0,3-1-118,5-3 1,0-1-1,10-6 1,0-3-1,2-5 1,0-5-124,1-2 0,-5-5 192,5-5 1,-4-2-1,2-11 1,-1-2-1,-4-3 1,-3-5 14,-3 0 0,-5 3 128,1-1 0,-4 3 1,-3 1-1,-2 0 0,-2 2 1,-4 1 8,-4 1 1,-1 10 0,-3 0 0,1 4 156,3 5 1,-3 2-1,2 2 1,0 5-87,3 4 1,6 0 0,3 10-184,2 1 1,2 0-1,0 0 1,2-1-56,2 1 1,3 0 0,6 0-1,3-3-1,0-1 1,5-1 0,-3-6 0,0-3-1,1-4-317,0-3 1,-4-1 377,2 0 1,1-5-1,-2-5 1,-1-3 0,-2-5 178,-5-2 0,2 0 1,-6-5-1,-1 0-73,-2 0 0,-1 0 0,-1 2 1,-3 2-1,-5 5 2,-2 2 0,-1 3 0,-1 1-16,1 2 0,0 5 0,-1 2 0,1 6-132,-1 8 1,1 3-1,1 1 1,3 5-265,4 6 1,2-1 0,4 6 0,3 2-974,8 0 0,3 4 320,5 2 0,2 3 0,-4 6 0</inkml:trace>
  <inkml:trace contextRef="#ctx0" brushRef="#br0" timeOffset="278633">12799 8744 6577,'13'1'43,"-1"3"0,0-2 0,2 2 0,1-3 0,3-1 0,2 0 0,2-1 57,1-3 0,2 2 1,0-2-1,1 1 0,1 1-45,2-3 0,6 1 1,-1 4-1,6 0-118,6 0 0,3-1 0,5-2 1,4-1-92,3 1 0,6 2 0,3-1 1,3 0 97,2-2 0,3-1 0,0 5 0,-3 0 28,1 0 0,-8 0 0,7 0 0,0 0 61,-2 0 1,8 0 0,-5 0 0,1 0 73,-1 0 0,9 5 1,-5-1-1,3-2 66,2 0 1,1-2 0,1 0 0,-1 0-18,1 0 0,6 0 1,3 0-1,3 0-84,1 0 0,-46 0 0,0 0 0,-2 0 0,-2 0-72,2 0 0,0 0 1,1 0-1,1 0 0,3 0 1,1 0-1,-2 0 1,1 0-1,0 0 0,0 0-61,-1 0 1,1 0 0,0 0 0,0 0 0,1-1 0,-1 0 0,0 0 0,0 0-42,-2-1 0,0 0 0,3-1 1,0 1-1,-2 2 0,0 0 1,1 0-1,0-1 73,2-1 0,-1 0 1,1 1-1,1 1 0,2-3 1,0 0-1,-1 1 0,0 0 24,-1 0 1,0 0 0,4 0 0,-1 0 0,-1 1 0,0 0-1,0 0 1,0 0 13,-1-1 0,-1-1 0,0 1 0,-1 0 0,-2 2 0,-1 0 0,1 0 0,0 0 45,1 0 1,-1 0 0,-2 0 0,1 0-1,3 0 1,1 0 0,-2 1 0,0 0-28,-3 1 0,0 0 0,1-1 0,1 1 0,-2 1 0,0 0 1,2 1-1,0-1-30,0 1 0,1-1 1,0-1-1,1 0 0,-1 2 1,0-1-12,-1 0 0,0 0 1,4 1-1,1 0 1,0-2-1,0 0 1,0 0-1,1-1 1,0 0-1,0-1-38,-1 0 1,0 0-1,0 0 1,0 0-1,0 0 1,0 0-1,-2 0 1,1 0 56,-3 0 1,0 0 0,4 1 0,0 0 0,-5 0 0,0 0-1,0 1 1,-1 1 49,0-2 0,-2 0 0,44 2 1,-47-1-1,0 0 0,-1 1 1,1 1 36,47 3 0,-45-2 0,1 1 0,40 2 0,2 5-94,2 3 1,-46-9 0,-1 0 0,46 11 0,-1-2-544,2 1 1,-6-1 544,-1-3 0,-1-2 0,-2 0 0,2-1 0,-1-1 0,2-1 0</inkml:trace>
  <inkml:trace contextRef="#ctx0" brushRef="#br0" timeOffset="282000">13419 657 8355,'-1'-12'-38,"-3"0"1,1 0-480,-5 4 470,5 3 1,-2 12 0,5 4 0,0 5-1,0 3 1,0 5 0,0 3 0,0 7 76,0 1 1,4 9-1,1 6 1,1 8 0,1 7-1,-2 6 1,1 7 0,-2 4-1,0 6-2,0 7 0,0 3-54,-4-42 1,0 0 0,4 42 0,-2-46 0,0 1 0,0-1 0,-1 0 0,0 0 0,1 1-22,0 2 0,0 0 1,-1 0-1,-1 0 0,3 5 1,0-1-1,-1-2 0,0 0 43,0 0 0,0 1 0,2 4 1,0 1-1,-1 1 0,0 0 1,0 2-1,0-1 2,-1-1 1,1 0-1,1 6 1,0 0 0,-1-6-1,0 0 1,0-2-1,-1 0-26,1-1 1,0-1 0,0-4-1,-1 0 1,0 1 0,-1 0-1,1-3 1,0-1-29,0-2 1,-1-1-1,2 48 1,-1-20 0,3-2-24,-3-4 0,5-6 0,0-8 1,1-6-302,1-5 1,-7 0 379,3-6 0,-4-2 0,-1-5 0,0 1 0,0-5 0,0-2 0</inkml:trace>
  <inkml:trace contextRef="#ctx0" brushRef="#br0" timeOffset="283405">15949 2369 8355,'-4'-19'-88,"-1"1"0,-1 1 1,1 1-1,2 0 261,2 3 31,1 0-208,0 1 0,0 4 1,1 1-1,3 3 0,3 5 200,0 6 0,3 9 0,-5 6 0,1 5 0,0 2 0,0-1 0,-1 1-343,-2 0 0,-1-1 0,-2-6 1,0-3-1,0-1-89,0-3 1,0-1 182,0-2 1,-6-5 0,-2-2 30,-3-4 0,0-8 1,1-4-1,3-6 64,2-2 1,-4-11 0,5-7 14,2-2 0,0-6 0,2-5 0,0-7 0,0-2 4,0 1 0,6-8 0,2 1 0,3-1 195,1 4 0,1 7 0,-1 11 0,2 7-117,3 6 1,-4 11 0,4 5 0,-3 5-299,-2 6 0,6 12 0,1 5 0,2 2-383,0 3 1,-5 1 0,3 7-92,-1 3 0,4 3 0,-2 5 1</inkml:trace>
  <inkml:trace contextRef="#ctx0" brushRef="#br0" timeOffset="284760">15900 2369 8355,'0'-13'232,"7"5"-87,5 0 1,6 5-348,7-1 1,4-3 0,1 0 0,2 0-375,2 3 1,3-1-1,3-1 423,2-1 0,-1-1 0,-4-4 0</inkml:trace>
  <inkml:trace contextRef="#ctx0" brushRef="#br0" timeOffset="284761">16470 2332 8355,'0'-13'319,"0"1"-12,0-1 1,0 5 177,0 0 1,2 5 0,2-1 13,4 3 0,3 2-323,2 3 0,-2 7 0,-3 6-312,-4-2 0,1 3 0,0 0 0,-3 0 1,0 0-143,-2-3 0,1-2 0,3 0-2772,5-1 2556,-4-5 0,6 4 0,-4-4 1</inkml:trace>
  <inkml:trace contextRef="#ctx0" brushRef="#br0" timeOffset="284762">16570 2009 8355,'-6'-12'66,"-1"5"0,0 3 0,4 8-542,6 4 1,4 3 8,6 2 0,-1 4 0,0 3 0</inkml:trace>
  <inkml:trace contextRef="#ctx0" brushRef="#br0" timeOffset="284763">16756 2332 8355,'-6'-4'1066,"6"-1"-645,7 3 1,4 0 0,1 2-667,1 0 1,-1 0-1,1 2 1,-2 2-162,-3 4 0,-3 3 0,-5 1 235,0 1 1,0-1 0,-1 1-110,-3-1 380,2 0 1,-3-6-40,5-6 0,0-6 0,0-6 0,1-2-26,3-2 1,-1 1 0,6-5 0,-1 2 0,0 2 12,0-2 1,1 4 0,3-2 0,0 2 141,1 1 1,3 5 0,1 1 0,-2 2-83,-1 2 0,2 3 1,1 6-1,-3 5-96,-5 4 1,1 7 0,-5-2 0,1 4 48,-1 1 1,1-2-1,-3-2 1,2-5-119,2-2 0,1-2 1,5-1-1,-1-2-129,1-5 0,3-4 0,2-4 0,1-6 52,3-5 1,-2-3-1,-1-4 101,-1 1 1,-3 2-1,-5-3 1,-3 1 0,0 1 2,-1 0 0,-3-2 0,1 6 0,-4 1 201,-4 1 1,1 7 0,-5 1 0,-2 2-29,-1 0 1,-1 1 0,0 9 0,-1 5-80,1 4 1,-1 7-1,1 0 1,0 4-64,-1 3 1,6 0-1,2-5 1,1-2-35,0-2 1,1-6 0,7 0 0,4-6-143,3-2 1,2-2 0,-1-6 0,0-2 17,1-4 1,-1-4-1,1-5 146,-1-4 0,0 1 0,1-4 0,-1-3 0,1-2-99,-1-1 0,-1-5 0,-1 2 173,-2-3 1,-1-5 0,1-2 0,-4 0 0,-1 1 87,1 2 0,-2 7 1,0 5 93,-4 6 1,-1 6-1,-5 7 1,-1 6-1,1 8 50,0 7 1,1 6 0,-1 8 0,3 3-104,4 4 1,1 7 0,0 3 0,1 1-344,4 3 0,3 1 0,7 2 1,2-2-1102,-2-3 1,3 2 422,-2-5 0,6-7 0,-2-4 0</inkml:trace>
  <inkml:trace contextRef="#ctx0" brushRef="#br0" timeOffset="286606">16259 2170 8355,'-6'-12'-94,"-4"-5"0,6 0 0,0-1 0,0-2 0,-1 1 0,3-4-238,0-5 451,2 2 1,-1-4 0,-2 5 0,-1 0 0,0 2 0,0 2-1,0 4 1,1 4 0,0 2 250,-1 2 1,-3 6 0,-5 12-253,-1 7 1,-3 12-1,-2 5 1,0 6-1,0 3 28,3 4 1,-3 9 0,1-6 0,2 2-45,1 0 1,3 2 0,3-4 0,4-3 0,3-5-144,1-4 1,1-4 0,3-12-123,4-4 1,9-9 0,4-4 62,2-3 1,-1-7 0,2-7 0,2-7 0,0-8 51,0-5 0,-1-6 1,0-5-1,-2-4 44,-2 1 1,1-2 0,-7 4 0,-4 1 13,-5 3 0,-1 4 0,-1 4 1,-1 5 84,-2 6 1,-5 4 0,-1 6-26,-2-1 0,-2 8 0,-2 6 1,3 10-63,4 9 1,3 4 0,1 5 0,0 3-29,0 0 0,1 4 1,5-3-1,5 1-152,4-1 1,7 2 0,-2-7-14,4 0 0,1-3 0,0-4 0,-1-6 82,1-6 1,0 1-1,0-6 1,0-3-1,-1-5 108,1-8 0,-1-3 0,-2-9 0,-3-2-2,-1 0 1,2-4 0,-3-1 0,-3 1 76,-5 0 0,1 1 1,-4 4-1,-1 0-3,1 0 1,-2 6 0,-4 3 101,0 2 0,0 8 0,-2 6-107,-2 7 1,3 6 0,-3 3-11,2 5 0,4-2 0,1 2 0,2-1-63,2 0 1,1 3-1,5-2 1,0 2-1,3 1-61,0-4 0,1 2 1,-4-5-1,3-2-167,0-1 0,1-6 1,-5-1 152,0-1 0,-1-4 1,-1-6-1,-3-4 60,-2-3 0,1-3 0,-3-2 0,2-5 8,2-3 0,-3 0 0,3-1 0,0 0 27,0 0 0,1 0 0,5 1 0,-1-1 64,0 0 1,-1 6-1,-1 4-41,-2 5 1,-1 6 0,2 8 32,-5 4 0,-3 9 0,0 3 0,2 4 14,1 1 1,2-1 0,-3 1 0,1 0 0,0 0-88,1 0 1,-2-2 0,5-1-1,1-3 3,-2-1 1,4-3 0,-3-6 0,3-5-88,1-3 1,1-2 0,0-3 0,3-6-103,0-5 0,1-4 0,-4-6 0,3 0-115,0 0 0,1-2 0,-6 0 0,-2 4-167,0 0 0,-5 1 0,3 1 80,-2 4 0,3 8 345,-3 0 0,4 7 0,-2-4 0</inkml:trace>
  <inkml:trace contextRef="#ctx0" brushRef="#br0" timeOffset="287484">18306 2332 8355,'11'1'0,"-3"3"-315,-4 4 0,2 3 687,-2 2 1,0-5 843,-4 0-821,0 1 0,1-2-303,4-3 1,-4-10 0,3-5-1,-1-4-10,1 0 0,-3-4 1,3-2-1,-2-3-218,-2 0 0,-2-3 1,0 0-1,-2-3-81,1-2 0,1-1 0,2-6 135,0-2 1,0 2 0,2-2 0,1 2 0,2 4 116,2 1 0,1 6 0,5 7 1,-1 6 31,0 5 1,5 5-1,1 6 1,0 4 47,0 8 1,0 5 0,-3 8 0,3 3-67,1 4 1,-4 4-1,3 3-142,0 1 1,-7 1-1,3-5 1,-2 0 13,-2 0 1,-2-5 0,2-4 0,-2-5 26,2-2 0,-3-7 142,1-2 1,-5-7 0,1-10-1,-3-6 35,-1-4 1,0-7 0,0 1 0,0-2-62,0-2 0,0-4 0,2-1 0,0-1-85,2 1 0,2-9 1,-3 4-1,2-1-96,2 1 1,1 4 0,5-3 0,-1 7 59,1 5 0,-1 5 1,0 9-10,1 4 0,-1 3 1,1 1-1,-1 2 1,0 7 60,1 7 0,-1 6 0,1 4 43,-1 3 0,-5-1 0,-2 5 1,0 1-1,-1 2 104,-2 1 1,0-1 0,-2-1 0,0-4-96,0 0 1,5-4 0,4-5 0,2-2-92,1-3 1,0-4 0,1-6 0,1-2-85,2-2 0,2-3 0,3-4 0,-5-4-111,-2-3 1,-2-2 0,1-1 0,-1-1-45,1-1 1,-1-2 0,-1 1 234,-3-3 1,2 2 0,-5 0 0,1 1 105,-1 1 1,1 3 76,-2 5 0,-4 7 0,2 2 290,-5 10 0,-3 6 0,4 5 0,-3-2-115,3 2 0,0 2 0,2 1 0,2-2-304,2-2 0,3-3 0,6-6 0,4 0-549,4 1 1,1-6-1,0-3 1,-2-3-230,2-1 0,-2-7 225,0-5 0,1-6 0,4-7 1</inkml:trace>
  <inkml:trace contextRef="#ctx0" brushRef="#br0" timeOffset="288065">19298 1823 8355,'-12'0'-132,"5"6"1,3 2 0,4 3-426,4 1 0,8 1 0,7-1 1</inkml:trace>
  <inkml:trace contextRef="#ctx0" brushRef="#br0" timeOffset="288066">19521 2146 8355,'-12'-6'1158,"5"3"-263,3-5 0,4 5-791,4-1 0,3 3 0,5 2-142,1 3 1,-1 3 0,-1 7 0,-3 1 32,-3 2 1,0-1 0,-1-3-199,-1-1 1,2 0 0,0 1-1,-3-1-78,0 1 0,-1-6 237,3-3 0,2-4 0,3-4 0,0-5-8,0-2 1,-2-5 0,1-2 34,2-2 0,1 5 1,2-3-1,-1 2 49,0-1 0,-3 2 0,-1 7 49,2 4 1,1 2-1,0 4-107,-3 2 0,3 4 1,-3 9-1,3 2 48,2 0 0,-2 5 0,-2-4-1430,-1 4 696,1 1 1,-2-1 0,-2 1 0</inkml:trace>
  <inkml:trace contextRef="#ctx0" brushRef="#br0" timeOffset="288522">20712 1935 8355,'0'-18'299,"-4"4"0,0-2-292,1 2 1,2 1 0,1 1-1,0 0 163,0-1 0,4 1 1,3-1-1,2 1 1,6 1-1,3 1 1,4 3-1,2 2 128,1 2 0,3 2 0,1 2-250,-1 3 0,-6 6 0,-3 9 0,-1 7 28,-3 5 0,-2 3 0,-5 6 0,-4 3 0,-2 1-5,-2 3 0,0-3 0,0 0 1,0-3-106,0-5 0,0 0 0,0-8 1,1-4-222,3-2 1,3-6 0,5-1 0,-1-4-49,-2-3 0,6-5 0,-4-1-942,-2-4 0,3-1 792,-8-5 0,0-1 0,-4-3 0</inkml:trace>
  <inkml:trace contextRef="#ctx0" brushRef="#br0" timeOffset="288815">20948 2133 9129,'-13'0'211,"5"0"1,0 2-1,-2 2 264,-1 4 1,-3 3 0,-2 3 0,-5 1 25,-2 1 0,-2 11 1,0-3-1,0 3-435,0-1 1,1 3 0,0 0 0,3 0-946,5 1 0,2-4 0,2 3-513,-1-3 0,1-1 0,-1 0 1</inkml:trace>
  <inkml:trace contextRef="#ctx0" brushRef="#br0" timeOffset="289742">15044 4031 8355,'7'-13'105,"-2"1"1,-5 0 0,0-1 318,0 1-396,6-6 1,-3 4 0,5-4 0,3 0 0,3-1-1,2-2 1,-1 1 0,1-2-100,0-2 1,-2 5 0,2 2 0,-3 4 0,-5 0 0,-4 1-196,-2-1 1,-4 6 0,-2 3-1,-4 3 187,-3 1 1,-2 4-1,2 2 127,3 0 1,-1 3 0,4 3 0,3 2 0,0 1-56,2 2 1,2-1 0,2-2 0,4 1 161,3 2 1,6-1-1,1-3 1,-1 0-117,1 4 0,3-8 0,-3 4 0,0-3-49,0-4 1,-2 1 0,-3-4-1,-1 1 0,-5 6 0,-4-2 8,-6 3 1,-4-3-1,-7 1 1,-1-1-85,-1-1 0,-1 2 0,5-4 1,-1-3-844,1 0-44,5-2 832,1 0 1,12-6 0,1-1 0</inkml:trace>
  <inkml:trace contextRef="#ctx0" brushRef="#br0" timeOffset="290003">15590 3870 8355,'-13'-7'244,"1"1"-1922,5 6 1282,2 0 0,5 0 1</inkml:trace>
  <inkml:trace contextRef="#ctx0" brushRef="#br0" timeOffset="290532">15875 3448 8355,'0'-17'39,"0"1"0,1 1 0,4 6 0,1 7 0,3 4 196,-1 7 0,-4 7 1,3 5-1,0 4 1,-2 2-24,1 2 1,2 6 0,-4-2 0,-1 2-253,-2 3 1,-1-1 0,0 0-1,0-1-240,0-3 1,0 1 0,0-5 0,0-1-483,0-2 0,0-7 1,0-2 440,0-3 0,0-2 0,0 1 0</inkml:trace>
  <inkml:trace contextRef="#ctx0" brushRef="#br0" timeOffset="290533">15763 3746 8355,'3'-5'-92,"5"1"1,12-1 0,0 2 0,5-1 0,3 0-125,1-2 0,9 3 0,-1-5 1,2 0-111,0 1 1,-2-4-1,0 4 1</inkml:trace>
  <inkml:trace contextRef="#ctx0" brushRef="#br0" timeOffset="290534">16334 3746 8355,'-7'6'2542,"1"1"-2898,6-3 1,2-1-758,2 5 0,3-5 0,5 3 0</inkml:trace>
  <inkml:trace contextRef="#ctx0" brushRef="#br0" timeOffset="296279">17822 3919 8355,'-4'-12'265,"0"-1"0,-4 1 0,3 0 1,3-1-1,0 1 0,2-1 148,0 1 0,2 5 1,0 2-1,4 0 1,1 1-1,3 1 1,1 3-1,2 5-221,4 3 1,-3 3 0,2 3 0,-1 1 0,1 3 0,1 1-404,3 3 0,-5-3 0,1 2 0,0 0-355,0-2 0,-5 3 1,4-5-1,-1-2 1,-3-1-872,-1-2 1,-2-5 903,4-3 0,-5-3 0,-1-1 1</inkml:trace>
  <inkml:trace contextRef="#ctx0" brushRef="#br0" timeOffset="296600">18045 3783 8355,'7'-13'453,"-3"1"1,-4 1 64,-4 3 0,2 3 0,-7 11-344,0 6 1,-2 2 0,-2 7 0,1 1 0,-1 3 0,1 2 0,0 2 0,-1-1-431,1-2 1,-1-3-1,2-2 1,2-3-368,0 0 0,5-4 0,-3 2-1457,2-2 1702,1-2 1,4 1-1,0-1 1</inkml:trace>
  <inkml:trace contextRef="#ctx0" brushRef="#br0" timeOffset="296838">18355 4068 8355,'0'-7'922,"0"11"-717,0 9 1,0 2 0,-1-3 0,-2 2-125,-1 2 1,0-2-1,4 4 1,0-1-700,0-1 1,0 1-1,0-5-345,0 1 494,0-7 0,6 6 0,0-6 0</inkml:trace>
  <inkml:trace contextRef="#ctx0" brushRef="#br0" timeOffset="297223">18728 3770 9676,'-7'-5'858,"3"5"1,2 7-852,2 4 1,0 1 0,2 2-1,0 2 1,2 5 0,-1 1-1,0-1 1,0-3-660,1 0 0,0-5 0,-3 4 1,2-3-1290,1-2 1648,0-5 0,2 4 0,1-4 0</inkml:trace>
  <inkml:trace contextRef="#ctx0" brushRef="#br0" timeOffset="297224">18579 3907 8355,'1'-9'1253,"3"3"-1100,4 0 0,5-2 0,3 2 0,5 1 0,4-2 0,4 1-1351,4 1 0,3-10 0,1 1 0</inkml:trace>
  <inkml:trace contextRef="#ctx0" brushRef="#br0" timeOffset="297485">19174 3733 8355,'-5'-12'636,"-2"5"1,-3 1-618,6 6 0,5 6 0,12 2 250,-1 3 0,5 3 0,0 1 0,3 2-176,2-2 1,1 3 0,2 0 0,0-1-357,0 1 1,-5-2 0,0-7 0,-2-1-384,-3 2 1,-2 0 0,-2-1 0,-1-2 202,-2-1 0,-5 3 0,3-2 0</inkml:trace>
  <inkml:trace contextRef="#ctx0" brushRef="#br0" timeOffset="297688">19410 3708 9538,'-13'0'0,"1"0"0,1 2 0,1 2 355,2 4 0,0 3 0,-3 3 1,1 2-1,2 4 0,-2 0 0,-1 0-357,-1-2 0,3 2 0,2-3 1,2-2-1726,2-1 1,2-2 1018,1 1 1,-6 4-1,-1 3 1</inkml:trace>
  <inkml:trace contextRef="#ctx0" brushRef="#br0" timeOffset="298174">19732 3994 8355,'-12'-24'679,"-1"3"0,6 8 0,5 4 0,4 0-1358,7-2 0,2 0 0,1 1 717,1 2 1,-1 5 0,0-1-1,1 3 61,-1 1 0,1 1 0,-1 2-58,0 1 1,-3 1-1,-2-1 102,-2 5 0,-1-2 0,-4 1-200,0 2 0,0 1 0,0 1 0,-1 0 0,-3 1-28,-5-1 0,2 1 0,-1-1 0,0 0-243,1 1 0,-3-1 1,6 1 170,2-1 1,0-4 184,2 1 1,6-3 0,2 4-23,3-2 1,1-5 0,2 3 0,1-2 29,2 0 0,-1 1 1,-3-2-1,-1 3 133,1 1 1,-1-3 0,0 3 0,-1-1 385,-2 1 1,0-3 0,-3 5-17,1 0 0,-5 2 0,3 2-333,-4-1 0,-7 1 1,-2-1-1,-3 0-584,-1 1 0,-6-2 0,-1-2 0,-2 0-364,0 0 1,6-3-1,-1-2-434,2-3 0,3-2 841,2-3 0,4-8 0,5-8 0</inkml:trace>
  <inkml:trace contextRef="#ctx0" brushRef="#br0" timeOffset="298729">20824 3559 8355,'6'-23'1218,"-1"2"357,-4 5-1725,-1 8 1,4 1 0,-1 4 0,-5-1 288,-4 1 1,-7 7 0,-2 6-1,-3 4-268,-1 2 1,-2 5-1,-4-3 84,1 1 1,3-2 0,0 2-1,1-1 1,0-3 101,4-1 1,-2 2 0,3 1 0,2-2-172,4-1 1,6-6-1,-1 0-54,2 2 1,4 0 0,0-1 157,3-1 0,4-5 1,1 1-1,4-1 44,2 1 0,2-2 0,-3 2 0,2-2 35,-2 3 0,0-4 0,0 5 0,2-2-188,-2 0 1,-1 4-1,-2-2-468,1 0 0,-1 1 0,-1 3-16,-3-2 0,-2 1 0,-6 3 1</inkml:trace>
  <inkml:trace contextRef="#ctx0" brushRef="#br0" timeOffset="298730">20501 4018 9308,'17'0'124,"-1"0"1,6 0 0,0 0 0,4 0 28,3 0 1,4 0 0,-2 0 0,-1 0 0,2 0 0,-2 0 0,2 0-1442,-1 0 1,-3-5-1,2-2 1</inkml:trace>
  <inkml:trace contextRef="#ctx0" brushRef="#br0" timeOffset="299308">21406 3448 8355,'0'-19'172,"0"1"1,0 5 17,0 1 0,2 4 0,2-1 1,6 1-1,3 1 562,4 3 0,1 3 1,-3 1-501,2 0 0,5 1 0,-3 3 0,2 6-156,-1 5 0,-3 4 0,2 6 1,0 0-15,1 0 1,-5 1 0,0 1 0,-4 2-496,-3-1 1,-4 2-1,3-2 1,-1-3 164,-3-3 0,-2-3 0,0 2 1,2-5-2,1-2 0,0-2 0,-2-1 1,0-1-632,3-2 1,4-5 253,-1 1 0,4-2 0,0-2 1</inkml:trace>
  <inkml:trace contextRef="#ctx0" brushRef="#br0" timeOffset="299309">21692 3659 8355,'-13'0'213,"1"0"0,-1 0 1033,1 0 1,4 1-791,0 3 1,5 4 0,-3 8 0,1 2-653,-3 1 0,-4 6 1,-1 5-1,-4 0 1,-5 2-1,-4-2 1,-2 1-1,4-4-2102,2-1 0,2-6 1996,0-4 1,2 3-1,5 1 1</inkml:trace>
  <inkml:trace contextRef="#ctx0" brushRef="#br0" timeOffset="303515">20724 3473 8355,'-12'-13'12,"0"2"1,-1 2 205,1 0 0,3 1 0,1-4 328,-1-1-92,-2 1 0,-1-1 0,3 1 1,2 0 168,1-1 1,4 8-1,6 5-509,4 7 0,7 4 0,3 1 0,1 0 0,3 1-156,2-1 0,5-3 1,0-1-1,-2 1-161,0 2 0,-3 0 1,1-1-1,-1-2 1,-2 2-329,-2 1 1,-5 1 0,1 1 261,-7-1 0,1 1 0,-6-1 0,-1 0 128,-2 1 0,-2-1 1,-3 1-1,-5-1 57,-2 0 0,-1 1 0,0-2 225,-1-3 1,-3 3-1,-2-3 1,-2 2-1,-2 0 153,-1-2 1,-2 0 0,0 3-1,1-1-84,-1-2 0,0-1 0,1 3 0,4-3-130,3-2 1,4 3 0,0-2-678,1 1 1,5 1 0,3 5-1582,2-1 1567,2 0 1,0 1 0,0-1 0</inkml:trace>
  <inkml:trace contextRef="#ctx0" brushRef="#br0" timeOffset="303908">20600 3473 8355,'-19'-20'1074,"2"2"-454,9 6-128,3 5 0,5 7 0,1 8 0,3 3-316,4 2 0,8 5 1,0 1-1,1 2-217,1-1 1,-3 0-1,4 2 1,0-3-192,1-1 0,-1 0 0,3-3 1,-3 2-4,-1-2 0,3-6 0,-5 0 0,0 0-32,-3 2 0,-4-4 0,-3-1 366,0-1 0,-2-2 0,-5 4 0,-3-2 173,-5-2 1,-6 3 0,-3-1-147,-1 2 1,-2 0 0,-3 3 0,-3-2-1,0 0-117,-2-1 0,0 4 0,4-3 0,2 2-251,2-2 0,0 3 1,8-4-453,2 0 1,8 3-290,3-6 1,5 0 0,8-4 0</inkml:trace>
  <inkml:trace contextRef="#ctx0" brushRef="#br0" timeOffset="304533">20737 4105 8355,'-13'-7'791,"1"3"-750,0 3 1,3-3-1,1 0 392,-2 1 1,3 1 468,-1 2 1,7-1-726,1-3 1,9 2 0,9-2 0,2 2 0,2-1-163,1-1 0,2-5 0,0 4 0,0-2-195,-1-3 1,5 3 0,-1-1 0,-3 0-76,-3 1 0,-7-3 0,1 6 0,-2 2-127,-1 0 0,-5-2 309,0 0 1,-7 1 0,-1 7 0,-8 3 86,-7 0 0,0 7 1,-6-5-1,-1 1 1,-1 1-23,-2 0 0,0 2 0,0-1 32,1 0 1,-1 1 0,-1-2 0,-2-2 61,-1 0 1,0-7-1,6 3 1,1-4 279,1-1 0,6 0 0,-2 0-177,3 0 1,9-1-149,5-4 1,5 3-1,9-5 1,1 1 0,3 2-315,2-1 0,0 2 0,5-4 39,0 2 0,-2-1 0,-1 3 0,-1-2 99,1-2 0,2 3 1,0-5-1,1 1 20,0 1 1,-6 2 0,-4 3-79,-5-2 1,-4 4 166,-6 0 0,-6 2 1,-4 5-1,-5-1 165,-5 1 0,-4 2 1,-1 2-1,-1-2 1,-1-2 138,-2-1 1,1 2 0,6-4-1,3-1-427,1-2 0,1-1-1612,5 0 968,5 0 0,13-5 0,7-2 0</inkml:trace>
  <inkml:trace contextRef="#ctx0" brushRef="#br0" timeOffset="308126">16135 5321 8655,'2'-11'0,"2"2"0,4 5 0,3 3 136,2 1 1,-1 5 0,2 4 0,1 2-1,2 1 1,-1 2 0,1 1-260,-1 1 0,2 1 0,-3-5 0,2 1 1,-1-1-1,1 1 0,-1-1-508,0 0 0,-7-3-731,-1-1 1263,1-5 1,-8 2-1,-2-5 1</inkml:trace>
  <inkml:trace contextRef="#ctx0" brushRef="#br0" timeOffset="308354">16396 5221 8355,'-13'-12'57,"1"5"0,0 4 0,-1 6 1,2 5-1,2 3 195,0 2 0,1 3 0,-4 2 0,-1 2-287,1 2 0,-5 0 0,1 0-40,1-2 1,-3 1 0,1 4-1,2 0-459,1-1 0,3-4 1,3-4 55,4-2 0,-3-7 0,0-2 1</inkml:trace>
  <inkml:trace contextRef="#ctx0" brushRef="#br0" timeOffset="308684">16669 5507 8355,'0'-7'-575,"0"0"1,1 4 659,3-1 742,-2 0 321,3 4-849,-5 0 1,0 1 0,-1 3-112,-3 5 1,2 2 0,-2 1-188,3 0 1,1 2 0,0 1 0,0 3-54,0 2 1,4-5-1,0 3 1,0-2-1,0 2-644,0 1 0,2-3 0,-3 0-911,1-2 1344,0-2 0,1-5 0,2-1 1</inkml:trace>
  <inkml:trace contextRef="#ctx0" brushRef="#br0" timeOffset="308987">17165 5197 8548,'0'-20'-471,"0"7"794,0 4 1,0 12-1,1 1 1,2 7-200,1 6 0,2-4 0,-4 5-87,3 0 0,0-3 1,-2 5-1,1-2 1,-1-2 22,-2 2 1,-1-4 0,0 2 0,0-2-585,0-1 0,0-1 0,0 0-176,0 1 0,-1-5 333,-3 0 0,-3-5 0,-6 3 1</inkml:trace>
  <inkml:trace contextRef="#ctx0" brushRef="#br0" timeOffset="309269">17028 5308 8355,'13'0'-43,"-1"0"0,1 0 0,-1 0-49,0 0 1,2-4 0,3 0-1,3 0 1,4 0 0,1 0-1,-1 1 1,1 1-350,0 2 1,0-5 0,0-2 0</inkml:trace>
  <inkml:trace contextRef="#ctx0" brushRef="#br0" timeOffset="309755">17760 5159 8355,'-12'-12'90,"-1"0"0,6 6 1,3 6-1,4 6 1,4 2-1,5 0 364,2 2 0,5 5 1,1 1-421,-2 0 1,3 2 0,0-2 0,0-1-194,0-1 1,-2-6 0,-3 1 0,-1 0 0,0 1-534,1-2 1,-1 2 0,1-6-131,-1-1 1,-4-2 781,1-1 1,-7 0 0,4 0 0</inkml:trace>
  <inkml:trace contextRef="#ctx0" brushRef="#br0" timeOffset="309756">17934 5085 8355,'0'-8'0,"-2"1"86,-2 1 106,3 2 0,-6 4 0,4 2 26,-1 2 1,-4 3-1,2 6 1,1 2-212,-1 2 0,-2 4 0,3-5 0,-1 1 0,-1-1 1,2 2-1,-2 0 0,0 0-459,-3-3 1,-1 3 0,-1 0-1,-1 0-150,1 0 0,0-2 0,-1-3 0</inkml:trace>
  <inkml:trace contextRef="#ctx0" brushRef="#br0" timeOffset="310116">18095 5407 8728,'0'-12'97,"6"1"0,2 1 0,3 3 151,1 2 0,1-1 1,-1 4-1,0-2 21,1 1 1,-1 1-1,1 2 1,-1 0-463,0 0 1,-5 6-1,-3 2 1,-2 3-43,-2 2 0,0-1 0,-2 2 1,-3 1 57,-7 1 1,-1 5-1,-3-3 1,2 0 139,1 0 1,2-2 0,3-3 0,3-2 228,-1-3 1,6 3-172,0-3 0,6-2 1,6-1-1,0 0-301,1-1 0,3 0 0,2-4-29,2 0 0,-4-2 1,5 0-1,1-2-126,1 1 0,-3-3 354,-4 2 1,3-5 0,1 2 0</inkml:trace>
  <inkml:trace contextRef="#ctx0" brushRef="#br0" timeOffset="310490">18554 5333 8355,'0'-7'35,"5"-3"1,4 6 0,2 2 0,1 0-1,1 2 1,0 0-23,4 0 1,1 0 0,4 0 0,-2 0 0,1 0 0,0 0 0,-2-1 0,-1-2 0,-3-1-1059,-1 1 0,-6 2 827,0 1 1,-5 0-1,3 0 1</inkml:trace>
  <inkml:trace contextRef="#ctx0" brushRef="#br0" timeOffset="310491">18690 5172 7978,'-7'-6'-377,"-2"4"715,5-7 47,0 6 1,4 3 0,0 9-1,0 2-175,0 1 0,0 6 1,0 1-1,0 2-397,0 0 0,0-1 0,0 5 0,0-1-233,0-4 0,0 4 0,1-4 1,2 2-122,1-1 1,0-3 0,-4-6 0</inkml:trace>
  <inkml:trace contextRef="#ctx0" brushRef="#br0" timeOffset="310743">19211 5097 8552,'0'-12'799,"0"0"0,0 6-804,0 6 1,2 6 0,2 6 130,4 0 1,4 5 0,5 1 0,2 0 0,2 1 88,0 0 0,2-2 0,5 2 1,-2-1-651,1-3 0,1-1 0,-3-2 1,-2 1-89,-2-1 1,1-1-257,-6-3 1,1 4-1,-5-6 1</inkml:trace>
  <inkml:trace contextRef="#ctx0" brushRef="#br0" timeOffset="310962">19472 5073 8355,'-13'0'47,"1"0"0,1 1-7,3 3 1,-3 3-1,4 5 0,-2 2 1,1 3-1,0 2 1,0 2-1,-1-1-57,0 2 1,-2 0-1,-2 0 1,2-1-968,3 1 0,-3 2 733,3 0 0,-9 1 0,-2 0 0</inkml:trace>
  <inkml:trace contextRef="#ctx0" brushRef="#br0" timeOffset="311405">19769 5345 8355,'-5'-12'0,"3"4"-81,-2-1 1,4 5 0,4-3 94,5 2 1,2 1 0,1 4 370,1 0 1,-1 0-1,0 0-455,1 0 0,-6 1 1,-2 2-1,-1 2-75,0 2 1,1 2 0,-7 3 0,-2 0-7,-4 1 1,-3 3-1,-2 1 1,1-2 79,0-1 0,1-2 1,2 1-1,5-1 139,3 0 0,1-3 0,1-2 2,3-2 0,5 3 0,6-3-58,1-3 0,5 1 1,-3 0-1,0 1 1,1-1 38,0-2 1,-2 3 0,2 2-1,-1-1 74,-3 1 1,-2 3 0,-5 0-80,-4 2 0,-3-3 1,-2 0-1,-3 2-31,-4 1 1,-8 1-1,-1 1 1,-3-1-87,-2 0 1,0 1-1,0-2 1,3-1-400,1-2 1,1-5-12,5 1 0,0-3 0,-1-1 0</inkml:trace>
  <inkml:trace contextRef="#ctx0" brushRef="#br0" timeOffset="311918">20749 5073 8830,'13'-20'0,"-1"5"1956,0 5-1976,-5 5 0,-1 6 0,-6 3 0,-2 3 1,-2 2-1,-4-2 0,-3-1 157,-1 1 1,-2 2 0,-1 3 0,-3 0-307,-2 1 0,0-1 0,-5 1 1,1-2 108,4-3 1,1 3-1,5-3 91,1 3 0,0-3 0,8 1 0,4-1-9,4-1 1,4 4-1,6-4 1,4 1-61,4 0 0,2-1 1,1 3-1,-2-3-177,-2-2 1,1-1-1,4-4 1,-2 0-174,-2 0 1,1 0-1,-6 0-1279,0 0 1420,-3 0 1,-11 6 0,-4 1 0</inkml:trace>
  <inkml:trace contextRef="#ctx0" brushRef="#br0" timeOffset="311919">20526 5457 8355,'1'7'356,"3"-3"0,5-3-303,2-1 0,1 0 0,0 0 1,2 0-1,3 0 0,3-1 0,4-2 1,1-1 25,0 1 0,-1 1 1,1-1-1,0-1-1098,0 1 0,0 2 0,-1 1 0</inkml:trace>
  <inkml:trace contextRef="#ctx0" brushRef="#br0" timeOffset="312384">21481 5110 8355,'0'-13'70,"0"1"110,0 0 1,0-1 0,1 2 266,3 3 0,-1 1 1,5 4-1,2-2-231,1-2 1,1 4 0,1-1-1,-1 3-269,1 1 1,-1 1 0,0 3 0,1 3 41,-1 0 1,1 8-1,-2-1 1,-3 2-447,-4 2 1,-3 4 0,-2 0 0,-4 3 111,-8 0 1,-5 7 0,-7-9-1,1 0 276,-1 0 0,1-4 0,4 1 1,3-3 535,3-3 0,3-6-229,3 0 0,5-1-106,12 2 1,-1-4-1,10-5 1,0 0 0,1 0-100,0 0 0,5 0 1,-4 0-1,3-1-610,-3-3 1,4 2 0,-5-2 0,2 1 61,-1-1 0,1-3 0,4-5 0</inkml:trace>
  <inkml:trace contextRef="#ctx0" brushRef="#br0" timeOffset="313823">16979 6834 8355,'0'-9'16,"1"1"0,3 0 0,5 1 519,2 3-469,1-3 0,6 6 0,3-4 0,2 4 0,2 1 0,0 0 0,-1 0 0,1 0 0,0 0 0,-2 0-939,-2 0 0,3 4 343,-4 0 1,4 0-1,0-4 1</inkml:trace>
  <inkml:trace contextRef="#ctx0" brushRef="#br0" timeOffset="314262">17785 6474 8355,'-1'-8'424,"-4"-1"0,4 5-158,-3-4 0,4 7 0,4-1 1,4 8-1,3 3 0,3 5 1,1 0 77,2 0 1,5 2 0,-3 1 0,2-1-563,0 2 0,-1-4 1,5 3-1,-2-4-269,-2 0 0,1-5 1,-5 0-1,-2 1-1005,-1-2 1,-2-1 1263,0-1 0,-5-4 0,-1 4 1</inkml:trace>
  <inkml:trace contextRef="#ctx0" brushRef="#br0" timeOffset="314487">18058 6412 8786,'-13'0'0,"1"0"184,0 0 0,3 4 1,1 2-1,-2 1 21,-1 2 0,-1 8 0,0 2 0,-1 2 0,1-1 0,-2 2 0,-1 2 0,0 1-290,4-1 0,0-3 1,5-2-804,-1-1 1,4-1 0,-1-5 258,3 1 1,1-1 0,0 0 0</inkml:trace>
  <inkml:trace contextRef="#ctx0" brushRef="#br0" timeOffset="314860">18393 6747 8355,'-6'-13'204,"5"7"1,1-1-22,8 3 0,3 2 1,1-2-1,1 1-89,-1-1 1,1 3-1,-1-3 1,0 2-85,1 2 0,-5 0 1,-1 2-1,-1 2-12,-4 4 0,0-1 1,-2 1-1,0 2-161,0 1 0,-2 5 0,-2 2 12,-4 2 0,-4-4 0,-4 3 1,1-1-1,3-2 114,2-3 0,3 0 1,-1-1 254,4 1 1,4-7 0,4-1-233,4-4 1,5-1 0,2 0 0,3-1-358,1-4 0,2 3 0,4-5-207,-1 1 0,-4-9 0,-2 1 0</inkml:trace>
  <inkml:trace contextRef="#ctx0" brushRef="#br0" timeOffset="315192">19062 6536 8935,'0'-8'390,"0"-1"0,6 7 1,2-2-1,3 2 0,2 2 123,-1 0 0,6 0 0,3 0-814,2 0 1,2 0-1,-2 0 1,-1 0-586,-1 0 1,-4 0 0,2 0 176,-1 0 1,-2-5 0,-3-2 0</inkml:trace>
  <inkml:trace contextRef="#ctx0" brushRef="#br0" timeOffset="315521">19732 6375 8355,'0'-13'466,"0"5"375,0 0 0,2 5-595,2-1 1,3 3-1,5 1-158,0 0 0,1 0 1,1 1-1,1 3 41,1 4 0,2 3 1,-3 2-1,2-1 36,-2 1 0,0 0 0,0 3 0,2 0-287,-2-1 0,-5 3 0,-2-1 0,2-2-486,1-1 0,1-2 0,0 0-110,1 1 1,-5-6-1,0-2-284,2 1 0,-3-5 859,1 3 1,-5-2 0,2-2 0</inkml:trace>
  <inkml:trace contextRef="#ctx0" brushRef="#br0" timeOffset="315729">20005 6362 8355,'-12'2'59,"-1"2"1,1 6-1,-1 3 1,1 5-64,0 2 0,-1 0 0,1 5 1,-1 0-1,1 1 0,0 2 1,-1 1-1,2-3-704,3-4 1,-9 1 0,4-4 0</inkml:trace>
  <inkml:trace contextRef="#ctx0" brushRef="#br0" timeOffset="316210">20179 6734 8355,'-6'-8'1193,"6"1"-1167,7 2 1,4-3 0,1 3 0,1 3 38,-1 0 1,1-2 0,-1 0-144,0 1 0,1 2 0,-1 1-296,1 0 330,-6 0 1,-2 1 0,-5 3 62,0 5 0,0 2 0,-1 1-26,-3 0 1,2 1 0,-3-2-1,1-1-119,-1-2 0,1-4 0,4 4-23,0 2 0,0 1 99,0 1 0,6-3 0,2-3 29,3 0 0,1 2 0,1-4 0,-1 0 132,1 2 0,-5-5 0,-1 5 77,-2-1 1,4-2 0,-5 5-68,-2 2 1,0 1-1,-4 2 1,-2-2-1,-4-2-94,-3-1 0,-5-1 1,-2 3-1,0-2-113,0 2 1,-3-5 0,5 0-1,0-4-870,3-1 1,0 0 489,1 0 0,5-6 0,1 0 1</inkml:trace>
  <inkml:trace contextRef="#ctx0" brushRef="#br0" timeOffset="316573">20861 6362 9444,'15'-15'0,"-3"1"0,-1 5 109,0 2 1,-5 4 0,-6 6 26,-7 1 1,-4 6 0,-1-2 0,-2 3-120,-3 1 0,2 5 0,-6-1-3,-1 0 0,3 2 0,0-2 0,1-1-31,3-1 1,1-2 0,2-1 0,0-1 0,4-2-58,4 2 1,3-3-1,1 1 50,0 2 1,1-5-1,3-1 1,4-1 65,4 1 0,0-2 1,2 2-1,1-3-6,1-1 0,2 0 0,-1 0 1,2 0-121,0 0 0,3 0 0,-4 0 0,0 0-516,0 0 0,-5 0 0,-5 2 250,2 2 1,-5 3-95,-1 5 0,-8 0 0,-3 1 0</inkml:trace>
  <inkml:trace contextRef="#ctx0" brushRef="#br0" timeOffset="316857">20650 6784 8355,'7'-5'-15,"4"3"1,-3-2 0,4 3 126,5 1 0,-2-4 1,4-1 93,-1 3 1,4 0 0,-2 1 0,0-2-1022,1-1 1,-4 0 285,3 4 1,1-6 0,4-1 0</inkml:trace>
  <inkml:trace contextRef="#ctx0" brushRef="#br0" timeOffset="317136">21468 6511 8355,'9'0'788,"-1"0"-648,2 0 1,1 0-1,1 0 1,0 0 153,1 0 1,3 0 0,1 0 0,-1 0-556,2 0 0,-4 0 0,4 0 0,0-1-770,3-3 0,-3 2 520,-2-2 0,3-3 0,1 0 0</inkml:trace>
  <inkml:trace contextRef="#ctx0" brushRef="#br0" timeOffset="317427">22051 6288 8355,'0'-12'804,"6"5"0,-3 1 1,5 8-1,0 2-180,-1 4 0,3 4 0,-6 4 0,-1 1-590,-2 3 0,-1 0 0,0 7 0,0 0-21,0 2 0,-1 4 0,-4-3 0,-1 1-123,-1-1 1,-4 3 0,2-4 0,0-1-680,0-2 0,0-5 0,5-2-1914,1-1 1949,2-7 0,1 0 0,0-4 1</inkml:trace>
  <inkml:trace contextRef="#ctx0" brushRef="#br0" timeOffset="319168">18343 7838 9115,'0'-12'0,"1"-1"0,4 2 0,3 2 0,3 2 821,1 1-558,1 2 0,-1 4 0,2 0 0,1 0 0,3 0 0,0 0 0,1 0-487,0 0 0,2 0 0,3 0 0,-2 0 1,-2 0-1,4 0 0,0 0-895,1 0 0,3-5 0,-9-2 0</inkml:trace>
  <inkml:trace contextRef="#ctx0" brushRef="#br0" timeOffset="319459">19087 7652 8355,'0'-12'523,"2"1"0,2 3 0,3 5-273,-1 6 1,4-1-1,-4 7 1,1 0-89,2 2 1,2 2-1,2 0 1,-2 3-183,-3 0 0,7 1 0,-3-5 0,2 0-232,0 1 1,-2-1-1,1 1-93,-1-1 1,1-4 0,-1-1-1,0-1-873,1-3 0,-5-2 919,0-1 1,1 5 0,3 2 0</inkml:trace>
  <inkml:trace contextRef="#ctx0" brushRef="#br0" timeOffset="319679">19286 7603 8355,'-2'-7'379,"-2"4"0,-3 7 1,-1 7-313,0 4 1,-1 7 0,-3-1 0,0 2-1,-1 2 1,-1 0 0,-1-2 0,-1 0-322,1-3 0,1 0 0,1 0 0,2-3-568,3-4 1,-3 0 0,4-1 0</inkml:trace>
  <inkml:trace contextRef="#ctx0" brushRef="#br0" timeOffset="320163">19596 7925 8355,'-6'-7'1724,"6"-4"-1659,0 3 1,2 1 0,6 0 0,1 0-1,3 2 140,0-1 1,4-2-1,2 2 1,0 1-470,0-1 1,-1 2 0,-3 4 0,-1-1-61,0-3 0,2 2 0,-8 0-10,0 4 0,-2 1 0,-5 5 300,0 2 1,-4 1 0,-2 1 0,0 2-41,-4 3 0,-1-8 0,-1 4 0,1-2 31,2 0 0,-2 1-87,3 1 0,4-2 95,4-3 0,1 2 0,7-6 1,2-1-1,1-2 7,2-1 1,-1 1 0,0 2 41,1 1 1,-1 4-1,1-3 1,-2-1 97,-3 1 1,1-2-1,-3 4 1,0 0 93,-1 0 0,-1-3 1,-4 4-1,-1 2-137,-3 1 0,-3-3 0,-7 0 0,-1 2-100,-2 1 0,-5 0 1,3-1-1,0-2-155,2 2 1,3-5-1,2-1-406,0-2 1,5-8-1,1-1 1</inkml:trace>
  <inkml:trace contextRef="#ctx0" brushRef="#br0" timeOffset="320517">20613 7565 8355,'7'-12'624,"-2"5"1,-6 2 0,-3 6 0,-5 3-554,-2 4 1,-5 3 0,-1 2-1,2 1-84,1 2 0,-2-2 1,-2 2-1,0-2-117,0-1 0,0-1 0,3 0 1,-2-1 66,2-2 1,6 0-1,2-3 1,0-1-108,0 1 1,6-1 158,1 0 0,5-4 1,7 4-1,2 0 14,3-1 0,-2 0 1,4-4-112,-1 0 0,3 4 0,-3 0 1,0-1-1,1-2-306,0-1 1,-4 0 0,2 0-753,-3 0 848,-2 0 1,1 6 0,-1 1 0</inkml:trace>
  <inkml:trace contextRef="#ctx0" brushRef="#br0" timeOffset="320714">20315 7962 9409,'12'0'0,"1"0"301,-1 0 0,6 0 0,3 0 0,2 0-601,2 0 0,4 0 0,1 0 0,1-1-620,-1-3 0,-1 2 0,-4-3 1</inkml:trace>
  <inkml:trace contextRef="#ctx0" brushRef="#br0" timeOffset="320980">21096 7776 8638,'2'-7'931,"2"3"0,4 3 0,7 1-887,2 0 1,1 0 0,-3 0 0,3 0 0,1 0-622,3 0 1,-3 0 0,1 0 0,-2 0-328,-3 0 0,-1-6 0,-2-1 0</inkml:trace>
  <inkml:trace contextRef="#ctx0" brushRef="#br0" timeOffset="321247">21654 7528 8355,'0'-12'2033,"2"5"1,2 3-1576,4 2 0,-1 8 1,1 2-1,1 5-276,-2 3 0,4 3 0,-4 8 1,-1 0-116,-1 2 1,-4 6 0,-1-4 0,0 2-86,0 0 0,-6-5 0,-2 1 1,-2-4 190,2-5 0,-1 2-2265,4-5 166,-4 0 0,7-11 0,-3 0 0</inkml:trace>
  <inkml:trace contextRef="#ctx0" brushRef="#br0" timeOffset="323858">23044 6660 8355,'0'-12'-4,"-2"1"89,-2 2 301,3 4-304,-5-1 0,5 5 0,-2-2 0,-1 6 0,1 5 0,2 3-17,1 2 0,1 0 1,2 3-1,2 0 1,2-1-1,3-1 1,1-2-81,1 1 1,1-5 0,-1-1-1,1-1 1,-1-4-83,0 0 0,1-2 1,-1-2-1,1 0 58,-1-3 0,0-4 0,1 0 0,-1-2-29,1-1 1,-1 0-1,0-1 1,-1 1-58,-2-1 0,2-2 0,-4 2 0,1 1-10,0 1 1,-4 2 0,3-1 93,-1 2 0,-1 5 121,-1-1 1,-2 4-1,2 4 20,-3 4 0,-1 3 0,0 3 1,0 1-48,0 2 1,4 1-1,0-3-30,-1 2 0,0-1 1,0-2-1,1 1-40,-1 2 0,-2-1 0,-1-4-123,0 1 1,-1-6 0,-3-3-295,-5-3 0,-2-2 2,-1-3 1,-1-9-1,1-6 1</inkml:trace>
  <inkml:trace contextRef="#ctx0" brushRef="#br0" timeOffset="324112">23304 6238 8355,'-19'0'0,"6"2"-681,9 2 0,4 3 177,4 5 1,7 1 440,6-1 0,10 0 0,0 1 0</inkml:trace>
  <inkml:trace contextRef="#ctx0" brushRef="#br0" timeOffset="324651">23912 6623 8355,'1'-6'-147,"3"6"0,-2 6 0,3 6 1,-1 1 274,0-1 1,1 0-1,-5 2 1,1 1-23,3 2 1,-3-1 0,4-3-233,-4-1 0,4-1 1,4-2 9,2-5 0,1-4 57,1-4 0,-1-7 1,-1-6-1,-1 2 36,-2 1 1,-4 2 0,4-1 0,1 1 91,-3-1 0,5 1 0,-2 0 0,2-1-3,1 1 1,1 5 0,-1 3 0,0 1-37,1-1 1,1 3 0,1-4 0,1 5-31,-1 5 0,-5-3 0,-2 7 0,2 0-47,1 2 0,-4 2 0,-2-2-71,1-3 1,-5 3-1,5-3 1,-2 3-37,0 2 1,0-5 0,-2-1 107,2-2 0,-2-1 0,5-5 56,-1-3 1,-1 1-1,-2-5 1,1-2 65,-1-1 0,3-1 0,-1-1 14,2 1 1,-4 4 0,2 1 94,1 1 0,1 2 0,5 4-89,0 0 1,-1 2 0,-1 2 0,-2 3-91,2 0 1,2 2-1,4-3-281,0 1 1,2-5 0,-3 2-1,2-2-175,-2-2 1,-1 5 0,-2 2 0</inkml:trace>
  <inkml:trace contextRef="#ctx0" brushRef="#br0" timeOffset="324820">24197 6201 8355,'-17'-18'-128,"4"6"1,6 6 0,11 6 0,10 4 0,6 5-370,4 2 1,6 7 0,2 1 0</inkml:trace>
  <inkml:trace contextRef="#ctx0" brushRef="#br0" timeOffset="325813">24643 6338 9337,'-5'-36'0,"-3"4"0,-2 6 1130,2 4 0,4 8-983,8 2 0,3 8 1,4 10-1,-2 10 0,-2 6 1,0 11-1,-1 8-42,-1 9 1,-1 8 0,-4 1 0,0 6-272,0 5 1,-5-1-1,-2-2 1,-1-3-267,-1-8 0,5-5 0,-3-5 0,2-8 235,2-7 0,2-4 1,1-10-1,0-2-267,0-1 427,0-8 1,1-6 0,2-8-1,1-3 1,0-3-214,2-2 0,-5 1 0,3-5 1,-3 1-41,-1 0 1,0 2 0,-1-2-1,-2 1 159,-1 3 0,-5-4 0,2-1 1,-2 0 158,1-1 1,1 6-1,-2-2 1,0 3 118,0 2 1,2 4 0,0 0 381,1-2 0,2 3-449,4-1 0,6 5 0,2-3 0,4 2-88,5 0 1,-2-1 0,6 2 0,1-3 28,1 0 1,2 1 0,0-3-1,-2 0-149,-2 1 0,1 0 1,-5 4-1,-2-1 65,-2 1 0,0-3 0,-1-1 64,1 0 1,-6-4 0,-2 2 51,1-2 0,-5 3 1,3 0-1,-2-2 52,-2-1 1,0 3-1,-2 1-77,-2 2 0,-3 0 0,-5 7 1,-1 2-24,1 4 0,-1 2 1,1 1-1,0-1-17,-1-1 0,6 5 1,3-6-1,3 3-28,1 2 0,1-1 0,3-1 0,6-1-277,5-2 0,-1-5 0,4 1 0,-2-3 121,1-1 0,4 0 0,-5 0 0,-1 0 120,-1 0 0,-1 0 0,-1-1 1,0-2 191,1-1 1,-5-4-1,-1 2 66,-2-1 1,4-1 607,-5-4-224,0 5-553,-4 1 0,1 6 5,3 0 0,-1 2 8,5 2 0,-3-1 35,3 5 0,0-5 181,5 1-416,-7-3 75,0-1-112,-6 0 0,-1-1 518,-4-3-100,-1 2 0,-3-3-111,1 5 1,5 1-1,-1 3 1,3 4-37,1 3 0,1 0 0,2 1 1,2-3-47,2 1 1,-3 4 0,5-6 0,-1 3-59,-1 1 1,2 1 0,-4-1-1,-1 0-30,1 1 0,-3-1 0,0 1 95,-4-1 0,-1-4 0,-5-1 0,-1 0 0,1-1-85,0-1 1,0-1-673,-5-4 1,5-5 339,0-3 0,-1-4 0,-3 0 1</inkml:trace>
  <inkml:trace contextRef="#ctx0" brushRef="#br0" timeOffset="326029">25164 6697 9233,'2'9'182,"2"-3"-501,4 0 1,3-2 0,2-4-1461,-1 0 1542,-5 0 0,-7 6 0,-7 0 1</inkml:trace>
  <inkml:trace contextRef="#ctx0" brushRef="#br0" timeOffset="327029">25177 6238 8355,'-3'-15'79,"-4"4"1,-5 4-49,-2 5 150,6 0 0,2 8 0,6 2 0,2 3 1,2 3-1,4 2-170,3 5 1,1-2 0,1 2 0,-2 1-308,-3 1 1,2 6-1,-6 2 1,-1 0 26,-2 4 0,-2-1 0,-4 1 1,-3-2-37,-3 1 1,3-3-1,0-3 1,-2-3 358,-1-4 0,3-3 1,1-6 583,1 1-301,2-6 0,4-3 1,2-7-103,2-1 0,-2-6 0,7 2-80,0-3 1,2 0 0,0 1-123,-2 2 1,2 5 0,-3-1-64,3 3 1,-3 1 0,1 1 58,0 3 0,1-1 1,-1 5-59,0 2 1,-5-3 0,3 1 0,-2 2 0,-1-1-90,2 0 1,-5 2 0,2-3 0,-6 3 124,-5 1 1,-3-3 0,-1-3 0,-1 1-13,1 0 0,-1-4 0,0 1-399,-4-3 0,3-1 0,-2 0-34,2 0 1,2 0-1,-1 0 1</inkml:trace>
  <inkml:trace contextRef="#ctx0" brushRef="#br0" timeOffset="327030">25388 6387 8946,'-13'0'174,"6"2"0,3 2 0,3 4 0,1 3 0,0 1 0,0 2 0,0 3 220,0 3 1,0 4-1,0 2 1,0 2-662,0 1 1,0 4 0,0-4 0,0-2-367,0-1 0,-2-1 1,0-2-1,-2 0-929,1-3 1349,-4-5 1,-6 3-1,-6-5 1</inkml:trace>
  <inkml:trace contextRef="#ctx0" brushRef="#br0" timeOffset="327031">25276 6846 9187,'-12'0'227,"5"0"0,3 0 1,8 0-1,4 0 1,4-1-1,5-2 0,2-3 1,2 1-764,0-1-648,-6-3 0,3 2 0,-6-6 0</inkml:trace>
  <inkml:trace contextRef="#ctx0" brushRef="#br0" timeOffset="327032">25400 6784 8355,'-14'6'51,"-2"2"0,-4 3 0,-4 3 0,-1 1 351,0 1 1,0 2 0,2-3 0,2 3-251,5 2 1,7-5 0,5 1 0,3-2-128,1-1 0,1-5 0,5-1 1,6-2-410,7-2 1,10-2-1,4-2-616,3-3 1,1-3 0,1-5 0</inkml:trace>
  <inkml:trace contextRef="#ctx0" brushRef="#br0" timeOffset="332424">16408 2084 8596,'-19'-36'0,"2"3"0,4 4 0,2 3 0,2 2 393,5 3 1,-1 8-1,-1 6-474,-1 1 0,-1 12 0,-6 8 0,-1 3 0,-3 7 1,-1 3-1,-3 5 0,-2 1 92,0 0 1,-3 0-1,1 5 1,0-1 0,4-1-1,1-2 1,3-2 0,2-2-1,5-4 1,5-4 137,5-5 0,12-5 0,6-3-155,5-5 1,13-14-1,7-7 1,5-5-118,2-2 0,5-7 0,0-2 25,-2-3 1,0-1 0,-1 0 0,0 0 0,-5 0 61,-6-1 1,-6 3-1,-12 1 1,-5 7 87,-9 5 1,-6 1-1,-9 9 1,-10 6 79,-10 8 1,-9 7 0,-6 12 0,-3 8-57,-3 5 1,1 4 0,4-1 0,7-1-239,5-3 1,9 1 0,9-6 0,9-3-283,7-3 0,22-9-170,16 0 1,22-6-1,13-7 1</inkml:trace>
  <inkml:trace contextRef="#ctx0" brushRef="#br0" timeOffset="333478">17711 1228 8355,'13'-2'-372,"2"0"1,2-4 0,0-1-1136,0-2 1622,-3 3-100,10-5-48,-11 4 1,11-5-1,-5-1 1</inkml:trace>
  <inkml:trace contextRef="#ctx0" brushRef="#br0" timeOffset="350237">17723 3113 7135,'1'-12'0,"2"-1"0,1 1 0,-1-1 0,-2 1 0,-1 0-266,0-1 243,0 1 1,0 4 0,-1 1 0,-3 1 0,-4 3-1,-3 2 1,-2 1 0,1 0 0,-1 1 36,1 3 0,0-1 0,-1 4 0,-1 0-34,-2 0 1,2-3-1,-4 4-2,0 2 1,3 2-1,-6 4 1,-1 1-1,-1 1 26,-2 0 0,0 3 0,0-3 0,2 1 4,2 3 1,-1 0 0,6 0 9,1-1 0,6-5 0,5 5 0,3 1 0,1 3 2,0 4 1,0-1-1,1 5 1,2 1-15,1 2 0,6 1 0,-2 2 0,2 1-47,-2 1 1,3 4 0,-3-2-1,3 1-92,2 3 1,0-4-1,3 0 1,2-2-142,1 0 250,-4-5 0,14 0 0,-3-4 0</inkml:trace>
  <inkml:trace contextRef="#ctx0" brushRef="#br0" timeOffset="351084">21878 3051 8355,'12'-4'-343,"2"0"0,2 1-820,5 2 947,-3 1 184,5 0 1,-3 0 0,6 1 26,3 3 1,-7-1 0,3 4 0,-3 0 0,-3 0-1,-2 2 1,-4 2 0,-2 3 0,-2 1 31,-5 2 0,-3 1 0,-1-2 1,0 5-6,0 2 0,-4 2 0,-1 1 0,-1 3 51,1 4 0,-4 4 0,5 3 1,1 3 18,2 1 0,7 2 0,2 3 1,3 0-74,1-4 1,1 6-1,-2-4 1,-2-2-38,0-1 0,-3-2 0,3-5 1,-5 0-1,-3 0 1,-1-5 0,-1-2 1,-3 1 1,-5-5-1,-7 3 1,-6-3 0,-7 0-145,-8 3 0,-7-3 0,-10 5 0,-3-4 29,1-2 1,-10 3 0,2-9 0</inkml:trace>
  <inkml:trace contextRef="#ctx0" brushRef="#br0" timeOffset="352204">15825 4837 8355,'0'-14'-182,"0"-1"1,0-2 0,0 1-1181,0-2 1380,6-1 8,-5-1 0,5-2 0,-6 6-17,0 1 0,3 2 0,-3 6 0,-7 7 0,-6 9 0,-5 4-6,-1 4 0,-2 5 0,-3-1 1,-1 1 26,0-2 0,-4 4 1,1-4-1,2 5-20,0 4 0,8-1 0,-7 3 0,2 0-44,0-4 0,3 0 1,4-3-1,2 0 46,2-4 1,5-2 0,2-5 0,4-1-126,1 1 0,1-7 1,4-1 93,3-4 0,2 0 0,1 2 0,-2 3 0,1 1 17,-5 2 0,2 2 1,-1 3-1,-1 4 3,1 7 0,-2 1 0,-4 8 1,0 2-4,0 0 1,0 9 0,0-3 0,0 5 1,0 2 0,0 1 0,0-1 0,1 1-25,3 0 0,5-6 0,7-1 1,6-4-287,6-1 284,9 2 1,18-9 0,9 7 0</inkml:trace>
  <inkml:trace contextRef="#ctx0" brushRef="#br0" timeOffset="352945">21965 4614 8355,'24'-25'-255,"1"6"0,-1 3 0,-2 7 1,-3 5-1,-3 4 0,-3 2 1,-5 4 66,-2 1 0,-1 1 1,-2 4 231,1 1 0,6-5 0,-2-1 0,3 0-8,1 0 0,1-3 1,-1 4-1,1 2 35,-1 1 0,-1 5 0,-3 2 0,-4 2-68,-2 2 0,-2 1 0,0 5 0,0 2 17,0 3 1,-2 7 0,0-4-46,-2 4 1,-1 3 0,5-4-1,0 3 27,0-2 1,0-2 0,0-2 0,0-3 0,0-2 7,0-1 1,0 0-1,-1 5 1,-2-2-115,-1 1 0,-4 2 0,2 3 1,-1 1-22,-2 1 1,-2 0 0,-2-4 0</inkml:trace>
  <inkml:trace contextRef="#ctx0" brushRef="#br0" timeOffset="353168">22771 5618 8355,'0'-23'-656,"0"2"1,5 14 0,2 9 0</inkml:trace>
  <inkml:trace contextRef="#ctx0" brushRef="#br0" timeOffset="361384">14585 5420 7961,'-7'-13'0,"3"1"524,3 0-257,1-1 0,0 12 1,0 5-1,1 6 1,3 3-1,3 3-155,0 0 1,3 1-1,-5-5 1,2-1-1,3-1-349,1-2 1,1-5 0,1 1 0,0-3-10,4-1 0,-2-1 0,4-3 0,-1-5 76,-3-2 1,-1-2 0,-1-3 0,-1-1 6,0-3 0,-3 5 0,-2-1 0,-2 2 154,-2 1 199,-2 7 0,-6 3 0,-4 10-80,-2 5 1,0 9-1,2-1 1,0 4-9,0 1 0,-2 1 0,0 1 0,1 4-159,2 0 0,4-2 1,-3 3-1,1-2-298,4-2 0,0 2 0,2-2-673,0-5 840,0-4 1,6-1-1,1 2 1</inkml:trace>
  <inkml:trace contextRef="#ctx0" brushRef="#br0" timeOffset="361585">14945 5680 8355,'0'-5'224,"0"5"1,0 7 0,-2 5 0,0 5 12,-2 3 0,-1 4 1,5-1-1,0 1 0,0-1-667,0 3 1,0 2 0,0-5 0,0-2-319,0-5 1,0 4 0,0-1 0</inkml:trace>
  <inkml:trace contextRef="#ctx0" brushRef="#br0" timeOffset="362266">16272 6437 8355,'-6'-18'-59,"-1"4"1,-5-2-1,-2 7 1,-1 5-1,-3 6 1,0 4 0,-2 10 24,-4 6 0,2 1 0,-7 10 0,3 3 0,4 3 1,4 3-1,6 2 279,1 3 0,5 4 1,3 0-1,8-3-504,7 1 1,6-7 0,9 0-288,6-4 1,1-6 0,8-2 0</inkml:trace>
  <inkml:trace contextRef="#ctx0" brushRef="#br0" timeOffset="362914">22337 6139 8355,'0'-8'0,"0"0"189,5 5 1,2 3 0,4 10 0,-1 5-97,-2 5 1,4 4 0,5 2 0,-2 2 0,0 2 0,0 0 0,1 3 0,-5 2 3,-6 3 1,-5 9 0,-5 3-1204,-8 6 0,-10 5 0,-9 1 0</inkml:trace>
  <inkml:trace contextRef="#ctx0" brushRef="#br0" timeOffset="363917">14970 6648 8355,'-6'-13'-112,"1"8"0,-4 5 1,5 7-1,3 4 1,1 1-1,0 0 1,1 1 250,3-1 0,-1 1 0,5-1 0,2-1 0,1-1-193,1-2 1,1-5-1,1 1 1,1-3-28,1-1 1,1-1 0,-3-3-27,2-5 0,-6 3 1,2-3-1,-2 0 0,-2-2 0,0-2 1,-5 1-1,1-1 1,-2 1 210,-2 0 0,-2-1 181,-2 1 1,1 5-154,-5 3 0,5 4 0,-1 4 1,3 6-41,1 5 0,0 0 0,-2 6 1,0 1-34,-2 1 1,-1 2 0,5 1 0,-1 2-50,-3 1 1,3-3 0,-5-3 0,2 2-44,0-3 1,-6 1 0,3-5 0,-1 0-104,0 0 0,4-1 1,-3-5-1,0-1-617,0-3 1,3 2 526,-4-6 1,-1 6-1,-3-3 1</inkml:trace>
  <inkml:trace contextRef="#ctx0" brushRef="#br0" timeOffset="364232">15304 6995 8426,'0'-12'364,"0"-1"-156,6 6 0,-3 2 0,5 5-177,2 0 0,-3 0 0,1 0-146,1 0 1,-3 5 0,-2 3-163,-2 4 0,-2 5 237,0 4 1,-2 1 0,-2-1 23,-4-5 0,2-2 1,2-1 12,3-1 0,1-4 0,1-1 0,3-1-30,4-4 0,5 0 0,3-2 1,5-2-276,3-2 1,0 1 0,3-5-105,1-1 1,4-2-1,5-2 1</inkml:trace>
  <inkml:trace contextRef="#ctx0" brushRef="#br0" timeOffset="364960">17574 7590 8176,'-5'-12'0,"-4"1"-284,-2 3 0,-1 2 198,0 6 1,-6 6 116,-3 2 1,-1 10 0,0 7 0,3 6 0,1 5 0,4 3 0,3 3 0,4 5-22,1 1 1,8 9-1,6-7 1,6 2 0,5 2-1,7-1-516,5 0 1,7-2 0,6-2 0</inkml:trace>
  <inkml:trace contextRef="#ctx0" brushRef="#br0" timeOffset="365506">22213 7293 8355,'6'-20'-156,"6"8"0,-4 8 1,3 2 382,1 2 0,6 13 0,1 7 0,2 11 0,0 6 0,1 4 1,1 3-1,2 3 175,0 3 0,-2 2 0,-3 10 1,-8-1-610,-7-3 0,-5 1 0,-6-4 0,-11 0-984,-11 0 300,-17 5 1,-11-4 0,-13 6 0</inkml:trace>
  <inkml:trace contextRef="#ctx0" brushRef="#br0" timeOffset="366290">16111 7863 7879,'-13'1'-178,"1"4"1,4 1 0,1 7-1,1-1 214,3 1 1,2-1 0,1 1 0,1-2-1,4-2 1,3-2 0,3-1 0,1-4 0,1 0-38,-1-2 1,0 0 0,1 0-14,-1 0 0,1-4 0,-2-2 0,-2 1 0,-2-2-8,-1 0 0,2-1 0,-4-5 0,-1 1 16,-2-1 0,3 1 0,1-1 0,-3 1 0,0 0-18,-2-1 221,5 6 0,-3 3 0,2 10 0,-3 6-58,-1 7 0,-4 5 1,-2 2-1,1 3 0,-2 3-133,0-1 1,3 5-1,-4-3 1,-2 3 0,-1 1-1,-1-1 1,-1-1-373,1-2 0,-1-6 0,1 2 0,1-3 0,1-2-670,2-4 981,5-2 1,-8-5 0,4-1 0</inkml:trace>
  <inkml:trace contextRef="#ctx0" brushRef="#br0" timeOffset="366728">16383 8334 8697,'-4'-8'0,"0"0"0,1-2 0,3-1 0,5-1 0,3 1 0,3 1 0,1 3 0,1 0 0,-1 2 0,1-1 0,-1 4 0,0-1 0,1 0 0,-2 0 0,-3 5-170,-4 5 1,-2 4 0,-4 1 0,-2 0 93,-4 1 1,-3-1 0,-2 1 0,1-1-14,0 0 0,3 1 0,2-1 1,0-1 56,1-3 0,3 3 0,0-2 53,6 2 1,4-3 32,5 0 1,1-5 0,-1 3 0,0-2 0,1 0-17,-1-1 1,1-1 0,-1 1 26,0 1 1,-1 2 0,-1-3-1,-3 2 1,-2 2-5,-2 3 0,-4 1 1,-6 1-117,-6 0 0,-3 1 0,1-1 0,-3 2 0,-1 1 1,-2 2-484,2-2 1,-5-1-1,5-2 1</inkml:trace>
  <inkml:trace contextRef="#ctx0" brushRef="#br0" timeOffset="371248">22647 3559 8355,'0'-12'-732,"-2"4"1,0 0 1077,-3-2 1,1-1-34,4-2 1,0 8-231,0 5 1,0 5 0,0 8 0,2-1 0,2 1 0,3-1 16,0 0 0,4 5 0,-3 0-208,3-2 0,1-2 0,1-1 0,-1-3-41,0-1 0,1-1 0,-1 2-362,1-5 1,-5-3-50,0-1 0,-1-1 473,1-3 0,-2-3 0,-6-6 87,0 1 0,0-1 0,0 1 0,0 0 0,-6-1 0,0 1 0</inkml:trace>
  <inkml:trace contextRef="#ctx0" brushRef="#br0" timeOffset="371542">22820 3522 8355,'13'-7'-1781,"-6"2"2053,-2 5 1,-5 5 0,-1 4-52,-3 2 0,1 1 0,-4 2 0,0 1-23,0 2 0,0 5 1,-2-2-1,0 4-136,0 0 1,2 7-1,-1 1 1,-2 1-31,-1 0 0,3-2 1,1 4-1,0-4-329,0 0 1,4-4 0,-1-5-1035,3-1 957,1-6 1,-6 9-1,-1-5 1</inkml:trace>
  <inkml:trace contextRef="#ctx0" brushRef="#br0" timeOffset="386822">17463 3659 8355,'-6'-11'129,"-2"1"1,-3 3 0,0 0 541,2 0-407,4 5 0,8-5 0,4 4 0,6-1 0,7 0 0,6-2 0,4-1-706,2 0 1,4-2 0,-2 3-611,6-1 1,-7-1 0,3-4 0</inkml:trace>
  <inkml:trace contextRef="#ctx0" brushRef="#br0" timeOffset="387904">18790 3857 8274,'-13'0'-106,"6"0"0,0 0 0,5-1 183,-3-3 0,1 1 1,4-5 857,0-2-610,0-1 0,-5 0-123,-3 3 0,-3 3 1,-2 10-57,1 3 1,-1 4 0,1 3 0,0 3-61,-1 2 0,1-1 0,-1 3 0,2-3 34,3-1 1,-2 3 0,6-5 0,1 0-98,2-3 0,1 0 0,1-2 0,4-3-61,3-4 0,3-2 0,1-2 1,1 0-48,-1 0 1,1-2-1,0-3 1,1-6-85,-2-5 0,6 0 0,-8 2 0,-2-1 93,-1-2 0,-3 1 0,-4 4 0,0-1 91,0 1 0,-5-1 0,-3 2 116,-3 3 1,-2 3 0,1 5-7,-1 0 0,5 0 0,0 1 0,-2 4 0,-1 6-56,-1 5 1,3 2 0,3-3-1,0 1-113,3-1 0,2 3 0,1-1-121,0-2 1,1-5 0,3-3 0,5-2-92,2-2 1,1-2-1,2-2 1,1-3 29,2-5 0,-1-6 0,-3-1 0,-1 1 12,0 1 1,-3 1 0,-2 1 45,-2 0 1,-2 1 0,-7 2-208,-5 5 0,-2 8 1,-1 5-1,0 2 207,-1 1 1,-5 0-1,-1 1 1</inkml:trace>
  <inkml:trace contextRef="#ctx0" brushRef="#br0" timeOffset="388147">18566 3572 8355,'-15'-13'854,"3"1"-690,-3 0 0,15 3-236,0 1 0,9 4 0,8-3 0,-1 0 299,2 0 0,6 3 0,6-3 0,2 2-705,2 2 0,1-2-389,-2 0 0,2 1 0,-3 4 1</inkml:trace>
  <inkml:trace contextRef="#ctx0" brushRef="#br0" timeOffset="389646">20836 3808 8355,'-6'-20'100,"-2"2"0,-1 2 0,0-1 73,5 2-113,3-4 1,-1-1 0,0-3 0,-3 1 0,3 1 0,0 1 0,2-1 0,2 2 0,0 1 220,3 3 1,-1 1-1,-3 3-38,3 3 1,-4 9 0,2 11 0,-7 8 40,-1 3 0,-3 3 0,-3 3-193,0 4 0,1-1 0,1 1 0,2 1 0,-1 1-63,2-2 1,2 1-1,5-6 1,0-3-131,0-3 1,0-7 0,1 2 0,3-5-53,5-4 0,-2-2 0,1-6 0,2 0-12,1 0 0,1-6 1,-1-2-1,-1-3 77,-2-1 1,0-6 0,3-3 0,-1-2 94,-2-2 1,-5-4-1,2 0 1,-1 1 10,1 2 0,-1-3 0,-4-1 1,-2 0 12,-2-1 0,-3 4 0,-5 6 0,0 4 56,-1 4 1,-3 6-1,-2 3 1,0 4 158,0 4 0,-3 8 0,3 9 1,0 4-99,0 4 1,2 2-1,5 6 1,3 1-71,3-1 0,4-1 0,1-2 0,0-1-292,0 2 0,6-5 0,2-1 0,3-4 7,1-5 1,1-3 0,-1-9 0,1-4 97,-1-2 1,2-4 0,1-3-1,1-6 91,0-4 0,-3-9 1,-2 1 36,-2-5 0,2-2 0,-4 2 0,1-2 0,-1-2-59,-2-2 0,-1 4 1,-4 2-1,0 6-81,0 5 0,-5 5 0,-3 4 48,-3 4 1,-2 8-1,1 5 1,-1 7-150,1 4 1,0 5-1,1 3 1,2 2-382,5 2 1,3-6 35,1-1 0,5-1 0,2-4 0</inkml:trace>
  <inkml:trace contextRef="#ctx0" brushRef="#br0" timeOffset="389850">20662 3026 8355,'-7'-8'-1236,"3"0"889,3 5 1,-5-3 0,0 6 0</inkml:trace>
  <inkml:trace contextRef="#ctx0" brushRef="#br0" timeOffset="390211">20774 2902 8355,'0'-12'-37,"-6"5"746,5 1-204,-4 1 1,-1 3-243,-2-2 0,1 4 0,-1 4 0,-3 5-299,-5 2 1,1 1 0,-5 2 0,-2 1 7,-2 2 1,-1 3-1,0-3 1,2-1-25,2 2 0,2-4 1,4 3-86,-2-4 0,6-4 0,7-1 63,3 2 1,1-4-1,1 1 1,3-1 47,5-3 0,2 2 0,1-1-70,0-1 1,5 3-1,0-2 1,-1-2-1,1 1-429,-1 1 1,5-2 0,-5 3 0,0-1-680,-3 0 1107,0 1 0,-6 0 0,-2 2 0</inkml:trace>
  <inkml:trace contextRef="#ctx0" brushRef="#br0" timeOffset="390405">20253 3398 8355,'-10'-4'82,"6"0"0,8 1 1,6 2-1,4 1 0,2 0 373,5 0-483,8 0 0,-1 4 0,5 0 0,0 0 1,0 0-1,-2 2 0,0 1 0,-2 1-788,1-1 0,-4 4 0,5-4 0</inkml:trace>
  <inkml:trace contextRef="#ctx0" brushRef="#br0" timeOffset="390830">21022 3138 8355,'-12'0'131,"-1"-6"0,8 5 0,5-3 112,7 2 1,5 2 0,4-1-1,5-2-588,3-1 0,0 0-480,1 4 1,6-6-1,0 0 1</inkml:trace>
  <inkml:trace contextRef="#ctx0" brushRef="#br0" timeOffset="401614">14957 9922 8899,'0'-13'0,"-1"2"0,-2 2 0,-1 1 0,1-2 0,2-1 595,1-2-365,0 1 0,0 0 0,1-1 0,3 1 1,3-1-103,0 1 1,8 4 0,-2 1 0,0 1 0,3 4 0,0 0 0,5 4-150,2 2 1,-3 4-1,-3 9 1,0 3-1,0 4-136,-2 0 0,-2 5 1,-2 0-1,-1-1 1,-3-2 99,-1-1 1,-2-2 1,-4-2 0,0-3 0,0-6 1,0 1 37,0-1 1,-2-5 69,-2-3 1,1-8 0,-3-6-1,0-3-24,3-4 1,2-6 0,1-1-1,0-3-3,0-1 1,5-4-1,4 1 1,2-1-7,1 3 0,0 4 0,0 5 1,-3 4-19,-1 7 1,1 3 0,3 8-1,0 2 0,0 7 0,-3 7 0,-1 1-137,2 3 1,1 1 0,2 2 66,-1 0 0,0-2 0,1 0 1,-2-3-17,-3 2 0,3-4 0,-4 0 0,1-1 14,0-1 95,-5 1 1,3-12 0,-6-6 78,0-10 0,0-3 0,1-7 0,2-1-36,1-1 1,6-2-1,-1 0 1,5 0-55,3 1 1,3-1-1,-2 1 1,0 4-143,0 3 1,4 5-1,-3 4 1,1 3 32,-4 4 0,-2 2 0,-2 4 0,-1 4 24,-2 6 0,-2 5 0,-5 4 98,2 1 1,1-4 0,-5-2 0,0 1 0,0-3 138,0 1 0,5-1 0,3-6-186,3-3 1,6-2 0,-1-6 0,0 0-168,-3 0 1,4-2 0,-1-2 0,0-4 42,-3-3 0,4-2 1,-1 0-1,0-2 50,-3-2 0,-4-4 0,-1 3 0,0 1 71,-1-1 0,-1 1 0,-6 5 670,0-1-371,0 6 0,0 5 1,0 8-171,0 7 0,0 3 1,1 0-1,2 0 0,2 1-105,2 1 1,0-3 0,3 4 0,-1-1-270,5-3 0,-1-2 0,4-4 0,0-2-636,0-1 0,5-2 487,-2-4 0,4-6 0,0-1 0</inkml:trace>
  <inkml:trace contextRef="#ctx0" brushRef="#br0" timeOffset="401863">16123 9537 8355,'-12'0'24,"5"6"-53,3 2 1,8 3 0,4 0-612,3-2 0,1 2 0,1-5 0</inkml:trace>
  <inkml:trace contextRef="#ctx0" brushRef="#br0" timeOffset="402292">16421 9934 8355,'-13'-11'43,"2"2"0,3 0 0,4 0 137,2-2 1,2 2 0,2 3 0,2-1 0,4 1-133,3 1 0,2 0 1,-1 4-1,1-2 1,-1-1 283,0 1 1,1 8-304,-1 3 1,-4 3 0,-1 1 0,0 1-110,0-1 0,0-4 0,3 1 0,-2 0-56,2 2 1,-1-2 0,1-3 65,-2 0 1,-4-2 114,4-4 1,-5-5 0,1-4-25,-2-2 1,-2-1 0,0-1-1,0 1-63,0 0 0,1-3 0,3 1 0,3 3-14,0 0 1,4 1 0,-3 2-1,3 4 87,2 2 1,-1 2-1,2 0 1,1 2 67,2 2-1,-1 3 1,-3 6-64,-1 4 1,0-3 0,1 4 0,-1-2 0,1 1-717,-1-2 1,2-1-42,2-2 0,-2 0 0,4 1 0</inkml:trace>
  <inkml:trace contextRef="#ctx0" brushRef="#br0" timeOffset="402856">17859 9500 8355,'-12'-19'0,"5"1"145,-4 6 0,8-1 0,-4 1 0,2-1 0,2 1 0,2 0 1,1-1 271,0 1 1,1-1 0,3 1 0,5 1-249,2 3 0,6 1 0,6 4 0,1-1-50,1 1 1,3 9-1,-8 6-161,4 7 1,-4 6 0,0 4 0,-2 4-1,-3 4 23,-1 5 0,-2 0 1,-1 5-1,-1 0 38,-2 4 1,-5-5 0,2 3 0,-1-3 20,0-6 0,6 1 0,-2-9 0,2-1-225,-2-2 0,7-8 0,-2-6 1,2-4-414,3-3 1,-3-5 0,4 1 0,-1-2-196,-3-2 0,-1-11 0,-1-3 1</inkml:trace>
  <inkml:trace contextRef="#ctx0" brushRef="#br0" timeOffset="403077">18120 9711 9825,'-2'-11'0,"-2"4"0,-4 7 488,-3 7 0,-3 5 0,-2 6 0,-5 7 0,-4 7-247,-4 4 0,2 2 1,-6 4-1,0 2 1,1 0-160,3-3 0,3-2 0,2-2 0,5-3-2635,7-5 1174,5 0 1,1-9 0,-1 4 0</inkml:trace>
  <inkml:trace contextRef="#ctx0" brushRef="#br0" timeOffset="405932">14089 11981 8355,'-12'-4'0,"1"-2"0,2-1 0,5-3 0,3-1 0,2-2 0,3-2 0,5-3 233,2-2 0,2 0 1,4-5-1,2 0 0,2 0 1,0 0-1,-1 1-370,0-1 1,0 1-1,-6 4 1,-3 2-30,0 0 1,-5 4-1,-1-2 1,-1 2 0,-1 3-1,-3 1 103,-3 2 0,-6 5 1,0 0-1,-2 5 1,0 3 190,3 2 0,-3 3 1,4 5-1,0 1-23,3 0 1,-1 2-1,0-1 1,3 1-66,0 0 0,4 0 0,2-3 0,4 2-69,3-2 1,7-3 0,3-2 0,2-3-179,2-2 0,-2 0 1,-1-5-1,-2 0-125,-2 0 0,-2 0 222,-3 0 0,-7 1 0,-3 3 0,-7 3-51,-8 0 1,-1 3 0,-5-5 0,2 1-246,-1-1 0,1 3 406,3-3 0,1-1 0,0-4 0</inkml:trace>
  <inkml:trace contextRef="#ctx0" brushRef="#br0" timeOffset="406107">14784 11658 8355,'-11'-1'10,"1"-2"0,3 0-533,2 5 0,0-1 0,5 7 255,0 2 0,6-5 0,1 1 0</inkml:trace>
  <inkml:trace contextRef="#ctx0" brushRef="#br0" timeOffset="406357">15081 11212 8355,'0'-13'1495,"0"1"-1378,0 5 1,2 8 0,0 12 0,4 6 0,1 5 0,1 2 0,0 1 0,1 4 0,-1 0 31,-1 4 0,2 1 1,-4 1-1,-1 0-502,1 0 1,-3-4 0,2-1-282,-3-2 0,-1-2 0,0-6 0,1-3 88,4-1 1,-4-1 0,4-5 0</inkml:trace>
  <inkml:trace contextRef="#ctx0" brushRef="#br0" timeOffset="406528">14994 11571 8355,'0'-12'0,"2"0"276,2-1 1,3 5 0,7 0 0,2-2 0,5-1 0,4-1 0,4-1 0,4 1 0,2-1-2242,3 1 1178,-1 5 0,0-4 0,0 4 0</inkml:trace>
  <inkml:trace contextRef="#ctx0" brushRef="#br0" timeOffset="406684">15615 11695 8411,'0'-19'-893,"5"7"1,2 6 0</inkml:trace>
  <inkml:trace contextRef="#ctx0" brushRef="#br0" timeOffset="433468">17252 11497 8355,'7'-19'21,"-3"1"0,-3 1 0,-1 1 0,0 1 0,1 1 0,2 1 0,1 1 974,-1 0 1,0 3-769,1 1 0,-3 11 0,5 2 0,-2 8 0,0 5-235,-1 1 0,0 2 1,1 2-1,3-2 1,1-3-1,0-2-167,2 1 0,1-2 61,1-7 0,-3 2 0,-1-6 0,1-1 0,2-2-232,2-1 0,-2-1 1,-1-4-1,-2-4 172,1-6 0,-3 0 1,0-6-1,-2-1 146,0-2 0,4 4 1,-4 0-1,-1 1 220,-2 0 0,-1 4 108,0-2 0,0 10-134,0 7 0,0 7 0,0 8 0,0 3-96,0 1 1,0 2 0,2 5 0,0 2-57,3 1 1,3 0 0,-3-3-1,2 2-10,3 0 0,-3 6 0,1-6 0,0 1-165,-1 2 0,-1-5 0,-6 4 0,0-1-46,0 0 0,-4-4 0,-2-6 1,-2-1-21,-6-3 0,0 2 0,-5-3 1,0-5-24,-1-2 1,4-3-1,-3-4 1,1 0 29,2 0 1,7-5-1,2-4 1,1-3-26,4-4 0,2 0 245,4-4 0,8-1 0,7-4 0</inkml:trace>
  <inkml:trace contextRef="#ctx0" brushRef="#br0" timeOffset="433772">17859 11832 8355,'-11'1'0,"3"3"67,4 5 1,1 2-1,0 2 1,-2 3-1,-1 1 1,1 3-1,1 0 1,0 1-1,-1 0-527,3 1 0,-1-3 0,0 0 0,-1-1-928,1-2 1388,2-8 0,1 3 0,0-4 0</inkml:trace>
  <inkml:trace contextRef="#ctx0" brushRef="#br0" timeOffset="434245">18318 11286 8344,'-1'-11'-308,"-3"3"205,2 2 0,-3 13 0,5 4 1,-2 4 243,-2 1 1,3 3 0,-3 2 0,2 1 50,2-2 1,0 2 0,2-4 0,1 0-326,1 0 0,5-1 1,0-6-1,2-2-69,1 0 0,0-7 0,1 2 0,1-2 85,2-2 0,-6-6 1,2-2-53,-1-3 0,-1-3 0,-2-1 0,-2-2 1,-2 1 250,0-2 1,0 3 0,-4-4 0,0 1 440,0 3 0,0-3 717,0 1-1044,0 6 1,0 11 0,0 10 0,0 5-131,0 6 0,0 2 1,1 2-1,4 1-139,3 3 1,-1 1 0,1 5 0,2-2-77,1 1 0,-3-2 0,-1 1-33,-2 1 1,1-2-1,-3 0 1,1-1 0,-3 0 73,-4-1 1,1-5 0,-7-6 0,-2-1 87,-4-3 0,1-2 1,-2-4-1,1-2-92,-2-1 1,3-2-1,-2-4 1,2-2-156,2-2 0,1-3-42,2-5 1,-2-6-1,4-1 1</inkml:trace>
  <inkml:trace contextRef="#ctx0" brushRef="#br0" timeOffset="434462">18752 11733 8355,'2'-7'582,"2"4"1,4 6 0,2 6 0,-2 5-210,-4 3 0,-2 1-529,-2-2 0,0 3 0,0 5 0,0-1 0,0-1 0,0 2 1,0-4-1209,0 0 0,0-4 894,0-3 0,5-1 0,2 0 1</inkml:trace>
  <inkml:trace contextRef="#ctx0" brushRef="#br0" timeOffset="434804">19248 11646 7407,'0'-8'3210,"0"-1"-2048,0 1-716,0 1 1,0 3 0,0 8-145,0 4 1,0 3 0,0 3-334,0 3 0,0-4 0,0 5 0,0-1-1184,0-1 0,-5 7-220,-3-3 0,-3 4 0,-2 0 1</inkml:trace>
  <inkml:trace contextRef="#ctx0" brushRef="#br0" timeOffset="435481">19645 11423 8355,'0'-13'-39,"0"1"1,0 3 0,2 3 0,0-1 268,3 0 1,-1 5-1,-4 2 1,0 7-1,0 4 1,0 2-137,0-1 0,4 5 0,0-1 0,0-1-138,2-1 0,-4-1 0,7-1 0,0-1-90,2-3 1,0-1-1,0-4-33,2 1 0,-1-1 0,6-6 0,-6-2-38,0-2 1,-3-2-1,1-3 1,-2-2 140,2-2 0,-3 2 0,0-4 0,-2 1 92,-2 1 1,-2-2-1,1 4 1,0 0 138,2 3 0,1 6-71,-5-3 1,0 6-1,0 4 1,0 7 55,0 6 1,0 6 0,0-3 0,1 1-60,3 3 0,-3 6 0,5 1 0,-2 0-71,0 1 0,0-4 1,-4 5-1,0-2 56,0-1 0,-1 1 0,-2-4-272,-1 0 0,-4 0 1,2-2-1,-1-2 1,-2-5-99,-2-2 0,2-1 1,1-2-1,-1-3-213,-2-4 1,-2-3-362,1-1 856,-1 0 1,6-5-1,2-2 1</inkml:trace>
  <inkml:trace contextRef="#ctx0" brushRef="#br0" timeOffset="435777">20092 11757 9144,'0'-12'0,"0"0"0,1 1 969,3 2-945,3 4 1,6 5-1,-1 0 1,-1 1 0,-1 3-1,-2 5 1,0 2-1,-1 1-506,-3 0 1,-2 1-1,-2 1 1,-2 1 412,-2 1 0,-1 5 0,-5-4 0,2-2 184,-2-2 1,0 0 0,1-2 0,2-1 7,1-2 0,2-4 57,4 4 0,3-5 0,4 1 0,5-4-447,2-4 0,5 1 1,2-5-1,2-2-417,2-1 0,6-1 0,0-1 1</inkml:trace>
  <inkml:trace contextRef="#ctx0" brushRef="#br0" timeOffset="436062">20600 11646 8355,'-7'1'204,"3"3"0,3-1 1,1 5-1,0 2 1,0 1-1,0 1 0,0 2 1,0 1-1183,0 2 0,4-1 403,0-3 0,0-1 0,-4 1 0</inkml:trace>
  <inkml:trace contextRef="#ctx0" brushRef="#br0" timeOffset="436526">20997 11311 8883,'-8'-6'-173,"0"-2"1,5 8 291,-1 4 0,2 6 0,4 2 0,0 1 151,3-1 0,0 5 0,-1 1 0,3 0-273,0-1 0,4 0-148,-3-5 0,3-1 0,2-2 0,-1-5 0,1-3-39,-1-1 0,0 0 0,1-1 0,-2-3 78,-3-5 0,3-2 0,-3-1 1,2 0 38,-2-1 1,2 1-1,-6-2 1,-1-1 202,-2-2 0,-1 1 1,0 3 284,0 1 0,-1 5-250,-3 3 0,2 4 1,-2 4-1,3 6-56,1 5 0,0 4 1,0 6-1,0 1-95,0 3 0,1-1 0,2 5-32,1 1 0,4-2 0,-2 1 0,-1 0 0,2-1-130,0-3 0,-4-3 0,1-3 0,-3-1-28,-1-1 0,-1-6 1,-3 2-1,-4-4-12,-3 0 1,-7-5-1,-3-1 1,-2 0-151,-2 0 0,-4-4 0,1 1 0,3-3-285,3-1 534,7-5 1,-3-2 0,6-6 0</inkml:trace>
  <inkml:trace contextRef="#ctx0" brushRef="#br0" timeOffset="436961">21382 11733 8355,'-6'-11'411,"-1"1"194,0 2 1,2 4 0,6-3 0,3 1-640,5 3 0,2 1-519,1-3 1,0 4-9,1-3 1,-5 8 327,0 4 1,-5-1 0,1 2 135,-2 0 0,-2 2 0,0 2 115,0-1 0,-2 0 0,0 1 55,-3-1 0,1-4 0,4 1 2,0 0 0,2-2 1,2 0-67,4-1 1,2-1 0,-1-2 0,0 1 38,0-1 0,2 4 0,2 0 102,-1 0 0,-4 2 0,-1-3 0,-1 1-51,-4 2 0,0-2 0,-2 1-108,0 2 0,-6 1 0,-2 0 0,-3-1-63,-1-2 1,-5-4 0,-1 3 0,0-1-627,0-4 14,2 0 1,3-2 0,1 0 0</inkml:trace>
  <inkml:trace contextRef="#ctx0" brushRef="#br0" timeOffset="437484">21965 11237 8355,'-5'-9'552,"3"2"0,3 3 0,6 4-205,4 3 0,1 5 0,4-2 0,1 1-337,4 2 1,9-2 0,-3 0 0,2 0-59,1 0 1,3 0 0,-4 2 0,-3 0-435,-4 0 1,-1-2-1,-7 1 333,-3 2 1,-7 1 0,-2 2 123,-4-1 0,-7 2 0,-7 1 0,-5 1 80,-2 0 1,-2 3-1,0 0 1,2 0-179,2-2 0,-1-2 0,6 0 0,2 2-732,4-2 0,5-5 467,5-2 1,0 0 0,0 5 0</inkml:trace>
  <inkml:trace contextRef="#ctx0" brushRef="#br0" timeOffset="437485">22473 11460 8679,'-12'0'132,"-1"5"0,1 4 0,-1 2 1,1 2-1,0 3 0,-1 0 1,1-1 141,-1-1 1,2 3 0,2 0-1,0 1-900,0 0 1,2-1 0,-1-5-149,-2 1 1,-1-1 0,-1 0 0</inkml:trace>
  <inkml:trace contextRef="#ctx0" brushRef="#br0" timeOffset="437850">22858 11323 8355,'-2'-12'766,"-2"0"-754,3 5 1,-5 0 0,5 4 251,-3-1 1,-3 4 0,-6 5 0,2 2 69,3 3 1,-3 1 0,3 3 0,-3 1-208,-2 1 0,5 6 1,1-1-1,0 3-50,0 0 0,5-3 1,-3-2-1,5-1-34,5-3 0,1 3 0,8-3 0,1-2-136,2-3 0,5-8 0,-1 2 0,2-2-109,2-2 0,0-6 0,0-2 0,-1-3 82,1-1 1,-6-5 0,-2-1 0,-5-1-63,-3-3 1,0-2 0,-5 0 0,-1-1 33,-1 0 0,-8 0 0,-4 2 1,-6 2-117,-9 5 1,-12 3 0,-11 5-500,-5 4 1,0 13-1,3 5 1</inkml:trace>
  <inkml:trace contextRef="#ctx0" brushRef="#br0" timeOffset="445976">14660 13705 8355,'0'-20'210,"0"4"1,2 3 0,5 5 0,6 4 0,2 3 0,3-1-122,2-2 1,4 1-1,2-4 1,2 2-260,0 2 0,6-2 0,-6 1 0,-1 1 0,-4 1 0,-4 2 0,-1 0-594,-3 0 1,-6 6-1,-4 1 1</inkml:trace>
  <inkml:trace contextRef="#ctx0" brushRef="#br0" timeOffset="447324">15466 13469 8239,'0'-12'187,"5"-1"0,-2 2 0,4 1 0,0 4 0,-2-1 1,2 1 427,0 1 0,1 1-519,5 4 1,-6 1 0,-3 3-99,-3 4 0,-1 3 1,0 3-1,2 1 43,2 2 1,-3-1-1,5-2 1,-2 1-249,0 2 0,5-2 0,-2-5 1,2-3 34,-1-2 0,0-1 0,5-4 126,-1 0 1,0-1 0,1-5 11,-1-6 1,-1-1 0,-1-4 0,-3 0 43,-2 0 0,1 0 0,-3 1 0,1 0 59,-2 1 0,0 1 0,-2 2 0,0-1 152,0 1 0,0 3-87,0 1 0,0 7-123,0 1 0,0 5 1,1 8-1,2 1 1,1 1 2,-1 1 0,2 10 0,1-1 0,-1 3-113,1 2 0,-1 2 0,-2 5 1,1-1 6,-1-3 0,-2 7 0,-1-3 0,0 2-48,0-1 1,0 4-1,0-1 1,-1-3 41,-3-3 0,-3-1 0,-5-5 0,-1-1 22,1-2 0,-2-3 1,-1-2-1,-2-6 73,2-5 1,-3 0-1,2-6 1,1-1 25,1-2 0,1-2 0,2-5 14,3-6 0,-2-2 1,6-7-1,2-1 1,2-3-35,4-4 1,4 2 0,8-5 0,4 2-96,-1 2 0,4 6 0,-3 3 1,0 1-231,1 3 1,-4 7 0,2 2-116,-1 1 0,4 3 0,-3-3 0</inkml:trace>
  <inkml:trace contextRef="#ctx0" brushRef="#br0" timeOffset="447942">16135 13494 8355,'13'0'-9,"-1"0"0,1 0 0,-1 0 509,0 0 1,2 0 0,1 0-339,2 0 1,5 0 0,-1-2 0,2 0 0,1-3-260,-4 3 1,-2 0-1,-6 2-1049,1 0 1,-2 2 562,-3 2 1,3-3 0,-4 5 0</inkml:trace>
  <inkml:trace contextRef="#ctx0" brushRef="#br0" timeOffset="448158">16309 13345 8355,'-7'-12'145,"2"6"1,5 7 0,0 9-1,0 7 1,0 3 0,0 5-1,0 3 1,0 1 0,0-1-1,0 1 1,0 0 0,1-1-1,2-2 1,2-2-785,2-1 544,1-5 0,1 0-863,-1-6 0,0 1 0,5-1 1</inkml:trace>
  <inkml:trace contextRef="#ctx0" brushRef="#br0" timeOffset="448874">16979 13395 8355,'0'-13'37,"0"1"235,5-1 0,-2 2 1,4 2-1,0 2 1,0 3-107,2 5 0,-2 6 1,0 8-1,-1 2 1,-4-2-1,0-1 1,-1-2-369,3 0 0,-1 5 1,4-1-99,-2 0 1,5-4 209,-2-4 0,3-2 0,2-6 0,-1 0-128,1 0 0,-5-4 0,0-2 155,2-1 0,-1-1 0,1-4 0,-3-2 29,-1-3 1,2 3 0,-4-2 0,0 2 0,0 2 79,0-1 1,0 1 0,-2 0 23,2-1 154,-3 6 0,5 3 0,-6 8-77,0 4 0,4 5 1,0 3-1,0 5-137,2 3 0,-3 0 0,3 3 0,1 0 27,0 2 0,-4 4 1,1-3-1,-3 2-56,-1 3 0,0 0 1,0 1-1,-1-1-250,-3-2 0,-3-6 0,-5 2 56,-1-3 0,-1-1 1,-1-1-1,-1-4 1,-1-5 13,-1-5 1,5 0 0,-4-6-1,3-1 30,2-2 0,1-6 0,3-4 0,3-3-109,4-5 0,2 2 218,4-6 1,1 1-1,7-5 1</inkml:trace>
  <inkml:trace contextRef="#ctx0" brushRef="#br0" timeOffset="449140">17487 13779 11709,'9'-4'0,"-1"0"0,1 1 0,1 3 0,-2 4 0,-3 4 0,-3 5 0,1 2 0,1 3 0,-1 1 0,-2 3 0,-1 2 0,0 0 0,0 1 0,0 0 0,0 0 0,0 0 0,0-1 0,0 0-3439,0-3 2805,0-4 0,-5 1 0,-2 2 0</inkml:trace>
  <inkml:trace contextRef="#ctx0" brushRef="#br0" timeOffset="458052">18579 13370 8355,'1'-14'94,"3"0"0,3 0 0,3 5 0,1 0 0,3 4 0,1-2-6,3 0 0,1 4 0,7-2 0,2 1 0,2 0 0,2 0 0,2-1 1,1 1-1,-2 1-457,-4 2 1,-3 1-1,-3 0-349,-2 0 0,-3 6 0,-6 1 0</inkml:trace>
  <inkml:trace contextRef="#ctx0" brushRef="#br0" timeOffset="458320">18591 13543 8355,'0'-12'-119,"3"1"1,4 3-25,5 4 0,5 2 1,-1 1-1,6-2 259,6-1 0,4-2 0,5 4-242,0-3 1,2 0 0,1 2 0,-1-1-290,-3 1 0,2 2 0,-7 1 0</inkml:trace>
  <inkml:trace contextRef="#ctx0" brushRef="#br0" timeOffset="458726">19658 13221 8355,'0'-19'722,"-4"1"-454,-1 5 0,1 5 1,3 1 34,-3 2 1,-3 0 0,-5 5 0,-1 0-73,1 0 1,-1 6 0,1 4 0,-1 3-47,1 4 1,0 5 0,-1-1-1,1 2 21,-1 2 1,1 4 0,0 1-197,-1 2 0,6-3 0,3 2 0,3 0 0,1-4-6,0 0 1,10-4 0,3-2 0,5-6-281,4-6 1,6 1 0,2-6 0,2-2-64,2-5 0,-2-5 1,1-10-1,0-6 164,-1-3 1,-3-8 0,-9 2 0,-3-1 48,-3 1 1,-6-7 0,-1 2-1,-2 0 6,-2-1 1,-8 6 0,-8 2 0,-6 2-283,-4 5 0,-8 10-295,-2 10 1,-8 8 0,-3 3 0</inkml:trace>
  <inkml:trace contextRef="#ctx0" brushRef="#br0" timeOffset="479861">15032 15304 8144,'7'-12'0,"-3"0"0,-2-1 0,1 1 0,1-1 222,-1 1 1,-2 4-1,-1 2 1,2 4-1,1 6 1,1 4-136,-2 6 0,1 2 1,0 1-1,1 2 0,0 2 1,0-2-1,2 0 0,-1-1-120,1 0 0,4-1-23,-2-5 0,-1-1 0,1-1 0,2-3-119,1-2 1,1-1 0,0-5 0,1-2 137,-1-1 0,1-6 1,-2 1-1,-2-5 4,0-3 1,-5-3 0,3 2 76,-2-1 1,-1 2 0,-2-4-1,0 1 1,3 0 238,-3 4 1,0 2-142,-2 2 1,1 6-91,3 6 0,-1 11 1,4 10-1,0 2-87,0 2 1,1 4 0,3 1 0,-1 2-81,-2 2 0,-1 4 0,2 2 1,-2 1 25,-1-1 1,2 3 0,-4-1 0,-1 1-39,-2 0 0,-1-3 0,-1-6 1,-3-2 29,-4-2 1,-8-1 0,-2-5 18,-1-4 0,-2-2 0,-3-5 0,-1-2 0,0-3 114,0-4 0,2-4 1,2-4-1,5-4 28,2-3 1,7-7 0,3-4-1,4-5-141,4-1 0,4-1 1,9 4-1,3 1-299,4 4 0,2 2 0,2 7 43,1 2 1,-1-2 0,-3 5 0</inkml:trace>
  <inkml:trace contextRef="#ctx0" brushRef="#br0" timeOffset="481129">15751 15825 8355,'0'-12'1115,"0"0"-998,0 10 1,0 9 0,0 14-1,1 2 1,2 2 0,1 0 0,0 0-1,1-1-203,-1 1 0,1 0 0,-2-2 0,1-2 0,-1-3 1,0-1-1,-1-1-933,2-1 0,1 5 0,-5-1 0</inkml:trace>
  <inkml:trace contextRef="#ctx0" brushRef="#br0" timeOffset="482798">16247 15615 8398,'0'-20'368,"0"2"0,4 10-267,0 0 1,6 5 0,0-1-1,3 3 1,5-1 0,2-1-277,2-1 1,4 0 0,1 4 0,0-1 0,-1-2 0,-3-1 0,-1 1 0,-1 2-1517,-2 1 1459,-1 0 1,-5 0-1,-1 0 1</inkml:trace>
  <inkml:trace contextRef="#ctx0" brushRef="#br0" timeOffset="483349">17053 15367 8355,'-1'-17'0,"-3"2"808,-5 4-103,4-2-538,-1 6 0,6 2 15,0 5 0,5 10 0,0 8 0,1-1-236,-1 1 0,3 3 1,-2-3-1,-1 0-92,1 0 1,2-2 0,-2-3 0,-1-1-68,1 1 1,3-5 0,0-1 100,2-2 1,-3-1 0,0-5 0,2-2-35,1-1 0,-3-6 0,0 2 0,1-3 102,-2-1 1,2-1 0,-5 1 0,0 0 52,2-1 1,-5-3 0,3-1-1,-2 2 50,-2 1 1,0-2 0,0-1 187,0 2-116,0 1 0,1 7-21,3 3 0,-2 8 1,3 4-1,-1 5 18,1 3 1,4 2-1,-1 6-110,3 1 0,-2-2 0,-2 9 0,-2-2 0,-1-1-1,2 1 0,-5 1 0,3 3 0,-2-2-142,-2-2 0,0 3 0,-2-4 0,0-3 66,-3-4 0,-4 0 0,0-5 0,-3-2-53,-4-1 0,2-6 0,-3-1 1,3-2 14,2-2 1,-4-1-1,-1-2-337,2 0 0,2-2 1,5-2 58,4-4 1,3-9 0,1-2 0</inkml:trace>
  <inkml:trace contextRef="#ctx0" brushRef="#br0" timeOffset="483701">17574 15763 8355,'0'-12'346,"0"0"0,0 3-792,0 1 0,6 5 363,2-1 0,3 3 0,1 1 0,1 0 516,-1 0 0,-4 4 0,1 1 1,-1 2-410,-1 3 0,2 1 0,-4 3 0,-3 1-269,0 1 0,-4 7 0,-2-3 0,-4 4 72,-3 0 1,-3-3 0,-1 0 0,-2-1 218,2 0 0,-3-2 0,2-6 0,2 0 594,4 1 0,5-5-483,5 0 1,3-5-1,5 1 1,7-2-28,3-2 0,10-2 1,-4-1-478,3-1 0,0 0 0,1 4 0,2-1 0,0-2-403,1-1 0,3-6 0,-2 3 1</inkml:trace>
  <inkml:trace contextRef="#ctx0" brushRef="#br0" timeOffset="484593">19038 15267 8355,'-7'-12'0,"1"4"50,6-1 1,6 7-1,2-4 1,3 2-1,3 0 1,2 1 0,5 2-143,2 1 1,2-4 0,0-1 0,0 3 0,0 0 0,-2 2 0,-2 0-494,-5 0 1,-2 6 0,-2 1 0</inkml:trace>
  <inkml:trace contextRef="#ctx0" brushRef="#br0" timeOffset="484830">19087 15429 8355,'8'-5'-23,"1"1"1,3-1-1,6 2 1,0-1-25,0 1 1,4-2 0,-1 0-1,2 1-373,2-1 0,4 3 43,0-2 1,5-3 0,-2 1 0</inkml:trace>
  <inkml:trace contextRef="#ctx0" brushRef="#br0" timeOffset="485219">20042 15056 8355,'0'-24'387,"0"4"0,-1 4-195,-3 8 1,1 2 0,-5 7 94,-2 4 1,-1 6 0,-1 5 0,-1 1-195,1 1 1,-1 1 0,1 6 0,0-1 67,-1 1 1,2 4-1,3 0 1,4-1-4,2-2 0,4 1 1,2 0-1,4-5-160,3-3 1,7 2 0,3-6 0,2-3-99,2-2 0,0-7 1,1 1-1,2-4 0,0-4 1,6-3 0,-6-7-1,0-3-185,-2-3 1,-6-4 0,-4-2-1,-4-1 151,-3-2 0,-4-6 0,-6 2 0,-3-1 2,-5 1 0,-7-1 1,-5 8-1,-4 4-235,-3 3 0,-4 4 0,-5 7-302,-1 3 1,-4 15-1,-2 4 1</inkml:trace>
  <inkml:trace contextRef="#ctx0" brushRef="#br0" timeOffset="490150">14039 17115 9053,'-6'-12'1105,"1"-1"0,5 2-946,5 3 0,3-2 1,7 5-1,3-1 0,1 0 1,5 0-1,2 1 1,1 2-166,-3 1 1,3 2-1,-5 0 1,-1 0 64,-2 0 0,2 5 0,-4-1-1799,-2-2 0,-1 5 0,-2 0 1</inkml:trace>
  <inkml:trace contextRef="#ctx0" brushRef="#br0" timeOffset="490990">14722 16917 8355,'0'-7'-274,"0"-4"0,0 3 0,1-2 511,3 2 0,-1-3 1,5 4-1,0-1 0,1 1 1,-1 1-1,2 3 197,1 2 0,-5 2 0,0 3-452,0 5 1,-5 6 0,3 3-1,-3 0 68,-1 0 1,0 4-1,0-3 1,0 2-63,0-1 0,5-4 0,0 0 0,2-2-132,3-2 1,-1-4 0,1-1 0,0-1-110,3-3 1,0-2-1,3-2 122,-2-3 1,0-3-1,1-6 1,1 1 110,0-1 1,-3-3-1,-2-2 1,-2 0-1,-4 0 18,1 3 1,-5-3-1,3 2 931,-2 0-316,-2 3-511,0 6 1,0 7 0,0 8 0,0 4 0,0 5-190,0 4 1,1 2 0,3 2 0,4 1 166,3 3 0,2 3 0,-1 6 1,2 4-18,3 3 1,-4-1 0,4 3 0,-3 1-247,-2 0 1,-1 5 0,-3-10-39,-4-4 0,2 3 0,-2-10 0,-2-1 113,-5-2 0,-6-4 0,-7-3 0,-6-3 0,-4-1 0,-5-3 0,1-2 0,-2-5 1,2-4 18,0-2 0,-2-5 0,6-5 0,5-9 258,6-5 0,1-7 1,12-1-1,2-1-323,2 1 0,13-3 1,2 4-1,5 1-467,3 2 1,5 2 0,2-1 0</inkml:trace>
  <inkml:trace contextRef="#ctx0" brushRef="#br0" timeOffset="501539">15639 17152 8355,'2'-12'0,"2"0"1,6-1-1,3 2 1,4 3 0,-2 2 128,-1 1 0,4 4 1,2-4-1,4 3 0,1-1 1,-2-1-1,-1 1 0,-3 2 1,1 1-1,-2 0-537,-1 0 1,0 0-369,-5 0 1,1 0-1,-1 0 1</inkml:trace>
  <inkml:trace contextRef="#ctx0" brushRef="#br0" timeOffset="501776">15825 16966 8966,'0'-12'0,"2"1"0,1 1 0,2 3 0,1 3 1037,-1 6-981,-1 3 1,-2 9-1,0 1 1,2 3-1,-1 1 1,-1 3-1,-2 2 1,0 1-1,0-1-333,0 1 0,0 0 1,0 0-1,0 0-889,0-1 1,0-4 830,0-4 0,5 4 0,2-1 1</inkml:trace>
  <inkml:trace contextRef="#ctx0" brushRef="#br0" timeOffset="502299">16222 17004 8381,'-11'-13'1427,"3"1"-985,2-1 0,12 8 0,2 5-293,3 7 0,2 4 0,-2 3 0,-2 1-534,0 1 0,-3 1 0,4-5 50,-2 1 0,1-1 0,3-1-37,0-3 0,-3-2 1,-1-6 157,2 0 0,-3-6 0,1-2 165,1-3 0,-2-1 0,0-1 0,-1 1 69,-3-1 0,-2 5 0,-1 0 0,0-2 199,0-1 0,0 3 389,0 0-525,0 5 1,0 3-1,0 8 1,0 3 39,0 2 0,0 0 1,1 4-1,2 4-82,1 2 0,0 6 0,-4 1 0,0 2-44,0 2 1,2 2-1,0 1 1,3 1-122,-3-1 1,0-5 0,-2-2 0,-2-3 25,-2-2 0,1 1 0,-5-9 0,-1-3-111,-3-5 1,0 1 0,0-4 0,-2-1 0,-3 1 0,4-2 1,-4-4-1,3-2 163,2-2 0,5-4 0,3-7 0,2-3-60,2-1 0,0-2 1,3-3-1,3 2-20,2 2 1,10 5-1,-6-2 8,2 3 0,5 2 0,1-1 0</inkml:trace>
  <inkml:trace contextRef="#ctx0" brushRef="#br0" timeOffset="502560">16607 17400 8355,'0'-12'163,"1"1"1,2 1 0,2 4 1303,2 0-1224,-4-4 0,7 10 0,-6 0-92,-1 7 1,-2 6 0,-1 2 0,0 3-31,0 1 1,0 2 0,0 4 0,0-2-220,0-2 0,0-2 1,0-4-647,0 2 0,0 3 1,0-3-227,0-2 1,0 4-1,0 1 1</inkml:trace>
  <inkml:trace contextRef="#ctx0" brushRef="#br0" timeOffset="506517">17041 17103 8355,'7'-6'-472,"-3"-2"258,3 3 1,1-1 46,9 6 0,-2-4 168,5 0 1,1-5 0,4 5-1,0 2 1,-1 0 0,1 2 0,-1-1-1,-2-2-352,-2-1 1,1-6 0,4 3 0</inkml:trace>
  <inkml:trace contextRef="#ctx0" brushRef="#br0" timeOffset="507031">17686 16942 8650,'7'-24'0,"-3"4"0,-3 3 0,1 3 260,2 2 1,-3 6 0,3 6 0,-2 7-213,-2 4 0,0 3 0,0 1 0,0 3-32,0 1 1,0-2 0,0 2 0,1-1-48,3-3 0,-1-2 0,5-4 1,2-2-107,1-1 0,3-2 0,1-4 0,1 0-30,-1 0 0,-1 0 1,-1 0-1,-2-2-4,-3-2 0,3-3 0,-4-5 177,0 0 1,2-1-1,-5 1 1,1-1 94,0 1 1,-4 0 0,4-1 11,-4 1 0,-1 4-11,0-1 1,0 8 0,0 1-86,0 7 0,0 8 1,0 3-21,0 1 1,0 2 0,0 4 0,1 1 143,3 3 0,-1 2 1,4 8-1,-1 1 1,-2 3-108,1 1 0,-3-4 0,3 1 0,-1-4-68,0-4 1,1-2 0,-5-6 0,-2-2-48,-2-2 1,-7-3 0,-5-6-1,-1-1 19,-1-3 1,3-2 0,-4-6 0,1 0-160,3 0 1,1-2 0,3-2-178,2-4 1,4-3 0,5-1 5,0-1 1,5 1 0,2-1 0</inkml:trace>
  <inkml:trace contextRef="#ctx0" brushRef="#br0" timeOffset="507348">18182 17500 8355,'-4'-13'179,"1"1"0,4 1 0,6 1 0,4 3 1,2 2 124,-1 2 1,0 6 0,-1 2-603,-2 2 0,2 2 0,-4 3 230,0 0 1,-2 1 0,-5-1 0,0 1 62,0-1 1,-1 2 0,-2 1 84,-1 1 0,-6 1 1,3-5-1,-1 1 207,0-1 0,5 1-251,-1-1 1,4 0 0,4-1-302,4-2 0,3-4 0,3-5 1,1 0-112,2 0 0,5-4 1,-2-2-144,4 0 1,6-8-1,2-5 1</inkml:trace>
  <inkml:trace contextRef="#ctx0" brushRef="#br0" timeOffset="507561">18690 17140 8435,'0'-12'399,"2"5"93,2 3-448,3-3 1,9 5 0,1-3-1,-1 1 1,2 0 0,3 1-1,2 1 1,1 2-1027,-4 0 0,4 0 485,-3 0 1,2 0 0,2 0 0</inkml:trace>
  <inkml:trace contextRef="#ctx0" brushRef="#br0" timeOffset="508028">19186 16942 8355,'0'-20'208,"2"5"1,2 6 0,3 6 0,1 6-44,0 5 1,-5 4-1,1 3-185,-2 2 1,2 4 0,0-4 0,-1 1-70,-2 0 1,0-1 0,2-5-1,3 1-83,1-1 0,1 0 1,4-1 111,1-2 1,-1-4-1,0-5-84,1 0 1,-2-5 0,-1-4 0,-2-2-1,0-1 97,-1 0 1,0-1 0,-4 1 0,1-1 87,-2 1 1,0 0 0,-2-1 0,0 1 157,0-1 0,0 1 0,-2 1-28,-2 3 0,2 2 0,-5 8-31,1 2 0,2 3 0,3 6 1,-2 3-11,-1 0 1,0 6 0,4-1 0,0 4 16,0 4 0,4 1 1,0 4-1,0-1-179,2 2 1,-4 1 0,5-1-59,-1-1 1,-2 0 0,-4-5 0,0-1 0,-2-4-243,-2-3 1,-3-3 0,-5-6 0,0 1-47,-1-1 0,-3-4 1,-1-1-1,2-1-270,1-3 0,2-2 597,-1-1 0,-4-6 0,-3 0 1</inkml:trace>
  <inkml:trace contextRef="#ctx0" brushRef="#br0" timeOffset="508465">19534 17549 8355,'-13'-5'419,"1"-3"1,4-2 0,1 0 0,1 2 0,5 0 99,4 1 1,3-3 0,7 6-675,-1 1 0,5 2 0,-1 0 0,0-2-143,-3-1 1,4 0-1,-1 4-70,0 0 1,-7 1-1,-2 3 255,-1 4 1,-2-1-1,-4 1 1,0 2 97,0 1 1,-4-3 0,-2 1-1,1 0 100,-1 2 0,-2-2 0,4-1 35,1 2 1,2 1-1,1 1-102,0 0 0,4 1 0,1-1 0,2 1-28,3-1 0,-1 0 1,1-1-1,-2-1-76,2-2 0,1 1 1,1 2-1,1-2 19,-1-1 0,-1 1 60,-3 3 1,-2 1-1,-6-1 1,-1-1-23,-4-3 0,-3 2 1,-8-5-1,-4 1 1,0-1-78,-1-2 0,2 0 0,-2 0 1,4 1-298,4-1 1,0-2 0,2-2 20,3-4 0,-3-1 0,4-7 0</inkml:trace>
  <inkml:trace contextRef="#ctx0" brushRef="#br0" timeOffset="508698">20278 16991 8740,'0'-12'172,"1"1"1,2 1 0,4 3 0,3 2 0,3 1 0,2-1 0,3 1 120,3 2 0,1-1 0,2 0 0,-1-1 0,3 1 0,0 3-950,0 4 1,-1-1 0,-1 5-346,-4 2 1,4 1 0,-5 1 0</inkml:trace>
  <inkml:trace contextRef="#ctx0" brushRef="#br0" timeOffset="508970">20340 17177 8507,'9'7'411,"5"-3"1,4-2-161,4-2 1,7-2-1,4 0 1,3-4-522,1-1 0,-4 4-746,0-1 1,1-3-1,3 0 1</inkml:trace>
  <inkml:trace contextRef="#ctx0" brushRef="#br0" timeOffset="509355">21208 16805 8355,'0'-32'910,"0"2"1,0 11 0,0 2-715,0 4 1,-1 6 0,-4 3 86,-3 2 0,-1 8 0,-1 2 1,3 4-221,2 5 1,-4 2 0,4 6 0,-1 1-52,1 3 1,1-3 0,4 5-1,0-2-26,0-1 1,1 6-1,3-6 1,4 0 73,3-2 0,3-5 1,3-2 41,3-1 0,5-5 0,3-7 0,2 0-195,2-3 0,-5-7 0,4-6 1,-1-5-114,3-6 0,-3-2 0,-1-4 0,-4 0 1,-4-3 38,-5-2 0,-7 3 1,-5-4-1,-4 0-93,-4 1 1,-6 0 0,-9 5-1,-8-1-330,-3 5 0,-4 4-318,-8 6 0,-7 6 0,-8 2 1</inkml:trace>
  <inkml:trace contextRef="#ctx0" brushRef="#br0" timeOffset="526501">13035 18442 9227,'-4'-12'0,"0"-1"0,2 2 0,5 2 0,5 2 1627,3 1-1608,2 2 0,0 4 1,4 0-1,4 0 0,3 0 1,5-1-1,4-2 0,3-1 1,0 0-973,-3-2 0,3 5 106,-3-3 0,-3 2 0,1 2 0</inkml:trace>
  <inkml:trace contextRef="#ctx0" brushRef="#br0" timeOffset="527300">14002 18070 8355,'0'-12'-151,"-4"-1"0,0 1 1,1 0-1,2-2 1,1-1-1,0-2 434,0 2 0,0 1 0,0 2 0,1-1 0,2 1 1,2 1-1,2 3 80,3 4 0,1 2 0,1 4 0,2 2-290,3 4 0,-3 7 1,2 3-1,-1 3 6,2 5 0,-3 0 0,2 7 1,-2 0-159,-2-1 1,1 4-1,-1-3 1,-1 3-208,-3 1 0,2-5 1,-4-4-1,0-3-107,4-4 0,0 1 0,-1-7 0,-2-2-1409,-1-4 1569,-2-6 1,-4 8-1,0-4 1</inkml:trace>
  <inkml:trace contextRef="#ctx0" brushRef="#br0" timeOffset="527511">14238 18132 8355,'-13'0'91,"5"0"1,0 0-1,0 2 1,-1 0-1,1 4 1,-3 1-1,-3 4 1,-2 3-1,2 3 1,3 3 274,3 2-517,-1-4 1,-2 4-1,3-4 1,4 0-1,3 0-1095,1-3 770,0-2 0,0 5 0,0 2 1</inkml:trace>
  <inkml:trace contextRef="#ctx0" brushRef="#br0" timeOffset="528725">14647 18355 8355,'0'-8'-311,"0"0"1,0-2 107,0-1 0,0 3 0,0 0 423,0-2 1,2 3 0,0-1-1,2-2 1,1-1 982,0-1-1145,-4 5 1,5 3 0,-6 8 0,0 4 55,0 3 1,0 3-1,1 1 1,2 2-275,1-2 0,0 3 0,-2-2 0,1-1 26,1-1 0,1 1 1,-2-1-1,2-4 3,2-3 1,-3 1 0,5-4 65,0-1 0,2-3 1,0-4-1,-1-4 28,-2-4 1,-1 0 0,3 0 0,-3-1 37,-2 1 1,1-1 0,-3 1 0,1 0 92,-2-1 1,0 5 188,-2 0-238,0 5 0,1 3 0,2 10 1,1 3 86,-1 4 0,4 5 0,0 0 1,2 4-64,4 3 1,-4 1 0,8-1 0,-3 4-147,-2 3 0,0 6 0,1 0 1,-2 1-198,-3 0 1,2 2 0,-6-2-1,-3-2-66,-3-2-197,-11 6 0,-6 0 0,-6 11 1</inkml:trace>
  <inkml:trace contextRef="#ctx0" brushRef="#br0" timeOffset="528915">14709 19038 8355,'-4'-36'0,"0"-6"-103,1-4 1,9 0-1,6 2 1,9 3-1,6 5-424,6 6 0,3-2 0,1 0 0</inkml:trace>
  <inkml:trace contextRef="#ctx0" brushRef="#br0" timeOffset="531052">15540 18442 8355,'7'-12'-121,"-1"-1"1,-5 2 0,3 3 315,4 4 0,3 4 0,2 3 1,1 1-1,2 0 0,3 0 1,2 0-348,0-1 0,-1-3 0,5-3-184,0-1 1,-2 0-1,-1 3 1,-2-2-123,-2-1 1,-2 0 0,-3 4 0</inkml:trace>
  <inkml:trace contextRef="#ctx0" brushRef="#br0" timeOffset="531280">15726 18231 8355,'0'-8'98,"-1"1"0,-2 3 0,-1 6 878,1 4-890,2 5 1,2 3 0,2 3 0,1 3 0,-1 4 0,-2 1 0,-1-1 0,0 1-190,0 0 1,4-1 0,2-2 0,-1-3-731,1-1 0,2 2 205,-4-3 0,6 0 0,-3-5 1</inkml:trace>
  <inkml:trace contextRef="#ctx0" brushRef="#br0" timeOffset="531626">16247 18380 8938,'-11'-23'0,"3"2"0,4 5 0,2 2 0,4 1 781,2 1 1,3 1-671,5 3 1,0-2 0,1 6 0,1 1 0,1 2 0,1 1 53,0 0 1,1 1 0,-1 3 0,-4 5-585,-2 2 0,-6 2 1,3 4-1,-2 4 111,-2 2 0,-7 2 0,-4 0 0,-4-1 168,0 1 0,0 0 0,-2-1 1,0-2 52,2-2 0,-3-5 0,8 2 173,0-3 0,3-7 0,8-3 2,4-3 1,9-2-1,3-2 1,4-3-255,0 0 1,1-1 0,1-3 0,2 2-1005,1-2 881,0 5 0,-4-6 0,0 4 1</inkml:trace>
  <inkml:trace contextRef="#ctx0" brushRef="#br0" timeOffset="532042">16743 18331 8453,'-8'-13'0,"1"1"279,1-1 1,2 8 0,4 5 0,2 5 0,2 4-89,4-1 1,2 4 0,-1 5 0,0-2-316,0-1 0,2-3 1,2-1-1,-1-2-208,1 1 0,-1-3 1,0-2-1,2-3 126,3-1 0,-8 0 0,4-1 1,-2-3 11,0-4 0,0-3 0,-2-2 0,0 1 172,0-1 1,-3 1 0,-2 0-1,-1-1 226,1 1-68,-3-1 0,-1 2 0,-7 5 1,-1 4 49,0 5 1,4 11 0,-3-2 0,1 3-124,4 3 1,-4 1-1,2 6 1,0 0-44,-2 0 0,4 5 0,-5 2 0,1 2-97,3 4 1,-2-8 0,-1 7-1,1-2-215,-1-4 0,2 0 0,4-8 1,0-2-913,0-5 1071,0-8 0,11-2 0,3-6 1</inkml:trace>
  <inkml:trace contextRef="#ctx0" brushRef="#br0" timeOffset="532239">17214 18604 8285,'7'1'93,"-3"3"1,-2 4-1,-2 3 1,0 2-1,-2 1 1,0 2-1,-2 5 1,1 1-1,0 0 1,0-2-107,-1 3 0,0-6 0,4 1 1,0-1-847,0-1 0,0 1 0,0-5 1</inkml:trace>
  <inkml:trace contextRef="#ctx0" brushRef="#br0" timeOffset="533320">17810 18479 8576,'0'-12'578,"5"4"-513,4 0 1,-1 5-1,3-1-60,3 2 1,6-2-1,1 0 1,2 1-1,2 2 1,0 1-1,1 0-919,3 0 1,-3-6-1,5-1 1</inkml:trace>
  <inkml:trace contextRef="#ctx0" brushRef="#br0" timeOffset="533826">18479 18331 9112,'-6'-13'0,"0"2"0,2 2 0,0 0 219,1 0 0,6 2 0,2 0-143,2 1 1,-4 8-1,2 6 1,0 3-132,-1 1 1,0 5-1,-4 1 1,1 0-80,3 0 1,-2 2-1,2-3 1,-1-3-223,1-5 1,-1 2 187,5-2 1,0-4-1,5-1 22,-1-2 0,-1-8 0,-1-1 1,-4-1 87,0 0 0,2-1 1,-4-4-1,1-2 59,0-2 1,-4 0-1,4 5 167,-4 0 1,0 1-1,2 1 142,1 2 0,2 5-224,-2-1 1,-1 4 0,3 5 0,1 6-40,0 5 0,-3 6 0,3-2 0,-1 4-20,-3 0 0,-2 7 0,-1 2 1,0 1-5,0-1 1,0 3 0,0-4-1,-1 0-152,-4-3 0,0-1 0,-5-1 0,2-5-14,-2-3 1,-1-2 0,-1-6-1,0-3 0,-1-3 1,1-5-123,-1 0 1,2-5 0,3-3 0,3-3-418,-1-2 602,5-5 1,-5 4-1,6-3 1</inkml:trace>
  <inkml:trace contextRef="#ctx0" brushRef="#br0" timeOffset="534159">18926 18703 8355,'-12'0'134,"5"-6"-106,-4 5 1,9-10-1,0 4 80,4 0 1,1 2-1,5 5 1,2 0-1,1 0-27,1 0 1,1 0-1,-1 1-299,1 3 1,-2 3-1,-3 5 1,-4 1 0,-3-1 138,-1 1 1,0-1 0,0 0 0,-1 2 56,-3 3 0,1-2 1,-5 4-1,0 0 59,1 1 0,-3-5 0,6 1 60,1-2 0,3-3 1,4-3-1,5-3-201,2-4 1,2-1 0,4 0 0,4-1-891,2-4 686,2-1 0,0-12 0,-1-2 0</inkml:trace>
  <inkml:trace contextRef="#ctx0" brushRef="#br0" timeOffset="535140">19707 18529 8355,'7'-12'0,"0"1"0,-3 2 0,5 5 123,2 3 0,5 1-67,1 0 1,1 0 0,-2 0-1,5 0 1,2 0 0,3 0 0,3-1-873,4-4 0,3-2 0,1-5 0</inkml:trace>
  <inkml:trace contextRef="#ctx0" brushRef="#br0" timeOffset="535622">20278 18331 8759,'0'-21'0,"0"2"467,0 1 0,4 5 0,1 6-81,2 2 1,2 1-365,3 4 0,-1 5 0,-1 4 0,-3 2 6,-2 1 0,3 5 0,-3 1 0,-3-1-287,0 1 1,2-1 0,1-5-61,2 1 1,1-2-1,5-3-28,-1-4 1,1-3-1,-2-2 1,-2-3 206,0-4 1,-1-3 0,3-2 0,-1 1 59,-2-1 1,-4 0-1,3-2 1,-2-2 135,-2 2 1,3 1 0,-2 2 496,-1-1-103,-2 1 1,-1 6-337,0 6 0,0 10 0,1 8-68,3 1 1,-1-1-1,5 6 1,2 3 0,0 2 2,-2 1 1,3 1 0,-4-2 0,1 2-300,0 1 1,-5 2-1,1-3 1,-2-1-27,-2 0 0,-6-2 1,-2-7-1,-3-5 85,-2-2 1,-3-2 0,-2-1 0,0-1 88,0-2 0,-2-5 0,4 0 1,4-6-33,2-5 0,8-3 0,-4-2 0</inkml:trace>
  <inkml:trace contextRef="#ctx0" brushRef="#br0" timeOffset="536041">20873 18604 8639,'-4'-13'0,"0"1"121,1-1 0,2 5-44,1 0 1,5 5 0,4-1-173,2 3 0,1 1 1,0 0-1,1 0-439,-1 0 1,-5 1 445,-3 3 1,-2 3 0,-2 5 81,0 1 0,-5-1 0,0 1 0,-1-1 8,1 0 1,1 1 0,4-1-24,0 1 0,0-5 0,1-1 0,3-2-36,5-2 1,2 2-1,1 1 42,0 1 1,5-3 0,-1 3 0,-2 0 59,-4 0 1,1-3-1,-4 4-15,0 2 0,-2 1 1,-5 1 15,0 1 0,-5-1 0,-5 0 1,-5 1-209,-6-1 1,2 5-1,-2-1 1,1-1-117,0-1 0,2-7 0,6-1 1</inkml:trace>
  <inkml:trace contextRef="#ctx0" brushRef="#br0" timeOffset="536281">21320 18318 7044,'4'-19'377,"0"2"0,1 5 1,0 4-1,3 2 11,3 1 0,1 3 0,1-2 0,-1 3-632,0 1 1,2 0 0,1 0 0,2 1-803,-2 3 1,-3-1 718,-3 5 0,7 1 0,-2 3 1</inkml:trace>
  <inkml:trace contextRef="#ctx0" brushRef="#br0" timeOffset="536529">21419 18467 8355,'12'-1'173,"1"-2"1,0-1 0,4 0-572,4-2 0,2 3-189,2-5 1,5 0-1,2-5 1</inkml:trace>
  <inkml:trace contextRef="#ctx0" brushRef="#br0" timeOffset="536718">22002 18355 9012,'5'-11'0,"4"2"0,2 2 1050,1 1 0,6 2-1314,3 4 0,1 0 1,0-1-1,-2-2 1,2-1-752,2 1 0,6-4 0,2 0 0</inkml:trace>
  <inkml:trace contextRef="#ctx0" brushRef="#br0" timeOffset="536946">22634 17983 8355,'-1'-11'297,"-2"2"1,0 2 0,3 3 0,3 5 0,1 6 720,2 4 1,-3 7 0,3 3 0,1 3-1012,0 5 0,0 4 0,3 9 0,-3 2 0,-2 3 0,-2 0 0,-2 1 0,-1-3-1150,0-1 0,0-2 1,0-6-62,0-3 1,-5-3 0,-2-5 0</inkml:trace>
  <inkml:trace contextRef="#ctx0" brushRef="#br0" timeOffset="547553">12502 13816 8355,'-16'-1'-97,"3"-3"1,3-5-1,3-2-1008,4-1 1062,2 5 1,1 3-1,0 8 1,0 4-1,0 5 1,0 3 120,0 5 1,0 4 0,0 4-64,0 4 1,0 8-1,0 6 1,0 5 0,-1 8-1,-4 3 27,-3 3 0,-4 14-20,-5-1 1,2 18-1,-4 1 1,9-46-1,0 1-42,1 0 0,-1 2 0,2 3 0,1 1 0,-2 3 0,0 1 0,1 1 0,0 0 27,-1 1 1,1 0 0,0 1 0,1 0 0,2-1-1,0 0 1,1-2 0,0 0-6,-1-2 1,0 0 0,2 3 0,1 0-1,-1-6 1,0 0 0,1-1 0,0 1-7,0 0 1,0-1 0,0-3-1,0 1 1,1 0 0,1 0-1,-2 0 1,1 0-3,-1-3 1,0 1 0,-1 3 0,0 1 0,2-4-1,-1 0 1,0 1 0,-1 1 0,-1 0 1,1 0 0,0 3 0,-1 0 0,-1-4-1,0-1 1,1 0 0,0 0-25,0 0 0,-1 0 1,-1 0-1,0-1 0,0 2 1,0 0-1,0-3 0,0 0-16,-7 45 0,5 1 1,1-8-55,2-3 1,-4-4-1,5-6 1,1 0-1,2-5-40,1-2 1,0-1-1,0-2 139,0 4 0,0 8 0,0 0 0,0-1 0,0-1 0,0-2 0</inkml:trace>
  <inkml:trace contextRef="#ctx0" brushRef="#br0" timeOffset="608223">15491 10629 7494,'1'-13'-211,"3"1"0,3 4 0,7-1 0,2 1 0,4 0 0,0 0 245,1-2 1,0-1-1,3-1 1,1-1 0,0 1-1,0 1 124,0 2 1,-1 4 0,1 5 0,0 0 0,0 0-41,0 0 0,-1 1 0,1 3 26,0 5 1,0 0 0,1 1 0,2-2-80,0 2 0,7 1 0,-2 1 2,3 1 0,2-5 0,2-1 0,4-2 0,3-2 7,4-1 0,7-2 0,0-2 0,3-2-24,1-4 1,8-3 0,2-2 0,-2 2-16,-1 3 1,4-2 0,-4 5 0,-3-1-44,0 1 1,3 1 0,-3 4 0,-1 0-42,-2 0 1,-1-2 0,-1 0 0,-2-2-65,-1 1 1,-1 1-1,0 2 1,-4 0 46,-6 0 1,1-1 0,-3-2 0,2-2-105,-1-2 1,1 0-1,-5-4-182,2-1 1,-1 2 0,5-8 75,3 0 0,7-7 0,-1-6 0</inkml:trace>
  <inkml:trace contextRef="#ctx0" brushRef="#br1" timeOffset="641222">15540 10641 31029,'13'0'0,"-1"0"0,2 0 0,2 0 0,5 0 0,4 0 0,5 0 0,7 0 0,6 0 0,8 0 0,3 0 0,4 0 0,4 0 0,5 0 0,5 0 0,4 0 0,-1 0 0,3 0 0,0 0 0,1 0 0,3 0 0,4 0 0,2 0 14,3 0 1,-7-1 0,3-2 0,-2-1 0,1 1 5,0 2 0,1-1 1,0 0 17,0-2 0,0-1 1,-3 4-23,-6-3 0,5 3 0,-10-4 0,-1 4 0,-6 1-13,-7 0 1,0 0 0,-6 0-1,-6 0 62,-9 0-48,-1 0 0,-10 0 1,3 0-1</inkml:trace>
  <inkml:trace contextRef="#ctx0" brushRef="#br0" timeOffset="645031">23391 8558 8142,'7'-13'-570,"-3"1"0,-3-1 520,-1 1 1,0 0 304,0-1 1,0 1-1,0-1 1,0 1-139,0 0 0,0 6 0,0 6 0,0 8 1,0 8-46,0 4 0,0 9 0,0 4 0,0 4-166,0 5 0,-1-2 0,-2 7 0,-2 1 61,-2 0 0,3 4 1,-5-8-1,1 1-41,1-4 0,-3 2 0,5-3 0,-1-3-82,1-3 1,-5-6 0,1 1 0,-5-3-16,-3-1 1,-1-2 0,3-1-113,-1-1 1,-6-6-1,2 3 1</inkml:trace>
  <inkml:trace contextRef="#ctx0" brushRef="#br0" timeOffset="645311">23056 9302 7695,'-7'5'135,"3"4"0,4 2 4,4 1 1,-1 0 0,5 1 0,2-1 0,1 1-133,1-1 0,5 2 0,-1 1 0,-1 1-258,-1 0 1,3-3 0,-1-2 0,-1-2 110,-1-5 0,3-3 1,1-1-1,0-3 7,-1-5 0,6-6 0,-3-10 0,4-3-139,0-2 0,0-2 191,-3-6 1,7-12-1,-1-2 1</inkml:trace>
  <inkml:trace contextRef="#ctx0" brushRef="#br0" timeOffset="645714">23155 8545 8355,'7'7'-275,"5"-3"0,2-8 0,6-4 0,-1-3 179,0-2 0,2 0 0,4-3 1,-2-1 84,-2-3 1,1 0 0,-4-5 0,0 0 46,-1 0 0,4-2 1,-4 0-1,-2 5-2,-1 3 1,-2 3 0,0 5-74,1 2 0,-2 5 0,-3 10 0,-2 6 40,-1 7 0,-3 9 0,3 2-203,1 2 0,-4 1 0,7 3 0,0-2 105,2-1 1,2-11 0,-1 2 0</inkml:trace>
  <inkml:trace contextRef="#ctx0" brushRef="#br2" timeOffset="645882">24433 8334 5734,'24'-12'0</inkml:trace>
  <inkml:trace contextRef="#ctx0" brushRef="#br0" timeOffset="682978">21704 7603 6746,'0'-13'163,"0"1"0,-1 1 0,-2 1 0,-1 2 0,1-2 0,2-1 191,1-1 1,0-1-1,0 1 1,1 0-65,3-1 0,-1 5-258,5 0 0,-4 5 0,3-3 1,0 2 78,0 0 0,-3 0 0,4 4-102,2 0 1,-3 0 0,0 1 0,0 2-63,0 1 1,0 6 0,1-2-1,-3 3-16,1 2 0,-5 5 0,3 2 1,-2 4 4,-2 0 1,0 5 0,-2 2 0,-2 0 44,-4 4 0,-3 1 0,-3 1 1,-1-1 23,-2-3 1,0-2 0,1-3-1,-2 0-7,-1-5 1,4-2 0,-2-6-1,4 0 26,0-4 1,1 1 0,-1-5-100,1 0 1,0-1-86,-1-6 1,6-2 89,3-2 1,4-3 0,4-5 0,5 0 32,2-1 0,1 1 0,0 1 0,1 1 51,-1 2 1,1 1-1,0-1 1,3 3 20,0 4 0,1-3 0,-5 0 1,2 1 95,2 2 0,-2 2 1,3 2-1,-3 2-70,-2 2 1,0-3-1,2 3 1,1-1-54,2-3 1,5-2 0,-1-1 0,2 0-174,2 0 1,0-1 0,1-4 0,1-1-1141,2-1 826,0-4 0,-4 4 0,0-6 0</inkml:trace>
  <inkml:trace contextRef="#ctx0" brushRef="#br0" timeOffset="686441">20017 18331 8355,'0'-9'-111,"0"1"0,0-2 0,0-1-81,0-1 1,2 4 260,2 0 8,3-1 0,5 1 0,1 0 0,0-1 0,3 3 48,0 1 1,1 4 0,-5 1-150,0 0 0,5 0 0,-1 0-2,0 0 1,-3 6 0,0 2 0,-2 3 0,-2 1-1,-2 2-93,-1 3 0,-2 2 0,-4 6 84,0-1 1,0 5-1,-1 2 1,-3-1 14,-5 0 1,-6 8-1,-3-5 1,0-2 22,0 1 0,-2-6 1,3 2-1,3-6 52,5-6 0,-1-2 0,5-3 0,-1-1 59,1-2 0,2-5 1,7 1-1,6-3-111,5-1 0,4-4 0,7-1 0,2-1-213,1 1 0,5-4 1,-1 5-1,3 2-241,1 0 1,6-3-1,1-2 1</inkml:trace>
  <inkml:trace contextRef="#ctx0" brushRef="#br0" timeOffset="693512">16235 1860 7705,'0'-12'0,"0"0"0,0-1 0,0 1 0,0-1 0,0 0-56,0-4 1,0 2-1,0-4 1,0-1 0,0 2-1,0 0 1,-2 2-1,0-1 160,-3 1 1,-4 1-1,0 6-84,-2 5 1,-1 15 0,0 10 0,-1 9 0,1 7 0,-1 5 59,1 3-60,0 9 0,3-2 0,1 4 1,0-4-1,0-4-20,-1 0 0,7-2 0,-3-3 0,5-8-63,5-3 1,-3-4 0,7-8 0,0-3-8,2-3 0,3-7 0,1-3 0,3-4 16,1-4 1,1-7 0,2-9-1,-2-3-31,2-8 0,0-3 0,1-3 0,-3-2 39,2-2 1,-4-2 0,0-4 0,-3 5 43,-2 3 1,0 0-1,-8 10 1,-1 3 44,1 4 1,-5 6 0,0 7 29,-7 5 1,0 10-1,-1 6 1,-1 8 50,-3 3 1,1 6 0,2 1 0,2 2-85,1 2 0,2-3 1,4-2-52,0-3 0,0-6 0,2 0 0,2-2 0,4-3 4,3-1 0,3-3 0,1-3 1,3-4-157,1-3 1,-2-1-1,3-1 1,2-3 93,2-4 1,1-5 0,0-3 0,1-5 49,3-2 1,-2-6 0,5-2 0,-2 1-11,-2 0 0,-2 2 1,-3 7-1,-2 5-12,-4 2 1,-4 7 0,-2 6 43,-2 8 0,-4 7 1,-5 10-1,0 3 54,0 1 0,0 0 1,0 4-1,0-1 14,0 1 1,0-4 0,0 1-1,0-5-37,0-3 1,0-3 0,2-7 0,2-3-39,4-4 1,3-2 0,3-2 0,1-2-50,1-2 0,5-3 0,-3-6 0,0-3-80,0 0 1,4-5 0,-1 3-1,1-1 86,-2-3 1,2-1-1,-5-2 1,-2 1 38,-1 4 0,-2 2 0,1 7 59,-1 2 1,-5 5-1,-3 10 73,-3 6 1,-2 6 0,-2 6 0,-1-2-4,1-2 1,2 0-1,1 0 1,1-3-111,4-3 1,3-3 0,8-3 0,4-4-597,-1-3 357,10-1 1,-3-5-1,11-2 1</inkml:trace>
  <inkml:trace contextRef="#ctx0" brushRef="#br0" timeOffset="752279">22944 3225 7136,'4'-9'0,"1"1"0,-4 0-52,-4 1 1,0 1 0,-5 6 0,-1 0-1,-2 0 1,-2 0 0,1 0 380,-1 0 1,1 0 0,0 0 0,-1 0-1,-1 0-266,-2 0 0,2 0 1,-4 0-1,2 2 1,-2 1-1,-2 2 185,-2 2 0,3 1-132,-2 5 1,1 0 0,-5 4 0,0 4 57,0 2 0,2 7 1,1 3-1,1 3 57,-1 1 0,4 5 1,2 2-1,2 3-6,1 4 1,1 2 0,0 1-35,-1 4 1,6 3 0,3 1 0,3-2 0,1-2-34,0-4 1,0 0 0,1-5 0,5-5-103,6-4 1,2-4 0,7-4 0,2-7-50,5-7 1,3-6-1,8-4 1,2-5-94,5-6 0,3-9 0,4-10 0,2-6-156,1-5 1,-8-3 0,1-2-1,-5-4-45,-4-3 1,-3-3-1,-4-3 1,-4-3 29,-3-4 0,-7-7 0,-2-1 0,-3-1-16,-2-5 0,-5 0 0,-3-10 119,-2-2 1,-4 2 0,-2 1 0,-6 3 0,-5 4 64,-5 7 1,-8 10-1,-4 11 1,-5 11-132,-10 13 1,-4 21-1,-9 15-306,-4 16 1,-6 22-1,1 12 1</inkml:trace>
  <inkml:trace contextRef="#ctx0" brushRef="#br0" timeOffset="752950">23118 3138 8355,'-19'0'177,"2"-2"0,7 0 0,4-4 1,0-1-1,5-2 0,3-4 117,7-3 1,7-4 0,6-4-1,6-1 1,6-1 0,5-2-1,2-1 1,-1 2-538,-1 0 0,-2 3 0,-1 0 0,-3 2-475,-4 1 0,-7 6 0,-3 0 0,-2 4 168,-6 3 1,1 0 0,-5-5 0</inkml:trace>
  <inkml:trace contextRef="#ctx0" brushRef="#br0" timeOffset="753207">23490 2617 8355,'-5'-8'365,"-2"-1"1,1 1 112,6 1 1,6 6 0,6 6 0,2 1-630,2-1 1,-2 5-1,3-2 1,-4 5-87,0 3 1,-1-1 0,1 5 0,-2-1-185,-3 0 1,-3 2 0,-5 4 0,0-2-112,0-2 1,-1 1 287,-3-6 0,-3 1 0,-5-5 0</inkml:trace>
  <inkml:trace contextRef="#ctx0" brushRef="#br0" timeOffset="753565">23924 2071 8355,'-4'-12'162,"0"-1"0,-4 5 1,3 4-1,3 5 253,0 9 0,4 9 0,0 3 0,4 6-307,1 5 0,1 3 0,5 2 0,-1 2-230,0 2 0,1-4 0,-1-2 1,2 3-1098,2-1 0,-2 1 0,4-2 1</inkml:trace>
  <inkml:trace contextRef="#ctx0" brushRef="#br0" timeOffset="769796">22423 17785 8355,'-1'-12'-69,"-2"-1"1,-2 1-1,-1-1 1,-1 1-1,0 0 1,-1-1-1,0 1-165,0-1 283,-1 1 0,-2 4 0,2-1 0,0 1 0,-2 0 0,-2 0 0,-4-1 0,1 2 54,-2 3 1,0 3-1,-6 1 1,1 0-50,-3 0 0,-7 1 0,0 3 0,-3 5 30,-1 2 0,-5 1 1,0 2-192,-3 2 1,1 2-1,-3 4 1,3-2 0,0-1 142,0 0 0,4 2 1,0 4-1,6 0 145,5-1 1,0 3-1,4 0 1,4 3-134,2 2 1,5-3-1,-4 4 1,2 0 49,-1-1 0,-5 8 0,3-3 1,0 2 97,2-1 0,8 4 1,2-1-1,1 0-58,3 2 1,2-7 0,2 2 0,4 0 2,3-4 0,4-1 1,3 2-46,2-2 0,1-4 0,-2 4 1,5 1-1,4 2 18,4 1 0,-3 0 0,4 1-1788,1-1 0,0 11 0,6 3 1</inkml:trace>
  <inkml:trace contextRef="#ctx0" brushRef="#br0" timeOffset="770191">22771 18988 8355,'37'-30'464,"-1"-3"1,-3-2-439,-4 2 0,-3-3 1,-3 5-1,-1-3 1,-2 1-1,-2-1 1,-3-2-1,-3 0 25,-4 3 1,2-4 0,-6 1-1,-1-4-31,-2 0 1,-2-7 0,-2 1 0,-2-1 1,-2-2 0,-1 7 0,-5-1 0,1 0-21,-1-2 0,1 1 0,0-2 1,-1-1-52,1-1 1,-5 0 0,-1 4 0,-1 5 132,-3 5 0,-13 8 0,-6 1-202,-6 7 1,-9 10 0,-8 4 0,-9 4 0,-8 4 48,-4 4 1,34 3 0,-2 4 0,-2 2 0,-1 2-1,-5 3 1,0 1-451,-2 4 0,-2 2 0,0 0 0,-1 1 1,-70 32-1</inkml:trace>
  <inkml:trace contextRef="#ctx0" brushRef="#br0" timeOffset="771098">22895 17748 8001,'-13'-11'0,"1"1"-372,0 2 1,3 5 619,1-1 1,4 3 0,-3 2-1,3 2 1,7 1 0,8-1-275,8-2 0,10-4 0,5-5 0,5-7 0,5-5 1,1 0-1,4-1 0,-4 2-1034,-1 2 0,-7 4 887,-3 0 1,-7-5 0,3-1 0</inkml:trace>
  <inkml:trace contextRef="#ctx0" brushRef="#br0" timeOffset="771410">23304 17400 8355,'-8'-11'41,"-1"3"1,8 4-52,1 8 0,1 3 0,8 5 0,0 1 26,2-1 1,2 5 0,-1 1 0,1 0 0,-1 1 0,-1-1 0,-1 1 0,-3-1-192,-2 0 1,-1 4-1,-4-1 1,-1 2-352,-3 2 1,-3 5 0,-6 2 0</inkml:trace>
  <inkml:trace contextRef="#ctx0" brushRef="#br0" timeOffset="772822">23949 16805 8355,'0'-14'71,"0"-1"1,1 0-1,2 3 1,3 2 506,0 0 0,-1-1-315,3-1 1,-5 4 0,1 2-1,-3 5-260,-1 6 1,-5 6 0,-4 4 0,-3 3-117,-5 2 0,2-4 0,-5 5 0,-1 1 0,0 0-38,1-1 0,-1 1 0,-3-6 1,2-1 43,2-1 1,6-1-1,0-1 92,5 0 0,6 1 6,-1-1 1,8-4 0,5-1 0,5-1 20,3-3 0,3 2 0,-2-1 0,2-1 5,2-2 0,-3 4 0,2 0 1,1 1-43,1-1 1,2 3 0,0-4-1,0 1-182,-1 0 0,0-3 0,-2 3 0,-3-1-838,-1 0 613,-1 0 0,0 2 0,3 1 1</inkml:trace>
  <inkml:trace contextRef="#ctx0" brushRef="#br0" timeOffset="773234">24569 16743 8355,'0'-19'784,"0"2"-667,0 4 1,-1 2-1,-3 2 105,-5 5 1,-2 3 0,-1 2 0,1 3-2,3 5 1,-3 2 0,4 2 0,-2 2-44,1 2 0,1 5 0,-1-1 1,2 1-95,1-2 0,4 3 0,-4-7 0,5-1-84,5-1 1,-1-2 0,7-1 0,2-2-140,1-5 0,1-3 0,2-2 0,4-3-21,2-5 0,0-3 0,0-3 1,-4-3 42,-1-1 0,1-1 0,-7-2 1,-3 2 63,-2-2 1,-7 2-1,0 1 1,-9 2-155,-6 6 0,-6 0 0,-7 7 1,-6 4-766,-1 7 0,-3 12 0,1 13 0</inkml:trace>
  <inkml:trace contextRef="#ctx0" brushRef="#br0" timeOffset="863029">20662 13308 7568,'6'-7'79,"2"0"0,9 4 1,3-1-1,4 0 1,2-2-1,3-2 1,5-3 12,6-1 1,-1-1 0,1 1-285,-6-1 0,1 7 1,-8 1-1,-3 4-83,-6 1 0,-5 0 0,-2 1 1,-2 4 73,-5 3 1,3 3-1,0 1 1</inkml:trace>
  <inkml:trace contextRef="#ctx0" brushRef="#br0" timeOffset="863254">21171 13097 8355,'-7'-30'80,"3"3"0,4 7 1,4 3-1,4 6 0,3 6 1,2 3-37,-1 2 1,0 10 0,1 4-1,-1 4 1,1 5 0,-1 3-1,0 3 1,-1 0-394,-2 1 0,0-3 1,-3 2-1,-1-5-230,1-3 1,-2 2 351,-4-2 0,-5-3 0,-2 0 0</inkml:trace>
  <inkml:trace contextRef="#ctx0" brushRef="#br0" timeOffset="867540">22175 13097 8355,'-6'-13'-195,"0"1"-104,6 0 0,1 1 409,4 2 1,-3 4 0,8 5-1,2 0 1,3 0 0,2 0-1,1 0 1,3 0-244,2 0 1,2 0 0,1 0-1,2 0 1,1 0 0,-2 0 0,1 0-315,1 0 0,-3 0 0,4 0 1</inkml:trace>
  <inkml:trace contextRef="#ctx0" brushRef="#br0" timeOffset="867798">22709 12812 7637,'0'-13'0,"0"1"-1,0-1 0,0 9 0,0 7 0,0 9 368,0 6 0,0 7 0,0 5 0,-2 2-271,-2 3 0,3 2 0,-3 3 0,2 0-23,2-4 1,0 1 0,2-6 0,2 1-146,4-3 1,3-4 0,0-4 0,0-5-870,2-2 1,-4-2 0,9 1 0</inkml:trace>
  <inkml:trace contextRef="#ctx0" brushRef="#br0" timeOffset="868121">23180 13010 8355,'1'-11'-159,"3"3"0,-1 2 0,6 6 0,0 0 277,2 0 0,3 0 0,1 0 0,3 0-136,1 0 1,1-4 0,2 0 0,-3 1-294,-1 2 1,-2 1-1,-3 0 1,-1-2-454,1-2 668,-1 3 1,0-10-1,1 4 1</inkml:trace>
  <inkml:trace contextRef="#ctx0" brushRef="#br0" timeOffset="868342">23316 12812 8355,'-8'0'19,"0"0"1,0 1 0,1 3 0,3 4 0,2 3 0,2 3 35,0 3 0,0 2 0,0 6 1,0 0-1,2 1 0,0 1 1,4 2-430,1-1 1,-3-2-1,4-1-128,2 0 1,1 5-1,1 2 1</inkml:trace>
  <inkml:trace contextRef="#ctx0" brushRef="#br0" timeOffset="868865">23676 12675 8355,'0'-15'-745,"0"3"695,6 8 1,-5-1-1,4 10 64,1 3 0,-5 3 0,4 1 1,-4 1 0,-1-1 1,0 0 0,0 1 0,1-1-42,3 1 1,-1-5-1,5-1-11,2-2 1,-3-1 0,1-4-46,2 0 1,1 0 0,1-1 0,-1-3-5,-2-4 1,0-3-1,-3-2 1,-1 1 68,1-1 1,2 1 0,-4 0 105,-1-1 1,0 1 89,1-1-105,-3 7 0,5 1 0,-6 10 1,1 3-16,3 3 1,-2 1-1,2 2 1,-3 1-31,-1 2 0,1 3 1,2-2-1,1 0 2,-1 0 0,-1 4 0,-2-3 0,0 1-83,0-4 1,0 2 0,0-1 36,0-2 0,0-1 0,-2-2-48,-2 0 0,-3-1 1,-5-1-1,-1-3-318,1-1 0,0-1 0,-1-2 259,1 1 1,-1 0-1,1-4 1</inkml:trace>
  <inkml:trace contextRef="#ctx0" brushRef="#br0" timeOffset="869105">24073 12874 7720,'1'-11'154,"3"2"0,-2 9 0,2 9 0,-3 3 0,-1 3-266,0 2 1,0 1 0,0-3 0,0 1-80,0-1 1,0 3 0,0-1 0,0-2-258,0-1 0,0-2 284,0 1 1,6 5-1,1 1 1</inkml:trace>
  <inkml:trace contextRef="#ctx0" brushRef="#br0" timeOffset="869363">23713 13283 8355,'2'-7'-211,"2"3"233,3 3 0,5 1 0,0 0 0,2 0 16,3 0 1,2-5 0,7 1 0,2 0-174,1-1 0,5 2 0,-1-4 0,2 1-43,-2 4 1,-1 0 0,-5 2 0,1 0-174,-5 0 0,2 6 0,-6 1 0</inkml:trace>
  <inkml:trace contextRef="#ctx0" brushRef="#br0" timeOffset="869972">23813 13643 7270,'-13'-13'-570,"6"6"1084,2 2 0,5-1 178,0-2-1034,0 2 409,5 1 0,1 6 0,2 3 1,-4 5-37,-2 2 1,2 1-1,1 1 1,1-1-49,-1 0 0,3 1 1,-2-1-1,-1 1-35,1-1 1,4-4 0,-2-1 0,3-1-104,1-4 0,1 0 0,-1-4 60,1-2 0,-1-1 0,-1-5 1,-1 2 70,-2-2 0,-5-1 0,1-1 51,-3-1 1,3 5 0,0 0 211,-1-2-27,-1-1 0,-7 6-121,1 5 1,0 7-1,4 8-50,0 1 1,0 2 0,0-1 0,0 3 3,0 4 0,0 1 0,0-1 0,0 3 9,0 2 0,4 2 1,0 6-1,-1 1-100,-1-1 1,-2-1 0,0-2 0,-2-2-50,-2-2 1,1-1-1,-4-5 1,0-2 26,1-2 0,-3-5 1,-3 2-27,0-3 0,-1-7 0,1-3 0,-2-3 0,-1-1 74,-2 0 0,1 0 0,3-1 1,2-3 89,3-5 1,-2-6 0,6-3 0,1-1-166,2-3 1,8-2 0,5 0 0,6 0-210,2 4 1,7-4 22,-2 3 0,8-7 0,-1-4 1</inkml:trace>
  <inkml:trace contextRef="#ctx0" brushRef="#br0" timeOffset="874230">24470 12960 8157,'-7'-5'-570,"1"4"0,6-6 858,0 3 0,6 2 0,2-2 0,3 1 0,3 1 1,1-3-191,2 3 0,-1 0 1,-2 2-1,1 0-432,2 0 1,-1 2 0,-3 0-269,-1 3 1,0 4 0,1-2 0</inkml:trace>
  <inkml:trace contextRef="#ctx0" brushRef="#br0" timeOffset="874508">24557 13146 8355,'-4'-12'134,"-1"0"0,7 5 0,6 1 0,3 2-394,1 0 0,6-2 0,3 4 1,2-2-271,2 1 1,0-4-1,0 0 1</inkml:trace>
  <inkml:trace contextRef="#ctx0" brushRef="#br0" timeOffset="874862">24954 12948 8063,'-5'-19'0,"0"2"0,-1 3 0,1 2 212,2 0 0,2 6-131,1 6 0,-2 6 1,0 7-1,-3 4 25,3 4 0,0 2 0,2 0 0,0 0-78,0-3 0,0-1 0,0 4 1,2-4-70,2-1 1,3-6-1,6-4 1,3 1 14,0-2 1,6-2-1,-2-6 1,0-3-188,1-5 1,-6-2 0,3-3-1,-3-1 143,-2-1 0,0-6 0,-9 1 0,-1-1-4,-1 1 0,-8-1 1,-2 6-1,-5-1-135,-3-1 1,-2 6-1,-6 0 1,1 6-362,-3 5 439,-2 6 1,-8 8-1,-2 6 1</inkml:trace>
  <inkml:trace contextRef="#ctx0" brushRef="#br0" timeOffset="876626">22188 14684 8355,'1'-16'-427,"2"-1"0,1 2 0,-1 1-62,-2 2 528,-1 0 0,0-1 36,0 1 1,2-1 110,2 1 1,-3 0 0,3-1 0,-1 1 30,1-1 1,-1 6-1,5 3-214,2 3 1,-3 2-1,1 2 1,0 3 0,0 0-127,1 4 0,-5 1 0,4 2-7,2-1 0,-3 0-113,1 1 1,-4-6 26,4-3 1,1-4 162,3-4 1,-4-3 0,-1-6-1,-1 1 34,-4 0 0,0-5 0,-2 0 0,0 2 40,0 2 0,-2 0 1,0 1 102,-2-1 0,-2 5 211,2 0-299,3 5 0,-5 3 0,6 8 2,0 3 0,1 6 1,2-1-1,1 1-4,-1 1 1,3 0 0,-2 4 0,-2-3-4,0-1 0,-2 4 0,0-3 0,0 2-11,0 0 0,0-5 1,0 4-1,-2-1-37,-2 0 1,2-4-1,-7 2 1,0-3-24,-2-2 1,-2 0 0,1 1 0,-1-1-126,1 1 1,0-2-1,-1-2-243,1 0 0,-1-5 311,1 4 1,0 0 0,-1 5 0</inkml:trace>
  <inkml:trace contextRef="#ctx0" brushRef="#br0" timeOffset="876868">22634 14759 8328,'-1'-13'0,"-2"1"-425,-1 0 448,0 5 0,4 3 1,0 8 60,0 4 1,0 3-1,0 1 1,0 1-148,0-1 0,0 5 0,0 1 1,1 0-156,3-1 1,-2 1 0,2-2 0,-3 1-831,-1 3 945,0-5 1,6 3 0,1-6 0</inkml:trace>
  <inkml:trace contextRef="#ctx0" brushRef="#br0" timeOffset="877089">22213 15193 8355,'0'-8'-152,"1"1"0,3 1 0,6 2 0,5 0 1,7-2-1,4 0 0,4-4-146,2-1 0,1 3 373,4-1 0,1 2 1,-1-2-1,0 2 1,-1 1-309,-3 4 1,1 0 13,-5 2 1,0 0-1,-4 0 1</inkml:trace>
  <inkml:trace contextRef="#ctx0" brushRef="#br0" timeOffset="877593">22436 15404 8288,'-13'-7'-250,"7"1"257,0 6 1,6 2 0,1 2 77,4 4 0,1 3 0,8 0-238,3-3 1,-3 2-1,2-4 1,-2-1-59,-2 1 1,1-2 0,-1-4-408,0 0 465,1 0 0,-6-2 309,-3-2 1,-4-1 0,-3-5 82,-1 2 0,-2 4 119,2-5-329,3 7 0,-5-3-17,6 10 1,0 2 0,0 6 0,2 2-38,2 2 0,3 5 0,4-3 0,-1 2 13,-2 0 0,0 1 0,4 5 0,-1 2 4,-2-1 0,0-2 0,-4-1-8,-3 0 0,0-5 0,-2 0 0,-2-1 1,-2-1-19,-4 0 1,-7-2 0,-3-3 0,-1-2-26,-4-3 1,1 2-1,0-6 1,3-2-26,1 0 1,-2-2 0,3-2-94,2-2 0,7-3 24,3-5 1,10 0-1,1-1 1</inkml:trace>
  <inkml:trace contextRef="#ctx0" brushRef="#br0" timeOffset="877806">23180 15118 8355,'-7'-24'144,"-4"4"1,11 8-1,1 8 1,9 2-801,5 2 0,5 0 184,0 0 0,1 6 0,9 1 1</inkml:trace>
  <inkml:trace contextRef="#ctx0" brushRef="#br0" timeOffset="878267">23564 14672 8355,'-1'-12'-1714,"-3"-1"2599,3 6-870,-5 2 1,7 5-1,2 1 1,3 3-87,1 5 1,-3 2-1,4 0 1,2-2-53,1 0 1,1-1 0,0 3 0,1-2-153,-1 0 1,1-7 0,-1 3 150,0-4 1,1-1 118,-1 0 1,-3-4 0,-3-2 13,0-1 0,-2-1 0,-4-4 1,0-1 221,0 1 0,0 0 245,0-1-376,0 1 0,0 6 0,-1 5 1,-2 5-54,-1 3 1,0 1-1,4 6 1,0 1-40,0 2 0,1 3 1,2-2-1,1 2-60,-1 2 0,-2 1 1,-1 0-1,0-1-60,0-1 0,0-2 0,-1 3 0,-2-2-13,-1-2 1,-6 0 0,2-5-204,-3 0 267,-2 2 0,1-8 0,0 5 1</inkml:trace>
  <inkml:trace contextRef="#ctx0" brushRef="#br0" timeOffset="878635">23924 14932 8355,'-5'-6'-144,"3"0"1,-3 5 137,5-3 0,5 2 65,4-2 0,2 3 1,1 1-187,0 0 0,-1 5 1,-1 3 41,-2 3 1,-5 2 0,1-1 0,-4 1 44,-4-1 0,1 0 1,-5 1-1,0-1 12,1 1 0,0-1 1,4 0-1,-1 1 37,1-1 1,3-3-45,4-1 1,7-5 0,7 1 0,0-4-103,0-4 0,4 1 0,-1-4 0,1 1-488,-1 4 569,2-5 1,-4 0-1,6-6 1</inkml:trace>
  <inkml:trace contextRef="#ctx0" brushRef="#br0" timeOffset="878849">23651 15329 6977,'0'-8'0,"9"1"0,8 0 0,8 2 0,4-2-266,4 0 0,7 3 294,2-4 1,3 3-1,-4-1 1,-1 0-236,-1 3 1,-7 7 0,-2 3 0</inkml:trace>
  <inkml:trace contextRef="#ctx0" brushRef="#br0" timeOffset="879258">23788 15540 8370,'-13'0'-61,"6"0"0,3 0 1,8 2-1,5 0 0,2 2 1,1-1-1,1 0 0,-1 0-156,0 1 1,5 1 0,-1-2-136,0 1 1,-3 2-18,0-2 209,-6-3 1,-2-1 400,-5-8 1,0-3 0,0-1 134,0-1 0,0 5 91,0 0-472,0 5 1,0 3-1,0 9 1,0 5-33,0 3 0,0 5 0,-1-3 0,-2 3-5,-1 3 0,-4-3 0,3 7 0,1-3-143,-1-1 1,2 0 0,-4 0 0,2-2-62,2-2 0,-4 2 0,0-4 1</inkml:trace>
  <inkml:trace contextRef="#ctx0" brushRef="#br0" timeOffset="879639">24594 15131 8355,'0'-8'-704,"0"-1"838,0 7 0,5-5 1,4 4-217,2-1 1,2 0 0,3 4-1,0 0 1,1 0-643,1 0 1,-5 4 606,4 0 1,-3 11-1,-2-1 1</inkml:trace>
  <inkml:trace contextRef="#ctx0" brushRef="#br0" timeOffset="879870">24656 15255 8355,'-6'0'-796,"6"0"0,10 0 0,8 0 737,1 0 1,2-6 0,4-1 0</inkml:trace>
  <inkml:trace contextRef="#ctx0" brushRef="#br0" timeOffset="880199">24991 15069 8355,'-14'-13'176,"-3"1"-23,4 5 0,-1 2 0,7 6 1,1 3-1,4 4-131,0 3 0,2 2 1,2 1-1,0 1-161,3 1 0,0 5 0,-1-4 1,4-2 62,4-2 1,0 0 0,0-2 0,2-3-5,3-4 0,-2-2 0,5-2 1,3 0 38,0 0 1,-2-6 0,-2-3 0,-1-5 18,-3-3 0,-3 1 0,-3 2 0,-5-1-28,-3-2 0,-6-3 1,-5 3-1,-5 2-314,-6 1 0,-8 7 38,-4 3 1,-8 3 0,-3 1 0</inkml:trace>
  <inkml:trace contextRef="#ctx0" brushRef="#br0" timeOffset="887799">11460 16160 8304,'4'-8'0,"1"1"0,2 0 0,4 0-99,4-2 0,5 2 0,7-1 139,6-2 0,7-7 0,15-3 1,8-4-1,7-2 0,10-3 1,9-4-1,-40 15 0,0 0 0,2-1 1,0 0-75,1-2 1,1 0 0,-1 2 0,1 1 0,0-1 0,1 1-1,-3 2 1,0 2-429,45-13 0,-9 8-298,-8 3 0,-9 2 0,-2 1 0</inkml:trace>
  <inkml:trace contextRef="#ctx0" brushRef="#br1" timeOffset="887998">12985 15441 32634,'21'-18'0,"0"4"0,-1 6 0,0 2 0,-4 5 0,-2 2 0,-2 6 0,-1 4-4916,-2 7 1,-3 8 3910,-1 3 1,-4 7-1,2 0 1,-6 5-117,-5 3 0,-14 2 0,-9 6-1422,-7 6 2173,-12-5 0,15-18 1,-3 1-1,-45 28 0</inkml:trace>
  <inkml:trace contextRef="#ctx0" brushRef="#br0" timeOffset="898150">1042 14325 7575,'7'-13'0,"-3"1"0,-3 0 218,-1-1 1,0 5 0,0 2 0,0 5 0,0 6-144,0 5 1,0 3 0,0 0 0,0 2-68,0 2 1,0 1-1,2-3 1,2 2-13,4-2 1,3-1 0,1-2 0,1 0-90,-1 1 0,1-5 0,-1-1 1,2-2 28,2-2 0,-2-1 1,3-2-1,-4-2-32,0-2 0,-1-3 1,1-5-1,-1-2 16,0-3 1,-3 4 0,-2-5 0,-2 1 92,-2 1 0,-2-5 1,-1 3-1,0 0 25,0 0 1,0 6 0,-1 4 110,-3-2 1,1 4-80,-5 2 1,5 4-1,-1 6 1,2 5-72,2 4 1,0 7 0,0-1 0,2 1 0,2-2 0,-1 8 0,4-2 0,-1 3-9,1 1 0,0 3 1,2-2-1,-4 0-76,1 4 1,-5-3 0,4-1 0,0 0 41,-1-4 0,0-1 0,-6-2 1,0-2-30,-2-1 0,-6-8 1,2 0-1,-3-8 90,-2-3 1,1-2 0,-1 0 0,1 0 46,0 0 1,1-7 0,2-4-1,5-4-110,3-1 0,1-3 0,1-2 0,5-2-141,6-2 0,5 5 1,5 0-1,-3 4-131,-1 5 1,9-7-1,0 4 1</inkml:trace>
  <inkml:trace contextRef="#ctx0" brushRef="#br0" timeOffset="898484">1538 14709 8355,'7'-12'90,"-2"-1"-438,-5 1 1,4 0 542,1-1 1,-1 8 0,-4 5 0,0 7-1,0 4-124,0 1 1,4 5 0,0 0 0,-1 1-103,-2 0 1,-1 0 0,1-3 0,2 2-598,1-2 1,5-1 150,-5-2 1,5-5 0,-2-1 0</inkml:trace>
  <inkml:trace contextRef="#ctx0" brushRef="#br0" timeOffset="898719">1699 13903 8280,'0'-19'-950,"0"8"666,0 11 1,-4 5 0,0 9 0,1 3 330,2 3 0,1 4 0,0 0 0,0 1-320,0 0 0,1 0 246,3 0 1,-2-1 0,3 1 0</inkml:trace>
  <inkml:trace contextRef="#ctx0" brushRef="#br0" timeOffset="899026">1935 14201 8324,'1'-17'0,"3"2"0,6 3-120,5 2 239,-1 7 1,8-4 0,-4 5 0,0-3-858,0 3 1,4 0 0,-3 2 0</inkml:trace>
  <inkml:trace contextRef="#ctx0" brushRef="#br0" timeOffset="899027">1972 14350 7465,'17'0'-451,"0"0"0,3 0-65,2 0 437,1-6 1,8-1 0,0-5 0</inkml:trace>
  <inkml:trace contextRef="#ctx0" brushRef="#br0" timeOffset="899610">2555 14027 8355,'5'-12'-2124,"2"-1"2300,6 1 1,-5 1-1,-1 1 739,-2 2-788,-1 5 1,-4-1 0,0 8 0,0 4-22,0 3 1,0 2 0,0-1 0,-1 1-79,-3-1 1,3 0 0,-4 1 0,4-1-35,1 1 1,4-1-1,2 0-357,1 1 0,1-6 0,4-3 198,1-3 0,-1-5 1,1-1-1,-1-2 37,0-3 0,-1-1 0,-1-3 0,-2 1 91,2 0 0,-5-6 0,0 6 0,-4 0 1,-1-1 241,0 1 1,0 5 681,0 0-698,0 0 0,0 2-121,0 6 0,0 6 0,0 6 0,0 0 1,0 2 51,0 3 0,1-2 1,2 4-220,1-1 0,2 4 0,-4-3 0,3 1 0,-3-2 31,0 0 0,-2 0 1,0 2-1,0-3 4,0-4 1,-2 4 0,-2-2-1,-3-2-33,0-4 1,-4-2 0,3 3 0,-3-3-141,-1-2 0,3 3 0,1-3 38,-1-3 0,-2 5 0,-2 0 1</inkml:trace>
  <inkml:trace contextRef="#ctx0" brushRef="#br0" timeOffset="899824">3014 14213 8355,'-8'-7'3,"1"4"0,1 6 0,3 5 0,1 3 1,-1 2-1,-1-1 0,1 1 0,2 0 1,1 3-1,0 0 86,0-1 1,1 0-254,3 2 0,-1-3 0,4 2-421,-2-2 0,5-1 0,-3-1 0</inkml:trace>
  <inkml:trace contextRef="#ctx0" brushRef="#br0" timeOffset="900040">2555 14573 8552,'5'-7'0,"4"3"0,3 2 0,3 2 0,3 0 0,3 0 0,5-1 0,6-2 0,5-1 0,3 0-108,1-2 1,7 4-1,-1-5 1,2 1-490,-5 4 0,1-5 0,-1 0 0</inkml:trace>
  <inkml:trace contextRef="#ctx0" brushRef="#br0" timeOffset="900574">2729 14870 8329,'-6'6'88,"5"2"0,5 3 0,3 0 0,1-1 0,0-2-130,0 2 0,1 1 0,3 0-156,1-3 0,-5 2 0,0-6-19,2-1 1,-3-2 201,1-1 0,-1-5 1,2-4-1,-2-2 10,-1-1 0,2-1 0,-4 1 1,-1 0-15,-2-1 1,3 5 0,1 0 153,-3-2 0,1 0-25,1 2 1,-2 4-1,2 8-47,-3 4 0,-1 5 0,0 3 1,0 5-13,0 2 0,2 4 0,0 0 1,2 3-13,-1 2 0,-1 1 0,-2 4 0,0 1-89,0-1 1,0 0-1,0-1 1,-2-2-56,-2-1 0,1-6 1,-5-3-1,-2-6 54,-1-4 1,3-3 0,0-3 0,-2-3 5,-1-4 0,-1-1 1,-1-1-1,1-4-70,0-3 0,1-4 0,1-5 0,3-3 80,1-4 0,2 3 1,4 1-1,0-2-2,0-2 0,7 4 0,6 0-278,6 2 1,10-4 0,3 3 0</inkml:trace>
  <inkml:trace contextRef="#ctx0" brushRef="#br0" timeOffset="905267">4973 14424 8355,'0'-12'-152,"2"-1"1,2 1-103,4-1 299,3 1 0,2 1 0,-1 3 0,0 3 0,2 4 0,1 1 1,2 0-1,-2 0 7,-1 0 0,-2 6 0,1 2 0,-1 3-101,0 1 0,-1 2 1,-1 3-1,-3 2 0,-2 2 1,0-2-131,0-1 0,-4 2 1,4-3 72,-4-2 0,-2-1 63,-4-2 0,3-5 42,-7-3 0,7-4 1,-2-4 27,2-4 1,2-3 0,0-3-1,0-1-15,0-2 1,2 0 0,0 1 0,4 1-5,1 4 1,1-1 0,4 4-9,1-3 0,-1 4 0,1 2-32,-1 4 0,-4 2 1,-1 4-1,0 2 22,0-1 0,0 5 0,2-2 0,-2 2 10,-1 1 0,2 1 0,-2-2 21,1-3 1,-5 3 0,2-3 243,-2 3-73,-2-4 1,0-3-142,0-8 0,0 1 0,1-5-56,3-2 1,2-1-1,3 0 1,0 2-43,0 0 1,2 3 0,0-4 0,-1 3-124,-2 1 0,1 2 0,3 4 67,0 0 1,-3 0-1,-2 2 87,-2 2 0,3 3-37,-3 5 1,3 1 0,-3-2 136,2-3 0,-3-3 0,5-5-100,0 0 1,2 0 0,2-1-11,-1-3 1,-4 2-1,-1-3 46,-1-1 1,-2 0 0,-4-7 37,0 1 1,0 3 0,1 3 448,3 0-394,-2 2 0,5 5 0,-5 3-94,3 5 1,3-2-1,-3 1-154,2 2 1,-3 1 0,5 1-1,-1 0 1,0-1-127,0-2 0,1 0 1,3-5-1,2-1 76,2-1 0,-2-8 0,4-1 1</inkml:trace>
  <inkml:trace contextRef="#ctx0" brushRef="#br0" timeOffset="905511">5717 14238 8355,'-5'-13'50,"-3"1"0,1 5 0,0 2-422,1-1 0,2 6 1,6-1-1,2 6 51,4 6 0,3-1 0,1 8 0</inkml:trace>
  <inkml:trace contextRef="#ctx0" brushRef="#br0" timeOffset="905854">5854 14436 8161,'0'-12'0,"1"2"0,2 6 0,1 8 0,0 6-39,2 2 0,-5-3 1,3-1-1,-1 2 0,0 1-264,1 1 1,1-4 204,0 0 1,2-6 27,5-2 1,-1-6-1,-3-6 1,-2 0 119,-1-1 1,-2 1-1,5-1 102,2 1 0,1 0-98,1-1 0,-3 6 1,-1 4-24,2 6 0,-5 4 1,1 6-1,-2 0-70,0 4 1,4-2 0,-2 4 0,0-1-97,4-3 1,1 3-235,2-1 0,4-1 0,3-3 0</inkml:trace>
  <inkml:trace contextRef="#ctx0" brushRef="#br0" timeOffset="906172">6685 14052 8355,'0'-19'0,"1"2"0,3 9 0,3 1 0,6 4 0,-1-1 0,0 1 0,-3 2 0,-1 2 0,2 3 197,1 5-1,1 6 1,0 3-171,1 1 0,-1 2 0,-1 5 0,-1 1 0,-3 2-66,-2-1 1,5 2-1,-3-1 1,1-1-65,0-2 0,-1-1 0,3 0 0,-2-2-120,2-2 0,1 1 1,0-6-1,-1-1-307,-2-1 0,-1-1 328,1-1 1,3 0-1,-4 1 1</inkml:trace>
  <inkml:trace contextRef="#ctx0" brushRef="#br0" timeOffset="906375">6896 14300 7987,'-11'-6'0,"1"6"0,2 7 118,-2 4 0,-5 6-165,-2-1 0,0 6 0,1-1 1,-2 4-1,-1 4-517,-3 4 0,-1 8 0,-2 3 1</inkml:trace>
  <inkml:trace contextRef="#ctx0" brushRef="#br0" timeOffset="909052">4155 15453 8355,'0'-19'-194,"0"2"1,0 4 17,0 0 242,0 6 0,0-4 406,0 3 1,1 4-414,3 4 0,-1 6 0,5 6 1,1 2-1,-1 1 0,0 1-138,2 0 0,1 1 1,1 0-95,1-2 1,-1-1 0,0-3 0,1-3-1,-1-4-122,1-2 1,-1-2 199,0 0 1,-1-6 0,-2-2 97,-5-3 1,-3-1-1,-1-1 1,0 1 76,0-1 1,2 0 0,0-3 44,2 0 0,1-1 0,-5 5 93,0 0-181,0 5 1,0 7-1,0 8-15,0 3 0,0 4 0,0 4 0,0 6 0,0 1-62,0 1 1,0 1-1,0 3 1,-2-1-102,-2 0 0,3 3 1,-3-4-1,2-2-124,2-5 1,0 0 0,0-6 0,0-1 60,0-1 1,6-1 0,1-1 0</inkml:trace>
  <inkml:trace contextRef="#ctx0" brushRef="#br0" timeOffset="909255">4663 15652 9416,'7'5'0,"-3"5"0,-2 4 0,-2 2 0,0 1 0,1-1 115,3 1 1,-1 4-1,4-5-462,-2-1 1,4 3 0,-4-1 0,1-2-1033,-1-1 1063,-1-2 0,2 0 0,1 1 0</inkml:trace>
  <inkml:trace contextRef="#ctx0" brushRef="#br0" timeOffset="909460">5073 15677 8335,'6'-2'0,"-1"8"0,-4 6 84,-1 5-141,0-1 0,-4 1 0,-2 1 0,1 0 1,-2-1 54,0-1 0,3 2-598,-4-2 1,5 1 0,-3-5 0</inkml:trace>
  <inkml:trace contextRef="#ctx0" brushRef="#br0" timeOffset="909864">5370 15404 8355,'7'-6'650,"-3"2"-226,-2 5-430,-2 2 1,0 15 0,1-4 0,3 1-296,4 2 1,-1-1 0,2-3 132,0-1 1,2-1 0,0-1 0,-1-4-24,-2 0 1,0-2 0,3-5-1,-1-2 114,-2-1 0,-3-6 0,1 2 0,1-3 102,0-1 1,-4-1 0,2-1 108,1-2 0,-5 5 0,3-4 1,-2-1 131,-2 3 1,0 3-171,0 2 1,0 6 0,0 2-37,0 7 1,0 4-1,0 3 1,0 1-48,0 2 0,0 5 1,0-1-1,0 2-39,0 2 1,0 0 0,0 1 0,0 1-217,0 2 1,-4 0-1,-2-4 1,-1 0-54,-2 0 1,2-2 0,0-1 90,1-1 0,-3-6 0,2 3 0</inkml:trace>
  <inkml:trace contextRef="#ctx0" brushRef="#br0" timeOffset="910193">5755 15701 8355,'-9'-4'46,"3"-1"1,-1-1 0,1-1 0,2 2 0,5-1-23,6 4 0,4 0-114,2 2 1,-5 4 0,-1 2 0,-2 1 14,-2 2 0,3-2 1,-2 2-1,-1 0-20,-2 2 1,-1 2 0,0-1 0,0 0-84,0 1 0,0-1 163,0 1 24,0-1 0,1-5 0,3-3-87,5-3 1,2-2-1,1-2-197,1-1 1,-1-4 0,2 2 156,2-1 1,-2-1-1,4-4 1</inkml:trace>
  <inkml:trace contextRef="#ctx0" brushRef="#br0" timeOffset="910500">6152 15590 8355,'0'-6'-53,"0"6"0,0 6 0,0 6 1,0 1-1,0-1 0,0 2 0,0 1 1,0 1-1,-2 0-451,-2-3 0,3 1 0,-5 0 345,1-2 1,3 9-1,-3-7 1</inkml:trace>
  <inkml:trace contextRef="#ctx0" brushRef="#br0" timeOffset="910991">6499 15292 8198,'0'-19'109,"0"2"19,0 9 0,4 8 1,1 8-1,1 3 0,1 2 1,-2-1-206,1 0 0,4 1 0,-2-1 0,3 1-82,1-1 0,-3-4 0,-1-1 1,1-1 68,2-3 1,2-2 0,-1-1-88,1 0 0,-5-1 0,0-4 0,0-3 113,-1-3 0,3-1 1,-6-1-1,-1 1 71,-2-1 1,1 2 0,0 2-1,3 1 167,-3-2 1,0 3-1,-4 0 392,-2 2-516,3 0 0,-5 11 1,6 2-1,0 3-23,0 2 0,0 5 1,0 2-1,0 2-45,0-1 1,4 7 0,1-4 31,-3 3 0,0-1 1,-1-1-1,2-1 0,1 1 1,-1 0-58,-2 0 1,-1-5 0,-1 0-28,-3-2 0,1-3 0,-5-6 1,-2 0-73,-1 0 1,-2-3 0,1-1 0,0 0-41,-1-1 0,1 0 1,-1-4-8,1 0 1,4 0 3,0 0 0,5-6 0,-3-1 1</inkml:trace>
  <inkml:trace contextRef="#ctx0" brushRef="#br0" timeOffset="911437">6908 15602 8355,'0'-12'-109,"0"3"154,0 1 285,0 5 0,6-2-341,2 5 0,-1 0 0,1 0 0,2 0-195,1 0 1,1 0 114,1 0 0,-7 5-149,-1 4 1,-4-2 0,-1 1 3,0 2 1,-1-4 111,-4 3 0,4-1 128,-3 4 0,3-3-50,1-1 1,5-1 112,3 1 0,3 3 36,2-3 0,-5-2 0,-1-1 1,0 0-1,-2 0 24,1 2 1,-2-3 0,-3 4-107,3 2 1,-2 1-1,1 0 1,-5-1-53,-2-2 1,-6-1-1,2 2 1,-3-2-190,-1-1 1,-1 2-1,1-2 1,0-1-108,-1 1 0,1-2 195,-1-4 1,1 5 0,0 2 0</inkml:trace>
  <inkml:trace contextRef="#ctx0" brushRef="#br0" timeOffset="912261">7355 15267 8355,'0'-12'336,"0"-1"0,5 2-351,3 3 0,3 3 0,2 5 0,-1 0 0,1 0 0,0 0 1,4 0-1,2 1 0,2 2 275,0 1 1,-5 6-515,5-2 0,-2-1 0,3 0 0,-3 0 27,-1-1 0,-1-1 1,-5 1-1,-1 1 0,-2 0-25,-5 3 0,-3 1 1,-2 1 222,-3 1 1,-3 3 0,-6 1 0,-1-2-12,-2-1 1,-3-1 0,-5 3-1,2 0 94,1-1 1,6-2 0,-1-4 0,3 0-406,5 0 258,-3-3 0,10-1 0,-5-5 0</inkml:trace>
  <inkml:trace contextRef="#ctx0" brushRef="#br0" timeOffset="912558">7900 15404 8355,'7'-6'-614,"-4"9"1,-10-2-1,-5 5 779,-2 3 1,-4 3 0,0 1-1,-1 2-159,-3 2 1,2 0 0,1-4 0,1 1-105,3-2 0,1 6 1,3-8-197,3 0 0,-3-6 0,4 1 0</inkml:trace>
  <inkml:trace contextRef="#ctx0" brushRef="#br0" timeOffset="912866">8248 15180 8349,'-13'-11'42,"1"3"1,-1 3 37,1 5 0,4 1 0,-1 3 1,0 4-1,-1 3 229,2 2 1,-2 5 0,6 1 0,1 2-159,2-1 0,1 0 0,0 2 0,0-3-287,0-1 0,10 3 1,2-6-1,2-3-131,0-2 0,3-7 1,4 1-1,1-3 81,-1-1 0,1-1 1,-4-3-1,-2-5 2,-2-2 0,0-1 0,-9-2 0,1-1 20,-1-2 1,0 1 0,-5 2 44,0-2 0,-6 2-163,-2-3 0,-14-2 0,-4 0 1</inkml:trace>
  <inkml:trace contextRef="#ctx0" brushRef="#br0" timeOffset="914551">4626 14994 8355,'7'-23'893,"-2"5"-1994,1 10 453,-5 13 518,5 15 0,-12 9 1,-3 1-1,-5 3 1,-4 4-1,0 3-117,0 0 0,-4 4 0,3 0 1</inkml:trace>
  <inkml:trace contextRef="#ctx0" brushRef="#br0" timeOffset="915081">5693 15168 8355,'4'-12'0,"1"-1"-504,2 1 0,-4-1 611,1 1 0,-1 5 1,0 2-1,1 2 0,-1 4 1,-2 9 1,-2 6-1,-2 12-727,-1 5 1,-6 6-1,3 10 1</inkml:trace>
  <inkml:trace contextRef="#ctx0" brushRef="#br0" timeOffset="915694">7020 14994 6934,'0'-6'86,"0"1"1,0 10-1,1 4 1,2 5 20,1 3 0,0 5 1,-5 0-1,-3 5-601,-5 6 0,-7 9 0,-3 2 1</inkml:trace>
  <inkml:trace contextRef="#ctx0" brushRef="#br0" timeOffset="918832">2046 17202 8355,'2'-12'169,"2"-1"1,3 1-1,2 1 761,4 3-875,-4-3 0,11 5 1,-4-4-1,5 3 1,2 1-1,2 0 0,0 1 1,1 0-1,2 1-155,1 0 1,0-1-1,-5 2 1,0-1-1,-3 1 1,-5 2-891,-2 1 0,-2 0 0,1 0 0</inkml:trace>
  <inkml:trace contextRef="#ctx0" brushRef="#br0" timeOffset="919098">2654 16830 8722,'0'-19'0,"-1"2"499,-3 3 0,2 9 0,-1 5 0,5 8-124,2 7 0,4 5 0,-2 6 1,-1 3-394,1 4 1,-1 1 0,-2 1-1,1-2-295,-1 1 0,-2-2 1,-1 0-1,0-2-666,0-3 0,2 2 0,2-2 422,4-4 0,3-1 0,2 3 1</inkml:trace>
  <inkml:trace contextRef="#ctx0" brushRef="#br0" timeOffset="919632">3212 17128 8355,'0'-9'0,"0"1"108,6 5 1,-4-4 0,7 5 0,2-2-1,4-1 1,6 1 0,2 0-162,2 1 0,0-2 0,1 1 0,0 0 0,0-1 0,-2 1 1,-2 2-701,-3 0 0,-1 2 0,-6 0 0</inkml:trace>
  <inkml:trace contextRef="#ctx0" brushRef="#br0" timeOffset="919863">3398 16929 9443,'-4'-8'0,"0"2"0,1 5 0,2 7 0,1 3 0,0 5 0,0 1 0,1 3 0,2 1 0,2 3 0,1 0 0,0 2 0,-4-1 0,0 3 0,-2 1 0,0-1 0,1-1 0,2-2 0,1-1-928,-1-1 1,4-6 0,-1 3 0</inkml:trace>
  <inkml:trace contextRef="#ctx0" brushRef="#br0" timeOffset="920334">3857 16917 8766,'-1'-15'0,"-2"1"0,-1 6 0,2 5 0,4 8 0,3 5 0,1 2 0,1 2 0,0 1 0,2 2 0,2-2 0,2-1 0,-1-2 0,1 1 0,-1-2 0,0-3 0,1-4 0,-1-3 0,1-1 0,-1 0 0,-1-1 0,-1-3 0,-3-4 0,-2-3-220,-2-2 0,-2 1 1,-1-2-1,0-1 1,0-2-1,0 2 1,0 1 584,0 2 1,0 0 161,0-1 1,0 8-513,0 5 1,0 7 0,0 8-1,0 3 17,0 1 0,0 2 1,2 3-1,0 0-6,2-3 0,1 6 0,-5-2 0,0 1-138,0 0 1,0 3 0,-2 0 0,-2-1 25,-4-2 1,1-1 0,-1-2 0,-2-2-176,-1-5 1,3-3 0,1-4 0,0-2-68,0-1 0,3-2 0,-3-5-251,1-4 532,-3-2 1,7-5-1,-3 0 1</inkml:trace>
  <inkml:trace contextRef="#ctx0" brushRef="#br0" timeOffset="920625">4229 17227 9804,'2'-2'0,"0"7"0,2 4 0,1 4 0,-1-1 0,0 2 0,-1 1 0,-2 3 0,-1 0 0,0 0 0,0-3 0,0-1 0,0-2 0,0 0 0,0 1-1018,0-1 1,0 1-1,0-1 1</inkml:trace>
  <inkml:trace contextRef="#ctx0" brushRef="#br0" timeOffset="920913">4304 16532 8528,'7'-12'593,"-2"0"1,-5 6-295,0 6-286,0 6 0,0 7 0,0 5 1,0 6-1,0 5 0,0 2 0,0 2-1106,0-1 0,0 9 0,0-2 0</inkml:trace>
  <inkml:trace contextRef="#ctx0" brushRef="#br0" timeOffset="921094">4700 16880 8744,'2'-11'0,"2"2"0,4 4 0,3 1 0,2 0 0,-1 1 0,1 1 0,-1 2 0,0 0 0,1 0 0,-1 0 0,1 2 0,-2 2-753,-3 4 1,3 3-1,-4 2 1</inkml:trace>
  <inkml:trace contextRef="#ctx0" brushRef="#br0" timeOffset="921307">4713 17053 7762,'12'-1'0,"1"-2"0,-1-1 0,2 0 0,2-2 0,5-1 0,3 1 0,0 0 0,1 2-507,0 0 0,5-6 0,2 3 0</inkml:trace>
  <inkml:trace contextRef="#ctx0" brushRef="#br0" timeOffset="921655">5308 16818 9607,'0'-24'0,"0"3"0,-1 6 312,-3 6 1,1 3-1,-5 6 1,-1 2-1,1 2 1,0 4-91,-2 3 1,-1 7 0,-1 1-128,-1 0 0,2 5 1,3-3-1,4 2 0,3 2-75,1 0 0,0-2 0,1-2 0,3-5-176,4-2 1,5-2 0,2-1 0,3-2-87,1-5 1,2-3 0,5-1-1,0-1-16,-1-3 0,3-3 0,-8-7 1,2-2 128,-1-5 0,-5 2 0,-7-2 0,-5 0 90,-3 2 0,-2-5 0,-5 5 0,-6 0-574,-7 2 0,-12 9-1,-6 4 0,-11 3 0,-9 1 0</inkml:trace>
  <inkml:trace contextRef="#ctx0" brushRef="#br0" timeOffset="922385">6015 17214 8355,'11'-12'0,"-3"0"479,3-1-324,-4 6 0,6 2 0,-1 5 0,1 0 0,-2 1-171,-3 3 0,-1 5 0,-5 7 0,3 5 0,-3 2 0,-2 1 0,-2-2 0,-4-2 0,-1 1 0,-1 0-2633,1-1 2382,-4-4 1,4 7-1,-5-4 1</inkml:trace>
  <inkml:trace contextRef="#ctx0" brushRef="#br0" timeOffset="922687">6759 17078 8550,'-5'-4'0,"5"0"0,7 1 0,4 2 0,0 2-704,-3 3 0,9-2 0,-4 3 0</inkml:trace>
  <inkml:trace contextRef="#ctx0" brushRef="#br0" timeOffset="922867">7020 17041 9379,'7'5'-1215,"4"-3"0,-4 3 0</inkml:trace>
  <inkml:trace contextRef="#ctx0" brushRef="#br0" timeOffset="929021">22547 18901 7740,'-8'-5'0,"0"-2"0,0-1 0,-1 1-93,1 1 282,5-4 1,-1 9-1,10-3 1,8 3-198,9 1 1,7-2 0,10-1 0,6-2 0,7-1-9,7 1 1,17-5 0,7 2-120,7-3 1,4-1 0,3 1-1,-3 1 1,-7 2-245,-8-2 1,-12 0 0,-17 1-1,-9 2 278,-9 1 0,-16 1 0,-12 2 1,-10-1 100,-12 1 0,-16-4 0,-5 0 0</inkml:trace>
  <inkml:trace contextRef="#ctx0" brushRef="#br0" timeOffset="929344">22461 18839 8355,'-13'7'-1483,"1"-3"1255,5-2 1,11-2-1,8 0 1,2 0 348,0 0 1,0 1-1,2 2 1,5 2 45,2 2 0,8-4 1,3 1-1,6-3-145,6-1 0,2 0 0,3 0 0,1 0-53,2 0 1,4-1 0,-4-3-1,-2-3-5,-1 0 1,-7-3 0,-4 5 0,-7-1-75,-8 1 0,-7-1-137,-10 2 0,-13-3 0,-9-5 0</inkml:trace>
  <inkml:trace contextRef="#ctx0" brushRef="#br0" timeOffset="978180">20365 10071 7877,'48'0'0,"0"-2"0,2-2 0,5-4 0,4-3 0,3-2 0,0 1-507,0 0 0,8-5 525,1 1 0,6-1 1,-8 5-1,-3-1 0,-1 2 1,-7 3-1,-6 4 0,-8 2 5,-5 2 0,-1 5 1,-9 1-1,-3 3 20,-4 0 0,-4 9 1,-4-4-1,1 4 2,2 4 0,-1 0 1,-3 0-1,-2-1-52,-3 1 1,3 5-1,-1 4-11,5 0 0,-1 0 1,4 3-1,-1 2 1,4-1 23,3 0 0,6 0 0,4-1 0,6-2-52,6-2 1,7-1 0,7-4 0,2-2 37,0-2 0,11-2 0,-6-3 0,5 0-3,5-1 0,-7-1 0,6-2 0,-1 1-25,-2-1 0,-6 1 0,-10-1 0,-4 0-2,-4 1 0,-7-1 0,-10 1 0,-6 0 28,-4 4 1,-11-2 0,0 4 0,-4 1 14,-4-1 0,-2-2 0,-1 3 12,0 2 1,0 2 0,0 0-1,0 0 1,0-1-14,0 2 1,10-7 0,5 7-1,6-2-36,5 1 1,8 1 0,4-1 0,6 1-77,4 0 0,7 0 1,4 0-1,6-2 74,5-2 0,1 2 1,2-4-1,1 1 48,-2-4 0,2 2 0,-5 0 0,0 0-25,-3 0 1,-4-2 0,-4-2 0,-4 3-357,-3 3 335,-13 4 1,4 6-1,-11 2 1</inkml:trace>
  <inkml:trace contextRef="#ctx0" brushRef="#br0" timeOffset="979312">18752 9996 8355,'0'-37'-18,"7"7"-7,6 5 1,3 11 0,6 13-745,-1 8 328,-6 12 1,8 18 0,-3 7 0</inkml:trace>
  <inkml:trace contextRef="#ctx0" brushRef="#br0" timeOffset="980682">18790 12378 8355,'0'-31'0,"0"5"0,-2 1-66,-2 9 1,3 5-558,-3 7 1,2 10-1,2 14 1</inkml:trace>
  <inkml:trace contextRef="#ctx0" brushRef="#br1" timeOffset="1.07307E6">23564 992 32523,'-1'-12'-29,"-4"1"0,-6 2 0,-7 5 0,-7 3 0,-11 2 0,-15 5 1,-19 6-1,-21 8 0,36-8 0,-2 0-73,-7 3 1,-3-1-1,-2 2 1,-2 1-1,-9 3 1,-2 2 0,-1 0-1,0 1 1,-2 1-1,0 0 1,-2 2 0,-1-1-30,-3 2 1,0 0 0,10-1 0,0-1 0,-96 30 0</inkml:trace>
  <inkml:trace contextRef="#ctx0" brushRef="#br0" timeOffset="1.30759E6">18542 7677 7915,'0'-12'0,"0"-1"-29,0 1 1,0 6 0,0 6 0,0 9 51,0 6 0,0 4 0,0 6 0,0 1 0,0 3 1,0 4-1,0 2 0,0-1-587,0-1 1,5-5 0,2 2 0</inkml:trace>
  <inkml:trace contextRef="#ctx0" brushRef="#br0" timeOffset="1.3084E6">21220 7689 8355,'-6'-5'-704,"-4"2"1,6-5 683,1-2 0,2-1 0,1-1 1,0-1 184,0 1 1,1 4 0,2 0-1,2-1-31,2 2 1,0 9-1,1 12 1,-4 8-70,-2 5 1,-2 13 0,0 0 0,0 6-77,0 3 0,-4-6 0,0 5 0,1-4-237,1-4 1,2-1-268,0-2 0,11-5 0,3-2 1</inkml:trace>
  <inkml:trace contextRef="#ctx0" brushRef="#br0" timeOffset="1.39486E6">18492 7838 8355,'0'-12'-413,"0"-1"0,0 1 1,0 0-1,1-1 1,2 1 476,1-1 1,-1 7-1,-7 3 1,-4 6 379,-4 5 1,0 3-374,0 1 1,3 5 0,3-1 0,0 1-1,3-1-21,2 1 1,1-1 0,0-3 0,1-1-44,3 1 0,3-2 1,6-3-1,0-4-51,4-2 1,-2-2-1,6-2 1,0-2-52,-2-4 0,3-5 1,-6-2-1,0-3 65,-3-1 0,-4-2 1,-3-2-1,0 1 22,-3 1 1,-3 2 0,-4-3 0,-5 4 120,-2 4 1,-7-4-1,-2 9 1,-4 0 23,0 2 1,-1 3 0,1 6 0,2 2-28,2 4 1,3 9 0,-1 3 0,3 4-60,4 0 0,7 1 0,1-1 0,6-2-249,5-2 1,10 0-516,7 0 0,11 4 0,8-5 1</inkml:trace>
  <inkml:trace contextRef="#ctx0" brushRef="#br0" timeOffset="1.39582E6">21258 7863 8355,'-9'-4'-433,"2"-2"-180,2 0 0,-3 1 0,2-1 577,-1 0 1,0 1-1,-1 0 1,4-3-1,3-3 272,1-1 1,0 3-137,0 1 1,4 0 0,1-5 0,1 1 92,-1 0 1,-1-1 0,-2 1-25,2-1 0,-3 5 1,3 0 55,-2-2 0,-2 3 0,-2 0-90,-2 2 0,-3 1 1,-4 5-1,2 3-36,0 5 0,1 2 1,-4 1-1,-1 0-53,1 1 1,4 5 0,-1 1 0,1 0-27,1-2 0,2 1 0,5 0 0,0 0-61,0 0 1,1-3-1,3-6 1,5 0-1,2-1-42,1-1 0,0-2 0,1-5-22,-1 0 1,5-5-1,-1-3 1,-1-4 47,-1 0 0,-1-2 0,-2-1 0,-3-3 34,-4-1 1,-3 2-1,-1-2 1,0 1 38,0 3 0,-4 1 0,-3 2 0,-2-1 36,-5 1 0,-3 4 0,2 1 0,-3 1 0,0 4 172,1 0 1,-4 9 0,4 6-170,2 6 0,3 4 1,2 2-1,3 1 1,2 3 21,2 4 0,2-2-170,1-2 1,5-7 0,3-3 0,3-1 0,2-3 0,1-3-219,2-3 1,-1-4-1,5-5 169,-3 0 0,0-1 0,-5-5 1,1-5 36,-1-4 0,-5-7 1,-1 1-10,-1-2 1,-3 2 0,2 1 0,-4-1-247,-4 2 1,-3 1-1,-6 5 1</inkml:trace>
  <inkml:trace contextRef="#ctx0" brushRef="#br0" timeOffset="1.41212E6">19794 18343 6787,'0'-8'1384,"0"0"1,-1 5-1179,-3-1 0,2 8 1,-2 4-1,3 3-172,1 1 0,0 8 0,0 3 0,0 6 0,0 1-268,0 1 0,0 3 0,0-1 0,0 3-118,0 1 0,4-1 1,0-1-1,0-4-450,2 0 384,-5-8 0,10 0 0,-4-3 0</inkml:trace>
  <inkml:trace contextRef="#ctx0" brushRef="#br0" timeOffset="1.41833E6">18814 16942 7629,'0'-7'-1411,"0"1"1558,0 6 1,-1-4 0,-2-1 341,-1-2-436,0 4 1,4-1-1,0 8 1,1 6-29,3 5 0,-2 4 0,2 7 0,-3 3-50,-1 4 1,0 9 0,0 4 0,0 4-72,0 0 0,4 1 0,1-9-241,-3 2 1,5-9 0,0 1 0</inkml:trace>
  <inkml:trace contextRef="#ctx0" brushRef="#br0" timeOffset="1.442E6">18417 7764 8355,'7'-17'-202,"-1"1"0,-2 1 0,2 2 1,-1 4 193,1 0 0,2 5 134,-4-4 1,0 7 0,-5 1 0,-3 6-21,-5 5 0,2 2 0,-1-1 0,0 1 0,0-1 0,-1 2 0,1 1 0,1 2 0,3-2 130,3-2 1,1 0-220,0-1 0,1-1 1,3-2-141,4-5 1,9-3 0,2-1 0,2-1-46,0-3 1,-6-3 0,1-6 0,-2 1 75,-1-1 0,-5 0 0,-1-2 1,-2-2 17,-2 2 0,-3 2 0,-6 4 0,-5 2 252,-4 1 0,-3 1 0,2 2 45,-5-1 1,2 1-1,-2 7 1,0 5-1,2 2-38,3 1 1,2 2 0,3 1 0,3 2-199,3-2 0,5-6 1,5-2-1,3 0-42,3 0 0,5-4 1,2 1-1,2-3-59,2-1 1,1-4-1,2-1 1,0-2-116,0-3 0,-6 3 0,-3 0 0,-3 0-353,-5 1 0,2 1 220,-6-3 1,-6 5 0,-6-1 243,-3 3 1,-7 1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8:25:53.25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18455 3733 8355,'-2'-12'160,"0"-1"1,-3 1 0,3-1 0,2 4 0,4 5-1,5 8 1,5 5 0,4 5 0,0 1 0,1 3 682,1 2 1,-4-4-1137,5 5 1,-5-6-1,4 2 1,-2-5 0,-3-2-528,-1-2 0,-2-4 0,0 3-750,1-2 1464,-6 0 0,4-5 0,-4 0 0</inkml:trace>
  <inkml:trace contextRef="#ctx0" brushRef="#br0" timeOffset="296">18653 3609 8355,'0'-12'799,"0"-1"-394,0 6 0,-1 2-308,-3 5 1,1 10-1,-5 3 1,-2 4-103,-1 1 1,-6 4-1,1-2 1,-1 4-374,-1 1 1,5 0-585,-4-1 0,3 1 0,2 0 1</inkml:trace>
  <inkml:trace contextRef="#ctx0" brushRef="#br0" timeOffset="747117">2890 6400 8267,'1'-25'0,"2"0"0,2 0 0,1 2 0,1 2 0,0 3 0,2 2 0,2 0 0,2 5 0,1 6 0,1 4 0,1 1 0,-1 0 0,1 2 118,0 7 1,-1 0 0,5 11 0,-3 0-1,-1 2 1,-3 4 0,-2 1 0,-1-1-283,-2-1 1,-4-1 0,3 1 0,-1 0 0,-3-2-78,-2-2 243,-1-3 1,-1-12 0,-2-6 33,-1-7 0,-2-10 0,3-4 0,-1-2-13,2-2 0,0-4 1,2-1-1,0-2-4,0-2 1,6-1 0,2 2-27,3 4 1,6 6-1,-1 5 1,-1 7 0,-1 4-16,-2 4 0,1 5 0,-2 6 0,-2 9-99,0 5 0,-2 4 0,2 1 0,-2 2 118,-1-1 1,2-2 0,-3-1 0,1 0-31,-1-1 1,1 0 0,-3-2-1,2-4 10,2-4 1,-4 1 0,2-8 0,1 0 5,2-3 0,-1-4 0,1-6 1,2-5-22,1-4 1,1-7-1,2 0 1,1-4-86,2-3 1,1-4 0,-3 4 78,2 1 0,0-1 0,-1 4 0,0 5 0,1 3 14,1 5 1,-5-2-1,4 10 88,-3 1 0,-2 3 0,-1 6 0,-1 5 2,-2 4 0,-4 7 0,3-1 0,0 2 12,0 2 1,-4 0 0,2 1 0,-1 1-1,0 2 1,6-4 0,-2-6-1,3-1-35,2-3 1,0-5-1,4-3 1,4-2-117,2-2 1,2-7-1,0-6 1,0-5-62,-1-5 0,1-4 0,-1-1 0,-2 1 70,-2-1 0,-5-4 1,1 0-28,-7 1 0,1 2 0,-6 1 0,-1 1 280,-2-1 1,-1 5 0,-1 5-1,-3 6-40,-5 5 0,-2 4 0,-1 5 0,0 6-106,-1 4 0,1 7 0,-1-1 1,1 1-17,0-1 1,3 2-1,2-2 1,2 1-107,2-2 1,2 0-1,1-5-185,0 1 1,5 0 0,4-8 123,2-4 0,1-3 1,0-2 115,1-3 1,-1-7-1,1-6 1,-2 2 0,-2 0-17,0-2 1,-3 4 0,3-5 0,-5 1 394,-3 1 1,3 3 21,0 5 0,2 5-278,-2-1 1,-1 10 0,4 5-1,0 4-2,0 0 0,-3 3 1,4 0-1,2 0-186,1 0 0,1-2 0,0-3 1,2-1-356,3 0 0,-2-5 0,4-3 224,-1-2 1,-1-2-1,-5 0 1</inkml:trace>
  <inkml:trace contextRef="#ctx0" brushRef="#br0" timeOffset="747413">4390 6176 8355,'0'-12'-250,"2"5"0,2 4 311,4 6 0,3 0 0,2 5 0,-1 2 0,0 2 0,2 3 0,1 2 0,3-1-152,2 2 0,-4-4 0,3 4-119,-1 0 0,-1-4 0,-5 2 0,1-2 0,-1-3-112,0-3 1,1 3-1,-1-4 1</inkml:trace>
  <inkml:trace contextRef="#ctx0" brushRef="#br0" timeOffset="747608">4626 6090 8473,'-12'0'39,"-1"0"0,5 2 0,0 5 0,-2 7 0,-1 5 1,-1 7-1,-2 6-43,-3 4 0,-2 1 0,-6 0 0,0 1-168,1-1 1,4-1 0,4-2-450,2-1 0,-4-5 0,-1 2 1</inkml:trace>
  <inkml:trace contextRef="#ctx0" brushRef="#br0" timeOffset="748186">5730 6114 8498,'0'-12'171,"0"0"1,1 5-1,3 4 1,5 6 0,2 6 419,1 6-551,6-1 0,-4 10 0,4-4 0,-2 4 0,2-1-303,1-2 1,-3 2 0,2-3 0,-2 0 0,1 0-621,-2-3 1,3 0 547,-2-5 1,1 1 0,-5-1 0</inkml:trace>
  <inkml:trace contextRef="#ctx0" brushRef="#br0" timeOffset="748403">5928 6028 7769,'-4'-6'0,"0"7"0,0 10 0,-2 9 0,-2 3 0,-3 3 0,-3 3 0,-1 3 8,-1 0 0,-2 3 1,3-3-197,-2 0 1,0 2 0,5-5 0,0-1 0,-1-3-94,1-5 0,-1 4 0,1-5 0</inkml:trace>
  <inkml:trace contextRef="#ctx0" brushRef="#br0" timeOffset="748643">6350 6387 7865,'0'14'-721,"0"3"1,0-2 805,0 5 1,0 0 0,0 2 0,0-2-134,0 2 0,0 2 1,0-1-1,0-1-613,0-1 615,0-6 1,11 3 0,3-6 0</inkml:trace>
  <inkml:trace contextRef="#ctx0" brushRef="#br0" timeOffset="748884">6908 6003 8326,'-7'12'0,"3"1"-57,3-1 212,1 6 1,0-3-131,0 6 0,0-1 0,0 5-164,0 0 1,1-2-1,2-1 1,1-1 0,-1 1-333,-2 2 1,-1-5 0,0-1 265,0 0 1,0-5-1,0 5 1</inkml:trace>
  <inkml:trace contextRef="#ctx0" brushRef="#br0" timeOffset="749068">6722 6238 7698,'6'-8'0,"2"1"0,4 2-173,5 2 0,3 0 1,9 0-1,3-1 0,1 2 1,0-1-60,2-1 0,1 2 0,1-3 0</inkml:trace>
  <inkml:trace contextRef="#ctx0" brushRef="#br0" timeOffset="749303">7330 6040 8455,'-6'-7'116,"6"6"0,-1 6-163,4 2 1,6 3-1,0 5 1,2 1-1,2 1 1,3-1 247,0 1 1,6 1-1,-3-3 1,2 2 0,0-1-475,1 2 0,-3-4 0,0 2 0,1-3-375,-1-5 1,-4 3-1,3-4 1</inkml:trace>
  <inkml:trace contextRef="#ctx0" brushRef="#br0" timeOffset="749524">7578 5941 8355,'-6'-7'439,"5"1"1,-9 8 0,5 2-533,-2 4 1,3 7 0,-5 3 0,1 0 0,0 1 0,0 1 0,-2 3 0,0 3-272,2 3 0,-3 2 0,3-4 0,-2 3-707,2 2 902,-3-4 0,-2 2 0,-6-5 0</inkml:trace>
  <inkml:trace contextRef="#ctx0" brushRef="#br0" timeOffset="749974">7900 6276 8355,'-8'-5'0,"1"0"418,2-2 1,0 3 0,5-4-331,0-2 0,2 3 0,2 0 0,3 0-100,0 0 0,4 5 0,-3-4 1,3 2-187,2 0 1,-1 0-1,0 4 1,1 0 2,-1 0 1,-4 0 0,-1 1-80,-1 3 0,-2 3 0,-4 6 36,0-1 1,0 0-1,0 1 1,0-1 200,0 1 0,0-5 0,0 0 99,0 2 1,0 1-1,0 1-70,0 1 1,0-1 0,0 0 110,0 1 1,5-5 0,4-1 0,2 0-91,1 0 1,1-3-1,0 3 1,2-2 23,2-2 0,0 3 0,-5-1-17,0 2 0,-5 1 1,-3 5 226,-2-1 1,-4 0 0,-3 2 0,-6 1-123,-4 2 1,-6 1-1,3-3 1,-1 2-1007,-3-2 295,-2 4 0,0-5 0,-1 4 0</inkml:trace>
  <inkml:trace contextRef="#ctx0" brushRef="#br0" timeOffset="753258">2468 8855 8355,'0'-16'16,"0"-1"1,0 2 0,0 1 0,0 0-1,0-1 1,1-3 0,4-1 0,3-3 0,3-1-1,1-2 1,1 0 0,0 0 111,4 0 1,-3 1-1,2-1 1,-2 1 0,-2 2-1,1 3-695,-1 1 398,-5 2 1,1 5-1,-8 2 36,-5 5 0,-1 8 1,-2 5 98,-1 2 1,-3 1 0,1 0 0,2 2 61,1 3 0,5-4 0,-1 4 23,2-3 1,4 0 0,2 1-1,4 1-52,3-1 0,7-1 0,3-3 0,1-1 1,0-2-73,-2 2 0,0-3 0,2 0 0,-3-1 19,-1 1 1,-1-2 0,-5 1 0,-1 1 38,-3 0 1,-2-3-1,-6 5 1,0 0-64,0 2 0,-6-2 1,-3-1-1,-5 1-84,-3 2 1,1 0 0,3-1 0,1-3-298,0-1 384,5-2 1,-4-4 0,4 0 0</inkml:trace>
  <inkml:trace contextRef="#ctx0" brushRef="#br0" timeOffset="754034">3125 8496 8355,'-12'0'300,"0"0"-868,-1 0 1,5 0-77,0 0 0,6 0 519,2 0 1,11-6-1,9-1 1</inkml:trace>
  <inkml:trace contextRef="#ctx0" brushRef="#br0" timeOffset="754035">3423 8074 8355,'0'-12'767,"0"2"-492,0 6 1,4 6 0,2 15 0,1 5-243,2 6 0,-2 3 0,1 8-65,2 2 1,-4 2 0,-1 4 0,-1-3 0,2-1-351,1-3 1,-5-6 0,4-2-1,-2-2-345,0-2 0,6-2 0,-3-1 0</inkml:trace>
  <inkml:trace contextRef="#ctx0" brushRef="#br0" timeOffset="754036">3274 8458 8355,'0'-18'435,"0"9"1,3-4 0,4 2 0,7 0-1131,4-1 0,2 4 1,6-1-1,3 0 295,4-2 1,7-2 202,2 1 1,5 0-1,-3-1 1</inkml:trace>
  <inkml:trace contextRef="#ctx0" brushRef="#br0" timeOffset="754037">3932 8471 8355,'-13'4'65,"1"0"1,5 2 0,3-2 0,4 3-1193,4-1 687,-3 6 1,10-11 0,-4 4 0</inkml:trace>
  <inkml:trace contextRef="#ctx0" brushRef="#br0" timeOffset="754447">5172 8235 8355,'-13'-12'1929,"1"5"-1842,5 1 1,2 8-1,6 2 1,4 6-1,6 5 1,6 4-1,2 2 1,2-2-94,-2-1 1,9 3-1,-3-5 1,-1 1-350,-2 0 0,2-3 0,-3 3 0,1-3-1009,-2-2 1,-2 0 1092,-5 1 1,-1-1 0,0 1 0</inkml:trace>
  <inkml:trace contextRef="#ctx0" brushRef="#br0" timeOffset="754763">5383 8186 8799,'-5'-10'-286,"1"6"1,-5 5-1,0 13 1,-2 2 291,-1 5 0,0 3 1,-2 0-1,-1 1-105,-2 0 1,-4 5-1,5 2-118,1 0 1,1-2 0,2-5-1,1-2-377,2-2 546,4-3 0,5-6 0,0 1 0</inkml:trace>
  <inkml:trace contextRef="#ctx0" brushRef="#br0" timeOffset="754960">5842 8434 8742,'-7'16'0,"1"2"34,1 1 1,3-2-1,-3 4 1,1-1-1,-2 1 1,1 0-1,-1-1 1,3 0-691,2-4 1,1-2 0,1-2 325,3 1 1,9-1-1,6 0 1</inkml:trace>
  <inkml:trace contextRef="#ctx0" brushRef="#br0" timeOffset="755176">6288 8111 8580,'-18'2'0,"6"2"-43,6 4 0,5 3 0,1 1 0,0 2 0,0 3 0,0 3 0,1 4 191,3 1 1,-1 1 0,4 1 0,0 2-561,0-1 1,-5 2 0,4-1 0,-2-3 37,0-4 0,6-4 0,-3-5 1</inkml:trace>
  <inkml:trace contextRef="#ctx0" brushRef="#br0" timeOffset="755344">6090 8310 8355,'1'-7'-35,"3"3"0,3 2 1,7 2-1,2 0 0,6 0 1,5 0-1,3 0-560,2 0 1,6 0-1,6 0 1</inkml:trace>
  <inkml:trace contextRef="#ctx0" brushRef="#br0" timeOffset="755771">6796 8161 9799,'0'-13'0,"2"2"720,2 3 0,3 3-770,5 5 1,2 1-1,1 4 1,3 6-1,0 6-41,0 2 0,0-2 0,-3 3 1,3 1-311,1-2 0,-4 3 0,3-4 0,-1 0-331,-1 0 1,2-5-1,-3-6 458,2-2 0,0 5 0,-5-3 1</inkml:trace>
  <inkml:trace contextRef="#ctx0" brushRef="#br0" timeOffset="755772">7057 8099 8625,'-7'0'130,"-4"5"1,4 5-1,-1 4 1,0 4 0,-1 1-1,1 2 1,0-1-323,-2 1 1,3 4 0,0 4 0,0-2-1169,1-1 940,3-1 0,-8 0 0,4 0 0</inkml:trace>
  <inkml:trace contextRef="#ctx0" brushRef="#br0" timeOffset="756090">7317 8458 8355,'-1'-12'103,"-2"0"1,-1-1 1931,1 1-2197,2 5 0,6 1 0,2 8 0,2 1-95,-1 1 0,-4 4 1,3-3-1,0 2 80,0 3 1,-5 1-1,3 1 114,-4 1 0,-2 3 0,-4 1 0,-1-2 95,-1-1 1,-8-2-1,2 2 1,-1 0 192,1-2 1,0 3 0,2-6-61,3 2 0,4 1-222,8 0 1,7-5 0,7-3 0,1-2 0,3-2-1102,2 0 632,0 0 0,1-6 0,0-1 0</inkml:trace>
  <inkml:trace contextRef="#ctx0" brushRef="#br0" timeOffset="756502">7739 8248 9624,'1'-13'0,"4"2"0,3 3 88,3 4 1,1 2 0,2 2 0,3 0 0,3 0-305,4 0 1,0-1 0,1-2 0,0-1-273,0 1 0,-2 2 1,-2 1-1,-4 0 107,-4 0 1,0-6-1,-1 0 1</inkml:trace>
  <inkml:trace contextRef="#ctx0" brushRef="#br0" timeOffset="756503">7863 8000 10290,'4'16'0,"0"2"0,0 1 0,1 5 0,-1 2-39,-1 3 1,2 5-1,-1-2 1,0 1 0,0 0-1,1 0-1043,-3-1 1,5 4 0,0-5 0</inkml:trace>
  <inkml:trace contextRef="#ctx0" brushRef="#br0" timeOffset="756746">8285 8049 8355,'-9'0'0,"3"-1"381,0-3 1,2 4 0,5-2-1,3 6-111,5 3 1,2 2 0,1 3 0,2 2 42,2 2 0,2-1 0,4 5-353,-1-2 0,-2 0 0,3-3 0,-2 3 0,-1 0-622,0-1 0,-4 0 1,2-5-1,-3 1-169,-2-1 1,1 1-1,-1-1 1</inkml:trace>
  <inkml:trace contextRef="#ctx0" brushRef="#br0" timeOffset="756960">8520 7925 8355,'-8'13'-1041,"0"-1"996,-2 0 0,3 6 0,-1 3 0,-2 2 0,-1 3 0,-1 2 1,0 2-1,-1 1-146,1-1 0,-1 3 0,2-4 0,2 0 76,0 1 1,1-4 0,-4 5 0</inkml:trace>
  <inkml:trace contextRef="#ctx0" brushRef="#br0" timeOffset="757398">8682 8322 8355,'1'-12'-9,"3"-1"0,4 2 1,2 1-1,1 4 28,1 0 0,-2-2 1,7 4-1,-4 0-23,0-2 1,-1 5 0,-1-2-186,-2 6 1,-4-1 0,-5 7-112,0 0 0,0-2 1,0 1 168,0 2 1,-4 1-1,0 2 85,1-1 1,-2 0 0,0 1 0,3-1 8,0 1 1,2-5 0,0 0 170,0 2 0,0 1 1,2 0-1,0-2-47,3 0 1,8-5 0,0 3-120,0-2 1,5 1 0,-1-3-1,-1 2 94,2 2 0,-4-3 1,3 3-1,-5 0 1,-4 0 218,-3 2 0,-4 4 0,-2 1-130,-4-2 0,-3 5 0,-8-6 0,-4 2-166,1-2 1,-4 2-1,3-5 1,1 2-494,2-2 1,4-3 0,0-5-671,1 0 1132,5 0 1,1-5-1,6-2 1</inkml:trace>
  <inkml:trace contextRef="#ctx0" brushRef="#br0" timeOffset="757923">9674 7851 8557,'7'-13'302,"-2"6"1,-5 3-1105,0 8 1,-1-1-1,-3 5 883,-5 2 1,0-3 0,-1 1 0,2 0 0,0 1 48,1-1 0,-4 0 1,2 5-135,-2-1 1,3 1-1,0-1 14,-2 0 0,5 1 0,1-1-58,2 1 0,2-5 0,2-1 0,0 0 103,2-1 1,6 3 0,-2 2 127,3-3 1,-2 2-1,-1-5 1,2 1-144,1-1 1,-3 1-1,0-4 1,2 3 49,1-3 1,3 0 0,1-1-996,1 3 0,1-2 611,-5 2 0,1-3 0,-1-1 1</inkml:trace>
  <inkml:trace contextRef="#ctx0" brushRef="#br0" timeOffset="757924">9438 8260 8355,'21'0'160,"0"0"1,3 1 0,7 2 0,0 1-52,4-1 1,5-2 0,1-1-1,0 0-1358,2 0 635,-10 0 1,9 6 0,-11 1 0</inkml:trace>
  <inkml:trace contextRef="#ctx0" brushRef="#br0" timeOffset="760287">10368 7938 8355,'0'-13'24,"2"1"1,2-1-1,4 1 1,5-2 0,2-1-1,3-2 1,1 2-1,3 1 1,1 3 510,2 3 0,0-3 0,0 4 0,0-1-215,-1 0 1,-3 5-359,0-1 1,-6 4 0,1 4-1,-3 4 1,-5 5 0,-4 3-1,-4 5 1,-5 4-100,-8 4 1,-5-2 0,-6 6-1,-3 0 1,0 0 0,-2-1-1,1-2 1,4-2 0,3-2 85,4-1 1,9-6-1,4-2 1,4-5-151,4-4 1,10-2-4,11-6 0,1 0 0,8 0 1,4 0-1,1 0-415,1 0 0,5-6 0,-1 0 1</inkml:trace>
  <inkml:trace contextRef="#ctx0" brushRef="#br0" timeOffset="761004">5879 9847 8598,'0'-12'0,"0"0"0,1 1 185,3 2 1,3 0 0,7 6 0,1 4-11,2 6 1,1 4 0,-2 3-1,5 3 1,2 2 0,2 2 0,0-2-343,0-1 0,-1-2 0,1-3 1,-1-1-1,-2 0 0,-3 0-691,-1-4 1,-2 1-244,-3-4 846,-6 4 0,4-7 0,-4 3 0</inkml:trace>
  <inkml:trace contextRef="#ctx0" brushRef="#br0" timeOffset="761304">6127 9785 7638,'1'-6'108,"3"1"0,-2 10 1,0 4-1,-3 6 1,-4 6-1,-2 2 1,-3 4-1,-1 0-279,-1 2 0,-5 8 0,0-2 0,2-2-383,2-1 0,-4 1 309,0-4 0,1 5 0,4-2 1</inkml:trace>
  <inkml:trace contextRef="#ctx0" brushRef="#br0" timeOffset="761619">6449 10071 8355,'0'-13'68,"0"1"1,6 1-1,2 3 1,3 3 348,1 4 1,1 1-505,-1 0 0,-4 1 1,-1 4-1,0 3 0,-1 3-77,-1 1 0,-1 1 0,-4 0 156,0 4 0,0-3 1,-1 2-1,-2-2 12,-1-1 1,-4-1 0,2 2-1,1 1 189,-1 1 0,2-3 0,4-5-160,0 2 1,2-1 0,2 0 0,4-5-293,3-3 0,7-1 1,3-1-1,2-3-242,2-5 1,4-2 132,0-1 1,5-6 0,-2-1 0</inkml:trace>
  <inkml:trace contextRef="#ctx0" brushRef="#br0" timeOffset="761994">6945 9934 8355,'4'-8'132,"2"0"1,1-1 0,2 3-1,4 0-104,3 1 0,4 3-76,5-2 0,-1 1 0,3 1 0,0-3 0,2 3 0,-1 0 0,-4 2-670,-3 0 0,-3 0 0,-6 0 1</inkml:trace>
  <inkml:trace contextRef="#ctx0" brushRef="#br0" timeOffset="761995">7069 9649 8355,'-7'1'282,"3"4"0,3 3-142,1 3 0,0 3 0,0 2 13,0 5 1,4 2 0,0 2 0,-1 1-375,-2 3 0,-1-1 0,2 3 0,0 0-172,3-4 0,0 4 0,-2-2-147,1-2 1,6-1 0,-3-1 0</inkml:trace>
  <inkml:trace contextRef="#ctx0" brushRef="#br0" timeOffset="762238">7503 9686 9036,'-5'-7'44,"4"2"1,-4 6-1,10 3 1,1 5-1,3 2 1,-1 2-1,3 4 305,4 4 0,0 2 1,6 0-1,1 0-239,1-3 1,2-3 0,1 3-1,2 1-575,1-2 0,0-1 1,-4-5-293,-1-1 1,-3-1 0,-2-3 308,-1-3 1,4 1 0,-2 1 0</inkml:trace>
  <inkml:trace contextRef="#ctx0" brushRef="#br0" timeOffset="762450">7739 9674 8369,'-4'0'192,"0"8"0,-6 9 0,2 7-117,-3 1 0,-2 6 0,1 0 0,0 2-405,-1 0 0,1-1 1,1 3-1,1-4-218,2 0 0,0 3 0,-5-2 0</inkml:trace>
  <inkml:trace contextRef="#ctx0" brushRef="#br0" timeOffset="762869">8049 10058 8386,'0'-12'138,"0"-1"0,0 5 0,0 0 592,0-2-621,0-1 1,6 3-1,2 1 1,3 2 0,1 0-1,2 1 1,1 0-297,2 1 1,-1 2 0,-3 1-1,-1 0-136,1 0 1,-7 6-1,0 2 146,-1 3 1,-3 1 0,1 1-1,-5-1 1,-3 0-52,-2 1 0,-1-1 0,-3 1 241,2-1 1,4-4 0,5 1-16,0 0 0,0-2 0,1 0 113,3-1 0,3 2 0,6-4 1,-1 0-39,0 2 1,1-1 0,-1 5-1,1-3 70,-1-2 1,-1 5 0,-1-2-4,-2 3 0,-1 2 0,1-1 1,-4 0 25,-2 1 1,-2-1 0,0 1-235,0-1 1,-7 0-1,-4 1 1,-6-1 0,-1 1-56,0-1 1,-2-4 0,3-1-1,2-1-880,1-4 1,2 0 822,-1-2 1,1 0 0,0 0 0</inkml:trace>
  <inkml:trace contextRef="#ctx0" brushRef="#br0" timeOffset="763351">9227 9537 8579,'7'-12'923,"-1"0"-990,-6 10 1,-3 2 0,-4 10 0,-7-2 0,-2 2 0,-4 1-1,3 1 1,-3 1 0,1-1 128,-3 0 0,3 1 1,-1-1-1,2 2-61,3 3 0,3-4 0,2 4 1,3-3 11,2-2 0,1 0 0,5 1 21,3-1 0,3-5 1,7-3-1,1-1-32,2 1 0,5-2 1,0 2-1,4-3-39,3-1 0,0 0 0,-4 0 0,-2 0-33,-2 0 1,-2 4-1,-5 2 1,-2 1 65,-5 2-792,-4 2 1,-3 7 0,0 1 0</inkml:trace>
  <inkml:trace contextRef="#ctx0" brushRef="#br0" timeOffset="763352">8880 10108 8355,'19'-4'0,"-2"0"75,-3 1 1,4 2 0,2-1-1,4-1 1,1-1 0,1 1 9,3 2 1,4-3 0,8-2-1129,5 0 470,2 3 1,1-8 0,1 4 0</inkml:trace>
  <inkml:trace contextRef="#ctx0" brushRef="#br0" timeOffset="767942">4899 10071 8355,'-12'-9'65,"0"1"1,4-1 0,5-1 0,8 2 0,6 2 0,5 2-1,6-2 926,9 0 0,2 1-927,12-3 0,2 0 0,7-5-339,4 1 1,-3 0-1,0 1-833,0 2 0,-4-2 0,4 4 1</inkml:trace>
  <inkml:trace contextRef="#ctx0" brushRef="#br0" timeOffset="768923">6921 9922 8355,'6'-13'0,"1"2"-246,-3 3 1,-1-1 0,4 3 0,0-1 0,0-3 487,2-1 0,-2 0 0,0 2 379,-1 1 1,2-1 444,-4-3-781,0 5 0,-4 3 0,0 9-220,0 8 0,0-1 0,-1 6 0,-2-1 37,-1-1 1,0 5 0,4-5-138,0-1 0,5-1 0,4-1 0,2-1 0,3-1-149,2-3 1,-1-2 0,4-6-1,1-1-66,-1-4 1,-4-2 0,2-5 0,-3 0 104,-2-1 1,-4-1 0,-1-2 0,-1-3 108,-4-1 0,0-2 1,-4 4-1,-2 0 0,-4 1 161,-3 1 1,-3 3 0,-1 2 3,-2 2 1,-3 4 0,2 5 0,0 0 82,0 0 0,2 9 0,3 5 0,1 4-90,-1 4 0,1 2 0,1-1-125,3-2 1,2 2 0,6-4 0,0 2-10,0 0 0,6-7 0,2-1 0,3-4-109,1-4 1,5 3 0,-1-3-1,1-3 1,-1-2-5,1-4 1,0-3 0,-5-5 0,-1-1 90,-3 1 1,2-4 0,-5-2 0,1 0 44,-1 0 0,0-4 0,-5 1 0,0-1 84,0 1 1,-6 3 0,-2 6 0,-3 0 104,-2-1 1,1 6 0,0 3-1,-1 3-99,1 1 1,-1 5 0,2 5-80,3 5 0,-2 4 0,6 5 0,2-2 0,0-1-175,2 1 1,2 0 0,2 0-394,4-2 1,3-4 0,1 0-1,1-3-1725,-1-5 2084,1 3 1,4-10-1,3 5 1</inkml:trace>
  <inkml:trace contextRef="#ctx0" brushRef="#br0" timeOffset="769142">6821 9451 8986,'-4'-9'0,"1"2"0,5 2-31,5 2 0,5 2 0,3 1 1,3 0-1,3 0 0,4 0 0,4 0 1,2 0-1,5 0-713,4 0 0,-1-6 0,3-1 1</inkml:trace>
  <inkml:trace contextRef="#ctx0" brushRef="#br0" timeOffset="769828">9934 9761 8872,'2'-11'0,"2"2"143,4 5 0,2 1 0,-1 1 0,0-2 0,0 1 0,2 1 1,3 2-1,1 0-577,2 0 0,5-4 0,-3 0 0,0 1-203,-2 2 0,2-4 0,1-2 1</inkml:trace>
  <inkml:trace contextRef="#ctx0" brushRef="#br0" timeOffset="770080">10505 9339 8355,'0'-12'1603,"0"6"-1084,0 6 1,4 7-1,0 9 1,-1 4-110,-2-1 0,-1 9 0,0-2 0,0 4-407,0 5 1,4 5 0,0 2 0,-1 2-69,-1 3 1,-2-3 0,0 0-821,0-1 1,0-2 0,0-5-394,0-3 0,0 3 0,0-4 1</inkml:trace>
  <inkml:trace contextRef="#ctx0" brushRef="#br0" timeOffset="955010">6152 11497 8355,'0'-19'47,"0"2"1,2 5 0,5 3 0,7 5 0,3 3 0,2 1 0,-1 0-1,1 0 1,0 0 0,3 0 0,2 1 0,1 2 0,-1 1 0,1 0-1,0 0-682,0 1 1,0-1 116,-1-4 1,1 5 0,0 2 0</inkml:trace>
  <inkml:trace contextRef="#ctx0" brushRef="#br0" timeOffset="955245">6697 11199 8355,'-7'-5'353,"-4"3"1,10-2 0,-2 8 370,6 5 1,4 3 0,5 5 0,2 2-404,3 0 1,-2 5 0,7-2-1,1 2-594,1 1 1,6 6 0,-8-9 0,-1 0 170,-2 1 1,2 1 0,-5-1 0,-1-1-1092,-1-1 1,-1-6-1,-2 1 494,-3-2 0,3-1 0,-4-1 1</inkml:trace>
  <inkml:trace contextRef="#ctx0" brushRef="#br0" timeOffset="955455">6958 11199 9070,'-6'7'154,"3"6"0,-6-1 1,-4 7-1,-2 6 0,-1 4 1,-2 4-1,-3 3-120,-2 1 1,-1 0-1,2 1-326,2-1 1,4-1-1,0-3 1,3-4-1,5-5-80,4-3-301,3-3 1,1-6 0,0 1 0</inkml:trace>
  <inkml:trace contextRef="#ctx0" brushRef="#br0" timeOffset="955882">7280 11609 8355,'-19'0'0,"2"0"0,4 0 1588,0 0-1297,6 0 0,3 0 0,8-2 0,5-1 0,2-1 0,1 0-463,0-1 0,5 3 1,-1-3-1,0 1-211,-3 0 0,0-1 0,-1 5 121,1 0 0,-5 6 0,-1 2 0,-2 3 55,-2 2 1,-3-1 0,-4 0-1,-4 2-63,-3 3 1,0-2-1,1 4 257,2-1 0,1-1 1,-3-5-1,3 0-14,2 1 0,1-5 448,4 0 1,6-5-1,5 1-289,5-2 0,0-2 0,-3 1 0,-1 2-13,0 1 1,1 1 0,-1-2-77,1 1 0,-7 6 0,-1-2 0,-4 3-120,-1 2 1,0-1 0,-1 0 0,-4 2-98,-3 3 0,-7-2 0,-3 4 1,0-1-111,0-3 0,2-1 0,3-3-779,1-3 878,0 3 0,-1-9 0,1 3 1</inkml:trace>
  <inkml:trace contextRef="#ctx0" brushRef="#br0" timeOffset="956232">8297 11137 8355,'-4'-16'0,"-1"1"-29,-2 4 0,2 4 0,-3 8-679,-1 3 671,-2-2 0,-6 9 1,0-3-1,2 3 154,2 1 1,0 1-1,1-1 1,-1 1-79,1-1 1,0 2 0,-1 1 0,1 1-74,-1 0 0,2-3 1,2 0-1,2-1 106,1 1 0,-2-5 34,4 0 0,1 0 51,7 5 1,-1-6-1,5-3 1,3-3-52,4-1 0,1 0 0,3 2 30,-1 2 0,4-3 1,-3 3-1,2-2 1,-2-2-449,-1 0 1,3 4 0,-5 1 0,-1 1-418,-1-1 1,-1 5-1,-1-3 1</inkml:trace>
  <inkml:trace contextRef="#ctx0" brushRef="#br0" timeOffset="956519">8049 11596 9107,'0'-8'415,"0"0"1,6 5 0,2-1-148,3 2 0,1 2 1,2 0-1,3 0-381,3 0 0,4 0 1,1 2-1,1 1 0,1 1-1170,2-2 1,0 5 0,-4 0 0</inkml:trace>
  <inkml:trace contextRef="#ctx0" brushRef="#br0" timeOffset="956731">9041 11373 9586,'2'-11'0,"2"4"-243,4 7 1,-1 0 0,1 6-1,3-2 1,4 0 0,6-1-1,3-2-1205,0-1 1271,1 0 0,5 5 0,2 2 1</inkml:trace>
  <inkml:trace contextRef="#ctx0" brushRef="#br0" timeOffset="957099">9785 11162 8735,'0'-19'808,"0"1"0,2 7 0,2 3-1094,4 3 1,3 4-1,2 2 1,-1 2 233,0 1 1,-1 6-1,-1-2 1,-2 3-157,2 2 0,0 0 0,-1 3 1,-2 2-14,-1 1 0,-2 2 0,-4 3 0,0 1-23,0 0 1,-11 0 0,-6 0-1,-5 1 63,-3 3 1,1-5 0,-3 3 0,1-7 444,1-2 0,-1-1 1,10-5 472,1 1 0,2-5 0,6-1-273,7-2 0,11-1 0,11-4-104,6 0 1,4 0 0,6-1 0,2-2-1138,2-1 1,7 0 0,-2 3-269,0-4 1,0 4 0,2-4 0</inkml:trace>
  <inkml:trace contextRef="#ctx0" brushRef="#br0" timeOffset="959799">12588 4688 7975,'-7'1'-392,"3"4"0,3 3 822,1 3 1,0 7 0,0 2-448,0 4 56,0 6 1,0 3 0,0 10 0,0 7-1,0 6 1,0 6 9,0 4 1,0 0 0,0 9 0,0 6 0,0 7 0,0 9-1,1 2 1,0-48 0,1 0 0,1 1 0,0 1 0,-1 3-1,1 1 1,1 3 0,-1 1-51,0 1 0,1 1 0,-1 4 1,1 0-15,0-1 1,0 0-1,-1 6 1,0 0-1,-3-1 1,0 1 0,0 2-1,0 1-112,-1-1 0,2 1 0,0 5 0,2 1 0,-1-8 0,0 0 1,-1 1-1,1-1 77,-2 2 1,1-1 0,-1-5 0,0 0-1,0-1 1,0 0 0,0 0 0,0-1 24,0 1 0,0 0 1,0-1-1,0 1 1,0-1-1,-1-1 61,-1 1 0,-1-1 0,2-2 0,0 0 0,-3 1 0,-1 1 0,1-1 0,0 1 0,0-1 0,0 0 2,0 2 0,0 0 0,2-2 0,0 0 0,-2-1 0,1 1 1,-1-1-1,1 0-19,-1 0 0,1 1 0,1 1 1,1 1-1,-1 1 0,0-1 1,1 2-1,1 0-21,-1-1 1,2 0 0,-1 6 0,0 0-1,0-8 1,0-1 0,0 0 0,0 1-30,0 1 0,0-1 1,0-3-1,0-2 1,0 1-1,0-1 1,0-2-1,0-1 10,0-2 1,0-2 0,0-1 0,0-1 0,0 45 0,0-5 5,0-4 0,4-1 0,1-11 0,1-3-101,-1 0 1,5-7 0,-2-3 0,2-5-116,-2-3 1,2 3 0,-6-4 0,-1-2-13,-2-1 0,-1-7 0,-1-4 0,-2-5 243,-1-6 0,0 1 0,1-4 0,-3-4 0,-2-4 0,0-1 0</inkml:trace>
  <inkml:trace contextRef="#ctx0" brushRef="#br0" timeOffset="972367">15391 5122 8355,'0'-23'29,"0"2"1,0 5 0,0 2-1,0 1 1,2 1 0,0 0-1,4-1 1,-1 1 0,2 1-1,0 1 1,3 2 0,1 0 170,1 1 0,2 1 0,1 8 0,2 3 0,-2 7 0,-1 6 0,-3 3-292,-3 0 1,2-1-1,-6 5 1,-1 0-1,-2 0 1,-1-2-1,0-2 1,1-5-420,3-2 0,-2-1 442,2-1 89,-3-5 0,-1-7 0,0-8 1,0-3-1,0-3-11,0-3 0,0 3 1,2-3-1,2 0 65,4 0 1,2-3-1,-1 3 1,0 2-78,0 1 0,2 3 1,2 3-1,-1 4-93,1 3 0,-1 1 1,0 0 42,1 0 0,-1 5 1,-1 3-1,-1 3-16,-2 2 0,-5 1 1,2 1-1,0 1 36,-1-1 0,0-5 0,-3-2 48,3 2 1,-2-3 0,3 0 2,1-2 0,-4-1 1,5-5-1,0-2-18,0-1 1,-3-6-1,5 1 1,0-5-21,2-3 1,2 0 0,-1 1-1,0 0-62,1 1 0,-1 1 1,1 3-1,-1 3-56,0 4 0,-3 2 0,-1 2 65,2 0 1,-4 2-1,3 2 53,0 4 0,-3 3 0,-1 3 1,0 1 112,-1 1 0,0 1 0,-4-5 1,0 1 56,0-1 0,4 1-122,0-1 1,2-5-1,-2-3-7,4-3 1,2-2 0,-1-3 0,0-4-56,0-3 0,2-6 0,2 0 0,-1 2 18,0 2 0,-1-4 0,-1 0 0,-2 2 162,2 2 1,-3 4-25,1 1 0,-5 11 1,1 1-1,-3 6-35,-1 2 0,0 4 0,0 2 0,2 0-172,2 0 0,-1-1 1,5-5-1,2 1-277,1-1 0,1-5 0,2-3-508,2-3 721,-2-1 1,10-11 0,-5-2 0</inkml:trace>
  <inkml:trace contextRef="#ctx0" brushRef="#br0" timeOffset="972593">16222 4763 7795,'0'12'-1031,"0"0"1</inkml:trace>
  <inkml:trace contextRef="#ctx0" brushRef="#br0" timeOffset="972991">16421 5097 8355,'0'-8'300,"0"0"0,0 0 0,1-3 0,3 1 0,4 3 0,4 0-233,0 0 0,0 0 0,1-1 0,-1 3 1,1 0-1,-1 1-318,0 2 1,-1 6-1,-2 4 1,-5 3 0,-1 1-56,1 1 1,-3 1 0,5 1 142,-1 1 0,-4 1 1,5-5 62,-1 1 0,-3-5 165,2 0 1,1-7-20,0-1 1,3-1-1,-3-9 1,2-2 43,3-3 1,1-3 0,1 3 0,1-2-37,-1 2 1,1 1 10,-1 2 1,0 5-1,-1 4-77,-2 6 0,0 5 0,-5 7 1,-1 3-64,-1 2 0,-1-4 0,2 4 1,2-1-273,2 0 1,-3-4 0,5 2-46,0-3 0,8-2 0,2 0 0</inkml:trace>
  <inkml:trace contextRef="#ctx0" brushRef="#br0" timeOffset="973282">17512 4725 8355,'7'-16'0,"-3"-1"-71,3 1 0,-4 9 1,4 1-1,0 2 0,-1 0 1,4 1 497,1 2 1,0 2-1,-1 3 1,-2 5-69,2 2 1,-1 7 0,1 2-330,-2 4 0,1 2 0,2 3 1,-2 3-52,-1-1 1,1 5 0,3-3 0,2 2 0,1-2-435,2-4 0,-1 0 0,-3-3 1,-2-4-365,-3-3 1,1 2 430,-4-5 1,4 1-1,-2-5 1</inkml:trace>
  <inkml:trace contextRef="#ctx0" brushRef="#br0" timeOffset="973474">17723 4899 8355,'-12'0'321,"3"0"1,1 1 0,-2 3-102,-1 5 0,-2 3 1,-3 5-1,-2 3 1,1 4-1,-3 2 1,2 1-763,0 2 0,-1 0 0,5-5-334,3-4 0,2 4 0,-4-5 1</inkml:trace>
  <inkml:trace contextRef="#ctx0" brushRef="#br0" timeOffset="1.15471E6">6338 11299 8718,'0'-13'0,"0"1"0,0-1 0,-2 2 0,-2 3 689,-4 4 0,1 8-541,-1 4 1,5 3 0,-1 3 0,2 3 0,2 3 0,0 4-1,0 1 1,2-1 0,1 1-269,1 0 1,4 4 0,-3 0 0,1-2 0,1-2 0,-2-3 0,1-2 0,-3-3 0,-2-1 0,-1-3-2432,0 0 2189,0-6 0,0-3 149,0-8 1,0-3 0,0-7 0,0-3 176,0-3 1,0-4 0,0 0-1,0-1 89,0 0 0,-4 0 0,0 0 142,1 1 1,0 3 0,0 2 0,-2 1 0,-1 3 69,1 1 0,-5 3 875,2 2 1,-3 4-740,-1 5 1,-1 10-1,2 3 1,2 5-252,0 4 0,5 2 0,-3 1 0,2-1-266,2 1 0,2 0 0,1-2 0,1-1 70,3-1 0,3-10 0,7 0 0,1-4-178,1-4 0,2-2 0,-2-1 0,0-1 31,-1-3 1,0-7 0,-1-7 0,0 0 94,-3 0 1,-7-4 0,0 1 110,-2-2 0,-2 2 1,0 0-1,-2 1 1,-2 0 8,-4 4 0,-5 2 0,-2 3 1,-3 3 204,-1 4 1,0 4 0,-3 4 0,1 4 36,-1 3 0,4 7 1,2 3-1,2 2-138,1 2 0,6-4 1,3-1-1,3 1-121,1-2 1,7-1-1,4-5 1,5-2-103,4-3 0,5-3 1,3-5-1,0 0-50,-2 0 0,-1-7 0,-2-4 9,-2-4 0,-3-3 0,-6 3 0,-1-3 40,-2-1 0,-4 2 0,-5-2 0,-1 1 1,-3 3 105,-5 1 0,-7 3 0,-5 3 0,-2 4 80,-2 3 0,-4 2 1,0 3-1,0 6 94,-1 5 1,4 0-1,-2 4 1,6-1-1,6-1-308,2 1 1,7-5 0,3 4-350,2-3 1,9-2 0,6 1-545,6-1 1,10 0-1,3 1 1</inkml:trace>
  <inkml:trace contextRef="#ctx0" brushRef="#br0" timeOffset="1.15571E6">9116 11373 8355,'0'-14'514,"0"-2"1,-2 3 0,-2 1 0,-4 6-271,-3 5 1,-1 1 0,-1 1 0,1 3 0,1 5-1,1 3 1,3 3-223,2 2 0,1 1 0,4-3 0,0 1 26,0 0 1,0-3-1,0 0 1,1-2-189,3-3 0,3 2 1,5-6-1,1-1-71,-1-2 0,2-2 1,1-4 103,2-3 0,-1-3 1,-3-3-1,-1-2 29,0-5 1,-5 2-1,-1-2 1,-2 1 0,0-1-2,-1 0 0,-3 6 0,-3-1 0,-3 2 111,0 1 1,-3 6 0,-3 3 0,-2 3 68,-2 1 0,0 5 0,-3 4 0,1 3 60,3 5 0,1 2 1,3 6-1,3-2-101,4-2 1,3 1-1,1-4 1,0 0-1,0 0-142,0-3 0,6-6 0,5-2 19,5-1 0,0-2 1,-2-5-1,1-4 1,2-3-1,-2-3 1,-1-1-94,-2-1 115,0-5 0,-3 5 0,-3-5 153,0 0 0,-2 4 1,-4-2-72,0 2 1,-1 3-1,-3 2 1,-3 4-2,0-1 1,-4 5 0,3-2-1,-2 6 1,0 5 0,3 3 0,0 2 293,1-1 1,3 5-356,-1-1 0,2 1 1,2-3-1,2 1 1,0 1-138,3-1 1,4-6 0,0-5 128,2-3 1,-3-1 0,0-1 0,2-3-1,-1-5 1,1-3 0,-3-3 0,-2-2 158,-2 2 0,-1-3-156,-2 2 1,0-1-1,-2 5 1,-2 1 0,-4 2-1,-3 4 1,-2 1-1231,1 0 987,0 5-753,-6 6 1,-2 11-1,-4 1 1</inkml:trace>
  <inkml:trace contextRef="#ctx0" brushRef="#br0" timeOffset="1.16882E6">14846 6995 8541,'-7'-12'0,"3"-1"0,2 1 0,2-1 0,0 1 0,2-2 0,2-2 0,4-4 0,3 0 268,1-1 0,1 0 1,-1-4-1,1 1 0,-1-1-327,0 0 0,-1 4 0,-1 2 0,-3 0 1,-2 1-1,-2 0 0,-1 3 0,-2 1-182,0 2 1,-6 5 217,-2 3 1,1 2 0,-1 4 79,-2 2 0,0 3 1,1 5-1,2 2 0,1 1-26,4 2 1,2-1-1,4-4 1,4-1 7,3-2 0,6 2 1,0-3-1,1 2-49,0-2 1,3 2-1,-3-5 1,0 2-148,0 3 0,-2-3 0,-3 1-21,-1 1 0,-5 2 0,-4 2 94,-6-1 1,-4-3 0,-5-1-1,-1 0-164,1-1 1,-1 0 0,1-4 0,0 1-929,-1-1 1137,6-2 0,2-7 0,5-1 0</inkml:trace>
  <inkml:trace contextRef="#ctx0" brushRef="#br0" timeOffset="1.16964E6">15416 6747 8355,'-12'0'-519,"-1"0"93,6 0 0,3 0 0,8 0 220,5 0 0,7 5 0,4 2 0</inkml:trace>
  <inkml:trace contextRef="#ctx0" brushRef="#br0" timeOffset="1.16964E6">15776 6412 8355,'-8'-19'0,"-1"2"0,5 3 1358,-4 2-321,5 0-718,-2 5 0,5 3 0,0 8 0,0 5-267,0 7 1,4-1-1,1 7 1,2 3-1,1 5-226,-1 6 0,0-1 1,-4 10-1,1-1-176,-1 0 0,-2-4 0,-1 0 0,0-6-179,0-5 1,0-4-1,2-4 1,0-5-59,2-2 1,6-2 0,-3 1 0</inkml:trace>
  <inkml:trace contextRef="#ctx0" brushRef="#br0" timeOffset="1.16964E6">15615 6672 8355,'0'-8'0,"1"1"0,3 2 2,4 2 1,5 2-51,3 1 1,4-4 42,4-1 1,7-3 0,3 3-1,5-2 57,2-3-694,6-1 1,-8-1 0,3-1 0</inkml:trace>
  <inkml:trace contextRef="#ctx0" brushRef="#br0" timeOffset="1.16964E6">16197 6772 8355,'-12'-6'516,"5"5"0,3-9 0,8 6-1559,4 1 1,3 7 0,2 3 0</inkml:trace>
  <inkml:trace contextRef="#ctx0" brushRef="#br0" timeOffset="1.17036E6">17847 6747 8355,'0'-13'-84,"1"2"1,2 2 283,1 1 0,2 5 1,-2 0-1,3 6-103,0 5 1,2 3-1,-3 3 1,-1 1-1,2 3 1,-1 0-99,-1 0 1,4 0 0,-4-3-50,2 1 1,0 1 0,2-6-1,-2-1-134,-1-2 0,4-5 1,-2 1 99,3-3 1,1-6 0,1-4 0,-2-2 32,-3-1 1,3-5-1,-3-1 1,2 1 114,-2-1 0,3 0 0,-4 3 0,1-2 103,1 2 1,-7 5-81,2 2 0,2 7 0,-1 1 0,1 8-62,-1 7 0,1 4 1,-3 6-113,1 0 1,4 4-1,-2 3 1,-1 2-1,1 5-37,-4-1 0,4 6 0,-2 0-59,-1 0 1,-2 3 0,-1-7 0,0-3-1,-1-3 1,-3-6 0,-3-3-77,0-3 1,-4-11 263,3 2 1,-3-9 0,0-1 0,1-6 0,2-5 0,-1-5-10,3-3 1,-4-4 111,6-4 1,0 0 0,4 2-1,0 1-100,0-1 0,5 4 0,5 2 0,4 2 0,3 2-359,3-1 1,0 6 156,5 3 1,0-3 0,0 1 0</inkml:trace>
  <inkml:trace contextRef="#ctx0" brushRef="#br0" timeOffset="1.17061E6">18479 7193 8867,'-6'-12'114,"-3"6"1,8 6 0,2 7-1,2 4 1,3 3 0,0 1 0,1 3-1,-1 2 1,-2 2 0,0 0 0,-1 0-1,0-2 1,-1 1 0,3-2-1300,-3-2 0,0-3 0,-2-2 1</inkml:trace>
  <inkml:trace contextRef="#ctx0" brushRef="#br0" timeOffset="1.17084E6">18678 6276 8355,'-6'-22'270,"-2"5"-334,3 6 1,-1 16 0,6 5 0,-1 4 0,-3 4 0,-3 1 0,-2 3 0,3 3 0,-1 3 0,1 2 0,-1 0-1,2 0 1,-1-1-455,3 2 1,-3-5-1,-1 4 1</inkml:trace>
  <inkml:trace contextRef="#ctx0" brushRef="#br0" timeOffset="1.17112E6">19100 6896 8355,'-2'12'0,"-1"2"207,-1 2 0,-1 0 0,1 3 0,-5 0 0,0-1 0,-2 1-601,-2 1 1,6 0 0,-8 4-134,0-4 0,1 4 119,6-3 1,-8-4 0,2 1 0</inkml:trace>
  <inkml:trace contextRef="#ctx0" brushRef="#br0" timeOffset="1.17162E6">19745 6821 10072,'-6'-18'0,"-1"5"0,0 6 0,3 5 0,3 8 0,2 3 0,2 4 0,1 1 804,-1 2 0,2-2-840,-1 3 0,2 0 0,-3 0 0,2-2 0,2-2-726,3-5 1,1-3 526,1-5 1,1 0 0,-1 0 0,0-1 0,1-3 83,-1-4 0,1-3 0,-1-2 0,-1 1 226,-3-1 0,2 1 0,-6-2 0,-1-1 1,-2-2 96,-1 2 1,4 1 331,0 2 0,1 4-121,-5 0 1,0 6-389,0 2 1,1 7 0,2 10 0,2 3 0,1 5-61,-1 4 0,4 1 0,-4 5 0,2-2 42,3 1 1,-5 6 0,-1 2-134,-2-2 0,-2-2 0,0-2 0,0-2 0,0-3 35,0-5 1,-2 0-1,-2-9 1,-4-2 121,-3-1 0,-2-3 0,0-3 0,-3-4-80,0-3 0,-1-1 0,6-1 1,2-3-76,0-4 0,7-3 0,-2-3 1,4-1-1288,4-2 1194,3-5 0,10 8 0,3-4 1</inkml:trace>
  <inkml:trace contextRef="#ctx0" brushRef="#br0" timeOffset="1.17193E6">20253 7255 8355,'-4'-12'820,"0"0"0,1-1-658,2 1 0,2 5 0,3 3 1,4 1-1,3 0 0,3-1 0,1 1 1,2 2-388,-2 1 0,3 1 0,-1 2 0,-2 3 167,-2 0 1,-2 3-1,-2 3 1,-5 2-133,-3 2 0,-6 0 1,-4 4-1,-2 1 216,-1-2 0,-4 3 0,-1-5 1,2-2 196,1-1 0,3-2-274,3 1 1,4-7 0,9-1 0,8-4-256,6-1 1,6-1 0,2-4-471,2-3 0,6-8 0,-4-4 0</inkml:trace>
  <inkml:trace contextRef="#ctx0" brushRef="#br0" timeOffset="1.17216E6">20513 6263 8355,'-5'-25'363,"4"6"1,-2 4 0,6 7 0,3 8 0,1 8 0,-2 7-709,-4 6 0,-2 2 0,-4 3 1,-3 3 201,-3 4 1,-5 3-1,-1 1 1,2-1-300,1-3 1,3 2-52,3-6 0,-3 5 0,4-2 0</inkml:trace>
  <inkml:trace contextRef="#ctx0" brushRef="#br0" timeOffset="1.17235E6">21072 6970 8355,'-20'13'0,"4"0"0,2 2 0,2 3 0,1 0 251,2 0 1,-2 3 0,4-3 0,0 0 0,3 0 0,3-3-1,1-1-1347,0-2 0,5 6 0,2 1 1</inkml:trace>
  <inkml:trace contextRef="#ctx0" brushRef="#br0" timeOffset="1.17298E6">21406 6883 8355,'7'-12'0,"-3"-1"41,-2 1 0,-1 1 483,3 3-446,-2 2 1,7 8 0,-3 2 0,-1 4 0,1 4 0,-3 4 0,-1 2-28,3 1 1,-4-3 0,3 4 0,-1-1-107,1 0 0,-1-4 1,4 2-1,0-5-177,-1-3 0,-1 0 0,3-5 86,1-1 0,2-3 1,0-4 160,-2-4 0,2-1 0,-4-2 1,1-2-1,-1-2 0,-2-3 0,4 4 1,-4-4-1,1 1 287,-1 1 0,-1 3 1,-4 5-72,0-1 1,0 4-228,0 5 0,0 11 0,0 10 0,0 3-3,0 0 0,0 7 0,0 2 0,2 3-12,2 1 0,-3 4 0,3 0 0,-2-1-229,-2-1 1,0 2 0,0-1 25,0-4 1,-2-4 0,0-7-1,-4-2 1,-1-2 37,-2-5 1,-3-7 0,0-5 113,0-3 0,-1-2 0,1-3 0,-1-5 50,1-2 0,5-7 0,3-1 0,3-2 164,1 1 0,1-1 0,3-4 0,6 2-262,5 2 1,4-1 0,7 6-1,3 0-310,4 3 0,3 0 0,2 1 0</inkml:trace>
  <inkml:trace contextRef="#ctx0" brushRef="#br0" timeOffset="1.17338E6">21841 7342 9405,'0'-16'0,"1"-1"0,3 3 376,4 5 1,-1-1 0,1 5-403,2-2 0,-3 4 0,1-1 1,2 1-1,1 0 0,1-1-269,1 1 1,-5 7 0,-1 5 165,-2 2 0,0 1 0,-5 1-261,0-1 0,-6 0 1,-2 1 193,-3-1 1,2 1 167,1-1 0,5-4 263,-1 1 1,4-3 0,4 4-49,5-2 0,2-5 0,1 1 0,1-1 45,-1 1 0,0-1 0,1 4 0,-2 0-28,-3 0 0,2 1-227,-6 4 1,0 1-1,-5-1 1,-4 0-1,-3-1-19,-3-2 0,-5 2 1,-2-3-1,0 2-626,0-2 0,-3-3 0,3-5 1,0 0 267,0 0 0,-4-5 0,3-2 0</inkml:trace>
  <inkml:trace contextRef="#ctx0" brushRef="#br0" timeOffset="1.17359E6">22250 6164 8355,'-6'-12'535,"-1"5"1,-5 5 0,0 9-496,-1 10 0,1 9 0,-1 6 0,0 2 1,-4 7-1,-4 6-560,-2 8 0,0 0 0,1 2 1,2-2-79,2-3 1,-4-1-1,3-1 1</inkml:trace>
  <inkml:trace contextRef="#ctx0" brushRef="#br0" timeOffset="1.17413E6">22684 6772 8355,'0'-9'408,"0"1"0,5 5 1,4-1-1,2 3-4,1 1 0,2 4 0,2 2 0,5-1-334,3 1 1,0 3 0,1-2-1,0 1-207,0 1 0,-2-5 0,-1 3 1,-3 0 21,-1-1 0,-1 3 0,-6 3-10,-3 0 0,-2 1 0,-6-1 0,-2 1 20,-2-1 1,-4 2 0,-7 1 0,-3 3 41,-1 1 0,-6 1 0,-4 0 0,1-2 1,2 0 0,5-4 1,2 2-1,1-3-1083,3-5 470,7 3 0,2-4 0,6 5 1</inkml:trace>
  <inkml:trace contextRef="#ctx0" brushRef="#br0" timeOffset="1.17443E6">23267 7007 8355,'-13'0'814,"1"0"-323,0 0 1,-5 6 0,1 2 0,-1 3-362,-1 2 1,0 3-1,-4 1 1,3-1 0,0 1-1,1 1 1,0 0-1,3-1-1006,1-1 1,3-3 0,1 0-80,2-1 0,5 1 0,-2-1 0</inkml:trace>
  <inkml:trace contextRef="#ctx0" brushRef="#br0" timeOffset="1.17483E6">23701 6747 8355,'0'-13'2258,"0"5"-2001,0 0 1,-6 5 0,-2-1 0,-3 4-5,-1 4 0,-1-1 0,1 5 0,-1 2-10,1 1 1,0 5-1,1 2-164,2 2 0,0-4 0,5 3 0,-1 1 0,1-1-52,0 3 0,0-3 1,5 1-1,4-2-62,3-3 1,3-1 0,1-3-1,1-2-147,-1-1 0,5-5 1,1 1-1,1-2-101,3-2 1,0-6-1,0-2 1,-1-4 146,1-5 0,-4 2 0,-2-6 0,-2 1 105,-2 0 1,-3-7-1,-3 2 1,0 0-68,-3 3 0,-12-1 0,-4 3 38,-5 1 1,-3 2 0,-4 8 0,0 2-1,-1 1-1910,-3 4 1236,-2 11 1,-7 5-1,1 11 1</inkml:trace>
  <inkml:trace contextRef="#ctx0" brushRef="#br0" timeOffset="1.18245E6">15677 9451 8355,'0'-13'289,"0"1"1,0-1 0,1 2 0,3 3 0,4 4 0,3 3 379,2 1 1,3 0 0,2 0-709,2 0 1,4 0-1,7 0 1,-1 0-1,0 0-669,-2 0 1,-2-5-1,-1 1-539,0 2 0,-5 0 857,1 2 0,-6-5 0,3-2 1</inkml:trace>
  <inkml:trace contextRef="#ctx0" brushRef="#br0" timeOffset="1.18272E6">16433 9041 8355,'-11'2'663,"3"2"0,4 5 0,2 7-178,2 4 0,0 4 1,0 1-1,0 1-417,0 3 1,0 0 0,0 6 0,0 4-319,0 0 1,0-2 0,2-3 0,0-1-411,3 2 1,-1-5-1,-4-2 1,0-6-456,0-6 596,5-2 0,2-2 0,6 1 0</inkml:trace>
  <inkml:trace contextRef="#ctx0" brushRef="#br0" timeOffset="1.18298E6">17028 9376 8355,'2'-11'587,"2"3"1,4 4 0,3 2-43,2 2 0,-1 0 0,0 0 0,1 0-385,-1 0 1,6 0-1,3 0 1,2 0-525,2 0 0,0 0 0,0 0 0,-2 0-245,-2 0 1,1 0-1,-6 0 1,0-1-1240,-3-3 1481,-6 2 0,4-9 0,-4 5 0</inkml:trace>
  <inkml:trace contextRef="#ctx0" brushRef="#br0" timeOffset="1.18322E6">17264 9128 8355,'-12'2'373,"1"2"0,2 5 9,5 6 1,3 5 0,1 5 0,0-1 0,0 3 0,0 0 0,0 2-218,0-1 0,0 2 1,0-1-1,0-2-707,0 0 1,0-7 0,1 0-690,3-3 0,3-1 575,6-8 1,5-3-1,1-5 1</inkml:trace>
  <inkml:trace contextRef="#ctx0" brushRef="#br0" timeOffset="1.18423E6">17909 9215 8355,'0'-12'318,"0"-1"1,5 2 0,4 3 0,0 5-1,1 6-22,-2 5 1,-5 3 0,3 3 0,-2 1-327,0 2 1,4 3-1,-2-3 1,-1-1-73,1 2 1,-1-4-1,-1 3-157,5-4 1,2 0 211,1-1 0,0-6 1,1-5 35,-1-4 0,-1-6 0,-1-1 0,-2-4 107,2-2 1,-1-5 0,1 3 0,-2 0-52,2 0 0,-3 0 1,0 3-1,-2-1 71,-2 1 1,3 1 0,-2 1 257,-2 1-325,0 5 1,-1 8 0,2 12 0,1 6-100,-1 5 1,2 6 0,1 3 0,-1 1-69,1-1 0,-1 7 0,-2-2 0,1 0-107,-1 1 0,-2-2 0,-1-1 0,0-2-142,0-1 0,-1-5 1,-2-1 208,-1-4 1,-4-6 0,2-6 0,0-2 186,-4-5 1,-1-4 0,-2-4 0,2-6 48,3-5 0,-2 0 0,5-6 0,-1-1 67,1-1 0,1-1 0,5 2 0,3 3-70,5 1 0,3-3 0,5 5 0,5 1-379,5 1 0,1 1 1,5 1-1,0 1-338,-1 3 1,9-3-1,-3 4 1</inkml:trace>
  <inkml:trace contextRef="#ctx0" brushRef="#br0" timeOffset="1.18449E6">18554 9537 8355,'5'-12'833,"-2"1"0,4 1 1,-1 5 441,-4 3 0,0 5-1183,-2 10 1,0-1 0,0 2 0,0 1 31,0 1 1,0 7-1,-2-3 1,0 2-279,-3-1 1,1 2-1,4-3 1,0 0-494,0 1 1,0-6-1,0 2 1,0-4-558,0 0 1,0-5 469,0 0 1,0-5 0,0 3 0</inkml:trace>
  <inkml:trace contextRef="#ctx0" brushRef="#br0" timeOffset="1.18474E6">18827 8793 8355,'0'-25'1905,"1"8"-1585,3 4 1,-2 9 0,2 11-259,-3 5 0,-6 14 1,-4 3-1,-2 6-106,-1 2 1,0 3 0,1-1-518,2-4 1,0-4-1,4 0-421,3 0 1,-5 3 0,0-2 0</inkml:trace>
  <inkml:trace contextRef="#ctx0" brushRef="#br0" timeOffset="1.19011E6">19596 9339 10144,'2'-11'0,"5"3"0,7 4 0,4 1 0,4 0 0,2-2 0,0-1-60,1 0 1,0 2-1,0 4 1,0 0 0,-1 0-1,0 0-954,-4 0 1,4 0 0,-5 0 0</inkml:trace>
  <inkml:trace contextRef="#ctx0" brushRef="#br0" timeOffset="1.1904E6">19732 9500 8355,'0'-12'1585,"0"5"-1553,0 1 0,6 5 1,2-2-1,4-1 1,3 0-5,2-2 1,6 5 0,1-4-1,5 0 1,1 1 0,2 2-1164,0 0 0,1-3 0,4-2 0</inkml:trace>
  <inkml:trace contextRef="#ctx0" brushRef="#br0" timeOffset="1.19075E6">20526 9215 8552,'0'-19'0,"0"2"0,-1 3 2067,-4 2-1541,4 5 1,-10 2-258,3 5 0,-3 5 0,-2 3 0,1 5-63,-1 3 0,1-1 1,0 6-1,1 1-51,2 2 1,0 4 0,5 1-1,1-1-100,1-2 1,2-1 0,0-2 0,0-1-112,0-1 0,10-6 0,3 2 0,2-5-135,3-4 0,1-2 0,6-6-24,-1 0 0,3-3 1,0-4-1,2-6 0,-3-5-62,-4-4 0,0-2 1,-5-2-1,-2-3 46,-1-4 0,-7 3 1,-3-1-1,-4 2 139,-4 0 0,-9-2 0,-7 6 0,-5 6-109,-4 4 1,-3 8-1,-4 4 1,2 7-704,1 8 1,-6 12 0,-5 8 0</inkml:trace>
  <inkml:trace contextRef="#ctx0" brushRef="#br0" timeOffset="1.19223E6">16024 11038 8510,'7'-23'0,"-2"2"0,1 4 0,1 4 0,1 0 371,0 1 1,-5 4 0,2 1 0,1 1-110,2 3 1,-1 3 0,0 5 0,0 4 0,-2 5 0,1 4 0,-3 0 0,-1 1-145,3 0 0,-3-2 0,5 2 0,-1-1 0,-2-3 1,0-1-1,1-3 0,2-1 0,3-3-1232,1-2 988,1-1 0,1-5 0,1-3 1,-1-6-64,0-5 1,5 0-1,-9-6 1,1-1 146,1-1 0,0-2 1,1 0-1,0 2 36,-4 2 1,-1-1 0,-5 5 137,3 2 1,-1 6-36,-4 0 1,-2 8-1,0 2 1,-3 9-39,3 5 1,0 11 0,2 0 0,0 5 107,0 3 0,0 3 0,2 5 0,0 3-232,3 4 0,3 0 0,-4 1 0,0-1-138,2 1 1,-5-5 0,3 0 0,-3-4 86,-1-5 0,0-5 0,-1-6 0,-3-1 29,-4-4 1,-3-2 0,-2-7 0,1-3 0,-1-3 1,0-4 0,-2-1 0,-2-1-10,2-4 1,1-7 0,2-9-1,1-1 2,2 2 1,4-8 0,5 3-66,0-1 1,7 0 0,4 1-1,5 2 1,4 2-203,2 5-244,1 2 0,2-4 0,0-1 0</inkml:trace>
  <inkml:trace contextRef="#ctx0" brushRef="#br0" timeOffset="1.19825E6">16594 11423 10532,'0'12'0,"0"0"0,0 2 0,0 3 0,0 3 0,0 4 36,0 1 1,0-2 0,2-1 0,0-3-1,4-1 1,-1-3 0,2-1-3483,0-1 3043,2-7 1,-3 6 0,0-6 0</inkml:trace>
  <inkml:trace contextRef="#ctx0" brushRef="#br0" timeOffset="1.19848E6">16780 10616 8628,'0'-44'0,"2"4"0,2 9 0,4 9-34,3 8 0,-4 11 0,-4 4 1,-5 10-1,-3 9 40,-2 3 1,-1 3-1,-5 5 1,1 3-306,0 2 0,-1 3 1,1-9-1,1 0-787,2 1 968,4-8 1,-1 0-1,0-3 1</inkml:trace>
  <inkml:trace contextRef="#ctx0" brushRef="#br0" timeOffset="1.1989E6">17525 11075 8355,'-13'-4'1944,"1"0"-1713,5 0 0,8 4 0,12 0 0,5 0-157,1 0 1,11 0 0,2 0 0,6-1-618,2-4 1,3 3 0,-2-5-1,-1 1-893,-1 3 890,-7 2 1,-2 1-1,-5 0 1</inkml:trace>
  <inkml:trace contextRef="#ctx0" brushRef="#br0" timeOffset="1.19962E6">18467 11026 8355,'0'-13'1396,"-4"4"-1310,0 5 1,1 5 0,6 13 0,1 2 0,0 3-52,2 1 0,-1-1 1,5-4-1,-3 3-104,-2 1 0,5-3 0,-3 0 1,1-2-48,0-2 0,-4-5 1,5-3-1,0-2 63,2-2 1,2-3-1,-1-4 1,1-5-26,-1-2 1,0-5 0,1-2-1,-1-1 148,1 1 0,-1-2 1,0 2 69,1-2 1,-5 2 0,-1 2 0,0 1-81,0 3 0,-3 2 0,3 6 1,-2 7-28,-2 7 1,-2 10 0,-1 3-30,0 4 0,0 12 0,0 4 1,0 4-1,2 3-87,2 4 0,-3-2 0,3 6-53,-2 0 0,-2-4 0,0 3 0,0-4-24,0-5 0,-4-3 1,-2-9-1,1-6 174,-1-5 1,-2-4 0,2-7 0,-1-2 109,-2-5 0,-2-4-76,-2-4 0,2-5 1,2-6-1,2-3 0,1-1-86,4-3 0,0 0 0,2 0 1,0 1-89,0-1 0,7 0 0,4 0 0,6 3-5,2 1-570,2 1 1,3 5 0,1-1 0</inkml:trace>
  <inkml:trace contextRef="#ctx0" brushRef="#br0" timeOffset="1.19994E6">19013 11571 8636,'-7'-12'226,"3"0"1,2 3 0,4 1 0,2-2-1,4 1 85,3 0 1,-1 0-1,1 5 1,3 0 0,-1-1-1,1 1-430,-1 2 1,-2 6 0,-3 5 0,-3 5-188,1 3 0,-5 1 1,3-3-1,-4 3 12,-4 1 1,-3 2-1,-5 3 123,0 1 1,-5-1 0,1-2 0,0-3-1,3-1 418,0-3 0,5-3 0,1-2 64,2-2 1,2-5 0,7 1 0,6-2-55,5-2 0,4-2 1,6-2-1,1-4-563,3-3 0,-3 3-914,3-1 0,-3-4 0,-1-7 0</inkml:trace>
  <inkml:trace contextRef="#ctx0" brushRef="#br0" timeOffset="1.2002E6">19248 10443 8355,'-1'-11'441,"-3"2"1,4 7 0,-1 9-1,3 6-505,1 5 1,-2 0-1,-1 6 1,0 2 127,0 0 1,-5 6 0,-2 1 0,-1 1-461,-1-1 1,1 3 0,-3-4 0,2 0-811,0-4 804,7-7 1,-9 3 0,4-5 0</inkml:trace>
  <inkml:trace contextRef="#ctx0" brushRef="#br0" timeOffset="1.20044E6">19695 10976 8925,'-6'-7'539,"6"2"0,2 5 1,7 0-1,7 0 1,0 0-444,2 0 1,-1 0 0,6 1 0,5 2-1,1 1 1,1-1-488,-3-2 1,-2 0 0,-4 2-1,-6 3-3042,-5 1 3064,1 1 1,-15 10 0,2 1 0</inkml:trace>
  <inkml:trace contextRef="#ctx0" brushRef="#br0" timeOffset="1.2007E6">19695 11237 8355,'12'0'297,"1"0"0,1 0 0,1-2-113,1-2 0,6 3 1,-1-4-130,2 4 1,4-3-1,0 0 1,2 1-490,-1 2 0,-4 1 0,-2 0-313,-1 0 1,-6 0 0,3 0 0</inkml:trace>
  <inkml:trace contextRef="#ctx0" brushRef="#br0" timeOffset="1.20108E6">20427 10988 8355,'0'-24'0,"4"4"434,0 4 1,4 6 0,-2 3 0,-1 0 786,1 1 0,-2 4-877,-4 2 0,-6 6 0,-2 7 0,-2 4-199,2 4 0,-3 2 0,4 2 0,-1 0-9,0-1 1,5 1-1,-1 1 1,2 1-51,2-3 0,2 4 1,2-9-1,4 1-147,3-4 1,6-2-1,1-3 1,1-3 19,3-4 1,1-2-1,2-5 1,0-4-146,0-5 0,-4-9 1,-2 0 58,-1-2 0,-2-3 0,-5-2 0,-2-2 0,-5 0-28,-3-1 0,-2 2 0,-5 4 0,-6 1-53,-7-1 1,-5 3 0,-2 4-1,-2 7-114,-1 4-1249,-11 8 1,7 12 0,-9 6 0</inkml:trace>
  <inkml:trace contextRef="#ctx0" brushRef="#br0" timeOffset="1.2073E6">14808 13122 9160,'-12'-4'620,"0"-1"-381,5 1 1,3 4 0,9 0 0,7 0-1,8 0 1,3 0 0,3-1 0,2-2-1,2-1-249,2 1 0,-3 2 1,3 1-1,-2-2 1,-1 0-1,0-2-1612,0 1 1,-2-3 895,-6 2 1,2-5-1,-3 2 1</inkml:trace>
  <inkml:trace contextRef="#ctx0" brushRef="#br0" timeOffset="1.20758E6">15553 12663 8355,'-6'-7'2024,"-1"-4"0,0 15-1643,3 0 0,3 11 0,1 5 1,1 2-1,2 1-140,1 3 0,0 11 1,-4 2-1,0 2-150,0 2 1,0 3-1,0-5 1,0-1-123,0-2 0,0-2 0,0-3 0,0-4-810,0-3 0,0-6 0,0-4 1,0-2-1767,0-1 1654,0-1 0,6 0 0,1 1 0</inkml:trace>
  <inkml:trace contextRef="#ctx0" brushRef="#br0" timeOffset="1.20805E6">16346 13047 8355,'0'-8'0,"0"0"823,0-2 0,0 3-138,0-1 0,7 5 0,4-1 0,6 3-405,2 1 1,2 0 0,4-2 0,1 0-392,3-3 0,-3 1 0,3 4 0,-4 0-411,-5 0 0,2 0 1,-5 2-1,-2 0-988,-1 3 487,-7-1 1,4 1 0,-4 2 0</inkml:trace>
  <inkml:trace contextRef="#ctx0" brushRef="#br0" timeOffset="1.20828E6">16545 12750 8355,'-7'-6'278,"-4"5"1,4-5 0,-4 8 0,1 2 0,3 5 0,2 7 0,2 6 0,2 4 0,1 4 0,0 2-1,0 2 1,1 2 865,3 1 0,-2 0-1200,2 1 1,-3-7 0,0-2-1,2-4-15,1-4 0,5 1 1,-5-6-1,0 0-1867,1-3 1,2-6-1,6-1 1</inkml:trace>
  <inkml:trace contextRef="#ctx0" brushRef="#br0" timeOffset="1.20916E6">17425 12960 8355,'0'-12'524,"0"0"-343,0 5 1,0-4 0,2 4 0,0-1 0,4 1-1,1 1 191,2 3 1,-2 2-1,0 2 1,0 4-1,-1 4-250,-1 6 0,-1 5 0,-2 4 0,0 0 0,3-2-1,-3-1 1,4-1-130,-2 5 1,1-6 0,-2-2 0,3-3-1,-1-2 1,2 0-104,0 1 0,-3-6 126,4-3 1,1-3-1,3-1 1,1-1-305,-1-3 0,-4-3 0,0-6 221,2 1 1,0-4 0,-1-2 0,-2-2 0,0 0 0,-1-1 24,-1 0 0,-1 6 378,-4-1 0,4 2 219,1 1-518,-1 7 0,-4 1 0,0 10 0,0 4 0,0 6 0,0 6 1,1 5-180,3 7 1,-2-4 0,3 8 0,1-1 50,2 0 0,-3 3 1,1 1-1,-2 2 1,0 1-404,-1 0 328,-2-2 0,-1-9 1,0-3-1,-1-3 1,-2-3-1,-2-2 1,-2-4-126,-3-4 1,3 0 131,-1-1 1,-2-5-1,-5-3 1,-1-2 0,1-4-208,1-2 382,1-8 0,6-3 0,3-6 0,3-1 0,1-2 0,1 0 151,3-1 0,3 0 0,6 2-294,-1 2 0,5 3 0,1 6 0,-1 1-499,1 2 0,4-2 0,-2 4 0</inkml:trace>
  <inkml:trace contextRef="#ctx0" brushRef="#br0" timeOffset="1.20939E6">18021 13407 10194,'-11'1'0,"2"3"0,5 5 0,3 2 0,1 1 0,1 2 0,2 1 0,1 3 0,-1 0 0,0 0 0,-1-2 0,2 1 0,-1-1 0,-1 0 0,-1-3-1115,3 0 0,-3-1 0,5 1 0</inkml:trace>
  <inkml:trace contextRef="#ctx0" brushRef="#br0" timeOffset="1.20964E6">18231 12353 8355,'-1'-11'261,"-3"1"0,-3 5 0,0 5 0,3 8 0,1 7 0,1 6 0,-3 5 0,1 6 0,0 3 0,-1 3 0,-2-1-225,-3 0 0,3 0 0,0 0 0,0-1-1445,0-3 0,-1-2 0,-4-7 0</inkml:trace>
  <inkml:trace contextRef="#ctx0" brushRef="#br0" timeOffset="1.21002E6">18678 13146 8355,'0'-8'488,"0"0"1,1 5 0,3-1 0,6 3 0,5 1 0,6 0-311,2 0 1,2 0-403,0 0 1,1-4-1,2-1-1086,1 3 0,0 0 0,-5 2 0</inkml:trace>
  <inkml:trace contextRef="#ctx0" brushRef="#br0" timeOffset="1.21071E6">19410 13022 8355,'0'-12'-74,"0"0"0,0-1 441,0 1 0,0 6 0,0 6 0,0 7 0,0 6 0,1 2 0,2 3 0,1 0-172,-1 0 0,-2 4-313,-1-2 0,4 0 1,0-1-1,-1-1 0,0-4 1,1-3-663,4-3 633,-2-5 1,5 2-1,-3-5 1,3 0 0,1-1-1,1-3 1,-1-5-222,1-2 0,2-1 336,-3-1 0,6-3 1,-8-2-1,-2 0 0,0 0 1,-2 3-36,-1 1 275,0 2 0,-5-1 1,0 1 381,0 0-541,0 10 1,0 9-1,0 14 1,0 2-1,0 2 1,-2 1 61,-2 3 0,3 2-132,-4 2 0,4 5 0,1-3 0,0-1 1,0 2-1,0-2 0,0 1-241,0-2 231,-5-6 1,3 2-1,-3-7 1,-1-2-160,-2-2 0,-3-3 0,-2-6 0,1-2 0,0-1 0,-1-3-658,1-2 650,-1-1 0,1-1 0,1-4 0,3-3 18,4-3 0,2-7 0,2-1 1</inkml:trace>
  <inkml:trace contextRef="#ctx0" brushRef="#br0" timeOffset="1.21104E6">19732 13519 10328,'2'-11'0,"2"1"0,4 3 0,3 1 0,3 4 0,1 0 0,1 2 0,0 0 0,-3 0 0,0 2 0,-1 2 0,-1 4 0,-3 3 0,-3 2 0,-4 0 0,-4 2 0,-4 3 0,-5 2 0,-2 0 200,0 0 0,2 2 0,1-6 1,1-1-1,3-1 0,2-1 139,2-1 1,3-5-1,6-3-627,6-3 1,2-1-1,6 0 1,3-1-1006,0-3 0,-2 1 523,-1-5 1,1 0 0,4-5 0</inkml:trace>
  <inkml:trace contextRef="#ctx0" brushRef="#br0" timeOffset="1.21129E6">20092 12390 8355,'0'-14'233,"0"7"0,0 13 0,0 12 1,-2 11-1,-2 6 0,-4 5 1,-3 0-1,-1-1 0,-1-2 1,1-1-1,1-3 0,1-4 1,3-4-1,2-3-1551,2-1 0,3-6 505,4 1 0,3-2 0,5-2 1</inkml:trace>
  <inkml:trace contextRef="#ctx0" brushRef="#br0" timeOffset="1.21157E6">20402 13122 8355,'-8'-7'281,"-1"3"1,2 2-1,5 2 1,6 0 0,5 0-1,5 0 1,3 0 0,5 0-1,4 0 1,3 0 0,0 0-1,0 0 1,0 0 0,0-1-1,-2-2 1,-1-1 0,-4 1-1,-2 2-1105,-5 1-579,-1 0 1,-7 1 0,-3 3 737,-3 5 0,-6 2 0,-2 1 1</inkml:trace>
  <inkml:trace contextRef="#ctx0" brushRef="#br0" timeOffset="1.21188E6">20563 12948 8355,'-12'0'646,"-1"0"1,2 1 0,2 4-57,0 3 1,7 8-347,-3 5 1,4 0 0,1 2 0,0 3 0,0 0 0,0 1-1,0-3 1,0 1 0,0 0-240,0 0 0,0-4 1,0-2-1,0-1-1705,0-3 0,6-3 558,2-3 1,3 2-1,1-4 1</inkml:trace>
  <inkml:trace contextRef="#ctx0" brushRef="#br0" timeOffset="1.21239E6">21109 13010 8355,'-11'-19'1324,"2"2"0,0 8 74,5 0-1020,0 7 1,5-3 0,2 10 0,1 3-146,-1 3 1,2 5 0,-1 2-243,-1 2 1,0 0 0,0 4 0,1-4-132,-2-3 0,4-2 1,-1-1-1,2 0 1,3-3-510,1 0 1,1-6 0,1-1 268,-1-2 1,1-4 0,-2-2-1,-2-4 259,0-3 0,-5-2 1,3 0-1,-1-2 94,1-2 0,-3-1 0,3 3 1,-1-2 197,-3 2 0,-1-3 0,1 2 275,1 1 0,0 5-93,-4 2 1,0 6 0,0 2-124,0 7 0,0 6 1,0 3-1,0 5-88,0 2 0,2 2 1,1 1-1,1 2-171,-2 1 0,1 1 0,0-1 0,1 3-271,-1-1 1,-2 4-1,-1-5 1,0 0-99,0 1 1,0-4-1,-1-6 1,-3-4 66,-5-4 1,-2 0 0,-2-2 0,-3-3-35,0-4 0,-1-2 0,5-2 0,0 0-28,-1 0 1,1-2-1,1-2-543,3-4 872,2-3 0,12-7 0,0-1 0</inkml:trace>
  <inkml:trace contextRef="#ctx0" brushRef="#br0" timeOffset="1.21282E6">21481 13407 9132,'1'-11'0,"2"1"0,3 3 0,0 0 0,4 1 0,1-3 2284,1 2-2021,6-4 0,-4 6 0,3-3 0,-4 2 0,0 2 0,-1 0-248,1 1 1,-6 3-395,-3 4 1,-3 3-1,-2 6 1,-3-1 77,-5 0 1,0-2 0,-1 0 0,2 1 84,-2-2 0,0 1 1,1 2-1,2 1 223,1-1 0,2-4 1,4 1 197,0 0 1,0-2-121,0 1 0,6-1-4,2 2 1,3 0-1,1-5 1,1 1-1,-1-1-37,1 0 1,-1 4 0,0-2 0,0 0 23,-4 4 0,1-3 0,-4 1 0,-3 2 8,0 1 1,-4 0 0,0-1 0,-5-2-68,-4 2 1,-5 1-1,-8 1 1,0 0-221,4 1 1,-4-5 0,5-1 0,0-2-535,2-2 0,3-1-52,2-2 0,-1 0 0,1 0 0</inkml:trace>
  <inkml:trace contextRef="#ctx0" brushRef="#br0" timeOffset="1.21307E6">21940 12402 8355,'0'-16'854,"0"-1"0,0 12 1,0 9-413,0 6 0,0 3 0,-2 4 0,-2 5 0,-4 5-266,-3 7 0,-3 1 1,-1 1-1,-2-1-219,2-2 0,2-2 0,2 2 0,1-4-376,2-2 1,5-4-1,-1-1 1,4-4-1146,4-4 1,8 1 0,8-8 0</inkml:trace>
  <inkml:trace contextRef="#ctx0" brushRef="#br0" timeOffset="1.21344E6">22213 13022 8355,'0'-8'477,"1"1"0,3 2 0,4 2 0,5 2 1,3 1 714,5 0 1,2 0-1275,2 0 1,0-4 0,0-1 0,0 3-761,-1 0 1,0 2 0,-3 0 0,-5 0-1247,-2 0 1684,-7 6 1,-2 1-1,-5 5 1</inkml:trace>
  <inkml:trace contextRef="#ctx0" brushRef="#br0" timeOffset="1.21344E6">22225 13221 9766,'17'0'539,"-1"0"0,6 0 1,0 0-1,4-1-647,3-4 1,6 4 0,-4-5-1,1 2 1,-4 0-1306,-6 1 0,1-3 0,-4-1 0</inkml:trace>
  <inkml:trace contextRef="#ctx0" brushRef="#br0" timeOffset="1.21385E6">23068 12973 8355,'-7'-25'0,"-4"6"0,9 5 1930,-7 6 0,7 4-1194,-2-5 0,-3 7 1,0-1-545,0 6 0,-4 3 1,3 7-1,-3 1-19,-2 2 0,1 3 1,-1 6-1,2 0-3,3 0 0,-2 0 0,5-1 1,-1 1-85,1 0 0,1 0 1,5-2-1,3-2-122,5-4 0,2 0 0,2-1 0,4-4-181,4-2 0,2-8 0,2 3 110,0-4 1,-1-7-1,1-2 1,-1-4-209,-4-5 0,2 2 1,-5-6-1,-2-2 83,-1-5 0,-3 2 1,-3-4-1,-4 1-41,-2 0 1,-4 0 0,-3 4 0,-8 2-415,-6 2 1,-9 0 0,-2 8-348,-2 2 0,-1 9 395,-4 6 0,5 3 0,2 11 1</inkml:trace>
  <inkml:trace contextRef="#ctx0" brushRef="#br0" timeOffset="1.22376E6">14709 14932 8355,'0'-12'233,"0"0"0,0-1 0,2 2 1,2 3-1,4 4 0,3 2 1,1 2-1,2 0 0,3 0 1,3 0-43,4 0 1,1 0 0,-1 0 0,3 0 0,0 0 0,2 0 0,-1 0-1851,-2 0 0,-3 0 914,-2 0 0,-3 0 0,-6 0 1</inkml:trace>
  <inkml:trace contextRef="#ctx0" brushRef="#br0" timeOffset="1.22409E6">15565 14436 8698,'-8'-18'0,"1"5"1151,1 3-469,2 7 0,6-2-421,2 5 1,3 0 0,6 0-1,2 1 1,3 3 0,2 3-1,0 1-96,0 1 1,3 0 0,-4 6 0,1 3 0,-4 2-48,-2 2 0,-2 5 0,-1 4 0,-2 0-222,-5 4 0,1 1 1,-1-1-1,-1 0-9,-1-2 0,2-4 0,1 1 0,2-2-266,3-5 1,-1-6-1,1-1 1,-2-2-921,2-2 0,-3-3 0,1-2 239,2-2 1,-5-2 1005,-1-7 1,-2-3-1,-2-6 1</inkml:trace>
  <inkml:trace contextRef="#ctx0" brushRef="#br0" timeOffset="1.2244E6">15788 14672 8355,'-12'-7'1093,"-1"2"0,1 5-783,0 0 1,1 5 0,1 5-1,2 5 12,-2 6 0,-1-2 1,-1 2-1,-1 1-316,1 1 0,-1 2 0,2-2 0,2-1 0,2-2 0,0-1 0,1-1-814,1 0 1,-3-2-1,3-3 1,1-2-231,-1-3 1,3 3-1,-3-4 1</inkml:trace>
  <inkml:trace contextRef="#ctx0" brushRef="#br0" timeOffset="1.2249E6">16210 14784 8355,'0'-13'0,"5"6"851,4 3 1,2-1-1,1 1 1,0 1-238,1 1 1,-3 1 0,1-2-1,2-1-440,1 1 1,4 2-1,0 1 1,0-1-206,0-4 0,4 4 0,-3-3 0,0 3-902,-2 1 0,-3 0-3855,-2 0 3708,-5 0 1,-7 4 1017,-8 0 1,-3 5-1,-2-2 1</inkml:trace>
  <inkml:trace contextRef="#ctx0" brushRef="#br0" timeOffset="1.2249E6">16346 14548 8355,'-7'1'393,"3"3"0,3-1 1,1 5-1,0 2 67,0 1 0,0 3 1,0 2-1,0 4 0,0 0 1,0 1-1,0 1 0,0 2-239,0 0 1,0 0 0,0-2 0,0-3-712,0-1 0,0 3 1,1-6-1,2-3-926,1-2 1,4-6 421,-3 4 1,4-5 0,-2 3 0</inkml:trace>
  <inkml:trace contextRef="#ctx0" brushRef="#br0" timeOffset="1.22531E6">16966 14598 8679,'0'-20'1254,"0"4"-1237,0 2 0,2 2 1,2-1 692,4 1 1,2 3-1,-1 3 1,0 0-444,0 3 0,2 2 1,2 1-1,-1 0-258,1 0 1,-5 0 0,0 1-1,0 3 157,-1 5 1,0 6-1,-4 3-349,1 1 1,-1 2 0,-7 5-1,-5 1 1,-2 2-415,-1-1 1,0-2 0,-1-1 0,2 0 397,3 0 0,-2-5 0,6 0 725,1-3-356,2 0 0,7-10 0,2-3 0,4-3-130,5-1 0,-2-4 1,6-1-1,-1-2-334,0-3 0,7 1 0,-3-1 0,-1 3-547,-1 2 0,-5-4 0,2 5 222,-1 1 1,-2 2 0,-3 1 0</inkml:trace>
  <inkml:trace contextRef="#ctx0" brushRef="#br0" timeOffset="1.22594E6">17611 14709 8355,'0'-19'77,"0"1"0,0 10 0,-1 1 439,-3 1 0,1-2-109,-5 4 1,5 1 0,-1 7-81,3 5 1,1 6 0,0 3-239,0 1 1,0 2 0,0 2 0,0-1-1,1-3 15,3-1 1,2-1 0,3-5-1,-1 1-512,2-1 1,-3-5 0,1-3-1,2-3 171,1-1 0,1 0 1,1-1-1,-1-3 174,1-4 0,-2-8 0,-2 0 0,-2 1 63,-1 1 0,2-3 0,-4 1 0,-1-1 249,-2-1 0,-1 5 661,0-4-938,0 3 1,0 14 0,0 7 4,0 7 0,4 8 0,0 0 0,1 4 1,-1 5-7,0 0 1,0 2-1,-4 5 1,0-1-258,0 0 1,0 2 0,0 1 0,-1 0 109,-4-5 1,3 1 0,-5-7 0,0-3 138,0-4 0,3 0 0,-4-6-8,-2-5 1,-1-5 0,-1-6 45,-1 0 0,6-5 1,3-3-1,3-5 88,1-3 1,0 1 0,1-6 0,3 0-169,5 2 0,2-3 0,2 4 0,2 0 56,2 0 0,4 2 1,-5 3-758,-1 1 0,5-1 0,-1 1 1</inkml:trace>
  <inkml:trace contextRef="#ctx0" brushRef="#br0" timeOffset="1.22629E6">18033 15131 8355,'0'-13'736,"0"1"0,0 7 0,0 5 1,0 6-1,0 5 0,0 2-461,0-1 0,0 5 0,0 1 0,0 0-380,0 0 0,0 2 1,0-3-1,0-2-934,0-1 0,1-2 1,2 0-995,1 1 1390,0-1 1,-4 1-1,0-1 1</inkml:trace>
  <inkml:trace contextRef="#ctx0" brushRef="#br0" timeOffset="1.22652E6">18169 14312 8754,'0'-19'1698,"0"2"-2062,0 9 1,0 4-1,0 8 1,-1 4 527,-3 4 1,1 5-1,-4 4-187,2 3 0,-4 0 0,4 1 0,-1 0 0,1 0-168,2 0 0,2 2 1,1-1-578,0-2 1,-6-2-1,-1 3 1</inkml:trace>
  <inkml:trace contextRef="#ctx0" brushRef="#br0" timeOffset="1.22941E6">18678 14833 8986,'0'-19'0,"0"2"0,1 5 0,2 2 0,4 3 0,3 2 0,3 2 0,3 2 545,1 1 1,3 0-791,5 0 0,3 0 1,3 0-1,-1 1 1,0 2-536,-2 1 0,4 6 0,-1-3 0</inkml:trace>
  <inkml:trace contextRef="#ctx0" brushRef="#br0" timeOffset="1.22986E6">19372 14585 8355,'0'-19'0,"0"1"409,0 6 1,2 5-1,1 5 1,1 8-1,-2 6 1,0 3-287,-2 3 1,0 2 0,0 4 0,0 1 0,0 0 0,0 0 0,1-2 0,2-2-353,1-5 1,2-2-1,-2-1 1,4-2-60,3-3 1,-3-3 0,1-5 0,0-1 102,2-3 0,2-2 0,-1-3 0,-1 0-11,-3 0 1,2-6 0,-6-2 0,-1 2-4,-2 1 0,3 2 1,1-1 388,-3 1 1,0 0 0,-2-1-16,0 1 0,1 5 0,2 4 130,1 6 1,0 9 0,-4 8 0,0 0-191,0 1 0,0 4 1,0 5-1,0 0-99,0 1 1,0 3 0,0-1-1,0 3-3,0 1 0,-1-1 1,-2-1-1,-1-4-318,1 0 0,-4 0 0,0-5 0,-1-4 4,0-2 1,-1-5 107,-3-7 0,0-2 0,-1-8 0,2-2-248,3-4 0,2-5 0,6-3 222,0-5 1,6-2 0,1-2 0</inkml:trace>
  <inkml:trace contextRef="#ctx0" brushRef="#br0" timeOffset="1.23015E6">19757 15156 8355,'-4'-13'267,"1"2"0,3 2 0,4 2 0,3 1 0,3 3 231,1 2 0,1 1 0,1 0-704,-1 0 1,-5 6-1,-3 2 1,-3 3 158,-1 1 1,0 1 0,0-1 0,-1 2 151,-3 2 0,-3-2 0,-4 4 0,1-1 61,2-1 1,4 1 0,-3-5-105,1 0 1,4 0 0,7-4 66,8-4 1,0-4-1,7-4-1273,-2-4 1,4-4 230,-2 0 0,9-6 0,3-1 0</inkml:trace>
  <inkml:trace contextRef="#ctx0" brushRef="#br0" timeOffset="1.23037E6">20092 14188 8355,'0'-7'-249,"-2"13"0,0 9 95,-2 3 1,-6 10 0,0-2 0,-4 3 65,-2 1 0,-2 3 0,3-3 0,0 1-558,4-1 518,-2-1 0,6-4 0,-5 0 0</inkml:trace>
  <inkml:trace contextRef="#ctx0" brushRef="#br0" timeOffset="1.23062E6">20414 14759 8355,'0'-7'504,"0"1"0,7 6 0,4 0 0,4 2-75,0 2 1,5-3 0,0 3-615,4-2 1,6-2 0,2 0 0,1-2 0,-3 0-421,-4-2 0,2-1 0,-9 4 0,1-2-543,-4-1 788,-8 0 1,-2 4 0,-6 0 0</inkml:trace>
  <inkml:trace contextRef="#ctx0" brushRef="#br0" timeOffset="1.23082E6">20551 14560 9230,'-7'2'259,"3"2"0,2 4 0,2 3 0,0 3 0,0 1 1007,0 2-1241,6 5 0,-5-3 0,5 4 0,-2-1 0,1-2 0,1-1 0,1 0 0,-2 2-911,1-2 1,3 1-237,0-4 1,2-2-1,1 4 1</inkml:trace>
  <inkml:trace contextRef="#ctx0" brushRef="#br0" timeOffset="1.23114E6">21072 14622 8355,'-6'-19'451,"5"1"1,-3 6 0,5-1 0,6 2 0,5 3 0,2 4-35,0 3 1,-2 1 0,2 0 0,1 0-527,2 0 0,-1 5 0,-3 3-66,-1 3 0,-4 6 0,-1 1 0,-3 1 0,-4 3 99,-2 2 0,-12 0 0,-1 1 0,-5-1 78,-2-4 0,-3 4 1,9-5-1,1 0 61,1-2 0,7-3 1,3-2-17,3 0 0,2-1 0,4-2 1,6-5-143,5-3 1,6-1 0,-2 0-1,4-1-781,1-3 0,-1-2 0,1-3 156,0 0 0,0 1 0,0-4 1</inkml:trace>
  <inkml:trace contextRef="#ctx0" brushRef="#br0" timeOffset="1.2316E6">21518 14647 8355,'-5'-18'1425,"-1"9"-939,-2-4 1,-2 10 0,6 3 0,1 7-1,3 4-422,4 2 0,-1 1 0,4 1 1,0 3-1,0 0 0,2 1 1,1-1-1,0 0-716,-2-3 0,0-1 0,5-3 92,-1-3 1,0-3 0,1-5 255,-1 0 0,-3-5 0,-3-3 0,1-3 244,0-2 1,-4-1-1,2-1 1,0-1 134,-1 1 1,0-3 0,-4 1 0,0 2 709,0 1 0,0 2-100,0-1 1,0 8-319,0 5 0,0 7 1,0 8-247,0 1 1,0 8 0,1-1-1,2 5 1,1 1-56,-1 1 0,0 2 0,-1 5 0,4 0-110,1 0 1,-3 2 0,3 0-1,-2-1-175,-2-2 1,-1 1 0,-4 0 0,-3-5-6,-8-4 1,1-5-1,-6-2 1,1-5-59,1-2 0,-5-7 0,5-3 0,0-3-282,3-1 1,2-1 0,2-3 0,5-6 112,3-5 1,1 1 0,0-4 0</inkml:trace>
  <inkml:trace contextRef="#ctx0" brushRef="#br0" timeOffset="1.23212E6">21878 15056 8355,'0'-12'895,"1"1"1,2 1-266,1 2 1,0 0 0,-2-5-307,2 1 1,-2 5 0,7 3 0,0 3 0,2 1 0,2 0-442,-1 0 1,-4 0-1,1 1 1,-1 3 101,-1 4 1,2-1 0,-4 2-1,-3 0-594,0 2 0,-2-2 1,0-1-1,-2 1 366,-2 2 1,1 2 0,-3-1 0,-1 1 241,0-1 1,4-4-1,-2-1-77,-1-1 1,6 2 143,0-4 1,6 2 0,6-4 0,0 3-37,1-3 1,3 0-1,1-1 1,-2 2-106,-1 1 0,2 6 132,1-2 0,-2-1 0,-7 1 0,-4 2 93,-2 1 1,-4 1 0,-2 0 0,-4 2 0,-4 1-26,-5 2 1,-1 1-1,-4-3 1,1 2-255,-1-2 0,-1-3 1,0-2-1,0-3-1167,3-2 0,5-1 600,-2-4 0,3-5 0,2-2 0</inkml:trace>
  <inkml:trace contextRef="#ctx0" brushRef="#br0" timeOffset="1.23233E6">22250 14089 8355,'-13'0'178,"5"1"0,0 5 627,-2 6 1,5 5-657,1 4 0,-2 2 1,1-1-1,-1 4-21,1 3 0,-5 4 0,3-2 0,0-1-1703,3 0 544,-3 5 1,6-9-1,-5 4 1</inkml:trace>
  <inkml:trace contextRef="#ctx0" brushRef="#br0" timeOffset="1.23423E6">22597 14622 7794,'-5'7'-1403,"3"4"1392,-9-4 0,4 6 0,-5-1 0,-1 0 0,1 1 0,1-1 0,3 1 0,4-1 0,2 0 6,2 1 0,2-6 0,2-3 1,4-3-70,3-1 1,1-1-1,1-2 1,-1-2 0,1-1-1,-1-1 110,0 0 7,1-1 0,-1-4 0,1 1 0,-1 1 0,0 3 107,1 2 1,-1-5 0,2 3-1,1-1 158,2-1 0,3 1 1,-3-3-1,-2 1 162,-1 2 0,-2 1 1,1-2-1,-1 0 369,1 0 1,-5 2 0,-1-1 965,-2-2-1509,-1 4 1,-9 4 0,-5 9-187,-5 5 0,-4 5 1,-7-1-1,-3 5 0,-4 1 0,-3-2 1,-2 7 0,1-4 0,0 0-36,0 1 0,0 2 1,1-5-1,3 1-32,4-2 0,0 4 1,4-6-1,6 0-51,4-2 0,4-9 0,2 6-34,5-2 0,8-5 1,6 1-1,5-1 44,6-3 1,6-2 0,4-1 0,0 0-10,4 0 0,1 0 0,1 0 0,-1 0-112,-3 0 1,3 0 0,-5 0-74,1 0 1,-6 1 0,-7 2 0,-1 1-1,-2 0-748,-3 2 0,0-3 0,-2 5 58,-3 2 0,2-3 0,-5-1 0,1 1 162,-1 0 0,5-4 0,-3 2 1</inkml:trace>
  <inkml:trace contextRef="#ctx0" brushRef="#br0" timeOffset="1.23463E6">23416 14784 8355,'5'-25'207,"-2"0"0,5 2 0,0 1 0,1 2 0,-2 2 550,-2 3 1,1 1 0,-4 2-204,3 0 1,-3 5 0,-4 1 0,-4 2-318,-1 0 0,-1 1 0,-5 7 0,1 5-27,0 2 0,-1 6 0,1 4 0,-1 3-49,1 0 0,1 1 0,1 0 1,3 1-128,2 3 1,1-3 0,5 2 0,3-5-88,5-2 0,6-6 0,3 2 0,1-4-116,3 0 0,3-6 1,2-3-1,2-3-71,-1-1 0,2-7 0,1-4 0,-1-5 127,0-4 1,-1-2 0,-5-5-1,-4-2 70,-3 1 1,-5-3-1,-4-2 1,-3-2-240,-4 2 0,-8-1 1,-7 5-1,-9 1-1149,-9 2 0,-12 12 365,-10 6 0,-13 11 0,-15 4 0</inkml:trace>
  <inkml:trace contextRef="#ctx0" brushRef="#br0" timeOffset="1.25731E6">22585 15664 7256,'0'-12'0,"0"-1"0,0 1 0,1 1 0,3 1 0,4 2 62,3-2 0,2 3 0,1 1 0,2 0 0,5 2 0,2 0 0,5-2 83,5-1 1,0 5-1,10-4 1,1 2-1,5-2 1,8 1-221,4-1 1,1 1 0,0 2 0,-3-1-1,-4 1-540,-5 2 1,-9 1 0,2 0 0</inkml:trace>
  <inkml:trace contextRef="#ctx0" brushRef="#br0" timeOffset="1.25758E6">22796 15677 8355,'-32'-6'-603,"7"1"0,10-5 702,5 2 1,21 5 0,15-1 0,12 4-130,7 4 0,9 1 0,5 5 0,6-3-149,5-2 0,5 0 0,2-5 0,1 0-66,-1 0 1,5-11-1,-1-3 1</inkml:trace>
  <inkml:trace contextRef="#ctx0" brushRef="#br0" timeOffset="1.27158E6">12526 12576 8355,'-1'-11'-148,"-2"1"0,-1 2 0,0 0 0,0 0-89,0-1 1,0 8-1,5-1 319,3 5 0,-1 7 0,5-2 0,2 5 0,-1 3 1,1 6-1,-2 6 70,2 5 1,-5 8 0,1 6 0,-2 5 0,0 9 0,-1 8 247,-2 9-406,-1 12 1,-1-2 0,-3 7 0,-3 3-1,3-46 1,0-1 5,0 1 1,-1 0 0,1-1 0,0 0 0,-1 0 0,-1 0 0,1 0-1,1 1-98,-1 0 0,1-1 0,2 2 0,0-1 0,-5 38 1,0-3 46,0-3 1,5-11-1,-2 0 1,2-6-72,2-6 0,0 0 1,0-9-1,0-4-177,0-5 1,0-2-30,0-4 0,11 3 0,3-8 0</inkml:trace>
  <inkml:trace contextRef="#ctx0" brushRef="#br0" timeOffset="1.30069E6">12254 14808 8355,'15'-23'-112,"-3"1"1,-1 3 0,0 2-1,2 5 1,-1 2 160,0 0 0,-5 6 0,-3 4 0,-2 9 0,-1 6 1,2 7 17,1 5 0,4 5 1,-4 5-1,1 3 1,-1 3-1,0 4 1,-1 1-1,-2 4-148,-1 5 0,0-1 0,-1 1 1,-2-2-1,-3-3-543,-1-1 1,-6-7-1,-7-1 1</inkml:trace>
  <inkml:trace contextRef="#ctx0" brushRef="#br0" timeOffset="1.31095E6">3870 7020 8355,'8'-20'-250,"0"4"0,3 2 1,3 2-1,4 1 1,1 1-1,3 2 188,2-2 37,6 5 0,3-2 0,7 4 0,3-3 0,-1 1 0,4-2 0,-1 2 0,5-2 0,0 1 143,2 1 0,6 0 1,0 4-1,2-2-53,2-1 1,4 1 0,3 8 0,4 3 0,9 3-94,6 1 1,3 1-1,7-1-9,-49-5 1,2-1 0,7-2 0,1 0 0,1-1 0,0 1 0,3-1 0,0 1-60,1-1 1,1 0 0,-2-1-1,0-1 1,1 1 0,0 0 53,-1-1 1,-1 0-1,-4-1 1,0 0-1,-1 0 1,0 0-1,-1 0 1,0 0-1,-3 0 1,0 0-48,-2 0 1,-1 0-1,41 0 1,0 0-1,-2 0-55,2 0 1,-3 0 0,3-2 143,-3-2 0,2 3 0,0-6 0,-4 0 0,0-1 0,-4 0 0</inkml:trace>
  <inkml:trace contextRef="#ctx0" brushRef="#br0" timeOffset="1.31964E6">16185 5581 7899,'0'-12'0,"0"-1"-11,0 1 1,6 5-1,2 1 1,3 2-1,3 0 1,2 0-1,6-1 1,6-2 0,6-2 114,6 1 1,6 4 0,6-4 0,5-2 0,2 0 0,6 2 0,3 3 0,7 0-160,2 1 1,6 0 24,-5 4 1,-2 0 0,-3 0 0,2 2 0,-5 0-406,-7 2 0,-8 2 1,-9-3-1,-6 2 206,-6 2 0,-9-4 0,-7 2 0</inkml:trace>
  <inkml:trace contextRef="#ctx0" brushRef="#br0" timeOffset="1.31995E6">16470 5494 8355,'-31'-5'0,"3"-2"0,6 0 0,4 1 198,6 6-313,5 0 1,4 0-1,13 0 1,12 0 0,14 0 91,12 0 1,14-1 0,14-2 0,8-2 0,8-2 0,7-1 0,-45 3 0,0 1 0,2 1 0,1-1-54,0 2 0,0-1 0,2-1 0,-1 0 1,0 1-1,-1 2 0,-1-1 0,-1 1-208,0 0 0,-1 0 0,43 1 0,0 0 1</inkml:trace>
  <inkml:trace contextRef="#ctx0" brushRef="#br0" timeOffset="1.32927E6">5953 7007 8355,'6'-16'-208,"-5"-1"0,-5 2 1,-3 3 10,-3 3 0,5 5 0,1 8 0,4 3 0,2 2 0,3-1-7,-3 1 0,0 8 0,-2 2 0</inkml:trace>
  <inkml:trace contextRef="#ctx0" brushRef="#br0" timeOffset="1.33329E6">6090 13333 7734,'-7'-6'-190,"1"5"1,8-5 0,2 6 0,4 1 0,2 4 605,-2 3 0,1 7 1,-4 4-1,-3 5 1,0 7-1,-2 8-154,0 7 0,0 13 1,-2 7-1,0 10 1,-4 11-144,-1 12 0,5-43 1,0 2-1,-1 3 0,-1 1-58,1 1 0,1 1 1,-2 6-1,-1 2 1,2 1-1,1 1 0,-1 5 1,0 2-207,1 2 1,-1 1 0,-2 2 0,0 1-1,2 2 1,-1 0 0,0 0 0,0 0 109,0 1 1,0-1 0,0-4 0,0-1 0,-2 2 0,-1-1 0,1-2 0,1-2 15,1-2 0,0-1 0,-2 1 1,1-1-1,1-6 0,1 0-129,-1 0 0,1-1 1,0-5-1,1-1 1,1-6-1,2-1 0,-1-4 1,1 0-1,3 42-319,4-6 1,7-8 0,3-11-1,2-8 467,2-8 0,-10-19 0,-4-20 0,-16-29 0,-6-15 0</inkml:trace>
  <inkml:trace contextRef="#ctx0" brushRef="#br0" timeOffset="1.33412E6">5668 15118 8355,'-13'0'425,"1"0"862,0 0-1158,5 0-43,1 6 0,9-2 0,5 7 0,10 3 0,8 0 0,9-2 0,6-2 0,10-3 0,8-2-408,6-2 1,12-2 0,2-1 0,5 0-1,3-1-586,0-3 1,-1-3 0,1-6 0</inkml:trace>
  <inkml:trace contextRef="#ctx0" brushRef="#br0" timeOffset="1.33632E6">4527 15280 8355,'-4'-20'-74,"-2"4"1,1 2 0,-1 2 257,3-1-133,-3 6-9,4 2 0,-9 5 70,3 0 1,1 0 0,-1 0-1,-2 1 1,-1 3 0,-1 6 289,-1 5 1,1 3-1,1 6-352,3 0 1,-3 0 0,4 7-1,0 0 1,3-4 0,2 0 0,2-3-115,0 1 1,6-4-1,3-3 1,5-3-83,3-4 1,3-7 0,-2 0 0,2-2 3,2-2 1,-4-7-1,-1-4 1,0-6 48,0-2 1,-2-2 0,-6-4 0,-2-1 40,-1-3 1,-2 3-1,-6-4 1,-2 1-60,-4 0 1,-3 1-1,-3 8 1,-1 3-97,-1 3 1,-6 3 0,1 3-1,-1 4 49,1 2 1,3 8 0,6 2 0,1 3-30,3 2 1,2 0 0,6 3 0,1 0-154,4-1 340,1-1 0,7-2 0,-1 1 0</inkml:trace>
  <inkml:trace contextRef="#ctx0" brushRef="#br0" timeOffset="1.33724E6">4738 15230 8355,'0'-18'-115,"0"4"0,0 1 0,0 4 0,-2 0 805,-2-2 0,3 2-347,-3 1 1,2 7 0,4 1-291,2 7 0,1 8 0,5 3 0,-2 1 0,1 4 0,-1 4 1,-1 2-1,-2-1-262,-2 3 0,0-4 0,-1 5 0,3-2-53,-3-2 0,0-2 0,-2-2 0,0-2-50,0-2 1,0-9 0,0 2-205,0-2 0,-2-6-631,-2-1 1147,3-13 0,-10 0 0,4-8 0</inkml:trace>
  <inkml:trace contextRef="#ctx0" brushRef="#br0" timeOffset="1.33724E6">4738 15218 8355,'0'-20'-377,"1"2"1,2 6 666,1 0 0,6 3 1,-2 3-1,3 0 98,1 3 0,1-2 0,-1 1 0,1 1-69,-1 1 0,0 4 0,1 1-397,-1 1 0,-1 7 1,-1 0-1,-3 4 1,-2 1-451,-2 2 1,-2-4 0,-1 4 0,-1-1 106,-3-1 0,-3 1 0,-4-5 0,1-1-699,2-3 1060,0 3 1,-5-4 0,1 6 0</inkml:trace>
  <inkml:trace contextRef="#ctx0" brushRef="#br0" timeOffset="1.33724E6">4986 15205 8355,'7'-7'463,"0"2"-517,-3 5 0,-2 0 0,7 0-81,0 0 0,2 0 1,3 0-1,1 0 1,2 0-1,-2 0 1,-1 0-1,-2-2-339,1-2 0,-1 3 249,0-3 1,1-3 0,-1 0 0</inkml:trace>
  <inkml:trace contextRef="#ctx0" brushRef="#br0" timeOffset="1.33724E6">5097 15168 8355,'-7'0'217,"2"1"1,5 4-1,0 3 111,0 3 1,1 1 0,2 2 0,3 1-191,0 2 1,-1 5 0,2 0 0,-1 4-380,1 3 1,-4 0 0,3-3 0,-2 2-1,1 1 1,1-2-686,-1-1 1,5-1 0,-3 0 0</inkml:trace>
  <inkml:trace contextRef="#ctx0" brushRef="#br0" timeOffset="1.33889E6">5866 14151 8035,'-4'-12'-771,"0"-1"661,0 1 0,4 4 1,0-1 186,0 0 1,1 2-1,2-1 1,3-1 0,0 1-1,3 0 1,-1-1 0,0 1 200,2 0 1,-3 4 0,1-3-170,2 1 1,1-2-1,1 4-94,1 1 1,-1 2 0,0 1 0,1 0-38,-1 0 0,1 0 1,-1 1-1,0 2-2,1 1 0,-1 4 0,-1-2 0,-1-1-31,-2 1 1,-4 2-1,3-2 1,0-1-144,0 1 0,1-2 81,5-4 0,-1 0 0,-1-2 1,0 0 85,1-2 0,-6-6 1,6 2-1,-1-3 0,0 0-24,2 2 1,-1-2 0,1 4 34,-1 1 1,-4 0 0,1 6 117,0 0 1,-2 0 0,0 1 0,0 4-56,0 3 1,1-1 0,4 0 0,1-1-181,-1 1 1,6-4-291,3 1 0,2-2 0,2-2 1</inkml:trace>
  <inkml:trace contextRef="#ctx0" brushRef="#br0" timeOffset="1.33954E6">5097 13717 8355,'0'-12'0,"0"-1"0,0 1 0,0-1 569,0 1-499,0 5 0,6-4 0,2 4 0,3 0 0,2 2 0,-1 1 0,2 0 0,1 1-84,1 1 0,1 8 0,-5 2 1,1 3-1,-1 2 1,-1 4 0,-1 4 0,-3 3 68,-2 0 0,4 1 0,-4 0 1,1-2-40,-1-2 1,5 1 0,-3-4-1,1 0-135,0 0 1,0-2-1,5-3 1,-2-1 0,-2-1-1,0-2-894,0-5-407,-3 3 1223,5-6 1,-4 4 0,5-5 0</inkml:trace>
  <inkml:trace contextRef="#ctx0" brushRef="#br0" timeOffset="1.33985E6">5321 13829 8355,'-13'0'43,"5"1"0,0 3 0,-2 4 0,-2 5 0,-4 2 0,-1 3 0,-1 1 0,0 5 64,3 3 0,-3 3 1,1 5-1,1-2 1,-1 1-984,0 2 1,1 1-1,4 1 1</inkml:trace>
  <inkml:trace contextRef="#ctx0" brushRef="#br0" timeOffset="1.3586E6">18132 7863 6892,'-8'-11'0,"2"3"221,5 4 1,4 4-214,9 4 0,5 1 1,1 5-1,1-2 1,3 2-1,3 0 0,4-1 1,4-1-1,5 1 23,8-2 0,-3-1 1,10-3-1,5 1 1,6-1-1,7-1 1,6-2-39,6 0 0,14-6 0,-46 3 0,2-1 0,3 0 0,0 1-12,1 1 1,2 0 0,6 1 0,2-1 0,-1 1 0,0 0 0,2-2-1,1 1-83,3 1 0,2 0 0,-2 0 0,0 2 0,5 0 0,-1 2 1,-1 1-1,-1 0 47,-1 1 1,0 1-1,3 2 1,-1 1 0,-8-1-1,-1 2 13,1-1 0,0 1 0,-2-2 0,-1 0 1,1 2-1,0 1 0,-1-1 0,0 1 1,-1-1-1,1-1-11,1 0 1,1-1 0,-4-1-1,0-1 1,0 0 0,0-1-1,-2 0 1,0-1 52,-3-2 0,0 0 0,-1-1 0,-2-1 0,43 0 0,-3 0 0,-4 0 0,1 0 0</inkml:trace>
  <inkml:trace contextRef="#ctx0" brushRef="#br0" timeOffset="1.35931E6">23403 9091 8355,'7'-6'-1147,"4"1"0,-3-5 1065,3 2 0,2 0 0,-1-5 1</inkml:trace>
  <inkml:trace contextRef="#ctx0" brushRef="#br0" timeOffset="1.35997E6">23589 8719 6450,'13'-37'0,"-1"1"0,2 4 0,1 7 0,2 9 0,-2 6 0,-2 6 0,0 4 0,-1 4 0,1 4 0,-1 5 0,0 3 0,1 5 0,-1 5 0,1 5 0,-1 4 0,-1 4-49,-3 5 0,2 4 126,-6 6 0,0 2 0,-4 8 0,0 3 2,0 8 1,-5 5-1,-3 8 1,-2 2-39,2 0 0,-2 7 0,6-1-29,2-45 1,1 0-1,0 46 1,1 1 0,0-3-1,0-3-1,0 0 1,0 2 0,0-8 0,0-9-1,0-8 0,1-3 0,3-4 0,4-6-1,4-3 1,1-9-1,4-3 1,3-4-5,4-4 1,6-2-1,5-7 1,3 0-72,4-3 0,4 1 0,1-6 0,3-1-52,0-1 0,1 0 0,-10 2 1,-3 5 39,-3 3 0,-6 2 0,-10 3 1,-6 4 74,-8 3 1,-5 6 0,-5 4-1,-8 2-17,-6 2 1,-10 3-1,-3 0 1,1-2 243,2 0 1,0-4 0,2 6-1,5-2-47,3-1 0,7-1 1,5 1-1,1-2-84,4-2 0,10 6 0,6-1 0,4 4-107,4 5 0,4 4 0,1 4 0,-1-1-30,2 1 0,0 5 1,-5 0-1,-1 5-189,-1 4 0,-6-4 0,3 4 0,-3-2 7,-3-3 0,2 3 0,-8-2 0,-1-2 90,1-4 0,-2-1 0,-6-3 130,-2 1 1,-4-3-1,-8 1 1,-5 0 0,-4-5 4,-4-2 0,-1 6 0,-5-6 0,1-1 19,-5 1 1,3 1-1,-2 1 1,5 0 28,3 0-80,6 0 1,1 0-1,3 0 1</inkml:trace>
  <inkml:trace contextRef="#ctx0" brushRef="#br0" timeOffset="1.36544E6">5953 14424 8355,'-8'0'-457,"1"1"0,0 2-757,0 1 1264,4 0 16,-2 2-35,5-5 1,1 3 0,3-6 0,3-4 0,2-1-1,-1-1-22,2 1 1,1-4-1,1 4 1,0 0-2,1 3 1,-1 1-32,1-1 1,-1 3-1,0-3 1,1 2-1,-2 4-18,-3 2 1,2-1 0,-5 3 0,1 1 7,-1 0 1,3-3 0,-2 3 0,1-1-8,3-3 1,1-2 0,1-1 0,2 0-255,2 0 294,-2 0 0,9-11 0,-3-3 0</inkml:trace>
  <inkml:trace contextRef="#ctx0" brushRef="#br0" timeOffset="1.37027E6">21444 3473 8355,'-4'-32'-103,"-1"4"0,3 6-600,0 6 851,8 8-226,1 2 0,1 6 0,-1 3 246,-2 5 0,4 2 0,-4 12 0,1 4 0,-1 6 0,-2 5 0,-2 4 0,-2 3 0,-3 2 49,-5-1 0,-2 1 1,-1 5-1,1 0-33,3-2 0,-2 2 0,5-9 1,-1-4-1,1-3-134,2-6 1,7-5 0,4-3-33,3-4 1,7-9 0,4-4 0,6-4-34,5-4 0,3-4 1,2-10-1,4-7-269,3-7 1,-2 0 0,-2-1 0,-4 0-1433,-4 2 1154,3 0 0,-10 1 0,5-2 1</inkml:trace>
  <inkml:trace contextRef="#ctx0" brushRef="#br0" timeOffset="1.37075E6">22064 3435 8662,'-6'-16'0,"-1"-1"0,0 2 0,5 3 63,4 4 1,1 2-1,6 6 1,-1 1 0,0 4-1,0 4 1,2 6 154,1 6 0,1 12 0,1 4 0,-1 3-163,1 3 0,-7-3 0,0 4 1,-2-1-34,0-3 0,0 1 1,-4-2-1,0-4-58,0 1 1,0-5-1,0-4 1,0-3-72,0-4 1,-1-6 0,-2 0 10,-1-5 1,-6-6 0,2 1 0,-3-4-104,-1-4 1,1-8-1,1-10 1,2-6 126,-2-5 1,5-4 0,1-4-1,2-5 97,2-2 0,0-10 1,0-1-1,0 1 21,0 1 1,4 5 0,2 5 0,-1 4 168,1 5 1,8 5 0,-2 12 0,2 5 61,0 2 1,4 7 0,2 3 0,2 2-341,-1 2 1,1 6 0,-4 4 0,-2 3-134,-2 4 1,0 5 0,-10-1-1,-1 2 100,-2 2 0,-2 4 0,-5 0-138,-6-2 1,-5-1 0,-5-1 0,2 0 0,-1-2-454,2-2 1,2-3 426,9-6 1,2 1 0,6-1 0</inkml:trace>
  <inkml:trace contextRef="#ctx0" brushRef="#br0" timeOffset="1.37098E6">22647 3200 8355,'-13'-14'418,"5"-1"1,2 11-125,5 1 1,0 7 0,8 4 0,0 5 0,-1 3 0,4 6 33,1 6 1,0 5-1,-3 8 1,-3 5-326,-4 2 1,0 4 0,2 1 0,1-2-674,-1 1 0,-2-4 1,-1-4-468,0-1 0,0-1 0,0-5 1</inkml:trace>
  <inkml:trace contextRef="#ctx0" brushRef="#br0" timeOffset="1.37185E6">22498 3435 8355,'-4'-12'-108,"0"0"0,-5-1 1,5 1-1,1-1 565,2 1 0,1 0 0,0-1-277,0 1 1,0-1 0,1 1 0,4 0-37,3-1 1,-1 2 0,1 2 0,3 2 71,4 1 1,0 1 0,6 2-204,1-1 1,-3 0 0,2 5 0,0 4-1,-1 7-95,1 3 0,-7 8 0,-2 1 0,-6 6 55,-5 6 1,-1 0 0,-3 9 0,-4 2 65,-5 1 0,-3 2 0,1-2 1,-1-1 41,-2-2 1,1-6-1,3-2 1,2-7-1,3-5-15,4-4 0,-1-3 0,0-6 8,3 1 0,2-7-119,4-1 1,3-10-1,5-3-27,0-3 1,-1-3-1,-1-1 1,-2-1-1,2 1 14,1 1 1,6 0-1,-1-1 1,1-2 12,1 2 0,0 1 0,4 3 0,-2 2-105,2 0 0,2 2 1,1-2-1,1 2-341,3 1 1,-2-3 0,6 2-282,2 0 1,-5-4-1,0 4 1</inkml:trace>
  <inkml:trace contextRef="#ctx0" brushRef="#br0" timeOffset="1.37297E6">8992 4527 8355,'-2'-11'-541,"-2"3"0,-3 5 619,-5 11 1,4 6-1,-1 12 1,0 3-1,-1 4 1,0 3-1,2 1 1,0 0-21,1 1 0,1 3 0,6 0 0,0 1 0,0-1 0,0 0 1,2-1-1,2-1 0,4-3 0,3-5-50,2-6 0,-1-1 0,0-9 0,1-3 0,1-4 0,2-2-37,5-3 1,4-8-1,4-3 1,4-4-168,3-5 1,-2-2-1,0-4 1,2 0 0,-3 4-232,-1 1 1,2-4 0,-2 3 0</inkml:trace>
  <inkml:trace contextRef="#ctx0" brushRef="#br0" timeOffset="1.37351E6">9525 4738 8355,'-6'-13'-301,"-2"1"1,-3-1 522,-1 1 0,1 4-66,3 0 1,1 5 0,4 0 0,-1 7 0,1 9-109,2 6 1,2 4 0,2 3 0,2 2-1,2 1 0,-3 5 0,3-1 0,-1 3-123,-4 2 0,4-5 0,-2-2 1,0 0-170,2-4 0,-5-2 0,5-4-84,-1-5 353,-4-2 0,5-9 0,-6-5 1,0-6-85,0-5 1,-4-7 0,-2-3 8,-1-2 1,3-4 0,-4-2-1,0-4 1,0-2 64,-1-3 1,7 1-1,-3 0 1,4 1 38,1 3 1,1-1-1,4 5 1,3 2 61,3 5 0,1 4 0,1 6 1,-1 0-75,0-1 1,5 6 0,-1 3-1,0 4-104,-3 4 0,0 3 0,-2 7 0,-2 3-144,0 3 1,-6 4-1,1-1 1,-4-1 70,-4-1 1,-3 0 0,-6 3 35,1 1 1,-1-4-1,0-2 1,-3-1-191,0-3 1,-1 0 181,5 2 1,-6-3-1,-1 4 1</inkml:trace>
  <inkml:trace contextRef="#ctx0" brushRef="#br0" timeOffset="1.37376E6">9984 4552 8535,'0'-25'57,"0"1"0,0 4 0,0 3 1,0 3-1,1 3 0,2 6 278,1 9 1,0 4 0,-2 14 0,0 3-180,3 3 1,-1 6 0,-3-1 0,2 4-136,1 5 0,4-4 0,-2 4 1,1-4-143,2 0 1,-2-1 0,1 0 0,2 0-1644,1 0 1025,-4 1 1,4-7-1,-4 0 1</inkml:trace>
  <inkml:trace contextRef="#ctx0" brushRef="#br0" timeOffset="1.37986E6">8793 16495 8202,'-8'11'-261,"0"-3"0,5 5 1,-1-2-1,1 4-96,-1 0 1,3 4 0,-5 1 0</inkml:trace>
  <inkml:trace contextRef="#ctx0" brushRef="#br0" timeOffset="1.38026E6">8843 16495 9585,'0'-19'0,"0"2"0,-2 5 0,0 2 0,-2 2 0,-1-2 0,0 1 0,-3 0 0,-3 5 0,-2 6 0,1 6 0,1 8 0,1 7 0,2 1 0,0 2 0,1 3 0,3 3 0,2 1 0,2 0 0,0 0 0,2-1 0,3-3 0,6-4 564,4-5 1,6-2-645,-4-5 0,5-6 0,-2-3 1,4-3 33,0-1 0,1-9 0,-1-5-196,-4-4 1,2-3 0,-5-5 0,-3-2 0,-3-1 113,-3 2 0,-5-1 0,0 2 0,-6 0 86,-5 3 0,-9 2 0,-2 0 0,-2 5-23,0 2 1,-3 3 0,-5 3 0,0 5-78,-2 6 0,5 5 0,-3 10 0,4 5 0,5 6 0,5 1-240,5 1 0,4 3 0,6-2 0</inkml:trace>
  <inkml:trace contextRef="#ctx0" brushRef="#br0" timeOffset="1.38126E6">9327 16421 8460,'-10'-20'44,"-2"4"0,-4 3 1,4 5-348,0 4 484,-1 3 0,2 6 0,3 3 0,4 5 1,2 2-1,2 3 0,2 1 0,0 3-114,3 2 1,4 1 0,0 1 0,2 1 0,0 5-75,-3 4 0,1-7 1,-4 4-422,-3-6 0,4-3 1,-2-4-1,-1-3 1,-2-3-660,-1-2 991,0-5 0,0-3 0,-1-9 0,-2-6 0,-1-6-42,1-2 0,2-2 132,1-4 0,0-1 0,0-1 0,0-4 0,0 1 0,0 0 244,0 2 0,0 1-95,0-2 0,0 4 0,1-1 0,2 5 0,2 3 443,2 3 0,0 1-430,1 2 0,3 3 0,-2 3 0,2 0 1,1 3-1,1 2 0,0 2 144,4 3 0,-7 3 1,2 6-390,-1-1 1,-6 5 0,0 1 0,-4 1-212,-1 3 0,-3 0 0,-4 0 1,-6-1-30,-5 1 1,-3 0-1,-4-2 1,0-3-1,2-3-299,2-2 474,3-5 0,9-3 0,6-8 59,11-4 0,9-9 0,8-2 1</inkml:trace>
  <inkml:trace contextRef="#ctx0" brushRef="#br0" timeOffset="1.38126E6">9748 16433 8355,'-12'0'93,"-1"0"0,5 0 0,1-1 597,2-3 0,6 2-648,7-2 0,9 3 1,2 1-1,2 0 0,0 0 1,2-2-1,3 0 0,3-4 1,-1 1-83,-2-1 0,-1-2 0,-1 4-1290,1 1 1,-5-3 858,-4 2 1,-2 6-1,-2 4 1</inkml:trace>
  <inkml:trace contextRef="#ctx0" brushRef="#br0" timeOffset="1.38126E6">9897 16371 8355,'-12'-7'497,"3"3"1,3 10-151,0 6 1,2 0 0,4 6-1,0 0-269,0 3 0,0 2 0,0 2 0,0 0 0,1 0 0,2 0 0,1 1 0,0 1-574,2 2 1,-3-1-1,3-6 1,0-3-417,-3-1 0,4 4 0,-1-3 0</inkml:trace>
  <inkml:trace contextRef="#ctx0" brushRef="#br0" timeOffset="1.38171E6">10666 16185 8355,'0'-25'-163,"0"0"1,0 2 0,0 1 404,0 1 0,0 6 0,-1 0 0,-2 4 0,-3 4 1,-1 2-1,-2 5 0,-2 5-67,-2 7 1,0 9-1,-3 1 1,0 6-56,1 5 0,-3 8 1,1 6-1,2 4 27,1 3 1,2 5 0,1-1 0,1 3-129,2 1 1,5 0-1,1-2 1,4-2-349,7-4 0,3-5 1,4-4-1,5-8-60,3-7 0,2-9 1,1-6-1,2-5-87,-1-6 0,2-3 0,-1-2 69,-1-3 1,-2-9 0,-1-6 0</inkml:trace>
  <inkml:trace contextRef="#ctx0" brushRef="#br0" timeOffset="1.38255E6">10926 16297 8355,'0'-20'0,"0"4"408,0 2 1,0 6 36,0 0 0,2 5-329,2-1 0,1 12 1,4 6-1,-5 4 0,-3 4 1,-2 2-1,-3 5 0,-5 4-299,-2 3 0,-1 0 0,1-1 0,1-2 74,2 1 0,1 1 1,-1-2-1,4-4 0,2-3 6,2-1 1,2-6 0,2-3 35,4-2 0,5-3 0,2-3 1,3-3-121,1-4 1,2-1-1,3-1 1,1-4-205,0-3 1,4-3 0,1-1-1,1-1 116,-1 1 0,4-6 0,-2-1 0</inkml:trace>
  <inkml:trace contextRef="#ctx0" brushRef="#br0" timeOffset="1.38255E6">11398 16334 8355,'-4'-24'76,"-1"4"0,-3 2 0,4 5 779,1 1-648,2 5 0,1 3 1,0 10-1,0 5-174,0 4 1,0 7 0,1 0 0,2 4 0,1 4 0,-1 1 0,-2-1 0,-1-1-239,0 1 1,0 1 0,0 2-1,0-4-224,0-3 1,4-3 0,1-2 0,-3-5-1,0-2-1231,-2-1 1614,0-7 0,0-1 0,0-10 0,0-4 46,0-6 0,0-5 0,0-4 0,0-1 8,0 0 0,1-1 0,2-3 0,2-4 92,2-3 0,-3-1 0,5-1 0,-1 3 171,-1 2 1,2-3-1,-3 5 1,0 3 242,-1 3 1,5 8 0,-2 2-164,3 5 1,1 5-1,-1 6 1,-1 5-317,-2 6 0,-4 6 0,3 7 0,-1 0-255,-3-1 1,-2 1-1,-2 0 1,-4 0-16,-3 0 1,-3-2-1,-1-1 1,-1-3-360,1-1 0,-5-2 0,2-7 0,3-2 490,2-1 0,2-2 0,-4-4 0</inkml:trace>
  <inkml:trace contextRef="#ctx0" brushRef="#br0" timeOffset="1.38287E6">11832 16346 8355,'0'-12'101,"0"-1"0,0 1 1,1 1-1,3 3 113,5 4 0,2 2 0,1 2 0,0 0 0,1 2 1,-1 2-408,1 4 0,-5 3 0,-1 3 1,-2 1-13,-2 2 0,-2 5 0,-1-2 1,-1 2 104,-3-1 1,-3 2 0,-5-2-1,-2 1 152,-3-1 1,4 2-1,-4-3 1,3-1 14,2-3 1,4-2 0,1-1 118,1-1 0,9-5 0,9-3-311,8-3 1,2-2 0,1-3 0,1-3-446,2 0 0,3-4 155,0 3 1,2-3 0,6-2 0</inkml:trace>
  <inkml:trace contextRef="#ctx0" brushRef="#br0" timeOffset="1.38309E6">12117 16011 9464,'12'6'0,"1"2"0,1 3 0,2 4 0,4 5 0,0 6 2102,1 4-2089,-6 3 0,3 7 0,-7 4 0,-3 7 0,-4 3 0,-5 4 0,-6 3 0,-7 5-664,-4 1 0,-8 10 1,-7-2-346,-3 1 0,-6-1 0,-3 0 0</inkml:trace>
  <inkml:trace contextRef="#ctx0" brushRef="#br0" timeOffset="1.3839E6">12874 16446 8355,'0'-13'0,"0"1"411,0-1 0,5 5-326,3 0 1,5 4 0,3-3 0,5 0 0,2 1 0,4 1 0,2 1 0,4 0 0,1-2-783,-1-1 0,2 4 1,-6-1 164,-2 3 1,-1 1-1,-1 0 1</inkml:trace>
  <inkml:trace contextRef="#ctx0" brushRef="#br0" timeOffset="1.38414E6">12898 16681 8355,'7'-5'163,"10"3"0,-9-7 0,10 3-161,0-1 1,5-1 0,6-4-1,0 1 1,2 1 11,2 2 0,5-1 0,1-3-806,-3 0 1,-2-1 0,3 1 0</inkml:trace>
  <inkml:trace contextRef="#ctx0" brushRef="#br0" timeOffset="1.38517E6">14101 16495 8355,'0'-25'56,"0"6"0,-1 2 0,-2 4 271,-1 0-538,-5 6 233,2 2 0,-6 6 1,1 3-1,-1 6 1,0 5-1,-2 6 1,-2 2-1,2 1 93,1-4 1,3 8 0,3-3-1,4 1 1,2-1 0,4-3-98,2-2 1,3-4 0,6-1-74,4-6 0,4-3 0,6-6 0,2 0-121,-1 0 1,2-10 0,-1-3-1,-1-5 1,-2-4 40,-2-2 1,-4-5 0,-4 0 0,-3 3-21,-5 4 1,-4-1 0,-8 3 0,-6 1-92,-5 2 1,-5 5-1,-9 4 1,-3 4-356,0 2 601,-4 8 0,5 1 0,-7 5 0</inkml:trace>
  <inkml:trace contextRef="#ctx0" brushRef="#br0" timeOffset="1.38562E6">14486 16408 8399,'-4'-16'0,"-2"1"0,-1 2 156,-2 4 0,3 7 1,2 2-1,3 8 1,1 6-1,0 4 1,0 1-1,1 3-29,3 2 1,-1 2 0,4 2-262,-2 1 0,4 1 1,-5-4-1,0 0-162,1-2 0,-2-4 0,4 1 0,-1-4-227,-4-4 1,-2-6 403,-4-3 0,-1-4 0,-5-5 1,2-6 183,-2-4 0,5-7 1,-1 0-1,2-5 30,0-2 1,0-1 0,5 1 0,2-2 49,1-1 0,6-3 0,-2 5 0,3 0 41,1-1 1,2 7-1,1 4 1,3 2-20,1 3 0,-3 6 1,2 2-137,-1 1 1,-3 2 0,3 5 0,-5 4 0,-2 4-161,-2 6 0,-5 1 1,1 3-1,-4 0-102,-4 0 0,-3 2 1,-7 4-1,-1-2 38,-2-2 1,-3-3 0,2-6 0,0 1-70,0-1 1,2-5-62,3-3 163,6-2 1,2-2-1,5 0 1</inkml:trace>
  <inkml:trace contextRef="#ctx0" brushRef="#br0" timeOffset="1.38582E6">14895 16383 8355,'-7'-8'102,"3"0"0,4 4 0,4-3 0,6 0 0,4 2 0,5-1 0,3 2 0,4 0 536,0 0-1085,6-1 1,-4 1 0,3 0 0,0 1 0,-5 2-15,-4 1 0,1 0 0,-3 0 0</inkml:trace>
  <inkml:trace contextRef="#ctx0" brushRef="#br0" timeOffset="1.3861E6">15044 16334 8355,'-12'-6'96,"5"5"1,1 2 0,6 10 208,0 5 1,0 1 0,0 0 0,2 4-216,2 2 1,-3 2-1,3 1 1,-4 2-349,-4 1 0,3 0 0,-3-5 0,2 1 104,2 0-674,0 0 1,0-6-1,0-1 1</inkml:trace>
  <inkml:trace contextRef="#ctx0" brushRef="#br0" timeOffset="1.3864E6">15627 16036 9425,'-6'-25'0,"-2"2"0,-3 4 0,0 5-21,3 4 1,-3 8 0,4-1 0,-1 6 0,-1 6-1,0 6 1,-2 7 0,-2 7 311,1 9 0,4 0 1,-1 9-1,1 3-242,1 2 0,-2 3 0,3-3 0,-1 2-106,-2-1 1,3 0 0,2-2 0,3-4-239,1-3 1,6-7-1,7-5 1,6-3-3,5-6 1,2 0 0,4-11-1,6-5-275,4-4 0,3-5 282,-2-2 1,-3-3 0,5-5 0</inkml:trace>
  <inkml:trace contextRef="#ctx0" brushRef="#br0" timeOffset="1.38714E6">15949 16185 8355,'0'-19'167,"0"5"0,0 8 0,0 6 0,0 9 0,2 6 0,1 6-14,1 5 0,0 0 0,-4 6 0,0-1 0,-2 0 0,0 0 0,-4 0 0,1-1 0,-1-1-296,3 1 1,2-8-1,1 2 1,0-5 40,0-4 1,1-1 0,4-3 0,3-3-36,3-4 0,5-2 0,2-2 0,0-2-162,0-2 1,4-3 0,-1-5 0,2 0-881,2-1 902,0 1 1,11-6 0,2-1 0</inkml:trace>
  <inkml:trace contextRef="#ctx0" brushRef="#br0" timeOffset="1.38714E6">16421 16210 8355,'-6'-19'437,"1"1"0,-4 5 557,5 1-626,3 5 1,1 8 0,0 12-323,0 6 0,4 6 1,0 2-1,-1 4 0,-2 0 1,-1 4-1,0 1 1,0 1-1,0-1-275,0-3 0,0 1 0,0-5 0,0-1-142,0-2 0,0-1 0,2-2 0,0-2-804,3-5 1,-1-2 858,-4-1 0,-11-7 0,-3 0 1</inkml:trace>
  <inkml:trace contextRef="#ctx0" brushRef="#br0" timeOffset="1.38715E6">16396 16309 8355,'7'-32'-396,"0"3"0,-5 7 0,4 3 1004,1 1 0,1 2 0,5 3 0,-1 2-123,0 3 0,2 2 0,1 6 1,2 0-335,-2 0 1,4 2-1,1 3 1,-1 6-255,-3 5 0,-2 1 1,-3 0-1,-3 4-310,-3 2 0,-5 0 1,-6 0-1,-6-3-283,-8 2 1,-4 2 0,-4-1 0,-1-2-6,1-5 0,-2-2 659,1-1 0,0-1 0,4 0 1</inkml:trace>
  <inkml:trace contextRef="#ctx0" brushRef="#br0" timeOffset="1.38743E6">16830 16210 8581,'0'-13'0,"1"1"0,2 0 0,3-1 0,-1 1 0,2-1 841,0 1 0,-4 4 0,1 2 1,-3 5-467,-1 6 0,0 5 0,0 4 0,0 2-367,0 5 1,0 7-1,0 2 1,0 0-148,0 1 0,0 2 0,0-3 1,0 0-389,0 1 0,0-2 0,0-5 0,0 1-238,0 0 0,0 0 1,0-2-1,0-1 259,0-1 0,6-6 0,1 3 0</inkml:trace>
  <inkml:trace contextRef="#ctx0" brushRef="#br0" timeOffset="1.38767E6">17004 15974 8879,'8'-19'0,"0"4"0,3 5 0,3 6 0,4 3 0,3 1 0,3 1 457,4 3 0,2 9 0,-2 9 1,1 7-1,-3 9 0,-4 10 0,-7 10 1,-4 6-548,-3 2 0,-10 15 0,-5 2 0,-11 5-752,-11 4 1,8-45-1,-4 0 189,-1 3 0,-1-1 0,-2-4 0,-2-2 0,-31 43 0</inkml:trace>
  <inkml:trace contextRef="#ctx0" brushRef="#br0" timeOffset="1.39287E6">3746 17884 8355,'-5'-25'498,"1"1"-149,0 4 0,0 1 1,0 4-95,1-2 0,3 6 0,3 10 0,2 8 1,2 11-1,2 8 0,-1 8-187,0 6 1,-1 2-1,1 4 1,-2 3-1,-2-4-338,0-1 1,0 2-1,-4-5 1,0-2 15,0-5 0,0-1 0,-1-7 111,-3-2 1,1-9 0,-5-3 99,-2-6 0,3-12 1,-1-6-1,-2-7 1,0-6-58,2-4 1,-1-4 0,4-7 0,3-3 24,0-1 1,2-7 0,0-7 0,2-2 54,2-2 0,3-3 0,5 3 1,2 7 183,2 6 0,0 12 1,4 10-1,1 5-9,-2 5 1,9 7 0,-2 4 0,3 0-413,1 3 0,3 2 0,-5 2 0,-3 3-230,-3 5 1,-7 3-1,1 6 1,-3 5-314,-5 5 663,-2 6 0,-12 4 0,-1 6 0</inkml:trace>
  <inkml:trace contextRef="#ctx0" brushRef="#br0" timeOffset="1.39365E6">3746 18157 8355,'5'-12'532,"2"1"0,7 1-366,2 2 1,4-1 0,4-3 0,1 1-144,0 3 0,9-6 0,2 4 1,1 1-438,2-2 0,-7 5 0,8 2 1,-2 3-285,-3 1 1,-4 0-1,-6 0 1</inkml:trace>
  <inkml:trace contextRef="#ctx0" brushRef="#br0" timeOffset="1.39365E6">4428 18107 8355,'-13'-12'28,"1"0"0,4-1 0,-1 1 745,0-1 0,-1 5 0,0 1-487,2 2 1,0 2 0,-3 7 0,1 4 0,3 5 0,0 2 0,2 3 0,-1 1-401,4 3 1,0 2 0,2-1 0,0-1-98,0-1 0,2-6 0,2 1 1,4-3-100,3-5 1,3-2-1,1-8 1,1-2-108,0-4 1,2-5 0,-3-3 0,-3-5 192,-2-2 1,-3-2 0,1 0 0,-4 0 139,-3 1 1,-1 0-1,-1 2 1,-3 3-43,-4 1 1,1 6 0,-1 5 90,-2 1 1,3-2 0,0 5-11,2 4 1,2 4 0,7 4 0,4 0 167,3 0 1,2 2-1,0 2 1,3-2-79,0-3 0,6 3 0,-3-3 0,2 2 35,0-2 1,-2 3 0,3-3 0,-3 2-10,-1-2 0,3 3 0,-4-2 0,-4 2-83,-3 1 1,0 0 0,-6 1-30,-1-1 1,-2-3-1,-2-3 94,-4 0 0,-2-3 4,-5-7 0,1-7 0,3-7-15,4-2 0,2 2 0,2-5 1,2-3-1,2-2-59,4-2 1,3 4 0,1-3 0,1 4-257,-1 4 0,2 5 1,1 7-1,2 5-151,-2 3 1,-1 1-1,-2 0 1</inkml:trace>
  <inkml:trace contextRef="#ctx0" brushRef="#br0" timeOffset="1.39481E6">5482 18083 10440,'0'-20'0,"0"4"0,0 1 0,0-1 0,0-1 0,0-1 0,0 0 0,0 3 0,0 1 901,0 1 0,-2 2 1,-2 3-877,-4 4 1,-3 4-1,-3 4 1,-1 6-470,-1 5 1,-1 0 0,3 6 0,-1-1 12,-1 0 1,3 2-1,5-6 342,-2-1 0,5-1 1,1-1-96,2-1 1,4-1 0,2-3 0,4-4 0,3-2-32,1-2 1,5-6-1,1-3 1,0-5 123,0-3 1,-2-3 0,-3 2 0,-1 0 71,0 0 0,-5-3 0,-3 5 0,-2 1 179,-2 1 0,0 1 224,0 1 0,-2 5-323,-2 3 1,3 8 0,-3 4 0,2 3-50,2 2 1,0-1 0,0 1-67,0-1 0,2 5 1,2-1-1,3-1 1,1-2-19,0-5 0,-1 3 0,3-4 1,-2 0 42,2-3 0,1-3 0,1-1 1,1 0-33,-1 0 0,0-1 0,1-3 1,-2-5-2,-3-2 0,3-1 1,-4 0-1,1-1 68,1 1 0,-5-1 0,3 1 174,-2 0 0,3-1 0,-3 1-96,-3-1 1,1 6 129,1 3 0,-2 4 0,2 4-209,-3 5 0,3 2 0,0 1 0,0 2-10,2 3 0,-5-4 0,5 5 0,-1-1 0,2-1 7,0-1 1,4-5 0,-3-3 0,2 0-115,-2 0 1,3-4-39,-2 1 0,2-4 79,1-4 0,-5-3 0,-3-6 0,-1 1 25,1-1 1,-3 1 0,5 0 0,-2-1 67,0 1 1,4-1 0,-2 1 39,1 0 1,-3 3 55,4 1 0,1 5 1,3-1-42,0 3 1,-5 6 0,-3 4 0,-1 2-47,1 1 1,-2 0 0,3 1 0,-1-1 5,0 1 0,2-2 0,-3-2 0,2-2-67,2-1 1,-3-2 0,4-4 0,2 0-95,1 0 0,2-2 0,-1-2-85,0-4 0,1-3 1,-1-1 158,1-1 1,-2 1-1,-2 1 1,-2 1-226,-1 2 603,-2 5 0,-3-2-214,3 5 0,-2 5 0,2 3 0,-1 3-115,1 2 1,3-1-1,5-1 1,0-3-62,1-3 0,1-4 1,1-1-1,1 0-7,-1 0 0,1-1 0,-1-4 0,1-1-1,-1-1 0,-1-4 1,-3 2-1,-1-3 20,-2-5 1,0 4-1,3-4 67,-2 3 1,-4 2 722,-5 0-643,0 5 0,0 7 0,0 9 71,0 6 1,0 2-1,0 6 1,2 5 0,2 1-188,4 1 1,7 6 0,3 1 0,0 7-289,0 5 0,-3 4 0,-7 1 0,-4 0-64,-2 1 0,-2-11 1,-2-1-1,-2-9 168,-4-3 0,-7-9 1,-3-10-1,-1-6 330,-3-5 0,2-7 1,1-5-1,1-8 158,3-10 1,5-7-1,3-5 1,2-4-82,2-4 0,11 1 1,6 1-1,6 3 52,6 1 1,3 8-1150,4 6 1,3-3-1,-5 0 1</inkml:trace>
  <inkml:trace contextRef="#ctx0" brushRef="#br0" timeOffset="1.39625E6">7503 17537 8355,'0'-32'-95,"0"-4"0,-4 14 0,-1-1 1,-1 4-1,-1 5 450,0 4 1,1 7 0,-4 12 0,3 9-219,2 8 1,-1 7-1,3 10 1,-1 5-66,1 4 0,-2 17 1,1 1-41,1 5 0,2 1 0,1-5 0,1-3 1,2-8 24,1-3 0,6-5 0,-2-6-86,3-5 0,1-12 1,2-6-1,1-5 1,2-7-51,-2-5 0,-1-6 0,-2-6 0,-1-5-52,-3-4 1,2-7 0,-6 1-1,-1-2-72,-2-2 1,-6 5 0,-4-1 0,-2 0 35,-1 2 0,-6-3 1,-1 5-1,-2 2 44,0 1 0,5-2 1,-3-1-1,1 4 9,3 3 0,1 0 0,1 5 250,1-2 1,6 4 0,6-1-161,7 3 1,6 1-1,3-2 1,4-1-58,-1-1 1,4 0 0,-3 4 0,0-1 28,1-3 1,-2 2 0,3-3-1,-2 1 20,-2 0 1,4-7-1,-3-1 1,2-4 68,-1-3 1,-5 2 0,2-4-1,-3 1-36,-2 0 1,-5-2 0,-3 6 0,-3 1 96,-1 1 0,-1 2 1,-3 1-71,-4 2 1,-7 0-1,-2 4 183,2 3 1,1 6 0,2 4-1,-1 3 1,2 3 7,3 2 1,2 0 0,6 3 0,0 0-105,0 1 1,6-1-1,4 3 1,5-3-168,5-1 1,4-1 0,1-6 0,1-2-129,3 0 0,4-7 1,7 2-1,3-4-143,1-4 1,0-7 0,1-5 0,-3-1 82,-4-1 0,-2 0 0,-3-2 0,-4 2 31,-3 0 0,-11 4 0,-4-4 225,-4 0 0,-4 4 0,-9-1 0,-5 4 371,-4 3 1,-7 5-1,3-1 1,-2 3-45,1 1 0,0 1 0,0 3 0,3 5-129,3 2 0,2 5 0,1 1-151,3-2 1,-2 3-1,6-2 1,1 1-1,2-1-120,1 1 1,1-1 0,3-3 0,4-2-231,4-3 1,0-2 0,2-6 0,1 0 39,1 0 0,5-2 1,-4-1-1,-2-2 63,-1-2 1,-2-5 0,0-5 5,1 2 0,-6 1 0,-3 2 1,-3-1 550,-1 1 1,0 4 0,0-1-27,0 0 0,-5 3 1,-2 4-80,0 4 1,1 7 0,6 6-201,0 1 1,0 1 0,0-5-1,2 1-83,2-1 1,3 0 0,5 1 0,1-2-11,-1-3 0,4-2 0,2-6 0,0 0-39,0 0 1,3-2-1,-3-2 1,0-4-37,0-3 0,-2-2 0,-3 1 1,-1-2 56,0-2 0,-3 2 0,-2-4 1,-2 1-7,-2 1 1,-2-1 174,-1 5 0,-1 1 0,-2 1 140,-1 2 0,0 7-233,4 1 1,0 1 0,1 7 0,3 2 0,5 1-69,2 1 0,2 2 0,3 1 0,1 2-104,3-2 1,-4 3-1,4-2 1,-3 0-54,-1-3 0,-4 4 0,-4-1 0,-4 0 87,-2-3 0,-2 0 0,0-1 0,-2-1-27,-2-3 0,-3-1 0,-5-4 450,0 1 0,-1 0 0,1-4 0,1-1 57,3-3 1,2-3 0,7-5-410,4-1 1,1-3 0,8-2 0,1 0 0,3-1-161,2-1 0,0 1 1,4-3 100,-4 1 0,2 6 1,-6-1-1,-4 2 1,-2 3 168,-1 2 123,-3 4 1,-2 6 0,-7 3 0,-2 5 81,-2 2 1,3 5-1,-3 2 1,1 2-137,3 2 1,2-3 0,1 0-1,0-1-187,0-3 0,0 3 0,1-3-315,4-4 1,1 0-1,7-7 1,-1-1-1,1-1-1575,-1-2 1581,0 0 1,6-6-1,2-1 1</inkml:trace>
  <inkml:trace contextRef="#ctx0" brushRef="#br0" timeOffset="1.39647E6">8830 17636 8355,'-19'-12'0,"-3"-1"0,6 1 0,-1 1-192,5 3 0,5 4-368,3 8 1,8 8 0,3 7 0</inkml:trace>
  <inkml:trace contextRef="#ctx0" brushRef="#br0" timeOffset="1.39736E6">9079 17537 8355,'-20'-24'0,"4"4"118,2 3 0,7 4 0,3 0 0,4 3 0,3 6 0,2 10 1,2 8-1,3 6 0,1 4 13,1 1 1,-4 5 0,-1 3 0,-1 4-270,-3 4 1,-1-2 0,1 2 0,1-3-6,-1-5 0,-2-3 0,-1-7 1,0-2 65,0-4 0,2-8 72,2 0 1,-1-12-1,3-1 1,1-6-27,0-2 1,-3-1-1,5-1 1,0-1 178,2-1 1,2-1-1,-1 5 1,1-1-121,-1 1 1,0 5 0,1 3 0,-1 3-41,1 1 0,-2 5 0,-2 3 0,-2 3-25,-1 2 1,-2 3 0,-4 2 0,-2 0 53,-2 0 1,-1-1 0,-6-5 0,1 0-110,0 1 1,-3-5-1,4-1-740,-2-2 262,-1 0 1,5-5 0,2 0 0</inkml:trace>
  <inkml:trace contextRef="#ctx0" brushRef="#br0" timeOffset="1.39736E6">9513 17438 8355,'-13'0'777,"1"0"0,1 1-426,3 3 1,2 3 0,6 7 0,0 1-39,0 2 0,4 5 1,2 0-173,1 5 0,1 5 1,4 5-1,-1 0 0,-1 2-101,-2 2 0,-4-2 0,3 2 0,-1-4-1308,-4-4 1,4 1 0,-2-8 0,-1-4 687,-2-3 0,5-2 0,1-5 1</inkml:trace>
  <inkml:trace contextRef="#ctx0" brushRef="#br0" timeOffset="1.39736E6">9562 17971 8355,'8'-7'342,"-1"2"0,0 0-163,0 1 0,1 0 1,5 3-1,-1-2 191,1-1 1,-1 0-1,2 2 1,1 0-121,1-2 0,7-5 0,-3 4 0,4-2-290,0-3 0,0-1 1,-3-1-1,-5-1-260,-2 1 0,-2 0 0,-1-1-12,-2 1 0,-5 1 0,-8 2 1,-5 5 139,-2 3 1,-7 1 0,-1 0 0,-2 0 236,1 0 0,0 10 0,-2 2 1,4 2 172,5 0 0,-5 3 1,9 4-1,4 1-236,2-1 1,5 2 0,2-3 0,5-1 85,7-3 0,3-2 0,6-1-451,-1-1 1,5-5-1,3-3-616,4-3 1,-2-1-1,9 0 1</inkml:trace>
  <inkml:trace contextRef="#ctx0" brushRef="#br0" timeOffset="1.39778E6">10480 17698 8355,'-6'-12'-139,"1"-5"1,-3 1 422,4 1 1,-2 5-1,1 2 1,-2-1 485,-3 2 0,-1 2-763,-1 5 1,3 5 0,2 4-1,2 2 1,2 3 0,2 1-1,1 1 1,1 1-65,3 1 1,5-5 0,6 4 0,3-3 57,1-2 0,-3 1 0,5-1 0,0-1-143,-2-3 0,0 3 1,-3-2-320,0 2 1,-4-3 0,-5 0 207,-1 2 1,-3-1-1,-8 1 1,-3-3 59,-3-2 0,-1 4 0,-1-5 1,1-1-477,0-2 517,-1-1 1,1 0-1,-1 0 1</inkml:trace>
  <inkml:trace contextRef="#ctx0" brushRef="#br0" timeOffset="1.39983E6">11063 17698 8355,'-13'-4'-334,"1"-2"626,0 0 0,-1 3 1,1-1-1,-1 2 0,1 2 234,0 0 1,1 2 0,1 2-517,2 4 1,1 3 0,-1 3 0,2 1 0,2 3 0,0 0 0,1 1 0,2-1-300,1 0 0,0 3 0,0-5 0,0-1 61,0-1 1,5-6-1,3-1-122,3-1 0,2-2 1,-1-4-1,1-1 240,-1-4 0,-4-1 0,-1-7 0,0 1 143,0-1 1,-4-3 0,2-2 0,-1 0 9,1 0 1,-1-3 0,-3 4-1,2-1 6,1 0 0,0-3 0,-4 3 1,0 0-32,0 0 0,0 2 1,0 2-1,0-1-139,0-2 0,0 1 1,0 2-1,0-3-17,0-3 1,0-2-1,0 0 1,0 1 24,0-1 0,0-2 0,0 1 461,0 2 0,0 3-113,0 6 1,4 7-1,2 6 1,-1 10-161,1 8 0,2 5 0,-4 2 0,0 1 3,2 2 1,-3 4-1,3-2 1,0 0-65,-3 4 0,-2 5 0,0 1 1,2 1 3,1 0 0,5-5 1,-4 2-1,2-7-7,3-6 1,5-1 0,1-11 0,0-5-101,-3-2 0,4-3 0,1-4 0,0-1-23,0-3 1,-2 0-1,-3-7 1,-1-3-143,0 0 0,-5-4 0,-1 0 0,-2 0 176,0 0 1,0-2 0,-4 3 0,0 2 151,0 1 0,-4 2 0,0-1 1078,1 1-1033,-4 5 0,6 3 0,-3 8 0,2 4-82,2 3 1,2 6-1,0 1 1,3 0-54,-3 0 1,4 4-1,-1-3 1,1 0 18,-1-2 0,4-3 0,-4-2 0,2-1 18,3-3 1,1-2 0,1-6-101,1 0 1,-2-2 0,-2-2 0,-1-4-1,1-3-13,-2-1 0,2-1 1,-3 1-1,-1-1 23,1 1 0,-2 0 1,-4-1 200,0 1 0,0-1 184,0 1 0,1 5-198,3 3 0,-2 4 0,3 3 0,0 2-156,-1 2 1,5 1-1,0 5 1,0-1-40,-1 1 1,8-1-1,-4 0 1,2-1-126,0-2 1,2 0 0,1-5 0,-2-1-508,-1-1 0,2-2 0,1-2 640,-2-2 0,-1-3 0,-2-5 0</inkml:trace>
  <inkml:trace contextRef="#ctx0" brushRef="#br0" timeOffset="1.39983E6">11795 17698 8355,'0'-25'0,"0"1"-26,0-1 0,0 0 1,-2 0 83,-2 0 0,3 2 1,-3 1-1,2 3 447,2 1 1,0 1 143,0 5-381,0 5 0,4 11 0,0 10-258,-1 4 0,3-2 0,-1 5 0,1 1 0,-1 1-117,-2 2 1,0 4-1,0 1 1,2 2-220,2 3 0,-4-5 0,2-1 0,-1-3-126,1-1 0,3-2 0,-3-2-100,2-5 1,-4-2 0,2-1 0</inkml:trace>
  <inkml:trace contextRef="#ctx0" brushRef="#br0" timeOffset="1.39983E6">11757 17711 8355,'-12'0'-251,"0"0"437,5 0 0,3-2 1,8-1-1,5-1 77,7 2 1,3-5-1,6 0 1,-1-2-287,1 1 1,4 4 0,1-3 0,1 2 0,-1 2 0,-2 2 0,-4 1 0,-3 0-34,-4 0 1,-4 5 0,-1 3 0,-4 3-51,-4 2 0,-3-1 0,-1 2 0,0 1 18,0 2 0,0-1-638,0-3 1,0-1 295,0 0 0,0 1 0,0-1 0</inkml:trace>
  <inkml:trace contextRef="#ctx0" brushRef="#br0" timeOffset="1.39983E6">12154 17525 8355,'-12'-12'222,"-1"4"1,5-1 0,1 3 36,2-1 1,1 6 0,5 1-1277,3 7 0,3 4 0,5 1 0</inkml:trace>
  <inkml:trace contextRef="#ctx0" brushRef="#br0" timeOffset="1.39983E6">12464 17735 8355,'0'-12'534,"-4"0"1,-1-1-1,-2 1-570,-3-1 1,3 5 0,-1 1-1,-2 2-6,-1 2 1,-1 2 0,0 2 0,1 3-49,2 4 0,-2 3 1,4 2-1,-1 1 25,0 2 0,5-1 1,-1 5-1,3-1-28,1 0 0,0-4 0,0 2 0,1-3-49,3-2 1,-1-5-1,5-3 1,2-3-70,1-1 1,1 0 0,1-1 0,-2-3 35,-3-4 0,3-3 0,-4-2 0,1 1 148,0-1 1,-4 1-1,3 0 1,0-1 29,0 1 0,-4-1 1,2 2 581,1 3 0,-3 3-423,5 5 1,-4 1-1,4 3-42,2 4 0,-3 3 0,1 2 0,0-1-119,-1 1 1,4-1-1,-2 0 1,2-1-58,1-2 0,-4 0 0,1-3 172,0 1 1,-2-5 0,0 1 0,-2-6 0,0 1 0,-4-7-67,3 0 1,-3-2 0,4-2 25,-4 1 1,3 0 0,2-1-187,1 1 1,1 1 0,4 1 0,1 3 0,-1 2 114,0 2 1,1 2 0,-1 1 0,1 0 38,-1 0 0,-1 5 0,-1 3 0,-2 5-231,2 3 1,-5 4 0,1 4-533,-1 1 0,2 0 0,5 0 0</inkml:trace>
  <inkml:trace contextRef="#ctx0" brushRef="#br0" timeOffset="1.40029E6">13494 17450 8355,'-6'-25'61,"5"2"1,-3 2 0,2 3-1,2 2 427,0-1 1,0 5-1,0 6-413,0 5 0,0 5 1,0 13-1,0 5-138,0 5 0,4 5 1,2 5-1,0-1-24,-1-3 1,5 7 0,-3-4-1,1 0 0,0-2 1,-4-5 0,3 3 0,-1-3-411,-4-6 0,0 0 0,-2-6-316,0-2 1,-2-2 668,-2-5 0,-3-14 0,-5-7 1</inkml:trace>
  <inkml:trace contextRef="#ctx0" brushRef="#br0" timeOffset="1.40076E6">13444 17624 6681,'-5'-9'1842,"5"3"-1548,7 0 1,4 2-1,2 4 1,2 0-149,2 0 1,5 0 0,-1 0 0,2 0-183,2 0 1,-2 4 0,-1 0-1,-2 0-15,-2 2 0,-2-3 0,-3 5 0,-1 0-2,0-1 1,-3 4 68,-1-3 0,-5-1 1,2 0-18,1-1 1,-4 2-107,7-4 0,-1 0 0,4-4-30,1 0 0,-1 0 0,1 0 0,-2-1-72,-3-3 1,3-2 0,-4-4 140,0 2 0,0 0 0,-5-4 1,2-1-1,-1 1 33,-1-1 0,-4 1 1,-2 0-1,-4 1 103,-3 2 1,-2 0 0,1 4 0,-2 3-98,-2 0 1,-4 4 0,-3 2-1,2 4 13,5 3 0,-2 6 0,3 1 0,2-1-477,4 1 0,6 0 170,-1-1 1,8-3-1,3 4 1</inkml:trace>
  <inkml:trace contextRef="#ctx0" brushRef="#br0" timeOffset="1.40109E6">14498 17438 8355,'-1'-24'274,"-2"4"0,-1 3 704,1 3-885,7 2 0,-2 11 0,2 5-133,-3 5 0,1 8 0,0 1 1,3 0 108,-3 0 0,0 5 1,-2 0-1,0 5 70,0 0 0,0 3 0,0 4 0,0 2-110,0 0 1,0 2-1,0-10 1,1-2 6,3-1 0,3-6 0,7-5 1,2-6 27,5-4 0,7-5 0,2-5 0,2-3-325,2-3 1,-4-1 0,1-1 0,-4 1-797,-2 0 0,1 3 441,-9 1 0,5 0 0,-3-5 0</inkml:trace>
  <inkml:trace contextRef="#ctx0" brushRef="#br0" timeOffset="1.40153E6">14994 17413 8355,'-5'-13'69,"-1"1"0,-3 1 0,2 1 0,1 5 0,5 5 416,4 10 1,-1 2-1,7 10 1,0 3-1,1 4 1,0 1-269,-2 0 0,-5 6 0,1-1 0,-3 3-358,-1 2 0,4-5 0,1 3 0,-3-5-336,0-2 0,-2-4 0,0-6 0,0-5-673,0-2 0,0-6 687,0 1 1,-4-8-1,-2-1 1,0-7 420,1-4 0,-3-3 1,2-2 41,-1-5 0,5-2 0,-3-2 0,4-1 14,1-3 0,0 3 1,0-5-1,0 2 1,0 0 217,0 2 1,0 1 0,1 1 0,2 1 343,1 4 0,6 1 0,-2 3-56,3 0 1,2 1 0,-1 6 0,0 5-234,1 3 1,-1 1 0,1 0 0,-2 1-274,-3 3 1,2 3 0,-6 6-1,-2-1-443,0 1 0,-2 0 0,0 2 0,-2 2-160,-2-2 0,-1-1 0,-5-2-49,2 1 1,0-1 320,-5 1 1,1-1 0,-1 0 0</inkml:trace>
  <inkml:trace contextRef="#ctx0" brushRef="#br0" timeOffset="1.40183E6">15342 17549 8355,'-11'-18'310,"2"-1"1,5 0 0,4 2 0,4 4 0,5 0 0,2 1 0,1-1 258,1 1 0,4 1 0,4 1 0,3 3 0,-1 2 0,-1 3-562,-1 5 1,-6 4 0,1 7 0,-3 2-110,-5 5 1,-4 7 0,-8 2 0,-4 2-757,-3 2 1,-7 5-1,-3 1 1,-2-3 618,-2-1 1,6-3 0,2-8 0,3-3-482,2-6 1362,5 1 1,11-16 0,10 2 0,4-5-182,4-2 0,5-5 1,4 2-1404,0 0 0,3-3-260,3 6 1,5-6 0,3 4 0</inkml:trace>
  <inkml:trace contextRef="#ctx0" brushRef="#br0" timeOffset="1.40213E6">16470 17971 8355,'7'-12'433,"4"-1"1,-4 6 12,6 3 1,-7 4 0,-1 6 0,-4 6-506,-1 7 0,-1 5 0,-4 2 0,-3 2-301,-3 0 0,-5 7-720,-1-2 0,-11 3 0,2 1 1</inkml:trace>
  <inkml:trace contextRef="#ctx0" brushRef="#br0" timeOffset="1.40294E6">17636 17475 8355,'0'-12'83,"2"-5"0,0 0 1,4 2-1,1 1 956,2 2-711,2 5-194,7-4 0,-3 10 0,5-3 0,-1 2 0,-1 4 0,1 3 0,-1 8 0,0 7 0,-4 6 78,-5 3 1,1 6 0,-4-2 0,-1 3-27,1 1 1,2 0 0,-3 0 0,2-1 0,3-1-229,1-2 1,1-6-1,1 1-292,-1-6 0,1 0 0,-1-7 1,0-3-462,1-2 0,-1-6 0,1 3 138,-1-1 1,-5-4-676,-3-6 1126,-3 3 1,-1-10-1,0 4 1</inkml:trace>
  <inkml:trace contextRef="#ctx0" brushRef="#br0" timeOffset="1.40322E6">17897 17661 8355,'-13'0'778,"1"0"-397,-1 0 1,1 5 0,-2 5 0,-1 5-142,-2 6 1,-5 4 0,2 4 0,-4 2-1,-2 2 1,0-1 0,0 0 0,4-2-661,2 0 0,4-2-1083,4-7 0,-1 2 0,1-4 0</inkml:trace>
  <inkml:trace contextRef="#ctx0" brushRef="#br0" timeOffset="1.40911E6">18616 17400 8355,'0'-19'148,"-1"3"0,-2 2 0,-1 1 1071,1 1-970,2 5 1,6-2-1,3 4 1,3 3-1,4 0 1,5 2 0,5 0-1,2 0-27,3 0 0,4 4 1,7 2-1,3 1 0,1 2 1,1 2-1,1 2 0,0-1-278,-2 1 1,-2-1-370,-6 0 0,-5 1 1,-3-1-1,-5-1 0,-3-1 1,-4-3-727,-4-2 0,-6 5 985,-3-2 1,-9-2 0,-6-2 0,-6-1 231,-2 1 1,-2-3-1,-3 5 1,-1-2 154,0 0 1,0 6-1,0-2-256,1 3 0,-1 1 0,0 1 0,2-1 1,1 1-338,1-1 1,6 0-1,-2 1 1,5-1-555,3 1 731,4-7 0,-1 5 0,0-4 0</inkml:trace>
  <inkml:trace contextRef="#ctx0" brushRef="#br0" timeOffset="1.40939E6">19447 17587 8355,'0'-13'1567,"1"6"256,3 3-1386,-2-3 1,-2 6 0,-9-2 0,-2 6-285,-1 5 0,-6 9 0,-4 3 0,-5 4-52,-7 1 0,-1 3 1,-3 3-1,3-1-276,2 0 1,2 3-1,6-5-762,1-5 0,4 1 0,4-8 0,3 0-190,5-3 0,8-6 0,7-1 1</inkml:trace>
  <inkml:trace contextRef="#ctx0" brushRef="#br0" timeOffset="1.41007E6">20191 17425 8355,'0'-12'-131,"0"-1"251,-5 1 1,2 5-1,-6 3 1,0 3 0,-2 2-1,-2 3 1,1 6 307,0 5 0,-5 4 0,1 6 0,0 0-196,3 0 0,0 1 0,2 1 1,3 2-43,4-1 0,2 1 1,2-3-1,2-4-231,2-3 1,4-2 0,9-5 0,2-1-158,0-2 0,6-4 0,-1-5 0,3-1-202,1-3 0,-2-7 0,-1-7 176,-1-2 0,1 0 0,-1-5 1,-4 0-1,-5 0-28,-5 1 1,-4-1 0,-6 0 0,-2 0 90,-2 0 0,-4 2 0,-7 1 0,-3 3-1,-1 1 1,-2 7-1,-4 6 1,0 4 11,0 1 0,-2 6 0,1 3 0,4 5 18,2 3 1,5 3-1,7-2 1,4 0 120,2 0 0,8-1 0,1-5 1</inkml:trace>
  <inkml:trace contextRef="#ctx0" brushRef="#br0" timeOffset="1.41099E6">20600 17363 8355,'-12'-19'0,"-1"1"435,1 6 0,4 5-174,0 3 0,3 4 0,-1 4-62,0 4 0,2 9 0,4 3 0,1 4-123,3 0 1,-1 3 0,4 0 0,0 2 0,-2 0 0,2 0 0,-1 1 0,1 1-26,0-1 0,-3-5 1,3-6-1,-2-1-862,-2-3 0,0-1 440,1-2 1,-3-6 0,2-6 192,-6-7 1,0-8-1,-5-3 1,0-1 196,1-3 0,-3-2 1,5-2-1,-1-2 5,1-1 1,1-4 0,4 3 0,0 0 206,0-1 1,1-2-126,3 4 0,2 2 0,5 5 0,0 4 0,3 3 1,1 5-1,1 3 0,2 4 225,1 2 1,-3 7-254,0 2 0,-2 3 0,-3 1-162,-3 1 0,2 3 1,-6 1-1,-1-2 1,-2-1-198,-1-2 0,-5 5 1,-5-1-1,-4-1 8,-2-1 1,-6-6 0,2 1 0,0 0-213,-1 2 0,6 0 1,-2-1 297,3-2 0,8 1 0,0 3 0</inkml:trace>
  <inkml:trace contextRef="#ctx0" brushRef="#br0" timeOffset="1.41099E6">21047 17363 8355,'0'-12'0,"0"-1"154,5 1 1,2 1 0,6 3-1,-1 2 1,0 2 0,2 0-225,3 1 0,2 2 1,6 1-1,0 0-127,-1 0 1,0 0 0,-2 0-1,-3 1 1,-1 2 0,-3 3-327,-1 0 0,-2 8 0,1 5 0</inkml:trace>
  <inkml:trace contextRef="#ctx0" brushRef="#br0" timeOffset="1.41099E6">21196 17363 8355,'-7'-7'-217,"-4"2"547,9-1 0,-3 11 0,5-1 0,0 7-69,0 5 0,4-1 1,1 6-1,1 1-235,-1 2 1,0 0-1,-5 1 1,0 0-278,0 0-1,0 0 1,0-1 0,0 0-13,0-4-638,5-2 1,-4-5-1,5-1 1</inkml:trace>
  <inkml:trace contextRef="#ctx0" brushRef="#br0" timeOffset="1.41129E6">21791 16991 9060,'-4'-18'0,"-2"0"0,-1 3 57,-2 7 52,-2 11 1,-3 5 0,-3 9-1,-2 5 1,-2 5 0,1 8-1,-2 5 1,-2 6 418,-1 7 1,6 3-1,3 8 1,2 0-590,1 3 0,2-1 0,3-4 1,4-2-328,3-2 1,2-4 0,5-10 0,7-7 64,11-6 0,6-8 0,7-6 0,2-9-110,2-5 0,-2-3-173,2 0 0,-2-11 0,-2-3 0</inkml:trace>
  <inkml:trace contextRef="#ctx0" brushRef="#br0" timeOffset="1.41206E6">22002 17202 8355,'-4'-16'186,"-1"2"1,3 7 0,0 10 0,2 8 0,0 5 0,0 5 0,0 4 1799,0 4-1962,-5-3 0,3 10 0,-3-3 1,1 1-1,0 1 0,1-4 0,2 0 1,1-4-19,0-1 1,0-5 0,1-2-1,3-2-144,4-6 1,3 0-1,2-7 1,1-1-188,2-2 1,2-1 0,4-1 0,-1-3-546,1-5 0,1-2 0,3-1 450,3 0 1,-3-1-1,5 1 1</inkml:trace>
  <inkml:trace contextRef="#ctx0" brushRef="#br0" timeOffset="1.41206E6">22423 17214 8355,'0'-19'0,"0"3"803,0 2-294,0 7 0,-1-4-199,-3 3 1,3 4 0,-4 4 0,4 6-1,1 7 1,1 3 0,2 4 16,1-1 0,2 9 0,-3-4 0,1 4-306,-2 2 0,1-2 0,0 3 0,1 1-249,-1 0 0,-2-5 0,-1 2 1,0-2-402,0-3 1,0-3 0,0-2 0,0-1-556,0-3 1,0-1 628,0-1 1,-5-7-1,-2 0 1</inkml:trace>
  <inkml:trace contextRef="#ctx0" brushRef="#br0" timeOffset="1.41206E6">22386 17276 8355,'0'-26'-180,"0"-1"287,0 10 0,6 1 0,1 3 0,1 1 439,0-1 1,0 2 0,5 2 0,1 2-115,2 1 1,-1 2 0,6 4 0,0 0-466,-2 0 1,4 2 0,-3 3-1,-1 6 1,-4 6 0,-5 1 0,-6 0-1,-3-2-622,-1 2 1,-11 1-1,-5 5 1,-8-2 232,-5-2 0,2 0 0,-5 0 0,3-3-201,6-3 0,-1-2 0,8-1 534,1-3 1,1 3 0,1-4 0</inkml:trace>
  <inkml:trace contextRef="#ctx0" brushRef="#br0" timeOffset="1.4124E6">22957 17202 8355,'0'-12'0,"0"-1"1216,0 1-795,0 5 1,0 4 0,0 10-205,0 5 1,0 9-1,0 0 1,0 2 28,0 2 1,1 4-1,2 0 1,2-1-302,2-2 0,0-2 0,3 1 0,-3 0-158,-2 0 0,-1-2 1,-4-1-1,0-2-1555,0-2 1,0-2 1179,0-3 0,-5-1 0,-2 0 0</inkml:trace>
  <inkml:trace contextRef="#ctx0" brushRef="#br0" timeOffset="1.41263E6">23180 16880 11179,'26'33'0,"2"-2"0,2 0 0,0-2 0,1 1 0,-5 3 433,-4 3 0,0 8 1,-6 6-1,-2 6-682,-4 5 1,-6 8 0,-9-1 0,-9 1-2899,-10 6 2539,-17 3 0,14-32 1,-3 1-1,-38 46 1</inkml:trace>
  <inkml:trace contextRef="#ctx0" brushRef="#br0" timeOffset="1.41418E6">22014 18157 9065,'-7'0'687,"11"6"0,9 0 1,2 3-470,3-1 1,1-4-1,7 3 1,2 0-1,2-2 1,1 2-1,0 0-484,1 3 1,-3-3 0,3 0 0,-2-1-460,-3 1 1,-4-2 0,-4 1 0,-1 1-416,-3 0 1,-5-4 984,-2 1 1,-7 2 0,-1-2 0,-7 0 266,-4 1 0,-5-2 1,-2 5-1,-1 2 226,-4 1 1,0 6 0,-3-1 0,-2 1-88,-1 1 0,0 0 0,5 4 0,0-3-85,4-1 1,-3 2-1,7-3-462,1-2 1,6-1-401,5-2 0,3 1 0,1-1 0</inkml:trace>
  <inkml:trace contextRef="#ctx0" brushRef="#br0" timeOffset="1.41438E6">22622 18455 9259,'-13'0'0,"1"0"0,-2 1 0,-2 5 0,-6 5 0,-6 5 0,-5 5 0,-3 2 0,-2 3 0,-1 1 412,2 0-832,2 1 0,12-3 0,2-2-250,5-2 1,2-9 0,2-6 0</inkml:trace>
  <inkml:trace contextRef="#ctx0" brushRef="#br0" timeOffset="1.42071E6">23180 18145 8355,'-1'-14'5,"-2"-1"1,-1-2-1,1 1 1,2-1 0,1 1 81,0 0 1,-2 7 0,-2 2 0,-4 1 0,-3 4 0,0 2 0,1 4-1,2 4-121,-2 3 1,1 6-1,0 0 1,5 3-1,3 2 1,1 3-1,0 4 1,0 4 38,0 2 0,4 8 1,1 1-64,2 0 0,-4 0 1,3-5-1,-2 0 1,0-4-183,-1 1 0,2-5 0,-1-2 0,-1-3 61,-2-1 0,-1-6 0,0-3 0,0-2-69,0-1 1,-1-2 0,-3-3-1,-4-4 211,-3-3 1,-7-1 0,-2 0 0</inkml:trace>
  <inkml:trace contextRef="#ctx0" brushRef="#br0" timeOffset="1.42285E6">23044 18504 8355,'0'-18'-492,"4"5"1,1-3 473,2 7 1,-3-1-1,3 5 1,0-1 71,0 1 1,-3 0-1,4 5 1,2 0-246,1 0 0,3 0 1,2 2-1,4 1 0,0 2 1,0 1-1,-3-1 78,-1-2 0,3 4 0,0 0 1</inkml:trace>
  <inkml:trace contextRef="#ctx0" brushRef="#br0" timeOffset="1.42285E6">23391 18492 8355,'0'-8'-280,"0"-1"1,0 5-1,0-4 1,1 0 322,3 1 1,-1-4 0,5 4 0,2-1-53,1-1 1,1 5 0,2-3-37,3 2 1,-3-3-1,2 2 1,-2 1-1,-2-2-43,1 0 0,-5 4 0,-1-3 28,-2 1 1,-1 2 74,-4-5 1,-5 1 0,-3-1 61,-3 4 0,-2 2 1,1 2-1,-1 0 41,1 0 1,0 2 0,-1 2 0,1 4-8,-1 3 1,2 3 0,2 1-1,2 3-133,1 1 1,2-2 0,4 2 0,2-1-129,2-3 1,3-1 0,6-2 0,4-1 43,4-2 0,2-4 0,0-5 0,0 0 52,-3 0 1,1-5 0,4-4 0,-2 0 40,-2 0 0,-3-2 1,-6 3-1,0-3 36,1-1 1,-5-1 0,-1 1 0,-1-1 3,-4 1 0,-2 4 0,-4 0 37,-4-2 0,-3 4 1,-2 2-1,1 3 30,0 1 1,-1 0-1,2 1 1,2 3-61,0 5 1,2 2 0,-1 1 0,4 0-61,3 1 1,1-1-1,1 1 38,3-1 0,3-1 1,5-1-1,1-3-203,-1-2 1,1-1-1,-1-4 156,0 0 0,1 0 0,-1 0 39,1 0 0,-6-1 31,-3-3 1,1-3-26,-1-6 1,0 5 0,-4 0 40,0-2 0,0 3-49,0-1 0,5 4 1,0-3-1,2 2-39,3 2 0,-3-3 0,1 2 0,1 1 27,3 2 0,0 1 35,0 0 1,1 0 0,-2 1 0,-2 4 39,0 3 1,-5 3 0,3 1-55,-2 1 0,-1-1 1,-4 0-1,0 1 0,0-1-84,0 1 1,-1-1 0,-2 1 52,-1-1 0,-6-1-228,2-3 249,-3-2 1,4-8-1,3-2 1,3-4 20,1-3-8,5-1 0,2-1 1,6 1-1,-2-1 1,0 1-1,0-1-24,2 1 1,3 0-1,-4 1 3,0 2 0,1 0 1,-1 5-1,1 1 2,-1 1 1,0 2 64,1 0 0,-5 0 234,0 0-204,1 0 0,-3 2 0,-1 2 0,-4 4-19,-1 3 1,0-2 0,0-1 0,0 1-90,0 2 0,0 2 1,0-1-172,0 1 0,1-5 1,3-1-1,5-2-287,2-2 0,1-1 362,1-2 1,-1-6-1,0-1 1</inkml:trace>
  <inkml:trace contextRef="#ctx0" brushRef="#br0" timeOffset="1.42285E6">24061 18120 8355,'-7'-13'0,"1"1"-14,6 0 0,2 5 0,2 3-275,4 2 1,-1 8 0,1 2 0,2 3-921,1 1 1154,1 1 1,6-1 0,1 1 0</inkml:trace>
  <inkml:trace contextRef="#ctx0" brushRef="#br0" timeOffset="1.42285E6">24321 18120 8355,'-8'-21'-218,"1"2"-160,1 1 0,-2 1 1,4 5 911,1 0 1,3 6-483,4 6 1,-2 11-1,3 10 1,-1 2-19,0 2 1,1 1-1,-5 2 1,0 2-70,0 2 1,4-1 0,0 3 0,-1-4-58,-2 0 0,0-8 1,2 2-1,3-6-61,1-7 0,-3 0 1,4-7 173,2-1 1,1-3 0,1-5-17,0-3 1,-1-3 0,-1-1 51,-2-1 1,-4 2 0,3 2 0,0 2-42,0 1 0,1 2 0,5 4-47,-1 0 0,-4 10 0,-1 2 1,0 2-1,-1 1 0,-1 0-101,-2 2 1,0 3 85,1-3 1,-3-1 0,3-3 0,-2-1-9,-2 1 0,-6-5 1,-2-1-1,-3-2 30,-1-2 0,3-1 1,1-2-1,-2 0 110,-1 0 1,3 0 0,1-2-1,2-2-62,2-4 0,2-3 0,1-2 1,1 1 66,3-1 0,4 0 0,8-2 1,1-3-138,3-2 1,0 0-1,5-5 1,-1 1-4,-4 4 1,4-4 0,-5 2 0,2-3 9,-1 1 1,-4-4 0,0 7 0,-2-2 27,-2-2 1,-3 2 0,-3 1 0,0 2 54,-3 3 0,-2 0 0,-1 5 0,-1 1 122,-3 2 1,-3 4-1,-6 5 1,1 0-65,-1 0 0,1 5 0,1 4 0,1 3-76,2 5 1,5-2 0,-1 5-15,3 2 0,1 2 0,0 1 0,0 1 0,0 1-177,0 2 0,4 2 0,2-4 0,-1 1 21,1-5 0,3 1 0,-1-9 0,3-3 86,2-2 1,3-7-1,1 1 1,-2-3 56,-1-1 0,2-4 1,1-2-1,-3 0 27,-5-4 0,2-1 0,-4-2 0,2 1 7,-1 0 0,-5-1 0,1 1-27,-3-1 74,-1 7 1,0 3-84,0 11 1,0 0-1,0 9-121,0-3 0,1 2 0,4 1 0,3-2 0,3-1-650,1-2 705,6 0 0,-4 1 0,4-1 1</inkml:trace>
  <inkml:trace contextRef="#ctx0" brushRef="#br0" timeOffset="1.42353E6">25288 18231 8839,'7'-20'0,"-3"-1"0,-4 3 0,-2 3 0,-4 4 892,-1 3-712,-1 2 0,-4 6 1,-1 0-1,2 2-273,3 2 0,-3-2 1,3 7-1,-2 0-127,2 2 1,-2 2 0,6 1-1,1 1 1,2 1 1,1 1 0,0-5 5,0 1 1,1 3 0,2 1 0,2-2 115,2-1 0,0-2 0,3-1 0,-3-1 32,-2-2 1,1 0 108,-2 5 1,-3-5 0,2-1 0,-4 0-76,-3 0 1,-6-5-1,2 4 1,-3-2-401,-2 0 1,1 0-214,-1-4 644,6 0 0,-4 6 0,5 1 0</inkml:trace>
  <inkml:trace contextRef="#ctx0" brushRef="#br0" timeOffset="1.42353E6">25338 18331 8355,'0'-13'2,"-6"6"1,-2 3 106,-3 3 1,-1 1-1,-1 0 20,1 0 1,1 1 0,1 3 0,3 5-1,2 2 1,2 1-255,2 0 1,2-3-1,3-1-154,5 2 1,-3-5 0,3-1-102,0-2 0,-2-2 1,2 0 251,0 0 0,-3-2 1,-2-2 115,-3-4 1,-1-3-1,0-3 1,0-1 31,0-2 0,0 1 0,0 2 0,0-1 80,0-2 1,0-5-1,0 3 1,0-2-39,0 1 1,2-1 0,2-4 0,4 0-50,3 1 1,1-1 0,1 0 0,-2 2-450,-3 2 0,3-3 0,-4 5 1</inkml:trace>
  <inkml:trace contextRef="#ctx0" brushRef="#br0" timeOffset="1.42428E6">24085 18703 8355,'0'-13'0,"0"1"-66,0 0 1,-5 5 158,-3 3 1,-3 12-52,-2 4 1,1 13 0,-1 0-1,1 2 1,0 4 0,-1 2-1,1 4 1,1 3 0,1 0-809,2-4 1,0 6 0,-5-3 0</inkml:trace>
  <inkml:trace contextRef="#ctx0" brushRef="#br0" timeOffset="1.42494E6">24011 19038 8355,'-4'-14'-97,"0"-3"1,-5 4 0,4-4-921,-2 3 837,4 2 0,-8 5 180,3 3 5,2 2 1,6-2-1,9 0 1,2 1-10,1 2 0,1-3 0,-1-2 0,2-1-20,2-2 0,-2-2 1,4-2-1,-2 1 22,1 0 1,1 3 0,-3 1 0,2 0 74,-2 1 1,-6-3 433,0 6-383,-1 0 1,-1 9 0,-3 4 0,-4 2-75,-4 1 1,2 1 0,-3 0 0,1 3-27,0 0 0,0 1 0,4-5-178,0 0 1,1-1 29,3-2 0,3-4 0,5-5 14,1 0 0,-5-5 0,0-4 0,1-2 69,-3-1 0,4 0 0,-6-1 0,0 1 9,2-1 0,-3 2 0,4 2 25,-2 0 0,1 3 1,-4-4-1,4 3 12,1 1 0,-3-2 27,4 4 0,0 0 0,5 4 96,-1 0 1,-4 1-1,1 2-67,0 1 1,2 4-1,0-2 1,-2 1-48,-5 3 1,1-4-1,-1 3-63,-1 0 1,0 1 0,0 0 45,1-2 1,1-5-82,0 1 1,-4-4 56,3-4 1,2 1 0,-2-5-1,-2-2-160,0-1 1,-1 0-1,2 1-486,1 2 671,0 0 0,2-5 0,1 1 1</inkml:trace>
  <inkml:trace contextRef="#ctx0" brushRef="#br0" timeOffset="1.42579E6">24767 18604 8355,'-8'-7'-561,"0"2"641,5 4 0,-4 1 0,5 1 0,-3 4 0,3 3 0,-1 3 0,0 3 0,-1 2 0,1 4 0,2 0 0,1 1 0,0 1 204,0 1 0,0 1 0,0-2-437,0-2 0,0 0 0,1 2 0,3-4-266,5-4 1,2-1-1,1-9 104,0-1 1,1-1-1,-1-4 92,1-2 0,-1 1 0,0-5 92,1-2 1,-5-1 0,0-1 130,2 0 0,1-6 0,2-2 0</inkml:trace>
  <inkml:trace contextRef="#ctx0" brushRef="#br0" timeOffset="1.42579E6">24991 18678 8355,'-7'0'337,"1"1"-27,6 3 1,0 3-1,0 6-322,0-1 1,0 5 0,0 1 0,0 0 0,0 1-191,0 0 1,-1 2-1,-2 4 1,-1-1-88,1 1 0,-2 0 0,1-2 1,1-2-317,2-4 1,-1-4 5,-2 0 583,3-6 0,-5-7 0,6-9 0,0-2 21,0-1 1,0-6-1,0-3 1,0-2 107,0-2 0,0 2 1,0 1-1,0 1 53,0-1 1,6-1 0,2-1 0,2 2-40,-2 1 0,3 6 1,-4-1-1,1 3 98,0 5 0,1-2 0,3 6-95,0 2 1,-1 2-117,-2 4 1,0 3 0,-5 5 0,-2 2-88,-5 2 1,-4-2 0,-5 3 0,-1-4-198,1 0 1,4-1 0,-1 1-821,0-1 975,3 0 0,-5-5 0,4-1 1</inkml:trace>
  <inkml:trace contextRef="#ctx0" brushRef="#br0" timeOffset="1.42579E6">25214 18765 8355,'0'-7'699,"0"3"0,0 8-578,0 4 0,0 7 0,0 3 1,0 1-330,0 4 1,0 5-1,-1 6-763,-4 1 1,-1 19 0,-7 4 0</inkml:trace>
  <inkml:trace contextRef="#ctx0" brushRef="#br0" timeOffset="1.44123E6">16049 15577 7291,'1'-12'0,"5"1"0,5 3 0,5 2-39,3 1 0,3 3 61,7-2 0,0 3 0,7 1 0,4 0 0,4 0 1,7 0-1,4 0 0,5-2 0,0 0 56,4-3 0,7-3 0,2 3 0,4-2-48,1-3 1,6 3-1,1 0 1,2 2-41,3 2 0,-1-2 0,-2 0 0,-3 3-4,-6 0 0,11 2 1,-7 0-1,2 0-1,-4 0 1,7 0 0,-8 0 36,-1 0 0,4 4 0,-2 1 0,1-3 0,0 1-9,-4 1 0,6-2 0,-7 2 0,1-3-9,-1-1 1,9 0-1,-6 0 1,-1 0 1,-1 0 0,-1 0 0,1 0 0,2 0 2,-2 0 1,-1 0 0,0 0 0,1 0-9,1 0 1,6 0 0,-1 0-1,3 0-2,0 0 0,1 2 1,1 0-1,3 2 42,4-1 0,3-1 0,-47-2 1,0 0-1,2 0 0,0 0 17,3 0 0,0 0 1,4-2-1,0-1 0,-1 1 1,0 0-1,2 0 0,0 0-69,1-1 1,0 1-1,-2 1 1,1 0 0,2-1-1,1 0 1,-4 1 0,0 1 11,-4 0 1,-1 0-1,1 0 1,0 0-1,-2 0 1,-1 0-1,1 0 1,0 0-34,-2 0 1,-1 0-1,1 0 1,-2 0 0,40 1-1,-5 3-110,-5 5 0,-5-3 0,-5 3 1,-5 0-155,-6 2 1,0 2 0,-7-1 0,-3 1-355,-7-1 651,-3-5 0,-5-2 0,1-5 0,2 0 0,2 0 0,2 0 0</inkml:trace>
  <inkml:trace contextRef="#ctx0" brushRef="#br0" timeOffset="1.45081E6">15180 14808 8355,'9'-8'-322,"-1"0"0,2-2 0,1-1-697,1-1 1068,-5 5 0,3 0 0,-5 4 0,2-2 0,1-2 0,1-1 0,0-1 0,4 1 29,2-2 1,7-1 0,-3-1 0,2 0 0,-1-1-1,4 1 1,1-1 0,1 1 87,-3 0 0,-1-1 0,2 1 54,-4-1 0,-3 1 1,-9 0-12,-4-1 0,-4 6 0,-5 3 0,-8 3-50,-6 1 0,-10 1 0,-4 3 0,-4 5 45,-4 2 0,-9 2 0,-8 4 0,-3 4 146,-1 2 0,-2 2 1,0 1-1,5 2-153,3 0 1,7 6 0,9-6 0,6-1-221,5-5 0,10 0 0,6-4 0,8 0-87,3-1 1,8-1 0,4-7 0,6-2-105,9-1 1,5-2 0,10-4-1,4-2-113,6-2 1,9-4-1,3-8 1,7-5 190,4-3 0,6-2 1,-1-1-1,1-4 1,-1 1 76,1 0 0,-2-3 1,-9 5-13,-11 5 0,-8-1 0,-18 8 0,-6 1 138,-7 1 1,-11 3 0,-8 2 73,-10 5 1,-7-1 0,-9 1-1,-2 1 1,-5 3 229,-6 4 0,0 3 0,-4 5-177,1 1 1,-6 5 0,2 2 0,1 4-1,1 1 22,1-1 1,4 1 0,0 0-6,5 0 1,8-2 0,10-2-379,9-5 0,5-2 1,6-1-1,7-1 1,10-1-173,11-3 1,11-2-1,8-6 1,8-2 47,7-2 1,5-4 0,7-9 0,2-2 117,-2 0 0,1-7 1,-2 4-1,-4 0 58,-3-2 0,-9 5 1,-7 0-1,-8 1 47,-8 3 1,-10 1 0,-14 1 159,-7 1 0,-14 5 0,-19 3 0,-10 4 35,-11 4 1,-7 3 0,-7 5 187,0 1 1,0 3-1,1 1 1,3-1-1,6 1 26,5-1 1,10 1-1,8-3 1,6 1-313,6 1 0,2 1 0,11-5 0,2-1-107,5-2 0,8 2 0,7-3 0,1 2-117,3-2 0,6-3 1,2-5-1,2 0-185,2 0 1,6 0-1,2-1 1,-1-3 178,2-4 0,-5-3 0,2-2 0,-4-1 142,-3-2 1,-7 2 0,-1-2 229,-7 2 0,-10 1-82,-4 1 1,-8 1-1,-4 3 1,-4 4 0,-5 2 130,-4 2 0,-2 2 0,-2 2 0,-1 4-9,-3 3 1,-3 6-1,-5 0 1,0 3-295,0 2 1,0 0 0,1 0 0,3-3-384,4-1 0,5 3 0,6-5 0,7 1-434,5 1 1,7-4 0,6 3 0</inkml:trace>
  <inkml:trace contextRef="#ctx0" brushRef="#br0" timeOffset="1.45246E6">23465 14709 8158,'-11'-8'-37,"3"0"40,2 5 50,6-3 1,2 6-1,2 0 1,4 0-1,3 0-341,2 0 1,-1 0 0,0 0 24,1 0 417,-1 0 0,-10 0 0,-7 0 174,-4 0 0,-4 5 0,1 0 1,0 2 63,-1 3 1,1 1 0,-1 1-224,1 0 0,5 5 0,3-1-163,3 0 0,1-3 0,1-2 1,3-2 1,3 0 0,7-5-133,2-1 1,0-3 0,3-4 0,0-4-1,-1-3-57,0-2 0,-2 1 0,-3-2 0,-1-1 118,1-1 0,-1-5 0,-1 3 1,-3 0 28,-4 0 1,-2-3 0,-2 4 0,0-1 78,0 0 1,-6 3 0,-1 5 0,-1 3 66,0 1 0,0 2 0,-5 6 0,1 2 53,-1 4 1,1 5 0,0 3-1,-1 5-102,1 2 1,-1 2-1,1 1 1,1 2 38,3 1 0,2-5 0,6-4-138,0-2 0,0-2 1,0-3-1,2-1 0,2-1-62,4-3 0,3-2 1,1-6-1,1 0 53,-1 0 1,1-6 0,-2-2 0,-2-3 16,0-1 0,-3-5 0,4 1 0,-3-1 19,-1-1 1,-1-1 0,-2-6 0,1 0 4,-1 0 0,-2 5 1,-1-1-1,0 0 18,0 2 1,0-3-1,0 5 85,0 2 0,-1 7 0,-2 5 0,-3 6 24,0 5 0,-3 7 0,-3 5-65,-1 3 1,2-1 0,2 9 0,1-2 0,-1-1 34,2 0 0,-2-2 0,5-1 0,1-2-70,1-2 1,2-3 0,2-6 0,2 1-70,4-1 0,3-5 0,2-3 0,-1-2-41,0-2 0,1-2 0,-1-2 31,1-4 1,-5-5 0,-1-2 0,-2-1-40,-2 1 1,0-3 0,0 0 0,1-2 35,-2-2 0,0-1 0,-2-2 0,0 0 54,0 1 0,-4 3 0,-2 2-30,-1 1 0,-1 7 0,-4 7 172,-1 2 0,2 13 1,2 6-1,2 5-117,1 3 0,-3 5 0,2 3 0,-2 1-33,1-1 0,5 3 1,-1-4-1,3 0-176,1-3 0,0 0 0,3-3 0,3-4-293,7-3 1,3-2-307,1-5 0,2 6 0,6 1 0</inkml:trace>
  <inkml:trace contextRef="#ctx0" brushRef="#br0" timeOffset="1.45308E6">24445 14560 8355,'0'-12'10,"0"0"1,0-1 0,0 1-1,0-1 1,1 2 451,4 3 1,-3 3-1,7 5-243,0 0 1,2 1 0,2 3-1,-1 4-11,0 3 0,5 3 0,0 3 0,-2 3-102,-2 4 0,-4 5 0,-1 1 0,0 0-142,-1 1 1,4-1-1,-4-2 1,1-1-109,1-3 1,-3 0 0,4-4 0,-2-1-353,2-3 0,0-2 0,-1-3 1,0-1-546,0-2 0,-2-1 687,1 1 0,-5 3 0,3-4 1</inkml:trace>
  <inkml:trace contextRef="#ctx0" brushRef="#br0" timeOffset="1.4534E6">24619 14808 8355,'7'-12'-258,"-3"0"468,-8 5 0,1 1 0,-5 8 19,-2 2 1,0 3 0,-1 5 0,2 0 0,-4 1 0,1 1-290,-3 2 0,-1 2 0,4 4 0,0-3 1,-1 1-1,1-2 0,1-1 0,1-1-1070,2-3 0,5 0 721,-1-1 1,3 1 0,1-1 0</inkml:trace>
  <inkml:trace contextRef="#ctx0" brushRef="#br0" timeOffset="1.55684E6">15528 14288 7196,'12'0'0,"2"-2"0,1-1 0,3-1 0,3 1 0,3 1-15,4-2 1,6 1 0,1-4 0,4 0 41,2 0 1,6-1-1,-2-5 1,3 0-1,3-2 1,3-2-1,4 2 1,3 1 22,1 2 0,1-1 0,3 1 0,3-1 1,3 2-1,1 2 0,4 2 0,0 1 1,2 4-55,-2 0 1,-4 2 0,7 0-34,0 0 1,-3 0-1,6 0 1,1 0 28,1 0 1,6 0-1,0 0 1,-1 0 12,-2 0 1,7 0 0,0 0 0,-1 0 2,-1 0 0,-4-4 0,1 0 0,-1 1-16,-2 2 0,-1 1 0,1 0 0,0 0-30,0 0 1,0 0-1,-2 0 1,-1 0 28,-1 0 0,-6 1 1,4 2-1,-1 1-1,-1-1 0,2 0 0,-9-1 0,2 3-18,1-3 1,10 0-1,-8-2 1,0 0-10,0 0 1,-4 0-1,10-2 1,-2 0 24,-3-3 0,4-3 0,-6 3 0,1-2 2,-1-3 1,0 3 0,-11 0-1,-3 2 15,-3 2 1,-1-2 0,2 0 0,0 1-7,-2-1 1,-1 3-1,5-2 1,0 3-42,0 1 1,5-4 0,-1 0 0,0-1-4,1 0 1,1 4-1,4-4 1,-3 3 26,-2-2 1,-1 1 0,-4-4-1,-1 0 8,-3 0 0,1 0 0,-5-2 0,-3 2 74,-4 1 0,-1-3 1,-4 0-1,-2 0-27,-2 0 0,-1 0 0,1 3 0,-1-1-19,0-2 1,0 3 0,1 1 0,0 0-20,3 1 0,-1 0 0,6 4 0,-1 0 15,-1 0 1,6 0 0,-2 0-1,5 0 47,-1 0 1,-1 0 0,-1 2 0,-1 0-35,1 2 1,-6 1 0,-3-4 0,-3 2 14,-5 1 0,2 0 1,-3-4-8,0 0 0,-2 0 0,-6 0 0,-2 0 0,-2 0 57,2 0 0,0 1 0,0 2 0,-1 1-16,1-1 0,2 3 1,2-1-1,1 1 1,2-1 0,4 3 0,-2-2 1,-1 1-28,0 2 1,5 1-1,-2 0 1,3-2-47,1 2 0,4 1 1,0 1-1,-1 0-36,-1 1 0,-3 3 0,-3 1 0,-5-2 18,-6-1 0,-5-2 0,-4 2 0,-2 1 2,-3 2 1,-2-1 0,-6-3 0,0 0 31,0 4 1,-4-3-1,-2 4 1,1 0 68,-1 2 0,2 4 0,4 1 1,0-1-39,0 1 0,1 0 0,3 1 1,5 2-58,2 1 0,5 8 1,2-4-1,1-1-28,3-1 0,2-5 0,1 3 0,0-2-69,-1-3 0,1-3 0,0-2 1,0-1 76,0-3 0,-6-1 1,-1-1-1,-3-1 69,-3 0 0,3-3 0,-8-1 1,0 2 20,-3 1 1,-2 1 0,-2 0 0,0 1-23,0-1 1,-6 5-1,-2 1 1,-3 1-16,-1 3 0,-2 3 1,-1 4-1,-2 2-46,2 1 1,-3 4 0,1-3 0,2 1-78,2 0 0,0-4 0,1-5 1,-1-2 65,1-2 0,0-3 1,-1-7-1,-1-2 59,-2 0 1,2-7 0,-4 4 0,0-2 46,-2 0 1,-4 2 0,-1-4-1,0 4-59,1 1 0,-5-3 0,-2 3 0,1 0-72,0 0 0,-3 1 1,2 6-1,1 1 3,0 1 0,-3 2 0,2-3 0,1 3-74,0 2 0,1-4 0,4 4 0,0-3 86,0-1 0,1 0 1,-1-2-1,1-3 49,4 0 0,-2-1 0,4-1 0,0-2 0,-2-1-18,1-4 0,3 1-1,-5 1 0,4-2 0,-3 2 0,-2-3 0,-2-1-106,0 0 1,-7-1 0,-2-2 0,-3-2 44,-1-2 1,-4 3 0,-2-3 0,0 0 43,1 0 1,-4 4 0,3-1 0,-1 3-4,-3 1 0,-1 0 1,-1-2-1,-2-1 38,-3-1 1,2 0 0,-6 4 0,0-1-8,1-3 1,1 2 0,2-3 0,-2 1 0,-2-1 0,0 3 1,8-1-3,-4-1 0,6 2 0,-6-2 0,5 3 0,2 1-7,1 0 1,7 0 0,-4 0 0,3 0-4,3 0 0,-7 0 0,6 0 0,0 0 5,-1 0 1,1 1 0,-4 2 0,-2 1 4,0-1 1,-3-2-1,4-1 1,-1 0-1,-4 0-25,-4 0 0,1 0 0,-4 0-5,0 0 0,-1 0 0,-4 0 1,1 0-1,-1-1 4,5-3 1,-1 1 0,2-4 21,2 2 1,-2-1-1,3 2 1,1-3-1,-1 0 1,-1 2 115,-1-1-99,-3 5 0,8-9 0,-6 6 1,-1 1-1,0 2 0,0 1 17,0 0 0,-1 0 0,-1 0-38,3 0 0,3 1 1,1 2-1,1 3 1,-1-1-40,0 1 0,1-2 0,1-3 40,2 3 0,-5-2 0,3 3-12,-3 1 1,3-5 0,-8 3 0,1-1-1,-1 0 13,-1 1 1,-7 4 0,2-4 0,0 0 0,0 0-9,0 1 1,2 3 0,-6-3-3,3 2 1,1-4 0,0 3 0,1-2-1,3 0 1,4-1 2,3-2 13,2-1 1,3 0 0,2 0 0,0 0 0,0 0-2,-3 0 1,3 0 0,-1 0 0,-1 0 11,2 0 0,-8 0 1,1 0-1,-2 1-23,2 3 0,-5-1 0,6 4-27,-1-1 0,0-1 1,2-2-1,-1 1 1,2-1 27,2-2 1,2-1 0,4 0 0,-1 0 18,1 0 1,-3 0-1,2 0 1,0 0 18,-2 0 1,0 0 0,-5 2-1,0 0 6,-3 2 0,-3 2 1,2-3-1,-2 1-2,2-1 1,-4 2-1,1 1 1,2-1-9,2 1 1,0-1 0,8-2 0,2 1-3,2-1 0,0-2 0,9-1 0,-2 0 6,-2 0 0,-1 4 0,1 0-3,1-1 0,-2-1 0,-5-2 1,-2 0-30,-2 0 1,2 4 0,-2 0 0,0-1 0,0-2 4,-3-1 1,0 0 0,2 0 0,4 0 14,2 0 0,3-1 1,2-4-1,2-1 21,2-1 1,1-8 0,5 2 0,2-1 28,2 1 0,0-4 0,0-1 0,3 0-30,3 0 0,2-4 1,-1 3-1,1-2-9,0 1 1,1-1-1,1-4 1,2 0 19,-2 1 0,3-1 0,-1-1-91,-2-3 1,-1-3-1,-1-5 1,-1-2 68,1-2 0,0-3 0,-2-7 0,-1-2 0,-2 0 1,1-3 0,5 3-1,1-4 1,3 1-1,2 2 1,0-1 0,5 1-1,2 3 62,2 4 0,-1 5 0,6 4 0,4 3-40,2 1 1,6 5 0,-4 7 0,3 3-72,2 1 0,1-2 0,3 3 0,2 2 1,1 1-164,-2 2 0,-4 5 1,-4 3 134,-1 2 0,2 2-527,-3 0 1,5 6-1,-3 1 1</inkml:trace>
  <inkml:trace contextRef="#ctx0" brushRef="#br0" timeOffset="1.55951E6">17587 4638 8355,'0'-13'0,"0"-2"0,0-3 0,0-2-180,0 0 0,0-4 81,0 4 0,0-2 0,0 5 0,0 0 1,0 1-1,-2-1 156,-2 2 0,3 6 0,-5 2 1,2 0-1,-2 1-80,0 1 1,-3 1 0,-4 4 0,-3 1 102,0 3 1,-6 3-1,1 5-42,-2 1 0,-8 5 0,-2 2 0,-1 4 61,1 1 1,-2-1 0,6 3-1,3 0 11,4 2 1,0 4 0,6-2 0,0 2-50,3 5 1,2 5 0,2 8 0,5 3 42,3 4 0,1 6 0,1 4 1,3-1-66,5 1 1,7-3 0,5-8-1,4-3-48,4-3 0,2-4 1,6-6-1,1-8-38,-1-5 1,6-9 0,1-3-1,1-7 59,1-5 1,-1-8-1,5-5 1,-1-8-103,1-8 1,0-7 0,-1-9 0,-1-3-6,-2 0 1,-3-8-1,-6 2 1,-1-2-35,-3-4 0,-4 5 0,-9-2 0,-3 2 5,-3 1 1,-7-2-1,-3 1 1,-3 3-2,-1-1 1,-7 1 0,-5-2-1,-9 2 11,-6 3 0,-5-2 0,-7 7 0,-1 4 129,-1 6 0,-9 6 0,3 6 0,2 7 106,1 5 1,3 1 0,5 7-1,3 3-418,4 8 0,4 16 46,4 12 0,3 11 0,6 5 1</inkml:trace>
  <inkml:trace contextRef="#ctx0" brushRef="#br0" timeOffset="1.56E6">18219 5085 8355,'0'-12'-111,"1"-1"1,2 1 12,1-1 0,5 5 0,-4 1 0,2 2 0,3 2 0,1 2 0,1 1 0,2 0 309,2 0 0,0 1 1,4 2-1,2 2-185,2 2 1,2-3 0,1 3 0,5-1-98,4-4 1,-4 0 0,6-2 0,-1 0-955,-2 0 709,-6 0 1,7-6-1,-5-1 1</inkml:trace>
  <inkml:trace contextRef="#ctx0" brushRef="#br0" timeOffset="1.56022E6">18740 4849 8092,'-11'-12'0,"3"0"0,5 0 0,6 4 0,5 5 0,3 6 0,1 5 0,1 4 0,-1 0 0,-1 2 0,-1 1 0,-2 4 0,0 3 0,-1 4 0,-3 2 0,-2 2-324,-2 3 1,0 5 358,0 3-472,0-3 1,-11 5-1,-3-6 1</inkml:trace>
  <inkml:trace contextRef="#ctx0" brushRef="#br0" timeOffset="1.56313E6">19794 4825 7809,'0'-13'-1090,"0"1"1221,0-1 1,0-3 0,0-1 0,2 2 0,0 1-1,4 2 1,-1-1 0,2 2 70,0 3 0,1-1 0,6 3 0,1 1 1,2-1-1,-1 3 0,1 3-316,-1 4 1,1 3 0,-5 7-1,1 3 1,-2 3 45,-3 4 1,-2 1-1,-6 1-134,0 3 0,-6-2 1,-4 5-1,-3-2 28,-4-2 1,-5 3-1,1 1 1,-3-2 155,-5-5 0,2-1 0,0-8 47,5-1 0,0-6 1,5-5-1,2-3 0,3-2 41,3-3 0,4-5 1,5-6-1,0-3-45,0-1 0,5 0 0,4-3 0,2 2-6,1 2 1,5 2-1,1 5 1,-1 1-27,1 2 1,-1 5-1,-5 0 1,1 6-3,-1 6 0,-1 2 0,-1 2 0,-2 2 5,2 2 0,-3 4 1,0-3-1,-2 0-13,-2-1 1,4 0 0,0-5 0,1-1-92,0-2 1,0 0-1,5-3-132,-1 1 1,1-5 0,-1 3 101,0-4 0,6-1 0,2 0 1</inkml:trace>
  <inkml:trace contextRef="#ctx0" brushRef="#br0" timeOffset="1.56361E6">20216 4849 8355,'0'-12'-151,"0"2"1,1 6 0,2 8 46,1 6 0,0 2 1,-2 1-1,0 0 32,2 4 0,5-3 1,-4 2-157,2-2 0,-3-6 1,5-1 180,0-1 1,-2-3 0,0-8 0,0-3 49,0-3 0,-4-1 0,2-1 0,-1 1-11,0 0 1,0-1-1,-2 1 1,1-1 163,1 1 0,0 4 21,-4-1 1,0 5-89,0-4 0,0 7 1,0 1-1,0 6 1,0 6 0,0 0 1,4 4-1,1 2 1,1 2-84,0 2 0,3 5 0,-2 4 0,0-1-41,-3 0 1,2 5 0,-2-2 0,-2 3-22,0 1 0,-4-4 0,0-1 1,-4-2-37,-1-3 1,-1 0 0,-4-3 0,-1 0 45,1-3 1,-1-4 0,1-6 0,0-1-18,-1-2 0,1-5 0,-1 1 15,1-2 0,5-12 0,3-4 0,3-4-54,1-4 1,5-1-1,5-2 1,4 0-72,2 0 0,6 1 135,-1-1 0,2 0 0,2 0 0</inkml:trace>
  <inkml:trace contextRef="#ctx0" brushRef="#br0" timeOffset="1.56391E6">20551 5159 7544,'7'6'56,"-1"2"1,-3 7 0,1 3 0,-1 0 0,-2 1 0,-1-1 0,2 2-184,2-1 0,-3 0 1,4 3-1,-4-2-299,-1-3 1,0 0 0,0-5 0</inkml:trace>
  <inkml:trace contextRef="#ctx0" brushRef="#br0" timeOffset="1.56412E6">20675 4341 8115,'-13'0'-480,"1"0"1,5 9 0,2 4-1,0 1 416,1-1 0,0 4 1,4 1-1,0 0-144,0 0 208,6 4 0,1-3 0,5 6 0</inkml:trace>
  <inkml:trace contextRef="#ctx0" brushRef="#br0" timeOffset="1.56445E6">20910 4887 7770,'2'-7'42,"2"2"0,3 3 0,5-1 0,2-1-84,2 1 1,0 2 0,3 1 0,0-2-113,1-2 0,-1 3 0,3-3 0,-3 2-568,-1 2 546,-1 0 1,1-5 0,1-2 0</inkml:trace>
  <inkml:trace contextRef="#ctx0" brushRef="#br0" timeOffset="1.56499E6">21307 4700 7500,'0'-12'0,"0"0"0,0-1 145,0 1 1,2-1-1,2 2 53,4 3 1,-1 4 0,0 8-216,-2 4 1,1 3-1,-3 2 1,1 1-49,-2 2 1,1-2 0,0 4 0,1-2-1,-1 1 1,-2 0 0,-1-5 0,0 0-95,0 1 0,2-5 126,2 0 1,-1-5 0,5 1-20,1-2 1,-2-4 0,2-2 2,0-4 0,-2-3 0,1-2 0,2 1 1,0 0 13,-2-1 0,2-3 0,-6-1 88,-2 2 103,5 1-33,-5 2 0,3 6 1,-5 6-17,0 7 0,0 5 0,0 5 0,0 2-18,0 1 0,2 4 0,0 0 1,3 3-25,-3 1 1,1 8 0,0 0-1,1-1-136,-1 0 0,-2 1 0,-2 2-38,-3-2 0,1-3 0,-4 0 0,0-4 11,0-3 0,0-6 1,-2-4-1,0-2 0,0-2-9,-2 1 1,2-6 0,1-3-89,-2-3 0,1-2-99,1-3 1,2-5 170,6-7 0,6-3 0,0-6 0</inkml:trace>
  <inkml:trace contextRef="#ctx0" brushRef="#br0" timeOffset="1.56532E6">21667 5197 8355,'-13'0'-230,"5"0"1,0 0 0,1-2 0,4-1 596,7-1 0,6 0-452,2 4 1,1 0 139,-1 0 0,-1 6 0,-2 2-127,-5 3 1,-3 1 0,-1 2 0,0 1 0,-1 2 47,-3-2 1,1 3 0,-5-2 0,-2 0 83,-1-3 0,3 4 0,1-1 78,1 0 0,2-3-166,4 0 1,6-6 0,2-3 0,4-3-80,5-1 0,1-1 0,4-3 1,-2-6-479,2-5 0,2 1 401,1-2 0,0-9 0,-1-1 1</inkml:trace>
  <inkml:trace contextRef="#ctx0" brushRef="#br0" timeOffset="1.56557E6">21977 4353 7508,'-11'2'0,"1"2"0,3 4 0,1 3-91,-1 1 0,2 5 0,-1 1 0,0 1 0,2 3 0,0 2 36,0 0 0,-2 1 0,3 0 1,-1 0-199,2 0 1,-5-1 0,0 1 0</inkml:trace>
  <inkml:trace contextRef="#ctx0" brushRef="#br0" timeOffset="1.56581E6">22163 4874 7264,'0'8'-449,"1"-1"602,4-1 1,1-2-1,7-4 1,-1 0-212,1 0 1,3 0 0,2 0-1,0-1-183,0-4 1,0 4 0,-3-3 54,1 3 0,1-5 0,-5-1 0</inkml:trace>
  <inkml:trace contextRef="#ctx0" brushRef="#br0" timeOffset="1.56607E6">22299 4800 7690,'-4'-9'0,"0"4"0,1 4-81,2 6 0,1 5 1,0 2 238,0 1 0,0 3 1,0 2-1,0 0-223,0 0 0,0 4 1,0-1-1,0 1-174,0-2 1,1 2 0,2-4 0,1 0-46,-1 0 0,4-1 0,0-5 1</inkml:trace>
  <inkml:trace contextRef="#ctx0" brushRef="#br0" timeOffset="1.56641E6">22572 4787 8719,'0'-16'0,"0"-1"0,0 2 0,0 1 0,2 2 0,2 1 0,4 3 0,3 2 41,1 1 0,1 3 0,-1-1 0,-1 6 0,-1 5 0,-3 3 0,-2 2-256,-2-1 0,3 1 1,-2 0-1,-1 3 98,-2 0 0,-1 2 0,0-3 0,-1 3 65,-4 1 1,0-3 0,-5 0 0,3-1 31,2 2 0,-3-3 1,2 2 54,-1-2 0,4-2-18,-1 1 1,4-6-1,4-3 1,5-3-39,2-1 1,5-1 0,2-2 0,1-3-407,3 0 0,2-3 205,1-3 1,5-6-1,2-1 1</inkml:trace>
  <inkml:trace contextRef="#ctx0" brushRef="#br0" timeOffset="1.56691E6">22920 4787 8355,'-13'-5'38,"5"3"1,1-3 72,1-1 0,2 4 42,4-7 0,2 8-165,2 1 0,3 6 0,4 7 1,-2 2-122,0 2 1,-5 0 0,4-5-13,2 0 0,-3-1 1,1-1 46,2-2 1,1-5-1,0 0-31,-3-6 0,3 0 0,-3-5 0,2-2-17,-2-1 1,3-1 0,-3 0 0,3-1 84,2 1 0,-1-1 0,-1 1 0,-1 0 73,-2-1 1,-4 5 549,5 0-398,-7 5 0,0-1 0,-8 8 0,1 5 23,-1 7 1,-4-1 0,4 5-1,-3 2 1,2 2-86,2 1 0,-1 1 0,4 1 0,-3 4-199,3 0 1,0-3-1,2 2 1,0-1-315,0 0 0,4-1 0,2-6-10,1-1 0,1-1 0,5 5 0</inkml:trace>
  <inkml:trace contextRef="#ctx0" brushRef="#br0" timeOffset="1.56735E6">23366 5060 8355,'-12'-5'103,"-1"-1"1,2-4 0,3 2 0,5 0-1,6 1 1,5 3-107,3 3 1,2 1-1,-1 0 1,0 0-255,1 0 0,-1 0 1,1 0-1,-1 0 191,0 0 1,1 0 0,-1 0 0,-1 1-179,-2 3 1,-3-1 0,-3 5 180,1 2 0,0 1 1,-5 1 114,-3 1 0,1-2 0,-4-2 0,0-2 77,1-1 1,1 2 0,-2-3 51,2 2 0,1-3-126,4 5 0,0-5 1,1 3-34,3-2 0,3 1 0,6-3 49,-1 1 1,-1 5 0,-1 0-34,-2 2 1,-4 0-1,3-2 1,-1 0-1,-4 0-15,0 2 1,-2 2 0,0-1-1,-2-1-88,-2-3 0,-3 3 0,-5-4 0,1 1-210,3 1 0,-3-5 0,1 3 0,-4-2-301,-2-2 0,-1-2 524,5-1 0,-6-5 0,-2-2 1</inkml:trace>
  <inkml:trace contextRef="#ctx0" brushRef="#br0" timeOffset="1.56755E6">23552 4142 8657,'-14'-11'0,"-2"3"0,-1 7 0,2 8 0,4 11 65,3 8 0,-3 7 1,2 8-1,-2 7-861,-1 9 0,-11 12 0,-4 12 0</inkml:trace>
  <inkml:trace contextRef="#ctx0" brushRef="#br0" timeOffset="1.80557E6">6003 14064 8355,'7'-14'-56,"-3"-1"1,-1-1 0,-1 1 0,2 1 0,-1 1-1,-1 1 1,-2 0 0,-2 1 0,-2 1 0,-4 3 0,-3 2-1,-3 2 1,-3 1 0,-3 4 7,-4 2 1,-2-1 0,-1 5 0,-2 2 0,2-1 0,5 1 0,6-2 108,2 2 1,7-3 0,3 1 0,4 0 0,4 1 0,6-3 0,5 1 0,6-1-48,2-1 1,3 4-1,3-5 1,3 0-133,0 1 0,8-3 1,-3 2 10,1-3 1,5-1 0,-2 0 0,-1 0 0,-1-1 26,-2-3 1,-6 1-1,-7-4 1,-6 2 27,-4 2 1,-8-3 0,-8 1 63,-9-2 0,-11 4 0,-10-1 0,-3 3 63,-8 1 0,0 0 1,-4 0-1,-2 0 21,-4 0 0,5 4 0,8 1 0,7 1 14,8-1 1,7 1 0,10-2-159,4 4 1,9 3 0,9 2 0,10-1-351,7 0 0,11 1 0,2-1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8:50:42.92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12340 4341 7312,'-1'12'0,"-2"1"6,-1-1 0,0 0 1,4 1-1,0 1 1,0 1-1,0 3 22,0 1 0,0-1 0,-1 5 0,-2 5 0,-1 4 1,1 6-1,2 5 0,1 4-22,0 2 1,0 8-1,-2 9 1,-1 2-21,-1 3 1,0-3 0,4 9 0,-1 1-6,-3 2 0,2-4 0,-2 3 0,3 1 0,1-3-16,0 1 1,0 1 0,0-2 0,0 2 0,0-2 0,0 7 0,0 0 22,0 0 0,0-7 1,0 4-1,0 5 19,0 1 1,1 1-1,2-3 1,1-1-1,-1-1 23,-2 1 1,-1-1 0,0-2-1,0-5 28,0-3 0,0 8 0,0-4 0,0 3 12,0-1 0,0-3 0,0-1 0,0 1-43,0-1 1,2 7 0,0-4-1,4 1-87,1 0 0,-5-5 0,4-2 1,-2-4-107,0-5 0,0 4 1,-4-7-1,0-4 32,0-3 1,0 2 0,0-8-404,0-1 443,0-10 0,0 11 0,0-8 1</inkml:trace>
  <inkml:trace contextRef="#ctx0" brushRef="#br0" timeOffset="1333">14002 4638 8089,'-1'-19'0,"-2"3"-48,-1 2 0,0 1 0,4 1 0,0 0 0,1-1 0,3 2 1,6 2 235,5 0 1,-1 7-1,2-3-204,-2 4 0,3 2 0,-1 4 50,-1 3 1,-1 4 0,-1 3 0,-2 3-165,-3 2 0,2-1 0,-6 3 1,0-3-1,0-1 11,0-3 0,0 3 1,-4-1 86,0-2 1,0-5 46,0-2-12,0-5 1,-4-3-1,0-9 1,1-3 8,2-5 0,1 4 0,0-5 1,0 1-13,0 1 0,5-1 0,2 5-7,0-1 1,4 5 0,-3 1 0,3 2 4,2 2 1,-1 3-1,1 4 1,-2 4-12,-3 3 0,3 2 0,-3-1 0,2 0-42,-2 1 1,3-1 0,-4 1 0,1-1-73,1 0 1,-5 0 0,3-3-100,-2-1-1,5 1 267,-9-2 0,5-3 0,-6-8 0,0-5-30,0-2 0,0-1 1,1-1 30,3 1 0,-1-2 0,4-1 0,0-1 8,0 0 0,1 3 1,4 2 0,1 2 0,-5 4 0,0 5-41,2 0 0,0 1 0,-1 3-44,-1 5 1,-1 2-1,3 1 1,-3 0-48,-2 1 0,5-1 0,-2 1 0,3-1 37,2 0 1,-1-5 0,1-2 46,-1-4 1,-4-7 0,0-2 2,2-3 0,-3 3 0,0 0 0,0-2 0,-2-1-13,1-2 1,-1 1 0,-2 0 0,1-1 72,-1 1 0,-2-1 159,-1 1 1,2 1-133,2 3 0,-3 4 0,3 8 1,-1 4-60,1 3 1,-1 3 0,4 2 0,0 4-83,0-1 1,-3 3-1,4-5 1,0-2-24,-1-2 1,4-1 0,-1-4-189,5-4-4,-1-3 1,9-6-1,-3-2 1</inkml:trace>
  <inkml:trace contextRef="#ctx0" brushRef="#br0" timeOffset="1593">14746 4242 8355,'-18'0'-372,"5"0"1,0 5 0,11 2 0,3 1-8,3 1 0,6-1 1,-1 3 378,6-3 0,5 3 0,5-4 0</inkml:trace>
  <inkml:trace contextRef="#ctx0" brushRef="#br0" timeOffset="2008">14970 4514 6967,'-6'0'323,"6"0"1,1 6-358,8 2 1,-5-1 0,3 1 0,-2 2 0,-2 1-1,-2 1-2,-1 1 28,0-1 1,5 1 0,-1-1-24,-2 0 102,0 1 1,-1-6-13,3-3 0,-1-8-53,5-4 1,-3-4 0,1 0 0,1 0 0,-1-2 0,1-1 37,0-2 1,1 1-112,4 3 0,-3 1 0,-1 1 0,1 3 0,2 2 0,2 2 21,-1 0 0,-3 1 1,-1 6 21,1 1 0,1 6 0,0-1 0,-2 6 0,0 5 1,-1-1-1,-1-1-247,-1 0 19,-3-4 1,9 9 0,-5-4 0</inkml:trace>
  <inkml:trace contextRef="#ctx0" brushRef="#br0" timeOffset="2809">16446 3956 8355,'-6'-12'-165,"-1"5"0,-5 3 0,-1 3 0,1 3-656,-1 7 661,1-1 238,-6 15 0,-1 2 219,-6 8 0,0 6 0,2 5 0,1 8 0,3 6 0,1 7 0,2 4 0,4 7-41,4 5 0,2-4 1,6-1-1,2-3-396,2-6 1,8-7-1,9-8 1,4-5-297,4-6 0,-2-12 1,6-7-233,2-7 0,6 0 0,3-8 0</inkml:trace>
  <inkml:trace contextRef="#ctx0" brushRef="#br0" timeOffset="6461">16805 4316 8355,'0'-12'158,"0"-1"1,0 1 0,2 1 0,2 1 0,4 3-1,4 0 1,4 2 0,1-1 135,3 4 1,2 0 0,5 2-1,1 0 1,-3 2 0,-5 3-527,-2 7 1,-3 2 0,-6 7 0,-5 2-1,-4 4 1,-4 3 0,-6 0 0,-5 1-179,-6-4 0,-2 3 0,-2-1 376,0-1 0,-4-3 0,2-5 0,3-3 241,6-3 1,5-3-1,2-2 179,2 0 0,9-7 1,10 3-1,5-4-384,6-1 0,10-4 0,4-2-653,-1-1 1,4 0 0,0-2-17,-2 1 1,4-1 0,4-3 0</inkml:trace>
  <inkml:trace contextRef="#ctx0" brushRef="#br0" timeOffset="6995">17475 4403 8355,'0'-19'516,"0"5"1,0 8-438,0 5 1,0-1 0,-1 11 0,-2 0 0,-1 4 0,0 2 0,-1 2 0,1-1-116,1 2 1,2-3-1,1 4 1,0 1-208,0-1 1,4-4 0,2 0 0,1-4 57,2-2 0,2-7 1,2 2-1,-1-2-45,1-2 0,-1 0 1,-1-2-1,-1-2 250,-2-4 0,0-3 1,3-3 210,-3-2 1,2 2 0,-6-3-1,0 4 136,2 0 1,-5 1-1,3-1-4,-2 1 0,2 4-224,0 0 1,6 12-1,-3 3-151,-1 6 0,4 5 0,-4-1 0,-1 3-125,1 4 0,2 1 0,-3-1 0,1 3-123,-1 2 1,4 2 0,-5 6 0,-1 1 8,-2-1 1,-5 4 0,-2 1-1,-1-4 84,-2-3 1,-2-1 0,-2-6 135,1-5 1,0 0 0,-1-7-1,1-5 1,-1-6 142,1-3 1,0-2 0,1-2 0,1-2 41,2-4 1,5-7 0,-1-3 0,2-2-113,2-2 1,2-2 0,3-4 0,6-1-151,4 1 0,7 4 0,-1 2 0,3 2-321,0 2 0,1 2 73,0 4 1,0-1-1,0 1 1</inkml:trace>
  <inkml:trace contextRef="#ctx0" brushRef="#br0" timeOffset="7307">17971 4750 8355,'-7'-1'1193,"3"-3"-814,3 2 1,1 2 0,0 8-1,0 4-196,0 0 0,0 4 0,0 2 0,0 2 0,0 0-629,0 0 0,0 3 0,0-4 1,0 2-1,0-2-559,0-1 1,5 4-1,2-2 1</inkml:trace>
  <inkml:trace contextRef="#ctx0" brushRef="#br0" timeOffset="7530">18157 3832 8355,'-12'3'-260,"-1"5"0,2 2 1,2 11-1,2 1 0,0 1 13,0 2 0,3 0 0,-3 1 0,0 1 163,0 2 1,-1 6-1,-5-3 1</inkml:trace>
  <inkml:trace contextRef="#ctx0" brushRef="#br0" timeOffset="8511">18579 4576 8355,'0'-12'435,"1"4"0,3 1 0,4 1 1190,4 4-1179,5-5-412,3 5 0,7-9 0,5 4 1,5-1-1,0 1-702,-2 2 0,1-1-540,-3 2 0,-3 3 0,0-5 0</inkml:trace>
  <inkml:trace contextRef="#ctx0" brushRef="#br0" timeOffset="9268">19335 4428 8355,'0'-20'-118,"0"7"0,2 4 0,2 0 390,4-2 0,3 0 1,1 2 49,1 5 1,-5 4 0,0 4-1,2 6-402,1 5 1,-4-1 0,-3 4 0,-1-2-92,1 1 1,-3 4 0,3-5-1,-2-1 81,-2-1 1,0-2-170,0 1 0,1-2 250,3-3 0,-1-4 0,4-8 32,-1-4 1,2-3 0,-4-2 0,0 1-2,2 0 0,-1-1 0,5 1 0,-3-1-18,-2 1 0,5 0 0,-3-1 0,1 1 105,0-1-1,-5 5 1,2 1 22,1 2 0,-5 2 1,4 7-22,-4 4 1,-1 5 0,0 3-144,0 5 0,0 2 1,0 2-1,0 0 0,1 0-30,3 0 1,-2 4 0,3 0 0,-1-2 0,1-1-130,-3-1 1,0-1-1,-4-4 47,-2-3 1,-3 1 0,-5-2-1,-1-1 1,1-1 44,0-1 0,-1-7 0,1-1 33,-1-4 0,-3-1 0,-1 0 0,2 0 0,3-1-116,4-4 0,-2-1 1,6-7-55,1 1 0,2-1 0,1 1 1</inkml:trace>
  <inkml:trace contextRef="#ctx0" brushRef="#br0" timeOffset="9611">19856 4738 8966,'-5'-13'0,"-2"1"400,0-1-410,1 1 1,8 5 0,2 3 0,4 4 0,3 4 0,2 3 0,-2 1-1,-3 1-87,-4 0 0,-3 2 1,-1 2-1,0-1 1,0 1 95,0-1 0,0 4 1,-1 1 125,-3-2 1,2 0-1,-3 0 1,1 2-1,0 0 277,1 0 1,2-3-306,1 3 1,1-5-1,3-4 1,4-3-50,3-4 0,6-1 0,1 0-622,1 0 0,2-6 0,4-3-256,-1-6 1,1-5 0,0-4 0</inkml:trace>
  <inkml:trace contextRef="#ctx0" brushRef="#br0" timeOffset="9835">20179 3845 8355,'-5'-17'-19,"1"1"0,2 3 0,0 8 0,2 9 1,0 6-1,-1 3 0,-2 5 0,-2 6 0,-2 3-542,-3 1 382,5 3 0,-7-3 0,4 4 0,-3-1-115,-1 1 1,-6-4-1,-1 2 1</inkml:trace>
  <inkml:trace contextRef="#ctx0" brushRef="#br0" timeOffset="13319">20687 4514 8296,'1'-11'100,"4"3"1,-3 3-1,7 5 1,0 0 0,2 0-1,2 0 120,-1 0 0,6-2 1,3 0-1,2-3 1,2 3-1,0 0 0,-2 2-557,-2 0 1,1 0-1,-4 0 1,0 0-505,0 0 1,4 0 0,-3 0 0</inkml:trace>
  <inkml:trace contextRef="#ctx0" brushRef="#br0" timeOffset="13523">20923 4279 8355,'-6'-13'199,"3"8"1,-3 5 0,0 7-1,2 5 45,-2 5 0,4 2 0,-5 6 1,1 1-1,4 3 0,0 3-564,2-1 1,0 4 0,0-6 0,2-2-1,2-2-875,4-4 672,3 2 0,1-4 0,1 6 0</inkml:trace>
  <inkml:trace contextRef="#ctx0" brushRef="#br0" timeOffset="13851">21394 4291 8355,'8'-25'0,"1"1"0,0 6 410,8 5 1,-2 5-357,6 4 1,-6 3 0,1-4 0,-2 5 0,-3 5 0,-1 3 0,-3 4 0,-2 5-266,-2 3 0,-2 4 1,-2 1-1,-3-1 79,-5 1 0,-2 0 1,-1 0-1,0 0 118,-1-1 0,1 1 0,-1-1 49,1-4 0,1 0 0,1-7 0,3 1 42,2-3 0,2-3 0,7 1 0,5-5-30,2-3 1,7-1-1,2 0 1,5-1-204,4-3 1,-1-2 0,3-3-1,1 0-466,0 0 1,-5-2 0,4-2 0</inkml:trace>
  <inkml:trace contextRef="#ctx0" brushRef="#br0" timeOffset="14407">21853 4341 8355,'0'-13'1507,"0"7"-1300,0 0 0,0 7 0,0 4 0,0 3-188,0 3 0,1 1 1,2 1-1,1-1 0,-1 2 1,0 1-1,-1 2 1,3-2-455,-3-2 0,5-2 0,2-1 108,2-2 1,-3-5 0,0 1-1,2-2 144,1-2 0,1-2 0,1-2 0,-2-4 157,-3-3 0,1-2 0,-3 0 94,1-4 1,-3 3 0,3-2 0,-2 2 0,-2 2 230,-1-1 0,-2 5 0,0 0 83,0-2 1,0 6-342,0 4 1,0 5 0,1 8 0,2 1-132,1 2 0,1-1 1,-2 6-1,1 1-7,-1 1 0,3 6 1,-2 2-1,-2-1-39,0 0 0,-2 3 0,0-4 0,0-1-7,0-2 0,-6-2 0,-2-2 0,-3-3 9,-1-1 0,-5-2 0,0-3 115,2-1 1,-4-4-1,0-1 1,-2-1-79,0-3 1,6-2 0,-1-1 0,3-1-1,5-4-138,4-3 0,3-3 91,1-1 1,5-6 0,2-1 0</inkml:trace>
  <inkml:trace contextRef="#ctx0" brushRef="#br0" timeOffset="14808">22225 4676 8355,'0'-9'559,"0"1"997,0-1-1280,6-3 0,0 4 0,7 1 0,-1 2-327,1 2 1,-1 2 0,0 1 0,1 0 0,-1 1-469,1 3 1,-6 3 0,-5 5 208,-4 1 1,-4-1 0,-4 1 129,2-1 1,0-1 0,-3-1 0,1-2 67,2 2 0,5-3 1,-1 1 127,3 1 1,2-3 0,3 0 42,4-1 1,5-4-1,2 5 1,1-2 32,0 0 1,-3 4-1,0-2 1,-1-1 39,1 1 1,-1 2 0,0-2-51,1 1 0,-5 1 1,-1 4-67,-1 1 1,-8-1-1,-8 1 1,-3-1-161,-4 0 0,-5 1 1,1-2-1,-1-2-198,2 0 1,-2-7 0,5 3 0,2-4-30,1-1 0,-4 0 0,-1 0 1</inkml:trace>
  <inkml:trace contextRef="#ctx0" brushRef="#br0" timeOffset="15021">22659 3770 8355,'-12'0'0,"-1"3"-292,1 5 0,-1 6 1,1 11-1,-2 0 1,-1 0-1,-1-1 31,0 1 1,3 0 0,2 1 237,2 3 1,-2-3-1,4 5 1</inkml:trace>
  <inkml:trace contextRef="#ctx0" brushRef="#br0" timeOffset="15308">22907 3795 8355,'6'-11'402,"2"3"0,0 2-229,5 6 1,0 6 0,8 2 0,-4 4 340,-4 5 0,0 5 1,1 11-1,1 7-121,1 3 1,1 11-1,-5 1-297,1 8 0,-7 2 1,-1 4-1,-4 0-224,-1 0 1,-1-1-1,-4 1 1,-4-5 0,-5-8-291,-3-5 0,-10 4 1,-2-8-1046,-5 0 0,-9 5 0,-1 5 0</inkml:trace>
  <inkml:trace contextRef="#ctx0" brushRef="#br0" timeOffset="17219">15416 6784 8641,'-12'-1'0,"1"-3"0,4-3 0,5-2 0,7 1 0,1-2 273,4-1 1,5-1 0,3 0 0,1-2 0,4-1 0,-1-3 0,0-1-434,-2-4 0,0 1 1,0 0-1,-3 2 1,-3-2-1,-2-2 1,0-1-102,1 1 0,-6 0 0,-3 4 0,-3 3 0,-1 3 83,0 2 0,-5 5 0,-4 3 168,-2 2 1,-1 4 0,0 3 8,-1 8 1,2-1 0,1 6-1,4-1 1,0-1 20,3-1 0,3 3 1,4 0-1,6 0 184,5 0 1,-1 0 0,4-3 0,-2 2-175,1-2 1,1-2-1,-3 0 1,2-1-31,-2 1 0,-6-2 0,-2-2 0,-1 0-55,-3 0 1,-3 2-1,-5 0-91,-3-2 1,-7 2 0,-3-5 0,0 1-272,0-3 1,-2-2 0,3-2 199,2 0 1,1-6-1,2-1 1</inkml:trace>
  <inkml:trace contextRef="#ctx0" brushRef="#br0" timeOffset="17875">16061 6102 8355,'-5'-19'1451,"-4"2"-1107,4 9 0,-1 4 0,8 8-164,2 4 1,3 9 0,5 5 0,0 4 0,1 6 0,-1 2 0,1 6 0,-2 3-94,-3 4 0,-3 1 0,-5 1 0,0 0-677,0-4 1,-4 1 0,0-8-1,0-3-235,-1-4 1,3-3 0,-2-7-741,3-5 1439,1-8 0,0-2 0,0-6 1</inkml:trace>
  <inkml:trace contextRef="#ctx0" brushRef="#br0" timeOffset="17876">16049 6362 8355,'0'-6'612,"5"-1"0,3 4 1,3-1-469,2 1 0,5-3 0,4 1 1,4-1-474,3 1 1,4-1 0,-4 4-1,-2-2-602,0 1 1,-8 7 0,-1 3 0</inkml:trace>
  <inkml:trace contextRef="#ctx0" brushRef="#br0" timeOffset="17877">15751 6598 8355,'0'-12'187,"0"5"1,10 1-1,2 6 1,3 0-809,3 0 1,1 0-1,5 0 243,-4 0 1,4 0 0,-5 0 0</inkml:trace>
  <inkml:trace contextRef="#ctx0" brushRef="#br0" timeOffset="18044">16545 6635 8355,'0'-12'477,"5"-1"1,2 7-725,6 1 0,-2 5 0,-3 5-462,-4 3 0,-3 3 0,-1 1 1</inkml:trace>
  <inkml:trace contextRef="#ctx0" brushRef="#br0" timeOffset="18461">19137 6573 8355,'0'-12'208,"0"6"1,0 6-1,1 7-1020,3 4 1,3 2-1,6-1 1</inkml:trace>
  <inkml:trace contextRef="#ctx0" brushRef="#br0" timeOffset="18744">19261 7057 9483,'-7'-6'564,"1"5"1,5-4-1298,-3 5-2159,3 0 2578,-5 0 1,12 0 0,0 0 0</inkml:trace>
  <inkml:trace contextRef="#ctx0" brushRef="#br0" timeOffset="199033">14858 5457 8233,'12'-4'0,"2"-2"0,1 1 0,3-1 0,0 4-1450,0 0 1423,4 2 1,2-4 0,6-1 0,0-1 0,2 1-1,1 0 1,4 0 0,3-2 0,0 0 0,0 3 88,1 3 0,-1 1 1,6 0-1,2 0 1,3 0-1,4 1-136,2 3 0,2 2 0,8 3 0,5 0 0,4-1-140,1-1 1,3 2 0,11-5 182,4-1 1,-1-1 0,4-2 0,-48 0 0,0 0 35,1 0 0,0 0 1,7 0-1,1 0 1,-4-1-1,1 0 1,1 0-1,1-2-37,0-1 1,0 0 0,1-1-1,1-1 1,-1 0 0,1-1 0,2 1-1,0 0 80,3 0 0,-1 0 0,-2-1 0,1 1 0,2 0 0,0 0 0,-1 0 0,0-1 12,0 1 1,0 0 0,4 0 0,2 1 0,-1 0 0,1 0 0,1 2 0,0-1-32,-1 2 1,2-1 0,4-1 0,1 0 0,-5 1 0,0 0 0,3 0 0,1 1-58,0-1 1,2 0 0,2-1 0,1 0 0,4 1 0,0 2 0,0-1-1,1 1 127,-2 0 0,1 1 0,1-1 1,0 2-1,-1-1 0,0 1 0,0 1 1,-1 0-38,-1 2 0,0 0 0,2 2 0,-1-1 1,-4 1-1,-1 1 0,-1-1 0,-1 0-141,-1 0 1,-1 1-1,-5-1 1,0 0 0,0 0-1,1 0-140,-2 1 0,-1-1 1,-1-2-1,-1 0 0,-1 0 1,-1-1 218,-1 0 0,0-1 0,-2 1 0,0-1 0,-3-2 0,0 0 0,1 0 0,-1 0 0,0 0 0,-1 0 0</inkml:trace>
  <inkml:trace contextRef="#ctx0" brushRef="#br0" timeOffset="204725">17487 9947 8315,'-5'0'372,"3"1"1,7 2 0,1 1 0,5-1 0,3-1 0,3 1 0,-1 1 227,2-1 1,0-2 0,4-2-538,-1-3 0,-5-4 0,5-9 0,1-4 0,2-3 1,0-7 115,1-6 0,1-7 0,2-10-116,1-4 0,5-8 0,-2-3 1,0-2-119,-3-4 1,-5 4 0,-2-8 0,-4 5-291,-4 3 0,0 5 0,-10 10 1,-1 6-133,-2 7 1,-1 12 0,0 6 0,-1 7 22,-3 4 1,-3 7-1,-6 5 1,2 6-197,3 8 0,-2 2 0,5 7-247,-2 1 897,4 1 0,-2 2 0,5 0 0</inkml:trace>
  <inkml:trace contextRef="#ctx0" brushRef="#br0" timeOffset="205045">17897 8806 8355,'-17'-11'405,"1"2"-105,4 4-282,7 5 1,6-4 0,5 0 0,6-1 166,8 0 1,3-2 0,2-5 0,0-1-167,-1 1 0,1-6 0,0-1 0,-2-2 13,-2 0 0,1 5 1,-7-4-1,-2 3 57,-4 1 1,-6 7-107,1 0 0,-2 8 0,-4 1 0,-1 7 65,-1 4 1,0 8 0,4 5-155,0 3 0,2 8 1,2-2-1,4 1 0,3 2-1205,1 1 619,6-2 1,2 7-1,4-4 1</inkml:trace>
  <inkml:trace contextRef="#ctx0" brushRef="#br0" timeOffset="205737">16495 10455 8355,'-5'-11'0,"-2"2"42,0 0 0,1 12 0,6 1 1,0 6 112,0 2 0,0 6 0,0 4 1,0 6-1,0 3 0,0 4 1,0 1-1,2 4 0,0 1-136,3 2 0,3 2 0,-4-3 0,0-3 0,0-1 1,2-5-1,-1-4-598,1-3 0,-2-3 0,-4-2 0,0-4 77,0-4 1,0-6 0,0-1 0</inkml:trace>
  <inkml:trace contextRef="#ctx0" brushRef="#br0" timeOffset="206131">16272 10579 8355,'0'-23'0,"0"2"290,0-2 1,1 9 0,3-3-1,5 5 1,2 2 0,2 2-1,5-2 332,7-1 0,1 0 1,9 3-472,3 4 0,1 4 1,5 5-1,0 8 1,-1 6-74,0 5 1,-3 11 0,-7 7 0,-6 5-778,-5 2 1,-5 1 0,-9-1-1,-4 1 313,-2 0 1,-9-2-1,-6-3 1,-6-3 207,-4-4 1,-6-6 0,-2-4 0,1-5 51,0-2 0,-1-10 0,5 0 0,0-4-182,3-5 0,7-2 1,3-4 26,3-4 1,7-9-1,-2-2 1</inkml:trace>
  <inkml:trace contextRef="#ctx0" brushRef="#br0" timeOffset="207092">17078 10852 8355,'0'-25'528,"-5"6"0,-1 0 0,-2 4-157,4-2 0,2 0 1,2 5 0,2 1 1,2 3-239,4 4 0,-1 2 0,1 5 0,0 4-279,-1 5 1,3 9-1,-6 0 1,0 2 6,2 2 0,-5 0 0,5-1 0,-2 0 11,0-3 0,4-4 1,-2-4-1,-1-1-77,1 1 1,3-6-1,0-3 7,2-3 1,1-8-1,-1-4 123,-3-4 1,3-6-1,-4 3 1,2-1 32,-1-3 1,0 0-1,3 0 1,-1 1-59,-2-1 1,-5 4 0,2 3 190,1 6 1,-5 0 115,3 9 0,-2 3 1,-2 11-1,0 2-142,0 5 0,0 2 1,1 1-1,3-2-32,4-1 1,3-2-1,2 2 1,1-5-113,2-2 0,3-3 0,5-3 0,-2-4-103,-1-2 0,-1-2 1,5-2-1,0-2 96,0-4 0,-6-3 0,-2-3 0,-4-1 115,0-2 0,-1-5 0,-1 3 1,-3-2 83,-3 1 1,0 3 0,-1-2-1,-2 1-88,-5 3 0,0 1 0,-5 3 0,-2 3 25,-1 4 1,-1-2 0,-1 2 0,0 3-5,-4 3 0,3 5 0,-2 7 1,3 1-64,5 2 0,-3 5 0,4-2 1,0 2-42,3-1 0,3 1 1,1-4-1,0 0-154,0 0 1,5-2 0,3-5-43,4-2 0,0-4 0,0-6 0,1-2 190,-1-1 1,1-6 0,-2 1 122,-3-6 1,1 1 0,-4-3 0,-3 3 0,0 2 24,-2 0 0,4-1 0,0 1 1,-1-1 794,-2 1-704,-1 5 1,0 3-89,0 8 1,0 3 0,0 5 0,0 1-68,0-1 0,4 5 1,2-1-1,-1-1-32,1-1 1,3-3-1,0-1 1,2-3-106,1-2 1,5-1 0,1-4 0,0-1 35,-1-3 1,4-7 0,-4-7 110,-2-1 1,3-2-1,-2-4 1,1-1 0,-1-1-40,1-2 1,-1-5 0,-5 4 0,-1-2-40,-2-2 1,-4-3-1,3-3 1,-1-1-1,-3 1 45,-2 1 0,-2 7 0,-2 3 215,-1 3 1,-10 8 0,2 4 0,-2 8 0,0 6 0,3 9-53,3 9 1,2 7 0,6 4-1,0 4 1,2 3 0,2 2-49,4 4 0,3-2 0,1 4-302,1-2 0,3-2 1,1-6-1,-1-6 1,1-1-262,-1-3 1,5-4-1,-3-5 272,1-5 0,-3-5-679,0-5 0,3 0 0,1 0 1</inkml:trace>
  <inkml:trace contextRef="#ctx0" brushRef="#br0" timeOffset="207402">18901 10480 8355,'-8'-11'0,"1"1"410,2 2-154,0 5 0,5-1 0,2 8 0,2 6 35,4 5 0,-1 6 1,1 8-1,2 4-13,1 3 0,-3 6 0,-1 4 0,0 2-222,0 2 0,-3 3 0,3 1-267,-2-2 1,1-2 0,-3-4 0,1-6-1,0-5-66,2-2 1,-5-9-1,3-1 1,-3-3-810,-1-5 1,6-1-1,1-2 1</inkml:trace>
  <inkml:trace contextRef="#ctx0" brushRef="#br0" timeOffset="208669">18976 10542 8355,'-5'-17'0,"1"1"0,2 1 0,2 2 0,4 5 0,7 3 571,5 5 1,2 0 0,-3 1 0,2 3 0,-1 6-469,2 5 0,-4 0 0,3 6 1,-5-1-318,-4 0 0,-2 3 0,-6-2 0,0 2-287,0 2 0,-2-4 0,-2-2 0,-5-1 141,-7-3 0,3-5 1,-5-3-1,3-1-358,2 1 1,-2-4 677,7 1 0,2-13 0,1-5 1</inkml:trace>
  <inkml:trace contextRef="#ctx0" brushRef="#br0" timeOffset="208670">19335 10542 8355,'0'-17'0,"0"1"749,-5-1 0,3 9 0,-2 0 0,4 0-192,4 1 1,-1 1 0,5 5-310,2-3 1,1 2 0,1 0 0,1 4-279,-1 7 1,5 2 0,1 2 0,0 4 0,0 2 0,-5 2 0,-2-2 0,-2 0-221,0 1 1,-3-5 0,-1 1-897,1-2 1,-5-6 0,2-1 576,-6-1 1,0-2 0,-5-5 358,-1-3 0,2-3 0,0-6 1,1 1 227,3-1 1,2-3 0,1-1-1,1 1 206,4-2 0,1 4 1,7-2-1,1 2-184,2 1 1,3 1 0,6 1 0,-1 3-67,-4 4 1,7-2-1,-5 2 1,-2 0 25,0-2 1,0 5 0,-3-3 0,-2 2 59,-1 2 0,-2-1 0,1-2 1542,-1-1-1331,-5 0 1,-7 8 0,-7 2 0,-1 1-152,-1 2 0,1 2 0,-4 3 0,1 1-85,2 2 0,0-1 1,5-3-1,1-1-54,2 0 1,1 1 0,1-2 0,3-3-167,4-4 0,3 2 1,3-2-1,1-1-146,2-2 0,3-1 0,-3-1 145,-2-4 1,-1 3 0,-2-7 0,-1 0 0,-1-2 51,-2-2 1,-5 1 0,1 0 0,-2-1 214,-2 1 1,-2-5-1,-2 1 1,-4 2-90,-3 4 1,0-1 0,1 3-1,2-2-109,-2 2 1,3 3-39,-1 5 0,5 1 73,-1 3 1,8 3 0,5 5-1,2-1-156,1-2 1,6 0 0,3-5 0,1 1-78,-2 0 0,6-4 0,-4 4 291,1-4 0,-7-5 1,1-2-1,-4-1 1,0-2 99,-1-2 1,-5-6 0,-1 1 0,-2 1 534,0 1 0,0 1 1,-4 1 561,0 0 0,-4 3-213,0 1 0,0 7-725,4 1 1,0 11 0,0 9 0,0 2-66,0-1 0,4 7 0,1-2 1,1 4-172,-1 5 0,4 0 1,-5 4-1,-2 1-248,0 1 1,-2 6 0,0-3 0,0 0-226,0-2 0,-2-5 0,0-4 1,-2-4 234,1-3 0,-3-7 0,1-3 0,-1-5 64,1-3 0,-1-5 0,3-1 254,-1-4 1,-4-5-1,3-7 1,-1-3-96,1-3 0,0-4 0,5-2 1,0-3-83,0-4 1,0-4-1,2-3 1,2-3-39,4-1 0,7 4 0,3-1 0,0 4 1,1 4 43,1 4 1,-5 5 0,3 6 156,0 6 0,-3 8 0,4 0 0,-1 2 69,-3 2 0,-1 2 0,-3 2 0,-1 4-14,-2 3 0,-5 1 0,1 2 0,-3 1 163,-1 2 1,-7 4 0,-4-4 0,-5 1-304,-3 0 1,-2 4-1,-4-2 1,0-1-382,0-3 0,2 1 1,1-3-1,3-5-577,1-2 1,3 0 640,6-7 1,4-8-1,5-11 1</inkml:trace>
  <inkml:trace contextRef="#ctx0" brushRef="#br0" timeOffset="209292">20079 10058 8355,'0'-31'0,"6"-4"201,2 6 1,-1 0 0,1 4 463,2 1 0,-3 4 0,0 4-227,-2 2 1,-1 18 0,-4 10 0,0 11-250,0 8 1,0 11 0,0 4-1,0 3-177,0 6 0,0 2 1,0 3-1,0-1-110,0-4 1,0 3 0,0-8 30,0-4 0,0-5 0,0-10 0,0-4 0,0-4-75,0-4 1,0-4-114,0-4 0,5-8 277,-1-5 1,0-7 0,-3-8 0,2-3-15,1-1 0,6-2 0,-2-3 0,3-1-6,1 0 0,1-3 1,-1 2-1,1 4 124,-1 3 1,2 2 0,1 6 0,2 3-86,-2 4 1,3 3-1,-2 3 1,-1 5-93,-1 6 1,1 7-1,-1 1 1,-4 2 10,-3 2 0,-3 4 0,-4 0 0,-2-1-1,-2-2 1,-7-1 0,-8-1 0,-3 1-236,-4 0 1,-3-2-1,1-2 1,-1-6-79,2-5 1,2-5-1,4-5 1,5 0-258,2 0 1,7-5 0,4-5 0,6-5 188,5-6 0,9-7 0,2-4 0</inkml:trace>
  <inkml:trace contextRef="#ctx0" brushRef="#br0" timeOffset="210401">20638 9922 8355,'-25'-17'0,"0"1"0,6 1 571,2 6 0,9 5 0,4 8-35,2 5 0,2 3 0,0 5-355,0 3 1,0 11-1,0 4 1,0 7-114,0 2 1,4 1 0,1 5 0,-3 0 0,0-1 0,-2 1 0,0-2 0,1-3-1197,3-3 1,-2-4 0,3-2-266,1-3 1,-5-8 1129,3-8 0,3 2 0,0 0 0</inkml:trace>
  <inkml:trace contextRef="#ctx0" brushRef="#br0" timeOffset="210402">20675 10554 8355,'7'-5'19,"4"4"287,-3-4 0,2 3 0,-1-1 285,-1-1 0,1-2 0,5 3-450,2-1 0,-2-1 0,2 2 0,-2-2 0,-1-2 0,-2-3 0,-2-1-355,-1-1 0,-5-1 0,1 1 0,-2-1-121,-2 1 1,-4 0-1,-2-1 1,-1 1 327,-2-1 1,2 6 0,-2 3 0,0 3 121,-2 1 1,-2 0 0,1 1 0,1 3-46,3 5 0,-3 3 0,4 3 1,0 3-4,3 2 1,2-4-1,2 5 1,0-1-132,0 0 1,6 2 0,2-6-151,3-1 1,3-2-1,2-4 1,5-2 0,3-1 24,0-3 0,1-2 0,-1-2 0,-2-4-44,-2-3 0,-3-3 1,2-3-1,-1-1 197,-3-1 0,-2-1 0,-4 3 0,-2-1 224,-1-1 0,-2-5 0,-4 5 1,0 0 245,0 3 0,0 0 104,0 1 1,-2 5-357,-2 3 1,3 8 0,-3 4-1,2 5-149,2 3 0,0-2 1,0 4-68,0 0 1,5-3 0,0 4 0,1-1 0,0-3 45,1-1 0,2-2 0,3 1-223,0-1 1,1-5 212,-1-3 1,1-4 8,-1-4 1,-4-3 0,-1-5 0,-1-1-27,-4 1 1,0 0-1,-2-1 1,0 1 18,0-1 0,4 1 0,1 0-111,2-1 1,-3 6-1,5 3-26,0 3 1,-2 1 0,2 0 44,0 0 0,1 5 0,-1 4 0,-2 2 0,0 1 35,0 0 0,-3 1 0,3-1 0,-1 1 88,-4-1 1,4-4 0,-1-1 0,2-1-14,3-4 0,-3 0 1,1-2-1,0-2 93,-1-2 0,3-3 0,-5-5 0,1 0 5,0-1 1,3 1-1,-2-2 1,1 0-6,1 2 1,-3-3-1,4 6-14,-2-2 0,-1 3 0,3 1 29,-2 2 1,-4 6-205,5 7 1,-5 8-1,3 0 1,0-1 0,-1 0-140,4 2 1,-3-3 0,1 4-968,2 0 0,1-5 0,1 5 1</inkml:trace>
  <inkml:trace contextRef="#ctx0" brushRef="#br0" timeOffset="211338">22299 9823 8355,'-11'-20'48,"3"4"1,3 9 0,5 7 0,0 8 0,1 7 0,2 7 0,1 6 0,-3 6 144,-3 6 1,-1 6 0,-6 8 0,0 3 205,-2 4 1,-2 5 0,1 2 0,0 1-427,-1 2 0,2-5 1,3-3-1,4-8-147,2-4 1,2-7 0,2-4 33,2-6 1,7-5 0,7-8 0,0-6 0,1-4 12,0-3 1,1-5 0,0 0-1,-3-6 30,-3-5 1,-2-5 0,-1-2 0,-3-3 1,-4-1 1,-2 0-1,-2-3 1,-2 1-82,-2-1 0,-3-2 0,-5 0 0,-2 0 36,-2 4 1,-2-4 0,-4 3-1,2-1 141,3 2 0,0-2 0,3 5 1,0 1 106,2-2 1,-3 4-1,8-3 167,0 4 1,2 4-203,5 1 0,1 1 1,3-3-1,4 4 0,5-1-49,3 0 0,4-1 0,4-3 0,1 1-205,0 2 0,0-1 1,0-2-1,-1 2 176,1 0 1,0 3 0,-2-4 0,-2 3 150,-4 1 1,-4-2 0,0 4 173,-1 1 1,-6-1 101,-6 4 1,-6 3-1,-6 9 1,-2 1 26,-2-1 1,2 6 0,-3 3-1,5 1-339,4-2 1,1 2 0,4-4 0,-1 0-148,1 0 0,3-1 1,4-6-1,4-2 19,3 0 1,2-7-1,-1 3 1,2-4-341,3-1 1,-4-1-1,4-4 1,-3-3-1,-2-3 33,0-1 0,1-5 0,-2-1 164,-3-1 0,-2 2 0,-6-2 0,-2 1 0,-2 2-158,-4-2 1,-3 4 0,-2-1 183,1 5 1,0 1 0,-1 3 0,1 1 10,-1-1 108,1 2 0,5 5 0,4 2 0,6 1 68,5-1 1,3 2 0,2 0-31,-1-3 1,1 0 0,0-2 0,3 0 116,0 0 0,2 0 1,-3 0-1,2 0 332,-2 0 0,-1 1 0,-2 2 0,0 2-50,1 2 1,-1-3-1,1 5 1,-1 2-209,0 4 1,-3-1-1,-2 4 1,-2-2-274,-2 1 1,-2-1 0,-1-3 0,0-1-602,0 0 154,0 1 457,0-6 1,-1-3 0,-2-8 0,-1-5 0,1-2 45,2-1 1,1-6-1,0-3 1,1-2 20,3-2 0,3 0 0,6 1 0,-1-1-93,1 0 0,3 2 0,1 2 0,-1 6-696,2 5-288,1 5 0,6 5 0,0 0 1</inkml:trace>
  <inkml:trace contextRef="#ctx0" brushRef="#br0" timeOffset="212697">23490 10058 8355,'0'-25'-60,"0"1"0,0-1-433,0 0 1,0 4 859,0 1 1,1 5 0,2-2 0,3 6 0,-1 7 0,1 8 272,-4 6 0,4 8 0,-1 4-680,2 5 0,-4 1 0,1 5 0,-4 1 0,-2 3 0,-5 3 53,-4 2 1,1 1 0,-7-5-109,4-1 1,0 2 0,2-10 0,2-2 200,0 0 1,7-8 0,-3-3 106,4-2 0,2-7 0,4-3-43,3-2 1,8-4-1,4-1 1,0-2-199,1-2 1,4 0 0,4-2 0,-2 2-217,-1 1 0,3-2 0,0 2 1,-1 1-292,-2-1 0,-5 2 1,-2 4-1,-1 0-1634,-3 0 1840,-1 0 0,-2 0 0,1 0 0</inkml:trace>
  <inkml:trace contextRef="#ctx0" brushRef="#br0" timeOffset="212968">23850 9996 8355,'-4'-12'14,"-2"1"235,-1 3 1,4 3 19,-1 10 0,3 3 0,1 8 0,0 5 0,1 2 0,2 2 0,3 1 0,-1 3-92,1 4 1,2 2 0,-3-1 0,1-1-436,-1 2 1,0-5-1,-5-1 1,0-4-819,0-4 1,0 1-142,0-6 615,0-5 1,-6-7 502,-2-8 0,-3-3 0,-2-5 0</inkml:trace>
  <inkml:trace contextRef="#ctx0" brushRef="#br0" timeOffset="213291">23813 10071 8355,'4'-25'0,"0"0"0,-1 0 247,3 6 0,-3 1 0,5 6 131,2-1 0,1 2 0,2 2 25,-1 0 0,0 7 1,1-3-1,-1 4-259,1 1 0,-1 6 1,0 2-1,1 4-171,-1 5 0,-5-2 0,-3 6 1,-2 1-354,-2 1 1,0-2-1,-2-2 1,-2 0 0,-6-1-387,-5 0 1,0-1-1,-4-6 380,1-3 1,0 2 0,3-6 0,-2-1-416,2-2 790,1-1 0,2-6 0,0 0 1</inkml:trace>
  <inkml:trace contextRef="#ctx0" brushRef="#br0" timeOffset="213537">24234 9897 8355,'-4'-19'1027,"0"2"-438,1 3 1,3 8-1,3 3 1,2 6-1,1 5 1,1 4 0,-2 5-305,1 3 1,2 9-1,-2 4 1,-1 3-274,1 1 1,2 5 0,-4 1 0,-1 1-172,-2 3 0,-1-3 0,0 0-365,0-2 0,0-4 1,0-7-1,0 0 1,0-4-946,0-1 1,0-1 0,0 0 0</inkml:trace>
  <inkml:trace contextRef="#ctx0" brushRef="#br0" timeOffset="216344">21134 11807 8355,'-5'-23'-147,"1"1"1,2 2 46,0 2 278,2 7 1,0 7 0,0 10 0,0 6 0,0 7 0,0 5 0,0 2 99,0 3 0,0 7 0,0 6 0,0 1-225,0 0 1,0 0 0,0-3 0,0 0 0,0-5-1,0-4 1,0-5 0,0-3-117,0-2 0,0-3 0,2-7 75,2-3 0,3-2 0,5-6 1,0 0 50,1 0 1,5-6-1,2-2 1,5-3-134,4-1 1,-3-1-1,5 1 1,-2 1-505,0 2 1,-1 0-1,-3 3 1,0 1-68,0-1 0,0 2 0,-1 4 0</inkml:trace>
  <inkml:trace contextRef="#ctx0" brushRef="#br0" timeOffset="217138">21692 11857 8355,'-13'-20'0,"1"-2"631,-1 6 0,7 3-151,1 5-320,-1 0 1,4 2 0,-1 6 0,5 9 0,3 6 0,2 5 0,1 5-96,-1 4 1,3-1 0,-4 5 0,-1 1-264,1 2 1,-2 0 0,-4-2-74,0-1 1,0-5 0,1 0-1,2-6 1,1-6-274,-1-2 0,-2-6 441,-1 0 1,-1-9-1,-2 0 1,-3-6-2,0-7 1,1 0 0,-1-6 0,0-4 155,3-3 1,-2-1-1,1-6 1,1-4 54,1-2 0,2-2 1,2 3-1,2 1 135,4 2 0,3 8 0,2 2 1,-1 5-93,1 3 0,-1 3 1,2 7-1,1 4-95,1 2 0,1 2 1,-5 2-104,1 2 0,-6 7 0,-3 7 0,-3 1 1,-1 3-196,0 2 1,-5 0 0,-4 0-1,-3-2 26,-5-1 1,2-6-1,-4 3 1,0-3-23,-1-3 0,5 3 1,-1-6-455,2 2 496,1-4 0,7 4 0,0-5 0</inkml:trace>
  <inkml:trace contextRef="#ctx0" brushRef="#br0" timeOffset="217139">22101 11745 8355,'0'-12'496,"0"-1"0,-1 2-253,-4 3 1,4 1-86,-3 3 0,3 4 1,1 0-1,0 7 0,0 5 1,1 5-1,2 3 0,1 4 46,-1 1 1,-2 4 0,-1 2 0,0 2-185,0 2 1,0-1-1,0-6 1,0 1-171,0-2 1,0 2 0,0-3-363,0-2 1,4-8-1,2 1 1,-1-3-1,2-3-1709,0-3 1961,-4-2 0,8-1 0,-4 2 0</inkml:trace>
  <inkml:trace contextRef="#ctx0" brushRef="#br0" timeOffset="218018">22560 11460 8355,'0'-20'655,"0"4"1,1 4-1,2 5-394,1 7 1,0 1 0,-4 7-1,0 3 1,0 3 0,-1 4-1,-2 0-279,-1 0 0,-6 4 0,2-1 0,-3 2-189,-1 2 0,-2-5 0,-1 0 0,-2-2-586,2-3 0,1-3 0,2-2-944,-1-2 1386,1-5 1,0 2-1,-1-5 1</inkml:trace>
  <inkml:trace contextRef="#ctx0" brushRef="#br0" timeOffset="218019">22361 11447 8355,'-12'-12'1724,"0"5"-1578,5 2 0,1 6 0,8 2 1,2 2 86,4 2 1,4 1 0,6 5 0,6-1 0,5 1 0,1-1 0,2 0 0,-2 1-22,0-1 1,3 2 0,-5 1 0,-3 2-1026,-3-2 0,-7-1 1,0-2-1,-5 0-2217,-6 1 2687,-3-1 0,-12 1 0,-3-1 1</inkml:trace>
  <inkml:trace contextRef="#ctx0" brushRef="#br0" timeOffset="218020">22523 11336 8355,'0'-9'-47,"0"1"0,-2 5 448,-2-1 0,3 4 1,-3 4-1,2 6 0,2 4-175,0 2 0,9 6 0,2-1 0,1 3 0,3 0 0,-1 1 0,0 0 0,-3 0-564,-3 0 1,3-1 0,-4 1 0,0-1-122,-3-4 0,-1 2 0,-1-4 0,3 0 0,-4 0-1579,-4-3 1873,-4-1 0,-5-2 0,-1 1 1</inkml:trace>
  <inkml:trace contextRef="#ctx0" brushRef="#br0" timeOffset="218021">22386 11683 8355,'6'-12'49,"2"1"-50,3 2 1,7-2 0,3 3 121,2-3 1,3 3 0,3-1 0,3 0-440,0-2 0,3 0 0,0 1 0,2 2-153,0-2 0,3-1 0,-8-1 0</inkml:trace>
  <inkml:trace contextRef="#ctx0" brushRef="#br0" timeOffset="218168">23254 11571 8355,'9'-16'0,"-1"1"-915,2 4 488,-5 4 1,6 12-1,-4 2 1</inkml:trace>
  <inkml:trace contextRef="#ctx0" brushRef="#br0" timeOffset="230141">5581 12601 8346,'-4'-14'0,"-2"-1"0,0 0 0,-4 4 0,-1 7 0,0 8 0,1 8 0,2 7 0,0 5 320,1 1 1,-3 2 0,6 3 0,1 5 0,2-2 0,1 0 0,0-1-280,0 2 0,7-5 0,5-4 0,6-7 0,3-4 0,-1-3 0,4-3 0,2-4 0,3-4-232,-2-4 0,-2-4 0,-3-9 0,-2-4 0,-2-2 0,-3-3 1,-2-2-24,0-1 1,-6-4 0,-4 3 0,-6 0 59,-5-1 0,-8-3 0,-3 2 0,-3 0-9,-4 4 0,-3 8 0,1 8 0,-2 6 6,-2 5 1,5 8-1,-1 7 1,6 8-105,6 5 0,3 10 1,5-2 169,4-1 1,8-5-1,3 2 1</inkml:trace>
  <inkml:trace contextRef="#ctx0" brushRef="#br0" timeOffset="231021">6065 12477 8355,'-13'-32'448,"5"7"-269,0 9 1,4 3-1,-5 5-56,0 4 0,2 3 0,0 3 0,1 5-1,4 6 0,0 7 0,2 2 0,0 4 0,0 3 0,0 0 0,2 2 0,2 2-74,4 3 1,-1-1-1,0 0-330,-2-2 0,4-5 0,-4 0 0,1-1 0,-1-4-536,-2-2 1,-2-3 469,-1-6 1,0-6 0,-1-6 202,-3-7 1,1-10 0,-4-4 0,2-2 195,2-2 1,-3-5 0,2-3-1,2-3 97,0-1 1,2-5-1,0 1 1,2 1 219,2 2 1,0 2-1,7 3 1,3 4-165,-1 3 0,3 6 1,0 4 113,5 2 0,-2 7 0,0 3 0,1 3-260,-1 1 1,-4 5 0,0 5 0,-4 5 0,-4 4-334,-1 0 1,-2 9-1,-4-3 1,-2 1-93,-2 0 1,-7 3 0,-7 0 0,0-1 13,1-2 1,-4-7-1,4-2 1,2-4-641,1 0 982,2-6 0,11-7 0,2-7 1</inkml:trace>
  <inkml:trace contextRef="#ctx0" brushRef="#br0" timeOffset="231022">6449 12427 8355,'13'-5'608,"-5"3"-495,0-2 0,0 3 0,5 1 0,-1 0-75,1 0 1,3 0 0,2 0 0,1 0-288,3 0 1,0 0-1,1 0 1,-4 0-297,-1 0 1,-2 0 0,-3 0-1,-1-2-119,0-2 664,-5-3 0,4-11 0,-4-1 0</inkml:trace>
  <inkml:trace contextRef="#ctx0" brushRef="#br0" timeOffset="231023">6672 12316 8355,'-6'5'0,"-5"-2"125,2 5 0,2 2 36,-1 6 1,5-1 0,-1 6 0,3 1 0,1 2 0,0 0 0,0 1 1,0 0-175,0 0 0,1 0 1,2 1-1,1 1-365,-1 2 0,-2 0 0,-1-5 1,0-2-1340,0-2 1491,6-10 1,-5 12 0,5-8 0</inkml:trace>
  <inkml:trace contextRef="#ctx0" brushRef="#br0" timeOffset="231335">7379 11981 9037,'-16'-20'0,"-1"5"-178,2 6 0,6 3 1,0 7-1,0 4 0,-2 4 268,-2 6 0,-3 1 0,-2 6 0,0 4 372,0 5 0,0 7 0,3 3 1,-3 4-105,-1 4 0,3 10 0,0 4 1,2 4-250,2 0 0,5-1 0,3-5 0,2-5-121,2-6 0,10-3 1,4-9-1,4-3-407,4-4 1,5-7 0,4-8 0,0-2-432,4-1 0,-5-6 0,0-3 294,1-3 1,-5-6-1,4-2 1</inkml:trace>
  <inkml:trace contextRef="#ctx0" brushRef="#br0" timeOffset="231761">7813 12353 8355,'0'-13'-86,"2"1"0,1 0 0,1-1 89,-1 1 1,-2 3 234,-1 1 1,1 7 0,2 1 0,1 7 0,-1 5 0,-2 5 40,-1 3 0,0 4-224,0 1 1,-5 5 0,-2 3 0,-1 1 23,-1-1 0,5 6 0,-3-6 0,0-3 6,1-2 0,3-3 1,-1 0-1,2-2-63,2-2 1,0-3 0,2-7-1,2-2 23,4 0 1,3-7-1,3 2 1,2-2-111,5-2 0,4-2 0,4-2 1,3-4-182,-1-3 0,5-1 1,-4-1-1,1 1 1,-2-1-452,0 1 0,-6 1 1,-6 1 212,-1 2 0,-2 0 0,-3-5 0</inkml:trace>
  <inkml:trace contextRef="#ctx0" brushRef="#br0" timeOffset="232062">8396 12378 8355,'-5'-13'0,"3"1"468,-2-1 0,2 5 1,-1 3-1,-1 3-212,1 8 1,2 5 0,1 5 0,1 5 0,2 2-1,1 4-30,-1 1 0,-2 0 0,-1 5 1,0 2-133,0 0 1,0-2 0,-1 1-377,-4 0 1,4-4 0,-3-1 0,1-4 0,0-3-619,-1-1 0,0-6 1,4 1-273,0-2 0,-1-7 978,-3-3 1,2-4-1,-2-4 1,1-6 193,-1-5 0,3-4 0,-5-6 0</inkml:trace>
  <inkml:trace contextRef="#ctx0" brushRef="#br0" timeOffset="232370">8359 12378 8355,'0'-17'0,"0"-1"0,0-1 0,4 4 360,0-2 1,5 7 0,-4 4 0,2 0 0,3 3 63,1 2 1,3 1 0,1 1 0,1 2-369,-1 1 1,3 10 0,-3-2 0,-2 4-257,-3 1 0,-8-1 0,2 4 0,-4 2-194,-4 2 1,-3 1 0,-6-1 0,-4 1-396,-4 0 1,-2-2-1,0-1 1,1-2 582,1-2 0,6 4 0,-3-3 0</inkml:trace>
  <inkml:trace contextRef="#ctx0" brushRef="#br0" timeOffset="232786">8967 12353 8355,'5'-13'237,"-3"-5"0,3 5 0,-5-4 0,-1 5 0,-3 3 358,-4 5 1,2 10-1,2 6 1,1 8-441,-1 3 0,3 3 0,-4 3 0,4 4-177,1 3 0,-1-3 0,-2 0-239,-1 2 0,0-5 0,4-1 0,-2-3 0,0-1-651,-3 0 0,1-6 0,4-3-753,0-2 1406,0-1 0,6-12 0,1-2 0</inkml:trace>
  <inkml:trace contextRef="#ctx0" brushRef="#br0" timeOffset="233032">9389 11943 8763,'-9'-11'0,"1"3"0,0 5 0,0 6 710,-1 5 0,5 8 0,-3 2 1,2 1-480,2 3 1,-3-3-1,2 2 1,2 1-366,0 1 0,-2-2 1,-1 0-1,-2-1-469,-3 0 1,-1 2 0,-1-6 0,-1-1 112,1-1 0,-1-1 1,1-2-1,0-3-928,-1-4 1299,6-3 0,-9-1 0,2 0 1</inkml:trace>
  <inkml:trace contextRef="#ctx0" brushRef="#br0" timeOffset="233570">9103 12005 8355,'-12'0'600,"0"0"0,5 6 1,2 2-344,4 3 1,1 2-1,1-1 1,4 0-1,4 1 1,6-1-1,7-1-128,6-2 1,0 2-1,3-5 1,1 3-605,0-1 1,-5-4 0,2 3 0,-4 0 0,-4-2-925,-5 1 0,-3-1 519,-5 0 706,-3-4 1,-10 5 0,-2-6 0</inkml:trace>
  <inkml:trace contextRef="#ctx0" brushRef="#br0" timeOffset="233571">9252 11943 8355,'-5'-12'679,"-4"0"-118,4 5 1,-2 1-217,3 6 1,2 6 0,-2 2 0,3 4-255,1 5 0,4 2 0,2 6 0,-1 0 0,2 0 0,-1-1 1,0 1-1,0 0-448,-1 0 0,4 0 0,-4 0 1,1-2-537,-1-2 1,3 1-1,-2-6-1104,1-1 1888,-4-1 1,2-1 0,-5-1 0</inkml:trace>
  <inkml:trace contextRef="#ctx0" brushRef="#br0" timeOffset="233768">9017 12216 8355,'11'-5'0,"-2"-3"156,-1-3 0,2 2 0,7 2 1,3 0-1,4 2 0,1-2 1,1 2-1,1-2 0,4 1-486,0 1 0,2 0 0,3 4 0,-1-2 0,-5-1 0,-2 1-182,-5 2 0,-1-4 0,3-2 1</inkml:trace>
  <inkml:trace contextRef="#ctx0" brushRef="#br0" timeOffset="234022">9674 11720 8529,'12'2'0,"1"2"690,-1 4 1,0 7 0,2 3 0,1 3-289,2 5 0,5 0 1,-3 7-1,2 2 0,0 2 1,-1 4-1,0 3 0,-5 2-596,-6-1 0,-3 5 0,-8 5 0,-3 1-258,-7 4 1,-6-4-1,-9 1 1,-1-2-414,-6-3 1,-1-1 0,-1-3 0,1-2-1118,2-5 1793,0-8 0,2-2 0,0-7 1</inkml:trace>
  <inkml:trace contextRef="#ctx0" brushRef="#br0" timeOffset="234391">10740 12464 8355,'0'-12'737,"2"1"-462,2 3 1,-1 1-1,5 4 1,2-1 0,1 1-1,2 2 1,4 1-1,2 0-79,1 0 0,7 0 1,-1 1-1,3 2-961,2 1 0,-3 2 0,-4-4-248,-3 2 0,-4 12 0,-4-3 0</inkml:trace>
  <inkml:trace contextRef="#ctx0" brushRef="#br0" timeOffset="234668">10728 12700 8355,'1'-7'800,"4"3"0,3 3-397,3 1 1,3 0 0,1 0 0,4 0-318,4 0 1,1 0-1,9-2 1,1-1 0,4-2-1,2-2 1,1-1-1698,-1 1 1,-1 1-1,-2 6 1</inkml:trace>
  <inkml:trace contextRef="#ctx0" brushRef="#br0" timeOffset="235204">10716 12216 8355,'7'-12'-56,"-3"0"0,-2 0 1,3 4-1,3 4 1,3 3-1,3 1 1,2 0-299,5 0 0,2 0 0,3 1 61,3 3 1,3 3-1,5 6 1</inkml:trace>
  <inkml:trace contextRef="#ctx0" brushRef="#br0" timeOffset="235803">11881 12378 8355,'6'-20'-297,"-5"2"1,5 6-1,-6 0 526,0-1 1,3 8 0,-3 6 0,-6 10-1,-4 8 1,-3 6 140,-4 4 1,3 0 0,-2 7-255,2 2 0,2-2 1,1-4-1,2 0 1,5-3-15,3-3 1,1 0 0,1-10-140,3 0 1,7-3 0,7-2 0,2-2 0,2-5 0,1-4-166,2-4 0,1-5 105,3-7 0,-3-3 0,3-6 1,-4 0-1,-3-1-93,-1-3 1,-10 3 0,0-5-9,-4 1 0,-3 4 1,-7-3-1,-4 3 0,-7 2-191,-4 4 1,-2 2 0,-5 7 0,0 1 72,0 2 1,0 6 248,1 2 1,-1 6 0,0 6 0</inkml:trace>
  <inkml:trace contextRef="#ctx0" brushRef="#br0" timeOffset="236804">12353 12390 8355,'0'-25'-75,"-4"6"1,-1 2 0,3 4-616,0 0 576,2 1 286,-5 5 0,3 7 0,-2 9 0,3 7 0,2 4 1,2 4-1,1 2 0,0 3 183,2 4 0,-3 3 1,3 0-1,1-2 0,-1-1-132,-1 2 1,1-5 0,-3-1 0,1-4-674,-1-5 0,-2 2 1,-1-5 108,0-2 0,-1-7 241,-4-4 0,0-4 0,-5-2 0,2-4 1,-2-1 10,-1-2 0,3-8 0,1-4 83,2-2 0,-4-3 1,5-3-1,2-4 0,2-3 67,4-1 1,3-2 0,5-1 0,0-1 0,6 0 1,2 5-1,0 3 1,1 5-1,1 6 213,1 5 0,2 9-248,0 4 1,-4 3 0,-2 1 0,-1 1-1,-4 3 1,-5 6 7,-5 5 1,-2 0-182,-2 6 1,-2 0 0,-2 2 0,-5-1 0,-5-1 0,-4-1-390,-1 0 1,-1 2 223,0-6 0,-2 1 0,5-6 0,2-2-178,1 0 0,6-7 489,0 3 0,5 1 0,-3 1 0</inkml:trace>
  <inkml:trace contextRef="#ctx0" brushRef="#br0" timeOffset="236805">12960 12266 8355,'0'-12'656,"0"-1"-176,0 6 1,0 3 0,0 10-1,0 5 1,0 5-160,0 3 1,0 2 0,0 4 0,0 1-391,0 3 0,0-1 0,0 5 0,-1 0-119,-3-2 1,3 1-1,-4-6 1,4 1-251,1-4 0,-1-2 1,-2-1-1,-1-3-158,1-3 1,-4-3-1314,-1-3 1636,2-3 1,-5 1-1,4 1 1</inkml:trace>
  <inkml:trace contextRef="#ctx0" brushRef="#br0" timeOffset="236806">12675 12254 9049,'2'-12'282,"2"4"0,5 4-235,7 3 1,3-1-1,6 0 1,1-3-63,3 3 0,7-4 1,6 1-1,1-1 0,1-1 1,0 2-1,0-1 1,-2 3-974,-5 2 0,-8 1 0,1 0 0</inkml:trace>
  <inkml:trace contextRef="#ctx0" brushRef="#br0" timeOffset="237613">10964 12129 8355,'-13'-12'0,"1"1"-227,-1 3 0,1 2 1,0 6-1,-2 0 0,-1 0 1,-2 0 292,2 0 1,-4 6 0,-1 2 0,1 3 267,3 1 1,2-3 0,0-1-1,0 2 25,2 1 1,-3 1 0,6 1-4,-2-1 1,6-1-167,5-3 1,5-2 0,9-6-225,3 0 1,2 0 0,4-2-1,0-2 1,-3-4-165,2-3 0,0-6 0,0-1 0,-2 1 130,-2-1 0,-3-3 0,-7 4 0,-4 2 78,-3 1 1,-1 2-1,-1 1 1,-4 1 50,-8 2 0,-3 5 0,-6-1 0,0 4 9,-5 4 0,3 7 0,-5 6 1,2-2 32,3-1 1,4 2 0,4 2 0,2 0-83,2 0 1,5-1 0,3-5 0,2 1 2,2-1 1,6-4-1,2-1 1,4-1-39,5-4 0,-2 0 0,6-2 1,1 0-64,1 0 1,6-10 0,0-2 0,-1-3 68,-2-3 1,-3 0-1,-2-4 1,-5 1 71,-2-1 0,-7 3 1,-3-1-1,-2 2 0,-2 3 0,-2 1 0,-2 3 0,-5 2-69,-7 1 1,-3 5 0,-6-1-1,0 4 34,1 4 1,-3 3 0,0 5-1,-1 0 1,4 2 154,1 3 0,8-2-168,-1 6 0,8-6 0,3 1 1,4-2-6,1-2 1,10-3-1,3-2 1,4-2-249,1-2 0,5-2 1,1-2-1,3-3-72,1-4 0,2-4 0,-1 0 0,-1-2-96,-2-2 0,-5 2 0,-2-1 1,-3 4-120,-5 3 0,2 5 0,-6-3 0</inkml:trace>
  <inkml:trace contextRef="#ctx0" brushRef="#br0" timeOffset="238451">13791 11782 8355,'0'-27'38,"0"2"1,-1 7-1,-3 8 167,-4 10 1,-5 7 0,-2 10 0,-3 5 0,0 5 0,-1 8-1,1 5-119,0 5 1,2 8 0,2 3-1,-1 5 1,-2 8 0,2 5-1,0 7 1,0 3 0,-1 3 2,5-3 0,0-4 1,7-10-1,3-5 1,4-7-1,6-8-513,6-8 0,5-8 104,5-6 0,1-7 0,3-6 1,4-5-1,1-6-476,-1-3 233,-2-1 1,-1-11 0,2-2 0</inkml:trace>
  <inkml:trace contextRef="#ctx0" brushRef="#br0" timeOffset="238745">14151 12254 8355,'0'-20'266,"0"4"1,0 13 0,0 7 0,0 7 0,-1 6 0,-3 3-114,-5 4 0,0 5 0,-1 1 1,2 2-19,-2 2 1,-1 2-1,0 1 1,1-1 6,2-3 1,5 2-1,-1-7 1,3-1-43,1-5 1,1-4 0,5-7 0,6-3-81,7-4 1,5-3 0,2-2 0,2-3-260,1-4 1,5-3 0,-2-2 0,1 1-530,0-1 1,-7 2-1,-1 2 1,-7 0 164,-4 0 1,-2-2-1,0-2 1</inkml:trace>
  <inkml:trace contextRef="#ctx0" brushRef="#br0" timeOffset="239292">14598 12278 8355,'-5'-12'0,"1"0"356,0-1 1,4 8-1,0 6 1,2 9-160,2 5 1,-3 7 0,5-1 0,-2 2 0,0 3 0,0 2 0,0 1 0,0 0-122,-1 1 0,-2-4 1,-1 2-1,0-5-348,0-2 0,0-6 1,0 1-1,0-2-634,0-1 0,0-5 108,0 0 0,-1-5 0,-3 1 637,-4-3 1,-3-2-1,0-3 1,1-4 160,2-3 0,-1-7 0,-3-2 0</inkml:trace>
  <inkml:trace contextRef="#ctx0" brushRef="#br0" timeOffset="239293">14573 12378 8355,'11'-34'-96,"-3"1"188,3 11 1,-4-5 0,5 9-1,1 1 215,-1 4 0,5-3 1,-1 10-1,1-1 89,1 2 0,-5 4 1,5 1-1,-1 0-289,-1 0 0,-3 10 0,-6 2 0,-2 3-293,-2 3 1,-2 0 0,-2 3 0,-3-3-378,-4 0 0,-5-3 1,-2 4-1,-3-1-155,-1-3 0,2 3 0,-2-1 222,1-2 1,0-6 495,2 0 0,2-1 0,-4 4 0</inkml:trace>
  <inkml:trace contextRef="#ctx0" brushRef="#br0" timeOffset="239735">15218 12278 8355,'-13'-5'0,"2"-3"0,2-2 0,0 2-294,7-3 1,-3 8 613,10-5 1,1 5-1,7-1-221,-1 2 1,1 2 0,-1 0 0,0 0-81,1 0 1,-5 0-1,0 2 83,2 2 1,-4 3 0,-2 5-154,-3 1 0,-1 0 0,0 2 0,0 2-9,0-2 1,-1 3-1,-3-1 1,-3-2 44,0-1 1,-4 1 0,3-2 0,-2-1 28,2-1 1,-3-2-1,4 1 1,-2-3 348,1-2 1,4 1 124,-4-2-423,5-3 1,-3 3 0,8-6-228,2-3-154,3-4-625,5 2-590,-5 0 354,-1 2 1026,-6 5 0,0 5 0,0 2 0</inkml:trace>
  <inkml:trace contextRef="#ctx0" brushRef="#br0" timeOffset="240333">15255 12254 7913,'-1'-13'0,"-2"1"2,-1-1 0,-1-3 1,5-2-1,0 0 1,2 1 2149,2 6-1964,-3-1 1,5 20 0,-6 1 0,0 4-210,0 5 1,0 2-1,-1 4 1,-2 2 186,-1 3 0,-5 3 0,4 5 0,-1 1-51,1-1 0,-3 0 0,2 0 0,1-1-13,-1-3 1,2-3 0,4-5 0,0-1 41,0-4 0,0-2-145,0-5 1,1-7 2,3-1 0,-2-10 0,2-3-88,-3-3 1,-1-3-1,0-1 1,0-3-1,0-1-7,0-3 0,0-1 0,0-4 0,0-2-185,0-4 0,0-2 0,2-3 1,0 3 177,3 1 0,3-1 0,-4 4 0,0 2 29,2 5 0,-5 7 181,3 0 1,-1 5-1,0 5-4,1 7 1,0 6-1,-3 7 1,2 3 148,1 0 1,0 8-1,-4-1 1,0 6-107,0 3 0,0-1 0,0 4-59,0-2 1,0-6-1,0 2 1,0-2 0,0-4-12,0-2 1,0-3-1,0-6-871,0 0 723,0-5 0,-4-3 0,-1-8-324,-2-4 1,3-3 0,-3-1-328,1-1 1,2 5 0,4 0 0,0-3-1058,0-5 1657,0 3 1,6-16-1,0 3 1</inkml:trace>
  <inkml:trace contextRef="#ctx0" brushRef="#br0" timeOffset="240583">15478 11695 8754,'13'11'0,"0"7"0,4 9 0,4 7 0,1 5 529,-2 2 0,4 11 1,-4 2-1,2 5 0,-1 3 1,-6 0 208,-5 0 1,-5 9 0,-5 0-639,0 1 1,-7-5 0,-4 1 0,-5-5 0,-3-6-817,-3-5 0,-6-2 0,-2-1 1,-2 0-2148,-2-4 2065,-2 3 1,-7-4-1,-1 6 1</inkml:trace>
  <inkml:trace contextRef="#ctx0" brushRef="#br0" timeOffset="275128">2418 14598 8355,'-5'-25'0,"-2"1"0,0 4 0,3 3-99,3 3 298,1 2 0,1 6 0,3 6-71,4 7 0,-1 10 0,2 4 0,0 2 0,2 3 1,2 3-1,-2 4 0,-2 3-66,0 1 0,-3 0 0,3 1 0,-5-1-80,-3 0 0,3 0 0,1 0 0,-3-1-192,0-3 1,-2-4 0,-2-8-1,0-5 180,-3-2 1,-4-7-1,0-3 18,-2-2 1,-2-9 0,-2-6 0,-2-6-69,2-4 0,1-9 0,2-4 0,-1-7 14,1-5 1,5-4 0,3-12-1,2 0 50,2-3 0,2 3 1,2 6-1,4 5 223,3 7 1,7 4 0,3 9 0,4 6-89,4 5 1,-3 5 0,3 9 0,-3 4-34,-1 2 1,-1 4-1,0 2 1,-3 4-594,-5 3 1,1 6 0,-4-1 0,-2 1-78,0 1 1,-5 1-1,0 6 1</inkml:trace>
  <inkml:trace contextRef="#ctx0" brushRef="#br0" timeOffset="275297">2468 14883 8644,'14'-13'0,"2"2"0,5 0-145,2-1 0,4 2 0,0-6 0,2 3-1455,-1 5 1417,-8 3 1,9-1-1,-2-1 1</inkml:trace>
  <inkml:trace contextRef="#ctx0" brushRef="#br0" timeOffset="275645">3014 14771 8407,'-4'-20'0,"0"0"341,1 2-136,1 2 0,1 9 0,-3 3 0,-3 4 0,0 4-14,3 4 1,-2 7-1,1 3 1,-1 0-235,1 0 1,1 3 0,2-3-1,0 0 30,-3-1 0,1 0 0,6-5 0,0 1-76,3-1 1,4-5 0,0-3-1,2-2-106,1-2 0,0-2 0,2-2 0,1-4 109,2-3 0,-1-6 0,-5-1 80,-2-1 1,0-2-1,-5-2 1,-1 1 0,-1 1-67,-2-1 0,-2 4 1,-2 2-1,-4 3-287,-3 5 0,-3 3 1,-1 5-1,-2 2-2,2 7 1,-4 4-1,0 12 1</inkml:trace>
  <inkml:trace contextRef="#ctx0" brushRef="#br0" timeOffset="276047">3200 14734 8355,'0'-19'0,"0"1"0,0 5 28,0 1 35,5 5 1,2-3 161,6 6 1,-1 0 0,0 4 0,2 2 0,1 2 0,2 4 0,-2 3 0,-1 3 0,-2 2-286,1 5 0,-2 2 0,-3 1 0,-3-2-183,1-1 1,-5-6 0,3 1 0,-2-2-350,-2-2 690,0-5 0,-4-7 1,0-8-49,1-3 0,1-7 0,2-3 0,0-2-160,0-2 1,2 0-1,3 1 1,6-1-1,6 0-460,2 0 1,0 6 115,2 2 0,8 4 0,-3 0 0</inkml:trace>
  <inkml:trace contextRef="#ctx0" brushRef="#br0" timeOffset="277279">4353 14622 8355,'0'-19'0,"-4"1"0,0 6 96,1-1 0,-4 5 1,-1 0-1,-3 0 0,0-1 393,3 1 0,-7 5 1,2-1-564,-1 3 0,1 6 0,0 4 1,1 3 81,-1 4 0,1 0 0,1 4 0,1 2-152,2 2 1,5 1 0,-1-1 0,3 0-348,1-4 1,1 3-1,3-7 269,5-1 1,2-7-1,1-3 200,0-4 1,1-2 0,-1-4 0,1-3-1,-1-3 1,-4-5-1,1-1 1,-1 1 283,-1-2 0,2 0 1,-3-4-1,-1 2-141,1 2 0,-1 1 1,-2 1-203,1 0 1,0 3-20,-4 5 0,0 7 0,0 1 53,0 7 1,0 4 0,2 3-1,1 1-64,1 1 1,1 1 0,-2-5 0,2 1-49,2-1 1,2-1 0,3-3 116,0-4 1,1-2-1,-1-2 1,1 0 13,-1 0 1,0-6-1,1-2 1,-1-3-1,1-1 0,-5-1 0,-1 1 1,0-1 101,0 1 1,-5 0 0,2-1 106,-2 1 0,-2-1 7,0 1 1,0 6-109,0 6 0,0 7 0,1 8-111,3 2 0,-1 0 1,5-4-1,1 2-85,-2 2 0,4 0 1,-5-5 55,1 0 1,4-1-1,-4-1 1,2-3 83,-1-2 1,0 0 0,4-5 0,0-2 68,-4-2 1,-1-3 0,-5-5 0,4-1-20,1 1 0,-4-5 1,2 1-1,-1 1-13,0 1 1,2-3 0,-3 1 0,2 1-69,2 1 0,-3 2 0,3-1 0,0 2-159,0 3 0,1 2 137,5 6 0,-1 0 1,-1 2-1,-1 0-6,-2 3 0,-1 4 0,1 0 39,-4 2 0,2 1 0,-2 0 0,0 1 1,0-1 14,0 1 0,0-1 0,-2-1-17,2-3 0,-1-2 0,5-6-14,1 0 0,-2 0 0,2-2-84,0-2 1,-2 1 0,0-5 0,0-3 75,0-4 1,0-3 0,2-3 185,0 5 0,-7 2-116,3 2 0,-3 3-21,2 1 1,-1 12-2,5 5 1,-5 2 0,1 5 0,-2-2-45,-2-2 1,4 5 0,1-1 0,2-2 0,3-3-39,1-3 1,1-1-1,1 2 1,-1-5 5,1-3 1,-1-1-1,0-1 1,2-2 5,3-1 1,-8-6 0,4 2 0,-4-3 41,-2-1 1,0-1 0,-4 1 0,1-1 38,-1 1 1,-2 0 0,-1-1 261,0 1 1,-1 5-85,-3 3 0,2 4-148,-2 4 1,3 3 0,1 7 0,0 2 0,0 3-60,0 1 0,1 7 0,2-1 0,2 5 46,2 3 1,2 3-1,3 5 1,0 3 42,1 3 0,3 2 0,1 1 0,-3 0-335,-5-1 0,1 1 1,-6-10-1,-1-2-58,-2-5 1,-6-1 0,-5-7 0,-5-4 334,-6-2 1,-2-9-1,-2-7 1,0-3 128,0-1 1,1-5-1,-1-5 1,1-5 65,4-6 0,-1-12 0,9-4-107,5-2 1,4-1 0,4 0 0,3-2-289,5-2 0,7 4 1,6-2-1,6 4 1,5 2-524,3 3 0,6-3 0,3 4 0</inkml:trace>
  <inkml:trace contextRef="#ctx0" brushRef="#br0" timeOffset="278190">6524 13928 8355,'0'-36'0,"-2"4"556,-2 8 1,1 10-490,-5 10 0,1 5 0,-2 9 0,2 9 0,0 10 0,0 7 0,-1 6 0,1 7-128,3 4 0,2 14 1,2 6-1,0 1 139,0 2 1,0-3-1,0 8 1,0-2-139,0-6 0,4-3 0,2-11 0,-1-8 103,1-5 1,4-12 0,-2-9 0,3-7-73,1-4 1,1-7 0,-1-5 37,0-4 0,2-7 1,1-6-1,2-3 1,-2-1-86,-1-3 1,-3-6 0,-3-2-100,-4-2 1,-2 3-1,-4-2 1,-2-1-16,-4 0 0,-5 3 0,-2-4 0,-3 0 0,-1 1 80,-3 4 0,0-1 1,0 2-1,3 5 81,1 3 0,1 4 0,5 5 601,-1 2-559,1 5 0,11 2 1,5 5-1,5 0-31,4 2 0,5-5 0,2 3 0,4-2-99,1-2 1,4 0 0,2-2 0,2-2-26,2-4 0,-1-3 0,-6-2 164,1 1 0,0-5 0,-6-1 0,-1 1 0,-3-1 90,-1 2 0,-5 4 0,-6 2 0,-2 2-5,-2-1 0,-2-3 3,-1 0 0,0 0 1,-1 1 22,-3 2 0,1 3-6,-5 1 1,-1 4-1,-3-3-65,0 2 0,3 8 0,1 4 0,0 3 6,1 4 0,0 5 0,4-3 0,-1 2-120,1 0 1,3-1 0,3 4-199,1-4 0,7 2 0,0-4 0,6 0-123,2 0 0,2-5 1,4-7-1,1 0 0,1-3-380,2-2 753,0-1 0,2-11 0,0-3 0</inkml:trace>
  <inkml:trace contextRef="#ctx0" brushRef="#br0" timeOffset="279611">7231 14325 8355,'4'-13'-1166,"1"1"1178,2 0 1,-3-1-1,3 1 1,0-1 334,0 1 1,-4 4 0,1-1-94,-3 0 0,-1 2 0,-1 0 1,-3 1-1,-5 4-100,-2 0 0,-1 8 1,0 2-260,-1 3 0,1 1 1,-1 1 120,1-1 1,0 2 0,1 1-1,1 2-65,2-2 0,5-1 0,-1-2 0,2 1-287,2-1 0,2-1 0,2-1 0,4-4 17,3 0 1,2-2-1,-1-4 235,0 0 1,1-4-1,-2-2 1,-2 0 117,0-4 0,-2-1 0,1-1 0,-3 0 53,1 4 1,-5-3 0,5 3 250,-1-3 1,-3 3-129,2-1 1,-3 8-192,-1 1 0,0 6 0,0 6-25,0 0 0,0 1 1,0-1-1,0 1 0,2-2-60,2-3 0,1 3 1,5-4-1,-2 0-11,2-3 0,1-3 0,1-1 58,1 0 0,-1 0 0,0-1 0,1-3-18,-1-5 0,1 0 0,-1-2 0,0 0 14,1-3 1,-5-1 0,0 2 28,2 1 0,-4 0 0,-1 0 0,-1 3-4,0 1 1,2 1 64,-2-2 0,-3 1-58,3 8 1,2 3 0,-1 9 0,1 1-9,-1-1 0,4 1 0,-4-1 0,2 0-25,3 1 1,1-1 0,1 1 0,1-1-103,-1 0 0,-4 1 0,1-1 200,0 1 1,-3-5 86,-2 0 1,-4-5 22,-4 1 0,-2-4-117,-2-4 1,2 1 0,6-5 0,0-2-182,0-1 0,6-1 0,2-1-102,3 1 0,2 0 1,-1-1-1,0 1 1,1-2-59,-1-3 0,-1 4 1,-1-4 249,-2 3 0,-1 2 722,1-1-340,-2 7 1,-6 6 0,0 9-1,0 5-194,0 3 0,0 0 1,0-1-1,0 0 39,0-1 1,1-1 0,3-3-575,5-3 1,3 2 0,3-4 0,3-1-1108,1 1 1242,-3-2 1,7-10-1,-4-1 1</inkml:trace>
  <inkml:trace contextRef="#ctx0" brushRef="#br0" timeOffset="279612">7925 13903 8355,'-7'1'-163,"3"4"0,3 3 0,1 3-370,0 1 0,0 1 0,0-1 0</inkml:trace>
  <inkml:trace contextRef="#ctx0" brushRef="#br0" timeOffset="279613">8161 13891 8355,'-6'-24'0,"-2"4"0,2 2-59,2 5 1,2 6-1,-1 5 1,-1 4-1,1 8 1,3 4-1,3 5 1,1 3 261,-1 4 1,2 9 0,-1 1-1,-1 5 1,-2 2 0,1-1-373,2-2 1,-3-1 0,5-3 0,-2-3-44,0-4 1,4-4 0,-2-6-1,-1-5-292,1-5 536,3-6 1,-6 3 0,4-8 40,-1-2 1,-1-3-1,-2-7 1,1-1-1,0-1 54,2 0 0,-1 3 0,5 0 0,-2 2 25,2 3 0,1-2 1,1 6-1,1 1-60,-1 2 1,0 1-1,1 0 1,-2 1-78,-3 4 1,2 1-1,-6 8 1,-1 1-17,-2 2 0,-2 0 0,-4-4 1,-3 2-52,-3 2 0,-5 0 1,-2-5-1,0 0-256,0 1 1,1-2-1,5-2-1164,0 0 1281,5-7 1,1 4 0,6-6 0</inkml:trace>
  <inkml:trace contextRef="#ctx0" brushRef="#br0" timeOffset="280133">8669 13804 8355,'-1'-11'195,"-3"3"0,2-1 0,-2 11 1,3 6-1,1 7 0,0 3 1,0 3-1,0 1 0,0 5 0,0 4-33,0 3 0,0 2 0,0 1 0,0 0-443,0 0 0,1-5 0,2-2 0,2-2-1561,2-3 1278,2 2 0,3-7 0,0 5 1</inkml:trace>
  <inkml:trace contextRef="#ctx0" brushRef="#br0" timeOffset="280134">8793 14275 7274,'9'-4'233,"-1"0"0,0-4 0,4 2 0,2 1-133,3-1 0,-3-4 0,2 2 0,-2-3 0,0-1 1,-1-1-1,1 1 0,-4-1-175,-3 1 0,1 0 0,-4-1 42,-1 1 1,-3 4-1,-4 1 1,-4 1 78,-4 3 1,-1 2 0,-2 2 94,-2 4 0,-4 1 0,3 8 0,1 1 0,0 3-42,6 2 0,0-1 0,7 3 0,1-1-110,2 1 1,6-4-1,3-2 1,5-2-58,3-2 1,4-1 0,6-2 0,1-5 131,2-3-1042,0-1 0,2 0 0,0 0 0</inkml:trace>
  <inkml:trace contextRef="#ctx0" brushRef="#br0" timeOffset="280681">10120 14064 8355,'0'-19'-507,"0"2"0,0 4 526,0 0 0,-1 5 250,-3 0 1,-3 5 0,-5-1-238,-1 2 1,2 8 0,1 2 0,2 3 30,-1 2 0,2 3 0,0 1 0,1-1-36,3 2 0,2-3 0,1 6 0,1 0-33,4-2 0,3 3 1,7-5-1,3-1-65,1 2 0,-4-4 0,2 2 1,-3-2-15,-2-1 0,1-2 0,-2-2 0,-3-1 36,-4 2 0,-3-3 0,-2 0 25,-3-2 1,-3 1 0,-7-3-1,-2 1-179,-5-1 1,2 2 0,-2-1-1,0-1-109,2-2 0,1 5 0,6 1 0</inkml:trace>
  <inkml:trace contextRef="#ctx0" brushRef="#br0" timeOffset="281517">10604 14151 8355,'-18'-7'-88,"4"0"1,-2 5 0,2-3 0,0 4 0,-1 2 0,-1 5-1,0 1 376,3 2 0,-4 1 0,2 1 1,2-1-207,4-1 0,6 9 0,-1-5 0,3 1-82,1-1 1,0 0 0,0-1-109,0 1 0,5-5 0,3-1 1,3-2-281,2-2 0,-1-2 0,1-1 152,-1 0 0,-1-5 0,-1-3 110,-2-3 1,-1-6 0,1 0-1,-2 1 184,-1-2 1,-4 3-1,4-6 1,-4 0 48,-1 2 0,0-4 0,0 3-99,0 1 1,-6-4-1,0 3 1,-3 0-1,1-1-70,-2-1 0,4 3 0,-1-1 1,1 1 22,3 0 1,2 2 0,1-2 0,1 1 2,3 3 1,2-3-1,5 2 1,0 0 40,3 3 0,1 0 0,-1 1 0,1 1 78,1 3 1,1 1-1,-5 4 1,1-1 141,-1 1 0,-1 3 0,-1 4 0,-2 4-49,2 3 1,-3 7 0,0 3 0,-2 4-25,-2 4 0,-2 2 1,-1 8-137,0 2 0,0 2 0,0 4 0,0-3 0,0-1-101,0-3 0,0-7 0,2-4 0,2-4 10,4-5 1,-1-2 0,1-7 0,2-3-2,1-3 1,1-4 0,1-2 10,-1-4 0,0 0 0,-1-6 0,-1 0-38,-2-3 0,-1-1 1,3 1-1,-3-1 30,-2-2 0,1 0 0,-3 1 0,1 0-4,-2 1 0,0 5 0,-1 3 221,3 2 1,-2 2-22,2 7 0,-3 0 0,-1 7 0,0 4 0,0 3-73,0 4 0,0-2 0,0-1 1,0-1-84,0-3 1,6-1 0,2-2-1,3-1-28,1-3 0,1-2 0,-1-6 1,1 0 6,-1 0 0,0-1 1,1-2-1,-1-3 24,1-1 0,-2-1 0,-2-6 0,-2-1 76,-1-1 1,-1-1 0,-2 5-1,1-1-27,-1 1 1,-2-1 0,-1 1 59,0 0 1,2 5 21,2 3 1,-3 4-1,3 4 1,-2 4-112,-2 3 1,4 1 0,1 1-134,2-1 0,-3 1 0,5-2 0,0-2-99,2 0 1,2-5 0,0 3 0,3-2-335,0-2 513,1-2 1,-5 5-1,1 1 1</inkml:trace>
  <inkml:trace contextRef="#ctx0" brushRef="#br0" timeOffset="281853">11398 13729 8355,'-2'-11'-637,"-2"3"1,3 4 775,-3 8 1,2 9 0,2 7 0,0 4 0,0 0 0,0 3-1,0 2 1,2 4-63,2 2 1,-1 3 0,5-3 0,0 0-309,-1-2 1,3-1 0,-5 1 0,1-4-208,-1-3 0,3-7 1,-2-2-106,1-4 543,-4 0 0,8-1 0,-4 1 0</inkml:trace>
  <inkml:trace contextRef="#ctx0" brushRef="#br0" timeOffset="282127">11323 14089 8355,'0'-8'-113,"2"1"1,2 1 0,4 4 0,5 0 0,2 2-2,1 0 0,6-4 0,-1 0 0,2 1 0,4 0 1,0 1-1,2-2 0,-3 1 327,-4 1 0,-4 2 0,-5 2 0,-1 2-194,0 4 1,-3-1 0,-2 1 0,-2 2-25,-2 1 0,-2 1 0,-1 1 0,0-1-22,0 1 1,0-1-1,0 0-254,0 1 0,0-5-432,0 0 536,6-5 1,1 8 0,5-4 0</inkml:trace>
  <inkml:trace contextRef="#ctx0" brushRef="#br0" timeOffset="282371">11621 13853 8355,'0'-12'189,"0"0"1,4-1-1,2 2 1,-1 2-28,1 0 1,3 7-1,0-3 1,2 4-989,1 1 1,0 6 230,1 2 1,-1 3-1,1 1 1</inkml:trace>
  <inkml:trace contextRef="#ctx0" brushRef="#br0" timeOffset="283038">12005 14064 8398,'0'-14'212,"0"-2"0,-1 6 0,-2-2 0,-2 2 19,-2 3 1,4 3 0,-1 8 0,3 5-160,1 2 0,-4 1 1,-1 2-1,1 1-106,-1 2 0,3 5 0,-2-3 0,3 2 25,1-1 1,0-5 0,0 2-1,1-3-100,3-2 0,-1-1 0,5-3-103,2-3 0,1-4 0,1-1 0,1 0 13,-1 0 1,1-6 0,-2-2 0,-2-4 99,0-5 1,-7 3 0,3-2 0,-4 1 26,-1-2 1,0 3 0,0-2 0,-1 2 45,-4 2 1,-2-1 0,-5 1-1,0 1-82,-1 3 0,1-2-104,-1 6 106,1 0 1,5 9 35,3 3 1,4 2 0,4 0 0,4-3 61,3-2 1,2-1-1,-1-4 1,1 0-1,-1 0 68,0 0 1,1 0 0,-1 0 0,1 0 92,-1 0 0,2 0 0,1 0 1,2 0-70,-2 0 0,-1 2 0,-2 2 0,0 3-18,1 0 1,-6 4 0,-3-3 0,-3 3-55,-1 1 1,0 2-1,0 1-23,0 2 1,0-1-1,-1-5 194,-3-2-94,2 2 1,-3-11-71,5 0 1,5-6-1,3-8 1,4-1-77,0-1 0,0-1 0,2 5 1,1-1 62,2 1 0,-1-1 0,-3 2 22,-1 3 1,1 3 0,-1 5-54,0 0 0,-1 9 0,-1 5 1,-3 3-152,-2 1 1,5 4-372,-2-2 0,3 4 0,2 0 1</inkml:trace>
  <inkml:trace contextRef="#ctx0" brushRef="#br0" timeOffset="283588">13419 13829 8355,'0'-18'-652,"0"4"487,0-3 0,0 10 0,0 7 358,0 7 1,0 15 0,0 7-1,0 6-59,0 2 0,0 2 0,0 1 0,2 2-142,2 2 1,-3-8-1,5 1-57,-1-1 0,-3-5 0,3-4 0,-1-5 1,0-5-291,-1-3 1,-1-2-140,-2 0 1,-6-1 307,-2-2 1,-9-4 0,-2-5 0</inkml:trace>
  <inkml:trace contextRef="#ctx0" brushRef="#br0" timeOffset="284029">13320 14126 8355,'8'-5'-236,"1"-4"0,0 0 1,6-1 310,2 2 0,1 4 0,-2-3 0,5 0 13,3 0 0,2 3 0,1-3 0,4 2 0,-1 2-71,0 1 0,-1 2 0,-5 2 1,-4 2-85,-3 4 1,-8 7 0,-2 3 0,-1 0 73,-3 0 0,-2 0 1,-1-3-1,0 2 67,0-2 1,-1-1 0,-2-2-1,-1 0 8,1 1 1,3-5-1,4-1-61,4-1 0,3-2 0,2-4 0,-1 0-76,1 0 1,-1-2 0,0-2-9,1-4 1,-6-3-1,-3-2 1,-1 1 47,1 0 0,-3-2 0,3-1 0,-4-3 0,-3 0-115,-1 0 1,-5 1 0,-1 5-186,-5 0 1,1 5-1,-2 4-9,2 6 0,1 4 0,1 5 0</inkml:trace>
  <inkml:trace contextRef="#ctx0" brushRef="#br0" timeOffset="284263">14436 13928 8538,'0'-26'0,"0"5"0,0 6 0,0 5 0,0 6 0,0 8 0,0 7 0,0 6 0,0 3 0,0 5 0,0 4 0,-1 4 0,-2 3 0,-1 1 0,1 0 0,2 1 0,1-2 0,0-3 0,1-4 33,3-3 1,-1-3 0,4-2 0,0-6 0,0-4-103,3-3 1,1-5-1,1 1 1,2-2-1,2-4 1,5-1 0,2-2-1,2-2 1,0-3-522,0-1 1,5-1 0,2 0 0</inkml:trace>
  <inkml:trace contextRef="#ctx0" brushRef="#br0" timeOffset="284808">14895 13928 8355,'-7'-13'-20,"-4"7"0,10 1 0,-3 10 0,2 4 352,2 6 0,0 1 0,0 6 0,0 2 0,2 5-89,2 3 0,-3-3 1,5 4-301,-1 1 0,-3 1 0,2-1 0,-3-2 1,1-2-1,0-3 0,4-5 0,-1-6-1484,1-2 348,-2-2 1040,2-5 1,-5-7 0,2-8 0,-5-3 0,-2-3 54,1-2 1,2-2 0,1-6-1,0 1 127,0-3 1,0-3-1,0 0 1,0-4 41,0-3 1,4-1 0,2-1 0,1 3 90,2 2 1,-2 2 0,1 8 0,2 2 119,1 5 1,1 3-1,1 5 1,-1 4-63,1 2 1,3 2-1,1 2-113,-2 2 1,-1 3 0,-3 7 0,-2 1 0,-2 3-207,-1 1 1,-2 2 0,-7 2 0,-4-1-103,-5-1 1,-5-2-1,2 2 1,-3-5-48,-1-2 0,-2-2 0,-2 1 0,1-1-198,1 1 110,11-6 0,-12 4 0,9-5 0</inkml:trace>
  <inkml:trace contextRef="#ctx0" brushRef="#br0" timeOffset="285044">15391 13891 9896,'-5'-5'0,"3"0"0,7-1 0,1 1 0,4 2 0,0 3 0,-2 4 0,-4 6 0,-2 4 352,-2 2 0,0 6 0,0-1 0,0 4 0,0 2 0,0 4-453,0 0 1,0 1 0,0 3 0,0-2 0,0 0 0,0-2 0,1-2 0,2-2 0,1-4 0,-1-2 0,-1-5 0,1-2 0,1-2-1144,-1 1 1,-2-1 0,-1 1 0</inkml:trace>
  <inkml:trace contextRef="#ctx0" brushRef="#br0" timeOffset="285374">15739 13618 8355,'12'-7'-348,"0"-3"0,2 6 437,3 1 1,-2 3 0,6 4 0,1 5 44,1 2 1,-2 1 0,-1 1 0,2-1-245,2 0 0,-1 1 0,-2-1 0,-5-1 72,-2-3 1,-3 4-1451,-2-4 1283,-4-3 0,-5 6 0,0-4 0</inkml:trace>
  <inkml:trace contextRef="#ctx0" brushRef="#br0" timeOffset="285723">15863 13506 8355,'0'-12'0,"1"5"243,3 3 0,-3 4 0,5 2 1,-2 4-1,0 1-31,-1 3 1,-2 2-1,1 4 1,1 4 0,1 0-1,-2 1 1,0 0 0,-2-1-321,0 1 0,0 0 0,0 4 0,0-2-319,0-2 0,4 1 0,0-6 1,-1-1-514,-2-1 1,-1-1-1,0-1 795,0 0 0,0-5 0,0-1 0</inkml:trace>
  <inkml:trace contextRef="#ctx0" brushRef="#br0" timeOffset="285952">15900 13469 8289,'0'16'265,"0"2"1,0 2 0,0 2 0,0 1-1,1 2 1,2 0 98,1 0 0,4-1 0,-2 3 1,-1 0-790,1 2 1,2 0-1,-2-4 1,-1-2-283,1-2 1,-2 1 0,-4-4 258,0 1 1,0-4 0,0 3 0</inkml:trace>
  <inkml:trace contextRef="#ctx0" brushRef="#br0" timeOffset="286154">15714 13804 8355,'4'-8'64,"3"1"0,2 1 0,5 2 0,1 0 0,3-2 0,3 1 0,2-2 28,2 0 0,1 0 0,3-2 1,4 0-1,3 1-415,1 1 0,-1-3 0,-1 5 0,-5-1-237,-4 1 1,2 1-1,-9 4 1</inkml:trace>
  <inkml:trace contextRef="#ctx0" brushRef="#br0" timeOffset="286971">16718 14635 8355,'13'-20'165,"-1"4"0,1 4 0,-1 3 272,0 5 0,1 8-505,-1 5 0,-5 8 1,-3 8-1,-4 7 1,-5 4-1,-6 1 1,-4 0-1,-1-1-795,3-3 1,-5 3 0,-2-4 0</inkml:trace>
  <inkml:trace contextRef="#ctx0" brushRef="#br0" timeOffset="287955">17810 14151 8355,'0'-19'-57,"0"-5"1,4 11 0,0-4 0,-1 3 133,-2 2 1,-1 6-1,0 6 1,0 9 0,0 4-1,0 5-10,0 2 0,0 0 0,0 5 1,0 0-49,0 0 1,0-2 0,2-2-1,2-5-126,4-2 1,3-3 0,1-3 0,1-3-37,-1-4 1,2-1 0,1-1 84,2-4 1,-1-3 0,-3-7 0,-1-3 0,-1 0 23,-3 0 0,2-2 0,-5 2 0,1 0 32,-1 0 1,1-3-1,-3 5 1,1 0-36,-1 3 100,-2 0 1,-1 9 32,0 8 1,0 5-1,0 13 1,0 2-27,0 4 1,4 6 0,0 1 0,0 3-86,2 4 0,-3 5 1,4-3-1,-1 1-126,1 1 1,-4-1 0,1 3 0,-2-2 44,-2-5 0,-5-4 0,0-4 0,-2-4 20,-3-2 1,-5-4 0,-3-2 0,-1-6 30,-3-6 1,-6 1-1,0-6 1,0-1 23,2-2 0,2-2 0,4-3 1,3-6-40,3-5 0,3 0-191,3-6 1,3-5 0,5-6 0</inkml:trace>
  <inkml:trace contextRef="#ctx0" brushRef="#br0" timeOffset="288580">18455 14126 8355,'-7'-26'1,"-4"-1"1,3 11-1,-4 5 1,0 6-1,0 3 24,-1 2 1,1 6 0,-1 2 0,1 5 0,0 2-1,-1 3 1,2 0 0,2 0 36,0-3 1,7 3 0,-3-2 0,4-1-53,1-1 0,0-2 0,1 0 1,4-4-17,3-4 1,3 1 0,1 0-158,1-3 1,-1-2 0,-1-4 0,-1-4 115,-2-3 0,-1-2 1,1 1-1,-2 0 16,-1-1 1,-3 0 0,2-3-1,-3 0-6,-1 1 0,-1 1 1,-3 1-1,-5 1 18,-2 0 0,3 1 0,1 1 0,0 3-5,0 2-162,5 0 0,-3 5 151,10 0 0,1 0 0,7 0 0,1 0 0,1 0 29,1 0 1,2 0 0,-3 0 0,2 0 144,-2 0 1,-1 0 0,-2 0 0,-1 2-63,-2 2 1,2 3 0,-4 5-1,1 1 132,0-1 0,-4 2 1,3 1-1,-1 2-185,-4-2 1,4-2 0,-1 0-121,2-1 0,0 1 0,3-2-136,-2-3 0,0-3 0,5-5 97,-1 0 0,1-1 0,-1-3 64,0-4 1,1-7-1,-2-2 1,-2 2 34,0 1 1,-7 2 0,4 1 0,-2 1 520,0 2-368,0-1 1,-4 4-165,0 5 1,4 10 0,1 6 0,-1-1-127,1-1 0,2 0 0,6 1 0,0 2-114,4-2 0,2 4 0,6 0 0</inkml:trace>
  <inkml:trace contextRef="#ctx0" brushRef="#br0" timeOffset="289483">19509 14052 8217,'-4'-26'0,"-2"5"-255,-1 6 0,-1 8 0,-6 3 370,-2 2 0,-2 7 0,-3 1 1,5 4-68,2 4 0,1 1 0,1-1 0,0 1-124,-1 2 1,6 0 0,3-1 0,3 0-45,1-1 0,0-1 0,1-3 1,3-3-11,5-3 0,-2-4 0,1-1 0,1 0 34,2 0 1,2 0-1,-1-1 94,1-4 1,-1-2 0,0-5 156,1 0 0,-5 1 0,-1 1 98,-1 2 1,-2 4-1,-3-3-192,3 1 1,-2 3 0,3 8 0,-1 3 30,0 3 1,5 7 0,-4 2-65,2 4 0,1 3 0,5 4 0,-1 3 1,0 1-205,1 0 1,-2 1-1,-3 2 38,-4-1 0,-2 0 0,-2-1 0,0-2 0,-2-3 0,-2-5 1,-3-4-1,-6-10 1,-3-1 152,0-3 1,-2-2-1,1-7 1,-2-4 120,0-3 0,-3-4 0,5-5 0,2-3 97,1-4 1,7-1 0,3 1 0,4-3-146,4-2 1,5 7 0,7-2 0,5 2-188,2 2 0,2-2 0,1 4 0,2 0 76,1 0 1,0-2 0,-3 2-176,3-1 0,-4 2 0,1-4 0,-4-1 1,-1 0 128,-2 2 0,-1-2 0,-6 4 1,-1-2 152,-3-2 0,-2 3 0,-6 0 0,0 1 67,0 3 1,-1 5-1,-4 3 1,-3 2-87,-3 2 0,-1 1 0,-1 2 0,1 0-23,0 0 1,3 6-1,1 2 1,0 3-59,1 2 0,1 0 0,6 3-9,0 0 1,2 5 0,2-5 0,4-1 0,5-1 8,3-1 1,-1-1 0,6-1-151,1-3 1,0-2 0,0-6-1,-3 0 1,1 0 67,-1 0 0,-4-1 0,2-5 0,-4-5 79,0-4 1,-1-6 0,-1 3-1,-1-1 53,-2-3 1,-5-3 0,2-2 0,0-2-25,-1 1 1,0-2 0,-4-1 0,1 1 39,3 0 0,-2-3 0,2 4 0,-3 1 170,-1 2 0,0 7 0,0 2-36,0 3 0,0 9 1,0 5-74,0 7 1,0 9-1,0 5 28,0 2 1,0 6 0,0 2 0,0 0-1,2 4-70,2 1 1,-3 2 0,5 2 0,-2 0-331,0-4 0,0 0 1,-4-7-1,0-3-212,0-4 1,4-4-1,0-6 127,-1 1 1,-2-6-1,-1-2 1</inkml:trace>
  <inkml:trace contextRef="#ctx0" brushRef="#br0" timeOffset="289720">20017 13940 8355,'18'-12'-265,"-4"-1"0,14 5-463,-4 0 0,10 4 93,-1-5 635,2 7 0,3-9 0,-1 4 0</inkml:trace>
  <inkml:trace contextRef="#ctx0" brushRef="#br0" timeOffset="290430">20935 14064 8355,'8'-16'-41,"1"-1"104,-7-5 1,4 8 0,-6-2 126,0 2 0,-1 2 0,-4 1-84,-3 2 0,-3 0 0,-3 5 0,-1 1 0,-1 1-3,1 2 0,1 5 1,1 1-1,1 4-301,0 4 1,1 1-1,1-1 1,2 2 142,-2 5 0,4-2 0,2 1 0,3-2-139,1-3 0,0 0 0,0 0 22,0 2 0,5-6 0,5-7 0,4-3 94,2-1 0,2 0 0,-3-1 0,2-3 80,-2-5 1,2-2 0,-4-1 0,-1-2-65,-1-2 1,-2 2-1,-1-3 282,-3 3 0,0 6 1,-1 0 172,-1-2-367,-2 5 1,-1 1-1,0 8 1,0 4-1,0 3-21,0 1 0,6 1 0,2-1 0,3 1-41,2-1 0,-1 0 1,0 1-1,1-2 24,-1-3 0,1-2 1,-1-6-1,0 0 33,1 0 0,-1-2 0,1 0 0,-2-4 17,-3-1 1,2-1 0,-5-5 0,1 1-91,-1 0 0,-1-2 0,-4-1 0,2-2-10,2 2 0,-3 1-111,3 2 242,-2-1 0,-2 8 1,0 5-1,1 7 18,3 4 0,2 1 0,3 1 1,0-1-32,0 0 0,2 1 0,0-1 0,-1 1 24,-2-1 1,-1 0 0,3 1 47,-2-1 0,-4-1-601,4-2-1182,1 2 1283,-2-10 0,4-1 0,-5-7 0</inkml:trace>
  <inkml:trace contextRef="#ctx0" brushRef="#br0" timeOffset="290856">21270 14188 8355,'6'-8'-155,"2"0"107,3-2 1,1 3 0,2-1 0,3-2 0,2-2 174,0-5 1,5 4 0,-5-5 0,0 0-251,-2-3 0,-1 3 0,-2 2 0,-4 2 187,-3 1 114,2 1 1,-7 8-152,2 8 0,-3 4 1,-1 14-1,1 3-29,4 3 0,0 5 1,6-4-1,0 0-503,3 1 0,2-4 64,1 3 1,2-3-1,6-1 1</inkml:trace>
  <inkml:trace contextRef="#ctx0" brushRef="#br0" timeOffset="294520">22163 13928 8355,'1'-11'0,"2"1"-269,1 2 165,6 0 83,-9 1 0,9-4 0,-5 4 0,1-1 284,-1-1 0,0 8 0,-7 2-147,-2 10 1,3 3 0,-3 7 0,2 1-223,2 1 1,0 2 0,2 0-1,0-2-64,2-2 0,6-2 1,-2-4-1,3 1 6,2-5 0,-1 0 0,1-7 0,-1-2 81,0 0 0,1-4 0,-1-2 0,1-4 49,-1-3 1,-4-5 0,-1-2 0,0 0 16,0 0 0,-4-3 1,1 3-1,-3 0 48,-1 0 1,0 2 0,0 3 0,0 1 500,0 0-458,0 5 0,0 4 0,0 10 0,0 5-36,0 2 0,2 5 0,2 2-101,4 2 1,4-2-1,4 0 1,1-1-152,3 0 0,-4 2 0,4-6 0,-1-2 1,0-3-668,3-3 881,-4-5 0,6 3 0,-5-6 0</inkml:trace>
  <inkml:trace contextRef="#ctx0" brushRef="#br0" timeOffset="295068">22733 13853 8355,'-6'-5'-1195,"0"5"1445,6 0 1,0 1-1,0 8 1,1 2 0,4 4-115,3 5 0,-1 5 0,0 3 1,0 2-175,-1 2 1,-3-1 0,3 5 0,-2-1-33,0-1 1,0 5 0,-3-6 0,2 1-139,1-1 1,1 2 0,-5-5 0,-2 0 53,-2 1 0,1-6 0,-4-6 0,0-1 83,1-3 0,-1-5 0,-3-4-13,2 0 1,-1-3 0,-3-7 81,0-5 1,3-3 0,3-5 0,0-3 0,3-4-13,2 0 0,1-3 0,1-2 0,2-4 18,1-2 0,6-7 0,-2-1 0,3 1-8,1-1 1,1 3 0,-1 7-1,1 4 173,-1 3 0,1 7 1,-1 3-1,0 7 63,1 5 0,3 2 1,1 4-1,-2 2-211,-1 4 0,-2 3 0,-1 3 0,-1 1-143,-2 2 0,-5 0 0,1-1 1,-3 2 47,-1 1 0,-5-4 1,-3 1-1,-5-2-990,-3-1 895,2-1 1,-10 0-1,5 1 1</inkml:trace>
  <inkml:trace contextRef="#ctx0" brushRef="#br0" timeOffset="295508">23242 13891 8355,'0'-9'187,"0"1"0,0 1 1,0 4 483,0 8-644,0 10 0,0 4 0,0 7 1,0 2-1,0 3 0,0 4 1,0 4-1,1-1 0,2 1-86,1-2 0,0 0 0,-4 0 0,0 1-169,0-1 0,0-1 1,0-3-1,0-4-109,0-3 1,-1-3 0,-2-2 0,-2-6-50,-2-5 1,3-1 329,-5-5 0,1-1 1,-3-7-1,2-6 1,2-3-27,1-4 1,-2-6 0,4-1 0,1-3 119,2-1 0,1-5 0,1-3 0,2-4 23,1 0 1,5-7-1,0 1 1,2 0 58,1 2 0,1 3 1,-1 5-1,0 4 88,1 7 1,-1 3 0,2 8 0,1 5-73,2 2 0,1 3 0,-3 4 1,1 1-115,-1 3 1,-2 3 0,-4 6 0,-2-1-184,-1 0 1,-2 5 0,-4 1-151,0 1 0,0 0 1,-1 2-1,-2-3-349,-1 0 610,-6-10 0,-2 14 0,-8-8 1</inkml:trace>
  <inkml:trace contextRef="#ctx0" brushRef="#br0" timeOffset="296105">23527 14039 8355,'7'-1'37,"-3"-3"1,-1-3 0,1 0 428,4 3-575,3 3 1,2-3-1,-1-1 1,1 1-1,-1 0 1,0 0 0,1 0-1,-2-2-122,-3-2 0,2 1 0,-5-1 0,1-2 48,-1-1 1,-1-1 0,-4-1 232,0 1 0,-1 4 0,-3 1 13,-4 1 0,-3 2 1,-2 6-1,2 2 127,3 4 1,-3 3-1,4 3-152,0 2 1,2-2 0,5 4 0,0-1 0,1-1-79,3-1 1,4-1 0,9-2 0,2-1-62,1-2 0,3-4 0,-2-5 31,2 0 0,2 0 1,-2-1-1,-2-3 0,-4-5 31,-4-2 0,0-1 1,-2-2-1,-3-1 82,-4-1 0,-2-2 0,-2 3 0,0-2 134,0 2 0,0 1 0,0 2 37,0-1-9,-6 1 1,5 6-1,-4 6-175,4 7 1,1 8-1,0 3 1,0 2-46,0 2 0,0-3 0,1 2 0,2-1-33,1 0 1,2 2-1,-3-6 47,1-1 0,1-2 16,-1-5 1,-2-4-15,2-8 0,-3 1 0,-1-6 0,0-4 5,0-2 1,2-6-1,2 3 1,5-1-105,7-3 1,-1 3 0,5-2 0,3 0 0,0 2 20,2 3 1,0 3-49,-1 5 0,1-2 0,0 6 0,0 3-235,0 4 1,-1 9 0,1 7 0</inkml:trace>
  <inkml:trace contextRef="#ctx0" brushRef="#br0" timeOffset="296981">8731 15131 8355,'-5'-32'-419,"2"2"0,-4 6 571,2 4 1,0 18-33,5 15 1,5 10 0,-1 10 0,0 7-1,0 4 1,1 3 0,1 3 0,1 2-20,0 1 1,1-4 0,3-2 0,-1-3-1,-2-3-145,2-5 1,-1 0 0,0-7 0,-4-3-187,1-4 0,-5-4 1,3-5 61,-3-1 1,-1-7 0,0-5 82,0-6 0,0-7 1,0-2-1,0-3 29,0-1 1,6-2 0,2-4 0,5 1 31,3-1 0,-1 1 0,6 2 43,1 2 0,1 9 1,1 0-1,-3 4-8,-5 4 1,-2 3 0,-2 4 0,-1 4 0,-2 5-16,-5 3 0,-3-1 0,-1 6 1,-1 1-9,-3 2 0,-3-4 0,-7 0 1,-1-3-65,-2-1 0,-3 2 0,3-2 0,2-1-131,1-1 0,3-2 0,3 1 28,4-1 0,2-5 0,2-1 1</inkml:trace>
  <inkml:trace contextRef="#ctx0" brushRef="#br0" timeOffset="298385">9339 15565 8355,'-1'-12'76,"-4"-1"0,-1 2 47,-7 3 1,1 2 0,-2 6 0,-3 0 103,-3 0 1,0 3 0,1 4 0,1 5-153,3 2 1,5 4-1,4 0 1,0 0-68,3 0 0,3-2 1,4-3-1,5-1-259,2 1 0,5-2 1,1-3-17,-2-4 0,0-3 1,0-1-1,2 0 0,-3-1 35,-5-3 1,1-3 0,-6-5 163,-1-1 0,-2 1 1,-1-1-1,0 1 5,0 0 1,-1-1 0,-2 1 0,-1-1 71,1 1 0,-2 0 24,0-1 0,1 1-38,4-1 1,2 6 0,2 3 0,4 3-12,3 1 0,2 0 1,-1-1-1,0-2 16,1-1 1,3 0 0,1 2 145,-2-2 1,-1 3 0,-2-3 53,1 2 0,-7 8 0,0 2-156,0 3 1,-5 5-1,3 1 1,-3-2-26,-1-1 1,0-6 0,0 0 0,2 2-44,2 1 1,-1-4-1,4-1 1,-1-2-123,1 0 1,2 0 30,3-4 1,-1-1-1,-1-2 1,-2-3 10,2-1 0,-4-1 0,3-4 0,-1-1-3,-1 1 1,3 0 0,-5-1 69,2 1 0,-4 3 0,1 1 223,-3-1 1,1 3-72,2 2 0,-3 4 0,3 4 0,-2 4-46,-2 3 0,0 2 0,0-1 0,0 1-64,0-1 0,1 0 1,3-1-1,3-1-26,0-2 0,8-5 0,-3 1-63,2-2 0,1-2 0,1 0 0,0-2-7,-1-2 0,-1 1 0,-2-4 0,-1 1 34,-2-1 0,0 2 1,-3-1-221,1 0 1,-4-4 374,1 2 0,-4-1 517,-4 0-506,2-2 1,-3 11 0,5 0-71,0 7 0,1 4 0,2 2 0,2-1-35,2 0 0,0 1 0,3-1-18,-2 1 1,0-1 44,5 0 0,-5-5 1,0-3 18,2-2 0,-5-8 0,1-2 1,-2-3-22,0-1 0,4-1 1,-2 1-1,-1-2-9,1-3 1,4 4 0,-2-4-63,3 3 0,-3 6 5,0 0 0,1 5 0,2 0 24,-3 6 0,3 4 0,-3 5 0,3-1 16,2-2 1,-1 2 0,1-3 0,-1 3 43,0 1 0,5 1 0,1-2 0,0-2-27,0 0 0,-2-7 0,-2 3 1,1-4-19,2-1 1,1 0 0,-3-1 0,3-2 19,1-1 0,-3-10 0,4 2-73,-2-2 1,2-1 0,-3-1 0,-2-2 0,-1 1 0,-2-3 17,1 1 1,-5 4-1,-1-2 61,-2 4 0,-1 0 1,-5 2 27,-3 3 1,0 2-1,-7 6 1,-3 2-41,0 2 1,-1 3 0,0 6 0,-2 3-20,2 0 0,-3 5 1,2-3-1,1 0 15,1 0 0,3 2 0,1-2 0,3 0-24,2 0 1,1-6-6,4-3 1,5-7 0,3 3-1,3-4 18,2-1 0,-1-6 0,1-2 1,-1-4 23,0-5 1,5 1 0,-1-8 0,0-2-8,-3 0 0,0-2 0,-1 1 0,1-4 0,-1 1-132,0 0 1,1-5 0,-2 2 0,-3-3 14,-4-1 1,-2 1 0,-2 2 0,-2 2 76,-2 2 0,1 2 1,-5 9-1,-2 7 233,-1 6 1,-1 6 0,1 6-1,1 8-48,2 9 1,5 7 0,-1 9 0,3 2-91,1 5 1,0 1 0,1-1 0,3 0-322,5 1 0,6 0 1,3-1-1,1-2-30,3-1 0,3-3-168,4-7 1,2-2-1,7-7 1</inkml:trace>
  <inkml:trace contextRef="#ctx0" brushRef="#br0" timeOffset="299227">11447 15441 8355,'0'-21'97,"0"1"454,0-2 0,0 4-519,0 1 1,-4 14-1,-1 9 1,-2 6-246,-3 5 0,-1 6 0,-1 1 0,1 3 177,2 1 1,0-2-1,5-1 1,1-2 26,2-2 0,6 1 1,2-6-1,1-2-6,0-4 1,5-1-1,3-4 1,0-3-41,-3 0 0,1-4 1,1-2-42,2-4 1,-1-4-1,-3-4 1,-1-1 54,1-3 0,-5 0 0,-1-4 0,-2 2 0,-2 3-53,-2 1 0,-1 0 0,0 3 0,-1 0-47,-3 4 0,-4 0 1,-8 6-1,0 3 53,1 0 0,-3 2 0,1 0 1,4 2 52,3 2 0,0-1 0,6 5 29,1 1 0,2-2 0,2 0 0,3-1-4,5-3 0,6-2 0,1-1 1,1 0 30,1 0 1,0-1 0,2-2 0,-2-3 157,0-1 0,0 0 1,4-1-1,-1 3 114,1-1 1,0 5-1,0-3-221,-1 2 0,-6 4 1,1 2-1,-2 4 0,-1 3-31,-1 2 1,-4 3 0,-1 1 0,-1-1-79,-4 2 0,1-4 0,0 2 0,1-2-89,-1-1 1,-2-5 0,-2 0 181,-3 2 1,1-5-25,-5-1 1,5-4 0,-1-4-30,2-4 0,2-3 0,2-3 2,2-2 1,1 2 0,5-4-1,-2 1 1,2-1-17,1-1 1,6 4 0,-1-2-1,1 4 5,1 0 0,-3 5 1,4 1-1,-1 2 11,-3 2 0,3 7 0,-1 6 0,-4 3-32,-3 4 0,0 6 0,-6 1 0,-1 3-203,-2 1 1,-1 4 0,0-1-209,0 1 1,0 4 0,0-4 0</inkml:trace>
  <inkml:trace contextRef="#ctx0" brushRef="#br0" timeOffset="299769">13072 15342 8355,'0'-13'-116,"0"1"1,-1 5 0,-3 3 0,-6 4 0,-5 5 0,-5 9 0,0 7 287,-1 2 0,5 10 0,-4-5 1,2 4-19,3 1 0,7-2 1,4 2-1,2-5-107,2-6 1,2 0-1,3-5 1,6-4-56,5-3 0,6-4 0,-2-6 0,4-2 30,0-2 1,1-3 0,0-7 0,0-2-174,0-5 0,-5 1 0,0-4 0,-2-2 93,-3 0 0,-3-2 1,-4 1-1,-3-2 11,-4 1 0,-1 2 0,-1 1-126,-4 0 0,-3 6 0,-7 2 0,-4 5 0,-3 4-120,-5 4 1,-2 5 0,2 7 0,-2 10-68,1 8 360,2 1 0,1 3 0,1-5 0</inkml:trace>
  <inkml:trace contextRef="#ctx0" brushRef="#br0" timeOffset="300220">13469 15379 8355,'0'-25'-182,"-1"6"0,-2 2 0,-1 3 338,1 2 0,2 15 1,1 6-1,0 8 1,1 5-1,2 2-122,1 0 1,4 1-1,-2 0 1,-1 0 0,1 0 0,2 3 0,-4 1 0,-1-2-256,-2-5 1,1 0 0,0-6 0,2-1-86,-1-1 0,-3-7 271,-4-3 1,-3-2-1,-5-2 64,-1 0 0,1-6 1,0-2-1,1-5 1,1-2 1,2-1 0,5-6 1,-1 1-1,2-4-10,2-4 1,0 3 0,2-4 0,2-1-23,4-2 0,3-1 1,3-1-1,1 4 68,2 0 1,3 5-1,-3 8 1,-1 6-13,2 1 0,-4 5 0,3 2 1,-4 3-6,0 1 1,-1 10-1,-1 2-36,-3 2 1,-2 4 0,-6 0 0,0-1 0,-1 3-17,-4-1 0,-1-2 1,-7 2-1,1-1-457,-1-3 1,1 3-1,0-2-88,-1 0 0,5-7 474,0-1 1,5 1 0,-3 3 0</inkml:trace>
  <inkml:trace contextRef="#ctx0" brushRef="#br0" timeOffset="300540">14039 15255 8355,'0'-13'121,"0"1"1,0 7 0,0 5 0,0 6-136,0 5 1,-4 7 0,0 3-1,0 4 99,-1 4 1,3-3 0,-2 3 0,3-2-242,1 2 1,0-2 0,0 2 0,0-3-174,0-1 0,0-2 0,0-1 1,0-3-38,0-1 1,0-1 0,0-5 0</inkml:trace>
  <inkml:trace contextRef="#ctx0" brushRef="#br0" timeOffset="300720">13816 15292 8355,'13'-22'-105,"-1"6"1,2-1 0,2 9 0,5-3-1,2 0 1,2 1 0,0 3 0,0 0 0,1 2-1,3-1-1092,4 3 1101,3 2 1,-4-4 0,-2-2 0</inkml:trace>
  <inkml:trace contextRef="#ctx0" brushRef="#br0" timeOffset="301316">14536 15032 8355,'6'-32'71,"4"6"1,-4 6 201,0 3-214,-3 6 1,1 1-68,-8 6 0,-4 5 1,-7 7-1,-2 5 47,2 3 1,0 4 0,0 6 0,-2 3 73,2 4 1,5 4 0,2 4-1,0 5-146,1 2 1,0 4-1,4 1 1,-1 1-124,1 6 1,2-1 0,1 5 0,1-6-151,4-3 1,3-7-1,8-7 1,5-5 33,3-7 0,4-5 1,3-13-1,0-3 102,4-4 1,1-8-1,1-3 1</inkml:trace>
  <inkml:trace contextRef="#ctx0" brushRef="#br0" timeOffset="301317">14833 15156 8355,'0'-20'-368,"0"4"1,0 2 463,0 2 1,0 6 0,0 6 0,0 7-1,0 4 1,0 3 0,0 2 0,0 4 137,0-1 1,-1 6-1,-2-2 1,-2 5-151,-2-1 1,4 1-1,-1-1 1,2 2-90,2-1 1,0-2-1,0-1 1,2-2-88,2-2 0,3-3 0,5-6 0,2 1-45,3-1 0,2-5 0,6-3 0,1-2 29,3-2 1,-2 0 0,6-2-1,2-2-260,1-4 1,-1 1 0,0 0-1,-2 1 1,-5-9-1,2 2 1</inkml:trace>
  <inkml:trace contextRef="#ctx0" brushRef="#br0" timeOffset="301766">15466 15180 8331,'0'-12'0,"0"2"0,0 8 106,0 10 1,4 8-1,0 9 1,-1 0-1,0 1 1,-1 2 35,2 1 1,1 4 0,-4-4 0,2-2-199,1 0 1,1-4 0,-2-1 0,3-3-435,0-1 1,-1-3 0,1-5-1079,0-2 1018,4-5 550,-14 3 0,2-17 0,-10-3 0</inkml:trace>
  <inkml:trace contextRef="#ctx0" brushRef="#br0" timeOffset="301767">15491 15168 8355,'12'-19'-754,"0"1"741,1 5 0,1 5 0,1 1 0,1 2 209,-1 2 1,1 3 0,-1 4 0,1 4-134,-1 3 0,-2 3 0,-5 1 0,-4 3-251,-2 2 0,-2-1 0,-2 3 1,-2-3-108,-4-1 0,-5-1 0,-2-5 0,-1 0 70,1 1 1,-3-2 0,1-1 161,2-2 1,1-5-1,2 2 1</inkml:trace>
  <inkml:trace contextRef="#ctx0" brushRef="#br0" timeOffset="302007">16024 15118 8169,'-7'10'0,"3"3"0,2 2 0,2 3 0,0 2 163,0 4 0,0 5 0,0 0 1,0-1-1,0 1 0,0 2-296,0 0 1,0-2-1,0 3 1,0-2-231,0-2 1,0-3-1,0-5 1,0-3 3,0-3 1,0-2-1,0 1 1</inkml:trace>
  <inkml:trace contextRef="#ctx0" brushRef="#br0" timeOffset="302255">16011 14932 8478,'14'-6'0,"1"4"0,3 8 0,2 7 0,2 5 0,2 6 359,5 3 1,-2 6 0,1 7-1,0 3 1,0 1 0,-1 4-1,-2 3-344,-3 3 1,-12 10 0,-2-1-393,-5 4 0,-10 0 0,-6 2 1,-6-2-1,-6-4 166,-4-3 1,-2-9-1,-7-9 1,0-2-436,-3-4 1,2-7-1,-4 1 1</inkml:trace>
  <inkml:trace contextRef="#ctx0" brushRef="#br0" timeOffset="302422">17078 15776 8355,'0'-13'-656,"0"6"1,-5 7 0,-2 7 0</inkml:trace>
  <inkml:trace contextRef="#ctx0" brushRef="#br0" timeOffset="512666">17264 15739 8355,'0'-13'-105,"0"1"1,1-1 0,2 1 0,3 0 0,-1-1 0,2 1 0,0 1 0,3 1 0,2 3 130,5 2 0,-2 1 0,5 4 1,2 0-1,2 0 0,2 0 0,2 0 1,2 0 19,2 0 0,1 4 0,5 0 0,5-1 0,5-2 0,7-1-105,6 0 0,0-4 0,8-2 0,1-2 0,0-4 0,3-5 0,-1-2 1,1-2-184,0 2 0,-4-5 0,-4 4 159,-6-4 1,-4 0 0,-7-1 0,-4 0 33,-7 0 1,-6-4-1,-11-1 1,-3 0 90,-3-1 0,-7 1 0,-3 2 0,-3-1 8,-1 2 1,0 5 0,0 2 0,-1 4-1,-3 5 0,-5 5 0,-6 12-257,-1 6 0,-2 8 67,1 9 1,-2 2 0,-6 6 0</inkml:trace>
  <inkml:trace contextRef="#ctx0" brushRef="#br0" timeOffset="513154">18690 15032 8355,'0'-13'-311,"0"1"1,2-1-1,0 1 1,3 0-1,-4 1 441,-4 2 0,-2 5 1,-4 8-87,5 5 0,3 2 0,1 1 0,1-1 10,3-3 0,3-1 1,7-4-1,3 1-26,3-1 0,4-2 0,2-2 0,1-2-95,2-1 0,-1 0 0,-6 4 0,-3 0-7,-1 0 0,-1 0 1,-6 1-1,-3 3-80,-4 5 1,-4 3 0,-5 5 0,-9 3 38,-10 4 0,-4 6 0,-7 3 4,2 3 0,0 7 0,-4 1 1</inkml:trace>
  <inkml:trace contextRef="#ctx0" brushRef="#br0" timeOffset="513713">17264 15441 8355,'0'-12'-320,"-5"5"0,-4 2 0,-2 5 0,-1 5 318,-1 3 0,0 4 0,-4 5 0,-2 2 0,-3 3 0,0 0 1,-2 2-1,2-2 82,-1 1 1,5-1 0,1 0 0,4-1-10,0 1 1,6-3-1,3 2 1,4 0-56,4-2 0,7 3 0,7-4 0,3 1-586,5 3 212,-1 7 1,16-3 0,-2 5 0</inkml:trace>
  <inkml:trace contextRef="#ctx0" brushRef="#br0" timeOffset="517026">13568 16483 8355,'-12'-17'88,"1"1"0,2 0 1618,5 3-1490,3 6 0,6 1 1,4 8-1,2 3 0,3 6 1,2 6-1,5 2 1,2 4-1,2 5-151,0 5 1,0 3 0,-1 3 0,1 2 0,0 3 0,0 3 0,-2 0 0,-1 0-559,-1-5 0,-5 2 0,4-4-495,-2-4 1,-2 0-1,-3-8-793,-1-5 1592,-5-4 1,4-6-1,-4-1 1</inkml:trace>
  <inkml:trace contextRef="#ctx0" brushRef="#br0" timeOffset="517356">14052 16830 8355,'0'-12'746,"-4"-1"-255,0 1 1,1 5 117,7 3 0,3 2 0,5 4-259,1 2 0,0 3 0,3 7 0,2 1 0,-1 3-410,1 1 1,-5 2 0,-6 3-1,-2 1-299,-2 0 1,-2 0-1,-2 0 1,-5-1-140,-6 1 1,-3 0 0,-10 0 0,-4 0-717,-1-1 451,-12 1 0,9 6 0,-9 0 0</inkml:trace>
  <inkml:trace contextRef="#ctx0" brushRef="#br0" timeOffset="519221">14635 17351 8355,'-9'-13'-14,"1"1"1,1 0-1,-2 1 495,0 2 0,7 5-273,-2 8 0,2 7 0,4 7 1,0 2-158,2 2 1,6-3 0,-2 2 0,2-1-198,-2 0 0,3-2 0,-2-6 0,2 0-124,1 1 0,0-6 0,1-3 0,-1-3 97,1-1 0,-5 0 0,0-1 0,0-3-48,-1-5 1,3-3 0,-5-3 0,1-2 186,-1 2 1,4-4 0,-5-1-1,-1 0 90,-2-1 0,3 6 1,0-2 606,-1 4-544,-2 6 1,-1 3 0,2 8 0,1 4 18,1 3 0,4 3 1,-3 1-1,2 2-117,3-2 0,-3 3 0,1-2 0,2-1-56,1-1 1,5-3 0,2-3-56,2-3 1,0-4 0,4-1-1,-2 0 1,-3-1 26,-1-4 1,-2-1-1,-3-7 1,-1 1-27,1-1 1,-2-3-1,-3-1 1,-4 2 64,-3 1 0,-1 2 0,0-1 1,0 1 150,0 0 0,-1 3 18,-3 1-83,3 5 1,-5-1 0,7 7-1,4 3-105,3 0 0,3 3 0,1 3 1,1 0-50,-1 1 1,5-5 0,1 0 107,1 2 1,-3 0 0,4-1 0,-2 0 0,-3-1-79,-2-1 0,-4 4 0,-2-3 10,-2 3 1,-2-3-1,-7 1 1,-4-1 50,-4-1 1,-1 2 0,-2-4 0,-2-1 282,2 1 0,1-3-96,2 2 0,6-3 0,6-2-145,7-3 0,10 1 0,5-5 0,4-2-248,3-1 0,1 1 0,-1-1 1,3-3-70,-1 1 0,5-5 0,-4 1 160,0 2 1,-6-3 0,-7 0 0,-2 0 0,-5 0 138,-2 3 1,-8 1-1,3 2 1,-5 0 135,-5-1 1,-1 5 0,-7 1 0,1 2 0,-1 2 0,1 1 0,0 4 0,1 2 225,2 4 0,-2 3 0,4 2 1,0 0-340,3 4 0,3-3 0,1 4 0,1-2-190,3 1 0,3-1 0,6-3 1,1-2 21,2-3 1,-1 2 0,7-6-1,3-1 1,3-3-230,-1-5 0,5-2 166,1-5 0,-3-6 0,-1-1 0,-3-2 95,-1 1 1,-6-1-1,-2-4 1,-3-1-1,-3-2 58,-3-1 0,-2 0 1,-6 5-1,0-1 0,0-1 65,0-3 0,-2 3 0,-1-3 202,-1 2 0,-5 7 0,0 0 1,-2 3 433,-1 1 1,0 8-452,-1 4 1,6 14-1,3 8 1,3 6 0,1 8 41,0 4 0,0 1 0,0 11-110,0 3 0,0 9 1,0 0-163,0 5 1,0 7 0,0-3 0,0 1-141,0 0 0,1-7 0,3-1 0,3-8 0,1-8 0,1-9-154,0-7 0,2-9 236,2-5 0,-1-7 0,-1-8 0,-2-6 120,-5-8 1,-3-9-83,-1-3 1,0-1-1,0-6 1,0-1-1,0 0 1,0-3-225,0 2 0,-1 5 1,-3-1 116,-5-1 0,0 5 0,-1-4 1,2 2-1,-2 1 30,-1-1 0,0 9 0,3-4 54,4 3 0,-2 4 0,2 3 386,1 1-257,2 5 1,6 1 0,4 8 0,2 1-112,1 1 1,2 4 0,1-2 0,1-1-57,0 1 0,-1-2 1,0-4-1,1 0 0,1-2 40,1-2 0,-4-3 0,2-5 102,-2-1 0,-2 1 1,-1-2-1,-2-1 0,-5-1 141,-3 0 0,-1 3 0,0 0-71,0 1 1,0-1 0,0 1 553,0 0-608,0 5 0,0 3 1,0 8-25,0 4 1,0 3 0,2 1 0,0 1-69,3-1 1,4 1-1,-2-1 1,1 0-34,1 1 0,-3-1 0,4-1 0,-2-2-7,2-5 0,-3-3 1,1-1-1,2 0 1,1-1-1,1-3 20,1-5 0,-5 2 0,-1-1 46,-2-2 0,4-1 0,-5-1 0,0 1 51,1 3 89,-3-3-84,3 9 0,-5 2 0,0 9 0,0 2-77,0 1 1,0 0 0,2 1 0,2-2-5,4-3 0,3-2 0,1-6 1,1 0 16,-1 0 1,2 0 0,1-2 0,2-2 0,-1-4 0,1-3-60,-1-2 0,1-3-24,-5-1 1,1-5-1,-2 2 1,-2-4-3,0-1 0,-7 1 0,3-3 0,-3 0 39,2-2 0,-2-1 1,1 2-1,-5 1 1,-2 3-223,1 6 738,-4 4 1,1 8 0,-6 4-210,4 9 0,3 7 0,5 12 0,0 2 0,1 2-173,3 2 0,-1-1 1,5 4-1,2-2-354,1 1 1,1-3 0,1-3 0,-1-1-264,1-3 0,4-4-26,4-4 0,3-2 0,0-2 1</inkml:trace>
  <inkml:trace contextRef="#ctx0" brushRef="#br0" timeOffset="520171">17227 16731 8355,'-6'-20'53,"1"3"0,-3 7 0,3 7 0,4 11 388,1 10 0,1 11 0,2 6 0,3 5-317,1 5 1,-3 9 0,3 4 0,-2 4-82,-2 4 1,-2 1-1,-1 5 1,0-4-25,0-5 1,0-5 0,0-13 0,0-5 0,2-5-290,2-6 0,1-9 0,5-4 92,-2-7 1,0-3-1,3-8 1,-1-2-1,-2-4-64,2-3 0,-4-6 0,-2-1 123,-3-1 1,-1-1 0,-3-5 0,-4 1-19,-5 4 1,-3-4 0,1 4 0,-2-4 8,-5-1 0,2 0 0,-1 2 0,2 1 124,3 1 0,1 6 0,2-1 0,1 2 54,3 1 0,2 1 0,8 0 0,2 1-5,4 2 1,4-2 0,5 3-1,4-3-91,2-1 1,3-1 0,2 2 0,1 2-5,-2 0 0,1 1 1,-1-4 62,2-1 0,-4 5 0,-6 1 0,1 0 0,-2 0 0,0-1 293,-3 1 0,-6 0-179,0 3 0,-8 3 1,-1-3 8,-7 2 0,0 4 1,-1 0-36,-2 2 0,-1 6 0,-1-3-45,0 0 0,0 4 0,3-4 0,2 1-115,1 0 0,2 1 1,6 3-261,2 0 1,3-5 169,5-3 0,-4-2 1,1-2-59,0 0 1,2 0-1,2-2 1,-1-2 138,1-4 1,-5-3 0,-1-1 0,-2-1 98,-2 1 1,0 1 0,-1 1-1,3 2 107,-3-2 0,0-1 414,-2-1-362,0 5 1,1 3-1,2 8 1,1 4-1,-1 3-36,-2 2 1,3-1 0,2 0-420,1 1 1,1-1 0,4 1-1,1-1-340,-1 0 1,1 1 0,-1-1 0</inkml:trace>
  <inkml:trace contextRef="#ctx0" brushRef="#br0" timeOffset="520608">17921 16892 8794,'0'-19'0,"-1"2"0,-3 5 0,-4 3 137,-3 5 0,2 8 0,1 6 0,-2 4 0,-1 4 0,0 0-78,3 0 0,-2 2 1,6-2-1,2 0-143,0 0 0,2-1 0,2-6 0,2-2-168,4 0 1,8-7 0,4 2-1,0-2-46,1-2 0,0-2 1,4-2-1,-1-4-16,1-3 0,-4-3 0,-2-2 0,-1-4 248,-3 1 0,-2-4 1,-4 2-1,-2-2 82,-1-2 0,-2-4 0,-4 0 0,0 0-4,0-1 0,0-1 0,-2-3 0,0 2 342,-2 2 1,-1 2-1,5 8 1,0 3 1055,0 3-1169,-5 7 1,5 13-1,-1 10 1,3 8-131,1 5 0,3 3 1,-1 5-1,1 0-39,-1 0 1,3 0 0,-2 1-1,-1-3-329,1-2 0,4 2 1,-4-6-1,3-3-298,-1-4 1,-1-4 0,3-6 49,-2 1 1,-5-1-1,2 1 1</inkml:trace>
  <inkml:trace contextRef="#ctx0" brushRef="#br0" timeOffset="520866">18033 16855 8355,'1'-13'135,"4"2"144,3 3 1,4-3 0,5 4-304,3 0 1,4-4 0,1 4 0,-1-1-853,1 0 1,6 0-1,0-5 1</inkml:trace>
  <inkml:trace contextRef="#ctx0" brushRef="#br0" timeOffset="521529">18876 16371 8214,'0'-19'-495,"0"2"702,0 3 1,0 6 0,0 8 0,0 13-3,0 7 0,0 15 1,0 2-1,0 3-193,0 3 1,0 3-1,0 5 1,0-2-94,0-1 1,0-5-1,0-2 1,0-4 0,2-4-412,2-4 0,3-8 93,5-5 1,-4-2 0,1-3 121,0-3 1,2-2-1,2-6 1</inkml:trace>
  <inkml:trace contextRef="#ctx0" brushRef="#br0" timeOffset="522007">18740 16805 8301,'12'-4'266,"1"0"1,1-2 0,2 4-104,5-2 0,4-6 0,2 2 1,2-3-309,-1-2 1,2 1 0,-1-1-1,-3 2 1,-3 3 0,-3 4 0,-4 4 35,-5 4 0,-4 3 1,-7 5-1,0 2 146,0 3 0,-1 1 1,-2 4-1,-1-3 1,1 0-1,2-1 1,1 0 154,0-3-217,0-7 1,1 2-1,3-4 1,5-1-92,2 1 0,1-2 0,2-6 0,1 0 0,1-4-132,0-1 1,-7-1 0,-2-4 154,-1-1 0,-2 1 1,-4-2 64,0-3 0,-2 2 1,0-4-1,-4 1-40,-1 3 1,-5-3 0,-5 1-1,2 2 1,1 2 0,2 2-230,0 2 0,3 4 241,1 5 1,0 0-1,-5 0 1</inkml:trace>
  <inkml:trace contextRef="#ctx0" brushRef="#br0" timeOffset="523377">19732 16570 8893,'0'-17'0,"-1"2"0,-2 2 0,-3 4 0,0-1 0,-3-1 0,1 0 0,0 3 0,-2 4 0,-1 2 0,-1 2 0,-1 2 0,1 2 0,1 4 0,3 3 0,3 2 0,4-1 0,1 0 0,1 2 0,5 1 0,5 3 0,4 0 0,0 0 0,-1-1 0,-1-1 0,-1 1 0,-1-2 0,-1 0 0,-4 0-278,0 2 0,2-1 0,-5-5 0,-4-1 398,-6-2 0,-6-5 1,-2 1-187,-1-3 0,-5 1 0,3 1 1,0 1-189,0-2 1,3-2-157,7-4 1,8-3-1,7-5 1</inkml:trace>
  <inkml:trace contextRef="#ctx0" brushRef="#br0" timeOffset="523378">20104 16111 8355,'-19'-16'256,"2"4"-181,9 2 41,-3 10 1,10 2 0,-3 3 0,2 8 0,2 6 0,0 6 0,0 4 149,0 4 0,0 4 0,2 3 0,2 1 0,3-1 0,-1-2-217,-1-5 0,0 1 1,-1-5-1,0-1-481,2-2 1,-5-7 0,3-2 109,-2-4 0,2-4 130,0-1 0,0-11 1,-4-1 113,0-6 0,0-2 1,0 0-1,0-1 1,2 1-23,2-1 0,1 1 0,5 1 114,-2 3 0,-4-2 1,3 4-1,0 1-13,0-1 1,-3 2-1,3 6 1,0 2 98,0 4 1,-4 3-1,2 2 1,-1 0-1,0 2-118,-1 2 1,3 4 0,-2-3-429,-2 1 0,4-4 0,-1 2 0,2-4 173,3 0 0,7-1 0,2 1 1</inkml:trace>
  <inkml:trace contextRef="#ctx0" brushRef="#br0" timeOffset="523379">20551 16458 8355,'-7'-12'0,"-4"-1"0,8-2 0,-5 3 0,4-4 0,-5 9 446,0 1 1,2 0 0,-1 6 0,-2 1-362,-1 4 0,-2 1 1,2 8-1,2 1 1,2 3-1,0 0 0,2 0 1,-1-1-1,3-1-458,2 1 0,1-1 0,0-3 195,0-1 0,5-4 0,4-1 0,2-1-109,1-3 1,0-2 262,1-1 0,-5-1 0,0-4 1,2-3-1,0-3-31,-2-1 1,2-1-1,-5 1 16,2 0 1,0-1 0,3 1 129,-2-1 0,-4 1 0,3 0 0,0 0-74,0 4 1,0-3 0,2 4 0,-1 0-87,2 3 57,-4 3 1,3 2 0,-5 3-1,-1 5 1,-1 2 93,-2 1 1,1-4 0,2 1-27,1 0 0,0 2 1,-3 0-1,2-1-51,1-2 0,6-1 0,-2 1-2,3-3 0,2-4 1,-1-1-1,0 0 0,1 0-125,-1 0 0,1-4 60,-1 0 0,0-5 0,-1 4 0,-1-1 0,-3-1 12,-2 1 0,0 1 0,-5-3 199,0-1 0,0 2 222,0-2-326,0 7 1,0-3-30,0 10 0,5 0 1,3 3-1,3-2-17,2-1 0,-5-3 0,0 2 0,3-3 55,4-1 0,-1-1 1,3-3-1,-3-4-18,-2-3 1,0-1 0,-1 3 38,-2 1 1,-2-1-1,-5-3 1,2-1-1,-2 1-136,-5 0 1,0 1-1,-5 1 1,-2 2-236,-1-2 0,-2 5 1,-3 0-1,0 4-123,1 1 0,1 0 0,2 1 87,-1 4 1,1 1-1,-1 7 1</inkml:trace>
  <inkml:trace contextRef="#ctx0" brushRef="#br0" timeOffset="525150">21406 16222 9300,'-5'-25'0,"-2"2"0,0 2 0,3 5 66,3 2 0,2 13 0,2 5 0,2 5 0,1 5 0,-1 1-127,-2 2 1,0 4 0,0-3 0,2-1 42,2 1 1,-3 0-1,4-4 1,1 0-255,-2-3 0,4-3 1,-3 0 67,3-3 1,1-4 0,1-1 113,-1 0 1,-4-6 0,-1-2 94,-1-3 1,-1-1-1,-2-1 1,1 1-31,-1-1 0,-2 1 0,1 0 131,2-1-87,-3 1 1,6 5-19,-3 3 0,-1 8 1,4 4-2,-2 3 1,5 2 0,-2-2-25,3-3 0,-2 2 0,-1-6 0,1-2 11,2 0 1,2-2 0,-1-2 0,1 0 13,-1-2 1,-1-6-1,-1 2 1,-2-2 57,2 2 0,-3-3 0,-1 2 0,1-2 34,0-1 1,-4 0 0,3-2 72,-1-3 0,-4 4 221,4-4-293,-4 9 0,-1 9 0,0 10 0,0 6-41,0 2 0,0 2 0,1 5 22,3 3 1,-1-2 0,5 6-1,2 2 1,1 1-16,2 1 0,-1 0 1,0 0-1,-1 1-99,-2-1 1,0-1 0,-3-3-1,-1-6-389,1-5 0,-2 0 382,-4-5 1,-6-6-1,-2-7 1,-3-4-27,-1-4 1,-1-4 0,2-9 0,2-4 113,0-2 0,3-2 0,-4-1 0,3-2-20,1-1 1,2-5 0,4 2 0,0-1-18,0 0 0,2 0 0,2-5-197,4-4 1,3 8 0,2-2 0,0 3 0,2 4 83,2 3 0,4 0 0,-3 10 0,0 4 124,-1 2 0,4 8 1,-4-1-1,-2 7 178,-1 8 0,-8 1 0,-1 3-153,-4-2 1,-1 3 0,-1-2 0,-4-3 23,-3-2 1,1-3-1,-1 1-26,-2-4 0,-1-3 1,-1-1-318,0 0-19,5 0-1379,1 0 1527,17-5 1,-3-2 0,10-5 0</inkml:trace>
  <inkml:trace contextRef="#ctx0" brushRef="#br0" timeOffset="525151">22163 16061 8355,'7'-12'0,"0"3"-243,-3 1 237,-3 0 0,6 0 662,-3-1 1,-2 5-414,2-4 0,-3 11 0,-1 1 0,0 7 0,0 5 22,0 5 1,0 4-1,0 4-59,0 4 1,0 0 0,2 3-357,2 2 0,3 2 0,5-3 1,0 1 12,1-1 0,-1-4 1,1-1-1,-1-2 0,-1-4 1,-3-2-1,-4-5-577,-2-1 387,-2-2 1,-2-9 194,-2-3 1,-3-12-1,-5-6 111,0-4 1,3-2-1,1-5 1,0-1-1,0-3 8,-1-4 1,7-3-1,-3-1 9,4-1 1,1-3 0,0-2-1,0 1 1,1 0 0,4 5-98,3 3 40,3 6 0,3 3 0,1 9 0,3 3 0,0 5 1,-1 4 117,-1 3 0,-3 2 0,0 3-38,-1 4 1,-5 3 0,-3 2 0,-2 1 0,-2 1 0,0 3 0,0 0-115,0 0 1,-2-2-1,-2-4 1,-4-1-1,-3-1-440,-2-2 0,1-1-401,0 2 887,-1 2 0,6-16 0,2 4 0</inkml:trace>
  <inkml:trace contextRef="#ctx0" brushRef="#br0" timeOffset="525152">22461 16123 8181,'0'-8'530,"1"0"0,3-2-157,4-1 1,5 3-1,2-1-480,2 0 1,5-1 0,-3-1 0,2 1-42,-1 1 0,-3-5 1,2 6-1,-2-3 192,-6-2 1,0 1-1,-7-1-369,-1 1 0,-2 0 1,-2 1 264,-4 2 0,-2 0 0,-5 5 0,0 1 0,-1 3 182,1 4 1,-1-1 0,2 6 0,3 4-114,4 2 0,-1 1 1,0-2-1,3 1-81,0 2 1,4 4 0,2-5 0,4-1-120,3-1 0,3-7 0,1-2 0,3 0 86,1-1 0,-4-2 0,3-4 0,-1-4 79,-1-1 1,1-1 0,-5-4 0,1-1-1,-2 1-38,-3-1 0,2 1 1,-5 1 260,2 3 0,-3-3 0,3 2 0,-1-2 507,-4-1-49,5 5-578,-5 2 0,7 10 0,-5 3 0,-1 3-76,-1 2 0,2 1 1,1 1-1,1 1 0,1-1-207,-1-1 0,-1-1 0,3-2-27,2-3 0,-4 2 7,3-6 1,-7-2 156,3-6 1,-4-3 0,-2-5 0,-2 0 65,-1-1 1,0-1 0,4-1 0,0-1 35,0 1 1,1 1-1,4 0 1,6-1-110,5-2 0,2 2 0,-2 7 0,3 2-346,1 1 1,3 4 0,-4-5 0</inkml:trace>
  <inkml:trace contextRef="#ctx0" brushRef="#br0" timeOffset="525685">19831 17264 8355,'-5'-22'0,"-3"5"-197,2 12 0,1 12 270,5 5 0,0 6 0,0 4 1,0 6 78,0 5 1,0 3 0,0 0 0,0-2-140,0-1 1,4-4 0,1 3-1,1-2-64,-1-2 1,5-6-1,-3-3 1,1-1-93,0-3 1,1-7-1,3-4 13,0-2 1,-3-4 0,-1-2 0,0-4 7,-1-3 0,4-3 0,-3-1 96,3-2 0,2 1 0,-1 4 1,1-1-1,-1 1 59,0-1 0,1 6 1,-1 2-1,1 1 146,-1 0 0,0 0 1,-1 5-1,-1 3-111,-2 4 1,-1 3-1,1 3 1,-3 1-62,-4 2 1,-1 1 0,-1-2 0,-2 4-32,-1-1 0,-7-1 0,0-6 1,-4 1-228,-1-1 0,3-4-830,0 0 826,6-5 0,7-3 0,7-7 0</inkml:trace>
  <inkml:trace contextRef="#ctx0" brushRef="#br0" timeOffset="527202">20526 17487 8355,'-18'-7'112,"4"2"1,-8 5-1,6 1 1,0 2 0,3 3-1,0 0 1,2 4-1,3 1 1,4 2 0,2-1-108,2 0 0,5 1 1,0-2-1,2-2 1,3-2-1,1 0-448,1 0 0,0-4 0,1 1 0,-1-3 310,1-1 1,-1-1-1,-1-3 1,-1-3 110,-2 0 0,-4-4 0,3 3 0,-1-3 4,-4-2 0,0 5 0,-2 0 0,0-2-121,0-1 0,0-1 1,-2-1-14,-2 1 0,3 4 1,-5-1 139,1 0 0,2-1-294,-5 2 409,5-3 1,-1 9 0,7-3-1,2 1 1,2 0 66,3 1 0,1 1 0,1 2 37,0 0 0,1 0 0,-1 0 83,1 0 1,-1 0 0,1 0-80,-1 0 0,-1 6 0,-3 2-129,-4 3 1,-2 2 0,-1-1-1,2 1-138,1-1 0,0 0 0,-4 1 5,0-1 0,6-5 0,1-1-26,-1-1 0,5-4 0,-2 4 1,2-4-1,1-1-1,1 0 0,-1-6 0,2-2 0,-1-3-17,0-1 0,2-1 0,-8 1 0,1 0 59,0-1 1,-5 1-1,1-1 145,-2 1 0,-2-1 110,0 1 1,-2 5-93,-2 3 1,3 4 0,-3 4-61,2 4 1,4 3 0,0 2 0,4-2-124,1-3 0,1 3 1,5-4-23,-1 0 1,0-1 0,1-6 0,-1 0 27,1 0 1,-1 0 0,0 0 0,1 0-15,-1 0 0,1-5 1,-1 0 66,0-2 0,-1 3 0,-1-3 0,-3 0-9,-2 0 0,0 3-6,-5-4 0,0 4-4,0-5 1,0 5 66,0-4 0,0 4 0,0-4-37,0-2 1,1 3-1,2-1 1,2-2-133,2-1 1,0 3-1,3 0 1,-2-2 103,2-1 0,-1 3 1,1 1 299,-2 1 1,0 2-228,5 4 0,-5 4 1,-1 2-1,0 1-24,0 2 1,1 1 0,4 0 0,-1-2-10,-2 1 1,6 1 0,-1 0-1,2-3-46,2-2 0,4 3 1,-1-3-1,1-3-33,-1 0 0,1-2 0,-6 0 0,-1 0-82,-1 0 1,-2 0 110,1 0 0,-5-2 1,-1-2-3,-1-4 1,-2-3 0,-4-2 98,0 1 0,0 0 0,0-1 0,0 1 0,0-1-5,0 1 0,0 0 0,-2 1 0,0 1 137,-3 2 1,-4 5-1,0-3-168,-2 1 1,3 4 0,0-2-1,-2 4 2,-1 3 1,0 6-1,2 0 1,0 3-50,0 4 0,2-1 1,0-3-1,1-1-8,4 1 0,0 3 0,2 1-28,0-2 1,0-5 0,2-4 0,2 0-3,4-3 0,3-3 1,1-3 1,1-1 0,-1-10 0,-1 2 0,-1-2 79,-2 0 1,0-4 0,3-3 0,-1-1-39,-2 2 0,-3-8 0,1 3 1,1-1-75,0 0 0,-4 0 1,1-2-1,-3-1-70,-1 2 1,0-4 0,0 3 0,0 0 169,0 2 0,0 2 1,0 4 44,0 3 1,-1 9-1,-3 7 146,-4 7 1,1 8-1,0 11 1,1 1-68,4 3 0,0-3 0,2 5 0,0-1-106,0 3 1,6 3-1,1 1 1,1-1-171,0-3 1,0 1 0,6-5 0,1-2 21,2-5 0,4-6 0,-5-8 0,1-3 0,1-4 1,-3-2-1,4-4 1,-1-3 111,-3-3 1,-5-5 0,-3-1 0,0 0-34,-1 0 0,-3 3 0,1-3 1,-2 3-103,-2 2 1,0-4 0,0-1 32,0 2 1,0 5 33,0 2 1,-4 7 87,-1 1 1,1 5 0,4 7-1,0 1 12,0-1 0,4 1 0,2-1 0,1 2 60,2 2 0,7-2 0,0 3 0,-1-4-20,-1 0 0,-1-1 0,-1 1 0,0-1-125,1 0 1,-6-3 0,-2-2 0,-1 0-32,0-1 0,-5-3 0,-7 3 0,-5-2-526,-3 0 1,1 1 225,-6 0 0,0-4 0,-3 4 0</inkml:trace>
  <inkml:trace contextRef="#ctx0" brushRef="#br0" timeOffset="527377">22299 17239 13576,'-4'-12'0,"-1"1"-1961,-2 3 1,10 8-1,-2 6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8:57:00.90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1588 5383 8355,'-6'-11'188,"-1"1"0,2 3 0,5 0 0,8 2 0,7-1 0,6 3 0,3 1-41,5-3 1,3 0-1,7-5 1,1 2 0,1-2-1,-2 1 1,-5 1 0,-5 2-847,-3 0 0,-7 5 0,-2-3 369,-3 3 0,-7 2 0,-6 3 0,-6 3 0,-11 1 0,-4 1-191,-6 0 1,-5-2 520,-2 1 0,0 1 0,-8 2 18,2-3 0,-2 3 0,1-4 1,1 1 411,1 0 1,9-4 0,-4 3 0,6-1 1799,7-3-1907,7-2 1,11-1 0,10 0 0,10 0-250,8 0 1,7 0 0,8 0 0,5 0-1,2 0-1559,2 0 432,-1 6 1,1 0 0,0 7 0</inkml:trace>
  <inkml:trace contextRef="#ctx0" brushRef="#br0" timeOffset="2910">3386 4812 8355,'5'-18'24,"-3"-1"245,3 0 0,-3-3-92,2 5 0,-1 2 0,3 9 0,1 9 1,-1 10-1,1 6-55,0 7 0,-5 4 1,4 9-1,-2 2 0,0 5 1,-1 2-453,-2 2 0,-1-5 0,0 0 0,0 1 18,0-2 0,-1-7 1,-2-8-1,-1-4 1,1-4-322,2-5 1,2-8 422,3-3 1,3-15 0,6-4 0</inkml:trace>
  <inkml:trace contextRef="#ctx0" brushRef="#br0" timeOffset="3235">3894 4601 8685,'0'-12'290,"2"5"1,0 4-150,3 6 0,-1 8 0,-4 7 0,0 3-116,0 5 0,0 4 1,0 9-1,0 1 0,0 4 1,0 1-1,0 5 0,0-2-574,0 0 1,0 3 0,0-7 151,0 0 1,1-6-1,2-9 1,1-3 129,-1-1 0,-2-1 0,-1 1 1</inkml:trace>
  <inkml:trace contextRef="#ctx0" brushRef="#br0" timeOffset="3409">3398 5159 8355,'0'-8'811,"2"1"1,5 2 125,9 2 1,9 2-1209,12 1 0,6 0 0,4-2 0,5-1-3026,6-1 2862,8-5 1,3 2-1,5-6 1</inkml:trace>
  <inkml:trace contextRef="#ctx0" brushRef="#br0" timeOffset="4197">4266 5060 8355,'-12'-16'0,"1"-1"0,3 2 1286,4 1-714,2 2 1,2 3-582,0 1 0,0 7 0,0 1-33,0 7 0,-1 5 1,-3 5-1,-3 3 54,0 4 1,-4 1 0,4-1 0,-1 1 22,-1 0 0,7 4 1,-2-2-1,2-2-74,2-3 0,2-7 1,0 2-1,5-5-126,4-3 1,-1 0 0,8-5 77,0-1 0,-5-7 0,5-4 0,-1-5 1,-1-3 48,0-5 0,-4-2 0,-4-2 0,-4 0 45,-2 0 0,-2 1 0,-2-1 0,-2 1-238,-4 4 0,-7 3 0,-3 9 0,0 4-188,0 2 1,-3 2 0,5 3 0,1 4 106,1 5 0,2 9 0,-1-2 1</inkml:trace>
  <inkml:trace contextRef="#ctx0" brushRef="#br0" timeOffset="4198">4552 5110 8355,'-13'-20'505,"1"3"0,1 8 197,3 1-675,2 5 0,6-1 0,0 8 1,1 6-1,2 4 0,1 4-240,-1 1 0,3-3 0,-2 5 0,-2 0 0,1-2 41,1-2 1,-1-1 16,5-3 1,-3 0 0,3-7 0,1-1 0,2 1-11,2-3 1,-1-6 0,1-3 0,-1-1 265,0-2 1,1-4 0,-1-2-1,1-1 1,-1 1 0,-1 1 188,-3 1 1,2 1-165,-6 0 1,4-1-1,-2 2 206,1 3-292,-4 2 1,2 12 0,-5 2 0,0 3-118,0 2 1,4-1 0,2-1-1,1-1 72,2-2 1,2-5 0,2 1-182,-1-3 1,5-1 0,1 0 0,-1-1 0,3-3 80,-1-5 1,-4-3-1,2-3 1,-3-2 34,-2 2 1,-1-3 0,-3 2-1,-4 1-85,-2 1 1,-2 1 0,-2 2 0,-2 2-138,-4 0 0,-9 1 0,-2-4 1</inkml:trace>
  <inkml:trace contextRef="#ctx0" brushRef="#br0" timeOffset="4828">5891 4676 8355,'-5'-32'0,"-1"3"1233,-2 8 1,2 6-892,6 11 1,0 7 0,2 13 0,0 5-21,3 2 0,3 8 1,-3 3-350,2 6 1,-3 0 0,3 4 0,-1-1-1,-3-4-1006,-2-5 0,3 0 1,0-5-1,0-1 274,2-2 1,-5-2 0,3-2 536,-2-2 0,-8-5 0,-1 3 0</inkml:trace>
  <inkml:trace contextRef="#ctx0" brushRef="#br0" timeOffset="4829">5767 4911 9138,'14'0'163,"2"0"0,4 0 0,6 0 1,3 0-122,4 0 0,4 0 1,4 0-1,4 0 1,-1 0-1,-4 0 1,-7 0-1,-9 2-372,-6 2 1,-5 3 0,-5 5-1,-4 1 276,-2-1 1,-8 4-1,-4 2 1,-2 0 291,0 0 1,-4-1 0,8-5 0,-1 1 178,0-1 0,4-4-307,5 0 1,5-5 0,5 1 0,4-2-310,2-2 0,6-6 0,-2-3 0,-1-5-105,-3-3 1,-2-1 0,-3 2 0,-1-3 39,-2-1 0,-5-2 0,1 4 0,-4 0 84,-4 0 1,-3 3 0,-7 7 0,-2 4-147,-5 3 1,2 2 159,-2 3 0,0 8 0,-3 8 1</inkml:trace>
  <inkml:trace contextRef="#ctx0" brushRef="#br0" timeOffset="6022">6958 4936 8355,'0'-12'0,"-2"-1"167,-2 1 0,1 1 1,-5 1-1,-1 2 1,-2 0-1,-2-1 1,1 3-1,-1 0 1,1 3 40,-1 2 0,-3 1 0,-2 1 0,0 5-237,0 6 1,-2 2 0,2 7 0,0 1-1,0 1-114,3 2 1,6 0-1,5-2-148,3-2 1,1 1-1,1-6 145,3 0 0,9-8 0,7-4 84,4-3 0,-1-6 0,-1-5 1,-1-5-1,1-6 10,1-2 0,-2-7 0,-2-3 1,-1-3 162,-2-1 0,-4-1 0,-2 1 0,-4 0-85,0 0 0,2-2 1,-4-1-1,-1 0 18,-1 4 0,-2 5 1,0 6-1,-2 3 25,-2 5 0,1 2 1,-5 12-22,-2 5 0,1 9 0,-1 9 0,2 5 3,-2 4 1,3 7 0,0 7 0,2-1-41,2 1 0,2 7 1,1-3-1,0-2-85,0-1 1,5-2 0,3-7 0,4-2 0,0-4 1,4-4-1,2-4 1,0-6-114,0-5 1,4-5 0,-1-5 0,1-3 185,-1-5 0,1-2 1,-6-9-1,-1 0 132,-1 0 0,-1-2 1,-2-4-1,-2 2 39,-1 2 0,-5-1 0,1 5 0,-2 2-227,-2 2 0,-2 1 0,-2 3-47,-4 1 0,-3 5 0,-1 0 0,-1 6 106,1 5 0,3 7 0,3 3 6,0 1 1,2 2 0,4 4 0,0-2 0,1-1-62,3-1 0,3-4 0,7 2 0,3-3-307,3-5 0,8 0 1,2-6-1,2-4-4,2-4 1,-2-4 0,1-6 0,-1-3 307,-5 0 1,1-6-1,-12 3 1,-2-2 66,-4 0 1,-5 5-1,-5-4 1,0 2 173,0 3 1,-4 2 0,-1 1-1,-2 3 530,-3 1 1,3 5-1,-1-3-284,-2 1 1,5 5-1,1 0-165,2 7 0,2 4 1,0 1-1,0 2-212,0 2 0,6 0 0,2 3 0,3-1-356,2-3 1,-5 3 0,0-2 0,0 0-34,-1-3 1,0 0-1,-4-1 86,1 1 165,0-7 1,-9 0 81,-4-6 1,4-6 0,1-2 0,2-4-14,2-5 0,2 2 0,1-6 0,2 1-114,2 0 1,1 1 0,5 4-1,-1-2 1,2 1 0,1 5-1,3 1 1,0 3 2,0 2 0,-2-3 0,-2 3 103,3 3 0,-4 0 1,4 4 41,-3 2 0,-3-1 1,-2 3 550,0 0-58,-7-2-285,9-4 0,-8-1 0,4-3 848,-1-5-741,-2 4 0,-4 1-165,0 8 1,0 3 0,0 5 0,0 2-129,0 2 0,0 0 1,0 4-1,0 1-449,0-2 0,5 3 1,3-5-1,3-2-69,2-1 1,3-7-338,1-3 1,5-3 0,-3-1 0</inkml:trace>
  <inkml:trace contextRef="#ctx0" brushRef="#br0" timeOffset="6274">7851 4564 8355,'-13'-7'-688,"1"3"373,5 3 1,1 6 0,6 3 0,0 3 145,0 2 0,6 5 0,1 1 0</inkml:trace>
  <inkml:trace contextRef="#ctx0" brushRef="#br0" timeOffset="6823">8024 4887 8355,'-5'-13'176,"2"2"0,-4 1-95,2 2 1,2 5-1,7-1 1,4 3 0,3 2-1,2 3 1,-2 5-113,-3 2 1,3 2 0,-3 3 0,3 2-120,2 1 1,-5-3-1,-1 4 1,0-2-166,0-3 1,-3-1 64,4-2 1,-4-5 188,4-3 1,-1-4-1,2-4 1,-4-4 210,1-3 0,-4-6 0,5 0 0,0 1-118,0-2 1,-3 4-1,3-2 1,0 2 17,0 2 1,-3-1 58,4 1 1,1 5-24,3 3 0,-4 8 0,-1 4 0,0 3-21,0 2 0,1-1 0,5 0 1,-1 1-75,0-1 0,1-4 0,-1-1 26,1-1 0,3-2 1,1-4-1,-1-1 0,1-2 16,-1-1 1,1-6 0,-5 2 0,-1-3-19,-3-2 0,-1 1 0,-4 0 0,1-1 12,-1 1 0,-3 1 0,-4 1 66,-4 2 0,-3 4 1,-2-3-1,1 1-59,-1 3 1,1 8-1,0 4 1,1 5-40,2 3 0,0 5 0,5 0 0,1 4-140,1 3 1,2 0-1,3-4 1,4-2-111,5-2 1,13-3 0,1-7-395,5-3 0,2-3 0,4-5 1</inkml:trace>
  <inkml:trace contextRef="#ctx0" brushRef="#br0" timeOffset="7199">9451 4663 8355,'-13'-31'541,"1"2"0,5 12-360,3 5 1,2 6-1,4-1 1,1 3-299,1 6 0,4 9 1,-3 9-1,2 5 47,3 4 1,-3 3 0,0 6 0,0 2-114,0 2 0,-5 3 1,2-2-1,-2-1-179,-2 1 0,0-6 1,0-5-1,0-2-15,0-2 0,0-7 0,0-3 1</inkml:trace>
  <inkml:trace contextRef="#ctx0" brushRef="#br0" timeOffset="7931">9265 4862 7361,'16'0'-205,"1"0"1,5 0 0,-2 0 0,5 0 326,4 0 1,-1-2 0,3 0 0,1-4-123,0-1 0,-5-1 0,2-4 0,-3-1 0,-2 1 0,-3-1 0,-5 0 0,-2-3-36,-2 0 0,-5-5 0,-1 3 0,-2-1 62,0-3 1,0 3 0,-4-1 1061,0 2-983,0 2 0,0 16 0,0 7 0,0 8-82,0 4 0,0 7 1,0 6-1,1 1-82,4 0 1,-3 0-1,7 5 1,-1-3-1,0-2-377,0-4 1,-1-2 0,3-4 310,-2-2 1,-4-3 0,5-7 238,0-3 1,-2-3 0,0-6 0,0-3 77,0-4 0,-3-3 0,3-3 1,0-1-82,0-2 0,-3-1 1,3 3-1,-2-2-75,-2 2 0,2 2 0,1 1 38,1 4-107,-4 3 0,8 6 1,-3 3-1,1 4 27,0 4 0,2 4 0,-3 1 0,3-2 12,1-1 1,1 1-1,1-2 1,1-2 25,1 1 1,2-7-1,-3-1 1,2-2 132,-2-2 1,4-2 0,1-2-72,-1-4 1,-5-3 0,-6-2 0,0 0-129,-1-4 1,-1 3-1,-6-2 1,0 2-123,0 2 0,0-1 1,-2 2 16,-2 3 1,-3-2 0,-5 6 0,0 1 87,-1 2 0,5 6 1,0 5-1,-1 5 74,2 6 0,2-2 1,5 2-1,0 0-110,0-2 0,7 3 1,5-6-1,9-2-243,6-4 0,7-5-2,7-5 0,8 0 0,8 0 1</inkml:trace>
  <inkml:trace contextRef="#ctx0" brushRef="#br0" timeOffset="9203">11050 4825 8668,'0'-20'506,"0"4"1,0 6 0,-1 3-488,-3 2 0,-3 1 1,-7 4-1,-1 0-82,-1 0 1,-5 1 0,3 3-1,-1 4 11,-3 3 1,0 6 0,1-1 0,4 1 50,4 1 0,0-3 0,2 6-153,3 1 1,2-3 0,6 0 0,2-1 0,2-3-139,4-1 0,7-7 1,3-3-1,2-2 131,2-2 1,0-2-1,0-2 1,-2-6 87,2-5 1,-2-4 0,-1-6 0,-1-1 98,-3-3 1,-5 3 0,-2-6 0,0 0 112,-1-1 1,0-5 0,-4 3 0,1-2-7,-1 0 1,-2-6 0,-1 9 0,0 1 123,0 1 1,0 4 0,-1 8 0,-2 3 273,-1 3-566,0 8 0,4 7 1,0 11-1,0 8 1,0 4 85,0 5 1,0 4 0,0 7 0,0 2-143,0-2 1,1 2 0,2 1 0,2-2-97,2-2 0,2 4 1,3-10-1,0-3 78,1-2 0,-1-9 1,1-4-1,-1-4 103,0-3 1,5-5 0,-1 0 0,0-6 14,-3-5 1,-2-3 0,-1-1 0,-2-2-7,2-3 1,-3 3-1,0-3 1,-2 0-106,-2 0 1,2 0-1,0 1 70,-3 0 1,1 3 0,0 5 39,1-1 1,0 4 0,-4 5 105,0 7 0,0 4 1,0 2-1,0 0-62,0 4 1,4-3 0,2 2-1,1-2-17,2-1 1,2-1 0,2-1 0,-1-3-64,1-4 0,-1-2 0,0-2 0,1 0-6,-1 0 0,1-6 1,-1-2-1,-1-3 72,-3-1 1,2-1 0,-6 1 0,-1-1-16,-2 1 1,-1 0-1,0-1 191,0 1-151,-5-1 1,3 8-102,-2 5 1,3 9 0,1 8 0,1-2-58,3-1 0,5 2 1,6 1-1,3-2-150,1-1 0,2-3 1,2-1-1,-1-4 113,-1 0 0,-1-2 1,5-4-1,0-1 114,0-3 1,-2-3 0,-1-6 0,-2 1 276,-2 0 1,2-5 0,-3-1-1,-2 0 38,-1 0 0,-3-2 0,-3 3-136,-4 2 1,-3 1 0,-2 3-113,-3 3 0,-7 2 0,-7 6 0,-1 2-81,-3 2 1,2 3-1,1 6 1,1 3-67,3 0 1,1 5 0,3-3 0,3 0-276,4 0 1,2 2 0,4-3 204,2-2 0,3-3 0,7-3 1,1-5 117,1-3 1,1-2 0,-5-3 0,1-5 0,-1-2 155,0-1 1,-3-2 0,-2-1 154,-2-2 1,-1 1-1,-4 4 108,0-1 0,0 1-69,0-1-303,0 6 0,0 7 0,0 9 1,0 3-35,0 5 1,0-2 0,0 4 0,2-1-142,2-3 0,3-1 0,5-2 0,0-1 60,1-2 0,-1 0 1,1-5-1,0-1 61,4-1 0,-3-4 0,4-2 0,-2-4 80,1-3 0,-1-7 0,-3-3 1,-2-2-39,-3-2 1,3-1 0,-3-3-150,3-4 0,-2 1 0,-1-2 0,0-4 0,0-2 25,1 0 0,-7-1 0,4 3 0,-2 3 287,0 3 1,0 9 0,-5 8 373,-3 5 0,-3 6 0,-4 10 1,1 6-125,2 7 0,4 14 0,-3 4 0,1 3-213,4 3 0,0-3 0,2 4 0,0-1-494,0-3 1,6-1 0,2-4 0,4-2-124,5-4 1,-2-4 0,6-4-269,1-5 1,1-7-1,2-4 1</inkml:trace>
  <inkml:trace contextRef="#ctx0" brushRef="#br0" timeOffset="9509">12712 4452 8355,'0'-24'2689,"2"4"-3638,2 4 1,-1 8-1,4 5 1078,-2 6 0,1 3 0,-4 8 0,2 3 61,-1 3 0,-1 8 1,-1 2-1,2 2-55,1 2 1,0 1 0,-4 1 0,0-2 143,0 1 0,0-2 0,0-8 0,1-1-208,4 1 0,3-6 1,8-3-1,5-5-223,2-3 1,6-5-1,2 1 1,0-4-395,4-4 0,-1-3 0,-1-6 0,-2 1-178,-1 0 0,-4-6 0,4-2 1</inkml:trace>
  <inkml:trace contextRef="#ctx0" brushRef="#br0" timeOffset="9978">13283 4403 8857,'-6'-7'391,"5"8"-78,-3 12 1,3 1 0,1 8-1,0 2 1,0 4 0,0 2-1,1 2 1,2 2 0,1 1-140,-1 1 0,-1-5 0,1 1 0,1-2-688,-1-2 1,0-2-1,-1-2 1,3-4-2495,-3-3 2515,5-3 0,0-13 0,6-2 1</inkml:trace>
  <inkml:trace contextRef="#ctx0" brushRef="#br0" timeOffset="9979">13283 4490 8355,'0'-31'549,"0"7"-361,0-1 0,4 11 0,2-3 0,0 4 202,4 0 1,-2 1 0,3 1 0,3 3 95,0 3 0,5 0 0,2 1 0,1 2-359,-1 5 1,2 4-1,-4 5 1,1 1-364,-4-1 1,-6 5 0,-3 1-1,-2 1-447,-2 3 1,-9 0-1,-6 0 1,-7-1 147,-5 1 1,-2-3 0,-1 0 0,-4-1-162,0-3 1,7-1 510,-1-1 0,3-1 0,-2 0 1</inkml:trace>
  <inkml:trace contextRef="#ctx0" brushRef="#br0" timeOffset="10424">13866 4428 9310,'4'-24'0,"1"4"221,2 3-221,2 3 0,7 2 0,1-1 0,-2 1 213,-1 0 1,2 3-1,2 1 1,0 0 307,0 1 0,4 1 0,-3 6 0,2 0-660,0 0 0,-6 6 1,1 2-1,-3 3 90,-5 2 0,2 0 1,-6 4-1,-1 4-179,-2 2 0,-8 3 1,-4 2-1,-6 1-28,-2-2 0,-2 4 0,-2-2 0,1-2-45,1-1 1,2-1 0,-2 0 0,5-2-413,2-2 1,-4 2 0,-1-3 0</inkml:trace>
  <inkml:trace contextRef="#ctx0" brushRef="#br0" timeOffset="10425">14015 5110 12288,'5'-7'0,"3"3"727,3 2 1,-2 2-3276,-1 0 1182,-5 0 1,2 0 0,-5 0 0</inkml:trace>
  <inkml:trace contextRef="#ctx0" brushRef="#br0" timeOffset="39350">4304 6958 8355,'0'-24'-11,"0"2"1,0 2 0,0-1-1,0 0 1,0 2 0,-2 0-1,-2 1 112,-4 0 0,-5 7 0,-2 7 1,-1 2-1,1 4 0,-1 2 549,0 4 1,1 9-633,-6 3 1,6 0 0,-2 0 0,5 4 0,4 0-1,4 3 1,2-4 0,2 0 0,0 0-230,0-3 1,6-2 0,2-5 0,3-2-1,1-3-274,1-4 1,1-3-1,1-2 308,1-3 1,5-4 0,-5-8 0,0-2 161,-3-1 0,0-1 0,-1-5 5,1 0 0,-5 1 0,-1 2 0,-2 3 0,-2 1 48,-2 3 0,-1 1 319,0 2 1,0 6-1,0 6-266,0 7 1,0 8 0,0 3 0,0 2-37,0 2 0,0-3 0,0 2 0,2 1-139,2 1 0,-1 2 0,4-2 0,-1-1-306,1-1 1,0-4 0,3 2 0,-2-1 98,2-3 1,1-1 0,1-2 0</inkml:trace>
  <inkml:trace contextRef="#ctx0" brushRef="#br0" timeOffset="55185">4328 6945 8612,'-8'-12'0,"1"0"0,0 0 0,-1 3 0,-4 1 0,-3-1 0,-1 1 0,1 0 405,-1-2 1,2 3-1,-4 0 1,1 0 13,1 1 1,-1 3-1,8 0 1,5 4 119,8 4-534,11 4 1,0-7-1,6 3 1,2-1-1,3 0 1,3-1-842,-1-2 798,4-1 1,-6 0 0,3 0-1,-3 0 1,-3-1-1119,-2-3 993,-3 3 0,-14-5 0,-10 6 0,-11 1 0,-11 2 136,-4 1 0,-5 10 0,-4-1 0,-1 0 35,0 1 1,4 3 0,0-1 0,6-2 191,6-4 0,0-1 0,9-3-28,2 1 1,8 0 0,7 2-221,7-1 0,10-5 0,3 1 1,4-2-102,1-2 0,4 0 0,-1 0 1,0 0 8,-2 0 1,-5 0 0,-2 0 24,-1 0 1,-1 0 294,-5 0 0,-5 1 0,-4 2 28,-6 1 0,-4 6 0,-5-2-395,-1 3 0,6-3 1,3 0-1,3 2-760,1 1 1,0 2 0,0-1 0</inkml:trace>
  <inkml:trace contextRef="#ctx0" brushRef="#br0" timeOffset="56669">5073 7094 8491,'0'-14'0,"0"-1"0,0-1 0,0 1 0,0 1 0,1 1 0,3 2 0,4 3 0,3 4 390,2 3 0,-1 6-409,1 3 0,-1 3 0,0 2 0,1-1 0,-2 1 0,-2 0 1,0 2-36,0 2 0,1 0 1,0-5-1,-3 0 1,-2 1-1,-2-1-218,-2 1 331,-1-7 1,0-1 0,0-10-1,0-3 1,0-3-40,0-1 1,0-2-1,2-1 1,0-2-22,2 2 0,2-3 0,-3 2 0,1 1-79,-1 1 0,4 5 1,1 3-12,3 0 0,-3 2 0,0 4 109,2 0 0,1 5 1,0 5-29,-3 5 0,3-1 1,-2 3-1,2-4-54,1 0 0,-1-1 0,-1 1 0,-3-1 0,-1-1-58,1-3 1,-3 2 272,5-6-28,-6 0 0,2-9 0,-5-4 0,0-2-55,0-1 0,1-5 1,2 1-1,3-1-42,1-1 1,1 5-1,4-4 1,1 3-51,-1 2 1,0 5 0,1 3 0,-1 3-72,1 1 1,-2 1 0,-2 3-1,-2 4 63,-1 3 1,2 6 0,-4-1 109,-1 0 0,2 1 0,1 0 0,-1-2-12,1-1 1,4-2-1,-2-1 1,3-1 0,1-3-47,1-2 0,0 0 0,3-5 0,0-2-62,-1-2 0,-1 1 1,-2-5-1,1-2 3,-1-1 1,1-1 0,-1 0-1,-1-1-8,-3 1 1,2-2 0,-6-1 0,-1-2 26,-2 2 0,-1 1 1,0 2-1,-1 1 25,-3 3 0,1 2 0,-5 6-59,-2 0 1,-1 0 0,-1 1-1,-1 5 37,1 6 1,-1 2-1,1 5 1,1 1-1,1-2-31,2 0 1,5 2 0,-1-3 0,3-2-44,1-1 0,0-2 1,1-1 63,3-3 0,3-2 0,6-6 0,-1-1-8,0-4 1,1-1 0,-2-7 0,-1 1 76,-2-1 1,0 1 0,3 0 147,-3-1 1,2 1 178,-6-1-341,0 6 0,-2 7 0,0 9 0,3 2 30,-3 1 1,4 1-1,-1-1-186,2 0 1,-3 1-1,5-1 1,0 1-1,2-2-206,2-3 0,-1 1 0,2-4 1,1-3 100,2 0 1,5 3 0,-3 2 0</inkml:trace>
  <inkml:trace contextRef="#ctx0" brushRef="#br0" timeOffset="56992">6189 6970 8355,'-13'0'81,"6"0"297,-4 0 0,10 1 1,-2 4-1,5 3-181,2 3 1,10 1-1,-2 1 1,3 1-311,3 2 0,-3-2 1,5 2-1,-3-2 61,-1-1 0,2-1 0,-2 0 1,1-1-681,1-2 0,-5 0 0,2-3 194,-5 1 0,1-5 0,-4 4 1</inkml:trace>
  <inkml:trace contextRef="#ctx0" brushRef="#br0" timeOffset="57200">6338 6945 8265,'-9'0'451,"1"0"0,-2 2 1,1 2-1,-1 5-69,2 7 0,0-1 0,-5 5 0,1 3-533,-1 0 0,0 3 0,-3 2 1,0 1-955,1-2 1,1 3 341,2-1 0,-1 0 0,1-4 0</inkml:trace>
  <inkml:trace contextRef="#ctx0" brushRef="#br0" timeOffset="57671">7615 6834 7931,'0'-13'179,"0"5"0,0 3 0,1 3 30,4 8 0,1 5 1,8 4-1,1 3-243,2 1 0,5-4 1,-1 3-1,2-1-86,2-1 1,0 1 0,-1-5-1,0-1 105,-3-3 1,1 2 0,-6-4-1372,-1 0 1003,-1-3 1,-1 3 0,-1-6 0</inkml:trace>
  <inkml:trace contextRef="#ctx0" brushRef="#br0" timeOffset="57904">7863 6734 8598,'-12'0'0,"1"2"0,1 2 0,2 4 0,-2 5 0,-1 3 0,-1 5 0,-1 2 0,1 3 0,-1 2 0,0 1 0,-2 0 0,-2 0 0,2 0 0,2-3-349,5-4 1,-1 0 0,4-5 0,3-2-20,0-1 0,2-2 0,0 0 1</inkml:trace>
  <inkml:trace contextRef="#ctx0" brushRef="#br0" timeOffset="59327">8223 7144 8283,'0'-13'8,"0"6"0,-6 3 0,-1 8 0,0 5 1,3 3-1,2 3 0,-1 3 0,-1 0-45,1 0 1,2 3 0,1-3-1,0 0 1,0-1-378,0-1 0,0-3 0,1-2 116,3-2 1,3 2-1,5-4 1</inkml:trace>
  <inkml:trace contextRef="#ctx0" brushRef="#br0" timeOffset="59550">8607 6921 8355,'2'-12'0,"2"4"0,3 3 157,5 5 0,0-4 1,2-1-1,1 3 0,2 0-15,-2 2 1,3 0 0,0 0-1,1 0-510,3 0 0,-2 0 1,0 0-1,1 0-167,-2 0 1,3 0-1,-5 0 309,-2 0 1,-1 0-1,-2 0 1</inkml:trace>
  <inkml:trace contextRef="#ctx0" brushRef="#br0" timeOffset="59853">8744 6772 8355,'1'-7'-60,"3"3"0,-1 4 204,5 4 1,-5 3 0,2 6 0,0 3-61,-1 0 1,0 6-1,-4-1 1,0 2 0,0 3-1,0 2 1,0 1-1,0-1-723,0-2 1,0-3 18,0-2 0,0 2 0,0-3 1</inkml:trace>
  <inkml:trace contextRef="#ctx0" brushRef="#br0" timeOffset="60104">9314 6722 8355,'-11'-5'0,"4"-2"0,7 0 811,7 3-572,4 8 0,3 3 0,2 6 0,5 3-64,3 0 1,0 5 0,1-5 0,0 1-309,0 1 0,0-3 0,-2 4 1,-2-1-313,-5-3 1,-2-1-1,-2-1 1,-1-1-252,-2 0 1,-4 1-1,-5-1 1</inkml:trace>
  <inkml:trace contextRef="#ctx0" brushRef="#br0" timeOffset="60330">9587 6648 8355,'-12'0'-103,"1"5"0,1 3 384,2 3 1,-1 6 0,-3 1 0,0 1-341,-1 3 1,1 2-1,-1 2 1,2 0-214,3-1 1,-2 5 0,5-8-945,-2 0 896,4-5 1,-2 1-1,5-6 1</inkml:trace>
  <inkml:trace contextRef="#ctx0" brushRef="#br0" timeOffset="60767">9847 7032 8273,'-16'0'0,"-1"0"-370,2 0 1,7-1 432,4-3 0,4 2 0,4-3 1,4 1 44,3-1 0,2 0 0,0 2 0,3-1-142,0 1 0,1-2 0,-5 1 31,0 1 0,1 2-71,-1 1 1,-5 1 0,-3 3 18,-2 4 0,-8 3 0,-2 2 61,-3-1 1,-2 1 0,2-1-1,2 0 13,1 1 1,3-1-1,-1 1 1,0-1 9,3 0 0,3-1 1,4-1-7,5-2 0,0-4 0,1 3 0,-2 0 15,2 0 0,1-4 0,1 2 1,1-1 64,-1 1 1,0 4-7,1 0 1,-6 2 0,-3 1-65,-3 0 0,-6-1 0,-3-1 0,-5-2-378,-3 2 0,-4 1 1,-3 0-1,1-1-967,1-2 1219,0-5 1,2 2-1,1-5 1</inkml:trace>
  <inkml:trace contextRef="#ctx0" brushRef="#br0" timeOffset="61711">3621 8855 7654,'0'-16'0,"2"-1"0,1 1 0,2-1 0,1-1 0,1-1-424,-1-3 1,-1 3 438,3-2 1,-1 0 0,2-2 0,-2 1 0,0 2 0,-1 1 0,-1 1 0,-2 0 8,-2 3 1,-2 3-1,-3 4 1,-4 3 0,-4 4 74,0 1 1,0 4 0,-1 2 0,2 1 1,3 2 1,-2 2 0,6 2 0,3-1 0,2 0-62,3 1 0,10-1 1,-1 1-1,2-1-29,3 0 0,1-1 0,6-1 0,-2-2-70,-2 2 0,1-3 1,-4 1-1,0 0-65,0-1 0,-3 4 0,-6-4 0,-2 2 25,-1-1 0,-3 0 0,-8 4 0,-3 1-59,-3-1 0,-1 1 0,-1-1 0,0 0 9,-4 1 0,7-1 54,-2 1 0,2-1 0,-2 0 1</inkml:trace>
  <inkml:trace contextRef="#ctx0" brushRef="#br0" timeOffset="61871">4142 8669 8355,'-12'0'-897,"4"0"0,1 2 690,1 2 0,2 3 0,4 5 1</inkml:trace>
  <inkml:trace contextRef="#ctx0" brushRef="#br0" timeOffset="62099">4452 8297 8812,'-5'-8'74,"-3"0"1,2 6 0,2 2-1,4 9-138,4 6 1,-1 0 0,4 7 0,0 3 0,-2 4 0,2 1 0,-1 2-1,0-1-102,1 4 0,-4-4 1,3 1-1,-2 0-296,0 0 0,0-5 1,-4 1 255,0-6 1,6 1-1,0-4 1</inkml:trace>
  <inkml:trace contextRef="#ctx0" brushRef="#br0" timeOffset="62509">4341 8582 7341,'5'-6'-201,"4"1"0,6 3 1,3-1-1,1-1 0,3 1 50,1 2 0,8-5 0,0-1 1</inkml:trace>
  <inkml:trace contextRef="#ctx0" brushRef="#br0" timeOffset="62510">4874 8595 8105,'13'0'-791,"-1"5"1,0 2 0</inkml:trace>
  <inkml:trace contextRef="#ctx0" brushRef="#br0" timeOffset="62904">6338 8446 8355,'0'-8'1088,"0"-1"-935,0 1 1,4 7 0,3 5 0,2 6 0,5 2-108,0 0 0,5 1 0,0-1 0,2 1-308,0-1 1,-1 0 0,4 1 0,-2-2-309,-1-3 1,-5 2-1,3-5-540,-1 2 910,-1-4 1,-5 2-1,1-5 1</inkml:trace>
  <inkml:trace contextRef="#ctx0" brushRef="#br0" timeOffset="63110">6586 8322 8241,'-13'5'-182,"4"2"1,-2 7-1,-3 3 1,0 3-1,0 2 268,2-1 0,-2 3 0,-1-4 0,-2 4 0,2-1-275,1-2 0,3 2 0,2-2 0,2 1-763,1-1 871,-3-4 1,7-4 0,-3-1 0</inkml:trace>
  <inkml:trace contextRef="#ctx0" brushRef="#br0" timeOffset="63320">6883 8632 8428,'-7'6'103,"2"0"0,5 7 1,0-1-1,0 1 0,0-1 1,0 2-1,0 1 0,1 2-345,3-2 0,-1 3 0,5-3 1,1-3-398,-2-2 1,4-2 0,-4 4 0</inkml:trace>
  <inkml:trace contextRef="#ctx0" brushRef="#br0" timeOffset="63549">7181 8372 8529,'-7'1'333,"3"4"1,3 6-290,1 5 1,0 6 0,1-2 0,2 4 0,2 1 110,2-1 1,-4 1 0,1 0-1,-1 0-853,1 0 1,-3-5-1,3 0 144,-2-2 0,3-2 0,2-4 1</inkml:trace>
  <inkml:trace contextRef="#ctx0" brushRef="#br0" timeOffset="63726">6995 8545 8355,'8'0'0,"0"0"-817,2 0 667,1-5 0,7 3 0,3-2 0,2 3 0,2-1 0,1 0-76,3-2 0,-3-6 0,5 3 0</inkml:trace>
  <inkml:trace contextRef="#ctx0" brushRef="#br0" timeOffset="63979">7615 8421 8355,'1'-7'-134,"4"3"1,1 4-1,7 4 1,-1 5 0,1 2-1,-1 1 1,2 0 566,2 1 0,0 2 1,3 0-444,-1 0 0,0-8 0,-2 6 0,5-2-512,2 0 0,-3-3 1,-3-1 175,1-2 1,-4-1-1,4-4 1</inkml:trace>
  <inkml:trace contextRef="#ctx0" brushRef="#br0" timeOffset="64186">7913 8359 7999,'-13'-3'-326,"1"3"1,4 2 430,-1 6 0,2 4 0,-2-1 0,1 6 1,-2 1-1,-1 1 0,-2 1 0,1 0-169,0-1 1,-1 5-1,1-5 1,1 2-488,3 0 1,-3-6 0,4 3 0</inkml:trace>
  <inkml:trace contextRef="#ctx0" brushRef="#br0" timeOffset="64528">8173 8620 8355,'0'-13'-127,"2"6"0,0 2 187,2-1 0,6 5 1,-2-3-19,3 2 1,-2 2 0,-2 2-1,-1 1-58,1 1 0,-4 5 0,1 0 0,-2 2 0,-2 1-27,0 0 0,0 1 0,-2-1 0,-1 2 29,-1 3 0,-5-4 1,2 4-1,0-3-3,3-2 1,-2 0 0,2 1 23,1-1 0,3-5 0,4-3-92,5-2 0,2-2 0,1 0 0,1 0-540,-1 0 1,4 0 425,1 0 1,5-11-1,-3-3 1</inkml:trace>
  <inkml:trace contextRef="#ctx0" brushRef="#br0" timeOffset="64733">8620 8458 8355,'1'-8'304,"3"1"-560,4 2 0,5 1 1,2 4 224,2 0 1,5 0 0,-2 0-1,4-2 1,-1-1-80,-2-1 1,2 0 0,-4 4-311,1 0 1,-2-5-1,-6-2 1</inkml:trace>
  <inkml:trace contextRef="#ctx0" brushRef="#br0" timeOffset="65035">8744 8285 8355,'-7'1'-151,"3"3"0,2 5 263,2 2 0,0 1 0,0 2 1,0 1-1,0 3 0,0 0 1,2 1-1,0-1-68,3 0 0,-1 4 0,-4-1 0,1 1-493,3-2 0,-2 2-175,2-5 0,3-1 0,-1-3 1</inkml:trace>
  <inkml:trace contextRef="#ctx0" brushRef="#br0" timeOffset="65304">9066 8322 8523,'11'1'116,"-1"3"0,-2 5 202,2 2 0,5 1 0,3 2 1,0 1-64,0 2 1,2 1 0,-2-3-274,1 1 0,1 1 0,2-5 1,-3 1-1,-1-1-103,-3 0 1,-1-3 0,-2-2 0,-1-1-2709,-2 1 2413,2-4 1,-10 3-1,5-6 1</inkml:trace>
  <inkml:trace contextRef="#ctx0" brushRef="#br0" timeOffset="65521">9302 8310 8355,'0'-9'41,"0"1"1,-2 5 0,-2-1-1,-3 4 1,-1 3-19,0 1 1,0 10 0,-5 0-2,1 4 1,-1-2 0,1 5 0,0 1-281,-1 1 1,5-2 0,0 0 0,-1 1-275,2 1 0,-2-4 307,5-2 1,-6 2-1,3 0 1</inkml:trace>
  <inkml:trace contextRef="#ctx0" brushRef="#br0" timeOffset="66009">9525 8657 8355,'6'-7'-573,"-5"0"1,3 3 301,-3-4 0,-1 1 1738,0-2-1521,0 1-203,6 1 1,-5 3 134,3 8 0,-2-1 0,-2 5 50,0 2 1,0 1 0,-2 0 0,0-1 91,-2-2 1,-1 0 3,5 5 0,2-2-48,2-3 0,3 2 1,5-5-1,1 1-10,-1-1 0,0 1 0,1-2 31,-1 4 1,-4-2-1,-1-1 1,-1 1 84,-3 2 1,-1-1 0,1 1 18,1 2 0,0-3 0,-4 1 1,-1 0-3,-3-1 0,1 3 1,-5-5-1,-2 2-117,-1 3 0,-3-3 1,-1-1-1,-1 1 0,-1-1-185,-1-1 1,5-1 0,-4-4-123,3 0 1,2 0 131,-1 0 1,7 0-1,0 0 1</inkml:trace>
  <inkml:trace contextRef="#ctx0" brushRef="#br0" timeOffset="66420">10480 8235 8355,'0'-12'231,"4"3"74,0 1 0,2 1 0,-3-2 696,1 0-1035,0 7 1,-10 2 0,-2 8 0,-3 3-67,-1 1 1,-1 1 0,1-1 0,-1 1-24,1-1 1,0 2 0,-1 1 0,1 0-21,-1-4 1,5 1-1,1-3-29,2 2 0,-4 1 93,5 1 1,2-1 82,6 0 1,3-5 0,5-1 12,0-1 0,1-2 0,-1 4 0,1-2 0,0 0-24,4 0 0,-2-4 1,4 5-1,-1-2-78,-3 0 1,3 2-1,-1-3 1,-2 1-531,-1-2 1,-7 5 282,-3 2 1,-8-4 0,-3 1 0</inkml:trace>
  <inkml:trace contextRef="#ctx0" brushRef="#br0" timeOffset="66695">10232 8582 8355,'12'0'42,"1"0"0,-1 0 0,2 0 1,1 0-1,3 0 120,1 0 0,2 0 0,4 0 1,0 2-211,-1 2 0,1-3 0,0 3 0,-2-2-775,-2-2 1,3 5 0,-5 2 0</inkml:trace>
  <inkml:trace contextRef="#ctx0" brushRef="#br0" timeOffset="67262">11162 8310 8355,'4'-13'-377,"2"1"320,1-1 0,-3 1 0,4 0 0,2 1 0,1 1 368,1 2 1,1 5 0,-1-1 0,0 2-310,1 2 0,3 2 0,1 2 6,-2 4 1,-1 7 0,0 3 0,-1 0 0,1 1 9,-3 1 1,-7 0 0,0 5 0,-2 0-310,-2 0 0,-10 0 0,-4-1 0,-4 1 126,-4 0 1,0 0-1,0-2 1,3-2 79,1-5 1,-3-3-1,5-4 414,1 0 0,8-6-4,7 1 1,9-4-1,11-3 1,2-1-334,4 1 0,7 0 0,0 0 0,2-1-301,-2 2 0,7-4 1,-3 2-1,1 1 76,1 2 1,-7-3-139,-3 0 0,-3-6 0,-1 3 1</inkml:trace>
  <inkml:trace contextRef="#ctx0" brushRef="#br0" timeOffset="68140">7045 10021 8079,'5'-11'0,"5"1"0,3 4 0,5 0-133,2 3 0,0-2 0,7-1 0,0 1-7,2-1 1,1 1 0,-2 2 0,1-1 0,-2 1-141,0 2 1,-3-5 0,1-1 0</inkml:trace>
  <inkml:trace contextRef="#ctx0" brushRef="#br0" timeOffset="73570">7702 9835 8355,'-4'-8'-45,"1"0"302,4-2 0,5 6 0,6 2 0,1 6 1,0 3 657,4 3-880,-3 1 1,9 6-1,-4-1 1,2 1-1,0-1 1,-1 1-493,0-2 1,-1 0-196,-2 2 0,-4-8 0,4 4 121,-3-2 1,-2 0 0,1 1 0</inkml:trace>
  <inkml:trace contextRef="#ctx0" brushRef="#br0" timeOffset="73785">7925 9711 8263,'-7'6'-184,"3"2"0,1 7 0,1 3 0,-4 1 174,-1 3 0,-1 3 1,-5 3-1,1 1 1,-2-1-1,-1 1 1,-3 0-1,0-1-301,0-2 0,2-7 0,3-2 115,1-3 0,0-2 0,-1 1 1</inkml:trace>
  <inkml:trace contextRef="#ctx0" brushRef="#br0" timeOffset="74138">8124 10058 8355,'0'-7'-316,"0"1"1,1 3 315,3-1 0,-1-1 1,5 5-1,0-1 217,-1-3 1,4 3 0,-2-4-135,2 4 0,1 1 1,0 1-243,1 4 0,-6-3 0,-3 7 0,-1 0 0,-1 2 58,2 2 0,1-1 0,-7 1 0,-2 0 95,-4 4 0,1-2 0,-1 4 1,-2-1 18,-1-3 0,3 3 0,1-1 146,1-2 0,2-5 1,6-4-11,2 0 0,3-2 0,6-5 0,4-3-403,4-5 0,-2 0 0,1-1 0,3 2-189,0-2 1,2-6 0,0-4 0</inkml:trace>
  <inkml:trace contextRef="#ctx0" brushRef="#br0" timeOffset="74337">8582 9909 8355,'9'-8'368,"-1"0"1,0 4-468,5-4 0,0 5 1,3-3-1,1 2 0,1 0 1,2 1-1,-2 2 0,0 1 1,-2-2-520,2-2 1,1 3-1,6-5 1</inkml:trace>
  <inkml:trace contextRef="#ctx0" brushRef="#br0" timeOffset="74592">9054 9674 8355,'1'-7'101,"3"3"174,4 2 0,2 4 0,0 2 0,-2 4 0,2 3 0,2 3 1,3 0-1,2 1 69,-2 0 1,3-4 0,-2 6-1,1-4-293,1 0 1,-4-1 0,4-1 0,-2-1-888,1-2 1,-1-4 0,-3 3-1882,-1-1 2395,0 3 1,1-7 0,-1 3 0</inkml:trace>
  <inkml:trace contextRef="#ctx0" brushRef="#br0" timeOffset="74813">9277 9587 8355,'0'-8'182,"0"-1"1,-1 8 0,-2 1 0,-3 7 0,1 5 0,-2 5 129,0 4 0,-3 2 1,-5 2-510,-1 0 1,-1 1-1,5 1 1,-1 2-53,1-1 1,0-2 0,-1-3 0,2 0-58,3-3 1,2-5-262,6 2 1,-5 2 0,-2 0 0</inkml:trace>
  <inkml:trace contextRef="#ctx0" brushRef="#br0" timeOffset="75272">9550 9984 8355,'-7'-13'-420,"1"5"458,6 0 1,5 4 0,0-3-1,1 0 153,-1 0 1,5 4 0,-2-1-176,3 3 0,-3-3 0,1 0-71,0 1 0,-2 3 0,0 4-37,-2 4 1,4 3 0,-5 2-29,-1-1 0,-2 0 0,-1 1 0,0-1-55,0 1 1,-4-1 0,0 0-6,1 1 1,2-1 147,1 1 0,0-5 0,1-1 136,3-2 1,-1 1 0,5-3-1,2 1 13,1-1 0,-3 3 0,0 1-78,2 0 1,1 3 0,0-5 0,-1 1 6,-2-1 1,-5 5 0,1-2-49,-3 3 0,-2 0 0,-3-1 0,-5-2-118,-2 2 0,-1-3 0,-2 0 1,-1-2-218,-1-2 0,-1 2 0,5 0 174,-1-3 0,1 0 0,-1-2 1</inkml:trace>
  <inkml:trace contextRef="#ctx0" brushRef="#br0" timeOffset="75626">10393 9637 8355,'-5'-6'-165,"-4"5"0,-2 5 1,-1 3-1,0 2 0,-1 1 413,1-2 1,-2 3 0,-1-2 0,-2 2-180,2 1 1,1 0-1,2 1-73,0-1 1,1 1 0,1-2-1,3-2 1,1 0-64,4 0 0,-4-2 0,2 1-127,1 2 1,2 1 0,2 1 169,3 1 1,-1-5 0,5-1 0,2-1 83,1-4 0,2 4 0,0-2 1,4-1-29,4-2 1,2-1-1,0 0 1,-1 0-171,-1 0 0,-2 0 0,2 0 0,-4 0-839,-4 0 739,0 0 0,-6 6 0,-2 0 1</inkml:trace>
  <inkml:trace contextRef="#ctx0" brushRef="#br0" timeOffset="75911">10170 10083 8355,'12'0'-88,"1"0"1,-1 0 25,1 0 0,0-4 0,4 0 0,2 0 173,0-2 1,5 5 0,-3-5 0,3 2 0,4-1 0,1-1 0,-3 1-858,-4 2 1,1-4 0,-3 0 0</inkml:trace>
  <inkml:trace contextRef="#ctx0" brushRef="#br0" timeOffset="76186">11212 9810 8355,'0'-7'368,"5"2"1,3 5 0,4 0-247,0 0 1,2 0 0,2 0-1,5 0-385,2 0 0,1 0 0,-1 0 0,-1 0-467,0 0 1,0 0 302,-5 0 1,2 0-1,6 0 1</inkml:trace>
  <inkml:trace contextRef="#ctx0" brushRef="#br0" timeOffset="76414">11671 9525 8355,'0'-12'0,"1"5"341,3 3 1,-3 4 0,5 4 0,-2 5 0,0 7 0,-1 4 0,0 4 0,0 0 237,1 1 1,1 6 0,-2 2 0,1 2-1081,-1 3 1,2-3 0,-1 0-1,-1-3-1881,-1-2 1559,-2-1 0,0 1 0,0 2 1</inkml:trace>
  <inkml:trace contextRef="#ctx0" brushRef="#br0" timeOffset="78763">7702 11026 8479,'-4'-9'0,"-2"3"654,-1 0-481,5 2 0,-4 5 11,6 3 0,6 2 0,2 4 1,3-2-1,3 3 0,1 3 0,3 2 1,1-1-1,3-1-195,1-1 1,1 3 0,-2 1 0,-3-2-329,-1-1 0,0-2 1,-3 0-1,2-1-310,-2-2 0,-5 0 0,-2-3-624,1 1 1076,-3-5 0,5 4 0,-4-6 1</inkml:trace>
  <inkml:trace contextRef="#ctx0" brushRef="#br0" timeOffset="78977">7888 10939 8355,'0'-7'221,"0"4"0,-1 10 0,-4 7 0,-2 4 0,-1 4 0,0 1-52,-2 2 0,-2 0 0,-3 0 1,-2 0-1,2-1 0,0 1 1,0 0-1,-2 0-2289,2 0 1324,1-1 1,2-4 0,-1-2 0</inkml:trace>
  <inkml:trace contextRef="#ctx0" brushRef="#br0" timeOffset="82789">8297 11435 8345,'2'-7'365,"2"2"1,4 0 0,3 1 0,1 0 0,1 0-327,-1 0 0,1 0 0,-1 4 1,0 0-196,1 0 0,-5 0 0,-1 1 12,-2 3 1,1 3-1,-3 6 1,1-1 0,-1 0 7,-2 1 0,-1-1 0,-1 1 72,-4-1 0,0 0 1,-5-1-1,3-1 81,2-2 1,-3-4 346,4 5-261,-1-7 1,5 5-79,0-3 0,6-2 0,2 3-7,3 1 1,2-3 0,-1 4 0,-1-1-7,-3 1 1,3 2-1,-2 3-6,2 0 1,-3-3-1,-1-1 1,0 2-1,-2 1-1,1 1 1,-2 0 0,-4 1 0,-2-2-15,-2-3 1,-3 3 0,-5-4 0,0 1-34,-1 1 1,-1-3-1,-1 3 1,-3-4-118,-1 1 1,4-5 0,-2 3-1,4-2-421,0-2 1,5 0 177,0 0 1,10-11 0,0-3 0</inkml:trace>
  <inkml:trace contextRef="#ctx0" brushRef="#br0" timeOffset="83222">9475 10889 8355,'-1'-11'0,"-3"3"-48,-3 2 1,-5 6 379,-1 0 1,1 5 0,-1 0-32,1 2 0,0 1 0,-1 3 0,2-1-239,3-2 1,-3 0-1,3 5 1,-5-1-113,-3 1 1,0-1-1,-3 0 1,1 1-94,3-1 0,-3 3 0,2-1 0,1-3-6,1 0 1,3-4 0,1 0-1,3 0 48,2 0 0,2-3 150,7 4 0,7-5 1,6 3-1,-1-2-18,2 0 1,1 0-1,6-4 1,0 1-55,0 3 0,-5-2 1,1 2-1,0-1-158,-2 1 1,-1-1 0,-6 3 0,-1 1-347,-2 0 1,-4 2 0,-5 3 190,0 0 0,0 1 0,0-1 0</inkml:trace>
  <inkml:trace contextRef="#ctx0" brushRef="#br0" timeOffset="83504">9116 11311 8355,'8'0'-88,"0"0"0,1 0 123,3 0 1,0 4 0,2 0 0,3-1-1,3-2 65,4-1 0,6 0 0,2 0 1,1 0-1,0 0-881,1 0 0,2 0 0,1 0 0</inkml:trace>
  <inkml:trace contextRef="#ctx0" brushRef="#br0" timeOffset="83950">10269 11001 8355,'0'-8'0,"0"-1"-102,0 1 0,2 0 226,2 0 1,3 3 0,5-1-1,0-1 262,1 0 1,3 3 0,1-3 0,-1 1-181,2 3 1,-3 2 0,5 1 0,-2 1-234,-3 4 1,-1 1 0,-3 8 0,-2 3-168,0 3 0,-7 0 1,1 0-1,-6 2 0,-5 3-292,-3 4 1,-3-5 360,-2 5 0,1-10 0,-5 6 1,1-3-1,1-3 73,0-2 0,-3-4 0,5 0 1393,1-1-1056,6-5 1,14-3 0,8-7-1,7-2-287,6-2 0,0 0 0,7-3 0,2 2-512,0-1 1,3 3 0,-3 2-337,-2 3 0,3-5 0,-4-1 1</inkml:trace>
  <inkml:trace contextRef="#ctx0" brushRef="#br0" timeOffset="86272">14350 6226 7925,'8'-12'0,"-1"-1"-1006,-2 1 1043,5 5 0,-7-4 1,5 3 499,1-3-411,-3 4 0,0 7 0,-6 8 0,0 3 0,0 1 0,0 2 235,0 3 0,0 2-258,0 6 0,0 0 0,0 1 0,0 3 23,0 4 0,0 8 1,0 5-1,0 5-98,0 6 1,0 3 0,0 11-1,0 4 14,0 2 0,0 11 0,0 0 0,0 3-72,0 2 0,4 6 1,0-1-1,-1 1-123,-3-48 0,1 0 0,-1 0 0,0 0 0,0 0 1,0 0-1,0 0 0,0 1 106,0-1 1,0 2-1,0 5 1,0 1-1,0-4 1,0 0-1,-1 3 1,1 0-21,-3 0 1,1-1 0,2 2 0,-1 0 0,-2-2 0,1 1 0,-1 0 0,1 0 53,0 1 0,0-1 1,-1 1-1,1-1 1,0 2-1,1 0 0,-1-2 1,-2-1 9,1-3 1,0 0 0,1 2 0,-1-1 0,0-1 0,0-1 0,-1 1 0,1 0 14,-1-2 0,1-1 0,1 0 0,0 0 0,-5 40 1,1-3 7,3-4 1,2 0 0,1-4-1,0-3-19,0-5 0,0 7 0,0-11 0,0 4 76,0 1 1,-1 8 0,-2-3 0,-1 2 14,1-2 1,-4 6 0,-1 0 0,-2-1-76,2-2 0,-3 3 1,4-2-1,-1-2-28,0-6 1,5-1-1,-1-8 1,2-3 41,2-3 0,0-7 1,0 1-1,0-5-178,0-3 0,2-5 1,0 2-1,4-5-183,1-4 1,-4 1 0,1-6 0,-3-3 19,-1-3 0,6-7 0,1 3 1</inkml:trace>
  <inkml:trace contextRef="#ctx0" brushRef="#br0" timeOffset="189993">4440 5842 8355,'0'-13'-282,"0"1"1,1 1-1,2 1 1,1 2-1,0-1 1,1 1-1,0 1 309,2 2 1,-3-1 0,4 4 0,2-4 0,2 1 0,4-2 0,2 1 100,1 1 1,-3-1 0,5 3 0,1-1 0,1 1 0,1 2 0,-1 1-1,-1 0 1,2 0-49,-2 0 0,-1 0 0,1 0 0,-2 0 0,2 0 0,2 0-83,1 0 0,5 0 34,3 0 0,3 0 0,4 0 1,4 0 12,5 0 1,9-4-1,0-2 1,4 1-56,4-1 1,-1-2 0,7 3-1,1-1 10,0 1 0,4 0 0,-7 5 0,2 0-60,-2 0 0,-2 2 0,-5 1 0,2 2 4,1 2 1,0-3-1,-1 3 74,5-1 0,-1-2 0,12-6 0,6-2 0,3-4-25,2-3 0,7-2 0,-2 1 0,-1 0 90,2-1 1,-6 1 0,-1 1 0,-2 1-66,-3 2 1,-3 4 0,0-3 0,-2 0 6,-4 0 0,5 4 0,-11-1 1,2 3 2,4 1 1,-1-2 0,6 0 0,-1-2-7,0 1 1,2 1 0,4 2 0,-2 0-32,-2 0 0,2-4 0,-3 0 1,0 0 3,1-1 0,-5 2 1,4-4-1,-2 0 77,-3 0 0,4 0 0,2-2 54,2 0 1,-1 2 0,2-2-1,3 2 1,4 1-56,3 4 0,-46-1 0,1 0 0,2 1 0,1 0 0,3 0 1,1 1-75,0 0 1,1 1 0,-1 0 0,-1 0 0,0 0 0,-1 0 0,3 0 0,1 0 36,0 0 0,0 0 1,0 0-1,1 0 1,0 0-1,1 0 0,-1 0 1,0 0-6,2 0 1,-2 0 0,-1-1-1,0 0 1,3 0 0,0 0-1,-3-2 1,0 0-19,-2 0 0,1-1 1,-1 2-1,1 0 1,-2-2-1,0 0 0,0-1 1,-1 0-4,-3 0 1,0-1-1,2 0 1,-2 0 0,41-7-1,-5 2-156,-3 3 1,-11-2 0,-2 6 0,-9 2-726,-9 0 1,-11 8 873,-7 2 0,-1 6 0,-7 1 0,-1-3 0,-2-1 0,-1-2 0</inkml:trace>
  <inkml:trace contextRef="#ctx0" brushRef="#br0" timeOffset="204270">5643 8272 6949,'0'-1'0,"0"5"0,0 7 0,0 7 0,0 5 0,0 6-70,0 3 0,0 1 1,0 4-1,0 1 0,0 0 1,0 2-1,0 3 0,1 1 79,4 3 1,-3 1 0,7 2 0,0 1 0,2 2-187,2 5 1,-1-3-1,0 1 1</inkml:trace>
  <inkml:trace contextRef="#ctx0" brushRef="#br0" timeOffset="205049">5693 9364 8355,'0'30'-106,"-2"2"0,0 6 0,-3 5-107,3 7 1,-1 8 0,0 9 175,-1 3 1,-2 12 0,4-4 0,-4 4-1,1 0 1,-2 0 0,1 2 0,1 0 95,2 0 1,0-6 0,1 5 0,-3 1 48,3 1 0,0 2 0,2 0-86,0 0 1,0-3-1,2 0 1,0 0 0,4-3-19,1 1 0,-3-5 0,3 6 0,0-2-69,0-4 1,-3 2 0,4-9 0,0 1-211,-1 0 1,4-4 0,-4-6 27,0-3 0,4-3 0,-4-5 0</inkml:trace>
  <inkml:trace contextRef="#ctx0" brushRef="#br0" timeOffset="224843">5866 8111 7451,'7'-25'0,"-3"1"0,-2 0 0,-2 3 0,0 5 0,0 2 0,-2 2 118,-2-1 0,-3 6 16,-5 3 0,-6 4 0,-1 4 0,-2 6 0,-1 5 0,-3 7 0,-2 4-11,-1 3 0,3 10 1,3 0-1,3 5 1,2 5-1,5 5 1,2 3-1,2 2 1,1 1-471,3 2 1,3 7 0,2-1-1,5-5-1011,6-1 1043,6-12 1,18 4-1,2-10 1</inkml:trace>
  <inkml:trace contextRef="#ctx0" brushRef="#br0" timeOffset="225541">11906 7987 8355,'13'0'-41,"0"1"0,3 4 1,2 4-1,1 6 0,3 7 1,1 5 33,2 2 1,-6 5-1,-2 0 1,-5 5 0,-2 2-1,-3 1 1,-2 0-1,-2 3 1,-3 0-143,-4 1 1,-7-1-1,-7 6-320,-1 3 1,-7 2 0,-6 6 0</inkml:trace>
  <inkml:trace contextRef="#ctx0" brushRef="#br0" timeOffset="226458">12663 8260 8355,'0'-12'-756,"0"-1"0,-2 2 849,-2 3 1,2 9 0,-5 12-1,1 5 1,3 1 0,2-3-9,1-2 0,1-1 1,2-1-1,1 0-32,-1 1 0,4-1-147,1 1 1,3-5 0,2-1 0,-1-2-1,0-2-48,1-2 1,-1-5 0,1-1 0,-1-2 51,0-3 1,1-1 0,-1-1 0,1-1 96,-1 1 1,-4 0-1,-1-1 89,-1 1 0,-2-1 198,-4 1 0,-2 5-194,-2 3 0,3 8 1,-3 4-1,2 3-21,2 2 0,0 3 0,0 2 0,0 2-15,0 2 0,6 1 0,1 2 0,1 0-93,0-1 1,-1 1 0,3 0 0,-2 0-114,2 0 1,-5 4 0,-1-2-1,-2-1-12,-2 0 1,0-8 0,-2 6 100,-2-5 0,-3 2 0,-5-6 0,0-3 0,-1-2-32,1 0 1,-5-5-1,-1-1 1,0-2 25,1-2 0,0-2 0,6-2 0,1-4-13,2-3 1,5-7 0,1-1 0,4-2 3,7 0 0,6 5 0,3-4 41,1 3 24,2-5 1,3 2-1,1-5 1</inkml:trace>
  <inkml:trace contextRef="#ctx0" brushRef="#br0" timeOffset="226754">13208 8607 8355,'0'-5'-243,"0"5"82,0 7 1,0 8-1,0 1 1,0 1-1,0 1 1,0 2-1,0 4 32,0 1 1,5-1-122,-1 1 1,5 6 0,-2 0 0</inkml:trace>
  <inkml:trace contextRef="#ctx0" brushRef="#br0" timeOffset="227364">6834 9475 8355,'-10'-16'-130,"-2"1"1,-2 4-1,-1 5 1,0 6-1,-3 6 1,0 6 0,-2 9-1,1 6 1,-4 8-1,-3 3-253,-3 4 0,0 6 0,5 2 545,4 6 0,6-4 1,7 2-1,3 1-106,5 0 0,6-2 0,11-5 0,7 3 0,6-1-333,5-4 1,12-3-1,3-6 1</inkml:trace>
  <inkml:trace contextRef="#ctx0" brushRef="#br0" timeOffset="228058">12204 9289 8362,'-6'-11'0,"6"4"-50,7 7 0,6 6 0,3 6 1,4 2-1,0 1 81,1 2 0,0 5 0,5-1 1,0 2-1,0 3 0,-2 3 0,-2 3 1,-3 1-103,-3 0 1,-2 0 0,-3 4 0,-3 2-81,-3 2 0,-4-2 1,-2 2-1,-4-2 1,-4-2-106,-6 0 0,-3 0 0,-4-1-74,1-3 1,6-5 287,-2-12 0,-2 6 0,0-8 0</inkml:trace>
  <inkml:trace contextRef="#ctx0" brushRef="#br0" timeOffset="228842">12886 9587 8355,'8'-7'-999,"1"4"948,0 6 1,-3 4-1,-2 7 1,-3 1-1,-2 1 1,-2 0-1,-1-1 1,0 0 122,-2 1 1,5 5-1,-5-4 60,1-2 0,4-1-133,-4-2 0,5-5 0,5-3 0,3-3 0,3-1-88,1 0 0,2-5 0,1-3 0,2-3 4,-2-2 0,3-3 1,-2-1-1,-1 2 27,-1 1 1,-5 2-1,-3-1 1,0 1 71,-3 0 1,-1-1-1,1 1 299,1-1-219,0 1 1,-4 6 134,0 6 1,0 6 0,0 8-155,0 2 1,0-1-1,0 6 1,0 1 0,0 3-62,0 4 1,5-3-1,-1 4 1,-2-1-21,0 0 0,-2 6 0,1-4-20,3 1 1,-2-2-1,2-5 1,-1 0-1,-1-1-56,3-4 1,-1-1 0,-4-3-45,0 0 1,-6 1 0,-2-6-6,-3-3 1,-2-2 0,1-6-177,0 0 1,-1 0 149,1 0 1,5-6-1,3-2 1,2-3 145,2-2 0,0 1 0,0 0 1</inkml:trace>
  <inkml:trace contextRef="#ctx0" brushRef="#br0" timeOffset="229153">13258 10108 7050,'1'-11'0,"4"3"0,3 5 0,2 6 0,-1 5 0,-2 3 0,-1 1 0,-4 1-20,0-1 0,-2 1 0,0-1 0,0 2 0,0 1 0,-2 1-202,-2 0 0,1-3 1,-3 0 173,0-1 0,2-4 96,4 1 0,7-8 0,5-1 1,9-7-1,6-4-71,7-1 1,1-1 0,1 0-131,-3-4 1,3 3 0,-4-4 0</inkml:trace>
  <inkml:trace contextRef="#ctx0" brushRef="#br0" timeOffset="229871">6796 10827 8355,'0'-12'-323,"0"-1"1,-1 7-1,-3 1 1,-4 4 487,-3 1 0,-2 3 0,-1 5 0,-2 10-5,-5 8 1,-2 7-1,-2 9 1,0 4-1,0 5 1,2 5-1,2 0 1,6 3-134,6 2 0,6 0 0,11-4 0,10-4-343,8-6 0,17-2 0,12-8 0,7-5-214,4-4 0,6-4 0,-3 1 1</inkml:trace>
  <inkml:trace contextRef="#ctx0" brushRef="#br0" timeOffset="230179">11423 10988 8355,'-29'0'-656,"0"0"1,-6 12 0,4 1 0</inkml:trace>
  <inkml:trace contextRef="#ctx0" brushRef="#br0" timeOffset="230433">11212 10604 8045,'12'18'0,"2"4"0,1 6 0,2 6 0,-1 6 0,1 7 0,1 5 0,-1 6 0,1 1 0,-4-1 0,-3-3 0,-4-1 0,-1 0 0,-4 0 0,0-1 0,-2 1 0,-2-2-609,-2-1 1,-4-5 334,-9-1 1,-2 1-1,-6 3 1</inkml:trace>
  <inkml:trace contextRef="#ctx0" brushRef="#br0" timeOffset="231623">11968 11125 8355,'0'-12'-76,"0"-1"136,0 1-218,0 5 0,2 1 166,2 6 0,3 0 0,5 2 0,-1 2 0,-1 4 0,-3 3 3,-2 2 0,1 0 0,-4 2 0,4 3 0,-1 0-105,1 0 0,2-1 0,-2-5 1,-1 1-1,2-2-174,0-3 1,1-3 236,5-5 1,-5 0-1,0 0 1,0-1-81,-1-3 1,3-3-1,-4-7 1,-1-1 0,1-2 166,-4 2 0,4 0 0,-1 0 0,1-2 64,-1 2 1,0 2 0,-5 0 0,1 2 540,3 3-570,-3 2 0,5 12 0,-6 2 1,0 4-6,0 5 1,0 2-1,0 6 1,0 1-87,0 3 0,4 3 1,2 5-1,0 0-107,4 1 1,1 3 0,0 0-28,-3-1 1,2-3-1,-6-2 1,-1-3 0,-2-2 38,-1-3 1,0-2 0,-1-4 0,-3-5 2,-4-2 0,-8-7 0,0-3 100,1-2 0,1-8 1,2-2-1,0-5-5,4-3 1,3-2 0,5-4 0,0 1-20,0-1 1,5 3-1,3-2 1,4 1-93,0 0 1,4-2 0,2 6 0,2 1-71,2 1 0,7 1 0,2 1 0</inkml:trace>
  <inkml:trace contextRef="#ctx0" brushRef="#br0" timeOffset="232016">12452 11547 8083,'-8'-13'0,"1"1"-799,1-1 513,2 6 0,4 1 1,0 1 398,0-3 1,6 3 4,2 1 0,3 2 0,1 2 0,-1 2-189,-2 2 0,2-2 0,-3 7 33,3 0 1,-3-2-1,-1 2-19,-1 0 1,-4 2-1,-6 2 73,-4-1 1,1-4 0,-1-1 343,-2-1-44,5 3-193,-1-7 0,12 7 1,2-5-1,3-1-82,1-1 1,5-1-1,-1 2-63,0 1 0,-3 6 0,0-2 0,-2 3-29,-3 1 1,-2 1 0,-6 0 0,-2 3-43,-2 0 1,-4 2-1,-9-1 1,-3 2-3,-4 0 1,-10 5-254,-3-4 0,-14 4 0,0 0 1</inkml:trace>
  <inkml:trace contextRef="#ctx0" brushRef="#br0" timeOffset="232986">2667 13047 8355,'6'-5'-1198,"-1"-4"1063,1 4 0,-3-5 1,5 6-1,2 0 1,2 0 265,5 0 0,-2-2 0,6 4 0,2-3 0,5 1 45,5-1 0,4 2 0,4-5 0,5-1-86,2 3 0,7-4 0,5 4 1,3 1-149,3-1 0,10-2 0,0 3 0,2-1-59,2 1 1,4 0-1,0 5 1,6 0 84,5 0 0,-45-1 0,1-2 0,-1 1 0,1 0-5,0 1 1,0-1 0,0 1 0,0 0 0,5-1 0,1 1-1,2-2 1,0 0 0,-1 1 0,-1-1 39,1 0 1,-1 0-1,0 1 1,1 0-1,1 1 1,0 1-1,-1-1 1,1-1-48,-1 0 1,1 0 0,1-1 0,1 0 0,-1 2 0,0 0 0,1-1 0,1 0 53,0 0 0,0 1 0,0-2 0,1-1 1,1 0-1,0 0 0,2-2 0,-1 1 7,0-2 0,1 1 1,2 2-1,-1 0 0,-1 0 1,0 0-1,1-1 1,0 1 3,-1 1 1,0 0 0,5-2 0,0 0 0,-2 2 0,0 0 0,-1 1 0,1-1-10,-1 0 0,0 0 0,2-1 0,1 0 0,-1 2 0,0 0 0,-1 0 0,0 0-162,2-1 0,0 0 0,-2 3 0,1-1 0,1-1 1,1 0 113,1 1 1,0 0-1,-3-1 1,0 0 0,4 0-1,2 0 1,0 0 0,1 0-1,-1-1 1,1 0 14,0-1 1,1 0 0,2 1 0,0-1 0,3 1 0,0-1 0,-1 1 0,1 0 21,0-1 0,1 1 1,0 1-1,0 1 1,2-1-1,0 0 1,-2 1-1,-1 0 19,-5 1 1,1 0-1,5 0 1,0 0-1,-4 1 1,-1 0-1,-1 0 1,1 1-18,-4-1 1,1 2-1,3 1 1,1 1-1,0-1 1,1 1-1,-1-1 1,0 1-2,0-1 1,1 0 0,-1 1 0,1 0 0,4-2 0,1 0 0,-2-1 0,0 1 10,-1 0 1,1 0 0,4 1 0,0 1 0,1-1 0,-1-1 0,1 1 0,0 0-67,-3 1 1,1-1-1,2-2 1,-1 0-1,-4 1 1,0 1 52,-3-1 0,0-1 0,-4 1 0,-1-2 0,-3 0 0,-1-2 0,1 1 0,0 0 0</inkml:trace>
  <inkml:trace contextRef="#ctx0" brushRef="#br0" timeOffset="239500">2815 13977 8355,'0'-12'5,"0"0"1,2 5 0,0 4 0,3 6 0,-1 5 0,0 3 92,0 1 1,6 2-1,-3 1 1,1 2-1,0-2 1,2-3-1,1-2 22,1-2 1,1-5-117,-1 1 1,0-2-1,1-2-327,-1 0 0,1-2 1,-2-2-1,-2-4 155,0-3 1,-5-6 0,3 1 0,-2 1 159,-2 1 0,-2 1 1,-1 1-1,0 0 148,0-1 1,0 1 418,0-1-339,0 7 0,0 6 0,0 9 1,0 6-125,0 6 0,0 4 1,0 2-1,0 4-130,0 0 0,-5 2 1,-2 5-1,-1-2-10,-1-3 0,1 1 1,-3-5-1,1-1-417,2-2 0,1-3 0,-3-2 0,4-5-808,0-2 1196,2-7 0,9 4 0,2-4 1</inkml:trace>
  <inkml:trace contextRef="#ctx0" brushRef="#br0" timeOffset="239733">3287 14325 8664,'-5'8'0,"1"0"0,2 2 125,0 1 1,2 3 0,0 1 0,0 1 0,0 0-19,0-3 1,0 0-1,0 1 1,0 1-253,0 1 0,0 1 0,0-5 0,0 2-1358,0 2 1026,0-2 1,-5 10-1,-2-5 1</inkml:trace>
  <inkml:trace contextRef="#ctx0" brushRef="#br0" timeOffset="240916">3832 13866 8355,'9'4'76,"-3"1"0,1 2 0,0 3 0,4 1 0,3 1 1,3 1-1,-1-1 0,1 1 19,-1-1 1,6 0-1,-1 1 1,2-1-1,1-1 1,-2-1 0,-3-3-1,-1 0 1,-3 0-827,-1 2 0,-3-2-130,-3 1 0,-2-3 634,-6 3 1,0 0-1,0 4 1</inkml:trace>
  <inkml:trace contextRef="#ctx0" brushRef="#br0" timeOffset="241150">4080 13841 8355,'0'-8'-67,"-1"1"1,-3 3-1,-4 4 1,-2 4 0,0 3-48,2 2 246,0 8 0,-5-2 0,0 4 0,-1 1 1,-1-2-1,1 1 0,0-1 0,3 1-237,1 0 0,2-2 1,-3 2-1,1-1-760,2-3 378,5-1 0,-2-2 0,5 1 0</inkml:trace>
  <inkml:trace contextRef="#ctx0" brushRef="#br0" timeOffset="241404">4415 14114 8235,'0'12'483,"0"2"0,0 1-167,0 2 1,4-1 0,1-3 0,-3 0-413,0 4 1,-2-2-1,0 4 1,0-1-329,0-2 1,0 1 0,0 0-348,0-2 1,0 4-1,0 1 1</inkml:trace>
  <inkml:trace contextRef="#ctx0" brushRef="#br0" timeOffset="244883">5159 13940 8051,'0'-7'100,"2"-2"1,2 5 0,4 1 0,3 1 10,2 2 1,-1 0 0,0 0 0,1 0 0,-1 0 0,2 0-1,1 0 1,3 0 0,1-1-296,3-3 0,-2 3 148,0-4 0,-3 0 0,2 1 1,-1 0-1,-3-1-575,-1 1 0,-2 0 0,-1 3-584,-2-3 1157,-4 2 0,-16-3 0,-3 5 1</inkml:trace>
  <inkml:trace contextRef="#ctx0" brushRef="#br0" timeOffset="245143">5321 13717 8355,'0'-12'114,"-2"5"64,-2 3 1,3 4 0,-3 4-120,2 4 1,2 7 0,-1 3-1,-2 1 102,-1 3 0,0 2 0,4 1 1,0 1-206,0 3 0,0-3 1,0 3-1,0-3-217,0-1 1,0 0-1,0-2 1,0-1-150,0-1 0,1-6 0,3 0-628,5-5 870,2 1 1,1-10 0,0 5 0</inkml:trace>
  <inkml:trace contextRef="#ctx0" brushRef="#br0" timeOffset="245504">6077 13419 8355,'-5'-12'0,"-1"0"-399,-2-1 0,1 5 339,3 0 1,1 5-1,-4-3 657,2 1 1,-5 3-429,2-2 1,1 3 0,0 2 0,0 3-30,0 5 0,3 7 0,-3 6 0,0 7-79,0 8 0,-1 2 0,-4 8 0,-1 4 78,1 5 0,1 5 0,1 1-72,2 0 1,4 6-1,-3 0 1,1 0 0,4-6-172,0-7 0,12-5 0,4-5 1,2-6-136,2-9 0,8-1 0,1-10 0,1-1-158,3-5 1,2-2-1,-4-7-232,-2-1 0,5-2 0,0-1 0</inkml:trace>
  <inkml:trace contextRef="#ctx0" brushRef="#br0" timeOffset="246297">6511 13841 8355,'0'-8'-228,"0"-1"1,0 1-1,0-4 1,0-1 909,0 1-482,0 5 1,0 3 0,0 8-157,0 4 1,0 8 0,2 1-1,0 3-82,2 2 1,5 1 0,-4 2 0,2-2-97,3-2 0,1-3 0,1-6 27,1 1 0,-1-2 0,0-3 1,1-4-1,-1-2-55,1-2 1,-1 0-1,-1-3 1,-1-3 115,-2-2 1,-1-10 0,3 6-1,-4-3 41,0-3 1,-2 3 0,-4-5 0,1 2 46,4 3 0,-4-3 0,3 2 0,-3 1 104,-1 1 0,0 6-4,0-1 0,0 8-79,0 1 0,0 11 0,2 10 0,1 2 0,1 3-46,-2 3 0,4 3 0,-2 4 21,-1-3 0,0 7 0,-1-3-99,3 1 0,-1 1 0,-4-3 0,0-3 0,0-4-65,0-3 0,-2-1 0,-2-2 0,-3-2 67,0-4 0,-4-4 0,3-2 0,-3-2 32,-1-5 0,-1 1 1,1-1-98,-1-1 1,1-3-3,0-4-117,-1-3 1,1-5 0,-1-1 0</inkml:trace>
  <inkml:trace contextRef="#ctx0" brushRef="#br0" timeOffset="246548">6983 14263 8267,'-12'-2'0,"4"6"0,4 6 0,3 3 0,1-1 0,0 0 0,0 2 0,0 1 0,1 3 0,2 0 0,1 1 0,-1-1 0,-2 2 0,-1-3 0,0 1 0,0-2 0,0-3 0,-1 0-1818,-3-1 1532,2-5 178,-3-1 1,5-1 0,0 2 0</inkml:trace>
  <inkml:trace contextRef="#ctx0" brushRef="#br0" timeOffset="246798">7330 14039 8580,'11'-12'0,"-2"0"0,0 1 0,0 2 0,2 5 0,2 3 0,-1 1 0,1 0 0,-1 0 0,0 0 0,1 0 0,-1 0 0,1 0 0,-1 0 0,0 0-712,1 0 1,-1 0-1,1 0 1</inkml:trace>
  <inkml:trace contextRef="#ctx0" brushRef="#br0" timeOffset="247368">7900 13816 8355,'-4'-8'1107,"0"0"-1079,0 5 0,4-1 75,0 8 1,0-1 0,0 5-133,0 2 0,1 5 1,2 1-1,1-1 1,0-1-1,0 0 1,2 1-1,-1 2-131,1-2 1,4-5-1,-2-4-153,3 0 1,1-2-1,1-4 1,-1-1-1,-1-3-64,-3-5 1,2 2 344,-6-1 1,4 0-1,-2-6 1,-1-1 0,1-2-1,-2 2 1,0 0 0,0 0 204,-1-2 1,0 5 0,0 4 679,1-2-684,0 5 0,-4 5-97,0 8 0,0 7 0,0 3 0,0 1 1,0 2-2,0-2 1,0 9 0,0-4-1,0 4-63,0 2 1,4 2-1,0 4 1,-1 0-44,-2 1 0,-1-7 0,0 7 0,0-2-137,0-3 1,0-6 0,0-6 0,0 1 64,0-2 1,-5-5-1,-3-6-103,-3 2 0,-6-4 0,0-2-68,2-3 0,3-2 0,2-2-145,2-1 377,5-6 1,-2-2 0,5-7 0</inkml:trace>
  <inkml:trace contextRef="#ctx0" brushRef="#br0" timeOffset="247722">8285 14275 8355,'0'-12'-389,"0"5"381,0 1 0,0 5 0,1-2 55,3-1 1,-1 0-1,5 4 145,2 0 0,1 0-192,1 0 1,-3 1 0,-2 3-40,-2 5 0,-1 2 0,-4 1 0,0 1-4,0-1 1,-4 0-1,-1 1 1,-2-1 16,-3 1 1,3-1 0,0 0-1,0-1 10,0-2 0,5 2 56,-2-3 0,4-3 0,4 0-118,4-4 1,3-1 0,3 0-1,1 0-245,1 0 1,5-4-1,-3-2 43,1-1 1,-4-1-1,3-4 1</inkml:trace>
  <inkml:trace contextRef="#ctx0" brushRef="#br0" timeOffset="248049">8669 13581 8355,'-1'-11'799,"-3"2"-801,2-2 1,1 17 0,6 1 247,2 6 1,0 11 0,3 1 0,-2 6 0,2 5 19,1 1 0,1 5 0,1 0 1,-2 3-195,-3 1 0,-1 1 0,-4 0 0,1-3-266,-2-1 0,0-2 1,-2-5-1,0-3-216,0-4 1,0-4 0,0-3-1,-2-3-199,-2-1 1,2-1 0,-7-6 166,0-3 1,-8 3 0,-2-4 0</inkml:trace>
  <inkml:trace contextRef="#ctx0" brushRef="#br0" timeOffset="248528">9252 13891 8054,'0'-7'347,"6"11"1,2 8-1,3 3 1,3 3-1,1 2-302,1-1 0,5 4 0,-3-2 0,1 1-197,3-1 1,-2 1 0,-1-6 0,-1-1-133,-3-1 1,-1-1 0,-2-2 0,1-2-1222,-1 0 1256,-5-7 1,4 9-1,-4-4 1</inkml:trace>
  <inkml:trace contextRef="#ctx0" brushRef="#br0" timeOffset="248767">9438 13829 8239,'-12'12'-59,"-1"5"1,1 0 0,0 3 0,-2 2 0,-3 1 0,-2 2 0,-2 1 177,1 3 1,-1-3-1,-2 3-188,2-3 0,3-5 1,7-2-1,3-1 1,4-2-346,2-3 0,2-4 92,0-1 1,6 0 0,1 4 0</inkml:trace>
  <inkml:trace contextRef="#ctx0" brushRef="#br0" timeOffset="249143">9686 14300 7695,'0'-7'-192,"6"2"1,2 5 349,3 0 0,1 0 0,1 0-227,-1 0 1,-1 5 0,-2 3 4,-5 3 1,1 2 44,-1-1 0,-1 2 1,-6 1-1,-2 2 0,-2-2-18,-3-1 1,3-2 0,-1 0 0,0 1 83,1-1 0,-3 1 248,6-1-269,0-5 1,10-2-1,3-6 1,5-2-143,3-1 0,5-4 0,-2 2 0,4-1-262,0-2 0,7-2 0,0-2 0</inkml:trace>
  <inkml:trace contextRef="#ctx0" brushRef="#br0" timeOffset="249400">10182 14052 8355,'7'-8'236,"-3"-1"0,3 7 1,2-3-1,2 4-202,1 1 0,0 0 0,2 0 34,3 0 1,1 0-1,4 0 1,-2-1-1,1-2-320,-2-1 1,3 0 0,-5 4 0,-2 0-318,-1 0 1,-6 0-703,0 0 1121,-5 0 1,-3 0 0,-7 0 0</inkml:trace>
  <inkml:trace contextRef="#ctx0" brushRef="#br0" timeOffset="249697">10344 13816 8158,'0'8'0,"0"1"0,0 0 102,0 2 0,0 3 0,0 3 0,0 3 0,-2 4 0,-1 1 0,-1-1 0,2 1 56,0 0 0,2 4 0,0 0 0,0-3-574,0-4 0,0 2 0,0-5-240,0 0 0,0 5 0,0-5 0</inkml:trace>
  <inkml:trace contextRef="#ctx0" brushRef="#br0" timeOffset="250201">11026 13717 8355,'0'-12'-303,"-4"-1"1,-2 1 0,-1-1 401,-2 1 0,2 5 0,-2 3 0,0 4 1,-2 4 105,-2 4 1,1 9 0,-1 5 0,1 4-96,0 3 1,3 10-1,1-1 1,0 5-46,1 4 0,1 1 0,6 3 0,0 0-81,0-1 1,0 1 0,2-10 0,3-1-212,8-1 1,1-4 0,5-2 0,0-5-770,0-6 1,2 0 800,4-5 1,0-6-1,-1-6 1</inkml:trace>
  <inkml:trace contextRef="#ctx0" brushRef="#br0" timeOffset="250701">11311 13928 8355,'7'-6'-444,"-2"-1"0,-5 2 1,2 5-1,0 7 358,3 4 1,-1 1 0,-4 2 0,1 1 414,3 2 1,-1-1-1,4-3 1,0-1-269,0 0 0,1-1 0,3-1 0,-1-3-89,-2-1 0,0-2 0,5-4-147,-1 0 1,-1-6 0,-1-2 99,-2-3 1,-4-6 0,3 1 0,-2 1 73,-2 1 0,3-3 0,-2 1 0,-1 1 104,-2 1 0,-1 1 0,1 2 231,3 3-243,-2-3 0,3 11 0,-5 0 0,0 7 0,0 5-10,0 5 0,2 2 0,1 6 0,1 0-67,-2 0 0,4 1 0,-1 1 0,1 4-28,-1 0 1,0-3-1,-4 1 1,2-3-39,1-1 0,0 0 0,-4-2 0,-1-1 29,-4-1 0,-1-6 0,-7 2 0,-1-4-47,-2 0 0,1-2 0,-5-3 0,1-4 38,0-2 1,4-2-3,-2 0 0,9-6 1,4-2-298,2-3 1,4 2 0,2 1 118,4-1 0,9-2 0,2-2 0</inkml:trace>
  <inkml:trace contextRef="#ctx0" brushRef="#br0" timeOffset="250984">11795 14312 8138,'0'-7'-428,"0"-1"891,0 8 0,0 3 0,0 9-343,0 1 0,0 0 0,0 3 0,0 0-101,0-1 1,0 3 0,0-1-1,1-2-289,3-1 1,-2 2-1,2 1-12,-3-2 1,0-3 0,2-2-1134,1-2 1201,0-5 0,-4 3 0,0-6 1</inkml:trace>
  <inkml:trace contextRef="#ctx0" brushRef="#br0" timeOffset="251603">12179 14027 8355,'6'-7'236,"-4"2"-126,7 5 0,-1 0 1,4 0-1,1 0 1,0 0-1,3 0 0,2 0 1,1 0-1,3 0-382,1 0 1,2 0 20,0 0 0,0 0 0,-2 0-388,-2 0 1,2 0-1,-3 0 1</inkml:trace>
  <inkml:trace contextRef="#ctx0" brushRef="#br0" timeOffset="253063">12911 13965 7766,'0'12'-385,"1"1"402,3-1 0,-2 1 0,2-1 0,-3 0 0,1-1 0,0-1 0,4-2-87,1 2 0,1-4 0,4-2 1,1-3-27,-1-1 1,-3 0 93,-1 0 0,-1-5 0,2-4 0,-2-2-4,-1-1 1,3-1 0,-2 1-1,2 0 8,-1-1 1,-4 1 0,3-1 0,-2 1 77,-2 0 0,0-1 220,1 1-245,-3 5 0,5 3 0,-6 8 1,0 6 47,0 5 0,0 4 0,0 6-90,0 0 1,0 1-1,0 3 1,0 2-1,1 3-46,3-1 1,-2-4-1,2 2 1,-3-2 10,-1-5 1,0-1-1,0-5 1,0 0 6,0 0 0,-5-3 0,-4-5 1,-2-4 22,-1 0 0,0 2 1,-1-4-33,1-1 1,-1-1-1,2-4 1,2-1-239,1-1 0,3-1 0,-2 1-494,2-5 644,1 4 0,4-6 0,0 4 0</inkml:trace>
  <inkml:trace contextRef="#ctx0" brushRef="#br0" timeOffset="253423">13283 14350 8200,'4'-13'-348,"0"1"0,6 5 539,-2 3 0,-1 2 0,0 4-223,-2 2 1,0-1 0,-5 5 4,0 1 1,0 3-1,-2 0 1,-1 0 6,-1 1 0,-1-1 0,2 1-1,-1-1 1,0 0 0,2-1 0,0-1 180,-3-2 0,1-4 0,4 5 283,0 0-397,0-3 1,6-1 0,2-5-146,3 0 0,3 0 0,1 0 0,2 0 1,-2-1-61,-1-3 1,-1 1 0,2-4-366,2 2 0,0-5 0,-5 3 0</inkml:trace>
  <inkml:trace contextRef="#ctx0" brushRef="#br0" timeOffset="253663">13643 14064 8355,'0'-8'-48,"0"0"1,5 5-1,3-1 1,3 2-1,3 2 1,1 0-1,3 0 1,0 0 64,0 0 0,4-1 1,-3-2-1,2-1-107,0 1 1,-6 2-1066,1 1 911,-2 6 0,-7-5 0,-1 4 0</inkml:trace>
  <inkml:trace contextRef="#ctx0" brushRef="#br0" timeOffset="253888">13692 13866 7844,'4'12'0,"0"1"0,1-1 86,0 0 0,-4 2 0,4 3 1,-4 3-1,-1 4 0,0 1 1,0 1-1,0 1-366,0 2 1,0-1 0,0-6 0,0-3-259,0-1 1,0-1 385,0-5 0,11 6 0,3 1 0</inkml:trace>
  <inkml:trace contextRef="#ctx0" brushRef="#br0" timeOffset="254364">14089 13977 8112,'-5'-6'18,"3"0"0,-2 7 1,7 4-1,1 3 0,0 3 1,0 1-1,2 1 0,-1-1 12,1 0 0,2 1 0,-4-1-129,-1 1 0,2-1 0,1-1 40,1-3 1,-3-2-123,4-6 1,0-2 0,5-2 61,-1-4 0,-3-3 1,-3-1-1,1-1 87,0 1 1,-4-5 0,2 1 0,0 1 24,-1 1 1,4-3 0,-2 2 0,-1 3 247,1 2 0,-1 6 21,-1-4 1,-2 6 0,2 2 0,-3 7-135,-1 4 1,0 3-1,0 1 1,1 4-117,4 5 0,-4-2 0,3 7 1,-1-3-43,1-1 0,-3 4 1,4 0-40,-4-2 0,-1 1 0,0-2 1,0 0-1,0-4-115,0-2 1,-4-4-1,-2-3 1,-1-2 29,-2-3 1,-2 1 0,-2-4-56,1-3 1,-1 0 0,1-2-300,0 0 415,5 0 1,-4-6-1,4-1 1</inkml:trace>
  <inkml:trace contextRef="#ctx0" brushRef="#br0" timeOffset="254813">14449 14350 8351,'-7'-13'266,"3"1"1,2 3 0,4 3-217,2 0 1,3 2 0,5 4-122,1 0 0,-1 0 1,-1 1 43,-3 3 0,2-1 0,-6 5-179,-1 2 0,-2-3 1,-2 1 46,-3 2 0,-3 1 0,-6 1 69,1 1 0,1-5 99,3 0-29,2 1 0,8 2 50,2-3 0,3-3 0,5-5-8,0 0 1,1 4 0,-1 1 0,1-1 44,-1 1 0,-1-2 0,-1 5-45,-2 2 0,-5-3 0,1 1 0,-3 2 0,-2-1-11,-3 0 0,-3 2 0,-6-3 0,0 3-32,-4 1 1,2-3 0,-4-2 0,1-1-109,3 1 1,1-4-1,1 1-582,1-2 378,5-2 1,2-6 0,5-1 0</inkml:trace>
  <inkml:trace contextRef="#ctx0" brushRef="#br0" timeOffset="255118">14759 13729 8355,'12'-5'0,"5"4"0,-1-2 0,-1 7-270,-1 8 0,3 2 1,1 7-1,0 1 713,-1 1 1,0 8-1,-5 3 1,1 5-162,-1 2 1,-4 6 0,-1 0 0,-1 2-322,-3 1 0,-3 5 0,-4-8 0,-5-2-84,-2-1 0,-1 2 0,-1-6 0,1-4-123,0-6 0,-2-4 1,-1-2-1,-2-4-582,2-3 1,1-3 536,2-2 1,-1-5 0,1-2 0</inkml:trace>
  <inkml:trace contextRef="#ctx0" brushRef="#br0" timeOffset="256514">15354 13940 8355,'0'-12'0,"0"-1"0,0 1 0,0 0 0,0 3 0,1 2 88,4 2 0,-3-1 0,7 4 1,-1-1-1,0 3 0,0 4 0,2 3 22,1 3 1,2 1-1,0 1 1,2 2-168,2 2 0,1-2 1,-3 3-1,3-4 0,1 0 1,2-1-663,-2 1 419,5-1 0,-11-1 0,5-1 0,-1-3-767,-1-2 978,1 5 1,-5-9-1,1 5 1</inkml:trace>
  <inkml:trace contextRef="#ctx0" brushRef="#br0" timeOffset="256747">15627 13816 7929,'-8'8'-212,"-1"1"1,-2 2 0,-2 3 240,-4 2 1,-1 6 0,2-1 0,-4 2 68,1 2 0,-3 0 0,4 0 0,0-1-282,0 1 1,6-1-1,5-4 1,1-3-685,4-3 750,0-2 1,8 0-1,1 1 1</inkml:trace>
  <inkml:trace contextRef="#ctx0" brushRef="#br0" timeOffset="257197">15813 14225 8355,'0'-8'231,"1"1"-218,4 2 1,-3 1 42,7 4 1,-5-4 0,4-1-109,2 3 0,-4 0 0,3 2 0,0 0 21,2 0 1,-2 0 0,-1 0 0,2 0 54,1 0 0,-3 0-145,0 0 1,-1 6 0,3 2-69,-2 3 1,-5 1 0,1 1 0,-4-1 145,-4 1 0,1-1 0,-5 1 1,-2-2 38,-1-3 1,-1 3 118,-1-3 1,2-1-69,3 1 1,4-5 0,8 3-20,4-1 0,-1-4 0,1 5 0,2-2 28,1 0 0,1 2 0,1-4 0,-1 4 36,1 1 0,-2 1 1,-2 3-48,0-3 1,-7 3 0,2-2-66,-2 2 1,-8 0 0,-2-2 0,-4 0-130,-5 0 0,-2 2 1,-6 0-1,0-1-609,0-2 465,1 1 1,-7 3-1,0 0 1</inkml:trace>
  <inkml:trace contextRef="#ctx0" brushRef="#br0" timeOffset="258111">12948 15515 8186,'12'-12'-13,"1"0"1,1-1 0,1 1 0,1-1 0,1 2 0,-1 2 0,2 0 0,0 1 360,0 1 0,-1-4 1,-5 4-1,0 0 0,1 2 807,-1-1-1234,-5 5 1,-7 1 0,-8 8 0,-4 3-1,-5 2-7,-4-1 1,-4 5 0,-3 1-1,-6 1 1,0 3-47,1 1 1,-7-2 0,3-2 57,-2-1 1,5 3 0,2-5 0,3 0 94,6-3 1,-1 0 0,8-2 0,2-2 34,4 0 0,5-5 1,6 3-1,3-2-26,5-2 1,10 3-1,4-2 18,3-2 1,-2 4-1,6-2 1,1 0-1,0 0-38,1 0 0,4 2 1,-3-3-1,3 1-117,1-1 0,-5 2 0,-4 1 0,-1-1-171,-3 1 0,-3 2 1,-2-3-172,-1 2 1,-2-3-1,-8 5-7,-4 0 0,-14 2 0,-4 2 0</inkml:trace>
  <inkml:trace contextRef="#ctx0" brushRef="#br0" timeOffset="258335">12514 15999 8779,'12'8'0,"1"-1"214,-1-1 1,1 2 0,0-3 0,4 1 0,4 1 0,3-2 190,5 1 0,4-2 1,7-4-1,3 0-444,1 0 1,2 0 0,3 0 0,-1 0 182,-2 0 1,-1 0-1668,-7 0 0,2 6 0,-9 0 1</inkml:trace>
  <inkml:trace contextRef="#ctx0" brushRef="#br0" timeOffset="259127">13928 15602 8243,'7'-18'-67,"-2"4"0,1-3 0,2 6 0,3 1 1,3 2 133,2-2 0,-6 4 0,2 2 0,-1 3 0,0 2 0,2 3-72,-1 5 1,-3 2-31,-1 1 1,-5 5 0,1 1 0,-3 1 0,-1 3-15,0 1 0,-5 1 0,-4-2 0,-2-1 16,-1 1 1,-5-3-1,1 0 1,1-1 49,1-3 1,1-1 0,2-2 271,3 1-187,3-1 0,10-5 0,5-3 1,5-4-130,6-4 1,2 3-1,2-5 1,0 2-305,-1 0 0,1 0 0,0 4 0,0-2-17,0-2 0,5 3 0,2-5 0</inkml:trace>
  <inkml:trace contextRef="#ctx0" brushRef="#br0" timeOffset="259664">14424 15677 8355,'0'-13'-56,"0"1"1,0-1 254,0 1-113,0 5 1,1 2 0,2 6 0,1 3-13,-1 4 0,-2 3 1,-1 2-1,0-1-106,0 1 1,4-1-1,1 0 1,-3 1-127,0-1 0,2-4 1,1 1-1,2-1 28,3-1 0,1-2 1,1-5-48,1 0 1,-1 0 0,-1-1 0,-1-2 83,-2-1 0,-4-6 0,3 2 1,-1-3 185,-4-1 0,0 2 0,-2-1-7,0-3 0,0-5 0,0 2 146,0 2 1,0 6 41,0 0 0,1 7 0,2-1-250,1 6 1,2 4-1,-4 5 1,2 0-85,-1 1 0,3 5 1,-1 2-1,1 4 14,-1 1 1,3 1 0,-3 1 32,-3 2 1,4 4-1,-2-4 1,0 0-1,0 0-33,0 0 1,1 0-1,-5-4 1,0 0-165,0-1 1,-2 0 0,-2-3 0,-4-5 44,-3-2 0,-2-3 1,0-3-1,-3-4 89,0-2 1,-2-2-1,3-2 90,-2-2 0,2-7 0,7-7 1,4-1 46,2-3 1,8 3 0,2-2 0,5 0-96,3 2 0,-1 1 0,6 6 0,0 1-411,-2 2 336,4 4 1,-3-1 0,4-1 0</inkml:trace>
  <inkml:trace contextRef="#ctx0" brushRef="#br0" timeOffset="259918">14920 15999 8392,'0'4'306,"0"-1"0,0 13 1,0 0-309,0 0 0,4-1 1,0 5-1,-1-1-252,-2 0 0,-1-4 0,0 3 0,2-1-287,2-1 0,-3 1 173,3-5 0,3 1 0,0-1 0</inkml:trace>
  <inkml:trace contextRef="#ctx0" brushRef="#br0" timeOffset="260398">15367 15739 8355,'0'-13'72,"1"5"1,3 1-1,4 2 1,3 2 0,2 1-31,-1 2 0,5 0 1,1 0-1,1 0-259,3 0 0,-3 0 0,0 2 0,1 1-1011,-1 1 963,-4 5 1,9-7 0,-5 3 0</inkml:trace>
  <inkml:trace contextRef="#ctx0" brushRef="#br0" timeOffset="260865">15900 15602 8355,'0'-8'10,"0"0"1,-4 6 0,0 2 0,1 7 0,3 6 0,3 2 0,2 1 0,1-1 0,0 1 0,0-1 0,1 1 0,0-1-780,2-1 527,-3-7 1,5-1 63,-3-6 0,3 0 1,2-2 74,-1-2 0,-1-3 0,-1-4 0,-3 2 130,-2 0 0,1 1 0,-4-4 0,2-1 126,-1 1 1,-1-1-1,-2 1 192,0 0 1,0 3-140,0 1 1,0 7-132,0 1 0,0 1 0,0 9 0,0 2-42,0 3 1,0 7 0,0-1 0,0 2-25,0 2 0,0 1 1,1 2-1,2 4 1,1 1 31,-1 1 1,2 1-1,-1-6 1,-1 2-79,-2 1 0,-1-2 0,-1-6 0,-3-2 1,-4-3-1,-3-1-98,-2-3 0,1-7 75,-1-4 0,-3-2 0,-1-2 1,2 0-1,0 0 0,0-2-367,-2-2 0,5-1 317,4-3-156,-1-3 1,3-2 0,0-6 0</inkml:trace>
  <inkml:trace contextRef="#ctx0" brushRef="#br0" timeOffset="261220">16197 16036 8010,'6'-11'0,"2"3"0,3 4 0,2 2 0,-1 4 0,-1 2 0,-1 4 0,-3 3 0,-2 2 0,-2-1 0,-3 0 0,-3 1 0,-2-1 38,-2 1 1,3-1 0,-3 0 0,1 1 0,2-1 0,0 1 77,0-1 1,0 0-1,5-1-136,3-2 0,-1-4 0,5-5 0,2 0-87,1 0 0,1 0 0,1-1-331,-1-3 0,2 1 42,2-5 1,-2-1 0,4-3 0</inkml:trace>
  <inkml:trace contextRef="#ctx0" brushRef="#br0" timeOffset="261506">16508 15652 8493,'6'-6'0,"0"-1"0,-1 0 0,4 2 0,2 1 0,3 0 0,1 1 0,1 2 37,-1 1 0,3 0 0,0 0 0,1 0 1,2 0-1,-2 0 0,-2 0-291,-3 0-438,-2 5 1,6-4 0,1 5 0</inkml:trace>
  <inkml:trace contextRef="#ctx0" brushRef="#br0" timeOffset="261749">16632 15478 8764,'8'6'0,"-1"3"0,-2 5 0,-2 4 0,-2 1 0,-1 3 0,2 2 0,0 1 0,3-1 0,-3 1 0,0 0 0,-2 0 0,0 0 0,0-2 0,0-1-758,0-1 1,-6-1-1,-1 5 1</inkml:trace>
  <inkml:trace contextRef="#ctx0" brushRef="#br0" timeOffset="262613">17053 15553 8355,'0'-13'0,"0"1"434,6-1 1,-4 1-248,7 0 0,-1 3 0,4 2 1,1 2-1,-1 2 0,1 2-91,-1 1 1,-1 1-1,-1 3 1,-2 5-1,0 2 1,-1 1-420,-3 0 1,-2 2 0,-2 3 103,0 3 1,-2 0 0,-2-1 0,-3 0 46,0 0 1,-4-2 0,3 2 0,-3 1 0,-1-2 14,-1-1 0,6 0 173,3-5 0,3-3 1,2-2-1,3-2 1,6-2-173,5-2 1,0-2 37,6-3 0,0 2 0,3-3 1,1 1-254,0 0 1,5-6-1,2 3 1</inkml:trace>
  <inkml:trace contextRef="#ctx0" brushRef="#br0" timeOffset="262614">17500 15577 8355,'0'-12'221,"-4"4"-28,-1-1 1,1 8 0,4 1-125,0 7 0,4 4 0,2 1 0,-1 1 0,1-1 0,-3 2 0,-1 1 0,1 2 1,3-2-540,1-1 1,-5-6 254,3 0 1,1-5 0,1 2-25,0 1 0,4-5 0,-2 2 166,2-6 0,1 1 1,-1-7-1,-1 0 0,-4-2 82,0-2 1,0 1 0,-4-1 0,2 1 0,-1 0 343,-1-1 8,-2 1 1,0-1 231,0 1-535,0 5 0,0 7 0,0 8 0,0 5 0,1 2 0,2 3 59,1 1 1,1 3-1,-2 6-58,1 1 1,0 4-1,-2-2 1,0 4-1,3 2-149,-3-2 1,0 0-1,-2-4-71,0 0 0,0-4 1,0-1-1,0-6 0,-2-2-23,-2-3 1,-3-2-1,-5-3 14,0-2 1,-2-5 0,-3 1-1,-2-3-53,0-1 0,-3-1 0,5-2 0,2-3-165,1 0 0,7-3 356,3-3 0,-3-6 0,0-1 1</inkml:trace>
  <inkml:trace contextRef="#ctx0" brushRef="#br0" timeOffset="263076">17971 15987 8355,'-12'-6'86,"5"-1"1,1-4-1,2 2 191,0 0 0,1 7 0,7-4-207,5 1 0,2 3 0,1-2 0,0 3-197,1 1 1,-1 0-1,1 0 1,-1 0 85,0 0 0,1 0 0,-2 1 0,-2 2-106,0 1 0,-5 6 0,3-2 24,-2 3 0,-2 1 1,-6 1 64,-1-1 0,-4 0 0,2-1 0,1-1 34,-1-2 0,-2 1 89,4 3 0,0-4 24,4 1 0,1-5 0,3 3-95,5-2 0,2 3 0,1-2-4,0 1 1,-1-3 0,-1 3-1,-2 0 84,2 0 0,-3-3 0,1 4 76,2 2 0,-5-3 0,-1 1-117,-2 1 0,-4-2 1,-2 0-1,-4 0-37,-3 0 0,-3-3 0,-2 3 0,-5-1-277,-2-4 0,-1 4 1,2-2-1,3-1-1072,1-2 1131,7-1 1,0 6-1,4 0 1</inkml:trace>
  <inkml:trace contextRef="#ctx0" brushRef="#br0" timeOffset="263239">18814 16036 8355,'-12'0'-1311,"0"0"1</inkml:trace>
  <inkml:trace contextRef="#ctx0" brushRef="#br0" timeOffset="273606">3001 15069 8355,'0'-25'0,"0"0"-1311,0 6 656,0 1 491,0 6 0,0-6 0,0-2 1</inkml:trace>
  <inkml:trace contextRef="#ctx0" brushRef="#br0" timeOffset="273796">2952 14920 7779,'-4'8'-1390,"-1"1"1226,1-7 0,-1 9 0,-2-4 1</inkml:trace>
  <inkml:trace contextRef="#ctx0" brushRef="#br0" timeOffset="274170">2902 14908 8231,'-8'-5'-19,"0"1"0,6 0 245,2 4 0,2 0 0,7 0 0,4 0-60,2 0 0,7 0 0,0 0 0,4 0-240,3 0 1,4 0 0,-3 0 0,2 0-265,3 0 0,-4 0 0,1 0 1,-3 0 68,-6 0 0,1 0-193,-8 0 1,-5 0 0,-5 0 0</inkml:trace>
  <inkml:trace contextRef="#ctx0" brushRef="#br0" timeOffset="274171">2977 15007 8355,'-25'0'454,"5"0"1,9 0 0,13 0 0,10 0-617,12 0 1,2 0-1,7 0 1,3 0-788,4 0 1,9 5-1,8 2 1</inkml:trace>
  <inkml:trace contextRef="#ctx0" brushRef="#br0" timeOffset="275212">6263 14870 7558,'-8'-5'54,"0"-3"1,5-3 718,-1-2-664,2 1 0,7 4 0,0-1 1,2 1-1,3 1 0,1 3 1,1 3 47,0 1 0,1 0 0,-1 0 1,2 0-1,1 1 0,3 3-274,1 4 1,2-2 0,4-1 3,0 1 0,4-5 0,2 3 1,5-2-1,5-2 8,2 0 1,15-6 0,0-2 0,7-3 90,6-1 0,-3-2 1,10-1-1,4-2 7,2 2 1,3 1 0,-2 3-1,-1 2-46,-1 0 1,-5 5 0,4-3-1,-2 0-36,-3 0 1,-3 3 0,-1-3 0,-1 1 50,-1-1 1,5 2-1,-7-3 1,0-1-7,-3-2 1,2 0-1,-3 1 1,-3 2 100,-3-2 0,-7 3 1,2 0-1,-6 0 26,-7 0 0,-5 5 0,-12-2 0,-4 2-181,-3 2 0,-10 4 0,-9 2 1,-9 1-181,-8 2 0,-14 4 1,-7 2-1,-7 1-16,-8 0 0,1-3 0,-1 0 1</inkml:trace>
  <inkml:trace contextRef="#ctx0" brushRef="#br0" timeOffset="275541">6387 14982 8171,'-15'-10'0,"1"-1"0,5 0 0,3 3 0,7 3-418,6 2 1,6 1 0,3 1-1,5-2 727,2-1 1,12 0 0,5 3-1,7-2-205,8-1 0,8-5 0,6 4 0,4-1 222,7 1 1,5-5 0,8 2 0,2-3-239,-1-1 1,-42 5 0,0 1 0,45-6 0,-47 6 0,0-1-257,1 1 1,-1 0 0,3 0 0,-1 1-1,43-5 1,-3 3-82,-2 2 1,-5-3 0,-1 2-1,-4 1 83,-4-1 1,-4-2 0,-10 2-1,-3 1-109,-5-1 1,-3 2-1,-14 6 80,-6 2 1,-3 3 0,-3 5 0</inkml:trace>
  <inkml:trace contextRef="#ctx0" brushRef="#br0" timeOffset="276221">11199 14709 8355,'9'-1'-672,"-1"-2"641,1-1 1,-2 0 0,3 4 0,2 0 0,5 0 0,4 1 0,5 2 0,6 1 482,3-1 0,9-2 0,6-1 0,7-1-288,3-3 0,9 2 0,7-2 1,8 3-155,6 1 1,-41-2 0,2 0-1,0-1 1,0 2 0,2-1-1,0 1-48,1 0 1,1 0-1,4-1 1,-1 0 0,-2 0-1,-2 0 1,2 1 0,-1-1 23,-1 2 0,1-1 0,-1-1 1,0 0-1,3 0 0,1 0 1,-1 0-1,0 1 0,0 0 1,-1 1-17,1-1 0,-1 2 0,1-1 0,1 0 1,2 0-1,1 0-60,-3 0 0,0 0 1,4 0-1,0 0 1,-5 0-1,0 0 0,0 0 1,-1 0-52,0 0 0,-2 0 0,44 0 0,0-2 1,-7-1-9,-10-1 1,-4-1 0,-15 2 0,-7-1 31,-6 1 1,-9-2-1,-11 0 1,-10 1-1,-8-1 1,-7-1 0,-9-3 0,-9 2-47,-10 1 1,-12 2 162,-9 4 0,-7 0 0,-2 0 0,2 0 0,1 0 0,1 0 0</inkml:trace>
  <inkml:trace contextRef="#ctx0" brushRef="#br0" timeOffset="276560">11596 14908 7709,'-11'-13'0,"3"1"0,5 1 0,6 3 0,5 2 0,3 2 0,3 0 0,3 1 0,5 2 0,5-1 0,6-1 0,4-1 0,5 2 0,5-1 0,5 0 0,6-1 0,5 1 465,8 2 1,2 1 0,12-2-460,3-2 1,-36 3 0,2 0 0,2-3-1,0 1-14,4 0 1,0 0 0,0-1 0,0 0 0,-1 1 0,0 2 0,-1-1 0,0 1 0,-3 0 0,0 1-18,-2 0 1,-1 0-1,1 0 1,0 0-1,-2 0 1,0 1-1,41 2-74,-8 1 0,2 1 0,-12-2 1,-1 1-46,-5-1 0,-2 3 0,-10-2 1,1 0-167,-3 1 1,-1-3-1,-3 3-6,-6 1 0,2-5 0,-2 5 1</inkml:trace>
  <inkml:trace contextRef="#ctx0" brushRef="#br0" timeOffset="277367">14064 16334 8355,'0'-13'-1655,"0"7"1519,-5 0 0,-1 5 0,-3-2 0,0-1 272,0 1 1,-2 2-1,-2 1 1,1 0-1,-1 0 259,1 0 0,7 0 0,6 0-433,10 0 0,7 0 0,7 0 0,1 1 214,3 3-755,8-2 1,2 9 0,3-5 0</inkml:trace>
  <inkml:trace contextRef="#ctx0" brushRef="#br0" timeOffset="284855">10430 16049 8355,'6'-20'-177,"-5"2"0,5 6 0,-2 0 982,0-1-645,0 1 1,-4 6 0,0 8 0,0 7 0,0 8 0,0 2-1,0 3 1,-1 3-198,-3 4 0,1 1 0,-4 5 1,0-4-1,2 1-470,-1 0 0,1-5 1,2 2-275,-1-3 0,0-2 552,4-3 0,-6-4 0,-1-4 1</inkml:trace>
  <inkml:trace contextRef="#ctx0" brushRef="#br0" timeOffset="285071">10691 15974 8355,'0'-5'-113,"0"5"0,-2 7 0,0 5 1,-2 3-1,-1 3 403,0 1 0,4 2-371,-4 4 1,4 1-1,0 2 1,-2 1 0,-1-2-1,0-1 1,-1-2 0,1-2-326,2-2 0,0-3 110,2 4 1,0-6-1,0 3 1</inkml:trace>
  <inkml:trace contextRef="#ctx0" brushRef="#br0" timeOffset="285261">10840 15949 8355,'7'-9'69,"-3"6"1,-3 11 0,-2 13 81,-3 11 0,-3 5 1,-6 11-1,-1 2 0,-2 5-1048,-5 4 1,-2 14-1,-2 3 1</inkml:trace>
  <inkml:trace contextRef="#ctx0" brushRef="#br0" timeOffset="287018">5730 17338 8355,'0'-12'-2,"0"0"1,1 1 191,3 2 0,3 4-138,6 5 0,0 1 0,3 5 0,2 6 1,-1 6-1,3 3 0,-2-1 0,1 2 1,0 1-146,3-3 0,0 2 1,-1-5-1,-3-1 0,-2 1 1,1-1-301,-2 0 0,-1-7 1,-2-2-1,-1 0 1,-1-2 154,-2 1 1,1-2 0,3-4 0</inkml:trace>
  <inkml:trace contextRef="#ctx0" brushRef="#br0" timeOffset="287353">6003 17276 8355,'5'-12'-369,"-3"0"0,3-1 0,-3 1 647,2-1 1,-3 5-1,3 0 0,-4 12 1,-4 4-1,-4 10-235,-3 6 0,-3 2 1,-1 3-1,-3 2-34,-1 1 1,-2 4 0,-4-4 0,0-1-232,1-2 0,4-2 0,4-4 0,3-2-456,5-5 1,2-2 388,6-2 1,0 1 0,0-1 0</inkml:trace>
  <inkml:trace contextRef="#ctx0" brushRef="#br0" timeOffset="287721">6362 17512 7015,'0'8'-318,"0"1"0,2-2 0,1 2 0,2-2 436,2-1 0,-3-2 466,4-4 287,-5 0-477,3 0 0,-6 1 0,0 3-36,0 5 1,0 2 0,0 1 0,0 0-198,0 1 1,0 5-1,0 2 1,0 4-531,0 1 1,0-1 0,0 0 0,0-2-126,0-2 1,4-4 0,1 0-10,2-2 1,1-2-1,5 1 1</inkml:trace>
  <inkml:trace contextRef="#ctx0" brushRef="#br0" timeOffset="288163">6759 17463 8689,'2'-17'207,"2"0"0,3 6 1,6 7-1,3 3-194,0 1 1,2 0 0,-1-1 0,3-2-320,4-1 1,5-5 0,0 4-1,-2-1-22,-1 1 1,-1 1 0,-1 4-82,-4 0 0,-2 0 0,-5 0 1</inkml:trace>
  <inkml:trace contextRef="#ctx0" brushRef="#br0" timeOffset="288164">6921 17276 8355,'0'-12'-407,"0"4"499,0 0 6,0 5 1,1-1-1,2 8 1,2 4 0,1 3 30,-1 1 0,3 6 0,-3 3 0,-3 2-306,0 2 0,-1 0 1,2 0-1,1 1-304,-1 3 0,-2-7 69,-1 3 1,0-3-1,0 3 1</inkml:trace>
  <inkml:trace contextRef="#ctx0" brushRef="#br0" timeOffset="288423">7429 17289 8355,'-6'-13'0,"5"1"-58,1 5 0,3 7 0,5 7 231,2 0 0,1 8 0,1-1 0,2 2 117,3 2 0,2 3 1,6-3-1,-1 0-372,1 0 1,0 0-1,0-3 1,0 1 153,-1 0 1,0-3 0,-3 0-747,-5-1 0,-2-1-37,-2-3 0,1 3 0,-1-4 0</inkml:trace>
  <inkml:trace contextRef="#ctx0" brushRef="#br0" timeOffset="288629">7615 17301 8930,'0'-12'188,"0"-1"1,0 13-1,-1 9 1,-2 7 0,-3 5-360,0 0 1,-4 3 0,-5 5-1,-2-1-376,2-2 1,1 2-45,2-4 0,-1-1 0,1-11 0</inkml:trace>
  <inkml:trace contextRef="#ctx0" brushRef="#br0" timeOffset="289087">7938 17649 8355,'-13'-13'300,"6"1"1,2 3-317,5 1 0,1 5 0,3-1-143,4 3 0,4 2 0,1 2 0,2 1-26,2-1 0,0 0 0,-5-1 0,0 3 41,1-3 1,-2 1 0,-2 0-1,-2 2-59,-1 2 1,-2 2 0,-4 3 0,-1 0 139,-4 1 1,-1-1-1,-7 1 1,1-1 136,-1 0 1,1 1-1,0-1 1,0 1 180,4-1 1,1 0-1,5 1 1,-3-1-47,3 1 0,0-1 0,4 0-23,2 1 1,3-1 0,5-1 0,1-1-124,-1-2 0,6-4 0,2 3 1,3 0-64,-3 0 0,2-4 0,-5 2 0,-2 1-23,-1 2 1,-3 3-1,-4 1-168,-7 1 1,-7-1 0,-10 1 0,-3-1 42,-4 0 1,-1 1-1,-1-1 1,-1-1-196,-2-2 0,1 0 0,7-5 177,5-1 0,-3 4 0,-1 0 0</inkml:trace>
  <inkml:trace contextRef="#ctx0" brushRef="#br0" timeOffset="289592">9004 17301 8355,'7'-26'-1,"-1"-1"-572,-6 10 326,0 6 1,-6 7-1,-2 8 1,-3 4 399,-2 3 1,-3 6 0,-2-1 0,0 1-96,0 1 1,-3 0-1,5 2 1,1-2-101,1 0 0,1-4 0,2 3 362,3-4 0,3-4-227,5-1 0,5-5 0,3 1 0,5-3-25,3-1 0,2 0 0,4 0 1,-1 0-111,1 0 1,-3 4-1,1 0 1,-2 1-259,-3 0 1,-1 1-1,-2 3-1008,0-1 1134,1 1 0,-1 3 0,1 1 0</inkml:trace>
  <inkml:trace contextRef="#ctx0" brushRef="#br0" timeOffset="289593">8793 17810 8355,'-7'-6'-364,"3"5"407,8-3 1,5 2 0,7 2 0,5-1-82,2-3 1,8 2-1,0-2 1,4 3-1119,2 1 874,-3 0 1,9-6-1,-6 0 1</inkml:trace>
  <inkml:trace contextRef="#ctx0" brushRef="#br0" timeOffset="289943">10009 17822 8355,'0'-12'0,"0"-1"551,5 6 1,2 2-979,5 5 1,1 0 0,-1 0-1,2 0-661,3 0 855,2 0 1,6 0-1,0 0 1</inkml:trace>
  <inkml:trace contextRef="#ctx0" brushRef="#br0" timeOffset="289944">10802 17785 8355,'21'-4'1111,"-2"-2"1,-1-1-1073,-3-2 1,-1 2 0,-1-1 0,-1-1-1276,0 2 294,1 2 0,-1-1 0,1 0 1</inkml:trace>
  <inkml:trace contextRef="#ctx0" brushRef="#br0" timeOffset="315104">3125 13457 7391,'-16'-6'0,"-1"-1"0,2-1 0,1 0 0,2-1 0,0 1 0,-1 1 49,1 2 1,4-4-1,-1 4 1,0-2 0,-2-3-1,-2-1-11,1-1 1,-1 5-1,1 2-2,0-1 1,-2 5-1,-1-4 1,-3 5-41,-2 5 1,-2 2 0,-5 6 0,-2 4-4,1 4 1,-2 2-1,0 2 1,-1 1-1,1 1 0,2 2 0,-2 6 1,0-2-1,0 3 6,-1 1 1,4 0-1,5 0 1,2 2 34,2 2 0,-2 3 0,3 7 0,2 2-25,1 1 0,6 8 1,1-3-1,2-1-11,2-2 1,1 3 0,2-2 3,0-1 1,6 4-1,2-5 1,3-1-1,3-1-9,3 0 0,2-9 1,7 4-1,2-5 3,1-7 0,8 3 0,-3-4 1,1-2-35,0-1 0,0-3 0,1-5 0,0 1-8,2 0 0,2-4 1,-1-2-1,1-2-5,1-6 1,6 0 0,-2-7 0,2-2 37,-1 0 1,5-4 0,-4-2 0,-1-5 18,3-6 1,-5-1 0,0-3-1,-3 1-27,-5 3 1,0-4-1,-9-2 1,-2-2 13,-3-2 0,-7-1 0,2-2 0,-3-4-7,-2-3 1,0-4 0,1-9 0,-1-2 27,1-5 1,-6-6-1,-3-3 1,-3-3 5,-1 3 0,-7-9 0,-5-3 1,-7-4 37,-5-4 1,-6-6-1,-3-3 1,15 46 0,0 0-21,-19-45 1,16 42 0,0 2 0,-21-38 0,-1 4 37,0 6 1,-4 15 0,2 16-1,-6 13-802,-7 13 285,-5 13 0,-23 24 0,-2 8 1</inkml:trace>
  <inkml:trace contextRef="#ctx0" brushRef="#br0" timeOffset="319089">3026 15218 8355,'0'-13'-131,"2"2"1,0 2 0,2 0-1,1 1 163,0 1 1,-4 7 20,4 8 0,-4 3-47,-1 2 1,0 1 0,0 1 0,0 3 0,0 1 0,0 3-67,0 1 0,0 2 0,1 0-509,3 0 178,-2 5 1,9 2-1,-4 5 1</inkml:trace>
  <inkml:trace contextRef="#ctx0" brushRef="#br0" timeOffset="324418">17562 7466 8355,'0'-16'451,"-2"-1"1,0 2 0,-1 4-254,4 7 0,-1 7 1,6 12-1,-2 3 1,1 1-1,1 3-286,-1 1 0,1-2-10,-2 0 0,-1-6 1,4 1-1,0-2 7,-1-1 0,3-6 0,3-3 0,1-3 1,-1-1-1,0 0 1,-3-5 0,-1-4 41,2-2 0,-4-5 0,1-2 0,0 0 21,0 0 0,-4-3 0,2 3 0,-1 0 78,1 1 0,-1 0 247,-4 5-285,0-1 0,1 12 0,2 6-13,1 9 0,4 1 1,-4 6-1,1 2 1,-1 4-26,0 1 1,4 11-1,-2-2 1,-1 2-219,1-1 0,-2 1 0,-4 1 0,0 0 78,0-4 1,-2 0-1,-2-7 1,-3-2 101,0-1 0,-4-6 0,3-4 0,-3-3 54,-1-5 1,-1-3-1,1-5 1,-2-1 22,-2-3 1,6-3 0,-2-7 0,1-1-71,0-2 1,4-5 0,3 2 0,4-2 32,4 1 0,3 2 0,6 4-790,4-2 587,2 0 1,6 5-1,0 0 1</inkml:trace>
  <inkml:trace contextRef="#ctx0" brushRef="#br0" timeOffset="324656">18070 7863 8933,'-1'-11'338,"-3"3"0,2 8 0,-2 8 0,3 3 0,1 1-398,0 1 0,1 1 1,2 1-1,1 3-174,-1 1 1,-2-2-1,-1 3 1,0 2-261,0 2 0,0 1 0,0-2 0,0-2-523,0-5 836,0-2 0,-5 4 0,-2 1 1</inkml:trace>
  <inkml:trace contextRef="#ctx0" brushRef="#br0" timeOffset="325399">18703 7429 8355,'-2'-8'0,"0"-1"455,-3 0 1,3 2 0,6 0 0,4 0-78,3 0 0,7 5 0,3-4 0,2 2 0,2 0 1,0 0-1,0-1-788,-1 1 1,0 0 0,-2 6 0,-4 2-1,-3 4-1433,-4 3 0,-7 1 1503,0 1 1,-13 5-1,-5 1 1</inkml:trace>
  <inkml:trace contextRef="#ctx0" brushRef="#br0" timeOffset="325646">18690 7578 10042,'14'0'329,"3"0"1,-2 0 0,5 0 0,3-2-367,0-2 1,6-1 0,1-5 0,1 3-1087,-1 2 33,-1 1 0,-4-2 0,-1-1 1</inkml:trace>
  <inkml:trace contextRef="#ctx0" brushRef="#br0" timeOffset="325929">19546 7255 8355,'0'-12'0,"0"0"2867,0-1-2157,0 6 0,0 5 0,0 8-512,0 7 0,4 7 0,0 3-189,-1 4 0,-2 3 0,-1 5 0,0-2 0,0 1-268,0 2 1,0 1 0,0 1-1,0-1-716,0 0 0,0-1 0,0-3 0,0-3 144,0 1 0,-5-5 0,-2 4 1</inkml:trace>
  <inkml:trace contextRef="#ctx0" brushRef="#br0" timeOffset="332075">16842 9054 8355,'7'-17'-2,"-3"1"1,-2 0-1,-2 3 1,0 0-1,0 4 1,0 5 115,0 8 0,0 9 1,0 4-1,0 0 1,0 0-1,0 4 1,1 1-1,2-1-200,1-5 0,4 2 1,-2-3-1,1-2 1,2-5-104,2-2 1,-2-2 0,-1-4 0,2 0 0,-1-2 0,1-2-29,-2-4 1,-4-3 199,5-1 0,-7-1 0,4-1 1,-2-1 145,0-1 0,0-1 0,-2 5 102,2-1 0,-2 2-164,7 3 1,-5 3 0,4 6 0,2 3-16,1 4 0,-3 5 1,0 3-1,1 5-149,-2 2 0,4 6 0,-5 2 0,1 0-20,-3 4 0,-1-4 1,0 4-1,1 1 44,-1 0 1,-3 2 0,-3-9-1,-2-1 57,-2-2 1,-2-3 0,-3-1-1,-2-2 8,-2-3 1,2-1 0,-3-8 0,2-4 65,-1-3 1,2-1-1,-3 0 1,4-1-73,0-3 0,6-3 1,3-5-1,3-2-137,1-3 0,0 2 0,3-4 0,3 1 76,7 3-191,2 1 0,-3 2 0,1-1 1</inkml:trace>
  <inkml:trace contextRef="#ctx0" brushRef="#br0" timeOffset="332299">17301 9475 8065,'0'13'0,"0"-1"49,0 1 0,0-1 0,0 2 0,0 1 0,0 3 1,0 0-276,0 0 1,4 2 0,1-2 0,-3 0-145,0 0 0,-1 3 0,2-5 216,1-1 0,0-1 0,-4-1 1</inkml:trace>
  <inkml:trace contextRef="#ctx0" brushRef="#br0" timeOffset="332519">17673 9203 7544,'13'0'0,"-1"0"0,1 0-114,-1 0 1,6 0 0,3 0-1,2-2-621,2-2 579,0 3 1,-1-10 0,1 4 0</inkml:trace>
  <inkml:trace contextRef="#ctx0" brushRef="#br0" timeOffset="333002">18132 9041 8551,'6'-7'83,"-5"7"0,3 9 1,-1 0-145,1 0 1,-2 2-1,2-3 1,-2 3-87,3 1 0,-4 1 1,4-2-4,1-3 0,1 2 0,5-6-3,1-1 0,-5-3 0,0-5 0,2-3 30,1-3 0,-3-1 0,0-1 121,2 1 0,-3 0 0,1-1 0,2 1 96,1-1 1,-3 2 0,-1 2 0,-1 0 522,-4 0-484,5 3 0,-5 6 0,0 10 0,-3 4-46,-3 2 1,0 8 0,4-1 0,0 6-67,0 3 1,0 1 0,0 4 0,0 0-56,0 0 0,0 2 1,0 0-1,0-1-73,0-2 1,0-7 0,0-2 0,0-3 75,0-3 0,-4-6 0,-2 1 0,-1-2 1,0-6 0,-2-1 0,0-1-247,0-4 0,-2 0 0,-2-2 8,1 0 1,1-6 0,1-2 0,3-3 209,2-1 1,1-6-1,4-2 1</inkml:trace>
  <inkml:trace contextRef="#ctx0" brushRef="#br0" timeOffset="333342">18591 9513 8465,'-11'-9'0,"3"1"0,4-2 0,4-1 0,4 0 66,4 3 1,3 3 0,2 5-185,-1 0 1,0 1 52,1 3 0,-5 3 0,-1 5 0,-2 1 19,-2-1 0,-1 1 1,-2-1-1,0 0 6,0 1 1,-6-1 0,-1 1 78,0-1 0,-4 0 0,4 1 0,-1-1 399,0 1 0,5-1-361,-1 0 1,8-3 0,4-2-1,5-2-367,3-2 1,4-3 0,4-3 0,1-2-605,0-2 537,0 4 1,5-14-1,2 4 1</inkml:trace>
  <inkml:trace contextRef="#ctx0" brushRef="#br0" timeOffset="333552">19261 9178 10310,'8'-20'0,"0"5"0,2 6 0,2 5 0,4 1 0,1 0 0,1-1 48,0 1 0,3 2 0,-4 1-492,-2 0 1,3 1 0,-2 2-1,-2 2-293,-4 2 1,6 2-1,-2 3 1</inkml:trace>
  <inkml:trace contextRef="#ctx0" brushRef="#br0" timeOffset="333827">19323 9314 7663,'12'0'0,"1"0"92,-1 0 0,2 0 1,2 0-1,5 0-674,2 0 0,6-4 298,0 0 1,6-6-1,-4 3 1</inkml:trace>
  <inkml:trace contextRef="#ctx0" brushRef="#br0" timeOffset="334180">19931 9079 8662,'4'-20'0,"0"4"202,-1 2 0,-3 7 1,-5 4-1,-1 6 1,-1 5-1,1 3 0,2 3 130,0 3 1,-4-2 0,3 5-1,3 1-153,0-2 0,2 3 1,0-4-1,2 2-27,2 2 1,1-4 0,6-2 0,0-2-346,3-2 0,1-1 1,-1-2-1,1-5-76,2-3 1,4-1 0,-5-3 0,1-3-52,1-7 1,-3-6 0,4 1 194,-1-1 0,-3-2 1,-5-4-1,-3 0 0,-2 2-92,-2 2 1,-3-2 0,-6 4-95,-6-1 0,-3 4 0,-10 7-188,-5 5 1,-10 3-1,-4 1 1</inkml:trace>
  <inkml:trace contextRef="#ctx0" brushRef="#br0" timeOffset="336441">17376 10356 8383,'-11'-6'0,"1"5"-163,2 4 0,5 11 0,0-2 0,5 2 0,5 0 0,2-3 148,5-3 1,2 2 0,0-6-1,2-2 1,-1 0 0,1-2-1,-1 0 1,-1 0-84,1 0 1,0-4-1,-5-2 100,0-1 1,-3 0 0,-3-2-1,0 0-2,-3 0 0,2-2 0,-1-2 0,-1 1 226,-1 0 1,-2-1 56,0 1-152,0 5 0,0 8 0,0 10 1,0 6-83,0 2 0,-5 6 0,1 5 0,1 1-60,2-1 1,1 4 0,-1-1-45,-3 3 0,1-3 0,-4 0 1,0 0-1,2 0-5,-1 1 0,-4-7 1,4 2-1,-3-4-1128,1-4 938,5 2 1,-8-9-1,4 4 1</inkml:trace>
  <inkml:trace contextRef="#ctx0" brushRef="#br0" timeOffset="336736">17921 10864 8355,'-5'-12'-484,"3"5"659,-3 2 1,5 6 0,0 3-115,0 4 0,0 3 0,1 2 0,2-1-78,1 1 1,0 0 0,-4 3-22,0 0 0,5 2 0,-1-3 1,-2 3-1,0 0-155,-2 0 0,0 0 0,0-3-330,0 2 0,-6 5 0,-1-3 1</inkml:trace>
  <inkml:trace contextRef="#ctx0" brushRef="#br0" timeOffset="336969">18293 10592 8355,'7'-6'591,"4"5"-548,-2-3 0,3-2 0,3 2 0,2 1-416,-2 2 0,-1 1 0,-1 0 0,3 1-100,0 3 0,6-2 0,-3 3 0</inkml:trace>
  <inkml:trace contextRef="#ctx0" brushRef="#br0" timeOffset="337463">18752 10492 8355,'0'-12'0,"-1"4"189,-3-1 0,4 7 0,-2-1 1,7 4-1,0 5-89,1 1 0,2 1 1,-3 4-1,1 2-362,-1 3 1,4-4 0,-4 4 0,1-3 98,-1-2 1,3-4-1,-2-1 1,1-1-67,3-3 1,-4-2 0,3-1 62,0 0 1,1-1 0,0-4 0,-3-3 130,-2-3 1,3-1-1,-4-1 1,-1 1 124,-1 0 1,2-1 0,0 1 0,-1-1 170,-2 1 0,-1 4 192,0-1-373,0 7 1,0 2 0,0 8 0,0 4-48,0 5 0,1-2 0,2 6 1,3 1-29,1 1 1,-3 6 0,4 0 0,0 0-57,-1 1 1,3-2 0,-6 4 0,0-2-52,2-3 1,-5 0-1,3-3 1,-3 0-6,-1-3 1,-5 1 0,-3-6 0,-3-2 80,-2-4 0,-1-1 1,-1-3-1,-1-1-49,1 1 0,1-2 1,1-5-1,1-2 3,0-1 0,5-6-185,3 2 0,2-3 0,2-2 0</inkml:trace>
  <inkml:trace contextRef="#ctx0" brushRef="#br0" timeOffset="337829">19211 10926 8355,'0'-12'-301,"0"5"0,2 2 0,0 3 0,4 0 0,1-3 563,2 3 1,2 0 0,2 2-208,-1 0 1,1 0 0,-1 2-43,0 2 1,-5-1 0,-3 5-29,-2 1 1,-2 2 0,0 2 0,0-1 12,0 1 1,-2-1 0,-2 0 72,-4 1 0,1-1 0,0 1 0,2-1 0,1-1 244,-2-3-205,5 3 0,1-9 0,9 2 0,5-3-258,3-1 0,5-1 0,-2-3 0,4-4-546,1-4 1,-2 1 397,-2 3 1,2-8-1,-4 2 1</inkml:trace>
  <inkml:trace contextRef="#ctx0" brushRef="#br0" timeOffset="338107">19707 10542 8355,'6'-7'-93,"1"2"1,5 5-1,2 0 342,2 0 1,0 0-1,4 0 1,1 0-219,-2 0 0,9-2 0,-5-1 0,1-1-250,-2 2 0,-7 0 0,1 2 0,-2 0-1435,-1 0 1420,-7 0 0,5 0 0,-4 0 1</inkml:trace>
  <inkml:trace contextRef="#ctx0" brushRef="#br0" timeOffset="338355">19856 10393 8601,'0'-5'195,"0"5"0,0 8 0,0 6 74,0 2 0,0 1 1,0-3-1,0 2-94,0 5 0,2 2 0,0 1 1,2-2-519,-1-2 0,3-3 0,-1 2-1487,2-1 1237,1-1 0,5 1 0,-1 1 1</inkml:trace>
  <inkml:trace contextRef="#ctx0" brushRef="#br0" timeOffset="338896">20265 10406 8355,'0'-13'-465,"2"6"0,2 3 445,4 3 0,-1 6 0,1 2 0,1 1 241,-2 1 1,-1 0-1,-3 7 1,3 0-133,1-1 1,-3-1 0,3-2-157,-2 1 0,5-1 0,-2-1-71,3-3 1,1-2-1,1-6 1,-2-1 65,-3-4 1,3 0-1,-3-5-81,3 2 0,-2 0 1,-2-5-1,0 1 0,-2 0 55,1-1 1,2-1 0,-4-1-1,-1-1 197,-2 1 1,-1 5-1,0 2 476,0-2-406,0 4 1,0 2 0,0 8-1,0 5-44,0 2 0,0 3 1,0 2-1,0 3-26,0 1 0,0 7 0,0-2 0,0 1-68,0 0 0,0-1 0,1 0 0,2 0-176,1 0 1,0-1-1,-4 1-27,0 0 1,0 0-1,0 0 1,-1-2 0,-2-1-11,-1-1 1,-5-6 0,0 0 0,-2-4-19,-1-3 0,-5-5 1,1 1-1,1-2 121,1-2 1,1 0 0,2-2 73,3-2 1,3-4 0,5-7 0,1-3-70,3-1 54,3-2 1,11-4 0,1 0 0</inkml:trace>
  <inkml:trace contextRef="#ctx0" brushRef="#br0" timeOffset="339384">20700 10790 8001,'8'-1'58,"0"-2"0,2-1 35,1 1 1,1 2-54,1 1 1,-1 0-61,0 0 1,-1 1 0,-1 3-68,-2 4 1,-5-1-1,1 2 9,-2 0 1,-2 2 0,0 2-63,0-1 1,0 0 295,0 1 0,0-1 439,0 1-289,0-6 0,1-2 0,3-5-150,4 0 1,3 4 0,2 2-171,-1 1 1,-1-3 0,-3 4 0,-2 0-131,-1-1 1,-3 4 0,3-3 13,1 3 0,-5 2 0,2-1 151,-6 1 1,-4-2-1,-6-2 1,-3 0-15,0 0 1,-5-2 0,3 0-1,0 0-276,0 0 0,-2-4 0,3 1-370,2-3 1,-4 5 0,0 1 0</inkml:trace>
  <inkml:trace contextRef="#ctx0" brushRef="#br0" timeOffset="341574">21369 10406 8355,'0'-13'0,"2"2"242,2 3-174,3 2 1,5 5 0,0-2-1,1-1 1,1 1 0,2 2-1,5 1 1,1 0-244,-1 0 0,2 0 0,-4 0 1,1 0-1,-3 0 0,0 1-416,0 3 0,-1 3 0,-4 6 1</inkml:trace>
  <inkml:trace contextRef="#ctx0" brushRef="#br0" timeOffset="341839">21431 10492 7642,'13'0'131,"-1"0"0,0 0 1,2 0-1,3 0-169,3 0 1,0 0 0,0 0 0,2-1 0,2-2 0,1-1-516,-1 1 1,1 2-1,0 1 1</inkml:trace>
  <inkml:trace contextRef="#ctx0" brushRef="#br0" timeOffset="342327">22324 10108 8355,'0'-12'255,"0"-1"0,-1 6 1,-3 3 267,-5 3 1,4 8 0,1 6-1,2 9-327,2 6 1,0 12 0,0 1 0,0 8-342,0 4 1,0 4 0,0 5 0,0 0-1366,0 0 464,0-6 1,0-1 0,0-5 0</inkml:trace>
  <inkml:trace contextRef="#ctx0" brushRef="#br0" timeOffset="361373">17438 6114 8416,'-6'-12'0,"-1"0"0,0-1 0,3 1 0,3-1 0,1 1-2,0 0 1,0-1 57,0 1 1,4-1-1,2 1 1,0 0 0,4-1-1,1 2 1,2 3 135,-1 4 0,0 2 0,-1 4-153,-2 2 1,2 3 0,-4 5 0,-1 2-1,0 2 1,-2 5 0,0 3-90,-1 0 0,2-3 8,0 0 0,-1-5 0,-3 4 0,2-3 15,1-1 1,0-3 0,-4 0-28,0-1 116,0 1 0,0-8-66,0-5 1,-1-7-1,-2-8-65,-1-1 0,0-7 1,4 3-1,0-4-16,0 0 1,4 3 0,1 0 0,2 1 0,3 0 33,1 4 1,-3 3 0,0 4-1,2 2 21,1 1 0,-3 2 0,1 6 0,-1 2 42,-1 4 1,2 3-1,-3 1 1,-1 1 10,1-1 0,2 1 0,-4 0 1,1 2-19,0 2 0,-4 0 1,5-5-1,-2 0-34,0 1 0,6-1-121,-2 1 127,3-7 0,0-1 0,-1-10 0,-3-3 0,0-3-36,-1-1 0,-3-1 1,3 1-1,-2-2 23,0-2 0,4 2 0,-4-3 0,-1 4 4,-1 0 0,2 1 0,0-1 1,0 2 9,1 3 0,-2-2 0,6 6 54,0 2 0,2 0 0,0 4 20,-3 2 1,3 1-1,-4 5 1,0-2-44,-3 2 1,2 1 0,-2 1 0,-1 2 108,-2 2 0,-1-2 0,0 3-49,0-3 0,4-2 1,0 0-1,1 1-136,0-1 0,-2-4 0,5-1 0,3-1 0,3-3-34,2-2 0,5-5 0,-3-2 0,0-1-20,0-2 0,-2-2 0,-2-2 0,0 1-127,-2 0 1,4-5 0,-8 0 0,1 1 193,0-2 0,0 4 0,-4-2 0,-3 2 223,0 2 0,-2-1 616,0 1-620,0 5 0,-2 1 1,0 8-56,-3 2 0,1 3 1,4 5-1,0 1 0,0-1-32,0 0 0,2 1 0,0-1 0,4 1-77,1-1 0,-3 4 1,4 1-1,2-3-88,1-5 1,1 1 0,1-4 0,-1-1-144,0 1 0,1-2 1,-1-4-1,1-2-186,-1-2 0,6-3 0,1-5 1</inkml:trace>
  <inkml:trace contextRef="#ctx0" brushRef="#br0" timeOffset="361553">18269 5730 8355,'-20'-13'-849,"9"8"0,11 5 618,7 7 0,4 4 0,2 1 1</inkml:trace>
  <inkml:trace contextRef="#ctx0" brushRef="#br0" timeOffset="362125">18492 6028 8355,'0'-13'384,"0"1"-231,0-1 0,0 1 0,0 0-98,0-1 0,0 5 0,1 1 0,2 0 221,1 0 0,6 3-364,-2-4 0,3 1 1,2-1-1,-1 5 57,0 6 0,1-1 0,-2 8-7,-3 4 0,3-2 1,-4 6-1,1 0 0,-1 1-22,-1 1 0,2 2 0,-4-4 0,0 0 25,2-1 0,-5 0 1,3-5 72,-2 1 138,-2-1-161,0-5 0,0-8 1,0-10-4,0-5 1,1-1 0,2 1 0,2-1-59,2-3 1,1 4-1,5-4 1,-1 2-8,1 3 1,-1 2 0,0 0 0,1 2 25,-1 3 1,5 2 0,-1 6 0,-1 0-1,-1 0 1,-1 2 0,-2 2 0,-2 4 13,0 3 1,-5 6 0,3 1 0,-2 1 3,-2 3 1,0 1-1,-1 2 1,2 0-533,-1 0 0,0-5 90,1 1 0,3 0 0,5 4 0</inkml:trace>
  <inkml:trace contextRef="#ctx0" brushRef="#br0" timeOffset="363739">20092 5779 8355,'0'-12'22,"0"0"1,-2-1 0,0 1 0,-2-1-1,1 1 133,1 0 0,4-1 1,1 1-1,2-1 1,2 1-1,3 1 1,2 1-1,3 2 1,3 0 6,1 1 1,-2 1-1,4 6 1,-1 2-1,0 2 1,-4 4-603,-2 3 1,-7 7 0,-3 4-1,-3 4 85,-1 3 1,-1 4 0,-3-2 183,-5 0 1,-7-2 0,-5 3 0,-2 0 0,-2-2 90,0 0 1,0-5 0,1-4 0,-1-2 268,0-4 1,6 2-1,2-10 1,3 0 4,2-3 1,1-4 0,3-4-190,4-5 0,4-6 0,4-3 1,4-1-33,3-3 1,1 0-1,1 1 1,1 5 8,2 2 1,-2 2 0,2 0 0,-2 4 0,-1 4 0,-1 4 0,0 3 17,1 1 1,-5 10-1,-1-2-8,-2 2 1,5 0-1,-3-2 1,1 2-1,1 0-96,0-2 1,2 3 0,2-6-1,-1 0-59,0-1 0,1 2 0,-1-6 0,2-1-126,3-2 1,-4 5 0,5 1 0</inkml:trace>
  <inkml:trace contextRef="#ctx0" brushRef="#br0" timeOffset="364153">20538 5755 8355,'-5'-13'199,"3"5"1,-2 3 0,4 3 0,3 8-270,1 3 0,4 0 0,-2-1 0,-1 1 0,2 1-194,0-2 0,-3 3 0,5-4 41,0 0 0,2 3-46,2-6 1,-1 0 182,1-4 0,-5-1 0,-1-3 0,0-3 0,-2-2 127,1 1 0,2 0 1,-4-5-1,-1 1 31,-2 0 1,-1-1-1,1 1 437,4-1-239,-4 1 1,5 7 0,-6 5 0,0 8-169,0 7 0,-2 4 1,-1 6-1,-2 1-58,-2 3 1,3 3-1,-4 6 1,-1 2 24,2 2 1,-2 3 0,3-3 0,1-2-355,-1-2 1,-2-1 0,4-1-1,1-4-357,2-7 0,1-2 321,0-6 0,5-1 0,2-3 1</inkml:trace>
  <inkml:trace contextRef="#ctx0" brushRef="#br0" timeOffset="364390">20948 6065 8142,'0'-2'-207,"0"4"0,0 10 287,0 1 0,0 0 1,-2 4-1,-1 2-262,-1 0 1,0 4 0,4-7 0,0 1-184,0 0 0,0-3 1,2 3 240,2-3 0,-3-8 0,5 0 0</inkml:trace>
  <inkml:trace contextRef="#ctx0" brushRef="#br0" timeOffset="364683">21332 5817 8355,'-1'-13'0,"-3"1"746,2-1-313,2 1 1,3 5 0,5 3-172,2 3 1,1-3-1,3-1 1,1 3-292,1 0 1,6 2 0,-2-1 0,0-2-112,1-1 1,-4 0-1,2 4 1,-1 1-387,-3 3 1,-1-1-474,-2 5 0,0 1 0,1 3 0</inkml:trace>
  <inkml:trace contextRef="#ctx0" brushRef="#br0" timeOffset="365188">21803 5631 8355,'0'-13'341,"0"1"0,0-1 1140,0 1-1364,0 5 1,0 3 0,2 8-124,2 4 1,-3 1 0,3 2 0,-1 3 0,0-1-62,1 1 1,2 0 0,-4 1-178,2 2 1,1-1 0,-4-5-1,2-1-172,1-2 1,1-5 331,-1 1 0,-1-3 0,5-2 13,2-3 0,-3 1 0,0-5 0,0-2 75,0-1 0,-3-5 0,4-1 0,0 2 0,-1 1 1,3 0-1,-5 1 1,1-1 210,-1 3-36,0 1 0,-4 3 0,2 4-61,1 6 0,0 4 0,-4 7 0,0 1-58,0 2 1,4 5 0,0-2 0,-1 4-44,-2 0 1,3 1 0,1 0 0,-3 0-86,0 0 0,-2 1 1,0 1-1,0 2-73,0-1 0,-6 0 0,-2-1 1,-3 1-57,-1-5 0,-1 2 0,1-6 0,-1 0-1,1-2 0,0-3 1,-1-3-1,1-2-329,-1 0 0,5-7 358,0 3 0,0-4 0,-5-1 0</inkml:trace>
  <inkml:trace contextRef="#ctx0" brushRef="#br0" timeOffset="365550">22213 6102 8465,'-13'-6'0,"1"0"693,-1-1-531,7-4 1,1 8-124,10-5 0,-3 5 1,7-1-1,0 2-310,2 2 0,-3 4 0,1 2 141,0 1 1,1 1 0,-2 5 0,-2-1 35,-1 0 1,-3 2-1,0 1 1,-3 2 63,-3-2 1,-6 3 0,2 0 0,-3 0 158,-1 0 1,-1-2-1,1-5 215,-1-3 1,7 4-1,1-4-268,4 3 1,2-4 0,4-3-1,3-3-125,3-1 0,5-1 0,2-2 0,2-2 34,2-2 1,1 0-883,2-1 0,0-9 0,-1 3 1</inkml:trace>
  <inkml:trace contextRef="#ctx0" brushRef="#br0" timeOffset="365806">22647 5829 8355,'-7'-5'-607,"1"2"860,6-5 1,2 5 0,2-1-114,4 2 0,3 2 0,3 0-178,2 0 1,0 0-1,4 0 1,2 0-1,2 0-714,1 0 0,-1 0 0,1 0 1</inkml:trace>
  <inkml:trace contextRef="#ctx0" brushRef="#br0" timeOffset="366377">23217 5668 8355,'-5'-13'-57,"3"1"0,-2 0 1,3-1-1,1 1 376,0-1 1,0 5-1,1 0 1,3 0-73,5 1 0,6-3 0,1 6 0,1 1-251,1 2 0,0 1 0,2 1 1,-3 3-270,-3 5 0,-3 3 0,-3 5 0,-4 3 132,-3 4 0,-2 0 0,-3 1 0,-4 0-45,-3 0 1,-3 0-1,-1-1 1,-2 0 251,2-3 1,-3 1-1,2-6 428,0-1 0,4-1 540,4-1-932,2-1 0,12-5 1,3-3-1,5-3-257,3-1 1,5 0-1,0 0 1,4 0-245,3 0 0,4-4 0,-4-1 0,-2-1-1270,0 1 1420,-3 1 1,1-2-1,0-1 1</inkml:trace>
  <inkml:trace contextRef="#ctx0" brushRef="#br0" timeOffset="367477">22771 5705 8355,'0'-12'-571,"0"-1"-41,0 1 375,0 5 548,0-4 1,-2 5 0,-2-2 0,-3 5-155,0 6 0,2 5 0,5 9 0,0 4 1,-1 2-1,-2 3 0,-1 2 0,1 2 1,1 0-395,2 1 1,0 2 0,2-3 0,1 0-982,1 1 793,0-8 0,1 1 0,2-5 0</inkml:trace>
  <inkml:trace contextRef="#ctx0" brushRef="#br0" timeOffset="368182">23701 5705 8355,'-4'-12'-203,"0"-1"0,1 2 373,7 3 1,-1 2 0,5 6 0,0 2-71,-1 2 0,0 3 0,-4 5 1,1 2-43,-1 3 1,-1-2 0,1 4 0,1-1-212,-1-3 1,3-1-1,-2-2 1,0-1 73,1-2 1,-2 0 0,5-5-45,2-1 1,-3-1 0,1-2 0,2 0 69,1 0 0,-3-6 0,0-2 1,1-3-19,-2-2 1,4 1 0,-4-1 21,-1 1 0,1 0 1,-4-1 77,1 1 41,0-1 0,-5 7 0,-2 3-29,-1 6 1,-1 3 0,2 7-1,-1-1 33,1 1 1,2 5-1,1 2 1,0 4-54,0 1 1,4 3 0,0 3 0,-1 0-34,-2 4 0,0-1 1,2 1-1,1-3-125,-1-2 1,-3 3-1,-3-4 1,-2-3-33,-2-4 0,-3 0 1,-5-5-1,-3-2 70,-1-1 0,-2-3 0,-2-3 1,1-3-33,1 1 0,6-5 1,-2 3-1,5-4 13,4-4 0,2 2 118,6-7 0,0-5 0,0-5 0</inkml:trace>
  <inkml:trace contextRef="#ctx0" brushRef="#br0" timeOffset="368632">24110 6065 8355,'0'-7'-423,"-5"1"1,3 1 557,-2-3 1,7 1-1,2 0-41,2 1 0,-3 2 1,5 3-21,0-3 1,-2 2 77,1-2 1,-5 8-164,1 5 1,-4 2-1,-2 1 1,-4 0-51,-1 1 0,3-1 0,-3 1-16,2-1 0,1 0 1,4 1-213,0-1 1,0-4 0,1-1 263,3-1 1,-1-1 0,5-2 21,2 1 0,-3 0 1,1-4 72,2 0 0,1 5 0,0 0 42,-3 2 1,2 1 0,-5 5-69,2-1 1,-4 0 0,-1 1 0,-4-1-61,-7 1 0,-2-1 1,-2 0-1,-4-1-164,-4-2 0,-2 4-276,-2-4 1,-5 5-1,-2-8 1</inkml:trace>
  <inkml:trace contextRef="#ctx0" brushRef="#br0" timeOffset="369750">15255 7355 8302,'-13'-5'0,"1"0"0,1-2 0,3-3-322,4-1 1,4-1 439,4 0 1,3-1-1,5-1 1,2-1-1,1-3 1,3 0-1,0-1 1,1 1-1,-1-1-188,0 0 0,0 3 0,-3-1 0,0 0 0,-2 0 0,-5 1-2,-3-2 0,4 4-74,-5-2 1,0 6-1,-5 3 70,-4 2 0,-1 1 0,-6 5 170,4 3 0,-3 3 1,3 5-1,-2 1 0,2 1-36,4 2 0,-2-2 0,2 2 0,1-2-75,2-1 0,7-1 1,3-1-1,5-1-29,3-2 0,5-4 0,-2 3 0,2-2-38,-1-2 0,2 0 1,-3 0 24,-1 1 0,-2 1 0,-8-1 0,-2 5 6,-1 2 1,-8 1-1,-6 1 1,-4-1 29,-5 0 1,-1 1 0,-3-1-1,4 1-87,-1-1 1,4-5 0,-1-2-367,5 1 268,5-5 0,5 5 1</inkml:trace>
  <inkml:trace contextRef="#ctx0" brushRef="#br0" timeOffset="370027">15838 7181 8355,'-6'-8'178,"-2"-1"-409,-3 7 1,-1-4-216,-1 6 0,6 2-8,3 2 1,4-2 318,4 7 0,3-7 0,6 4 1</inkml:trace>
  <inkml:trace contextRef="#ctx0" brushRef="#br0" timeOffset="370464">16073 6796 8355,'-1'-19'611,"-2"3"-333,-1 2 1,1 8 0,6 6 0,3 9 0,-1 4 0,2 5-27,0 2 0,-4 4 0,2 7 0,-1-1-43,1 0 1,0 3-1,-2-2 1,1-1-370,-1 0 1,2-1 0,1-4 0,-1-1-543,1-4 0,2-2 1,-4-5-1,0-1-250,2 0 0,-5-3-189,3-1 1075,-2 0 1,-8-1-1,-1-1 1</inkml:trace>
  <inkml:trace contextRef="#ctx0" brushRef="#br0" timeOffset="370465">15962 7094 8355,'8'-5'0,"0"-2"487,2 0-381,1-4 1,1 4 0,2-5 0,3-1-170,3 1 1,9-1-1,4 0 1,3-3-573,1 0 0,5-1 131,-1 5 0,0-6 0,-3-1 1</inkml:trace>
  <inkml:trace contextRef="#ctx0" brushRef="#br0" timeOffset="371076">16681 7069 8355,'-5'-19'583,"3"1"0,-3 13-1530,5 5 0,5 5 0,2 8 1</inkml:trace>
  <inkml:trace contextRef="#ctx0" brushRef="#br0" timeOffset="372225">18740 11770 8931,'1'-11'0,"2"1"148,1 2 0,2 7 0,-4 1 0,3 6 0,-1 5 1,0 2-1,0 1-108,-1 2 1,2 2-1,-1 4 1,-1-3-1,0-1 1,0-3-1,2-1 1,1-1-281,-1-1 0,5-5 46,-2-3 0,-1-3 0,1-1 1,1-1 89,-3-3 1,5-3-1,-2-5 1,0-1-26,0 1 0,2-5 0,-4-1 1,1 0 73,0 1 1,-1 0-1,1 5 1,-4-1 6,-2 1 0,2 4 116,0-1 0,0 8 0,-4 1 0,0 7 103,0 4 0,0 7 0,0 2-94,0 4 0,0 1 1,0 1-1,0 3 1,2 2-126,2 1 1,-3 4-1,3-3 1,-2 2-4,-2-2 0,0 1 0,0-4 0,0-1-191,0-3 0,-2 2 0,-2-9 1,-3 1 185,0-4 0,-4-3 1,3-5-1,-3-4-15,-1-3 0,-1-1 1,1 0-1,-1 0 14,1 0 1,4-5 0,1-3-1,1-5 49,4-3 0,0-2 1,4-3-1,2 3-102,4 0 1,7 4 0,3-2-345,1 2 372,2 2 1,9-6-1,2-2 1</inkml:trace>
  <inkml:trace contextRef="#ctx0" brushRef="#br0" timeOffset="372449">19224 12179 9004,'8'-3'309,"0"3"1,-5 3-293,1 10 1,-3 3 0,-1 1 0,0-1-24,0 2 0,0-3 0,0 4 0,2-1-848,2-2 0,-3 1 297,3 0 0,3 0 0,0-5 0</inkml:trace>
  <inkml:trace contextRef="#ctx0" brushRef="#br0" timeOffset="372666">19621 12117 8355,'0'-19'330,"1"6"0,3 9 0,3 4-147,0 4 1,2 3-405,-4 6 1,-1 5 0,-4 1 0,0 2 0,0-1-385,0 2 1,0 0 187,0-1 0,-6 2 0,-1-3 0</inkml:trace>
  <inkml:trace contextRef="#ctx0" brushRef="#br0" timeOffset="373170">20253 11807 8355,'-5'-19'722,"-2"1"-537,0 11 0,1 3 1,6 8-146,0 4 1,2 5 0,2 2 0,4 1-184,3-1 0,1 3 0,1-1 0,-2-2-45,-3-1 1,3-2 0,-3 1 22,3-1 0,2-5 1,-1-3 108,1-3 0,-5-1 0,-1-1 38,-2-3 1,4-3-1,-5-5 1,0-1-27,1 1 1,-3-1-1,3 1 72,1 0 0,-5-1 1,3 1-1,-2-1 374,-2 1-274,0 5 0,0 3 0,0 8 0,0 4-35,0 3 0,0 3 1,0 1-1,0 3 34,0 2 0,4 2 0,0 5 1,-1 2-77,-2-1 1,-1 3 0,1 2 0,2 2-223,1-2 0,0-1 1,-4-5-1,-1 2-78,-3-1 1,1-6 0,-5-3 0,-2-1 5,-1-3 1,-1-5 0,-1-3 0,0 0 14,-4-1 0,3-3 0,-4 1 0,2-2 20,-1-2 0,5-2 0,4-2 208,-2-4 0,5-3 0,-1-1 0</inkml:trace>
  <inkml:trace contextRef="#ctx0" brushRef="#br0" timeOffset="373499">20662 12241 9468,'0'-12'0,"2"1"1324,2 2-1465,3-2 0,1 10 1,0-3-1,2 3 0,1 2-224,1 3 1,-3-1 0,-3 5 161,0 2 1,-2 1 0,-4 1-1,-1 1 217,-3-1 1,-2 0 0,-4 1 0,2-1 148,-1 1 1,2-1 0,0 0 0,0-1 118,0-2 1,4 2-266,-1-3 0,4 2 0,4-2 0,4-4-198,4-3 0,1-1 0,4-1 1,2-2-463,0-1 1,3-4 194,-5 4 1,5-11-1,-3 1 1</inkml:trace>
  <inkml:trace contextRef="#ctx0" brushRef="#br0" timeOffset="373678">21146 12167 8355,'0'-6'138,"-1"6"1,-2 7-1,-3 4 1,1 2-1,-2-1 1,1 2-1,0 1-498,-1 1 0,4 5 1,-3-4-269,1-2 0,3 4 0,-3 0 1</inkml:trace>
  <inkml:trace contextRef="#ctx0" brushRef="#br0" timeOffset="374141">21493 11807 9264,'-8'-4'0,"0"0"0,-1 2 0,3 5 536,1 5 1,4 3-549,1 2 0,0-1 0,1 1 1,4-2-1,3-2-252,3 0 0,1-1 0,2 3 0,1-1-32,2-2 1,-1-5-1,-3 1 79,-1-3 1,0-2 0,0-3-4,-4-5 0,-1 2 0,-5-1 251,3-2 0,-1-1 0,-4-1 402,0 0 1,0 3 110,0 1-467,0 5 0,0-1 0,0 8 0,0 5 26,0 2 1,0 7-1,0 2 1,0 4-39,0 0 1,0 1 0,0 1-1,0 2-123,0 1 1,-4 4 0,-1-4-1,3-1-111,0-2 0,-2-1 0,-1-2 0,-1-1 15,1-1 0,-4-10 0,4 1 0,-2-2-39,-3-3 1,-1 2 0,-1-5 0,-1-1-42,1-1 1,0-2 0,-1 0-1,2-2 95,3-2 0,-9-3 0,4-5 1</inkml:trace>
  <inkml:trace contextRef="#ctx0" brushRef="#br0" timeOffset="374592">21915 12266 8355,'-1'-12'200,"-4"-1"1,4 5 742,-3 0-1314,3 5 0,2-3 106,3 6 1,-1 0 0,5 0 173,2 0 1,1 0 0,0 2 0,-2 0 32,0 3 0,-5-1 0,3-3-48,-2 3 0,-1-1 0,-4 5 70,0 2 1,-1-3 0,-3 1 0,-3 2 48,0 1 1,-4 0 0,4-2 0,-1 0 85,0 0 1,5 2-109,-1 2 0,2-1 0,4-1 36,2-3 1,3 2 0,5-4 0,1-1 41,-1 1 1,0-1 0,1-2 186,-1 1 0,-1 6-134,-3-2 1,-3-3 0,-10 1 0,-3-2-107,-3 0 0,-5 2 1,-2-4-1,0 3-385,0-3 0,1 0 0,5-2-117,0 0 0,-1 0 0,1 0 0</inkml:trace>
  <inkml:trace contextRef="#ctx0" brushRef="#br0" timeOffset="374921">22423 11733 8725,'0'-13'0,"2"2"0,2 3 0,4 4 1278,3 2-1106,2 2 0,-1 0 1,0 0-1,1 2-68,-1 2 0,5 1 0,1 4 0,0-4-263,0 1 1,4-1 0,-2 5 0,2-3-23,-1-2 1,1 4 0,-5-4 0,-2 1 48,-2-1 1,-6 5 0,-2-2 0,-4 3 92,-1 1 1,-7 5-1,-5 1 1,-8 0 33,-3 0 0,-2 4 1,-1-2-1,-2 4-96,-1 1 1,0-2 0,6-1 0,2-3-316,5-1 1,-1-1 0,4-5-4,1 1 0,3-1 0,-4 0 1</inkml:trace>
  <inkml:trace contextRef="#ctx0" brushRef="#br0" timeOffset="375116">22920 11919 8355,'-2'-7'106,"-2"4"1,-6 6 0,-3 6-1,-5 5 1,-2 3 0,-2-1 0,-1 2-1,-1 1 1,2 2 180,2 0 1,5-2 0,-2 3-1157,3-1 1,7-6 191,3 2 0,-3 2 0,0 0 1</inkml:trace>
  <inkml:trace contextRef="#ctx0" brushRef="#br0" timeOffset="375499">23217 11819 9303,'0'-16'0,"-1"1"0,-3 4 451,-5 5 1,3 1-336,-3 1 0,1-1 1,-4 7-1,-1 1 15,1 1 1,4 5 0,1 1-1,0 4 106,0 2 0,3 6 1,-3-1-1,1 2-350,4 2 1,0-1 0,2-2-106,0-2 0,6-3 0,2 2 0,3-1 1,3-4-126,2-4 0,2-1 1,4-5-1,-1-1 85,1-2 0,-3-6 0,2-3 0,0-3 123,-2-2 0,3-1 0,-6-1 0,-2-3 101,-4-1 1,0 3 0,-6-5-1,-2 0 93,0 2 1,-8-3 0,-2 4-1,-6 0-5,-6 0 1,-2 6-1,-12 5 1,1 1-577,2 4 1,-5 0 190,3 2 1,-9 0-1,-2 0 1</inkml:trace>
  <inkml:trace contextRef="#ctx0" brushRef="#br0" timeOffset="433610">18244 6598 7299,'0'-21'0,"0"2"0,0 1 0,1 4 0,3 5-117,5 5 0,3 4 0,3 2 1,3 4-1,1-1 0,5 1 0,2-2 150,3 2 1,10-5 0,-2 4 0,3 0-1,4 0 1,4 1 32,4-1 0,10-1 1,3-4-1,8 0 1,7 0-62,8 0 1,1-5-1,-37 1 1,2-1-1,1 1 1,0-1-14,0 1 1,1 0 0,3-2 0,1 1 0,0 0 0,0 1-1,1-1 1,-1 1-64,0-1 1,0 1 0,3-1 0,-1 1 0,-1 1 0,-2 2 0,1-1 0,-1 1 75,0 0 1,0 0 0,-4 1-1,-1 0 1,2 1 0,0 0 0,-2 0-1,-1 2 26,-2 1 0,0 0 0,1 0 0,0-1 1,43 4-1,3-2-25,1-2 1,-48 0 0,0 0 0,0-1 0,0 1 7,0 1 1,0-1 0,0-1-1,1-1 1,4 2 0,1-1-1,0 1 1,0-1 0,1 0-1,0 0-45,-1-1 0,1 0 0,-1 0 0,0 0 0,1-1 0,0 0 0,0 0 0,1 0-7,-2 0 0,0 0 0,3 0 0,0 0 0,-4 0 0,-2 0 0,2 0 1,-1 0 8,-1 0 0,0 0 1,-3 0-1,-1 0 1,49 0-1,-8 0 8,-7 0 1,-5 0-1,-10 1 21,-7 3 0,-2 0 0,-6 6 0,-1 0 0,-2-2 0</inkml:trace>
  <inkml:trace contextRef="#ctx0" brushRef="#br0" timeOffset="461083">14498 5879 6808,'0'12'0,"0"1"-1018,0-1 1004,6-5 0,1 4 0,5-4 0</inkml:trace>
  <inkml:trace contextRef="#ctx0" brushRef="#br0" timeOffset="461389">14560 5618 7610,'-8'-20'0,"0"-1"0,0 0 0,-1 1 0,2 0 0,0 4 0,1 5 0,-3 7 0,2 8 0,2 8 0,1 9 0,-2 6 0,1 8 0,-1 5 0,4 5 0,0 3 0,2 5 0,0 6 0,0 13 0,0 10 0,0 14 0,0-45 0,0 1 0,0 6 0,-1 1 0,-1 4 0,0 1 0,-3 4 0,0 2 0,-2 0 0,0 2 0,-1 0 0,0 2 0,0-1 0,0 0-313,2-1 0,-1-1 1,-2-3-1,0-2 0,-10 51 1</inkml:trace>
  <inkml:trace contextRef="#ctx0" brushRef="#br0" timeOffset="461969">15094 5308 8355,'24'-7'-440,"7"-4"289,2 3 0,3-2 1,2 1-1,4 2 0,4 0 1,7 1 146,5 1 1,8-1 0,6 4 0,6-2-1,7-1 1,9 1 0,-43 2 0,0-1 0,5 0-1,0-1 14,1-1 0,2 0 0,6 2 1,2-1-1,1 0 0,0 0 1,5-1-1,0 0-15,4 0 1,1-1 0,5 2 0,0 0-1,0 0 1,0 0 0,3-1 0,0 0-149,3 0 1,0-1-1,-3 0 1,0 0-1,3 0 1,0-1 0,0 1-1,1 0 67,-1 0 0,1 0 0,4-2 0,1-1 0,-1 0 0,-1 0 59,3-1 1,0 1-1,0 1 1,1-1-1,1-1 1,1 0-1,-33 3 1,1 0-1,0 0 1,31-3-1,1-1 6,-33 4 1,1 0-1,0 1 1,31-3 0,-1 1-1,0-1 1,-1-1-1,-1 0 1,0 0 6,-2 1 0,-1-1 0,1 2 0,-1 1 0,-3-1 1,-1-1-1,-2 2 0,-1 1 62,-5-1 0,-1 1 0,1 2 0,-2 1 0,-8 1 0,-2-1 0,-1 1 0,0 0-38,-3 0 0,0 0 0,-2 0 0,-1 1 0,-4 2 0,0 1 0,0 0 0,-1 1-10,-3 1 0,0-1 0,45 3 0,-13 3 0,-1 4 0,0 0 0,-1 4 0</inkml:trace>
  <inkml:trace contextRef="#ctx0" brushRef="#br0" timeOffset="462960">15032 12824 8355,'12'0'-373,"0"0"0,2 0 0,3-1 37,3-3 1,4 2 335,1-2 61,5 3 0,7-4 0,9 0 0,3-2 20,5-3 1,7 1 0,8-1 0,2 2-1,8 0 1,3-1 0,8 2 0,2 2 35,5 2 1,-46 2-1,1-1 1,2 1 0,0 0-129,0-1 1,2 0 0,4-1 0,1 1 0,2 2 0,0 0 0,2 0 0,2 0 0,2 0 0,1 0-77,1 0 1,1 0 0,10 0 0,0 0 0,0 0 0,0 0 0,3 0 0,0 0 78,0 0 0,2 0 0,8 0 0,0 0 1,-2 0-1,0 0 0,1 0 0,1 0-132,4 0 1,-1 0 0,-3 1 0,0 0 0,3 0-1,0 1 1,-2 0 0,0 1 101,-1 1 0,0-1 0,2-1 0,0 0 0,-2 1 0,0 1 0,0-1 0,-1-1-27,0 0 1,-1-1 0,0 2 0,0 0-1,0-1 1,0 0 0,0-1 0,0 1 53,1-2 1,-1 1 0,-5-1 0,0 0-1,-1 0 1,0 0 0,-2 0 0,0 0 18,-1 0 0,1 0 0,0-2 0,0 0 0,-1-1 0,-1 0 0,-1 1 1,0-1-85,-3 0 0,1 0 0,1-1 0,0 0 0,-7 2 1,0 0-1,-2 0 0,0 1 153,2 1 1,-2-1 0,-6-1 0,-2 0 0,-1 0 0,-2 0-1,-4 0 1,-1 1-119,-4 0 0,-1 0 0,3 1 1,-2 0-1,44 0 0,-6 0-341,-4 0 0,-2 0 382,-5 0 0,-1 5 0,-6-1 0,-3-2 0,-3 0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8:12:11.22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22113 6238 6835,'13'-5'0,"-2"-3"0,-2-3 0,-2-2 0,-1 1 35,-3-1 0,2 5 0,-1 0 0,-1-2 0,-2-1 0,-2-1 0,-3-1-1,-4 1 0,-1 4 0,-2-1 0,-4 0 0,-1-4 0,-5-2 0,-2-1 0,-8-1 6,-3-1 1,-10 3 0,-6-4-6,-6 1 1,-9-3-1,-3 3 1,-2 0-75,-6 0 1,0 1-1,-5 1 1,3 0 31,5 1 1,-7-3 0,1 0-2,-5-1 0,1 3 0,1 0 1,-4 2-1,-5 3 7,-8 3 0,49 5 1,-1 0-1,-3 3 1,0 0-1,-2 0 1,0 0-25,-1 0 1,0 0 0,-4 2-1,0 2 1,1 0 0,-1 1-1,-1 2 1,-1 0 61,-1 1 0,-1 1 1,-1 2-1,0 0 0,2-1 1,1 0-1,1 2 0,0 0 25,1 0 0,1 1 0,1-1 0,1 1 1,-1-1-1,1 2 0,3-1 0,1 1-12,3 0 1,0 1-1,1 4 1,1 1 0,-39 18-1,6 4-121,9 0 0,0 9 0,17-1 1,5 1 77,7 0 1,11-4 0,4 2 0,4 5-145,4 1 1,7 6 0,7-3 186,2 2 1,2-6 0,7-1 0,6-1 0,5 0 3,6 3 1,8-4 0,4 3-1,4-4-41,4-5 1,14 2-1,12-6 1,6-2-11,5-5 0,12-3 1,-42-18-1,2-1 0,0 0 1,2 0-29,2 1 1,2-1-1,1-1 1,0-1-1,4 0 1,1-1-1,-1 1 1,-1-1-31,1 1 0,-1 0 0,4-2 1,1 0-1,-5 2 0,1 0 1,-1-1-1,1 1 3,0 0 1,1-1 0,-1-1 0,0-1 0,1 1 0,-1-1 0,0-1 0,1 0 28,0-2 1,0 0-1,-4-1 1,1 1-1,2 0 1,0 0-1,-2-2 1,0 0-18,-4-1 1,0-1-1,3 1 1,1-2 0,-2 1-1,0 0 16,2 1 1,-1-2 0,-3 1 0,-1-2 0,-2-1-1,-2-1 1,1-2 0,0-1 0,0 0 0,-1-1 45,0 0 0,0-2 0,0 1 0,-2-2 0,47-17 0,-4-1-4,-2 2 1,-8-9-1,-3-3 1,-3-4 5,-5-3 0,2-4 1,-7-4-1,-3-5 24,-3-6 1,-7 2 0,2-5-1,-4 2 47,-5 0 1,-2-6 0,-7 2 0,-3-2 94,-4 2 0,-14-2 1,-11 6-1,-17 0-446,-20-1 1,-27-1-1,16 32 1,-5 2-39,-7 0 0,-5 2 1,-5 2-1,-4 2 1,-91-27-1</inkml:trace>
  <inkml:trace contextRef="#ctx0" brushRef="#br0" timeOffset="14665">8235 10257 8355,'0'-17'2034,"0"1"-2403,0 1 0,0 12 1,0 7-1,2 6 0,0 2 1,2 0-243,-1 1 0,4 5 0,0 1 1</inkml:trace>
  <inkml:trace contextRef="#ctx0" brushRef="#br0" timeOffset="14891">8223 10592 8355,'-7'8'1607,"3"0"-1380,2-5 0,2 4-845,0-3 0,6-3-244,2 3 1,3-2-1,2-2 1</inkml:trace>
  <inkml:trace contextRef="#ctx0" brushRef="#br0" timeOffset="15483">10058 10331 8355,'-7'-12'771,"3"6"0,10 6-104,6 7 1,2 4-1,7 2 1,1-1-600,1 0 1,2 2-1,0 1 1,0 3-295,-1 2 1,0-4 0,-2 3-9,-2-1 1,-3-1-1,2-5 1,1 1 0,-2-1-2566,-1 0 2182,0 1 1,-5-1 0,1 1 0</inkml:trace>
  <inkml:trace contextRef="#ctx0" brushRef="#br0" timeOffset="15697">10381 10306 8355,'-13'0'227,"1"0"1,0 0 0,1 2-1,1 0 1,2 4 0,-1 1-1,1 3 1,0 2 0,-2 3-1,-1 3 1,-1 0 0,-1 1-155,1 1 0,4 0-851,-1 5 1,1-4-1,-4-1 84,-1 2 76,1-4 0,0 6 0,-1-5 0</inkml:trace>
  <inkml:trace contextRef="#ctx0" brushRef="#br0" timeOffset="15921">10678 10592 9682,'0'12'0,"-1"0"0,-2 2 0,-2 3 0,-1 2 0,-1 2 0,2-1 32,-1 2 0,1 2 0,2-1 0,-1-1 0,1-2 0,2-2 0,1-3-1859,0-2 1240,5 0 1,2-1 0,6 1 0</inkml:trace>
  <inkml:trace contextRef="#ctx0" brushRef="#br0" timeOffset="16435">11100 10406 8355,'-1'-20'1919,"-2"6"-1478,-1 9 1,0 6-1,4 12 1,0 1 0,1 1-473,3 1-168,3 1 1,1-1-1,1 2 1,0 0-83,2 0 0,2-3 0,-1-5 0,1-3 0,-1-2 0,2-2-921,2-2 1164,-2-1 1,4-1 0,-6-3-1,1-4 1,-2-3 0,-2-2 17,0 1 0,-2-5 358,1 1 0,1-5 0,-4 5 0,-3-1 184,0-1 1,-1 4 0,2-2 499,1 2-817,0 7 1,-4 7 0,0 8 0,2 5-187,2 3 1,-2 5 0,7 8-1,-1 4 1,0 1-282,0-1 0,-1 5 1,3-2 15,-2 3 0,-5 4 0,3-1 0,-2 3 0,0 3-147,-1 2 0,-8-6 0,-3-4 298,-3-6 0,-1-3 1,-1-8-1,0-4 48,-4-6 1,3-2 0,-2-7 112,2-1 0,2-7 1,-1-6-1,2-4 1,3-4-1,4-2 8,2-7 0,2 1 0,2-7-202,2-1 0,8-2 0,9 0 0,1 3 0,1 3-892,2-1 299,-3 11 1,9-15-1,-7 9 1</inkml:trace>
  <inkml:trace contextRef="#ctx0" brushRef="#br0" timeOffset="18115">5668 12427 9198,'-13'-12'298,"7"10"1,1 5-1,10 14 1,3 3-1,3 4-228,1 1 1,2 5 0,1 2 0,3 1 0,1-2 0,3 0-1,2-4-272,1-1 0,-5-6 0,1-2 0,0-2 0,-1-1 82,1-4 0,-6 0 0,2-5 1,-3-1-1202,-2 1 1,-4-2 989,0-4 1,-5 0 0,3 0 0</inkml:trace>
  <inkml:trace contextRef="#ctx0" brushRef="#br0" timeOffset="18424">5891 12502 8355,'-5'-7'1111,"3"3"0,-3 8-940,-1 4 1,-1 4-1,-5 5 1,-2 4-198,-2 2 0,0 3 0,-3 3 1,0 3-1,1-1 0,0-2 0,4-2 1,3-3-34,3 1 0,5 0-1243,-1 0 1,-3-6 0,0-1 0</inkml:trace>
  <inkml:trace contextRef="#ctx0" brushRef="#br0" timeOffset="18883">6462 12750 9307,'5'-13'80,"2"6"0,7 2 0,2 1 0,6 0 0,5-1 0,2 1 0,-2 0-257,-1 1 1,-1 2 0,0 1 0,0 0-171,-1 0 1,-3 0 0,0 0 0,-1 0-1220,0 0 1446,-2 6 1,0-5 0,1 4 0</inkml:trace>
  <inkml:trace contextRef="#ctx0" brushRef="#br0" timeOffset="19091">6685 12539 8355,'-7'5'439,"3"5"0,2 4 0,2 4 1,0 1-161,0 3 0,0 6 0,0 0 1,0 0-1,0-2-623,0-1 0,6 0 0,2-2 0,3-1 0,2-2-670,-1-3 1,6 6-1,1-4 1</inkml:trace>
  <inkml:trace contextRef="#ctx0" brushRef="#br0" timeOffset="19443">7255 12576 8355,'-11'-21'25,"3"1"0,3 4 0,6 0 0,3 2 234,4 2 0,8 1 1,1 1 488,3 2-612,-5 0 1,8-5 0,-2 2 0,2 1 18,2 2 0,-1 5 0,-2-1 1,-3 4-295,-1 4 0,-3 5 0,-7 7 1,-4 5-127,-2 2 1,-4 2 0,-2 1 0,-5 2 186,-6 1 0,-1 5 0,-3-2 0,0 0 29,-1-3 1,5-7 0,-1-2 0,3 1 198,5-2-8,3-1 1,6-7 0,3-2-1,6-5 1,5-3-411,6-1 1,2-5 0,3-4-919,3-2 642,-3-1 1,10-6 0,-4-1 0</inkml:trace>
  <inkml:trace contextRef="#ctx0" brushRef="#br0" timeOffset="20045">7875 12551 8355,'-12'-12'1236,"4"-1"784,0 1-1995,5 5 0,-1 3 0,8 7 0,3 2-57,0 2 0,4 1 0,-3 6 1,2 1-1,-1 2 0,-1-2 0,1-1 1,-1-2-512,0 1 0,1-2 1,3-3 215,0-4 0,1-3 117,-1-1 0,-1-1 0,-1-3 0,-3-4 209,-2-3 1,3-2 0,-2 1-1,-1-2 72,1-3 0,-1 4 0,-2-4 0,1 3 0,1 3 1,-1 2 314,0 0-222,0 7 0,0 3 1,0 11 36,-1 8 0,-2 5 1,-1 3-1,0 6-160,0 1 1,2 4-1,0 1 1,3 1 70,-3-1 1,5 3-1,0 0-243,0 1 1,0-3 0,-4 3-1,1-1 1,-1-4-44,-2-5 1,-7-4 0,-2-5 232,-3 0 1,-1-6 0,-2-4-1,-1-5 1,-2-6 160,2-2 0,1-2 0,2-2 0,0-2-91,-1-4 0,2-9 1,1-2-1,4-2 1,0 1-387,3-2 0,2-2 1,2-1-325,3 0 1,3 2-1,6 1 1,-1 1-1222,1-1 1559,4 4 0,3-5 0,5 4 0</inkml:trace>
  <inkml:trace contextRef="#ctx0" brushRef="#br0" timeOffset="20386">8632 12539 8355,'0'-25'1232,"0"6"1,6 1 0,2 5-1397,3 1 0,5 5 0,1 2 0,-1 0 0,1 0 0,1-1 0,1 1 3,3 2 1,-2 2 0,-1 1 0,0 0-1,-1 1-766,0 3 0,-2-1 0,-4 5 530,-4 2 0,-3 6 0,-5 4 0</inkml:trace>
  <inkml:trace contextRef="#ctx0" brushRef="#br0" timeOffset="20387">8632 12675 8355,'-5'0'391,"5"0"-91,6 0 0,11-4 1,4-1-40,2-2 0,3 3 1,2-5-1,2 0 1,2-2-376,2-2 1,2 1 0,0-1 0,-3 1-1079,-4 0 0,3-1 0,-1 1 1</inkml:trace>
  <inkml:trace contextRef="#ctx0" brushRef="#br0" timeOffset="20840">9426 12291 9172,'0'-24'2988,"0"4"-2806,0 2 0,5 9 1,4 3-1,2-1 1,1 0-1,0-1 0,1-1-266,-1 1 1,2 5 0,1-1 0,2 1 176,-2-1 0,4 3 0,0-3 1,1 4-299,-4 4 1,-2-1 0,-2 5 0,-1 1-173,-2 3 0,-2 0 0,-5 0 176,2 1 1,1 0-1,-7 3 1,-2 0-1,-3-1-108,0-1 0,-4 3 1,3-1 157,-3-1 0,0-1 1,1-3-1,3-1 64,2-2 244,1 0 0,5-1 1,3-1 140,5-1 1,2-3-1,1 2 1,0-1-199,1 1 0,2-2 0,-1 5 0,-3 0 95,0 0 1,0 1 0,0 5-39,-3-1 1,2 2 0,-7 1-1,-3 2-87,-3-2 1,-12-1 0,-2-2-1,-5 2-63,-3 2 0,0-2 0,1 1 0,-1-4-901,0-2 0,2-5-351,2 4 0,-8 0 0,3 5 0</inkml:trace>
  <inkml:trace contextRef="#ctx0" brushRef="#br0" timeOffset="21527">6127 14201 8355,'-14'-21'115,"-1"2"0,-2 1 0,4 3 0,1 2 186,4 5 0,5 1 0,1 4 0,4-1 0,7 3-19,2 4 0,7-1 0,2 8 0,5 2 0,3 5 0,1 1-385,-2 0 1,1 4-1,-1-2 1,1 4 0,-3-1-343,-3-2 0,-3 1 0,2-5 0,-5-2-3,-2-1 1,-2-2 0,-1 0 0,-2 1-103,-5-1 1,3-5 0,0-1 0</inkml:trace>
  <inkml:trace contextRef="#ctx0" brushRef="#br0" timeOffset="21840">6424 14039 8355,'0'-12'1317,"0"0"-1031,0-1 0,-1 8 0,-3 5-150,-4 7 0,-3 9 1,-5 6-1,-3 6 1,-6 6-1,-4 6 0,-4 6 1,-2 1-432,0-2 0,-1 2 0,7-7 1,3-3-230,4-3 1,4-10 0,7 1-262,3-2 1,2-5-1,6 0 1</inkml:trace>
  <inkml:trace contextRef="#ctx0" brushRef="#br0" timeOffset="22374">7007 14362 8355,'2'-11'537,"2"3"1,3 2 0,1 2 0,2 0-333,3 1 1,5 2 0,7-1 0,0 0-305,0-3 1,1-3 0,1 3-20,2-2 0,0 3 1,-4-3-1,-1 1 1,-4 3-86,-3 2 0,-3-3-2327,-2 0 2086,-5 0 0,-2 9 0,-5 2 0</inkml:trace>
  <inkml:trace contextRef="#ctx0" brushRef="#br0" timeOffset="22602">7218 14114 8355,'-12'-13'1261,"-1"1"1,6 7-1111,3 5 0,3 6 0,1 11 0,0 4 1,0 3-1,0 5 0,0 4 0,0 3 22,0 2 1,0-5 0,0 0 0,0 1-1132,0 2 1,1 1-327,3 0 1,-2 1 0,3-1 0</inkml:trace>
  <inkml:trace contextRef="#ctx0" brushRef="#br0" timeOffset="23216">7875 14300 8296,'0'-19'-30,"-5"1"0,4 1 176,-4 1 0,4-1 0,2 6 0,4 1 113,3 2 0,-1 5 0,1-1 0,2 3 0,1 2 0,1 3 0,-1 5-301,-3 2 1,2 1 0,-6 0-1,0 1-176,2-1 1,-5 1-1,5-2-76,-1-3 0,2-2 1,6-6 29,-1 0 1,-4-6-1,0-2 1,2-5 99,1-3 1,2 1 0,-2-5-1,-2 2 8,-1 3 0,-3-3-118,3 2 632,-5-1 1,1 17 0,-7 7-136,-1 7 1,-4 8 0,2 0 0,1 6 0,-2 3 1,0 1 0,3 7 1,-3-5-1,1 0-175,3 2 0,2-1 0,1-2 0,0-4-324,0-3 0,0-1 0,1-2 0,2-1 0,3-2 0,-1-3-366,1-1 1,3-3 0,-2 0 0</inkml:trace>
  <inkml:trace contextRef="#ctx0" brushRef="#br0" timeOffset="23451">8818 14188 9969,'0'-19'0,"1"4"0,4 5 0,3 5 0,3 1 0,3-1 0,1 3 0,3-1 0,1 0 0,3-1 0,1 1 0,2 0 0,0 1 0,0-2 0,-2 1 0,-1 1 0,-2 2 0,-4 2-2887,-5 2 2550,2 3 0,-12 5 0,5 1 0</inkml:trace>
  <inkml:trace contextRef="#ctx0" brushRef="#br0" timeOffset="23692">8855 14362 8374,'-7'7'-70,"7"-2"1,11-6 18,6-3 0,9 2 0,0-3 1,5-1-525,3-2 1,2-3-1,1-1 1</inkml:trace>
  <inkml:trace contextRef="#ctx0" brushRef="#br0" timeOffset="24219">9810 13977 9510,'-1'-11'0,"-3"3"0,-5 4 0,-2 3 0,-1 1 0,1-2 243,3-2 1,2 1 0,6-5-138,0-2 0,0 4 0,2-1-92,2 1 1,-1-2-42,5 4 0,0-2 0,4 3 102,1-1 1,-5 0 0,0 4 0,2 2 10,1 2 1,1 3 0,-1 6 0,-1 3-95,-2 0 0,-5 6 1,1 0-1,-2 4-259,-2 3 1,-2 6 0,-3-2-1,-6 3-66,-4 1 0,-7-1 0,1-3 0,-3-4 124,0-3 1,0-3 0,4-3 0,2-7 205,0-3 1,8-6 0,-2 3-180,1-1 1,5-8 333,2-6 1,3-3 0,1-1 0,0-1 129,0 1 0,5-1 0,3 1 0,3 0 0,0-1 242,-2 1 0,2 3 0,-3 3-97,3 0 1,1 2-1,1 5-261,-1 3 0,-3 3 0,-1 6 0,1-1-190,2 1 0,2-1 1,1-1-1,1-1-56,1-2 0,6-1 0,-2 1 0,0-2-1649,1-1 0,0-4 0,3 5 1</inkml:trace>
  <inkml:trace contextRef="#ctx0" brushRef="#br0" timeOffset="26034">6759 15577 8805,'-4'-12'1037,"0"0"-890,0 5 0,9 1 0,5 6 1,4 0-1,4 2 0,0 2 1,1 4 199,0 3 0,2 1 0,5 1-449,3-1 1,-3 1-1,2-1 1,-5 0 0,-2 2-1,0 1 1,-2 2-924,-3-2 1,-2 3 607,-1-2 1,-7 1-1,0-5 1,-2 1 0,0-1-923,-1 1 1339,-2-7 0,-6 6 0,-2-6 0</inkml:trace>
  <inkml:trace contextRef="#ctx0" brushRef="#br0" timeOffset="26245">7107 15416 8410,'-13'1'0,"1"2"355,-1 1-271,1 6 0,0-3 1,-1 5-1,1 2 1,-1 1-1,1 3 0,0 1 1,-2 5 153,-3 3 1,8 1 0,-4 4 0,2-1-534,0 1 1,3-3 0,1 3-663,1-2 0,-2-4 491,4-1 0,-6-8 0,3 6 0</inkml:trace>
  <inkml:trace contextRef="#ctx0" brushRef="#br0" timeOffset="26483">7689 15491 8355,'-12'-7'313,"5"1"0,9 6 0,9 0-727,4 0 1,8 0-1,2 0 1,5 0-366,2 0 1,4-4 690,-3 0 1,3-6 0,1 3 0</inkml:trace>
  <inkml:trace contextRef="#ctx0" brushRef="#br0" timeOffset="26753">7776 15652 8355,'-19'0'454,"-4"5"0,13-3-204,-2 2 1,9-3-1,3-1 1,8 0-238,7 0 1,4 0 0,8-1-1,0-3-404,2-5 0,6 1 0,-2-2 0,1-1-365,-1 2 1,9-6 0,-4-5 0</inkml:trace>
  <inkml:trace contextRef="#ctx0" brushRef="#br0" timeOffset="28008">8880 15416 7785,'-12'0'-1,"5"-5"0,0 3 0,4-3 0,-2-1 339,-2-2 0,0-3 0,-1-1 0,3-1-23,4 1 1,2 1 0,2 1-1,3 3-143,1 2 0,1 0 1,4 5-1,1 0 1,-1 2-251,0 2 0,1 3 0,-2 7 1,-3 2 83,-4 5 1,2 6 0,-2 4 0,-3-1-217,-3 0 0,-5 8 1,-7-4-1,-3 2-8,-3 4 1,-4-7-1,-1 1 1,1-5 213,-1-5 0,4-4 0,2 0 0,1-7 259,3-3 0,2-8-160,5-2 1,3-2 0,5-6 0,0-2-24,0-1 0,5-1 0,5-2 0,4-1 0,2-2 0,5 2 1,-5 6-1,1 2-78,1 1 1,-4-2 0,3 4 0,0 1-170,0 2 0,-1 6 0,-4 3 0,2 3 17,3 2 1,-3-5 0,3 0 0,0 1-752,0-3 1,5 11-1,-3-3 1</inkml:trace>
  <inkml:trace contextRef="#ctx0" brushRef="#br0" timeOffset="33934">5246 11894 8123,'-1'0'-26,"8"0"1,15 0 0,4-2 0,6 0 0,5-4 0,8-1 0,8-2 0,6-1 138,8 2 1,6-3 0,12 2-120,-3-2 0,5 3 1,5 1-1,3 2 0,3 2 1,2 2-25,-3 1 1,-45 0 0,0 0-13,-1 0 1,1 0 0,4 0-1,1 0 1,-4 0 0,0 0 0,3 0-1,1 0 17,0 0 1,1 0 0,1 0 0,0 0-1,0 0 1,1 0 0,0-1 0,1 0-86,1 0 0,0-2 1,-2 0-1,1-1 1,4-2-1,0-2 1,-1 1-1,1-1 160,1 0 0,0 0 0,2-3 1,0 1-1,0 1 0,0 2 0,-1-1 1,0 0-42,-3 1 0,0 1 0,2-1 0,-1 1 1,-5 1-1,-2-1 0,-1 1 0,-1 1-18,-2-1 1,-2 1 0,45 2 0,-5-3 0,-4 4 79,-6 1 0,-7 0 0,-3 1 0,-3 2-44,-2 1 0,-2 0 0,-7-2 0,-3 1 25,0 1 1,-4 0-1,3-4 1,-3 0-189,-1 0 0,-5 0 0,1 0 0,-1 0-97,-1 0 1,-1-2-1,-6 0 150,0-2 1,1-5 0,-3 4 0,-2-1 0,-4-1 85,-2 0 0,-4 5 1,-2-4-1,-5 2-18,-2 0 1,-6 0-79,1 4 0,-7 0 0,4 0 0</inkml:trace>
  <inkml:trace contextRef="#ctx0" brushRef="#br0" timeOffset="34309">10629 11658 7707,'0'-12'0,"1"-1"-903,3 1 944,-2 0 1,9 5 0,-3 3 0,3 2 0,1 4 0,1 2 0,-2 5 168,-3 7 0,2 3 1,-5 7-1,1 3 49,-1 4 0,-1 8 0,-4 6 0,-1 7-6,-3 8 0,-3 7 0,-5 9 0,-2 5-200,-3 3 0,10-38 1,-1 3-1,-1 1 1,-1 0-1,1 3 1,0-1-59,1-1 1,1 0 0,-1 5 0,1 0 0,-1 0 0,0 0 0,0 0 0,0 0-41,0-1 1,1 0-1,0 3 1,0 1 0,1 1-1,1 0 1,0 1 0,0 0 65,1 0 1,0-1-1,2 0 1,0-1-1,-1 0 1,-1 0-1,1 0 1,1-2-2,0 0 1,1-1 0,0 3-1,0 0 1,1-7 0,0-1-1,0 0 1,0-1-58,0-1 0,0 0 0,0 45 0,0-5 0,0-7-175,0-2 0,0-12 0,0 2 0,0-5-20,0-1 0,0-1 1,0-7-1,-1-4-285,-3-3 0,1 1 0,-7 0 0,-2-1 517,-3 2 0,-3-5 0,4-2 0,-1 0 0,0 3 0,-2 0 0</inkml:trace>
  <inkml:trace contextRef="#ctx0" brushRef="#br0" timeOffset="35535">4775 12043 8355,'7'-44'-415,"-2"1"382,-5 6 0,0 5 1,0 3-1,-1 4 1,-2 5-1,-1 3 278,1 3 1,2 9-1,0 6 1,-2 11-318,-1 12 1,0 12 116,4 9 0,0 9 0,0 5 1,0 6-1,0 8 44,0 8 1,0 3 0,0 13 0,1 2-86,1-49 0,0 2 0,-1 7 0,-1 1 0,3 0 1,0 1-1,-1 2 0,0 1-90,0 0 1,0 1-1,1 2 1,0 0 0,-2-1-1,0 0 1,2 2-1,-1-1 65,-1 1 0,0 1 0,0-4 0,0 0 0,-1 0 0,0-1 0,0-2 0,0 0 22,0-2 1,0 0 0,0-2-1,0 1 1,0-3 0,0 1-1,-1-1 1,0-1 1,0-1 1,-2 0 0,0 1-1,-1 0 1,-8 42 0,-2-1 12,-2 2 1,0-6 0,-3-1-3,1-3 0,-4-5 0,2 0 0,-4-1 0,-1 0-11,0-4 1,1-1 0,-1-5-1,0-9-155,0-5 1,6-4 0,4-6 0,4-4 31,3-6 0,5-7 1,-1-7-1,4-5-43,4-7 0,3-5 1,5-7-1,0 0 148,1 0 1,3-9-1,2-4 1,0-2-43,0-3 0,-1 4 1,-4-2-1,3 3 116,0 5 0,1-1 0,-5 4 0,0 3-32,1 0 0,-1 1 0,1-2 0,-1-1-30,0 1 0,1 2 0,-1 1 0,1 0 21,-1 0 0,2 0 0,1 0 0,2 0 85,-2 0 1,0 0-1,0 0 1,3 1-20,1 3 1,2-2 0,4 2 0,0-3 8,-1-1 0,5 0 0,2 0 0,2 2 28,5 2 1,1-3 0,6 5-1,2-2-52,1 0 0,3 6 0,3-2 0,4 3-71,3 1 1,3 3 0,1 1 0,0-3-9,4 3 0,0-3 0,5-3 0,6-3 0,4-2 0,4 4 0,3-5 1,3-2 2,0 0 0,-42-4 0,0 0 0,-1-1 0,0 0 0,1 0 0,0-1-13,1 0 0,1-1 0,-1 0 1,0 0-1,2 0 0,1 0 0,-1 2 1,1 0 5,-1 0 0,-1 0 0,2-1 1,0 0-1,-2 1 0,1 0 0,0 0 1,0 1 3,-2-1 1,1 0 0,4-1 0,0-1 0,-5 1 0,-1-1 0,1 0 0,1-1 5,1 0 1,1 0 0,-4 0-1,0-1 1,1 1 0,0 0 0,0-1-1,-1 0 24,0-1 1,-1 0-1,3 1 1,0 0-1,44-10 1,-48 10-1,0 1 15,48-7 1,-47 7 0,-1 0-1,42-7 1,-4 2-193,-1 3 0,-7 3 1,-3 3-1,-6-1-434,-9-1 1,-3 0 323,-10 4 0,4 0 0,-9 0 1</inkml:trace>
  <inkml:trace contextRef="#ctx0" brushRef="#br0" timeOffset="55270">5804 15664 8355,'0'-12'-275,"-1"-1"0,-2 1 1,-1 0-1,0-1 749,-2 1 0,5 6-467,-3 6 1,2 2 0,2 6-1,0 3 1,0 3 0,0 2-38,0-1 0,2-1 1,1-1-1,2-1 0,2-1 1,3-3-1,1-4-149,1-2 1,6-4 0,3-3 0,2-6 0,2-6-158,0-2 1,4-2 148,0-3 1,5-7-1,-2 0 1</inkml:trace>
  <inkml:trace contextRef="#ctx0" brushRef="#br0" timeOffset="56179">5197 14498 8355,'0'-12'0,"0"0"0,0-1 0,0 1-422,0-1 1,0 1 0,1 1-1,3 1 522,4 2 0,3 5-78,2-1 1,-5 3-5,0 1 0,1-2 1,3 0-1,-1-4-42,-3-1 0,7-1 0,-1-4 0,4-1-87,4 1 1,2-5 0,0-1-1,3 0-68,2 0 0,2-9 0,6 1 1</inkml:trace>
  <inkml:trace contextRef="#ctx0" brushRef="#br0" timeOffset="71939">16570 10951 7687,'0'-23'0,"0"1"0,0 3-9,0 1 0,0 8 0,0 10 0,0 7 0,0 4 0,0 1 0,0 2 0,0 3 166,0 3 0,0 4 0,1 2 0,2 3 1,1 5-1,-1 6-25,-2 6 0,0 13 0,2 8 0,1 8 0,-1 6 1,-2 3-1,-1 6 0,0 4-36,0-45 0,0 2 1,0 1-1,0 1 0,0 3 1,0 1-1,0-1 0,-1 1-23,-1-2 0,0 1 0,1 6 1,0-1-1,-1-2 0,-1-1 1,1 1-1,0 1-95,0-1 1,0 0 0,-1 4 0,0 0-1,2-2 1,-1 0 0,0 0 0,0 0 1,1-3 1,0 1 0,0-2 0,0 0 0,1 0 0,0 0 0,0 0 0,0-1-56,0-2 0,0-1 0,0 1 0,0-1 0,0 44 0,0-2-67,0-2 1,0 1 0,0-6-1,0-4-55,0-2 1,0-4 0,-1-3 0,-2-4-35,-1-5 0,0-5 1,4-11-1,0-2-97,0-3 0,0-3 0,0-9 0,1-4-258,3-3 1,-1-7 585,5-2 0,-2-6 0,3-2 0,1 4 0,-4 1 0,-4 2 0</inkml:trace>
  <inkml:trace contextRef="#ctx0" brushRef="#br0" timeOffset="72582">16359 10964 8355,'0'-7'-683,"0"-4"1,0 2 1058,0-2 1,0 3-339,0 0 0,0 0 0,1-5 0,2 1-59,1-1 0,6 1 0,-2-2-30,3-2 1,1 1-1,1-6 1,-1-1-1,2 0-9,2 1 0,-2 3 0,3 4 0,-3 1 86,-2 0 1,0-1 0,1 10 32,-1 2 0,-4 3 1,-1 6-1,-1 8-152,-3 7 0,2 1 0,-1 12 0,0 1 0,0 1-272,1-1 1,10 4 0,-1 4 0</inkml:trace>
  <inkml:trace contextRef="#ctx0" brushRef="#br0" timeOffset="73489">15280 14436 8355,'31'0'-1287,"5"-5"1072,-10-2 273,16 0 0,-9-3 0,10 5 1,-2-1-1,2 1 50,1 2 0,4 2 0,3 1 0,-1 0 0,1 0 0,1 1 0,2 2 0,-2 2 0,0 1 163,1-1 0,0 5 0,9-3-229,0 0 0,5 2 1,0-3-1,3 1 0,6 1-46,6-1 0,10-1 0,4-6 5,2 0 1,-44 0 0,1 0 0,-1 0 0,0 0 0,3-1 0,1 0-47,1-1 0,1 0 0,1 1 1,0-1-1,-1-1 0,0-1 1,1 1-1,1 1 50,0 0 1,0 1 0,-1 0 0,1 1 0,-2 0 0,1 0 0,-2 0 0,0 0-6,0 0 0,0 0 0,-1 0 1,1 1-1,-2 0 0,0 1-2,1 0 0,0 0 0,0 1 0,1 0 0,-1-2 0,0 0 1,0 1-1,1 0 4,-2 0 1,0-1 0,7 2 0,0 0 0,-3-1 0,0 0 0,0-1 0,2 1 0,-1-2 0,1 1-19,-2-1 0,1 0 0,3 0 0,1 0 0,-4 0 0,1 0 0,0 0 0,1 0-21,-2 0 1,1 0-1,2-1 1,0 1-1,-5-2 1,0 1-1,-2-2 1,1 0 18,-2 0 1,0-1 0,-4 2 0,-1 0 0,-2-1 0,0-1 0,46-3 20,-4 1 1,-7 1-1,-8-1 1,-5-1-43,-6 0 1,-4 4-1,-2-2 1,-4 0-222,-1 1 0,-7-4 1,-6 4-209,-4 1 0,-5-2 0,-2-1 468,-5-1 0,-3 2 0,-9-5 0,1-2 0,0-2 0,2-3 0</inkml:trace>
  <inkml:trace contextRef="#ctx0" brushRef="#br0" timeOffset="73781">21779 14126 8756,'-12'-25'0,"4"2"0,4 5 0,3 10 0,1 11 0,0 6 0,0 4 0,0 0 0,0 4 0,0 2 0,1 2 73,3 0 1,3-2-1,7 3 1,2-1-26,5 1 1,-2 0-1,2 0 90,1-2 1,-4-3 0,-1 4-121,-4 1 0,-2 1 1,-2 2-95,-5 0 1,-15 6 0,-10 7-1,-12 6-1106,-11 4 692,-13 2 0,19-20 1,-4 0-1,-46 34 1</inkml:trace>
  <inkml:trace contextRef="#ctx0" brushRef="#br0" timeOffset="77554">15689 11199 8355,'-23'-12'-109,"3"0"1,9 0-1,10 4-158,8 4 185,9 3 20,9 6 0,11 3 94,5 9 1,16 8 0,1 9 0,5 8 0,6 7 0,7 9-1,-34-25 1,1 0 119,4 4 0,0 1 0,2 2 1,1 1-1,2 4 0,1 2 1,2 2-1,1 0-98,3 2 1,1 0 0,2 3-1,0 1 1,1-1 0,1-1 0,0 3-1,1 0 1,1 2 0,-1 1-1,2 2 1,0-1-138,0 2 1,1-1-1,0 3 1,0 0 0,1-2-1,-1-1 136,0 2 1,0 1 0,0 0 0,1 0 0,-1-2 0,0 0 0,0-1 0,-1 1 19,-1-3 0,0 1 0,-1 1 0,0 0 0,-4-4 0,1 0 0,-1 0 0,0-1 0,0 0 0,-1 0-140,1 0 1,0 1-1,1-1 1,0 1-1,-5-4 1,0-2-16,-2-3 0,0 0 0,1 0 1,-1 0-1,-3-4 0,-1-1-56,0 1 0,0 0 0,-4-4 1,-2-1-1,-1-3 0,-1 1 0,-1-3 1,-1 0-1,33 31-193,-4-1 0,-5-8 0,-7-2 0,-6-5 3,-5-3 1,-5 1-1,-8-7 1,-4-4-826,-3-6 1153,0-4 0,-8-1 0,6 0 0,0-3 0,0-6 0,0-5 0</inkml:trace>
  <inkml:trace contextRef="#ctx0" brushRef="#br0" timeOffset="79077">18306 10840 8355,'-6'-7'0,"-2"3"-829,3 8 755,-12 3 1,9 12 0,-10 7 0,0 10 0,-4 9 0,-6 8 0,-8 7 0,-6 11 137,-8 11 1,20-34 0,-2 1 0,-1 6 0,0 1 0,-3 4 0,-2 0 0,-5 6 0,0 1 0,-2 3 0,-1 2 9,-2 5 0,0 1 1,-4 1-1,-1 1 0,16-23 1,0 1-1,-1 0 0,0 2 1,-1 0-1,1 0-170,0-2 0,-1 0 0,1 2 0,-2 5 0,-1 2 0,1-1 0,2-3 1,-1-1-1,2 1 0,-1 1 0,0 0 0,1 1 180,2-3 0,0 0 0,1 0 0,0 0 0,0-1 0,2 0 0,-11 25 1,2-2-1,0-3 0,0 1-86,2-2 0,1-1 1,2-2-1,0-2 0,5-3 1,0-1-1,1-1 0,1-1-137,2-3 1,0-1-1,-2 2 1,1 0 0,3-5-1,0 0 1,-1 0 0,0 0-50,-2-1 0,0-1 1,1 1-1,-1-2 1,0-3-1,-2-2 188,3-2 0,1-2 0,0-1 0,1-1 0,0-4 0,0 0 0,-24 43 0,-1-3 0</inkml:trace>
  <inkml:trace contextRef="#ctx0" brushRef="#br0" timeOffset="79873">14573 13692 8355,'8'0'-62,"0"2"1,2 0-1,4 2 50,6-1 0,2-1 0,13-2 0,2 0 0,6 0 0,6 0 0,9-2 150,6-2 0,13 1 0,3-5 0,7-2-172,4-1 0,-41 5 1,2 0-1,-2 0 1,2 0-1,1 0 0,1 1-40,2 0 0,0 1 0,-3-1 1,1-1-1,5 3 0,1-1 1,0 1-1,1-1-39,-1 2 0,0 0 1,2 0-1,0-1 0,-2 1 1,1 0-1,1 0 1,0 1 142,0 0 0,0 1 1,4-1-1,0 2 0,-2-1 1,1 0-1,1 0 0,1 0 15,1 0 0,1 0 0,-3 0 0,0 0 0,1-1 0,1 0 0,1 0 0,0-2 46,0-1 0,1 0 0,7-1 1,0-1-1,-2-1 0,-1 0 1,4-1-1,1-2-151,2-2 0,-1-1 0,4-1 0,-1-2 0,2-2 0,0-1 0,1 0 0,1 1 69,2-1 1,0 0 0,-3 1 0,-1 0-1,2 1 1,0 0 0,-3 1 0,0 0-42,-4 1 0,0 0 0,1 1 0,0 0 0,-7 3 0,0 0 0,-2 1 0,-1 1 0,-2 0 0,-2 2 1,-4 0-1,-2 3-367,-3 1 0,-1 0 311,0-1 1,-3 1-1,33 2 1,0-2 0,-7 4-1,-6 5-565,-3 1 1,-4 0 652,-5 1 0,-1-3 0,-3-5 0,-2 3 0,3 6 0,5 4 0</inkml:trace>
  <inkml:trace contextRef="#ctx0" brushRef="#br0" timeOffset="81346">17326 12402 8098,'-12'0'-591,"5"0"0,1-11 0,6-2 0</inkml:trace>
  <inkml:trace contextRef="#ctx0" brushRef="#br0" timeOffset="81838">17338 12328 7098,'0'8'-990,"-1"-1"900,-3-1 189,3 3 0,-10-7 0,2 2 238,-2-3 0,3-1 32,0 0 1,4 0 23,-5 0 1,1 0-133,-4 0 0,3 0-183,1 0 1,4 0-3,-4 0 0,5 6 1,-3 2-1,2 3-49,0 1 1,0 5 0,4 1 0,0 0 12,0 0 1,4-2-1,2-3 1,-1-1-32,1 0 0,3-5 0,0-1 0,2-2-39,1 0 0,-1-1 1,-1-7-1,-2-5 39,2-2 0,-1-5 1,1-2-1,-3-1-60,-2-3 0,-1 0 0,-4-1 0,0 4-83,0 1 0,-5 2 0,-3 3 1,-3 2 39,-2 3 0,-3-2 1,-1 6-1,2 2-300,1 0 1,-2 4-1,-1 3 1,2 6 67,1 4 0,2 7 0,-1-2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7:53:52.85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7751 7367 8355,'7'-25'36,"-3"2"0,-2 1 1,-1 2-1,2 3 1,1 1-1,-1 3 1,-3 2-1,-4 2 1,-5 5-1,-2 4 696,-1 4 1,-6 10 0,-3 11 0,-2 8-450,-2 7 1,5 10-1,0 7-114,2 4 0,2 7 0,5 2 0,3 1-292,3 0 1,4 0 0,2-6 0,5-3-1,6-5 1,9-6 0,7-7-727,5-4 1,4-10-1,4-5 1,5-9 50,2-6 0,1-4 0,1-6 0</inkml:trace>
  <inkml:trace contextRef="#ctx0" brushRef="#br0" timeOffset="902">8446 7776 8355,'0'-12'-329,"-6"1"1,-2 1-1,-3 3 1,-1 2 0,-1 1 695,1-2 0,0 5 1,-2-3-1,-1 4 1,-2 4-335,2 4 0,1 3 0,3 3 0,1 1 0,4 3-51,0 1 1,2-2 0,4 2 0,0-1 0,0-3-199,0-1 1,5-2 108,4 1 0,2-6 0,1-3 0,1-3 37,-1-1 0,0-5 0,1-5 0,-1-5 23,1-6 0,-1-2 0,0-3 0,1-3 90,-1-5 1,-1 1-1,-1-2-11,-2-4 1,-5 2 0,1 1 0,-3-3-44,-1 1 0,-1 5 0,-3 4 1,-3 4-1,-1 4 83,-1 5 0,1 8 0,-4 5-23,-1 6 0,5 9 0,1 10 0,2 4-10,2 3 1,2 8 0,1-2 0,0 1-94,0 4 0,0-7 0,1 4 0,3-1-184,4-1 1,3-1-1,2-3 1,-1 0-58,1-4 0,5-6 0,1-3 0</inkml:trace>
  <inkml:trace contextRef="#ctx0" brushRef="#br0" timeOffset="1265">8632 7751 8355,'4'-12'-2019,"0"0"2625,-1-1 0,-2 1 111,-1-1 0,0 5-527,0 0 1,0 7 0,0 1 0,0 8-155,0 7 0,0-1 1,0 4-1,0 0 0,0 1-144,0 0 0,0 3 0,0-4 0,0 0 33,0 0 0,2-2 0,2-4 0,4-3 45,3-1 1,2-5 0,-1 1-1,0-2-34,1-2 0,-2-6 0,-1-2 1,-2-3-38,1-2 1,-3-3 0,-2-2-1,-3 0 1,-1-1-20,0 0 1,0-1-1,-1 0 44,-3 3 0,-3 3 0,-5 2 0,-2 1-182,-3 3 0,4 2 0,-4 6 95,3 0 1,3 6-1,2 2 1,2 3 37,1 1 1,2 6-1,4 1 1</inkml:trace>
  <inkml:trace contextRef="#ctx0" brushRef="#br0" timeOffset="1942">8917 7863 8355,'-12'0'524,"-1"-1"1,1-2-368,0-1 0,6 0 1,6 2-1,8 0-294,8-3 1,-1 0 0,5 1 0,1-3 0,-2-1 0,-1 1 0,-1 0 0,-1 0-199,0-3 0,-7 1 0,-2-1 0,0 2 245,0-2 0,-4-1 0,1-3 0,-3-1 144,-1-1 0,0-1 1,0 5 87,0-1 1,-5 6-1,-4 3-89,-2 3 0,0 2 0,2 3-43,0 5 0,5 2 0,-3 2 0,0 3 0,2 2 3,-1 1 1,2 0 0,4 3 0,0-3-80,0-1 0,6-1 0,2-5 1,3-1-7,2-2 1,3 0-1,1-5 1,-1-1 44,2-2 1,-4-1 0,4-1 0,-2-3 20,1-4 1,-1-2 0,-3 0 0,-2 2-1,-3-1 0,2-3 0,-6 0 0,-1 0-40,-2-1 0,-1 1 0,0-1-84,0 1 1,0 0 0,0-1 96,0 1 1,0-1 49,0 1-1,0 5 1,0 7 0,1 8 103,3 3 0,2 2 1,4-1-1,-2 1-57,2-1 1,-1 0-1,1 1 1,-2-2-18,2-3 0,-3 2 0,0-5 1,-2 2 18,-2 3-142,-2-5 1,-2 5 0,-2-4 0,-2-1-380,-2 1 1,-7 3 0,-5-2 0</inkml:trace>
  <inkml:trace contextRef="#ctx0" brushRef="#br0" timeOffset="2217">9823 7491 8355,'-13'-25'279,"2"6"1,3 2 0,5 5 0,6 4-290,5 4 0,3 8 0,3 4 0,1 4-13,2 5 1,-1 4 0,-3 8 0,-2 2 0,-3 2-126,-4 0 1,-3 3-1,-1 3-107,0-3 1,0-3 0,0 1 0,0-4-435,0-3 1,0-1 500,0-10 0,6 1 0,1-5 0</inkml:trace>
  <inkml:trace contextRef="#ctx0" brushRef="#br0" timeOffset="3196">9773 7751 8426,'12'0'-321,"1"0"1,1 0 0,2-1 182,5-3 1,2 1 0,2-5 0,0-2-1,0-1 1,-1-1 0,0-1-56,-3 1 1,-4 0-1,-4-1 1,-2 1 239,-3-1 1,2 1 0,-6 0-1,-1-1 160,-2 1 1,-5 4-1,-2 1 125,0 1 1,-3 2 0,-2 5-172,3 4 0,1 1 0,4 8 0,-1 1-190,1 2 0,2 5 0,2-1 0,2 2-215,1 2 0,2 0 0,-3-1 0,2 1 105,2 0 1,-3-1-1,3-4 1,0-3 17,0-4 0,1-1 79,5-4 0,-1-3 0,0-5 1,1 0 29,-1 0 1,1-5 0,-2-3 0,-2-4 17,-1 0 1,-1 0 0,3-1 0,-2 1 23,2-1 1,-3 5 0,0 0 353,-2-2-254,5 5 0,-9 1 0,3 8 0,-2 4 32,-2 3 0,0 3 0,1 1 0,2 2-148,1-2 1,4-2-1,-2 0-136,1-1 0,5-1 0,5-2 0,-2-5 32,-1-3 1,-2-1 0,0 0 0,1-1-1,-1-3 42,1-5 1,-1-2 0,0-1 0,-1-2 61,-2-2 1,0 2 0,-3-4 0,-1 1 6,1 1 0,-2-1 0,-4 5 1,0-1-21,0 1 0,-1 5-27,-4 3 1,3 3 0,-5 2 0,0 3 11,0 4 1,3 3-1,-3 3 1,2 1 95,2 2 0,1-1 0,2-2-70,0 3 1,2-3 0,1 2 0,2-2-81,2-2 0,1-3 0,5-3 0,-1 0 0,2-3 5,2-2 0,-2-5 0,3-2 0,-5 0 64,-4-4 0,3-1 0,-4-2 71,0 1 0,-1 0 0,-6-1 177,0 1 0,0-1 0,1 1-207,3 0 0,-1 5 0,5 1 0,2 2-111,1 0 0,1 0 0,1 4-39,-1 0 1,0 5 99,1 4 0,-2 2 0,-3 1 0,-2-1 169,-1-3 0,-3 3 0,2-2 0,-3 2 40,-1 1 1,1-5 0,4-2-120,3 1 0,-1-5 1,1 4-1,2-5-103,1-5 1,1 4-1,0-5 1,1 1-158,-1-3 1,1-3-1,-1-2-47,0 1 1,-3-3 0,-2 0 236,-2-1 0,-1 5 0,-4-5 277,0 2 0,-5 7-153,-4 3 0,0 4 1,-1 4-85,2 4 0,4 5 1,-3 3-1,1 4 1,4 0-220,0 1 1,9-6 0,4 2-1,7-4-659,6 0 475,-2-6 0,19 4 0,-3-4 1</inkml:trace>
  <inkml:trace contextRef="#ctx0" brushRef="#br0" timeOffset="4279">11447 7838 8294,'0'-12'-80,"2"5"45,2 3 1,-3 1 0,5-1-1,-1-4 1,4-3 49,2-2 0,0 1 0,-2 1-26,0 3 1,-3-3 0,4 2 0,-3-2 0,0-1 25,0-1 0,-5 5 0,3 0 23,-4-2 1,-2 5-159,-4 1 0,-1 2 1,-7 2 111,1 0 0,-1 0 1,1 2-1,1 2 55,3 4 0,-3-1 1,4 1-1,0 2 0,3 1-15,2 1 1,2 1-1,0-1 1,2 0-1,2 1 1,4-1-1,5 1 1,2-1-131,1 0 1,5 0-1,-5-4 1,1-3-1,0-1-130,-1 1 1,5-1 0,-5-6 122,-1-2 0,-1-3 142,-1-5 0,-5-1 1,0 1-1,2-2 62,1-2 1,-3 2-1,0-3 1,1 2 55,-2-1 0,4 2 0,-3-3 1,3 5-1,1 4 102,1 4-281,-1 2 1,-5 8-1,-2 2 1,0 4-1,-1 4-98,-2 0 1,0 5 94,-2-5 0,0 5 0,0-4 0,0-1 0,0 1-48,0-1 81,0 1 1,1-10 43,3-3 0,-1-3 0,5-2-65,2-3 1,1-5 0,1-6 0,1-1-52,-1 0 0,5 1 0,-1 0 1,-1-1-1,-1 0-83,-1 3 0,-2 0 0,-2 1 165,0-1 1,-7 5-1,1 1 1,-6 3 0,-5 6-1,-2 4 1,1 5 199,1 2 0,5-1 0,-3 1-169,1-1 1,3 2-1,-2 1 1,4 2 22,4-2 0,-1-2-93,5 0 1,5-2 0,3-1 0,1-4-112,1 0 0,1-2 0,6-4 0,-2 0-61,-2 0 1,2-5-1,-3-4 1,-1-2-1,-2-1 1,-4-2-176,0-2 0,-5 0 371,0-4 0,-5 5 0,1-2 0,-2 3 1,-2 2-1,0-1 294,0 1 0,-6 5-30,-2 3 1,-2 4 0,2 4-44,4 4 0,2 3 1,2 3-268,0 3 1,0-2 0,2 4-41,2-1 0,3 3 0,6-5 0,3-2-331,0-4 0,2-1 214,-1-4 0,2-1 0,6-4 1</inkml:trace>
  <inkml:trace contextRef="#ctx0" brushRef="#br0" timeOffset="5235">12378 7603 7714,'-13'-18'-882,"6"-2"1,0 0 1230,3-1 0,1 6 0,-3-2-115,0 4-170,2 6 1,4 7-1,0 9 1,1 5-504,3 3 0,3-1 0,6-3 0</inkml:trace>
  <inkml:trace contextRef="#ctx0" brushRef="#br0" timeOffset="5236">12626 7739 8355,'0'-12'0,"0"-1"0,0 1 0,0-1 0,4 1 480,0 0 1,0 3-742,-4 1 0,-6 5 0,0 1-20,-1 4 1,-3 1 0,5 4-1,-1 0 212,1 0 0,-1 1 0,3 4 0,-1 1 20,1-1 0,2 1 0,1-1 0,0 0 28,0 1 1,5-1-1,4 1 1,2-1 54,1 0 1,5-3 0,-1-2-1,1 0-6,1-1 1,-5-1 81,4 3 1,-9-4 0,-5 3 14,-6-2 1,-5 1 0,-9-3-1,-3 2-103,-4 2 1,1-4 0,2 1 0,5-3-795,2-1 101,2 0 471,5-5 0,12-2 0,9-6 0</inkml:trace>
  <inkml:trace contextRef="#ctx0" brushRef="#br0" timeOffset="5237">12960 7404 8548,'-8'-11'203,"0"3"0,5 4 0,-1 9 1,3 6-1,1 7 0,1 4 0,2 4 1,2 2-178,2 2 1,-3 2-1,3 4 1,-1-2-550,-4-1 0,1 0 1,0 3-1,1-3-693,-1-4 906,-2-3 0,-1-1 0,0 0 1</inkml:trace>
  <inkml:trace contextRef="#ctx0" brushRef="#br0" timeOffset="5238">12874 7652 8355,'0'-12'589,"0"-1"1,1 2-719,3 3 1,3 3 0,7 3-1,2 0 1,8-4 0,6 0-630,7 1 1,9-10-1,-2 1 1</inkml:trace>
  <inkml:trace contextRef="#ctx0" brushRef="#br0" timeOffset="5806">13667 7838 8355,'7'-16'-55,"-3"-2"1,-2 0-815,-2 0 823,0 1 0,0 9 0,-2 1 140,-2 2 0,-3 5 0,-4 5-108,3 2 1,-3 0 0,3 3-1,-2-2 1,1 3-4,0 4 0,2-1 0,-1 3 0,3-4 0,-1 0 1,5-5-1,-3 0 1,4 0-158,4-1 1,-2 0 0,7-4 0,0 1 9,2-1 1,2-2-1,-1-2 1,1-2-1,-1-2 139,0-2 0,-1-2 0,-1-3 39,-2 0 1,-4 3 0,3 1 0,-1-1 0,-2-3 251,2 0 1,-5 4 114,3 0 0,2 3 0,-1-1-107,2 0 0,-3 2 0,4 4 0,2 1-266,1 3 1,-3 3-1,1 6 1,0-1-1,2 0-197,2 1 0,-1 3 0,0 0-529,1-5 317,-1 1 0,6-5 0,1 5 1</inkml:trace>
  <inkml:trace contextRef="#ctx0" brushRef="#br0" timeOffset="6864">14598 7950 8355,'-7'-6'67,"1"0"1,6-7 64,0 1 0,0 3 1,0 1-1,2-1 0,0-3 1,4 0-1,1-2-161,2-2 1,4 2 0,2-3 0,1 4 0,-2 0 0,-3 1 0,-2 1-24,0 3 0,-2-3-718,1 2 1,-5 2 509,1-1 0,-4 5 0,-4-1 352,-4 3 1,1 1-1,0 1 59,2 3 1,0-1-1,5 5-71,0 2 0,0 1 1,0 1-1,0 1-31,0-1 1,6 1 0,1-1-1,1 0-60,0 1 0,1-5 0,3-1 9,0-1 1,1 2-1,-1-3-52,1 2 0,-7-3 1,-1 5 3,-4 0 0,-2-2 0,-4 1 0,-3 1-49,-3-2 1,-1 2-1,-1-5 1,2 1-54,3 0 101,3-4 0,5 4 0,1-8 1,3-3 0,4-1 1,3-1-1,2-4 1,-1-1 26,1 1 1,3-1 0,2 1-1,0 1 46,0 3 1,-2-3 0,-3 4 0,-1-1 208,1-1 1,-1 7 6,0-3 0,1 0 1,-2 2-70,-3 5 0,-2 3 1,-5 7-147,3 1 0,-2-1 1,2 1-1,-3-1-680,-1 0 1,4 1 292,0-1 0,6 1 0,-3-1 1</inkml:trace>
  <inkml:trace contextRef="#ctx0" brushRef="#br0" timeOffset="7018">15019 7565 8484,'-12'-4'0,"-1"0"649,1 1-1186,5 2 1,2 2 0,5 4 88,0 3 1,5 3-1,2 1 1</inkml:trace>
  <inkml:trace contextRef="#ctx0" brushRef="#br0" timeOffset="7927">15168 7863 6719,'-7'-19'957,"2"1"1,5 5-819,0 1 0,0 0 0,1 1 1,3 1-1,3 2 0,1-1 0,1 3 1,0 0-357,2 1 0,2 3 0,-1-2 155,0 3 1,-3 1 0,-2 1 0,-2 3 41,-2 4 1,2 3 0,0 2-47,-3-1 0,1 1 1,0-1-1,1 0 1,0 1-196,2-1 0,-4-3 0,7-1 120,0 1 0,-2-3 202,1-2 0,-5-4 1,1-4-28,-2-4 1,-2-3 0,1-2 0,2 1 7,1-1 1,1 1-1,-2 0 1,3-1-14,1 1 1,-3 1 0,3 1 0,0 3-28,-1 2 0,3 1 0,3 4-11,1 0 1,-1 1 0,0 3 0,1 4-30,-1 3 1,1 2-1,-1 1 1,-1 1-116,-3 1 1,2 1-1,-6-5 1,-1 1 39,-2-1 1,3-4 385,0 1-132,1-7 1,-5-2-1,0-8 1,0-3-49,0-1 0,4-1 1,1 1-1,1-1-83,-1 1 1,5-2 0,-2-1-77,3-1 1,2-1-1,-1 6-32,0 3 0,-3 2 57,-1 6 1,-5 6 3,1 2 1,-3 7 0,1 2 0,0-2 0,2-1-27,-1-2 0,4 0 0,0 1 0,1-1 0,1 1-375,0-1 396,2-5 1,2 3 0,-1-6 0,0-1 0,1-3-73,-1-5 1,-4 0 0,-1-5 152,-1 2 1,2 0-1,-4-5 1,-1 1-1,0-1-4,1 1 1,-3 0 35,3-1 1,-2 5 0,-2 0-39,0-2 24,0 5 1,1 0-1,2 10 1,1 3-63,-1 3 1,2 1 0,1 1-1,-1-1-83,1 0 0,4 0 1,-4-3-1,3-2-56,-1-1 1,0 2 0,5-4 146,-1-1 0,0-2 1,1-2-1,-2-3 1,0-3 14,1 0 0,-6-4 0,6 3 77,-1-4 0,-1 0 0,-1 0 141,0-1 1,-6 1-81,1-1 1,-4 7-137,-4 1 1,2 10 0,-3 3 0,0 3-47,1 1 0,0 1 0,4-1 1,2 0-1,0 1-93,2-1 1,6-3 0,-2-3-1,3 1-303,2 0 0,-5-4 351,0 1 1,6-3-1,5-1 1</inkml:trace>
  <inkml:trace contextRef="#ctx0" brushRef="#br0" timeOffset="8486">16284 7491 8355,'-12'-7'0,"4"-3"558,-1 6-420,7 0 0,-4 6 0,6 3 1,0 6-1,0 6 0,1 2 0,2 3 1,1 3-271,-1 4 0,-2 1 0,-1 5 1,0-4-96,0 0 1,0-3-1,0-3 1,2 0-6,2 0 1,-1-6-1,5-2 1,2-5-21,1-4 1,1 2-105,0-6 0,6 0 0,2-4 1</inkml:trace>
  <inkml:trace contextRef="#ctx0" brushRef="#br0" timeOffset="8487">16545 7404 5754,'0'13'418,"0"-1"0,0 6 1,0 3-1,0 3 1,0 4-1,0 2 1,0 2-1,0 4 1,-2 1-352,-2 0 0,3 3 0,-3-8 0,1 1-462,-1 0 0,2-5 0,-2-1 0,4-5-263,4-5 0,3-5 368,6-4 1,-1-2-1,1-6 1</inkml:trace>
  <inkml:trace contextRef="#ctx0" brushRef="#br0" timeOffset="8658">16458 7677 8355,'-6'-4'229,"6"0"-215,6-6 1,8 9 0,2-5 0,5 2-109,2 0 0,8 0 0,2 4-563,3 0 0,1-6 0,0-1 1</inkml:trace>
  <inkml:trace contextRef="#ctx0" brushRef="#br0" timeOffset="10450">16892 7789 8355,'4'-20'0,"0"4"0,6 2 0,-3 2-36,0-1 1,2 5 0,-3 1 0,-1 0 0,1 0 397,-3-2 1,-3 3-1,-5 2 1,-3 3-285,-3 1 1,-5 1-1,-1 3 1,1 4-50,-2 3 0,4 3 1,-3 1-1,4 2-73,0-2 1,1 4 0,1 1 0,2-1-281,5-2 0,3-4 0,1 0 0,1-1 92,3 0 0,5-5 0,6-2 0,1-4 132,0-1 0,2-4 1,-1-2-1,1-1-11,0-2 0,-1-4 0,-5-2 1,-1-1 208,-3 0 1,2 3 0,-6 0 171,-1 1 1,-2-1-141,-1 1-198,-5 5 0,4 3 0,-4 8 1,4 4-88,1 3 0,0 2 1,1-1-1,2 1-62,1-1 0,6 5 0,-2-1 46,3-1 1,-3-5-1,1-3 170,0-2 1,2-1 0,2-4 95,-1 0 1,1-5-1,-2-3 1,-2-3-4,0-2 1,-1 1-1,4-1 106,1 1 1,-5-2 0,0-1-1,0-1 1,1 0 19,-1 3 0,-4 4 1,3 1-103,-1-2 1,-2 6-88,-4 4 0,0 2 0,0 7 0,0 4-31,0 2 1,0 6 0,0-3-1,0-1-138,0 1 1,0 3-1,1-3 1,2 0-113,1 0 0,4-2 0,-2-5 81,1-2 0,-3-4 196,4-5 0,-1-1 0,3-3 0,-4-5-23,0-2 1,4-5 0,-2-2 0,1 0 42,0 0 1,2 0 0,-3 3 0,2-2 80,-2 2 0,3 1 0,-4 2 0,1 1 27,0 3 1,-3 1 0,3 4-33,1-1 0,-3 1 0,-2 7 0,-1 5-60,1 2 1,-3 1 0,5 2 0,-2 1-58,0 2 0,2 0 0,-2-1 0,4 0-145,3-1 1,-3-5 0,2-2 0,2 0 65,4-1 1,0-1 0,-3-6 47,-1 0 0,4-1 1,2-2-1,0-3 0,0-1-37,-3-2 0,-1-2 0,-1-3 15,-1-3 1,0 4-1,-1-4 1,-1 3-1,-3 0 16,-2-2 0,0 2 0,-5-2 104,0 2 1,-2 3-42,-2 3 0,-3 2 0,-5 6 34,-1 0 0,5 6 0,1 3 0,2 5 22,2 3 1,2-1 0,1-2 0,0 1-169,0 2 0,0-1 0,1-4 0,3 1-88,4-1 0,3-1 0,3-2 1,1-5 53,2-3 0,5-1 1,-3 0-1,2-1-83,-1-3 1,0-2 0,0-4-1,-3 2 230,-3-1 0,-2-3 1,1 0-1,-1 0 304,0-1 0,-5 1 1,-3-1-14,-2 1 1,-2 4 0,-2 1-87,-2 1 0,-3 2 0,-4 6 0,2 0-65,0 3 0,3 4 1,-3-1-1,4 3 0,1 2-200,0-1 1,-1 1-77,5-1 1,5 0 0,0 1 0,2-2 0,3-1 57,1-2 1,5-4-1,1 3 1,-2-2-292,-1-2 1,-2-2 0,0-1-1,1 0 142,-1 0 0,1-5 0,-1-3 0,-1-3 311,-3-2 1,2 1-1,-6-1 1,-1 1 16,-2 0 1,-1-1-1,0 1-189,0-1 1,-5 7 0,-4 0-1,-2 2 9,-1 0 1,-5 0 0,1 4 6,1 0 0,2 5 1,5 3 28,4 3 1,3-2 0,2-1-43,3 2 1,3-5 0,5-1 0,2-2-20,3-2 0,-2 0 0,4 0 0,0 0 69,1 0 1,-5 0 0,3-2 0,-2 0 158,1-3 1,-1 0 0,-3 2 293,-1-1 0,1 0-10,-1 4 1,-6 1-289,-6 3 1,-2 3 0,-6 6 0,0-1 0,1 0 0,-3 5-203,6 0 0,0-1 0,5-4 0,3 0 0,5-4 124,2-4 1,1-3-389,0-1 1,1 0-1,-1 0 1,2-1-1,1-3 1,2-4 91,-2-4 1,-1 4 0,-2 0 106,0-2 0,1-1 1,-1-1-1,-1-1 621,-2 1 0,-3 5 228,-1 3-529,-4 3 0,4 6 0,-5 3-91,0 3 0,-4 2 1,0-1-145,1 1 1,3-1 25,5 0 0,1-5 0,8-2-91,3-4 0,-2-1 0,4 0 0,-1-1 0,-1-2 111,1-1 0,0-6 0,2 2 1,-3-3-1,-3-2 116,-2 1 1,0-1-1,-1 1-168,-2 0 0,0-1 1,-5 1-1,-1-1-100,-1 1 1,-2 0-1,0-1-49,0 1 1,-6 5 0,-2 3-182,-3 2 336,-2 8 1,2 1 0,3 5 0,4 1 0,3-1-44,1 0 0,1 1 0,3-1 159,4 1 1,-1-1 0,1 0 0,2 1 0,1-2-15,2-3 1,3 3 0,1-4 222,-2 0-310,-1 4 0,-14-5 1,-9 2-1,-10-3 38,-9 1-678,2-5 1,-15 10 0,2-4 0</inkml:trace>
  <inkml:trace contextRef="#ctx0" brushRef="#br0" timeOffset="11143">19484 7888 8856,'-1'-13'0,"-2"1"0,-1 0 0,1-1 0,0 2 27,-1 3 0,1-2 1,-5 5-1,-2-1 1,-1 1-1,-1 2 0,0 2 1,-1 2-34,1 3 1,1-1 0,1 4-1,3 0 1,2 0 0,2 2 78,2 2 0,6 0-163,3-2 0,1 2 0,2-3 0,3 3 0,1 1 1,1 1-21,1-1 0,5-1 0,-3-1 37,0-2 1,-1 0-1,-5 3 1,-2-1 0,-3-2 33,-4 2 1,-3-3 23,-1 1 0,-5 0 0,-3 3 0,-3-1 0,-3-3 0,-3 0 0,-2-2 1,0 1-153,2-3 57,3-2-852,8-1 764,0-6 1,17 0 0,3-7 0</inkml:trace>
  <inkml:trace contextRef="#ctx0" brushRef="#br0" timeOffset="12049">19918 7900 7705,'-5'-12'65,"-2"-1"0,-2 7 0,1 1 0,-1 4 0,-2 1 394,-2 0 1,1 0 0,-1 1 0,1 4 0,0 3-557,-1 3 1,2 1-1,3 1 1,2-1 0,2 1-1,1-1 1,5-1-262,5-3 1,1 2-1,3-6 268,3-1 1,1-2 0,-3-1 0,1 0 0,-1 0 18,1 0 0,-1-1 0,0-2 57,1-1 1,-2-6-1,-3 2 1,-4-3-1,-2-1 1,-2-1-71,0 1 0,0-1 62,0 1 1,-5-2 0,0-1 0,-2-2 0,-1 1 0,-1-1-9,1 1 1,5-2 12,-1 1 1,3 4 0,1-4-70,0 3 1,0-2 0,1-1 0,3 2 42,5 1 0,-2 6 1,1 0-1,2-1 0,-1 1 1,1 1 40,-2 2 1,0 1-11,5 4 0,-6 1 133,-3 3 0,-3 3 0,-1 7 1,0 1-1,0 3 0,0 1 1,2 3 189,2 2 0,-3 5-302,3 0 0,3-1 0,0-4 0,1-2 21,1-1 1,-1-5 0,4 3 12,1-1 1,-1-5 0,0-6-178,1-2 1,-1-1 0,1-4 0,-1 0 45,0 0 1,-3 0 0,-1-1 0,2-2 0,1-2 0,0-2-1,-2-3-42,0-1 0,-7 3 79,2 0 0,-1-1 0,0-3 1,1-1-1,-1 1-155,-2 0 191,-1 5 74,-5 1 1,3 8-1,-2 2 1,3 4 13,1 3 0,1 6 0,2-1-19,1-1 1,6-1-1,-2-1-12,3-1 0,-3-1 1,1-1-1,0-4 0,2 0-14,2-3 1,-5-2 0,0-1 0,2 0 22,1 0 1,1-5-30,1-4 0,-5 2 0,-1-1 1,0-1-1,0-2 6,2-2 0,-2 1 0,0-1 0,0 1-8,0-1 0,-3 5-49,4 0 35,-5 5 0,2-1 1,-3 8-1,1 4 1,1 3 15,-2 2 1,0 1 0,-1 1-35,3 1 1,-1 1-1,5-5 1,1 1-1,-1-1 87,0 1-658,0-7 0,10 5 0,2-4 1</inkml:trace>
  <inkml:trace contextRef="#ctx0" brushRef="#br0" timeOffset="12330">21072 7677 8355,'-2'-16'603,"-2"-1"-822,3 0 1,-3 11 0,6 3 0,4 6 524,1 5 0,0 7 0,2 3 0,0 1-161,0 3 0,-3 6 0,-1 1 0,-1 0-105,0 1 0,1-4 0,-5 3 0,1-3-114,3-1 0,-3-1 1,5-4-1,-2-3-2165,0-3 1793,6-2 1,-3 0 0,5 1 0</inkml:trace>
  <inkml:trace contextRef="#ctx0" brushRef="#br0" timeOffset="12708">20948 7851 8355,'1'-11'39,"3"2"1,4 4 0,5 1-259,3 0 270,-2-1 1,9 5 0,0 0 0,3 0-1,5 0 1,4 0 0,3 0 0,1 0 17,0 0 1,-2 0 0,-1 0 0,-3 2-203,-4 2 0,-9-1 0,-3 5 0,-5 2 108,-3 1 0,-4-3 0,-6 0 1,-5 2 146,-6 1 0,-1 1 0,-3 1 1,2-2 167,2-3 1,1 3-158,2-3 0,4-1 0,6 0-84,3-1 0,5-2 1,6-4-1,1 0-307,-1 0 1,5 0 0,-1 0 0,0-2 72,-2-2 0,-3-3 0,-2-5 0,-1 0-17,-3-1 1,-2 1 0,-6-1-26,0 1 1,-6 1-1,-3 3 1,-5 3-38,-3 4 0,-1 1 0,3 0 219,-1 0 1,-1 6-1,5 0 1</inkml:trace>
  <inkml:trace contextRef="#ctx0" brushRef="#br0" timeOffset="13458">22163 7863 8355,'-12'-12'0,"-2"5"0,-1 3-36,-2 2 1,1 2 0,3 0-1,-1 0 1,-1 0 0,-1 2-1,1 2 1,2 4 75,5 3 1,-2 1-1,6 1 1,1-1-242,2 1 0,1-1 1,0 1 120,0-1 1,5-1 0,4-3-85,2-4 1,1-2 0,1-2 202,-1 0 0,0-2 1,-1-2-1,-1-4 170,-2-3 0,1-1 0,2-1 84,-3 1 1,-1 1 0,-4 1-146,1 2 0,0 4-199,-4-5-47,0 7 1,1 0 0,2 8-1,2 1 1,2 2-175,3 2 0,1-2 0,1-1 0,1 0 54,-1-1 0,1 3 0,0-5 0,3 1 73,0-1 1,1-1 0,-5-4 0,0 0 130,1 0 0,-1-4 0,-1-1 0,-1-2 14,-2-3 0,-1-5 0,1-3 0,-4-1 114,-2-3 1,2 2-1,0 0 1,-1-2 36,-2-2 0,-1-1 0,0 1 0,0 0 248,0 4 1,0 2-1,0 5 79,0 1 1,0 6-458,0 6 0,0 7 0,2 10 0,0 2 43,3 0 0,-1 9 0,-4-2 0,0 3-108,0 1 1,1 3 0,2-4-1,1-1-131,-1-2 1,4-7-1,1-2 1,3-3-31,1-2 1,6-5-1,3-3 1,2-2 30,2-2 1,-2-6 0,0-2 0,-4-3 68,-1-2 1,-2-5 0,-3-1 46,-1 0 0,-4-5 0,-1 2 0,0-4 69,0-3 0,-4-4 0,2 3 0,-1 0 0,1-1 258,-3 4 1,0 6 0,-2 4-1,0 4 264,0 0 0,-2 6 1,0 5-296,-3 4 0,1 11 0,4 7 0,0 5-159,0 4 0,6 3 1,1 5-1,1-1-370,0-3 1,-5 7 0,2-3 0,0 0-578,-1-2 1,0-5-1,-4-5 1</inkml:trace>
  <inkml:trace contextRef="#ctx0" brushRef="#br0" timeOffset="13877">20538 8806 8355,'-4'-20'0,"-1"4"134,-2 2 1,0 2 0,-3 1 0,2 2 0,-2 5-125,-1 3 1,-1 1 0,-1 0 0,1 1 59,0 3 1,1 3 0,1 6 0,3-1-98,2 0 1,0 1 0,7-1 0,2 1-72,4-1 0,7-4 1,3-1-1,2-1-39,2-4 0,0 0 0,0-4 0,-3 0-69,-1-2 0,1-6 1,-5 2-1,-4-3 122,-3-2 1,-3 1 0,-4-1 0,0 1 19,0 0 1,-2-1 0,-3 1 0,-6-1 6,-4 1 1,-2 1 0,3 3 0,-1 4-58,-1 2 1,-1 2-319,5 0 361,5 6 0,7 1 0,7 5 0</inkml:trace>
  <inkml:trace contextRef="#ctx0" brushRef="#br0" timeOffset="14397">20985 8496 8355,'0'-18'-1147,"-2"0"0,-2-3 1571,-4 5 1,1 6-1,-1 3 1,-3 2-1,-3 2-375,-3 1 1,1 2-1,2 2 1,-1 2 24,-2 4 0,5 7 0,5 3 0,0 2 0,2 2 0,-1 1 1,4 3-1,0 3 23,2 4 1,2 3-1,0 3 1,4 1-295,1 1 0,-5 0 0,3-4 1,-4 2-223,-1 2 1,0-3 0,0-1 0,0-7-474,0-4 822,-6-6 1,0 3-1,-7-4 1</inkml:trace>
  <inkml:trace contextRef="#ctx0" brushRef="#br0" timeOffset="14398">20662 8868 8355,'6'-13'-520,"3"2"172,7 3 1,-1 1 0,5 4 0,1-2 0,1-1 319,3 1 1,0-1 0,9 4 0,3-4-37,2-1 0,-3-1 0,7-5 0</inkml:trace>
  <inkml:trace contextRef="#ctx0" brushRef="#br0" timeOffset="15718">21344 8458 8355,'0'-6'527,"0"1"1,0 10-545,0 3 0,0 4 0,2 5 1,2 3 94,4 4 1,-1 5 0,1 0 0,2 0-459,1 1 1,0-4-1,-1 3 1,-2-3-218,2-1 0,-1-2 294,0-2 0,2 3 0,-5-5 0</inkml:trace>
  <inkml:trace contextRef="#ctx0" brushRef="#br0" timeOffset="15719">21208 8744 8355,'0'-20'-92,"0"4"1,1 3 0,4 4 139,3 1 0,7 1 0,4-3 0,3 2 0,6-2 0,2 0 0,6 1 0,1 0-347,0 0 1,6 2 0,-8 0 0,-4 0-349,-3 0 0,-2 3 627,-9-4 0,-2 0 0,-7-5 0,-5 1 74,-6-1 1,0 2-1,-4 2 1,0 2 79,1 1 1,3 1 0,-3 2 356,1-1 1,3 1-1,-2 9 1,2 5-281,-3 4 1,4 7-1,-3-1 1,2 2-179,2 2 0,2 0 1,1 1-1,2 0-110,2-1 0,1 1 1,3-9-1,-1-2-84,-2-2 0,0-2 1,5-2-1,-1-5 36,1-3 1,-5-1 0,0 0 0,1-1 93,-3-3 1,1-3 0,-4-6-1,1 1 36,-1 0 1,2-2-1,1-1 1,-1-2 145,1 2 1,2 1 0,-2 2-16,1-1 1,1 2-86,4 3 0,-5 4-40,-3 8 0,2 3 1,-2 5-1,0 2-41,2 3 0,-4-5 0,7 2 0,0-4 15,2-1 1,2 1 0,1-2 0,1-4-93,1-2 1,1-2 0,-5 0 103,1 0 1,-1-2 0,0 0 0,1-4-1,-2-1-4,-3-3 0,2-1 0,-5-1 0,1 0-76,-1-1 1,-1 1-1,-4-1 1,0 1-236,0 0 1,0 3 300,0 1 1,-5 5 0,-3-1 52,-3 3 1,-2 5 0,2 3 0,1 2 84,2 5 1,5 1 0,-1-2 0,4-1-34,4 1 0,3-2 0,7-2 0,1-2 0,2-1 0,9-2 0,-1-4-279,1 0 0,-1 0 0,-3 0 1,-1-2-1,-1 0 88,-1-2 1,-1-6 0,-5 2 0,-1-3 308,1-2 1,-7 1 0,-1-1 119,-4 1 0,-1 0-22,0-1-89,0 6 1,0 3-222,0 8 1,0-1-1,0 5 1,0 2-87,0 1 0,0 1 0,0 1 1,1-2-11,4-3 0,0 3 0,5-3 57,-2 3 1,-5-2 0,2-2-1,1-2 4,2-2 0,-1-2 1,1-1 54,2 0 1,-3-1 0,1-3-1,0-5-65,-1-2 1,4 3 0,-3 0 0,3-2-8,2-1 1,-5 0 0,-1 2 0,0 2 110,0 1 0,-4 1 4,1 1-99,-3 2 1,-1-2 0,1 8-76,4 4 1,-3-1 0,7 2 0,0-1-45,2-1 1,0 0 0,-1-5-1,-2 3 42,2-3 0,1 0 413,1-2 1,1 0 90,-1 0 1,0 0-1,1 0-29,-1 0 1,2 0-73,3 0 1,-4 0-673,4 0 0,-9 5-654,-4 3 0,-2-1 817,-2 2 1,0-1 0,0 4 0</inkml:trace>
  <inkml:trace contextRef="#ctx0" brushRef="#br0" timeOffset="16163">23106 8508 8355,'-20'-7'229,"4"-4"1,2-3-1,2 2 1,1 2 778,2 1 1,2-2-813,3-2 1,3 1 0,-3-1-1,4 2 1,4 2 0,4 0 0,5 1-37,3 1 0,3 2 0,5 3 0,-2 0-207,-1-2 1,-2-1-1,3 5 1,-3 2-497,-1 2 0,3-1 0,-5 4 0,-1-1 1,-1 1 1,-7 3 0,-3 5 359,-2 2 1,-8 1 0,-2-3 0,-5 3-177,-3 1 0,-3 2 0,-6 3 0,0 1 29,0 0 1,5 0 0,0-2 0,1-1 297,0-1 1,3-6 0,-1 3 0</inkml:trace>
  <inkml:trace contextRef="#ctx0" brushRef="#br0" timeOffset="16164">23093 8880 8355,'0'7'2156,"2"-2"-1565,2-5 0,-2 0-861,7 0 1,-1 5-516,4-1-374,-5 0 0,4 1 0,-4 2 1</inkml:trace>
  <inkml:trace contextRef="#ctx0" brushRef="#br0" timeOffset="16428">23440 7565 8355,'0'-12'1291,"2"1"-1164,2 3 0,3 2 0,5 6 0,2 3 318,3 5 1,2 6 0,7 12 0,3 6-110,4 9 1,3 10 0,0 15 0,-3 6-312,-4 5 0,-9 10 0,-4 11 0,-11-47 0,-1 0-360,-1 1 0,-2-1 0,0 0 0,0-1 1,-4 35-1,-5-2-1285,-9-5 1,-5-9 1012,-3-7 0,-5-5 0,-2-8 1</inkml:trace>
  <inkml:trace contextRef="#ctx0" brushRef="#br0" timeOffset="53294">20662 10616 7879,'0'0'0,"7"0"0,10 0-134,6 0 0,5-4 1,9 0-1,2 0 0,3 0 1,8-2-1,8 1 1,5-2 156,3 0 0,10 0 1,-2-2-1,5 2 0,6 0 1,9 1-1,-43 3 0,2-1 1,1 1-1,0 1 5,3-1 0,-1 0 1,4-1-1,0 0 0,1 1 1,0 1-1,1-1 0,1 0-43,1 0 1,0 1 0,4-1 0,1 1 0,-3 2 0,1-1 0,-1 0 0,0-1-76,0 1 1,-1-2 0,2-1 0,-1 0 0,-2 2 0,0 0 0,-1 0 0,-1 0 88,-1-1 0,0 0 0,-5 2 0,-1 1 0,-3-2 0,-2 0 0,44 0-79,-12 2 0,-14 0 0,-18 0 1,-10 0-373,-10 0 452,-7 0 0,-12 4 0,0 0 0,-1-1 0,0-1 0,-2-2 0</inkml:trace>
  <inkml:trace contextRef="#ctx0" brushRef="#br0" timeOffset="54057">20886 11274 8355,'8'0'-224,"0"-2"0,2 0 0,1-3 0,1 3 0,1 0 1,0 2-1,2 2 187,2 2 1,5-3-1,-1 5 1,2-2 66,2 0 1,5 4-1,3-4 1,5-1-6,3-1 0,9-2 0,7 0 1,7-2 8,6-2 1,2 1 0,12-5 0,3 0-13,2 1 0,8-4 1,0 4-1,-45 3 1,0 0-4,1-1 0,1 1 0,5 2 0,-1 0 0,-2-1 0,-1-1-18,-1 1 1,1 1-1,2 0 1,0 0-1,-2 1 1,-1 0-1,1 0 1,0 0 0,2-1 1,0-1-1,-4 1 1,-1-1-1,4 1 1,0 1-1,1-1 1,0 0-1,0 1 1,-1-1-57,-2 1 1,0 1-1,2 0 1,-1 0-1,44 0 1,-3 0 53,-5 0 0,-6 0 0,0 0 0,-1 0 0,1 0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7:55:03.91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2952 6214 6038,'-11'-2'0,"1"-2"0,2-3-145,-2 0 160,-1 2 0,-1 3 0,-1 0 1,1-2 72,0 1 1,-5-3 0,-1 2 0,-1 0 0,-3 0 26,-2 0 0,4-2 0,-1 3-47,-1-1 0,-1-4 0,-1 3 0,2-1-24,1 0 0,6-2 0,-1 3 1,2-1-80,1 1 1,1 1 0,1 2-1,1-1 65,2-1 0,0 0 154,-5 4-100,7 0 0,0 2-81,6 2 1,0-2 0,0 7 0,0 0-8,0 2 1,0 7 0,0 2 0,0 2 59,0 2 0,-1 0 1,-2 9-3,-1 1 1,-4 4 0,3 4-1,1 7 1,0 6-13,0 5 0,0 6 0,4 12 0,0 3-15,0 4 0,0-1 1,0 9-1,0-1-26,0 3 1,0 2 0,0 0 0,0 0-14,0-1 0,0-44 1,0 0-1,0 43 0,0-1-12,0-1 1,0-5 0,1 5 0,2-2 16,1 0 0,0 4 1,-4-3-1,0 0 16,0 1 0,0 2 0,0-6 0,0 1 41,0 2 1,0-10 0,0 9 0,0-7-27,0-7 1,-1 5-1,-2-7 0,-1 1 0,-2-6 1,4-4-1,-2-4 0,-1-4-2,0-4 1,4-6 0,-4-5 0,4-8-36,1-3 0,6 0 0,0-6 1,3-4-52,-1-3 1,0-3 0,6-7 0,1-1-47,2 2 0,-1 0 0,-2-1 1,1-2 11,2-1 0,1 3 0,-3 0 0,1 2-58,0 1 1,1-1-1,0-1 1,0-2-107,0 2 0,-3 1 0,4 1 0</inkml:trace>
  <inkml:trace contextRef="#ctx0" brushRef="#br0" timeOffset="1330">9314 5990 8148,'13'0'0,"-2"-1"-136,-3-3 1,4 2 0,-1-2-1,6 3 1,2 1 0,3 0 80,2 0 0,0 0 0,1 0 0,0-1 1,0-2-1,0-1 0,-1 1 2,1 2 1,-4 2 0,-2 2-1,0 2 7,1 2 1,-5 1 0,0 5 0,-4-2 0,-4-2 71,-1 0 0,2 3 0,-4 5 0,-1-2 78,-2-1 1,-1 3 0,0 4-1,0 3-31,0 0 0,0 7 1,0 3-1,-1 6 125,-3 6 1,1 7 0,-5 7 0,-2 4-51,-1 7 0,-2 10 0,1 4 1,0 2-25,-1 3 1,2 3 0,2 0 0,2 0-66,1 4 0,4-47 0,0 1 0,2-1 1,0 0-1,0 47-127,0-4 0,1 2 1,4-2-1,1-2 34,1-3 1,3 4-1,-5-8 1,1-1-89,-1-2 1,1 3 0,-3-4 0,1-1 83,-1-5 1,-2 1 0,-2-1-1,-2-5 64,-1-4 1,-6-3 0,2 0 0,-3 0 30,-2 0 0,1-2 1,-2-2-1,-1-4-9,-1-3 1,-1-7 0,5-4-16,-1-5 0,5-5 1,0-5-1,-2-2 1,-1-1 6,-1-1 1,3-6-1,1 1-62,-2-2 0,-1-1 0,-1-2-37,0-3 0,-5 2 1,1-5-1,0 1-154,3-1 0,0 3 0,1-2 0,-1 1 62,1 2 0,0-2 1,-1 2-1,1 0-184,-1 2 0,1 2 1,-2-1 131,-2 0 1,-4 1 0,-4-1 0</inkml:trace>
  <inkml:trace contextRef="#ctx0" brushRef="#br0" timeOffset="14202">9413 6660 8355,'-8'0'-206,"0"0"0,-2 0 0,-1 0 0,-1 0-129,-1 0 1,2 1 0,2 2-1,0 1 902,0-1-210,3-2 0,2-5-237,8 0 0,3 0 0,7 4 1,1 0-2,2 0 0,3 1 0,-2 2 0,3 3-191,5 1 1,4-3 0,10 3 0,6-2 9,8-2 1,16-3-1,10-6 1,7-5-11,4-4 0,-42 5 0,1 0 0,48-8 0,-49 9 1,1 0-88,1 0 1,0 0 0,44-8 0,-8 5 0,-10 1-78,-10 3 0,-6-3 0,-11 4 0</inkml:trace>
  <inkml:trace contextRef="#ctx0" brushRef="#br0" timeOffset="19803">13271 5457 8548,'0'-12'1015,"0"-1"-495,0 6-371,5 2 0,2 5 0,5 0 0,1 0 0,-1 0 1,1-2 46,-1-2 1,0 2-196,1-7 1,3 1 0,1-4 0,-1-2 0,1-1 0,-1-2-286,0 2 1,0-4 0,-2-1 155,-3 1 1,-6 0 0,2 4-1,-1-3 1,-5 0 76,-4 0 0,-3 3 0,-7 5 90,1 2 0,-1 5 0,0-1 45,-4 3 0,3 6 1,-4 5-1,2 5 1,1 6-41,4 2 0,0 2 0,6 0 0,3-1-263,0 1 1,4 0-1,2 0 1,4-2 10,3-2 0,6 0 0,1-8 0,2-3-87,6-3 0,1-3 0,6-4 0,0-1-15,-2-3 0,4-3 0,-5-7 1,1-1 240,-1-2 1,-1-4 0,-6 4-1,-2-1 211,-5 0 1,-2-3-1,-1 5 15,-1 0 1,-5-2 0,-3 2-115,-3 1 0,-2 1 0,-3 3 1,-4 3 60,-3 4 1,-2 2 0,-1 4 0,-1 0 180,-1 2 0,-2 5 0,3-4 0,-2 2-159,2 3 0,3-3 0,2 0 1,3-1-32,2 1 0,0 2 1,5 3-1,0 0-212,0 1 0,6-1 1,2 1-1,3-1-331,2 0 1,-1-3 0,0-2 21,1-2 0,-1-1 515,1-4 1,-1 0 0,-1-1 209,-3-3 1,-1 1 0,-4-5-24,1-2 1,2 3-148,-2-1 1,-3 6 0,3 2 0,-2 7-157,-2 4 1,-5 7 0,1 3 0,0 4 19,-1 4 1,2 0-1,-4 7 1,2 2 49,2 1 0,-3-2 0,2-3 0,1-2 83,2-2 0,1-2 0,0-6-151,0-1 1,6-8 0,2 0 0,3-8-312,1-3 0,1-4 0,0-2-1130,4-4 1148,-3-3 1,9-7 0,-4-1 0</inkml:trace>
  <inkml:trace contextRef="#ctx0" brushRef="#br0" timeOffset="20060">14188 5073 8355,'-4'-13'0,"0"1"0,1-1-153,2 1 1247,1 5-783,0 2 1,0 14-1,1 4 1,2 2-385,1 3 0,0 5 0,-4 6 0,0 0-181,0 1 0,0-4 1,0 5-1,0-2-152,0 0 0,0 2-267,0-6 1,-5 3 0,-2-9 0</inkml:trace>
  <inkml:trace contextRef="#ctx0" brushRef="#br0" timeOffset="20791">14759 5283 8321,'12'0'-692,"1"0"1,0 0-122,4 0 905,2 0 1,6-4-1,1 0-259,3 1 0,3-4 0,5 1 0</inkml:trace>
  <inkml:trace contextRef="#ctx0" brushRef="#br0" timeOffset="21521">15478 5345 8853,'13'0'107,"-1"0"1,0-1-1,1-2 1,-1-2-1,1-2 1,-1-1-130,0 1 0,1-4 0,-1 1 0,1-4 95,-1-2 1,0-1 0,-1 5 0,-2-1-177,-5 1 1,1 0 0,-1-1-57,-1 1 1,-8 1 0,-6 2 6,-5 5 1,0 3 0,2 2 128,-2 3 0,2 1 0,-3 6 1,5 2 4,4 1 0,-2 4 1,6-1-1,1-1 0,2 1-55,1-1 1,1 2 0,3-4 0,3 0-1,0-3 0,8-3 0,-2 0 15,0-4 1,7-2 0,-1-2 0,2-2 0,-2-2 64,-1-4 1,-2 1 0,-2-1 0,0-2 94,-2-1 0,3-1 1,-8-1-1,0 1 129,-3 0 0,-2 3 423,-2 1-654,0 5 1,0-1 0,-2 8 0,0 5 0,-4 2 0,1 1-150,-1 0 1,2 1-117,4-1 1,0 1 0,0-1 30,0 0 1,1-1 0,3-2-1,5-5 1,2-3-34,1-1 1,1-5 0,-1-2 0</inkml:trace>
  <inkml:trace contextRef="#ctx0" brushRef="#br0" timeOffset="22265">15949 5234 8355,'0'-8'-431,"0"-1"1,5 5 910,-1-4 0,-2 0 0,-6-3-151,-4 2 0,-3 4 0,-1 5 1,-1 1-1,1 3-321,-1 5 0,0 3 0,-3 3 0,0 2-22,1-2 1,5 3-1,2 0 1,0 0-1,1 1-424,3 0 1,2-4 333,2 2 0,6-3 0,2-3 0,3-3 0,1-4-120,1-3 1,3-2 0,1-3 197,-2-4 1,-1-3 0,-2-2 0,1 1 130,-1-1 0,0-3 0,-1-1 99,-2 2 0,0 0 0,-5 0-7,-1-2 1,-1 1-174,-2 3 0,0 8-93,0 5 0,0 5 0,0 8 0,0 1 0,0 2 29,0 5 1,0 6 0,0 4 0,0 0 10,0 4 1,0 1 0,-2 2-1,-1 1 10,-1-2 0,-4 7 0,4-8 0,1 0 77,2-2 1,1-8 0,0 1 0,0-7 171,0-2 1,0-5 0,1-7 52,3 0 0,-1-7 1,5-8-216,2-2 0,0-5 0,-1-2-340,0-1 0,0-2 0,6-4 0,2 0 0,-2 2-1248,-1 2 914,4-8 0,-4 9 0,3-11 1</inkml:trace>
  <inkml:trace contextRef="#ctx0" brushRef="#br0" timeOffset="23150">16433 5122 8355,'0'-8'-907,"0"0"1061,0-1 1,0-3 0,0 0 747,0-1 1,6 1-625,2-1 0,-1 6 0,1 3-173,2 3 0,1 1 1,1 0-118,1 0 0,-5 1 0,0 3-28,2 5 1,-5 3 0,1 5 0,-2 3-1,0 4-273,-1 1 1,-7 4 0,-5-1 0,-2 0-65,-1-2 1,-2-1-1,-2 0 1,-4-2 221,1-2 1,0-3-1,4-6 1,-3 1-30,-2-1 1,5-5 0,-1-3 271,2-3 1,3-2 0,3-3 175,3-4 0,4-3 1,2-2-1,4 1-159,3-1 1,7 2 0,2 2-1,-1 2-85,2 1 1,-4 2 0,2 4 0,-2 0 42,-1 0 1,-1 6 0,0 2-187,1 3 0,-5 1 0,0 1 0,1-1 1,-1 1-202,0-1 0,-4-4 0,3 1-29,-1 0 1,3-3-1,-2-1 1</inkml:trace>
  <inkml:trace contextRef="#ctx0" brushRef="#br0" timeOffset="23369">16892 5271 8355,'12'-6'-49,"1"5"1,-1-3 0,1 3 0,-1 1 0,0 0 0,1 0-193,-1 0 1,5 0-1,1 0 1,0 0-103,-1 0 1,6 0-1,-4 0 1</inkml:trace>
  <inkml:trace contextRef="#ctx0" brushRef="#br0" timeOffset="23793">17450 5246 8355,'-5'-7'487,"5"2"1,0 5-101,6 0 1,6 0-1,0 0 1,-1-2-213,-3-2 0,5 2 0,-1-7-243,7 0 1,-5 2 0,-2-2-1,0 0-83,-1-2 1,-3 0 0,-1 0-63,-2-2 1,-1 0-1,-4-8 115,0 4 1,0 4 0,-1 2 0,-3 2 81,-4 5 1,-3 3 0,-2 1 76,1 0 0,-1 1 0,0 5 0,-3 6 0,0 7 52,1 5 0,5 1 0,3-1 0,2 3-98,2 1 0,2-1 0,2 2 0,3-5-142,4-3 0,9 1 0,3-5 1,4-4-368,1-3 0,6 0 1,5-6-1,4-3-685,0-3 920,10-5 1,-10-11 0,8-2 0</inkml:trace>
  <inkml:trace contextRef="#ctx0" brushRef="#br0" timeOffset="24366">18107 5135 7831,'-4'-13'692,"-1"2"-76,-2 3 0,4 1 1,-2 4-1,-1-1 203,-2 1 0,1 2-711,-1 1 0,-1 1 1,-3 3-1,0 5-342,-1 2 0,1 3 0,-1 1 1,1 1 308,0-1 1,1-1 0,2-1-569,5-1 0,3 0 0,1 1 1,1-1-196,3 1 0,5-7 527,7-1 1,-1-4 0,5-2 170,-3-4 0,-4 3 1,-5-7-1,2 0 0,-1-2 337,0-2 1,2 1-90,-3 0 1,-2-1-141,-2 1 0,-3 6 0,-1 6-145,0 7 1,-1 10 0,-3 3 9,-5 4 0,2 2 0,-1 3 0,-2 5 35,-1 6 0,-1-1 1,0 4-1,1-2 1,2-1-20,5-4 0,3 0 0,1-9 1,1-3 46,3-7 1,5-3-1,6-3 1,1-2 2,-1-5 1,-1-3-1,-1-1 1,-1-1-25,0-3 1,1-3 0,-1-7 0,1-1-243,-1-2 1,-1-3-1,-1 3 1,-2 0-2023,2 0 1806,1-3 1,7-10-1,1-2 1</inkml:trace>
  <inkml:trace contextRef="#ctx0" brushRef="#br0" timeOffset="24795">18529 4936 8355,'0'-12'878,"0"-1"0,0 1-876,0 0 0,6 5 1,1 1-1,1 2 1,0 0-1,2 1 1,1 2 237,1 1 1,1 0-1,-1 0 1,0 1 0,1 3-270,-1 4 1,-4-1 0,-1 2 0,-1 0-398,-3 2 0,-2 2 1,-1-1 210,0 1 1,-1-1 0,-4 0 0,-3 1 0,-3-1-7,-1 1 1,-1-1-1,2 0 1,2-1 113,0-2 0,2 2 0,-1-3 51,4 3 0,3-3 40,1 0 0,0-3 0,1 2 18,3-2 0,3 3 1,6-2 35,-1 1 1,0-3-1,1 4 1,-1 2 161,1 1 1,-2 3 0,-2 1-93,-1 1 1,-5 1 0,1-5 0,-2 1-1,-2-1 268,0 0 0,-6 1 0,-3-1-345,-7 1 0,-3-5 0,-6 0 1,-1 0-1,-1 1-1122,-2-1 0,-11-5 0,1 2 1</inkml:trace>
  <inkml:trace contextRef="#ctx0" brushRef="#br0" timeOffset="32892">14498 6672 8621,'-12'-11'0,"0"3"0,-1 4 0,1 3 283,-1 1 1,1 1-1,1 5 1,1 6 0,3 7-1,2 6 1,1 4 0,0 4-1,-1 2 1,3 0 0,0 0-153,2-1 0,2 3 0,2-9 1,5-3-1,7-6 0,4-4-434,4-4 0,1-7 0,1-1 1,1-7 73,2-8 1,4-6-1,-4-7 1,-1-1 111,-2-3 0,-3-2 0,-3-3 0,-7 1 13,-3-1 1,-7 2 0,1-1 0,-4 0-82,-4 1 0,-4-2 0,-9 3-8,-4 0 0,1 7 1,-4 1-1,-2 5 1,-1 7 4,-4 5 1,4 8-1,-5 6 1,2 8-19,2 6 0,6 5 0,4 2 1,3 2-447,4 1 640,7 4 1,-2-5 0,6 7 0</inkml:trace>
  <inkml:trace contextRef="#ctx0" brushRef="#br0" timeOffset="33109">15131 6734 8355,'0'-19'831,"0"1"-877,0 6 1,10 1-1,3 3 1,5 2-1,4 2 1,2-2-1,2 0 1,1-3 39,2 2 0,4 2 1,-2 5-1,-1 0-1907,0 0 1625,-6 0 0,-1 0 0,-3 0 0</inkml:trace>
  <inkml:trace contextRef="#ctx0" brushRef="#br0" timeOffset="33382">15242 6858 9377,'13'0'126,"5"-1"1,2-2-1,4-2-338,1-2 0,5 3 1,3-3-1,2 0 0,-1 2-529,-1-1 0,0-4 0,4 3 1</inkml:trace>
  <inkml:trace contextRef="#ctx0" brushRef="#br0" timeOffset="33677">16011 6462 8355,'-12'-14'746,"5"-3"-267,2 16 1,6-3 0,3 8 108,4 4 1,3 5 0,2 5 0,-1 6-411,1 8 1,-1 5 0,0 5-1,-1 3-191,-2 3 0,-4 2 0,-5-1 0,0 1-843,0 0 1,-1-1 0,-2 0-460,-1-4 1,-11 3 0,1-4 0</inkml:trace>
  <inkml:trace contextRef="#ctx0" brushRef="#br0" timeOffset="72852">20910 8607 10363,'13'-25'0,"-1"2"0,1 2 0,-1 5 0,0 2 0,1 3 0,-1 3 0,2 4 0,2 4 0,5 5 0,3 7 452,0 8 0,1 6 0,1 7 0,2 8 0,1 8 0,0 6 1,-2 5-422,-2 5 1,1 11 0,-10 0 0,-5 5-1,-6 6 1,-6 2 0,-8 1 0,-7-5-773,-6-6 0,-10 1 0,-4-8 1,-4-1-1,-2-5-345,-5-5 0,1-9 0,-9 3 0</inkml:trace>
  <inkml:trace contextRef="#ctx0" brushRef="#br0" timeOffset="73578">16532 9004 8355,'-12'-32'-192,"1"3"1,1 9 0,3 3-1,2 3 1,1 2 0,0 0 10,-1-1 0,1 1 0,4-2 0,0-1 0,0-2 1,0 1-1,0-2 419,0-3 0,10 2 1,2 0-1,2-1-78,0 1 1,2 0 0,1-2 0,-2 5 0,-1 2 0,-3 1 0,-1 2 212,-2 3 1,-8 0 0,-3 8 0,-11 7 85,-8 7 1,-1 10-1,-12 12-138,-3 8 1,5 4 0,-3 15 0,4 3-232,5 1 1,6 12 0,4-1 0,5 6-331,4 3 1,4-6 0,8-3-1,7-7 1,8-6-44,10-6 0,10-4 0,7-8-908,8-5 0,14-7 0,-5-10 1</inkml:trace>
  <inkml:trace contextRef="#ctx0" brushRef="#br0" timeOffset="74609">21654 9190 9244,'-4'-12'666,"-1"1"-1395,-2 2 0,3 4 634,-4 5 1,5 5-1,-1 4 1,2 2 0,2 1 474,0 1 1,0 0 0,2 2 0,2 2 0,3-2 0,1-1-385,0-2 0,0-1 0,6-2-33,3-5 0,-3-3 1,2-1-1,-2 0 25,-2 0 1,1-5-1,-1-5 1,1-4-135,-1-2 1,-4-5 0,-1 3 0,0 0 214,0 0 0,-4-2 1,2 3-1,-1 2 127,0 1 1,1 6-99,-5 0 0,4 6 1,0 2-1,-1 8-6,-2 8 0,-1 3 1,1 7-1,2 3-83,1 4 1,2 3 0,-4 3-1,4 1-87,1 1 1,-3 0 0,3-4 0,0-1-138,0-3 0,-5 3 0,3-4 23,-4 0 1,-1-2-1,0-5 1,-1-2 0,-2-2 64,-1-5 0,-10-3 0,1-5 0,0-4 114,-1-3 0,-3-2 1,1-3-1,1-6 28,1-5 1,6-4 0,1-6 0,1 0-101,3 0 1,8 1-1,3-1 1,3 0-277,1 0 1,5 5-1,1 0 1,1 4 103,3 5 0,2-2 0,0 6 0</inkml:trace>
  <inkml:trace contextRef="#ctx0" brushRef="#br0" timeOffset="74790">22275 9488 8882,'0'-13'719,"0"7"1,0 1-1,0 10 1,0 3-736,0 3 1,0 7 0,0 2 0,0 4-1,1 2 1,2 3 0,1 4-1465,-1 3 0,-2 1 0,-1 0 1</inkml:trace>
  <inkml:trace contextRef="#ctx0" brushRef="#br0" timeOffset="75368">20749 10232 9619,'0'-4'264,"0"7"0,0 9 1,2 9-1,2 8 1,4 6-1,4 5 63,5 3 1,-2 3 0,4 6-1,-1 2-420,-3-2 0,-1 6 0,-3 1 0,-3 3-1320,-3-1 0,-5-3 517,-5 0 0,-12 8 0,-10-3 1</inkml:trace>
  <inkml:trace contextRef="#ctx0" brushRef="#br0" timeOffset="76026">16607 10071 8355,'-25'-28'0,"2"5"163,2 8 0,3 6-43,6 9 1,-1 2 0,-1 3 0,-2 9 0,-3 11 0,-4 12-1,0 13 1,-2 12 0,3 11-51,4 8 0,6 15 1,4 4-1,5-3 0,6 3-387,5-5 0,10-3 1,5-12-171,5-10 1,12-9 0,1-16-8,6-3 0,3-15 0,-1-3 0</inkml:trace>
  <inkml:trace contextRef="#ctx0" brushRef="#br0" timeOffset="76840">21630 10629 8355,'-7'-6'257,"-4"5"0,8-5 0,-4 8 0,2 2 0,2 4-48,1 3 0,2 2 1,0 0-1,0 3 1,0 1-1,0 3 1,0 0-325,0 0 0,6-2 0,2-6-55,3 0 1,2 1-1,-1-2 1,0-3-160,1-4 0,-1-4 279,1-4 1,-5-3 0,0-5 0,2-2-1,1-1-50,1-2 0,-3-5 0,-1 3 80,1 0 0,3-3 0,0 5 0,-1 1 0,-1-1 67,-2 1 0,-4 3 55,4 5 0,-5 6 1,1 2-1,-4 9 484,-4 6-547,3 4 0,-6 7 1,4 2-1,-1 1 0,1 0 1,2 0-121,1 0 1,0 4 0,1-4 29,3-2 0,-2-1 0,3-1 0,-1-1 0,0-2 0,-2-3-90,-5-1 0,0-2-76,-5-3 0,-2-1 0,-5 1-15,-1-1 1,-5-4-1,3-1 1,0-1-1,0-3-161,3-2 1,1-1 0,2 0 253,-1 0 1,1-11-1,0-3 1</inkml:trace>
  <inkml:trace contextRef="#ctx0" brushRef="#br0" timeOffset="77243">22101 11013 8355,'0'-19'0,"0"2"0,0 4 110,0 0 7,0 6 0,5-4 0,4 4 1,2-1-1,1 1 0,1 2 0,-1 2-107,0 2 0,-3 2 0,-2 3 0,-2 4 0,-2 5-77,-2 3 0,-1-2 0,-1 3 1,-2-4-1,-2 1 79,-2 3 0,0-3 1,-3 2 73,2-2 1,5-6 0,-2 0 154,-1 2 0,5-3-161,-3 1 1,4-5-1,4 1 1,4-2-1,4-4 1,5-2 0,5-4-900,6-3 523,3-2 1,6 1-505,1-1 0,-1 1 0,0 0 0</inkml:trace>
  <inkml:trace contextRef="#ctx0" brushRef="#br0" timeOffset="78334">20985 12712 8355,'-6'-12'472,"-1"0"0,-1 1 215,0 2-1128,5-2 631,-2 10 0,6-3 1,3 8-1,6 6 1,5 5-1,4 5 272,0 4 1,10 3-1,-1 6 1,4 10-1,1 11 1,0 11-1,-3 9-463,-5 6 1,-7 8-1,-10 6 1,-4 1 0,-2-3-602,-2-3 1,-6-3-1,-4-11 1,-3-6-948,-4-5 0,-9-8 878,1-7 0,-8 1 0,1-6 0</inkml:trace>
  <inkml:trace contextRef="#ctx0" brushRef="#br0" timeOffset="78998">16222 12998 8355,'6'-14'4,"1"-1"0,1-2 0,0 3 218,2 5 1,1-2-1,0 2 1,-1 0 0,-4-1 441,0 2 0,-3 5 0,-7-1-418,-5 3 0,1 8 1,-3 4-1,-4 6-47,-3 7 1,-3 5 0,-4 14-1,1 6-72,-1 8 0,0 9 0,0 5 0,2 5-259,2 3 0,9 3 0,8-2 1,5-2-467,7-7 1,12-2 0,15-16-1,9-5 1,12-6-532,7-3 0,11-7 0,8-2 1</inkml:trace>
  <inkml:trace contextRef="#ctx0" brushRef="#br0" timeOffset="80039">21717 13246 8355,'0'-13'108,"0"1"1,0-1-662,0 1 719,0 5 0,4 7 0,1 10 0,2 4 0,1 4 0,1-1 209,-1 1 1,0 4 0,5-1-353,-1 3 1,-1-4 0,-1-1-1,-2 1-176,2-1 1,-5-4-1,1 2 99,-1-3 0,-2-8 58,5-1 1,-1-11-1,3-5 1,-2-4-2,2 0 0,1-5 0,1 0 0,-1-2 5,-3 1 0,3-1 1,-4 5-1,1 1-22,1-2 1,-2 4 0,1-2 0,-4 2 2,-3 1 1,3 5 0,1 0 250,-3-2-125,5 5 0,-4 6 0,4 12 0,-2 4 51,-2 3 0,-1 5 1,-1-1-1,2 8-32,1 4 1,0 1 0,-3 2-1,2 2-82,1 5 0,0 0 1,-4 1-1,0-1-55,0 1 1,0-5 0,-1 0 0,-2-4-359,-1-1 1,-6-4 0,2-2 0,-3-4 195,-1-3 0,-2-8 0,-1-1 1,-2-5 79,2-6 1,-3-2-1,2-4 1,1-3 80,1-8 0,3-5 1,1-6-1,3-3-40,2-1 0,2 0 0,7-4 0,6 1-111,5-1 1,4 4 0,7-1 0,2 5-330,1 3 0,5-1 0,-2 5 154,0 2 0,9 1 0,-2 2 0</inkml:trace>
  <inkml:trace contextRef="#ctx0" brushRef="#br0" timeOffset="80645">22299 13804 8355,'0'-13'-258,"0"1"425,6 5 1,-3-4 0,5 4 372,2 0 0,1-2 0,1 5 0,0 1-277,1 1 0,-1 2 1,1 2-174,-1 2 1,0-1 0,-1 5 0,-1 2-38,-2 1 1,-5 5-1,1 1 1,-1-2-105,1-1 0,-2 2 0,2 1 0,-3-2-168,-1-1 1,-4-2 30,0 0 126,0-5 1,4-3-1,0-8 1,0-4 19,0-3 1,1-3 0,3-1 0,3-1 24,0 0 1,4 3 0,-3 0-1,3 2-89,2 3 1,-1-2 0,0 6 27,1 1 1,-1 2 0,1 1 0,-1 1-7,0 4 0,-1-3 0,-1 5 0,-2 0 84,2 0 0,1 1 130,1 5 1,0-5 0,-3-1 24,-1-2 161,-5-1 1,7-5-1,-6-3-190,-1-4 0,-1-3 1,1-2-1,3 1-163,1-1 1,-3 2 0,3 2 0,0 0-145,-1 0 0,3-1 1,3 2 92,1 4 1,-1 2 0,0 2 0,-1 2-9,-2 2 1,2 3 0,-4 5 0,1 1-143,0-1 1,-4 5-1,3 0 1,-1 1-703,-4 0 0,0 4 0,-2-2 0</inkml:trace>
  <inkml:trace contextRef="#ctx0" brushRef="#br0" timeOffset="83252">2791 16632 8248,'-13'-5'-151,"1"1"0,3-1 405,1 1-184,5 2 0,-3-7 1,3 3-1,-1-1 1,1-2 27,2-2 1,5 2 0,1 2 0,3 0 0,6 2 0,6-1-237,3 4 0,7 0 0,3 2 0,6 0-458,6 0 1,-1 2-1,12 2 328,0 4 0,6-2 0,-5-1 0</inkml:trace>
  <inkml:trace contextRef="#ctx0" brushRef="#br0" timeOffset="86316">15367 15912 8355,'1'-16'14,"2"-2"1,1 0 222,-1 0 1,3 1 40,3 5 1,2 0 114,1-1-387,1 1 1,-1 4 0,0 1 0,1 0 0,1 1 0,1 1 0,3 2 0,-1 2 0,3 1-22,-1 0 1,0 0-1,3 0 1,-2 0 0,-2 1-1,-3 3-198,-1 4 1,-2-1 181,0 2 0,1-3 0,-1 4 0,1-3-194,-1-2 1,0 0 0,1-5 79,-1 0 1,1 0-1,-1 0 139,0 0 0,1-6 0,-1-2 25,1-3 0,-1 0 0,0 1 0,1 2 0,-1-2-20,1-1 1,3 0-1,1 2 1,-1 2-69,2 1 0,-4 2 1,4 4-1,-2 0-30,1 0 0,4 0 0,-4 1 0,1 2-83,0 1 0,4 5 0,-1-5 0,1-2 50,-1 0 1,1 2 0,-6 0 0,-1-1-108,-1-2 0,-1-1 222,-1 0 0,-5 0 0,-2 0 1</inkml:trace>
  <inkml:trace contextRef="#ctx0" brushRef="#br0" timeOffset="86566">16346 15441 8355,'-12'-4'-184,"1"-2"540,3-1 1,3 5 0,10-3 0,3 5-188,3 5 0,5-3 0,2 7 0,2 0-161,2 2 0,-3 6 0,2 1 0,-1 1 0,0 3-99,-4 2 1,-3 0 0,-5 3 0,-4 0-457,-3 2 1,-3 1 0,-7-1 0,-7 3 37,-6 0 1,-9 4-1,0-5 1</inkml:trace>
  <inkml:trace contextRef="#ctx0" brushRef="#br0" timeOffset="88781">18008 16359 8355,'0'-17'11,"0"1"0,-1 0 287,-3 3 324,2 6-390,-3-4 1,3 8-1,-2-4 1,-4 2-1,-2 3-27,2 5 0,-3 5 0,3 7 0,-3 3 1,-2 3-1,1 4 0,0 4-26,-1 2 0,2-3 0,2 2 0,2-1-226,1 0 0,3 0 0,7-5 0,5-4 1,2-3-124,1-3 1,6-6 0,3-1 0,2-2 84,2-2 1,0-7-1,0-6 1,-1-4-110,1-2 0,-1-6 1,-4 1-1,-5-1 123,-5 1 0,0-5 0,-6 3 0,-1-1-56,-2 1 0,-2-3 0,-3 5 0,-6-1-134,-5 1 1,0 3 0,-6 7-1,-1 3 16,-2 4 0,1 8 0,2 4 1,5 3-1171,2 2 1258,2 5 1,-1 1 0,1 6 0</inkml:trace>
  <inkml:trace contextRef="#ctx0" brushRef="#br0" timeOffset="88998">18455 16371 8355,'0'-19'0,"0"1"0,5 5 252,3 1 0,3 4 1,2 1-1,1 0 1,1 2-1,3-1-98,1 3 1,3-2 0,7 1 0,3 1-413,-1 1 1,4 2 0,-6 0 0,-2 2-536,0 2 60,-8 3 0,-1 5 0,-6 1 0</inkml:trace>
  <inkml:trace contextRef="#ctx0" brushRef="#br0" timeOffset="89160">18517 16532 8726,'12'-7'0,"2"3"61,2 3 0,0-5-215,4-2 0,5 1 0,5-1 1,2 0-472,3 1 0,-5-4 0,0 4 1</inkml:trace>
  <inkml:trace contextRef="#ctx0" brushRef="#br0" timeOffset="89419">19273 16024 8355,'0'-18'605,"2"8"0,2-1-594,4 4 0,-1 5 1,0 6-1,-2 4 1,-2 4 299,-2 5 0,-1 6 0,0 9 0,0 3-257,0 3 1,0 8 0,-1-1 0,-2 5-202,-1 3-1154,0-2 0,4 5 0,0-7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7:56:48.39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11894 7565 6846,'-7'-12'0,"3"0"0,2-1 0,4 1 0,2 1 0,6 3-109,5 3 0,-1 4 0,3 1 0,0 0 1,1 0-1,0 0 0,1 0 0,-1 0 215,0 0 1,4 0 0,-1 0 0,3 0 0,4 0 0,2 0 0,2 0 0,2 0-40,2 0 0,7-1 1,3-2-1,2-3-21,1-1 0,5 3 0,1-3 0,3 1-69,5-1 1,0 4 0,5-1 0,1 2 16,2 2 1,6 0 0,-4 0 0,4 0-6,0 0 0,3 0 0,-1 0 1,-2 0-3,-1 0 1,1 0 0,3 0 0,4 0 8,0 0 1,0 0 0,4 0 0,2 0 13,1 0 0,8 0 1,-3-1-1,1-2-8,1-1 0,-2 0 0,0 4 0,0-1-17,0-4 1,3 4 0,-47-1-1,0 0 9,1 1 0,1 1 0,-2 0 1,-1 0-1,1 0 0,0 0 1,0-1-1,1 0 0,-2 0 1,1-1 8,2 0 1,-1 0-1,-1 0 1,0 0-1,0 2 1,0 0-1,0 0 1,-2 0 31,50 0 0,-47 0 1,0 0-1,46 0 0,0 0-23,-2 0 1,-47 0 0,0 0 0,47 0 0,-1 0-12,2 0 0,-10 0 0,-1 0 0,-3 0 10,-3 0 0,-2 0 0,-9 0 0,-4 0-27,-2 0 1,-4 0 0,-2 0-1,-4 0 19,-3 0 1,-7 0-1,-1 0 1,-3 0-101,-3 0 0,3 0 1,-7 2-193,3 2 0,0-2 122,-3 7 0,3-1 0,-5 4 0</inkml:trace>
  <inkml:trace contextRef="#ctx0" brushRef="#br0" timeOffset="18610">3870 7801 7577,'12'0'-332,"0"-4"1,1 0 0,-1 0 0,1 0 358,-1-1 0,0-4 1,2 2-1,3-1 0,3 1 1,4 0 62,1 0 1,-1 3 0,3-3-1,0 1 1,3 4 91,2 0 1,3 2-99,6 0 0,6 0 0,9 0 0,9 0 0,5 0-41,6 0 1,7 0-1,1-1-82,5-3 1,9-3 0,-46 1 0,1-1 0,0 1 0,0-1 0,1-1 0,1-1-30,0-1 0,0-1 0,-1 2 0,0-1 0,-1 0 0,0 1-474,0 0 1,-1 0 0,40-13 0,-7 3 0</inkml:trace>
  <inkml:trace contextRef="#ctx0" brushRef="#br0" timeOffset="19533">4180 9227 6471,'0'-12'1835,"5"0"-1915,2-1 1,7 6 0,2 2-1,6-1 1,6-2 0,6-3-1,6-1 78,6-1 1,8-1 0,5-1-1,4-1 1,6 0 0,4 4 0,7 2-1,4 2 14,3-1 1,8 2 0,1-2 0,0 1-165,-3 1 0,-43 2 0,1-1 0,48-1-356,-49 4 0,1-1 0,45-7 288,-1 3 0,0-8 0,5-4 0</inkml:trace>
  <inkml:trace contextRef="#ctx0" brushRef="#br0" timeOffset="20275">4812 10492 8355,'51'-5'-408,"3"-3"1,5-5-1061,6-3 1385,4 2 109,11-10 1,-3 9-1,6-4-110,1 1 1,7-9-1,2 0 1</inkml:trace>
  <inkml:trace contextRef="#ctx0" brushRef="#br0" timeOffset="20928">5370 13680 8355,'-9'-25'0,"-4"0"-22,4 6 1,4 6-1,10 9 1,3 3-1,4 1 1,3 1-568,2 3 1,5-2 259,-1 2 0,2 3 0,2 0 1</inkml:trace>
  <inkml:trace contextRef="#ctx0" brushRef="#br0" timeOffset="30936">12018 11658 7513,'8'0'-361,"0"0"1,2 0 0,1 0 385,1 0 1,-3 0 0,-1 0 0,2-1-1,1-2 1,2-1 0,3 1 2,0 2 1,6 1-1,-1 0 1,2 0-1,2 0-2,0 0 1,5-4 0,3 0 0,3 1-22,1 1 0,6 1 0,3-2 1,0-1-2,0 1 0,5 2 1,-4 1-1,0 0-20,1 0 0,0 0 0,2 0 1,-1 0 11,1 0 1,-1 0 0,1 0 0,0 0 7,-1 0 0,1 0 0,1 0 0,0 0 2,-2 0 0,9 4 0,-4 0 0,5-1 9,3-2 1,0-1 0,0 0 0,0 0 8,0 0 1,-1 0 0,-2 0 0,-2 0 11,-2 0 1,4 0 0,-1 0-1,1-1-17,-1-3 0,3 3 0,-3-4 1,2 4-2,2 1 1,7 0 0,0 0 0,-3-1 22,0-4 1,7 4-1,1-3 1,1 1 61,7-1 1,2 3 0,2-5 0,1 2-55,0 0 0,7 0 1,0 4-72,-2 0 1,-7-4 0,4 0-1,-5 1 1,-3 1 22,-4 2 1,10 0 0,-9 0 0,1 0-153,-2 0 1,3 0-1,1 0 1,1 2 72,-4 2 1,4-1 0,0 4 0,2-1 20,-1 1 1,5-3 0,-4 5 0,-1-1 32,-2-1 1,2 3 0,-5-5 0,0 1-5,-3-1 0,-2 1 0,-1-4 1,-3 2 40,-2-1 1,2-1 0,-1-2-1,4 0 36,-1 0 1,5 1 0,3 2-40,-2 1 0,5 0 0,4-4 0,5 0 1,1 1-2,0 4 0,-41-5 0,0 1 0,1 1 0,0 0 0,1-1 0,1-1-10,0 0 1,0 0 0,5 0 0,0 0-1,-1 1 1,0 0 0,0 0 0,0 1-24,-1 0 0,0 0 0,-2 0 0,0 0 0,1-2 0,-1 0 0,-2 0 1,0 0-118,-3 0 0,0 0-416,3 0 1,-1 0 0,36 0-1,12 0 1</inkml:trace>
  <inkml:trace contextRef="#ctx0" brushRef="#br0" timeOffset="42349">19881 11212 8392,'1'11'357,"3"-3"1,5-4-321,2-2 1,7-2-1,4 0 1,5 0-1,6-2 1,3-1 0,4-2-947,6-2 0,-1-7 0,10-5 0</inkml:trace>
  <inkml:trace contextRef="#ctx0" brushRef="#br0" timeOffset="100140">7627 16408 8408,'-6'-8'1490,"3"1"-1234,6 2 1,-1 0 0,7 5-1,2 0 1,4 0 0,4 2-1,2 2-201,-1 4 1,1 3 0,4 2 0,0-1 0,-2 1-84,-2-1 0,1 2 0,-6 1-804,0 1 0,-4 2 1,-4-3-1,-4 2 125,-2-2 0,3 4 0,2 1 0</inkml:trace>
  <inkml:trace contextRef="#ctx0" brushRef="#br0" timeOffset="100353">7913 16284 8355,'-6'-12'89,"-2"-1"0,1 7 286,-1 1-317,5 4 1,-8 2 0,3 5-1,-3 6 1,0 8 0,1 3-1,2 2-293,-2 0 0,-1 4 0,-1 0 1,1-2-226,2-1 1,0-1 0,3-1 142,-1-4 0,-1 4 0,-4-5 1</inkml:trace>
  <inkml:trace contextRef="#ctx0" brushRef="#br0" timeOffset="100724">7962 15999 8355,'0'-12'79,"-4"-1"1,0 1 0,3 1 87,3 3 0,0-3 0,3 4 0,1-2 25,2 1 1,3 5-1,2-2 1,-1 1-156,0 0 0,1-1 1,-1 5-317,1 0 0,-2 6 0,-3 2 0,-4 3 16,-3 2 0,-2 5 0,-3 2 0,-4 4 25,-3 0 1,-6-3 0,0 0-1,2-1 127,2 0 1,1 2-1,3-7 130,1-4 0,8 0 0,2-8-87,9-5 0,14-2 1,1-5-1,3 0-119,2 0 1,3-2-1,-2-2 1</inkml:trace>
  <inkml:trace contextRef="#ctx0" brushRef="#br0" timeOffset="100967">8297 16433 8199,'-5'-7'-13,"5"2"1,0 5 206,7 0 0,4 0 0,1 0 0,0 0-196,1 0 0,3 0 1,2 0-1,2 0-272,2 0 1,0 0 0,0 0 0,-2 0-498,2 0 1,-4-4 626,-1-1 0,2-4 0,0 2 1</inkml:trace>
  <inkml:trace contextRef="#ctx0" brushRef="#br0" timeOffset="101300">8396 16284 8355,'0'-12'-701,"0"5"1085,0 1 1,0 16-1,0 4-340,0 4 0,0-2 0,0 5 0,0 0-86,0-2 1,0 3 0,0-4 0,0 0-1,0 0 1,0-3-1728,0-1 1245,0-7 347,6 4 0,1-4 0,5 5 0</inkml:trace>
  <inkml:trace contextRef="#ctx0" brushRef="#br0" timeOffset="101536">8682 16135 6967,'0'-19'0,"0"3"385,0 2 421,0 7 1,0 4 0,0 10-685,0 5 1,1 9 0,2 0 0,1 2-132,-1 2 0,-2 0 0,0 0 0,2-1-343,1 1 0,2 4 1,-3 0-1,2-1-491,2-2 0,0-3 493,1-2 0,9-3 0,-4-6 0</inkml:trace>
  <inkml:trace contextRef="#ctx0" brushRef="#br0" timeOffset="101920">9091 16247 8355,'0'-12'60,"0"-1"0,5 5 0,4 1 0,3 0 1,3 2-1,3-2 0,0 1-276,0 1 1,4-1-1,0 4 1,4-3 38,3 3 0,2-4 0,-4 2-236,2 1 1,-6 2 0,-5 1 0</inkml:trace>
  <inkml:trace contextRef="#ctx0" brushRef="#br0" timeOffset="101921">9141 16383 8355,'1'-19'128,"3"3"-138,3 7 1,9 3 0,2 3 0,0-3-64,0-1 0,4 3 1,0-3-1,4 2-186,3 2 1,5-2-218,-6 0 0,7 1 0,-3 4 0</inkml:trace>
  <inkml:trace contextRef="#ctx0" brushRef="#br0" timeOffset="102318">9785 16061 8355,'0'-12'-146,"0"-1"1,0 1 739,0-1 0,5 5 33,-1 0 0,0 7-707,-4 1 0,-4 5 1,-2 9-1,-1 2 130,-2 5 0,2 2 0,-1 2 0,-1 0-165,2 0 1,2 0 0,5-1 0,0 0 34,0-3 0,5-4 1,4-4-1,2-1 0,1 1 1,5-2-1,0-3 1,3-4 38,2-3 0,1-2 0,1-3 0,-2-4 25,-2-3 0,-3-7 0,2-3 1,-1-1 111,-3 1 0,-2-2 0,-4 2 0,-2-1-87,-1 2 1,-3-2 0,-8 5-138,-3 2 0,-4-3 0,-5 3 0,-3 2 0,-4 5-649,-1 3 1,-5 0 0,-2 5 0</inkml:trace>
  <inkml:trace contextRef="#ctx0" brushRef="#br0" timeOffset="113044">8074 17004 7256,'-7'-6'0,"3"-2"0,4-3-13,4-2 1,0 1 0,7 1 0,4 1 0,3 2 0,6 0 0,5 0 136,8-1 1,8 0 0,12-7 0,9-1 0,8-1 0,12-2-213,5 1 0,5 0 0,-45 8 1,0 1-1,1 1 0,0 2-189,-1-1 1,0 2-1,-1-1 1,0 1-1,49-6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7:59:21.28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9401 9227 5930,'12'0'-98,"1"0"0</inkml:trace>
  <inkml:trace contextRef="#ctx0" brushRef="#br0" timeOffset="1109">9488 9265 7992,'7'-13'0,"-3"1"0,-3-1 0,1 2 2,2 3-40,-3 3 210,5 5 0,-1 1 1,3 3-1,3 4 1,3 5-1,1 3 1,3 6-1,2 6 90,2 5 1,1 8-1,2 6 1,-2 4-284,-2 3 0,-9 12 0,-8 3 1,-2 7-287,-2 1 0,-6 0 0,-2-5 0,-6-6-70,-6 0 1,2-10 0,-10 2-1,1-7-82,0-5 1,-10 2-1,-1-4 1</inkml:trace>
  <inkml:trace contextRef="#ctx0" brushRef="#br0" timeOffset="1859">3113 9525 8355,'0'-12'-1092,"-1"-1"-110,-4 1 1120,4-1 0,-4 0 0,3-3 1,-1 0 273,-1 1 1,0 1-1,3 2 1,-2-1 83,-1 1 1,0-1 0,4 1-10,0 0 0,0 3 0,0 1-1,0-2 1,-2 5 0,-2 3 0,-5 9-54,-7 10 0,-3 12 0,-6 8 1,1 9-92,-1 6 0,0 6 0,0 9 0,2 5-394,2 1 0,-1 11 0,7-8 1,4-3-191,5-3 1,8-5 0,6-6 0,8-4-9,7-4 1,12-4 0,4-10 0</inkml:trace>
  <inkml:trace contextRef="#ctx0" brushRef="#br0" timeOffset="5401">10294 9686 8523,'0'-12'0,"0"-1"329,0 1 1,1 7-1,3 5 1,5 6 0,2 5 99,1 2 0,2 3-530,2 1 1,-2-1 0,4-3 0,-1-2 0,-1-1-296,-1-2 1,1-4-215,0 4 1,-2-5 284,2 1 1,-6-4 0,-3-4 0,-2-4 0,-2-3 49,-1-2 1,-2 1-1,0-2 1,0-1 289,0-2 0,-5-1 0,1 3 0,2-1 84,0 1 0,2 5 0,0 2 1238,0-2-1009,0 5 1,0 5 0,0 9 0,0 5-65,0 2 0,0 7 1,0-3-1,0 4-26,0 0 0,-1 3 1,-3 2-1,-5 2-213,-2 1 0,-1 7 1,0-5-223,-1 0 0,1 1 1,-2 2-1,-1 0 0,-2-1-288,2-3 0,1-2 1,3-8-1,2-1-641,0-1 848,7-6 0,-9 3 0,4-6 1</inkml:trace>
  <inkml:trace contextRef="#ctx0" brushRef="#br0" timeOffset="5643">10691 10058 8355,'0'-5'415,"0"5"0,-2 4 0,0 6 0,-2-2-217,1 1 1,1 7-1,2 2 1,0-1-249,0 1 1,2 3 0,1-3 0,1 1-89,-2 3 0,4-2 1,-2 0-1,-1 1-944,-2-2 0,-6 5 0,-2-5 1</inkml:trace>
  <inkml:trace contextRef="#ctx0" brushRef="#br0" timeOffset="6757">8669 10864 8355,'9'0'79,"-1"0"0,1 0 178,2 0 0,2 6 202,-1 2-366,1 9 1,-1-2 0,0 7 0,1 4 0,-2 6 0,-1 4 0,-2 2 0,0 4 0,-1 3-80,-3 3 1,-3 7 0,-1 2-187,0-1 0,-5 4 0,-5-7 0,-5 1 0,-6 0 0,-2 0 0,-3-2-688,-3-1 1,-8-1 0,-7-1 0</inkml:trace>
  <inkml:trace contextRef="#ctx0" brushRef="#br0" timeOffset="7382">3932 10976 8103,'-6'-12'-183,"-1"5"0,-7 4 0,-1 7 0,-3 9 0,-1 7 0,-4 9 381,-5 8 0,0 2 1,-3 8-1,0 2 1,4 5-1,1 4 1,2 3 219,4-1 1,7 4-1,9-9 1,4-1-652,4-3 1,14-2-1,12-12 1,12-6-806,12-8 446,13-5 1,20-11-1,7-2 1</inkml:trace>
  <inkml:trace contextRef="#ctx0" brushRef="#br0" timeOffset="8270">9575 11187 8383,'7'-6'0,"-3"-2"0,-3-3 0,0-1 254,4-1 1,-4 5-95,3 0 0,-1 4 1,1-3-1,4 3-99,3 5 1,-3 5 0,-1 6 0,-1 0 0,-2 2 0,0 1-141,0 2 0,2 3 0,-3-2 0,1 0 0,0 0-205,1-3 0,-2-5 182,5-2 0,-4-5 1,5 1-1,0-2 27,2-2 1,-4-7 0,-1-4 0,-2-5 0,1 0 0,1-1-1,0 1 1,-2-1-35,1-1 290,-3 5 0,7-5 0,-5 5-55,-1 1 0,0 5-70,1 3 0,-3 4 1,3 4-1,-2 6 0,-2 3 88,0 4 0,0 5-140,0-1 1,4 3 0,0 4 0,-1 1 0,-2-1 0,1-1-396,2 2 360,-3 3 1,5 1 0,-6-1 0,0-1 0,-2 0-1,0-1 1,-4-4-270,-1-4 0,-1 0 1,-5-5 207,1-2 0,-4-3 0,-1-4 0,0-3 0,1-4-210,-1-1-67,1 0 1,3-1 245,1-4 1,5-7 0,2-7 0</inkml:trace>
  <inkml:trace contextRef="#ctx0" brushRef="#br0" timeOffset="8583">9971 11596 7247,'-4'-12'0,"0"-1"0,3 2 0,4 2 0,5 2 244,3 1 0,1 2-183,1 4 0,-1 0 0,0 2 0,0 2 1,-3 3-122,-1-1 1,-3 5 43,3-2 1,-5 2 0,1 1 0,-3 1 0,-1-1 0,0 0 24,0 1 0,-5 3-80,-4 1 0,-2 1 0,-1-3 0,-1 0 0,1-2 0,1-4 390,3 1-211,-3-5 0,11 1 0,0-6 1,9 0-1,9-2 0,9-2-166,3-4 1,7-7-764,4-2 390,6 1 1,-3 3 0,6 1 0</inkml:trace>
  <inkml:trace contextRef="#ctx0" brushRef="#br0" timeOffset="9125">7975 12204 8355,'0'-12'-169,"1"-1"1,2 1 0,2 1 478,2 2 1,-3 4-1,5 5 1,0 1-1,2 3 1,2 6 0,-1 5-1,2 7-24,2 6 1,4 4 0,5 7-1,-2 6 1,-1 4 0,-3 4-1,-1 2-540,-3 3 1,-2 2-84,-5 2 1,-2 0 0,-9-1 0,-5-2-1,-10-1-768,-9 1 1,-10 2 0,-7 1 0</inkml:trace>
  <inkml:trace contextRef="#ctx0" brushRef="#br0" timeOffset="9654">4626 12204 8355,'-5'-25'-500,"-2"6"0,-2 6 168,1 9 0,4 4 0,-4 6 218,-2 6 0,-1 7 1,-3 12 365,-2 6 1,-2 10-1,-4 8 1,2 3-1,3 5 1,1 6 0,3 6-1,2 0 1,2 1 217,5-3 1,10-3 0,6 1-759,7-5 0,16-8 1,9-7-1,11-9-737,11-8 576,11-12 1,5-10 0,5-6 0</inkml:trace>
  <inkml:trace contextRef="#ctx0" brushRef="#br0" timeOffset="10538">9438 12626 8355,'0'-13'-198,"0"1"0,2 1 0,0 1 1,2 2-1,1-2 0,-1-1 1443,0-1-969,6-1 0,-9 8 0,3 5 0,-1 7-193,1 4 0,-3 1 0,3 2-114,-2 2 0,-1 2 1,2 3-1,1-3 1,-1-1-60,-2-1 0,3 1 1,2-6-1,-1-2-205,1 0 0,-1-5 177,0 4 0,1-7 76,7-1 0,-2-5 1,-2-8-1,-2 0 1,0-3-27,0 0 0,1-2 83,5 1 0,-5 4 1,-1-4-1,0 3 371,0 2-367,-4 0 1,2 6 0,-5 6-1,0 8 76,0 7 1,0 5-65,0 5 1,4 1-1,2 1 1,-1 4-1,2 0-86,0 4 1,-4 5 0,1 1 0,-1-1-48,1-1 1,-3-2 0,3 0 0,-2 0 0,-2-1-43,0-3 0,-6-3 0,-1-5 113,0 0 1,-4-6-1,3-2 1,-3-5 0,-3-2-1,-1-3-45,-1-2 1,-1 0 0,5-5 10,-1 0 1,1-6 82,-1-2 1,7-5-1,1-3 1,4-5-1,1-2-47,0-2 1,1 0-1,4 2 1,4 1-67,6 1 1,0 2 0,5-2 0,-1 4 0,-1 5-1,0 2-141,-3 2 1,4 5-1,1-2 1</inkml:trace>
  <inkml:trace contextRef="#ctx0" brushRef="#br0" timeOffset="10982">9909 13109 8497,'-4'-12'0,"2"-1"0,3 2 0,4 2 0,4 2 457,-1 1-398,0-3 0,5 7 0,0-3 1,3 1-236,0 0 0,1-1 110,-5 5 0,-4 0 0,1 0 0,0 0-164,2 0 1,-4 2 174,-3 2 0,-4 3 0,-4 5 0,-4 1-45,-3-1 1,0 0 0,1 1-1,2-1 43,-2 1 1,3-5-1,1 0 46,0 2 1,2-3 0,5 0 59,3-2 0,-1 1 0,5-4 0,2 4-23,1 1 40,1 1 0,1 0 0,-1 1 147,1 0 1,-6-2-39,-3 1 0,-3-3 1,-1 3-1,-1 1-112,-3 3 1,-7 0-244,-6 0 1,-5 1-1,1-1-495,-2 1 0,-7-1 0,-2 0 1</inkml:trace>
  <inkml:trace contextRef="#ctx0" brushRef="#br0" timeOffset="12260">2518 14647 8355,'0'-12'-966,"0"-1"114,0 1 782,0 0 0,0 3 165,0 1 0,1 5 0,3-1 0,4 3 100,3 1 1,2-2 0,1 0-1,1-3-86,1 3 0,6-4 0,-1 1 1,3-1-82,0 1 1,5 1 0,0 4 0,0 0 2,1 0 0,2 0 0,5 0 0,2 0-85,2 0 1,5-5-1,6 1 1,5 0 6,3-1 0,1-1 0,9-4 0,2 2-69,1-1 0,4-2 0,3 0 0,4 1 98,0 2 0,0 1 0,3-3 0,0 2 24,0-2 0,1 0 1,4 1-1,3 1 15,-1-2 0,-41 5 0,0-1 0,45-6 0,-47 5 0,1 1 4,0 0 0,0 0 0,2-1 0,0 1 0,1 0 0,-1 0 1,1 0-1,-1 0 24,1-1 0,0 1 1,-1 2-1,-2 0 1,2 0-1,0 0 1,-1-1-1,0 1-20,-2 1 1,0-1 0,5-1 0,1-1 0,-3 3 0,1-1 0,2 0 0,0 0-51,2 0 1,-1 0-1,2 0 1,0 0-1,0-2 1,-1 1-1,1 0 1,1 0 49,2 1 1,0 0 0,0 0 0,0 1 0,0-2 0,0 0 0,0 1 0,0 0 9,1-1 0,1 0 0,3 0 0,0 1 0,0-1 1,0 0-1,1 1 0,0 0-17,1-1 1,-1 0 0,5 2 0,0 1-1,-6-1 1,0 0 0,0 1 0,1 0-17,2 0 1,0 0-1,-4-1 1,1 0-1,0 2 1,0 0-1,-1-2 1,0 1-36,-2 1 0,1 0 1,1-2-1,1 0 0,-1 1 1,-1 0-1,3 0 0,-1 0-20,0-1 1,0 0 0,5 3 0,-1-1 0,-3-2 0,-2 0 0,1 1-1,-1 0 16,2 0 1,0 0 0,0 0 0,0 0 0,-1 1-1,1 1 1,-2-2 0,1 1-43,-2-1 0,0 0 0,1-1 0,0 2 1,-3 0-1,1 2 0,-1-1 0,0 0 31,-1 0 0,0 0 0,0 0 0,-1 0 0,-4 0 0,-2 1-120,0 1 1,-1 0 163,-2-2 0,0 2 0,46 7 0,-48-6 0,0-2 0,1 1 0,1-1 0,0 0 0,1-1 0,54 0 0</inkml:trace>
  <inkml:trace contextRef="#ctx0" brushRef="#br0" timeOffset="20074">2406 15763 8430,'-4'-16'376,"0"-1"-457,-6 1 1,9 3-1,-2 2 1,6 4-1,4 7 281,0 7 0,4 6 0,-3 2 1,1 3-1,1 1 0,-2 2-183,2-2 0,-4 3 1,-1-5-1,-1-1 0,2-1-141,1-2 0,-5 2 1,4-8-96,-1 0 0,1-3 0,2-8 94,-4-5 0,2-6 0,-2-1 0,-1-1 84,-2-1 1,0 3-1,2-4 1,1 1 134,-1 3 1,0-3-1,0 1 1,1 2 125,-1 1 0,-2 6 1,0 1-83,3 2 0,-2 2 0,3 6-23,1 1 0,-5 10 1,5-1-1,-1 5-108,3 4 0,-1 2 1,2 1-1,0-2-46,2-2 0,-2 5 0,-3-4 0,1 0-21,0 1 0,-4 1 0,1 1 1,-2-1 11,-2 1 0,-5 0 1,0 0-1,-2-2-39,-3-2 1,-1 1 0,0-4 0,2 0-69,0 0 0,0-3 0,-6-5 0,-1-2-177,5 1 1,-1-3 213,4-2 1,-2-4 0,0-3-1,4-2-76,0-2 1,2-1 0,4-5 0,0 1 5,0-1 0,5 1 0,2 0 0</inkml:trace>
  <inkml:trace contextRef="#ctx0" brushRef="#br0" timeOffset="20328">2803 16135 8355,'0'-12'343,"0"0"0,0 3 617,0 1 1,1 5-690,3-1 0,-1 4 0,4 4 1,0 5-332,0 2 0,-4 7 1,1 2-1,-1 4-203,1 0 0,-3 1 0,3 0 0,-2 0-228,-2 0 0,-5-5 0,1 0-479,2-2 1,0-2 566,2-4 1,6-5-1,1-1 1</inkml:trace>
  <inkml:trace contextRef="#ctx0" brushRef="#br0" timeOffset="20570">3063 15726 8355,'0'-12'871,"0"-1"-856,0 6 0,0 3 0,0 8 0,0 5 0,2 3 1,2 5-1,3 3 197,0 4 1,2-4-1,-3 1 1,1 1-1,1 0-372,-1-1 1,0 1 0,-4-6 0,1 1-17,-2 1 0,4-4 1,-2 2-1,-1-2-599,-2-2 0,-2-1 332,-3-2 1,-3 2-1,-6-4 1</inkml:trace>
  <inkml:trace contextRef="#ctx0" brushRef="#br0" timeOffset="20865">2964 15900 8355,'0'-13'283,"2"5"1,2 1-304,4 2 0,4 1 0,5 4 0,4-2 0,2-1 0,2-1 0,1 0 0,2 0-952,0 0 1,1 0 699,-4 4 1,-6 0 0,-1 0 0</inkml:trace>
  <inkml:trace contextRef="#ctx0" brushRef="#br0" timeOffset="21297">3448 15763 8355,'0'-12'506,"-6"5"0,4-3 206,-7 6-624,7 0 1,-3 6 0,8 2 0,3 4-1,1 3 111,2 1 0,2 1 0,0-1 1,-1 1-406,-2-1 1,0-4 0,3 1 0,-1-1-265,-2-1 0,1-2 0,3-5 197,0 0 0,1-1 0,-2-3 0,-1-3 187,-2 0 0,-1-4 1,2 3-1,-2-3 76,-1-2 1,2-3 0,-4-1 0,0 3 290,2 5 1,-5-2 0,3 2 821,-2-2-717,-2 4 0,0 3 1,0 8-160,0 5 0,0 7 0,0 5-99,0 2 0,0 2 0,0 1 0,-2 3 0,0 3-22,-3 0 0,-4 8 0,1-3 0,-2 1-230,2 1 1,-3-3 0,4-3 0,-2-4-79,1-3 0,5-7 0,-1-2 0,3-3-370,1-2 0,0-4-501,0 1 1,5-7 0,2 4 0</inkml:trace>
  <inkml:trace contextRef="#ctx0" brushRef="#br0" timeOffset="21751">3845 16185 8355,'-9'-7'395,"3"2"-352,0-1 0,2 3 0,5-4 0,3 1 321,5-1 0,2 4 0,1-1-298,1 2 0,-2 1 0,-2-2 3,-1-1 1,1 0 0,2 5-95,-3 4 1,-1-3 0,-4 7-184,1 0 0,0 2 1,-4 2 67,0-1 0,-1-1 1,-2-1 128,-1-2 1,0-4 42,4 4 0,0-3-18,0 3 1,0-4-1,1 3 1,3-2-188,4-2 0,3 3 0,2-2 90,-1-2 1,1 4 0,-1 0 0,0 0 152,1 4 0,-1-3 0,-1 1 0,-3 2 90,-3 1 0,-4 1 0,-2 1 56,-4-1 0,-1 0 1,-8 1-1,-1-1-327,-2 1 0,-1-1 1,3-1-1,-3-1-534,-1-2 1,4-5 0,-2 1 125,3-3 1,2-1-1,0 0 1</inkml:trace>
  <inkml:trace contextRef="#ctx0" brushRef="#br0" timeOffset="22027">4353 15615 8355,'0'-13'1027,"2"6"0,2 3-1316,4 3 1,3 6 0,3 4-1,1 3-11,2 4 0,5 4 0,-2 5 1277,4-1 1,0 7 0,1 2-1,0 4 1,-2 3-729,-2 1 1,-3 2 0,-7-2 0,-3 3-407,-3 1 0,-5 3 0,-6-4 1,-6 1-2352,-8 1 1164,-9-1 1,-13 5 0,-9-1 0</inkml:trace>
  <inkml:trace contextRef="#ctx0" brushRef="#br0" timeOffset="22501">2046 15503 8355,'-12'-6'-308,"0"5"0,-1-3 1,1 4 509,-1 4 1,-5 6 0,-4 10-1,-4 8 1,-4 6 0,-2 6-1,-2 9 1,-1 4 0,2 7 681,4 0 1,14 4-603,7 2 1,6-3 0,9 3 0,10-4-596,10-4 1,11-4 0,6-7 0,7-3-982,4-1 1,3-2 0,4-4 0</inkml:trace>
  <inkml:trace contextRef="#ctx0" brushRef="#br0" timeOffset="23183">5023 15825 8470,'0'-12'344,"-6"5"-376,5-4 0,-4 8 0,6-4 277,3 2 1,3 1-1,5 5 1,1 3 0,-1 6-1,2 4 1,1 4-1,3 0 1,0 1 19,0 0 1,4-2 0,-3 2-1,0-1-375,-2-3 0,1-1 0,-2-2 0,0-1 0,-3-1-753,0-2 1,-1-4 539,1 5 1,-1-7-512,0 2 0,-5-2 0,-1-2 0</inkml:trace>
  <inkml:trace contextRef="#ctx0" brushRef="#br0" timeOffset="23434">5283 15763 8513,'-4'-5'372,"0"5"0,-4 5 0,2 9 0,-1 1 0,-2 3 0,-2 2 0,-3 2-338,-3 1 1,2 2-1,-5 0 1,-1-2 0,2-1-140,2-1 1,3-2 0,2 2 0,1-5-344,3-2 0,-2-2-613,6 1 0,0-1 0,4 1 1</inkml:trace>
  <inkml:trace contextRef="#ctx0" brushRef="#br0" timeOffset="23679">5593 16049 8872,'7'-2'0,"-3"6"0,-2 7 0,-2 5 0,0 0 1012,0-1 0,0 5-1052,0 0 0,0 4 1,0 0-1,0 0 158,0-3 1,0 2 0,0-4-644,0 1 1,0-3 0,1-4-423,3-1 1,3 1-1,6-1 1</inkml:trace>
  <inkml:trace contextRef="#ctx0" brushRef="#br0" timeOffset="24168">6350 15701 8355,'0'-19'-2,"0"3"1,0 6 227,0 2 0,0 3 0,1-1 0,2 1 1,3 7-1,-1 5-70,1 4 0,3 3 1,-2 2-1,0 6 1,-3 4-92,-2 3 1,2 2-1,0-4 1,-1 2-364,-2-1 1,-1-2 0,0-1-1,0-2-1162,0-2 867,-6 2 1,0-4 0,-7 6 0</inkml:trace>
  <inkml:trace contextRef="#ctx0" brushRef="#br0" timeOffset="24398">6164 15887 8674,'1'-11'0,"3"3"0,6 4 0,4 3 439,2 1 0,2 0 1,-1 0-390,4 0 1,3-2 0,4-1 0,2-2 0,2-2 0,1-1-563,-1 1 0,-3 0 0,-9 4-245,-3-1 0,2 0 0,0 4 1</inkml:trace>
  <inkml:trace contextRef="#ctx0" brushRef="#br0" timeOffset="25837">7441 15379 8355,'0'-24'0,"0"4"0,0 3 300,-5 9 1,-3 8-1,-8 10-203,0 5 1,-2 10 0,3 8 0,-3 5 0,0 6 0,0 7 0,3 3 0,1 3 0,2-2 94,-1 0 1,6 5 0,3-4 0,3-5-303,1-2 0,5-6 0,4-2 0,3-4-289,5-3 0,-2-4 0,7-7 0,3-2-413,2-5 0,2-3 433,-4-5 1,0-2-1,0-6 1</inkml:trace>
  <inkml:trace contextRef="#ctx0" brushRef="#br0" timeOffset="26274">7751 15652 9504,'0'-13'-323,"6"6"0,1 3 0,4 8 0,-1 5-108,-2 2 1,-4 1-1,3 1 902,-2-1 1,5 5 0,-2-1 0,2 1 0,0-1-397,-2 1 1,0-2 0,4-6 0,1-2-212,-1-1 0,1-2 0,-1-4 0,1 0-83,-1 0 1,0 0 0,1-1 0,-2-4 24,-3-3 0,3-3 1,-4-1-1,1-1 109,0 1 0,-5 0 1,1-1-1,-2 1 285,-2-1 0,0 1 861,0 0-769,0-1 1,-2 8 0,0 5 0,-3 7-99,3 4 1,0 6 0,1 4 0,-2 3-58,-1 0 0,-4 5 0,2 2 0,1 0-182,-1 4 1,-3-1-1,0 1 1,0-4-244,0 0 1,0-2 0,5-6 0,1-1-377,2-1 0,1-6 8,0 1 1,0-2 0,0-1 0</inkml:trace>
  <inkml:trace contextRef="#ctx0" brushRef="#br0" timeOffset="26601">8235 16111 8866,'2'-7'729,"2"3"1,-3 4-1,3 4-682,-2 4 1,2 3 0,0 3 0,-1 1 0,-2 3-1,-1 0 1,0 0 0,0-3-626,0-1 1,1-3 0,2-2 0,3 0-1422,0 0 1650,-3-3 1,8 5-1,-4-4 1</inkml:trace>
  <inkml:trace contextRef="#ctx0" brushRef="#br0" timeOffset="26862">8719 15627 8355,'0'-12'723,"0"3"0,0 4-1317,0 3 1,5 5 0,2 10 735,0-1 1,0 2-1,-4 2 1,2 5-1,1 2 54,-1 2 1,4 0 0,-5 0 0,-2 0-309,0-1 0,-2 0 0,0-2 1,0-3-211,0-1 0,0-6 0,0-3-272,0 0 1,0 2 0,0 2 0</inkml:trace>
  <inkml:trace contextRef="#ctx0" brushRef="#br0" timeOffset="27050">8558 15825 8355,'1'-11'43,"3"3"-374,9 3 0,0 5 360,4 0 1,2 0 0,2 0 0,2 0 0,2 0 0,0 0 0,-2 0 0,-1 0-1397,-1 0 1148,-6 0 1,3 0-1,-6 0 1</inkml:trace>
  <inkml:trace contextRef="#ctx0" brushRef="#br0" timeOffset="27492">9079 15701 8355,'-2'-18'459,"-2"6"1,3 4 0,-2 5-1,4 0 1,3 5-140,-1 5 0,4 4 0,0 2 1,1 3-1,0 0-420,2-1 1,-3 3 0,1-1 0,2-2-114,1-1 0,0-6 1,0-1-1,0-2-60,3-2 1,1-2 0,-3-1 0,1-1-107,-1-3 0,5 1 0,-1-5 0,-1-2 114,-1-1 1,-6-5 0,-1-1 0,-1 2 189,-3 1 1,-2 2 0,-1-1 274,0 1 0,-4 4 0,-2 1 252,-1 1 0,-1 2 1,-3 6-230,3 2 1,2 4 0,6 7 0,0 3 107,0 1 0,0 2 0,-1 4 0,-2 0-232,-1-1 1,0 1-1,3 0 1,-2 0-285,-1 0 1,-5 4 0,4-1-83,-2 0 1,3-2 0,-3-1 0,1 0 0,2-2-612,-1-2 0,3-3 297,-2-6 1,3 1 0,1-1 0</inkml:trace>
  <inkml:trace contextRef="#ctx0" brushRef="#br0" timeOffset="27841">9537 16086 8355,'0'-13'455,"0"1"0,2 1 0,1 1 0,2 3 0,1 1 0,0 0 811,1 1-1052,2 0 1,2 11 0,-3 2-466,-4 3 1,-3 2-1,-1-1 1,0 2 1,0 2 0,-4-2 0,-1 4 0,-1-1 249,1-1 1,-1 1 0,3-5 0,-2 0 335,-2 1 1,4-1-232,-1 1 0,4-6 0,4-3-131,5-3 0,6-1 0,1 0-213,-1 0 1,-1 0-1,0-1 1,1-2 0,2-1-727,-2 1 0,-1-2 0,-2-1 442,0-1 1,1-1 0,-1-5 0</inkml:trace>
  <inkml:trace contextRef="#ctx0" brushRef="#br0" timeOffset="28156">9934 15515 8355,'0'-19'461,"0"3"0,2 7 1,2 5-1,4 3-197,3 1 1,1 5 0,1 5 110,-1 5 0,5 4 1,-1 8-1,0 1-29,-3 6 0,1 1 1,1 3-1,2 0-372,-2 3 0,-5 2 1,-4 3-1,0-5-457,-3-2 0,-2 2 1,-2-1-1,-3-3 98,-5-2 0,-2-8 0,-1 2 0,0-4-132,-1-4 1,1-4-1,-1-4 1,1-2-109,-1-3 1,5-2 309,0-6 1,0 0 0,-5 0 0</inkml:trace>
  <inkml:trace contextRef="#ctx0" brushRef="#br0" timeOffset="28414">10505 15763 8355,'-4'-12'261,"0"0"810,-1 5-733,11 1 1,-3 6 0,5 0 0,2 2 0,1 3 0,2 6 0,3 4 0,1 2 96,3 1 1,-5 0-1,3 2 1,-2-2-535,1 0 1,-1-3 0,-3 5 0,-1-4-618,1-5 1,3 2-1,1-7-661,-2 1 1,-1-1-1,-2-6 943,0 0 0,1 0 0,-1 0 0</inkml:trace>
  <inkml:trace contextRef="#ctx0" brushRef="#br0" timeOffset="28728">10716 15714 8355,'0'-13'248,"0"1"0,1 1 733,3 3-418,-2-3 0,3 11 1,-6 0-396,-3 7 0,-2 5 1,-4 3-1,3 3-233,2 1 1,-5 2 0,2 2 0,-2-1-82,2-1 0,-2-4 0,6 2 0,0 0-2750,-1 1 2215,3-5 0,-9 3 0,4-6 0</inkml:trace>
  <inkml:trace contextRef="#ctx0" brushRef="#br0" timeOffset="29145">11001 16098 8355,'0'-7'1018,"0"-4"1,0 9-671,0-7 1,1 7-447,3-3 1,-1 4-1,5 2-51,2 4 0,-4-3 0,-2 7 103,-3 0 0,3-2 0,0 1 0,-1 2-42,-2 1 1,-1-3-1,0 2 1,-1 2-7,-3 4 0,1 0 0,-4-4 1,0 1-23,1-1 1,-3 5 0,-3-1 0,1-1 249,3-1 0,-2-1 0,6-1-4,1 0 1,3-5 12,4-2 0,7-4 0,7-1 0,0 0-304,0 0 1,4 0 0,-3 0 0,2 0-687,0 0 1,-6 0 309,1 0 1,4-6-1,-1-1 1</inkml:trace>
  <inkml:trace contextRef="#ctx0" brushRef="#br0" timeOffset="29615">11522 15887 8355,'0'-12'0,"1"0"1286,3-1-710,3 6-257,6 2 0,-1 5 0,2 0 0,1 0 42,1 0 0,2 0 1,-1 0-1,4 0-239,2 0 0,2 0 0,0 0 0,-2 0-659,-2 0 1,1 0-1,-6 1 1,-1 2-774,-1 1 0,-7 2 578,-3-2 1,-2-3-1,-2 5 1</inkml:trace>
  <inkml:trace contextRef="#ctx0" brushRef="#br0" timeOffset="29616">11720 15714 8347,'0'-6'277,"0"6"1,0 7 0,0 6-1,0 2 554,0 1 0,0 6 1,-1-1-1,-2 2-580,-1 2 0,0 0 0,4-2 0,-2-1-294,-2-1 0,3-2 0,-3 3 0,2-2 162,2-2 1,0-2-2150,0-3 0,6-1 0,1 0 1</inkml:trace>
  <inkml:trace contextRef="#ctx0" brushRef="#br0" timeOffset="33496">12464 15466 8355,'0'-13'0,"-5"1"0,-3 0 355,-3 5 0,2 1-230,1 6 0,-4 3 1,-5 5-1,1 9 1,-1 6-1,0 6 0,2 5-33,2 6 0,0 2 1,2 6-1,3 3 0,4 0 1,2 0-1,2-3-231,0-2 1,2 1 0,3-7-1,6-5 1,4-3-221,1-2 0,3-8 0,2 2-42,2-5 0,2-6 1,0-7-1,-1 0 30,1-3 1,0-2-1,0-1 1</inkml:trace>
  <inkml:trace contextRef="#ctx0" brushRef="#br0" timeOffset="33913">12688 15615 8355,'0'-21'0,"0"2"586,0 1-110,0 7 1,0 4-363,0 3 1,1 9 0,2 3-1,1 10 1,0 6 0,2 1-184,2-1 0,-1-3 0,1 0 0,2-1 0,1 0-2,1-4 0,0-2 1,1-3-1,-1-3-387,1-4 0,0-2 0,3-2 181,0 0 0,1-4 1,-5-2-1,-1-1 223,-3-2 1,-1-2-1,-4-2 1,1 1 31,-1-1 1,-2 1-1,-2 1 80,-3 3 0,1-2 0,-4 5 440,2-2 1,-4 5-261,5 2 1,-1 6 0,2 8-77,-1 2 1,0 3 0,4 6-1,0 0-78,0 0 0,0 4 0,-2 0 1,-1 0-1,-1 0-277,2-1 1,-5 6 0,-2-4 0,-2 0-248,-1 0 1,0-1-1,-1-4 1,1 0-349,-1 0 0,1-6 709,0-2 0,-1-9 0,1-3 1</inkml:trace>
  <inkml:trace contextRef="#ctx0" brushRef="#br0" timeOffset="34360">13134 16098 8355,'-7'-5'358,"-4"3"1,10-2-1,-3 8 1,2 5 0,4 2-1,0 1 1,4 0-249,1 1 1,-3 3 0,3 1 0,0-1-319,0 2 1,-5-4 0,3 3 0,-4-4-1276,-1 0 1,0-1 1037,0 1 0,5-1 0,2 0 0</inkml:trace>
  <inkml:trace contextRef="#ctx0" brushRef="#br0" timeOffset="34609">13481 15677 8355,'7'-13'-69,"-3"1"0,-1 1 437,1 2 1,-1 7 0,4 9 0,-2 6 0,0 5-279,0 4 1,-4 2 0,4 1-1,-4-1-83,-1 1 0,4-4 0,0 0-269,-1 1 1,-2-3-1,-1 0 1,0-1-1,-1-3-761,-3-1 0,2-2 684,-2 1 0,-8-6 0,-2-2 0</inkml:trace>
  <inkml:trace contextRef="#ctx0" brushRef="#br0" timeOffset="35303">13357 15850 8355,'2'-11'-156,"2"3"0,5 4 0,5 2 108,3 2 1,5-4 0,0 0 0,4 1 0,4 1 0,1-1 0,0-1 0,0 1-1729,-1 2 1776,-1 1 0,-4 0 0,0 0 0</inkml:trace>
  <inkml:trace contextRef="#ctx0" brushRef="#br0" timeOffset="35304">13791 15726 8355,'-1'-15'349,"-3"3"162,3 7-299,-5-6 0,7 11 0,2 0 44,1 7 1,6 4-1,-2 3 1,2 1-262,-2 2 1,3-1 0,-4-3 0,1-1-203,1 1 0,-3-1 0,4-1 0,-2-1-254,2-2 1,-3-5 0,1 1 235,2-3 1,1-2-1,1-3 1,1-3 191,-1 0 1,0-10-1,1 4-6,-1-1 1,-3-5 0,-3 9-1,1 0 254,0-1 0,-4 0 580,1-1-419,-3 5 0,-5 3 0,0 8-210,1 4 0,2 7 0,1 3 0,0 0-110,0 0 1,0 4 0,0-1 0,0 2-169,0 2 1,-4 0 0,0 0 0,1-1-321,2 1 0,-3 0 0,-2 0-44,-1 0 0,3-2 1,-3-2-1,0-3 134,0 0 0,-1 1 0,-4 6 1</inkml:trace>
  <inkml:trace contextRef="#ctx0" brushRef="#br0" timeOffset="35650">14213 16160 8355,'0'-12'97,"0"-1"0,1 2 1,2 2-1,3 2 0,1 0 1,2 1 323,2 1 1,2-3 0,-1 4-267,1 1 0,-1 1 1,-1 4-218,-3 2 0,-2 3 0,-6 5 0,0 1 66,0-1 1,0 0-1,-2 1 1,-2 1-153,-4 2 1,-3-2-1,-1 4 1,-1-2 71,1 1 0,-1 1 0,2-3 0,2 2 235,0-2 1,7-6 0,-3 0-212,4 0 0,2 1 1,4-2-278,3-4 0,3 2 1,1-2-1,1-1-182,-1-2 1,2-1 60,2 0 0,4-5 0,5-2 0</inkml:trace>
  <inkml:trace contextRef="#ctx0" brushRef="#br0" timeOffset="35953">14412 15429 8355,'0'-25'68,"0"5"0,1 4 0,3 8 0,4 5 0,3 6 0,3 5 0,1 4 577,2 5 0,6 2 1,1 7-1,3 3-300,1 4 1,-3 7 0,-3 3-309,-2 1 1,-5 3 0,2 5 0,-5 2-156,-3-2 0,-4 4 0,-5-3 0,0 0 0,-1-4-418,-3-3 0,-3-4 0,-6-4 0,0-3-18,-4-1 0,3-6 1,-2-5-1,2-4 74,2-1 1,-6-2 0,-2-3 0</inkml:trace>
  <inkml:trace contextRef="#ctx0" brushRef="#br0" timeOffset="36234">14994 15677 8355,'6'-18'582,"1"5"-265,5 1 0,1 6 0,0 10 131,4 5 1,-3 6 0,4 3 0,0 0-328,2 0 0,0 4 1,-1-3-1,-1 2-138,-3-1 1,3-3-1,-2 2 1,1-1-385,1-3 1,-4-1 0,2-2-886,-2 1 1,-3-1 636,-3 1 0,-2-6 0,-6-2 0</inkml:trace>
  <inkml:trace contextRef="#ctx0" brushRef="#br0" timeOffset="36457">15280 15565 8355,'0'-7'116,"0"-4"1,4 11 0,0 0 0,-1 7 169,-2 4 0,-1 7 0,-1 3 1,-3 2-1,-5 3 0,-2 2-367,-1 1 1,-1 4 0,0-4 0,-2 0-487,-2 1 1,5-4 0,3 2 0,0-5 11,-2-2 0,-2-6 0,1 3 1</inkml:trace>
  <inkml:trace contextRef="#ctx0" brushRef="#br0" timeOffset="36951">15602 16011 8355,'0'-12'523,"0"4"0,2-1-394,2 0 1,3 2-1,5-1 1,0-1 57,1 3 0,3-1 0,1 4 0,-2-1-38,-1 1 1,2-3-1,1 2-119,-2 2 1,-5 0-138,-2 2 1,-5 2-1,1 2 1,-3 4-140,-1 3 0,-1 1 1,-3 1-1,-5-1-30,-2 1 0,-1 3 0,0 1 0,-1-2-6,1-1 1,1-2-1,1 0 257,2 1 1,5-1-1,-1 1 80,3-1 1,2-4-1,3-1-45,4-1 0,3-1 1,2-2 120,-1 1 0,5 4 0,-1-2 0,-1-1 100,-1 1 0,-1 2 1,-2-2-1,-2 1-8,0 2 0,-5-2 0,3 1 1,-2 2-108,-2 1 0,-2 1 0,-2 1 0,-2-1-16,-1 1 0,-10-1 1,0 0-1,-4 1-289,-4-1 1,-1 1 0,-2-1-493,0 0 0,1 0 0,-1-4-21,0-4 1,6 3-1,1 0 1</inkml:trace>
  <inkml:trace contextRef="#ctx0" brushRef="#br0" timeOffset="37727">16185 15602 8355,'0'-12'647,"0"-1"-459,6 1 1,-4 1 0,7 1 0,0 3-1,2 0 1,2 2 0,0-1 0,4 4-152,4 0 1,1 2 0,0 0 0,-2 0 0,1 0 0,0 0 0,-2 2 0,0 0-1309,1 3 1,-5 4 0,3-2 0</inkml:trace>
  <inkml:trace contextRef="#ctx0" brushRef="#br0" timeOffset="37994">16222 15776 8355,'6'-8'572,"2"-1"-346,9 6 0,-2-6 1,7 3 44,4-1 0,0 1 0,7-4-1032,2 2 1,-5 5-31,-1-1 0,-3 2 0,-1 2 0</inkml:trace>
  <inkml:trace contextRef="#ctx0" brushRef="#br0" timeOffset="38797">17214 15540 8355,'7'-12'-205,"3"-1"0,-4 2 0,0 2 390,4 0 1,1 3 0,1-3-1,2 4 1,1 1 0,2-1-1,-2 3 1,-1 0 213,-2 2 1,5 4 0,-1 2-334,0 1 0,-3 3 0,0 5 0,-2 3-135,-3 1 1,-2 2 0,-6 3 0,-2 1-46,-2 0 1,-4 4 0,-9 1 0,-3-1 18,-4-3 1,-1 6-1,0-9 1,1 1 107,-1-2 1,3-7 0,4 2 0,7-4 128,4 0 0,-1-5 0,5-1-26,4-2 0,9 4 0,8-5 1,1-1-145,3-2 0,2-1 1,2 0-1,1 0-239,2 0 0,4 0 0,-2 0 0,0 0 97,4 0 0,-6 0 0,-3-1-607,-4-3 0,-7 2 0,3-3 1</inkml:trace>
  <inkml:trace contextRef="#ctx0" brushRef="#br0" timeOffset="39240">17847 15677 8355,'4'-24'0,"0"3"430,-1 5-201,-2 8 0,1-2 0,2 6 0,3 3 0,1 3 0,-1 7 116,-2 2 0,5 5 1,-3 1-1,1-1-467,1 2 0,-1-4 1,3 2-1,-2-2 104,0-1 1,-1-2 0,4-3 0,1-4-442,-1-3 1,1-1 0,-1 0 76,0 0 1,1-5 0,-1-3 212,1-3 1,-6-2 0,-2 1 139,1-1 0,-5 1 0,3 0 0,-3-1 0,-1 1 100,0-1 1,0 5 78,0 0 1,-1 5 48,-3-1 0,-2 8 0,-3 4 0,2 5-4,1 3 1,1-1 0,2 6 0,-1 1-54,1 2 0,-2 5 1,-1-1-1,-1 1-87,-2 2 1,2-5 0,-2 3 0,0-2-203,-2 2 0,-2-2 0,2 0 0,3-4-325,4-2 0,-2-6 1,2 2-506,2-3 0,0-2 742,2 0 0,6 1 0,1-1 1</inkml:trace>
  <inkml:trace contextRef="#ctx0" brushRef="#br0" timeOffset="39469">18293 15962 8545,'0'-6'1676,"0"6"-1482,0 7 1,5 4 0,-1 2 0,-2 0-265,0 4 0,-2-3 1,0 4-1,0-2-491,0 1 0,0 3 1,0-3-1,0-2-609,0-1 776,5-2 1,2 1-1,6-1 1</inkml:trace>
  <inkml:trace contextRef="#ctx0" brushRef="#br0" timeOffset="39726">18728 15701 8355,'6'-12'83,"-1"0"0,1 5 1,3 3-1,0 4 201,0 4 1,2 3-1,-4 6-141,-1 4 1,4 1 0,-6 4 0,-1-1 0,-2-1-327,-1-1 0,0 4 1,0-6-1,0 1-472,0 0 1,-4-1 32,0-5 1,-11 1-1,1-1 1</inkml:trace>
  <inkml:trace contextRef="#ctx0" brushRef="#br0" timeOffset="39918">18616 15825 8486,'7'-5'-75,"4"-2"1,-4 0 0,5 3 66,1 3 0,0 1 0,4 0 0,2 0 0,3 0 0,2 0 0,0 0 0,0 0-343,-2 0-178,-1 0 1,3 0-1,1 0 1</inkml:trace>
  <inkml:trace contextRef="#ctx0" brushRef="#br0" timeOffset="40423">19199 15677 8355,'0'-13'615,"1"5"-404,3 0 1,3 5 0,4 0 0,-1 6 0,-3 5-1,0 3 1,-2 2-14,1-1 0,2 0 0,-3 1-62,2-1 1,0 1-1,3-2 1,-3-2-669,-2 0 1,5-7 0,-2 2 186,3-2 1,-2-2 0,-1 0 0,1 0 106,2 0 0,2-2 0,-1-2 0,-1-4 160,-2-3 0,0-1 0,-5-1 0,-1 1 35,-2-1 1,-1 1 0,0 0 313,0-1 0,0 1 953,0-1-980,0 6 1,0 7 0,-1 9-152,-3 2 0,3 5 1,-4 2-1,4 2 0,1 2 31,0 1 0,0 2 0,0 0 0,0-1-113,0 1 0,1 4 0,2 1 0,1 2 92,-1 3 0,-2-4 1,-1 1-1,0 0-180,0-1 0,-1-3 0,-3 1 0,-4-3-141,-3-1 0,-3-6 1,-3-1-1,-3-1-101,-4-1 0,-1-3 0,1-7 0,0 1-78,4 0 0,2-4 0,5 1-176,1-3 1,5-6 416,3-3 0,8-3 0,3-2 0</inkml:trace>
  <inkml:trace contextRef="#ctx0" brushRef="#br0" timeOffset="40828">19546 16284 8355,'0'-12'0,"0"4"280,0-1 1,0 5-1,1-3 73,4 2 0,-3 1 0,5 2 23,-1-2 0,3 3-79,0-3 1,-2 1 0,1 0-145,1-1 0,-2 0 0,2 4 0,-1 1-219,-1 3 0,4-1 0,-4 5 0,0 2 5,-3 1 1,-3 1 0,-1 1 0,0 1-123,0 2 0,-5-1 0,-4 6 54,-2 1 1,-2-3-1,-3 1 1,0-2-1,1-3 249,1-1 0,6-2 0,-1 0 126,0 1 1,5-6-139,4-3 1,5-3-1,7-1 1,2 0-252,3 0 1,2 0 0,6-1 0,0-2-567,0-1 0,-1-4 0,0 3-209,-4 3 0,4-5 0,-5 0 0</inkml:trace>
  <inkml:trace contextRef="#ctx0" brushRef="#br0" timeOffset="42216">20005 15788 8355,'4'-12'-85,"2"1"1,1 1-197,2 2 572,8 5 1,-4-4-222,4 3 0,2 3 1,2-3-1,2 1 1,2 0-1,0-1 1,0 1-295,0 2 1,-1-3 0,0 0 0,-3 1-1,-5 1 1,-2 2-254,-2 0 0,-5 0 0,-1 0 1</inkml:trace>
  <inkml:trace contextRef="#ctx0" brushRef="#br0" timeOffset="42468">20241 15553 8355,'7'-6'-305,"-2"-1"1,-5-5 615,0-1 1,0 8 0,0 5 0,0 7 0,0 5 0,0 5 0,0 3 0,0 4-111,0 1 1,0 1 0,0 1 0,0 2-406,0-1 0,0-2 1,0-3-1,0-1-208,0-1 1,0-2 0,0 2-1,0-4-438,0-4 349,6 0 0,-5-1 0,4 1 1</inkml:trace>
  <inkml:trace contextRef="#ctx0" brushRef="#br0" timeOffset="42851">20737 15577 8355,'5'-18'-550,"-3"5"458,9-5 1,-4 9 435,5 1 0,0 4 0,1-3 0,1 2-105,2 2 1,-1 2-1,4 1 1,1 0-24,-1 0 0,-2 1 0,2 3-333,-1 4 0,-3 3 1,-7 3-1,-4 1 64,-2 2 0,-12 5 0,-2-1 0,-3 2-39,-3 2 1,0 0-1,-4-1 1,1 1-86,-1 0 0,4-6 0,2-1 0,2-1 70,1-1 0,6 1 136,3-5 0,3-4 1,4-1-10,5-1 1,4-2 0,9-4-90,-4 0 0,2-1 0,0-2 1,3-1-1,0 0 37,0-2 1,9 5-1,-5-5 1,3 2-517,1 0 39,-1 0 0,1-2 0,2-1 1</inkml:trace>
  <inkml:trace contextRef="#ctx0" brushRef="#br0" timeOffset="43351">21295 15652 8355,'0'-13'222,"0"1"0,0 2 1,0 6-1,0 8-18,0 6 1,0 4-1,0 1 1,0 3-1,1 0 1,2 0-1,1-3 1,0-1-342,2-2 1,-4 0 0,7-1 0,-1-1-79,-1-2 0,4-5 0,-3 1 0,3-2 74,2-2 0,-2-2 0,-2-1 0,0-2-38,0-2 1,-2-1-1,0-5 1,0 1 152,0 0 1,-4-5 0,1 1-1,-3 0 95,-1 3 1,1 0 0,2 1 432,1-1-422,0 1 1,-4 6 0,0 6-12,0 7 1,2 6 0,1 2 0,1 3 21,-2 1 1,0 3-1,-2 7 1,0 3 109,0-1 0,0 5 0,0-3 0,0 3-60,0 1 0,-2 5 0,0 0 0,-4 1-87,-1 0 0,0-2 1,-2-5-1,1-3-183,-2-4 0,-1-4 1,-2-4-1,0-5-99,-4-2 0,-2-3 1,-7-3-1,-2-4 59,-1-2 1,-5-2-1,2-2 1,0-2 80,3-4 0,3-3 0,3-3 0,3-1-143,8-2 1,1 1-1,8 3 1,6 1-313,8 0 1,7-6-1,7-2 1</inkml:trace>
  <inkml:trace contextRef="#ctx0" brushRef="#br0" timeOffset="43833">21617 16210 8657,'-8'-6'0,"1"-2"0,2-3 0,2-1 85,1-1 0,8 5 1,2 1-1,3 0 0,3 2 1,1-1-1,3 2 0,1 0 124,3 0 1,-2 0-1,-1 4 1,-1 0-117,-3 0 0,-5 0 0,-3 1-1,-2 3 1,-1 3 0,-4 5-204,0 1 1,-4-1-1,-1 1 1,-2-1 13,-3 0 1,0 1-1,1-1 1,2 1-25,1-1 0,1-4 0,2 1-87,-1 0 0,0 2 139,4 2 1,1-6-1,3-3 113,5-3 1,-2-1 0,1 0-47,1 0 0,3 0 0,0 0 0,0 1 45,1 4 0,-1-3 0,1 7 19,-1 0 0,-1-2 0,-1 1 0,-4 2 52,0 1 0,0-3 1,-4 1-1,2 0-95,-1 2 0,-1-2 1,-4-3-1,-1 1-36,-1 0 0,-10-3 0,2 3 0,-3 0-122,-3 0 0,3-4 0,-6 2 0,1-1-186,0 1 0,2-1 1,6-4-333,0 0 1,5 0-1,1 0 1</inkml:trace>
  <inkml:trace contextRef="#ctx0" brushRef="#br0" timeOffset="44006">22746 16222 8355,'0'-12'-874,"0"5"0,0 1 1</inkml:trace>
  <inkml:trace contextRef="#ctx0" brushRef="#br0" timeOffset="65446">14895 8682 8355,'-12'-6'129,"-1"-2"0,1-2 0,0 2 1,-1 4-1,1 2 0,-1 4 1,2 2-1,2 4 0,2 5 1,0 3-1,1 5 104,1 2 0,1 8 1,4 4-1,0 9 1,1 10-1,2 5 1,2 8-1,1 6 0,1 12 1,-2 10-180,-2-43 1,0 1 0,1 0 0,0 1 0,-1 5 0,-2 1 0,1 4 0,-1 1 0,0 5 0,-1 0 0,0 2 0,0 0 0,0 4 0,0 1 0,0 2 0,0-1 63,0-1 0,0 1 1,0 10-1,-1 0 1,0-6-1,-1-1 1,0 3-1,-1 0-181,-1 0 0,1 0 0,1-2 0,0 0 1,-2 3-1,1-1 0,-1-2 0,1-1 110,-1-4 0,1 0 0,1 2 0,0 0 0,-1-4 0,-1 0 0,1 0 0,1 0-44,0-2 1,1 0 0,0 3 0,0-2 0,1-6 0,0-2 0,0-2 0,0-1 9,0-2 0,0-1 1,3-3-1,0-1 1,1-3-1,0-1 1,6 43-183,-2-10 1,7-5-1,-2-18 1,0-5-505,1-5 1,-3-9-1,-1-6 1,-2-7-941,2-4 1,-3-8 1612,1-5 0,-7-6 0,5-7 0,1 0 0,-3 0 0</inkml:trace>
  <inkml:trace contextRef="#ctx0" brushRef="#br0" timeOffset="70656">16272 8694 8036,'0'-12'0,"0"-1"157,0 1 1,0 8-1,0 8 76,0 11 0,0 7 0,0 4 0,0 3 0,0 4 0,0 4 0,1 3 0,2 2-255,1-2 1,2 2 0,-4-2 0,4-2 0,-1-5-194,1-3 0,2 3 0,-2-5 0,-1-5 0,1-5-650,-3-4 1,3 4 0,1 1 0</inkml:trace>
  <inkml:trace contextRef="#ctx0" brushRef="#br0" timeOffset="70977">16135 8669 8355,'0'-14'494,"0"-2"-106,0 2 1,2-2-281,2 7 1,0 0-1,7 5 1,4 1 0,5 1-1,4 2 1,5 0 47,3 0 1,-2 6 0,6 2 0,1 3-1,-1 3-159,-1 3 1,-9-1 0,0 8 0,-5 3-39,-3 3 1,-2 3 0,-3 5 0,-2-1-191,-3 0 1,-3 0 0,-5 0 0,-1-1 27,-3-3 0,-3 2 0,-7-5 0,-1 0 8,-2 1 0,-5-2 0,0-4 1,-2-2 6,-1-2 0,-6-3 1,9-6-1,2-1-535,0-3 1,4-2 582,3-6 1,7-6 0,0-1 0</inkml:trace>
  <inkml:trace contextRef="#ctx0" brushRef="#br0" timeOffset="71297">16892 8992 9631,'-6'-13'0,"-2"2"0,-3 3-82,-1 4 1,-1 2 0,1 4 0,0 1-1,-1 2 382,1 2 0,4 1 0,1 5 0,0 0 1,1 3-173,1 0 1,1 5-1,4-5 1,0 1-169,0 1 1,5-6-1,3 2-42,3-4 0,6-3 0,-1 1 1,0-4-218,-3-3 0,0-2 1,-1-2-1,1-2 20,-1-2 1,-1-1 0,-1-5 0,-3-1 44,-2-2 0,-1 2 0,-4-3 0,0 4 15,0 0 1,0 1 0,0 0-94,0-1 0,-5 2 0,-4 3 256,-2 4 0,-1-3 0,0 0 0</inkml:trace>
  <inkml:trace contextRef="#ctx0" brushRef="#br0" timeOffset="71622">17599 8756 8355,'0'-18'0,"0"0"170,0-2 0,1 2 103,3 5 0,-1 1 0,4-1 195,-1 1 1,2 4-309,-4-1 0,2 7 1,-4-1-159,2 6 1,1 5 0,-5 7 0,0 3-25,0 1 1,0 6-1,0 5 1,0 2-209,0 3 0,0 0 0,0 3 26,0-1 0,0-4 0,0-1 0,0-3 0,0-5-1488,0-2 1261,5-6 1,-4 7 0,5-4 0</inkml:trace>
  <inkml:trace contextRef="#ctx0" brushRef="#br0" timeOffset="72775">17500 8930 8355,'-7'-6'1286,"-3"3"-1245,6-5 1,1 5 0,7-1 0,5 3-1,3 1 1,5 0-305,3 0 1,4 0 0,2-1 0,1-2 2,2-1 0,4-6 0,-4 2 0,-1-3 71,-2-2 0,-1-3 0,-2-1 1,-1 1 58,-1-2 0,-10 0 0,0-4 0,-3 1 116,-1-1 0,-4 0 0,1 0 0,-4 3 0,-3 1 307,-1 3 0,-5 5-10,0 2 0,-2 5 0,0 0 0,3 6-126,4 5 0,3 9 0,1 5 1,0 4-77,0 3 0,1 1 1,3-2-1,4 2-105,3 2 0,-2-5 0,-1 2 0,0-3-120,-1-1 1,3-1-1,-5-2 1,1-3-207,-1-1 1,1-6-89,-2-3 354,-3-7 1,9 3 0,-6-10-1,0-3 71,2-3 0,-4-1 1,7-1-1,0 1 1,2-1 33,2 1 0,-5 4 25,0 0 0,1 1 1,3-2-1,0 5 247,1 3 1,-5 1-138,0 0 0,-5 5 0,3 4 0,-2 2 140,0 1 0,0 5 0,-3-1-244,4-1 1,1-1 0,7-1-1,-1-2-95,1-3 0,-1-3 1,0-5-1,1 0-72,-1 0 1,2 0 0,1 0 0,2-1 11,-2-3 1,-1-3 0,-3-5-1,-2-1-63,0 1 0,-3-1 1,3 1 135,-5-1 1,1 1 0,0 0 0,-3-1 20,0 1 1,-2 4 0,-2 1 0,-2 1 2,-4 3 0,1 2 0,-1 2 1,-2 2 105,-1 1 0,3 6 0,1 0 0,0 3 64,0 4 1,4 1-1,-1-3 1,4 2-232,4-2 0,-1-1 1,5-3-1,2-2 0,2-2-196,5-1 0,-3 2 0,2-4 181,-2-1 1,3-2 0,-1-1-1,-1-1 2,-1-3 1,3-2 0,-1-4 106,-1 2 0,-5 0 1,-2-4-1,0-1 55,-1 1 0,3-1 0,-4 1 0,-1-1 0,1 1-38,-4 0 1,4 3-1,-1 1-62,2-1 1,-3 3-133,5 2 0,-2 4 0,2 4 97,-1 4 0,-1 3 0,3 2 0,-3-1 126,-2 0 0,1 1 0,-3-1 1,2 1 32,2-1 1,-3 1 0,4-2 42,2-3 0,-3-1 0,1-5-74,2 3 0,-3-1 1,1-4-1,2 0 0,1 0-111,1 0 1,1-2-1,-1 0-24,0-3 1,1-3-1,-2 3 1,-2-2-87,0-3 1,-2-1 0,2-1 0,-2-1-82,-1 1 1,-2-1 0,-4 1 0,0 0 217,0-1 0,-2 5 1,0 0-1,-4-1 319,-1 3 0,-1 0 0,-4 6 0,-1 0 8,1 0 1,-1 6 0,2 2-1,2 4-55,0 5 0,7 1 0,-2 4-191,2-2 0,4-3 0,2 2 0,5-1-554,6-3 0,8-1-404,10-1 1,0-7-1,9 0 1</inkml:trace>
  <inkml:trace contextRef="#ctx0" brushRef="#br0" timeOffset="74004">19484 9054 8355,'-7'-9'-233,"3"1"0,4 0 311,4 1 0,-1 0 1,5 3-1,2-3 1,0-1 40,-2 0 1,1 3-1,-4-3-132,-3-1 1,0 2 0,-2-2-45,0 0 0,0-2 35,0-2 0,0 1 13,0-1 0,-2 7 0,0 0 69,-3 1 1,-4 3-3,1-2 1,2 4-1,0 3 1,2 2 43,0 2 0,0 1-64,4 5 0,-4-1 0,0 1 0,1-1 0,2 2 0,1 1-17,0 2 1,0-1 0,0-3 0,0-1-22,0 0 0,1 1 0,2-1 0,1 1 73,-1-1 0,-1-1 1,1-1-1,3-4 25,1 0 0,-3 2 0,4-4-84,2-1 0,1-1 1,1-2-1,2 0-88,2 0 0,0-2 0,4-1 0,1-2 0,0-2-38,-1-3 1,-3-1-1,2-1 1,-1 0-134,-3-1 0,-1 2 1,-2 1-1,-1 2 99,-2-1 1,-2-2 0,-5-2 180,2 1 0,1-1 63,-5 1 1,1 1 701,3 3-733,-3 2 1,10 7-1,-4 4 1,2 1-19,-1 1 0,-1 4 1,2-1-1,-2 4 1,0 2-83,0 0 0,-4-3 0,2 0 0,-1-1-10,1 1 1,-1-1 0,-4 0 0,-2 1-180,-2-1 1,-1-4-1,-5-1 3,2-1 0,0-2 205,-5-4 0,6-6 0,3-2 39,3-3 0,6-5 0,4-1 0,2 2 0,2 1-25,4 2 1,-3-5-1,2 1-62,-2 0 0,3 3 0,-1 0 0,-1 1 1,-1-1-387,-2 1 717,1 0-29,-1-1 0,-6 6 0,-6 5-91,-7 4 0,-4 1 0,-2 5 1,1 2 18,0 1 1,3 3 0,2 1 0,2 2-107,2-2 0,2-1 0,1-2 0,1 0 0,3 1-149,5-1 0,-1-4 0,3 1 93,3 0 1,2-3 0,-1-2 0,3-3-336,2-1 1,-4 0 0,3-1 80,-1-3 1,-1-3 0,-5-5 0,1 0 172,-1 4 0,-4-3 0,-1 3 1,0-3-1,-1-1 88,-1-1 0,-1 1 1,-4-1 167,0 1 0,0-1-13,0 1 0,0 7 0,0 5 46,0 6 0,0 5 1,0 2-163,0-1 1,4 5 0,2-1 0,-1 0-226,1-3 0,4 4 0,-2-1-81,3 0 1,1-4-1,1-4-872,-1-4 921,0-2 0,1-2 0,-1 0 0</inkml:trace>
  <inkml:trace contextRef="#ctx0" brushRef="#br0" timeOffset="74825">20402 8756 8355,'-13'-18'746,"1"4"1,0-2-1262,-1 8 0,2 3 0,3 11-110,4 6 1,2 2 0,4 7 450,2 1 0,3 1 0,5 2 0</inkml:trace>
  <inkml:trace contextRef="#ctx0" brushRef="#br0" timeOffset="74826">20625 9004 8355,'0'-12'308,"4"-1"0,2 1-151,1-1 1,-3 2-1,3 2 1,-3 2-266,-6 1 0,-3 4 0,-7 4-14,-1 3 1,1 4 0,1-1-1,1 3 5,2 2 0,5-1 1,-1 1 80,2-1 0,2 1 0,2-1 1,2 0 27,4 1 0,3-2 1,2-2-1,-1 0 32,1 0 1,-1 1 0,0 0 113,1-2 1,-2-4 0,-2 3 11,0-2 0,-8 4 1,-1-5-1,-7 0-50,-4 1 0,-5-3 1,-1 3-452,2 1 0,1-5 0,2 3 0,-1-2-1057,1-2 1129,5 0 1,1-6 0,6-1 0</inkml:trace>
  <inkml:trace contextRef="#ctx0" brushRef="#br0" timeOffset="74827">20960 8682 8478,'-6'-7'274,"4"1"1,-5 9-1,1 4 1,4 7 0,0 4-1,2 4 1,0 2 211,0 5 0,0 2 0,0 3 0,0-1-660,0 2 1,0-1 0,0-1 0,0-2-223,0-1 1,4-5 0,0 1 0,-1-6-340,-1-2 0,2-5 1,0-5 201,-1 2 0,3-5 0,1 1 0</inkml:trace>
  <inkml:trace contextRef="#ctx0" brushRef="#br0" timeOffset="74993">20799 8992 8355,'7'-6'525,"5"1"0,-1-5-417,4 2 0,11 4 1,1-3-1,2 1 1,2 3-1,1 2-1189,2 1 1,2-5 0,1-2 0</inkml:trace>
  <inkml:trace contextRef="#ctx0" brushRef="#br0" timeOffset="75590">21555 8967 8355,'0'-13'218,"0"1"741,0 0-883,0 5 23,0 1 1,2 8 0,0 2-43,3 4 1,4 3-1,-1 1 1,2 1 0,0-1-1,-2 1 1,2-2-113,1-3 0,-3 3 0,0-4 1,2 0-1,1-3-194,1-3 0,1-1 0,-1 0 1,1 0-1,-1-1 0,-1-3-10,-3-4 1,2-3 254,-6-2 1,4 1-1,-4-2 1,-1-1 2,-1-2 0,-2 1 1,0 3-1,0 1 0,0-1 541,0 1-294,0 5 0,0 3-79,0 8 1,-2 7 0,-1 7 0,-1 1 0,1 3 0,1 2 241,-2 1 1,2 4-315,-2 0 0,1 4 0,1-3 0,-3 2-69,3 2 1,-1-2-1,0 0 1,-1-2-1,0-1 1,0-2-745,0-2 0,-6 3 352,2-8 0,-5-2 1,-2-1-1,-1-3-551,0-2 1,3-4 681,0 1 0,1-7 0,-1 4 1</inkml:trace>
  <inkml:trace contextRef="#ctx0" brushRef="#br0" timeOffset="75889">22051 9153 9121,'0'12'413,"0"1"1,2-1-1,1 1 1,1-1-1,-2 2 1,0 1-146,-2 1 0,0 2-380,0-1 1,0-2 0,0 4 0,0-1-808,0-3 0,0 3 1,0-1 117,0-2 0,5-1 0,2-2 1</inkml:trace>
  <inkml:trace contextRef="#ctx0" brushRef="#br0" timeOffset="76107">22361 9017 8355,'9'1'231,"-2"3"0,-2 4 0,-2 3 0,-2 2 0,-1 0 0,-1 4 404,-3 4 1,1-2 0,-5 2-861,-2 1 0,0 1 0,1 1 0,0-2 0,1-3 0,1-1-916,3-3 0,-3-1 0,0-2 0</inkml:trace>
  <inkml:trace contextRef="#ctx0" brushRef="#br0" timeOffset="76307">22882 9054 8464,'-5'-11'763,"-3"2"-1208,-3 4 0,5 10 0,6 2-95,7 0 1,4 4-1,1-4 1</inkml:trace>
  <inkml:trace contextRef="#ctx0" brushRef="#br0" timeOffset="76576">23106 9054 8355,'6'-6'-1111,"5"5"1081,-2-3 1,2 2-334,1 2 0,6 0 0,1 0 1</inkml:trace>
  <inkml:trace contextRef="#ctx0" brushRef="#br0" timeOffset="77106">22758 8855 8643,'0'-12'0,"0"-1"0,0 1 0,0 0 0,0-1 1633,0 1-1301,0 5 0,0 3 0,0 8 0,0 6-192,0 5 0,2 0-191,2 6 1,-1-2-1,3 3 1,1-3-10,0-1 1,-3 0-1,3-3 1,0 0-1,-1-2 1,1-5-49,-1-2 1,-1 2 11,3-4 1,0 0 0,5-4-140,-1 0 0,-4-4 0,0-3 1,2-3-1,1-3-48,2-1 0,-1-1 0,-1 0 227,-3-2 1,2-4-1,-5 3 1,1 1-1,-1-1 1,-2 2 133,-1 3 1,2 0 39,0 1 18,0 5 1,-8 3-1,-2 8 1,1 4 0,-1 5-1,2 3 1,0 5 683,0 2-730,0 2 0,4 1 1,0 2-1,0 1 16,0-2 0,0 0 0,0-1 0,0 1 0,0 2 0,0-3 95,0-4 0,0 0-153,0-5 0,0 4 0,0-5 0,0-1-92,0-1 1,-2-3 0,-2-1 0,-5-3-1,-5 0-323,-3-1 1,-5-3-1,3 3 217,0-1 0,-3-3 0,5 2 0,2-3-1819,1-1 1346,2 0 1,-1 0-1,1 0 1</inkml:trace>
  <inkml:trace contextRef="#ctx0" brushRef="#br0" timeOffset="77440">23143 9128 8355,'-13'-11'2244,"2"1"-675,3 2-1556,8 5 0,7-2 1,5 5-1,2 0 0,1 0 1,2 1 581,-2 3-934,4-2 1,-5 9 0,1-3-1,-5 3 1,-6 2 204,-3-1 1,-2 0-1,-3 2 100,-4 3 1,-5-2-1,-3 4 1,-4-1 0,1-3 6,3-1 1,-2-2-92,1 1 1,3-2 0,10-3-281,8-4 1,11-2 0,6-2-140,3 0 1,5-2-9,-1-2 0,7-3 0,-3-5 1</inkml:trace>
  <inkml:trace contextRef="#ctx0" brushRef="#br0" timeOffset="77741">23602 9029 10380,'-7'1'722,"3"3"-543,2 5 1,2 2-1,0 2 1,0 3 0,0 2-1,-1-1 1,-2 3-702,-1-1 1,0-4-1,4 3 1,0-1-614,0-1 0,-6 1 0,-1-5 1</inkml:trace>
  <inkml:trace contextRef="#ctx0" brushRef="#br0" timeOffset="78199">23813 8855 9972,'-6'-11'0,"-1"4"0,0 7 0,3 7 0,1 4 267,-1 2 0,3-1-105,-3 0 1,2 2-189,2 3 1,0-3 0,0 2 0,0-2 0,2-3 0,2-1-238,4-2 1,3-5 116,2 1 0,-1-3 0,0-1 39,1 0 0,-1-1 1,1-3-1,-1-3 0,-1-2 1,-1 1-242,-2-1 357,-5-8 1,6 3 0,-5-2 0,1 2 0,-1 1 306,0 1 1,0 0 0,-4-1 789,0 1-862,5-1 1,-3 12 0,2 5 0,-3 6-112,-1 2 0,0 6 1,-1 3-1,-2 2 0,-2 3-46,-2 3 1,3-1-1,-3 4-122,1-2 1,-3 4 0,2-2-1,-2 1 1,3-1-242,0-2 0,-2-1-15,4-4 0,-2-2 1,3-1-1,-2-2 1,-2-2 16,-3-3 0,1-6 0,-1-2 0,2-1 1,-2-3-1,-1-2-1905,-1-1 1445,-1 0 665,1 0 1,-1-6-1,1 0 1</inkml:trace>
  <inkml:trace contextRef="#ctx0" brushRef="#br0" timeOffset="78601">24036 9265 8774,'0'-13'0,"0"1"0,0-1 143,0 1 1,1 5 0,3 3 0,5 1 0,2 0 0,1-1 0,2 2-1,1 0-89,1 2 1,1-4-106,-5 0 1,5 0-1,-1 4 73,0 0 0,-3 0 0,-2 1-52,-2 3 1,-4-1 7,-5 5 0,-9 1 0,-4 3 0,-1 0-192,1 1 1,-1-1 0,-1 1-1,-1-1 1,4 0 185,2 1 0,8-1 115,-2 1 1,2-5-1,2 0 1,2 0 31,2-1 1,3 4-1,5-4 1,0 1-1,1-1 232,-1-1 1,-4 2-180,1-4 1,-7 6-338,3-2 1,-10 2 0,-4-1-1,-6 0 1,-7 0-865,-6 2 0,-4 2 0,-5-1 0</inkml:trace>
  <inkml:trace contextRef="#ctx0" brushRef="#br0" timeOffset="79469">16446 10840 8355,'0'-13'238,"0"1"1,1-1 71,3 1 0,-1 0-246,5-1 0,0 5 1,5 0-1,-1-2 1,1-2-1,0-4 1,2 0-1,3 1-80,2 1 1,-4-3 0,3 1-1,1 1 1,-2 1 0,-2 0-1,-3-1 1,-5-1 0,-3 0-1,-2 3 1,-1 0-235,-2 1 0,0 4 1,-2 1-1,-2 0 253,-4 0 1,-3 4-1,-2 0 1,2 6-1,3 5 168,4 3 0,3 2-144,1-1 1,0 5 0,0-1 0,1-1 16,3-1 1,4-1-1,7-1 1,2-1 0,0-1-1,-1-2-4,1 2 1,3-1-88,-3 0 1,-1 2 0,-3-5 0,-2 3-150,-3-1 0,2 0 0,-8 5 0,-4-1 0,-8 0-257,-5 1 1,-6-2 73,5-3 0,-1 3 1,5-4 208,-1 0 1,1 4 0,0-4 0</inkml:trace>
  <inkml:trace contextRef="#ctx0" brushRef="#br0" timeOffset="79722">17090 10641 8355,'7'-12'-392,"-1"5"-1625,-6 1 1964,0 12 0,0 1 0,0 5 0</inkml:trace>
  <inkml:trace contextRef="#ctx0" brushRef="#br0" timeOffset="80274">17376 10182 9127,'-4'-8'0,"1"1"0,3 3 0,5 5 653,6 6 1,-5 6-1,6 3-529,-1 5 0,0 2 1,2 4-1,-1 0 0,-1 3 1,-3 1-1,-2 0 1,-2 0-363,0-1 1,0-1-1,-4-4 1,0 0 0,0-2-893,0-2 0,0-2 404,0-2 1,-5-4 0,-2 5 0</inkml:trace>
  <inkml:trace contextRef="#ctx0" brushRef="#br0" timeOffset="80275">17363 10480 8355,'0'-12'351,"0"-1"0,6 2 0,2 2-304,3 0 0,7 5 0,3-3 0,2 0 0,2 2 0,1-2 1,2 1-1,2 1-2251,2 2 1742,1-4 0,4 6 0,0-5 1</inkml:trace>
  <inkml:trace contextRef="#ctx0" brushRef="#br0" timeOffset="80276">17859 10492 11219,'9'5'-1372,"-1"-1"1,0 5 0,5-2 0</inkml:trace>
  <inkml:trace contextRef="#ctx0" brushRef="#br0" timeOffset="80965">19335 10331 8355,'7'-19'170,"4"1"1,-8 11 0,4 2-1,0 0 1,-2 3 0,2 3 39,0 6 1,-4 8-1,2 3 1,-1 1 0,2 3-1,-1 0 1,2-1-1,0-3 1,3-1 0,2-2-93,5-4 1,-3 0-282,2-7 0,2 0 0,0-4 0,0 0-138,0 0 0,-2-1 0,-3-4 0,-1-3 0,-1-3-238,-3-1 0,-2-1 440,-6 1 0,0-5 0,0 1 0,0 1 132,0 1 1,0 2 0,0-1 550,0 1-471,-6 5 1,5 7 0,-3 10-1,4 3-86,4 4 1,-1 5 0,4-1 0,0 3 0,-1 4 0,3 2 9,-2 2 1,-2 0-9,-5 1 1,0 4 0,0-1 0,0 4-96,0 0 0,0-3 1,0-3-1,0-2 1,0-2-1,-1-3-22,-3-5 0,-3-3 54,-6-3 1,1-6-1,-2 1 1,-1-4-24,-2-4 0,-5-2 0,2-1 1,-4 0-1,1-1 0,2-3-105,5-5 0,2-2-139,1-1 1,7-1-1,3 1-96,6 0 1,3-6-1,7-2 1</inkml:trace>
  <inkml:trace contextRef="#ctx0" brushRef="#br0" timeOffset="81202">19807 10827 9808,'0'-12'0,"1"1"0,3 3 0,4 3 0,2 5 536,-2 5 0,2 1 1,-6 7-1,0 1-495,2 2 0,-5-1 0,3 6 0,-2 1 0,-2 1 0,0 1-1709,0-3 988,0-4 1,0-4 0,0-1-1,1 1 160,3-1 0,3-5 0,5-2 1</inkml:trace>
  <inkml:trace contextRef="#ctx0" brushRef="#br0" timeOffset="81427">20216 10344 8996,'7'-10'0,"-3"6"0,-1 8 0,-1 7 0,2 5 615,-1 5 1,-1 3-579,-2 0 1,4 1-1,0 0 1,-1 0 0,-2 0-540,-1-1 0,0-3 0,0-2-75,0-1 1,0-1 70,0-5 1,-5 1-1,-2-1 1</inkml:trace>
  <inkml:trace contextRef="#ctx0" brushRef="#br0" timeOffset="82075">20092 10567 8355,'12'-11'130,"1"3"1,3-2 0,2 6-1,1 0 1,3-1-242,2 1 0,1 0 0,1 3 201,3-3-848,-3 2 0,10-3 0,-5 5 1</inkml:trace>
  <inkml:trace contextRef="#ctx0" brushRef="#br0" timeOffset="82076">20526 10418 8355,'0'-12'322,"0"-1"1,1 6 0,3 3-80,5 3 0,2 5-377,1 0 0,0 6 0,0-2 1,-3 2-120,-1-2 1,1 3 0,3-4-1,1 1 25,-1 0 0,0-5 96,1 1 1,-5-2 0,0-2-1,2-2 1,1-2-5,1-4 1,-1-3 0,-1-2 117,-2 1 0,-5 0 0,1-1 0,-2 1 314,-2-1 1,0 5-51,0 0 0,-6 1 103,-2-1 0,2 8 1,1 8-138,-1 3 1,5 7-1,-5 3 1,2 3-1,-1 5 31,-2 4 1,0-2-344,-1-2 1,-3 2 0,2 1-1,0 1 1,-1-1-246,2-2 0,5-5 0,-1-6 1,3-1-343,1-3 1,0-1 0,0-2 0</inkml:trace>
  <inkml:trace contextRef="#ctx0" brushRef="#br0" timeOffset="82526">20811 10728 7957,'6'-11'0,"1"1"0,1 3 77,0 2 1,-1-1-1,3 4 1,-2-2 0,2 1-1,1 1 1,1 1 166,0-3 1,-3 3-507,-1-4 124,0 4 97,-1 7 0,-1 0 1,-8 7-1,-1-1 1,-2 1-1,-1-1-179,1 0 0,-1 1 0,4-1 103,-3 1 0,3-1 0,6 0 46,4 1 0,-1-5 0,1-1 79,2-1 1,1 2 0,1-4 0,1 0 0,-1 0 152,1 0 1,-2 6-1,-2-3-2,0 0 1,-5 4 0,3-3 0,-2 3 42,-2 1 0,-3 1 1,-4-2-190,-5-3 1,3 2 0,-3-5 0,0 1-1,-2-1-70,-2-2 1,5-2-1135,0-1 709,-1 0 1,-3 0 0,0 0 0</inkml:trace>
  <inkml:trace contextRef="#ctx0" brushRef="#br0" timeOffset="82871">21431 10517 8851,'13'-12'0,"0"1"0,3 2 0,2 5 0,-1 3 0,1 1 0,-3 0-662,-1 0 1,-1 4 0,-1 0 377,0-1 1,6 4 0,2 0 0</inkml:trace>
  <inkml:trace contextRef="#ctx0" brushRef="#br0" timeOffset="82872">21431 10641 8187,'13'2'74,"-1"0"1,0 2 184,1-1 0,3-1 1,2-2-1,2-2 1,2-1-1,1-1 178,2 2 0,0-1-859,-1-1 0,1 2-625,0-2 0,0-3 0,0 0 0</inkml:trace>
  <inkml:trace contextRef="#ctx0" brushRef="#br0" timeOffset="83259">22151 10430 8355,'6'-18'394,"0"5"1,-6-1-1,-1 7 19,-4 1 1,-1 2-1,-7 6 46,1 2 0,-1 3 0,1 5-253,0 1 0,3 3 0,2 1 1,2-1-1,2 1 0,2 1 165,1 1 0,0 0-321,0 2 0,7-2 0,4-4 0,4 2-97,0-2 0,4-1 1,1-3-1,0-2 0,1-2-203,1-1 1,1-2 0,2-5 113,0-3 1,-4 1-1,-2-6 1,-1 0-1,-4-4-149,-5-3 1,1 1-1,-6-6 130,-1-1 0,-2-1 0,-2-2 0,-5 1 0,-5 2-499,-4 2 1,-8 0-16,-2 0 0,-1 3 1,-7 9 168,-2 4 1,-1 2-1,-1 2 1</inkml:trace>
  <inkml:trace contextRef="#ctx0" brushRef="#br0" timeOffset="84024">19447 11757 8355,'0'-12'330,"0"0"1,0-1 130,0 1 1,0 2 0,0 7-261,0 12 1,4 2-1,2 7 1,0-2-1,4 1 1,1-1-238,1 2 0,1-4-8,-1 2 0,1-7 0,0-4 0,3-1-174,0 1 1,1-1 0,-5-6-1,1 0 1,-1-4-116,0-1 0,-3-1 217,-1-5 0,-5 1 1,1 0 71,-3-1 0,3 1 0,0-1 0,-1 1 125,-1 0 0,-4 5 117,-2 3 1,1 4 0,-4 4 0,2 5 0,1 5 199,-2 3 1,3 6-286,-5 2 1,4 1-1,-4 7 1,0 2-155,1 0 1,-4 3 0,2-1 0,0-1 0,-1-2-592,2-1 0,4-5 0,-3 1-521,1-3 0,2-1 814,4 0 0,-5-6 0,-2-1 0</inkml:trace>
  <inkml:trace contextRef="#ctx0" brushRef="#br0" timeOffset="84253">19881 12117 9124,'0'-12'1013,"0"10"1,0 8-949,0 10 0,4 2 0,0-3 0,0 2 0,0-2-581,1-1 0,-1-2 0,-3 1 0,2-1 0,2-1-275,2-3 1,2-2-1,3-6 1</inkml:trace>
  <inkml:trace contextRef="#ctx0" brushRef="#br0" timeOffset="84482">20203 11733 9521,'5'-2'0,"-1"6"0,-2 6 0,1 4 0,0 2 165,1 5 1,0 2 0,-4 2-1,0 0 1,0 0 0,0 0-1,0-1 1,-1 0-651,-3-3 1,2 1-469,-2-6 0,1 5 393,-1-5 1,-3 1 0,-5-5 0</inkml:trace>
  <inkml:trace contextRef="#ctx0" brushRef="#br0" timeOffset="84661">20055 11956 8355,'0'-8'51,"1"1"0,3 0 0,4 1 0,5 1 0,3 1 0,5 0 0,2-1 0,4 1 0,2 0-497,4 0 1,-3 0-103,-1 4 1,3-6 0,-1-1 0</inkml:trace>
  <inkml:trace contextRef="#ctx0" brushRef="#br0" timeOffset="85107">20662 11770 10144,'-5'-11'0,"5"3"481,7 3 1,2 10-445,0 3 1,2-1-1,-3 1 1,3 0-1,0 0-292,-3 1 0,3-6 1,-2 1 26,2-3 0,1-1 0,0 0 0,1 0 48,-1 0 1,1-1 0,-1-2 0,-1-3 0,-1-1-311,-2-2 0,-1-2 417,1-2 0,-2 1 0,-6 0 0,1 1 0,2 1 317,1 2 1,-1-1-40,-8-3 0,3 5-43,-7 3 0,7 9 0,-4 7 0,2 4 0,0 3 209,1 3 1,2 2 0,-1 1-293,-2-1 0,3 5 0,-3 2 0,2-1 1,2 0-115,0-2 0,0-2 0,-1-1 41,-3 0 1,1-5 0,-5 0 0,-2-2 0,1-3-525,0-2 1,-2-4-25,3-1 1,-3-4-1,-1 3 9,-1-1 0,6-2 0,2-4 0</inkml:trace>
  <inkml:trace contextRef="#ctx0" brushRef="#br0" timeOffset="85457">21022 12142 9162,'0'-19'-19,"0"2"1,1 9 0,3 2-341,5 1 0,0 2 0,1-4 0,-2 2 0,3 2 1091,4 1 1,-1-2 0,3 0-464,-3 1 0,-2 2 1,-1 2-1,-3 4-466,-4 3 0,-2 4 1,-4 3 118,-2 2 0,-3 1 1,-5-3-1,1 2 1,1-1-61,2 2 0,0-4 113,-5 2 0,5 2 0,0-1 0,0-2 0,1-1 54,3-2 17,2 1 0,4-7 0,2-1 0,4-4 0,3-1-293,1 0 1,2 0-1,3 0-593,3 0 301,4-6 1,1-6 0,-1-7 0</inkml:trace>
  <inkml:trace contextRef="#ctx0" brushRef="#br0" timeOffset="85690">21630 11819 8355,'8'-15'158,"0"3"0,0-2 0,6 10 0,3 1 1,2 0-1,0 1 0,-1-2-170,0 1 0,-3 1 0,5 2-727,-2 0 0,-2 2 0,-3 1 370,-1 1 0,-5 5 0,-2-2 1</inkml:trace>
  <inkml:trace contextRef="#ctx0" brushRef="#br0" timeOffset="85942">21642 11968 8355,'12'0'138,"1"0"0,-1 0 0,2-1-380,3-3 0,-2 2 0,5-2-300,2 3 1,2-1 234,1-2 1,0 3-1,-1-5 1</inkml:trace>
  <inkml:trace contextRef="#ctx0" brushRef="#br0" timeOffset="86330">22324 11745 10176,'-1'-12'0,"-2"-1"0,-1 1 0,0 1 523,-2 3 1,4 2 0,-5 7 0,1 4 0,2 3 0,0 3 0,0 3 0,0 1-293,-2 1 1,5 6-1,-3-1-201,2 2 1,2-2-1,0 0 1,0-1-116,0 0 0,2-1 0,2-5 1,4 0-1,3-3-13,1 0 1,1-6 0,-1-1-37,1-2 1,3-2 0,1-2-1,-1-2 1,1-4 0,-1-5-377,-1-3 0,2 2 373,-5-2 0,4-4 1,-10 0-1,3-4-5,-1-1 1,-5 5 0,1-1 0,-4 0 0,-4 1-94,-5-1 1,-7 6 0,-3 0-343,-1 5 0,-7 0-374,2 6 0,-8 0 0,1 4 1</inkml:trace>
  <inkml:trace contextRef="#ctx0" brushRef="#br0" timeOffset="87403">18455 13333 8355,'-9'0'12,"1"0"1,0-2 0,0-1 0,-1-2 0,0-2 0,-2-3 0,0-1 0,1 0-1,3 2 1,2 0 0,2 0 0,1-4 0,2-2 0,0-1 0,0-1 0,0-1 0,0-1-1,0 0 1,0 2 0,0 2 0,2 1 461,2 2 1,-1-8-505,5 8 0,0-2 0,5 6 0,-2 7 1,-3 6-197,-4 8 1,-3 3 211,-1 1 1,-5 3 0,-2 8 0,-1 1 23,0-2 0,-1 4 0,-3-1 0,-1 0 1,1 2-1,0-2 45,-1 1 1,2-7 113,3-3 0,-2-6 20,6 2 0,1-9 0,8-4-86,3-2 1,3-8 0,1-2-1,2-5-99,3-3 0,6-3 1,7-6-1,2-1 0,2-2-334,2-1 0,3-5 0,-1 2-598,0 0 1,7 2 0,-6 5 0</inkml:trace>
  <inkml:trace contextRef="#ctx0" brushRef="#br0" timeOffset="89087">19596 13022 8450,'0'-12'0,"0"0"0,0-1 0,1 1 62,3-1 1,3 1-1,6 0 1,0-1 0,4 1-1,3-1 1,3 2 0,-1 2-1,-2 2 1,2 0 0,0 1-1,0 1 1,-2 2-1,-2 3 1,-5 6 0,-3 5-1,-6 5 1,-2 4 0,-2 2-1,-2 1 1,-2 3 0,-4 3-314,-3 4 0,-6-2 1,-1-3 322,-1-1 0,2-3 0,-2 1 0,1-1 0,3-2 0,1-3 0,2-2 0,1-5 1,3-2-1,6-2 0,8-1 0,8-3 0,3-3 0,7-1-165,3 0-64,5-5 1,4-1-1,0-3 1,-2 2-468,1 1 1,-1-2 0,-6 2 182,1 0 1,0 3-1,-5-3 1</inkml:trace>
  <inkml:trace contextRef="#ctx0" brushRef="#br0" timeOffset="89537">20253 13060 8106,'0'-13'0,"0"1"0,0-1 0,1 2 135,4 3 1,-3 8 0,7 8-1,-1 3 18,-1 2 1,2-1 0,-3 1 0,1-1-1,2 0-262,2 1 0,-2-1 1,-1-1-1,2-2-21,1-5 0,1 1 1,0-1-1,1-1 1,-1-2-336,1-1 383,-6-5 0,4-2 0,-5-5 93,1-1 1,-1 5 0,-6 0 0,0-2 0,0-1 0,0-1 110,0-1 74,0 1 0,1 1 53,3 3-179,-2 8 1,3 6 0,-5 7-1,0-1 142,0 1 1,0 5 0,0 2-1,0 5 1,0 3 0,-1 2 0,-3 0 495,-5 1-699,4 3 1,-6-6-1,4 3 1,-1 1-297,0 0 1,5-5 0,-3 1 0,2-5 0,0-3 0,1-3 0,3-3 0,3-3-452,1-3 1,6-5-1,-3 3 1</inkml:trace>
  <inkml:trace contextRef="#ctx0" brushRef="#br0" timeOffset="89808">20724 13407 9902,'-7'5'0,"3"4"152,3 2 1,1 1 0,0 2 0,0 1 0,0 2 0,1-1 0,2 1 0,1-1-506,-1-1 1,-2-1-1,1-1 1,0-1-1306,3 0 1077,-1 1 0,1-1 0,2 1 1</inkml:trace>
  <inkml:trace contextRef="#ctx0" brushRef="#br0" timeOffset="90070">21109 13072 9002,'0'-12'0,"0"-1"0,0 4 0,1 4 221,3 10 0,-2 4 0,2 4 0,-1-1 0,-1 2 0,2 2 0,1 4-207,0-1 1,-4 4 0,4-2 0,-4 1 0,-1-1 0,0-3 0,0-2-1198,0 1 640,0-1 0,0-3 0,-1-1 16,-4 1 0,-1-1 0,-7 0 1</inkml:trace>
  <inkml:trace contextRef="#ctx0" brushRef="#br0" timeOffset="90282">20948 13233 8355,'1'-11'21,"3"2"1,6 2 0,3 1 0,5 3 0,2 1 0,2-1 0,3-1 0,3 1 152,6 2 1,1-3-512,3-1 0,-3 1 0,0 4-197,-2 0 1,-5-5-1,2-2 1</inkml:trace>
  <inkml:trace contextRef="#ctx0" brushRef="#br0" timeOffset="90912">21543 13159 8355,'0'-8'-241,"0"-1"1,0 1 0,0-4 0,0-1 2356,0 1-1899,0-1 0,1 8 0,2 5 0,3 7-142,0 4 0,-1 1 0,1 1 0,1-1 1,0 0-1,3 1-675,1-1 288,1 1 0,-3-5 0,-1-1-27,1-2 0,-2-1 0,0-5 0,-1-3 131,-3-4 1,-1-5 0,1-2 258,1-1 0,4-1 0,-2 5 0,-1-1 0,1 1 0,-2 1 257,2 3-69,-5-3 0,5 11 0,-6 0 200,0 6-389,0 11 0,0 1 0,0 4 0,0 0 0,0 3 0,0 2 1,1 2-51,3 2-11,-3-5 0,5 5 0,-6-3 1,0 1-84,0-1 1,0 2 0,-1-1 0,-2-3 0,-3-4-1,1-5 1,-2-4-428,0 0 421,-1-1 0,-5-1 0,0-1 1,-3-3-1,0-2 0,1-2 0,1-2-642,1-1 448,1 0 1,4 0 178,0 0 1,5-11 0,-3-2 0</inkml:trace>
  <inkml:trace contextRef="#ctx0" brushRef="#br0" timeOffset="91272">21903 13519 8355,'0'-13'-266,"5"1"1,2 5-1,5 3 1,1 2 0,-1 2-1,1 0 593,-1 0-238,0 0 1,1 6-27,-1 2 1,-5 3-1,-3 2 1,-2-1-1,-2 2 1,-2 1-1,-2 1 526,-4 0-560,-3-3 0,0 0 0,1-1 1,3 1 183,2-1 1,1 0 0,4 1 0,0-1 0,1-1-4,3-3-374,3-2 1,5-6-1,2 0 1,3 0-1,3 0 1,2-1-1,0-2-1413,-1-1 1266,0-6 1,4 3 0,-1-5 0</inkml:trace>
  <inkml:trace contextRef="#ctx0" brushRef="#br0" timeOffset="91514">22262 13246 8355,'6'-13'-15,"2"1"1,3 5-55,1 3 1,5 1-1,1 0 1,1-1-1,3 0 1,2 0-1,0 0 1,1 1-358,0 2 0,-2-3 1,0-1 233,-3 3 0,-5 0 0,3 2 1</inkml:trace>
  <inkml:trace contextRef="#ctx0" brushRef="#br0" timeOffset="91798">22411 13060 7836,'-7'1'111,"3"3"0,3 4 17,1 3 0,4 6 0,0 1 0,-1 1 0,-2 3 0,0 2 0,2 0 0,1 0-301,-1-3 1,0 2-1,0-2 1,2 2-493,2 2 1,1-6-1,5-1 1</inkml:trace>
  <inkml:trace contextRef="#ctx0" brushRef="#br0" timeOffset="92126">22783 13122 8355,'0'-10'101,"1"5"0,2 6 1,1 4-1,1 5 1,-1 1-1,1 1 365,2 1-556,-4-1 1,6 1 0,-3-2 0,-1-2 0,2-2 0,0-1 0,3-2-1,1 0-536,1 0 0,-5-1 415,-3-7 1,-2 1-1,-4-4 10,-2 2 124,3 0 1,-9 7-110,6 2 0,0 3 0,4 5 1</inkml:trace>
  <inkml:trace contextRef="#ctx0" brushRef="#br0" timeOffset="92626">22771 13233 8355,'-13'-5'200,"1"-2"0,4 0 0,1 1 0,0 2 1,1-1 860,1-2-897,1 4 1,9-4 0,3 5 0,5-3 0,3 1 0,5 0-1,1-1-150,-1-2-197,2 4 0,-5-4 1,3 4-1,-3-1 178,0 1 0,-9 2 0,4 1 0,-4 1 0,-2 4 195,-3 3-163,-2 3 1,-2 1 0,0 2-1,-2 1-49,-2 2 0,1 5 0,-5-3 0,-1 2 0,-4-1 0,-2 2 0,-2 1-393,2-3 408,2-2 1,0-1-1,1-1 1,-1-2-1,2-3 1,2-3-29,0 2 83,7-5 1,-4 2-98,6-3 0,6-2 1,2 2-1,3-3 0,1-1-487,1 0 501,-1 0 0,1 0 0,-1 0 0,0 0-8,1 0 1,5 0-1,2-1 1,4-2-1,1-2 1,-2-1 0,-1 1-1,-3 2-870,-1 2 1,0 1 471,-1 0 0,2-6 0,6-1 1</inkml:trace>
  <inkml:trace contextRef="#ctx0" brushRef="#br0" timeOffset="93132">23230 13184 8483,'0'-20'507,"0"4"1,1 3-481,3 5 0,-1 3 0,4 6 0,-2 3 1,-2 4 171,-2 3 0,-1 3 1,0 1-1,0 2-229,0-2 0,0-1 0,2-2 0,1 1 0,2-1 0,2-1 0,3-3-1266,1-3 1195,-5-4 1,6-1-1,-4 0 1,3 0-29,1 0 1,1 0-1,-2-1 1,-2-4-1,-2-3 1,0-2-1,-1 1-289,-1 1 475,-1-1 1,0-4-1,0-3 1,-1 0-1,0 2 1,0 3 0,1 3 609,-1-2-377,-2 5 0,0-1 0,2 7 301,1 4-496,6 1 0,-7 11 1,4 1-1,-1 1-44,1 3 1,0 2-1,3 1 1,-3-1 0,-2 1-1,-2 1 1,-2 2-238,-1 1 204,0 0 0,0 0 0,0 0 0,0-2 0,-1-2 0,-2-3 1,-2-3-42,-2-1-56,-1-1 0,-5-6 0,2-2 0,2-2-259,0-1 0,1 2 1,-4-4-1,-1-1 1,1-2-1,-1-1-1340,1 0 1517,5 0 1,-4-5-1,4-2 1</inkml:trace>
  <inkml:trace contextRef="#ctx0" brushRef="#br0" timeOffset="93611">23701 13593 9320,'-11'-12'0,"1"1"0,3 1 197,2 2-213,1 5 0,9-7 1,3 6-1,3 1 1,2 2-1,-1 1-107,1 0 22,-6 0 1,4 0 0,-5 1 0,3 2 0,-2 3-8,-2 0-49,-1-3 1,-4 4 0,-1-4 0,-2 2 0,-1 2-265,1 3 645,-4-5 1,5 2 0,-5-3 15,1 5 0,2 2 0,4 1 0,0 1 270,0-1-485,0-5 0,6 4 0,2-4 0,3 1-31,1 0 0,-3-4 1,-3 5-1,1 0 1,-1 2-172,-1 2 238,0-1 1,-5-4 0,0 1 0,-2-1 0,-1 0 0,-2-1 0,-2 0 339,-3 0-298,-1 1 0,-1 0 1,-2-1-1,-1 0-213,-2 0 1,-3-3-1,2 3 1,0 0-1,0-1 1,3-1 0,1-2-1072,2-2 965,-1-1 1,5-1 0,1-3-397,2-5 0,0-2 0,5-1 0</inkml:trace>
  <inkml:trace contextRef="#ctx0" brushRef="#br0" timeOffset="93964">24011 13246 8333,'0'-13'0,"1"2"0,5 3 0,6 4-209,8 2 1,-1 1 0,1-2 0,1-1-234,-2 1 1,5 2-1,-5 1 1</inkml:trace>
  <inkml:trace contextRef="#ctx0" brushRef="#br0" timeOffset="93965">24048 13320 8355,'-7'0'103,"11"0"0,9 0 0,3 0 0,5 0 0,4 0-1464,1 0 917,0 0 0,4-11 0,2-3 1</inkml:trace>
  <inkml:trace contextRef="#ctx0" brushRef="#br0" timeOffset="94186">24507 13010 10614,'0'-1'0,"1"5"0,2 5 0,3 5 0,1 3 0,1 3 0,0 5 0,-1 4 1453,-1 4 0,-2 3-1623,-4 1 0,0 6 1,0 1-1,0 2 1,-2-2-1,0-2-1522,-3-2 0,-10-1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8:33:48.41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15763 10033 8355,'-5'-12'1824,"3"5"-1778,-3 2 0,5 6 0,0 3 0,0 6 0,0 4 1,0 4-1,0 1 0,0 2-309,0-2 1,1 4 0,2-3 0,3 0 0,-1 1 0,1 0-1,-2-2 1,0-3-2233,0-2 2439,0-7 1,2 4 0,1-4 0</inkml:trace>
  <inkml:trace contextRef="#ctx0" brushRef="#br0" timeOffset="231">15912 10033 7374,'0'14'-368,"0"3"0,0-2 1,0 6 232,0 1 1,0 1 0,0 2 0</inkml:trace>
  <inkml:trace contextRef="#ctx0" brushRef="#br0" timeOffset="225556">15875 10145 7811,'1'-11'-1500,"4"3"1584,3 4 1,-1 2 0,1 2 0,2-1 229,1-3 1,-4 1-254,-3-5 1,-8 5-1,-6-1 1,-4 3 11,-2 1 0,-1 1 1,3 2 21,-2 1 0,2 4 1,-3-2-1,4-1-11,0 1 0,2-1 0,3-1-59,4 4 1,4-2 0,4-2 0,4-2-232,3-2 1,6 0 0,1 0 0,1 0-42,3 0 0,1 0 0,1 0 0,-2-2 103,-1-2 1,-2 3-1,2-5 171,-5 1 1,-8 2 0,-5-4-1,-6 1 114,-5 4 0,-13 2 0,-6 4 0,-6 3 50,-6 0 1,-5 4 0,3-3 0,1 2-44,1-2 1,7 3 0,4-4-271,1 0 1,14 4 0,4-3 0,9 2-973,9-2 890,15-3 0,15-5 0,11 0 1</inkml:trace>
  <inkml:trace contextRef="#ctx0" brushRef="#br0" timeOffset="247838">2344 4812 9434,'-18'-12'0,"7"-1"0,11 2 0,11 2 257,8 0 1,6 1 0,4-4 0,3-1 0,1 1 0,-1-1 0,-2 1-358,-2 0 0,-6 3 0,-3 3 1,-1-1-1,-4 3 52,-5 2 1,-3 1-1,-8 10 112,-2 5 0,3 0 1,-3 7-1,2-1 62,2 0 0,0 7 1,0-2-116,0 1 1,6 0 0,2-1 0,3 0 0,3 0 0,2 0 1,-2-1 0,3 1 0,-5 0-48,-4 0 1,3 0-1,-4-1 1,0 1 74,-3 0 1,-2 0 0,-4 0 0,-2-2-11,-4-2 0,-7 2 0,-2-4 0,1 1-110,-2-4 1,3 2-1,-6-1 1,0-2 24,2-1 0,-3-6 0,4-1 0,0 0-629,0 0 0,2-5 0,3 2-1314,1-2 1706,-1-8 1,-4-1-1,-3-5 1</inkml:trace>
  <inkml:trace contextRef="#ctx0" brushRef="#br0" timeOffset="248005">2381 5122 9683,'-7'-12'799,"7"5"0,9 1 0,6 5 0,3-2-1732,1-1 1,2 0 0,5 3-1160,3-4 1528,-3 4 0,10-10 0,-5 4 0</inkml:trace>
  <inkml:trace contextRef="#ctx0" brushRef="#br0" timeOffset="248554">3187 5035 8355,'-1'-12'84,"-3"0"483,3 5 42,-5 1 0,10 8 0,2 2-479,1 4 0,-3 7 0,3 2 1,-1-2-131,1-1 0,2 2 1,2 1-1,-2-2-48,0-1 1,-1-2 0,3 0 0,-2-1-155,0-2 1,-1-4-1,4-5 156,1 0 1,-1 0-1,1-1 1,-2-3-25,-3-5 1,3-2 0,-4-2 119,0-4 0,2 2 1,-3-4-1,-1 1 0,1 3 274,-3 1 1,2 1 18,-1 1-205,0 5 0,-4 7 0,0 10 1,0 5 5,0 6 1,0 6 0,0 3 0,0 2-61,0 3 1,2 0 0,2 3 0,3-1-164,0 0 1,8 0 0,-3 0-150,2 1 0,0-4 1,-3 1-1,-3 0 30,-4 0 0,-2-8 0,-2 0 0,-2-5 0,-3-2 77,-8 0 0,-3-4 1,-8-6-1,1-3 343,-3-2 0,-2-1 1,5-4-1,1-1-182,1-3 1,6-4-1,-2-8 1,5-2-409,4-1 0,2-3 1,6-5-1,2-2-375,2 1 0,8-2 1,7 1 271,1 1 0,9 2 0,-3 1 0</inkml:trace>
  <inkml:trace contextRef="#ctx0" brushRef="#br0" timeOffset="248754">3857 4502 8541,'-11'-12'-56,"3"-1"1,2 12 0,6 5 0,0 7 0,0 4 0,2 3 0,0 1 0,3 3-1617,-3 2 1498,0 6 1,-8 2-1,-1 5 1</inkml:trace>
  <inkml:trace contextRef="#ctx0" brushRef="#br0" timeOffset="249130">4229 4887 8355,'0'-13'677,"-1"6"1,-3 3-554,-5 3 0,3 1 0,-3 0-88,0 0 1,-2 4 0,0 1 0,1 1-167,2-1 0,-1 5 1,-3-2 65,0 3 1,1-2 0,2-1-1,4 2-122,-1 1 0,5 1 0,-3 0 21,2 1 0,8-1 0,2 1 0,3-2 168,2-3 1,3 3 0,1-4 94,-2 0 1,0 4 0,0-4-1,2 1 1,-2 0 27,-1 2 0,-6-1 0,-1 1 0,-2-2 6,-2 2 1,-3 1-1,-3 1 1,-4 1 57,-4-1 0,2 1 1,-9-2-1,1-2-366,1 0 1,-1-3 0,5 3 0,-1-4-1868,1 1 1495,0-5 1,-1 5 0,1-6 0</inkml:trace>
  <inkml:trace contextRef="#ctx0" brushRef="#br0" timeOffset="249389">4998 5073 8355,'4'-9'0,"2"2"199,1 2 1,8 1 0,10 4 0,5 0 0,4-2-275,4-2 0,7 3 0,13-5 603,3 1 0,9 2 0,2-4-386,-1 2 0,4 1 1,0 4-1,-3 0 1,-6 0-317,-9 0 1,-4 0 0,-11 0 0,-5 1-1077,-7 3 1,-1 3-1,-9 5 1</inkml:trace>
  <inkml:trace contextRef="#ctx0" brushRef="#br0" timeOffset="249621">5184 5271 8502,'13'0'1096,"0"0"0,4 0 0,4-1-763,2-4 0,7 4 0,5-3 0,3 3 0,5 1 1,3-2-1,3-1 0,5-2-314,2-2 0,2 3 0,4-4 0,0-1-766,0 2 1,-1-4 0,-3 5 0,-6-1-707,-5 3 0,-4-3 0,-6 0 0</inkml:trace>
  <inkml:trace contextRef="#ctx0" brushRef="#br0" timeOffset="249939">5891 4713 8355,'-7'-19'922,"2"6"-902,10 8 1,2 5 0,6 0 0,0 0-1,2 0 221,2 0 0,9 1 1,0 3-1,5 4 651,3 3 1,6-2-1,3-1 1,0 2-779,-1 1 0,-2 1 0,-5 2 1,-4 1-26,0 2 1,-4 5 0,-7-2 0,-7 4-218,-3 1 0,-7 3 0,-2 3 1,-6 0-221,-8 4 0,-9-1 1,-3 2-1,-8-1-317,-7-1 1,-4 5-1,-7-6 1,-1 3-446,-2 1 1,-16 0 0,0 0 0</inkml:trace>
  <inkml:trace contextRef="#ctx0" brushRef="#br0" timeOffset="251198">8049 4874 8883,'4'-14'0,"2"-1"0,-1-3 0,2 0 0,0-1 0,3 0 576,1-3 1,0 0-357,-3 1 0,-1-1 0,-4 5-147,1 2 1,0 1 0,-4 2-1,-1 0 1,-4-1 0,-4 2 75,-6 3 0,1 2 0,-4 6 0,0 2-309,-3 2 1,-2 0-1,-2 9 1,2 3-1,2 3 1,3 2-9,0 1 1,10 1-21,0 2 1,5 0 0,3 0 0,1 0 0,5 0-98,6-1 0,6-3 1,7-2-1,0-1 176,0-3 1,-2-1 0,-1-3 0,-3-1 86,-1-2 0,-1 0 1,-6 5 40,-3-1 0,-2-4 0,-9 2 0,-4 2 60,-6 4 0,-7 0 0,-2-3 1,-4-1-96,-3 0 0,1-1 0,7-1 0,5-3 0,2-2-994,2-2 650,5 4 1,1-6-1,6 5 1</inkml:trace>
  <inkml:trace contextRef="#ctx0" brushRef="#br0" timeOffset="251782">8359 5011 8355,'0'-24'0,"0"3"1197,0 5 0,0 6-1171,0 2-115,0 5 1,2-1 0,0 8 0,2 5 0,-1 3 0,-1 3 0,-1 2-122,3-2 0,-3 3 1,5 0-1,-2 0-73,0-1 0,2-1 1,-3-7-1,2-2-202,2-1 1,-3 2 471,4-4 1,1 0 0,3-5 0,0-3-42,1-5 0,-1-2 1,1-1-1,-2 0 223,-3-1 1,2 1 0,-5-1 0,1 1 1197,-1 0-1300,-1 5 0,-2 3 1,0 9-86,2 7 0,2 6 0,-3 9 0,2 0-6,2 2 1,-3 5 0,3 0 0,-1 1-51,-4 3 1,4 2 0,-2-2 0,-1-2-59,-2 0 1,-1-3 0,0-3 0,0-5 91,0-2 1,0-5-1,-1-1 87,-3-3 1,-3-6-1,-6-1 1,0-2 0,-3-2-42,0-2 1,-1-2-1,5-3 1,0-6 28,-1-5 0,5-4 0,1-7 0,2-2-218,2-1 0,8-5 0,6 1 0,6-2-247,2 2 27,2-3 1,9-1 0,2-7 0</inkml:trace>
  <inkml:trace contextRef="#ctx0" brushRef="#br0" timeOffset="253245">8905 4887 8355,'0'-17'0,"0"0"425,0 2 0,0 6 38,0 0 1,0 5 0,1-3 0,2 0 0,3 2 0,-1-2-1005,1 0 0,-4 4 395,-6-1 1,1 4-1,-5 4 1,-1 3 25,-3 0 0,-3 4 0,2-3 113,2 4 1,2-4 0,1 0 0,4 2-129,2 1 1,2 1-1,0 1 1,2-1 0,2 0 9,4 1 1,3-1 0,3-1 0,1-1 88,2-2 0,3-1 0,-3 3 1,-2-4 80,-1 0 1,-2 0 0,1-4 0,-2 4 156,-3 1 1,-2-3-1,-6 4-84,0 2 1,-6-3 0,-2 1 0,-3 2-416,-2 1 1,-3 1-1,-1 0-111,2 1 0,1-2 0,2-2-103,-1 0 0,1-7 0,0 4 0</inkml:trace>
  <inkml:trace contextRef="#ctx0" brushRef="#br0" timeOffset="253246">9265 4552 8355,'-6'-25'0,"1"6"1460,-4 2 0,4 7 367,5 2-1783,0 5 0,0 3 1,1 10-1,2 5-151,1 6 0,4 8 0,-4 4 0,-1 3 0,-1 1 0,-2 1 1,0 2-1,0 2 0,0-2 0,0-2-1041,0 0 1,0-5 0,0-2 498,0 0 1,4-7 0,1-4 375,2-2 1,1-2 0,5-3 0</inkml:trace>
  <inkml:trace contextRef="#ctx0" brushRef="#br0" timeOffset="253247">9116 4973 8355,'0'-12'705,"1"4"1,3-1-1270,5 0 1,6 2 0,3 0-1,2 0 297,6 0 1,5 3 0,6-3 21,0 2 0,0-5 0,1 3 1</inkml:trace>
  <inkml:trace contextRef="#ctx0" brushRef="#br0" timeOffset="253248">9475 5060 8932,'0'-8'217,"2"1"0,2 0-73,4 0 1,0 3 0,3-4 0,3-2-182,0-1 0,0 3 0,-3 0 1,-2-2-130,0-1 0,-6-1 0,1-1 30,-3 1 1,-1 3-1,-1 3 1,-3 0-12,-5 3 0,-2 2 0,-1 1 54,-1 0 0,5 1 0,1 3 0,0 5 3,0 2 0,5 3 0,-2 1 0,2 3-30,2 1 1,2-4 0,2 3-1,4-2 1,3 0 0,1-4-1,1-4-26,-1-2 1,6-2 241,3-4 0,-3 0 0,0-3 0,-2-2 123,1-4 0,1-8 0,-3 4 0,0-1 98,-4 1 0,1-4 0,-5 0 10,0 2 0,0 3-155,-3 4-287,-2 2 1,3 8-1,-5 2 1,1 4-3,4 3 1,-4 1-1,3 2 1,-3 1-1,-1 3-56,0 1 1,5-3 0,-1 0 0,0-2 53,1-2 1,-3 1-1,3-2 184,1-3 0,1-2 94,5-6 0,0-2 1,1-2-1,-2-4 27,-3-3 0,3-2 0,-3 1 0,3 0-65,2-1 0,-1 1 262,1-1-563,-1 1 0,0 6 0,0 6 0,-3 6-49,-1 1 0,-3 4 1,3-3-1,0 3-8,-1 2 1,4-2 0,-4-2 0,1-1 69,0 2 0,-3-4 230,3-2 1,0-3 0,5-1 59,-1 0 0,0-5 0,1-4 0,-1 0 144,1 0 1,-1-2 0,0 3 0,1-3 28,-1-1 0,1 3 0,-1 3-212,0 0 0,1 2 33,-1 4 0,-1 1 0,-1 3-384,-2 5 1,-5 3-1,2 3 1,-1 3 0,2 0-416,1 0 1,1 4-1,5-3 1</inkml:trace>
  <inkml:trace contextRef="#ctx0" brushRef="#br0" timeOffset="253815">10964 4936 8333,'-6'-19'112,"5"8"89,-3 11 0,2 5 0,2 8 0,2 1-251,2 2 0,-3-1 0,5 4 1,-2-1-126,0-2 0,6 1 0,-2 0-1,3-2 0,-3-5 0,0-3 93,2-2 0,1-1 1,1-5 117,1-3 0,-1 1 1,-1-5-1,-1-2 1,-2-1 56,2-1 0,-3-1 0,0 1 0,-2 0-52,-2-1 1,2 1 0,1-1-1,-1 1 7,1 0 0,-1 5 0,-2 1-4,1 1 1,6 3-1,-2-1 21,3 6 0,-2 0 0,-1 5 0,1 2 63,3 1 1,0 1 0,0 1-1,1-1-83,-1 1 1,-4-1 0,-1 0-1,-1 1-70,-3-1 1,-2-4 0,-2 1-240,-4 0 0,-3 2 0,-7 2 0,-3-1-436,-1 1 1,-2-1 0,-4 0 0</inkml:trace>
  <inkml:trace contextRef="#ctx0" brushRef="#br0" timeOffset="253816">11249 4614 8355,'-6'-13'-1734,"5"8"1512,-3 5 0,8 11 0,3 8 1</inkml:trace>
  <inkml:trace contextRef="#ctx0" brushRef="#br0" timeOffset="254228">11844 4862 8355,'-5'-13'435,"3"6"-833,-9 2 1,9 6 0,-5 3 554,1 5 0,2 6 0,4 1 0,0 1-146,0 1 0,0-4 0,0 4 0,0-2 274,0 1 1,-4-1 1108,0-3-1439,0-1 1,5-5 0,3-3-120,4-3 0,5-6 1,2-5 82,2-5 1,0 0 0,-1-4 0,0-1 0,-1 2 148,-1 0 0,-2-1 1,1 5 255,-1 3 0,1 3-179,-1 0 1,-4 4-1,-1 8 1,-1 4 56,-4 3 0,4 2 0,-2 0 0,0 2-161,2 2 1,-5 1-1,5-3 1,-2 2-202,0-2 1,1 1-1,-2-2 1,1-3-2119,-1 0 1535,4-5 1,-6 5 0,5-4 0</inkml:trace>
  <inkml:trace contextRef="#ctx0" brushRef="#br0" timeOffset="254392">11869 4564 8355,'-5'-12'16,"3"10"-676,-2 6 1,8 6 0,3 2 0</inkml:trace>
  <inkml:trace contextRef="#ctx0" brushRef="#br0" timeOffset="255189">12142 4998 8678,'-6'-11'0,"-1"1"646,1 2 0,1 4 0,8-4-522,1-2 0,6 3 0,-2 0 1,3 0-1,2 1 0,-1-3 1,-1 1-480,-3 0 1,-1 5 170,-3-1 1,-1 3-1,4 2 1,-1 3-1,-4 4-23,0 3 1,-2 3 0,-2 3 200,-2 3 0,3 4 0,-5 1 0,2-2-109,0-2 1,0 1 0,4-4 0,1 0 60,3-1 1,3-4-1,6-6-1390,-1-2 1089,1 5 0,4-9 0,3 5 0</inkml:trace>
  <inkml:trace contextRef="#ctx0" brushRef="#br0" timeOffset="255550">12650 4688 8355,'7'-19'0,"0"-3"0,-4 5 0,1 2 0,0 1 355,-4 2 0,0-1 0,0 1 0,0 0-188,0-1 1,-5 6 0,-4 2-1,-2 1 1,-1 0-204,0 1 1,1 7 0,1 4 0,3 3-12,2 2 0,0 5 0,5 2 0,0 4-10,0 0 1,0 5-1,2 3 1,2 3 28,4 3 0,-1 2 0,0-3-61,-2 1 0,4-1 1,-4 0-1,1 0 1,-1-1 55,-2-3 1,-2-3 0,-1-5-234,0 0 1,-1-4 0,-2-2 0,-2-1 0,-2-3-409,-3-1 1,-5-3 416,-1-3 0,-1 3 0,5-4 1</inkml:trace>
  <inkml:trace contextRef="#ctx0" brushRef="#br0" timeOffset="257046">12526 4961 8355,'0'-19'0,"2"3"131,2 7 0,3 3 0,7 5-297,2-3 1,-1 2 0,7-2 0,4 3 0,5 1-762,0 0 611,5 0 1,-4 0 0,5 0 0</inkml:trace>
  <inkml:trace contextRef="#ctx0" brushRef="#br0" timeOffset="257047">12911 5011 10127,'0'-13'1384,"0"1"-1525,0-1 1,5 5-1,4 1 1,2 0-214,1 0 0,2-1 0,2-4 0,5-1 0,2 1 236,2 0 1,-5 3 0,-4 1 17,-2-2 0,-3-1 0,-3-1 86,-4 0 1,-2-1-1,-4 1 1,-2-1 0,-3 5 1,-5 1 17,-1 2 1,1 1 0,0 4-1,-1 1 19,1 3 1,-1 3 0,2 7 0,3 1 0,4 3-180,3 1 1,1 0 0,0 3-1,1-1 22,3 1 1,7-4 0,7-1 0,1-4 11,3 0 1,6-6 0,1-3 0,-1-3 109,-2-1 0,3 0 1,0-1-1,-2-3 180,-1-5 1,-2-3-1,-2-3 1,-3-2 164,-1 2 1,-3 1 0,-5 2 0,-3 0-264,-2-1 1,-1 1-1,-4-1 1,0 1 18,0 0 0,0 3 0,-1 2-113,-3 2 1,-3 1-1,-5 4-44,-1 0 0,1 1 0,-1 3 1,1 6-1,0 4-94,-1 2 1,2 2-1,1-3 1,4 3 12,0 1 0,2-3 0,4 0 1,0-2-90,0-2 1,0 1-1,0-1 42,0 1 1,5-7-1,4-1 261,2-4 0,1-2 1,1-4-1,-1-3 443,0-3 0,-3 0 1,-3 1-159,0 2 1,2 0-1,-2-3 1,-1 1-13,1 2 1,-1 5-441,-1-1 1,-2 4-1,2 4 1,1-1 0,1 5 96,1 2 0,-4-3 0,2 0 12,1-2 1,-4 3-1,7-3 1,0-3-2,2 0 1,2-2-1,-1 0-17,1 0 0,-1 0 0,0-2 0,1-2 50,-1-4 0,1-3 0,-1-1 0,0-1 3,1 1 0,-1-1 0,1 1 1,-2 0-20,-3-1 1,3 2-1,-3 1-43,3 2 1,2 5-1,-1-1 1,0 3-6,1 1 1,-1 0 0,1 1 0,-1 5-42,0 6 1,-1 1 0,-1 5 0,-3-2-49,-2 1 1,0 3-1,-5-2 1,0 0 5,0 0 1,-2 0-1,-2-3 1,-3 2 19,0-2 1,-4-3 0,3-2 0,-3-3-15,-1-2 1,-1-1-9,1-4 1,5-2 0,3-5-218,2-6 0,12-3 0,4-1 1,5-3-820,7-4 1145,-1-6 0,11-2 0,-4-5 0</inkml:trace>
  <inkml:trace contextRef="#ctx0" brushRef="#br0" timeOffset="257048">14163 4440 8753,'-5'-26'355,"-3"5"1,1 12-85,-1 4 1,-1 0 15,-3 1 1,1 9 0,3 9-99,3 4 1,0 4-1,1 7 1,1 5-195,2 6 0,1 0 0,1 4 0,2 1-144,1-1 1,4-3 0,-2 2 0,-1-3 0,1-5-34,-4 1 0,4-7 0,0-4 0,-1-7 340,1-4 1,3-3 60,-1-3 0,-1-4 0,0-8 0,0-4-90,0-3 1,0-2 0,3 0 0,-2-3-201,1 0 0,2-2 1,1 3-1,-3-2 11,-1 2 1,1 1 0,3 2-54,1 0 0,-1 5 0,0 2-54,1 4 1,-1 2 0,1 4 0,-2 3 0,-2 3-57,-1 1 1,-3 6 0,1 2 140,0-1 0,-2 4 0,-5-3 0,-3 0 0,-5-1-40,-2-1 1,-2-1 0,-3-5 0,0 1-248,1-1 0,-3-5 0,1-3-86,2-2 1,1 3 0,2 2 0</inkml:trace>
  <inkml:trace contextRef="#ctx0" brushRef="#br0" timeOffset="257623">14684 4465 8355,'-11'-6'1608,"3"6"-129,4 7-1204,3 10 0,1 2 0,1 6 0,2 1 0,2 3 0,1 5-251,-1 6 0,1 0 0,-3 4 0,1 1-400,-2-1 0,0-6 1,-2 1-1,0-5 250,0 1 0,0-9 0,0-1 1,1-3-1011,3-3 1,-1-5-1,5-7 625,2-2 1,1 5 0,1-3 0</inkml:trace>
  <inkml:trace contextRef="#ctx0" brushRef="#br0" timeOffset="257624">14895 4998 8355,'7'0'1710,"0"0"-1165,-3 0 0,3 0 0,5 0 1,1 0-482,-1 0 0,2-1 0,1-2 1,2-1-122,-2 1 1,3-4-1,-2 0 1,-2-1 0,-4 0-6,-6-2 0,1 3 0,0-1 119,-3-2 1,-2-1-1,-2-1 1,-5 1-1,-3 3 95,-4 3 1,-6 4-1,-1 1 1,-3 0 7,0 0 0,0 7 1,2 4-1,3 6-145,1 2 1,3 2 0,5 3 0,3 0-253,2-4 1,2 7 0,7-5-44,4 0 1,9-6 0,4 1 0,2-5-136,2-4 0,4-2 0,1-6 0,0 0 1,1 0-138,-4 0 0,-2-1 0,-4-4 1,-5-1-112,-2-1 0,1-4 545,-2 2 1,2-2 0,-8-1 0</inkml:trace>
  <inkml:trace contextRef="#ctx0" brushRef="#br0" timeOffset="257963">15863 4862 8355,'0'-13'887,"0"8"1,0 5-3965,0 7 2747,0-2 0,0 6 0,0-4 1</inkml:trace>
  <inkml:trace contextRef="#ctx0" brushRef="#br0" timeOffset="257964">15863 5135 8355,'-7'0'4272,"1"1"-3711,6 3 1,2-3 0,2 5-539,4-1 0,-1-2-2179,1 6 0,0-1 0,5 4 0</inkml:trace>
  <inkml:trace contextRef="#ctx0" brushRef="#br0" timeOffset="259165">17115 5023 8616,'0'-12'0,"-1"-1"0,-2 1 199,-1-1 1,-2 6-166,2 3 261,3-3 1,-3 6 0,8-4 0,6 0-1,5 0 1,4-2 0,2-3-396,-1-1 1,0-1 0,0 0 0,-3-1 0,-3 1 0,-2-1 0,-1 1-373,-3 0 0,-2-1 350,-6 1 1,-6 3-1,-2 3 1,-3 0 0,-1 3 180,-1 2 0,-3 2 53,-1 3 0,-1 5 1,3 6-1,-1 3 25,0 1 1,7 2 0,2 4 0,1 1 0,4 1-111,0 2 1,8 4 0,2-4 0,4-3-455,5-4 0,4 0 1,8-5-1,2-3 58,1-5 1,4-3-1,-3-6 1,3-1 274,1-4 0,0-3 1,0-7-1,1-3 143,-1-1 1,-6-2-1,-3-4 1,-6 2 25,-5 2 1,-4-1-1,-2 4 1,-2 0-13,-5 0 1,-3 2 0,-1 4-1,0-1 250,0 1 0,-5 3 1,-5 3-32,-5 0 1,1 2 0,-2 4 0,2 1-135,1 3 0,0 3 1,-1 6-1,0 0 1,3 3-225,0 0 1,4 6 0,0-1-1,2 1-56,2-1 1,2 1-1,1-6 1,0-1-291,0-1 0,1-1 0,3-1 109,4 0 0,3-5 328,2-3 0,-1-4 0,1-4 0,-1-3 141,0 0 1,1-8 0,-1 3-1,1-2-62,-1 0 1,-4 2 0,0 0-119,2-1 0,0 5 1,-1 0 79,0-2 1,-2 6 77,1 4 1,-3 5-1,-3 9 1,0 1-167,3 2 0,0-1 1,-1-2-1,3 1-566,0 2 1,8-1 90,-2-3 1,2-1-1,-3 1 1</inkml:trace>
  <inkml:trace contextRef="#ctx0" brushRef="#br0" timeOffset="259487">18083 4849 8355,'0'-12'183,"0"0"659,0-1-571,0 6 1,-2-2-110,-2 4 0,1 1 0,-5 6-328,-2 2 0,-1 3 0,-1 5 1,0 1-116,-1-1 1,2 2 0,2 1 0,2 1 184,1 0 0,2 1 0,4 0 0,0 0-8,0 0 1,6-3 0,2 4 0,3-1 35,1-1 1,5 1 0,-1-5-1,-1 1 171,-1-1 1,-1-4 0,-1 0 24,0 2 0,-5-3 0,-4 0-293,-6-2 1,-8 4 0,-7-4 0,-1 2-167,-3 3 0,-1-5 0,-1 1 113,4-1 1,-4 2 0,5 6 0</inkml:trace>
  <inkml:trace contextRef="#ctx0" brushRef="#br0" timeOffset="259958">18281 4924 8355,'0'-13'2341,"0"1"-2210,0 5 0,0 3 0,0 8 1,0 6-1,0 3 0,0 4 0,0 0-261,0 0 1,0-3 0,0 4 0,0-1-191,0-1 0,0-3 0,1-5 128,4 2 0,-3-5 1,7-1-1,0-2 0,2-2 130,2 0 1,-1 0-1,0-2 1,1-2 150,-1-4 0,1-3 1,-1-2-1,-1 1 68,-3 0 0,2-1 0,-6 1 1349,-1-1-1241,4 6 0,-7 3 0,1 10 0,-5 6-174,-3 8 1,-1 13 0,-5 5 0,0 5-6,-4 4 1,3 1 0,-2 2 0,2-2-647,2-3 0,5-2 0,3-7 0,2-3-645,2-4 0,0-4 541,0-5 0,-5-2 0,-2-5 0</inkml:trace>
  <inkml:trace contextRef="#ctx0" brushRef="#br0" timeOffset="260101">18926 5159 9493,'-12'-7'-1253,"-1"13"0,1 8 0</inkml:trace>
  <inkml:trace contextRef="#ctx0" brushRef="#br0" timeOffset="262134">1104 7255 9821,'0'-27'0,"-2"1"0,0 4 0,-2 5 0,1 12 99,1 11 0,2 11 0,2 9 1,1 3-1,1 6 0,-2 3 1,1 2-1,0-1 0,1-4-232,-1 0 0,-2 2 0,-1-8 0,0-1-1279,0-2 1,2-5 1004,2-1 1,-3-5 0,5 3 0</inkml:trace>
  <inkml:trace contextRef="#ctx0" brushRef="#br0" timeOffset="262529">1067 7156 8355,'1'-9'1067,"3"3"1,4 9-731,3 6 0,2 2 0,-1 10-235,1 1 0,5 6 1,2 1-1,4 0-71,0 1 1,-3-4 0,0 4 0,-1-1-1,1-1 1,0-3 0,-1-5 0,0-3-107,-4-6 1,2 0 0,-1-7 0,-2-1 296,-1-2 1,-2-6 0,-1-5-1,-1-4 26,-2-2 1,-5-6 0,1 0 0,-3-5-119,-1-1 0,0-11 0,0 2-366,0-2 1,0-1 0,0 2 0,0-1-1,0 5-324,0 2 0,0 8 0,2 9-828,2 6 0,3 9 0,5 7 1</inkml:trace>
  <inkml:trace contextRef="#ctx0" brushRef="#br0" timeOffset="263393">1674 7553 8355,'-16'-12'928,"1"-1"-159,4 1 1,5 4 0,10 1-1,4 0-885,4 0 1,1 0 0,4-3 0,2 2 0,2-2 0,-2 1 0,-1-1 0,-3 2-335,-1-2 1,-6 1 0,-1-1 0,-1 2 163,-4-2 0,0-1 0,-4-1 339,-2-1 0,-3 2 0,-5 2 0,0 2 108,-1 1 1,1 2-1,-1 4-26,1 0 1,1 1-1,1 3 1,2 6 0,0 5-101,1 6 1,1 2 0,6 2 0,2-1-183,2-4 0,3 2 0,6-5 0,4-2-69,4-1 0,4-3 1,2-3-1,3-4 68,2-2 0,-4-2 0,2-2 0,-1-2 155,0-4 0,-2-3 0,-6-2 0,-3 1 84,0 0 0,-8-5 0,2 1 0,-2 0 76,-4 3 1,1 0-1,-4 1 1,1-1 33,-1 1 1,-3 0-187,-4-1 1,1 6-1,-5 3 1,-2 3 0,-1 1 67,-1 0 1,-1 5 0,1 4 0,0 2 143,-1 1 0,2 2 0,3 1 0,4 1-106,2 0 1,4 2 0,2-2 0,6 1-371,5 1 0,4-9 1,7 4-1,2-4-64,1-2 0,5-1 0,-1-6 0,3 0 160,1 0 1,-4-6 0,0-4 0,0-3 205,-1-4 0,-2-1 0,-6 3 1,-3-1 333,-5 0 1,-2-2-95,-2 2 0,-5-1 1,-3 5-1,-4 1-94,-4 3 0,-3 2 1,-5 6-1,-1 0-122,1 0 1,-4 6-1,-1 2 1,2 4-32,1 5 0,2-3 0,1 4 0,2-2-261,5 1 0,3-1 1,1-3-1,0-1 1,1 0-313,3 1 0,5-5 0,6-1 336,1-2 0,5 0 0,-3-7 0,0-2 210,0-4 1,0-9-1,-3-3 1,1-4 60,0-1 1,-3-1-1,0-1 105,-1-2 1,-1-6 0,-1 2 0,-3-3 0,0-1-136,-1 0 1,-3-4-1,1-2 1,-2 2-1,-2 2-143,0 7 1,-2 6-1,0 5 211,-3 5 0,-4 8 0,2 5-59,0 6 0,-3 9 0,6 10 0,1 6 78,2 5 1,1 4 0,0 3 0,0 3 0,0 1-132,0 3 0,4-3 0,2-2-320,1-3 0,1 1 0,4-7 0,1 1-817,-1 0 0,6-10 636,3-7 1,2-3 0,2-2 0</inkml:trace>
  <inkml:trace contextRef="#ctx0" brushRef="#br0" timeOffset="263972">3262 6933 11100,'-17'-26'1013,"1"5"1,9 13 0,7 9-1150,1 10 1,5 7-1,-1 8 1,2 3-1,1 4 89,-1 3 1,4 5 0,-2 2 0,0 0-293,0 0 0,0-1 0,-3-2 0,-1 0-537,1-4 0,3-4 0,-2-9 0,0-1 205,-3-1 0,3-6 0,0 3 0</inkml:trace>
  <inkml:trace contextRef="#ctx0" brushRef="#br0" timeOffset="263973">3150 7305 8355,'0'-12'0,"0"-1"0,4 1 499,0-1 0,6 1-234,-2 0 0,9 3 0,4 2 0,2 1 41,2-1 1,5 4-1,3-1 1,2 2-124,-2 2 0,1 0 1,-5 0-1,-1 2-124,-2 2 1,-7 3 0,-4 5-1,-5 1-29,-6-1 1,-3 5 0,-1 0 0,-1 3 77,-3 2 1,-2-3 0,-2 0-167,4-1 1,3-1 0,1-5 0,0 1 23,0-1 0,5-1 1,3-3-1,3-4-485,2-2 0,3-4 1,1-2-1,-2-4 314,-1-3 0,-2-7 0,-1-1 0,-1-2 253,-2 0 0,-5 5 0,1-5 1,-3 1-100,-1 0 0,-5 2 0,-5 6 1,-3 1-326,-4 3 0,-5 2 0,3 8 0,-1 0-884,4 2 937,-3 12 0,5-3 0,-4 12 0</inkml:trace>
  <inkml:trace contextRef="#ctx0" brushRef="#br0" timeOffset="265338">4266 7243 8355,'0'-26'492,"-1"2"0,-2 12 0,-2 1-141,-2 3 1,0 1-528,-1 3 1,-3 2 0,4 0 0,-1 4 0,1 7 143,1 2 0,2 1 0,4 0 0,0 1-118,0-1 1,1 1-1,4-1 1,3 0 197,3 1 0,1-1 0,1 1 0,-1-1-21,0 0 1,5-1 0,-1-1 0,0-2 66,-3 2 0,-2 1 1,-2 1 169,-5 1 1,-4-2-1,-4-2 33,-5 0 0,-3-5 0,-4 3 1,-4-2-389,1-2 1,-3 3 0,5-2-1188,2-2 1,1 0 542,2-2 0,5-6 0,2-1 0</inkml:trace>
  <inkml:trace contextRef="#ctx0" brushRef="#br0" timeOffset="265339">4552 6821 8355,'-17'-11'1478,"2"4"1,3 7-1478,2 7 0,6 4 1,-3 3-1,1 3 0,4 3 1,0 4-1,2 2 0,0 3 367,0 4 0,4 3 0,2 1 0,1 0 0,2 0-185,2 1 1,-2-5-429,-1 0 1,-1-7-1,3 0 1,-2-7-1,0-3-364,-1-5 0,0-7 515,-3 0 0,1-8 0,5-5 0,-2-2-18,2-1 1,0-5-1,-1 0 1,0-1 164,0 0 1,2 0-1,2 4 1,-1 0 125,0 3 0,1 3 0,-1 0-67,1 4-1,-5 2 1,0 4 0,1 2 0,-1 4-67,0 3 1,-5 3 0,2 1 0,-1 3-161,1 1 1,0-2 0,-2 2 0,2 0-360,2 1 0,-3-5 0,3 1 0,0-2-444,0-2 0,1 1 0,5-1 0</inkml:trace>
  <inkml:trace contextRef="#ctx0" brushRef="#br0" timeOffset="265340">5221 7206 8355,'0'-20'1413,"0"-3"1,-1 11-792,-3-1 1,1 2-1,-5 7-431,-2 1 1,-1 2-1,-1 2 1,-1 3 0,1 5-1,0 3 1,-1 3-215,1 2 0,-1 3 0,2-2 0,3 0-175,4 0 0,3 3 1,1-5-1,0 0-280,0-3 1,1-4 0,3-2 0,4-2 101,3-2 0,2-2 1,-1-1 156,1 0 1,-1-1 0,0-3-1,1-5 22,-1-2 0,-1-1 1,-1 0-1,-3-1 270,-2 1 1,-1-1-1,-4 1 1,0 0 171,0-1 0,0 1 1,0-1-1,0 1 96,0 0 1,6-1 0,2 2-183,3 3 1,2-2 0,-1 6-1,0 1-92,1 2 1,-1 1 0,1 0 0,-1 0 124,0 0 0,-1 1 0,-1 3 32,-2 5 0,-5 2 0,3 1 0,-2 1-115,0-1 0,0 4 1,-4 1-1,0-2-29,0-1 1,0-2-1,1-1 1,2-1-504,1-2 0,2-4 1,-2 3-318,4-1 0,-1-2 394,1-4 263,1 0 0,-1-4 0,-1-2 0,0-1 134,0-2 0,1-2 252,4-2 1,1 5-1,-1 1-56,0 2 0,-3 1 1,-2 5-83,-2 3 1,1-1-1,-4 5 1,4 2 0,-1 1-103,1 1 1,4 1 0,-2-1 0,3-1-484,1-3 1,5 2 0,-1-6 0,-1-1-114,-1-2 0,-1-2 1,-1-3 538,0-5 0,-5-2 0,-2-1 0,-3-2 270,2-2 1,-2 1 0,2-5 0,-4 1-50,-4 0 0,1 3 0,-4 0 0,0 4-543,0 3 1,-1 0-919,-4 4 0,1 7 336,2 6 0,-2 9 0,4 2 0</inkml:trace>
  <inkml:trace contextRef="#ctx0" brushRef="#br0" timeOffset="265621">6114 7156 8355,'-5'-12'1017,"3"6"0,-2 6-2181,3 7 0,1 10 0,0 2 1</inkml:trace>
  <inkml:trace contextRef="#ctx0" brushRef="#br0" timeOffset="265622">6102 7392 8355,'-6'7'0,"-2"-3"2879,3 3-2341,-1-6 1,8 5 0,2-5 0,4 2-3006,3 1 1170,7 6 0,-4-9 0,4 4 0</inkml:trace>
  <inkml:trace contextRef="#ctx0" brushRef="#br0" timeOffset="265990">1588 8260 8355,'17'-19'165,"4"4"0,4 3 836,4 4 0,4 5-668,8-1 0,6-1 0,11-1 0,8-1 0,9-2-117,7-2 1,9-2-1,-38 7 1,2 0 0,2 0-1,0 1-169,1 1 1,1 0 0,5-2 0,0 1 0,2 0 0,1 1 0,2-1 0,1-1-126,-1 0 0,2 0 1,9 1-1,-1 2 1,-8-1-1,0 1 1,2 0-1,1 0 106,3 2 1,-1-1 0,-2 0 0,0-1-1,1 0 1,1 0 0,-2 1 0,-2-1-50,-1 1 1,0-2 0,3-1 0,-2-1 0,-4 1 0,-2-1-1,0-1 1,-1-1-5,-1 1 0,-1-1 0,-3-1 0,0 0 0,-7 1 1,-2 0-1,46-8-172,-9 3 0,-16 2 1,-8 1-355,-11 2 0,-11 5 1,-10-1-1,-7 2-3067,-7 2 3618,-10 0 0,-2-4 0,-6 0 0,0 0 0</inkml:trace>
  <inkml:trace contextRef="#ctx0" brushRef="#br0" timeOffset="267126">8496 7193 8355,'-2'-16'894,"-1"-1"-1612,-1 2 1013,0 1 1,4 9-1,2 5 1,0 8-191,2 7 1,2 2 0,-3 6 0,1 3 0,-1 1 0,-2-1 0,-1-3 0,0-1 0,0-2-1631,0-3 1,0 4 1053,0-4 0,0-6 0,0-6 1</inkml:trace>
  <inkml:trace contextRef="#ctx0" brushRef="#br0" timeOffset="269180">8496 6921 8355,'-6'-13'0,"1"1"0,-5 1-84,2 2-173,5 4 0,-3 6-92,6 3 1,2 7 0,2 7 103,4 2 1,9 0-1,2 5 1</inkml:trace>
  <inkml:trace contextRef="#ctx0" brushRef="#br0" timeOffset="269181">8669 7355 8355,'-7'-13'164,"3"1"0,3 4 0,1-1 0,0 0-66,0-2 1,5-2 0,4 1-1,2-2 1,1-1 0,0-3-1,1 0 1,-1 0 92,1 3 0,-2 5 1,-2 3-40,0 2-119,-7 1 1,8 13-1,-6 5 1,-1 3-137,-2 1 1,-1 4 0,2-2 19,2 4 1,-3-4 0,3 0-1,-1-2 1,0-3 44,1-1 1,4-6-1,-2-1 1,1-2 68,2-2 0,-2-3 0,0-4 0,0-3 131,0 0 0,0-8 0,2 3 0,-2-2-89,-1 0 1,3 0 0,0-1-113,2-1 1,-3 0-56,0 8 0,0 4 46,5 8 1,-5 3 0,-1 5 0,0 2-144,0 3 0,0-4 0,2 4-375,0-3 0,-1 2 0,4 1-16,1-2 1,-1-1 0,1-2 0</inkml:trace>
  <inkml:trace contextRef="#ctx0" brushRef="#br0" timeOffset="269182">9401 6821 8355,'-4'-23'320,"-2"2"1577,-1 5-1744,5 7 1,-4 7-1,6 9 1,0 8 0,0 5-1,0 8 1,0 4 289,0 6 1,0 6-1,0 10 1,0 3-354,0-1 1,0 5 0,0-2 0,2 3-277,2 0 0,-2 1 1,7-9-1,0-3-121,2-4 1,6-10 0,-1-8 0,0-4 212,-3-4 0,0-8 0,-1-6 0,1-1 234,-1-4 0,-1-2 1,-3-4-1,-4-4-136,-2-3 1,2-5 0,0-2-144,-1-2 1,-3 4-1,-4-5 1,-5-1 0,-2 0-292,-1 1 0,-5-1 1,0 4-1,-1 0 97,0 1 1,-4 0 0,2 5-1,1-1 359,3 1 0,-2 5 0,1 1 12,2 1 0,8 4 19,7-4 1,7 4-1,9 1 1,5 0 13,3 0 0,0-1 0,3-2 1,0-3-132,2-1 1,6-5 0,-4-4 0,1-1 106,-3-1 1,-3 0-1,-1-4 21,0 1 1,-2 2-1,-2-3 1,-5 3-1,-3 0 102,-5-1 0,-3 5 0,-5-1-55,0 2 0,-5 7 0,-3 3 0,-3 2-15,-2 2 1,-3 6 0,-2 2 0,0 3-60,0 2 0,3 4 1,5 3-1,3 0-15,2 1 0,1-2 0,5 3 0,3-2-123,4-2 1,9-2 0,4-3-1,2-2-255,2-3 1,9-3 0,2-5 0,1 0 73,2 0 1,-5-5 0,8-5-1,-5-4 217,-4-2 1,1-6 0,-5 3-1,-2-2 193,-5 0 0,-4 2 0,-6-2 0,-1 3 259,-3 0 1,-2 5-1,-6-4-91,0 3 1,-2 3-1,-2 3 1,-4 4-111,-3 3 0,-6 2 0,-1 2 0,1 4-138,-1 4 0,0-2 0,3 9 0,-1-1 0,4-1-116,2-1 1,8 3-1,-3-1-239,4-2 1,1-1 0,1-2 0,4-1-183,3-3 0,3-2 357,1-6 1,2-1-1,1-4 1,2-3 132,-2-3 1,-1-1-1,-2-2 1,1-1 133,-1-2 1,-1 1-1,-1 3 1,-4 1 858,0 0-837,4-1 0,-10 8 0,1 5-61,-4 7 0,-1 5 0,4 3-155,0 2 1,0 3-1,2-2 1,0 0-1,4 0 1,1-3-219,2-1 1,2-6 135,2 1 0,-5-7 0,0 2 0,2-2 0,1-2-5,1 0 0,1-6 242,-1-2 0,1 0 1,-1-3-1,0-3 1,1-1-27,-1-3 1,-4 4 0,1-4 0,-1 2-52,-1-1 0,3-4 0,-6 5 0,0 1 0,0 1 59,0 2 1,0 3-71,-4 1 1,2 5 8,2-1 1,-3 8 0,5 6 0,-2 4-67,0 2 1,5 6 0,0-2 0,2 0-62,1 1 0,1-5 0,-1 4-85,0-2 1,1-2 0,-1-3 251,1-1 1,-7 0 602,-1 1 1,-10-6-252,-3-3 1,1-3 0,0-2-272,2-3 0,2 1 0,7-5 0,6-2-565,5-1 1,-1-1 177,2-1 1,2 1 0,0-1 0,0 1 0,1 0-283,1-1 1,-5 1-1,1-1 1,-2 1 357,-1 0 1,-1 3 0,-1 1 154,-3-2 1,2 3 827,-6-1 0,0 7-267,-4 1 1,-1 5-1,-2 8 1,-1-1-180,1 1 0,2 3 1,1 1-1,0-2-269,0-1 0,5-2 0,4-1 0,3-1-720,5-2 0,2-5 0,4 1-886,-2-3 0,2-1 0,-3 0 1</inkml:trace>
  <inkml:trace contextRef="#ctx0" brushRef="#br0" timeOffset="269183">10951 6821 9336,'-12'-11'0,"-1"3"2002,1 4-3042,5 2 1,2 8 0,5 2 417,0 3 1,5 2-1,2-1 1</inkml:trace>
  <inkml:trace contextRef="#ctx0" brushRef="#br0" timeOffset="269610">11125 6772 8355,'0'-24'0,"0"4"33,0 2 409,0 11 1,1 1 38,3 6 1,-2 7 0,3 4-1,-1 6-115,1 2 1,-1 2 0,-4 5-312,0 3 0,0-2 0,0 6 0,0 2 0,0-1-297,0-1 1,0-1 0,0-6-1,0 2-118,0-1 1,0-9 0,0 3-1,0-6-116,0-2 0,5-7 381,3-1 1,4-5-1,0-5 119,0-3 1,1-4-1,-1-3 1,1-2 59,-1 2 1,0 1-1,1 3 1,-1 1-1,1 4 1,-1 0 189,0 3-137,1 2 1,-5 2 0,-1 3 0,-2 6 0,-2 4-37,-1 2 1,-2 2-1,0-3 1,-2 2-126,-2-2 1,-1 3-1,-5-1 1,2-4-223,-2-3 0,-5 1 0,-2-4 0,2 0-617,1-3 1,2 2 269,0-2 0,-6 5 0,-2-2 1</inkml:trace>
  <inkml:trace contextRef="#ctx0" brushRef="#br0" timeOffset="270198">11609 6672 9785,'-2'-23'0,"-1"2"0,-1 8 229,2 7 1,2 9 0,2 12-1,2 4 1,1 3 537,0 5 0,-4 7 0,4 2 0,-4 5-512,-1 3 0,0-2 1,0 3-1,0 1-317,0-2 1,-4-2-1,0-4 1,1-3 76,2-2 0,1-6 0,0-8 0,0-1-2418,0-3 1,1-1 1327,3-2 1,3-5 0,5-1 0</inkml:trace>
  <inkml:trace contextRef="#ctx0" brushRef="#br0" timeOffset="270199">11844 7243 8355,'0'-7'1369,"0"2"0,6 5-1214,2 0 1,-1-5 0,3 1-1,2 0 172,3-1 0,3 2 0,-1-5 0,3-2 0,2-1 0,-1 0 0,-3 1 0,-3 2-357,-3-2 0,2-1 0,-8-1 0,-1 0-50,1-1 1,-3 1-1,-8-1 1,-3 2-85,-3 3 1,-1-2 0,-2 6 0,-1 2-163,-2 0 0,-3 8 0,3 2 0,2 4 129,1 5 1,2 2 0,1 6 147,2 0 0,0 4 0,5 0 0,1-2 1,1-2-61,2-4 1,10 1-1,4-6 1,5-2-149,7-4 1,5-5-1,6-5 1,1 0-722,4 0 1,-4-11 0,5-3 0</inkml:trace>
  <inkml:trace contextRef="#ctx0" brushRef="#br0" timeOffset="271157">13208 7119 8600,'-5'-12'508,"5"5"-328,0 3 0,5-2 0,8 2 1,1 1-1,1 2 0,3 1 0,1 0 1,4 0-1,4 0 0,2 0 0,0-2 224,1-2 1,2 1 0,5-5 0,-1 0 0,-2 0-362,-1-1 1,-1 3 0,2-4 0,-2 3-339,-2 1 0,-5 2 1,-6 4-1,-1 0 1,-3 0-975,-1 0 1,-6 0 240,1 0 0,-8 6 655,-1 2 1,-5 3 0,-8 2 0</inkml:trace>
  <inkml:trace contextRef="#ctx0" brushRef="#br0" timeOffset="271642">13308 7206 8355,'0'-7'400,"1"1"1,5 6 0,5 0-1,5 0 1,3 0 356,4 0 1,4 0 0,5-1 0,2-2-605,5-1 0,2-6 1,-1 4-1,1-3-174,-1 1 1,2 1 0,-4-3 0,-5 4-868,-5 0 0,-2 2 0,-9 4-2898,-2 0 3351,-1 0 1,-13 0 0,-2 0 0</inkml:trace>
  <inkml:trace contextRef="#ctx0" brushRef="#br0" timeOffset="271982">13791 6747 9844,'-11'-19'949,"4"3"-622,7 7 1,6 9-1,8 8 1,2 3 0,6 1-1,5 1 36,1-1 0,7 1 0,-2-1 0,3 0-354,1 1 1,2-5 0,1 0 0,1 1-9,-1-2 0,-3 4 0,-4-3 0,-5 3-98,-6 1 0,-4 2 1,-7 3-1,-3 2 0,-7 3 6,-8 3 0,-8 2 0,-15 12-3,-7 2 0,-2-2 0,-6 4 0,1-3 1,2-3-826,5-6 775,8-3 1,4-5 0,9-1-1343,2-1 0,2-6 0,-1 3 0</inkml:trace>
  <inkml:trace contextRef="#ctx0" brushRef="#br0" timeOffset="272744">15255 6685 8355,'-7'-19'394,"3"2"0,4 3 0,4 2-430,4-1 1,9 1 0,3 0 0,4-1-1,1 1 1,1-1 0,1 1 81,2 0 1,4 5-1,-4 3 1,-1 2 0,-3 2-1,-5 0-171,-3 0 1,-3 6 257,-2 2 1,-4 4-1,-1 5 1,-1 2 0,-3 2 385,-2 0 0,-1 3-207,0 5 1,0 2 0,0-2-1,0 4 45,0 2 1,0-1-1,0-1 1,0 1-304,0 2 0,0-3 0,0-1 0,1-2 0,2-1 1,1 0-1,-1-2 0,-2-2-43,-1-3 1,0-2 0,-1 0 0,-3-3 0,-4-3-18,-3-2 0,-2-1 0,-1-3 0,-1-2 0,-3-2 1,-1 0-1,-3-1-73,-1-2-160,-2-6 0,1 2 0,2-4 0,2 0 0,-1 0 0,0-2 0,2-2-3229,1-2 2667,1 6 0,0-4 0,-3 4 1</inkml:trace>
  <inkml:trace contextRef="#ctx0" brushRef="#br0" timeOffset="272981">15280 7007 9318,'-7'-23'0,"3"2"0,4 6 0,5 4 0,8 4 0,6 0 0,4 0 0,3-1 0,3 0 0,4 1 0,3 1 0,2 4 0,-1 0-896,0 2 0,0-5 0,0-2 0</inkml:trace>
  <inkml:trace contextRef="#ctx0" brushRef="#br0" timeOffset="273600">16247 6970 8355,'-4'-18'460,"0"-2"0,0 6 607,4 1 1,1 9-927,3 0 1,3 3 0,5 2 0,1 3 0,-1 6 0,-1 4 0,-1 2 0,-3 1-1,0-1-127,0 1 0,-3 3 0,3-3 1,-2-2-1,-1-1 0,0-2-367,1 1 1,0-2-1,-1-3 163,4-4 0,3-2 1,2-4-1,-1-3 0,1-6 87,-1-5 1,1-1-1,-2 1 136,-3 0 1,3-5 0,-4 5 0,0 0 0,-2 3 290,1 0 57,-5 1 1,5 0-203,-6-1 1,1 9 0,2 7 0,2 9 0,2 6 0,3 5 0,1 5 0,1 5 0,2 3-124,2 1 1,-2 4-1,3 1 1,-3-1 0,-3 1-490,-3-1 1,-3 2 0,-5-3 0,-1 1 196,-3-1 0,-3-6 0,-5-2 0,-2-2 1,-1-4-1,-3-3 85,-2-7 1,4-8 258,-5-4 1,2-2 0,-2-4 0,3-2 0,2-4-1,1-4 1,2-3 169,4-2 1,6-9-1,-1 1-389,2-1 0,9-2 0,6-1 0,6-2-400,4-1 0,2 2 0,0 5-62,0 0 1,0 2-156,-1 2 1,7 3 0,0 6 0</inkml:trace>
  <inkml:trace contextRef="#ctx0" brushRef="#br0" timeOffset="273799">17004 6362 8656,'-11'-5'0,"1"6"0,3 9 0,0 6 0,0 4 1665,-2 2-1865,3-4 0,-4 5 0,6-1 0,2 4 0,0 5-697,2 0 0,0 2 0,0 5 1</inkml:trace>
  <inkml:trace contextRef="#ctx0" brushRef="#br0" timeOffset="274172">17400 6896 8682,'9'-11'639,"-1"2"1,-5 3-729,1 1 0,-4 4 1,-4-3-1,-4 2 1,-5 2-1,-3 2 1,-5 1-1,-1 2 68,1 2 1,-2-3 0,2 3 0,-1 0 286,1 0 1,3-3-241,6 4 1,5 1 0,3 3-175,3 0 1,10 1 0,4-1 0,2-1 0,3-1-75,2-2 0,4 0 0,-1 5 1,-1-2 196,-1-3 0,-2-1 0,3-4 1,-2 1 377,-2-1 0,-2 2 0,-5 1 202,-3 0 1,-3 3-1,-11 3-463,-6 1 1,-2-1 0,-7 0 0,-1 1-58,-1-1 1,-5-1 0,2-1 0,4-2-1855,3 2 882,2-5 0,5 6 0,-1-4 0</inkml:trace>
  <inkml:trace contextRef="#ctx0" brushRef="#br0" timeOffset="274332">18021 7032 14208,'-20'-14'0,"4"6"0,2 5 0,2 5-3339,-1 2 2055,1 3 0,-1 5 0,1 1 1</inkml:trace>
  <inkml:trace contextRef="#ctx0" brushRef="#br0" timeOffset="283163">19112 5110 8355,'0'-7'-30,"0"1"0,0 8 0,0 2 0,0 4 0,0 3 0,0 2 1,0 0 42,0 4 1,4-3-1,2 1 1,1-4-1,2-4 1,4-2-1,3-2 1,3-2-1,2-2 43,0-3 1,-1-3 0,5-7-1,0-1 1,0-3 0,0-1-63,-1-3 1,-3-3 0,0-3-1,-1-2 1,1-2-215,0-2 1,-1-2 0,5 0 0,0 2-288,0 1 141,0 5 1,0-2-1,-1 5 1</inkml:trace>
  <inkml:trace contextRef="#ctx0" brushRef="#br0" timeOffset="284449">12167 7938 7871,'133'-25'0,"-65"12"0,1 1 0,1 0 0,2 0-155,1 2 0,0 0 0,-2 0 0,0 2 0,1 2 0,2 1 0,3 0 0,0 0 129,4 1 1,-1 0 0,0 2 0,0 1 0,-1-1 0,-1 0 0,2 1 0,0 1 0,-1 0 0,1 0 0,-1 0 0,0 0-884,-1-1 0,1 2 1,10 1-1,1 1 1,87 4-1</inkml:trace>
  <inkml:trace contextRef="#ctx0" brushRef="#br0" timeOffset="351453">5209 9711 7738,'1'-11'0,"2"1"-2004,1 2 2004,0 5 0,2-8 0,1 4 0</inkml:trace>
  <inkml:trace contextRef="#ctx0" brushRef="#br0" timeOffset="358328">5172 9736 8269,'0'-13'0,"1"2"282,3 3 0,5 3 0,6 6 0,1 3 0,1 4 0,-1 3 0,1 3 0,-1 1 0,1 2 22,-1-2 1,5 3 0,-4 0 0,-2 0 0,0 0 0,0-2 0,2 1 0,-2-1-582,-1-1 1,2-1 0,1-1 0,-2-2 51,-1-3 1,-2 2 0,0-5-1764,1 2 0,-1-4 1548,1 1 1,-1 3-1,0 0 1</inkml:trace>
  <inkml:trace contextRef="#ctx0" brushRef="#br0" timeOffset="358577">5593 9612 8866,'0'-13'180,"-1"7"0,-2 3 0,-2 4 0,-1 5 0,-1 1 0,1 2 0,-3 2 55,2 2 0,-8 5 1,3 2-1,-3 4-248,-3 0 1,0 1 0,-4 0-1,1 1-165,-1 3 1,-1-3 0,-2 3-1,0-4-227,0-4 0,5-2 0,2-4 1,2 0-651,5-4 1,6 0 842,-3-6 1,5 4 0,-3-2 0</inkml:trace>
  <inkml:trace contextRef="#ctx0" brushRef="#br0" timeOffset="358832">5817 9971 8697,'7'-6'542,"-7"10"0,-7 8 1,0 2-1,3 1 1,2 0-137,2 2 1,0 1 0,0-3 0,0 3-430,0 1 0,0-2 1,0 3-1,0 1-345,0-2 1,2 1 0,0-4 0,3 3-802,-3 1 0,0-2 0,-2-6 610,0 0 0,5 1 0,2-1 1</inkml:trace>
  <inkml:trace contextRef="#ctx0" brushRef="#br0" timeOffset="359119">6499 9711 8355,'7'-5'658,"-2"-2"0,-5 5 0,0 6-21,0 6 1,4 4-1,2 1-460,1 2 1,-3 3 0,3-2 0,-2 1 0,-2 2-45,-2-2 0,4 8 0,-1-5 0,-2 0-685,0 1 0,-6-1 0,-2 0 0,1-3-264,-1-1 1,2-1 0,4-5-4,0 1 1,-5-6-1,-2-2 1</inkml:trace>
  <inkml:trace contextRef="#ctx0" brushRef="#br0" timeOffset="359302">6300 9959 8355,'0'-7'384,"2"2"1,2 5 0,4 0 0,5 0 0,3 0 0,6 0 0,7 0 0,7 0-574,4 0 0,7 0 0,-5 0-1095,-2 0 1,7-6 0,-8-1 0</inkml:trace>
  <inkml:trace contextRef="#ctx0" brushRef="#br0" timeOffset="360236">7950 9661 8531,'0'-12'0,"0"0"0,0-1 0,0 1 378,0-1 1,1 1 0,5 1-1,5 1 1,5 3 0,4 2-1,2 2 1,2 2 0,4 1 866,1 0-1369,0 0 1,-6 7 0,-2 4 0,-4 5 100,-4 4 0,-6 0 1,-4 6-1,-6 2 1,-6 2-616,-7 2 0,1 1 0,-5 1 430,-2-5 0,-2 5 0,-1-10 0,1 1 219,-1-3 0,4-1 1,2-7-1,2-3 234,6 0-57,-1-6 1,16 1 0,1-6 0,9-2-74,7-2 0,2 1 0,2-3 0,1 0-192,3 3 1,-1-2 0,3 1 0,0 1-527,-4 1 0,4 2 0,-2 0 0,-2 0-119,-1 0 1,-1 0-1,0 0 1</inkml:trace>
  <inkml:trace contextRef="#ctx0" brushRef="#br0" timeOffset="360824">8868 9711 8355,'1'-7'511,"3"3"1,-1 3-138,5 1 0,0 5 0,5 5 0,-1 4-250,1 2 0,-1 2 1,-1-1-1,-1 2-160,-2 0 1,2 0 0,5-2 0,1 1-304,0-3 0,-3 6 0,0-9 0,-1 1-374,1-4 0,-1 1 0,-1-5-882,-3 2 1493,-2-4 1,-1 2-1,2-5 1</inkml:trace>
  <inkml:trace contextRef="#ctx0" brushRef="#br0" timeOffset="361168">9029 9711 8343,'8'-11'-25,"0"3"279,-5-3 0,3 8 0,-5-4 41,3 2 0,-4 2 1,2 7-1,-7 4 1,-1 3-1,-4 3 1,-1 3-265,-1 3 0,-2 2 0,-1 0 0,-2-1 105,2 1 1,1 1 0,2 1-642,-1-3 1,1 1 0,-1-4-1,2-1-672,3 1 1,-1-1 781,4-5 1,1 1 0,4-1 0</inkml:trace>
  <inkml:trace contextRef="#ctx0" brushRef="#br0" timeOffset="361527">9252 10071 10198,'2'-11'0,"0"1"0,4 3 0,1 2 0,2 2 0,2 1 0,3 2 0,1 0 406,2 0 1,-1 6-632,-3 2 1,-6 3 0,-3 2-1,-4-1 1,-3 1 53,-1-1 1,-6 4 0,1 2-115,-7 2 1,5-4 0,-2 3 0,0-1-1,4-2 76,-2-3 0,5-4 429,2-1 0,4-5 1,4 1-1,4-3 1,3-1-271,2 0 1,-1 0-1,2-1-292,2-3 1,4 1-178,5-5 1,-1-1-1,1-3 1</inkml:trace>
  <inkml:trace contextRef="#ctx0" brushRef="#br0" timeOffset="361670">9996 9847 9518,'4'-8'0,"2"1"0,1 2 0,2 2 0,2 2 0,2 1 0,-1 0 0,2 0 0,1 0 0,2 0 0,-1 0 0,2 0 0,3 0 0,2 0 0,2 0 0,0 0 0,0 0 0,0 0 34,-1 0 1,-3 0 0,-2 0 0,-1 0-1016,-3 0 0,-1 5 0,-1 2 1</inkml:trace>
  <inkml:trace contextRef="#ctx0" brushRef="#br0" timeOffset="361916">10158 9661 11239,'1'-11'0,"3"3"0,3 5 0,0 6 0,-3 7 0,-3 5 0,-1 6 0,0 2 0,0 2 255,0 0 1,-1-3 0,-2 1-1,-1 3 1,1 0 0,1 1 0,-1-4-1,-1-1 1,1-1-1507,2 1 0,2-3 0,2 0 237,1-1 1,5-1 0,-2-5 0</inkml:trace>
  <inkml:trace contextRef="#ctx0" brushRef="#br0" timeOffset="362677">11336 9637 8621,'0'-7'111,"0"-4"1,1 9 0,3 0 0,5 4 0,2 8 0,2 4-1,2 4 1,2 1 716,-2 3 0,0 1 0,0 2 0,2-1-842,-2-4 0,-1 4 1,0-5-1,1 0-362,1-2 0,1-3 0,-5-2-228,1 0 1,-1-1 0,-1-1-1,-1-3-1389,-2-1 1617,-5-2 0,8 1 0,-4 2 1</inkml:trace>
  <inkml:trace contextRef="#ctx0" brushRef="#br0" timeOffset="362902">11609 9612 9845,'-5'-6'0,"0"6"0,-2 7 0,-1 4 0,0 3 0,-1 1 336,0 2 1,-8 6 0,-2 1 0,-2 3 0,0 2-518,-1 1 1,-1-3-1,0 1 1,2-3-245,4-4 1,4 2 0,2-3 0,2-1-420,5-2 0,8-4 0,3 0 0</inkml:trace>
  <inkml:trace contextRef="#ctx0" brushRef="#br0" timeOffset="363385">11819 9984 9223,'0'-7'752,"2"0"1,2 3 0,4-4 0,3-2-500,2 2 0,-1-2 0,0 5 0,2-1-321,3 1 1,-3-4 0,2 5-302,-2 1 0,-7 3 0,-2 3 61,1 1 1,-5 6 0,3-2 0,-2 3-31,-2 2 1,0-1 0,-2 2 0,0 1 15,-3 2 1,-3 0 0,3-1-1,-2 0 154,-3-1 0,3-2 0,-1-4 0,0 0 270,1 0 0,0-2 0,4 1 613,-1 2-467,0-4 1,4 0 0,1-3-35,3 1 0,3 2 0,7-3 0,1 1 0,2 0-64,-2 1 0,3 1 0,0 4 0,0-2-85,0 2 1,-2 1-1,-4 1 1,0 0-80,-4 1 1,-3-1-1,-5 1 1,-1-1 6,-3 0 0,-4 1 0,-8-1 0,-2 1-118,-1-1 1,0-1-1,-3-1 1,1-3-513,-1-2 1,3 3 0,-1-4-84,3-1 1,-5-1 0,2-2 0</inkml:trace>
  <inkml:trace contextRef="#ctx0" brushRef="#br0" timeOffset="363649">12849 9736 8355,'8'-11'0,"0"3"504,2 3 1,-2 3 0,3-1 0,3-1-1,0 1-749,0 2 1,4 1 0,2 0 0,4 0-34,0 0 1,1 0 0,0 0 0,-2 1-692,-2 3 1,0-1 687,-9 5 1,3 0 0,-8 5 0</inkml:trace>
  <inkml:trace contextRef="#ctx0" brushRef="#br0" timeOffset="363906">12898 9959 8355,'13'-7'339,"-1"3"0,5-1-157,-1 0 0,10-3 1,1 4-1,3 0 1,4 0-1635,2 0 762,1-1 0,1 0 0,-1-2 1</inkml:trace>
  <inkml:trace contextRef="#ctx0" brushRef="#br0" timeOffset="364503">14387 9599 8617,'0'-19'85,"0"3"0,-2 2 0,-2 3 0,-4 3 0,-3 3 0,-3 4 0,-1 1 110,-2 0 1,-5 6-1,3 3 1,0 5-1,1 4 1,3 1-1,1 3-158,3 2 0,3 2 0,-1 1 0,5 1 0,3-3-32,1-3 0,4-6 1,2 4-1,0-4-290,4-5 1,5 0 0,2-7 0,-1-1 221,2-2 1,-3-6 0,5-3 0,-2-3 120,-3-2 0,3-3 0,-2-2 0,-1-1 46,-1-4 1,-1 1-1,-2 0 1,-2 3 23,-1 1 1,-5-3-1,3 6 1,-2 3 244,0 2 1,0 6-278,-4-4 0,0 11 0,0 2 2,0 9 0,2 2 1,0 7-1,2 1 0,-1 1-91,-1 3 0,2-1 1,1-1-476,2 3 0,1-2 1,6 1-1,3-1 1,2-4-543,0-2 0,5 2 0,-5-4 0</inkml:trace>
  <inkml:trace contextRef="#ctx0" brushRef="#br0" timeOffset="369500">8892 11385 8689,'-4'-9'0,"0"5"0,3 8 0,4 5 0,5 4 457,3-1 0,1 5 1,1-1-1,0 1 1,3-1-1,2 1-526,1-2 1,0-1 0,3-2 0,-3 1 0,-1-1 0,-2 0 0,-3 1 0,0-2 0,-1-2-852,1 0 1,-2-5-1,-2 3 338,-1-2 0,-5 5 0,3-3 1</inkml:trace>
  <inkml:trace contextRef="#ctx0" brushRef="#br0" timeOffset="369833">9091 11373 8355,'0'-12'418,"4"3"-257,0 1 1,0 7 215,-4 1 0,-1 9 1,-3 8-1,-3-1-174,0 2 0,-8 2 0,1 6-352,-4 3 0,2-3 1,-4 3-1,1-3-174,0-1 0,2 0 0,-2-2 0,2-2 0,5-5-291,2-2-50,8-2 0,-9 1 0,4-1 0</inkml:trace>
  <inkml:trace contextRef="#ctx0" brushRef="#br0" timeOffset="370195">9277 11733 8355,'-6'-7'170,"5"1"1,-3 5-1,8-2 134,4-1 0,3-2 0,2 4 1,-1-2-299,1 1 1,-1 1 0,0 2 0,1 2-61,-1 2 1,-5-1 0,-3 5-1,-2 2 48,-2 1 1,0 2-1,0 3 1,-2 1-157,-2 3 1,-3-4 0,-5 4 86,-1-2 1,2 2 0,2-3 0,0-2 0,1-1 173,1-2 0,2 0-46,5 1 1,1-6 0,3-3 0,5-3-74,2-1 0,1 0 0,2-1 0,1-2-400,1-1 0,6-4 0,-1 2 0,3-1-65,0-2 1,1-8-1,0-2 1</inkml:trace>
  <inkml:trace contextRef="#ctx0" brushRef="#br0" timeOffset="370455">9860 11609 8355,'8'-11'214,"0"1"62,2 2 0,2 5 1,4-1-296,0 2 0,6-2 0,-3 0 259,1 1 0,3 2 0,-2 1 1,1 0-1,0 0-149,-1 0 0,-2 0 0,3 0 0,-3 0-903,-1 0 1,-1 0-1,-5 0 1,1 0-790,-1 0 1519,0-6 1,1 0 0,-1-7 0</inkml:trace>
  <inkml:trace contextRef="#ctx0" brushRef="#br0" timeOffset="370671">10096 11348 8355,'0'-5'415,"0"5"0,0 7 0,1 5 1,2 4 3,1 5 0,0-2 1,-4 3-1,0 3 0,0 3 1,0-1-674,0 0 0,4 2 0,0-2 1,-1-2-1,-2-3 0,1-1 0,0-2-1002,3-3 1,4 4 0,-2-1 0</inkml:trace>
  <inkml:trace contextRef="#ctx0" brushRef="#br0" timeOffset="371055">11361 11410 8355,'-6'-11'270,"-2"3"0,2 8 1,3 8-1,6 3 0,6 3 1,3 1-1,3 2 0,3-1 24,1 2 1,2-4 0,2 4 0,-1-3-677,-1-3 1,-4 6 0,2-8-108,-1 0 1,-2-2 0,-5 1 0,-1-2 0,-3 0-107,-2 0 1,5-4 0,-3 2 0</inkml:trace>
  <inkml:trace contextRef="#ctx0" brushRef="#br0" timeOffset="371271">11547 11348 9819,'-2'-11'0,"-2"3"0,-3 5 0,0 6 231,3 5 1,-3 9-1,0 3 1,-1 4 0,0 2-1,-3 1 1,-3 4-708,-3 1 0,-3-4 1,2 4-1,0-2-14,0-2 1,2-2-1,3-2 1,1-4 27,-1-3 1,6-3 0,2-2 0</inkml:trace>
  <inkml:trace contextRef="#ctx0" brushRef="#br0" timeOffset="371744">12055 11770 8355,'-7'-13'395,"3"1"0,4 1 1,4 1-1,3 2-88,0-2 1,4 4-1,-3-1 1,3 0-146,2 0 0,3 0 0,1-1-189,-2 4 0,-1 2 1,-2 2-1,1 0 1,-1 0-231,0 0 1,-5 2-1,-1 2 1,-2 4-4,0 3 1,0 1 0,-5 2 0,-3 1 39,-5 2 0,2 1 1,-1-3-1,-1 3 35,-2 1 0,-1-4 1,3 2 160,1-3 1,3-2 0,-1 0 171,0 1 1,3-5-1,7-1 124,5-1 0,2 2-136,1-4 1,1 4 0,-1-2 0,0-1 38,1 1 1,-1-1 0,1-1 0,-1 5-58,0 2 1,-5 1 0,-3 0-118,-2 1 1,-9-1 0,-6 1-1,-4-1 6,-3 0 1,-3 0 0,2-3 0,-2-2-291,-2-1 1,6-1-1,2-2 1,3 1-649,2-1 1,-1-2 0,1-1 0</inkml:trace>
  <inkml:trace contextRef="#ctx0" brushRef="#br0" timeOffset="371995">13283 11497 8355,'1'-14'811,"3"6"1,3 5 0,7 3 0,3 0-657,3 0 0,4-1 0,2-2 1,1-1-595,2 1 0,0 2 0,-5 1 0,-4 0-1058,-3 0 688,-3 5 0,-2 2 0,1 6 0</inkml:trace>
  <inkml:trace contextRef="#ctx0" brushRef="#br0" timeOffset="372245">13295 11671 9792,'9'4'25,"-1"0"1,4 0 0,6-4 0,1 0 0,5-1-56,3-4 1,5 4 0,5-4-1,1 0-988,-1 1 1,5-5 0,3 2 0</inkml:trace>
  <inkml:trace contextRef="#ctx0" brushRef="#br0" timeOffset="372762">14399 11137 8355,'7'-16'940,"-3"-1"-770,-2 1 0,-2 7 2,0 1 1,0 7-1,0 1 1,0 8 164,0 7 0,0 5 0,0 6 0,0 1-204,0 2 1,0 7 0,0 0-1,0 5-89,0 3 1,0-4-1,0 2-170,0-4 1,0-1-1,0-1 1,0-3 11,0-4 1,0-7-1,0-2 1,0-3-16,0-1 1,4-7-1,1-2 120,2-1 0,-4-4 0,2-4 1,-1-4 44,1-1 1,3-1-1,-3-6 1,2-1-34,3-1 0,1-2 0,1 2 0,1 0 0,-1 1 0,1 2 0,0 4 0,2 2 70,2 1 0,4 2 0,-5 4 0,1 2 37,1 2 1,-5 3 0,4 5-69,-3 0 0,-2 2 0,-1 1 1,-3 2-1,-3-1-18,-4 2 0,-7-4 0,-3 4 0,-8-1-187,-8-1 1,-5 5 0,-8-5 0,-2-1-179,-2-1 1,5-3 0,4-1-1,0-3-790,1-2 334,2-1 0,11-4 0,1 0 0</inkml:trace>
  <inkml:trace contextRef="#ctx0" brushRef="#br0" timeOffset="374621">5432 13395 8355,'0'-13'413,"0"1"0,0 3 24,0 1 0,0 4 0,2-3-232,2 2 0,4 5 0,7 5 0,3 2 0,1 3 0,3 1 0,2 1 0,1 2-100,-1 2 0,1-2 0,0 3 0,-2-3 0,0-2 1,-4 0-1,0 1 0,-1-1-602,0 1 1,-2-1-1,-3 0 1,-1-1-709,1-2 0,-1 2-1336,1-3 2465,-7-3 1,0 1-1,-6-6 1</inkml:trace>
  <inkml:trace contextRef="#ctx0" brushRef="#br0" timeOffset="374955">5767 13283 8355,'0'-12'1040,"0"-1"-415,0 1-275,0 5 1,0 3 0,-1 9-231,-3 8 0,-5 0 0,-6 8 0,-3 2 0,0 2 44,0 0 1,-4 8-1,2-5 1,-4 2-681,-1-1 0,2 1 0,2-1 0,5-1-351,2-2 1,6-3 166,0-2 0,5 2 0,-3-3 1</inkml:trace>
  <inkml:trace contextRef="#ctx0" brushRef="#br0" timeOffset="375208">6189 13618 8563,'-7'0'139,"1"5"1,6 2-1,0 6-35,0-1 1,0 0 0,0 2-1,-1 1 44,-3 2 0,2 4 1,-2-5-1,3 1-504,1 1 0,0-3 0,-1 4-283,-4-1 1,4-2-1,-3-3 320,3-1 1,1 1-1,0-1 1</inkml:trace>
  <inkml:trace contextRef="#ctx0" brushRef="#br0" timeOffset="375481">6908 13283 8355,'13'-18'525,"-7"4"1,1-2 0,-3 9-415,5 7 0,-4 5 1,-1 8-1,-2 0-45,-2 4 0,4 2 0,0 6 1,-1 0-165,-2 0 0,-1 0 0,0-1 0,0 1-366,0 0 0,0-2 0,0-1 0,0-2-664,0-2 745,0-2 0,6-3 0,1-1 0</inkml:trace>
  <inkml:trace contextRef="#ctx0" brushRef="#br0" timeOffset="375671">6697 13556 9353,'2'-13'0,"3"2"-117,8 3 1,0 3 0,8 3 255,1-2 1,7 1-1,4-5 1,4 0-1,5-1-25,3 1 0,2 5-1163,-2-1 0,4-3 0,-5 1 1</inkml:trace>
  <inkml:trace contextRef="#ctx0" brushRef="#br0" timeOffset="376263">8830 13283 9061,'2'-11'305,"2"3"0,-1 2 0,5 6 1,2 0-1,1 0 0,1 0 0,2 1 1,1 4-1,3 3 158,1 3 0,-2 1 0,3 2 0,1 1-403,-2 2 0,3 3 1,-4-3-1,2 0-3,2 0 0,0-3 0,0 3-375,-2-3 0,0-2 1,2 0-1,-3-1 0,-2-1-1028,-6-2 0,1-4-1402,-4 5 2420,-2-7 1,-6 9 0,-7-4 0</inkml:trace>
  <inkml:trace contextRef="#ctx0" brushRef="#br0" timeOffset="376500">9215 13159 8355,'-7'-7'98,"-4"1"0,10 12 1,-5 2-1,2 3 0,-2 3 1,1 1-1,-2 3 0,2 1 1,-2 3-1,0 2 1,-3 2-1,-2 2 0,-3-1 1,-2-2-1,1-3-366,-2 0-16,9 2 0,-10-1 0,9-2 0,2-5 0,1-2-318,4-2 0,-3 1 0,-1-1 0</inkml:trace>
  <inkml:trace contextRef="#ctx0" brushRef="#br0" timeOffset="376885">9475 13630 9709,'0'-12'0,"0"-1"0,2 1 0,2 0 0,4 1 0,3 1 0,2 3 0,-1 1 0,0 4 0,1 0 0,-1 2 0,1 2 0,-1 0 0,0 4 0,-1 1 0,-1 3-34,-2 1 1,-5 1 0,1 0-1,-2 2 1,-4 3 0,-2 2-181,-4 0 1,-5 5-1,-2-4 1,-1 2 135,1-1 0,-3 1 0,1-5 0,2-2 172,1-1 0,6-3 0,1-2 250,2 0 1,2-3-1,7 3-180,4-5 0,3-3 0,3-1 0,1 0-29,2 0 1,5 0 0,-2-1 0,4-2-825,1-1 0,-2 0-248,-2 4 1,2-6 0,-4-1 0</inkml:trace>
  <inkml:trace contextRef="#ctx0" brushRef="#br0" timeOffset="377547">13233 13308 8355,'2'-11'329,"2"1"1,4 3 0,3 2 116,2 2 0,3 2 0,2 1-649,1 0 0,2 0 0,4 0 0,0 0 0,-1 0 0,1 0 0,0 0 1,-2 0-630,-2 0 1,2 0 0,-3 0 0</inkml:trace>
  <inkml:trace contextRef="#ctx0" brushRef="#br0" timeOffset="377797">13283 13481 8355,'8'0'0,"0"0"0,5 0 641,3 0 1,8-1-755,1-3 1,5 2-1,9-3 1,0 1-752,3 0 1,5-6-1,-3 3 1</inkml:trace>
  <inkml:trace contextRef="#ctx0" brushRef="#br0" timeOffset="378318">15131 13233 8355,'7'-30'894,"4"8"1,-4-1-647,0 3 0,2 4 0,-3 3 0,-1 1 0,1-1 0,-5 2-26,-4 3 1,-4 3 0,-6 5-1,-2 1-354,-2 3 0,-5 4 0,0 9 162,-6 4 1,2-1 0,-3 4-1,3 3 1,1 2 34,0 2 0,2 2 0,2-3 1,6 2-78,6 2 0,3-4 0,7-1 0,4-2-230,3-3 1,12 0-1,7-4 1,3-4-499,4-7 0,6 1 0,2-6-153,-2-1 0,-2-2 0,-1-1 0</inkml:trace>
  <inkml:trace contextRef="#ctx0" brushRef="#br0" timeOffset="381357">4353 11472 8355,'2'-12'0,"0"-1"0,2 1 0,1 0 72,0-1 0,-3 1 0,3-2 337,1-3 1,-5 4-1,4-4 1,0 3-188,-1 2 1,-2 5-1,-4 4 1,-4 5 0,-1 5-1,-2 4 1,-2 6 0,-2 6-124,1 1 0,-1 7 0,1 0 0,1 2 0,3-1-257,4-2 1,2 4-1,2-6-140,0 0 1,2-3-1,3-5 1,6-3 53,4-3 1,7-7 0,-1-3 187,2-3 1,-2-4-1,0-3 1,1-7 0,0-2-1,-1-3-35,-5-3 0,-4-3 0,-3-4 170,-5-1 1,-3 0-1,-2 4-136,-3 1 1,-3-1-1,-7 1 1,-2 4 0,-5 3-326,-3 3 1,0 7 0,-1 3 0,0 3-1,2 1 17,2 0 0,3 5 0,7 5-151,3 5 468,2-1 1,6 9-1,0-3 1</inkml:trace>
  <inkml:trace contextRef="#ctx0" brushRef="#br0" timeOffset="381620">4837 11596 8355,'-17'-8'165,"1"0"0,-1 5-1224,5-1 410,5 8 338,2-3 0,10 10 0,2-4 1</inkml:trace>
  <inkml:trace contextRef="#ctx0" brushRef="#br0" timeOffset="382166">5407 11423 8355,'0'-13'1804,"2"6"-1115,2 3 1,4 8-1,7 5 1,2 2-509,-2 1 1,4 0 0,1 1 0,0-1 0,1 1-150,1-1 0,-3 0 0,1 1-604,-2-1 0,-2-1 0,-4-1 1,1-2-1963,-1 2 308,1 1 1940,-6 1 1,4-5 0,-5-1 0</inkml:trace>
  <inkml:trace contextRef="#ctx0" brushRef="#br0" timeOffset="382412">5618 11373 8355,'0'-12'51,"-1"2"1,-3 6-1,-3 9 1,-1 9 0,-1 7-1,0 2 1,-2 2 0,-2 0-1,1 0 1,-2-1 0,-1 1-1,-2 0 1,2 0 0,1-2-1,2-2 1,1-3-914,3 0 0,-3-5 0,4 5 1</inkml:trace>
  <inkml:trace contextRef="#ctx0" brushRef="#br0" timeOffset="382742">5978 11671 8974,'0'-13'502,"0"6"0,0 7 0,0 9 0,0 3 0,0 5 0,0 3 1,0 4-1,0 0-813,0 1 0,0 0 0,0 0 0,0 0-1952,0-1 1325,0 1 1,0-5-1,0-3 1</inkml:trace>
  <inkml:trace contextRef="#ctx0" brushRef="#br0" timeOffset="383211">6672 11609 8720,'0'-13'1877,"0"6"-1804,0 2 0,6 5 0,4 0 0,3 0 0,5 0 0,2 0 0,0 0 83,0 0 1,3 0 0,-4 0-747,1 0 0,2 0 0,-6 0 0,-1 0 0,-1 0-134,-1 0 1,-1 5-1,0 2 1</inkml:trace>
  <inkml:trace contextRef="#ctx0" brushRef="#br0" timeOffset="383461">6796 11398 10806,'0'14'0,"0"2"0,2 5 0,1 2 0,1 3 0,-1 2 0,-2 1 0,0 0 0,2 0 0,1 0 0,-1-3 0,-2-1 0,-1-3 0,0 1-1268,0-1 0,6-5 0,1 1 0</inkml:trace>
  <inkml:trace contextRef="#ctx0" brushRef="#br0" timeOffset="384398">8074 11323 8645,'0'-12'0,"0"0"0,0-1 1810,0 1-1066,0-1-582,0 6 1,0 1-1,1 3 1,2 0 0,1 4-1,0 6 1,2 6-1,1 2 1,0 3 30,-3 1 0,1 6 0,-1 5 1,-1 1-1,-1 0 0,-2 0-253,0-1 1,0 0 0,0-2 0,0 1 0,0-2-650,0-1 0,0-5 1,0-2-283,0-1 1,0-1-209,0-5 0,5-1 877,3-2 1,3-4-1,2-5 1</inkml:trace>
  <inkml:trace contextRef="#ctx0" brushRef="#br0" timeOffset="384574">8434 11571 8355,'0'-12'400,"0"6"1,1 5 0,2 5 0,1 3-1457,-1 3 0,4 6 0,-1 4 0</inkml:trace>
  <inkml:trace contextRef="#ctx0" brushRef="#br0" timeOffset="386380">10790 9599 8645,'0'-12'0,"0"0"0,0-1 0,0 1 0,0-1 0,0 1 442,0 0 0,0 6 1,0 6-1,0 8 1,0 8-1,0 4-326,0 4 0,0 5 1,1 1-1,2 2 0,1 2-199,-1 2 1,-2 1-1,-1 0 1,0 0-402,0 1 0,2-5 0,1-2 0,1 0 0,-2-5-687,0-4 1,2-4 906,0-6 0,11 1 0,-1-1 1</inkml:trace>
  <inkml:trace contextRef="#ctx0" brushRef="#br0" timeOffset="386646">11100 9835 8355,'-7'-7'617,"-2"3"0,4 8-1138,3 4 0,0-1 0,2 2 0,0 0 78,0 2 0,6 2 0,1-1 1</inkml:trace>
  <inkml:trace contextRef="#ctx0" brushRef="#br0" timeOffset="387365">4217 9438 8864,'0'-20'1043,"0"-1"-1025,0 11 0,0 1 1,-2 14-1,0 7 1,-2 9-1,1 7 1,0 5-1,0 4 185,-1 4 1,0 3 0,4 6 0,-1-2-190,-4-2 0,4 1 1,-3-6-1,4-1-402,4-2 1,-1-6-1,4-3 1,0-3-543,0-1 1,-1-6 483,3-2 0,2-3 0,-4-2 1</inkml:trace>
  <inkml:trace contextRef="#ctx0" brushRef="#br0" timeOffset="387532">4700 9810 8355,'0'-12'-41,"0"10"0,0 7 0,0 4-584,0 4 1,6-1-1,1 0 1</inkml:trace>
  <inkml:trace contextRef="#ctx0" brushRef="#br0" timeOffset="388508">10740 11286 9292,'0'-12'0,"-1"-1"0,-2 1 484,-1 0-477,0 5 1,4 7 0,1 8 0,2 4 115,1 5 1,5 2 0,-4 6 0,1 0 0,-1 1 0,-2 1 0,-2 5-1,-2 1-192,-3 2 0,-2 2 1,-3-7-1,0 1 1,1-3-1,0-3 1,1-4-1,1-3-594,4-3 1,2-3 0,4-2-1,4-3 197,3-2 0,1 0 0,1-5 0</inkml:trace>
  <inkml:trace contextRef="#ctx0" brushRef="#br0" timeOffset="388755">11038 11559 8355,'-12'-6'1643,"-1"6"-1659,1 0 0,5 2 1,4 5-386,6-2 1,4 5-454,5-2 0,1 3 0,-1 2 0</inkml:trace>
  <inkml:trace contextRef="#ctx0" brushRef="#br0" timeOffset="389749">8000 13072 8998,'-6'-19'0,"-1"2"0,-1 5 90,0 4 0,3 2 60,-3 6 1,5 3 0,-1 5 0,3 9 0,1 6 0,0 6 0,0 5 0,0 5-7,0 2 0,0 5 0,0-5 1,0-1-1,1 0 0,2-1 0,1-1-503,-1-2 0,0-7 0,-1 0 1,3-3-101,-3-1 0,0-6 0,-2-2 0,0-3-1222,0-2 1504,0-5 0,0 4 0,0-4 0</inkml:trace>
  <inkml:trace contextRef="#ctx0" brushRef="#br0" timeOffset="389915">8297 13457 8355,'-7'1'1121,"5"3"-1721,4 4 1,5 3-37,6 2 0,-1-1 0,0 1 1</inkml:trace>
  <inkml:trace contextRef="#ctx0" brushRef="#br0" timeOffset="390814">10071 13432 8477,'0'-13'408,"0"1"0,0 4-73,0-1 1,5 3 0,3-4-137,4 2 1,4 5 0,2-1 0,1 1 0,2 0-1,0-1 1,-1 1-357,2 2 1,-2 1 0,0 0 0,1 1 0,0 2-1512,-1 1 0,-5 0 1206,2-4 0,-3 6 0,-2 1 1</inkml:trace>
  <inkml:trace contextRef="#ctx0" brushRef="#br0" timeOffset="391106">10257 13221 8355,'-6'-13'192,"5"7"1,-5 1-1,6 10 1,0 3 68,0 3 1,0 3 0,0 2 0,0 4-411,0-1 1,0 8-1,0-2 8,0 1 0,0 1 1,0-1-1,0 1 0,2 2 134,2-1 0,-3-3-812,3-5 1,3 4-1,0-5 1</inkml:trace>
  <inkml:trace contextRef="#ctx0" brushRef="#br0" timeOffset="391498">10802 13246 8355,'0'-18'492,"0"4"-393,0-4 119,0 11 0,-1 2 1,-2 6-1,-2 5-80,-2 6 1,-1 2-1,-3 6 1,1 2 13,2 2 1,-1 2 0,-2 2-1,3 1 18,4-2 0,3-1 0,1-2 0,1-2-152,3-2 1,3-4-1,5 0-129,1-2 1,1-6 0,1-1 0,3-1 0,1-5 58,3-4 0,-3-1 0,1-7 0,-1-4-72,0-3 0,-4-3 0,1-3 0,-7-1 183,-5 0 0,-2 0 1,-2-1-1,-3-2-184,-5-1 0,-2 1 1,-11 4-1,-1 3-175,-1 5 0,-6 2 0,0 3 1,1 3 59,2 4 0,3 8 0,2 5 0,5 7-337,2 4 0,1-2 0,1 0 0</inkml:trace>
  <inkml:trace contextRef="#ctx0" brushRef="#br0" timeOffset="391680">11286 13395 11374,'-12'-7'-444,"6"1"-1830,6 6 1543,6 6 1,12-5-1,1 5 1</inkml:trace>
  <inkml:trace contextRef="#ctx0" brushRef="#br0" timeOffset="391998">11720 13233 9089,'0'-12'1079,"6"5"-708,2 3 1,3 4-1,1 4 1,1 4-164,-1 3 1,5 6 0,-1-1 0,1 1-283,1 1 0,-3-4 1,4 4-1,-1-2 136,-3 1 1,-1-1-1,-2-3 1,1-1-580,-1 0 1,1 1 0,-2-1 0,-2 1-1025,0-1 1,-5-4 1149,4 0 0,0 1 0,5 3 0</inkml:trace>
  <inkml:trace contextRef="#ctx0" brushRef="#br0" timeOffset="392226">12005 13196 8355,'-5'-11'650,"-2"4"-140,0 7 1,-4 3-1,3 8-431,-3 3 1,-2 5 0,1-1 0,-2 1 0,-2 5-11,-5 3 0,2-1 1,-2 3-1,0-2-383,2-3 1,1 0 0,6-2 0,1-3-345,3-1-234,-3 4 0,9-8 0,-3 4 1</inkml:trace>
  <inkml:trace contextRef="#ctx0" brushRef="#br0" timeOffset="392721">12192 13692 8355,'0'-12'1311,"0"-1"0,1 2-693,3 3 1,3-2-657,5 6 1,1-4 0,-1 4 122,1 1 1,-2 3-488,-3 4 1,-3 3 0,-5 6 120,0-1 0,0 0 0,-1 1 0,-2-1 0,-2 1-99,-2-1 1,3 5-1,-3-1 1,1-1 141,3-1 0,-2-6 0,1 1 140,1 0 1,2-2 524,1 1 0,0-4-126,0 5 0,5-6 0,3 1-69,4-3 1,0 0 14,0 4 0,1 0 0,-2 5 0,-2-2-39,0 2 0,-7 1 1,3 1-144,-4 0 0,-1 1 1,-1-1-1,-4 1-245,-3-1 1,-8 0 0,-5 1 0,-1-1-218,1 1 0,-2-1 0,2 0-526,-2 1 0,-2-1 0,0 1 1</inkml:trace>
  <inkml:trace contextRef="#ctx0" brushRef="#br0" timeOffset="400310">4502 13208 8355,'0'-24'402,"0"4"0,0 4-118,0 2 1,1 9 0,2 6 0,1 9-1,-1 6 1,-2 3 324,-1 3-530,6 2 0,-5 6 0,5 3 1,-2 3-1,2 1-50,0 1 0,-1-1 0,1 0-520,0 0 1,2 0 0,-4-1 0,-1-1 0,-2-4-454,-1 0 1,6-2-1,1-5 1</inkml:trace>
  <inkml:trace contextRef="#ctx0" brushRef="#br0" timeOffset="400459">4998 13593 8355,'-11'-15'1213,"4"4"-2172,7 4 1,0 3-1,6 4 1</inkml:trace>
  <inkml:trace contextRef="#ctx0" brushRef="#br0" timeOffset="432018">4316 8967 6334,'-12'0'160,"3"0"1,1-1 0,-2-2 0,-1-1-36,-1 1 1,0 1-1,-1 2 1,-1 0-1,-1 2-147,-1 2 1,-1-3 0,5 5 0,-2-2 0,-1 0-14,-2-1 0,-3 2 0,3 0 0,2-3 17,1 0 0,-2-2 0,-1 0 0,2 0-12,1 0 1,2 0-1,-2 1 1,-1 2 2,-2 1 0,1 1 1,3-2-1,1 3-13,0 1 1,-1-5 0,1 4 30,-1-1 1,2-2 0,2 4-60,0-1 101,1-2 1,0-4-6,0 0 0,3 0 58,-3 0 0,4 0 27,-4 0 0,4 0-74,-5 0 0,7 1 1,-3 3-39,4 4 0,-3-1 0,0 2-20,1 0 1,0 8 0,1 2-13,-3 0 1,1-1 0,4-4 0,0 1 80,0 2 1,-4 5 0,0-1 9,1 2 0,2-1 0,0 1 1,-2 5-35,-1 2 0,-1-1 0,5 4 0,0 2 0,-1-1-26,-3-1 1,3 7-1,-4-3 1,4 2-13,1 0 0,0 2 1,0 0-1,0-1-7,0-1 0,0-2 0,0 0 1,0 0 8,0 1 1,0-2 0,0-2 0,0-1-3,0 1 1,-4 2-1,0 3 1,1 1 16,2 1 0,-1 2 0,0-3 0,-3 3 16,3 1 0,-1-3 0,0 3 0,-1 0-16,1 0 0,2 0 0,1 3 1,0-1-5,0 1 1,0-1 0,0 1-1,0-3-18,0-1 0,0 3 0,0-4 0,0 2-24,0 3 0,1 0 1,2 1-1,1-1-5,-1 0 0,-2 4 1,-1-7-1,0 2 59,0-1 0,0-4 1,0 4-1,0-1-1,0 0 1,0-3-1,0 5 1,0 0 39,0 3 1,0 0-1,-1 1 1,-2-1-32,-1 1 0,0-4 0,4-4 1,0 0-22,0-2 0,0-5 0,1 7-7,3-4 1,-2 0 0,3-1 0,-1 0 0,1 0 0,-3 0 0,0-1 1,-2-1-1,1-2 16,3 1 0,-2 1 0,2-1 1,-3-2 2,-1-2 1,0 5 0,0-4 0,0 1-14,0-3 1,0 1 0,0-1-1,0-1-3,0-2 1,0 3 0,0 0 0,0-2 3,0-1 1,0-1-1,0 0 1,0 0-9,0 0 0,1 4 0,2 0 0,3-3 25,1-4 1,-3 1 0,3-2-23,-2 2 0,3 2 0,-2 0 0,-1 0 0,2-2 4,0-2 0,-3 2 0,3-2 0,0 2 14,0 2 0,-4 0 0,2 0 1,-1-2 13,1-2 1,4 1-1,-2-4-18,0 1 1,4-2 0,-3 2-1,3-1 1,2-3-54,-1-1 1,1-2 0,0 1 0,2-1-30,2 0 1,0 1-1,-4-2 1,2-1 36,2-2 1,0 4 0,-5 5-1,0-2-22,1-1 0,2-2 1,0 2 51,0 2 0,-4-2 0,6 3 0,-3-4 1,-2 0 11,0-1 1,1-1 0,-1-1 0,1-3-30,-1-2 1,0 4-1,1-5 1,-1-1-27,1-2 0,0 3 0,3 0 1,0-1-37,-1-2 1,-1-1 0,0 0 0,1 0 30,1 0 1,2 0 0,-2 0-1,0 0 17,-1 0 0,3 0 1,0 0-1,0 0 7,0 0 0,0 0 0,-3 0 0,3 0-12,1 0 0,-4 0 0,3 0 40,0 0 0,-4 0 1,3 0-1,-4-1 21,0-3 1,-1 1-1,0-4 1,1 0 0,-1 2 47,1-1 0,-1-3 0,1 2-22,-1 0 1,0-4 0,1 3-30,-1-4 1,-1 4 0,-1 0-1,-2-2-21,2-1 0,1-1 0,1-1 0,-1 1-63,-3 0 0,3-1 0,-2-1 0,0-1 6,0-1 1,2-1 0,-4 3 0,1-1 16,0-1 1,-4-2-1,3 3 1,-1-2 5,-4 2 1,0-3 0,-2 2 118,0 0 1,0 1-1,0 0 1,0-3-1,0 0 54,0 0 0,4-2 1,0 2-109,-1-2 0,0 0 0,-1-5 0,2 2 1,1 1-71,0 1 0,-2 0 0,4-5 0,0-2-29,-1-1 0,1-1 0,2 3 1,-4-4 13,1 0 0,-5-1 0,3-3 1,-2 2 32,-2-1 1,0-1-1,0 1 1,0 1 115,0-2 0,0-3 0,0-1 0,-2 3 13,-2 1 1,1 3-1,-4-1 1,1 0-76,-1 1 0,2-5 0,-1 1 0,0-4 0,2 0-77,-2 2 1,5 0-1,-3 0 26,3-4 0,-1 4 0,-1-3 0,-1 3 4,2 5 1,-1-3 0,0 5 0,-1-2 68,1 0 1,-2 1 0,0-3 0,3 2-4,0-1 0,-2-2 1,0-1-1,1 0 14,2-1 0,-3-3 0,0-2 1,1 1-72,2-1 0,1 2 0,0 3-2,0 1 0,0-4 1,0 1-1,0 1 0,0 3 20,0 2 0,-5-5 0,1 8 26,2-1 1,0 0 0,2 3-1,0-2 1,-1-2-8,-3 0 1,2 4 0,-2-3 0,3 0-47,1 1 1,0-3 0,0-3 0,0 1-8,0 3 0,0-5 0,0 3 0,-2 1 10,-2-2 1,3 4 0,-3 1 0,1 0 23,-1 4 0,1 5 0,-4 1 0,2-1 3,2-1 1,-3-2-1,2-1-6,1-3 1,2 2 0,1-3 0,0 0 0,0-3 1,0-3 0,0 0-1,1 2 1,2 1 28,1-2 1,5 5-1,-5 1 1,-1 3-16,-2 1 1,3 1 0,0 2 0,-1 3-30,-2 1 0,-1-4 0,0 2 1,0-3 1,0 3 1,-4-4 0,0 4-1,1-2 15,2 1 0,1-1 1,-1 4-1,-2 0 8,-1 0 0,0-2 0,4 3 0,-2 0-12,-2 0 1,3 1 0,-4-3-3,4 1 1,-3 2-1,0 3 1,0-1 0,0-1 23,-1-1 0,1-1 0,3 5 2,-3-1 1,2 4 0,-2-2 0,3-3 0,1 0-12,0 0 0,0-2 0,0-1 1,0 1-13,0-2 0,0 3 1,0-5-1,0 1-51,0 0 0,0 2 1,0-2-1,0 0-7,0-1 0,0 5 0,0-3 0,0 2 56,0-1 1,0-1 0,0 3 0,-1-1 81,-4 1 0,3-1 0,-7 1 0,1-1-56,1 0 0,-2 3 0,3 0 74,-1 1 0,3 0 0,-4-1 1,-2 1-1,0-2-35,2-3 1,-3 4-1,3-3-44,-3 7 1,-6-2 0,1 3 0,-1-2 0,1 2 3,-1 3 1,-5 0 0,1 1 0,-2 1-8,-2 2 1,-5 1-1,-2 0 1,-1 1-197,0 3 0,0 3 0,-4 5 0,1 1-1025,3-1 829,-3 6 0,4 1 0,-5 6 0</inkml:trace>
  <inkml:trace contextRef="#ctx0" brushRef="#br0" timeOffset="436708">8210 9165 8355,'-12'0'-150,"0"0"0,1-1 1,1-2-1,2-2 1,-2-2-1,-1-3 294,-1-1 1,-1 0 0,1 1-1,-1 4-117,1 0 1,-2 2 0,-1 4 0,-3 0 0,-1 0 41,-3 0 0,-2 0 0,0 0-37,-1 0 0,-1 4 1,-2 2-1,-1-1 4,1 1 0,2 2 1,1-4-1,1 0 13,-1 2 0,0-5 0,2 3-48,2-2 0,-1-2 0,5 1 1,2 2-1,1 1 50,2-1 0,0-2 0,-1-1 0,1 0 75,-1 0 0,1 1 0,0 3 1,-1 5-42,1 2 0,1 3 0,1 2 0,2 5-44,-2 2 0,-1 2 0,0 0 1,3 1-91,4 3 0,-2-3 0,2 4 0,0-1-2,-2 0 1,5 4 0,-3-2 0,3 0 45,1 4 0,0 2 0,0 3 3,0 1 0,0 6 0,0-1 0,0 2 0,0 1-35,0 1 0,0 1 0,0 1 0,0 4 14,0 0 0,0 6 1,0 4-1,0 0-47,0 2 0,0-5 1,0 3-1,0-1 16,0 1 1,1-6-1,2 2 1,1-5 50,-1-4 1,-2 5 0,-1-9 0,1 2 2,4 0 1,-4 3 0,3 0-1,-3 0-23,-1 1 1,0 4-1,0 6 1,0-2-101,0 2 0,0 0 0,0-2 2,0 3 1,0-2 0,0 0 0,0-4 108,0-7 0,0 1 0,0-3 0,0-1 0,0-1 47,0-1 0,0 9 1,0-6-1,0 1-17,0-1 1,2 4-1,1-8 1,1 0-18,-2 1 1,4-1 0,-1 0-1,1-1-31,-1 0 0,0 3 0,-5-1 1,0-1 24,0-2 0,0-1 1,0 2-1,0-4-22,0 1 0,0-4 0,0 2 142,0-2 1,0 2 0,0 0 0,0-1-119,0-1 1,0-6-1,1-1 1,2-2 0,2-2-78,2-2 0,-4-3 1,2-1-1,0-2 112,-1-3 1,0 4 0,-3-4-1,2-1 83,1 2 1,2-3-1,-4 6 1,2 1-33,-1 1 0,3 1 0,-1-2 0,1-1-37,-1 1 1,5 1 0,-2 2 0,2-2-113,-2-2 0,7 1 0,-2-5 0,0-2-27,1-2 0,3-1 0,-1-4 1,1-4 33,1-3 0,-4 3 0,3 1-50,1-3 0,-4 0 0,3-2 1,-4 1 118,0 3 1,1-1 0,1 4 0,1 0 0,1-2-1,1 1 1,-3-1 0,4-2 0,1 1-40,-1-1 1,0-2 0,3-1 0,-1-1-48,1-3 1,-4 1 0,0-4 0,-2 0 29,1 0 0,-1 3 1,-2-3-1,1 2 40,2 2 0,-1-2 0,-3-1 11,-1-1 0,1 4 0,-1-1 0,0 2 9,1-3 0,-1 4 1,1-5-1,-1 2-24,0 0 1,1-4 0,-1 2 0,1 0-107,-1-4 0,0 0 1,1 1-1,-1-1 86,1-4 1,-1 2 0,0-5 0,1 3 18,-1 2 0,-4 0 1,1-1 11,0 1 0,1-2 0,0-1 0,-3-2 0,-1 2-11,1 1 1,-3 2-1,3-2 1,-1-1 31,-3-1 0,2-2 1,-1 2-1,-1-1 54,-2-3 0,4 4 0,-1-5 0,0-1-37,1-1 0,-2 2 0,4 0 0,0-1-17,0-1 0,-3-2 0,3 0 1,0-1-86,0-3 1,-5 3-1,2-3 1,-2 3-15,-2 1 0,4 0 0,0-1 0,-1-2 98,-2-1 1,-1 1 0,0 3 0,0-1 88,0-3 1,0 1 0,0-4-1,0 1-56,0-1 1,-1 3 0,-2-3 0,-1 1-28,1-1 1,2 4 0,-1-2 0,0 2 3,-2 4 0,-2-7 0,3 9 1,-2 0 29,-2-1 0,4-1 1,-2 0-1,0-1-24,1 0 1,0-1 0,4-2-77,0-1 1,0-4-1,0 3 1,0-2-1,0-1 8,0 1 0,0 1 0,0 3 0,0-1-12,0 2 0,0 1 1,0-1-1,0 0 1,0-2-1,-1 0 1,-2 0-1,-1-1 0,0-2 96,-2-3 0,5 0 0,-3-3-52,2 1 1,2-4 0,0 0-1,0-1-1,0 0 0,0 7 1,0-1-1,0 3-24,0 1 0,0 4 1,0-4-1,0 2 27,0 2 1,0 2-1,-1 0 1,-2-2 36,-1-1 0,0-4 0,4 3 0,0-2-62,0-2 1,0-4 0,0-2 0,0-1-49,0 1 0,0-4 1,0 0-1,0-2 33,0 1 1,0 5-1,0-1 1,0 2 84,0 2 1,0 5 0,-1 3 0,-2 3 119,-1 1 0,-6 2 0,3 1 1,0 1-82,3-1 1,3-3 0,1-2 0,0-2-35,0 1 0,1-4 1,2-1-1,2-2 12,2-3 1,0 3-1,1 1 1,-2 6-190,0 1 1,-5 4 0,3 1 0,-3 3 109,-1 1 1,0-3-1,0 4 1,0 1 38,0-2 1,-1 4 0,-2-4 0,-1 2-5,1-1 0,-2-3 0,1 3 1,1 0-17,2 0 0,1 3 0,0-4 1,0 1-11,0 1 0,0-5 0,0 5 0,0-1-8,0-1 1,0 4-1,0-4 1,1 2 2,3-1 0,-3 1 0,4 3 0,-4 0 6,-1-4 0,0 3 1,0-2 12,0 2 1,0 2-1,0-2 1,0-1-1,0-3 37,0-2 0,-1 4 0,-2-5 1,-3-1 29,-1-1 0,3-1 0,-3 2 0,1 2 32,-1-2 1,0-2-1,-3-1-72,2 1 1,1 3 0,-4 0 0,0-1 0,-3-1-45,0-2 1,-1 4 0,-1 2 0,-5 0 18,-2-1 0,-6 7 0,-2-1 0,0 6-21,-4 2 0,5-2 0,0 4 0,2 1 13,3 2 0,-2 1-933,6 0 0,-2 11 0,-2 2 1</inkml:trace>
  <inkml:trace contextRef="#ctx0" brushRef="#br0" timeOffset="439773">10914 9091 8123,'-12'0'0,"-1"0"33,1 0 1,5-1 0,1-4 0,2-3 65,0-3 0,-1 4 1,2 2-1,-3 1 1,0-1-1,-4 3 1,-1 0-1,-2 2-129,1 0 1,0 0 0,-2 2 0,-1 0-1,-3 4 1,0-1-219,0 1 1,0 4 202,2-2 1,2-1-1,-4 1 1,1 0-1,1 1-8,1-1 1,-3-1-1,1 2 119,2 0 0,1-2 1,3 2-36,3-1 0,-2-3 0,6 3-80,1 2 1,2-4 33,1 3 1,0-1 0,0 4 8,0 1 0,0 1 0,0 1 0,0 1 11,0-1 1,0 5 0,0-1-1,-1 2 42,-4-1 1,4 1 0,-4 4-1,0 1 25,1 3 0,0-3 0,3 4 1,-2 1-33,-1 2 1,0 3 0,2 2 0,0 2-50,-2 2 1,-1 3 0,4-2-1,-2 1 0,-1 3 0,0-3 1,4 1-1,0 1-32,0-2 1,0 4-1,0-2 1,0 2-33,0 1 1,0 1-1,0 0 1,0-2-15,0-3 0,0 2 1,-1-4-1,-2 0 60,-1-1 0,-2 0 0,3-5 0,-2 0 95,-2 0 1,3 5-1,-4-1 1,-1-1-43,2-2 1,-2 0-1,3-2 1,1-2 2,-1-1 0,2-5 0,4 2 0,0-1-32,0 0 0,2 4 0,0-4 0,2 0-37,-1 1 1,3-4 0,-2 5 0,-1-3 10,-2 1 1,-1 6-1,0-2 1,0 1 5,0-1 0,0 2 0,0-5 0,0 1 42,0-1 1,0-1 0,0-4 0,0-1 56,0 1 0,0-4 1,0 0-1,0 1-3,0 1 0,0-2 1,0-1-1,0 1-46,0-2 1,0 3-1,0-4 1,0 2 3,0 2 0,0 1 0,0 2 1,0-2-22,0-2 1,-4 2-1,0-2 1,1 1 10,2-1 0,-4 1 1,1-4-1,2 0-15,0 0 1,-2 2 0,0-3 0,1-1 4,2 2 0,1-4 0,0 4 0,0-2 10,0 1 1,0 1-1,0-3 1,0 3-11,0 1 1,0-2 0,0 4-1,0-1-16,0-1 0,0 4 1,1-6-11,3 3 1,-2-1-1,3 3 1,-1-3-1,0 1 13,-1-1 0,0-3 0,0 4 0,1-1-12,-1 0 0,-2 1 0,-1 0 0,1-2 15,3 0 1,-2 0-1,2 4 1,-3-3 6,-1-1 1,2 0-1,0-3 1,3 2 35,-3-2 1,1-1-1,0 0 1,1 1-21,-1 1 1,-2 1-1,1-3 1,0 1-9,2 1 0,1 1 1,-5-5-1,1 1-46,3-1 1,-3-4-1,4 1 1,-3-1-6,2-1 1,-2 4 0,2-3-1,-3 3 41,-1 2 0,0-5 0,0 0 1,0 3 76,0 4 0,0-1 1,0 4-1,0-2-18,0 1 1,0 5 0,0-3 0,0 2-13,0 0 0,0-5 0,0 4 0,0-1-71,0 0 1,6-2-1,1 2 1,1 0 2,0 1 0,-1-5 1,3 1-1,-2-1 6,2 2 0,-3-3 0,0 2 0,-1-1-8,1 2 0,0-3 0,3 2 0,-3-2 41,-2-2 0,4 5 0,-4-1 0,2 0 8,3-3 1,-4 4-1,3 0 1,0-2 1,2-2 0,2 4 1,-1 0-1,1-2-53,-1-2 0,0-4 0,1-1 0,-1 2-38,1 1 0,3 0 0,1-2 0,-2 0-93,-1 0 1,2-2-1,1 0 1,-2-1 71,-1-4 1,2 4-1,1-2 1,-2-1 30,-1-2 0,-2-1 1,2 0-1,1 0 33,2 0 0,-1 0 0,-4 0 0,1-1-13,-1-3 1,-1 1 0,-1-4 0,-2 0-33,2 0 1,1-1 0,1-3-1,-1 1-35,-2 2 0,2 0 0,-4-5 0,1 1 0,0-1 62,2 1 1,-3 0 0,1-1 2,1 1 1,-2-1 0,2 1 0,-1-2-50,-1-2 0,4 2 1,-4-4-1,1 0-9,0-3 1,-5 2 0,3 0 61,-1 1 1,-4-4 0,5 1 0,-2-2 0,0-1 28,-1 4 1,-2-4 0,-1 4 0,0-4 51,0-1 0,0 5 0,0-1 0,2 0-20,2 2 1,-3-4 0,5 2 0,-2-1-38,0 1 1,0-1-1,-2 4 1,0-1-79,2-3 1,5-1 0,-5-2 0,-1 0 26,-2 0 0,3 0 0,0 0 0,-1-1-1,-2-3 0,-1-1 1,0-4-1,0 1 25,0-2 1,0-1-1,0-2 1,0-1-53,0 2 0,0-6 0,0 9 0,0-1 16,0-1 0,0 5 0,0-1 0,0 2 0,0 4 36,0 3 0,-1 1 0,-2 5 60,-1-3 0,-4 4 0,2-4 0,1 1 0,-2 1 125,0 0 0,0-4-120,-1 2 0,2-5 1,6-3-1,0-1 0,0 0-35,0-1 1,0 4-1,0-4 1,0 1-93,0 0 1,0 0 0,0 4 0,0 0-1,0-1 1,0 0 4,0 1 1,0-3 88,0 8 1,0-4 0,0-1 0,-1 2 34,-3 2 0,2-2 0,-2 2 0,3-1-17,1 2 0,0-4 0,0 3 0,0-1 0,0 2 1,0-2-1,0 4-32,0-2 1,0 0 0,-1-4-1,-2 2 1,-1 3 0,1 0-60,2-1 0,-4 0 40,1-5 1,-1 2 0,2 0 0,-1 3 0,1-1 29,2 2 1,-3-3 0,-1 4 0,3 0-1,0 0 0,-2-3 0,0 5 0,0-1-5,-2-1 1,5 3-1,-4-5 1,0-1 13,1 2 1,0-5 0,4 4 0,0-4-1,0-1-9,0 0 1,0 2-1,0 1 5,0 1 1,0 1 0,0-5 0,0 1 18,0 4 0,-4-2 0,0 4 0,1 0-2,2 0 0,1-3 0,0 3 0,0 0 1,0-1-1,0 1-15,0 0 1,0-2-47,0 3 1,0-5 0,0 1 0,0-1-1,0 0-8,0 2 0,-2 3 0,0-2 103,-3 1 1,0-3 0,2 3 0,-1-1-75,1-3 0,2 0 1,1 0 86,0 1 1,0 1 0,0-5 0,0 0-1,0 0-13,0 0 1,1 5 0,2-1-59,1-1 0,0 3 0,-2-2 0,0 0 0,3 1 0,-3-1 0,0 0 0,-2 1 53,0-1 0,0 4 1,0-3-1,0-1 0,0 0 11,0 1 1,0-1 0,0-4-1,0 0-33,0 1 1,0 0-1,0 2 1,0 3-1,0 0-9,0-1 0,1 5 0,2-1 2,1 2 1,4-3 0,-4 1 18,-1 1 0,3 1-20,-2 1 0,0 1 1,-3 0-1,2-1-8,1 1 1,0-1 0,-2 1 0,0 0-9,3-1 1,-1 1-1,-3-1 1,2 1-1,1-2-7,-1-2 1,2 2-1,-1-3 18,-1 4 1,-1 0 0,-2 1 0,0-1 28,0 1 0,0 0 0,0-1 1,-2 1 15,-2-1 0,1 2 0,-4 2 1,0 0-1,2-2-3,-1-4 0,-2 1 1,3-2-34,-2 2 0,0 2 1,-3-1-1,2 1 38,-2 0 0,-1 0 0,-1 3 0,-2 2-26,-2 1 1,2-2 0,-4 4 0,1 1-101,1 2 0,-6 1 0,2 0 0,0 1-256,-1 3 0,2 2-221,-2 2 1,-2 3-1,3-4 1</inkml:trace>
  <inkml:trace contextRef="#ctx0" brushRef="#br0" timeOffset="445254">4564 14436 7674,'-8'-12'0,"1"0"-1440,1-1 1585,2 6 1,4 7-1,0 8 1,2 4-1,2 1 1,4 5-1,2 6 1,-1 5-1,-2 2-69,-1 4 1,2 6 0,-2 3 0,-1 3 0,1 1 0,-2 3 0,0 2 0,0 0-319,-1 1 1,-2 0 0,-1-6-22,0-2 0,0-1 1,0-6-1,0-5-62,0-2 1,0-9 324,0-6 0,0-4 0,0 0 0</inkml:trace>
  <inkml:trace contextRef="#ctx0" brushRef="#br0" timeOffset="445546">4415 14523 7838,'-11'-5'-196,"3"5"0,2 5 0,8 8 0,2-2 0,4-2 1,3-2 207,2-1 1,-1-2 0,0-4 0,-1-2 78,-2-2 1,2-3 0,-3-5 0,2-2 54,-2-2 0,3-4 0,-3-6 0,3-1-56,2-2 1,-1-4-1,0 2 1,1 2-10,-1 3 0,5 4 0,-1 11-163,0 3 0,-3 2 0,0 8 0,0 3 1,3 8-451,0 6 0,6 4 0,-2 2 1</inkml:trace>
  <inkml:trace contextRef="#ctx0" brushRef="#br0" timeOffset="446180">8124 14387 7483,'-11'1'16,"2"3"0,0 3 1,3 6-1,1 0 0,-1 4 1,3 5-1,2 5 1,1 5-1,0 1 0,1-1 152,3-2 0,-1 5 0,5-1 0,1 5 0,-1 2 0,-1-1-315,-2-1 1,4 2 0,-5 2-1,0-1 1,0 1 0,0-3-1,-1-1 1,-2-2-292,-1 0 1,-5 0 0,-2 0 0</inkml:trace>
  <inkml:trace contextRef="#ctx0" brushRef="#br0" timeOffset="446484">7950 14536 8355,'-18'-6'-316,"8"5"1,-1-5 0,4 1 0,5-4 351,0-2 1,8-2 0,3-3 0,5-2 127,3-1 1,1-1 0,-3-4 0,1 2-89,0 1 0,-7 2 0,-2-3 1,0 3 18,0 1 0,-4 5-177,1 5 1,1 12-1,-1 3 1,1 8 4,0 5 1,2 4 0,7 7 0,2 0-467,5 4 171,2 1 0,8 1 0,0 0 1</inkml:trace>
  <inkml:trace contextRef="#ctx0" brushRef="#br0" timeOffset="447189">10852 14263 8355,'-12'-13'-141,"5"1"0,-3 4 0,6 2 0,1 6 269,2 10 0,2 6 0,3 10 0,5 3 0,2 4 0,0 5-76,-3 3 0,3 7 0,-4 7 0,0 1-105,-3-1 0,-3 4 0,-1-3 1,0 1-129,0-3 1,0-3 0,0-3 0,0-1-79,0-2 0,-4-6 0,-1-1 21,-2-3 1,0-9 0,-3 0 84,2-4 0,0-1 0,-5 4 0</inkml:trace>
  <inkml:trace contextRef="#ctx0" brushRef="#br0" timeOffset="447492">10616 14436 7365,'-16'0'0,"-1"0"0,5-1 0,6-3 0,11-4 0,6-3 0,5-3 0,5-3 0,2-3 0,2-4 0,1-1 0,2 1 0,1-1 0,-3 0 0,-3 1 0,-2 2 0,0 3 0,-2 3 157,-3 5 1,-2 4 0,-1 8-1,-2 5-337,-3 6 1,2 11 0,-5 10-252,2 3 0,7 2 0,5-1 1</inkml:trace>
  <inkml:trace contextRef="#ctx0" brushRef="#br0" timeOffset="470327">14610 9128 7558,'0'-16'0,"0"-1"0,0 2-394,0 1 1,0 6 301,0 0 1,0 3 81,0-3 0,-6 1 1,-2-1-10,-3 4 1,-3 3 0,-2 2 0,-5 2 19,-2 1 1,-8 5 0,-2-2 0,-2 2-9,-3-1 1,1-1 0,0 2-1,-2-2 4,-2-1 1,7-1 0,-2-2 55,4 1 1,3 0 0,6-4 0,2 0 0,6-1 54,5-3 0,5 1-48,5-5 1,1 5-90,3-1 1,-2 8-1,2 4 1,-3 5-32,-1 3 0,0-1 0,0 6 1,0 0 19,0-2 0,0 4 0,-1-3 0,-2 0 66,-1 1 0,-2 0 0,4 4 0,-3-1 14,3 1 1,-4 0-1,2 1 1,0 3 10,-2 4 0,5 3 0,-3 3 1,1 2 25,-1 4 0,1 5 1,-4 4-1,2 2-73,2 1 0,2 3 0,1-3 0,0 1-14,0 0 1,0 4 0,0 7 0,1-1-3,3 0 1,3 6 0,4-9 0,-1 4-12,-2 1 0,0 5 0,5 3 1,-2-1-62,-3-1 1,2 0 0,-5-3 0,1-4 39,-1 1 1,3-2-1,-3 1 1,-3-2 25,0-2 1,-2 1 0,0-2 0,0-4 2,0 1 0,-4-1 1,-2 2-1,1-1 44,-1-3 1,2 1 0,4-5-13,0-2 0,0-1 0,0-1 0,0 0 1,0-1-30,0 1 1,0 2-1,0-1 1,0-3-9,0 1 0,1-3 1,2 1-1,3-3 9,0-1 0,-1 3 0,3-5 0,0-1-20,-1-2 1,4 2-1,-4-1 1,1-3 13,0 0 1,-5-5 0,1 1 0,-2-2 18,-2-2 1,4-2 0,0-1 0,-1 0-17,-2 0 1,-1-2-1,0-1 42,0-1 1,0-5 0,0 3 0,0 1 0,0-2 7,0 0 0,1 2 0,2-2 0,1 0-33,-1 0 1,0 3 0,0-3 0,1 0 3,-1-1 0,-1 5 0,1-1 1,3 1-111,0-1 0,-1 1 0,3-4 0,0 0 54,-1 0 1,7 2 0,-5-2 0,1 0-2,1 0 0,0-1 0,2-5 0,-1 0 38,0 1 0,1-1 0,-1-1 0,1-1 14,-1-2 0,0-5 0,1 1 0,-1-3 25,1-1 0,-1 0 1,0 0-1,1 0 31,-1 0 0,2 0 0,1 0 0,2 0 94,-2 0 0,3 0 0,0 2 1,0 1-127,-1 1 1,1 5 0,-1 0 0,2 2-47,0 1 1,1 0 0,-5-1 0,3-1-83,1-2 1,2 1-1,2 2 1,-1-2 41,-1 0 1,0-7 0,3 2 0,0-2-30,-3-2 1,2 0-1,-2 0 1,2 0 66,2 0 0,0 0 0,-2 0 61,-2 0 0,2 0 0,-2-2 0,1 0 0,0-2-70,-1 1 0,-6 0 1,1 0-1,-2-1 18,-2 1 1,5-2-1,0-1 1,-2 1 6,-2-1 1,0-3 0,-1 0 16,1-2 0,-1 0 1,-1 2-1,-1 1 1,-2-2 1,-4-1-1,3-2 1,0 1 34,0 0 0,-3-5 1,3-1-1,-2 0-22,-2 0 1,4-4 0,0 2 0,1-4-21,0-1 0,-3-1 0,1-1 1,1-4-40,0 0 1,-3-2-1,3-5 1,-1 1 7,-3 0 1,-2-4 0,-1-2-1,1 0 14,3 0 0,-2-3 0,2 0 0,-3-2 53,-1-2 0,4-5 1,2-1-1,-1-1 55,1 3 0,4-1 0,-3 2 0,-1 2-10,-1 4 1,0-2-1,-1 5 1,-1 0-77,-2 3 0,-1-2 1,-1 1-1,-2-1-17,-1 0 1,-4-4 0,4 2 0,1-3 36,2-2 1,1-5-1,0-2-121,0 1 0,0-8 0,0 7 0,0 1 0,0 5 64,0 6 1,-2 2 0,-2 6 0,-4 1 29,-3 3 0,-2-1 0,1 5 0,-2 0-2,-2-2 1,2 1 0,-3-4 0,5 1 1,4-2 0,-2-1 1,6-1-1,1-1-18,2-4 0,1-1 0,1-3 1,3-1-1,4-3-39,4-2 1,-1-2 0,-2 4 50,-1 1 1,-5 5 0,3 2 0,-2 5 18,0 4 0,-1-1 0,-7 5 0,-5 1 133,-2 2 1,-1-2 0,0 1 0,-2 1-66,-3-2 0,5 1 0,-2 2 0,4 0-70,1 0 0,3-5 0,2-2 1,3-1-22,1 0 1,0 5 0,0-1 0,0 3-8,0 2 0,0-1 0,-2 0 1,0 0 1,-3 0 0,-4 2 0,1 1 1,-4 1 16,0-1 0,-4-1 0,-2-2 0,0 0-5,0 0 1,-3 0 0,3 1 0,0-1 1,0 0 1,-2-4 0,3 2-8,2 3 0,-2 1 0,4 5 0,2 0 0,1-1-46,3-1 1,-4 5-1,3-3 1,-3 2-141,-2-1 1,1 5 11,0 3 1,-12 1 0,-2-4 0</inkml:trace>
  <inkml:trace contextRef="#ctx0" brushRef="#br0" timeOffset="502216">4080 16148 8355,'0'-13'116,"0"1"1,0 0-1,0-1 1,0 1-1,2-1 394,2 1 1,3 1 0,5 3 0,1 4-214,-1 2 1,-1 4 0,-1 2 0,-3 4-240,-2 3 0,1 3 0,-4 4 0,2 5-21,-1 5 0,-1 2 1,-2-2-1,0 2-21,0 2 0,0-1 1,0 2-1,0-4 39,0-3 1,5-2-1,2-3 1,1-5-189,1-2 0,3-6 0,4-1 34,0-1 0,3-2 0,0-6 0,2-2 1,-2-4 7,-1-3 0,-1-3 0,-5-2 1,0-5-41,1-3 0,-5 0 1,-1-1-1,-1 0 103,-4 0 1,1 0-1,0 1 1,1-1 31,-1 0 0,-2 2 0,-1 2 0,0 4 300,0 4 0,0 4-8,0 1 1,0 7-123,0 1 0,0 5 0,0 8 0,0-1-37,0 0 1,4 6 0,0 2 0,-1 0-69,-2 1 1,4 0 0,0 3 0,1 1-151,-1 0 1,5-1 0,-2-2 0,3-3-1057,1-1 1,1-2-1,-1-3 80,1-1 0,-1 1 0,0-1 0</inkml:trace>
  <inkml:trace contextRef="#ctx0" brushRef="#br0" timeOffset="503185">7888 15987 8355,'0'-13'0,"0"1"264,0-1 1,0 1 161,0 0 1,0-1 0,1 2 0,3 3 0,5 4-227,2 2 1,-3 8-1,-1 4 1,0 3-1,-2 5 1,1 2-15,-3 2 0,2 5 0,1 3 0,-1 2-152,1 3 0,3 0 0,-2 3 0,1-1-52,1 0 0,-5-4 0,4-1 1,2-3 9,1-6 1,1-4-1,1-6 1,-1-2 85,0-3 1,1-2 0,-1-8 0,-1-2 103,-3-4 0,3-7 0,-2-3 1,2-3-94,1-5 0,1-4 0,0-8 0,2 0-175,2-3 0,0 1 0,-5-5 1,0 4-145,1 5 1,-5 2 0,-1 8-788,-2 2 0,4 10-384,-5 6 1,11 14 0,-1 13 0</inkml:trace>
  <inkml:trace contextRef="#ctx0" brushRef="#br0" timeOffset="504236">10666 15974 8355,'0'-12'222,"0"-1"1,0 1 0,0 0 0,0-1 0,1 1 588,4-1 0,-4 8-633,3 5 0,-3 5 1,-1 8-1,0 1-154,0 2 0,0-2 0,-1 4 0,-2 0-54,-1 2 1,0 0 0,4-1 0,0 0-106,0 1 1,1-5 0,2 1 14,1-2 0,6-3-61,-2-3 1,3-2 0,0-8 176,-2-2 0,2-1 0,-5-5 1,3 2 32,-1-2 0,-4 3 1,3-1-36,-1-2 1,2-1-5,-4-1-23,6 5 1,-5 3 0,5 8 0,-3 4-11,-2 3 1,3 2 0,-2-1 0,1 1-62,2-1 0,-2 0 0,2 1 0,0-2 42,2-3 1,3 2 0,1-6 0,2-1 77,-2-2 0,-1-1 0,-3-1 0,-2-3 82,0-5 0,-5-3 1,3-3-1,-2-3 161,-2-1 0,-2 2 0,-1-4 0,0 1-273,0 0 0,0-3 0,0 4 0,0-1-383,0 4 0,0 6 0,-1 5-654,-3 3 0,-3 11 0,-6 10 0</inkml:trace>
  <inkml:trace contextRef="#ctx0" brushRef="#br0" timeOffset="507397">14647 9165 7730,'-5'-12'0,"-4"0"-269,-2-1 0,-1 2 300,0 3 0,-1-2 0,-1 5 0,-1-1 0,-3-1 0,-1 2 0,-3-1-17,-1 3 1,-6-2 0,-2 1-1,0 1 1,-4 2 0,-1 1-1,0 0 1,2 0 0,1 0 0,0 0-1,1 0 64,3 0-109,3 5 0,3 1 1,1 5-1,2 0 1,2 3-1,3-1-67,1 1 0,2 3 0,0-1 0,1 1 44,2 1 0,-2-5 0,4 4 56,1-3 0,-5 2 0,4 1 0,-2-2 1,2-1 111,2-2 0,-3 1 1,4-1-1,-1 0-29,0 1 0,4 5 0,-4 1 0,4 3-68,1 3 0,0-2 1,1 10-1,4 2 1,3 1 1,-1 6-1,0 5 1,-2 6-31,-2 4 0,2 5 0,1 3 0,-1 1-7,1-1 1,4 3 0,-4-1 0,3 2 12,-1 3 1,-1 2 0,3 3 0,-4 2 4,0-2 1,2 4 0,-4 3-1,-1 5 0,-2 2 1,1 4 0,1-3 0,1 2-1,-2 2 1,0-4 0,-2-1 0,0-2 0,0-3 0,0 1 1,0 0-1,0-3 1,0-5 1,0-1 0,0-9-1,1 1 17,3 1 1,-1-2-1,4 2 1,0-2-51,0-1 0,-4-2 0,2-4 0,-1 0-51,0 0 1,2 0-1,-3 0 1,1 0 74,-2 0 0,4-4 0,-2 0 46,-1 1 0,2-4 0,1 0 0,-1 0 0,2 0-22,0-2 1,1 5 0,5-10 0,-2 0-14,-3-1 1,3-7 0,-3 1 0,3-4 0,2-3 1,-1-3 0,1-3 0,-2-1 9,-3-3 1,3-4 0,-4-4 0,1 0 19,0-1 1,-1-5 0,3-2 17,-2 2 0,-1 1 0,3 0 0,-2-1-36,2-2 0,-3-5 0,1 2 1,1-1 64,3 0 1,0 2 0,0-3-1,1 1-88,-1-1 0,1-2 0,-1 0 1,2 2-49,2 1 0,-1 0 0,5-4 1,-1 0-147,0 0 1,2-1-1,4-2 1,0-2-38,-1-2 0,1 3 1,0-5-1,0 0 91,0-2 0,-1 2 1,0 3-1,-2-1 135,-1 0 0,-2 3 0,3-3 1,-1 1 11,1 3 0,1 1 0,0-1 0,-1-1 25,-1 1 0,0-2 1,4-1-1,-1 1-3,1-1 1,-4 0 0,0 4-1,-1-2 20,0 1 0,2-3 0,-4 2 0,-1 0 6,1-1 0,-1 3 1,-5-3-1,1-1 130,-1-2 0,0 1 0,1-1 1,-1-2-64,1-1 0,-5-1 0,0-1 0,1 1-86,-3-1 1,5 1 0,-4 0 0,2-1 1,-1 1 1,-5-1 0,2 0 0,-1-3-35,0 0 0,2-2 0,-3 1 1,1-2-1,0-1-11,1-1 1,-3 0-1,3-4 6,1 1 1,-5-1-1,5 0 1,-2 0 27,0 0 1,0-4-1,-4 0-42,0 2 1,0-1-1,0 1 1,0-4 0,0 0-1,0-2-3,0 1 1,-4-8 0,-2 3 22,0-2 1,3-5 0,-1-3 0,2-2 16,2-1 0,0-6 0,0 6 1,0-1 13,0 0 1,0 6 0,0 0 0,0 3-15,0 2 1,0 0 0,0 0 0,0-2-11,0 3 0,0-4 0,0 0 0,0-1 0,0-1 48,0 0 1,0-4 0,0 2-21,0-1 0,0-10 0,0 4 0,-1-2-15,-3 2 0,2-7 0,-2 10 0,2 0-18,-3-2 1,3 7 0,-5-2 0,0 2-1,0 2 1,3 4 0,-3-2 0,0 2 8,0 2 1,4-4 0,-2 6 0,1-1-8,0-3 1,0-4-1,4-1 1,0 0-1,0-2 0,1-7 0,2 8 1,1-1 3,-1-2 1,-2 7-1,-1 0 1,0 4 60,0 1 0,0 1 1,0 1-1,-1 4 0,-4-1 156,-3 0 1,-2-1-137,2-4 1,-3 4 0,3 1 0,-2 0 0,1 1-1,2-4-34,1 0 0,-2-3 1,2 2-75,0 3 1,3-2 0,-1 0 0,2-2-1,1-2 32,-3 4 1,2 4 24,-2-2 1,-1 1 0,-1-1 0,1 4 0,-2 3 0,1 1 2,1 1 1,-3-1 0,2 0-47,-1 0 0,3 0 1,-3 1-1,2-3 1,0 0-108,0-2 0,-1 0 148,-2 4 1,-3 0-1,3 2 1,-3 1 47,-2 1 0,0 6 0,-4-1 0,-4 2 0,-2 1 118,-2 1 1,0 0 0,1-1 0,-3 2-83,-1 3 1,-3-2-1,-5 6 1,2 1-73,-1 2 0,-3-3 0,5-2 0,-2 1 0,1-1-105,1 4 1,5-5 0,-1 0-279,3 0 1,1 1 0,2 6-1,1 3-780,1 5 1,-5 12-1,-6 11 1</inkml:trace>
  <inkml:trace contextRef="#ctx0" brushRef="#br0" timeOffset="512171">14722 14238 8298,'-5'-24'0,"0"5"-448,-2 7 1264,4 5 1,-2 10-577,5 5 1,4 2 0,1 10 0,1 2 0,1 3 0,-2 3 0,2 2 88,0 2 0,-4-3 0,1 4 0,-3 1-319,-1 2 1,5-3 0,-1 0 0,-2 0 0,0-1 0,-2-3-570,0-3 0,0-5 1,0-2-235,0-1 0,0-2-166,0-3 1,5-6 548,4-3 1,-4-8 0,1-3 0</inkml:trace>
  <inkml:trace contextRef="#ctx0" brushRef="#br0" timeOffset="512485">14932 14188 8355,'-12'-18'1879,"5"5"-1714,2 0 1,10 13 0,3 10-1,5 5 469,3 6 1,-2 3-1,3 4 1,-5 2-521,-4 2 1,-2 5 0,-6 6 0,0 0-588,0-1 1,0 4 0,-2-3-1241,-2 1 0,3-7 884,-3 4 0,-9-5 0,0 7 0</inkml:trace>
  <inkml:trace contextRef="#ctx0" brushRef="#br0" timeOffset="514411">14622 15304 8098,'-7'-5'391,"2"4"1,5-6-109,0 3 0,1 2 0,5-2 1,5 3-1,5 1 0,4-2 0,2 0-96,1-3 1,3 1 0,2 4 0,2-1-375,2-3 1,-5 2 0,1-2 0,-5 3-175,-2 1 1,-6 0 70,2 0 0,-9 1 0,-5 3 341,-6 5 1,-4-2 0,-5 1 0,-1 1 0,0 4 142,-4 3 0,3 0 1,-4 4-1,2 1-30,-1-2 0,-3 9 1,2-3-1,0 2-96,0 3 0,1-3 0,5 3 1,0-1-22,-1 0 1,1 0-1,1-6 1,1-1-13,2-1 0,4-6 1,-3 2-1,1-4-18,4 0 0,0-5 0,4-1-34,2-2 1,3 0-1,5-5 19,0 0 1,1 0-1,1 0 1,1 0-1,1 0-71,-1 0 1,1-2-1,-1-1 1,1-1-85,-1 2 0,-1 0 1,-1 2-1,-1 0-148,0 0 1,1 0 0,-1-1 0,1-2-428,-1-1 1,0 0 148,1 4 1,-1-6 0,1-1 0</inkml:trace>
  <inkml:trace contextRef="#ctx0" brushRef="#br0" timeOffset="514596">14560 15664 8719,'6'-8'0,"2"1"0,5 0 0,3 0 0,5-1 0,4 0 523,3-1 0,6 1 0,6-4-909,1-1 0,10 1-560,-2 0 1,4-1-1,-4 1 1</inkml:trace>
  <inkml:trace contextRef="#ctx0" brushRef="#br0" timeOffset="522595">18405 9389 8355,'0'-13'93,"0"1"1,0-1-1,0 1 1,0 0 0,0-1 382,0 1 0,4-1 1,2 2-1,1 3-347,2 4 0,-2 4 1,0 4-1,-1 6-68,-4 5 1,1 0 0,0 6 0,1 1-111,-1 1 1,-2 2 0,-1 0-1,0 0-11,0-1 0,0 0 1,0-4-1,0-3-35,0-3 0,6-3 37,2-3 0,3-2 1,1-6-1,1 0 1,-1-2 24,1-2 1,-1-3-1,2-5 1,1-2 6,1-3 0,1 0 0,-5-5 0,-1 1-1,-2-1 1,2-2-1,-4 0 1,-1-1 11,-1 0 0,0 4 0,-1 2 105,-1 1 1,-3 3-47,-4 7 0,2 8 0,-2 8 0,3 3 13,1 1 0,0 6 0,0 3 1,0 2-37,0 2 1,1 0 0,3 0-86,5 0 1,2-2-1,1-1 1,2-3-314,2-1 1,-2-3 0,4-5 0,-1-3 0,-1-2-1966,-1-2 2183,-1-1 0,-1 3 0,-1 2 0</inkml:trace>
  <inkml:trace contextRef="#ctx0" brushRef="#br0" timeOffset="523593">19211 9376 8355,'-1'-12'275,"-2"-1"1,0 4-1,5 3 1,5 8 241,4 3 1,1 5 0,2 5-552,2 1 1,-2 2 0,4-2-1,-1 0 1,-1 1 91,-1 1 0,3-5 0,-1 4-367,-2-3 1,-1-6-1,-2-1 1,-1 0 0,-1-2-1955,-2 1 1257,-5 3 888,2-7 0,-5 3 0,0-5 0</inkml:trace>
  <inkml:trace contextRef="#ctx0" brushRef="#br0" timeOffset="523921">19397 9327 8355,'0'-13'369,"0"1"-57,0 5 1,-5 1 3,-4 6 0,3 6 1,-1 2-250,1 3 0,-3 7 1,0 3-1,-3 2-128,-5 2 1,2 1 0,-4 2 0,1 1 0,3-3-314,1-4 0,6 0 1,1-6-1,0 0-132,0-3 1,4 0-2,-1-1 1,3-5-1,1-1 1</inkml:trace>
  <inkml:trace contextRef="#ctx0" brushRef="#br0" timeOffset="524163">19707 9587 8355,'-7'12'19,"-2"-3"0,5-1 326,1 2 1,2-4 0,1 3 0,0 2 5,0 4 1,0-1 0,1 2 0,2-2-641,1-2 1,1 5 0,-2 0-1,3-2-419,0-2 1,-3 0 0,1-1-681,-2 1 1191,-2-1 1,-6 6 0,-1 1 0</inkml:trace>
  <inkml:trace contextRef="#ctx0" brushRef="#br0" timeOffset="524586">20203 9451 8355,'0'-13'216,"2"5"0,2 1 0,4 2 0,3 2 0,2 1 0,0 2 113,4 0 0,2-4 0,6-1 1,0-2-384,0-3 0,4 3 0,0 0 0,-2 2-368,-1 2 0,-5 2 0,-2 1-439,-1 0 1,-3 1-1,-6 3 568,-5 5 1,-8 2-1,-3 1 1</inkml:trace>
  <inkml:trace contextRef="#ctx0" brushRef="#br0" timeOffset="524842">20365 9240 8355,'-9'-13'638,"1"2"456,-2 3 0,5 4-964,1 8 0,2 3 0,2 7 1,0 1-1,2 3 0,2 1 1,3 5-72,0 3 1,2-1 0,-3 3-189,1-3 0,-4 3 0,1 0 1,-3-3-643,-1-4 1,4 2 0,0-5 0,0 1-1928,2-4 2637,-5-2 0,10-7 0,-4-2 0</inkml:trace>
  <inkml:trace contextRef="#ctx0" brushRef="#br0" timeOffset="525496">21134 9327 8355,'-9'-20'528,"1"4"0,5-2 0,-1 1-155,3 2 1,5 8-1,1 7 1,2 7-190,3 4 1,1 7 0,1 3-1,1 2-95,-1 2 1,-4 0-1,1 0 1,0-1-116,2 1 1,0 0 0,-1-2 0,-2-1-23,2-1 0,-3-6 1,0 2-1,0-5 33,0-3 0,1 0 1,4-5 157,1-1 1,-5-3-1,0-4-61,2-4 0,-3-3 0,0-2 1,-1-1-1,0-2 0,1-5 31,0-2 1,-3-2-339,4 0 1,-1-1-1,3-2 1,-3-2-1,-1 0 1,1-1-732,3 4 1,-3 6-1298,1 5 1728,0 7 1,5 15-1,-1 8 1</inkml:trace>
  <inkml:trace contextRef="#ctx0" brushRef="#br0" timeOffset="525745">21779 9488 8413,'-9'-4'0,"2"1"0,3 3 0,6 4-670,4 3 0,6 1 0,0 5 1</inkml:trace>
  <inkml:trace contextRef="#ctx0" brushRef="#br0" timeOffset="526040">22064 9327 10555,'1'-11'0,"3"2"0,5 5 0,2 4 0,1 3 0,0 2 0,2 2 0,1 3 0,3 1 0,0 3 0,1 1 0,1 1 0,0 0 0,0-1 0,-4 0 0,-1 1 0,1 0 0,-1-3 0,-3 0-738,-2-1 0,-6 1-416,4-1 0,-5-4 894,1 1 1,-3-1 0,-1 4 0</inkml:trace>
  <inkml:trace contextRef="#ctx0" brushRef="#br0" timeOffset="526306">22349 9265 9716,'0'-10'0,"0"6"0,0 8 0,0 6 0,-1 3 0,-5 4 0,-5 4 0,-5 2 0,-4 2 0,-2 1 0,0 2 0,0 0 0,1 0 0,2-3 0,3-3 0,3-3-996,2-1 1,6-1-1,-1-5 1</inkml:trace>
  <inkml:trace contextRef="#ctx0" brushRef="#br0" timeOffset="526702">22473 9674 8355,'0'-13'1545,"1"7"-1342,4 1 0,1 4 0,7 1 0,-1 0 0,1 0-256,-1 0 0,0 0 12,1 0 1,-5 6 0,0 2 0,1 3-1,-2 1 1,-3 2 0,-3 1 0,-2 2-481,-3-2 0,-3 3 525,-6-2 0,-3 5 0,-1-4 0,2-1 0,1 1 0,2-1 0,1-1 406,3-1-386,2-7 1,7 4 0,4-4 0,4 0-253,6-3 0,1-3 1,4-1-1,4 0-607,3 0 1,-1-5 0,5-2 0</inkml:trace>
  <inkml:trace contextRef="#ctx0" brushRef="#br0" timeOffset="526876">22907 9463 10153,'2'-18'0,"2"6"0,4 6 0,4 3 0,3 1 0,3-2 0,0 1 0,2 1 0,-1 2 0,3 0 0,0 0 0,0 0 0,-3 0 0,-1 2 0,-3 1 0,-1 2 0,-1 1 0,-2 0-1105,-3 1 0,3 2 0,-4 3 1</inkml:trace>
  <inkml:trace contextRef="#ctx0" brushRef="#br0" timeOffset="527128">23068 9302 9954,'0'12'733,"0"5"1,0 1 0,-1 1-409,-3 3 0,2 1 1,-2 4-1,3 0-985,1 2 0,-4 0 0,0-4-776,1 0 1,2-6-1,1-1 1</inkml:trace>
  <inkml:trace contextRef="#ctx0" brushRef="#br0" timeOffset="527953">23453 9364 8427,'0'-14'0,"0"-1"0,0-2 0,1 2 234,3 1 0,-1 2 0,5 1 1,1 1-1,-1 3 0,0 2 1,0 1-1,1 0 0,-2 1-20,-2 4 0,1 2 0,-4 8 0,3 4 0,-3 3-295,0 4 1,-4 2 0,0 0 0,-4 1 0,0 0-7,1 0 1,-3 0 1,4-1 1,-1-4 0,4-4 0,-2-2 0,-1-2-56,1 1 0,2-5 1,2-1 58,4-2 1,-3 0 0,7-5 0,0 0-30,2 0 0,2-5 1,-1 0-1,2-2-40,2-3 1,-3 4 0,1-1 169,-5 1 25,-1 2 1,-2 10 0,-5 2 0,-3 3-1,-1 1-51,1 1 1,2-1-85,0 0 0,0 1 0,2-1 0,1 1 0,2-2 0,2-2-55,3 0 0,-3-7 186,1 2 0,-1-4 0,2-4 0,-2-4 0,0-3 0,0-3 0,1-1 694,-1-1-700,-1-6 1,-6 2-1,0-5 1,0 1-1,0 0 1,0 2-180,0 1 0,-2 6-121,-2-1 1,1 3 0,-5 4-1,-1 2-766,-3 1 1,6 8 909,1 6 0,4 3 0,1 1 0</inkml:trace>
  <inkml:trace contextRef="#ctx0" brushRef="#br0" timeOffset="528237">23862 9438 8385,'0'-19'0,"0"2"94,0 4 0,1 4 1,4 2-1,3 2 0,3 4 1,1 2-1,-1 6 1,-1 2-1,-2 7 0,3 0 1,3 3-1,3 1 1,-2 0-1,-1 1 0,-1-2 1,2 1-1,3-2 0,-1-1 1,-1-1-1,-3-3 1,-1 0-1,-2-1-1276,1 1 0,0-1 0,1 0 1</inkml:trace>
  <inkml:trace contextRef="#ctx0" brushRef="#br0" timeOffset="528541">24073 9339 8454,'0'-12'712,"0"6"-299,0 6 0,0 6 1,0 7-1,-1 3 1,-4 1-62,-3 3 1,-3 0-1,-3 7-680,-2 2 1,1-3-1,-5 3 1,1-3-1,1-1-501,0-1 0,2 1-782,3 0 1198,1-6 1,0 5 0,-1-5 0</inkml:trace>
  <inkml:trace contextRef="#ctx0" brushRef="#br0" timeOffset="528843">24209 9748 9498,'-4'-8'0,"1"1"0,3 0 0,5 2 0,2-1 0,2 2 0,4 0 0,2 0 0,3 0 0,0-1 0,1 1 0,-1 2 0,0 0 0,-5 4 0,-3 2 0,-6 4 0,-4 3 0,-4 1 0,-4 1 0,-3-1 0,-3 1 0,-1-1 0,0 0 0,2 1 0,5-1 0,1 1 0,2-1 0,-1 0 37,3 1 0,7-1 1,5-1-1,2-1 1,1-2-1,1 0 1,-1 1-1,0-2 1,1 0-1,-1-2 1,-1 2-1,-1 0 0,-3 2 1132,-2 2-1073,-1 2 1,-9-5-265,-3 0 1,-5-1 0,-2 3 0,-3-2-333,-1 2 1,0 0 0,-3-1-1,2-2 1,2-1-113,3-4 1,-4 5-1,0 0 1</inkml:trace>
  <inkml:trace contextRef="#ctx0" brushRef="#br0" timeOffset="529620">23168 10592 9495,'0'-13'0,"-3"2"0,-3 2 243,-2 0 1,7 7-1,12-4 1,5 2-1,5 0 1,4 1 0,4 0-1,2 0-487,4-1 0,-4 0 0,1 4 0,-3 0 0,-5 2 0,-7 0 0,-4 4 0,-5 1-874,-4 2 0,-8 2 1,-6 2 1016,-5-1 0,-9 6 0,-8 1 0</inkml:trace>
  <inkml:trace contextRef="#ctx0" brushRef="#br0" timeOffset="529832">23304 10654 8355,'-25'5'0,"6"2"0,-3 5 332,5 1 0,5-5 89,4 0 1,5-4-215,-1 5 1,9-2 0,6 1 0,6-4-310,2-3 1,7-1 0,7 0 0,3 0-286,1 0 0,-4-1 0,1-2 0,-3-2-365,-3-2 1,6-7-1,-8-5 1</inkml:trace>
  <inkml:trace contextRef="#ctx0" brushRef="#br0" timeOffset="530205">23850 10468 8355,'-7'-24'0,"3"3"132,13 9 1,1 7 0,9 5 0,-1 0 0,-3 0-1,-1 0 1,0 1 0,1 3 0,2 3-106,-2 0 0,-1 4 0,-2-3 0,0 3-178,1 2 1,-2-1 0,-2 0-1,-2 1 108,-1-1 1,-2 5 0,-5 1-1,-2 0 129,-1-1 0,-7 6 1,0-3-1,-5 4 112,1 0 0,-3 1 0,2 1 1,-1 2 74,-1 1 0,9 0 0,-4-4 0,4-2-162,2-2 0,1-3 1,8-6-1,0 0 25,3 1 0,8-6 1,1-3-103,4-3 1,7-1 0,4-1 0,0-3 0,1-5-509,3-2 0,-3-1 1,-1 0-1,-2 1-456,-3 2 1,-4-2 0,-5 3 497,-6-3 0,-3-7 0,-6-1 1</inkml:trace>
  <inkml:trace contextRef="#ctx0" brushRef="#br0" timeOffset="530388">23750 10740 8355,'0'-12'179,"7"5"1,6 3 0,6 1 0,6 0-1,5-2 1,6-1 0,7 0 0,4 0 0,5-1-1,2 2 1,1-1 0,-4 3-1375,-4 2 1,-5-4-1,-4-2 1</inkml:trace>
  <inkml:trace contextRef="#ctx0" brushRef="#br0" timeOffset="543015">19100 9376 7463,'-7'-5'875,"3"-4"1,2 3-16,2-3 0,0 5-868,0-4 0,2 5 1,2-1-1185,4 3 1,3 1-652,1 0 1605,-5 0 0,-1 0 0,-6 0 1</inkml:trace>
  <inkml:trace contextRef="#ctx0" brushRef="#br0" timeOffset="549305">19348 8793 8355,'-6'-12'-42,"-4"-1"0,-3 2 1,-5 2-1,0 2 1,-1 1-1,-1 4 1,0-1-1,-1 0 1,2-1-1,-1 1 85,1 2 1,3 1 0,-4 0-28,2 0 1,0-4 0,3 0 0,-3 1 0,-1 1-1,-3 2-150,-1 0 1,-8 0 89,-2 0 0,-7 5 1,-2 0-1,-3 2 1,-1 3-37,-3 1 1,0 5 0,-1 2 0,1 0 0,-1 1-6,0 1 0,3 0 0,1 4 112,-1-4 1,1 4 0,9-4 0,0 4 70,0 1 1,-1 1 0,1 1-1,1 4-68,3 0 0,-1-2 1,5 4-1,3 1-23,4-3 1,2 5 0,5-3 0,-1 2 14,1-2 1,5 2 0,3-1 0,1 1 3,4 3 0,0-1 0,2 0 0,0-1-13,0-3 0,6 3 0,4-3 0,3 3-11,4 1 0,6-4 0,1-1 0,5-3-2,2-6 0,2 0 0,6-5 0,1 0 1,1 0 0,2-1 0,-3-6 0,1-2 86,-1 0 1,3-2-1,0 2 1,-1-2-58,1-1 1,-2 2-1,-2-3 1,1 1-86,1-1 0,1 4 0,-4-5 0,2 0 30,2 1 0,-1-3 1,-4 3-1,0-1-40,1 1 1,-1 3 0,0-4 0,0 0 31,0 2 1,-1-1 0,-1 5 0,-4-2 20,0 2 1,6-3 0,-4 1 0,-1 2 21,-1 1 1,-4-3 0,3-1 0,-1 0-18,0-1 0,1-1 0,-2 1 0,1 0-22,-2-3 1,3-2-1,-1-1 1,0 0-34,2 0 0,-4 0 1,6 0-1,0 0-28,-1 0 1,8 0-1,-3 0 1,2 0 44,-1 0 1,0 0 0,-1 0 0,0 0 44,0 0 0,-4 0 1,-1 0-1,0 0-4,-1 0 0,-2 0 0,4 0 0,0 0 12,-1 0 0,5-1 1,-1-2-1,4-3 5,0 0 1,3 3-1,0-1 1,-1 1-25,1-1 0,2 2 1,-2-2-1,0 3 7,0 1 0,-2-4 0,-4 0 0,0 1 61,1 2 0,-1 1 0,-1 0 0,-2 0-29,-1 0 0,-1 0 0,1 0 0,-4 0 8,-3 0 1,3 0 0,1 0 0,2 0 25,2 0 0,2 0 1,1 0-1,1 0-32,-1 0 1,4 0 0,1 0 0,-1 0-12,2 0 1,-5 0-1,4 0 1,-4 0-49,-1 0 1,-4 0-1,0 0 1,1 0-40,-3 0 0,5 0 0,-4 0 0,-1 0 31,-2 0 1,2 0 0,-2 0 30,-2 0 1,4 0 0,-3 0 0,1 0 0,0 0-3,0 0 1,6 0-1,-2 0 1,3 0 6,1 0 0,0 0 1,0 0-1,0 0 20,1 0 1,-5 0-1,-2 0 1,0 0 2,-4 0 1,4 0 0,-2 0 0,-2 0 2,-1 0 1,-1 0 0,1 1 0,3 2-4,4 1 1,-2 0 0,-1-4 0,0 0-20,3 0 1,3 1 0,1 2 0,-1 1-89,-3-1 1,7-2-1,-4-1 1,0 0-33,-2 0 1,-1 0-1,5 0 1,-3 0 88,-1 0 1,0 0 0,-4 0 0,1 0 12,-1 0 0,0 0 0,-2 0 0,2 2 138,2 2 0,1-3 0,4 3 1,0-2-82,1-2 0,3 0 0,2 0 1,-1 0-34,1 0 1,2 0-1,-3 0 1,-4 0-22,-3 0 1,3 0-1,-3 0 1,-2 0 8,-1 0 1,-3 0-1,-5 0 1,1-2 43,0-2 1,0 3 0,-2-3 0,-1 1 9,-1-1 1,-2 1 0,2-5 0,-5 0 32,-2 1 1,-1-4-1,-2 2 1,-2-2-27,0-1 1,-5 0 0,3-1 55,-2 1 0,-1-1 0,-4 1 0,0 0-133,0-1 0,4-1 0,1-1 0,-3-1 0,0 0-72,-2 3 0,0 0 0,0 0 0,0-3 55,0 0 0,0-5 0,0 3 0,0 0 41,0 0 1,0-4 0,0 2 0,0-4-2,0-1 0,0 1 0,1-1 0,2 0 41,1 0 0,0 0 0,-4 1 0,1-1-99,4 0 0,-4 2 0,3 1 1,-3 1 45,-1-1 0,-4 0 0,-1 0 0,-1 1-6,1-1 0,-3 3 1,2-2-1,-1-1 31,-3-1 1,4 2 0,-3 0 0,0 1 2,-2 0 1,2-3 0,1 4 0,0-2-30,1 0 1,-4 2-1,3-2 1,-2 3-48,2 0 1,-3 5 0,2-4 0,-2 3 13,-1 2 0,0 1 0,-1 1 1,1 2 35,-1-2 0,-3-1 0,-1-1 0,1 1-5,-2 3 0,4-3 0,-4 4 0,2-2-7,-1 1 1,-4 5 0,5-2-1,-1 1-33,-1 0 0,5-5 0,-5 5 0,1 1-3,1 2 0,-2-3 0,3-2 1,-3 1 17,-2-1 1,0 1 0,-4 2 0,2-1 10,2 1 0,-1-2 0,-5 1 0,-2-1 9,-1 0 0,0 2 0,5-4 0,-1 2 10,0 2 1,-4-2-1,0-1 1,1 1 8,2-1 1,1-4-1,1 3 1,-1-1 22,0 0 1,-1 1 0,-2-3 0,-1 2-20,2-2 0,-5 4 0,-1-1 21,-3 1 1,-1-2-1,0 2 1,0 1 2,-1-1 0,1 1 0,-1 2 0,-2-1 0,0 1 34,4 2 0,-1-1 0,5 0 1,-1-2-16,0 1 0,4 1 0,-3 2 0,0 0 7,1 0 0,-2-1 1,-4-2-1,-1-1 36,1 1 1,-1 2 0,-2 0-1,-2-2-11,2-1 1,-2 0-1,-1 2 1,0-1 21,0-1 1,1-4 0,2 4 0,-2 0-62,2-2 0,-2 5 1,-1-3-1,0 1-89,1-1 0,-4 3 0,5-4 0,-1 3-46,0-2 0,2 2 0,-6-2 1,-1 3 14,-1 1 1,-2 0 0,1 0 0,-1 0 38,1 0 0,-5 0 0,-1 0 0,-2 0 2,-2 0 1,-2 0 0,-1 1 0,0 2 114,0 1 1,-5 1 0,-3 0 0,-5 1-91,-3 1 0,-4 4 1,-5-4-1,-1 1-66,-3 1 1,3-5-1,-4 3 1,1-2 19,0-2 0,-4-2 0,4-1 35,1 0 1,1 0 0,-1 0 0,1-1 0,2-3 10,3-4 1,7 1-1,-3 0 3,0 1 0,7 2 1,-6 6-1,-4 3-464,-5 8 1,0 10-1,-4 9 1</inkml:trace>
  <inkml:trace contextRef="#ctx0" brushRef="#br0" timeOffset="561245">19558 9252 8355,'0'-16'108,"0"-1"1,0 2 0,0 0-1,2 0 1,2-3 0,4-2 0,5-2-1,3-1 1,5-3 0,2-3 0,3-6-158,3-5 0,3 2 0,5-5 1,-1 2-1,-1-1 0,-2 1 1,0 1-715,-2 3 0,0 2 0,-8 12 466,-2 2 0,2-2 0,-3 4 1</inkml:trace>
  <inkml:trace contextRef="#ctx0" brushRef="#br0" timeOffset="561509">20005 8260 9504,'-12'-12'0,"-1"-1"0,2 1 0,3-1 0,5 2 0,6 2 265,5 0 1,3 5 0,2-3-1,0 2 1,3 2-283,0 2 1,6 1 0,-1 1 0,1 2-373,-2 1 1,3 6-1,-7-2 1,-1 3 100,-1 1 1,-3 2-1,-3 3 1,-4 3 154,-2 4 1,-2 2 0,0 2 0,-2 2-98,-2 2 1,2-5 0,-7 2 0,1-3 8,1-1 0,-4 0 0,4 0 1</inkml:trace>
  <inkml:trace contextRef="#ctx0" brushRef="#br0" timeOffset="561768">20327 7702 8355,'-5'-25'695,"-2"0"1,-4 6-1272,3 2 0,4 11 761,8 6 0,1 5 0,5 9 1,-2 2-243,2 5 0,1 4 0,1 4 1,1 2-417,-1 1 1,0 8-136,1-3 1,-1 3 0,1-2 0</inkml:trace>
  <inkml:trace contextRef="#ctx0" brushRef="#br0" timeOffset="562444">22126 8694 8355,'5'-12'452,"-2"-1"1,4 1 0,0-1 0,-2 0 0,2-4-126,0-4 1,1 2-1,5-2 1,-1-1-1,1-1 1,-1-2-1,2-1 1,1-2-298,1 0 1,5-7 0,-3 3 0,0-1-755,0 0 0,3 0 0,-4-4 153,3 0 0,-1 4 0,3 1 0,-3 3 0,-1 6-80,-3 5 1,-1 4 0,-1 2 0</inkml:trace>
  <inkml:trace contextRef="#ctx0" brushRef="#br0" timeOffset="562702">22386 8074 8355,'-15'-6'591,"3"-2"0,8 1 0,12 0 1,3 2-451,1 2 0,6-4 0,1 0 0,1 0-345,-4 3 0,2 3 0,-1 1 1,-2 0 100,-1 0 0,-3 5 0,-3 4 0,-3 3-498,1 5 1,-5-2 0,3 5 0,-2 1-176,-2-2 1,0 5 682,0-3 0,-6 2 0,-1 2 1</inkml:trace>
  <inkml:trace contextRef="#ctx0" brushRef="#br0" timeOffset="563231">22684 7342 8355,'5'-19'-307,"-3"-5"1,9 11 793,-3-4 0,-1 9-260,1 4 1,-4 2 0,5 2-207,0 0 0,1 2 0,0 1 0,-2 2-93,1 2 1,-2-3-1,2 4 155,0 2 0,-3 1 1,-1 1-267,1 1 0,-5-5 0,2 0 1,-4 2-1,-5 0 27,-1-2 0,3 2 1,-3-5-156,2 2 286,-5-4 1,10 2 36,0-5 1,6-1 0,6-3-85,0-5 1,1 3 0,-1-1-168,1 1 0,-1-2-136,0 4 1,-3 0 335,-1 4 1,-5 1-1,1 3 111,-3 4 0,-5 3 0,0 2 1,0-2 28,-2-3 0,5 3 0,-5-4 0,2 1 20,0 1 1,0-1 0,4 4-181,0 1 0,1-1 0,3 0-293,5 1 1,2-6 0,1-2 0</inkml:trace>
  <inkml:trace contextRef="#ctx0" brushRef="#br0" timeOffset="563662">22634 7404 8355,'-5'-7'-865,"-1"-4"1198,-2 3 1,2 1-1,6-1-102,0-2 0,5-1 0,0 0 0,2 3 326,3 4 0,1-2 0,1 2-361,0 1 1,1 2 0,-1 2-1,1 3-184,-1 5 1,0 2 0,1 3-1,-2 1-240,-3 1 1,-2 5 0,-6-3-1,0 1-11,0 3 0,0-3 1,0 1-1,0-2 114,0-3 1,-4-1-1,-1-2 1,3 0-105,0 1 180,2-6 1,6-2 0,3-6 0,5-2-17,3-1 0,5-10 0,-3 2 0,2-2-331,-1 0 1,1 6 0,4 0 0,0-1 4,0 3 1,-1-11 0,1 3 0</inkml:trace>
  <inkml:trace contextRef="#ctx0" brushRef="#br0" timeOffset="564341">24234 8992 8777,'-12'0'0,"1"-2"544,2-2 1,5 1-451,8-5 0,1 0 0,6-5 0,4 1 0,3-2 0,4-2 0,3-5 0,2-4-240,2-4 0,3 3 0,-6-3 1,-3 3-1,1 1 0,-2 0 1,-1 1-1,-5 0-893,-2 4 1,-6-3 627,0 7 1,-5-6 0,3 3 0</inkml:trace>
  <inkml:trace contextRef="#ctx0" brushRef="#br0" timeOffset="564586">24420 8458 9664,'-5'-12'0,"5"1"0,7 3 0,4 4 381,1 2 0,0 2 0,1 2 0,-1 2 1,1 4-330,-1 3 0,0 1 1,1 2-1,-1 1-650,1 2 0,-2 4 0,-2-5 1,-2-1 236,-1-1 1,2-2 0,-3 1-1,1-1-820,0 1 923,3-1 0,-2 0 0,5 1 1</inkml:trace>
  <inkml:trace contextRef="#ctx0" brushRef="#br0" timeOffset="564819">24854 7950 9822,'-23'0'0,"4"1"0,6 3 0,9 5 479,7 2 0,-2 2 0,5 4 0,-1 4 1,2 2-614,0 2 0,4 5 1,-3 2-1,3 1-1164,2 0 0,-2 0 459,-3 4 1,9 1 0,-4-1 0</inkml:trace>
  <inkml:trace contextRef="#ctx0" brushRef="#br0" timeOffset="578017">17909 11770 8436,'1'-17'0,"2"1"0,3 1 0,1-1 0,1 1 0,0-3 299,0-1 0,-4 4 0,3-2 0,-1 4 1,-3 0-1,-3 2 0,-5 3-120,-3 4 0,-7 2 0,-3 4 0,-1 1-105,-3 1 0,-2 7 0,-2 0 0,-1 4 0,-2 1 13,1 2 1,3-3-1,3 5-162,2-2 0,4 2 0,1-2 0,6 0 0,5 0-82,2-3 1,4-1 0,2-2-1,4 1-103,3-1 1,10-3 0,1-3 0,0 0 180,1-3 0,-1-1 0,0 1 1,-2 1 66,-3-1 0,0 4 0,-6 1 141,-3 3 1,-2 2 0,-8-1-1,-2 0 90,-4 1 1,-3 3 0,-3 2-154,-2 2 0,0 0 0,-4 6 0,-2 2 0,-2 1 32,0-1 1,3-2 0,2 0-1,1 1-76,3 2 1,1 0-1,1-2 1,2 0-152,3 2 1,3 0 0,5-4 0,0 0-211,0-1 1,0 1 0,0 0-1,0-2 83,0-2 1,1 1 0,2-4 0,2 0 160,2 0 1,-3-2 0,3-2 0,-1 1 29,-4 2 0,4 1 0,-2-3 0,0 1 104,2 0 1,-5 2-1,3-1 83,-2 3 0,-2 0 0,0 5 0,-2 0 0,-1 1 257,-1 3 0,-5 1 0,0 5 0,-3-2-64,-5 1 0,4 2 1,-5 3-1,1 1-83,1 1 0,-1 2 1,5-2-1,-1 3-99,1 0 1,1 9 0,1-4-1,3 2-43,2 0 1,1-1 0,4 0 0,1-2-20,3-3 1,3-2 0,6-6 0,0 0-116,4 1 1,1-3 0,4-1 0,-2-4-231,2 0 0,-2-8 0,0 2 0,1-5-2129,-2-4 1361,5-7 0,-10 3 0,4-4 1</inkml:trace>
  <inkml:trace contextRef="#ctx0" brushRef="#br0" timeOffset="584195">18095 12328 8418,'0'-19'0,"0"2"0,0 3 174,0 2 1,0 6 0,0 6 0,0 7 0,0 6 0,0 3 0,0 5 0,0 2-44,0 2 1,0 0-1,0 0 1,0 0 0,0-2-275,0-2 1,4-2 0,2-5 0,-1 0-75,1-3 0,3-7 0,0 0 79,2-3 1,2-6 0,3-4 0,0-3-1,-1-3 3,-1-2 0,-2-5 0,1 2 1,-1-4 72,1-1 0,-5 2 0,-1 1 0,-2 3 165,-2 1 0,0 3 1,0 5 96,1 2 0,0 6 0,-4 2-47,0 7 1,0 6 0,0 2 0,0 3 0,0 1-147,0 3 0,0 1 0,0 2 0,1 0-281,3 0 1,3-2-1,6-2 1,-1-5-392,0-2 0,1 4 0,-1 1 0</inkml:trace>
  <inkml:trace contextRef="#ctx0" brushRef="#br0" timeOffset="584495">18604 12266 8625,'8'0'358,"0"1"1,2 3 0,-1 5 170,0 2 1,6 1-1,-3 1-498,2-1 0,4 0 0,0 2 0,0 1 0,0 2-430,-3-2 1,3-1 0,-2-2 0,-1 1-256,-1-1 1,-1 0-1,-2 1 115,-3-1 0,3-5 0,-4-1 0</inkml:trace>
  <inkml:trace contextRef="#ctx0" brushRef="#br0" timeOffset="584730">18876 12204 8355,'-5'-10'530,"-2"6"0,-1 8-287,-1 6 1,1 8-1,-4 2 1,-1 4-1,0 1-417,-4 0 0,2-1 1,-6 3-1,1 0 0,0 1 1,4-4-1,3-3 1,5-2-705,4 1 1,-3-5 0,0 3 0</inkml:trace>
  <inkml:trace contextRef="#ctx0" brushRef="#br0" timeOffset="584958">19124 12526 9220,'0'13'0,"2"-1"0,1 1 197,1-1 1,0 0 0,-3 2 0,2 1-428,1 2 0,0 4 0,-4-4 0,0 1 1,0 0-1,0-1 0,2-2-437,2-3 0,-3 4 0,5-10 0</inkml:trace>
  <inkml:trace contextRef="#ctx0" brushRef="#br0" timeOffset="585195">19509 12266 8355,'-11'-3'155,"3"3"0,5 6 108,6 3 0,3 4 0,6 1 0,-3 1 0,-2 1-383,-1-1 0,2 3 0,-3-1 1,1-1-175,-1 2 0,-1-4 0,-4 4-1199,0 0 1145,0-4 0,-5 9 0,-2-4 0</inkml:trace>
  <inkml:trace contextRef="#ctx0" brushRef="#br0" timeOffset="585470">19360 12452 8355,'0'-12'507,"0"3"1,1 2-1,4 2-666,3 2 0,8 2 0,5-1 1,5 0-1,6-4 0,5-1 0,3-1-599,3 1 0,-5-9 0,5 2 1</inkml:trace>
  <inkml:trace contextRef="#ctx0" brushRef="#br0" timeOffset="586198">19955 12204 7897,'0'-12'-76,"0"-1"0,0 1 481,0-1 0,0 5 0,2 1 1,2 2-1,4 3 134,3 5 0,-3 4 0,1 7 0,0 1-414,2 1 1,-2 6-1,-1-1 1,2 1-131,1-1 1,0 2 0,-2-2 0,0 1-27,0-1 0,2-3 1,0-6-1,-1-1-236,-2-3 0,0-2 200,5-6 1,-5 0 0,-1-2 0,-2-2 0,0-5-16,0-7 1,-2-3 0,4-4 0,-2 1-15,-2 1 1,3 0 0,-2-5 0,0 0-202,1 1 1,-3-2 0,3 6 0,-1-1-232,0 1 0,2 5 0,-3 6 0,2 3 106,2 2 0,1 0 0,5 5 1</inkml:trace>
  <inkml:trace contextRef="#ctx0" brushRef="#br0" timeOffset="586487">20427 12254 10080,'0'-13'0,"0"1"0,1 1 0,3 2 0,4 5 0,3 4 0,0 4 0,1 5 0,-3 2 0,2 2 0,-1 3 0,1 0 0,0-1 0,1 1 0,1-1 0,0 1 0,3-1 0,0-2 0,-1-4 0,-1-2 0,-1 0 0,-1-1 0,0-1-1087,1-2 1,-1 4-1,1 0 1</inkml:trace>
  <inkml:trace contextRef="#ctx0" brushRef="#br0" timeOffset="586778">20625 12179 8355,'-5'-7'523,"3"3"-426,-2 8 0,1 3 0,1 6 0,-4-1 1,-1 0 19,-2 1 1,2 5-248,-2 2 1,2 0 0,-2 0 0,1 2-1,-2 0 1,-1 0 0,-2-1-611,1 1 0,-6 2 0,-1 0 0</inkml:trace>
  <inkml:trace contextRef="#ctx0" brushRef="#br0" timeOffset="587026">20811 12514 9690,'4'-12'0,"2"1"0,1 2 0,2 4 0,2 1 0,2-1 0,-1 3 0,1 0 0,-1 2 0,-1 2 0,-3 2 0,-4 6 0,-4 3 0,-4 4 0,-4-2 0,-3-1 0,0-2 0,1 2 0,2 1 0,0 2 0,-1-2 0,3-1 0,0-2 0,3 0 0,2 1 0,1-1 0,0 1 0,1-1 0,3-1-152,5-3 0,2-2 1,1-5-1,1 2 0,-1 1 1,0-1-611,1-2 1,5-1-1,1 0 1</inkml:trace>
  <inkml:trace contextRef="#ctx0" brushRef="#br0" timeOffset="587494">21171 12365 9837,'0'-19'426,"1"6"1,3 9-119,5 3 1,2 0 0,2-2-1,4-1 1,4 1-354,2 2 0,-2 1 1,-1 0-1,2 0-521,2 0 0,-1 0 0,-2 0 0,-5 0-269,-2 0 0,-1 0 1,-2-2 446,-3-2 0,3-3 0,-4-5 0</inkml:trace>
  <inkml:trace contextRef="#ctx0" brushRef="#br0" timeOffset="587495">21344 12192 8355,'-8'0'970,"0"0"1,5 5 0,-1 3-1,3 3-600,1 2 1,1 5 0,2 2 0,1 5-1061,-1 4 0,-2-1 0,-1 3 0,0 0-617,0-4 1,6 5-1,0 0 1</inkml:trace>
  <inkml:trace contextRef="#ctx0" brushRef="#br0" timeOffset="588199">21679 12216 8355,'0'-19'344,"-5"1"1,3 6 99,-2-1 0,3 8-302,1 5 1,4 5 0,0 8-148,-1-1 1,0 1-1,-1 0 1,3 2 0,-3 3-1,0 0 100,-2 0 1,1 3-184,3-5 0,-2 1 0,3-5 0,-1 1-209,0-1 0,6-4 0,-2-1 73,3-1 1,2-2 0,-2-5 0,-2-2 91,0-1 1,-1-5 0,3 4 33,-3-2 0,2 3 1,-5-3 10,2 1 218,-4 2 0,3 6 0,-5 2 19,3 4 1,-1 3-134,5 2 1,0-1 0,5 0 0,-1-1 0,1-1 0,-1-3 0,0 0-37,1 0 99,-1-5 1,1 3 0,-1-11 0,-1-5 0,-3-4 364,-4 0 0,-2-5-330,-2 0 1,0-4-1,0 0 1,-2-1-128,-2 0 0,3 1 1,-5 2-1,2 3 1,0 1-1,1 3-410,2 1-471,1 7 1,0 3 352,0 8 0,5 9 0,2 6 1</inkml:trace>
  <inkml:trace contextRef="#ctx0" brushRef="#br0" timeOffset="588487">22213 12278 9295,'-7'-19'0,"4"4"0,6 5 0,5 7 0,3 6 0,1 5 0,1 5 0,-1 2 0,2 3 0,1 0 0,2 1 0,-2-1 0,-3 1 0,-2-1 0,-2 2 0,2-2 0,1-1 0,0-1 0,-2-3 0,0 0 0,-1-1 0,0-1 0,1-1-891,0-2 1,2 0 0,2 5 0</inkml:trace>
  <inkml:trace contextRef="#ctx0" brushRef="#br0" timeOffset="588799">22423 12216 8355,'2'-7'557,"2"3"0,-3 8 0,2 6 0,-6 4-576,-5 2 0,-3 6 1,-1-1-1,-2 3-333,-3 0 0,-1 5 0,-4 0 120,2-1 1,0-2 0,0-1 0,3-2-468,3-2 1,2 2 0,0-3 0</inkml:trace>
  <inkml:trace contextRef="#ctx0" brushRef="#br0" timeOffset="589124">22647 12539 8355,'-7'-6'49,"4"-1"1,6 0 0,5 3 0,3 3 0,1 1-1,0 1 1,-4 3 0,-4 5 0,-4 0 0,-3 1-1,-1-2 1,1 2 0,1 0 0,-1-1 0,-1 0 0,1 0-1,1 2-2538,2 2 2564,0-1 1,6 0-1,2-1 1,3-2 0,2-4-1,-1-1 1,0 0 0,1 1-1,-1-1 1,1 1-1,-1 1 1,1 1 0,-2 0-1,-3 2 1,-4 2 0,-3 2-1,-2-1 1,-3 0-1,-6-1 1,-4-1 0,-4-2 1333,-1 2-1468,4 1 1,-11 0 0,4-1 0,1-2 0,2 0-1,4-1-848,1-3 1,1 3 0,1 0 0</inkml:trace>
  <inkml:trace contextRef="#ctx0" brushRef="#br0" timeOffset="589549">23267 12278 8355,'0'-7'627,"0"-4"0,0 9 1376,0-7-1627,0 7 1,-2 0-1,0 8-86,-2 1 1,-2 1 0,3 4-264,-1 1 1,-1-5 0,2 0 0,-1 2 0,1 1-309,2 1 1,1-3 0,1-3-457,3 0 1,-1-2 483,5-4 1,-1-1-1,1-3 1,-4-5 194,-2-2 0,2-1 0,0 0 1,-1-1 104,-2 1 0,-2-1-436,-3 1 0,-3 5-244,-6 3 0,2 8 0,3 4 163,4 3 0,-3 2 0,0-1 0</inkml:trace>
  <inkml:trace contextRef="#ctx0" brushRef="#br0" timeOffset="589878">23279 12712 8355,'0'-8'390,"-1"1"0,-2 0 1,0 2-1,3 1 1,3 5-1,0 6 0,-2 4 1,1 0-1,2-3 1,3-5-1,1-4 0,-1-5 1,-2-1-1,-2-2-1061,-2-2 1,-2 0 95,-3 2 1,1 4 0,-5 5-682,-2 0 1,-1 11-1,-1 3 1</inkml:trace>
  <inkml:trace contextRef="#ctx0" brushRef="#br0" timeOffset="608163">20414 13853 8355,'-1'-11'42,"-2"2"0,-1 0 0,0 1 0,0 0 295,0 0 1,-1 6-1,7 2 1,2 7-103,4 4 1,7 2 0,2 0 0,-1 3-1,1 1 1,1 1-249,1 0 1,-4 3 0,2-3-373,-3 1 0,-2-4 0,0 2-196,1-3 0,-2-2 0,-3 0 0,-2-1-1341,-1-2 1883,-3-4 1,3-5 0</inkml:trace>
  <inkml:trace contextRef="#ctx0" brushRef="#br0" timeOffset="608485">20600 13729 8355,'-4'-19'0,"-1"4"300,-2 5 1,3 5-1,-3 6 1,0 3-1,1 5 1,-1 2-203,1 1 0,-3 2 0,-2 1-31,3 1 0,-3 7 0,3-3 0,-3 4-171,-2 0 1,1 1 0,-1 0 0,1 0 0,0 0 0,-1-1 0,2 0 0,3-2-925,4-1 1,2-6 500,2 1 1,0-2-1,0-2 1</inkml:trace>
  <inkml:trace contextRef="#ctx0" brushRef="#br0" timeOffset="608896">20786 14002 10115,'-11'10'0,"3"2"0,4 2 0,3 1 0,1 0 0,0 3 0,0 0 154,0 0 1,0 4 0,1-3 0,2 2-1,1-2 1,0-1-615,1-2 0,-2 1 0,4 0 0,-1-2-73,-4-1 0,1-6-68,1 0 0,-2-5 0,3 3 1</inkml:trace>
  <inkml:trace contextRef="#ctx0" brushRef="#br0" timeOffset="608897">21208 14064 8355,'0'-12'404,"-4"6"1,0 6-384,1 7 0,-3 4 0,2 3-93,2 3 0,-4-2 0,1 5 1,-1 1-262,1-2 0,-1 3 0,3-4 1,-1 0-1,1 0-53,2-3 1,1-1-1,0-1 1</inkml:trace>
  <inkml:trace contextRef="#ctx0" brushRef="#br0" timeOffset="609258">21530 13866 8355,'-4'-13'349,"0"1"0,6 7 1,7 5-1,5 6-312,3 5 1,0 6 0,-1-1 0,2 1 0,-1 0 0,3-1 0,-2-1 0,0-1-666,-3-2 0,-1 1 0,-2-1-1001,0 1 1427,1-1 0,-1-5 0,1-2 0</inkml:trace>
  <inkml:trace contextRef="#ctx0" brushRef="#br0" timeOffset="609558">21754 13816 8355,'-9'-7'21,"1"3"-22,5-3 1,-3 6 0,3-2 170,-1 6 1,-5 4-1,4 7 1,-2 2-1,-1 3 1,-2 2-1,0 0-468,1 1 0,-5 1 0,6 1 0,-2-2-363,2-2 1,-3 1-1,4 4 1</inkml:trace>
  <inkml:trace contextRef="#ctx0" brushRef="#br0" timeOffset="609892">21915 14039 7935,'1'-11'-162,"3"3"373,3 3 1,6 5 0,-1 0 0,-1 1-396,-3 3 0,3 3 1,-4 5 57,0 1 1,-1 3 0,-6 1-1,-2-1 91,-2 2 1,-3-4-1,-4 4 1,2-1 129,0-1 1,1 1 0,-3-5 258,3 0 1,2 1-155,6-1 0,2-5 1,2-3-243,4-2 0,3-2 0,3 0 0,1 0-346,2 0 0,1 0 0,-3 0-789,1 0 981,6 0 0,-2-6 0,4-1 1</inkml:trace>
  <inkml:trace contextRef="#ctx0" brushRef="#br0" timeOffset="610152">22262 13928 8355,'2'-7'129,"0"4"1,4 6-511,1 5 0,0 3 0,2 2 662,0-1 1,-1 0 0,4 2 0,1 1-355,-1 2 0,0-1 0,1-3 0,-2-1-229,-3 1 0,3 2 0,-4-1 1,0-3-312,-3 0 1,-1-4 577,1 1 0,-3 0 0,5 4 0</inkml:trace>
  <inkml:trace contextRef="#ctx0" brushRef="#br0" timeOffset="610699">22361 14064 7643,'-4'-8'2037,"0"0"-1509,0 5 1,5-3 0,2 8 0,1 2-470,-1 4 0,-2-1 0,-1 1-147,0 2 0,0-3 1,-1 0-1,-2 0-8,-1 0 1,0-3-1,4 4 1,0 2-168,0 1 0,-4-2 0,-2 2 1,-1 3 123,-2 0 1,2 0 0,-1-3-541,-2-3 0,3 3 0,-1-3 178,-2 3 1,5-4-1,-1-1 1</inkml:trace>
  <inkml:trace contextRef="#ctx0" brushRef="#br0" timeOffset="611045">22709 13791 7964,'0'-12'998,"0"5"1,5 7 0,3 8-806,3 3 1,2 3-1,-1 1 1,1 2 21,-1-2 0,5 0 1,-1 0-1,-1 2-442,-1-2 1,3-1 0,-1-2 0,-1-1-353,-1-2 1,-1 2-1,-1-3 1,0 1-648,1 0 0,-5-2 928,0-3 1,-5-3-1,3 5 1</inkml:trace>
  <inkml:trace contextRef="#ctx0" brushRef="#br0" timeOffset="611334">22957 13754 8730,'-6'-7'86,"-2"3"-96,-3 3 1,0 2-1,1 3 131,2 5 1,5 2 0,-2 2 0,1 3-178,-1 0 1,-3 6 0,3-1 0,-2 2-606,-3 2 1,3 0 160,-1 0 1,0 5-1,-5 2 1</inkml:trace>
  <inkml:trace contextRef="#ctx0" brushRef="#br0" timeOffset="611751">23044 14027 8888,'0'-12'0,"1"1"0,2 1 0,2 3 29,2 2 1,-3 0 0,4 5 42,2 0 0,-3 0 0,0 2-379,-2 2 1,0-1 0,-5 5 149,0 2 1,0 1 0,0 1 92,0 0 0,-2-1 0,-1-1 0,-1-2 14,2 2 1,0-3-1,2 1-89,0 2 0,0 1 101,0 1 1,2-1 0,0-1 89,2-2 1,5-4-1,-4 3 1,2-1 210,3-3 1,-3 2-1,1 1 104,2 0 0,-5-1 81,-1 3 0,-2 0 0,-2 4-450,0 1 0,-6-1 1,-2 1-1,-3-1-451,-2 1 1,5-2-409,0-3 1,0 3-1,-5-4 1</inkml:trace>
  <inkml:trace contextRef="#ctx0" brushRef="#br0" timeOffset="612245">23676 13705 8355,'0'-31'163,"-5"11"1,-4 0-1,-2 9 1,-1 7 0,-1 3-1,1 1-10,0 0 1,-5 1-1,-1 5 1,0 5 0,-1 5-1,1 4 1,0 2-1,3 1 62,1 2 1,3 4-1,3 0-182,4-2 0,2 4 0,2-1 0,2 0 1,2 1-373,4-4 0,7-2 0,3-3 0,2-4-112,2-4 1,2-1-1,4-7 1,0-1-116,-5 1 0,2-2 0,-6-4 369,0 0 1,-1-5-1,-5-2 1</inkml:trace>
  <inkml:trace contextRef="#ctx0" brushRef="#br0" timeOffset="612527">23416 14002 8355,'0'-12'131,"0"-1"0,5 7 0,3 0-449,3 1 1,7 2-1,4-5 1,6-2 239,5-1 0,3-2 0,1 1 0,2 0-280,2-1 0,-2 1 0,3-1 0</inkml:trace>
  <inkml:trace contextRef="#ctx0" brushRef="#br0" timeOffset="612751">23986 13667 8355,'-1'-19'348,"-2"5"1,-1 9 0,1 10 0,2 8 0,1 5 357,0 1 0,0 2 0,0 3-776,0 1 0,0 0 1,0 1-1,0 2-305,0 1 1,0 4-1,0-4 1,0-3 97,0-4 0,0 1-761,0-2 0,5-3 0,2 0 0</inkml:trace>
  <inkml:trace contextRef="#ctx0" brushRef="#br0" timeOffset="612986">24222 13605 9164,'-13'-18'0,"1"6"0,1 8 0,3 7 0,4 5 0,2 4 0,2 4 471,0 0 1,0 6 0,0 0 0,0 4 0,0 3 0,0 0-421,0 2 1,0-1 0,0 4-1,0-2-471,0-2 1,0 3-1,0-4 1,2-1-595,2-2 0,-3-7 323,3-2 1,-2 2 0,-2 0 0</inkml:trace>
  <inkml:trace contextRef="#ctx0" brushRef="#br0" timeOffset="613211">24346 13556 8365,'-6'-11'0,"-1"4"0,1 7 0,1 7 0,4 5 0,1 3 173,0 2 1,0 5 0,0-1 0,0 2 0,0 2-10,0 0 1,0 4 0,0-1-1,1 0-332,4-2 1,-4-1 0,3 0-1,-3-2-704,-1-2 0,6-3 0,1-6 0</inkml:trace>
  <inkml:trace contextRef="#ctx0" brushRef="#br0" timeOffset="613751">23837 13692 8355,'-8'-16'401,"1"-1"-222,2 2 0,6 3 0,7 2 1,3 2 56,2-2 1,5-2 0,2-4-1,5 0-58,4 1 1,3-3 0,5 1 0,2 2-8,2 1 0,-1 2 0,4 1 0,-1 3-361,-3 4 0,1 2 1,-4 4-1,-5 3 17,-5 7 0,-7 6 1,-5 7-1,-5 0-52,-6 0 0,-4 4 0,-4 1 0,-6 0-53,-5 1 0,-5-2 1,-6-5-1,-1 1 150,-2 0 1,-2-4-1,4-2 1,-2-1 83,1-3 1,4-5-1,1-3-209,3-2 378,5-1 1,2-9-1,11-4 1,6-2-23,8-1 1,2 4-1,6 1 1,3 0 187,0 0 0,0 4 0,-2-1 1,-3 3-46,0 1 1,-4 5-1,2 4 1,-1 2 91,2 1 1,-3 0 0,2 2 0,-2 1-225,-2 2 0,1 4 0,-1-4 1,1 3-352,-1 2 0,5-3 1,-1 0-1,-1-1-1344,-1-3 0,-2-2 956,1-5 0,5 3 0,1-4 1</inkml:trace>
  <inkml:trace contextRef="#ctx0" brushRef="#br0" timeOffset="614698">24643 12588 8355,'0'-24'0,"0"4"0,0 4 0,0 2-149,0 2 0,6 1 0,2 1 407,3 2 0,-2 1 0,-1-3 1,1 3-1,2 2 0,2 2 0,1 2 27,2 1 1,-1 5-1,5 5 1,-1 3-314,0 4 0,2 5 0,4-1 1,0 2-45,-1 2 1,0 4-1,-4 1 1,-3 2-70,-3 2 0,-7-2 0,-5 1 0,-4 2 197,-7 0 1,-9 3 0,-5-1 0,-5-1-33,1-3 0,-1 1 0,2-5 1,0 0-1,5 0 227,6 0 1,1 0 0,10-4-273,1-1 0,3 0 0,5-2 1,4-1-1,6 1-237,6 1 0,4-2 1,4-2 75,4-1 1,-1-1 0,-1-5 0,0 0 0,-4 1 0,-1-1-335,-1 1 535,-6-1 1,-6 0 0,-9 1 0,-3 1-1,-2 2 1,-5 5 463,-6 2 1,-4 3-278,-5 3 1,2-1-1,2 5 1,-2 0-1,-1 1 1,4 2 395,2 3 1,7 2-451,3 1 0,3 0 1,1 5-1,0-1-83,0 0 0,1-1 0,2 0 0,2 0 1,2 1-167,3-1 1,0 0 0,-2 0-1,-4-2-235,-3-1 1,-1-7 0,0 1 0,-1-5-1,-5-3 1,-6-2-437,-7-1 1,-5-6 0,0-4 431,-1-5 0,0 0 1,0-6-1,0-1 1,0-2 106,1-1 0,-1-6 0,0 0 1</inkml:trace>
  <inkml:trace contextRef="#ctx0" brushRef="#br0" timeOffset="616246">16768 11212 10092,'8'-25'0,"-1"0"0,0 0 0,0 1 0,1-1 0,-1 1 0,-1 2 0,-2 2 0,0-1 0,-3 2 252,-4 2 0,-1 5 0,-8 3 1,-6 5-1,-5 3 0,-6 2 1,-4 3-368,-3 5 199,-7 7 0,0 3 1,-2 8-1,3 0 0,5 4 1,3-1-1,4 2 0,2-1 1,6 4-1,4 1-49,7 1 0,4 0 0,7 0 0,1-1 1,4-2-1,4-2 0,6-2 0,6-1-218,2 2 1,4-5 0,0 3 181,2-3 0,0-3 0,-4-1 0,-2 1 72,-2 3 0,1-1 0,-5 3 1,-4-1 26,-3-3 1,-4 5 0,-6 0 0,0 0 29,0 2 0,-11-4 0,-6 5 0,-5-2-82,-3-2 1,-5-2 0,-3-3-1,-4-1-84,-5-1 1,5-7-1,-2 0-243,5-5 1,5-6 0,-3 1 0,3-2 0,6-4-491,5-2 1,6-4 0,3-9-264,5-3 0,3 2 0,1 0 1</inkml:trace>
  <inkml:trace contextRef="#ctx0" brushRef="#br0" timeOffset="616588">16966 11733 8355,'-8'-11'1049,"0"2"0,6 4 0,2 5-771,7 0 1,10 0 0,5 0 0,4 0-841,3 0 0,6 0 1,-4 0-1,1 0-442,-3 0 0,-4 4 1,-5 1-622,-3 2 1625,-9-4 0,-8 8 0,-7-4 0</inkml:trace>
  <inkml:trace contextRef="#ctx0" brushRef="#br0" timeOffset="616834">16942 12043 8355,'0'-13'750,"5"6"0,3 0 0,10 5 0,6-2-810,3 1 1,9-3-1317,1 2 1,12-5-1,7 2 1</inkml:trace>
  <inkml:trace contextRef="#ctx0" brushRef="#br0" timeOffset="654234">18293 11956 8193,'-5'-25'0,"-2"2"0,-1 2 0,1 4 0,0 4 0,0 0 64,-3 1 1,-1-3 0,-1 2 0,4-2 0,0 7 0,-2-2 0,-1 1 0,-2 2 0,0 1 0,-3 3 0,-3 5 0,-1 5 78,-3 5 0,-7 13 0,5 2 0,-2 8 1,-2 8-1,0 5 123,1 6 0,-2 2 0,1 9 0,3 2 0,2 6-117,4 3 1,5-4 0,0 4-96,5-5 1,4-9 0,9-2 0,5-11 22,9-5 1,10-8-1,8-8 1,5-6-189,5-6 0,6-7 0,2-5 0,-2-6-61,1-6 0,5-6 0,-4-12 123,0-3 1,-4-3 0,-5-6 0,-5-5-1,-7-4 21,-6-1 1,-5-10 0,-13 4 0,-4-5-3,-3-3 1,-2-1 0,-3-3 0,-4-3-79,-4 0 0,-5-4 0,-5 4 0,-5 3-46,-2 8 0,-5 11 0,1 18 0,-4 10-254,-5 8 0,4 18 1,-4 15-270,4 12 1,-5 14-1,-1 9 1</inkml:trace>
  <inkml:trace contextRef="#ctx0" brushRef="#br0" timeOffset="655325">20253 11770 8355,'-10'-21'11,"-2"2"0,-2 1 0,0 3 0,1 1 0,-1 2 0,-1 1 1,1 2-1,-1 5 0,1 3 198,0 1 1,0 0 0,-1 1 0,-3 5-101,-1 6 0,-2 2 0,-2 8 0,1 4 0,1 7 36,-1 7 1,0 6-1,0 6-77,1 2 1,6 5-1,0-1 1,4 1-73,3-1 1,5 7 0,-1-3 0,4 1-95,4 1 0,3-8 0,5-4 24,1-5 1,5-5 0,2-11 0,5-6 0,3-8 115,1-8 1,9-5 0,-1-8 0,2-5 47,0-7 1,-4-8 0,0-11-1,-3-3-81,-2-4 1,-1-9 0,-4 0 0,-2-1-32,-2 1 0,-3-7 0,-7 6 1,-3-5-125,-4-1 1,-4 0 0,-4-4 0,-4 2-114,-3 2 1,-7 4-1,-4 10 1,-4 7-7,-3 7 0,-6 10 0,2 8 0,-3 8-879,-1 7 942,-6 9 0,5 18 0,-5 9 0</inkml:trace>
  <inkml:trace contextRef="#ctx0" brushRef="#br0" timeOffset="656175">21989 11733 8038,'0'-20'-424,"-4"2"1,-1 6 608,-2 0 0,3 1 0,-5 1 0,0 3 0,-2 0 0,-2 2 0,1-1 4,0 3 1,-5 6 0,0 4 0,1 3 0,-1 5-142,1 3 1,-6 8 0,1 8 0,-1 5 57,1 2 1,-1 12 0,4 0-1,1 8 2,-1 5 0,1-2 0,6 2 0,3-3-5,4-1 1,2-4-1,4-1 1,2-4-108,4-5 0,9-1 0,3-9 0,4-7-89,1-3 1,3-9-1,3-2 1,0-5 42,4-4 0,1-4 0,1-9 0,0-7-18,0-8 1,-5-5 0,-3-4-1,-3-2 35,-1-1 0,-6-8 0,-2 2 0,-3-4-125,-2-1 0,-5-3 1,-3-1-1,-3-6 40,-1-4 1,-5-3 0,-3 1 0,-3 0-75,-2-5 1,-5 8 0,-2-2 0,-4 8-23,-1 9 1,-4 7 0,-1 13 0,0 6-125,-1 5 57,-3 16 0,-3 7 0,-7 12 0</inkml:trace>
  <inkml:trace contextRef="#ctx0" brushRef="#br0" timeOffset="658448">16259 12601 8355,'0'-24'54,"0"4"0,0 3 1,0 3-1,0 2 1,2 1-1,2 3 1,4 4-1,5 4-286,3 4 0,3 1 0,8 5 1,2-2-1,4 0-829,3-1 852,1 4 0,-6-4 0,0 6 0</inkml:trace>
  <inkml:trace contextRef="#ctx0" brushRef="#br0" timeOffset="658658">16061 12712 8355,'6'-11'0,"2"3"0,6 3-580,6 5 1,5 0 329,8 0 0,8 0 0,4 0 72,10 0 0,8 0 0,12 0 0</inkml:trace>
  <inkml:trace contextRef="#ctx0" brushRef="#br0" timeOffset="661657">17723 15515 9901,'-4'-23'229,"0"2"1,1 9-1,7 8-473,4 2 0,5 2 0,3 0 0,5 0 0,4 0 1,2 0-1,2-1 0,0-2 0,-1-1-421,-3 1 0,2-4 0,-8 1 0</inkml:trace>
  <inkml:trace contextRef="#ctx0" brushRef="#br0" timeOffset="661903">17760 15639 9837,'6'-7'-87,"2"3"1,7 3 0,3 1-1,1-1 53,3-4 1,6 4 0,2-3 0,1 3-141,-1 1-689,4 0 1,-2-6-1,5-1 1</inkml:trace>
  <inkml:trace contextRef="#ctx0" brushRef="#br0" timeOffset="662556">19062 15391 8355,'5'-16'0,"-1"-1"83,5-5 1,-3 7 0,3-4 0,-2-1 0,0 1 0,-1-2-1,-1 2 173,-2 3 0,-2 2 0,-1 1 0,-1 2 0,-3 2 0,-4 2 0,-3 1-113,-2 4 0,1 2 0,-2 4 0,-1 4-131,-2 3 0,1 3 1,3 2-1,2 4-301,3-1 1,-2 4-1,6-2 1,2 2 52,0 2 1,2 0 0,2 0 0,0 0 25,2 0 1,10-2 0,-1-1-1,0-3 164,1-1 1,0 3 0,1-5-1,2 0 148,-2-3 1,-1-4 0,-2-1 221,0 2 1,-5 1 0,-4 0-270,-6-3 0,-8 3 0,-7-3-95,-1 3 0,-2-3 1,-3 1-1,-1-1 1,0 0 1,0 1 0,6-7 0,2 4-1898,4-1 1510,6-3 0,1 3 0,6-5 0</inkml:trace>
  <inkml:trace contextRef="#ctx0" brushRef="#br0" timeOffset="663764">19310 15416 8355,'-9'-12'619,"-4"-1"-488,4 1 0,2 5-180,3 3 0,2 4 0,-2 5 325,3 8 0,2 5 0,2 7 1,2 1-1,1 1 0,1 5 0,-2 2 1,2 6-524,0 3 1,-4 3 0,1 3 0,-3 1 72,-1-1 1,0-3 0,0-2-1,0-1 1,0-5-688,0-3 0,0-5 0,0-7 578,0-2 1,0-3-1,0-6 1</inkml:trace>
  <inkml:trace contextRef="#ctx0" brushRef="#br0" timeOffset="663765">19372 15478 8355,'0'-19'743,"0"2"0,2 8 41,2 0-636,3 7 1,5-4-1,1 6 1,-1 0-1,2 0 1,1 1-308,2 4 1,-1 0 0,-4 5 0,0-2 0,-3 2 0,-2 1-129,-1 1 0,-2 1 0,-6 0 0,0 2 0,-4 2 73,-1-2 0,-5 3-171,-5-1 0,-1-1 0,3-3 0,-1-1 0,0 0 123,3 1 1,0-1 0,1 1 0</inkml:trace>
  <inkml:trace contextRef="#ctx0" brushRef="#br0" timeOffset="663766">19819 15515 9057,'7'-18'0,"-3"-1"0,-3 0 0,-1 2 614,0 4 1,-1 0-512,-3 1 1,-3 5-27,-5 3 0,-1 2 0,1 4 1,-1 2-128,1 4 0,0 3 0,-1 2 1,1-1-1,1 0 0,1 1 0,3-1 1,2 1-1,2-1-197,2 0 1,1 5-1,1-1 1,3 0-106,4-3 1,2-4 0,0-2 123,-2-2 0,0-1 0,6-4 153,2 0 0,-6-1 1,2-3-1,-2-5 0,-2 0 1,-1-2 321,-1-2 0,-2 4 35,-4-8 1,0 3 0,0 2 156,0 0 0,1 1-385,3 2 1,-1 4-41,5 5 0,-3 1 0,2 3 0,-1 3-83,1 0 0,-3 4 0,3-3 0,0 3 44,0 2 0,-3-5 0,3 0-91,-1 2 1,-1-5 0,-2 1-40,1-1 1,2-3 0,-2 2-101,4-3 285,-3-1 1,6-1 64,-2-3 1,-4 1-1,-1-5 1,-1-2-35,1-1 1,-2 3-1,3 0-11,1-2 0,-5 3 0,5 0 0,-1 0-22,3 0 0,-1 3 0,2-3 1,0 0 38,2 1 1,2 3 24,-1-1 0,-4 6 0,-1 4-55,-1 1 1,2 1 0,-3 5 0,1-1 0,-1 0-75,-2 1 1,3-1-1,-1-1-189,2-3 1,-3 2 0,5-6 0,0-1 0,2-2-520,2-1 1,-1 0 435,0 0 1,1-5 0,-1-2 0</inkml:trace>
  <inkml:trace contextRef="#ctx0" brushRef="#br0" timeOffset="664268">20613 14982 8355,'-6'-29'0,"-2"0"351,-3 2 1,3 2 0,-1 4-232,0 5 1,-2 7 0,-2 5 0,1 4 0,-1 6 0,1 5 0,-2 7 136,-2 5 1,5 6 0,-3 12 0,2 6-51,2 6 1,4 3-1,0 7 1,0 4 0,3 1-305,2 1 1,1 4-1,0-2 1,1 0-440,3 0 1,3-9 0,7-11-1,1-7-15,2-7 0,5-9 1,-3-4-1,2-6 70,-1-4 0,-3-7 1,2-3 375,-1-3 1,4-6-1,-2-2 1</inkml:trace>
  <inkml:trace contextRef="#ctx0" brushRef="#br0" timeOffset="664680">20824 15342 9594,'0'-24'0,"0"4"0,0 3 0,0 6 253,0 7 1,0 11-1,0 12 1,0 2-1,0-1 1,0 1-1,1 0 1,2-1-390,1 2 1,5-4 0,0-1 0,0-3-53,0-2 1,6-4 0,-3-1 0,2-1-100,0-3 1,-2-2 0,1-2 0,-1-2 116,0-1 0,-3-6 1,-1 2-1,0-5 121,-1-3 0,4 2 1,-4-4-1,0 2 53,-3-1 0,2 1 1,-2 3-1,-2 1 93,0-1 63,-2 6 0,-2 3 1,0 8-100,-2 5 0,-1 6 1,5 1-1,0 1 1,2-1-395,2 1 1,-1 4-1,6-5 1,4-1-338,2-1 0,1-3 467,-3-3 0,5 3 0,1-4 1</inkml:trace>
  <inkml:trace contextRef="#ctx0" brushRef="#br0" timeOffset="664981">21332 15503 8355,'8'0'469,"1"0"1,-3 1 0,3 3-1,-5 5-179,-3 2 1,-1 5 0,0 2 0,0 1-247,0 4 0,-1-1 1,-2 0-1,-2-2 1,-1 2-1516,1 2 0,-11 1 0,3-1 0</inkml:trace>
  <inkml:trace contextRef="#ctx0" brushRef="#br0" timeOffset="665510">21828 15329 9549,'-4'-23'0,"0"2"0,1 5 0,3 3 0,4 5 631,5 4 0,3 7 0,3 4-498,2 4 0,-1-2 1,-3 9-1,-1-1-75,0-1 1,1 5 0,-2-3-1,-2 0 1,0 0-7,0-3 0,-2-1 1,1-3-107,2-3 0,1-3-7,2-5 0,-7-1 0,0-3-146,-1-4 0,-3-3 0,3-2 0,0 1-328,-1-1 0,4-3 1,-4-1-1,0 2-111,2 1 0,-1 2 0,5-1 272,-2 1 0,0 5 0,5 2 1</inkml:trace>
  <inkml:trace contextRef="#ctx0" brushRef="#br0" timeOffset="665511">22237 15503 10012,'0'12'194,"0"1"0,0-1 1,0 2-1,0 1 0,0 2 1,0-1-1,0 2-225,0 3 1,-4 1 0,0 0-583,1-1 1,-2-1-1,1 5 1,1 0-163,2 0 1,-5-6 0,-1-1 0</inkml:trace>
  <inkml:trace contextRef="#ctx0" brushRef="#br0" timeOffset="665981">22796 15280 9850,'-12'-24'0,"3"5"0,2 5 0,3 6 819,5 2 1,-1 8-1,6 6-851,-1 3 0,-2 7 0,4 1 0,-2 2 0,-2 0 1,-1-1-1,-2 0 0,0-4-531,0-2 1,0-2 0,0 1 52,0-1 0,1-1 255,3-3 1,-1-2-1,5-6 10,2 0 1,1-4 0,1-2 99,1-1 1,-1 0 0,-1-2 0,-1 2 119,-2 1 0,-5 1 323,1 1 1,-1 2 0,-1 0-203,2 4 0,1 1 0,-4 4 0,3 0-49,4 0 0,-1 0 1,1 2-1,2-2-63,1-1 0,2-2 1,-2-3-1,-2 2-65,-1 1 1,1-1 138,3-7 0,-5 1 1,-3-5-1,-2-2-28,-2-1 0,0-1 0,0-2 0,0-1 0,0-2-182,0 2 0,0 0 1,0 0-1,0-2-476,0 2 1,0 1 0,0 2 0</inkml:trace>
  <inkml:trace contextRef="#ctx0" brushRef="#br0" timeOffset="666430">23366 14957 9212,'0'-23'-11,"0"2"1,1 3-1,4 7 1,3 2-1,3 0 24,1 0 1,1 3 0,0 2 0,3 3 172,0 1 0,1 0 1,-4 0-1,3 1-232,0 3 1,-3 3-1,-7 5 1,1 2-214,0 3 0,-4-2 0,0 4 0,-6 0 154,-5 1 0,1 0 0,-1 4 0,-2-2 203,-1-1 0,-2-1 0,1 5 1,1-2 2,3-2 0,-2 1 0,6-4 0,1 0-33,2 0 1,1-2 0,0-2 0,1 0-22,3-2 1,3 6 0,6-8 0,-1 0-72,0 1 1,5 0 0,0 0-1,-2-2-64,-2 0 0,-4-2 0,-2 2 0,-2-1 155,-2 2 1,-2-3-1,-1 1 58,0 2 1,-5 2 0,-4 3 0,-2 3 81,-1 2 0,0-4 0,-1 5 1,-1 1-1,-1 3-388,-1 4 1,-2-2 0,1 5-1390,-3-2 811,-4 5 1,-6-4-1,-2 7 1</inkml:trace>
  <inkml:trace contextRef="#ctx0" brushRef="#br0" timeOffset="667299">20389 15069 8355,'17'-13'0,"0"1"-249,-2 0 1,3-5 0,-2 1 0,-1 0-1,-2 3 1,-4-1 390,0-3 1,-7 4 0,3-4 0,-5 5 133,-5 3 0,-2-2 0,-5 4 0,0 1-63,-1 1 1,1 3-1,-1-1 1,1-1-25,0 1 0,-1 2 0,1 2 0,-1 3-92,1 4 0,1 3 0,1 2 1,2 1-75,-2 2 1,5 3 0,1 6 0,2 1-51,2 3 1,0-2-1,0 3 1,2-1-4,2 0 1,-1 0 0,5-5 0,2 1-84,1 0 1,1 0 0,0 0 0,1-2 13,-1-2 0,-3 1 0,-3-6 0,0 0 60,-3-3 1,-2 4 0,-2-1 0,-3 0 162,-5-3 0,-2 0 0,-3 1 0,-1 1 90,-1 1 1,-1 1 0,6-5-95,3 1 1,-2-5 0,6 0-188,1 2 1,8 1 0,3 0-125,3-3 0,0 3 0,-1-4 0,-2 1-59,1 0 0,-2 1 0,0 3 261,-1 1 1,-2-1 0,-4 0-3,0 1 0,0-1 1,-2 1-1,0-1 6,-2 0 0,-1 1 1,5-1 133,0 1 0,0 0 0,0 3 0,0 0 0,0-1 8,0-1 0,5-2 1,-1 2-153,-2 3 0,4-3 0,0 2-77,0-2 0,-1-3 0,3-2-85,1 0 1,4-5 0,2 3 0,2-2-691,-2-2 1,8-2 275,2-1 0,8 0 0,-1 0 0</inkml:trace>
  <inkml:trace contextRef="#ctx0" brushRef="#br0" timeOffset="667546">21121 15825 8355,'-5'-13'-874,"14"7"0,0 13 1</inkml:trace>
  <inkml:trace contextRef="#ctx0" brushRef="#br0" timeOffset="679359">24358 10455 8355,'-1'-12'-144,"-2"-2"1,-1-1-1,1-2 1,2 2 0,1 0 220,0-2 0,0 2 0,0-4 0,-2 0 1,0 1-1,-2 0 0,1 1 0,0 1 48,-1-1 0,-2 1 0,-3 3 0,-1 1-86,-4 0 1,-4 5-1,-8 2 25,-3 4 1,-8 1 0,-8 0 0,-4 1 17,0 4 1,-6 3 0,-3 8 0,-2 5-7,3 3 1,-3 6 0,8 3-1,2 4 100,4 4 1,7-1-1,2 7 1,8 2-47,7-1 0,4 14 0,7-3 1,3 6-142,3 2 0,4 6 0,2-4-92,4-1 1,8-10-1,12 1 1,10-5 0,7-8 21,8-1 1,8-8-1,2-7 1,7-4 77,3-6 1,10-7-1,-6-4 1,3-7-10,3-4 1,-9-7-1,-1-7 1,-7-5-80,-5-2 0,-8-3 0,-9-2 0,-4-2 30,-4-2 1,-4-5 0,-7-6 0,-2-1-27,-2-3 1,-2-7 0,-4-5 0,-1-4 10,-2-3 1,-4-1 0,-5 4 6,0-3 1,-11 7 0,-7-2 0,-11 5 84,-12 3 1,-9 13-1,-14 8 1,-8 10-1,-9 11-148,-7 10 1,-9 18 0,49-3 0,1 3-1,-1 3 1,1 2-233,1 1 0,1 3 0,-1 5 0,1 2 0,-36 30 0</inkml:trace>
  <inkml:trace contextRef="#ctx0" brushRef="#br0" timeOffset="694209">3311 17438 8355,'0'-44'9,"0"4"0,-1 5 1,-2 6-1,-2 4 0,-3 5 1,-5 5-1,-3 5 0,-4 6 1,-3 2 139,-5 2 1,1 6 0,-5 4 0,2 5 0,1 5 0,0 4 0,1 2 0,3 2 0,6 2 144,5 2 0,1-3 1,8 2-279,3 0 0,2-1 0,5-3 0,6 4-115,4 0 1,7-2 0,1 3 0,3-2-140,3-2 1,1-2 0,-1-2 0,3-2 195,-1-2 0,0-5 0,-8 2 1,-2-2 69,-5 2 1,-3-4 0,-4 4 0,-2-2-67,-1 2 1,-8 1 0,-6 4 102,-3-2 1,-7-5-1,-3 3 1,-2-1-1,0-1-179,2 0 1,-1-4 0,5-2 0,2-3-1468,1-2 985,8-1 0,0-4 0</inkml:trace>
  <inkml:trace contextRef="#ctx0" brushRef="#br0" timeOffset="694699">3572 17760 8355,'-8'-11'748,"-1"3"-304,7-3 0,-5 9-440,3-2 0,2 8 0,-2 5 0,3 2 0,1 3 0,0 1 0,1 3 0,3 1-170,4 3 0,-1-3 0,2 2 0,0 0 34,2-2 1,2-1-1,-1-7 1,-1-2-38,-3 0 1,3-7 0,-2 3 0,0-5 150,0-5 0,0-1 1,-3-7-1,-1 1 28,1-1 0,2-5 0,-2-2 0,-1-2 36,1 1 1,-1-1 0,-2 5 812,1 2-771,6 2 0,-8 15 0,5 9 0,-1 9-14,-3 6 1,-2 11 0,-1 0-1,0 2-62,0-1 0,-4 0 0,0 0 0,1 2-42,2 1 0,1 5 1,0-5-1,0-2-118,0-5 0,0-3 0,0-7 0,0 0-335,0-3 1,0-4 0,1-5-2,3-4 1,-3 3-1,5-4 1</inkml:trace>
  <inkml:trace contextRef="#ctx0" brushRef="#br0" timeOffset="695033">4217 17698 9461,'-6'-23'0,"-1"2"0,-1 5 0,0 3 0,-2 5 498,-1 4 0,3 8 1,0 4-779,-2 3 1,3 6-1,0 1 1,0-1 59,0 1 0,5 3 0,-2-3 0,2 0-10,2 0 1,6 4-1,2-3 1,3 0 16,1-2 1,1 1 0,1-2 0,1 0 190,1-3 1,1 0-1,-5-1 1,1-1 215,-1-3 0,-1 4 0,-3-4 4,-4 3 1,-4 1 0,-4-1 0,-4-1-66,-3-2 1,-1-1 0,-1 3-168,1-2 1,-1-4-1,1 3 1,0-2-721,-1-2 0,1-1 0,-1-2 1</inkml:trace>
  <inkml:trace contextRef="#ctx0" brushRef="#br0" timeOffset="696142">4614 17314 9725,'-24'-18'107,"4"5"0,3 9 0,5 7 0,3 5 0,5 5 1,3 3-1,2 6 0,2 4 7,1 3 0,6 10 1,-3-2-365,0 2 1,4 3-1,-3 1 1,1 0-155,0 0 0,2 2 1,-4-4-1,1-2-394,0-5 1,-4 1 551,5-6 0,-1 0 0,4-4 1</inkml:trace>
  <inkml:trace contextRef="#ctx0" brushRef="#br0" timeOffset="696143">4514 17760 8355,'-6'-12'905,"1"-1"-856,10 1 1,6 1 0,5 1 0,-1 3-280,-1 2 1,4-3 0,4 3 0,4 3-458,3 0 156,0 2 1,1 6 0,2 1 0</inkml:trace>
  <inkml:trace contextRef="#ctx0" brushRef="#br0" timeOffset="696144">4849 17983 8534,'0'-12'164,"0"4"0,2-1 1,2 0 88,4-2 1,4-2 0,4 1 0,2 0-454,1-1 1,-4-3 0,2-1 0,-4 2 77,0 1 0,-5 2 0,-1-1-175,-2 1 0,-2 1 0,-7 1 249,-4 2 1,-3 5-1,-2-1 0,1 3 185,0 1 0,-1 0 0,1 1 11,-1 3 1,6 7-1,3 6 1,3-1-196,1 2 1,1 0 0,3 3 0,6-3-132,5 0 0,0-5 0,5 4 1,-1-5 18,0-3 1,2 0 0,2-5-1,-1-1 246,-1-1 1,-2-8 0,3-2-1,-2-3 72,-2-2 1,-2 0 0,-3-3-1,-2 0-63,-3 1 1,2 1 0,-5 2 206,2-1 0,-4 1 0,1-1 24,-3 1-376,-1 5 1,2 7 0,0 10-1,2 3-30,-1 4 0,-1 4 0,-1-3 0,2 0 43,1-1 1,4 4 0,-2-4 0,1-2 102,2-1 0,-2-8 0,0 0 0,0-2 89,0 0 0,-3 0 0,4-5 3,2-3 1,-5-3-1,1-5 1,-2-1-109,0 1 0,4-5 0,-4 1 0,1 1-36,0 1 1,1 1 0,3 1-434,0 0 0,-1 1 307,4 2 0,-4 4 0,-1 6 0,0 3 97,0 5 1,0-3-1,3 3 1,-2 0 39,2 2 1,1 2 0,1-1 0,0-1 7,1-3 1,-1 2 0,1-6 136,-1-1 0,0-2-41,1-1 0,-6-1 0,-2-3 0,-1-4 44,1-3 0,3-6 0,-3 1-132,2 0 1,-3 3 0,5 0 0,0 2 1,2 3 0,2-2 0,-1 6-72,0 1 0,-3 9 1,-2 5-1,0 5 0,-2 2-358,1 0 0,3 3 0,-1-3 0,3 0-390,2 0 1,1 1 186,2-7 0,-2 9 0,4-7 0</inkml:trace>
  <inkml:trace contextRef="#ctx0" brushRef="#br0" timeOffset="696702">6846 17735 8355,'-4'-19'162,"0"3"1,1 2 634,2 1-500,1 1 1,0 6 0,0 6-160,0 7 1,0 8 0,-2 5 0,0 0-37,-3 2 0,1 7 0,4-7 1,0 1-131,0 0 1,2-5 0,2-2 0,3-2-72,0-1 1,8-7 0,-3-1 0,2-4-91,0-1 0,-2-1 0,2-4 1,0-3-106,-2-3 1,7-5 0,-6-2 0,-1-2 223,-2-2 1,1 0-1,-4 2 56,0 3 1,0 3-1,-5 2 1,2 0-29,-1-1 206,-1 6 1,-7 3 0,1 8-1,2 5-88,0 2 0,2 2 0,2 2 0,0 2-77,2-2 0,6-1 1,-2-2-1,3 1 17,2-1 0,-1 1 0,2-2 0,0-2 3,-2 0 0,2-1 0,-10 4 74,-1 1 1,-3-5 0,-6 0-1,-5 0-215,-4-1 1,-7 3 0,3-6 0,-2 0-585,0 2 1,6-5 99,-1 3 0,-4-2 0,1-2 1</inkml:trace>
  <inkml:trace contextRef="#ctx0" brushRef="#br0" timeOffset="696938">6983 17388 8355,'-13'-14'-874,"6"14"0,2 14 1</inkml:trace>
  <inkml:trace contextRef="#ctx0" brushRef="#br0" timeOffset="697507">7826 17686 8355,'-13'-20'-314,"1"4"730,5 8 0,2 8 1,5 9-1,0 5-337,0 3 1,0 1 0,1-3 0,2 3-47,1 1 0,1-4 1,-2 2-1,3-5-82,1-4 0,-3 2 0,4-6-74,2-1 1,1-2-1,1-2 1,-1-3 25,-3-5 1,3-2 0,-2-2 0,0-3 88,0 0 0,2-5 1,-3 5 13,3 1 0,-3 1 1,-1 1-1,0 1 40,0 0 0,-3 3 32,4 1 0,-5 11 0,3 1 0,-2 7 27,0 5 1,1 0 0,-2 4 0,3 1 12,0-2 0,-1 3 0,3-4 1,1 0-43,3 0 1,-4-3 0,0-7-1,2-3-246,1-4 1,1-1 0,-1-1-1,-1-4-162,-2-3 0,0-4 0,3-5 1,-1-3 131,-2-4 0,1-1 0,3 1 0,0-1 142,1 0 0,-1 4 0,1 3 1,-1 3 135,0 4 0,-3 7 0,-2 1 124,-2 6 0,3 5 0,-4 9 0,-1 4 128,-1 2 0,-7 6 1,1 0-1,2 0-153,0 1 0,2-4 0,2 3 0,2-4-345,4-4 1,4-5-1,4-8 1,0-3-189,-1-4 0,-1-1-560,-2 0 0,1-6 0,-1 0 1</inkml:trace>
  <inkml:trace contextRef="#ctx0" brushRef="#br0" timeOffset="697684">7826 17152 8355,'-7'-19'-529,"8"7"6,12 8 0,-1 2 0,6 2 0</inkml:trace>
  <inkml:trace contextRef="#ctx0" brushRef="#br0" timeOffset="698911">8644 17227 8355,'0'-32'204,"0"3"1,0 9 0,0 3 762,0 3-718,6 7 0,-3 3 0,4 10 0,-2 9 0,-2 11-91,-2 10 0,1 15 0,0 3 0,3 6-72,-3 6 0,0 1 0,-2 7 0,0 5-136,0 0 1,0 5-1,0-5 1,0-6 13,0-10 0,5 4 0,3-18 1,3-5-24,2-6 0,3-10 1,2-8-1,0-8 4,0-6 0,4-6 0,-3-4 1,1-6 21,-4-5 1,-2-5 0,-3-6 0,-1-1-123,-2-2 1,-5 0 0,1 4 0,-4 0-164,-4 0 1,-3 1 0,-7-1 0,-1 0 23,-2 0 0,-5 0 0,3 2 0,-2 1 81,1 1 1,3 10 0,-2-1 0,1 2 856,3 3-455,1 2 1,9 6 0,5 2-1,8 2-35,7 2 0,4-4 1,7 1-1,3-2-216,4-2 0,3-6 0,1-2 0,1-3-123,-1-2 0,3-5 0,-2-2 116,-2-4 1,-7 0 0,-1 0 0,-6 3 0,-7 4 14,-5-1 0,-5 4 1,-6-3-1,-3 5 189,-5 4 0,-2-2 1,-1 4-1,-2 1 0,-2-1 1,2 2 0,-3 4 0,4 0 170,0 0 1,2 6-1,1 3 1,4 5-296,0 3 1,2 5-1,4-1 1,1 2-42,3 2 1,3-2 0,7-1 0,1-2-243,2-3 0,6 0 0,2-6 0,7-3 113,4-4 0,9-4 0,2-4 0,0-5 74,1-7 1,-5 1 0,-2-4 0,-4 1-15,-4 3 0,-8-3 0,-8 1 0,-4 2 141,0 2 0,-6 0 0,-3 1 0,-3-1 142,-1 1 0,-4 0 0,-1 1 1,-2 1 123,-3 2 0,0 3 1,1-1-1,0 0 19,0 3 0,-2 2 1,-2 2-1,1 3-420,0 5 1,-1 6-1,2 3 1,2 1-184,0 3 0,7 0 0,-3 0 0,4-3-432,1-1 1,0 3 420,0-4 1,6-6 0,2-7-1,3-3 226,1-1 1,1-1 0,-1-3-1,-1-5 1,-1-3 158,-2-5 0,-1 4 0,2-5 0,-2 1 217,-1 1 1,-1 1-1,-2 5 649,1 2-820,0-1 1,-4 4-1,0 5 1,0 7-87,0 4 1,0 1 0,2 1-1,1-1-75,1 0 1,5-1 0,0-1 0,2-2-21,1 2 0,5-5 0,0 0 0,1-4 64,0-1 1,3 0 0,-3-1 0,0-4 34,0-3 1,0-3 0,-3-3 0,1-1 45,-1-1 0,-2-2 1,-3 3-1,-4-2-68,0 2 0,-2 1 0,-4 2 0,0-1-81,0 1 0,0 0 84,0-1 1,-1 6-41,-3 3 1,2 8-1,-2 4 1,3 5-101,1 3 0,0 0 0,1 4 0,2 2 8,1 2 1,6 1 0,-1-1-57,6 1 0,-1-1 0,3-4 0,-5-2 63,-4 0 1,2-4 0,-6 2 0,-1-2 53,-2-1 1,-6-5 0,-3-1 0,-5-2 99,-3-2 1,-2-2-1,-3-1 1,4 0-74,4 0 1,0 0-1,2-1 1,3-3-110,4-4 1,2-3 0,5-2-1,4 1-339,6-1 0,6 1 1,-1 0-1,1 1 98,3 2 0,1-7 0,2 2 1</inkml:trace>
  <inkml:trace contextRef="#ctx0" brushRef="#br0" timeOffset="699398">10133 17686 8355,'0'-13'468,"0"1"-299,0 0 1,0-1 0,0 1 961,0-1 1,1 1-588,3 0 1,-1 5-428,5 2 0,-5 6 0,1 3-175,-2 4 0,-2 3 0,0 3 0,0 2-75,0 5 0,0-2 1,0 2-1,0 1 1,0 0-332,0-1 1,0 1-1,0-4 1,0 0-450,0-1 0,5 0 231,3-5 1,3 1-1,2-1 1</inkml:trace>
  <inkml:trace contextRef="#ctx0" brushRef="#br0" timeOffset="699399">10195 17413 8355,'-13'-13'32,"1"2"98,0 3-826,5 3 0,7 16 0,7 2 1</inkml:trace>
  <inkml:trace contextRef="#ctx0" brushRef="#br0" timeOffset="700320">10455 17239 8355,'-16'-27'2558,"-1"2"-2624,6 8 1,6 15 0,6 8 0,3 8 0,3 6 0,1 6 0,1 5 0,-1 7 0,-1 2 0,-2 2-1,-1 1 166,0 0 1,1 2-1,-5-2 1,1 0-1,2-2 1,1-4-136,-1-2 1,2-8-1,1 2 1,-1-4 0,1-4-1,-2-5-45,1-2 0,-2-7 0,4-4 0,0-6 0,0-7 22,2-5 0,2-4 0,2-5 1,1 2-4,2 2 1,-1 0 0,5 0 0,-1 3 14,0 3 1,-4 3 0,3 3 0,-1 4 75,-1 3 1,1 1 0,-5 1 80,1 3 1,-6 8-1,-3 8 1,-4 0-16,-4 1 1,-7 3 0,-7 3 0,-2-1-113,-2 2 0,-1-5 1,-2-3-1,2-3-120,2-1 1,-1-3 0,5-2-1592,2-2 1093,7-4 1,8-10-1,7-2 1</inkml:trace>
  <inkml:trace contextRef="#ctx0" brushRef="#br0" timeOffset="700321">10988 17264 8355,'-12'-12'896,"5"5"1,2 7 0,5 8 0,0 4-640,0 5 1,0 4-1,0 6-181,0 2 1,4 10 0,1-2 0,1 2 0,1 0-230,0 3 1,-5 1 0,3 3 0,-3-3-217,2-4 0,-2 3 1,2-9-1,-3-2-377,-1-4 1,4-3-203,1-4 1,4-2 0,-2-5 0</inkml:trace>
  <inkml:trace contextRef="#ctx0" brushRef="#br0" timeOffset="700322">11150 17872 8355,'1'-11'643,"3"2"1,-1-2-266,5 3 0,2-1 0,5-2 0,2-1-2,-2-1 1,4-2-1,2 1 1,2-3-366,2-3 1,0-2-1,0-1 1,-2 3-338,-2-2 1,-5 0 0,-6 1 0,-3 3 35,-2 0 1,-2 6-1,-7-2 1,-4 6 315,-3 2 1,-7 2 0,-3 5 0,-2 4-2,-2 3 0,0 8 1,2 6-1,2 6 528,4 5 0,5 0 0,4 3 0,3 3-371,4-1 1,8-1 0,5-4 0,10-4-470,10-2 1,8-8 0,14-4 0,4-5-893,2-6-156,2-3 0,-5-1 0,-2 0 0</inkml:trace>
  <inkml:trace contextRef="#ctx0" brushRef="#br0" timeOffset="700635">12452 17599 8355,'5'-7'562,"-2"2"1,7 5 0,2 0-380,3 0 1,7 0 0,2 0 0,6 0-46,7 0 0,13-5 0,1 1 0,6 1-291,6 2 1,-1 1 0,4 0-1,-4 0-961,-4 0 0,-4 4 424,-9 0 1,-2 6-1,-6-3 1</inkml:trace>
  <inkml:trace contextRef="#ctx0" brushRef="#br0" timeOffset="700920">12452 17847 8355,'-6'-18'1706,"8"6"-1957,9 6 0,8 5 0,10 1 0,6 0 419,4 0 0,1 0 1,7 0-1,4 0 1,7-2 291,7-2 1,4-3-1,5-5 1,-2 1-631,-6 3 0,-3 2 0,-13 6 0,-7 0-2003,-7 0 1384,-6 6 1,-5 1-1,0 5 1</inkml:trace>
  <inkml:trace contextRef="#ctx0" brushRef="#br0" timeOffset="701188">13097 17239 8355,'-19'-19'308,"5"4"1,8 7 0,10 6 0,6 6 0,4 3 0,2 3 0,6 1 0,7 3 0,9 2 1295,6 5 1,1 2-1515,5 2 0,-2 0 0,8 1 0,0 3 0,-4 4 1,-2 3-1,-5 2-478,-4 4 0,-9-2 1,-8 5-1,-12 3 1,-12 5-457,-11 5 1,-21-2 0,-17 2 0,-15 0-452,-7-2 636,-9 0 0,-7-7 0,-7 1 1</inkml:trace>
  <inkml:trace contextRef="#ctx0" brushRef="#br0" timeOffset="702388">15379 17376 8355,'-6'-20'78,"-2"5"1,-2 4 0,4 3 266,6-2 1,11 5 0,11 1-1,7 1 1,8 0 0,7-1-140,4 1 1,2 2-1,-2 1 1,-3 1-1,-5 3-676,-5 5 0,-5 3 0,-6 3 71,-4 2 1,-7 3-1,-9-2 1,-6 2 128,-6 2 0,-6-3 0,-12 2 1,-3-1-96,-4 0 0,-4 2 0,-3-6 434,-1-1 0,3-1 0,7 0 0,-1 1 0,3 2 81,3-2 0,0-1 0,11-2 1,2 0 245,4 1 0,6-1 0,0 1 0,6-1-237,5 0 1,4 1-1,5-1 1,4-1-55,2-3 1,7-2-1,4-6 1,1 0-61,3 0 1,3-1 0,0-4-1,-1-1-152,-1-1 0,-5-3 1,-3 6-1,-8 1-1610,-4 2 1113,-8 1 1,-5 5 0,-6 2 0</inkml:trace>
  <inkml:trace contextRef="#ctx0" brushRef="#br0" timeOffset="702672">15317 17636 8355,'-7'-23'286,"3"2"1,12 9-1,5 7 1,2 4-465,3 1 0,1 0 0,7 0 234,3 0 0,-1 0 0,5 0 0,2 0 0,4 0-780,2 0 1,1 0 206,-5 0 1,0 0-1,0 0 1</inkml:trace>
  <inkml:trace contextRef="#ctx0" brushRef="#br0" timeOffset="703221">16619 17338 8355,'0'-19'0,"-1"3"491,-3 2 0,-3 6 0,-6 1-71,1 1 1,0 2 0,-2 4-1,-1 1-272,-2 4 1,-5 3 0,3 7 0,-2 4 0,2 3 299,1 5 1,-3 4-526,5-2 1,0 6 0,8-4 0,4 2 0,3-1-210,1-2 1,5 3-1,5-2 1,5-1-123,6 0 1,3-6-1,7-8 1,5-2-63,4-1 0,2-7 0,0-1 1,2-5 122,0-5 1,-1-6-1,-9-5 1,-4 1 96,-5 1 0,-8-4 0,1-1 1</inkml:trace>
  <inkml:trace contextRef="#ctx0" brushRef="#br0" timeOffset="703222">16470 17673 8355,'13'-12'239,"-1"4"100,1-1 1,4 1-1,4-4 1,4-1-273,4 1 1,0 0 0,7 1 0,1 1 0,-1 2 0,-3-1 0,-3 2 0,-4 2-1259,-4-1 1,2 0 0,-5-7 0</inkml:trace>
  <inkml:trace contextRef="#ctx0" brushRef="#br0" timeOffset="703498">16681 16979 8355,'0'-19'211,"2"2"1,2 10 0,3 7 0,-1 8 0,-1 8 0,-4 4-1,-1 5 1,-1 7 0,-2 8 0,-3 12 0,-1 9 0,-2 8 0,-2 2 565,-2 6 0,1 1 1,0 7-1,-1 3-879,1 0 0,3-1 0,3-4 1,0-6-1,3-5 0,2-9 1,1-6-1,0-9-1644,0-4 0,5-7 701,4-4 1,2 0-1,1 4 1</inkml:trace>
  <inkml:trace contextRef="#ctx0" brushRef="#br0" timeOffset="704740">17574 17413 8245,'4'-21'0,"2"1"194,1-2 0,-3 2 0,3 1 0,-2 0 0,-2 1 0,-2 0-24,-1 3 1,-1 2 0,-3 5 0,-4 4-221,-3 2 1,-2 2 0,1 0-1,-1 2 1,1 2 0,1 3 0,1 7 0,3 1 56,2 1 0,1 6 1,4-1-75,0 2 0,0-2 0,1 0 0,3 1 0,3 1-116,0 2 1,4-4 0,-1-2-1,3-1 74,4-3 0,5-1 0,-3-2 1,1 1 57,-4-1 0,2 1 0,-1-1 78,-2 0 0,-7 1 0,-4-1 0,-4 1-41,-4-1 0,-4-4 0,-9 0 0,-2 1 21,0-2 0,-5 2 0,5-5 0,0-1 57,2-1 0,5-4-157,3-2 0,11-7 0,10-6 0,9 2 55,6 2 0,5-1 0,5-1-220,1-2 0,3-4 0,-1 3 1,-4 1-1,-6-1 161,-4 2 1,-4-1-1,-4 0 1,-7 2 311,-4 1 1,-3 2 0,-5-1 222,-3 1 1,1 4 0,-5 1-1,-2 1 167,-1 3 0,3 2 0,1 2-380,1 4 0,2 3 1,4 7-1,0 3-188,0 1 0,2 6 1,0 4-1,4 0 34,1 1 0,-3 6 1,3 8-1,-2 3-151,-2 4 0,3 5 0,-2-2 0,0-3 41,1-4 1,-3-4 0,3-7 0,-1-3-337,0-4 1,1-9 0,-5-3 0,0-3 58,0-2 1,-2-5 0,-2-3 214,-4-3 0,-2-7 0,1-5 0,2-6 82,1-2 0,2-7 0,4-6 0,0-3-31,0-2 0,0-3 0,1-9 0,3-2-59,5-3 0,2 3 0,0-2 1,-2 7 117,0 4 0,-1 5 0,4 4 0,-1 5 272,-2 6 0,2 5 1,-3 5-42,3 4 1,1 3 0,1 5 0,-1 1 0,-1 3-138,-2 4 1,0 8 0,-5 2 0,-1-1-72,-2 1 1,-1 4-1,-1-1 1,-3 3-183,-4 0 1,-3-3 0,-2-2 0,1-1-282,-1-3 0,1-1 0,0-3-960,-1-3 1079,6-2 0,2-6 0,5 0 0</inkml:trace>
  <inkml:trace contextRef="#ctx0" brushRef="#br0" timeOffset="705470">18368 17450 8355,'0'-21'-44,"0"2"472,0 1 1,-2 2 245,-2 3 0,-3 6-633,-5 3 1,1 8 0,1 5 0,4 2 125,0 1 1,-2 2 0,4 1-237,1 2 0,-3 0 0,2-1 0,1 0-140,2-1 1,2-2-1,2-4 1,3-2-164,1-1 0,1-2 0,4-5 228,1-4 0,-1-1 0,0-7 1,-1 1 65,-2-1 1,2 1-1,-4 0 1,1-1 73,0 1 0,-5 3 0,2 3 0,0-1 188,-1 0-154,0 4 1,-3 3-1,2 8-159,1 3 0,6 7 128,-2 3 0,2-6 1,-1-1-1,0-2 0,0-2-10,2 1 0,0-4 1,-1 0-1,-2-2 102,2-2 1,1-2 12,1-1 0,-3 0 0,-3-1 0,1-3 46,0-4 0,-3-3 1,3-2-79,-1 1 0,2-1 1,-2 1-1,-1 0-97,1-1 1,3 1-196,0-1 1,-3 5 156,3 0 0,-5 5 0,4-1 9,2 2 1,-3 7 0,-1 0-1,1 2 32,0 3 1,0-3-1,3 1 1,-2 0 208,2-1 1,1 3 0,1-6-132,1-1 0,-1 2 0,0-1 0,1 0 3,-1 2 1,1-5-1,-1 3 1,-1-1-20,-3 1 0,3-2-13,-2 2 1,-3 1 0,1 1-893,-1 1 0,-2-3 336,-4 4 0,5-5 0,2 2 1</inkml:trace>
  <inkml:trace contextRef="#ctx0" brushRef="#br0" timeOffset="705999">19484 16991 7809,'-12'-30'0,"-1"5"0,1 7 0,-1 6 0,1 4 0,0 3 0,-1 4 0,2 2-1313,3 4 1508,-3 1 0,5 8 1,-3 1-1,2 3 0,1 0 1,4 1-1,0-1-49,2 0 1,-1 3-1,-2-3 1,-1 0-132,1 0 1,2 2 0,2-3-1,2-1-16,1 2 1,6-4-1,-2 1 1,3-4 55,1-2 0,1-3 1,-1 3-1,-1-4 185,-2 1 0,2-3-182,-3 5 0,-3 0 0,-1 4-40,-2 1 1,-8-5 0,-1 0-1,-1 1 18,0-2 1,0 4-1,-3-3 1,1 3-165,2 1 1,4 1 0,-3-1 0,1 0 37,3 1 1,2-5 0,1 0-54,0 2 0,1-3 0,4 0 76,3-2 0,3 0 0,1-4 0,1 2 44,-1 1 1,-4 0-1,1-3 1,0 2 126,2 1 0,-2 4 1,-3-2-1,0 1 188,-3 2 1,-3 3 0,-4 1 0,-5 4 128,-2 3 1,-1 4 0,-1 1 0,1 0-185,0-1 1,1 5-1,2 0 1,5-1-471,3-2 0,2 3 0,3-2 1,6-2-373,5-3 0,3-2 0,4 0-342,-1-3 1,5 2 0,6 0 0</inkml:trace>
  <inkml:trace contextRef="#ctx0" brushRef="#br0" timeOffset="706461">19769 17338 8355,'0'-12'35,"0"0"0,4 6 0,1 6 191,-3 7 0,1 5 0,1 5 0,3 2 0,1 2 0,1 0 0,0-1 0,2 0 0,2-2-42,-1-1 1,1-3 0,-1 3 0,0-5-164,1-4 0,3-2 0,1-6 0,-2 0-27,-1 0 1,-6-1-1,-1-4 1,0-3-75,0-3 1,-5-5-1,3-1 1,-4 1-85,-1-2 0,0-2 0,1-5 0,2 2-45,1 2 1,2-1 0,-3 6 0,2 1-202,2 1 0,-3 7 1,4 4-223,2 6 1,-5 9 0,1 8 0</inkml:trace>
  <inkml:trace contextRef="#ctx0" brushRef="#br0" timeOffset="707310">19782 17289 8355,'0'-13'766,"0"1"-585,-6 0 1,5 2-1,-3 7 1,2 10 0,2 8 126,0 5 1,2 0 0,0 5 0,3 0-164,-3 0 1,4-2 0,-1-1-1,1-1-41,-1 1 1,4-3 0,-5 0 0,0-1-476,1-2 0,-2-3 255,5 0 1,-3-6 0,3-3 35,2-3 1,1-2 0,1-3-41,0-5 0,1-3 0,-1-3 0,1-2 7,-1 2 1,0-4 0,1 0 0,-1-2 45,1 0 0,-7 6 0,0-3 0,-2 2 87,0-1 1,0 0-1,-4 5 1,-1 1 62,-3 3 0,1-3-96,-5 2 1,4 4-1,-3 2 313,1 6 1,2 5 0,4 7 0,0 3 0,0 2 0,0 2-50,0 1 1,0 1 0,2-2-177,2-2 0,3-3 1,6 2-1,3-1-270,0-3 1,6-5 0,-1-3 0,2-2-455,2-2 0,-2-2 0,-2-1 0,-4 0-1896,-4 0 2254,0 0 1,-1-5 0,1-2 0</inkml:trace>
  <inkml:trace contextRef="#ctx0" brushRef="#br0" timeOffset="707615">20303 17500 8867,'8'0'2948,"0"0"-2105,0 0 0,1 5 1,-2 3-626,-2 4 1,-1 0-1,-4 2 1,0 1-340,0 1 0,0 2 0,0-3 0,-1 3-620,-3 2 0,2-4 0,-2 3 0,1-1-769,-1-2 1,-3 3 0,-5 0 0</inkml:trace>
  <inkml:trace contextRef="#ctx0" brushRef="#br0" timeOffset="707929">20687 17338 8355,'0'-23'142,"0"2"1,1 6-1,4 4 1,3 3-1,3 0 1,1 1 0,1 4-1,-2 6 1,-2 5-1,-2 4 1,0 5 0,-1 2-1,1 2 1,-2 0-1,1 1 1,-2 1 0,0 2-1,0-2 1,0-2-1,0-3 1,2-3 0,1-1-1,2-5 1,2-2-1,2-5 1,-1-5 0,1-5-1,-1-3 1,-1-3-1,-1-3 1,-2-3-1,2-2 1,-1 0 0,1 1-1,-3-1 1,-2-2-1,-2 0-1075,-2-1 0,-1 4 0,0 2 0,0 4-455,0 8 0,0 7 0</inkml:trace>
  <inkml:trace contextRef="#ctx0" brushRef="#br0" timeOffset="708171">21220 17574 8355,'-1'-7'1374,"-3"3"1,3 4 0,-4 4 0,4 5-1223,1 2 1,0 5 0,-1 2 0,-2 1-234,-1 3 1,0 2-1,4 1 1,-2-1-644,-2 1 1,3-1 0,-5-2 0,2-3-906,0-1 0,-2 1 1064,2-6 1,3 7-1,-5-6 1</inkml:trace>
  <inkml:trace contextRef="#ctx0" brushRef="#br0" timeOffset="708791">21605 17276 10503,'-1'-11'0,"-2"2"0,-1 1 0,1 1 0,1 4 0,2 7 0,0 7 0,0 4 812,0 2 0,0 5-731,0-2 1,0 0 0,0 0-235,0 2 1,0-2 0,2-1 0,1-1 0,1-3-119,-1-1 1,2-6 0,1-1-95,0-1 1,3-2 0,2-6 0,-2 0 250,0-3 1,-5-4-1,3-1 1,0-2 87,-1-1 1,1-2 0,3 7-1,-3-3 187,-2-2 0,1 2 43,-2 3 1,-1 3-31,5 5 1,-5 1-1,2 3 1,1 4-159,2 3 1,2-2 0,1-1 0,0 0-12,3-1 0,1 3 0,-1-6 0,1-1-9,1-2 1,1-1 0,-5-1-43,1-3 1,-1-7 0,-1-7 0,-3 0 264,-4 0 0,2-3 1,-2 3-1,-1-1-104,-2-3 0,-5 4 0,-1 1 0,-2 4-380,-3 0 0,3 6 0,-1 2-439,-2-1 1,3 5-1,0-2 1,2 6 1,-5 4 0,3 5 0</inkml:trace>
  <inkml:trace contextRef="#ctx0" brushRef="#br0" timeOffset="709291">22213 16966 8355,'-7'-44'38,"-3"3"1,7 9 0,5 7 0,6 6 0,6 3 0,2 0 0,1 4 0,1 4 0,1 2-1,2 4 1,-1 0 0,1 5 0,-2 4 0,-1 5 0,-1 3 0,-2 3 0,-3 3 0,-3 2-1,-4 2 1,-4 1 0,-3 2 0,-7 2 0,-3 1 0,-3 0 0,-3 1 0,0 1 0,0 0-1,3 0 1,1 0 0,3-1 0,3-3 0,4-3 0,2-1 0,4-2 0,2-2 0,4-3-1,3-3 1,2-1 0,0-3 0,3-2 0,0 0-10,-1-1 1,0-5 0,1 1 0,0-3-83,-1-1 1,-1 0 67,-2 0 1,-1 6 278,-2 2 1,-4 4-1,-5 5 1,0 4-1,0 2-17,0 2 1,0 5 0,-1 5 0,-2 3 68,-1 4 1,-4 7 0,2-2-1,1-1-272,-1-2 1,1-3 0,1-5-1,-5-2-46,-2-1 0,-1-6 1,-2-1-1,-1-6-42,-2-2 0,-9-3 0,1-5 0,-1-3-58,0-2 0,3 0 0,2-7 0,4-1 0,5-3-871,4-5 0,2-5-642,6-8 1,6-1-1,1 0 1</inkml:trace>
  <inkml:trace contextRef="#ctx0" brushRef="#br0" timeOffset="709551">23292 17859 12112,'-5'-5'-105,"1"5"1,-1 7-1439,1 9 1,-9 4 0,-6 4 0</inkml:trace>
  <inkml:trace contextRef="#ctx0" brushRef="#br0" timeOffset="745512">16272 18492 8355,'12'-11'-98,"1"1"1,-1 2 0,0-2 0,1-1 0,1 0 0,1 2 0,3 2-1,1 0 1,4 1 109,5 1 1,1 1 0,8 4 0,9-2 0,9 0 0,14-4 0,12-1 0,15-3 0,-42 5 0,1-1-18,4 0 1,1 0 0,10 0 0,3 0 0,4-1 0,2 1 0,4 0 0,2 0 0,5-1 0,2 0-1,5 0 1,2-1 0,-29 2 0,2 1 0,1-1 0,2 1 0,2 0 0,-1 0-43,1 0 0,0 1 0,1-1 0,4 1 1,1 0-1,0 0 0,-4 0 0,-1 1 1,0-1-1,1 1 0,0-1 0,-1 1-100,-1 0 1,-1 1 0,0-1 0,-2 1 0,-1 0 0,-1-1 0,-3 0-1,0 0 1,-2 0 0,24-1 0,-3 1 135,-7 0 1,-4 0 0,-12 0 0,-2 1 0,-9 0 0,-2 1 0,31-3-45,-21 1 1,-20 2 24,-17 1 1,-28 0-1,-19 1 1,-15 2-120,-13 1 1,-10 0 0,-12-4 148,-5 0 0,-7 0 0,-6 0 0,4 0 0,0 0 0,3 0 0</inkml:trace>
  <inkml:trace contextRef="#ctx0" brushRef="#br0" timeOffset="745838">17549 18380 8355,'-51'0'-1623,"14"0"1491,16 0 0,15 0 0,10 0 233,11 0 0,12 0 0,6 0 0,6 0 26,7 0 1,6 0 0,17 0-1,11 0-101,13 0 0,-37 0 0,1 0 1,8 0-1,1 0 0,7 0 0,2 0 28,4 0 0,3 0 1,8 0-1,2 0 0,7 0 1,0 0-224,0 0 1,1 0 0,-33 1 0,1-1 0,1 1-1,3-1 1,1 1 0,1 0 0,1 1 0,0 0-1,1 0 91,3 0 1,0 0-1,0 1 1,-3-1 0,1 1-1,-1 0 1,0 1-1,0 1 1,0 0 0,-1 0-1,0 0 1,-1 0 77,-1 0 0,-1 1 0,0 0 0,-1 0 0,-1 0 0,-1-1 0,28 3 0,0-2 0</inkml:trace>
  <inkml:trace contextRef="#ctx0" brushRef="#br0" timeOffset="1.13925E6">1029 12328 9325,'0'-17'0,"0"1"0,0 1 0,-1 1 0,-2 2 0,-1-2 0,1-1 0,2-2 0,1 2 0,0 1 395,0 2 0,0-1 0,1 2 0,4 2 0,3 2 0,3 3 1,0 5-1,-2 7-266,0 7 0,-5 1 0,4 6 0,0 2 0,1 4 0,-1 1 0,0 0 0,0 1-392,1 2 118,-1-5 1,4 4 0,1-8-1,1-2-1,2-5 1,-2-3 0,4-5 69,0-4 1,-3-2 0,4-4 0,-1-3 0,-3-6 191,-1-5 1,-2-10 0,-1 0-1,-1-3 26,-2-1 0,-5-5 0,3 2 1,-2-1-83,0 1 1,0-2 0,-4 6 0,1 3 66,4 4 0,-4 4-190,3 6 1,-1 5 119,1 3 1,-1 8-1,4 6 1,0 3 22,-1 4 1,3 5-1,3-1 1,0 3-32,1 5 1,-1 4 0,2 7-59,3 2 1,-2 6 0,4 0 0,0 6 0,-1 3-32,0 2 1,3 0 0,-5 0-1,0-1-188,-3 1 1,-4 3 0,-3 2 0,0-4 68,-3-7 1,-3-2-1,-4-8 1,-5-2 72,-2-4 0,-2-9 0,-4-4 0,-4-6 254,-2-4 1,-2-3 0,0-3-1,0-3 131,1-4 1,-1-7 0,0-3 0,2-6-355,2-6 1,4-9 0,9-8 0,4-6-268,3-4 0,13-7 1,7-2-34,8 1 0,4 1 0,0 7 1,4 2-1,3 5-916,2 2 321,0 8 0,-3 6 0,0 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7T18:02:44.85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4390 8942 7918,'7'-19'-728,"-7"-5"0,-7 5 0</inkml:trace>
  <inkml:trace contextRef="#ctx0" brushRef="#br0" timeOffset="600">4304 8930 6717,'0'-13'-983,"0"1"983,-6 5 0,5-4 0,-5 4 0</inkml:trace>
  <inkml:trace contextRef="#ctx0" brushRef="#br0" timeOffset="601">4254 8818 8355,'7'-5'-874,"4"-2"0,-4-6 1</inkml:trace>
  <inkml:trace contextRef="#ctx0" brushRef="#br0" timeOffset="602">4229 8496 8355,'-12'-13'-191,"4"1"1,1-1-1,1 1 283,3 0 1,1-1 0,-1 1 48,-1-1 0,0 1 1,5 1-10,3 3 0,-1 2 0,4 8 0,0 3-66,0 7 0,-3 6 1,3 9-1,-2 2-135,-2 4 0,0 7 0,-1 4 0,2 1-167,-1 2 0,-1 4 0,-2-6 1,0 2-49,0-1 1,0-4 0,0-6 0,0-3-19,0-4 1,0-7 0,1-2 229,3-2 0,-3 4 0,5-3 0</inkml:trace>
  <inkml:trace contextRef="#ctx0" brushRef="#br0" timeOffset="868">4093 8905 8355,'-7'-19'75,"-4"3"1,4 14-1,0 9 1,3 6 10,3 3 1,1 3-1,0 0 1,1 2-244,3-1 1,-1-4 0,5 0 0,2-2 144,1-2 0,5-1 0,2-1 0,0-3-61,0-2 1,4-3-1,0-9 1,4-8 77,3-7 0,4-7 1,-2-13-1,0-2-114,4 0 1,-5-4-1,-1 2 1,-3 0-366,-1 0 1,0-2 0,0 4 0</inkml:trace>
  <inkml:trace contextRef="#ctx0" brushRef="#br0" timeOffset="1446">7962 8322 8355,'0'-29'0,"0"1"0,0 5 0,0 5 0,0 4 166,0 2-304,0 5 1,2 8 0,0 10 0,3 6 262,-3 2 0,4 3 1,-1 7-1,1 4-36,-1 3 1,0 1 0,-4 2-1,2 1-51,1 1 1,0 5 0,-4-4-95,0 3 0,0-1 0,-1 3 1,-2-3-1,-1-3-46,1-5 1,0 0 0,0-7-1,-1-3-850,1-4 1,2 0 794,1-6 1,0 1 0,0-5 0</inkml:trace>
  <inkml:trace contextRef="#ctx0" brushRef="#br0" timeOffset="1805">7764 8905 8355,'-13'-6'-62,"8"6"1,5 0-101,7 7 1,4 4-1,0 2 195,-3-1 1,5 0-1,-2 1 1,4-1-1,1-1 1,2-1-1,1-3 1,4-2 11,1-2 1,-2-1 0,6-2-1,-5 0-78,-2 0 1,-2-5 0,2 0 0,-3-1-137,0 1 1,-9-5 0,4 2-1,-2-3 1,-1-2-344,-2 1 1,3 1 393,-3 3 1,3-9 0,2 3 0</inkml:trace>
  <inkml:trace contextRef="#ctx0" brushRef="#br0" timeOffset="2334">10926 8235 8355,'-12'-25'74,"4"7"0,1 5 397,1 3-604,2 7 0,3-1 1,-2 10-1,-1 6 86,1 7 0,0 5 0,1 2 0,-2 3 0,1 4 0,1 3 0,2 1 0,0 0 162,0 0 0,0 5 0,2 0 0,1 1-235,1 0 0,0 2 1,-4-2-1,0 0-160,0 0 1,0-4 0,1-5 0,2-5 122,1-3 1,0-7 0,-4-2-572,0-4 728,0-6 0,-5 4 0,-2-4 0</inkml:trace>
  <inkml:trace contextRef="#ctx0" brushRef="#br0" timeOffset="2708">10641 8892 8355,'0'-6'604,"-1"-4"0,-2 7-572,-1 5 1,0 4-1,4 10 1,0 0-1,0 1 1,1 1-1,2 1-117,1 0 0,6-1 1,-3-5-1,2-1 0,2 0 35,3 1 1,3-6-1,-2-3 1,1-3 75,-1-1 0,3-1 0,0-3 0,0-5 14,0-2 1,-1-2-1,-5-4 1,0-2-8,1-1 1,-1-3 0,1 2 0,-1-1-371,0 2 1,1 0 0,-1 5-1245,1-1 1269,-1-1 1,0-1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15T18:47:56.89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8161 7069 8139,'20'-30'0,"0"-2"0,-2 1 0,-2 2 0,1 4 0,-1 3 0,-2 3 0,-3-1 90,-3 1 0,-1 4 1,3-2-1,-2 3 0,0 2 82,-1 0 1,4 1-1,-2 1 1,2 3-1,1 0 1,0 2-1,-1 1-171,-2 5 5,2 10 0,-10 10 0,2 8 0,-6 5 77,-5 6 1,-13 11 0,-6 11 0,-6 10-8,-6 9 1,-7 2 0,23-37 0,0 1 0,-3 0 0,1 0-44,-2 0 0,0 1 0,0 2 1,0-1-1,2-2 0,1-1 1,-1-1-1,0 1-57,0-2 1,0 0 0,-19 39-1,3-13 1,4-5-36,4-6 1,4-4-1,7-7 1,2-2-70,2-5 0,0-4 0,3-2 0,-1-4-224,1 0 0,-1 2 1,1-4-1,-1 0-567,1 1 0,-3-4 658,1 3 1,-5-3-1,3-1 1</inkml:trace>
  <inkml:trace contextRef="#ctx0" brushRef="#br0" timeOffset="380">7590 8756 8355,'-8'-4'-136,"0"0"0,6 0 1,2 4-1,7 0 54,4 0 1,11-6 0,6-2 0,6-3 777,9-2 1,9 0-1,8-4 1,4-4-590,7-2 1,9-6 0,8-3 0,-40 15 0,2 0-71,2-2 1,2-1 0,5-2 0,2-1 0,2 0 0,0-1 0,4-2 0,0 0-212,3-3 0,2 0 1,5-1-1,2-1 0,2 0 1,2-1-1,1-1 0,1 1 118,2-1 1,1 0 0,-25 8 0,1-1 0,1 1 0,1 0 0,0 0 0,0-1 0,2 1 0,0-1 0,0 0-51,0 1 0,-1-1 0,2 1 0,4-1 0,2 0 1,-2 1-1,-6 2 0,0 0 0,0 0 0,0 0 0,0 1 1,0 0 79,-1 1 0,1 0 0,-2 1 0,30-11 0,-1 1 1,1 2-1,0 1-24,0-1 1,-2-1-1,-5 3 1,0 0-1,-1 0 1,-2 0-1,0 1 1,-1 1-1,-4 2 1,-1 0-74,-3 1 1,-1 0-1,1-2 1,-1 0-1,-7 2 1,-1-1-1,-1 1 1,-1 0 74,0-1 1,0 1-1,-4 0 1,-1 1-1,-2 1 1,-2 0-1,-2 2 1,-2-1-103,-3 1 0,-2 1 1,42-19-1,-14 8 1,-9 3 149,-10 6 0,-6 3 0,-12 1 0,0-1 0,-7 0 0,-3-2 0</inkml:trace>
  <inkml:trace contextRef="#ctx0" brushRef="#br0" timeOffset="977">8099 6821 8355,'14'-9'0,"2"-4"0,10-7-207,11-1 0,3 0 1,10-2-1,5-3 1,6-2-1,6-2 266,8-3 0,5-3 0,11-3 0,-44 19 0,2-1 9,2-2 1,1 0 0,5 1 0,-1 0 0,1 0 0,-1-1 0,5-1 0,0 0-151,1-2 1,2-1 0,8-1-1,0 0 1,0-3 0,0 0 0,3 0-1,1 0 103,0 0 1,2 0 0,3 0-1,2 0 1,3 0 0,0 0-1,0 0 1,0 0 13,0 0 1,1 0 0,6-4-1,0-1 1,-2 1 0,0-1 0,0 0-1,0 1-276,0 1 1,1 0-1,-28 10 1,0 1 0,1 1-1,29-10 1,-1 0 157,1 2 0,-2 0 0,-3 1 0,-1 1 0,-2 0 0,-1 1 0,-4 2 0,-1 0 0,-3 2 0,-1 0 25,-4 0 1,-1 1-1,0 1 1,0 0-1,-6 2 1,-1 2-1,0 0 1,-2 1-24,-4 1 1,0 1 0,-2 1 0,-1 0 0,-3 0 0,0 1 0,-1 0 0,0 0-6,-1 2 0,0 0 0,44-14 0,-2 4 1,-1-4 85,0-1 0,-1 5 0,-5-1 0,-1-1 0,0-1 0,-1-2 0</inkml:trace>
  <inkml:trace contextRef="#ctx0" brushRef="#br0" timeOffset="1827">14598 4626 8213,'12'-11'0,"0"1"0,1 4-762,-1 0 1,-4 2 718,1 4 1,-7 1 0,3 3-1,-5 5 1,-3 2 0,-3 1 0,-1 2 177,-2 2 1,-4 4 0,-2 6 0,-1 3 0,-1 5 0,1 8 0,-2 7 0,0 9 0,-2 8-26,1 9 0,-3 6 1,-5 13-1,12-43 0,-1 1 1,1 4-1,-1 1 0,-1 2 1,-1 1-1,0-1 0,0 1-210,-1 1 0,1 0 56,2 0 0,0 0 0,-1-4 1,0-1-1,2-2 0,1 0 1,0-3-1,0-2 0,-10 44-582,3-11 1,-2 4-1,3-10 1</inkml:trace>
  <inkml:trace contextRef="#ctx0" brushRef="#br0" timeOffset="2841">10740 6536 8083,'-6'0'304,"0"6"0,5 0 0,-2 3 0,-1-1 0,1 2 0,2 1-317,1 1 1,0-4 78,0 1 1,1-7-119,3 2 1,-2-4 52,2-4 1,1-3 0,1-5 0,-1 0 0,1-1 0,-4 1-1,1-1 200,1 1 0,-2 0-202,2-1 0,-3 5 0,-2 1 0,-3 2-29,-5 2 1,-2 7 0,-1 4-1,-2 5-289,-2 3 0,3 5 0,0 6-560,3 2 1,7 6 0,-2-4 0</inkml:trace>
  <inkml:trace contextRef="#ctx0" brushRef="#br0" timeOffset="6926">10802 6610 6785,'0'-12'-285,"0"5"0,0 0 619,0 3 0,0-3 0,0-5 0,0-1-179,0 1 0,6 0 0,2-2 0,5-3 0,3-3 0,5-5 54,2-4 1,12-3-113,2-5 1,8-2-1,2-3 1,3-5-47,-1-1 0,13-9 1,-4 6-1,4-1-172,2 1 0,-4-4 1,-2 9-188,-4 3 0,-6 5 0,-6 6 0,-11 7-104,-7 7 0,-4 5 0,-6 2 179,-3 2 0,-7-2 0,2 4 1</inkml:trace>
  <inkml:trace contextRef="#ctx0" brushRef="#br0" timeOffset="7194">11609 5643 8355,'0'-12'-32,"0"-1"17,0 1 1,1 4 12,3-1 1,4 7 0,8-3 0,1 4-56,3 1 0,-4 0 1,4 0-1,-3 1-121,-1 4 0,-3 1 1,-2 8-1,-1 1-130,-2 2 1,-5 9 0,0-1-388,-6 1 695,-4 0 0,-11 5 0,-1 0 0</inkml:trace>
  <inkml:trace contextRef="#ctx0" brushRef="#br0" timeOffset="7828">10951 6610 7549,'13'5'-39,"-1"0"1,0 2 0,2 1 0,4 1 0,7-3 0,7 1 0,4-1-26,1-1 0,5-1 0,4-4 1,2 0-1,3 0 0,3 0 10,4 0 1,1-4-1,-1-1 1,-3-2-1,-3-1-171,-2 1 1,2-4 0,-8 4 0</inkml:trace>
  <inkml:trace contextRef="#ctx0" brushRef="#br0" timeOffset="8096">11807 6511 8345,'1'-7'284,"4"3"1,3 4 0,3 3-1,1 2 1,1 1-148,-1-1 1,0 5 0,1 0 0,-2 4 0,-1 3-434,-2 3 1,-5 0 0,1 5 49,-3 0 1,-11 4-1,-3 1-529,-5 2 0,-14 1 0,-7 4 0</inkml:trace>
  <inkml:trace contextRef="#ctx0" brushRef="#br0" timeOffset="8353">9971 7131 7918,'13'-8'-546,"-1"0"0,1 0 0,-1-5 0</inkml:trace>
  <inkml:trace contextRef="#ctx0" brushRef="#br0" timeOffset="8753">10579 6697 8355,'2'-12'-373,"2"-1"414,-3 7 1,6-5-1,-4 2 1,2-2 293,2-1 0,-3-1 0,3 1 159,-1 0 0,-2 3-411,-4 1 0,-7 7 0,-5 1 1,-9 8-1,-5 7-96,-3 6 0,-10 4 0,-1 4 0,-5 4 0,-8 4-75,-2 4 1,0-5 0,-4 4 76,0 0 0,-5 5 0,5 1 0,-3 1 0,-1-2-344,2-3 0,9-5 1,1-3 88,4-1 1,8-5-1,1-1 1,4-5-1,6-5-184,4-3 0,1-2 226,6 1 0,1-2 1,5-2-1,1-2 160,2-1 1,5-2-1,-3-4 1</inkml:trace>
  <inkml:trace contextRef="#ctx0" brushRef="#br0" timeOffset="9176">9575 7045 8355,'4'-14'106,"0"-3"1,0 3 288,-4-2-8,0 8-298,0 2 1,0 7-115,0 4 0,0 3 1,-1 8-1,-2 4 0,-3 0 1,1 1-106,-1 1 1,-3 2 0,2 0 53,0 1 1,-4 0 0,3 0 0,-2 0 56,2-1 1,-3 0 0,4-4 0,0-3 2,3-3 1,2-2 6,2 1 1,2-2 0,2-3-10,4-4 1,7-4-1,3-3 1,2-2-97,2-2 1,1-1 0,3-5 0,2 2-318,1 3 0,4-2 70,-4 6 0,5 0 0,-2 4 0</inkml:trace>
  <inkml:trace contextRef="#ctx0" brushRef="#br0" timeOffset="11057">12055 5569 8355,'0'-13'-18,"-1"2"1,-2 2 0,-1 3 186,1 5 1,2 3 0,1 11 0,0-1-267,0 1 0,1-1 1,2 0-1,2 1-78,2-1 1,1-5-1,5-4 89,-1-6 0,-3 0 18,-1-5 0,-4 0 0,3-5 0,0 1 34,0 0 1,-3-1-1,3 1 1,0-1-1,-2 1 64,1 0 0,-2 3 0,-3 2 16,3 2 10,-2 1 1,3 9-1,-5 4-100,0 2 1,0 1-1,1 2 1,2 1-202,1 2 1,5-1-1,-4-4-36,2 1 1,1 5-1,5 1 1</inkml:trace>
  <inkml:trace contextRef="#ctx0" brushRef="#br0" timeOffset="11651">12092 6548 8355,'-4'-12'80,"0"0"1,1 6 0,7 6 139,5 7 0,0 4 0,1 3 0,-2 1-260,2 2 1,-3-1 0,0-4-1,0-1 25,-1-2 0,-1 2 266,3-3-124,0-2 0,3-2 0,-3-8-114,-3-5 0,-4-2 0,0-3 0,2-1-186,1-1 1,0-1-1,-4 3 1,0-1-276,0-1 1,0-1 0,2 6-105,2 3 0,3-3 0,5 4 1</inkml:trace>
  <inkml:trace contextRef="#ctx0" brushRef="#br0" timeOffset="12676">8830 7627 8355,'-5'-11'394,"-2"2"1,-1 2-551,0 1 1,5 8-1,-1 6 1,4 3 42,4 1 1,-3 2 0,3 1 163,-2 2 0,3-1-164,3-3 0,-2-5 0,-1-1 122,1-1 1,1-2 0,4-6 0,-3-2 100,-4-4 0,2-3 0,-2-2 0,-1 1-82,-2 0 0,3-1 0,0 1-38,-1-1 1,0 2 0,0 2-78,1 1 0,1 5-24,-1-1 1,3 4 0,6 2-18,-1 3 0,-4 4 0,1-1 21,0 3 0,2-2 0,2-2-1,-1-2 1,1-1 144,-1-4 1,0 0 0,-1-1 40,-2-3 0,-4-3 1,-5-6-1,0 1-5,0 0 1,-1-1-1,-2 1 1,-3-1-273,0 1 0,1 1 0,-1 1-163,0 2 0,-4 0 0,4-5 1</inkml:trace>
  <inkml:trace contextRef="#ctx0" brushRef="#br0" timeOffset="19628">13878 5519 8355,'-1'-7'-848,"-3"3"0,-3 1 1033,-6-1 0,8 3 35,5-3-563,5 2 260,2 2 80,4 0 0,-4-4 0,4-1-27,-2-2 1,0 3-1,-3-5-55,1 0 1,-5 2-327,2-2 308,3 7 0,0-4 0,6 6 1</inkml:trace>
  <inkml:trace contextRef="#ctx0" brushRef="#br0" timeOffset="20296">13928 5779 8355,'-8'0'-1264,"-1"0"1197,7 0 1,2 0-1,8 0 1,3 0-1,3 0 1,1 0-1,3 0-5,1 0 0,-2 0 0,3-1 74,2-3 0,-2 1 1,-1-4-1,-1 2 1,-2 1-1,2-2 1,-4 1-1,3-5 110,-4 2 1,-4 4-74,-1-5 1,-7 7-1,-1-1-46,-7 6 0,-4 3 0,-1 7 0,-1-1 1,1 1 1,-2 0 0,-1 3-1,-1 2-6,0 1 1,3-3-1,0 4 1,1-1 3,-1 0 1,2 1 0,2 2 0,2-3 6,1-1 1,2-2-1,4-3 0,0-1 0,0 1 0,2-2 0,2-3 0,4-4-43,3-3 1,6-1 0,-1 0 0,1 0-71,1 0 1,-3 0-1,4-1 1,-1-2 43,-3-1 1,4-6-1,1 4 1</inkml:trace>
  <inkml:trace contextRef="#ctx0" brushRef="#br0" timeOffset="20484">13928 5928 7510,'1'-11'0,"3"2"0,5 2 0,3 1 0,5 3 0,3 2-631,4 1 344,11 0 1,10-5 0,11-2 0</inkml:trace>
  <inkml:trace contextRef="#ctx0" brushRef="#br0" timeOffset="27694">11286 4763 9726,'-11'-13'0,"3"1"0,2 1 0,2 1 772,0 2 1,-1 5-322,0-1 0,4 0 1,-2 2-364,6 4 1,0 5-1,4-2 1,0 1-1,-2 1 1,2-2 0,0 1-1,3-4-625,1 0 0,1-2 348,0 0 0,-5-2 76,-3-2 0,2-3 0,-2-5 0,-1-2 1,-2-1 42,-1-2 0,0 1 0,0 3 0,-1 1 87,-3 0 1,-2 3 0,-4 3 0,2 0 65,-1 3 0,-2 2 0,0 2 0,1 3-37,2 5 0,1 2 0,-2 1 1,5 0-10,3 1 0,1-1 0,0 1-116,0-1 0,1-1 1,3-3-1,5-3-18,2-4 1,1-1 0,1 0 0,-1 0 49,0 0 1,-1-6 0,-1-2 23,-2-3 1,-5 3 0,1 0 0,-2-2 0,-2-1 101,0-2 1,-2 5-1,-2 0 1,-4 0-28,-3 1 0,-2 0 0,1 4-101,0-1 0,-1 0 0,2 5 0,1 2-102,2 1 0,5 6 1,-1-2-256,3 3 1,2-3 0,3 1-511,5 0 1,7-3-1,4-1 1</inkml:trace>
  <inkml:trace contextRef="#ctx0" brushRef="#br0" timeOffset="28338">11658 4204 9121,'0'-12'220,"0"0"0,0 3 0,0 1 0,2-2 0,2-1 0,4-1 0,3 1 228,1 3 0,1-3 0,-1 4 0,1 0-486,-1 3 0,0-2 0,1 2-138,-1 1 1,-4 2-45,1 1 1,-6 1 155,1 3 0,-3 3 0,-1 6 0,0-1 37,0 1 0,0 0 0,0 3 108,0 0 1,0 2-1,0-3 1,0 3 102,0 1 1,0 2 0,0 2-1,0-1 1,0-2 118,0-2 0,0 2 0,0-2 0,0 0-181,0 0 1,4-1 0,0-5-1,-1 0-74,-2 1 0,-1-1 0,2-1-36,2-2 1,-1 0-1,5-5 1,2-1-103,1-2 1,1-2 0,0-3 0,1-3-218,-1 0 0,6-8 1,1 1-1,1-2-479,-4-2 0,-2 1 1,-2 3 172,1-2 0,-6 2-251,-3-2 0,-3 2 0,-1 1 0</inkml:trace>
  <inkml:trace contextRef="#ctx0" brushRef="#br0" timeOffset="28602">11658 4527 8355,'-7'-13'736,"3"2"0,8 2 0,5 1 0,3-4-624,5-3 0,3-1-337,9-9 0,3 2 1,6-9-1,4 2-998,3 2 1,3 2-1,2 1 1</inkml:trace>
  <inkml:trace contextRef="#ctx0" brushRef="#br0" timeOffset="29740">13903 5655 8355,'-1'-12'55,"-2"0"1,-1-1 0,1 1-1,2-1 189,1 1 0,0 0 1,0-2-29,0-3 0,0 4 0,0-4 0,-2 5 0,-2 3 0,-4 4 11,-3-1 0,-2 5 0,2-2 0,3 6 0,4 5 0,3 3 1,2 0-1,3-1-258,4-2 1,3-4 0,2 5-1,-1 0 1,2 2 8,3 2 0,-4-2 0,5-2 0,-3 0 0,-1 0 0,-3 4 0,0 2-64,0 1 0,-2 5 69,-1-4 1,-5 3 0,1-3 0,-3-1 0,-2 1 0,-2-1 61,-1 0 0,-4-7-61,3-1 1,-3-3 326,4 3 1,-6-5-603,2 1 1,1-3 0,0-2-691,2-3 957,1-3 0,4-3 0,0-1 1,0-3-1,0-1 0,0-3-111,0-2 1,0-4-1,0-2 274,0-3 1,0 3-1,0-5 1,1 3-1,2-3 1,1 2 30,-1 3 1,-2 0-167,-1 9 1,-5 2 0,-4 7 0,-2 4-3,-1 2 0,-1 12 72,1 2 0,0 9 0,1 0 1,1 2-1,3 2 0,2-2 1,2 0 136,1-3-170,2 1 0,6 0 0,2-2 0,5-1 0,2-3 0,3 0 0,1 0 163,3 2 1,-3-1-83,2-3 1,-6-1 0,2 0 0,-4 1 0,0-1 176,-1 1 1,-1-1-244,-2 1 0,-4-1 0,-5 0 0,-1 1-55,-3-1 0,-3 1 0,-6-2 73,1-3 1,-1 6 0,1-5-255,0 1 0,-1-2 0,1 2 1,-1-3-56,1-2 1,4-1 0,1-5 0,1-5-170,4-6 0,0 0 298,2-5 1,2-2-1,0 0 1,4-2-1,1 0 1,1-1-1,0-1 133,1-2 1,-7 0 0,2 2 156,-2 2 1,-2 3 0,-2 6 142,-2-1 1,2 6-322,-7 3 0,1 4 1,-4 4-1,-1 5 1,2 3-1,2 3 1,0 2-1,1-1-727,1 2 0,2-3 222,5 6 1,0-4 0,0 2 0,1-1-351,3-3 1,3 4-1,5 1 1</inkml:trace>
  <inkml:trace contextRef="#ctx0" brushRef="#br0" timeOffset="35291">13878 6300 8355,'0'-15'69,"2"4"0,3 4 0,8 5 1,7 0-1,6 2 0,5 0 87,0 0 1,-2 4 0,4 2 0,3 1 0,3 1 0,4 0 0,-1-1 0,2 0-287,0 0 0,-4-4 0,0 1 1,-4-3-1,-4-1 0,-3 0-218,-6 0-443,2 0 0,-11 6 0,4 1 0</inkml:trace>
  <inkml:trace contextRef="#ctx0" brushRef="#br0" timeOffset="35619">14548 6127 8355,'0'-9'1130,"0"1"-411,0 5 0,1-2 0,3 5-250,5 0 0,2 4 1,1 2-1,1 0-357,-1 4 1,4 3 0,0 2 0,-4 3-183,-2 1 1,-3 2 0,1 3 0,-4 1-476,-3 0 1,-2 0 0,-5 1 0,-5 2-674,-4 0 1,-5 0 0,2-6 684,-2-1 1,5-6-1,-3 3 1</inkml:trace>
  <inkml:trace contextRef="#ctx0" brushRef="#br0" timeOffset="36027">15280 6052 8355,'0'-12'110,"0"0"-92,0-1 221,0 6 158,0 2 0,-6 5 1,-2 1-365,-3 3 1,-2 2-1,1 3 1,-2 0 89,-2 0 0,2 2 1,-3 3-1,4 0 8,0-2 0,6 8 0,3-8 0,3 2-87,1 0 1,0-2-1,1 2 1,3 1-232,5 1 1,7 5 0,5-3-87,2 1 1,2-4 0,0 2 0,0-3 0,-2-2 88,-2 1 1,1-5 0,-7 0 0,-4 2 206,-5 1 1,-5-3 0,-2 0-6,-4 2 1,-3-3 0,-7 0 0,-3-2-145,-1-2 1,4 3 0,-2-2 0,3-2-1011,2 0 794,-1-2 1,1-6 0,0-1 0</inkml:trace>
  <inkml:trace contextRef="#ctx0" brushRef="#br0" timeOffset="36486">15615 6201 8355,'-13'-12'0,"1"1"491,-1 2-426,6 4 166,2 5 0,5 5 0,0 4 0,0 2 0,0 3-14,0 2 0,5 6 0,4 10 1,2 5-1,1 3 0,-1 3 0,-1 2 1,-3 3-599,-2 2 0,3 0 1,-3-2 161,-3-3 1,0-2-1,-2-6 1,0-1 0,0-3-298,0-4 1,0-4 0,0-4-1605,0-5 2077,0-2 1,5-13-1,2-2 1</inkml:trace>
  <inkml:trace contextRef="#ctx0" brushRef="#br0" timeOffset="36487">15627 6288 8355,'0'-21'1461,"0"2"-1211,0 1 0,1 3 0,3 7 0,5 4 0,2 2 52,1 2 1,1 0 0,-1 2-1,0 0-428,1 2 0,3 10 0,1-1 0,-2 0-232,-1 1 0,-6-1 0,-1 0 0,-2 3-107,-2 0 1,-1 1-1,-5-5 1,-4 2 57,-5 2 0,-5-2 0,2 3 0,-3-5 127,-1-4 0,-2 3 0,-4-4 0</inkml:trace>
  <inkml:trace contextRef="#ctx0" brushRef="#br0" timeOffset="37171">16086 6214 8355,'0'-13'1114,"0"1"-1095,0-1 1,-2 1 0,-2 1 0,-4 3 0,-3 4 96,-1 2 1,-1 4 0,1 2 0,1 4 0,1 3-1,2 1 1,0 2-180,1 3 1,0-4 0,4 4 0,-1-2-1,1 0-235,2 2 1,1-1 0,1-3 9,3-1 0,3-4 1,6-1-1,-1-1 148,0-3 0,1-3 1,-1-3-1,-1-3 150,-2-1 1,0-1-1,-3-4 1,-1-1 79,1 1 1,-2 0 0,-4-1 0,0 1 177,0-1 1,0 1 0,0 0 933,0-1-911,0 1 1,0 6-265,0 6 0,0 6 1,0 6-1,0 1-79,0-1 0,0 5 0,0-1 0,1-1 0,3-1-228,5-2 0,2-1 0,1-1 156,0-2 1,1-5 0,-1 1 0,1-2 150,-1-2 0,-4-2 1,1-1-1,-1-2 128,-1-2 1,2-1 0,-3-5-72,1 1 1,-4 4 0,1-1-156,-3 0 1,0 2-43,4-1 1,-4 4 77,3-5 1,-1 6-1,1-1-64,4 3 0,-1 2 1,1 3-64,2 5 0,-3-4 0,0 1 1,0-2 95,0 0 0,1 0 0,4-4 21,1 0 0,-1 0 1,-1-1-1,-1-2 230,-2-1 1,0-4 246,5 4 1,-1-5-181,1 5 1,-5 1 0,-1 7-61,-2 5 1,1 0-1,-4 1-315,3-2 1,0 1-1,-1 3-515,4 0 1,4 1-168,0-1 1,0 1 0,1-1 0</inkml:trace>
  <inkml:trace contextRef="#ctx0" brushRef="#br0" timeOffset="37791">17016 5680 8355,'7'0'-1236,"4"0"0,-6-1 1581,4-3 0,-4-3 0,-5-6-12,0 1 1,0 0 0,0-1-54,0 1 0,-4 4 0,0-1 6,1 0 0,-2 2 1,-1 0-234,-1 1 0,3 2 0,-4 4-69,-2 0 0,-1 6 0,-1 2 0,1 3-72,3 1 1,-4 1 0,6-1 0,-1 1 58,3-1 1,2 0 0,2 2-129,0 3 1,0-6-1,2 3 1,2-2 0,3-2-183,-1 1 0,6 0 1,-4 1-1,3-1 182,1-3 1,-4 3 0,-1-2 439,-1 2 0,2-3 1,-4 0-63,-1 2 0,-2-3 0,-2 0 1,-2 0 63,-1-1 0,-5 3 0,0 3-81,-2 1 0,3-2 0,1-2 0,2-1-239,2 2 1,-3 1-1,2 2 1,1-1-232,2 0 0,1 1 1,0-1 106,0 1 1,4-1 0,2-1 0,1-1-1,2-3-13,2-2 1,-3 3 0,1-2 331,0 1 0,1-3 0,0 3 126,-2-2 1,-5 1-1,1-2 1,-4 3 96,-4 0 1,-3 8 0,-6-3-1,1 3-121,0 3 0,-1-3 0,2 6 0,2 1-88,0 2 0,2-4 0,-1 0 0,4-1-205,3 0 1,1 0 0,1 2 0,3-3-441,4 0 1,3-4 0,2 1-399,-1-5 1,5 1 0,-1-5 150,-1 1 0,5-1 0,-1-6 1</inkml:trace>
  <inkml:trace contextRef="#ctx0" brushRef="#br0" timeOffset="38615">17363 5966 8355,'-7'-13'74,"3"1"1,3-1 199,1 1 1,0 0 0,0-1 182,0 1 0,1 1 0,3 2 1,5 5-1,0 4-225,0 4 1,-4 9-1,-5 7 1,0 3-523,0-3 0,0 8 0,0-3-68,0 1 1,0-4 0,0-3 0,0 0 40,0 1 1,1-9 0,2 1 0,3-2 0,1-3 180,2-3 1,2-3 0,2-1 0,-2-1 0,-2-3 85,0-5 0,-1-3 1,4-3 64,1-2 0,-6-1 0,-2 3 1,-1-3-1,0 0 159,-1 0 1,-1 2 0,-2 4 185,0-1 0,-2 2-108,-2 3 1,3 4-167,-4 8 1,4 4 0,1 7-83,0 2 1,0 1 0,0-2 0,1 4 0,2-1-216,1-3 1,6 2-1,-2-1 1,2-2-1,1-1 1,0-2-1989,3 1 2011,1-1 0,-3 0 0,1 1 0</inkml:trace>
  <inkml:trace contextRef="#ctx0" brushRef="#br0" timeOffset="38912">17859 6189 9396,'9'-4'650,"-1"0"0,-5 5 1,1 7-697,-3 3 1,-1 2 0,-1 0-76,-3 4 1,1-2 0,-4 4-1,2 1 1,0-2-433,0-1 1,2 0-1,-4-5 1,2 1-115,2-1 1,-4 1 0,0-1 0</inkml:trace>
  <inkml:trace contextRef="#ctx0" brushRef="#br0" timeOffset="39466">18083 6015 10827,'0'-12'0,"0"-1"0,0 4 0,0 5 0,1 6 0,2 5 0,2 1 0,2 2 0,1 3 0,1 0 0,-2 1 0,-1-3 0,1 0 0,2 0 545,-2 2 1,4-5-621,-3 0 1,3-5 101,1 1 0,-1-4-48,-2-4 1,-4 1-1,-4-5 1,2-2-1,1-1-161,-1-1 1,-2-1 0,-1 1-210,0 0 0,5-5 0,-1 0 0,0 4 0,0 2-760,0 2 1,0 5 853,-4-4 1,6 5-1,1-2 1</inkml:trace>
  <inkml:trace contextRef="#ctx0" brushRef="#br0" timeOffset="39467">18442 6176 8840,'0'-8'1786,"0"0"-1514,0 5 0,0-1 0,0 8 0,0 4 1,0 5-1,0 2 0,0 1-560,0 0 1,0-3 0,0 0-1,0-1-450,0 1 1,0-1 0,0 0-122,0 1 0,-5-1 0,-2 1 1</inkml:trace>
  <inkml:trace contextRef="#ctx0" brushRef="#br0" timeOffset="39930">18802 5916 8355,'-7'-6'163,"2"-2"1,0 0 0,1 4 0,2 8 0,0 6 0,2 2 0,0 0 0,0 1 0,0-1 0,0 1 0,2-1-1,0 0 701,2 1-1293,6-1 1,-3-5 239,5-3 0,1-2 0,-1-2 1,-1-2-1,-1-2 53,-2-4 1,0-3 0,5-3 0,-1-1-1,1-2-18,-1 2 1,-1 1 220,-3 2 1,3 1 93,-2 3 1,-3 2 0,1 7-51,-1 4 1,-1 2-1,-2 5 1,3 0-1,-1 2-60,1 3 1,2-4 0,-3 4-92,2-3 1,2-3 0,3-3 0,0-2 0,1-2 8,-1 0 1,-4 0-2,1-4 1,-7-1-1,4-4 1,-2-3 0,0-3 28,-1-1 1,-2-1 0,-1 1-1,0-2-130,0-2 0,-1 2 0,-2-3 0,-2 5 0,-1 2-710,1 2 326,-5 0 1,3-5-1,-5 1 1</inkml:trace>
  <inkml:trace contextRef="#ctx0" brushRef="#br0" timeOffset="40486">19434 5569 8355,'0'-40'0,"2"5"150,2 8 1,8 0-1,8 11 1,0 1 0,1 1-1,0 2 1,-1-1-1,1 1 179,1-1 0,2 7 0,0 1-340,1 4 0,-6 1 0,-2 1 0,-3 4 0,-2 4 55,1 6 1,-7 0 0,-1 6 0,-4 1-30,-1 2 1,-6 6 0,0 3 0,-3 1-61,1 0 0,1 0 1,-1-4-1,2 1-87,1-1 1,3-1-1,-2-4 1,4-2-21,4-2 1,-1 1 0,5-6 0,1 0 5,-2-3 1,4-2 0,-3-2 0,3-5 82,1-3 1,1-1 0,-1 0 0,1 0 3,-1 0 1,0-5 0,-1-4 79,-2-2 0,0 3 1,-5 0-1,-1-2 167,-1-1 0,-4 0 0,-2 1-46,-4 2 1,-3 7 0,-2 1-8,1 7 0,1 9 1,1 5-1,3 4 22,2 4 1,-1 0 0,4 6-1,-3 4-131,3 0 1,0 3 0,2 0 0,0-2-81,0-2 0,4 2 0,2-3 0,-1-5 235,1-4 0,-2-5 0,-4-1 1,0-3-24,0-1 0,-5-1 0,-5-5 0,-5-1-3,-6-2 1,-6 0 0,-4-5-352,0-1 0,2-2 1,-3-1-1,3 0-374,6 0 1,-1 0 0,8 0-470,0 0 0,3-5 0,0-2 0</inkml:trace>
  <inkml:trace contextRef="#ctx0" brushRef="#br0" timeOffset="40620">20427 6263 8739,'-18'0'-1002,"-7"0"0,-7 0 1</inkml:trace>
  <inkml:trace contextRef="#ctx0" brushRef="#br0" timeOffset="43086">2146 9785 8355,'0'-12'0,"-2"0"205,-2-1 0,1 6 73,-5 3 1,4 3-224,-4 1 1,-1 0 0,-3 1 0,0 3 0,-1 6 0,1 4 0,-1 5 0,1 3 112,0 4 1,-1 7 0,2 0 0,3 5-175,4 3 0,2-7 0,2 4 0,0-3 0,0 0 0,2-2 0,3-4-534,8-3 512,-1-7 0,11 2 1,-2-9-1,3-5 0,-1-4-30,-2-3 0,5-3 0,-3-5 0,1-8 7,-1-6 0,2-12 0,-9 0 104,0 0 1,-4-1 0,-4-2 0,-4 0-19,-2-1 1,-8 5 0,-3 2-1,-8 0 1,-6 4-268,-5 1 0,-1 6 0,4 5 0,1 6-56,-1 4 1,6 5-1,1 6 1,2 6-605,4 8 635,2 9 0,5 2 0,-2 6 1</inkml:trace>
  <inkml:trace contextRef="#ctx0" brushRef="#br0" timeOffset="45074">2456 9761 8355,'0'-38'983,"0"1"-692,0 6 0,0 0 0,0 8 302,0 2-189,0 3 0,0 14 1,0 8-433,0 11 1,0 7-1,0 5 1,1 2-1,2 4 1,2 2 0,2 4-1,3 1-245,1 1 1,0 1-1,-1-5 1,-2-1-9,1-3 0,1-3 0,0-6 1,-3-4 9,-2-3 1,1-5 180,-2-4 0,-3-3 189,3-10 0,-2-1 1,-1-7-1,2-1-123,1-2 1,6 1-1,-1-5 1,5 2-29,3 3 0,-1 6 1,-2 2-1,1 1 28,2 3 1,-1 8 0,-5 3 0,-1 3-2,-2 1 0,-5 5 0,1 1 0,-3 1 37,-1 3 1,-1-3 0,-3 1 0,-4-1-188,-3 0 1,-2-4 0,1 2-233,-1-3 1,5-6 0,0-1 70,-2-2 1,5-11 0,-1-8 0</inkml:trace>
  <inkml:trace contextRef="#ctx0" brushRef="#br0" timeOffset="45075">3063 9909 8355,'-1'-11'645,"-2"2"528,-1 1-832,-6 5 0,4-3-474,-7 6 0,5 0 0,1 2 0,2 2 0,0 4 0,1 3 0,0 1 0,1 1-16,2-1 1,1 1 0,0-1 0,0 0 5,0 1 1,1-1 0,3 1 0,5-1-13,2 0 0,1 1 1,1-1-1,-1-1 119,0-2 0,1-3 1,-1-3-28,1 1 1,-7 6 126,-1-2 0,-14-1 1,-3 1-1,-3 1 0,-2-1-79,1 0 1,-2-1 0,3 3-956,-2-2 632,6-5 0,6 2 0,5-5 0</inkml:trace>
  <inkml:trace contextRef="#ctx0" brushRef="#br0" timeOffset="45076">3175 10133 8652,'1'-7'84,"5"3"0,5 2-204,4 2 0,7-4 0,-3-1 1,1-1-1,-2-1 0,-3 0 1,-1-1-1,-5 0-164,-2 0 1,-3-1 0,-4-3 347,0-1 0,-5 1 0,-4 1 1,-2 1 119,-1 2 0,0 5 1,-1-1-1,1 3 163,-1 1 0,1 1 0,1 3-344,3 5 1,1 2 0,4 2-147,-1 4 0,1-3 0,6 2 0,2-2 0,2-1 78,3-1 0,1 3 0,1-1 0,2-5-150,3-2 1,-3 2 0,3-5 0,0-1 181,-1-2 1,1-7 0,-5-2 0,1-3 157,-1-1 0,1-1 0,-2 1 0,-2 0 20,0-1 1,-7 1-1,4-1 1,-2 1 35,0-1 0,2 1 1,-4 0 86,3-1 0,0 6-256,-1 3 1,-1 3 0,5 2-97,2 3 0,-1-1 0,1 5 36,-2 2 0,1 2 0,2 4 0,-2 0 1,-2-1-27,-1-1 0,-1-1 1,-1-1-63,5 0 1,-2-1 0,1-2-105,1-5 0,-2-3 1,2-1-1,0 0-110,2 0 0,0-1 0,-1-3 241,-2-5 0,0-7 0,5-3 0</inkml:trace>
  <inkml:trace contextRef="#ctx0" brushRef="#br0" timeOffset="45077">3758 9971 9041,'1'-6'1139,"3"3"-784,5 6 0,2-1 0,0 7 0,-2 0-460,0 2 0,-2 6 0,2-1 0,-1 0-199,2-3 1,-4 0-1,-1-1 1,-1 1-33,0-1 0,5 0 0,-4-1 1,2-2-1,3-7 279,1-4 0,-3-4 1,-1-4 153,-2 2 1,4-1 0,-4-7 0,1 0-84,-1 1 1,3-3 0,-2 0 0,0 0 0,0 0-391,1 3 0,-3 1 0,3 2-743,-1-1 968,3 6 1,-2 2 0,6 5 0</inkml:trace>
  <inkml:trace contextRef="#ctx0" brushRef="#br0" timeOffset="45078">4341 9959 8355,'0'-12'2143,"0"-1"-1538,0 1 0,0-1-705,0 1 1,-2 1 54,-2 3 0,-3 2 0,-5 6 0,0 3 0,-1 4 0,1 5 1,-1 2-213,1 0 1,1 2 0,1 1 0,3-1-77,2 2 0,1-2 0,4 3-154,0-1 0,0-2 0,1-5 206,3-2 0,-1-4 1,5-5 380,2 0 1,0-5 0,-1-4 0,-2-2 255,-1-1 1,2-1 0,-3 1 0,1 0 210,-1-1 1,4 5-1,-5 0-145,-1-2 0,4 5-360,1 0 0,-1 5 0,0 5-302,-2 3 0,3 3 0,-2 1 1,-1 1-411,1-1 0,4 0 0,-2 0-1068,3-4 1450,-4 3 1,9-4 0,-2 5 0</inkml:trace>
  <inkml:trace contextRef="#ctx0" brushRef="#br0" timeOffset="45711">4663 9612 8355,'-12'-13'793,"4"2"1,2 4-1,3 7-517,5 7 1,9 10 0,0 4 0,1 2-421,3 2 1,-4 5-1,-2 3 1,-1 2 94,-1-2 1,2 3 0,-4-5 0,-3 1-140,0-3 0,2-4 0,1-3 0,1-3-433,-1-1 1,1-3 0,-3-5-562,1-2 795,0-5 1,1 2-1,2-5 1</inkml:trace>
  <inkml:trace contextRef="#ctx0" brushRef="#br0" timeOffset="45712">4601 9947 8355,'2'-7'1300,"2"1"-1305,4 1 1,4 2-1,5-5 1,2-1-1,3 1 1,2 0-1,3 0 1,2-1 143,2 1 0,2 1 0,-4-1 0,-3 4-240,-4 2 0,0 2 0,-6 0 0,-2 2 116,-4 2 0,-5 3 1,-5 5-1,0 1 8,0-1 1,0 2 0,-1 1-1,-2 2-558,-1-2 1,-4 3 0,4-2-114,1-1 1,2-1 0,1-2 0</inkml:trace>
  <inkml:trace contextRef="#ctx0" brushRef="#br0" timeOffset="45713">5085 9649 8355,'-12'-7'-360,"-1"3"-206,1 3 1,-1 12 0,1 2 0</inkml:trace>
  <inkml:trace contextRef="#ctx0" brushRef="#br0" timeOffset="46543">5321 9885 8000,'0'-13'0,"-2"2"-704,-2 3 1,1 2 745,-5 6 1,0 0-1,-5 0 1,2 2 142,3 2 0,-3 3 0,3 7 1,-3 1-71,-2 1 0,1 5 0,0-3 0,1 0-32,2 0 1,0 0-1,5-3 1,1 1-27,1 0 0,2-7 0,2-2 0,2-1-534,4-4 1,3 0 313,2-2 0,-1-4 0,0-3 0,1-3 240,-1-4 1,1-1 0,-2 1-1,-2-1 1,-2-1 266,-1 0 0,2-1 1,-3 0-1,1 2 44,-1 1 0,1 3 1,-3 1-218,1 2 1,6 5-162,-2-1 0,-3 10 0,1 5 1,-2 4-98,0 0 1,2 3 0,-4-1-1,2-1-63,-1 2 1,3-4 0,-2 2 0,-1-2 43,-2-2 0,3 1 6,0-1 0,6-5 177,-2-3 1,3-6-1,0-4 1,-1-1-1,-2-2 63,2-3 1,-1 0 0,1 0 0,-2-1-86,2 1 0,-3-1 0,0 1 1,0 0 31,0-1 1,-3 6-74,4 3 0,-5 4 0,2 4 0,-1 5 5,1 2 1,0 1 0,-2 0 0,2 1-190,2-1 1,0 1-1,3-1 1,-2-1-456,2-3 0,1 2 1,1-6 105,0-1 0,6-2 0,2-1 1</inkml:trace>
  <inkml:trace contextRef="#ctx0" brushRef="#br0" timeOffset="46544">5978 9761 8355,'-1'-11'1004,"-4"2"-578,-1 4 0,-1 10-2373,3 4 1314,2-4 1,2 12-1,0-4 1</inkml:trace>
  <inkml:trace contextRef="#ctx0" brushRef="#br0" timeOffset="46545">5928 10071 9041,'9'0'-436,"-1"0"-723,2 0 731,1 0 0,1 0 0,0 0 0</inkml:trace>
  <inkml:trace contextRef="#ctx0" brushRef="#br0" timeOffset="46836">3088 10604 8355,'6'-7'344,"1"-4"0,6 10 0,4-3-228,4 2 0,12 2 0,7 0 1,5 0 464,6 0 1,14-1-1,5-2-407,10-1 1,8-6-1,6 3 1,-44 3-1,1 0 1,1 0-1,0 0-141,3-1 0,-1 0 1,1 2-1,0-1 1,2 1-1,-1-1 1,0 1-1,0 1-348,-2 1 0,-1-1 0,3 0 0,-1-1 0,41-3 0,-2 1-350,-5-1 0,-3 1 0,-16 2 0,-9-1-1388,-7 1 1866,-16 2 0,3-5 0,-9-1 1</inkml:trace>
  <inkml:trace contextRef="#ctx0" brushRef="#br0" timeOffset="49464">7516 9624 8355,'0'-19'-64,"0"2"1,0 4 0,0 0 0,0 1 0,-2 1 0,-2 3 169,-4 3 1,1 4-1,-1 2 1,-2 4-1,-1 4-105,-1 6 1,-1 0 0,1 5 0,0-1-1,-1-1 1,2 1-104,3 1 0,2-4 55,6 5 0,0-2 0,2 3 1,2-3-1,4-1-12,3-3 1,6 3 0,1 0 0,0-1 68,-1-3 1,4 4 0,-4-9 0,-2 1 168,-1 1 0,-2-4 1,0 1 56,1 2-182,-6-5 1,-7 5-1,-10-5 1,-5 1-118,-6-1 0,-2 1 1,-2-3-1,2 1-207,2-1 0,3-2 0,6-1-76,-1 0 1,4-1-36,4-4 1,7 3 0,12-5 125,2 1 255,3 2 0,6-1 0,0-2 0</inkml:trace>
  <inkml:trace contextRef="#ctx0" brushRef="#br0" timeOffset="51443">7677 9872 8355,'0'-12'-273,"-5"5"0,2-3 903,-5 6-239,5-5 1,-1 7-212,8-2 0,-1 7 0,3 2-202,0 2 1,4 1-1,-2 5 1,3-2 0,1-1-1,1-2 1,-1 0-1,0-1-331,1-3 0,-1 2 0,1-2 0,-1-2 171,0 0 0,1-2 0,-1 0 1,-1-2 122,-2-2 1,0-3 0,-3-5 0,-1 0 75,1-1 1,2-3 0,-4-1-1,-1 2 181,-2 1 0,-1 2 0,0-1 610,0 1-789,0 5 0,2 3 1,0 8-22,3 4 0,-1 9 0,-3 2 1,2 3-1,1 2 31,-1 2 1,2 6-1,-1-2 1,-1 0-78,-1 1 1,2 2-1,0-3 1,-1 0 8,-2 1 0,-1-2 0,0-5 1,0 1 53,0 0 1,-6-2-1,-2-2 1,-2-4-14,2-4 0,-6-4 0,3-2 107,-2-2 0,2-1 0,-6-4 0,5-1-136,3-3 0,4-3 0,5-7 1,0-3-187,0-3 1,5-4 0,5 0-1,4-1-11,2 0 1,2 0 0,-3 0-1,3 1 76,2-1 0,-1 0 0,3 1 0,-1 2-29,1 2 0,-3 0 1,0 0-1,-1 3 144,-3 3 0,-1-2 0,-1-1 0,-2 2 33,-3 1 0,3 2 0,-4-2 0,1-1 79,0-1 0,-4-1 0,3 5 0,-1-1-34,-3 1 1,-2-1-1,-1 1 778,0 0 0,0 3 492,0 1-1262,0 5 0,-1-2 1,-2 6-1,-1 3 15,1 5 1,0 3 0,0 3 0,-1 2-335,2-2 0,2-1 0,2-2 0,4 0 159,1 1 1,-3-1 0,4 1-1,2-1 50,1 0 1,1-1-1,1-1 1,-1-2 50,0 2 1,1-3-1,-1 0 1,-1 0 68,-3 0 1,-2-3-1,-6 4 1,-1 0 40,-4-1 1,-1 0-192,-7-3 1,-3-1-1,-2 4 1,0-2-374,0-2 1,1-2 118,5-1 1,0-11 0,-1-2 0</inkml:trace>
  <inkml:trace contextRef="#ctx0" brushRef="#br0" timeOffset="51444">8508 9376 8355,'0'-19'0,"-6"1"1191,5 6-926,-4 5 1,5-2 0,1 9-146,3 6 1,-1 8 0,5 5 0,0 3 0,1 6-1,-2 2 1,-2 4 0,-2 2-109,-2 1 0,-1 1 0,0-1 0,2-1-86,2-3 0,-3 3 0,3-5 0,-1 1-344,1-3 1,2-4 0,3-5-1,-2-3-861,-1-3 0,-1-3 1004,-1-3 0,-2 3 0,3-4 1</inkml:trace>
  <inkml:trace contextRef="#ctx0" brushRef="#br0" timeOffset="51445">8508 9674 8355,'0'-13'664,"1"2"-640,4 3 1,3 3-1,7 3-4,1-2 1,7 3 0,-3-3-876,4 2 0,6 2 0,2 0 0</inkml:trace>
  <inkml:trace contextRef="#ctx0" brushRef="#br0" timeOffset="51446">8855 9934 8355,'-12'-12'49,"5"5"1,1 0 0,8 4 0,1-2 0,2-2 46,2-3 1,1 3 0,5-1-189,-1-2 0,2-1 0,1-1 0,2 1-137,-2 3 1,-6-3 0,-2 2 0,-1-2-1,-3-1 1,-2 0 187,-1-1 1,-6 2 0,-2 2-12,-3 0 1,-1 7-1,-1-3 360,1 4 1,5 7 0,1 2 0,2 4-267,0 5 1,0-3 0,4 3 0,0 1-167,0 3 0,6-3 0,0 0 1,3-3-64,-1-3 1,0 2 0,6-8 0,1-1 101,2 1 1,-1-4 0,-3-6 0,-1-3 121,1 1 1,-1-10 0,0 4 0,-1-2 13,-2 0 0,0 1 0,-3-2 74,1-2 0,-5 0 0,4 5 0,-2 0 29,0-1 0,2 6-106,-2 3 1,1 4 0,5 3 0,-2 1 0,-5 10 0,1-2 0,-1 3-26,1 3 0,-3-4 0,4 4 0,-4-1-21,-1-1 0,4 1 1,2-6-1,-1-2-12,1 0 1,3-7 324,0 2-276,-4-2 1,5-8 0,-6-2-1,-1-3-12,-2-1 0,0 3 0,2 1 0,3-2-73,0-1 1,3-1-1,3 1-400,1 3 1,-1-2 0,0 6 242,1 1 1,-1 2 0,1 1 121,-1 0 1,0 5 0,-1 4 144,-2 2 0,0-3 1,-3-1-1,1 0 185,2 0 0,-3-3 0,-1 3-38,1-2 0,-3-1 64,5-4 0,-4 0 130,4 0 1,-4 0-245,5 0 0,-7 2 0,3 2-264,-4 4 1,3-1 0,0 1-1,0 2-253,2 1 1,-1-3 0,5 0 0,-2 1-198,2-2 1,1 4-1,1-5 1</inkml:trace>
  <inkml:trace contextRef="#ctx0" brushRef="#br0" timeOffset="51927">9996 9686 8355,'-8'-7'89,"1"2"0,0 1 1,0 0-1,-1 2 97,1 5 1,2 0-1,5 5-83,0 2 1,0 2 0,0 3 0,0 2 0,0-1 0,1 2 0,2 1-201,1 1 0,6-1 0,-4-4-60,1 2 1,4-5 0,-2-5 0,2 0 64,1 0 1,0-4 0,1-1 0,-1-4 43,1-7 0,-1 1 0,1-3 1,-1-3 48,0 0 0,-3 1 1,-1-1-1,0-1-2,-1-2 0,3 1 1,-6 3-1,0 1-144,1-1 0,-3 1 1,2 0-137,-3-1 308,-1 1 1,0 6 0,0 6 8,0 7 0,0 4 0,0 3 0,0 1 0,0 2 71,0-2 0,4 3 0,2-2-29,1-1 1,-3-1-1,4-1 1,2-1-4,1 0 1,0 1 0,-1-2 0,-2-1-93,2-2 1,-5-4 0,1 3 0,-2 0-128,0 0 0,-1-5 1,-8 4-1,-3-2-128,-3 0 1,-1 0-1,-2-4 1,-1 0-118,-2 0 1,-5 0-1,3 0 1</inkml:trace>
  <inkml:trace contextRef="#ctx0" brushRef="#br0" timeOffset="52088">10058 9426 10084,'6'-2'-1450,"1"9"0,5 13 0</inkml:trace>
  <inkml:trace contextRef="#ctx0" brushRef="#br0" timeOffset="52749">10939 9599 8355,'0'-12'-448,"0"6"0,0 6 0,0 7 0,0 4 696,0 2 1,1-1-1,2 1 1,3-1-151,0 0 0,-1 1 1,3-1-1,1-1-65,2-2 1,2 0-44,-1-5 0,1 0 1,-1-4-50,0 0 1,-3-5 0,-1-3-1,0-3-6,-1-2 1,4-3-1,-3-1 1,4 2 81,0 1 1,0-2 0,1-1 0,-1 2 36,1 1 1,-1 6-1,0 1 146,1 2-171,-1 0 1,-1 11 0,-3 2-36,-3 3 1,-4 2-1,0-1 1,2 0-3,1 1 0,0-5 0,-2-1 0,0 0 6,3 0 0,4-4 0,0 1-11,2-3 1,1-2 26,0-3 0,1 1 1,-1-6-1,1 0 13,-1-2 0,0 0 1,-1 1-1,-1 3 58,-2 2 1,-4 1-63,5 4 1,-7 1 0,4 2 0,-2 2-10,0 2 1,4 1 0,-2 5-1,0-1-266,-1 1 0,5-1 0,-3 0 1,1-1-170,0-2 0,0 2 0,5-4 1</inkml:trace>
  <inkml:trace contextRef="#ctx0" brushRef="#br0" timeOffset="52893">11299 9240 8355,'-13'-13'-491,"6"8"-42,3 5 1,8 5-1,3 8 1</inkml:trace>
  <inkml:trace contextRef="#ctx0" brushRef="#br0" timeOffset="54249">11819 9153 9118,'0'-32'0,"0"5"0,0 5-296,0 5 1,-1 9 0,-2 5 0,-1 6 0,0 6 0,0 7 0,0 6 654,1 5 1,2 5-1,1 8 1,0 3-174,0 2 1,-5 12 0,1-4 0,0 7-139,-1 2 0,3 0 1,-2 0-1,3-2-277,1-2 1,1-4-1,3-9 1,5-5 68,2-5 0,2-10 1,3-10-1,0-6 234,-1-4 0,3-4 0,-1-2 0,-2-4 158,-1-3 1,-2-8 0,-1-4 0,-1 0-78,-2-1 0,-5 0 0,2-4-250,1 1 0,-5-1 0,3 0 0,-4-1 0,-4 0-242,-4 1 0,-3-3 0,-2 9 0,0-2 123,-4 1 1,2 5-1,-4-1 1,1 5 221,3 3 0,1 4 0,1-3 389,1 2-382,5 0 1,7 5-1,10 0 1,4 0-58,2 0 0,9 0 0,-2 0 0,2 0-57,3 0 1,1-1 0,-2-3-1,2-4 79,-1-3 1,-2-2 0,-3 1-1,-1-2-6,-1-3 0,-6 2 0,2-4 0,-3 1 306,-2 3 1,-5-3-1,-3 2-37,-3 0 0,-2 3 1,-3 2-149,-4 2 1,-3 4 0,-2 5 0,1 0-51,-1 0 0,2 5 0,2 5 0,2 4-8,1 2 0,2 6 0,4-2 0,0 0-86,0 1 0,1-2 0,4 2 0,4-3-130,6 0 0,5-6 0,5 2 0,1-6-66,3-2 0,-2-2 1,5-4 138,-2 0 0,5-3 0,-4-2 0,1-6 0,-3-2 31,-3-2 1,-2-2-1,-4 2 1,-3-1 250,-3 1 1,-6-3 0,-1 1 0,-2 2 6,-2 1 0,-2 2 0,-2 1 0,-3 2-101,-4 5 0,1-1 0,-2 1 1,-2 1-65,-4 2 1,1 5 0,-1 3 0,4 1 9,3 2 1,1 7 0,-3-4 0,4 1-255,0-1 0,2 0 1,4-1-134,0 1 1,1-1 279,3 0 0,3-5 1,6-3-1,-1-2 164,1-2 0,-2-2 1,-2-2-1,0-3 104,0 1 0,-2-6 0,1 4-5,2-3 1,-3 0-1,0 2 12,-2 0 1,1 6-145,-2-1 0,-3 8 1,3 5-48,-2 2 1,-2 3 0,0 1-1,1 1-4,3-1 0,-1-2 0,4-4 0,0-2-298,0-1 0,1 2 238,4-4 1,-3 0 0,-1-4 0,2-1 69,1-3 1,-3-3 0,-1-5 0,0-1 41,0 1 0,-3-1 1,3 1-1,-1 0-94,1-1 1,-3 1 0,3-1 0,0 1-34,0 0 0,-4-1 0,2 1 1,0-1 47,-1 1 0,1 1 128,-1 3-33,-2 2 0,7 12 0,-5 2 1,-1 3 2,-1 1 0,2 1 0,1 1-59,2 2 0,-3-2 0,5 2 0,0-2 0,1-1 18,-2-1 1,3-1 0,-3-1 104,3-2 0,2 0-32,-1 5 0,-6-7-56,-6-1 1,-6-4 0,-6-1-52,-1 0 0,5 0-96,0 0 0,7 0-130,1 0 0,1-1 0,7-2 0,2-3-80,1-1 0,1 3 0,1-3 192,-1 2 0,2-3 0,1 2 0,2-1 0,-2-2 34,-2-2 1,0 0-1,-1 1 1,-1 2 375,-2-2 0,0 3 0,-3 0 344,1 2 1,-5-1-228,2 2 1,-2 4-1,-2 0-219,0 7 0,4 4 0,0 1 0,0 1-277,2-1 1,-3 1-1,5-1 1,1-1-466,2-3 0,2 3 0,-1-4 0,1 0 66,-1-3 1,6 3-1,1 0 1</inkml:trace>
  <inkml:trace contextRef="#ctx0" brushRef="#br0" timeOffset="54421">13233 9116 8355,'-12'-7'-620,"-1"1"0,2 8 0,2 2 429,1 4 1,-1 3 0,-3 2 0</inkml:trace>
  <inkml:trace contextRef="#ctx0" brushRef="#br0" timeOffset="54813">13407 8992 8355,'-1'-18'-168,"-2"7"0,-1 9-217,1 9 1,-3 4 0,2 2 0,0 0 606,-1 4 1,3 4 0,-2 6 0,3 2 0,1 0 0,0 1 0,0 4 0,0 0-170,0-1 1,0 1-1,0-5 1,0-1-231,0-2 0,0-5 0,0-2-188,0-1 1,1-6 356,3-3 0,3-8 0,6-1 89,-1-7 1,0 0 0,2-1 0,1-2 42,2-1 0,3 0 0,-2 2-50,2 0 1,-4 7 0,4-2 0,-3 2 0,-1 2-76,-3 0 1,-4 6 0,-2 2 0,-2 3-3,-2 1 0,-3 1 0,-4 1 0,-5 1-16,-2 1 0,-7 2 1,-2-3-1,-2 2-13,1-2 0,-1-5 0,4-2-408,-1 2 1,4-5 71,-2-1 0,9-2 0,2-2 1</inkml:trace>
  <inkml:trace contextRef="#ctx0" brushRef="#br0" timeOffset="55443">13804 8942 8355,'0'-5'149,"0"5"0,-4 5 0,0 9 0,1 1 1,1 3-1,2 3 0,0 3 0,0 5 246,0 3 1,0 1 0,0 4 0,0-1-608,0-3 0,0 6 0,0-5-246,0 1 1,2-6 0,1 0 0,2-5 0,2-3-609,3-4 1,1-4 979,1 0 0,0-6 0,1-2 0</inkml:trace>
  <inkml:trace contextRef="#ctx0" brushRef="#br0" timeOffset="55444">13965 9426 8355,'0'-7'81,"0"0"1,1 4 0,4-1-111,3 1 1,3-2-1,3-1-93,2-1 1,-2 3 0,2-4 0,-2-2 0,-1-1 0,-1-1 0,0 0 0,-1-1-27,-2 1 0,-4-5 0,-5 1 219,0 1 1,-1 6 0,-5 5 0,-5 3 167,-4 1 0,-7 1 0,3 3 0,-2 6 20,1 5 1,4 4-1,0 5 1,3-2-243,5-1 0,3-1 1,5 4-1,1-4-34,3-3 1,4 1-1,9-2-279,4-1 0,3-6 0,4-4 1,2-1-1,1 0-251,-1-1 0,4-7 0,-2-3 0</inkml:trace>
  <inkml:trace contextRef="#ctx0" brushRef="#br0" timeOffset="55804">14883 9339 8355,'4'-8'-29,"1"1"0,2 1 1,3 4-748,1 0 581,1 2 1,6 0 311,3 0 1,2-1 0,4-2 0,0-1 0,2 1 0,-1 2 0,-2 1 0,-3 0-572,-2 0 0,-3 0 0,-7 1 104,-3 3 199,-2 3 1,-23 6 0,-4-1 0</inkml:trace>
  <inkml:trace contextRef="#ctx0" brushRef="#br0" timeOffset="56046">14895 9451 8019,'6'8'-325,"3"-1"0,5-2 601,3-2 1,9-2 0,0-1-364,4 0 1,9 0 0,5-1 0,2-3-1,-2-3-422,-2 0 1,0-4 0,-5 4 0</inkml:trace>
  <inkml:trace contextRef="#ctx0" brushRef="#br0" timeOffset="56327">15242 9116 8355,'-9'-4'436,"5"-1"1,1 3 0,11 4 0,2 4 0,2-1-192,5 1 1,-2 4 0,6-3 0,1 1-232,1 0 0,6 0 1,0 6-1,-3 1-77,-4 2 0,0 1 1,-5-3-1,-3 3-287,-5 1 0,1 0 1,-6 3-1,-1-1 184,-2 1 0,-5 0 1,-2-1-1,0-3-125,-4 0 0,-5-3 0,-3 4 0,0 0-301,0 1 0,-10-5 0,2 3 0</inkml:trace>
  <inkml:trace contextRef="#ctx0" brushRef="#br0" timeOffset="56675">14759 9153 8355,'0'-7'396,"0"13"0,-2 2 0,-2 8-277,-4-2 0,1-1 0,-1 0 0,0 2-33,1 2 1,-4 4 0,4-3 0,-1 0-109,-1-1 1,5 8 0,-3-3-1,0 0-72,0 2 0,5-1 0,-2 2 27,2 0 0,2-5 0,0 0 1,2-2-1,2-2-99,4 2 1,10-5 0,5 0 0,6-4-246,3-4 0,1 3 1,4-4-100,0-1 1,1-1 0,-1-2 0</inkml:trace>
  <inkml:trace contextRef="#ctx0" brushRef="#br0" timeOffset="57541">16508 9041 8355,'0'-8'566,"1"1"-729,3 2 0,3-4 1,5 4-1,2-1 209,3 1 1,3-1 0,8 4-1,2-3 1,1 3 0,-1 0 0,-4 2-1,-3 0 1,-3 0-131,-2 0 0,-3 6 1,-6 1-1,-2 1 1,-1 0 82,-3 2 1,-3 1-36,-5 1 0,3 1 1,-7-1-1,-2 1 115,-4-1 0,0 4 0,-4 2 0,0 0-10,-1 0 1,4 4 0,-4-2 0,2 0 0,3 0-54,2-3 0,2 0-1,1-5 1,3 1-12,1-1 0,2 1 0,4-1 0,7-5 1,4-3-1,6-3 23,2-1 1,2-4 0,4-1 0,-1-1-94,1 1 1,0-4 0,0 5 0,-2 2-250,-2 0 0,-3 2 0,-6 0 0,1 0-965,-1 0 1165,0 0 1,1 6 0,-1 1 0</inkml:trace>
  <inkml:trace contextRef="#ctx0" brushRef="#br0" timeOffset="57730">16470 9289 8355,'0'-12'338,"2"1"1,2 3 0,4 2-384,3 1 1,7 2-1,3-4 1,2 0-1,3 2 1,3-2-1,6 1 1,2-1 143,0 0 1,3 5 0,-7-2-995,3 2 0,1-3 0,0-2 0</inkml:trace>
  <inkml:trace contextRef="#ctx0" brushRef="#br0" timeOffset="58258">17934 8979 8355,'7'-18'3,"2"0"1,-5-2-1,-1 3 1,-3 3-1,-4 3 114,-4 3 1,-7 3 0,-3 5 0,0 0-16,0 0 1,-4 5-1,1 3-25,-2 3 0,-2 7 1,0 2-1,0 0-6,1 1 1,4 0 0,4 4 0,3 1 0,5 1-57,4 2 0,3 0 0,2-4 1,4-2-152,8-2 0,1 1 0,8-5 1,4-2-2,6-1 0,-1-8 0,4-1 0,1-4-95,-1-1 0,4-1 0,-10-2 1,-2-3-398,0-1 1,-9 3 410,-6-4 1,0 0-1,-5-5 1</inkml:trace>
  <inkml:trace contextRef="#ctx0" brushRef="#br0" timeOffset="58450">17636 9141 8841,'6'-7'0,"3"3"0,5 1 0,4 0 0,1-1 0,5 0 0,3 0 0,6-2 0,5-1 0,2-2 0,2-2-251,2-2 0,-5 5-1092,-2 0 1027,-5 5 1,-2-8-1,2 4 1</inkml:trace>
  <inkml:trace contextRef="#ctx0" brushRef="#br0" timeOffset="58721">17921 8533 10171,'-7'4'0,"3"8"0,3 10 0,1 7 0,0 4 0,0 5 0,-1 4 0,-2 7 0,-3 6 0,1 4 0,-2 4 0,1 2 0,0 1 0,-1 0 0,-2 1 0,1-3 0,1-2 0,2-5 0,1-5 0,-1-5 0,1-4-1110,2-6 1,-5-3 0,0 4 0</inkml:trace>
  <inkml:trace contextRef="#ctx0" brushRef="#br0" timeOffset="59867">19025 8582 9169,'13'-31'0,"-2"3"0,-2 5 0,-2 3 0,-1 3 0,-5 1 0,-5 4 33,-8 4 1,-2-2 0,-8 6 0,-3 1 0,-4 3 0,-3 4 0,-1 6 0,0 4 0,1 4-1,2 1 1,3 3 168,0 1 0,7 4 1,2 2-1,3 4-252,4 2 1,6 3 0,1-1 0,6 0 0,5-1 0,6-2 0,5-2-467,4-2 1,6-1 397,1-4 1,5 0-1,-2-2 1,1-2 22,0-4 1,-5-4-1,-1 0 1,-5-1 165,-5 1 0,-5-1 0,-4 0 0,-3 1 126,-4-1 0,-7 1 0,-2-1 0,-4 0-83,-5 1 1,-2-1 0,-7-1 0,-2-1-81,-1-2 1,0-4 0,5 3 0,-1-1-373,0-4 0,6 0 0,2-2 0,3 0-340,2 0 0,0-6 0,-1-1 1</inkml:trace>
  <inkml:trace contextRef="#ctx0" brushRef="#br0" timeOffset="60000">19571 9054 8355,'-13'0'-656,"1"0"1,-6 5 0,-1 2 0</inkml:trace>
  <inkml:trace contextRef="#ctx0" brushRef="#br0" timeOffset="61225">15416 4242 8355,'0'-13'0,"0"1"0,0-1 0,0 5-69,0 0 1,-1 5 0,-5-1-1,-5 3 151,-4 1 1,-7 1 0,3 3 0,-2 4 0,0 3 0,-1 2 0,-1 1-1,-2 2 1,2 3-16,2 1 1,4 3 0,9-4-176,4 1 0,3 3 0,1-2 0,1 2 0,3 2-67,4 0 0,8-2 0,2-1 1,1-1-62,3 1 0,1-3 0,1 2 1,-2 0 186,-2-2 1,-4 0 0,-1-4 0,-4 2 233,-3-2 1,-4-1 0,3-2 105,-1 1 0,-4-1 0,-4 1 0,-4-1-129,-1 0 0,-2-2 0,-7 0 0,-2 2 0,-1-1-143,-3 0 0,3 3 1,-2-6-1,0 3-294,2 2 1,-3-5-1,4-1 1,0-2-408,0-2 0,2 2 415,3 0 1,1-7-1,0-5 1</inkml:trace>
  <inkml:trace contextRef="#ctx0" brushRef="#br0" timeOffset="61381">16011 4688 8355,'-5'-7'-656,"-3"3"1,-14 14 0,-5 3 0</inkml:trace>
  <inkml:trace contextRef="#ctx0" brushRef="#br0" timeOffset="80369">10778 7131 8355,'0'-12'134,"0"0"0,0-1 1,0 1-1,0-1 1,0 1-1,-2 1 1,0 1 399,-3 2 0,0 5 0,2 0 0,-1 6 1,1 7-1,0 5-416,-1 6 1,3 2 0,-5 2-1,2 1 1,0 2 0,1 1-1,2-2 1,1-1 0,0-1-76,0 0 1,6-4-229,2-1 1,4-9-1,3 0 1,3-4 0,2-4-113,2-2 0,1-7 0,0-6 0,0-4 126,-3-3 1,-6-2-1,0-4 1,-6-1 71,-2-3 1,-4 3 0,-7-3-14,-8 3 1,0 2 0,-9 4 0,-3 4 0,-3 5-148,1 3 1,-4 7 0,1 1 0,1 7-554,3 4 1,-7 12-1,7 3 1</inkml:trace>
  <inkml:trace contextRef="#ctx0" brushRef="#br0" timeOffset="93496">10728 6623 7378,'0'-13'0,"0"1"0,0 0 0,0-1 0,0 1-10,0-1 0,0 1 0,0 0 0,0-1 0,0 1 60,0-1 0,1 2 0,2 2 38,1 0 0,5 5 1,-4-4-1,2-2 1,1-2-30,-1-5 0,4 2 0,-3-5 0,3-4-61,2-3 1,-5-1 0,0-5 0,2-1-9,1-2 1,1-6 0,2 0 0,1-1-75,2 0 1,-1-6 0,-3 3 0,1 2-5,2 0 0,-2 4 0,3-4 0,-4 1 60,0 3 1,-2 3-1,-2 3 1,0 2-52,0 2 1,2-3 0,2 4-32,-1 1 0,1 6 0,-1 1 0,0-1 28,1-1 0,0-2 1,1 0-1,0 0 0,-3 1 27,0-1 0,0 0 0,2 0 0,-1 0 29,0 1 1,-3-1 0,-1 0-1,0 2 105,-1 2 1,0-1 0,-4 5-1,1 2-47,-1 1 1,2-2 0,-1-1 0,0 2 2,2 1 1,-5 2 0,5 0-31,-1-1 0,-3 1 1,2-1-1,-1 1 30,1 0 1,-3-2 0,3-1-29,-2-2 1,2 1-1,0 2 1,-1-1-1,-1-2 0,2 2 0,-2 1 0,3 2 0,-1-1-28,1 1 1,0 4-1,-2-1-13,1 0 0,2 2 37,-2-1 1,-2 1-51,7-2 0,-5 4 1,4 3-175,2-2 1,-3 3 164,1-3 0,0-3 0,5 0 0</inkml:trace>
  <inkml:trace contextRef="#ctx0" brushRef="#br0" timeOffset="93711">11485 4589 8355,'-9'4'-248,"1"0"0,1 6 0,-3-2 0,2 3 0,0 1 255,1 1 0,-4 1 1,4 1-1,-1 3 77,0 1 1,-1-2-1,-2 5 1,2 2-109,0 4 1,3 6 0,-4 1 0,2 5-391,-2 5 0,-1 9 0,-1 3 1</inkml:trace>
  <inkml:trace contextRef="#ctx0" brushRef="#br0" timeOffset="104439">2542 11943 9051,'0'-20'0,"0"0"0,0 3 0,0 1 0,-1 3 0,-2 0 0,-2 2 303,-2 3 1,-1-2-1,-5 6 1,-1 1 0,-2 2-1,-5 1 1,-2 1 0,-2 5-1,0 5 1,2 5 162,2 4 0,-2 2 1,3 7-1,1 4-423,3 3 1,6 5-1,3 2 1,2-1 0,3 1-1,5-1-367,5 0 1,9-5-159,3 1 0,5-3 0,3-7 0,3-5 0,3-5-233,0-4 1,9-7 0,-6-4 0,2-6-2,-1-5 0,-2-9 0,-3-5 611,-4-5 1,-3 0 0,-1-3 0</inkml:trace>
  <inkml:trace contextRef="#ctx0" brushRef="#br0" timeOffset="104796">2939 11646 8355,'-12'-13'1946,"0"7"-1841,5 0 1,1 7 0,6 4 86,0 3 0,0 4 0,0 3 0,2 3 0,0 3 0,4 5 1,-1 6-1,1 4 78,-3 1 0,-1 6 0,1 1 0,1 1-618,-1 1 0,0-5 1,-1 2-1,3-3-243,-3-5 1,4-6-1,-1 2 1,1-4-188,-1-2 1,4 1 0,-5-9 423,-1-2 0,3-1 0,1-2 0</inkml:trace>
  <inkml:trace contextRef="#ctx0" brushRef="#br0" timeOffset="105531">3373 12142 8468,'0'-13'404,"0"1"0,-1 4 0,-2 0 67,-1-2 0,-1 0 0,2 1-174,-1 0 0,-2 7 0,2-3-234,-4 4 0,-3 1 0,-2 1 1,1 4-42,0 3 0,-1 4 1,1 3-209,-1 2 1,1 4-1,1-3 1,1-1 0,3 3-298,2-1 0,1-2 1,4 2-1,0-1 38,0-3 0,5-5 1,4-4-1,2 0 261,1-3 0,-4-2 0,1-2 0,0-3 231,2-5 1,0-2 0,-1-2 0,-3-3 168,-2 0 1,1-1 0,-3 5 0,1 0 153,-2-1 0,0 1 0,-2-1-23,0 1 1,0 4-307,0-1 1,1 8-70,3 1 0,-1 5 1,4 8-1,-2-1-159,-2 1 0,4-1 0,1 1 0,2-1-67,-2 0 0,3-1 1,-2-1-1,2-3 26,1-2 0,0 0 1,1-5-1,-1 0 145,1 0 0,-5 0 0,0-2 0,0-2 72,-1-4 0,0 1 0,-4-1 0,1-2 257,-1-1 0,-2-1 0,1-1-17,2 1 1,-3-1-1,3 1 114,-2-1-104,3 7 0,-2 0 0,5 6 0,0 1-47,-1 4 0,0 1 1,-3 8-1,3 1-319,0 2 0,4 0 0,-3-5 0,3 0-788,2 1 0,-1-2 380,1-3 1,5 3-1,1-4 1</inkml:trace>
  <inkml:trace contextRef="#ctx0" brushRef="#br0" timeOffset="105532">3646 11894 8355,'-12'-6'-333,"-1"5"0,7-3 1,1 8-74,4 4 0,12 3 0,3 2 1</inkml:trace>
  <inkml:trace contextRef="#ctx0" brushRef="#br0" timeOffset="106051">3857 12105 8437,'0'-13'0,"2"2"0,0 2 0,4 2 694,1 1 0,-5 1-580,3 1 0,1 2 0,3-2 0,0 4 0,1 4-73,-2 4 1,-5 8-1,3 0 1,-2-1-28,0-1 1,0-2-1,-4 1 1,0-1-246,0 1 1,1-1-13,3 1 0,-1-7 0,5-1 122,2-4 1,-3-2-1,0-4 55,-2-3 1,1-3 0,-3-1 0,1-1 60,-1 1 0,2-1 0,-1 1 0,0 0 51,2-1 1,-3 5 0,5 1-44,2 2 1,-4 0-4,3 5 0,-2 6 0,2 2 1,-2 3-24,-1 2 0,2-1 0,-3-1 25,2-3 0,-3 2 0,3-4 0,0-1 0,0 1 8,3-4 0,-3 0 0,1-2 36,2 0 1,1-6-59,1-2 0,-4-2 1,-1 1-1,0 2-15,0 1 0,-3-2 33,4 4 0,-4 0 0,3 5 26,-1 3 0,2 3 0,-4 5 1,0 1-240,2-1 0,-3-1 0,5-1 1,2-3-519,1-2 1,1 4 465,0-5 1,1 0-1,-1-4 1</inkml:trace>
  <inkml:trace contextRef="#ctx0" brushRef="#br0" timeOffset="106379">4688 11919 9788,'-5'-7'-719,"3"3"0,-2 8 0,3 4 0,1 3 424,0 1 1,5 1-1,2-1 1</inkml:trace>
  <inkml:trace contextRef="#ctx0" brushRef="#br0" timeOffset="106380">4676 12254 6917,'0'12'-592,"12"-12"1</inkml:trace>
  <inkml:trace contextRef="#ctx0" brushRef="#br0" timeOffset="106699">2791 12787 8355,'12'-6'117,"6"5"0,3-9 0,7 6-200,6 1 1,7-2 0,4-1 0,4 1 624,0-1 1,10-2 0,5 3 0,2-1-169,1 1 1,8-1-1,-2 3 1,1-1-257,4 1 0,4 2 1,0 0-446,-1-4 1,0 3-1,-4-5 1,0 1 0,-2 4-933,-3 0 0,-8-3 0,4-2 1</inkml:trace>
  <inkml:trace contextRef="#ctx0" brushRef="#br0" timeOffset="108017">6437 11683 9136,'-2'-11'0,"0"1"0,-1 3 331,4 2 1,5 1-1,6 2-271,1-2 0,5 3-118,2-3 1,4-2-1,0 1 1,1-1-1,0 1 1,0 1-1,-2-1 1,-2 1-659,-5 2 0,2-4 568,-1 2 1,-6-2 458,-7 2 0,-8 3-216,-4-3 1,-3 7 0,0 2 0,2 2 169,5 3 1,-1 5 0,1 3 0,1 0-153,1-1 0,2 6 0,0-3 0,0 4-24,0 0 0,2 1 1,1 0-1,2 1-33,2 3 0,-3-3 0,3 5 0,-1-2 20,-4 0 0,4-1 0,-2-3 0,-1 0 1,-2 0 0,-1-2 0,0-1-16,0-1 0,0-6 1,0 2-1,-1-3 1,-2-2-51,-1 0 0,-6-1 0,2-1 0,-3-3-60,-2-2 0,0 1 0,-2-3 0,-3 1-190,-2-1 0,0-2 0,-4-1 0,2 0-180,1 0 1,2 0-1,-3 0 1,3 0-480,1 0 1,0-4 473,1 0 0,4-6 0,-5 3 1</inkml:trace>
  <inkml:trace contextRef="#ctx0" brushRef="#br0" timeOffset="108185">6288 12030 8355,'1'-16'152,"4"1"1,4 2-1,6 4 1,6 0-1,2 1-747,2 0 1,-3 4 340,3-5 0,-2 7-168,11-3 1,-1-1-1,4-1 1</inkml:trace>
  <inkml:trace contextRef="#ctx0" brushRef="#br0" timeOffset="109455">7813 11956 8444,'0'-17'0,"0"-1"0,0 0 48,0 1 1,-1 0 0,-2 5 0,-2-1-1,-2 2 42,-3 3 1,-1-2 0,-1 6 0,-1 3-1,1 4 1,0 5 0,-1 3-136,1 1 0,-1 5 0,2 1 0,2 0 0,2 1 0,1-1-144,4 0 0,0-2 0,2-3 26,0-1 1,2-1 0,2-3 0,4-4 105,3-2 0,1-2 1,-1-2-1,-1-2 41,-2-4 1,1-3 172,3-1 0,-4 1 154,1 2-255,-7 4 0,4 6-63,-6 3 1,4 3-1,2 6-104,0-1 0,3 0 1,3 1-1,0-1-213,1 1 0,-1-1 0,1-1 0,-1-1 118,0-2 1,1 0-1,-1 5 1</inkml:trace>
  <inkml:trace contextRef="#ctx0" brushRef="#br0" timeOffset="110093">8421 11906 8812,'0'-16'0,"0"-1"0,0 2 320,0 1 0,0 2-160,0-1 1,-5 7 0,-4 3-172,-2 6 0,-1 3 1,-2 7-1,-1-1 119,-1 1 1,-1 0 0,3 4-126,-2 4 0,3-2 0,-1 0 0,5 1 0,1-1-54,1 3 0,1-4 0,6-2 0,0-2-305,0-2 0,6-5 0,3-2 0,5-4 185,3-1 1,3-1 0,-3-4 0,-1-3 203,2-3 0,-4-7 0,3-3 0,-5-3 44,-4-5 1,3 1 0,-4-5 0,1-1 5,1-2 1,-2-3-1,2-1 1,0-2-121,0-3 1,-2 0 0,0-3-1,-2 2 21,-2 5 1,-1 8 0,-2 5 0,0 6 139,0 6 1,-6 9 0,-1 8-95,0 10 1,-2 13 0,3 9 0,1 3 320,-1 1 1,2 1-1,4 2 1,0 2-188,0-2 0,0 2 0,1-2 1,4-2-243,3-4 0,3-2 0,1 1 0,1-4-139,-1-3 0,0-7 1,1-2-1,-1-5 69,1-4 0,-1-2 0,0-6 1,1-2 39,-1-2 0,1-7 1,-1-7-1,0 1 336,1-1 0,-5-3 0,0 3-79,2-1 0,0 4 0,-1-1 0,-2 5-71,-1 3 1,-1 5 0,-2 1-70,1 4 0,0 5 0,-4 6 0,2 0-18,2 4 0,-1-3 0,3 2 0,1-2-250,0-2 0,1 1 1,5-2-1,-1-3-554,1-4 591,5-2 1,-5 3-1,5 2 1</inkml:trace>
  <inkml:trace contextRef="#ctx0" brushRef="#br0" timeOffset="110648">8843 11534 8355,'-13'0'-208,"1"0"0,0 0-1345,-1 0 1275,6 11 1,2 2 252,5 7 1,0 4 0,0-5 0</inkml:trace>
  <inkml:trace contextRef="#ctx0" brushRef="#br0" timeOffset="110649">8930 11795 8355,'-7'-6'-189,"1"3"400,6-5 1,6 5 0,2 1 0,3 4 15,1 7 0,1 2 1,-2 1-1,-1 0-117,-2 1 1,-1 3 0,1 2-1,-4 0-117,-2 0 1,-2 3 0,0-5 0,0-1-65,0-1 1,0-5-110,0-1 0,0-7 114,0-1 0,0-5 0,0-9-118,0-3 1,0-2 0,1-6 0,3 2 0,3 1-95,0 1 1,4 2 0,-3-3-26,3 1 1,-3 6 0,2 0 0,2 5 64,4 6 1,6-3 0,-3 0 0</inkml:trace>
  <inkml:trace contextRef="#ctx0" brushRef="#br0" timeOffset="110994">9277 11956 8355,'-4'-13'879,"0"1"0,0 4-767,4 0 1,0 3 0,1-2 0,3 1 0,4 0 0,3-1-109,2 0 1,-4 3 0,2-3 0,3 0-417,0 1 0,0-1 0,-2-3 251,1 2 0,-2-1 8,-3-3 1,-3 0-1,-5-1 1,0 1 95,0-1 1,-1 5 0,-3 1 0,-4 2 204,-3 2 0,-2-3 0,1 2-20,-1 2 1,1 6 0,0 4-1,1 3-71,2 1 0,0 5 0,4 1 1,3 1-93,0 3 0,2-2 1,2 0-1,2 1-197,4-2 1,5-1 0,3-7 0,5-1-700,2-2 0,2-5 695,0 1 0,0-3 0,-1-1 1</inkml:trace>
  <inkml:trace contextRef="#ctx0" brushRef="#br0" timeOffset="111480">9736 11757 8355,'0'-8'1714,"0"0"-1381,0-2 1,-6 6 0,-2 4-1,-2 7 1,1 4-441,0 1 0,3 5 0,-4-1 0,3 1 1,2 1 0,0-3 0,5 4 0,0-1-332,0-3 0,10-1 1,2-3-1,4-2-107,2-5 0,1-3 0,6-1 1,1-1-677,3-3 1221,-3-3 0,4-11 0,-5-2 0</inkml:trace>
  <inkml:trace contextRef="#ctx0" brushRef="#br0" timeOffset="111481">10033 11571 8355,'0'-31'0,"0"-4"0,0 5-1296,0-2 1225,0 5 0,0 0 0,0 8 0,-1 3 1091,-3 5 1,1 0-596,-5 6 1,5 7-1,-1 6 1,3 5-155,1 3 1,0 3 0,0 6 0,0 1-93,0 3 1,0-1 0,1 5 0,2 0-123,1-1 0,1 2 0,-2-4 0,1 1-483,-1-1 0,3-1 1,-1-6-316,2-2 0,-3 1 0,3-5 0,-1-2 96,-4-1 1,0-7 0,-2-2 0</inkml:trace>
  <inkml:trace contextRef="#ctx0" brushRef="#br0" timeOffset="111746">9909 11733 8355,'-6'-6'-58,"0"3"1,7-4 0,5 2 0,5 1-1,6 0-415,2 0 0,1-5 711,5 5 1,4-6-1,2 4 1,0-3 0,2 2-1,0 2 1,-2 1-6,-5-2 0,0 5 1,-9-3-139,-2 2 1,-7 8-1,-4 2 1,-2 3 18,-2 2 1,-5-1 0,0 2 0,-1 1-189,1 1 0,1 5 0,4-4 0,0-2-612,0-1 0,4-2 0,3-1 124,4-3 1,-2 3 0,9-4 0</inkml:trace>
  <inkml:trace contextRef="#ctx0" brushRef="#br0" timeOffset="112494">10381 11447 8355,'-13'0'35,"5"0"0,1 2-958,2 2 0,1 3 711,4 5 1,5 1 0,2-1 0</inkml:trace>
  <inkml:trace contextRef="#ctx0" brushRef="#br0" timeOffset="112495">10703 11671 8355,'-1'-11'0,"-2"1"-72,-1 2 0,-6 4-18,2-5 1,-3 7 0,-1-3 0,-1 4 276,1 1 0,-2 0 0,-1 0 0,-2 1-128,2 4 0,1 1 0,2 7 0,0-1 80,-1 1 0,5-1 0,1 0 0,2 2-124,2 3 1,1-3-1,4 2 1,2-4-181,4-3 1,3 0 0,2-5 0,-1-1-125,0-1 1,1-2 0,-1 0 0,1 0 187,-1 0 1,0-6 0,-1-2 0,-2-3 83,-5-2 0,1-3 0,-1-1 0,1 2 175,0 1 0,-3-2 0,2-1 0,-2 2 91,3 1 1,-3 2 0,5 0-35,-1-1 1,3 6-34,0 3 1,2 3 0,1 1-82,0 0 1,1 5 0,-2 4 0,-1 2-43,-2 1 1,-1 0-1,2 1 1,-2-1-38,-1 1 0,-1-1 1,-2 0-1,1 2-58,-1 3 0,-2-8 0,-1 4-40,0-2 1,0 0 91,0 1-7,0-5 0,0-3 0,0-8 0,2-4-59,2-3 1,-1-3 0,5-1-1,0-2-181,-1 2 0,4-3 0,-3 0 1,3 0 174,2 1 1,-1 0 0,0 5 0,1 1 139,-1 2 1,1 4 0,-1 5 37,0 0 0,-5 5 0,-2 5 1,-3 5 18,2 6 0,-2 2 1,2 2-1,-1 0-993,1 0 1,-1-5 202,5 1 1,0-6 0,4 3 0</inkml:trace>
  <inkml:trace contextRef="#ctx0" brushRef="#br0" timeOffset="113328">11745 11435 8355,'0'-8'2,"0"-1"0,1 1 133,4 1 1,-4 0 0,3 3 0,-1-3 0,0-1 0,2 0 0,2 0 312,3 1 1,-4 1 0,3 6-345,0 0 1,2 2 0,0 2-75,-2 4 1,-4 7 0,-5 3-1,0 0-56,0 0 0,-1 4 1,-2-3-1,-1 2 58,1 0 1,2-6 0,1 1-145,0-2 0,1-3 0,3-3 0,5-4 0,2-2 18,1-2 1,2 0-1,1-2 1,2-2-59,-2-4 0,3-3 0,-2-3 0,-1-1 168,-1-1 1,-2-5-1,1 3 1,-1 0 138,1 0 0,-5-4 1,0 3-1,0-1 193,-1 4 1,-1 6-29,-6 2 0,0 2-272,0 2 0,0 7 1,0 14-1,0 3-27,0 4 1,0 2 0,0 1 0,1 5-73,3 4 1,-1-4-1,4 8 1,0 0 76,0-2 0,1 1 1,3-1-259,-3 4 1,2-2-1,-6 4 1,-1 0-1,-2-1 34,-1-1 0,-1 0 0,-3-6 1,-4-3 176,-4-4 1,-1-5 0,-2-2 0,-3-4 34,-2-4 1,0 0 0,-5-10-1,0-1 79,0-2 1,5-2 0,0-3 0,2-6 68,3-5 1,3-4-1,4-6 1,3-1-331,4-3 0,2-3 0,5-7-29,6-2 1,6 4 0,8-2 0,3 6 0,4 3-68,3 2-560,1 8 0,1-4 0,-1 5 0</inkml:trace>
  <inkml:trace contextRef="#ctx0" brushRef="#br0" timeOffset="119365">12960 11286 8355,'-6'-7'225,"1"2"1,10 5-403,3 0 0,4 0 1,3 0-1,3 0 122,2 0 1,6-2 0,7-2-1,3-4-18,1-3 0,0-1 0,-1-1 0,-3 1-11,-4-1 1,-7 1-1,-3 0 1,-2-2 117,-6-3 0,0 2 1,-7-6-1,-1 1-79,-2 0 1,-1-2 0,0 6 165,0 1-38,-5 1 0,-2 8 1,-4 6 27,2 7 1,4 6-1,5 2 1,0 3-140,0 1 1,0-2 0,1 3 0,2 1-819,1-2 499,6 5 0,-3-11 0,5 5 1</inkml:trace>
  <inkml:trace contextRef="#ctx0" brushRef="#br0" timeOffset="119853">13159 11001 8355,'-8'-28'276,"-1"4"0,7 1 0,-3 11 90,4 0 0,1 3 0,0 4 0,0 5-151,0 10 0,4 3 0,0 11 1,0 3-1,1 4-93,-1 3 0,4 2 0,-4 2 0,0 4-333,2 3 1,-5-1 0,3 0-1,-2-1-277,-2-3 0,5-3 0,2-4 0,1-5-56,1-6 0,3-1 0,6-9 0,0-5-141,0-4 1,4-3 649,-2 0 1,-2-11-1,0-3 1</inkml:trace>
  <inkml:trace contextRef="#ctx0" brushRef="#br0" timeOffset="120945">12898 11311 9059,'-5'-4'0,"6"0"0,10 1 300,9 2 1,0-1 0,4-1-311,2-1 1,12-10 0,4 2 0,5-3 0,2-2 0,0-1 0,-4 1-454,-4-1 0,-3 1 1,-5 3-1,-4-1 1,-5-1 135,-3 0 0,-3-3 0,-6 0 0,-1-2 380,-2 1 1,-4 0-1,-5-2 1,0 2 225,0-3 0,-4 4 0,-1 0 274,-2 1 0,-2 3-282,-3 7 0,5 3 1,3 11-1,3 6-122,1 8 1,0 3 0,0 3 0,0 2 3,0 1 1,4 9-1,0-2 1,-1 1 8,-2 2 0,-1-5 1,1 8-182,3-4 1,-2-5 0,2 0-1,-3 1-118,-1-3 0,2-5 1,0-6-1,4-4 1,0-3-164,-1-4 1,5-6 0,-2 0 92,3-6 1,1-5-1,1-7 1,-1-3 51,1-2 0,-1 1 0,0-3 0,1 3 52,-1 1 0,1 1 0,-2 5 1,-2 0 130,0-1 0,-5 6 159,4 3 1,-5 8 0,2 5 0,-1 2-6,0 1 0,2 4 1,-3 2-1,2 0-111,2 0 0,-3 4 0,5-2 1,0-1-72,2-3 1,2-2 0,0-1 0,3-1-75,0 0 0,2-5 0,-3-3 0,3-2 18,1-2 0,-2-6 0,2-2 0,0-3 136,1-1 0,-5-6 0,1-2 0,-3 0 27,-5-1 1,2 2 0,-6-3 0,-1 2 12,-2 2 0,-5 2 1,-2 5-1,0 1-127,-4 2 0,-5 5 0,-2-1 0,2 3-143,1 1 0,2 5 0,-1 4-11,1 2 0,1 2 0,1 2 0,3 3 33,2 2 0,1-5 0,4 3 0,0-2 0,0 1-57,0-2 0,5-3 0,4-2 116,2-2 1,5-5-1,1 1 1,-2-4 165,-1-4 0,-2-3 1,0-5 105,1-1 1,-6 1-1,-3 0 22,-3-1 1,-1 1 311,0-1-527,0 1 0,0 6-50,0 6 1,2 6 0,0 6 0,3 1-1,-1-1 18,1 1 0,1-1 1,3 0-59,0 1 1,-1-5 0,4-1 0,2-2 0,1 0-93,2 0 1,-1-4 0,-3 2 0,0-4-177,4-3 1,-3-6 0,2 2-1,-2-3 196,-2-2 0,0-5 0,-3-2 0,-1-2 172,2 1 1,-3-7 0,0 4 0,-2-4-78,-2-2 0,0-1 0,0-3 0,1 1 304,-1-1 0,-2-1 0,-1 2 81,0 4 0,0 0 0,-1 3 556,-4 3 0,4 9-608,-3 5 1,3 15 0,1 15 0,0 2-107,0 2 0,4 5 0,0 3 0,0 2-84,1-2 1,-3 7 0,2-3-1,-3 2-202,-1-1 1,0-1-1,2-1 1,0-3-375,3-4 0,0-3 0,-2-2 1,2-4-667,2-3 0,-3-3-78,5-2 1234,-7-5 0,4-1 0,-6-6 0</inkml:trace>
  <inkml:trace contextRef="#ctx0" brushRef="#br0" timeOffset="121200">14238 11274 10181,'5'-7'55,"4"3"1,3 1 0,6-1-1,5-3-125,5 0 1,8-4 0,0 4-1,4-1-1028,0 0 0,-2-1 0,-1-3 1</inkml:trace>
  <inkml:trace contextRef="#ctx0" brushRef="#br0" timeOffset="121708">15143 11385 8355,'0'-12'125,"0"0"0,2 1 447,2 2-487,-3 4 0,6 5 0,-4 1 0,1 3-182,-1 5 1,2 2 0,-1 1-1,-1 0 47,-2 1 0,1-1 0,1 1 1,1-1-29,-2 0 1,4-3-1,0-2-40,0-2 0,-1-1 0,3-4-3,1 0 0,-2 0 1,2 0-1,0 0-44,2 0 1,-2-5-1,-1-4 1,0-2-1,0-1 149,1 0 0,-5-5 1,3 0-1,0 2 277,-1 2 0,-1 4 1,3 1-18,1-2 1,4 5 0,2 1-116,2 2 1,-1 8 0,-2 2 0,1 3-83,2 2 0,-5 0 0,-5 2 0,-2 2-121,-2-2 0,-1 0 0,-2 0 0,-2 1-17,-2-5 1,-3 1 0,-5-5 0,-1 0-284,1-3 0,-5-1 0,1 0-523,1 1 699,1 0 0,2-10 0,-1-1 1</inkml:trace>
  <inkml:trace contextRef="#ctx0" brushRef="#br0" timeOffset="121963">15391 11075 8355,'-12'-12'568,"1"8"1,3 7-2251,3 8 1163,4 4 0,7-3 0,1 1 0</inkml:trace>
  <inkml:trace contextRef="#ctx0" brushRef="#br0" timeOffset="123330">16086 11261 7822,'0'-26'0,"0"5"0,-2 8-91,-2 4 1,-3 4-1,-4 4 1,2-2-1,0 0 1,0 3-1,-1 4 1,1 4 274,0 6 1,7 0-1,-4 5 1,2-1-50,0-3 0,0 3 1,4 0-1,0 0-105,0 0 0,1-1 0,3-5 0,4-1-154,3-3 0,3-2 1,1-6-1,3 0 77,2 0 1,-4-6 0,3-3-1,-1-5 53,-3-3 0,-1-5 1,-3 3-4,-2 0 0,-4-1 0,-6 5 0,-3-1 0,-5 0-260,-2 3 0,-1 4 1,-2 3-1,-1 0-144,-2 3 0,1 2 329,3 1 0,1 0 0,0 0 1</inkml:trace>
  <inkml:trace contextRef="#ctx0" brushRef="#br0" timeOffset="123331">16346 11237 8355,'-5'-20'1034,"3"2"-865,-3 11 1,10 2-1,4 6 1,2 3-125,1 5 0,0 2 0,1 2 0,-1 3 0,1 2 1,-2-1-1,-2 3 0,-2-2-418,-1 0 0,-2 2 0,-4-3 0,0-2 206,0-1 0,0-6 0,-1-1 134,-4-2 0,4-2 0,-3-7 73,3-4 1,1-5-1,0-2 1,0-3-65,0-1 0,0-2 0,1-3 0,3 0-197,4 3 0,3-1 0,2 4-95,-1-1 0,5 4 1,1-2-1,-1 4 1,3 2-112,-1 2 427,-4-2 0,9 5 0,-5-7 0</inkml:trace>
  <inkml:trace contextRef="#ctx0" brushRef="#br0" timeOffset="123332">16780 11013 8355,'-4'-23'-32,"0"2"1,0-2-1,4 3-442,0 1 809,0 1 1,0 6-1,1 1 164,3 3 0,-2 5 0,3 10-386,1 5 0,-5 9 0,3 1 0,-2 5-72,-2 6 1,0 3-1,0 0 1,0-1-59,0-2 0,0 0 0,0 4 0,0-1-370,0-3 0,0-3 0,0-5 0,1-2-1643,3-2 1648,3-3 0,6-6 0,-1 1 1</inkml:trace>
  <inkml:trace contextRef="#ctx0" brushRef="#br0" timeOffset="123333">16656 11162 9446,'-1'-7'-252,"5"2"1,7 1 341,6-1 0,2 1 0,7 3-118,3-3 1,1 2-1,5-3 1,-3 1-381,-2 0 0,-1-5 1,-4 4-1,-2-2 1,-2-3 79,-5-1 0,-2-5 0,-3-2 0,-3 0 323,-4 0 0,-2-4 0,-4 1 1,0-2 124,-2-2 1,-5 6 0,4 2 0,-2 3 393,-3 2 0,3 5 0,-1 3-3,-2 3 1,5 6 0,1 5 0,2 5-365,2 6 1,0 2-1,2 3 1,2 2-48,4 1 1,2 4-1,-1-3 1,-2 0-120,-1 1 1,2-2 0,-2-6 0,-1-1-106,1-1 1,-1-6 0,-2 2 0,1-4-25,-1 0 0,4-6 66,1-3 0,-1-3 0,1-2 8,2-3 1,-3-2 0,0-4 0,-1 2-17,1-1 0,2-2 0,2-2 1,-2 2-32,0 3 0,-1 2 1,4 6 190,1 0 1,-1 0 0,-1 2 0,-1 2-21,-2 4 0,-4 3 0,4 2 0,1-1-48,-2 0 0,4 1 0,-3-1-860,3 1 0,1-1 0,1 0 1</inkml:trace>
  <inkml:trace contextRef="#ctx0" brushRef="#br0" timeOffset="124100">17574 11125 9777,'-1'-12'0,"-3"0"0,-5 4 0,-2 4 387,-1 3 0,0 1-329,-1 0 0,5 5 1,1 3-1,1 4-131,4 0 0,-4 0 0,2 1 0,1-1-207,2 1 1,1 3 0,0 1 0,1-2 1,3-1 1,-1-2 0,5-1 65,2-3 0,1 2 1,2-6-1,-1-1 55,0-2 0,1-2 0,-2-3 1,-2-5 161,0-2 1,-2-1 0,1-2 0,-4-1 64,-3-2 0,-1 1 0,0 2 0,0-1 72,0-2 0,-1 1 0,-2 4 0,-2-1 30,-2 1 1,4-1-192,-1 1 1,4 5 0,4 3-81,4 2 0,5 7 1,2 0-1,3 1-93,1-1 0,0 5 1,3-3-1,-1 0 153,1-3 0,-3-3 0,1-1 0,-2 0-114,-3 0 1,-1 0 781,-2 0 1,-1-1-119,-3-3 0,-4 2 0,-8-2 0,-4 3-332,-3 1 0,-1 0 0,-1 1 0,-1 3-212,-2 4 0,2 4 0,-1 0 0,4 0-95,3 1 1,1-1-1,-2 2 1,5 1-110,3 2 1,1-1 0,0-3 0,1-2-22,3-3 0,-1 1 1,5-4-1,2-3 154,1 0 1,2-4 0,-1-2 270,0-4 0,-1-3 1,-1-1-1,-2-1-147,2 1 0,-3-1 0,0 1 389,-2 0 0,4-1 0,-4 2 0,1 1 0,0 4 100,1 0 0,2 2-413,3 4 1,-1 5 0,-3 4 0,-2 3 10,-1 5 0,-2 6 0,5 7-160,2 2 0,-3 1 0,0 4 0,0 2 1,-2 0-18,1-2 0,-2 4 0,-4-6 0,1 0 7,3-3 1,-2 0 0,0-5-1,-4-2 102,-7-3 0,-2-3 1,-2 2-1,-3-6 21,0-5 0,-2 0 0,3-6 0,-2-2-22,2 0 0,-3-2 0,2-2-559,1-2 1,5-3 0,3-5-1,1 0 1,4-1-375,0 1 0,8-12 0,1-2 1</inkml:trace>
  <inkml:trace contextRef="#ctx0" brushRef="#br0" timeOffset="125283">18231 11150 8355,'-6'-13'59,"0"1"0,1 4 0,-4 1 0,0 3 0,-1 5 92,2 6 1,-1 0-1,-2 2 1,2 4-1,0 2 1,0 2-1,-1-1-162,2 1 1,-2 3-1,6-3 1,1-2 37,2-1 1,2-2-1,4-1 1,1-1-213,1-2 0,4-5 0,-1 1 1,4-3 29,2-1 0,1-1 0,-5-3 163,1-4 1,-1-5 0,0-2-1,1-2 1,-2 1-53,-3-2 1,-1 4 0,-4-4-1,1 2-65,-1-1 1,-3 1 0,-4 5-1,-5 1-9,-2 2 0,-1 1 0,-1-1 0,1 2-136,0 1 1,-1 3-2,1-2 253,5 3 1,3 1 0,8 0 0,4 0-64,3 0 1,2 0 0,0 0 186,4 0 1,-3 0 0,4 0 0,-2 0 99,1 0 0,1 0 1,-3 0-1,1 0 1,-1 0 45,-1 0 1,3 5 0,-1 2 0,-2 1-145,-4 1 0,1-1 0,-4 4 0,0 1-153,-3-1 1,-3 1-1,-1-1-82,0 0 0,0 1-223,0-1 265,0 1 1,0-8 0,0-5 82,0-7 1,1-4 0,4-1-39,3-1 0,-1 1 1,1 0-1,2-1 15,1 1 0,0-1 0,-2 1 1,0 1-1,0 1-11,2 2 1,2 5 0,-1-1 9,1 3 0,-1 2 1,0 2-1,1 2 30,-1 2 1,-1 2 0,-1 3-1,-2 0 4,2 1 0,-3-1 0,1 2 0,2 0 19,1-2 0,-3 3 0,0-7 1,3 2-28,4-2 0,0 2 1,5-6-1,-1-1-89,0-2 0,2-1 0,4-1 0,-2-3 21,-2-4 1,1-3-1,-4-2 1,0 1 22,0-1 1,-3-3 0,-6-1 0,-2 1 9,-1-2 0,2 4 0,-4-3 42,-1 4 0,-2 0 1,-2 2-1,-3 3 1,-3 2 0,0 1 1,-4 4 0,3-2 0,-3 4-25,-2 3 0,2 6 1,2 0-1,0 3 6,0 4 0,2 0 0,0-4 0,2 2-80,2 2 1,-3 0-1,2-5-158,1 0 164,2 1 0,2-6 76,3-3 0,3-3 0,6-2 1,-1-2 54,1-1 0,-1-6-8,0 2 0,-1 1 0,-1 0 27,-2 2 0,1 1-69,3 4 1,0 1 0,1 2-35,-1 1 1,1 5 0,-1-2 3,0 0 0,1 3 0,-2-5 0,-2 1 35,0-1 0,-1 0 0,4-5 1,1-2 109,-1-2 1,1-2 0,0-5-35,4-1 0,-3 1 1,2-8-1,-1-2 0,1-1-141,0-4 1,1-3 0,-5 0 0,0-4-43,1-3 0,-2-1 0,-1-2 0,-4-1 92,0-1 0,2-3 0,-4 5 104,-1 3 1,-2 9 0,-1 2 0,-1 7 198,-3 4 0,-3 9 0,-5 6-112,-1 10 1,5 9-1,0 9 1,-1 4-71,3 2 0,-4 7 0,4 0 0,1 1-76,-1 0 1,2 2 0,4-3-299,0-2 1,6-7-1,2-4 1,3-3-1,1-3-1775,1-2 1357,-1 2 0,1-9 0,-1 4 0</inkml:trace>
  <inkml:trace contextRef="#ctx0" brushRef="#br0" timeOffset="125728">20216 10629 8355,'0'-25'551,"0"6"1,0 2-470,0 3 1,0 9 0,0 5 0,0 8 0,0 7 0,0 6 0,0 4 0,0 4 22,0 4 0,1 7 0,2 1 0,1 0-61,-1 2 0,2-6 0,1 2 1,-1-6-183,1-3 1,2 3-1,-4-5 1,0-3-656,2-3 0,-5-7 1,3 2-509,-2-4 1112,-2-6 0,-6 4 0,-1-4 1</inkml:trace>
  <inkml:trace contextRef="#ctx0" brushRef="#br0" timeOffset="126176">20017 10951 8355,'6'-11'771,"2"2"-948,3 0 0,3 7 0,3-4 0,3 2 304,4 0 0,5-2 1,1 4-1,2-3 55,2 3 1,-2 0 0,-1 2 0,-2 0-230,-5 0 1,-1 0 0,-6 0-1,-2 2 9,-1 2 0,-7 3 0,-3 5 137,-3 0 1,-2 1 0,-3 1 0,-5 1 0,0 1 22,0 0 0,0-3 0,5 0 0,1-1-38,1 0 0,2 1 1,2-2-1,2-3-129,4-4 1,7-2-1,3-2 1,2 0-134,2 0 1,-4-4 0,-2-3 0,-2-3 42,-2-4 1,-1-1-1,-2 1 1,-5-2-67,-3-5 0,-1 3 0,-1 0-106,-3 0 0,-3 6 0,-6-2 0,0 6 0,-3 2-29,0 4 1,-1 0 156,5 2 1,-1 0-1,1 0 1</inkml:trace>
  <inkml:trace contextRef="#ctx0" brushRef="#br0" timeOffset="126605">21270 10480 8165,'6'-36'0,"2"3"0,1 6 0,0 4-56,-5 7 1,-4 2 0,-4 3-1,-5 3 1,-3 4 0,-4 2-1,-5 2 1,-3 2 309,0 2 0,-1 4 0,0 7 0,2 3-185,2 1 0,-1-2 0,5 4 0,4-1 54,3 0 1,0 6-1,6-4-112,1 0 1,7 0-1,5 1 1,3-1 0,3-2-25,2-2 0,5 4 0,-1-2 0,2 2-17,2-1 1,4 3 0,0-5 0,-2 2 116,-1-1 1,-1-3 0,-1 2 0,-4 0 199,-3 1 1,-1-4-1,-2 3 1,-4 1-80,-3-1 1,-5 0-1,-7 3 1,-9-2-151,-9-2 0,-8 2 0,-6-2 0,0 0-249,0 0 1,0-1-1,1-5 1,3-1-95,4-3 0,7-2 0,2-6-1436,3 0 1029,5 0 0,7-6 0,5-1 0</inkml:trace>
  <inkml:trace contextRef="#ctx0" brushRef="#br0" timeOffset="130481">21803 11199 8627,'9'-4'607,"-1"0"-348,2 1 1,1 2 0,1 1-41,0 0 0,1 0 1,-1 1-1,-1 3 1,-3 5-1,-3 2 1,-4 2-1,-1 4-655,0 4 0,0 2 0,-1 2 0,-4 0-928,-3 0 632,-8-1 1,2 7-1,-4 0 1</inkml:trace>
  <inkml:trace contextRef="#ctx0" brushRef="#br0" timeOffset="131825">22771 10889 8355,'7'-16'202,"-3"-1"0,-3 1 1,-1 3-1,-1 2 1,-2 2-1,-3 2 0,-2 0 1,-4 1-1,-3 1 1,-1 2 112,3 2 0,-4 6 1,1 3-1,0 3-380,3 2 0,2-1 1,1 1-1,3 0-46,2 4 1,-4-3 0,5 2-1,1-2-78,2-2 1,1 1-1,0-1 81,0 1 0,6-2 0,2-3-12,3-4 1,-1-3 0,1-1-1,2-1 1,1-3 91,0-4 0,-2-3 0,1-2 0,-1-1 14,0-2 1,-3 2-1,-1-2 1,0 0 9,-1 0 0,3 2 0,-6-2-2,-1 2 1,2 6 113,-1-1 0,2 7-45,-2-3 1,-3 10-1,5 3 1,-2 3-1,0 1-55,-1 1 1,4-1 0,0 0-27,0 1 0,2-1 0,-3 1 0,1-1-32,2 0 0,1 1 0,0-2 0,-2-1-293,2-2 0,-4-5 0,3 1 158,0-3 0,2-2 223,2-3 1,-2-3-1,-2-6 1,-2 1 280,-1-1 0,2 1-217,-4 0 1,6-1-16,-2 1 1,-1 5-37,1 3 0,1 4 0,2 4-96,-3 4 1,-1 3 0,-2 2 14,8-1 1,-1-4 0,5-1 0,-4-1-189,0-4 0,-1 0 1,1-2 127,-1 0 0,-4-2 98,1-2 0,-5-3 1,3-5 9,-2 0 1,1 3 0,-4 1 0,4 0-28,1 1 0,-3-3 1,4 5 8,2-2 0,1 4 0,1-1-8,1 3 1,-5 2 0,0 3 29,2 4 0,1 3 0,0 2 1,-2-2-1,0-1 49,0-2 0,-2 0 0,2 3-14,0-3 0,-2 2 0,1-4 0,2-1-13,1 1 0,1-2 1,1-4-1,-1 0 22,1 0 1,-1-2-1,-1-2 1,-1-3-16,-2 0 0,-1-4 0,3 3 1,-4-3-57,0-1 1,2-1 0,-2 1 0,-1-1 117,1 1 0,-2 0 0,-4-1-57,0 1 1,-6 4 0,-2 1 0,-3 1 46,-1 3 0,-2 2 0,-1 2 1,-2 4-1,1 3 0,-1 3 136,1 1-333,-1 1 1,6 3 0,1 1 0,3-2 0,2 0-159,2 2 0,3-5 0,3 2 123,1-5 0,6-6 0,-2 1 0,3-2 0,1-2 133,1 0 0,-1-6 0,1-2 1,-1-5 187,0-3 1,1-3-1,-1-6 1,-1 0 95,-2 0 1,0-4 0,-3-1 0,-1 0-206,1-1 1,-2-2-1,-4 3 1,1-2-73,3-2 0,-2 4 1,1 2-1,-5 6 199,-2 5 0,-2 9-119,2 4 1,-1 14-1,-3 6 1,3 6-72,4 3 0,1 9 1,0 4-1,0 2-486,0 2 1,6 5-1,2 4 1,4-3-730,5 1 1,8-1 0,6 1 0</inkml:trace>
  <inkml:trace contextRef="#ctx0" brushRef="#br0" timeOffset="135416">4874 13407 8355,'4'-23'-13,"0"0"0,1 6 0,-1 1 0,1 7 0,1 0 1,-1 3 72,-2-4 0,-2 6 1,-2 2-1,-2 8 32,-1 5 1,-6 0-1,2 10 1,-3 2-1,-1 3 1,-1 5-1,0 0 1,-3 4 1074,0 1-1062,-6-5 0,3 9 0,-8-1 1,0 1-38,-2-2 0,-4 2 0,4-8 0,1 1-19,2 0 0,5-7 1,2-1-1,1-7 37,3-4 0,7-2 0,2 1-6,1-1 1,3 0 0,-2 1 83,3-1 0,2 1 0,3 0 0,5 3 44,2 0 1,-2 5 0,2-3 0,3 1 3,0 3 0,4-3 0,0 2-50,1 1 1,2 0 0,3 0 0,1-3 0,0 1 4,0-1 1,1-4 0,2 2 0,1-2-277,-2 1 0,-1-2 0,-2 3 0,-4-2-310,-3 1 0,-3 0 0,-2 3 0,-1 0-1581,-3 0 1,-1 1 1103,-3 0 0,-2 4 0,3-5 1</inkml:trace>
  <inkml:trace contextRef="#ctx0" brushRef="#br0" timeOffset="136281">5321 13816 8355,'0'-12'141,"0"4"1,0-1 0,1 1 0,3 1 86,4 3 1,-1 3-1,2 1 1,-1 1-190,-1 3 1,2 3-1,-3 7 1,-1 1-61,1 1 1,2 5-1,-4-3 63,-1 1 1,4 1-1,0 0 1,1-3-1,0-3-96,2-2 1,2-1-22,5-3 1,1-4-1,3-8 31,-5-4 1,-2-4 0,-2-3 0,1-3 16,-1-2 0,-4 0 0,1-5 0,-1 1 105,-1 4 1,0-2 0,-5 5 0,3 2 0,-3 1 348,0 2-371,-2 5 1,0 4-1,0 10 82,0 5 1,0 8-1,0-1-122,0 4 0,1 1 0,2 8 1,2-1-1,1 0 7,-1-1 1,1 4 0,-2-1 0,3 3-111,0 1 1,-2 1 0,-5-2 0,0-3 0,0-4-208,0-3 1,0-3 206,0-2 0,-4-3 0,-1-6 0,-2-1 0,-3-1-29,-1-2 1,-1-5 0,-1 1 0,1-3-95,-1-1 0,2-5 0,2-3 0,1-3 0,-1-2-134,2 1 1,2-5 0,5 1 219,0 0 1,5-1 0,2 0 96,0 2 0,6 1 1,-2 2-1,4 1-237,0 2 0,-1 4 0,-1 5 235,4 0 0,-3 0 0,4 0 0</inkml:trace>
  <inkml:trace contextRef="#ctx0" brushRef="#br0" timeOffset="136578">6139 14151 8355,'0'-8'139,"0"2"1,0 5 0,0 6-1,0 5 1,0 4 0,0 2-1,0 5 1,0 2 0,0 2-1,0 0 1,-1-1 0,-2-2-1,-2-2 1,-1 2 0,-1 0-1,2-1-1353,-1-4 0,-4-4 0,4 0 1</inkml:trace>
  <inkml:trace contextRef="#ctx0" brushRef="#br0" timeOffset="137264">6586 13779 8355,'-2'-19'0,"0"2"0,-1 5 583,4 4 0,1 2 1,6 6-1,1 0-526,2 0 0,3-4 0,3 0 1,3 1-1,4 0 0,1 0 1,1-1-1,1 2 0,2 0 0,-2 2 1,-4 0-313,-2 0 1,-6 0 0,1 0-1,-2 0 1,-3 2 0,-3 2 99,-3 4 0,-4-1 0,-1 1 256,0 2 1,-4 5 0,-2 3 0,-1 0-1,-2 1 1,-2 0 0,-2 3 520,1 2-580,-6 1 1,4-1-1,-2 3 185,2 2 0,1-5 0,2 3 0,2-7-58,1-2 0,5 3 0,-1-5-122,2-1 0,4-2 0,2-5-29,4-4 1,3-2-1,3-2 1,1-2 0,4 0-282,5-3 1,-5-4-1,7 0-101,-2-2 1,2 3 0,-6 0 0,3 0 0,-1 1 0,-3 1-571,-1 1 0,-2-2 0,-3-6 0</inkml:trace>
  <inkml:trace contextRef="#ctx0" brushRef="#br0" timeOffset="137265">6648 14027 9228,'-7'-5'0,"5"-2"624,9 0 1,3-3-1,12 5-504,4-2 1,4-2-1,9-4-82,2-4 0,-1 3 1,4-2-1,-1 2 1,-4 3-1519,-5 3 0,2-9 0,-4 3 0</inkml:trace>
  <inkml:trace contextRef="#ctx0" brushRef="#br0" timeOffset="137537">7156 13419 12305,'-5'-9'0,"5"3"0,7 8 0,4 3 0,1 5 0,0 1 0,2 3 0,3 1 0,3 3 0,4 0 0,1 1 0,-1 0 0,1 2 0,0-1 0,0 0 0,1-1 0,2-1 0,0 0 0,0-3 0,-2-1 0,-1-2 0,0 1 0,-2-1 0,-2 0 0,-5 2 0,-2 1 0,-3 2 93,-2-2 1,-4 4 0,-6 2-1,-3 2 1,-6 2 0,-5 1 0,-7 3-125,-6 4 1,1 3 0,-5 3 0,0 2 0,2 2 0,0 0-1,3-3 1,4-2 0,5-3 0,3-5-1702,4-4 1,1-1 0,-2 0 0</inkml:trace>
  <inkml:trace contextRef="#ctx0" brushRef="#br0" timeOffset="137981">8260 13767 8611,'-4'-9'836,"0"1"0,1 5 1,7-1-1,6 3 0,5 1 1,6 0-700,2 0 1,7-2 0,2 0 0,1-2 0,-1 1 0,-1 1 0,1 2 0,1 0 0,-1 0-1427,-3 0 0,-4 0 0,-6 2-29,-7 2 1,1 3 0,-6 5 0</inkml:trace>
  <inkml:trace contextRef="#ctx0" brushRef="#br0" timeOffset="138274">8260 14002 12226,'12'0'314,"1"0"0,5 0 0,2-1 0,5-2-279,4-1 0,3-6 1,6 3-1,2-1 0,2 0 1,-1 0-1,-1-1 1,-1 2-1,-5 2-2052,-2 2 1,-3-4-1,-5 0 1</inkml:trace>
  <inkml:trace contextRef="#ctx0" brushRef="#br0" timeOffset="138545">8483 13519 13645,'0'-2'0,"0"8"0,0 6 0,0 6 0,0 1 0,0 3 0,0 2 0,0 2 0,0 3 0,0 4 0,2 4 0,0 3 0,2 3 0,-1 0 0,-3 1 0,-3-2 0,-1 1 0,0-3 0,0-1 0,-1-4 0,-1-3 0,1-6 0,2-5 0,1-3 0,2-3 0,0-1 0,2-3-7689,2-3 7633,-3-2 1,10-6-1,-4 0 1</inkml:trace>
  <inkml:trace contextRef="#ctx0" brushRef="#br0" timeOffset="138793">9141 13742 13509,'-6'-22'0,"-2"5"0,-2 8 0,0 3 0,2 2 0,-1 1 0,-2 3 0,-2 4 0,2 5 0,3 3 0,2 5 0,2 2 0,0 1 0,0 1 0,0 1 0,0 3 0,1 3 0,2 0 0,1 0 0,0-2 0,1-1 0,3-2 0,4-2 0,5-3 0,2-3 0,3-1 0,1-4 0,4-3 0,4-5 0,3-2-32,2-4 0,-1-8 0,4-9 0,-3-2 0,-4-2 0,-4-1 0,-6-3 0,-4-3 0,-3-1 0,-3 0 0,-5-2 0,-6 1 0,-7 1 0,-5 4 0,-7 4 0,-7 6 0,-7 6 0,-4 8 0,-1 5-1760,-2 4 0,-1 14 0,-5 8 1</inkml:trace>
  <inkml:trace contextRef="#ctx0" brushRef="#br0" timeOffset="138975">10381 14039 8355,'-13'-6'-874,"1"6"0,0 6 1</inkml:trace>
  <inkml:trace contextRef="#ctx0" brushRef="#br0" timeOffset="145228">11919 12514 8197,'12'0'-33,"0"0"0,2-1 0,3-2 0,3-3 170,4-1 1,6-1 0,2-3 0,2 1-279,4 2 0,-8 5 0,7-1 0,-1 3-439,0 1 1,-5 5-1,0 2 1</inkml:trace>
  <inkml:trace contextRef="#ctx0" brushRef="#br0" timeOffset="145471">12179 12762 8386,'6'-15'0,"2"2"420,3 2-158,1 6-297,1-1 1,0 6 0,4 0 0,4 0-1134,2 0 660,7 0 1,8 0 0,6 0 0</inkml:trace>
  <inkml:trace contextRef="#ctx0" brushRef="#br0" timeOffset="198938">11311 4725 8384,'-4'-8'0,"-2"1"167,-1 2 0,6 0 0,1 7-114,7 2 1,0 3-1,1 5 1,0 1 0,1-1-1,-1 1 1,2 0 0,1 2-64,1 2 1,0 5 0,1-3 0,-2 2 0,-2 0 0,0 1 0,-1 0-1,0 0-2655,0-2 2454,1-4 1,-2 7 0,-2-4 0</inkml:trace>
  <inkml:trace contextRef="#ctx0" brushRef="#br0" timeOffset="199490">11509 5234 8355,'0'12'116,"0"6"1,0-3 0,2 5 0,1-1-64,1 0 1,0-2 0,-3 2 0,2-1 0,1-3 70,-1-1 0,2-2 0,1 1 0,-1-1-317,1 0 1,3-1 0,-2-1 0,2-3-770,-1-1 0,-4 3 672,4-1 0,-5 9 0,3 2 0</inkml:trace>
  <inkml:trace contextRef="#ctx0" brushRef="#br0" timeOffset="199491">11671 5779 8355,'6'25'12,"0"0"0,-6-1 1,0-2 290,0-2 1,4 4 0,0 0 0,-1-3 0,0-3 43,1-1 0,-1-1 0,4-3 0,-1-1-667,1 0 1,-3 1 0,5-1-258,0 1 1,-2-1 0,2 0 175,0 1 0,-2-1 1,0 1-1,-2-1-874,-2 0 1275,4 1 0,0-1 0,5 1 0</inkml:trace>
  <inkml:trace contextRef="#ctx0" brushRef="#br0" timeOffset="199492">11844 6325 8355,'0'13'11,"0"-1"0,0-4 1,0 1 197,0 0 0,2-3-978,2-2 1,3-3 0,5-1 0</inkml:trace>
  <inkml:trace contextRef="#ctx0" brushRef="#br0" timeOffset="216438">8781 13779 8398,'0'-17'0,"0"1"0,-2 1 0,-2 1 0,-5 3 0,-5 3 285,-3 4 0,-5-2 0,2 2 0,-4 1 0,-2 2 0,-2 2-45,0 3 1,-6 3 0,4 7-1,0 1 1,1 3 0,4 0-1,4 1-37,4 1 1,1 0 0,8 5 0,5-2 0,6-1-284,5-1 0,5 0 1,3 2-1,6-2 0,5-5-363,1-2 0,7-3 0,-3-2 203,-1-5 0,9-4 1,-1-6-1,2-6 101,2-8 0,2-4 0,-3-5 0,-1-4 376,2-3 1,-6-1-1,2-2 1,-6-1 32,-3-1 1,-8 1-1,-8 5 1,-6 4-181,-2 0 1,-5 2-1,-8 7 1,-8 4-85,-7 6 1,-2 9 0,-10 6 0,-5 11 54,-5 9 1,-9 10 0,-4 0-1,1 5 92,2 3 1,4 0 0,5 2 0,5-4-43,5 1 1,11-7 0,8 4 0,7-1-115,5-1 1,8-3 0,5-2-150,7 1 0,4-9 1,9 1-1,6-5 1,3-7 58,4-5 1,4-6-1,1-6 1,4-6 26,3-8 1,0-8 0,-5-7 0,0-2 239,-4 0 1,0-6 0,-7 9 0,-8-1-40,-7-1 0,-6 6 1,-9 2-1,-5 6-87,-6 6 1,-5 2 0,-10 3-1,-5 3-35,-5 4 0,-11 4 0,2 4 0,-3 4 74,-2 3 1,3 7 0,-2 3 0,2 2-25,2 2 1,1 0 0,4-1-84,8 1 0,1 0 0,10 0 0,3 1 0,5 0-236,6-1 1,6 3 0,11-9 0,7 0-92,6-2 1,6-5 0,5-4 0,2-4 176,0-2 1,7-9 0,-4-4 0,-2-6 156,-1-2 1,-4-6 0,-8-4 0,-7 3 52,-7 4 0,-10 0 0,-4 4 1,-5 0 97,-7 0 1,-10 7-1,-14 7 1,-3 3-100,-3 1 1,-6 5-1,1 4 1,0 3-201,1 5 1,6 0 0,8 6-258,6-3 1,10 1 0,8 4 0,5-1 0,9 1-401,10 0 1,15 0 0,9 0 0</inkml:trace>
  <inkml:trace contextRef="#ctx0" brushRef="#br0" timeOffset="216755">10033 13853 8355,'2'-12'1282,"2"0"-838,-3 5 0,10-4 1,-1 4-73,5 0 0,0-4 1,7 4-1,3-1-436,3-1 0,2 7 0,-1-2 0,3 2 47,-1 2 0,-2 0 0,-7 0 0,-2 2-1520,-2 2 1,-3 3 0,-7 5-256,-4 0 1792,-13 1 0,-5-1 0,-11 1 0</inkml:trace>
  <inkml:trace contextRef="#ctx0" brushRef="#br0" timeOffset="216985">10269 13853 8355,'-32'13'0,"4"-1"-5,1 1 1,7-5 0,0 0 262,2 2 0,6 1 1,5 1 104,2 1 0,2-2 1,7-2-1,6-2-167,5-1 1,4-2-1,7-4 1,3 0-415,4 0 0,3 0 0,1-2-881,1-2 1,-3 2 405,-2-7 0,3 1 0,-4-4 1</inkml:trace>
  <inkml:trace contextRef="#ctx0" brushRef="#br0" timeOffset="217264">10852 13457 10229,'-7'-31'0,"3"6"0,4 9 1035,4 6 1,-1 5 0,4 6-861,-2 3 0,5 7 0,-3 9 0,1 2-90,0 4 0,-1 5 0,3 0 0,-3 2-1,-2 5 0,-1 1 0,-4 5 0,0 0-292,0 0 0,-1-2 0,-3 2 0,-3 0 156,0 0 1,-2-5-1,3-1 1,1-3-2646,-1-1 1386,2-4 0,-2 1 0,-1-7 1</inkml:trace>
  <inkml:trace contextRef="#ctx0" brushRef="#br0" timeOffset="226679">13915 12824 8355,'7'-17'161,"-1"1"1,-2 1 0,1 1-1,1 2 1,0-1 0,-5 2-1,-2 2 1,-5 2 0,-1 1 0,-3 3 162,-1 2 0,-1 1 0,-2 0 1,-2 0-1,-4 0 0,1 0-469,3 0 1,2 0 0,1 0 102,1 0 0,0 0 0,-2 0 0,-1 0-139,-2 0 1,1 0 261,3 0 1,2 1 0,2 2 0,2 3 19,1 1 1,2 1 0,4 4-18,0 1 0,0-1 1,0 2-1,0 1 22,0 1 1,0 7 0,0-1-1,0 5 72,0 6 0,0 6 0,0 5 0,0 6-73,0 0 0,0 7 0,0 2 0,0 6-35,0 5 1,0 5 0,-1 2 0,-2 0-19,-1-4 0,-5 6 0,4-5 0,-1 0 16,1-2 0,-3-6 0,4-8-14,1-4 1,1-10-1,2-7 1,2-6-1,2-7 50,4-3 1,3-4 0,2-9-189,-1-4 0,5-3 1,0-1-1,3 0 0,0-1-327,0-3 1,3 1 0,-2-4-1,2 2-846,2 2 0,-2 2 143,-2 1 1,8 0-1,-3 0 1</inkml:trace>
  <inkml:trace contextRef="#ctx0" brushRef="#br0" timeOffset="232787">14498 12824 8355,'0'-17'108,"0"1"0,0 1 0,0 1 0,2 3 401,2 3 1,3 2 0,5 8 0,1 3 0,-2 6-379,-3 4 0,1 9 0,-4-1 0,-1 6-219,1 3 0,-3-1 0,2 3 0,-3-4-319,-1 0 1,4-4 0,0 3-80,-1-3 0,-1-2 0,-1-3 0,2-5 1,2-3-20,2-5 1,-3-3-1,4-5 1,2 0 477,1 0 0,2-16 0,-1-5 0</inkml:trace>
  <inkml:trace contextRef="#ctx0" brushRef="#br0" timeOffset="233260">14970 12588 8355,'-6'-7'516,"-2"3"0,2 8 0,1 6-170,-1 5 0,5 0 0,-3 6 1,2 1-1,2 2-134,0 0 0,6 7 0,2 0 0,2 2-164,-2 1 0,3-3 0,-3 4 0,3-4-236,2 0 1,-5 2 0,-1-4-1,-1-3-918,-4-4 1,0 0-1,-2-5 1,-2-2 663,-2-2 0,-8 0 0,-8-1 0</inkml:trace>
  <inkml:trace contextRef="#ctx0" brushRef="#br0" timeOffset="233261">14660 13084 8355,'-6'-17'1954,"5"7"-1539,-3-2 0,5 6 0,6-1 0,7 0-510,4 0 1,8-1-1,8-4 1,5-2-462,2-3 1,9 5 0,-5-2-493,-2 5 0,2 0 0,-1-3 1</inkml:trace>
  <inkml:trace contextRef="#ctx0" brushRef="#br0" timeOffset="233646">15379 12911 9332,'0'-19'0,"-1"3"0,-2 5 393,-1 3 1,-6 5 0,2-1 0,-3 3 0,-2 2-595,1 3 0,-2 2 1,-1 3-1,-2 0 193,2 0 1,1 2 0,2 3 0,0 1-171,-1 2 0,2 4 1,2-4-1,2 1 11,1 0 1,2 3 0,5-4 0,2-2-89,1-2 0,10-6 0,-1-3 185,0-2 0,2-2 0,1 0 0,2-2 0,-1-2 170,1-4 1,-1-7 0,-5-3 0,-1 0 69,-2 0 1,0-2 0,-3 3 0,-1 2 150,1 1 1,-2 2-259,-4-1 1,0 8-161,0 5 1,0 5 0,0 9 0,0 1-151,0 2 1,4 1 0,2-2 0,0 3 0,4 1-375,1-4 0,2 4 0,-1-1 0</inkml:trace>
  <inkml:trace contextRef="#ctx0" brushRef="#br0" timeOffset="234022">15590 12688 8355,'-2'-27'690,"0"7"0,-1 7 0,3 11-530,3 10 1,2 4 0,-2 9 0,2 1 0,1 1-230,-1 2 1,0 0-1,-5 0 1,0 0-15,0-1 0,1 1 0,2 0 0,1-2-77,-1-2 0,-2 1 0,0-5-74,3-2 0,-1-3 105,5-3 1,1-4 0,3-5 0,-1-1 37,-3-3 0,3-3 0,-2-6 0,2 1 33,1-1 0,1 1 0,-1 0 0,0 1-20,1 2 0,-1 0 173,1 5 0,-7 1 1,0 7-1,-2 4-88,0 3 0,0 3 1,-2 1-1,1 3-1623,1 1 1248,5-3 1,-2 7-1,6-4 1</inkml:trace>
  <inkml:trace contextRef="#ctx0" brushRef="#br0" timeOffset="235601">15652 12613 8355,'-6'-25'87,"-1"1"0,-1 0 1,1 3-1,2 4 0,1 0 1,-1-1-1,1 0 0,2 0 132,0 3 1,2 8 0,0 7-1,2 9 1,0 7 0,2 9-1,1 7 1,-1 3 0,0 4-119,-1 2 0,2 2 1,-1 4-1,-1-3 1,-2 0-1,-1 0 1,0 2-1,2-2-152,2-3 1,-1-8-1,4-4 1,-1-3 0,0-2-1,1-5 1,0-7-232,2-6 0,2-5 252,2-1 0,-2-7 1,-2-5-1,-2-6-24,-1-1 1,2-9 0,-2 3 0,1-1-16,2 0 0,-2 3 0,0 2 0,0 4 28,0 4 0,-3 6 58,4 3 1,-1 8 0,3 4 0,-3 4 11,-2 5 0,3 1 0,-4 4 1,1-1-111,0 1 1,-2 0 0,5 0 0,0-3-332,-1-1 0,4 3 0,-2-6-409,2-4 0,-3 1 1,0-5 652,2 0 1,-5-2 0,1-5 0</inkml:trace>
  <inkml:trace contextRef="#ctx0" brushRef="#br0" timeOffset="235987">16123 12836 8355,'-11'-2'2191,"4"0"-2131,7 4 1,2 6 0,6 0 0,0 3 0,0 3 0,-1 1 0,-1 2-86,-4-2 1,1-1 0,0-2 0,1 0-97,-1 1 0,-2-1 0,-1 1 0,0-1-225,0 0 0,0-3-414,0-1 1,2-7 550,2-1 0,-1-5 0,3-9 32,0-2 0,4 0 1,-4-3-1,3 0 183,-1 0 1,0 3 0,3 0-1,-1 2 1,-2 2 450,2-1 0,-3 6 1,1 3-177,2 3 1,-1 8 0,0 4 0,-4 4-256,1 0 0,-5 4 1,4 2-1,0 2-324,-1 2 1,1-4-1,-1 0 1,3-1-343,0 0 0,4 3 0,-4-4 1</inkml:trace>
  <inkml:trace contextRef="#ctx0" brushRef="#br0" timeOffset="236364">16669 12960 8355,'1'-12'75,"3"0"1,0 5 0,7 3 0,5 2 0,0 2 0,3 0 0,1 0-864,2 0 0,7-5 0,2-2 0</inkml:trace>
  <inkml:trace contextRef="#ctx0" brushRef="#br0" timeOffset="236999">17252 12675 8355,'0'-12'124,"-4"6"1,1 6 0,3 7-1,3 4 1,1 2-8,1-1 1,-2 6 0,4 3-147,-2 2 0,-1 2 0,-2 0 0,1-1 18,1 1 0,0 0 0,-4-2 0,0 0 7,0-3 0,0-5 0,0 2 0,0-3-173,0-2 139,0-5 0,-2-2 0,0-6-41,-2-3 1,-2-3 0,3-5 0,-2-2 7,-2-3 0,3-3 0,-3-8 0,0-2 1,2-2 78,-1-2 0,-2-4 0,4-2 1,1-1 152,1 1 1,4 2 0,2 2-1,4 3 154,3 4 1,6 8-1,1 5 1,1 3-227,3 5 1,-3-2 0,2 6 0,1 1-49,1 2 0,-3 1 1,-4 1-1,-2 3-187,-1 5 0,-7 2 1,-1 1-1,-4 2-9,-1 2 0,-1-2 1,-4 4-1,-1-1 81,-1-1 0,-4 1 1,2-5 48,-2 1 1,-1-1 0,1 0-1,1-1-7,2-2 1,5 2 0,-1-3 0,4 2-74,4-2 1,-1 2 0,5-5-1,2 1 24,1-1 1,1 5 0,1-3 0,-1 1-2,1 0 1,-1-1-1,0 3 1,1-2 152,-1 2 0,1-1 1,-2 1-1,-2-2 208,-1 2 1,-5 1 0,3 1 0,-2 1-113,0-1 0,-5 0 0,-8 1-198,-2-1 1,-5 2 0,-2 0-1,-1 0 103,-3-3 0,-1-2 0,1 2-612,2-2 0,3 0 1,-2-5-111,1-1 1,1-2 0,5-1 0</inkml:trace>
  <inkml:trace contextRef="#ctx0" brushRef="#br0" timeOffset="238180">17959 12824 8355,'0'-18'986,"0"4"-256,0-4-826,0 12 0,-5-1 0,0 4 313,-2-1 1,-1 0-149,-5 4 1,1 0 0,0 1 0,-1 3-263,1 4 0,-1-1 1,1 2-1,0 0 183,-1 2 0,1 2 0,-1-1 1,2 0-66,3 1 0,-2-1 1,6 1-1,2-1-57,0 0 1,4-1 0,2-2 0,4-4-79,3 1 0,1-5 0,1 3 0,-1-4 26,1-4 1,-1 1 0,0-5 389,1-2 1,-5-1 0,0 0 0,1 2 0,-1 2 1062,0 1-880,-5-3 1,7 9-429,-6 0 1,4 1-1,-3 7 1,2 2-476,3 1 1,1 1 0,1 1-269,1-1 0,5 1 0,1-1 1</inkml:trace>
  <inkml:trace contextRef="#ctx0" brushRef="#br0" timeOffset="238181">18169 12750 8355,'0'-13'0,"0"1"1355,0-1-761,-5 7 1,4 1 0,-4 10-517,4 3 0,1 7 0,1 1 0,2 1-234,1 1 0,2-3 0,-3 4 4,1-1 0,0 0 1,-4-3-1,0 2-84,0-2 92,0-1 1,1-7 0,2-5 197,1-4 1,2-5 0,-4-6-1,4 1-35,1 0 1,1-5 0,4-1-1,1 0-4,-1 0 1,1-2 0,-1 3 0,0 3-11,1 5 1,-5-1 84,0 6 0,-3 0 0,1 5 0,0 3-59,-3 5 0,-2 3 0,0 3 0,2 2-302,1-2 0,5 3 0,-4-2 1,2-1-36,3-1 1,1-1 0,2-2 0,3-2-416,0 0 1,1-7 0,-5 4 0</inkml:trace>
  <inkml:trace contextRef="#ctx0" brushRef="#br0" timeOffset="238182">18641 12762 8355,'0'-12'473,"0"-1"0,0 5 1,0 0-1,-2-2-12,-2-1 0,1 4 0,-5 3-200,-1 3 1,-2 1 0,-1 1-1,3 2-362,1 1 0,-1 6 0,-3-2 0,1 4-292,3 5 1,-2-3 0,4 2 0,1-2-71,-1-2 1,2 1 0,6-1 61,2 0 0,-1-5 1,5-3 337,1-2 0,3-2 0,0 0 0,0-2 4,1-2 0,-1-3 1,1-5 263,-1 0 1,-4 1 0,0 1 0,1 2 526,-2-2-133,4-1 1,-6 5-615,3 7 1,-2 0 0,-5 7-1,2 2-220,1 1 0,2 1 1,-4 1-753,3-1 1,4 0 0,-2 1 0</inkml:trace>
  <inkml:trace contextRef="#ctx0" brushRef="#br0" timeOffset="238731">18926 12712 10123,'-12'-8'0,"-1"1"0,2 0 0,3 3 0,4 3 269,2 6 0,2 5 1,-1 2-1,-2 1 1,-1-1-1,1 1-737,2-1 0,1 0 0,0 1 156,0-1 0,1 1 1,3-2-1,5-2 0,2-2-35,1-1 0,5-2 0,1-4 0,0 0-19,-1 0 0,4-6 1,-4-2-1,-1-4 338,2-5 0,-4 2 0,4-6 0,-2-1 115,1-1 0,-1-6 1,-3-1-1,-1-2 29,1-3 1,-5 0 0,-1-4 0,-2 0 20,-2 2 0,-2-3 1,-2 9-1,-3 0 358,-4 6 0,-3 6 0,-2 8 0,1 3-67,-1 4 0,1 4 0,1 4 0,3 5-159,4 7 0,-2 3 0,2 7 1,1 2-119,2 1 1,1 8 0,1-3-1,3 1-388,5 1 0,-3-5 0,3 1 0,0-3 40,2-6 1,0 1 0,-1-8-1,-2-1 34,2-1 1,1-7 0,1-3 192,1-2 0,-2-4 0,-2-1 9,0-1 0,-2-5 1,1 0-1,-3-2-71,1-1 0,-1 4 1,5 1-128,-2 1 1,1-2 0,3 4 1,-4 5 0,-1 8 0,0 2 0,-1 1 8,-1 0 1,3 5 0,-2 1-653,1 1 1,1-4-1,4 3 1</inkml:trace>
  <inkml:trace contextRef="#ctx0" brushRef="#br0" timeOffset="239097">19968 12278 8355,'0'-23'1065,"0"2"-892,0 3 0,1 11 0,3 3 0,3 6 0,1 6 0,-1 8-32,-1 7 0,-1 7 1,-2 3-1,1 3 1,0 0-101,2-3 1,-5 2-1,3-3 1,-2 1-388,-2 0 1,0-5-1,1 1 1,2-3-383,1-1 0,0-2 38,-4-2 0,0-3 0,0-6 1</inkml:trace>
  <inkml:trace contextRef="#ctx0" brushRef="#br0" timeOffset="240112">19757 12588 8355,'1'-12'-61,"3"0"1,5 5 0,6 3-1,3 2-84,1 2 1,2-4-1,5 0 1,1 0 0,2-2 0,6 4 1,-2-5-1,1 0 6,-1 0 0,-2-1 0,-6-5 1,-2-1-1,-2-1 0,-5-1 1,-3-1-1,-5 1 143,-4-1 1,-3-1 0,-1 3 0,0-2 421,0 2 1,-1 2 12,-3 0 1,1 6-1,-4 4 1,2 8-124,2 7 1,2 5-1,1 6 1,0 0-251,0 4 1,4 2-1,0-2 1,-1 3 40,-2 2 0,-1-4 1,0 1-1,1-5-263,4-3 1,-4 1 0,3-4 33,-3 1 1,1-4 47,2 2 0,-1-9 0,5-4-16,2-2 0,-4-8 1,3-2-1,-1-3 0,0-1-78,1-1 1,-1 1 32,4-1 0,1 5 0,-2 0 0,-2 0 36,0 1 0,-1-3 263,4 6 0,-1 5 0,-1 8 1,-3 2-67,-2 1 1,1 0 0,-3 1 0,2-1-50,2 1 1,-3-1-1,4 0 1,1 1-67,-2-1 1,5-4-1,-1-1 1,4-1-52,0-3 0,3-2 1,0-2-1,0-2 31,0-1 0,3-6 1,-3 0-1,-1-3 40,1-4 1,-1-1-1,-6 3-23,-3-1 1,2-5 0,-5 4 0,1 1 32,-1-2 0,0 4 1,-7-1 80,-2 5 1,-3 5 0,-5 6-3,-1 3 0,5 3 0,1 6 0,2 0-23,2 4 0,2-2 0,1 4 0,0-1-62,0-3 1,0 3 0,1-1-1,3-3-94,4-5 1,7 1 0,3-6 0,0-1-153,0-2 0,3-1 0,-3 0 0,0-1 183,0-3 0,2-3 1,-3-6-1,-3 1-7,-5 0 1,2-1 0,-4 1 0,0-1 25,-3 1 1,-2 0-1,-2-1 537,0 1 0,0-1 76,0 1 1,0 6-308,0 6 1,-5 6 0,1 6 0,2 1-182,0-1 1,2 1 0,2 0-111,2 4 1,3-3 0,5 2 0,2-3-192,2-5 1,-2-3 0,3-5 0,-2 0 74,1 0 0,-2-5 0,3-3 148,-4-3 1,-2-2 0,-1 1-1,-3-1 1,-2 1-68,-2 0 0,-1-5 1,-2 1-1,-2 2-236,-2 4 0,-3 0 1,-5 6-1,-1 2-412,1 0 1,0 2 0,-1 0 473,1 0 1,-6 11 0,-1 3 0</inkml:trace>
  <inkml:trace contextRef="#ctx0" brushRef="#br0" timeOffset="241162">21270 12601 8355,'0'-24'725,"0"4"1,1 5-1,4 5 1273,3 6-1936,3 2 0,1 8 0,1 2 0,-1 3 0,-1 2 0,-1 0 0,-3 3 0,-2 0 0,-2 1-406,-2 1 0,-1-5 0,-1 4 0,-2-3 205,-1-2 1,-4-4 0,2-1-378,-1-1 1,5-1 273,-3-1 0,4-4 0,1 0 0,0-7 114,0-4 1,0-1-1,1 0 1,2-2 45,1-3 1,5 2-1,-4-6 1,2 1-41,3 0 0,1 3 0,1 4 0,0 2-207,1 3 1,-1 2-68,1 6 1,-1 6-1,0 1 1</inkml:trace>
  <inkml:trace contextRef="#ctx0" brushRef="#br0" timeOffset="241163">21568 12774 8355,'0'-12'2654,"0"0"-2248,0-1 0,0 5 0,1 1-224,3 2 0,3-4 0,7 4 1,1-1-251,2 1 0,3-4 0,-2 4 0,0-2-539,0-3 1,-3 4 0,-7-3 0,-2 1 72,-1 1 1,-3-4 328,2 3 1,-7-3 0,-2 0 0,-2 2-1,-3 4 20,-1-1 0,-1 5 1,-1-3-1,1 3 400,-1 1 0,5 5 0,0 3 0,0 5-77,1 3 0,1-2 1,6 4-1,0-1-217,0-1 1,2 1 0,2-5 0,4 0 26,3 1 0,6-2 0,1-3 0,1-4 53,3-2 1,-3-2 0,0 0-1,1-2 80,-1-2 1,-4-3-1,2-5 1,-3 1 117,-2 3 0,0-4 0,-1 4-140,-2-3 1,0-1-1,-3-1 1,-1 1 34,1 0 1,-1 1-187,-1 2 179,-2 4 0,-1 14 0,-5 4-49,1 1 0,2 4 0,1-1 0,0 1-129,0 0 1,0-1-1,1-5-35,3 1 0,3-2 0,6-2 72,-1 0 0,1-7 1,-2 1-1,-2-4 223,-1-3 1,-5-6 0,3 2-38,-1-3 1,-3 2-1,3 1 1,-1-2-1,0-1-61,-1-1 0,3 0 0,-1-1-337,2 1 0,1 1 0,5 1 108,-1 2 1,1 5-1,-1-1 186,0 3 0,-5 2 0,-1 3 181,-1 4 1,1 9 0,3 2-40,0 0 0,-5-2 1,3-7-1,0-2-200,0 2 0,-3-4 0,4 1 161,2-1 1,-4-2-474,3-4 0,-5 0 0,3-1-198,-2-3 957,-1 2 0,-2-3-924,2 5 0,-1 1-327,5 3 0,0 3 0,5 5 1</inkml:trace>
  <inkml:trace contextRef="#ctx0" brushRef="#br0" timeOffset="241588">22287 12303 8355,'0'-34'174,"0"5"1,1 9-1,4 8 1,3 5 0,3 0-1,3 2 1,1-1 0,3 2-1,1 0 1,3 0 58,1 1 1,2 2 0,0 2 0,-2 2 0,0 2-1,-4 2 1,-3 3 0,-3 1-106,-4 1 0,-6 1 1,1 0 25,-2 4 1,-2 4 0,0 6 0,0 4 0,-2 0-46,-2 4 1,1 5 0,-3 1 0,0 0-11,3 2 0,-2 1 0,1 6 1,1-2-40,1-2 0,2 6 0,2-1 0,1 3 46,1 1 0,0 3 1,-3-3-1,2 0 75,1 0 1,0 0 0,-4-3 0,0 1-3,0-5 1,-5 2 0,-4-6-1,-3 0-139,-4-3 1,0-4 0,-4-4 0,-2-4-26,-2-2 0,-5-4 1,-1-2-90,-2-5 1,3-2 0,-2-3-1,0-3 1,4-4-193,1-2 1,2-2 0,4 0 0,3-2-2234,3-2 1,7-4 1466,3-9 1,8-7-1,3-8 1</inkml:trace>
  <inkml:trace contextRef="#ctx0" brushRef="#br0" timeOffset="241773">23416 13246 8355,'-6'-13'-656,"-1"6"1,-11 13 0,-1 8 0</inkml:trace>
  <inkml:trace contextRef="#ctx0" brushRef="#br0" timeOffset="356421">17289 6834 7562,'-8'-17'0,"1"1"0,1 0 0,3 3 0,5 2 0,5 2 0,8 5 0,7 3 0,8 1 0,6 0-140,5 0 1,-1-4 0,4 0 0,-1-1-1,-4 1 1,-3-1 0,-3-1-75,1 1 1,-4-5 0,1 3 0</inkml:trace>
  <inkml:trace contextRef="#ctx0" brushRef="#br0" timeOffset="356829">18120 6772 8355,'0'-28'0,"0"3"0,0-2 0,9 17-322,4-2 1,8 8 0,-1-1-1,5 4 1,4 0-14,4-3 1,3 2 0,2-2 331,4 3 0,-4-5 0,5-1 1</inkml:trace>
  <inkml:trace contextRef="#ctx0" brushRef="#br0" timeOffset="356830">18901 6610 8355,'0'-12'-307,"0"0"0,0-1 0,0 1 0,0-1 0,2 2 361,2 3 1,8-2 0,9 6 0,4 2-382,4 0 1,2 2 0,6 0 0</inkml:trace>
  <inkml:trace contextRef="#ctx0" brushRef="#br0" timeOffset="360441">19186 4676 8417,'-27'7'0,"5"-2"148,7 1 0,5-4 0,10 4-29,0-5 0,11-4 1,6-10-1,6-5 1,5-6-1,3-5 1,5-2-1,7-4 1,2 1-1,1 2-376,-5 7 0,-4 6 0,-5 7-631,-7-1 1,0 6-1,-6 2 1</inkml:trace>
  <inkml:trace contextRef="#ctx0" brushRef="#br0" timeOffset="360695">19335 4812 10458,'7'-8'-1086,"4"-2"1,6-2 999,2-3 1,3-9-1,6 1 1,2-6-134,2-3 0,-1 3 1,2-2-1,-4 0-115,-2 4 0,-3 0 0,1 3 0</inkml:trace>
  <inkml:trace contextRef="#ctx0" brushRef="#br0" timeOffset="360984">19571 4105 8355,'-25'-16'43,"3"-1"0,6 2 0,9 3 0,8 2 336,7 2 1,5 5-1,2-3 1,3 2 0,1 0-1,3 1 1,3 2 0,2 1-403,2 0 0,4 1 1,-1 2-1,1 3-338,2 0 1,-2-1 0,-8 3 0,-2 3 144,-2 4 1,-3 4 0,-7 6 0,-3 0 215,-4 0 1,-4 0-1,-3-1 1,-2 1-163,-2 0 1,-1 4 0,-5 1 0,1 1-416,-1-1 0,5-1 167,0-4 0,0-1 0,-5 1 0</inkml:trace>
  <inkml:trace contextRef="#ctx0" brushRef="#br0" timeOffset="361557">20290 2902 8355,'0'-32'0,"0"4"463,0 1 0,0 8 1,0 3-62,0 2 1,0 8 0,0 6 0,0 7-182,0 4 0,-1 7 0,-3 3 1,-3 2-340,0 2 1,-4 4-1,3 1 1,-3 2 25,-2 2 1,2-3 0,2-1 0,0-1 22,0 0 1,3 0 0,1-4 0,0-1 21,1 1 0,0 0 0,4-2 0,0-1 3,0-1 1,0-2 0,0 2 0,0-4 43,0-4 1,6 0-1,2-1 1,3 1 84,1-1 1,2-4-1,1 1-8,2 0 0,1-2 0,-3 0 0,3 0 1,0 0-37,0 2 1,2-2 0,-2 0 0,0 0-186,0 0 0,3-3 1,-3 3-1,0 0-613,0 0 0,-1-3 0,-1 3 0,0-2 195,-1-2 1,5 4-1,-1 0 1</inkml:trace>
  <inkml:trace contextRef="#ctx0" brushRef="#br0" timeOffset="362070">20662 3101 8715,'-19'-18'0,"2"5"227,4 8 1,11 5 0,6 4 0,6 4 0,3 3 0,-1 3-500,0 3 0,1-4 0,-1 4 0,-1-3 140,-3-2 1,3-1 0,-4-1-31,0-2 0,4-5 109,-2 1 1,0-4-1,-1-4 1,-3-5 80,-4-2 0,3-1 0,0-2 1,0-1 161,2-1 0,-5-7 1,3 4-1,-1 0-94,1 2 1,-2-1-1,2 2 1,-1 2 141,1 4 0,-3-1-70,3 3 1,-1 3 0,0 2-28,1 6 1,4 8 0,-2 7-1,0 1-117,4 3 1,-3 1 0,1 2-1,2 0 30,1 0 0,5 0 0,1 1 0,0 1-208,0 2 1,-4 2-1,1-4 1,-5 2-16,1-1 0,-5 2 1,0-1-1,-4-3 58,-1-4 0,0 0 0,-1-5 0,-2-2 52,-1-1 1,-9-2 0,2-1 0,-1-3-45,-3-4 1,0-2 0,2-2 0,1 0-117,-1 0 1,5-2 0,1-2 0,2-4-185,2-3 1,2-1-1,1-2 1,1-1 253,3-2 0,3-10 0,5 0 0</inkml:trace>
  <inkml:trace contextRef="#ctx0" brushRef="#br0" timeOffset="362367">21282 3212 8355,'-4'-5'411,"0"5"1,1 7-522,2 4 0,1 2 0,0 3 0,0 0 0,0 1 0,0 1 0,0 1 0,0 1-1813,0 1 1762,0-6 1,0 3 0,0-5 0</inkml:trace>
  <inkml:trace contextRef="#ctx0" brushRef="#br0" timeOffset="362774">21382 2803 8726,'-6'-12'0,"-2"1"0,-3 2 0,0 6 176,3 6 1,8 4-1,8 4 1,3-1-1,3-2 1,1 3-186,1 4 0,1-1 0,-5 3 0,1-4-79,-1 0 0,0-2 0,-1-2 0,-1-2-112,-2-1 1,-3 2 90,3-4 1,-5-1 0,2-7 25,1-4 1,-4-3 0,5-3 39,-1-3 1,2 2-1,-2-4 1,-1-1 0,1 1 82,-4-3 0,4 4 0,-2 2 401,-1 2 1,-3 3-128,-4 3 1,2 3-1,-3 10 1,1 3-120,-1 3 0,1 1 0,4 1 0,0-1-187,0 1 1,4-1-1,3 0 1,3 1-312,4-1 1,2 1-1,-1-2 1,3-3-337,2-4 1,-1-1-1,3-1 31,-1 3 1,-1-1 0,5-4 0</inkml:trace>
  <inkml:trace contextRef="#ctx0" brushRef="#br0" timeOffset="363120">21729 2369 8231,'-12'-13'128,"5"7"1,7-1 0,8 4-1,3-1 120,1 1 1,6 2-1,3 1 1,2 0-178,2 0 1,0 4 0,0 1 0,0 2-334,-1 3 1,0-3 0,-2 1 0,-3 0 102,-1-1 0,-1 4 0,-5-4 0,0 1 71,1 1 0,-6-1 1,-3 4 102,-3 1 1,-1 3 0,0 2 0,-1 0 117,-3 0 0,1 4 0,-5-3-72,-2 1 0,0 3 1,1-2-1,2 2 1,1 2-473,4 0 1,-4 4 0,2 0-62,1-2 1,-4-1-1,0-1 1</inkml:trace>
  <inkml:trace contextRef="#ctx0" brushRef="#br0" timeOffset="363513">22337 2294 8369,'1'-11'0,"5"2"26,6 0 1,0 5 0,6-3 0,0 1 0,1 0-170,1 1 1,3-4 0,-4 5 0,2 0 0,-2 0 0,-1 0 0,-3 1-302,-1 2 1,-7 1-1,-1 0 1</inkml:trace>
  <inkml:trace contextRef="#ctx0" brushRef="#br0" timeOffset="363514">22399 2418 8242,'12'-1'157,"0"-3"1,5-3 0,1-5 0,1-2-210,3-3 0,2 4 0,2-4 0,1 2-681,2-2 0,0-2 0,-4-6 1</inkml:trace>
  <inkml:trace contextRef="#ctx0" brushRef="#br0" timeOffset="369838">19534 10331 8159,'5'-12'0,"3"-1"0,5 1 0,2 0-290,2-1 1,3 1 0,-2-2 0,1-1 0,3-3 0,2 0 378,1 0 0,1 0 0,1 3 0,2-2 0,2 1 1,2-1-1,4 1 0,2-1 11,-1-1 1,-1 5 0,2-5 0,1 1-80,1 1 1,1-5-1,-5 3 1,1-1-1,2-2 15,2 2 1,-1-5 0,-2 4-26,2-4 0,-2-1 0,2 2 0,-3 1 68,0 1 1,-2-1 0,-2-5 0,-1-2-12,2 1 1,0-2-1,3-2 1,-3-1-44,-2-1 0,3-5 1,-3 6-1,2-3-75,-2-1 0,-3-3 0,-5 0 0,0 1-34,0-1 1,-5 1 0,0 1-1,-3 1 24,-1 0 1,-4-4 0,-2-2 0,-3 0 31,-2 0 1,3-8 0,-4 2 0,1-4 40,0-2 0,-3 0 1,2-4-1,-3 2 3,-1 2 0,0-8 1,0 1-28,0-1 1,0-6-1,0 0 1,0-2 0,-1 3 14,-3 0 0,2-9 0,-3-2 0,0-3 50,1-1 0,-1 2 0,2 3 0,-2 1 47,-2 4 1,3-7-1,-3 5 1,0-3-59,0 4 0,-1-2 0,-3-4 1,1 0 5,2 0 0,-1 0 0,-3 2 0,1-3-75,3-1 0,-3-7 0,4 1 1,-1-3-48,-1-2 1,5-3 0,-3 2 0,0-1 80,0 0 0,5 5 0,-4 1 0,1 6 92,-4 9 0,3 5 1,-3 8-1,-2 2-47,-4 1 1,1 7 0,-2 1 0,1 8 23,-2 3 1,3 2 0,-2 1-1,2 3-75,2 4 1,1 3 0,1 2 0,3 4-204,1 3 1,1 5-1,2 2-87,-1 2 0,0 7 0,4 1 96,0 6 0,0 5 1,0 2-1,1 1-129,3 2 1,-2 3-1,3 6 1</inkml:trace>
  <inkml:trace contextRef="#ctx0" brushRef="#br0" timeOffset="370203">20724 4676 8355,'-5'-7'-546,"-3"3"1,1 2-1,0 4 714,1 2-109,2-3 0,5 5 0,4-8 0,2-2 109,-1-4 0,4-3 0,-4-2 0,-1 1 102,1 0 0,2-5 0,-3-1 0,1 0-213,-1 0 1,1-2 0,-3 3 0,2 1-84,2-2 0,-3 8 0,3-2 0,0 2-8,0 3 1,-3 2 0,4 5 19,2 0 0,-3 2 1,1 7-1,2 7 0,1 6-89,1 3 1,2 8-1,2 2 1,5-1-570,3 2 0,6 0 0,2 1 0</inkml:trace>
  <inkml:trace contextRef="#ctx0" brushRef="#br0" timeOffset="371144">19521 4204 8355,'-12'-12'260,"5"0"0,1 3-323,6 1 1,0 4 0,2-4 0,2-1 0,3 1 0,1 1-374,0 2 655,1 1 1,-9 9 0,-7 3 0,-8 5-31,-5 3 1,0 5 0,-5 8-1,0 4-51,0 3 1,0 7-1,1 2-171,-1 3 1,4-2 0,2-2-1,1-1 1,3-4-103,1 0 1,7-9-1,3-5 1,3-7 27,1-4 1,11-7 0,7-4 0,6-8 48,5-7 1,11-11 0,2-10 0,4-5-27,4-3 0,-4-5 0,-1-7 0,1-4 83,-2 1 1,1-5 0,-6 3 0,-5-1 63,-2 1 0,-6 0 1,-8 9-1,-7 6 111,-4 7 1,-6 11 0,-8 9-1,-6 3-77,-5 5 0,-7 14 1,-6 11-1,1 10 21,0 6 0,-5 8 0,4 3-136,-1 0 1,2 3 0,5-6 0,1-1-27,4-1 0,6-3 0,7-3 0,2-4 1,3-3-39,5-1 0,4-2 1,7-2-1,2-5 19,5-2 1,2-7 0,2-3 0,0-2 46,0-2 0,0-10 0,-1-4 0,0-4 1,-2-4-6,-2-1 0,-4-2 0,-1 0 0,-6 0 0,-3 2 0,-2 2 255,0 5-164,0 2 1,-8 2-1,-1 1 1,-2 2 8,-3 5 1,-1 3 0,-1 1 0,-1 3 146,1 5 1,1 1 0,1 12-387,2 1 0,5 2 0,-1 0 1,3 3-1,3 0-1206,7 2 699,-1 0 0,15-4 0,-3 0 0</inkml:trace>
  <inkml:trace contextRef="#ctx0" brushRef="#br0" timeOffset="373366">22982 1674 8053,'0'-24'0,"0"0"0,0 3 24,0 5 0,1 2 390,3 2 0,2 6 0,2 6-448,-4 7 1,-3 10 0,-1 5 0,-1 5 0,-3 5 0,-3 1 0,-1 0 0,-1 0 67,0-1 1,-2 4 0,0-3-142,2 3 0,-2-5 0,5-2 1,-3-3-1,2-2-35,2-4 0,1-2 0,4-5 87,0-1 0,1-1 1,3-3 84,5-3 1,2-4 0,1-1 46,0 0 1,1 0 0,-1 0-1,1 0 98,-1 0 0,2 0 0,1 0 1,1 0 64,0 0 0,1 1 0,1 4-238,2 3 1,-1-1-1,3 1 1,-3 2-1,-1 1-363,-3 1 0,3-1 0,-1-1 0,-2-2-178,-1 2 0,-6 1 0,0 0 264,2-3 1,-5 3-1,1-4 1</inkml:trace>
  <inkml:trace contextRef="#ctx0" brushRef="#br0" timeOffset="374097">23341 1811 8355,'0'-13'-247,"0"1"1,-1 4 0,-2-1 0,-1 0 984,1-2 0,2-2 295,1 1-999,0 5 0,1 2 1,2 6-1,1 3 77,-1 4 0,2 3 1,1 2-1,-1-1-265,1 1 0,2-1 1,-2 0-1,-1 1-19,1-1 1,3-1 0,0-3 0,2-2-45,1-1 1,0-3 0,1 2 0,-1-3 60,1-1 0,-5-5 1,0-2-1,2-3 41,1-2 1,-3 2 0,-1-6 0,-1 2 125,-4 2 1,4-5 0,-2 0 0,-1 2 138,-2 2 0,-2-4 0,-2 0 197,-1 2 0,-4 6 101,3 0 1,-3 8-326,4 1 1,0 6 0,4 7 0,0 2-51,0 2 1,1 5 0,3-1 0,5 2-84,2 2 1,1 0 0,2 1 0,1 1-55,2 2 1,3 0-1,-2-2 1,1 0-18,3 2 0,-4 0 0,-2-3 0,-7 0 17,-5-1 0,2 3 0,-2-8 0,-3 2-58,-3-1 1,-5 1-1,-6-5 1,1-2 13,-1-1 0,1-6 0,0-1-102,-1-2 1,1-1 0,-1-4-1,1 0-426,0 0 1,3-6 493,1-7 1,5-5-1,-2-7 1</inkml:trace>
  <inkml:trace contextRef="#ctx0" brushRef="#br0" timeOffset="374309">23887 1885 8355,'-6'-7'-51,"5"0"1,-3 6 0,3 1 0,1 6-1,0 3 1,0 4 203,0-1 0,0 0 0,0 2 0,0 1 1,0 2-339,0-2 0,4-1 0,0-2 0,0 1-575,1-1 363,-3 0 1,9 1 0,-4-1 0</inkml:trace>
  <inkml:trace contextRef="#ctx0" brushRef="#br0" timeOffset="374666">23974 1501 8597,'-17'-13'1163,"1"1"-979,5 5 1,7 1-25,8 6 0,1 2 0,5 2 0,-2 4-43,2 3 0,-1 2 0,2-1 0,0 2 37,3 2 0,1-2 0,-2 3 1,-1-5-501,1-4 1,3 3 0,1-4 94,-2 0 0,-1-1 0,-2-6 187,0 0 0,-5-6 0,-3-2 0,-1-3 91,1-1 0,-2-2 0,2-3 0,-3-3-32,-1-4 1,0-1-1,0 2 1,0 1-74,0 1 1,-4 5 0,0-4 0,0 4-509,-2 5 0,5-2-1116,-3 5 1456,2 3 1,8 10-1,1 9 1</inkml:trace>
  <inkml:trace contextRef="#ctx0" brushRef="#br0" timeOffset="375031">24346 1079 8355,'-21'-12'0,"3"-1"0,3 2 336,4 3-170,7-3 0,4 10 0,7-2 0,2 4-73,4 3 1,-2 9-1,8-2 1,0 1-70,1 3 1,0 0-1,5-2 1,0-1-124,0 1 1,-2-1 0,-1-1 0,-2-1-22,-2-2 1,2-4 0,-3 3-1,-2 0 104,-1 0 0,-6 0 1,-1 2-1,-2 0-11,-2 0 0,-2 6 0,-2 2 132,-3-2 0,-3 4 0,-5 2 0,-1 2 0,1 2 112,-1 0 0,1 4 0,0 1 0,1 1-276,2-1 0,0 3 1,5-3-1,1 1-461,1-1 1,2 3-281,0-4 1,0 5 0,0-2 0</inkml:trace>
  <inkml:trace contextRef="#ctx0" brushRef="#br0" timeOffset="375551">22126 4353 8355,'-25'-4'0,"2"-1"332,2-2-340,8 4 1,9-8 0,10 3 0,5-5-1,5-2 1,5-3 0,4 0-87,2 0 0,7 2 0,-6 3 1,0 2-89,-2 3 1,-1 3 0,-2 5-315,-2 0 0,-3 0 0,-6 0 1</inkml:trace>
  <inkml:trace contextRef="#ctx0" brushRef="#br0" timeOffset="375807">22200 4477 8355,'-4'6'-711,"8"-6"756,3-6 0,17-6 1,-2-2-1,4-1-268,3-2 1,1-5 0,-2 3 0,1-2-79,-2 1 1,5-1-1,-1-4 1</inkml:trace>
  <inkml:trace contextRef="#ctx0" brushRef="#br0" timeOffset="376148">22746 3522 8355,'-4'-19'86,"0"2"1,1 4 0,0 2 0,-1 2 0,-4 5 0,-2 4-1,2 6 1,2 6 0,2 6 0,-1 4 0,-1 2 0,-1 4-1,0 4 1,-1 5 0,0 1 0,0 2 0,-2-2 0,-1 1-1,0-3 1,1-2 0,3-2-551,2-2 1,-3-2 0,2-8 0,1-3 502,-1-3 1,2-6-1,5-1 1,3-2-1,5-2 1,2 0 0,1 1-1,0 3 1,2 1-1,1 2 1,2 2 0,-1 3-1,1 0 1,1-1-1,1 0 237,3 2 0,0-2 1,0 3-1,-1-3 1,0-2-1,-2 0-288,-2 1 1,0-1 0,0 1 0,-3-1-971,-5 0 1,2-1 272,-2-2 1,2 7-1,1-2 1</inkml:trace>
  <inkml:trace contextRef="#ctx0" brushRef="#br0" timeOffset="376893">22994 3733 8811,'0'-16'0,"0"-1"-1574,0 2 1294,-6 7 584,5 2 1,-4 7 0,6 4 0,3 3-264,4 3 1,-1 1 0,1 2 0,2 1 0,0 2 0,-1-2 0,0-1-159,0-2 0,2-4 1,2-1-1,-1 0 1,1-1-187,-1-1 1,0-1 186,1-4 1,-5-1 0,0-3 0,1-4 93,-3-3 0,4-2 1,-6 1-1,-1-2 0,-2-1 126,-1-2 0,0 1 0,0 2 1,0-1 35,0-2 0,0 1 0,-1 3 0,-2 1 270,-1-1 1,-1 5 56,0 0-352,4 5 1,-4-1-1,6 10 1,2 5 26,1 4 0,5 7 1,1-2-1,4 4-103,2 1 1,1 5 0,-3 3-1,1 2-65,1-2 0,1 7 1,-5-5 12,1 0 0,-1 2 0,1-5 0,-1-1 0,-1-2 14,-3-2 0,-2-3 0,-5 1-56,3 0 1,-2-6-1,0-2 1,-3-3-1,-4-2-167,-2 0 1,-6-3 0,-3-2-1,1-2-29,1-2 0,0-2 1,-1-1-1,0-1-70,4-3 0,0-5 0,5-6 0,1-3 0,-1 0 189,3 1 1,8-6 0,1 4 0</inkml:trace>
  <inkml:trace contextRef="#ctx0" brushRef="#br0" timeOffset="377217">23490 3944 10264,'0'12'55,"0"1"1,1-1-1,2 2 1,1 1-210,-1 2 0,-2-1 0,1-2 0,1 1 0,1 2 0,-2-2 0,0-1-2151,-2-2 1962,0-5 1,0 4 0,0-4 0</inkml:trace>
  <inkml:trace contextRef="#ctx0" brushRef="#br0" timeOffset="377602">23577 3497 8616,'-6'-17'0,"1"4"0,1 9 0,4 7 0,1 6 0,2 5 0,0 4 0,2 0 0,1 1 0,1-1 0,-2 2 0,2-3 0,0 1 0,2-2 0,2-3 0,0 0 0,-1-2 0,-2-3 0,2-3 0,1 0 0,1-1 0,0-3 0,-3-4 0,-1-6 0,1-5 0,-2-3 0,-3 2 0,-3 1 0,-1 1 0,0-2-395,0-2 1,0 0 0,0 5-1,0 0 508,0-1 0,0 8 0,1 5 1,4 5-1,1 4 0,3-3 0,0 1 1,4-1-1,2 1 0,0-2 1,-1 1-1,-2-4 0,2 0 0,1-2 1,2 0-1,-2 0-206,-1 0 64,-7-6 0,-2-1 1,-5-6-1,0-2 1,0-2-1,0 2 1,-1 0-1,-2 0-160,-1-2 1,-4-4 0,2 5 0,1 1-54,-1 1 0,1 1-677,0 1 759,-1 5 1,-7 2-1,1 5 1</inkml:trace>
  <inkml:trace contextRef="#ctx0" brushRef="#br0" timeOffset="378000">23937 3113 8355,'-17'-19'37,"0"2"1,4 3-1,3 2 1,7 1 0,6 3-1,5 5 1,3 4-1,3 5 1,1 1 0,3 2-1,1 2 1,4 2-1,0-1 1,2-1 0,0-1-1,-1-2 1,0 0 0,-4 1-1,-3-2 1,-3-1-1,-2 0 1,1 1 0,-1 0-1,-1 2 1,-3 2-1,-4 2 1,-2 1-115,-2 2 1,-4-1 0,-2 6 0,1 1 0,-2 1 305,0 2 1,4 0-1,-2 0 1,0 0-187,1-1 0,0 1 1,4 0-1,0 0-171,0 0 0,0-5 0,0 0 0,0-2 97,0-3 1,2-2 0,0 0-964,2-1 1,2-1 554,-2-2 0,3-4 0,5-5 0</inkml:trace>
  <inkml:trace contextRef="#ctx0" brushRef="#br0" timeOffset="378290">24445 3088 8969,'-1'-11'0,"-1"2"0,2 2 0,4 0 0,5 1 0,2-1 0,2 2 0,3-2 0,2 0 0,1-1 0,0 0 0,-1 1 0,-1 0 0,-1 1 0,-1 1-809,-1 2 0,-2 7 0,1 3 1</inkml:trace>
  <inkml:trace contextRef="#ctx0" brushRef="#br0" timeOffset="378473">24470 3200 8355,'1'7'-355,"3"-3"1,-1-3 323,5-1 1,2-1 0,5-3 0,3-3 138,1 0 1,-2-4-1,4 3 1,1-3-422,1-2 0,-2 1-87,-1-1 0,-4 1 0,1 0 1</inkml:trace>
  <inkml:trace contextRef="#ctx0" brushRef="#br0" timeOffset="378777">24892 2741 10215,'-13'-11'0,"1"1"0,1 2 0,1 0 0,3 2 0,2 6 0,2 7 0,1 5 0,4 4 0,1 2 0,1 1 0,-1 3 0,-1 1 0,1 2 0,1 0 0,0-2 0,2-1 0,1-2 0,1-2 0,0-3 0,3-3 0,3-2 0,3-3 0,-1-2 0,1-2 0,-1-2 0,1-2-79,1-3 1,-5-4 0,4-8 36,-3 0 1,-3-6 0,-3 3-1,-4-2 1,-2 0 0,-2-2 0,-2-3-1,-1-3 1,-3 1 0,-4 2 0,-4 1-1,-1 3 1,-3 4 0,-1 7 0,-2 4-1,0 4-855,-1 2 1,-7 7 0,-2 1 0</inkml:trace>
  <inkml:trace contextRef="#ctx0" brushRef="#br1" timeOffset="387527">5953 14895 28148,'13'0'0,"2"0"0,4 0 0,9 0 0,6-1 0,11-2 248,11-1 1,8-7-1,15 0-219,4-4 0,13-2 0,-44 10 0,1 0 0,3 0 0,2-1 0,4 0 0,0 0 0,5 0 0,1 1 0,5-1 0,0 2 0,5-1 0,1 1-933,2 0 1,0 0 0,4 0 0,2 1 0,0 0 0,1 0 238,1 1 0,1 0 1,3 1-1,0-1 0,3-1 1,0 1-1,1 0 0,1 1 461,0 0 1,-1 0 0,-3 0 0,0 1 0,6 0 0,0 1 0,-2-1 0,0 0 0,-1 0 0,-1 1 28,-2 0 1,1 1-1,-1-1 1,-1 2 0,-5-1-1,-2 0 1,-3 0 0,-1 0-10,-3 0 0,-2 0 0,-5-1 0,-1 2 0,-7-1 0,-3 1 0,-4 0 0,-2 1-524,44 2 0,-12 4 0,-21-4 1,-11-1-2819,-11-2 3526,-8-1 0,-11 0 0,0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0B07-EF2A-9541-8CC0-045CE3F92293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A7B9-B202-AD49-A02D-C8DECBE1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5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6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7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8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9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customXml" Target="../ink/ink3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customXml" Target="../ink/ink8.xm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customXml" Target="../ink/ink10.xm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1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611086"/>
            <a:ext cx="7252063" cy="2856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6150: Lecture 24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Linear Programming:</a:t>
            </a:r>
          </a:p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Duality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98880" y="365760"/>
              <a:ext cx="18360" cy="4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440" y="355320"/>
                <a:ext cx="3960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Infeasibility as another system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3529" y="2343980"/>
            <a:ext cx="3325089" cy="1563004"/>
          </a:xfrm>
          <a:prstGeom prst="rect">
            <a:avLst/>
          </a:prstGeom>
          <a:ln w="158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&lt;=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- x</a:t>
            </a:r>
            <a:r>
              <a:rPr lang="en-US" baseline="-25000" dirty="0"/>
              <a:t>2</a:t>
            </a:r>
            <a:r>
              <a:rPr lang="en-US" dirty="0"/>
              <a:t> - x</a:t>
            </a:r>
            <a:r>
              <a:rPr lang="en-US" baseline="-25000" dirty="0"/>
              <a:t>3</a:t>
            </a:r>
            <a:r>
              <a:rPr lang="en-US" dirty="0"/>
              <a:t> &lt;= -1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- x</a:t>
            </a:r>
            <a:r>
              <a:rPr lang="en-US" baseline="-25000" dirty="0"/>
              <a:t>1</a:t>
            </a:r>
            <a:r>
              <a:rPr lang="en-US" dirty="0"/>
              <a:t> &lt;= -2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96240" y="1772280"/>
              <a:ext cx="8287200" cy="5112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1761480"/>
                <a:ext cx="8308440" cy="51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5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linear programs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3777" y="2270087"/>
            <a:ext cx="3325089" cy="2477405"/>
          </a:xfrm>
          <a:prstGeom prst="rect">
            <a:avLst/>
          </a:prstGeom>
          <a:ln w="158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max 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3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&lt;=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&gt;=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&lt;= 2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80360" y="2265840"/>
              <a:ext cx="7094880" cy="3260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9560" y="2255400"/>
                <a:ext cx="7116480" cy="32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9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 err="1"/>
              <a:t>fn</a:t>
            </a:r>
            <a:r>
              <a:rPr lang="en-US" dirty="0"/>
              <a:t> as constraint?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6911" y="2427105"/>
            <a:ext cx="3325089" cy="2477405"/>
          </a:xfrm>
          <a:prstGeom prst="rect">
            <a:avLst/>
          </a:prstGeom>
          <a:ln w="158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max 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3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&lt;=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&gt;=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&lt;= 2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50800" y="2155320"/>
              <a:ext cx="7688880" cy="4702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360" y="2144520"/>
                <a:ext cx="7710120" cy="47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9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dual problem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64359" y="2417869"/>
            <a:ext cx="3325089" cy="2477405"/>
          </a:xfrm>
          <a:prstGeom prst="rect">
            <a:avLst/>
          </a:prstGeom>
          <a:ln w="158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max  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3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&lt;=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&gt;=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&lt;= 2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74760" y="218520"/>
              <a:ext cx="8769240" cy="6711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320" y="207720"/>
                <a:ext cx="879084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33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 example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88480" y="1138680"/>
              <a:ext cx="8255880" cy="5719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680" y="1128240"/>
                <a:ext cx="8277120" cy="57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83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theorem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48160" y="1357200"/>
              <a:ext cx="7898760" cy="5102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360" y="1346400"/>
                <a:ext cx="7920000" cy="51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8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“forms”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32080" y="1535760"/>
              <a:ext cx="8191440" cy="4987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280" y="1524960"/>
                <a:ext cx="8212680" cy="50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9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max flow LP</a:t>
            </a:r>
          </a:p>
        </p:txBody>
      </p:sp>
    </p:spTree>
    <p:extLst>
      <p:ext uri="{BB962C8B-B14F-4D97-AF65-F5344CB8AC3E}">
        <p14:creationId xmlns:p14="http://schemas.microsoft.com/office/powerpoint/2010/main" val="6784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dual</a:t>
            </a:r>
          </a:p>
        </p:txBody>
      </p:sp>
    </p:spTree>
    <p:extLst>
      <p:ext uri="{BB962C8B-B14F-4D97-AF65-F5344CB8AC3E}">
        <p14:creationId xmlns:p14="http://schemas.microsoft.com/office/powerpoint/2010/main" val="6405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solutions to </a:t>
            </a:r>
            <a:r>
              <a:rPr lang="en-US"/>
              <a:t>the 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8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equalities – infeasibility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71055" y="2144544"/>
            <a:ext cx="8044295" cy="348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C000"/>
                </a:solidFill>
              </a:rPr>
              <a:t>Simpler question:</a:t>
            </a:r>
            <a:r>
              <a:rPr lang="en-US" dirty="0"/>
              <a:t>  when is a set of linear </a:t>
            </a:r>
            <a:r>
              <a:rPr lang="en-US" i="1" u="sng" dirty="0"/>
              <a:t>equalities</a:t>
            </a:r>
            <a:r>
              <a:rPr lang="en-US" i="1" dirty="0"/>
              <a:t> </a:t>
            </a:r>
            <a:r>
              <a:rPr lang="en-US" dirty="0"/>
              <a:t>infeasible?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 in 2D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89760" y="2044440"/>
              <a:ext cx="6672240" cy="3813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8960" y="2034000"/>
                <a:ext cx="6693840" cy="38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719080" y="2594520"/>
              <a:ext cx="6050160" cy="1473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8280" y="2583720"/>
                <a:ext cx="6071760" cy="14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9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infeasibility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26474" y="2186960"/>
            <a:ext cx="3325089" cy="176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=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2</a:t>
            </a:r>
            <a:endParaRPr lang="en-US" baseline="-25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56911" y="3068179"/>
            <a:ext cx="3325089" cy="2344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baseline="30000" dirty="0"/>
              <a:t>T</a:t>
            </a:r>
            <a:r>
              <a:rPr lang="en-US" dirty="0"/>
              <a:t> x = b</a:t>
            </a:r>
            <a:r>
              <a:rPr lang="en-US" baseline="-25000" dirty="0"/>
              <a:t>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baseline="30000" dirty="0"/>
              <a:t>T</a:t>
            </a:r>
            <a:r>
              <a:rPr lang="en-US" dirty="0"/>
              <a:t>x = b</a:t>
            </a:r>
            <a:r>
              <a:rPr lang="en-US" baseline="-25000" dirty="0"/>
              <a:t>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…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err="1"/>
              <a:t>A</a:t>
            </a:r>
            <a:r>
              <a:rPr lang="en-US" baseline="-25000" dirty="0" err="1"/>
              <a:t>m</a:t>
            </a:r>
            <a:r>
              <a:rPr lang="en-US" baseline="30000" dirty="0" err="1"/>
              <a:t>T</a:t>
            </a:r>
            <a:r>
              <a:rPr lang="en-US" dirty="0"/>
              <a:t> x = </a:t>
            </a:r>
            <a:r>
              <a:rPr lang="en-US" dirty="0" err="1"/>
              <a:t>b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4082473"/>
            <a:ext cx="4941454" cy="248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C000"/>
                </a:solidFill>
              </a:rPr>
              <a:t>General meth:</a:t>
            </a:r>
            <a:r>
              <a:rPr lang="en-US" dirty="0"/>
              <a:t>  “manipulate” </a:t>
            </a:r>
            <a:r>
              <a:rPr lang="en-US" dirty="0" err="1"/>
              <a:t>ineqs</a:t>
            </a:r>
            <a:r>
              <a:rPr lang="en-US" dirty="0"/>
              <a:t> until you get 0 = 1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(eq1) + y</a:t>
            </a:r>
            <a:r>
              <a:rPr lang="en-US" baseline="-25000" dirty="0"/>
              <a:t>2</a:t>
            </a:r>
            <a:r>
              <a:rPr lang="en-US" dirty="0"/>
              <a:t> (eq2) + … + </a:t>
            </a:r>
            <a:r>
              <a:rPr lang="en-US" dirty="0" err="1"/>
              <a:t>y</a:t>
            </a:r>
            <a:r>
              <a:rPr lang="en-US" baseline="-25000" dirty="0" err="1"/>
              <a:t>m</a:t>
            </a:r>
            <a:r>
              <a:rPr lang="en-US" dirty="0"/>
              <a:t> (</a:t>
            </a:r>
            <a:r>
              <a:rPr lang="en-US" dirty="0" err="1"/>
              <a:t>eqm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66160" y="1749960"/>
              <a:ext cx="7376400" cy="4245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360" y="1739160"/>
                <a:ext cx="7397640" cy="426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8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theory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8433" y="2301562"/>
            <a:ext cx="2696439" cy="266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(x) = 0</a:t>
            </a:r>
            <a:endParaRPr lang="en-US" baseline="-25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(x) = 0</a:t>
            </a:r>
            <a:endParaRPr lang="en-US" baseline="-25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 (x) = 0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…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p</a:t>
            </a:r>
            <a:r>
              <a:rPr lang="en-US" baseline="-25000" dirty="0"/>
              <a:t>m</a:t>
            </a:r>
            <a:r>
              <a:rPr lang="en-US" dirty="0"/>
              <a:t> (x) = 0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0768" y="2301562"/>
            <a:ext cx="5024582" cy="4228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C000"/>
                </a:solidFill>
              </a:rPr>
              <a:t>Polynomial equations:</a:t>
            </a:r>
            <a:r>
              <a:rPr lang="en-US" dirty="0"/>
              <a:t>  “Hilbert’s </a:t>
            </a:r>
            <a:r>
              <a:rPr lang="en-US" dirty="0" err="1"/>
              <a:t>Nullstellensatz</a:t>
            </a:r>
            <a:r>
              <a:rPr lang="en-US" dirty="0"/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infeasible </a:t>
            </a:r>
            <a:r>
              <a:rPr lang="en-US" dirty="0" err="1"/>
              <a:t>iff</a:t>
            </a:r>
            <a:r>
              <a:rPr lang="en-US" dirty="0"/>
              <a:t> there exist q</a:t>
            </a:r>
            <a:r>
              <a:rPr lang="en-US" baseline="-25000" dirty="0"/>
              <a:t>1</a:t>
            </a:r>
            <a:r>
              <a:rPr lang="en-US" dirty="0"/>
              <a:t>, .., </a:t>
            </a:r>
            <a:r>
              <a:rPr lang="en-US" dirty="0" err="1"/>
              <a:t>q</a:t>
            </a:r>
            <a:r>
              <a:rPr lang="en-US" baseline="-25000" dirty="0" err="1"/>
              <a:t>m</a:t>
            </a:r>
            <a:endParaRPr lang="en-US" baseline="-250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s.t.</a:t>
            </a:r>
            <a:r>
              <a:rPr lang="en-US" dirty="0"/>
              <a:t>  p</a:t>
            </a:r>
            <a:r>
              <a:rPr lang="en-US" baseline="-25000" dirty="0"/>
              <a:t>1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2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 + .. + </a:t>
            </a:r>
            <a:r>
              <a:rPr lang="en-US" dirty="0" err="1"/>
              <a:t>p</a:t>
            </a:r>
            <a:r>
              <a:rPr lang="en-US" baseline="-25000" dirty="0" err="1"/>
              <a:t>m</a:t>
            </a:r>
            <a:r>
              <a:rPr lang="en-US" dirty="0" err="1"/>
              <a:t>q</a:t>
            </a:r>
            <a:r>
              <a:rPr lang="en-US" baseline="-25000" dirty="0" err="1"/>
              <a:t>m</a:t>
            </a:r>
            <a:r>
              <a:rPr lang="en-US" dirty="0"/>
              <a:t> = 1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u="sng" dirty="0"/>
              <a:t>Our focus:</a:t>
            </a:r>
            <a:r>
              <a:rPr lang="en-US" dirty="0"/>
              <a:t> linear systems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92840" y="2665080"/>
              <a:ext cx="6036840" cy="3456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2040" y="2654640"/>
                <a:ext cx="6058080" cy="34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2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infeasibility?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2079890"/>
            <a:ext cx="7886700" cy="848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Key </a:t>
            </a:r>
            <a:r>
              <a:rPr lang="en-US" b="1" dirty="0" err="1">
                <a:solidFill>
                  <a:srgbClr val="FFC000"/>
                </a:solidFill>
              </a:rPr>
              <a:t>obs</a:t>
            </a:r>
            <a:r>
              <a:rPr lang="en-US" b="1" dirty="0">
                <a:solidFill>
                  <a:srgbClr val="FFC000"/>
                </a:solidFill>
              </a:rPr>
              <a:t>: </a:t>
            </a:r>
            <a:r>
              <a:rPr lang="en-US" dirty="0"/>
              <a:t>infeasibility test is itself a linear system!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3317129"/>
            <a:ext cx="3325089" cy="176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=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2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12000" y="3089520"/>
              <a:ext cx="8228520" cy="2849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200" y="3078720"/>
                <a:ext cx="8250120" cy="28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71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proof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65760" y="1572840"/>
              <a:ext cx="8670960" cy="5084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20" y="1562400"/>
                <a:ext cx="8692560" cy="51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459800" y="2938320"/>
              <a:ext cx="2500560" cy="334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9000" y="2927520"/>
                <a:ext cx="2522160" cy="3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of proof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14240" y="366840"/>
              <a:ext cx="8313840" cy="4995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440" y="356400"/>
                <a:ext cx="8335440" cy="50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821840" y="4781520"/>
              <a:ext cx="2759760" cy="1603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1040" y="4771080"/>
                <a:ext cx="2781000" cy="16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6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inequalities?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26474" y="2186960"/>
            <a:ext cx="3325089" cy="1563004"/>
          </a:xfrm>
          <a:prstGeom prst="rect">
            <a:avLst/>
          </a:prstGeom>
          <a:ln w="158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&gt;=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&gt;=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&lt;= 2</a:t>
            </a:r>
            <a:endParaRPr lang="en-US" baseline="-25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5165" y="2186960"/>
            <a:ext cx="3325089" cy="1563004"/>
          </a:xfrm>
          <a:prstGeom prst="rect">
            <a:avLst/>
          </a:prstGeom>
          <a:ln w="158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&lt;=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&gt;=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&gt;= 2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446560" y="2429280"/>
              <a:ext cx="6246720" cy="4125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760" y="2418480"/>
                <a:ext cx="6267960" cy="41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4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LPs : infeasibility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2225964"/>
            <a:ext cx="7886700" cy="252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General meth:</a:t>
            </a:r>
            <a:r>
              <a:rPr lang="en-US" dirty="0"/>
              <a:t>  “manipulate” </a:t>
            </a:r>
            <a:r>
              <a:rPr lang="en-US" dirty="0" err="1"/>
              <a:t>ineqs</a:t>
            </a:r>
            <a:r>
              <a:rPr lang="en-US" dirty="0"/>
              <a:t> until you get 0 &lt;= -1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(eq1) + y</a:t>
            </a:r>
            <a:r>
              <a:rPr lang="en-US" baseline="-25000" dirty="0"/>
              <a:t>2</a:t>
            </a:r>
            <a:r>
              <a:rPr lang="en-US" dirty="0"/>
              <a:t> (eq2) + … + </a:t>
            </a:r>
            <a:r>
              <a:rPr lang="en-US" dirty="0" err="1"/>
              <a:t>y</a:t>
            </a:r>
            <a:r>
              <a:rPr lang="en-US" baseline="-25000" dirty="0" err="1"/>
              <a:t>m</a:t>
            </a:r>
            <a:r>
              <a:rPr lang="en-US" dirty="0"/>
              <a:t> (</a:t>
            </a:r>
            <a:r>
              <a:rPr lang="en-US" dirty="0" err="1"/>
              <a:t>eqm</a:t>
            </a:r>
            <a:r>
              <a:rPr lang="en-US" dirty="0"/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i="1" u="sng" dirty="0"/>
              <a:t>key difference: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are non-negative!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01760" y="219240"/>
              <a:ext cx="8665200" cy="6179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960" y="208440"/>
                <a:ext cx="8686440" cy="62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4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21011</TotalTime>
  <Words>366</Words>
  <Application>Microsoft Macintosh PowerPoint</Application>
  <PresentationFormat>On-screen Show (4:3)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Franklin Gothic Book</vt:lpstr>
      <vt:lpstr>Arial</vt:lpstr>
      <vt:lpstr>Comic Sans MS</vt:lpstr>
      <vt:lpstr>Calibri</vt:lpstr>
      <vt:lpstr>Office Theme</vt:lpstr>
      <vt:lpstr>CS 6150: Lecture 24  Linear Programming: Duality</vt:lpstr>
      <vt:lpstr>Linear equalities – infeasibility </vt:lpstr>
      <vt:lpstr>Proving infeasibility</vt:lpstr>
      <vt:lpstr>General theory</vt:lpstr>
      <vt:lpstr>How to check infeasibility?</vt:lpstr>
      <vt:lpstr>Idea of proof</vt:lpstr>
      <vt:lpstr>Idea of proof</vt:lpstr>
      <vt:lpstr>What about inequalities?</vt:lpstr>
      <vt:lpstr>More on LPs : infeasibility</vt:lpstr>
      <vt:lpstr>Infeasibility as another system</vt:lpstr>
      <vt:lpstr>Back to linear programs</vt:lpstr>
      <vt:lpstr>Objective fn as constraint?</vt:lpstr>
      <vt:lpstr>The dual problem</vt:lpstr>
      <vt:lpstr>More general example</vt:lpstr>
      <vt:lpstr>Duality theorem</vt:lpstr>
      <vt:lpstr>Other “forms”</vt:lpstr>
      <vt:lpstr>Application: max flow LP</vt:lpstr>
      <vt:lpstr>The dual</vt:lpstr>
      <vt:lpstr>Integral solutions to the dual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796</cp:revision>
  <dcterms:created xsi:type="dcterms:W3CDTF">2016-08-22T19:44:33Z</dcterms:created>
  <dcterms:modified xsi:type="dcterms:W3CDTF">2016-11-17T19:05:41Z</dcterms:modified>
</cp:coreProperties>
</file>