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594" r:id="rId3"/>
    <p:sldId id="576" r:id="rId4"/>
    <p:sldId id="579" r:id="rId5"/>
    <p:sldId id="583" r:id="rId6"/>
    <p:sldId id="584" r:id="rId7"/>
    <p:sldId id="589" r:id="rId8"/>
    <p:sldId id="591" r:id="rId9"/>
    <p:sldId id="592" r:id="rId10"/>
    <p:sldId id="595" r:id="rId11"/>
    <p:sldId id="593" r:id="rId12"/>
    <p:sldId id="596" r:id="rId13"/>
    <p:sldId id="597" r:id="rId14"/>
    <p:sldId id="598" r:id="rId15"/>
    <p:sldId id="599" r:id="rId16"/>
    <p:sldId id="600" r:id="rId17"/>
    <p:sldId id="602" r:id="rId18"/>
    <p:sldId id="601" r:id="rId19"/>
    <p:sldId id="607" r:id="rId20"/>
    <p:sldId id="608" r:id="rId21"/>
    <p:sldId id="609" r:id="rId22"/>
    <p:sldId id="603" r:id="rId23"/>
    <p:sldId id="604" r:id="rId24"/>
    <p:sldId id="605" r:id="rId25"/>
    <p:sldId id="60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47:17.568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21158 1017 6157,'-23'6'0,"5"-5"0,10-4 0,9 2-106,5 4 0,-1-2 0,-5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25:36.87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14895 5941 8355,'13'-4'-217,"-1"-2"1,0 1 0,1-1 0,-1 3 0,1 2 0,0 1-1,3 0 1,1 0 0,1 0-122,0 0 1,4 4 337,-1 0 0,2 2 0,2-4 0,1 3 0,3-3 0,-2 0 0,3-2 0</inkml:trace>
  <inkml:trace contextRef="#ctx0" brushRef="#br0" timeOffset="754">14982 5928 6967,'-7'6'21,"3"-5"1,8 3 0,4-2-1,3-2 1,3 0 14,3 0 0,-2 0 0,7 0 0,3 0 0,4-2 0,1 0 0,2-4 0,-1 1 0,2-2-96,-1 0 1,3 4 0,-6-2 0,-3 0-76,-4 1 0,0 0 1,-6 4-1,0 0-634,-3 0 739,-6 0 0,4 0 0,-4 0 0</inkml:trace>
  <inkml:trace contextRef="#ctx0" brushRef="#br0" timeOffset="965">14994 6015 7728,'0'-12'-851,"0"-1"788,0 6 1,2 2-1,2 5 1,4 0-1,6 0 1,5 0-1,9 0 85,6 0 1,2 0 0,11 0-189,4 0 1,-6-1 54,5-4 1,-3-1-1,3-7 1</inkml:trace>
  <inkml:trace contextRef="#ctx0" brushRef="#br0" timeOffset="6720">12067 6139 7855,'6'-7'28,"-3"2"1,5 5 0,2 0 0,1 0 0,2 0 0,3 0 311,0 0 0,2 0-190,-1 0 1,-2-2-1,5 0 1,1-3 26,-2 3 1,5 0 0,-3 1 0,2-2-99,2-1 1,4 0-1,1 4-44,2 0 0,1 0 1,4 0-1,2 0-14,2 0 1,3 0 0,7 0 0,3 0 0,2 0-31,1 0 1,7 4 0,-2 0-1,3-1-46,3-2 0,-3 1 0,6 0 0,2 3 44,0-3 1,4 4 0,-5-2-1,3-1 8,-1-2 1,6 1-1,-8 0 1,1 2 30,4-1 1,-7-1-1,6-2 1,-2 0-28,-1 0 1,6 0-1,-6 0-34,4 0 1,-1-5-1,-5 1 1,2 0 0,-1 0-22,1 0 1,-5-4 0,-4 2 0,-4 1-94,-7-1 0,1 2 1,-3 3-1,-4-2-37,-3-1 0,0 0 0,-5 4 0,-5 0-282,-2 0 0,-4-5 1,-6 1 137,-2 2 0,-5 0 0,1 1 74,-7-3 0,-10 2 254,-12-2 0,-15-3 0,-11 0 0</inkml:trace>
  <inkml:trace contextRef="#ctx0" brushRef="#br0" timeOffset="7287">12328 6238 8355,'-19'0'-778,"-3"0"625,5 0 1,1 0 0,3 0 329,1 0 1,-1 5 205,1-1 1,5 1-35,3-1 0,4-2 1,4 3-136,4 1 0,5-5 1,3 3-1,5-2-1,2-2 1,9 0 0,5 0 0,6 0 19,1 0 0,10 0 0,1 0-204,8 0 1,3-5-1,6 0 1,1-1-1,0 1-61,4 2 1,-1 0 0,7 1 0,-2-2-41,-4 1 1,7 1-1,-5 2 1,2 0 22,-2 0 0,8-1 0,-9-2 1,2-1 29,1 1 0,-5 1 1,4-1-1,-3-1 12,-2 1 0,2 2 0,-7 1 0,2 0 6,-2 0 0,2 0 1,-5 0-1,1 0 25,-1 0 0,-1 0 0,-4 0 1,-1 0-6,-3 0 0,1 0 0,-5 0-27,-2 0 1,-2 0 0,-3 0 0,-3 0 0,-1 0-66,-3 0 0,-6 0 1,-1 0-1,0 0-137,-1 0 1,-2-2 0,-5-1 0,-2-1-108,-2 2 1,-3 0 0,-6 2 0,1 0-1238,-1 0 1160,-5 0 1,4 0 0,-4 0 0</inkml:trace>
  <inkml:trace contextRef="#ctx0" brushRef="#br0" timeOffset="13092">10046 8880 8360,'1'-12'47,"3"-1"1,-1 5-1,5 1 1,2 2-56,1 2 1,2 0 0,-1 0 66,0-1 0,5 0 0,1 3 0,0-2 0,1-1 1,0 1-1,3 2-140,2 1 0,1 0 1,1 0-1,3 0 1,2-2-1,4 0 0,1-3-380,2 3 1,-2-4-1,-3 2 1,2 0 259,0-2 1,-3-1 0,-2-5 0</inkml:trace>
  <inkml:trace contextRef="#ctx0" brushRef="#br0" timeOffset="13296">10083 9017 8355,'-11'-6'-14,"3"-2"0,4 2 0,8 2 0,5 3-153,7 1 1,7 0 0,9 0 0,4-2 0,5 0 0,4-4-1,2 1 139,0-1 0,4-2 1,-4 4-1,4 1-295,3 1 1,-1-3-1,-3-2 1</inkml:trace>
  <inkml:trace contextRef="#ctx0" brushRef="#br0" timeOffset="28851">11919 12365 7894,'-6'-4'0,"6"0"52,7 1 1,4 2 0,3 1 0,2 0 0,6 0 0,6 0 0,5 0-28,3 0 1,7 0 0,2 0 0,5 0 0,3 0 0,8 0 0,8 0 0,10 1-124,5 3 1,5-2-1,2 2 1,1-3-1,5 1 1,-1 0-1,-1 2-124,-2-1 0,-8-1-304,-6-2-85,2 5 0,-16-4 0,1 5 0</inkml:trace>
  <inkml:trace contextRef="#ctx0" brushRef="#br0" timeOffset="36286">18542 4366 8355,'0'-33'0,"0"-1"-53,5 7 0,-4-3 1,5 6 177,-1 4 0,-3-3 0,2 7 1,-3 1-1,1 2 0,0 4 191,3 0 1,4 8 0,-1 1-266,4 7 0,-4 5 1,0 5-1,0 4-82,-1 2 1,-1 7-1,-6 5 1,0 5-133,0 5 0,0 2 1,0 0-1,0-3 10,0-1 1,0-2 0,0-5 123,0-3 1,0-3 0,1-6 0,2-4-11,1-3 0,6-5 1,-2-3-1,4-5 0,3-3-113,2-1 1,4-1-1,-3-3 1,1-5-668,3-2 467,-4-1 0,5-1 0,-3 1 1</inkml:trace>
  <inkml:trace contextRef="#ctx0" brushRef="#br0" timeOffset="36658">19062 4626 8355,'0'-19'0,"0"2"0,-5 3 19,4 2 1,-5 4 167,6 0 1,-1 3-1,-4 0 1,-1 4-81,-1 6 0,-3 5 0,5 3 1,-1 3-99,1 0 0,0 5 1,5-5-1,0 1-31,0 1 0,0-4 0,0 2 0,2-3-66,2-5 0,3 1 1,7-4 53,2-3 1,-2 0 0,2-4-17,-2-2 1,-1-3-1,-1-5 1,0-2-1,1-1-83,-1-2 0,-1 0 1,-2 0-1,-5-2-23,-3-1 1,-1 2 0,0 6-1,-1 0-8,-3-1 0,-3 5 1,-6 1-1,-1 2 31,-2 2 0,1 8 0,-5 6 0,3 5-447,1-1 515,3 4 1,0 0 0,1 6 0</inkml:trace>
  <inkml:trace contextRef="#ctx0" brushRef="#br0" timeOffset="37180">19410 4242 8355,'-6'-17'156,"-1"1"-195,0 0 1,-2 7 0,3 2 289,-1 1-54,5 2 0,-3 11 0,10 4 0,3 6-130,3 2 1,1 2-1,1 5 1,-2 1-61,-3 2 1,2 6-1,-6-2-176,-2 3 1,0 1 0,-2 0 0,0 0-1,0-1-133,0-3 1,0-4 0,0-7 0,0-3-186,0-1 1,-6 4-1,-1-2 1</inkml:trace>
  <inkml:trace contextRef="#ctx0" brushRef="#br0" timeOffset="37181">19298 4514 8355,'0'-12'-165,"0"4"1,1 0 0,5-1-163,6 2 1,2-2 0,7 3 239,1-1 0,3 5 0,2-4 1,4 2-1,0 0-92,4 1 0,0-4 0,3 0 1</inkml:trace>
  <inkml:trace contextRef="#ctx0" brushRef="#br0" timeOffset="37893">20154 4477 8355,'0'-19'-353,"0"1"0,-2 11 695,-2 3 0,-3 4 0,-5 4-235,0 4 0,-1 3 0,1 2-98,-1-1 0,5 5 1,1 1-1,0 0 0,2 1 35,-1 0 0,2-2 1,4 2-123,0-1 0,0 0 1,2-3-1,2 0 1,3-2-122,-1-4 1,6-6-1,-4 1 1,3-3 107,1-1 1,1-1 0,-1-3 0,0-4 34,1-3 0,-2-6 0,-3 1 0,-4 0 12,-2 3 1,-2-4 0,0 1 0,0 0 43,0 3 0,-6-1 0,-2-1 0,-3-2 11,-2 2 1,2 5 0,2 2-1,0 0-26,0 1 0,2-3 0,0 5 57,2-2 0,2 3 0,7-3-106,4 1 0,7 1 0,3 2 0,2-2-61,2-2 0,1-2 1,2-3-1,0 0 53,-1-1 1,0 1-1,-3-1 1,-5 0 59,-2-4 1,-2 3-1,-1-2 1,-2 2 176,-5 2 1,-3-1 0,-1 1-1,-1-1 1,-3 2 514,-5 3 0,0 1-382,0 3 0,0 4 0,5 0-186,1 7 1,1 5-1,2 5-66,0 4 1,6 3 0,2 5-1,3 6-162,2 5 0,-2 2 0,-2 5 0,0 0 0,0 3-204,2 2 1,-2 2 0,-3-6-1,0-1-6,-3-2 0,-2-6 0,-1 0 0,0-6 139,0-3 1,-5-1 0,-4-6 0,-2-2 150,-1-4 1,-2-1 0,-1-2 0,-3-4 0,0-4 44,0-3 1,2-3 117,3-4 1,1-8 0,1-9 0,3-2 0,3-2 143,4 0 0,2-1 0,4-2 0,3-1-184,3 2 0,7 1 1,2 1-1,4 1-187,1 4 0,-2 2 1,-1 5-1,-3 2-339,-1 3 0,4-3 0,-2 4 1</inkml:trace>
  <inkml:trace contextRef="#ctx0" brushRef="#br0" timeOffset="39230">21059 4428 8355,'0'-13'0,"0"5"0,-1 1 287,-3 2 1,-2-5 1099,-2 2-1312,-3-3 1,8 4-1,-5 4-259,-2 6 1,1 8 0,-1 5-1,2 1-14,-2 1 0,3 1 0,0 6 0,0 0 46,0-1 1,5-3-1,-2 0 1,2-1 3,2 0 1,2 2 0,2-7-1,4-3-20,3-2 1,1-7 0,2 1 0,3-3-36,3-1 1,2-1 0,0-3-1,-1-4 84,1-4 1,-3-4 0,1-1-1,-2 1 117,-3-2 1,-6 4 0,-2-4 101,-1 0 0,-1 9 0,-2-4 0,1 2 958,-1 0-825,-7 4 0,-2 3 1,-2 8-1,4 5-74,3 2 1,1 1 0,0 2-1,0 1-125,0 2 1,1-1 0,3-5 0,4-1-167,3-2 1,3-1 0,1 1-9,2-4 1,-1-2 0,-3-2 0,-1-2-19,1-2 1,-1-1 0,-1-5 0,-1 2 17,-2-2 1,-4-1 0,3-1 29,-1-1 0,-2 5 1,-4 0-1,-2-2 45,-2-1 0,-4 3 0,-7 1 0,-2 1 90,2 4 0,-4 0 0,-1 4 1,0 0-1,0 4-32,3 1 1,0 1-1,5 4 1,1 1-128,2-1 0,4-3 25,5-1 1,5 0 0,2 4 0</inkml:trace>
  <inkml:trace contextRef="#ctx0" brushRef="#br0" timeOffset="39231">21481 4465 8355,'-6'-7'136,"4"0"1,-7 4 995,0-1-971,3 0 1,1 10 0,5 2 0,0 3 0,1 1 0,3 1 0,3 0 0,1 3-313,1 0 1,-3 2-1,4-3 1,-3 2-251,-1-2 1,-1-1 0,-2-2-360,1 0 658,0-5 1,0-2 0,2-10 128,1-3 1,-3-3-1,3-3 1,0-1-36,-1-1 0,1-2 1,3 3-1,-2-2 14,2 2 1,-3 1 0,1 3 0,2 3-17,1 4 0,-3-2 0,0 2 0,2 1 20,1 2 0,-3 2 0,-1 3 0,0 5-34,0 2 1,-4 1 0,2 2 0,-1 1-136,0 2 0,1-1 0,-5-4-41,0 1 1,4-1-1,0 1 1,0-2-1,1-2-274,4 0 344,-4-7 1,6 9-1,-4-4 1</inkml:trace>
  <inkml:trace contextRef="#ctx0" brushRef="#br0" timeOffset="39232">22002 4465 8355,'7'-13'109,"-3"1"1,-3 0 0,-1-1 175,0 1 190,-5-1 1,-2 7-470,-6 1 0,1 5 0,0 3 0,1 3 0,1 1 1,3 2-1,0 2 0,2 2 0,-1-1-338,3 0 1,2 1 0,1-1 132,0 1 1,0-1-1,1-1 1,3-1 68,5-2 1,3-4-1,3 3 1,3-1 22,1-4 1,-2 1 0,2 0-1,-1 1-2,-3-1 0,-1 2 120,-1-1 1,-7 2-35,-1-2 1,-10 1 0,-4 5 0,-5-3 0,-2 0-137,0 0 0,-2 0 0,1 2 0,-1 0-153,0 0 248,1-3 0,5 5 0,-1-4 1</inkml:trace>
  <inkml:trace contextRef="#ctx0" brushRef="#br0" timeOffset="40172">22374 4080 8355,'-4'-19'0,"0"3"0,-1 6 619,5 2-304,0 5-178,0-3 0,0 8 1,0 2-1,0 4 1,0 5-1,0 3 1,0 6-1,0 4-82,0 3 1,-4 6 0,0-1-1,1 5-119,2 2 0,-3 2 1,0-3-1,1 1-63,2-1 0,1-3 1,0-2-1,0-5-46,0-4 1,1 0-1,3-9 48,4-2 1,-1-2-1,2-5 1,0-4-283,2-3 1,2-1 0,-1-1 218,0-3 0,-3-3 1,-2-6-1,-1 1 73,1 0 1,0-1 0,3 1-1,-3-1 163,-2 1 1,4 0 0,-4 1 157,2 2 1,-3 0 114,4 5 1,-3-1 0,3 7-187,1 2 0,1-1 0,0 5 80,-2 2 0,-4 1 0,3 1 0,0 0-127,0 1 0,-3-1 1,3 1-1,0-2 0,0-2-219,2 0 0,-2-2 0,1 1 0,2-4-99,1-3 0,1-1 0,1 0 0,-1 0 43,1 0 1,-1 0 0,0-1 0,1-3 109,-1-4 1,1-4 0,-1 0-1,-1 0 74,-3-1 1,2 1 0,-6-1 0,-1 1 273,-2 0 1,-1-1-147,0 1 1,-5 5 0,-3 3 0,-3 2-13,-2 2 1,1 2-1,-1 2-79,1 4 1,-1 3 0,2 2-1,3-1 1,3 0-78,-1 1 0,5-1 0,-3 1 0,4-2-107,4-3 1,-1 2-1,5-6 1,1 0 12,2 1 1,2-3 0,-1 1-19,1-6 1,-1 0 0,1-5-1,-1-1 94,0 3 0,-1-5 0,-1 2 0,-3-2 158,-2-1 0,4 4 0,-5-1 0,0 0 301,1-2 235,-3 4-541,3 1 1,-9 8 0,0 2 0,0 3 0,0 1-5,0 0 1,0 0 0,5 5-102,3-1 1,-1-1-1,5-1-62,2-2 0,2-5 0,3 1 0,2-3-26,-2-1 0,-1 0 1,-2 0-1,1-1 0,-1-3 0,0-3 0,1-5 84,-1-1 0,-5 1 0,-3-1 132,-2 1 1,-2 0 0,0-1 464,0 1 0,-2 5 221,-2 3-548,-3 2 0,0 8 1,3 2-1,3 3 0,1 2-200,0-1 1,5-1-1,4-1 1,2-2-321,1 2 1,6-5-1,3-1 1,2-2-164,2-2 1,0 0-1,-2 0 1,-1-2-314,-1-2 0,-1-3 0,5-5 0</inkml:trace>
  <inkml:trace contextRef="#ctx0" brushRef="#br0" timeOffset="40963">23081 4242 8355,'1'-7'-1311,"3"3"1,3 4 1310,6 4 0,-7 3 0,11 5 0,-3 0 0</inkml:trace>
  <inkml:trace contextRef="#ctx0" brushRef="#br0" timeOffset="40964">23292 4440 8355,'-7'-12'1349,"3"6"-1299,8 6 1,1 2 0,5 6 0,-3 1 0,0 2 0,-2 2 0,1-1 0,-4 2-294,0 3 0,-2-4 0,0 4 0,0-3 7,0-2 1,0 0 52,0 1 1,1-6 175,3-3 1,2-4 0,3-4-1,0-5 14,0-2 0,1-2 0,0-2 1,-2-3 11,2-2 1,1 1-1,2-3 0,1 3 77,-1 1 1,2 1 0,-7 6-21,3 3 1,-3 2 0,-1 8-4,-1 2 0,-2 4 0,-4 9 1,0 3-4,0 4 0,0 1 1,0-1-1,0 0-102,0-3 1,0 1 0,0-6 0,1-1-929,3-1 1,3-6 534,6 1 0,5-7 0,1 4 1</inkml:trace>
  <inkml:trace contextRef="#ctx0" brushRef="#br0" timeOffset="40965">23738 4018 8355,'0'-19'149,"-1"1"654,-3 6-236,2 5 0,-3 3-151,5 8 1,0 8 0,0 10 0,0 4-316,0 3 1,0 6 0,0-2 0,0 1-266,0-1 1,1 7-1,2-2 1,1 0-311,-1 1 1,-2-2-1,-1-1 1,1-2-349,4-1 0,-4-6 0,3-1 0,-3-6-123,-1-2 945,0-1 0,-5-5 0,-2 1 0</inkml:trace>
  <inkml:trace contextRef="#ctx0" brushRef="#br0" timeOffset="41478">23664 4304 9110,'0'-13'155,"5"2"0,5 3 0,4 2-36,2 1 0,6 4 1,-3-4-1,2 4 0,0 1 1,1 0-1,1 0-1288,2 0 0,0 0 0,0 0 0</inkml:trace>
  <inkml:trace contextRef="#ctx0" brushRef="#br0" timeOffset="41479">23999 4353 8355,'12'0'219,"0"0"0,1-4 0,-1-1 1,1-2 56,-1-3 0,0 0 1,1 1-1,-1 2 122,1 1 0,-2 1 1,-2 2-554,-1-1 1,-6 0-1,-2 5-126,-7 3 0,-5-1 0,-4 5 0,-1 2 123,-3 1 0,1 1 0,-2 1 0,5-2 119,2-3 0,2 3 0,-1-3 1,2 3 51,3 2 0,2-1 0,6 1 4,0-1 0,6 0 1,2 1-1,3-1-14,2 1 1,-1-1 0,0 0-1,1 1-46,-1-1 1,1-3 0,-2-1 0,-3 1-130,-4 2 0,-3-2 1,-1-1-1,0 2-285,0 1 1,-7-3 12,-5 0 0,-11 0 0,-9 5 0</inkml:trace>
  <inkml:trace contextRef="#ctx0" brushRef="#br0" timeOffset="41736">22275 4403 8355,'5'-17'478,"3"1"0,9-1 1,5 5-1,6-1-519,5 1 1,7 0 0,2-1 0,1 1 0,1-1-801,0 1-32,2 0 0,3-1 0,1 1 0</inkml:trace>
  <inkml:trace contextRef="#ctx0" brushRef="#br0" timeOffset="42553">21518 5531 8433,'0'-12'0,"-1"1"356,-3 3 0,2 4 0,-2 8-354,3 4 0,1 9 1,-2 3-1,0 4 0,-3 2 1,3 1-1,0 4 1,2 0-1,0 4 0,2 1-176,2 1 1,-3-1-1,3-2-132,-2-1 1,2-4 0,0 2 0,-1-3-735,-2 0 788,-1-10 0,0 11 0,0-10 0</inkml:trace>
  <inkml:trace contextRef="#ctx0" brushRef="#br0" timeOffset="42888">21344 6065 8355,'0'-6'0,"0"6"0,2 6 0,2 1 0,-3 4-445,3-3 0,2 3 448,-2 1 0,6 5 1,-2-1-1,3 0 99,1-3 1,1-4 0,-1-2 0,1-1-25,-1 1 1,0-4 0,2 1 0,1-4-136,2-4 1,1-3-1,-3-5 1,3-1-144,1 1 1,-4-5-1,2 1 1,-3 1-163,-2 1 1,6 2-1,1-1 1</inkml:trace>
  <inkml:trace contextRef="#ctx0" brushRef="#br0" timeOffset="43882">20303 6697 8355,'0'-20'-537,"0"0"346,0 2 1,0 13-1,0 9 1,-2 6-1,0 3 1,-3 4 351,3 4 1,0 2 0,2 3-1,0 5 1,0 4 0,0 5-1,0 2 133,0 0 0,2 9 1,0 10-1,3 4-141,-3 0 1,4 5-1,-2-1 1,0-2-180,2 4 1,-4-5-1,5-2 1,-1-4-90,-4-7 0,4-7 0,-2-5 0,-1-5-151,-2-7 0,3-1 0,1-12 0,-1-2-205,1-4 0,-2-5 0,5-6 265,2-3 0,1-9 0,1-6 0</inkml:trace>
  <inkml:trace contextRef="#ctx0" brushRef="#br0" timeOffset="44512">20848 7231 8355,'-4'-20'0,"-1"4"0,-1 2 0,1 2-34,1-1 0,4 5 281,0 0 1,0 10-1,0 3 1,0 6-94,0 5 1,5 5-1,2 8 1,1 2-53,0 1 0,-1 7 0,3-5-206,-2 1 0,-1-1 0,3 3 1,-3-1-1,0-3-344,-1-4 0,-3-3 0,3-2 0,-2-2-295,0-2 0,0-4 575,-4 0 1,-5-2-1,-2-2 1</inkml:trace>
  <inkml:trace contextRef="#ctx0" brushRef="#br0" timeOffset="46204">20811 7255 8355,'2'-24'0,"2"-1"0,-2 1 0,7 4 261,0 3 1,4 5-1,2 3 1,1 4 0,1 1-271,1 0 0,-4 4 0,4 7 0,-2 2-121,1 5 0,-2 7 0,-6-1 1,-2 2-91,-1-1 1,-2 1 0,-5-4-1,-2 0 1,-4 1 0,-3-1 0,-3 0-1,-1-4-296,0-5 0,2 1 1,-1-6 443,1-1 72,-1-2 0,6-6 0,2-2 0</inkml:trace>
  <inkml:trace contextRef="#ctx0" brushRef="#br0" timeOffset="46205">21332 7144 8355,'0'-13'-167,"-5"6"1,2-2 0,-6 5 704,0 1 1,-2 2 0,-2 1 0,1 1-427,0 3 1,1 3 0,1 5 0,3 1-171,2-1 1,-4 1 0,5 0 0,1 2 0,2 2 0,1-2 0,0-1-1,0-2-508,0 1 0,1-5 0,4-1 386,3-2 0,-1 0 0,1-5 0,2 0 0,1-2 0,1-2-358,0-4 611,-5-3 1,3 3-1,-5-1 1,1 0-1,-1-2 221,-2-2 0,3 1-15,-2-1 1,1 2 397,0 3-590,-4 3 1,6 6-1,-4 3 1,2 4-156,2 3 0,-3-2 1,4-1-260,2 2 0,1-4 1,1 1-1,2-1-425,3-3 0,-3-2 631,2-1 1,3 0 0,1 0 0</inkml:trace>
  <inkml:trace contextRef="#ctx0" brushRef="#br0" timeOffset="46206">21667 6858 8355,'-13'-11'0,"1"3"757,0 4-676,5-3 1,1 7 0,6 0 0,0 7 0,0 5 171,0 5 1,4 0 0,2 6-394,1 3 1,-3 2-1,3-2 1,-2 1 0,-2 4-1,-2-1 1,1 0 0,1-2-900,1-2 0,0-7 700,-4-2 0,5 2 0,2 1 1</inkml:trace>
  <inkml:trace contextRef="#ctx0" brushRef="#br0" timeOffset="46207">21555 7119 8355,'0'-12'422,"0"-1"-2,0 1 0,6-1-158,2 1 0,7-5-409,2 1 1,5-1 0,-2 5 0,4 1 0,1 1-246,0 2 1,-1 0 190,1-5 1,-4 1 0,-1 0-1,1-1 1,-2 1 0,-2-1 0,-3 1-1,-2-1 18,1 1 0,-1-2 0,-1-1 0,-3-1 0,-2 0 121,-1 3 1,-3 4 427,2 1 1,-8 5 0,-3 1-58,0 4 1,-3 9 0,6 6 0,1-1-169,2 2 1,1-2-1,0 4 1,0 2-60,0 2 1,5 1 0,4-1-1,2 1-167,1 0 0,1-2 0,-1-2-86,0-4 0,1-4 1,-2 0-1,-2-2-139,0-3 1,-5 2 213,4-6 1,-5-1 0,1-8-1,-3-3 24,-1-3 1,0-1 0,0-1 92,0 1 0,5 0 1,0-1-4,2 1 1,-4 3 0,2 3 88,1 0 1,-4 2 0,5 5-1,-1 3 41,-3 5 0,-1 2 0,1 1 0,3 1-45,1-1 0,1 0 0,4 1-84,1-1 0,-1-4 0,0-1 0,1-1 0,-1-3-61,1-2 1,-1-1 0,0 0 0,1 0 24,-1 0 1,-1-6 0,-1 0 0,-2-3-1,2 1 1,-3-2 0,0-5-1,-1-1 33,1 1 0,-3 1 0,3 1 0,-1 1-70,-3 0 0,-1-1 1,1 1-1,1-1-66,-1 1 1,-2 4 103,-1-1 1,-5 8 38,-3 1 1,1 6 74,-2 6 1,7 0 0,-1 1-30,6-1 1,4 1 0,5-1-51,0 0 0,5-3 0,0-1 0,-1 0-4,2-1 1,-4 4-1,2-3 1,-2 2-47,-2-2 1,-5 3 0,-3-2 12,-2 2 0,-4 1 1,-2-1-1,-3-1-120,1-2 1,-10-4 0,4 3 0,-2-2-913,0-2 777,2 4 0,-6-6 0,-1 5 0</inkml:trace>
  <inkml:trace contextRef="#ctx0" brushRef="#br0" timeOffset="46453">22721 6524 8355,'0'-13'266,"0"1"1,6 6 0,0 6 0,3 7 0,-2 6 38,-2 3 0,3 8 1,-3 7-1,-3 4 0,1 3 1,0 2 27,1 3 0,4 2 1,-2 9-1,1 3-450,2-1 0,2 5 0,2-5 0,-1 1-379,1-3 1,0-5 0,2-3 0,2-6-581,-2-6 0,-5-5 1,-3-8 714,-2-5 0,5-2 0,-3-2 0</inkml:trace>
  <inkml:trace contextRef="#ctx0" brushRef="#br0" timeOffset="48485">17574 4688 8355,'-1'-23'1045,"-2"2"1,0 4 0,5 5 368,5 4-1480,4 2-384,1 6 1,4 4 0,2 1-1,2-3-10,2 0 1,1-2 0,3 0 0,3-2 0,4-2 0,5-4 0,2-2 0,2 1 50,2 0 0,2 7 0,3-4 1</inkml:trace>
  <inkml:trace contextRef="#ctx0" brushRef="#br0" timeOffset="49252">17822 9736 8491,'0'-13'603,"6"7"-695,1-5 0,6 9 0,3-2 1,1 3-1,4 1 0,4 0 1,4-2-1,3-1 0,3-2 0,4-1 1,2 0-238,-1-1 1,3 4 0,-2-1-14,-1 2 1,-7-3-1,-2-2 1</inkml:trace>
  <inkml:trace contextRef="#ctx0" brushRef="#br0" timeOffset="50024">19174 9215 8355,'1'-12'0,"2"-1"-120,1 1 197,0-1 1,-4 9 0,0 7 0,-1 11 0,-3 6 146,-4 7 0,-2 6 0,0 1 0,2 5 0,-2 5 0,-1 3 0,-1 2-25,0-2 1,-1 3-238,1-5 0,1-1 1,1 0-1,2-1 1,0-4-324,1-5 0,-3-4 1,5-5-1,-1 0-249,1 0 0,-4-6 0,5-2-246,1-4 721,-4 0 0,6-1 0,-4 1 0</inkml:trace>
  <inkml:trace contextRef="#ctx0" brushRef="#br0" timeOffset="50373">19484 9054 8355,'-1'-11'108,"-3"2"211,-5 5 0,2 8 0,1 5 0,-1 3-90,0 5 0,0 3 0,-3 9 0,3 3-156,2 0 1,1 3 0,4 0 0,0 3 0,0 5 0,0 0 0,0 1 0,0-1-273,0-1 1,-4 4 0,-2-5 0,1-2-222,-1-5 0,0 1 0,4-6 0,-4-2-8,-1-1 1,0-2 0,-2-2 0,2-3 94,1-1 1,-9-1-1,1-5 1</inkml:trace>
  <inkml:trace contextRef="#ctx0" brushRef="#br0" timeOffset="50729">19000 9488 8355,'0'-31'0,"2"9"0,2-1 103,4 4 1,9 6-1,5 6 1,3 1 0,2 0-1,-1 1 1,2 0-430,-2 0 0,4 3 1,-1 0-1,-1 4 1,-2 7-458,-1 2 1,-6 1 743,-2 1 1,-4 4 0,0 3 0</inkml:trace>
  <inkml:trace contextRef="#ctx0" brushRef="#br0" timeOffset="50730">19013 9761 8355,'-4'-2'702,"6"-2"-939,9-4 0,16-3 0,2-2 0,5 0 115,3-4 1,2 3-1,2-2 1,3 2-1391,0 2 1417,5-1 1,-5-5 0,5-1 0</inkml:trace>
  <inkml:trace contextRef="#ctx0" brushRef="#br0" timeOffset="51045">19807 9463 8355,'-13'-15'511,"1"2"1,5 5-355,3 12 1,2 5 0,2 7 0,2 3-1,0 2 1,4 0 0,-1 1-154,1 1 1,4 2-1,-3 0 1,1-2-70,0-2 1,0-3-1,3-6 1,-1-1 8,-2-2 1,1-4-1,3-5 39,0 0 0,1-5 0,-2-4 0,-2-2 13,0-1 0,-5-5 0,3-1-194,-2-1 1,1 0-1,-3-3 1,1 1 0,0 0-265,1 2 1,-3-3 0,2 6-1,-1 0-856,1 3 1290,-3 6 1,10-4-1,-4 4 1</inkml:trace>
  <inkml:trace contextRef="#ctx0" brushRef="#br0" timeOffset="51990">20377 9500 8355,'-5'-16'425,"-4"-1"0,-2 5 1,-1 5-1,-1 1 1,1 2-588,0-1 1,-1 3-1,1-2 1,-2 4 301,-2 4 1,2 3-1,-3 6 1,3-1-153,2 0 1,4 2 0,-1 1-1,1 3-181,1 2 0,-2-5 1,5 3-1,1-2-46,1 1 1,2-1 0,2-5 0,2-1-89,4-2 1,3-5-1,3 1 1,1-4 98,2-4 0,3-3 0,-3-7 0,-2-1 109,-1-1 0,-2-1 1,1 5-1,-2-1 123,-3 1 0,-1-1 1,-4 1 41,1 0 1,0-1 347,-4 1-224,0 5 1,0 3-29,0 8 0,0 3 0,0 5 0,0 1 4,0-1 0,1 0 0,2 1 0,2-1-117,2 1 0,-2-2 0,3-2-36,1 0 1,-2-3 0,2 4 0,0-3 0,2-2 11,2-2 1,-1-1 0,0-2 0,1 0-212,-1 0 1,1-6 0,-2-2 167,-3-3 0,2 3 1,-5-1-1,1 0 69,-1-2 0,3-2 0,-3 1 0,-1-1-32,1 1 1,-2 0 0,4-1 194,-2 1 0,5 1 1,-2 3-89,3 3 1,-2 4-1,-1 2-231,1 4 0,3 1 0,-1 7-36,-3-1 0,-1 2 0,-5 1 105,3 2 1,3-1-1,-4-3 44,-1-1 1,2-4-1,1-1-54,1-1 0,1-2 0,4-4 0,1 0-157,-1 0 1,-4-6 0,1-1-1,-1-1 117,-1 0 0,4 0 1,-4-5 105,0 1 0,-2-1 0,-3 1 139,2 0 0,-3-1 0,3 1 0,-2-1 317,-2 1 1,1 5 0,2 4-1,1 6-256,-1 5 1,2 3 0,-1 3 0,0 1-197,2 2 0,-3-1 0,3-3 1,1-1-439,0 1 1,0-1 0,3-1 0,-2-3 65,2-4 1,1 3 0,1 0 0</inkml:trace>
  <inkml:trace contextRef="#ctx0" brushRef="#br0" timeOffset="51991">20923 9203 8552,'-2'-9'-85,"-2"1"-151,3 5 1,-5 3-1,6 9 1,0 2 0,2 1-1,2 2 1,4 1-37,3 1 1,2 6 0,-1-2 0</inkml:trace>
  <inkml:trace contextRef="#ctx0" brushRef="#br0" timeOffset="52395">21282 9488 8355,'6'-18'35,"-5"4"0,3-2 0,-2 2 286,-2 1 1,0 1-292,0 0 1,-2 3-1,-2 2 1,-4 2-1,-3 4 1,-1 2-1,-1 4-41,1 2 1,-2 3 0,-1 5-14,-2 2 0,1-1 0,3-3 1,1 0-1,1 3-147,3 0 1,1 1 0,4-5 0,-1 0-64,1 1 0,3-2 1,4-3-1,3-2 42,0-1 1,4-3 0,-3 2 0,3-4 89,2-4 0,-1 1 1,1-6-1,-1 0 50,0-2 1,1-2-1,-1 1 1,-1-2 147,-2-2 1,2 2-1,-5-3 262,1 4-226,-1 6 1,-6 3 0,0 8-103,0 4 0,0 3 1,0 1-1,0 1-134,0-1 0,1 1 0,2-1 0,2-1-670,2-3 670,2 3 1,3-4-1,0 6 1</inkml:trace>
  <inkml:trace contextRef="#ctx0" brushRef="#br0" timeOffset="54027">21518 9054 8355,'-7'-7'-225,"2"3"1,5 9-1,0 6 1,1 7-1,2 4 191,1 4 0,0 3 0,-3-1 0,2 2 203,1 2 0,0 0 0,-4 2 0,0-2-284,0-2 1,0 0-1,0-2 1,0-1-69,0-3 1,0-1-1,0-6 39,0-2 0,2-7 167,2-4 1,-1-4 0,5-4 85,2-4 0,1-3 0,1-1 0,0-1-37,1 1 1,-1 5 0,1 1 0,0 2-63,4 0 0,-3 0 0,2 4 0,-2 1-14,-1 4 1,-5-3 0,-1 7 0,-2 0-21,-2 2 0,-2 3 1,-2 1-1,-3 2 17,-4-2 1,-5-1-1,-3-2 1,-4-1-116,1-3 1,-3 2 0,4-5-61,-1 2 0,4-4 0,-2 1-45,3-2 149,2-8 0,5-6 0,1-8 1</inkml:trace>
  <inkml:trace contextRef="#ctx0" brushRef="#br0" timeOffset="54028">21965 9017 8355,'6'-6'109,"-1"6"1,-4 6 0,-2 7 0,-2 2 0,-1 5 0,1 2 0,2 4 0,-1 2 4,-2 2 1,3 0 0,-3 5 0,2-2-494,2 1 0,4 1 0,0-2 0,1-4-232,0-3 0,2 4 0,5 2 1</inkml:trace>
  <inkml:trace contextRef="#ctx0" brushRef="#br0" timeOffset="54029">22126 9475 8355,'0'-6'51,"1"-1"1,3 4 0,5-3 0,3 1 0,3-2 0,2 1-118,-2 1 1,-1-5 0,-2 3-1,0-1-197,1 0 0,-1 0 0,-1-5 0,-1 1 205,-2-1 1,-5 5 0,1 0 0,-3-2-126,-1-1 0,0 3 1,-1 1 138,-3 1 1,-3 2 0,-5 6 0,-1 2 193,1 4 0,4 7 1,-1 3-1,1 0-32,1 0 1,-3 4 0,6-1-1,2 1-79,0-2 0,4 3 0,2-7 1,4-1-142,3-1 1,6-3 0,0-3 0,3-4-24,2-2 1,1-2 0,1-2 0,-2-3 60,-2-7 0,1-1 0,2-5 0,-2 2 101,-4-1 1,1-5 0,-2 3 0,-2-2 20,-4 0 0,1 5 0,-5-3 0,1 1-38,-3 3 0,-2 1 1,-2 1-1,-2 2-3,-2 3 1,2-2 0,-7 6 44,0 2 1,-1 6-1,2 4-43,4 3 0,-2 1 0,2 1 0,1-1-23,2 1 1,5-1 0,1-1 0,2-1-7,3-2 1,-3 0 0,1 5 0,2-1-49,1 0 0,1-3 0,1-1 45,-1 2 0,0 1-6,1 1 0,-6-4 15,-3 1 0,-8-3 0,-5 4 0,-2-3 0,-1 0-120,0 0 1,1-3 0,1 3 0,2-2-314,-2-2 366,5-2 0,-1 5 0,6 1 0</inkml:trace>
  <inkml:trace contextRef="#ctx0" brushRef="#br0" timeOffset="54030">23155 9203 8355,'-12'0'225,"4"1"1,-1 3 54,0 4 1,2 3 0,0 2-140,1-1 0,-2 5 0,4 1 0,1 0 0,2 1 0,2-1 1,3 1-1,5-1-338,2 0 0,1-2 0,2-3 1,1-2-201,1-3 1,5 2 0,-4-6-1,-1-1 67,2-2 1,-4-2-1,2-2 1,-2-3 217,-1-1 0,-1-5 1,0-4-1,-1 0 47,-2 3 0,0-4 1,-3 1-1,-1-1 233,1-1 0,2 4 0,-4-2 0,0 2-111,2 2 0,-5-1 0,5 2-42,-1 3 0,-2 2 0,5 6 0,2 0 0,-3 0 0,0 2 0,0 2 11,0 4 1,-1 3 0,4 2 0,-2-1 65,2 0 1,-3 1 0,0-1 0,-2 2-48,-2 2 1,-2-2 0,-1 4-188,0 0 1,0-4 0,0 2 29,0-2 1,-5-3 0,-3-3 0,-3-3-224,-2-4 0,-5 5 0,-1 0 0</inkml:trace>
  <inkml:trace contextRef="#ctx0" brushRef="#br0" timeOffset="54186">23267 8954 8355,'-13'-12'-801,"1"5"0,5 3 546,3 8 0,8 9 0,3 6 1</inkml:trace>
  <inkml:trace contextRef="#ctx0" brushRef="#br0" timeOffset="56043">20315 10889 8355,'0'-12'-54,"0"-1"1,0 1 0,0 0 0,0-1-1,0-1 1,0-2 0,1-3 200,4-1 0,1-2 1,7 4-1,-2-1-154,-3-3 0,7 3 1,-2-1-1,-1 1 7,-2 0 1,1 0 0,-4-3 0,0 2-337,-3 2 0,-3 2 1,-1 3 165,0 1 1,-1 1 0,-2 1 1,-1 2 0,-2 5 1,4 1 135,-3 4 0,1 5 1,4 6-1,0-1 275,0 0 1,0 6 0,0 2-1,0 0-165,0 1 0,6-6 1,2 2-1,3-4-25,1 0 0,2-1 1,1 1-1,3-2-69,2-3 0,-5 3 0,3-4 1,-2 1-78,1 0 1,-5-4-101,-4 5 1,-1-1 0,0 3 55,-7-3 0,-5-2 1,-8-6 54,1 0 1,-1 0 0,1 0 105,0 0 0,3-6 1,3-2-1,0-3 0,3-1 130,2-1 0,1-3 0,1-1 0,3 1-88,5-2 0,2 4 0,2-4 1,3 1 11,0 1 1,2-1-1,-1 5 1,2 1-15,0 3 0,0 1 0,-3 4 0,0-1-7,-1 1 0,-1 2 0,-1 2 1,-1 3-52,0 5 0,-3 2 1,-3 1-1,0 0 15,-3 1 0,-2-1 0,-1 1-36,0-1 1,0 0-1,0 1-7,0-1 0,-1-1-127,-3-2 1,4-4 130,0-5 1,0-5-1,5-2 1,-1-2-10,0 1 1,2 0-1,-3-5 1,2 0-5,2-4 1,-4 3-1,2-2-156,1 2 1,1 2 145,5-1 0,1 6 0,-1 3 96,0 3 0,-1 2 0,-1 3 0,-2 5 38,2 2 0,0 1 0,-1 0 0,-1 1-66,2-1 1,-3 1-1,0-1 1,0 0-78,0 1 0,-3-1 31,4 1 1,-4-6 43,5-3 0,-5-3 1,3-2-1,-2-3 96,-2-5 0,2-2 0,1-1 0,-1-1-50,1 1 1,3 0 0,0-2-1,0-1-6,0-2 1,2 1 0,-3 3-67,3 1 1,1 5-18,1 3 1,-5 2-1,-1 4 1,0 2 59,0 4 1,-5 3-1,3 2 1,-3 0-20,3 4 0,-3-3 1,7 2-1,-1-2-22,-1-2 1,4-1 0,-3-2 0,3-4-34,1 1 0,1-5 0,-1 3 0,1-2-7,-1-2 0,0-5 0,1 0 0,-2-2-27,-3-3 0,3 4 1,-4-3-1,0 0-1,-3-2 0,2-2 0,-2-1 0,-2-1 22,0-1 0,2-1 0,0 5 50,-1-1 0,-7 2 17,-5 3 0,-2 3 1,-1 6-1,1 3 15,3 4 1,-3 3 0,4 3 0,-1 1-47,-1 2 0,7 4 1,-3-5-1,4-1-80,1-1 0,0-2 1,0 1-166,0-1 1,6-5 226,2-3 1,3-4-19,1-4 0,1-7 1,-2-5-1,-2 0 339,0 3 0,-3-1 1,4-1-94,-2-2 0,-1 1 1,3 3-1,-2 1 0,0-1-11,-1 1 1,0 5-253,-3 3 1,-2 4 0,2 4 0,-3 4 44,-1 3 1,0 2-1,0-1 1,0 2 4,0 3 1,0-4 0,0 4 0,2-3-17,2-2 0,-1 0 1,5-1-41,1-2 1,2 0 0,2-5 0,-1-1-60,1-1 1,3-4 0,1-2-1,-2-4 65,-1-3 0,-2-2 0,-1 1 0,-1-2 12,-2-2 1,-4 2 0,3-4 0,-1 1 57,-4 1 1,4-6 0,-2 1 0,-1-2 46,-2-2 0,-1 0 0,0 2 0,0 1-10,0 1 1,0 6 0,0-2 135,0 4 1,0 3-66,0 6 0,0 11 1,0 13 6,0 4 1,0 2 0,0 1 0,0 2-109,0-1 0,4 2 0,2-1 1,1-1-83,2-2 0,2-3 0,2-2 38,-1-4 0,2-8 0,1-2 0,2-1 1,-1-4 57,2 0 1,-4-6-1,4-3 1,-2-3 12,1-4 0,-1-5 1,-3 1-1,-2 0-99,-3 0 0,3-4 0,-4 2 0,0-4-84,-3-1 1,-1 1-1,-1-1 1,3 0 28,-3 0 0,0 0 1,-2 2-1,0 1 95,0 1 0,0 10 133,0-1 1,0 9 0,-2 3 0,0 8 88,-3 7 1,1 5-1,4 6 1,-1 3-54,-3 4 0,2 1 0,-2 1 0,3-2-216,1 1 0,0-3 0,1-2 0,3-3-322,5-1 0,6-6 0,3-4 0,0-4-373,0-3 1,8-5 497,-1 1 0,2-8 0,-2-3 1</inkml:trace>
  <inkml:trace contextRef="#ctx0" brushRef="#br0" timeOffset="56351">22659 10009 8355,'-4'-20'78,"-2"4"312,0 2-395,3 7 1,-4 2-1,3 5 1,-5 0 246,-2 0 0,-1 9 0,0 5 0,1 4 172,2 4 0,-2 3 0,3 4 0,-3 5-149,-1 6 0,1 10 1,1 8-286,2 2 0,1 2 1,-3 0-1,3 0 0,2-1 20,2-3 1,3-3-1,4-7 1,6-4-638,5-6 1,4-3-1,7-7 1,2-5 132,1-5 0,4-8 0,-3-3 0,1-2 46,-1-2 0,4-7 0,-2-3 0</inkml:trace>
  <inkml:trace contextRef="#ctx0" brushRef="#br0" timeOffset="56623">23044 10195 8355,'0'-20'2055,"5"8"-1841,3 8 1,-2 12-1,-1 6 1,-1 4 213,1 4 1,-1 5 0,-3 5 0,2 1-468,1 2 1,0 6 0,-4-7 0,0 1-521,0 1 1,0-2 0,0-1 0,2-5-128,2-6 1,1 0-1,5-7 1,-2-2-427,2-4 859,-5-6 1,12 2 0,-3-5 0</inkml:trace>
  <inkml:trace contextRef="#ctx0" brushRef="#br0" timeOffset="56918">23440 10195 8355,'7'-10'533,"-3"-2"1,-2 9 0,-2 10-375,0 7 0,0 8 1,0-2-1,-2 4 1,0 2-1,-2 3 1,1 4-1,0 1 25,-1-1 0,3 2 0,-4-5 0,4 1-190,1-1 0,0-3 0,1-5 0,5-2-93,6-2 0,1-6 1,5-5-1,0-2 19,2-2 0,0-1 1,-1-2-232,-1 0 0,2-2 0,-2-1 0,0-2 1,0-2-479,-3-3 1,-5 1-1,-3-1 1,0 2 571,0-2 0,-5-1 0,4-1 1</inkml:trace>
  <inkml:trace contextRef="#ctx0" brushRef="#br0" timeOffset="57115">23416 10492 8355,'7'-12'136,"4"0"0,-3 3 0,7 1 1,3-2-1,1-1 0,3 0 1,3 2-1,3 2-317,1 1 1,-2-2-1,-6 4 1,-3 1 0,-2 2-1,-1-1-476,-4-2 0,-4 3 0,-7-5 0</inkml:trace>
  <inkml:trace contextRef="#ctx0" brushRef="#br0" timeOffset="57408">23403 10269 8355,'13'-12'0,"-1"-1"-15,0 1 1,6 0 0,3 1 12,2 2 0,4-2 0,0 4-164,2 0 0,4-2 1,-2 3-1,-1 1-368,0-1 0,0-2 1,-3 2 456,-3 0 0,4-3 0,-9-3 0</inkml:trace>
  <inkml:trace contextRef="#ctx0" brushRef="#br0" timeOffset="57674">24023 9984 8355,'0'-6'324,"0"6"1,0 7 0,0 6 0,0 2 0,0 3 192,0 1 0,0 6 0,2 5 0,0 2-202,3 2 0,3 2 0,-3 3 0,1 1-610,-1 1 1,4 0 0,-4-5 0,1-1-351,-1-2 1,-1-6 0,-4 2-1,0-4-890,0-4 0,0-3 1348,0-6 0,-11 0 0,-2 1 0</inkml:trace>
  <inkml:trace contextRef="#ctx0" brushRef="#br0" timeOffset="57961">24209 9736 8355,'0'-13'948,"2"9"1,2 7-601,4 8 0,5 14 0,3 1 1,3 6 320,1 6 0,7 5 0,-2 7-516,1-1 1,-1 6 0,-3 3 0,-3 3 0,-1 2-168,-3 3 1,-6-2 0,-7 2 0,-4-4-71,-7-4 1,-3-3 0,-4-4-1,-5 0-863,-3-1 0,-5 1 0,1-10 0,0-2-181,2-5 0,1 2 0,0-5 0</inkml:trace>
  <inkml:trace contextRef="#ctx0" brushRef="#br0" timeOffset="96093">8595 5593 7917,'4'-8'0,"1"0"0,2 0 0,4-1 0,5 2 0,4 2 0,5 1 0,4 0-234,4 0 0,4-6 0,5 3 127,3 0 0,3-4 1,2 3-1,-2-3 1,-1 0-1,-4 1 0,-3 3-77,-5 2 1,-6-5-1,2 3 1</inkml:trace>
  <inkml:trace contextRef="#ctx0" brushRef="#br0" timeOffset="96240">8855 5705 8355,'2'-25'-217,"2"2"1,4 4 0,4 6 0,5 8-1,4 3-168,2 2 0,2 6 0,0 1 1</inkml:trace>
  <inkml:trace contextRef="#ctx0" brushRef="#br0" timeOffset="97594">8694 5779 7411,'12'0'0,"2"0"0,1 0 0,5 0-2,3 0 1,-1-1 0,8-2-1,-1-2 1,2-2 0,0-3-1,2 1-139,-1 0 1,3 0 0,-6 5-1,-2-1 1,-1 1 0,-2 0-67,-4 1 1,4 2 0,-5 1 0</inkml:trace>
  <inkml:trace contextRef="#ctx0" brushRef="#br0" timeOffset="97807">8880 5792 8355,'25'-13'0,"0"1"0,-1 0-647,7 5 0,-5-4 1,3 3 475,-3-4 1,4 0 0,2 0 0</inkml:trace>
  <inkml:trace contextRef="#ctx0" brushRef="#br0" timeOffset="103363">3894 6176 8282,'-1'-12'0,"-2"0"0,-1-1-609,1 1 424,2 5 276,1 1 1,5 8 0,4 0 0,0 4 0,1 1-1,-2 4 1,2 3 0,1 2 0,1 1-38,1 1 1,-2 1-1,-2 6 1,-2-2-1,-1-2 1,-2-3-24,1 0 1,-3-9 0,2 4 18,-3-2 0,-1-7 0,0-4-9,0-7 0,0-4 0,0-3 0,0-2-65,0-5 1,0-2 0,0-2 0,0 0-116,0 0 1,4 0-1,1 2 1,-1 2 80,1 5 1,-2 2-1,5 3 1,2 1-80,1 2 1,1 5-1,1-1 148,-1 3 0,1 1 0,0 1 0,3 2 0,0 1 17,-1-1 1,3 4 0,-1 0-1,-2-1-43,-1-1 0,2 0 0,1 1-61,-2 0 1,-1 1-14,-2 2 1,-4 0 84,1-5 0,-7-5 0,2-7 0,-2-3 20,-2-2 0,0 0 0,0-3 0,0-1-28,0-3 0,1 1 1,2-2-35,1 5 0,6 2 0,-3 2 0,1-1 3,0 1 1,0 5 0,5 3 0,-1 2 81,1 2 1,-1 2 0,-1 2 57,-3 4 0,2 7 0,-5 2 0,2-1-10,3 2 1,-3-4 0,1 3 0,0-4-27,-1 0 0,9-2 0,-4-3 0,2-4-55,-1-2 1,0-2 0,-1 0 0,2-2-74,3-2 0,-4-3 0,4-5 1,-3-2-42,-2-3 1,-1 2-1,-1-4 1,-3 0-12,-2-1 0,1 5 0,-4-3 62,3 0 0,-1 9 0,-6-4 0,-2 2 1,-4 2 33,-3 0 1,3 4 0,-1 5-1,0 0 40,-2 0 0,-2 1 1,2 3-1,2 5 13,0 2 1,5 5-1,-3 1 1,2-1-64,2 2 1,2-4 0,1 3-1,0-4-114,0 0 1,5-1 77,3 1 0,3-7 0,2-1 0,-1-5 71,1-5 1,-5 3 0,0-7 13,2 0 1,-5-2 0,1-2 0,-2 1 0,0 0 9,-1-1 1,0 5 482,1 0-366,-3-1 1,5 4-147,-6 5 0,1 5 1,3 6-1,3-1-72,0-2 0,4 1 0,-3 3 1,2 0-81,-2 1 1,3-2-1,-1-2 1,4-2-352,2-1 459,1-2 1,-5 1 0,1 2 0</inkml:trace>
  <inkml:trace contextRef="#ctx0" brushRef="#br0" timeOffset="103582">4961 5842 8028,'-6'5'-407,"6"3"0,6-1 560,6 1 0,1-1 1,1 3-1,1-2 1,1 1-1,1-1 1,-1 0-345,1 2 0,3-1 0,-3 1 0,0-3 0,-1 0-37,1 0-115,-1-5 0,-3 4 0,-1-6 1</inkml:trace>
  <inkml:trace contextRef="#ctx0" brushRef="#br0" timeOffset="103791">5147 5767 8355,'-6'-7'105,"0"2"1,-5 7-228,2 7 0,0-1 0,3 10 0,1-2 0,-2 2 1,1 2-1,-1 2-65,0 1 0,-1 6 0,-3 0 1,1-1-120,2-2 1,1-6-1,-1 0 227,4-2 0,3-2 0,1-3 1</inkml:trace>
  <inkml:trace contextRef="#ctx0" brushRef="#br0" timeOffset="103982">5494 5767 8029,'13'-5'-320,"0"2"0,4-5 0,4-2 1,2-2-1,2-4 146,0 0 0,5-1 0,2 5 0</inkml:trace>
  <inkml:trace contextRef="#ctx0" brushRef="#br0" timeOffset="105293">5990 5135 8355,'-5'-7'0,"-3"3"0,2 4 194,2 4 0,3 7 0,1 7 0,0 2 0,1 6 68,3 6 1,2 5 0,3 6 0,-1 4-271,2 1 1,1 14 0,2-3 0,-1 6-80,0 3 1,2 1 0,1-7 0,2-4-88,-2-2 1,-1-8 0,-2-1 0,2-11 40,2-8 1,-2-2 0,3-11 70,-3-4 1,-2-4 0,0-9 0,-1-2 0,-1-5 0,-2-5-64,2-3 1,-5-5 1,0 2 1,-4 0 0,-1 0 0,-1-2 0,-4 0-202,-3 1 1,-8-1 0,-5 5 0,-4 2 158,-4 1 1,3 3-1,-4 2 1,2 2 233,3 1 1,-2 2-1,8 4 1,-1-1 66,4-3-48,2 2 1,7-9 0,6 3 0,6-3-66,8-2 0,7 0 0,1-4 0,2-3-149,2-4 1,4-6-1,0-3 15,-1-3 1,-2-1 0,-3-1 0,-2 1 112,-5 0 1,-2 0 0,-3 0 0,-3-1 0,-3 1 115,-4 0 0,-1 1 0,-1 3 1,-4 4 270,-3 3 1,1 8 0,-1 4 53,-2 5 0,-1 6 1,-1 0-305,0 6 0,5 8 1,3 8-1,2 3-82,2 4 1,0 7-1,2 1 1,2 1-291,4 3 0,3 3 0,1 0 1,1-1-89,-1-1 0,2-3 1,1-3-1,2-4 70,-2-3 1,3-7-1,-2-4 1,-1-4 108,-1-2 0,3-7 1,-1 1 200,-1-6 1,-2-4 0,-4-5 0,-2 0 44,-1-1 0,-2-1 1,-4-1-44,0-1 1,0-1-1,0 5-57,0-1 1,-1 2 0,-2 2 43,-1 1 1,-2 5 0,3 0 80,-1 6 0,0 4 1,4 5-1,2-1 8,2-3 1,-2 3-1,7-2-148,0 2 0,2-3 1,2-1-1,-1-2-36,1-2 0,-1-2 1,0-1-1,1 0 0,-1 0-5,1 0 0,-1-5 0,-1-3 0,-1-3-23,-2-2 1,-5 1 0,1-1 0,-3 1-45,-1 0 0,-5-1 0,-4 1 0,-2 1-19,-1 3 0,0-2 0,-2 4 0,-1 1 108,-2-1 1,1 2 0,3 4 0,1 0 0,-1 0 63,1 0 235,5 0-198,2 0 0,14 0-97,4 0 0,3 0 0,-1 0 1,3 0-1,0 0 28,0 0 0,3-5 0,-3-2 1,0-1 46,0-1 0,-2 5 1,-4-3-1,1 2 230,-1 2 1,-3-3 302,-1 2-435,-5 0 1,2 10-105,-5 2 0,0 3 0,0 1-201,0 1 1,6-5-39,2 0 1,3-5 0,1 1 144,1-2 1,-1-2-1,0 0 1,1-2 0,-1-1 27,1-1 1,-5-5 0,0 2-1,0-1-27,-1-1 0,4 5 0,-4-4 65,0-2 1,3 3 382,-6-1-179,0 5 0,-4-1 0,0 8-119,0 5 0,4 2 1,2 1-1,1 0-72,2 1 0,2-6 0,2-2 0,0-1-97,4 0 1,-3 1 0,2-7 51,-2-2 1,-1 1 0,-1-5-1,-1-3 1,-3-3 80,-4-2 1,2-1 0,-2 5 0,-1-2-71,-2-3 1,-5 4 0,-2-4-1,0 3-87,-4 2 0,-1 0 1,-1 1-282,-1 2 0,5 4 58,0 5 1,-1 5 0,-3 2 0</inkml:trace>
  <inkml:trace contextRef="#ctx0" brushRef="#br0" timeOffset="105452">7454 5271 8355,'-13'0'-874,"-5"6"0,-1 0 1</inkml:trace>
  <inkml:trace contextRef="#ctx0" brushRef="#br0" timeOffset="118892">2753 8942 7994,'0'-12'0,"0"-1"-596,0 1 1,-5 5-1,-3 3 520,-3 2 1,-2 7-1,2 0 298,3 2 0,-3-4 0,4 2 601,0 1-457,2-5 0,5 6-128,0-3 0,0 3 1,1 5-91,3 1 0,-1-5-219,5 0 1,0-5-1,5 1 57,-1-2 1,-1-4 0,-1-2-22,-2-4 0,-1-3 1,3-2-1,-4 1 0,0-2-11,-3-2 1,0 2-1,-1-3 1,2 2-232,-1-1 1,-3 6 0,-4-2 0,-4 2 53,-3 3 0,-2 2 1,1 6-1,-2 5 20,-2 6 1,2 2-1,-3 5 1,4-1 186,0-3 0,1 4 0,-1 1 0</inkml:trace>
  <inkml:trace contextRef="#ctx0" brushRef="#br0" timeOffset="119250">2753 8880 8355,'-7'-8'-523,"3"0"0,3 3 916,1-3-179,0 0 0,1-5 0,3 2 0,6 2-87,5 1 0,0-1 0,5-5 0,0-2-61,4-5 1,-1-2 0,9-3 0,1-3 0,1-4-87,5-3 1,6-3-1,2-1 1,6-2-86,5-3 0,-1-1 0,4-7 0,1 1-73,-3 4 1,2-2 0,-7 5 0,-3-2-86,-4 1 0,-1 5 1,-4 8-1,-2 4 18,-2 3 1,-2 2 0,-3 4 0,-5 3 28,-6 3 1,-4 3 215,-6 3 0,1-3 0,-1 4 0</inkml:trace>
  <inkml:trace contextRef="#ctx0" brushRef="#br0" timeOffset="119552">3163 8161 7214,'12'0'316,"0"0"1,2 0 0,1 0-210,2 0 0,5 0 1,-3 0-1,2 1-57,0 3 0,-5-1 1,3 5-1,1 1-32,-1-3 0,-4 5 0,0-1 1,-4 4-167,-2 2 1,-7 1 0,2-3-1,-2 1-493,-2 1 1,0 5 324,0-4 1,-6 5-1,-1-3 1</inkml:trace>
  <inkml:trace contextRef="#ctx0" brushRef="#br0" timeOffset="119906">4043 7665 8355,'-7'-20'-198,"3"4"1,1 3 1281,-1 5-867,3 3 1,-5 6 0,6 3 0,0 4-218,0 3 1,2 2-1,0-1 1,4 1-104,1-1 1,-3 0-1,4 1 1,2-2-81,1-3 1,1-2-1,2-6 1,1 0-170,2 0 1,-1 0 0,-3-2 94,-1-2 0,-1 1 1,-1-5-1,-3-2 152,-2-1 1,-1-5-1,-4-1 1,-1 2-48,-3 1 0,-4 3 0,-9 3 130,-4 4 0,3-3 0,1 0 0</inkml:trace>
  <inkml:trace contextRef="#ctx0" brushRef="#br0" timeOffset="120281">4291 7541 8355,'0'-7'-485,"6"1"791,2 6 0,9-1 0,3-2 0,4-1 14,0 1 0,7 2 1,3-1-199,6-2 0,0 3 1,6-3-1,0 2-157,3 2 0,3-4 1,5 0-1,5 1 1,2 2-253,4 1 0,2 0 0,9 0 1,1 0 2,-3 0 1,3 0 0,-9 0 0,1-1 64,-7-3 0,-3 2 0,-10-2 0,-4 3 55,-5 1 1,-10 0 0,-4 0 0,-4 0-179,-4 0 0,-3 0 198,-6 0 144,0 0 0,1-6 0,-1-1 0</inkml:trace>
  <inkml:trace contextRef="#ctx0" brushRef="#br0" timeOffset="120609">5221 7305 8355,'0'-12'-135,"0"5"0,2 1 487,2 6 0,-1 0 1,4 2-1,-1 2-212,1 4 1,0 3-1,3 1 1,-2 1-43,2-1 1,-3 2 0,1 3 0,0 2-199,-1 0 1,-1 5 0,-6-4 0,0 4-230,0 0 1,-2 1 0,-2 0-1,-4 0-101,-3 0 0,-2-5 0,1 0 0,0-2 108,-1-3 1,1 4-1,-1 0 1</inkml:trace>
  <inkml:trace contextRef="#ctx0" brushRef="#br0" timeOffset="121024">6139 7503 8355,'-7'-5'-1090,"2"-2"1713,5-5 0,4-1-350,0 1-257,0 5 0,-5 3 1,-2 8 9,-1 4 1,-6 3-1,3 3-83,0 3 0,2-4 0,5 4-18,0-3 1,1-7-1,3-2 1,5-1-199,2 0 1,1-1 0,1-6 0,-1-2 97,0-2 1,1-1-1,-2-5 150,-3 1 0,-1-5 0,-4 1 0,1 1-197,-1 1 0,-2 6 0,-1-1 139,0 0 1,-6-2-1,0-2 1</inkml:trace>
  <inkml:trace contextRef="#ctx0" brushRef="#br0" timeOffset="121706">6288 7553 7462,'0'-12'-46,"0"3"0,1 2 0,4 1 191,3-1 1,3 4-1,1 0 1,1 5 0,-1 3-1,0 3 1,2 5 104,3 2 1,-2 3 0,7-2-1,3 4 1,4 2 0,2 1-1,4 3 1,2 0 0,3 1 9,1-3 1,10 5-1,0 0 1,3 0-321,1 2 0,3-5 0,-3 3 0,0-2-13,0 2 0,5-3 0,-4 3 1,2-2-158,0-3 0,-6 0 0,3-2 0,-2-3 123,-4-1 1,-2-1 0,-10-5 0,-1-1 21,-3-3 1,-6 3 0,-8-4 0,-1 0-136,-3-3-286,-7-2 1,-4-2 101,-8 0 1,-7 0-1,-7 0 1,-1 0 190,-3 0 1,-2-6 0,0-1 0</inkml:trace>
  <inkml:trace contextRef="#ctx0" brushRef="#br0" timeOffset="122029">7379 7813 8355,'0'-5'52,"0"5"0,0 7 0,0 5 0,-1 3 0,-2 2 0,-1-2 0,1 0 1,2 0-1,1 2 0,0-2 0,1 0 0,4 0 0,1 2 158,1-2 1,4-1 0,-4 0-1,0 1 1,-3 1 0,-2 1-1,-2-1-311,0 1 1,-2 1 0,-2-3 0,-4 2-264,-3-2 1,-6 3 0,-1 0 0,-1 0-367,-3-1 1,-7 5-1,-3-2 1</inkml:trace>
  <inkml:trace contextRef="#ctx0" brushRef="#br0" timeOffset="122556">7751 8496 7432,'0'-9'-228,"0"1"0,0 4 0,0-4 575,0-2 1,0-1 0,0-1 0,0-1 886,0 1-1129,0 5 1,2 3-142,2 8 1,-3-1 0,5 5-3,-1 2 1,-2-5 0,4 1 0,0-2 0,0 0-1,2-1 1,2-2-650,2-1 431,-1 0 0,1-1 0,-1-4 142,0-3 0,0-3 0,-4-1 0,-5-1-114,-6 1 1,-4 5 0,-7 3-327,-2 3 470,-4 1 0,-10 5 0,-2 2 0</inkml:trace>
  <inkml:trace contextRef="#ctx0" brushRef="#br0" timeOffset="123493">1885 9339 7792,'-4'-8'0,"-1"1"-513,-2 1 0,2 2 727,-3 4 1,4-5 0,-3-4 0,2-2 0,2-2 0,2-3 0,2-1 0,2-3-194,1-2 0,5-1 1,0-1-1,2 2 0,0 3 1,-2 0-1,-2 1 0,-1 0 1,-3 3-362,-2 1 0,-1 2 0,-1 0 0,-4 4 255,-3 4 0,-3 4 203,-1 4 1,5 3 0,3 6 0,2 0-36,2 4 1,0-3 0,2 2 0,3-1-29,8 2 0,0-8 0,8 4 0,0-2 18,-2 0 1,0-3 0,-3-1-1,0 0-37,-1 0 0,-1 0 1,-3 4-101,-3 1 0,-2-5 0,-6 8 0,-2 2 0,0-1-231,-2 2 0,-10 3 0,1-3 0,0 0-42,-1 0 1,1 4-1,1-3 1</inkml:trace>
  <inkml:trace contextRef="#ctx0" brushRef="#br0" timeOffset="124249">8421 8409 8355,'0'-13'0,"0"1"0,2 4-29,2-1 1,-2 8 0,5 1-1,-1 7 810,-3 4-658,4 1 1,-6 6 0,3 3 0,-1 4 0,0 2 0,1 4-43,-2 0 0,0 1 1,-2 2-1,0-2 1,1-1-86,3-4 1,-1-2-1,5-4-68,2-5 1,2-2-1,4-2 1,1-1 0,3-2-55,2-5 1,-3-3-1,0-1 1,1 0-387,-1 0 1,-4-4 0,0-2 0,-4 1-815,-2-1 1276,-7-3 1,-2 2 0,-7-6 0</inkml:trace>
  <inkml:trace contextRef="#ctx0" brushRef="#br0" timeOffset="124525">8396 8669 8355,'14'-23'-92,"3"2"0,-2 3 92,6 6 0,3 1 0,5 1-85,-1 2 0,-1 5 0,1-2 0,2 0 0,1 1-418,-1 2 0,4-5 0,-2 0 0</inkml:trace>
  <inkml:trace contextRef="#ctx0" brushRef="#br0" timeOffset="127720">6958 7305 8355,'7'-12'-723,"4"-1"791,-3 1 1,3 1 0,1 1-1,1 3 1,-1 2 0,1 2-1,-1 2 1,0 1 75,1 0 1,-1 0-1,1 0 1,-1 1-1,-1 4-103,-3 8 0,2 1 0,-6 6 0,-1 2 0,-2 2-134,-1 1 1,-5-1-1,-2 1 112,0 0 1,-4-4-1,4-2-485,0-1 0,0-6 231,3-3 1,3-8 173,-3-1 0,8-6 0,3-6 0,1 0-39,0-1 0,-1-1 0,3-1 0,-2-3 44,2-1 1,1 0-1,0-2 1,-2 3 46,-1 0 0,-1 4 1,2-2-1,-4 2 94,1 2 0,-4-1 608,7 1-602,-7 5 1,3 2 0,-8 6-62,-1 3 1,-2 3 0,3 5 0,-2 1 24,-2-1 0,3 5 0,-3 1 0,1 0 1,4 1-47,0 0 1,2-2-1,0 2 1,0-1-96,0-3 0,6-3 0,4-2 0,5-3-255,5-2 1,4 0-11,1-5 1,5 0-1,2 0 1</inkml:trace>
  <inkml:trace contextRef="#ctx0" brushRef="#br0" timeOffset="128308">7528 7590 8531,'2'-7'162,"2"3"0,4 3 1,3 1-1,1 0-104,1 0 0,-1-2 1,1 0-1,-2-4-83,-3-1 0,3 0 1,-3-2-1,2 0-95,-2 0 0,3-2 0,-4-2-26,0 1 1,-2 4-1,-5-1 29,0 0 0,-1 2 0,-3 0 0,-4 2 123,-3 2 1,-2 1 0,1 2-1,-1 2 158,1 2 0,0 3 0,1 5-22,2 1 1,-2 3-1,4 2 1,1 0 0,1 0-39,4-3 1,1 3-1,0 0 1,1 0-112,4 0 0,6-2 0,6-5 1,4-2-385,5-5 1,1-3 0,6-1-302,1 0 1,2-5-1,1-2 1</inkml:trace>
  <inkml:trace contextRef="#ctx0" brushRef="#br0" timeOffset="137931">10356 15763 7196,'-12'-7'-48,"3"-2"1,1 3 294,-2-1 1,5 3 0,1-4-43,2-2 0,4 5 1,2 1 229,4 2-458,3 2 1,-3 5-1,-1 0 1,0 2-1,0 3-9,3 1 0,1 1 0,3 0 0,1 1-6,1-1 1,5-1 0,-3-1 0,1-3 44,3-2 1,6 4 0,2-5-1,2-2 10,2 0 0,3-2 0,5 0 0,3 0 20,3 0 0,3-4 0,3-2 1,4 1 8,3-1 1,5-2 0,3 4 0,1 0-34,2-2 0,3 3 0,-3-4 0,1 2-11,-3 2 0,5 2 1,-13 1-1,0 1-90,-3 3 1,2-1 0,-3 4 0,1 0-90,-1 0 0,-2-5 0,-2 3 0,3-4 59,-1-1 1,7 0-1,-3 0 1,-1-1 89,2-4 0,-1 0 0,1-5 1,-3 2-20,-5-2 1,-3 4 0,-4-1-1,-7 1-637,-4 3 494,-5 2 1,-10 1-1,-3 0 1</inkml:trace>
  <inkml:trace contextRef="#ctx0" brushRef="#br0" timeOffset="138460">10344 15974 6498,'-7'-1'1923,"3"-3"-1616,2-5 1,9 0 0,4 1 0,6 3 0,2 4 0,4 1 0,5 0-173,5 0 0,4-4 0,5 0 1,3 1-134,3 2 0,7 1 1,6 0-1,5 0-54,4 0 0,9 0 0,-6 0 0,3 0-173,5 0 1,-1 0 0,3 0 0,1-2 32,1-2 0,-2 3-1,0-5 1,-2 2-3,-4 0 1,4-4 0,-9 2-1,-2-1 49,-1-2 1,-4 3 0,-6 1-31,-1-1 1,-10 3-1,2-4 1,-3 1-1,-5 0-69,-4 1 1,-2-1 0,-8 3 0,-1-1 19,-5 1 1,-4 2 224,-6 1 0,0-6 0,1 0 0</inkml:trace>
  <inkml:trace contextRef="#ctx0" brushRef="#br0" timeOffset="138628">12923 15788 7967,'0'13'-559,"0"-7"1,-5 6 0,-2-6 0</inkml:trace>
  <inkml:trace contextRef="#ctx0" brushRef="#br0" timeOffset="151501">2753 9017 7245,'-5'-7'-377,"-3"2"690,-3 4 1,-2 1-149,1 0 1,6 0-58,6 0 1,6 0 0,6 0-5,1 0 1,-5 1 0,-1 4-16,-2 3 1,3-1 0,-2 0-58,1-2 1,0 5 0,2-3 0,0 1-51,0 0 1,6-5 0,2 3-1,0-2-42,0 0 0,-1 4 0,3-4 0,0 0 4,0 2 1,-2-1 0,2 5 0,-1-3 42,-3-2 0,-1 5 1,-1-2-1,-1 3-13,0 2 0,1-2 0,-1-2 0,1 0 37,-1 0 1,0 2 0,1 2-19,-1-1 0,-4 1 1,1-1-1,0 0 1,2 1-3,2-1 0,-1 1 0,1-1 1,-1 0 6,0 1 1,2-5-1,1-1 1,2 0-8,-2 0 0,-1-3 1,0 3-1,1 0-6,1 0 1,1-5 0,-3 4 0,1-2-61,1 0 1,1 6 0,-5-3 0,1 1-1,-1 0 0,0 0 0,1 5 0,-1-1 60,1 1 1,-1-5-1,0 0 1,1 0 14,-1-1 0,1 0 0,-1-4 35,0 1 1,5 2 0,1-4 0,0 2-1,0 1-22,-3 0 0,3-2 0,-2 5 0,0 0-32,-3-1 0,0 4 1,-1-1-1,1 2 12,-1 1 1,-1 6 0,-1-7-1,-4 2 41,0 0 1,4-3 0,-2-1 0,3-2 27,1 2 1,1-1-1,-1 1 1,1-3-15,-1-2 1,6 4 0,1-5-1,2-2-41,-1 0 0,3-2 0,4 0 1,2 0 32,-1 0 1,-2 0-1,0 0-125,3 0 1,-3 0-1,3 0 1,-4 1-53,-4 3 1,1-2 0,-5 3 0,1-1 133,0 1 1,-1 4 0,-5-1 0,1 3 0,-1 0 43,0-2 1,-1 2 0,-1-3-1,-2 3 55,2 1 1,-3 1-1,1-1 1,2-1-46,1-2 1,3 2-1,1-5 1,3 3-46,1-1 1,2-5-1,3 2 1,1-1-72,0 1 0,4-1 1,0-4-1,0 0-56,1 0 1,-2 0 0,3 0 31,0 0 0,2 0 1,-3 0-1,0 0 1,1 0-158,-4 0 0,0 0 1,-3 0-1,1 0 154,0 0 1,-2 0-1,-1 1 1,-2 2 91,-2 1 0,2 0 0,-3-4 0,-2 0 0,-1 0 0,2 0 0,1 0 87,-2 0 1,-1 0-1,-2 0 131,1 0 1,-5 0 0,0 0-55,2 0 0,1 0 0,1 0 0,1 0-148,-1 0 0,6 0 1,3 0-1,3 0 79,5 0 1,-1 0 0,5-1-182,1-3 1,-2 1 0,1-4-1,2 0 1,-1 0-9,-1-2 1,7 2 0,-4-2 0,0-2 57,-2-4 0,-1 1 1,5-2-1,-3 2 47,-2 2 0,2-2 1,-5-1-1,1-2 28,-1 2 0,-1 1 1,-4 2-1,-1-1 42,1 1 0,-4 0 0,-2-1 44,-1 1 1,-1 1-1,-5 1 1,0 2 0,1 0 121,-1 1 0,-4-4 1,1 4-109,0 0 1,2-3-1,3 5 1,1-2-89,2-3 1,5 3 0,-1-1 0,3 0 0,4 0-166,1-1 1,1 1 0,-2-4 0,2-1-58,2 1 0,-3-1 1,2 1-1,0 0-49,-4-1 0,1 1 0,-1-1 1,1 1 73,-5 0 1,2-1 0,-5 1 0,0-1 63,1 1 0,-6 0 0,2-1 1,-2 1 99,1-1 1,-2 1 0,3-2 0,-2-1 0,0-2 176,1 2 0,2 2-167,-1 0 1,-3-3 0,4-1-1,-2 1 1,1-1-12,-2 0 1,3 1 0,-2 2 0,-2-1-36,-4-2 0,1 1 1,-3 4-1,3-2 18,1-3 0,1 3 0,-1-3 1,1 0 11,-1 0 0,2-3 0,1 2 0,1 0 5,0 0 0,2-4 1,-1 3-1,1-2 33,0 0 1,0 6 0,-3-3-1,2 2 21,-2-1 1,-5 1-1,-2 3 1,0 1 23,-1-1 0,3 1 1,-6 0-29,-1-1 0,4 1 1,-1-1-1,3 1-62,-1 0 1,0-1 0,5 1 0,0-1 0,3 2-36,0 3 1,1-6 0,-5 3 0,0 0-256,1 0 1,-2-3 0,-1 8-168,-2-1 180,-5 1 0,2 1 0,-5-2 1</inkml:trace>
  <inkml:trace contextRef="#ctx0" brushRef="#br0" timeOffset="152205">6325 9599 7408,'-7'2'646,"5"1"-535,4 1 0,1 0 1,5-3-1,2 2 1,1 1-1,1-1 1,1-2-148,-1-1 1,5 0 0,-1 0 0,-1 0 0,-1 0-76,-1 0 0,-1 0 1,0 0-1,1 0 1,-5 0 0,-1 2 85,-2 2 1,0 3-1,-5 5 1,-2 2 55,-2 2 0,-4 1 1,-9 6-1,-3 5 0,-4 2-61,-1 5 0,1 0-651,-1 3 286,-6-1 1,5 6-1,-4 1 1</inkml:trace>
  <inkml:trace contextRef="#ctx0" brushRef="#br0" timeOffset="156488">2778 8967 8355,'-12'0'-10,"-1"0"0,1 0 0,1-1 0,3-4 1,3-3-1,5-3 0,5 0 0,3 3 273,3 4 0,3-2 1,2 2-1,5 1 1,2 2-1,2 1 0,0 0 1,0 1 33,0 3 0,-1 3-222,1 6 0,0 5 0,0 2 0,0 4 0,-2 1-169,-2-1 1,2 1-1,-2 0 1,2 1 53,2 3 1,1-3-1,3 2 1,3-5-116,0-2 1,2-6 0,-2 2 0,1-4-153,1 0 0,3-6 0,-8-2 1,-1-1-60,-2 0 0,-3 1 1,-2-5-1,-4 1-397,-4 3 0,-1-1 699,-4 5 1,-3 0 0,-5 5 0</inkml:trace>
  <inkml:trace contextRef="#ctx0" brushRef="#br0" timeOffset="156888">3597 9426 8355,'-13'-8'0,"1"1"-682,-1 1 578,7 2 1,-5 4 0,2 0 373,-2 0 0,3 1 1,0 2-1,-1 3-8,3 1 0,-4 1 0,4 4 0,1 1-16,-1-1 1,-2 0 0,3 2 0,-1 1-1,1 2 1,0-1-235,5-3 1,6-2 0,4-3-1,5-4 59,5-2 1,0-8 0,0-2-350,2-3 0,2-6 1,-1-1-1,-1-1 0,-4-2-25,-4 2 0,0-3 0,-10 4 0,-1 0 53,-2 0 1,-6 2-1,-4 5 1,-3 2-45,-5 5 0,-2 3 0,-6 1 0,0 3-70,1 5 0,0 2 364,4 10 0,-4 1 0,5 4 0</inkml:trace>
  <inkml:trace contextRef="#ctx0" brushRef="#br0" timeOffset="157255">3721 9575 8355,'0'-13'4,"0"1"95,0 5 0,5-3 0,3 6 0,5 1 0,2 3 83,2 5 1,5 0 0,-2 5 0,4-2 135,1 2 0,3 2 1,3 3-1,-1 3-157,0 1 0,5 2 1,-2 4-1,3-2-203,1-2 1,0 2 0,0-3 0,1 0-35,-1 1 0,4-6 0,2 2 1,0-4-153,-1 0 0,-2-1 0,-7 1 0,-4-1-426,-3 0 1,-6-3-1,-4-1 0,-3 2-122,-5 1 1,-3 1 719,-5 0 0,-5 1 0,-2-1 1</inkml:trace>
  <inkml:trace contextRef="#ctx0" brushRef="#br0" timeOffset="157625">4663 9922 8355,'-7'-13'0,"3"1"411,-3 5 1,5-2 0,-7 4-295,0 3 0,2 0 0,-1 4-36,-2 2 0,3 3 1,0 5-1,0 0-7,0 1 0,3 3 0,-3 2 1,2 0-38,2 0 0,2-1 0,1-5 0,0 0-92,0 1 1,5-2-1,3-3 1,3-4-225,2-2 0,-1-2 1,1 0 14,-1 0 1,0-6 0,0-2-1,-3-3 1,-2-2 13,-1 1 0,2 0 0,-4-1 0,-1 0 41,-2-4 0,-2 3 0,-3-2 66,-5 2 1,-6 7 0,-3 3 4,-1 2 0,-2 8 0,-4 1 0</inkml:trace>
  <inkml:trace contextRef="#ctx0" brushRef="#br0" timeOffset="158068">4825 10133 8355,'6'0'-58,"5"0"0,-2 0 0,2 0 1,1 0 289,1 0 0,-1 0 0,0 0 0,2 0-133,3 0 0,3 0 0,9 0 0,4 0-29,3 0 1,1 0 0,2 0-115,2 0 1,3-2-1,5 0 1,-3-3 0,0 1-189,1-1 0,1 2 0,0-4 0,-2 2-160,-5 2 0,-4-3 1,-4 2-1,-5 1-822,-6 2 1214,-4-4 0,-6 3 0,1-3 0</inkml:trace>
  <inkml:trace contextRef="#ctx0" brushRef="#br0" timeOffset="158530">5283 9984 8355,'0'-6'128,"0"6"-84,0 7 0,5 6 0,0 2 0,1 1 0,0 0-30,1-3 0,0 1 0,3 1 0,-3 3-233,-2 1 1,-1 1 0,-4 2-1,-1-2-142,-3 3 0,-3-1 0,-7 0 0,-4-3 184,-6-1 0,-1 4 0,-6-3 1</inkml:trace>
  <inkml:trace contextRef="#ctx0" brushRef="#br0" timeOffset="159009">5717 10021 8355,'-6'0'599,"-1"1"0,4 4 0,-1 3-450,1 3 1,2 1-244,1 1 0,0-5 0,1-1 0,3-2-79,4-2 1,-1-1 0,2-2-1,0 0-8,2 0 0,-2-6 0,-1-1 0,0-1 95,-1 0 0,-2-1 0,-3-3 0,1-1-57,1 1 1,-1 1 0,-8 1 0,-3 4-229,-3 0 1,-1 2 0,-2 4 144,-3 0 0,4 0 0,-5 0 1</inkml:trace>
  <inkml:trace contextRef="#ctx0" brushRef="#br0" timeOffset="159986">5767 10120 7955,'8'-12'0,"1"0"0,2 0 0,4 3 0,5 1-1753,4-2 1743,6-7 1,7 2 0,9-7 0,2-3 0,5-4 0,2-1 0,4-2 0,2 1 0,2-2 182,2 1 0,4-4 1,-3 4-1,1 1 0,-5 2 1,-4 4-378,-6 4 1,-10 3 0,-6 7-1,-6 2 51,-7 0 0,-3 1 0,-8-4 0</inkml:trace>
  <inkml:trace contextRef="#ctx0" brushRef="#br0" timeOffset="160393">6883 9513 8355,'-8'-5'0,"1"0"-287,2-2 0,-5 6 463,2 1 1,1 1 0,0 7-1,1 2-41,4 1 1,0 1 0,2 1 0,0-1 18,0 1 1,0-1-1,0 0-199,0 1 1,0-1 0,2-1 0,2-2 16,4-5 0,3-3 0,1-1 1,1 0 4,-1 0 0,-1-5 0,-1-4 0,-2-2 8,2-1 1,0-1 0,-1 1 0,-2 0 18,-1-1 0,-2 5 1,-4 0-1,0-2-337,0-1 1,-2-1-87,-2-1 1,-3 2 0,-5 3-1,0 4 161,-1 2 1,1 8-1,-2 2 201,-3 3 0,-2 2 0,-6-1 1</inkml:trace>
  <inkml:trace contextRef="#ctx0" brushRef="#br0" timeOffset="160723">6995 9513 8430,'0'-13'56,"0"1"1,1 5-254,3 3 1,-1-3 0,5-1 0,2-3 0,1-2 501,2 1 1,4-6 0,5-3 0,5-4-148,2-4 1,5 2 0,-1-5 0,3 1-145,1-1 0,0-3 0,2-5 0,1-1-20,1 1 1,2-4 0,-3 0-1,1-2-177,-1 1 0,-1-1 1,-2-3-1,0-1-5,0 1 0,-1 2 0,-3 4 0,-5 7-17,-6 5 0,-1 7 0,-8 8-228,-2 2 1,-9 8 242,-6 6 1,-9 6 0,-12 6 0</inkml:trace>
  <inkml:trace contextRef="#ctx0" brushRef="#br0" timeOffset="161218">7330 8942 8355,'0'-12'-1132,"1"3"1151,3 1 1,3 5 0,4 1 0,-1 3 0,-2 5-1,2 0 263,1 4 0,1 1 1,1 0-398,-1-3 0,-1 3 1,-1-4 98,-2 0 1,-1 4 0,2-4-1,-2 1 1,0 1-63,0 0 0,-4 2 1,2 2-1,0-1-69,-1 1 1,0 0 0,-4 4-195,0 4 1,0-2 189,0 1 1,-6 1-1,-1 4 1</inkml:trace>
  <inkml:trace contextRef="#ctx0" brushRef="#br0" timeOffset="178361">3088 9004 8355,'0'-12'-78,"0"-1"31,0 1 33,0-1 1,0 1 607,0 0-349,0 5 0,0 8 0,0 10 0,0 4 0,0 2-78,0 1 0,6-3 1,1 4-1,1 1-94,0-1 1,0-3-1,5 5 1,-1 0-230,1-2 1,-5 0-1,0-4 1,0 2 76,-1-2 0,-1-1 0,-6-2 0,0 1-87,0-1 0,-11 5 0,-7 1 0,-8 1-163,-7 3 1,-10 1 0,-5 2 0,-6 0-172,-3 0 1,5-6 0,0-2 289,5-4 1,4 0-1,6-1 1</inkml:trace>
  <inkml:trace contextRef="#ctx0" brushRef="#br0" timeOffset="180838">2877 7739 8162,'0'-12'0,"0"-1"0,-1 1 0,-2-1-1044,-1 1 1044,0 0 541,-2 5 0,4 1 0,-5 8 0,1 2-438,4 4 1,-1 4 0,0 4 0,-1 0 0,1 1 0,2-1 0,2 1 0,2-2 0,2-1-150,2-2 0,2-1 1,4-3-31,4-3 1,-3-10-1,4-4 1,-2-5 22,1-3 0,1-5 0,-5 2-54,0-4 0,1-1 0,-10 1 0,-2 0 0,0 2-21,-2 2 1,-6 0 0,-3-2 0,-5 4-209,-3 4 1,-5 1 0,2 9 0,-2 1 120,1 1 0,-3 9 0,5 6 0,0 6 64,2 4 0,5 2 1,4 0-1,4-2 114,2-2 37,2 3 0,11-5 0,3 6 0</inkml:trace>
  <inkml:trace contextRef="#ctx0" brushRef="#br0" timeOffset="181113">3163 7578 8355,'-7'-6'127,"0"5"-651,3-3 84,2 2 0,-2 2-233,8 0 505,-2 6 0,9 1 0,-4 5 1</inkml:trace>
  <inkml:trace contextRef="#ctx0" brushRef="#br0" timeOffset="181343">3386 7280 8428,'0'-23'0,"0"2"0,0 5 0,0 2 0,0 1 0,0 1 392,0 0-116,0 5 1,0 3 0,1 8 0,2 5 0,2 6-309,2 6 1,-2 4 0,1 3-1,1 0 1,0 1-115,3 2 0,1-5 0,1 4 0,1-1-787,-1 0 1,0 0 0,1-4 0</inkml:trace>
  <inkml:trace contextRef="#ctx0" brushRef="#br0" timeOffset="182073">4973 7007 8355,'0'-12'-11,"0"0"1,0-1-1,0 1 329,0-1 0,0 8 0,0 5 0,0 7-240,0 4 0,0 5 1,0 1-1,0-2-115,0-1 1,2-2-1,2 1-33,4-1 1,3-5 0,2-3-31,-1-3 0,0-1 0,1 0 1,-1 0 56,1 0 1,-1-5-1,0-5 1,-1-4 0,-1-2 17,-2 1 1,-5-3 0,1 1 0,-2 1-33,-2-2 0,-2 4 1,-2-3-1,-4 4-43,-3 0 0,-2 5 0,1 1 0,0 2-92,-1 2 0,1 3 0,-1 4 0,1 4-75,0 3 1,-1 2 0,2 0 0,3 3 94,4 0 0,2 1 0,2-5 0</inkml:trace>
  <inkml:trace contextRef="#ctx0" brushRef="#br0" timeOffset="182347">5420 6933 8355,'-6'-7'436,"-1"-3"-1268,-5 6 0,5 1 483,3 8 1,8 2 0,3 5 0</inkml:trace>
  <inkml:trace contextRef="#ctx0" brushRef="#br0" timeOffset="182713">5717 6734 8355,'0'-12'60,"-1"2"1,-2 6 0,-1 8 0,0 6 0,0 4 0,-2 1 0,1 2 0,-1-1-1,4 1 1,0 1 0,2-1 0,0 1 0,0-2 0,2-3 0,2 0 0,4-2 0,3-2-1,1-2-1271,1-1 0,-1-3 1145,1-8 0,-1 3 0,0-7 0,0 0 1,-3-1-1,-1 0 90,2 2 0,0 0 1,-1-5 83,0 1 0,-7 4 0,4 1 577,-1 1-496,-3 2 0,3 11 0,-5 4 0,0 6-204,0 2 1,-4 3 0,0 6 0,1 1-511,2-2 0,1 3 117,0-1 1,0 6-1,0-3 1</inkml:trace>
  <inkml:trace contextRef="#ctx0" brushRef="#br0" timeOffset="183446">7144 6784 8355,'-2'-7'-109,"-2"3"1,-3 4 70,0 4 1,-4 3 201,3 5 0,1 1 0,0-1 1,2 1-1,2-1 0,2 0 0,1 1 146,0-1 1,0-3-307,0-1 1,1-5-1,3 2 1,5-1 0,2 0-1,2-1 17,4-1 1,-2-7-125,6 1 1,-6-4-1,1 2 1,-2 0-1,-1-4 1,-2-1 0,-3-2-49,-4 1 0,-3 0 1,-1-1-1,-1 2 1,-3 2-11,-4 0 1,-5 7 0,-2-3 0,-2 4 0,2 1 0,2 0 0,0 1 0,1 4 0,-1 3-1098,1 3 1258,5-4 0,-4 4 0,4-4 0</inkml:trace>
  <inkml:trace contextRef="#ctx0" brushRef="#br0" timeOffset="183714">7417 6871 8356,'0'-13'493,"0"5"-1069,0 0 319,0 5 0,1-2-858,3 5 887,-3 0 1,11 0-1,-6 0 1</inkml:trace>
  <inkml:trace contextRef="#ctx0" brushRef="#br0" timeOffset="183987">7590 6784 8355,'0'-12'27,"0"-1"1,0 1-1,2 1 1,0 1-1,4 3 1,1 2-1,2 2 1,2 2-1,2 1 1,-1 0 0,-1 1-1,-1 3 1,-3 4-1,0 3 1,-2 2-1,2-1 1,-1 1-1,1 0 1,-2 3-1,2 2 1,-2-1 0,2 1-1,0-2 1,1-3-1,-1 1 1,-3 1-1,-1 2-1353,1-2 677,-2-1 0,2-3 464,-8-3 0,-3 3 0,-6-4 0</inkml:trace>
  <inkml:trace contextRef="#ctx0" brushRef="#br0" timeOffset="184229">7665 6722 8498,'5'-12'116,"2"-1"0,5 1 0,1 1 0,1 1 0,2 2 0,6-2 0,4-1 0,3-1 0,0-1 0,0 2 0,0 2 0,-1 2 0,-2 1 0,-3 4 0,-2 0-1242,-4 2 0,-4 6 0,0 1 0</inkml:trace>
  <inkml:trace contextRef="#ctx0" brushRef="#br0" timeOffset="191032">2679 8942 7710,'1'-11'-1161,"3"3"968,-2 2 1,5 2-17,-3 0 1,-1 0 201,5 4 1,-5 1 6,1 3 0,-3-1 0,-2 4 0,-3-1 0,2 3 0,-3-2 0</inkml:trace>
  <inkml:trace contextRef="#ctx0" brushRef="#br0" timeOffset="191644">2716 8917 6620,'1'-7'174,"4"3"1,-3-1-1,7 1 1,-1-1 0,0 1 34,0 0 1,-3 0 0,3 4-85,2 0 0,1 0 1,1 0-14,0 0 0,1 0 1,-1 0-69,1 0 0,-1 0 1,0 0-1,2 1 1,1 2-9,2 1 0,3 0 0,-2-4 0,2 2-26,2 2 1,5-3-1,4 4 1,0-4 2,4-1 1,1 0-1,2 0 1,2 0-41,1 0 1,10-4 0,0-2 0,3 1-31,1-1 0,3-3 0,-3 2 0,0 0-47,1 3 0,-3-2 1,-3 1-1,0-1 78,-1 1 0,-3 0 1,-2 5-1,0 0-20,0 0 1,-4 0 0,1-1 26,-2-3 1,2 3 0,0-4-1,1 3 1,-1-1 41,1-1 0,3-2 1,-2 2-1,-1-4-1,1-3 0,4 0 1,-3 1-1,2 2-40,-1-2 0,1-1 0,3-1 0,-1-1-50,-2 1 1,2 0-1,-4 1 1,0 1-61,-2 2 0,-5 5 0,-4-1 0,-6 2-484,-5 2 0,-4 2 465,-5 2 0,-6 3 0,-2 5 0</inkml:trace>
  <inkml:trace contextRef="#ctx0" brushRef="#br0" timeOffset="192055">5259 8694 8355,'0'-7'-922,"-2"2"1,-2 5 1142,-4 0 0,1 0 0,-1 0-22,-2 0 1,3 4 0,0 1-1,2 2-81,2 3 1,-3-3-1,2 1 6,2 2 1,2-1 0,4 1-176,4-2 0,3-5 0,3 1 1,1-4-106,1-4 1,5 1 0,-4-5 49,-2-2 0,3-1 1,-2-1-1,-2-1 1,-3 1-25,-3 0 1,-5-1-1,1 1 82,-2-1 1,-8 1 0,-4 1 0,-3 3-32,-4 4 1,-5 2-1,1 2 1,-2 0-44,-2 0 0,2 6 0,2 2 0,5 3-269,2 1 391,1 1 0,1-1 0,0 1 0</inkml:trace>
  <inkml:trace contextRef="#ctx0" brushRef="#br0" timeOffset="192447">5321 8644 8355,'-13'0'0,"1"0"0,4 0-1765,-1 0 1776,7 0 0,-3-5 1,10-2-1,4-1 27,6-1 1,0 1-1,6-4 1,0-1 39,-2 1 1,5-5-1,-4 1 1,4-1-38,0-1 1,0 3 0,-2-5 0,-1-2-14,1-2 1,-3-2 0,2-2 0,1-2-33,1-2 1,2-2 0,0-7-1,-1-3-3,1-1 1,4-6 0,2 5 0,-1-1-18,0-1 1,3 3-1,-4 1 1,0 2 18,1 2 0,-8 7 0,3 4-101,-1 2 0,-6 4 1,-2 2-1,-3 5 0,-4 3 10,-1 5 0,-3-3-100,3 3 1,0 2-1,5 1 1</inkml:trace>
  <inkml:trace contextRef="#ctx0" brushRef="#br0" timeOffset="193115">5618 8037 7994,'0'-7'-140,"2"1"1,2 6 0,4 0-1,3 0 1,1 0 234,1 0 0,1-1 0,1-2 0,3-1-159,1 1 1,-2 1 0,2-1 0,-1-1 54,-3 1 1,-1 2-1,-2 1-159,1 0 0,-7 1 0,-1 3 153,-4 4 0,-1 3 0,-1 2-40,-4-1 0,3 1 1,-5-1-1,1 0 1,2 1-1,0-1-732,0 1 787,0 4 0,-2-3 0,-1 4 0</inkml:trace>
  <inkml:trace contextRef="#ctx0" brushRef="#br0" timeOffset="198536">4279 8595 8035,'5'-19'0,"4"2"0,3 3-1642,5 2 1697,2-1 1,6 7 0,1 1-1,1 4 1,2 4 0,-3 5-1,-3 9 1,-6 5 0,0 2-1,-2 3-149,-4 2 1,2-2-1,-5 5 1,1-1 0,0 1-34,-5 3 0,-3-4 0,-2 2 0,-3 2 0,-6 1 98,-5 1 1,-10-5 0,-7-2 0</inkml:trace>
  <inkml:trace contextRef="#ctx0" brushRef="#br0" timeOffset="205053">16173 5544 8355,'-6'-13'-167,"5"1"0,-3 0 69,2-1 1,2 5 51,0 0 0,2 1 0,0-3 1,4 3-1,1 2 0,1 1 186,-1-2 0,4 5 1,-1-3-212,5 2 1,-1 4 0,2 2 0,-1 4 0,0 4 35,2 5 0,4-2 0,-5 6 0,-1 1-53,-1 1 1,-2 6 0,1 2 0,-2-1-1,-3 0 0,-2 9 0,-6-1 0,0 4 73,0 0 0,-6 9 0,-2-1 1,-3 2 22,-2 3 0,1 1 1,0 3-1,-1-4 20,1-4 0,5 1 0,1-8 0,2 2 67,0-1 0,0-1 0,4 3 0,0-3-70,0-1 1,4 4 0,2-3 0,1 0-39,2-2 0,1-3 1,0 1-1,-2 2-3,1-2 1,2-2-1,2-2 1,-1-1-6,1-2 0,-5 4 0,-1 4 1,-2-1-6,-2-1 1,-1-2 0,-2 2-1,-2 1 23,-2 1 1,-2 4-1,-3-2 1,1 1 7,-2 3 1,0 0 0,1 0-1,2-2-7,1 2 0,-2 0 1,4 0 38,1-2 0,2-2 1,1 5-1,0 5 1,0 2 5,0 4 0,0 2 1,0 1-46,0 0 1,0-3-1,0 1 1,1 4-1,2-1-4,1 1 1,0 2 0,-4 0 0,0-3-51,0-3 1,0 4 0,1-2 0,2 2 12,1-1 0,5-2 0,-4-2 0,1-1 43,-1 1 1,3-4-1,-3 0 1,-3-1 8,0 0 0,-2 4 0,0-4 1,0-1 59,0 2 1,0-4 0,0 2 0,-2-5-38,-2-3 0,3 0 0,-5 1 0,2-2 22,0-1 0,-1 4 0,2-3 0,-1 2-6,1-1 0,1-5 1,2 3-1,0-2-58,0 0 0,2 2 1,1-3-1,2 3-57,2 1 1,0 1-1,3 5 1,-4 0 18,0-1 1,2 0 0,-2-3 0,1-2 17,2-1 1,-2-1-1,0-7 1,0 0-6,0-2 0,-4-6 0,1 2 0,-4-2 67,-4-3 0,-3-4 0,-7-2 0,-1-2-41,-2 1 0,-6-5 0,-1-4 149,-3 2 1,-2-3-1,4 0 1,2-2-1,1-2-29,1-2 1,6-1 0,-2 0 0,3 0-465,2 0 0,5-5 1,3-3-27,3-3 1,12-2-1,2 1 1</inkml:trace>
  <inkml:trace contextRef="#ctx0" brushRef="#br1" timeOffset="205220">16768 11385 5734,'0'0'0</inkml:trace>
  <inkml:trace contextRef="#ctx0" brushRef="#br0" timeOffset="220547">11596 15912 7738,'13'0'0,"-1"0"0,0 0 0,1-1 0,1-2 0,2-1-106,5 1 0,4-2 1,4 1-1,4-1 1,4 1-1,4 0 1,5 0 140,2-2 1,8 5 0,5-4 0,5 0-1,3 1 1,3 2 2,1 0 1,7 2-1,2 0 1,4 2-1,1 0 1,-1 2 1,7 5 0,3-4 0,3 2-26,1 3 0,-45-7 1,1 1-1,-2-1 0,0 1 1,1-1-1,1-1-55,1 0 1,-1-1-1,4 0 1,0-1-1,1 0 1,0 0 0,-1 0-1,1 0 53,0 0 1,0 0 0,0 0 0,0 0 0,-1 0 0,1-1 0,-2 0 0,0-1-13,0 0 1,0 0 0,0-2-1,0 0 1,-2 1 0,-1 0 0,-1 0-1,-1-1-48,-1-1 0,0 1 0,-2 1 0,0 0 0,44-2 0,-5 0-34,-6 1 0,-2 2 0,-6 4 0,-5 4-259,-7 1 0,0 1 341,-11 4 0,1-2 0,-4 0 0,-1 2 0,1 2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09:25.09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12018 9289 8084,'-13'0'0,"2"2"-1795,3 2 1348,3-3 420,-1 10 0,-1-4 0,-5 6 0</inkml:trace>
  <inkml:trace contextRef="#ctx0" brushRef="#br0" timeOffset="721">12030 9327 8355,'13'-6'-330,"-6"5"0,2-6 1,-3 4-1,-1-2 1,2-1-1,0-1 360,3 0 0,1-1 0,1-4 0,2-2 0,1-1 0,2-2 49,-2 2 1,3 0 0,0 0-52,1-2 1,2-5 0,5 1 0,3-2 0,2-2 27,1 0 0,4-1 1,-2-1-1,5-4-16,2 0 1,1 2 0,-5-3 0,0 2-17,0 2 0,-1 3 0,-2 3 1,-2 2-44,-2-3 0,4 4 1,-4-1-1,0-1-42,1 2 1,2-4 0,-4 6 0,-1-1 33,3 0 1,-5-3-1,4 3 1,-1 0 22,0 0 0,4 0 0,-2 2 0,-1-3 8,0-1 0,3-3 1,-4 4-1,0-2-2,1 0 0,-3 5 1,2-4-1,-3 1 2,-1 0 0,-1 4 0,3-2 0,-1 2 8,-1-2 1,6 4 0,-6-4-1,1 3-5,0 2 1,1-2 0,0-1-1,2-2-6,-1 2 1,-2 2 0,0-1 0,2-1-11,1-2 0,4 1 0,-4 3 0,-1 1 1,3-1 1,-5-3 0,3-1 0,-3 1 27,-1-2 0,0 4 0,-1-3 1,1 4 18,0 0 0,0-3 0,-2-1 0,-1 2-20,-1 1 1,0 2-1,4-2-41,-1-2 1,3 2-1,0-3 1,3 2 0,1 0 4,-1-2 1,4-3 0,-2 3-1,1 1-2,0-2 1,0 4 0,5-3 0,-3 4-9,-2 0 1,2 1 0,-3-2 0,1-1 17,1-2 0,-1 2 0,-7 6 0,1 0-8,-3 0 0,4-1 0,-9 0 0,1 3-34,-4 2 0,-2-3 1,-2 2-1,1 1-9,-1-1 0,-4-2-62,1 4 1,-5-2-48,4 2 0,-11 4 105,-1 0 1,-11 6 0,-4 6 0</inkml:trace>
  <inkml:trace contextRef="#ctx0" brushRef="#br0" timeOffset="1820">15615 7528 7172,'0'13'250,"0"-1"-315,0 0 0,1 1 1,3-2-1,4-1 0,3-2 1,3 0-1,3 0 0,3-1 1,2 0 180,-1 0 0,7 1 1,-2 5-1,3-1-62,1 0 0,3 1 1,-3-1-1,2 2-42,3 3 0,0-2 1,3 4-1,-3 0-32,-1 1 1,5-1 0,-1 3 0,-1-1 2,-3 1 1,2 1 0,-1 2-1,3-2 1,4-2 1,0 2-1,0-2 1,2 3 17,0 0 0,4 4 1,-2-2-47,2-3 1,-4 0-1,-3 1 1,-1 1-1,-1 0 67,-2 0 0,3-5 1,-7 1-1,1 0 38,0-2 0,1 3 0,-2-4 0,2 0 5,-2 0 0,-3 3 0,-4-5 0,2-1-24,1-1 1,0 3 0,-4-1-1,-1 1-22,1 1 1,0-3 0,0 4 0,0-1-43,0-3 0,-2-1 0,-1-2 1,-1 1-3,1-1 0,1 0 1,2 1 16,0-1 1,1-3-1,1-1 1,2 1 0,-1 2 3,-2 2 0,-1-1 0,1 1 0,2-1 4,1 0 1,-2 1 0,-5-1 0,-2 1 3,-3-1 1,4 3-1,-3 0 1,0-1-1,0 1 0,0 0 0,-3-2 0,1-1-21,0 1 1,-1-2-1,0-2 1,2 0-1,-2 0 0,3 2 1,-1 0-1,1-1-7,0-2 1,4 1 0,-1 3 0,1 0-33,-1 1 0,2-1 0,-2 1-45,2-1 0,-2 2 0,0 1 0,-1 1 1,1 0-122,0-3 1,-2 0-1,3 1 1,-3-1 129,-1 0 1,4 7-1,-2-6 1</inkml:trace>
  <inkml:trace contextRef="#ctx0" brushRef="#br0" timeOffset="2684">19608 9463 8355,'13'0'-59,"-5"0"1,0 0 0,2 0 0,1 0 0,1 0 0,1 0-271,-1 0 0,4 0 0,2 0 0,2 0 1,2 0 404,1 0 0,2 0 1,0 0-1,0 0-32,-1 0 1,1-1 0,0-2 0,0-1 0,0 1 253,-1 2 1,3-1-252,2-2 0,-3 3 0,3-3 0,-2 1-38,2-1 0,-3 2 0,5-2 0,-2 3 0,1 1-10,2 0 0,-1-4 0,4 0 0,-2 1-12,1 1 1,1 2 0,-1 0-1,-2 0 7,-2 0 0,3 0 0,-2 0 1,-1 0 28,0 0 1,3 0 0,-2 0-1,-1 0 4,0 0 0,5 0 1,-2 0-1,3 0-22,1 0 0,0 0 0,0 0 0,0 0-3,1 0 1,-1 0 0,1 2 0,2 1 6,2 1 1,-1 0-1,-2-4 27,2 0 0,-1 1 1,4 2-1,0 1-28,0-1 0,-4 2 1,3-1-1,-2-1 2,1-1 0,-1 2 1,-4 0-1,0-1 1,1-1-1,-1 1 1,0 1 38,0-1-46,6-2 1,-9-1 0,4 0-1,-3 0 1,1 0 0,0 0-31,-3 0 0,-3 0 1,-5 0-60,0 0 1,-6 0-248,-2 0 1,-12 2-63,-9 2 1,-8 3-1,-13 5 1</inkml:trace>
  <inkml:trace contextRef="#ctx0" brushRef="#br0" timeOffset="5258">11720 9525 8355,'0'-12'-146,"0"3"1,2 2-1074,2 2 955,-3 1 279,10 4 0,-8 0 0,5 0 0,2 0 1,1 1-1,3 2 0,1 2 75,1 2 0,2-3 1,-1 3-31,3-1 0,5 2 0,4-2 1,3-1-1,2 2 44,4 0 0,-3-4 0,9 2-113,-1 1 1,3-5 0,-4 3 0,2-2 2,3-2 1,-3 0-1,3 0 1,1 0 38,1 0 0,7 0 0,-5-2 0,2-1 3,-2-1 0,5 0 0,-6 4 0,2 0-4,3 0 1,-2 0 0,4 0 0,1-1-17,-1-3 1,-1 2 0,-2-2 0,3 1-32,-1-1 1,1 3 0,-5-3 0,2 1 39,-2-1 0,-1 3 1,-1-4-1,-1 4-1,1 1 0,-5-4 1,-1 0-1,-1 1-9,-3 2 0,3-4 0,-2 1 1,-1 2-17,-1 0 1,-3 2 0,-2 0 0,-4 0-33,-4 0 0,2 0 0,-9 0 1,1 0-54,-4 0 0,-6 0 0,-3 2 0,0 0-30,-1 2 1,-3 2-1,0-3-59,-6 1 1,-4 4 0,-4-2-750,3 1 877,-3-5 0,10 9 0,-5-4 0</inkml:trace>
  <inkml:trace contextRef="#ctx0" brushRef="#br0" timeOffset="6102">15565 9587 8355,'8'0'-274,"0"0"0,1 0 1,3-1-1,1-2 0,-1-1 1,0 1-1,2 2 332,3 1 0,-4 0 0,4 0 0,-2 0 0,0 0 0,3 0 0,0-2 95,0-2 1,4 3-1,-1-3 1,2 2-122,2 2 0,5 0 0,3 0 1,3 0-69,1 0 0,5-4 0,0 0 0,3 1 52,1 2 1,-1 1 0,0 0 0,0 0 3,0 0 1,1 0 0,-3 0 0,1 0-14,3 0 1,-3 0 0,0 0 0,0 0-7,0 0 1,-2 0 0,2 0 0,-1 0-3,-3 0 1,2 0-1,1 0 1,0-2-10,-1-2 1,4 3-1,-5-3 1,-1 1 1,-1-1 0,2 3 0,1-4 0,-4 4 0,-2 0-1,-3-4 0,0 4 0,3-3-3,-3 3 1,1 1 0,-5 0-1,-1 0-8,-2 0 1,3 0-1,0 0 1,-1 0-14,-2 0 0,-1 0 0,-1 0 0,1 0 0,0 0-184,0 0 0,-5 0 127,1 0 1,-2 0-1,2 0 1,-3 0-1,-1 1-65,-1 3 0,6-3 0,-3 5 0</inkml:trace>
  <inkml:trace contextRef="#ctx0" brushRef="#br0" timeOffset="6777">19261 9513 8355,'12'-5'-289,"1"1"0,-5-1 0,0 2 178,2-1 0,-3 0 0,1 4 0,2 0 0,1 0 108,1 0 0,6 0 0,1 0 0,2 0 1,0 0 45,1 0 0,0 0-28,-2 0 0,4 0 1,-5 0-1,2 0 0,-1 0 1,1 0 103,-2 0 1,5 0-92,-4 0 1,5 0 0,3 0 0,1-2 0,0 0 0,1-2 67,3 1-74,3 1 1,1 2-1,2 0 1,1 0-1,1 0-26,-1 0 1,0 0-1,1 0 1,3 0 32,1 0 1,3 0-1,-3 0 1,3 0 0,1 0-1,-2 0 65,-2 0 0,-4 0 0,3 0-30,-1 0 0,7 0 1,-3-1-1,1-2 1,4-1-1,3 1 48,2 2 0,-2 1-119,-5 0 1,-1 0-1,1 0 1,-2 0-1,-1 0-45,-2 0 1,-5 0-1,3 0-35,0 0 1,-3 0-1,4 0 1,-1 0-1,-2 0-57,2 0 1,1 0-1,4 0-99,-3 0 1,4 0-1,-5 0 1,1 0-387,1 0 532,-6 0 0,8 0 0,-4 0 1</inkml:trace>
  <inkml:trace contextRef="#ctx0" brushRef="#br0" timeOffset="1.213E6">3721 14784 7991,'0'13'0,"0"3"0,1 1 0,2 1 0,2 0 0,2-3 101,3-1 1,1 3 0,3-1 0,1-1 120,1-1 1,6-1 0,-1-1-1,1-1 1,0-1-452,-1-2 0,-5-1 0,4 3 0,-1-2 1,-2 1-1,-2 2-372,-4 2 0,-2-1 0,4 1 0</inkml:trace>
  <inkml:trace contextRef="#ctx0" brushRef="#br0" timeOffset="1.21323E6">3981 14808 8355,'-4'-15'118,"0"3"1,-4 9 0,2 2-74,-1 3 0,-1 12 0,-4-1 0,-1 2 101,1 3 0,-1 2 0,1 8 0,0 2 1,-1 2-1,1 1 0,-1 0 0,2 0-1323,3 2 1,-2-4 682,6 2 1,-5-5 0,2 2 0</inkml:trace>
  <inkml:trace contextRef="#ctx0" brushRef="#br0" timeOffset="1.21357E6">4378 15056 8355,'-17'0'0,"1"0"13,1 0 0,7 2 0,2 1 47,1 1 0,2 0 380,-6-4 0,5 1 1,-3 3-296,2 5 0,-3 2 0,2 1 0,1 0-24,-1 1 1,-2 3 0,2 2 0,1 0-85,-1 0 1,2 3 0,4-3 0,0 0-172,0 0 1,2 2-1,2-3 1,4-2-110,3-1 1,1-2 0,2-1-1,1-1-210,2-2 0,1-5 0,-3 1 0,1-3-820,0-1 1090,3 0 1,-5-5-1,4-2 1</inkml:trace>
  <inkml:trace contextRef="#ctx0" brushRef="#br0" timeOffset="1.21408E6">4242 15329 8355,'0'-8'48,"0"0"0,1 5 0,2-3 0,2 2 1,2-1-1,3-1 0,1-1 0,1 1-8,1-4 1,3 0-1,1 1 1,-4 0-194,-3 0 0,1-2 1,-3-2-1,2 1 88,-2-1 0,-2 5 0,-6 0 24,0-2 0,-2 1 1,-2-1-1,-4 3 57,-3 2 0,-1 0 0,-1 5 0,1 0 82,-1 0 0,1 6 1,0 2-1,-1 3-30,1 2 0,4 3 1,1 1-1,1-1-55,3 2 0,2-3 0,1 5 1,0-1-111,0 0 1,6-4 0,2 2-1,1-3-94,0-2 1,6 1 0,-3-2 0,3-3-269,3-4 0,2 3 0,4 0 1</inkml:trace>
  <inkml:trace contextRef="#ctx0" brushRef="#br0" timeOffset="1.2146E6">5122 14709 8355,'0'-16'98,"0"-1"122,0 2 1,-4 5-1,-1 3 1,-2 2-202,-3 2 1,-1 2-1,-3 2 128,-2 3 1,0 3 0,-3 6-1,1 0 1,3 4-204,1 4 1,-1 2 0,1 3 0,3 2 5,0 1 1,6-3 0,1-3-1,4 2-98,4-3 0,3 2 0,5-7 1,1 1-256,-1 0 1,4-1 0,2-5 0,0-1 14,0-2 0,4 0 0,-2-5 0,-1-1 331,-3-2 1,4-6-1,-1-2 1</inkml:trace>
  <inkml:trace contextRef="#ctx0" brushRef="#br0" timeOffset="1.21477E6">4887 14994 8000,'12'-1'0,"2"-3"0,1-3 0,3-1 0,2-1 0,7-2 0,3-2-195,2-4 1,5 1-276,0 3 1,-5-5 0,4-1 0</inkml:trace>
  <inkml:trace contextRef="#ctx0" brushRef="#br0" timeOffset="1.21551E6">5978 14387 8355,'7'-21'-20,"-3"2"0,-3 1 0,-1 3-168,0 1 0,-5 7 0,-3 3 0,-3 3 346,-2 1 0,5 0 0,0 1 1,-2 3-1,-1 4-78,-1 3 0,3 3 0,2 1-63,2 2 1,1-1-1,2-2-59,-2 3 1,3-4-1,-3 4 1,2-2-1,4 0-101,2 2 1,1-5-1,6-4 81,2 2 0,-4-3 1,8 1-1,-3 1 1,-2-3-6,1-1 0,-1 0 1,0-1-1,-1 0 156,-2 2 1,0-3 48,-5 5 1,1-4 0,-7 3-53,-2-2 0,1 5 0,-5-2 0,-2 3-59,-1 2 0,3-1 0,0 1-14,-2-1 1,3 5 0,0-1-1,0 1-58,1 0 1,3-1 0,-1 3-1,1 0 1,0-1 10,-1 0 0,0 3 0,5-5 0,2 1 50,1 1 0,2-4 1,-4 3 60,3 1 1,4-4 0,-2 3 0,1-4 0,-1 0 168,-1-1 1,2 5 0,-4-1 0,-1-1-144,-2-1 1,3-1-1,1-1 1,-3 0-146,0 1 1,-2-1-1,1-1 1,2-1-255,1-2 1,2-4 0,-2 3-542,4-1 0,3-2 459,1-4 1,1 0-1,-1 0 1</inkml:trace>
  <inkml:trace contextRef="#ctx0" brushRef="#br0" timeOffset="1.21583E6">6387 14598 8355,'-5'-16'0,"-4"5"928,-2 4-649,5 3 1,-4 6 0,4 2-1,1 4-190,-1 3 0,-2 2 0,3 0 0,-1 2 0,1 3 0,2 0 0,1 2 1,2-2-35,0-1 0,0 0 1,0-3-1,2 0-144,2-2 0,3 2 0,5-9 1,1 1-137,-1-1 1,0-1 0,1-4-1,-1-1-71,1-3 1,-1-3 0,-1-5 0,-1-1 62,-2 1 0,-4-2 0,3-1 1,-2-2-34,-2 2 1,-1-4-1,-4 0 6,-2-1 0,-3 1 0,-7 4 0,-1-2-139,-1 2 399,-6 1 0,2 2 0,-4 0 0</inkml:trace>
  <inkml:trace contextRef="#ctx0" brushRef="#br0" timeOffset="1.21607E6">6784 14833 9376,'-11'2'0,"1"2"0,4 4 5,0 3 0,2 1 0,4 1 241,0-1 0,0 5 1,0 1-1,0 0-596,0-1 0,1 6 0,2-4 0,1 0-1898,-1-2 1999,4-4 1,-6 0-1,5-1 1</inkml:trace>
  <inkml:trace contextRef="#ctx0" brushRef="#br0" timeOffset="1.21633E6">7293 14362 8355,'-13'-6'125,"1"5"1,5 1 0,3 8 0,2 5 0,2 3 0,0 4 0,0 2 0,0 2 173,0 7 1,0-1 0,2 3-635,2 2 0,-3-1 0,5-1 1,-1-4-1,2-3-571,0-1 0,3-6 645,-6-2 1,11-3 0,-1-2 0</inkml:trace>
  <inkml:trace contextRef="#ctx0" brushRef="#br0" timeOffset="1.21683E6">7565 14151 8355,'0'-25'105,"0"2"1,2 4 633,2 6-672,-3 1 1,10 6 0,-1-3 0,5 2 0,4 0 0,2 1 0,-2 1-117,-1 2 0,3 2 0,-3 2 0,1 3-207,3 4 1,-8 3-1,-2 2 1,-2 1 10,-3 2 0,-2 2 0,-6 6 175,-3 0 0,-4-4 0,-7 7 0,-2-1 42,2-4 1,1 3 0,3-5 0,3-1-1,4-3-43,2-2 0,2-1 0,2-2 1,2-2-50,4-1 1,3-3 0,3 1 0,1 0 38,2-3 1,-1-2-1,-4-1 1,1 0 134,-1 0 1,1 0 0,-2 1 0,-2 2 24,0 1 1,-7 2 0,3-2 223,-4 4 0,-1 5 0,0 2 0,0 3 54,0 1 1,-1 2-1,-2 4-264,-1-1 0,-2 3 0,3 0 1,-1 3-1,1 2-33,2 3 0,1-1 0,0 0 1,0-2-77,0-2 1,0-1 0,-1-4 0,-2 0-79,-1 0 1,0-2 0,2-2 0,0-5-232,-3-2 1,-4-1-1,1-1 1,-4-1-118,0-3 0,4-1 0,0-4 133,-2 1 0,0-1 1,2-7 293,4-5 0,-3-7 0,0-3 1</inkml:trace>
  <inkml:trace contextRef="#ctx0" brushRef="#br0" timeOffset="1.21699E6">8372 14734 8355,'0'-12'-935,"0"6"513,0 6 1,-6 6-1,-1 6 1</inkml:trace>
  <inkml:trace contextRef="#ctx0" brushRef="#br0" timeOffset="1.22404E6">4825 8706 7918,'12'-6'-728,"0"-11"0,1 3 0</inkml:trace>
  <inkml:trace contextRef="#ctx0" brushRef="#br0" timeOffset="1.22592E6">4936 8570 8230,'-5'-12'-334,"2"-2"370,-5-3 1,-2 4-1,-5-3 1,-3 5 171,-1 3 0,-2 5 1,-4-1-1,-1 3-436,-3 1 1,-3 0 0,-5 0 0,-1 1 223,-4 3 0,-2-2 0,-7 3 0,-1-1-64,-2 0 0,-7 2 0,-1-3 0,-7 2 108,-4 2 1,-2-4 0,-4 1 0,-4-3-18,-2-1 1,-2 5 0,0-1 0,0-2-18,1 0 1,3-2 0,3 0-1,1 0 80,2 0 0,10 0 1,-5 1-1,6 2-15,4 1 0,-3 4 0,9-2 0,-1 1-100,3 2 1,3 7 0,2 0 43,-1-1 0,2 0 0,3 1 1,5 0-1,5-1 23,6-1 1,3-3-1,3-1 1,2-2 83,4 2 1,5 1 0,2 1 0,3 0-85,2 1 0,1 1 1,4 1-1,1 3-28,3 1 1,-2 2-1,3 6 1,-1 4-17,0 2 0,1 11 0,-5-3 0,0 9 64,0 8 1,-5-3-1,0 9 1,-1 1 101,1-1 1,-5 5-1,3 2 1,-1 5 21,0 2 0,5 2 0,-1-2 1,3 2-25,1 1 0,0 2 1,1 5-91,3 3 0,-1-2 1,4 6-1,0 3 1,-2 1-148,1 1 1,-3-48-1,-1 0 1,1 42-1,2-4 35,2-5 0,-3-9 1,5-2-1,0-8 58,2-6 1,2-5 0,1-7 0,1-3 9,1-3 1,5-9-1,-3-3 1,3-2-5,5-3 0,-1 1 1,5-10-1,-1-1-65,0-1 0,1-1 0,-2-1 1,1-1-126,-2-3 0,3 3 0,-1-2 37,-1 2 0,-2 0 1,-1-2-1,0 0 1,0 0 33,-1 2 1,3 2-1,1-1 1,4-1 81,0-3 0,5-2 0,0-6 0,7 0 46,5 0 0,2-10 1,2-4-1,4-3 60,-1-6 1,9 4 0,-4 0 0,-2 1-47,-4 3 0,0 2 1,-1 4-1,0 0-118,1 0 0,0 2 1,4 0-1,-1 2-18,1 2 0,3-3 1,3 2-1,3 1-26,1 2 0,1 1 1,4 0-1,2 0 109,3 0 0,-4-1 1,4-2-1,-3-1-11,-2 1 0,1 2 0,0 1 1,1 0 86,-1 0 0,4 0 0,-7 0 0,1-2-41,4-2 1,-1-7 0,5-5-1,-1-1-19,-2-1 0,3 0 0,2-4 0,1 3-1,-2 1 1,2-3-1,-5 5 1,-1 1-3,2 1 0,-8 1 0,2 2 0,-2 2 59,-3 0 0,-2 5 1,-5-3-1,-1 2-66,-3 2 0,3 2 1,-5 1-86,1 0 0,3 0 0,-3 0 0,1 0 0,-2-2 44,-1-2 1,5 1 0,-4-3 0,1-1-79,-4 0 0,-2 3 1,-1-3-1,-1 0 108,1 0 1,-4 3 0,-2-3 0,-2 1-113,-2 4 0,4 0 0,1 2 0,0 0-37,0 0 0,-3 0 1,2 0-1,-1 0 51,-3 0 0,-3-1 0,-3-2 1,-1-1 51,2 1 1,-5-2-1,0-1 1,-1-1 112,0-2 1,0-1 0,-3 0-1,2 2 24,1-1 0,0-4 0,-4-2 0,-1-2-28,1 2 0,0 0 0,0 0-170,0-2 1,-2-3-1,-1 2 1,-3-1-1,1-3 87,-1-2 1,-5-1 0,0 0 0,-6 1 160,-3-1 1,4-1 0,-5-2-1,-1-2 94,-2-2 1,3-1 0,2-4-123,0 0 1,-1-2 0,3-1-1,2-3 1,1 1 13,1-1 0,0-3 1,1 4-1,1-2-205,2-3 1,-2-1-1,4-1-64,0 4 0,-5-3 0,4 4 1,-3-2 58,-2 1 1,-4 5 0,-1-3 0,-1 0 0,-3-1 117,-2 0 0,-5-4 0,-2 2 0,-1-1-8,-2 2 1,2 1-1,-1 4 1,-1-1 34,2 1 0,-2 2 0,3 4 1,1 2-23,-1 2 0,2-3 0,4 4 1,-1 1-6,-3 2 0,2 5 0,-2 2 0,1 1-2,-1 3 0,1 3 1,-5 2-1,0 2 14,1-2 0,-3 3 0,5 0 0,-1 0 6,1 1 0,-5 1 1,3-3-28,0-1 1,-2 2 0,3-2 0,1 0-42,-1-2 1,-2 2-1,4 1 1,1-1 4,2-2 0,1-2 0,0 1 0,0-2-61,0-3 0,-4 4 0,-2-5 1,1 1-2,-1 1 1,-4-2 0,2 3 0,-3-2 150,-1 2 1,-6 1 0,-1 2 0,-2-1 18,0 1 1,0 1 0,-3 1-1,-1 2-87,0-2 1,0 3 0,-1 0-14,-3 2 1,3-3 0,-4 4-1,1-1-16,0 0 0,-4 2 0,2-4 1,0 0 2,-4 1 1,-3 1 0,-5-2 0,-4 1 35,0-1 1,-5 3 0,-6-3 0,-3 0 0,1 0 27,2-3 0,-3 3 1,5-1-1,-1-2-1,3-1 0,-1 3 0,2 0 0,0-2 2,2-1 1,2-1 0,-1-1-1,0 2-24,1 3 1,-6-3 0,-3 3 0,-4-3 21,-4-2 0,-5 5 1,-6 1-1,-3 0-14,-1 0 0,-2 5 0,-4-2 191,1 2 1,-3-2-1,0 0 1,-2 1-46,1 2 0,10-1 0,5 0 0,0-2 0,4 1-155,-2 1 1,1 2 0,0 0 0,1 2-136,-5 2 0,0 3 0,-5 7 0,-1 2-108,1 5 0,0-2 1,-5 3-1,2 2-173,0-1 1,-4 9-1,5-6 1,-2 3-108,-2 1 1,7-1 161,6-4 1,-6 0-1,4-1 1</inkml:trace>
  <inkml:trace contextRef="#ctx0" brushRef="#br0" timeOffset="1.23402E6">4093 15863 7728,'-17'0'0,"1"0"0,1 0 0,2-2 0,5-2 74,4-4 1,2-3 0,2-2-1,2 0 1,3-3 0,6-1 119,4-3 1,7 4 0,-1-4 0,4 1 0,4 1 0,4 0 0,3 3 0,2 1 0,4 2 0,5 0 0,6-2-219,9-3 1,11 3 0,9-3-38,-1-1 0,17 2 0,-46 6 0,1 0-54,6-1 1,1 0 0,4-1 0,1-1 0,4-1 0,2 0 0,3-1 0,1 0 0,2 0 0,2 0 46,1 0 1,1-1-1,0 0 1,1-1 0,2 3-1,0 1 1,-2 0-1,0 1 21,-1 0 1,0 2 0,-2 2 0,-1 1-1,4-2 1,-1 1 0,-4 1 0,-1 0-32,-5 1 1,0 0 0,0 2 0,-2 1 0,-8 1 0,-3 0 0,-2 1 0,0 1-130,-5-1 0,0 2 0,35 0 0,-11 3 1,-10 3-31,-10 0 1,-8 4 0,-16-4 0,-6 1 236,-7 0 0,-7-1 0,-1 4 0,-1-1 0,-3 0 0,-3-2 0</inkml:trace>
  <inkml:trace contextRef="#ctx0" brushRef="#br0" timeOffset="1.23437E6">4068 15887 8355,'-7'-11'6,"10"2"1,13-11 0,12 3 0,9 1-1,7 1 1,7 0 58,4-1 0,7-7 0,13 3 0,10-4 0,6 1 6,0 2 1,-40 8-1,0-1 1,1 2-1,-1 0 1,2 0-1,-1 1-42,1 0 0,0 0 1,-1 1-1,0-1 1,2-1-1,2-1 1,0 1-1,-1 1-46,0 0 0,-1 1 1,3 0-1,-1 1 1,-1 1-1,1 1 1,1-1-1,0-1-86,0 2 0,0-1 1,0-1-1,-1 0 1,0 0-1,-1 0 1,-1 0-1,0 0 1,0 0 0,0 0 1,-4 1-1,1 0 0,-1 1 1,0 0-1,44-7-166,-6 2 1,-4-3-1,-9 7 1,-4-2 185,-5 2 0,-2-2 0,-15 6 1,-5 1-100,-4 2 1,-8-3 0,-3-1 0,-4 3 180,-5 0 0,1 2 0,-6 0 0,-2 0 0,-2 0 0,-3 0 0</inkml:trace>
  <inkml:trace contextRef="#ctx0" brushRef="#br0" timeOffset="1.23647E6">16731 9525 8355,'-17'7'-199,"1"-2"0,1 0 0,1-1 0,1 0 0,1 0 0,1 1 0,5 1 1,9-1-60,8-2 1,10-12-1,-2-5 1</inkml:trace>
  <inkml:trace contextRef="#ctx0" brushRef="#br0" timeOffset="1.23733E6">17190 9327 8355,'11'-25'0,"-2"1"1359,0 4-1539,-7 2 0,2 16 1,-8 8-1,-5 8 0,-6 6 219,-6 4 1,-3 2-1,0 3 1,-3 3 0,0 1-1,-3 0 1,-1 1-1,0 1 145,-1-2 0,4 3 0,-1-5 0,5 1-270,3-3 1,-1-7-1,7-3 1,2-2-102,4-6 1,5 0 83,-5-7 0,12 0 0,1-7 0,7-4 15,6-5 0,-1-9 1,9-1-1,5-4 42,5-3 1,2-4-1,0 3 2,0-2 1,6-2 0,1-5 0,0 0-1,-2 5-3,-4 2 0,-2 5 1,-4 6-1,-7 6-108,-7 5 0,-7 6 89,-7 8 0,-7 5 0,-14 6 1,-5 3 326,-5 1 1,1 2 0,-5 3-1,1 1 19,-3 0 1,-2 4 0,1 0 0,2 0-87,2 1 0,1-5 1,6 1-1,2-5-258,4-3 1,4-2-1,2-3-225,2-1 0,9-5 1,9-4 37,2-6 1,7-1-1,2-7 1,5-4 0,3-3 74,0-4 0,7-2 0,-2-2 0,3-2 182,1 0 0,4-7 1,1 3-1,-2-1 147,-2 0 0,-5 6 0,-1-1 0,-3 6 427,-6 6 1,-3 3-410,-8 5 0,-12 9 0,-7 10 0,-8 6-38,-4 2 1,-3 6-1,-7 5 1,-3 2 68,0 2 0,-2 2 0,2 1 1,-1 1-171,-1-1 0,1-1 0,9-2-185,4-1 0,2-11 1,7-1-1,2-6-15,5-3 1,4-6 0,6-5-285,6-3 0,2-12 0,7 0 1,-1-4 148,0-4 0,7-3 1,-1-2-1,3-2 198,2 1 1,2-3 0,-4-1 0,-2 0 188,-1 3 0,-2 0 0,-4 3 423,-3 3 1,-12 9-273,-9 6 1,-8 14 0,-14 19 0,-2 6-225,-1 0 1,-5 5-1,1-1-277,-3 5 1,4-2-1,3 3-308,3-2 1,1-2-1,0 0 1</inkml:trace>
  <inkml:trace contextRef="#ctx0" brushRef="#br0" timeOffset="1.24274E6">17264 8285 8355,'0'-9'-110,"-1"3"1,-3 0 0,-6 3 0,-5 3 0,-6 4 0,-2 5 0,-4 3 0,0 3 32,-2 2 1,-4 1-1,3-3 1,-1 0 0,1-3-1,2-2 1,4 0 137,3 1 0,3-4 1,7-2-1,4-1-49,7 0 1,11 1 0,10-7 0,2-1-157,2-1 0,9-5 1,4 0-1,0-2 77,1-1 1,6 0-1,2-1 1,0 1 28,1-1 1,-5 1-1,-2 0 1,-5-1 48,-7 1 1,-1 5 0,-12 3 47,-1 2 0,-8 2 0,-8 2 0,-10 2 132,-8 4 0,-6 5 0,-3 2 0,-2 3-48,-2 1 0,-1-3 0,-4 4 0,1-1-24,3 0 1,4-4 0,8 2-76,5-3 1,6-2-1,5 1 1,3-2-331,8-3 0,5-3 1,7-5-1,5 0 93,5 0 0,6-4 0,-1-1 1,3-2 82,1-3 1,-5 3-1,-3 0 1,-4 1-11,-5-1 1,-2 4 140,-5-1 0,-9 4 0,-7 4 1,-11 3 106,-8 0 1,-1 5 0,-10-1 0,0 4-68,1 0 0,-4 5 1,3 0-322,-3 4 0,3 1 176,0-1 0,0 1 0,-4 0 1</inkml:trace>
  <inkml:trace contextRef="#ctx0" brushRef="#br0" timeOffset="1.24343E6">20203 9575 8355,'2'-7'-439,"1"1"-422,1 1 1,0 2 744,-4-5 1,5-1 0,2-3 0</inkml:trace>
  <inkml:trace contextRef="#ctx0" brushRef="#br0" timeOffset="1.24459E6">20191 9426 8355,'8'-17'0,"1"1"-1072,-1-1 772,-1 5 0,4-1 1,-4 1 198,0 0 59,-2 5 0,-6 3 1,-3 6-65,-5 2 0,-2 6 0,-1-3 0</inkml:trace>
  <inkml:trace contextRef="#ctx0" brushRef="#br0" timeOffset="1.24459E6">20166 9376 8355,'-7'6'-2052,"2"-5"2037,5 5 0,5-6 0,2 1-74,0 3 0,-1-1 62,-6 5 22,0-5 1,1 2 4,3-5 1,-2-1 0,2-3 8,-3-4 0,3 1 0,2-2 25,1 0 0,-3-2 0,3-2 36,-2 1 0,1 1 0,-4 1 0,4 3-3,1 2 0,-3-3-54,4 3 0,-5 0-33,1 1 1,-3 4 0,-1 0 65,0 7 1,-5 2 0,-3 2 0,-3 0 37,-2 3 0,1 1 0,-1-2 1,0 1 0,-4 2 0,2-1 0,-6 5 0,1-1-4,0 0 0,-2 0 0,6 3 0,1-2-71,1-2 0,1-2 0,1-3 0,1-1-91,3 0 1,2 1 26,6-1 0,6-5 1,3-4-1,5-5-6,3-2 1,9-9 0,-1 0-1,2-2 31,4-3 1,0-1-1,6-6 1,1 0 47,-1 0 0,1-4 0,4-1 1,2 0 45,0 0 0,3 1 1,-7 5-1,-3 3-76,-3 5 0,-12 8 0,-1 4-17,-6 2 0,-9 8 0,-8 2 0,-7 4 21,-6 5 1,-7 1 0,1 4 0,-3-1 25,0 1 0,0-3 1,2 0-1,3 0 30,1 1 1,-3-5 0,5 3-26,1 0 0,6-9 1,4 4-30,-1-2 0,10-2 1,1 0-1,4-5-74,4-3 1,5-5-1,2-1 1,4-2 21,0-3 1,5-5 0,2-2 0,0 1 40,4-2 1,1 3 0,1-6 0,0 0 25,0 2 1,5-3-1,-2 6 1,-5 0 1,-4 3 0,-6 6-74,-5 3 1,-9 5-1,-11 6 1,-7 5 104,-4 2 0,-7 4 0,-1-2 1,-2 1 81,1 1 1,5-4 0,-3 2 0,1-2-9,1-2 0,1 1 1,5-1-79,2 1 1,6-2-51,2-3 0,10-3 1,8-5-1,2-1-103,7-3 1,-3 1 0,5-5-1,-1-2 40,1-1 0,-2 0 1,5 2-1,-2 0 28,-2 0 0,2-2 0,-1 0 0,-3 1 56,-4 2 1,-4 5 0,-5-1-1,-1 2 36,1 2 72,-6-5 0,-2 5 1,-6-2 22,-3 5 0,-3 7 0,-6-2 1,-1 3-85,-2 2 0,2-1 0,-2 0 0,3 1-46,5-1 0,-2 1 0,6-1-210,1 0 0,2 1 0,2-2-163,4-3 0,6 2 94,5-6 1,12 0-1,-2-4 1</inkml:trace>
  <inkml:trace contextRef="#ctx0" brushRef="#br0" timeOffset="1.2468E6">20216 11212 8355,'-8'-4'-149,"-1"-1"1,5 1-661,-4 4 877,5 0 0,-4 2 0,4 2 0,-1 4 0,2 4 0,0 4 1,2 2 1,0 1 1,2-3-1,0 5 1,2 1 0,-1 0-1,0 0 1,0-1 0,1 0-1,0-2-126,2-3 1,-4-2-148,7-1 1,-5-7 121,4-1 0,-4-5 0,3-5 25,-2-3 1,1-4 0,-3-3 0,1-3 44,-1-2 0,2 0 1,-1-5-1,0-1 19,2-3 1,-1 3 0,5-5 0,-3 2 1,-1 0 1,2 1 0,-3 3 0,2 1-19,3 4 1,-3-2 0,1 5 7,2 2 0,-3 7 3,1 3 1,-5 5 0,1 6 0,-3 5 0,-1 4 33,0 0 0,1 5 1,2-1-1,1 2-13,-1-1 1,-2 1 0,1 2 0,1-1-12,1-1 1,4-6 0,-2 2 0,0-5-20,4-4 1,1-2-1,1-6 1,1 0-61,-1 0 0,1-1 1,-1-4-18,0-3 0,-3-4 0,-2-3 0,0-2 52,-1 2 1,-3-4 0,1-1-1,-2 0 34,-2-1 0,0 0 0,0-3 0,0-1-4,0 0 0,4 0 0,0 0 0,-1 2 175,-2 2 1,-1 3 0,1 7-96,4 3 1,-3 2 0,5 8-62,-1 2 1,-1 7 0,-2 7-1,1 0-17,-1 0 0,2 4 0,0-3 0,-1 2-16,1-1 0,-2-4 1,5 0-1,2-2-7,1-2 1,-3-5 0,0-3-1,2-2-18,1-2 1,2 0 0,-1 0-1,0-2 2,1-2 0,-2-3 0,-2-5 0,0-2 7,0-2 1,-2 0 0,0-4-1,0-2-12,0-2 1,0-1 0,2 1 0,-2-1 61,-1 0 1,2 4 0,-2 1 0,-1-1 38,1 2 0,2 5 1,-3 6 17,2-2 0,2 5-46,3 0 1,-4 11 0,-1 5 0,-1 4-18,-4 0 1,4 3 0,-1 0 0,1 0-23,-1 0 1,4-2 0,-4-5 0,2-1 0,3-2 1,-3-3 0,1 1 7,2 0 0,1-2 0,0-5 0,-2-3-10,0-5 1,-5-2-1,3-1 1,-1-1 8,1 1 0,-3-4 1,3-2-1,0-2 1,0-2 0,-3 3 0,3 0 0,-1 1 10,-4 3 0,4-3 0,-2 1-3,-1 2 1,4 7-6,1 4 1,-1 2-1,1 4-14,2 2 0,-3-2 0,1 7 0,0 0 9,-1 2 1,3-2 0,-5-1-5,2 2 0,-3-3 0,5-1 0,-1 1 0,0-1-49,0-1 0,-4-1 0,5-4 37,0 0 0,-2-1 0,0-3 0,-1-4 9,-4-3 1,4-2 0,-2 1 0,0-2 57,2-2 1,-4 2-1,5-4 1,0 1 35,0 1 1,0-5 0,3 3 0,-2 0 6,2 0 1,-1 2 0,1 3-77,-2 1 1,0 5 0,3 4-36,-2 6 1,-2 8-1,-5 7 1,3 0-188,-3 0 1,4 8 0,-1-1-229,2 1 0,1 0 0,5-1 1</inkml:trace>
  <inkml:trace contextRef="#ctx0" brushRef="#br0" timeOffset="1.26444E6">12005 9550 7375,'2'-11'0,"1"1"0,2 2 0,1-2 0,-1-1-440,-2-1 0,-2-1 0,1 2 443,2 3 1,-3 1 0,3 3 0,-1-3-1,0-1 1,2 1 15,2 2 0,-3-4 1,3 4-1,0-1 0,0-1-6,3 0 0,-1 3 0,1-3 0,-2 1 0,2-1 4,1-3 1,1-5-1,2-3 1,1 0 36,2 0 0,5-4 0,-2 1-53,4-2 0,1-2 1,1 0-1,1 1 0,4 0 15,0 3 1,-2-2 0,4 4 0,1-2-44,-3 0 0,4 1 1,-6-4-1,0 2 13,1 2 1,-3-1-1,5-5 1,-2-2 42,-2-1 1,4-1-1,1 1 1,3-3 24,1 1 1,0-8-1,0 6 1,0 3-42,1 2 0,-3 3 1,-1 2-1,-5 2-89,-3 5 0,-2 2 0,0 1 0,-3 1 39,-5 0 0,2-1 1,-1 1-1,-2-1 71,-1 1 1,2-2 0,2-1 0,0-3-36,0-1 1,4-2 0,0-4-1,4 1 184,3-1 1,5-4 0,1-2 0,4 1-99,2 0 1,0-3 0,-2 5 0,-1 3-111,0 3 1,0 7 0,-9-1 0,-1 2-191,-2 2 1,1 3 0,0 1 0,-4 0 116,0 1 0,-1-4 1,1 3-1,-3-4 81,2 0 0,-2 0 1,0-1-1,2 1 66,2-1 0,0-3 0,3-1 0,2 2 32,4 1 0,-2-2 0,2-2-66,2-1 1,1 2 0,1-2 0,0 0 0,0 1-21,1 0 1,-1 1 0,0 5 0,0-1-57,0 1 0,1 0 0,-1-1 0,-1 2 21,-3 3 0,3-3 1,-3 3-1,2-3 40,3-2 1,-1 1-1,0-1 1,0 1 3,0 0 0,5-1 1,1 1-1,1-1 4,2 1 0,-1-5 1,0 1-1,1 1-15,-2 1 0,4-3 0,-4 1 0,0 1 6,-3 1 1,2 2-1,-2 1 37,-1 2 0,-5-2 0,-2 4 0,1-1 1,2 1-6,1 2 1,1-4-1,-1 4 1,0-1-20,0 1 0,0-3 0,1 3 1,-3 1-6,-1-1 1,1 3 0,-2-2-1,3 3-12,2 1 1,-1 0 0,0 0-1,-1 0 0,-3 0 0,3 0 0,-3 0 0,1 0 5,-1 0 1,2 0 0,-5 0 0,0 0 86,1 0 1,2 0 0,-3 0 0,0 1 13,1 3 1,6-2 0,-3 2-75,1-3 0,-5-1 0,3 0 0,3 0 0,1 0-28,0 0 1,3 0 0,-7 0 0,3 0-19,1 0 1,1 0-1,-1 0 1,-1 0 18,-3 0 1,3 0-1,-5 0 1,2 0 32,0 0 0,-1 0 1,3 0-1,-4 0-20,0 0 0,6 0 0,-1 0 0,-1 0-30,1 0 1,7 2 0,-6 0 0,2 4 16,-1 1 0,1-3 1,1 3-1,3 0-9,1 0 1,-3-3 0,3 4 21,-1 2 0,4-3 0,-3 0 0,1-1 15,1 1 0,-5-3 0,5 3 1,-1-1-1,1-2 29,-1 1 1,-5-3 0,3 2 0,-2-1-21,0 1 0,1-3 0,-4 3 0,2-1-24,2 1 0,-1-2 1,-4 3-10,0 1 1,9-1 0,-1 5 0,-1-2 0,-2 0 15,-5-1 0,3 4 0,-7-2 0,3 0 28,1-1 1,-1 4-1,-2-4 1,-2 1 11,-2 0 0,5 2 0,-2-4-24,3-1 0,-3 6 1,-1-6-1,1 3 1,0-1-27,1 2 0,5-1 1,-6 1-1,3-2 4,1 2 0,0 1 0,0 0 0,0-2 2,1 0 0,-5-1 0,-2 6 1,0 1-16,-4 2 0,1-1 0,-1-2 0,2 1 17,-1 2 0,-2 3 1,0-3-1,2-2 34,1-1 1,1-2 0,-2 0-1,1 1 12,-2-1 1,1 1 0,-1-1 0,2 0-17,-1 1 0,-2 3 0,-1 1-10,0-2 0,-1 0 0,1 0 0,0 2 9,0-2 1,0-1-1,1-2 1,1 1-1,2 0-7,-1 4 0,-2-3 0,-1 2-21,0-2 0,-5 3 0,0-1 1,-1 1-1,-1-1-1,0 1 1,0 1 0,-3-3 0,3 1-20,1 0 0,-2 1 0,3 1 1,2 0-5,2 0 1,0 3 0,1-3-1,0 0-16,0 0 0,0 0 0,-2-3 0,-1 1 13,-1-1 0,-2 3 0,3-1 0,-3-1 3,-1 2 0,4-4 0,-2 3-19,-1-4 1,4 4 0,-2 1 0,4 0 0,2 0 27,2-3 0,4 3 1,-4 0-1,0 0 32,2 0 0,-9 2 0,3-2 1,-2 0-11,0 0 0,-3-2 0,-2-3 0,-2-1 0,2 1 103,1-1 0,-2 0 1,2-1-302,-1-2 0,4 2 0,-3-3 0,2 3-190,0 1 1,-5 1 0,5-1 0,0 1-55,-2-1 1,-3 0 0,-6 1 0,-3 1-341,-1 2 671,-2-8 0,-4 15 0,0-10 0</inkml:trace>
  <inkml:trace contextRef="#ctx0" brushRef="#br0" timeOffset="1.26634E6">17252 6958 8048,'0'-13'291,"0"6"1,0 1-514,0 1 0,4 3 1,1-5-1,2 1 202,3 3 0,1-2 9,1 1 0,-5 1 0,-3 7 0,-4 4 0,-4 4-14,-4 0 0,-5 4 1,-2 2-1,-3 2 58,-1 2 0,-2 5 0,-3 2 1,0-1-25,4-2 1,-4 3 0,5 0 0,0-2 0,2 0 1,3-8-1,2-3 1,1-2-38,3-1 1,2-5 14,6 0 1,6-5 0,3 0-1,5-6-37,2-5 0,7-8 1,-3-1 26,4-3 1,2-2-1,3-5 1,4-4-1,4-2 26,4-5 0,-1 0 1,4-3-1,-1 4 51,-3 4 1,-3 4-1,-4 8 1,-4 5-88,-2 2 0,-12 7 0,-4 4-14,-4 6 1,-10 8 0,-10 8 0,-6 2 48,-4 1 1,-2 8-1,0-5 1,0 1 65,1 1 1,-1 0 0,1-1-1,2-4 32,2-2 0,4 0 0,1-3 0,4-2-33,3-1 0,5-2-68,-1 1 0,8-7 1,4-1-1,5-5 17,3-5 1,5-1 0,8-8-159,4-3 0,-1 2 0,2-6 0,3-2 0,3-3 89,0-3 1,-1 0 0,-3 6-1,-3 2-34,-4 4 1,-9 5-15,-3 4 0,-12 10 1,-9 15-1,-12 10-24,-10 8 0,-10 12 0,-6 4 1,1 4-426,-2 4 549,5 2 0,-10-5 0,4-1 0</inkml:trace>
  <inkml:trace contextRef="#ctx0" brushRef="#br0" timeOffset="1.28745E6">17438 7069 7984,'8'-19'0,"0"4"0,2 4 0,0 3 0,-1-1-319,-1 2 0,-5 1 341,1 1 1,-4 5 0,-4-1 0,-5 7 0,-5 2 0,-4 4 0,0 1 27,0 2 0,-3 1 1,3-1-1,-1 2 0,-2 0 1,2-1-18,3 1 0,2-1 1,1-3-1,2-1 0,3 0-323,4 1 200,3-6 1,8-2 0,5-5 0,7-1 0,5-3 6,0-5 0,3-3 0,2-3 0,2-2 51,1 2 0,4-4 1,-4 0-1,1-2 59,0 0 0,-6 6 0,1 0 0,-6 5 22,-6 6 1,-9 5-89,-7 8 0,-7 0 0,-9 12 0,-5 1 21,-2 2 1,-2-1 0,0-1-1,2-1-30,2 1 0,3-3 0,7 2-173,3 1 1,-3 1-1,4 2 1</inkml:trace>
  <inkml:trace contextRef="#ctx0" brushRef="#br0" timeOffset="1.30207E6">2369 6325 7272,'-11'-12'0,"1"1"0,2 3-939,-2 3 948,5 4 1,-5 7-79,6 2 0,0-1 1,4 1-1,0 2 1,0 1-1,0 1 1,0 0 188,0 1 0,0 5 0,-2 4 0,-2 5 1,-5 8 21,-6 5 1,1 5 0,-4 8 0,1 2 0,-1 1 0,0 5-1,-1 4 158,0 5 1,2 6-234,-3 6 1,5 2 0,-3 13 0,9-48 0,1 1-43,0 1 0,0 0 0,-2 6 0,2 0 0,0 1 1,0-1-1,1 1 0,-1 1-89,3-1 0,-1 0 0,0 2 1,0 1-1,2-1 0,1 0 0,-1 0 1,1 0 82,1 1 1,0 0-1,-1-1 1,-1 0 0,1 5-1,-1 0-65,1 0 0,-1-1 1,-1 0-1,-1-1 1,2 2-1,0 1 1,-1 1-1,-1 0 1,0 0-1,0-1 22,-1 1 1,1 0-1,0 5 1,0-1 0,0-5-1,-1-1 1,1 3-1,0-1 41,-1 3 0,2 0 1,1-3-1,1 1 1,0-3-1,0 0 1,1 0-1,0 0-11,0-1 0,0-1 1,0 0-1,0-1 0,1 1 1,2 0-1,-1-1 0,0 1-1,-1-1 1,2 0 0,0 2 0,2-1 0,0-4 0,-1 0 0,1 1 0,0 0 16,-1 0 1,1 0 0,2 0 0,-1 0 0,-1 2 0,-1 0 0,1-2 0,0 0-16,-1-4 1,1 0-1,1 4 1,0-1-1,-1-3 1,-1-1-1,-1 2 1,0 0-10,0-1 0,0 0 1,-1 0-1,0 1 0,0-3 1,0-1-1,0 0 1,0 0 34,0 1 0,0 0 0,-3 3 0,0 1 0,0-2 1,-1 0-2,1 1 1,-1-1 0,-1-1 0,1 0 0,1 0 0,2 1 0,-1 1 0,1 0-8,0 2 1,1-1 0,-2-3 0,-1-1 0,1 2 0,0 1 0,1 0 0,0 0 0,0-1 0,0-1-71,1-2 1,0 0 0,2 46-1,0-4 1,4-7-80,1-8 1,-3-4-1,3-14 1,0-6-8,-1-3 0,3-9 1,3-3-1,1-2-200,-1-2 0,0 0 1,1 0 330,-1 1 0,3 2 0,0 0 0,-2-3 0,-2-1 0,-3-3 0</inkml:trace>
  <inkml:trace contextRef="#ctx0" brushRef="#br0" timeOffset="1.31155E6">8979 14746 8355,'0'-20'-184,"0"0"1,0 3 0,0 1-1,0 3 261,0 0 1,2 6-1,0 5 1,4 4-1,1 8 1,4 4 228,4 2 1,0 6 0,6-2 0,2 0 0,3 1-263,3 1 0,6 1 0,-2 2 0,3 0-26,1 0 0,6-5 1,2 0-1,3-2-141,2-3 0,0-1 0,1-3 0,1-3 1,2-4-1,-3-3-428,-4-1 0,-3 0 252,-3 0 0,-8 0 0,0 0 0,-7 0-193,-5 0 1,-3 0 461,-6 0 1,-5-11 0,-1-2 0</inkml:trace>
  <inkml:trace contextRef="#ctx0" brushRef="#br0" timeOffset="1.31184E6">9823 14858 8355,'-9'-11'0,"1"3"-218,5-3 1,-2 8 363,5-5 0,0 6 131,0 2 1,4 2 0,1 6 0,2 3-164,3 4 1,-3 0 0,0 6 0,-2 1-126,-2 1 0,3 2 1,-2 1-1,-3 2 32,-4 1 1,-4 5 0,-6-1 0,-5 5-1141,-7 3 375,0-2 1,-16 9 0,2-4 0</inkml:trace>
  <inkml:trace contextRef="#ctx0" brushRef="#br0" timeOffset="1.31512E6">4638 6189 8355,'-4'-17'-85,"-1"1"1,-1 1 0,-1 1 0,2 1-1,-2 2 1,0 2 0,-3 0 0,-1 0-1,-1-2-5,0-2 0,-1 1 0,1 0 0,-1-1 0,1-1 0,-2-1 0,-2-1 0,-5 1 132,-2 1 1,-8 5 0,-3 3 0,-6 0 0,-7 3 0,-5 2 0,-9 4-155,-8 5 0,-1 2 0,-10 10 0,1 2 1,-2 2 32,-4 1 0,5-2 0,-6-1 1,5-4-1,2-2 0,1-2 132,-1 1 1,2 1 23,7-4 1,-7 5 0,2 0 0,0 3 125,-1 2 0,5 7 1,1 4-1,1 3-84,4 1 0,-5 3 0,10 4 1,0 5-127,5 2 1,10 5 0,5-3 0,5 0 17,6-2 0,9-2 0,3 1 0,5-2 4,3-2 1,5 6-1,8-2 1,5 1 6,2 0 0,8 2 0,5 2 0,4 2-34,4 2 1,3-1-1,6 4 1,3 4-71,0 2 0,4-1 1,-2-5-1,2-1 61,2-3 0,-1 1 0,2-5-25,3-2 1,-2-6-1,6-5 1,3-2-1,2-5 119,3-5 0,7-2 0,2-10 0,6-2 39,5-1 1,2-7 0,3-3-1,4-3-67,3-1 1,1-1 0,-48-1 0,0 0 0,1-2 0,-1 0-28,1-2 0,0 1 0,3 0 1,0 1-1,-4 0 0,0 0 1,1 0-1,1 0-2,-1 0 0,0 1 0,3 0 0,-1 0 1,44 3-1,1 0-30,-48 0 0,0 0 0,47 2 0,0 0 0,-48 1 1,0 0-4,1 1 1,0-1 0,3-2 0,0 1 0,-4 0 0,1 0 0,1-1 0,2-1-48,-1 0 0,0 0 0,2 0 0,0 0 0,41 0 28,1 0 0,-2-1 0,0-2 0,-3-2 0,-2-2 19,-3-3 0,6-1 1,-6-1-1,0-1-10,-3 1 0,4-1 0,-5 1 1,-2-2-55,1-2 1,-2-4-1,4-4 1,-4 0-30,-5 3 1,8-2 0,-6 2-1,2-1 80,-5 2 1,-1-2-1,-7 5 1,1 2 3,0 1 0,-4 0 0,4-1 0,-5-1 26,-5 0 0,-1 1 1,-7 0-1,-1-1 24,-2 0 1,1-1-1,-7-1-5,-4-2 0,1 1 0,-6-4 0,3-1 0,-3-1-57,0 3 0,-3-4 1,-3 3-1,-1-5-50,-4 1 0,2-4 1,-5 0-1,-2-4-23,-1-3 1,-3-4-1,-3-1 1,-4-5 80,-2-4 1,-2-7-1,-2 1 1,-2-3 5,-4-1 0,-3-4 0,-3-2 1,-1 0 77,-2-4 1,0-1 0,0 0 0,-4 3 79,-2 3 1,-3 1 0,-3 3 0,-4 4 4,-3 2 1,-10 1 0,-2 5-72,-3 2 0,-3 8 1,-9 1-1,-3 6 0,-6 6-29,-5 6 1,-11 5 0,-11 8 0,45 5 0,0 1-122,-2 0 1,-2 0-1,-5 1 1,-1 0-1,-4 2 1,0-1-1,-3-1 1,0 0-1,-2 1 1,-2 0 0,-6 0-1,0 0 1,-3 1-1,1 2 1,-3 2 0,0 1 60,-2 0 0,-1 1 0,-5 2 1,-1 2-1,0 0 0,0 0 0,-2 1 1,0 0-90,0-1 0,0 1 1,28-2-1,0 0 1,0 1-1,1-2 1,1 0-1,-1 0 1,1 1-1,0 0 1,0 1 99,-1 0 1,-1 0 0,1 0-1,1 1 1,0 0 0,0 0-1,-2 3 1,0 0 0,0 1-1,0 0 1,1 2 0,0-1-1,-2 2 1,1 0 0,0 1-190,-1 1 1,1 1 0,1-1 198,2-2 0,0-1 0,1 2 0,0 2 0,1 1 0,1 0 0,-22 5 0,3-1 0</inkml:trace>
  <inkml:trace contextRef="#ctx0" brushRef="#br0" timeOffset="1.32272E6">11212 14436 8309,'0'-12'0,"0"0"0,0-1-44,0 1 309,0-1 1,0 1-58,0 0 0,-2 6 0,0 7 1,-4 9-1,-1 8 0,-2 4-1,-2 4 0,-6 11 0,0 1 0,2 2-22,2 2 1,4-2-1,2 6 1,2-1-129,2-1 0,2-2 0,2-9 0,3-4-195,4-3 0,5-7 1,3-4-1,6-5-54,6-6 0,0-4 0,3-5 0,1-9 86,0-10 0,-5-2 0,2-7-108,-3-1 0,-6-2 1,-5-1-1,-6-1 1,-4 1 113,-4 0 1,-7 0 0,-3 1 0,-6 1 59,-6 2 1,-2 6 0,-2-1-1,0 6-24,0 6 0,0 7 0,1 5 1,-1 4-101,0 4 0,4 9 0,2 7 1,2 5-149,6 4 1,5-3 0,6 5 59,0-1 1,5-4 0,2 5 0</inkml:trace>
  <inkml:trace contextRef="#ctx0" brushRef="#br0" timeOffset="1.32314E6">11683 14225 8355,'0'-28'0,"0"0"0,0 5 39,0 5 1,0 8-1,0 4 1,0 5 495,0 7 1,0 9-437,0 5 0,4 5 1,0 4-1,0 4 0,1 3 1,-1 3-1,-2 1 0,0 2-35,-2 2 0,0 1 1,0 0-1,0-4-244,0-2 1,1-7-1,2-3 1,1-5-138,-1-3 0,0-3 191,1-6 0,3-5 1,5-4 41,0-6 0,-3-4 1,-1-5-1,0 0 2,-1-1 0,4 1 1,-3-1-1,3 2-27,2 3 1,-1 3-1,1 5 92,-1 0 1,-1 5-1,-1 3 1,-3 3 106,-2 2 1,-1-1 0,-4 1 77,0-1 0,-1 0 0,-3 1 1,-3-1-1,-1 1-138,-1-1 0,1-1 0,-4-1-547,-1-2 0,5-1-240,0 1 0,5-4 563,-1-8 1,8-8 0,3-8 0</inkml:trace>
  <inkml:trace contextRef="#ctx0" brushRef="#br0" timeOffset="1.32485E6">12278 14536 8355,'-1'-13'0,"-3"1"0,-2 3 410,-2 1 0,-2 4 0,5-3 1,-2 2-374,-3 2 1,-1 2 0,-1 1 0,0 1-324,-1 3 1,2 3 0,1 5 184,2 1 1,5-1-1,-1 1-50,3-1 0,2 0 0,3 1 0,5-2 110,2-3 0,2 3 0,3-3 1,0 2 2,-1-2 0,-1 3 0,-1-2 0,-1 0-121,0-1 0,1 3 91,-1-2 1,-6 0 0,-6 1 36,-7-2 0,-6-4 0,-3 3 0,-3-1-32,-1-3 0,-3 2 1,4-1-792,-1-1 691,2-2 1,17 5-1,2 1 1</inkml:trace>
  <inkml:trace contextRef="#ctx0" brushRef="#br0" timeOffset="1.32485E6">12402 14771 8355,'-11'-8'-209,"3"0"0,4 1 0,7-3 273,1 2 0,5 4 0,1-5 0,4 0-92,2-2 1,5-2-1,-3 1 1,0 0-1,0-1 1,-4 1-1,-5-1 1,-3 1-102,-1 0 0,-3-1 1,0 2 108,-4 3 0,-5-2 0,-7 6 1,-1 3 252,-2 3 1,1 5 0,3 6 0,1 1-56,0 2 1,3-1 0,2 5-1,2-1-156,2 0 1,2-4 0,2 2 0,3-3-230,5-2 1,7-1 0,5-3 0,1-4-199,-2-2 0,4-2 1,-3-2-1,2-2 118,2-4 0,-2-7 0,-2-2 287,-5 2 0,-2-4 0,-1 0 0</inkml:trace>
  <inkml:trace contextRef="#ctx0" brushRef="#br0" timeOffset="1.32485E6">12725 14523 8320,'-7'-5'360,"1"3"0,6-2 0,0 8-174,0 5 0,2 2 1,2 1-1,3 0-163,0 1 0,4 3 1,-4 1-1,1-2-366,0-1 0,-4 2 1,3 1-597,-1-2 373,3-1 433,-7-7 0,3-7 1,-5-9 124,0-2 1,0-2-1,0-3 1,0 0-1,0-1-106,0-1 0,4 5 1,2-4-1,1 2-99,2-2 0,2 8 1,2-4 101,-1 2 1,1 6-1,-1-1 1</inkml:trace>
  <inkml:trace contextRef="#ctx0" brushRef="#br0" timeOffset="1.32486E6">13060 14598 8355,'0'-13'0,"0"1"223,0-1 1,0 5 0,0 0 0,-2 0 0,0-1-104,-3 1 0,1 7 0,6 1-130,2 7 1,1 4 0,5 1 0,-2 0-156,2 1 0,-3 1 1,1 1-1,0 1-138,-1-1 1,4-2 0,-3-4-16,3 0 1,2-7 199,-1 3 0,-3-10 0,-3-3 0,0-3 109,-3-1 1,2-1 0,-1 1 0,-1 0 24,-2-1 0,-1 1 0,2-1 0,1 1-106,1 0 0,0-1 0,-3 2-10,3 3 0,-2 1 0,3 4-27,1-1 1,-3 1 0,5 6-1,1 1 40,3-1 1,0 2 0,0 0 0,1-1 86,-1 1 0,2-3 0,1 2 0,2-3 0,-1 5 0,-3 1 0</inkml:trace>
  <inkml:trace contextRef="#ctx0" brushRef="#br0" timeOffset="1.32486E6">13444 14523 8355,'8'-4'-88,"1"0"0,-7-2 279,3 2 0,-4 1 311,-1-5-495,0 5 0,-6-1 0,-2 8 0,-3 5 1,0 2 0,1 1 0,2-1-260,-1-3 1,-1 8-1,0-4 1,3 2-7,2 0 1,-3-6 0,3 0-17,3 2 1,2-1 112,4 0 1,3-4-1,5-5 135,1 0 1,-1-4 0,0-1 0,-1-2 0,-1-3 82,-2-1 0,-1-1 1,1-1-1,-2 1 157,-1-1 0,-3 5 0,3 1 0,-1 0 290,1 0 0,0 5-286,-1-2 1,-2 4-143,2 4 1,1 3 0,-1 5 0,-1 2-118,-1 2 1,-1-2 0,2 3 0,1-4-113,-1 0 0,3-1 1,3 1-1,2-2-476,1-3 1,1 3 0,-1-4 0</inkml:trace>
  <inkml:trace contextRef="#ctx0" brushRef="#br0" timeOffset="1.3251E6">13791 14139 8355,'0'-20'271,"0"4"1,0 2 4,0 2 1,0 12-1,0 7 1,2 8-1,1 5 1,1 7 0,-2 4-407,0 5 1,-2 1 0,0 2 0,0 1 43,0 1 1,0 5 0,0-5-1,0-1-96,0-1 1,1-6-1,2-3 1,1-3-330,-1-3 0,4-9 0,1-1 15,3-4 1,7-8-1,1 4 1</inkml:trace>
  <inkml:trace contextRef="#ctx0" brushRef="#br0" timeOffset="1.32611E6">13655 14511 8355,'7'0'-256,"7"0"0,5 0 0,4 0 969,1 0 0,6 0-714,3 0 0,-1-4 0,0-1 1,-1 3-1,0-1 0,-2 0 1,-6-1-1,-5 1-323,-4 2 322,-2 1 1,-5 5-1,-3 4 1,-4 2-125,-4 1 1,3 1-1,-4-1 1,4 0 13,1 1 1,0-1 0,0 1-283,0-1 1,6-5 63,2-3 0,3 3 0,1 0 0</inkml:trace>
  <inkml:trace contextRef="#ctx0" brushRef="#br0" timeOffset="1.32611E6">14139 14288 8355,'-11'-9'0,"1"2"-460,2 2 0,5 2 0,0 6 0,5 2 0,2 2 379,-2 3 1,5 6 0,0 4 0</inkml:trace>
  <inkml:trace contextRef="#ctx0" brushRef="#br0" timeOffset="1.32611E6">14350 14511 8355,'6'-13'393,"1"2"0,-4 2-352,1 0 1,0 1-1,-2-3 1,0 1 108,3 2 0,-1 4 0,-6-3 1,-2 2-1,-4 2-269,-3 2 1,-1 6 0,-1 3 111,1 3 1,1 2 0,1-1 0,3 2 0,0 1-47,0 2 0,5 3 0,-3-2 0,4 0-241,1 0 0,4-1-1,2-6 1,1-2-75,2-1 1,2-5 0,2 1 47,-1-2 1,1-2-1,-1-2 1,-1-2 305,-3-4 1,2-3 0,-5-3 0,1-1 204,-1-2 1,4 1 0,-5 4 0,0-1-122,1 1 1,-3-1 0,3 1 340,1 0 0,1 1-302,5 2 1,-4 4-1,1 5 1,0 0-85,2 0 1,2 5 0,-2 4-1,-2 0-86,0-1 0,-5 5 0,3-2 0,0 4 72,-1 0 1,-3-1 0,1-2-1,-2 1-61,-2-1 1,4-4 0,0 1-33,-1 0 126,-2-3 0,-1-2 1,0-8-10,0-4 1,2 1-1,0-2 1,4 0-45,1-2 0,1-2 0,4 0-109,1-4 1,-1 3-1,1-2 1,-1 2-1,0 2 3,1-1 1,-1 2 0,1 3-1,-1 4 240,0 2 0,1 2 0,-2 2 18,-3 2 0,2 3 0,-6 7 0,0 1-57,2 1 0,-5 5 0,3-5 1,-3 0-321,-1-3 1,2 4 0,1-1-204,1 0 1,5-3-1,-2 0 1</inkml:trace>
  <inkml:trace contextRef="#ctx0" brushRef="#br0" timeOffset="1.3264E6">15131 14399 8355,'-2'-7'384,"0"4"-1136,-2 6 1,-1 10 0,5 6 0</inkml:trace>
  <inkml:trace contextRef="#ctx0" brushRef="#br0" timeOffset="1.3264E6">15205 14734 8355,'-5'-7'1016,"3"2"-1926,-3 5 1,-1 0 0,-1 0 0</inkml:trace>
  <inkml:trace contextRef="#ctx0" brushRef="#br0" timeOffset="1.32683E6">11633 15255 8355,'-6'-13'-106,"1"1"1,11 0-1,6 1 1,10 1 0,9 3 140,6 2 0,4 0 0,2 5 0,7 2 587,6 2 1,16-3-1,6 5 1,6-2-458,3 0 0,12 0 1,-46-3-1,0-2 0,4 1 1,-1-1-118,1-1 1,1 0 0,3 1-1,0-1 1,2-1 0,0-1-1,1 1 1,0-1-122,0 1 0,2-1 1,4 2-1,0 0 1,-1-1-1,0-1 1,-1 1-1,-1 1-26,-1 0 0,0 1 1,1-2-1,0 1 1,-1-1-1,-1 1 0,-1 1 1,0 0-148,-4 0 1,0 0-1,0-1 1,-2 0-1,-5 0 1,-2 0-1,45-2-45,-5-2 0,-12 5 1,-10-3-1340,-14 2 1630,-15 2 0,-9-4 0,-7 0 0,-5 4 0,2 7 0,1 7 0</inkml:trace>
  <inkml:trace contextRef="#ctx0" brushRef="#br0" timeOffset="1.32769E6">17028 14201 8355,'0'-13'-146,"5"-5"1,0-2 0,1-2 148,-1 1 0,3-4 276,-4 0-176,6 1 0,-7-7 0,4 6 0,-2 1 0,-1 0 4,2 4 1,-5 2-1,3 5 1,-2 1-1,-4 1 1,-2 3-1,-4 3-82,-3 4 0,-1 2 1,-1 4-1,-1 4 64,-2 6 1,6 5 0,-2 4-47,1 1 1,1 7-1,2 5 1,2 7-1,2 4-2,0 2 1,0 2-1,4 1 1,0-2-125,0 1 1,4 1 0,0-4 0,0-1-149,2-2 1,-5-3 0,3-6 0,-1-1-121,1-3 1,-2-4 0,2-9 0,-3-3-397,-1-3 1,-5-8 659,-4-1 1,-2-4-1,-1-1 1</inkml:trace>
  <inkml:trace contextRef="#ctx0" brushRef="#br0" timeOffset="1.32848E6">16731 14424 8355,'5'-12'-228,"-1"0"0,7 3 117,3 1 1,7 1 0,0-3 0,2 2-28,2-2 1,4 3 0,1 0-1,2 0 82,2 1 1,1 3-1,-1-3 1,-2 2 0,-2 0-1,-2 1 1,-2 2 123,-1 1 1,-6 1 111,-3 3 1,-7 3 0,-5 6 39,-3-1 0,-6-4 0,-4 1 0,0 0 10,1 2 1,-3 2 0,4-1-1,-2 1 180,1-1 0,5-4 1,-1 0-323,3 2 1,6 0 0,4-2 0,2-4-262,1-2 0,2-2 0,1 0 0,2 0 48,-2 0 1,-2-5 0,-2 0-1,-1-2-144,-2-3 0,-5-1 1,1-1 30,-2 0 1,-2-2-1,-2-1 1,-2-2 8,-4 2 0,1 1 0,-1 3 0,-2 1-53,-1 2 1,-1 5-75,-1-1 338,1 3 0,5 1 0,1 0 0</inkml:trace>
  <inkml:trace contextRef="#ctx0" brushRef="#br0" timeOffset="1.32848E6">17475 14350 8355,'0'-13'496,"0"5"-541,0 0 1,0 6 309,0 2 1,4 6-1,2 6 1,0-1-300,4-3 1,-3 8 0,0-4 0,0 2 0,-2 0 0,1-2 0,-3 0 0,-1 1-448,2-1 0,-2-4 183,2 1 0,-4-7 173,-4 3 0,-2-5 0,-3-3 43,0-1 0,7-6 0,-3 0 0,4-3 1,1-5-9,0-2 0,1 4 0,2-5 0,3 1-144,1 0 1,1 2-1,4 6-188,1 0 422,-1 5 0,6-4 0,1 4 0</inkml:trace>
  <inkml:trace contextRef="#ctx0" brushRef="#br0" timeOffset="1.32968E6">18281 14362 9083,'-1'-19'0,"-2"2"34,-1 3 1,0 2-1,4 0 1,-2 0-1,0 3 1,-4 2-183,-1 1 0,-1-2 1,-5 4 108,1 1 1,4 3-1,0 3 1,-1 3-3,2 0 0,-4 3 0,4 4 1,-1 3 2,0 0 0,1 1 0,-1-4 0,2 3-169,1 0 0,3 1 1,-2-5 37,3 1 0,2-2 0,3-3 90,5-4 0,2-3 0,1-2 0,0-3 76,1-4 0,-1 1 1,1-2-1,-1 0 18,0-2 0,1-6 0,-1 1 108,1 0 1,-6 3 0,-2 2 0,-1 1 65,0 2-128,0 5 0,-8-1 0,-1 7-28,-2 1 1,4 5-1,-1 0 1,3 2-40,1 1 0,0-4 0,0 1 0,0 0-33,0 2 0,5 2 0,3-2-6,3-3 1,2-2 0,-1-6-1,1 0-5,-1 0 0,0 0 0,1-2 0,-1-1 73,1-1 0,-1-5 1,0 0-1,0-2 73,-4-1 1,3 0 0,-4-1 60,0 1 0,2-1 0,-3 1 87,1 0 1,-3 3-215,4 1 1,-5 7-1,2 1 1,-1 6-111,1 6 0,-1 0 0,-4 0 0,0 1 8,0-1 1,0 5 0,1-1 0,2-1-169,1-1 0,1-1 135,0-1 1,2-1 0,5-3 52,0-4 0,-3-2 0,-1-2 0,1-2 4,3-2 1,-1 1-1,-2-5 1,-1 0 36,2 1 1,0-4 0,-1 3 0,0-3 13,0-2 0,1 5 0,0 0 7,-2-2 1,-4 5-1,3-1 109,-2 1 1,1 3 17,-2-2 1,-3 8-65,4 4 1,-4 4 0,0 0-60,3 0 1,-1-1 0,4-1-1,0-3-17,0-2 1,1 1 0,5-3-43,-1 1 1,4 0 0,1-4 30,-2 0 1,-1-6-1,-2-2 0,-1-3 13,-2-1 0,-4 3 3,-5 1 1,-1 5-1,-3-1 0,2 4 0,-2 4-18,3 5 0,1 2 1,0 1-1,0 1-56,0-1 1,5-4 0,4-1-1,2-1 11,1-4 0,0 4 1,2-2-1,1-1 61,2-2 1,1-6-1,-3-4 1,1-2 74,0-1 1,-3 0-1,0-1 1,-1 1-28,1-1 0,-5 1 0,-1 0 91,-2-1 0,-1 5 1,-2 0 152,2-2 1,-4 4-196,0 2 0,0 8 1,-4 6-1,2 4-11,2 2 1,0 12 0,0 0 0,0 5-57,0 4 0,0-1 1,0 8-1,2 0-44,2 0 0,-3 0 0,5 1 1,-2-3-120,0-4 0,0-2 0,-4-3 0,0-4-19,0-3 1,-1-5-1,-3-3 1,-5-3 47,-2-4 0,-1-7 0,-2 0 41,-2-2 0,1-5 1,-5-4-1,1-7 1,1-4 164,0-4 1,2 3 0,5-3-1,2-3-121,5-2 0,3 2 0,2 4 1,3-1-844,5-1 521,7 3 0,3-3 0,6 4 1</inkml:trace>
  <inkml:trace contextRef="#ctx0" brushRef="#br0" timeOffset="1.33088E6">20340 13891 8355,'0'-13'-34,"0"1"1,-2-1 0,-2 2-294,-4 3 0,-7 3 352,-2 5 1,1 0-1,3 0 1,1 1-1,-2 2 1,0 2 0,1 2-1,2 3 29,0 1 1,4 1 0,0 1 0,1-1 0,4 0-1,0 1 1,4-1-24,2 1 0,-2-1 0,5 0 0,0-1-102,0-2 1,0 2-1,3-4 1,-2 1 24,2 0 1,-4-5 0,1 2-11,-1 1 0,2-3 38,-4 5 1,0-4-1,-5 4-10,-3 2 0,1-3 1,-5 1-1,-2 0-113,-1-1 1,-1 4 79,-1-2 0,2 2-15,3 1 0,4-5 4,8-3 1,2-1 0,3 0 0,0 1 173,0-1 0,2-2 148,2-1 0,-2 1 93,-3 3 1,-3 3-149,-5 6 0,-4-1 0,-1 0 1,-2 2 8,-3 3 1,3-3-1,0 4 1,1-2-43,-1 1 0,4 3 1,-1-2-1,2 0-140,2 0 0,0 3 0,0-5-121,0-1 0,0-1 1,2-3-1,2-1 1,4-3 95,3-2 1,3 1 0,1-4-1724,2 3 1095,5-1 0,-3-10 0,6-1 1</inkml:trace>
  <inkml:trace contextRef="#ctx0" brushRef="#br0" timeOffset="1.33123E6">20588 14176 8355,'0'-19'0,"0"2"464,0 3-347,0 7 0,0 3 0,-1 8 0,-2 5 0,-3 2 1,1 1 149,-1 0 1,-2 1 0,4 1-1,0 1-217,-2 1 1,5 2 0,-3-3 0,2 2-70,2-2 1,4-1 0,3-2-1,3-1-233,4-2 1,1 0 0,-3-5-1,2-1 11,3-1 1,-4-7 0,4 0 0,-3-2 89,-2-3 0,1-1 1,-1-1-1,-1 0 20,-3-1 0,-2-1 1,-6-1-1,-2-1 9,-2 0 1,-3 3 0,-5 0-1,-2 2-74,-2 3 0,-2-2 0,-4 6 1,2 1 51,2 2 0,-2 2 0,3 4 0,2 4 131,1 6 1,2 5 0,-1 4 0</inkml:trace>
  <inkml:trace contextRef="#ctx0" brushRef="#br0" timeOffset="1.33152E6">20935 14362 8355,'0'-8'-135,"0"-1"1,-1 7-1,-3-3 137,-5 4 0,-2 7 0,-1 2 0,1 3 0,1 1 0,2 2 0,-2 1 0,1 2-310,0-2 1,4-1 0,4 0 0,-2 1 56,-1 1 0,0 1 0,4-5 0</inkml:trace>
  <inkml:trace contextRef="#ctx0" brushRef="#br0" timeOffset="1.33176E6">21183 14163 8553,'-12'-6'0,"1"3"0,3 6 434,3 5-427,4 3 1,1 1 0,0 2 0,0 1 64,0 2 1,6 3 0,2-3 0,1-2-211,0-1 0,2 2 0,-3 1 1,3-2-1105,1-1 796,1-2 1,-1 1-1,1-1 1</inkml:trace>
  <inkml:trace contextRef="#ctx0" brushRef="#br0" timeOffset="1.33228E6">21431 13878 8659,'4'-23'0,"2"2"0,1 5 0,2 3 451,2 5 0,-2 2-456,-1 6 0,-5 6 0,1 2 0,-3 3-63,-1 2 1,2 0 0,0 4 0,3 2-29,-3 1 0,1-1 0,0-4 0,1 3-12,-1 1 0,2 0 1,-1 2-1,0-3 18,2 0 1,-3-3 0,4 4-140,-2-1 0,3-1 0,-2-5 1,-1 1-1,1-1-129,-3 0 1,-2-3 305,-1-1 162,0-5 0,0 1 0,0-8-52,0-4 1,0 1-1,0-2-63,0 0 0,4 2 176,0-1 2,6 5 0,-9-1 1,4 8-3,-4 4 0,-1 3 0,0 1 0,0 2 6,0 3 1,0-2 0,0 6 0,0 1-15,0 1 1,0-1 0,0 2 0,0 2 0,0 1-78,0 4 1,-1-4 0,-2 5 0,-3-2-154,-1-2 0,-1-2 1,-6-1-1,-1 0-96,-1-1 1,-5-4 0,3-4 0,0-3-59,0-5 1,2 2-1,3-6 1,1-2-1267,-1 0 1235,1-2 1,0 0-1,-1 0 1</inkml:trace>
  <inkml:trace contextRef="#ctx0" brushRef="#br0" timeOffset="1.33276E6">22225 14461 8355,'-12'0'-138,"5"0"0,1-5 275,6-4 0,2 2 1,2-1 175,4-1 0,3 2 1,1-2-1,1 0-330,-1-2 0,2-2 0,1 1 0,2 0-118,-2-1 0,-1-3 1,-3-1-1,-2 2-135,0 1 0,-5-2 1,3-1-1,-2 0-105,-2 0 0,-2 3 1,-1-3-1,0 3 149,0 2 1,-5 1-1,-4 3 339,-2 4 0,-1 2 1,0 2-14,-1 0 0,5 6 0,1 2 1,2 3-1,2 1 59,1 1 1,2 1-1,2 1 1,2 1-75,4 0 0,3 1 0,3 1 0,3 0-18,3 0 1,0-1 0,0-5 0,1-1-10,-2-3 1,-1 3-1,-7-2-149,-3 2 0,-4 1 0,-8-1 97,-4-3 0,-4 2 1,-5-6-1,-2 0-439,0 2 0,-3-5 0,5 3 216,2-2 1,1-2-1,2 0 1</inkml:trace>
  <inkml:trace contextRef="#ctx0" brushRef="#br0" timeOffset="1.33306E6">22796 14275 8776,'-20'-7'0,"2"2"0,2 1 0,-1-1 0,2 3 0,1 0 0,2 4 697,-1 2 1,7 3-1,1 5-870,4 1 0,2-1 0,2 0 1,3 1-54,1-1 0,2-1 1,6-1-1,3-3-44,2-2 1,-4-1 0,3-4-1,-1 0-71,-2 0 1,-3 0 0,-2-1 280,-2-3 1,-4-3 0,-5-5 0,0-1 14,0 1 1,-5-1 0,-4 1 0,-2 1-138,-1 3 0,0-3 1,-1 2-1,1 0-118,-1 0 300,1-2 0,-1 4 0,1-5 0</inkml:trace>
  <inkml:trace contextRef="#ctx0" brushRef="#br0" timeOffset="1.33364E6">22932 13965 8355,'-7'-25'-159,"-4"6"0,10 1 0,-3 6 0,1-1 399,-1 1 0,4 8 0,-2 6 0,5 11 0,1 5 0,0 5 0,2 3 0,-1 5-139,1 0 1,-1 2-1,-2 5 1,3-3-151,0-1 0,-3-3 0,3-3 1,-2 1-171,0-2 1,4-2 0,-2-4 0,-1-5-79,1-2 0,3-6 1,0-1-1,2-1-169,1-3 1,1-3 328,-1-5 1,-1 3 0,-1-7 0,-3 0 0,-1-2 33,1-2 0,0 1 0,1 0 1,-2-1 141,-1 1 1,-2-5-1,4 1 1,-1 0 173,-4 3 0,0 4 265,-2 1 0,0 3-294,0 1 1,0 1-1,0 11 1,0 3-75,0 4 1,0-1-1,0 3 1,0-4-115,0 0 0,0-1 0,1 1 0,3-1-77,5 0 0,-3-1 1,3-2-10,0-5 0,2-3 1,2-1-1,1 0 0,1 0 19,1 0 1,1-5 0,-5-2-1,-1-2 49,-3 1 1,4 0-1,-6-4 1,1-1 36,-3 1 0,2-1 103,-2 1 0,0 4-90,-4-1 1,2 7-1,0-1-10,2 6 1,2 3 0,-2 6 0,3-3-217,0-1 1,3 1-1,-5 2 1,2-2-457,3 0 489,6-7 0,-2 9 0,4-4 0</inkml:trace>
  <inkml:trace contextRef="#ctx0" brushRef="#br0" timeOffset="1.33415E6">23651 13804 8876,'0'-13'968,"0"8"-1063,0 5 1,2 7 0,0 9 0,3 5 231,-3 2 1,0 2 0,-2 1-1,0 2-113,0 1 0,0 4 0,1-3 0,2 1-72,1-1 0,1 0 1,-2-4-1,1 1-591,-1-4 0,-2-2 0,-1-1 0,0-3 231,0-3 0,0-2 0,0 1 0</inkml:trace>
  <inkml:trace contextRef="#ctx0" brushRef="#br0" timeOffset="1.33415E6">23540 14163 8355,'7'-5'-16,"-1"2"-136,-1-5 1,3 5 0,8-1 0,5 1 237,2-1 0,2 3 0,0-5 0,0 2 0,0 0 1,-2 1-1,-1 2 0,-3 1 6,-1 0 0,0 0 0,-4 1 1,0 2-20,-3 1 1,-3 6-147,0-2 0,-2 3 0,-6 1 1,0 1-1,0-1-276,0 1 1,0-1 0,0 0-228,0 1 0,1-6 415,3-3 0,3 3 0,6 0 0</inkml:trace>
  <inkml:trace contextRef="#ctx0" brushRef="#br0" timeOffset="1.33502E6">24061 13928 8355,'-13'-7'-966,"1"3"1,3 2 792,1 2 1,0 0-1,-4 0 1</inkml:trace>
  <inkml:trace contextRef="#ctx0" brushRef="#br0" timeOffset="1.33503E6">24185 14225 8355,'0'-13'-650,"0"-4"0,-2 10 1207,-2 0 0,1-2 1,-5 5-1,-2 1-596,-1 1 1,-5 2 0,-1 2 0,2 1 78,1 1 1,2 5-1,0 0 1,1 2 0,1 1-1,3 0 1,1 1 0,4-1-9,0 1 0,2-1 0,0 1 0,2-1-412,2 0 0,3-3 0,5-3 0,1 0 162,-1-3 1,4-2 0,1-1 45,-2 0 1,-1-1 0,-3-3 0,-1-5 0,-2-2 27,2-1 0,-5 0 0,1-1 1,-2 1 231,0-1 0,1 1 0,-2-2 0,1-1 68,-1-2 1,-2 1-1,1 3 892,2 1-885,-3 5 1,9 3 0,-6 8-111,-1 4 1,0 5 0,-1 2 0,2 3-86,-1 1 0,-1-4 1,-2 3-41,0 0 1,1-4 0,2 3-1,1-4 121,-1 0 0,-1-1-19,2 1 0,-1-7-21,6-1 0,-7-5 1,4-5-22,-1-3 1,-2-3-1,4-3 1,-2-1-17,-2-1 1,3-1 0,-1 5 0,2-1 13,3 1 1,-3-1 0,1 1-1,2 0 1,1 1 0,1 2 108,0 5 0,1 4 1,-2 4-13,-3 5 1,-2 2-1,-6 1-208,0 0 1,0 2 0,0 1 0,0 2 0,0-2-594,0-1 1,1-2 499,3 1 0,-2-1 0,3 1 0</inkml:trace>
  <inkml:trace contextRef="#ctx0" brushRef="#br0" timeOffset="1.33503E6">24581 14374 8355,'7'13'353,"3"-1"1,-5 1-1,1-1-102,0 0 0,-2 2 0,-4 3-921,0 3 0,-3 4-104,-5 1 1,-12 5-1,-11 2 1</inkml:trace>
  <inkml:trace contextRef="#ctx0" brushRef="#br0" timeOffset="1.33604E6">12725 15801 8355,'0'-25'-25,"0"1"0,0 4-76,0 3 372,0 3 1,-4 14 0,0 9 0,1 9 0,1 5-1,2 3 1,0 2 0,0 2 0,2 0-164,2 1 0,-1-2 0,5-3 0,2 1-625,1 2 1,-3-4 0,-1-4 0,-2-1-221,-2 0 1,-2-1 0,-1-4 467,0 2 1,-11-1-1,-2-3 1</inkml:trace>
  <inkml:trace contextRef="#ctx0" brushRef="#br0" timeOffset="1.33683E6">12564 16049 8355,'0'-13'0,"0"1"0,1-1 209,3 1 0,3 5-297,5 3 1,1 1-1,-1 0 1,2-1 42,3 2 0,2 0 1,6 2-1,-1 0-80,1 0 1,6-4 0,0 0 0,2 0 0,-1 0 0,-2-2 0,-4 1 0,-3-2-160,-7 0 1,-2 3 0,-2-5 0,-1 0 206,-2-2 1,-4-2 0,-5 1 0,0 0 265,0-1 1,-4 1 0,-2-1 0,1 1 200,-1 0 0,-2-1 0,3 2 601,-2 3-913,-2 2 0,3 12 0,1 2 0,4 5-67,1 3 1,1 3 0,2 6 0,3-1-93,1-4 1,-3 4 0,3-4 0,-1 2-64,1-1 0,-2 3 0,3-5 0,1 0 76,2-2 0,0-4 0,-1-2-220,-2-2 1,-1-2-1,3-5 158,-2 3 1,-1-3 0,3-4-1,-3-4 64,-2-1 1,1 0 0,-4-2 0,3 0 34,-3 0 0,4-2 1,-1-2 34,2 1 1,1-1-1,5 2 132,-1 3 0,1 1 1,-1 4 213,0-1 0,0 7 1,-4 8-130,-4 4 0,1 2 0,0-3 0,-3 1-64,0 1 0,2 5 1,1-4-1,2-2-56,3-2 0,1-2 1,1-2-1,2-4-199,3 1 1,1-5 0,2 2 0,-2-6 19,0-5 1,0-3 0,4-3 0,-3-1-24,-1-2 0,-1-1 0,-5 3 0,-1-3 69,-3-1 0,2 4 0,-6-2 0,-1 4 84,-2 0 1,-2 2 0,-5 3 30,-6 4 0,-2 4 0,-5 3 1,0 2 32,-1 2 1,4 7-1,-3 5 1,2 2-4,6-1 0,0 1 0,7 2 0,2 0-106,5-3 0,6-5 0,7 2 0,5-3-906,2-2 0,12-5 318,2-3 0,8-3 0,-1-1 1</inkml:trace>
  <inkml:trace contextRef="#ctx0" brushRef="#br0" timeOffset="1.33744E6">14883 15788 8355,'7'-8'-370,"-3"0"0,-3-1 1,1-3 678,2 0 1,-3-1 0,5 2 0,-2 2 160,0 0 1,0 8 0,-4 1 0,0 8-233,0 7 1,0 5 0,0 6-1,0 3-328,0 4 1,0 1 0,0 1 0,0-4-405,0 0 1,0 2 0,0-4 0,0-2-322,0-1 1,6-1-1,0 0 1</inkml:trace>
  <inkml:trace contextRef="#ctx0" brushRef="#br0" timeOffset="1.33771E6">15379 15937 8604,'0'-12'0,"1"1"0,2 1 0,3 3 0,0 2 0,4 2-236,1 1 1,2 2 0,0 2 0,2 1 0,2 1-189,-2-2 1,4 5-1,1 0 1</inkml:trace>
  <inkml:trace contextRef="#ctx0" brushRef="#br0" timeOffset="1.33907E6">15875 15962 8686,'-11'-2'0,"4"0"0,7-4 0,7 1 0,4-2 0,1 0 0,1-1 0,-1-1 0,-1 1 0,-1-2 0,-2-1 0,0-1 0,-1 0 0,-4 1-269,-6 2 0,-4 0 1,-6 5-1,-3 1 204,0 1 1,-1 4-1,5 1 1,0 2-11,-1 2 1,1 1 0,1 5 0,1-1 225,2 0 0,5 2 0,-1 1 0,3 2-26,1-2 1,5 0 0,3 0 0,5 1-160,3-5 0,4 1 0,6-5 0,1 0 92,2-3 1,6-3-1,-2-2-89,3-3 1,2-3 0,4-7 0,2-1-1,0-3 1,-3 0 131,-2 0 0,-9 2 0,-5 3 8,-7 1 0,-10-1 1,-4 1-99,-3 0 1,-10 5 0,-5 3 0,-2 2 22,-2 2 0,-3 0 0,3 0 0,-1 2 31,-3 2 1,4-2-1,1 7 1,3 0 0,2 2 1,1 2-1,3-1-58,4 1 0,2-5 1,2 0-1,0 2 6,0 1 1,6-3 0,2-1-217,3-2 1,1 0 0,1-5 0,-1-2-1,1-1 122,-1-1 1,0-5-1,1 0 1,-1-2 96,1-1 1,-5 0 0,-1-1 0,-2 1 71,-2-1 0,0-3 1,0-2-1,1 0-121,-1 0 1,-2-3 0,-1 4-1,0-3-91,0-2 1,0 0-1,0 0 90,0 1 1,0 6 0,0-1 0,-1 2 137,-4 2 0,3 5 0,-5 4 56,1 6 1,-2 5 0,4 8-14,1 5 1,2 3 0,1 0-1,0 1-89,0 0 1,0 4 0,1 0 0,5-2-142,6 0 1,2-3 0,6 0 0,2-3 0,2-5-126,1-2 0,1-7 1,1-3-1,4-3 145,0-1 0,-3 0 0,0-1 0,-5-3 67,-2-5 0,-6-2 0,1-1 1,-3-2-56,-5-2 0,-2 2 0,-6-3 184,0 4 1,0 0 0,-2-1 0,-2-1-52,-4-1 1,-3 3-1,-2 6 1,1 2-61,0 2 1,3 2 0,2 2-24,2 3 1,-3 5 0,3 6 0,3 1-21,0-1 1,2 1 0,2-1 0,2 3-3,4 1 1,3-3 0,2 5-1,0 1 180,4 2 1,2 2 0,6 1 0,0 2-123,0-1 1,2 4-1,-1 1 1,-5 1-195,-6-1 1,-1-3-1,-10-5 1,-3 0 72,-3 0 0,-11-6 0,-7-2 48,-4-4 1,-5-1 0,-1-4 0,0-4 125,-1-3 1,2-1-1,5-1 1,0-3 0,3-6 34,5-5 0,8-4 0,4-6 0,4 0-51,4 0 0,4-4 1,10-1-1,5-2-233,5-2 0,8 1 0,-1-2 0,5 0-172,0 0 0,3 5 0,-2-2 0,-2 2 68,-5 2 1,-3 2 0,-8 1 0,-2 2 310,-5 2 1,-7 3 0,-5 6 161,-3-1 1,-6 6-1,-4 3 1,-2 3 33,-1 1 0,0 0 1,-1 1 49,1 3 1,-1 3-1,2 6-201,3-1 0,3 5 0,5-1 1,0 1-1,0-1-223,0 1 0,1-1 1,3-3-1,4-1 0,5-1-104,3-2 0,-1 0 0,5-5 131,-2-1 0,4-2 1,-3-1-1,2 0 142,-1 0 0,0-5 0,0-3 1,-3-3 31,-3-2 0,-3 5 1,-3 0-1,-4-2-6,-3-1 1,-1-1 0,0-1-1,0 1-17,0-1 1,-1 1-1,-2 0-48,-1-1 0,0 1-14,4-1 1,0 6 1,6 3 0,2 8-22,3 5 1,5 2 0,1 3 0,-2-1 13,-1 0 0,1 6 0,-1-7 0,-3 4-108,0 2 0,-6-3 0,0 4 0,-7 0-424,-6 1 1,-6 0-1,-11 5 1</inkml:trace>
  <inkml:trace contextRef="#ctx0" brushRef="#br0" timeOffset="1.33959E6">14275 15453 8355,'0'-12'-183,"0"11"0,0 5 1,0 5-1,0 5 1,0 1-1,0 3 0,1 0 1,2 0-96,1-3 0,6 2 0,-2-4 0,2-1 230,-2-1 48,3-6 0,-4 1 0,6-6 0</inkml:trace>
  <inkml:trace contextRef="#ctx0" brushRef="#br0" timeOffset="1.33982E6">14374 15478 8355,'13'6'-504,"0"2"188,4 3 0,-2 7-56,6 3 1,-6 7 0,3 4 0</inkml:trace>
  <inkml:trace contextRef="#ctx0" brushRef="#br0" timeOffset="1.3403E6">17673 15304 8202,'0'-12'68,"0"0"0,0 6 1,-1 6-1,-2 7 1,-2 5-1,-2 4 0,-1 2-351,1 1 1,0-3-1,4 5 1,-1 0-144,1-2 0,2-1 1,1-6-114,0 1 539,0-1 0,0 1 0,0-1 0</inkml:trace>
  <inkml:trace contextRef="#ctx0" brushRef="#br0" timeOffset="1.34054E6">17810 15317 8355,'-7'18'-948,"-4"0"0,3 5 766,-3 2 1,-7-3 0,-2 8 0</inkml:trace>
  <inkml:trace contextRef="#ctx0" brushRef="#br0" timeOffset="1.34132E6">18604 15528 8355,'0'-24'-9,"0"4"1,0 2-1,-2 7 1,-1 1 773,-1 2-667,0 5 1,0-1 7,0 8 0,-4 8 0,2 9 0,-1 3 1,4 3 0,-2 5 0,1 6 0,0 4-17,1 0 0,-3 8 1,2-2-1,0 2-141,-1 2 0,2 1 0,-4-4 0,1-1-110,4-2 0,0-5 0,2-8 0,0-4 100,0-3 1,2-8 0,2-4 29,4-4 0,3-7 0,2-1 0,-2-4 0,-2-7 0,-1-2-89,2-1 1,0-5-2,-2 1 0,-2-2 0,-6 3 0,0-3-21,0-1 0,0 2 0,-2-4 0,-2 1 26,-4 0 0,1-2 0,-1 6-14,-2 1 1,0-3 0,1 1 0,0 2 143,0 1 0,3 2 1,1-1 52,-1 1 0,6 1 0,0 3 1,7 4 87,4 2 1,3 1 0,1-2 0,3-1-64,1 1 1,-2 2 0,3 1 0,1 0-64,-2 0 1,3 0-1,-5 0 1,-3 1-46,-5 3 0,1 3 0,-6 6 52,-1-1 0,-2 0 0,-1 1-21,0-1 0,0-4 532,0 1-549,-5-1 1,9-1 0,1-3-1,8-3-82,3-1 0,1-5 1,-3-3-1,1-3-30,1-2 0,-3-3 1,-6-1-1,-2 2 50,-2 1 1,-2 2 0,-2 1 0,-2 1-106,-1 2 1,-10 5 0,1-2-1,-4 0-68,-1 1 1,2 0-1,3 4 1,1 0-351,-1 0 538,6 0 0,-4 6 0,5 1 0</inkml:trace>
  <inkml:trace contextRef="#ctx0" brushRef="#br0" timeOffset="1.34171E6">18988 15850 8355,'0'-7'246,"1"0"185,4 3 0,-3 3-46,7-3 0,-1 8 0,4 4-454,1 3 0,-1 2-113,0-1 0,-3-1 0,-2-1 37,-2-2 1,-1 0-1,-5 3-63,-3-2 0,1-4 0,-5-5-48,-2 0 0,-1 0 0,0-1 0,3-3 204,4-5 1,-2-2-1,2-3 1,1-1 5,2-1 1,6-2-1,4 1 1,2-2-184,1 0 1,5 1 0,0 5 0,1 2-357,0 3 527,-1 3 0,-5-1 0,1-1 0</inkml:trace>
  <inkml:trace contextRef="#ctx0" brushRef="#br0" timeOffset="1.34229E6">19360 15813 8355,'-4'-12'1,"-2"1"1,1 1 0,-2 3-1,1 0 437,1 0 0,1 6 1,4 1-1,1 5-280,3 2 0,-1 4 0,4-2 0,0 2-195,0 1 0,-4 0 0,1 1 0,-2-1-173,3 1 0,-4-1 0,3 0-616,-3 1 433,-1-1 0,2-5 356,2-3 1,-3-8 0,5-4 0,-2-3 46,0-2 1,4 1 0,-3 0 0,-1-1-25,1 1 1,1-5 0,3 1 17,0 1 1,-5 1 0,4 1 0,2 2 0,1 2 70,1 0 0,0 7 0,1-2 0,-1 2-75,1 2 1,-2 2-1,-2 2 1,-2 5-3,-1 6 1,-2-1 0,-3 3 0,2-2-64,1 2 1,0-4-1,-4 4 1,0-3-38,0-2 1,0-4 180,0 1 1,2-7-54,2 2 0,-3-4 0,3-4 10,-2-4 0,-2-3 0,0-1 5,0-1 0,0 1 0,1-1 0,2 1 0,2 0-18,2-1 1,-3 1 0,5-1-1,0 2-4,2 3 1,2-2-1,-1 6 1,1 2 21,-1 0 1,0 2 0,-1 2 0,-1 2-59,-2 4 0,-4 7 1,3 2-1,-1-1-287,-3 2 0,-2 0 0,-1 4-259,0-1 1,0-1-1,0 5 1</inkml:trace>
  <inkml:trace contextRef="#ctx0" brushRef="#br0" timeOffset="1.3427E6">20575 15763 8872,'-1'-13'0,"-3"-3"0,-3 0 714,0 1-597,-4 6 1,4 0-1,-5 5 231,-1 1 0,1 2 0,0 1-186,-1 0 0,1 0 0,-1 0 0,2 1-234,3 3 1,-1 3 0,3 7 0,1 1-55,-1 1 0,-2 5 0,4-3 0,1 0-324,1 0 0,2 3 1,0-5-301,0-1 0,2-2 485,2-5 1,3-3 0,5-6-1,1-3 241,-1-4 1,0-3 0,1-2 0,-1 1 101,1-1 1,-1 1 0,-1 0 0,-1-1 202,-2 1 0,-5 4 202,1-1 1,-3 5-299,-1-4 1,2 11 0,0 1-189,3 5 1,0 4 0,-2 1 0,2 1-610,2 1 1,-3 1 42,5-5 0,4 6 0,7 1 0</inkml:trace>
  <inkml:trace contextRef="#ctx0" brushRef="#br0" timeOffset="1.34366E6">21344 15652 8355,'0'-17'0,"-1"1"-13,-3 1 0,1 5 1,-5 3-1,-2 1 69,-1 4 0,-1 2 0,-2 2 0,-1 4 0,-2 1 0,2 4 0,1 3 0,3 2 156,3-1 1,3 1 0,5-1 0,0 1-169,0-1 0,1 3 0,3 0 0,4 0-200,3 0 0,6-1 0,-1-5 0,1-1-203,1-3 1,-3 2 0,4-6-1,-1-1 137,-3-2 1,3-5-1,-1-1 1,-2-2 124,-1-3 0,-2-1 1,1-1-1,-2-1 38,-3 1 0,3-5 0,-4 1 0,0 1 335,-3 1 0,1 1 0,0 1 23,-3 0-252,0-1 1,-6 8-1,-1 5 1,3 7 112,0 4 1,2 1 0,0 0-133,0 1 1,0-1 0,2 1 0,2-2-114,4-3 0,3 2 1,1-5-1,2 1-15,3-1 1,-3-1 0,3-4-1,0 0 55,0 0 0,-1-5 0,-4-2 0,1-1 33,-1-1 1,1 1 0,-2-4 0,-2-1 39,0 1 1,-7-1 0,4 1 0,-2 0-6,0-1 0,2 1 0,-4-1 81,3 1 0,0 0 98,-1-1 1,-2 8-94,2 5 0,-3 7 0,-1 8 1,0 1-54,0-1 0,1 1 0,2-1 0,1 1-62,-1-1 0,4-1 1,1-1-126,3-1 0,6-4 0,-1-1 0,0-1 52,-3-4 1,1-2 0,1-2 0,2-4-25,-2-1 0,-1-1 0,0-4 0,-1-1 53,0 1 0,6-6 0,-7-1 0,2-2 25,0 0 0,-2 1 0,1-5 0,-1 0-48,1 0 1,-7 0 0,0 1 0,-2-3 16,0-2 0,0 3 0,-4-4 0,0 1 32,0 0 0,5 4 1,-1 6-1,-2 1 393,0 3 1,-4 2-158,-2 5 0,3 12 1,-3 10-1,2 4-56,2 4 1,0 1 0,0 4 0,0 0 211,0 2 1,0 6 0,0-2 0,0 1-268,0-1 1,6 3-1,2-4 1,3 1-290,2 0 0,-1-6 0,0 1 0,-1-6-378,-2-5 1,0-4-1,-3 0-628,1-1 902,-5-5 0,4 4 0,-6-4 1</inkml:trace>
  <inkml:trace contextRef="#ctx0" brushRef="#br0" timeOffset="1.34385E6">22002 15515 8358,'14'-8'0,"2"-2"0,5 2 337,2 1-140,2-2-258,0 7 1,4-5-1,1 5 1,2-3-853,2 3 412,-3 0 0,-1-3 0,-5-2 1</inkml:trace>
  <inkml:trace contextRef="#ctx0" brushRef="#br0" timeOffset="1.34402E6">22597 15776 8355,'0'-15'-4,"0"2"1,0 10-651,0 3 1,0 11-1,0 9 1</inkml:trace>
  <inkml:trace contextRef="#ctx0" brushRef="#br0" timeOffset="1.34736E6">23130 14994 8355,'-13'-4'0,"-3"0"0,-1 1-291,-3 2 265,5 12 1,-12 4 0,3 14 0,-1 7 642,-1 8-534,4 2 0,-4 16 1,5-2-1,-1 8 1,0 2-1,3 4 1,5 1-1,6 2 1,2-1 103,3 0 0,3-13 0,5-4-377,3-2 1,4-10-1,3-1 1,3-6-1,2-8-221,2-4 0,3-6 0,2-4 1,2-7-72,-1-4 0,-4-3 1,-2-6 450,-1-2 1,0-8-1,4-8 1</inkml:trace>
  <inkml:trace contextRef="#ctx0" brushRef="#br0" timeOffset="1.3478E6">23242 15776 8146,'-6'-13'0,"5"1"150,4 0 1,2-1-1,0-1 1,3-1-1,3-1 1,1-1-199,1-1 0,0 3 0,3-6 0,0-1-15,-1-1 1,-1 2-1,-3 2 1,-1 0-4,-2-1 1,-5 5-1,1-1-89,-3 2 0,-2 6 1,-3 1-1,-5 1 77,-2 3 1,0 3 0,2 5 0,0 3 91,0 3 0,-1 1 0,2 1 0,4 1 29,2 2 0,2-2 0,0 2 0,2-2 14,2-1 1,3-1 0,7 0 0,1 1 65,1-1 0,5-4 1,-3 1-1,0 0-82,0 2 0,-2 0 0,-3-1 1,-2-2-27,-3 2 0,-3 1 0,-5 1-53,0 1 0,-1-5 0,-3 0-55,-4 2 1,-3-3 0,-2 0 0,1-2 0,-1-1-1253,1 2 398,0-5 936,5 5 0,7-12 0,7-1 1</inkml:trace>
  <inkml:trace contextRef="#ctx0" brushRef="#br0" timeOffset="1.3485E6">23763 15627 8355,'0'-8'-254,"0"-1"248,0 0 0,5 3 0,2 1 0,2 1-135,-1-1 0,0 1 1,5 4-161,-1 0 1,6 2 0,1 0 0,2 3 120,-1-3 0,1-6 0,4-3 0</inkml:trace>
  <inkml:trace contextRef="#ctx0" brushRef="#br0" timeOffset="1.3485E6">24271 15255 8355,'-4'-19'0,"0"2"0,0 3 62,4 2 80,0 5 1,0-1 40,0 8 1,0 4 0,0 12 0,0 6 0,0 5-92,0 2 0,4 4 0,0-3 0,-1 2 0,-2 3 0,-2 4 0,-2 2 1,-1-2-109,1-5 0,2 2 1,1-4-1,0 0-276,0-3 0,1-5 0,3-2 0,5-4-19,2-4 1,1 0 0,1-10 49,-1-1 1,5-2 0,-1-2 0,-1-2 0,-1-2-417,-2-2 556,-5-2 0,4-9 0,-4-1 0</inkml:trace>
  <inkml:trace contextRef="#ctx0" brushRef="#br0" timeOffset="1.3485E6">24098 15528 8355,'14'0'0,"1"-2"0,1-2 0,6 1 0,-1-3-265,2 0 0,4-2 0,0 4 0,2 0-126,-1-2 1,-2-1 0,-1-5 0</inkml:trace>
  <inkml:trace contextRef="#ctx0" brushRef="#br0" timeOffset="1.34875E6">24519 15007 8355,'9'0'342,"-1"0"-167,0 0 0,6 5 0,3 4 1,2 3-1,3 6 0,1 7 0,4 6 1,-1 5-1,1 3-5,2 2 1,-3 7 0,2 8 0,-6 1-1,-7 5 1,-5 3 0,-6 0-457,-3-2 0,-6 4 0,-3-3 0,-5-3-237,-3-6 1,-4-4 0,-5-3 0,1-2 84,-1-5 0,0 0 31,0-3 1,0 2-1,1-9 1</inkml:trace>
  <inkml:trace contextRef="#ctx0" brushRef="#br0" timeOffset="1.34891E6">25288 15850 8355,'-12'0'-874,"-6"6"0,-1 1 1</inkml:trace>
  <inkml:trace contextRef="#ctx0" brushRef="#br0" timeOffset="1.35355E6">10778 17028 8355,'-6'-11'-91,"-2"3"1,-3 4 0,-2 3-198,1 1 259,0 0 0,-1 4-73,1 0 1,5 6 0,4-2 0,7 1-299,9 0 0,-1 7 0,6-2 1</inkml:trace>
  <inkml:trace contextRef="#ctx0" brushRef="#br0" timeOffset="1.35394E6">10331 17773 8191,'8'-11'-853,"1"2"986,-1-2 1,4 6-1,-1-5 895,-2 2 1,-2 5-671,-3-1 0,-4 4 0,1 4 76,-4 4 0,-1 3 0,4 2-338,0-1 0,0 1 1,2-2-376,2-3 0,3 1 0,4-3 1,-2 0-597,0-1 1,-1-1 0,4-4 277,1 0 0,-2-1 1,-3-3 233,-4-5 1,-3-2-1,-1-1 388,0 0 0,-1 3 0,-3 1 224,-4-2 0,-3 1 51,-2 0 1,1 4-1,-1 5-255,1 0 1,5 5 0,3 4-258,3 2 0,1 1-113,0 1 1,11-1 0,2 0 0</inkml:trace>
  <inkml:trace contextRef="#ctx0" brushRef="#br0" timeOffset="1.35423E6">11187 17785 8324,'-6'-11'0,"-2"1"0,-3 3 208,-1 2 0,3 1 0,3 5 0,0 3 63,3 5 0,2 2 1,1 1-300,0 0 0,0 1 0,1-2-48,3-3 0,-1-1 0,5-4-126,2 1 0,-3-4 0,0-6 16,-2-1 1,1-1 0,-3-4 0,1-1 0,-1 1-442,-2 0 0,-1-1 342,0 1 1,0 5-1,0 1 1</inkml:trace>
  <inkml:trace contextRef="#ctx0" brushRef="#br0" timeOffset="1.35531E6">11857 17487 8355,'0'-19'-21,"0"1"0,0 4 0,0-1 0,0-1 0,0 0 1,0 1-1,0 0 175,0-1 1,0-1 0,0 5-1,1 1 6,3 2 1,-2-2-1,3 4 1,1 1-101,2 1 1,-1 4 0,1 1 0,2 0-43,1 0 1,0 6 0,-2 3 0,0 5-6,0 3 1,2 5-1,0-3 1,-1 2-96,-2-1 1,-4-3 0,3 2-1,-1-1-40,-4-3 0,4-1 1,-2-2-93,-1 1 1,0-6 164,1-3 1,-3-4-1,3-4 24,-2-5 1,-4-2 0,0-1 0,-3 0-12,3-1 0,0-1 0,2-1 13,0-1 1,0-1 0,2 5-1,2-1 1,3 1-24,0-1 0,4 7 1,-3 1-1,3 4 19,1 1 1,1 0 0,-1 0 0,0 1 43,1 4 0,-1 0 0,1 6 0,-2 0-15,-3 3 0,3 2 1,-4 0-1,0 0 39,-3-1 1,-1 0 0,-1 1-26,3 0 1,0 1-42,-1-5 0,-2-4 0,3-1 16,1-1 0,-5-8 0,5-4 0,-2-4-42,0-3 0,4 4 1,-2-9 36,0 0 1,3 4 0,2-4-1,-2 2 1,0-1-15,0 2 0,-2 1 0,1 3 0,1 2 18,-2 0 1,4 5 0,-3-3-7,3 2 0,1 1 0,-1 5 76,-2 3 0,0-1 0,-5 7 1,1 2 13,0 3 0,-4 3 1,4-3-1,-4 3 31,-1 1 1,1-2 0,2 2-1,1-1-42,-1-3 1,4 2 0,0-3 0,2-5-67,4-2 0,-2 1 1,8-3-1,0-3-71,1 0 0,0-8 1,5-2-1,0-3-198,0-1 0,-5-1 0,0-1 1,-2-1-51,-3-1 0,-3-1 0,-2 5 0,-3-1 236,-2 1 1,-1-1 0,-5 2 0,-3 3 115,-4 4 1,-3-1-1,-2 0 258,1 3 0,-1 0 1,2 4-1,3 2 369,4 4 0,3 3-527,1 1 1,6 0 0,6-4 0,3-3-166,0 1 0,3-5 1,-2 3-1,-1-2 1,-1-2-214,-1 0 1,-1 0 0,0 0-1019,1 0 1004,-6 0 0,4-6 0,-4-1 0</inkml:trace>
  <inkml:trace contextRef="#ctx0" brushRef="#br0" timeOffset="1.35559E6">12638 16954 9322,'-7'-6'-372,"-4"5"-375,10-4 0,-3 6 1,8 3 542,4 4 0,-1 3 1,1 2-1,2-1 163,1 1 1,7-1 0,1 0 0</inkml:trace>
  <inkml:trace contextRef="#ctx0" brushRef="#br0" timeOffset="1.35599E6">12960 17438 8774,'0'-17'0,"0"1"0,0-1 0,0 1 0,2-1 0,1 2 573,1 1 0,0 6-115,-4 0 1,1 5-361,3-1 1,3 4 0,4 4 17,-2 4 0,0 3 0,-5 1 0,0 1-15,2-1 0,-1 1 1,5-1-1,-3 0-378,-1 1 1,2-5 0,-3 0 81,2 2 1,-4-3-1,2 0-73,1-2 1,-3 0 122,5-5 0,-5-2 0,1-2 0,-1-4 10,1-3 0,-3-3 1,5-1-1,-2-3 85,0-1 1,6-1 0,-2-2 0,3 3 101,1 1 1,1 1 0,-1 6 0,0 2 38,1 1 0,-1 5 1,1 0-1,-1 7-116,1 9 1,-5 0-1,-1 8 1,-2 1-313,-2 1 0,4-2 0,0 0 0,1 1-197,0 1 1,1 2-1,3 0 1</inkml:trace>
  <inkml:trace contextRef="#ctx0" brushRef="#br0" timeOffset="1.35642E6">14039 17289 8355,'0'-13'-536,"-4"1"1,0 0 673,1-1 1,-2 9 0,1 7-1,1 9 1,2 6 111,1 4 0,1 6 1,3 2-1,3 2-153,0 2 1,3 2-1,-5 3 1,1 1-217,-1 1 0,1 4 0,-4-2 1,4-1-107,1-4 1,-4 2 0,1-8 0,-3-2-104,-1-5 1,4-2 0,0-6-596,-1-2 833,-2-7 1,-6-2 0,-2-6 0</inkml:trace>
  <inkml:trace contextRef="#ctx0" brushRef="#br0" timeOffset="1.35776E6">14039 17450 8355,'0'-33'-40,"0"0"0,5 7 228,-1 1 0,5 0 0,0 6 1,2 1 72,1 6 0,5 1 1,1 6-1,1 3-238,3 0 1,-3 8-1,0 2 1,-1 4-50,-2 5 1,-7-2 0,-2 6 0,-1-1-144,-4 0 0,0 2 0,-2-6 0,-2 1 20,-2 1 0,-3-4 1,-6 2-1,-3-2-490,0-2 1,-1-3 0,5-3 351,-1 0 1,1 4-1,0-3 1</inkml:trace>
  <inkml:trace contextRef="#ctx0" brushRef="#br0" timeOffset="1.35777E6">14399 17388 8355,'0'-21'0,"0"2"0,0 1 0,1 0 272,4 2 1,-3 2 35,7-3 1,-1 5 0,4 2 0,1 4-157,-1 0 1,5-2 0,-1 4 0,1 1-186,1 1 1,-5 8 0,4 2 0,-3 3-82,-2 2 0,-4 5 0,1 2 0,-1 2-82,-1-1 1,-2 2-1,-5-2 1,0 1-65,0-1 1,0 1 0,0-6 0,0 0 20,0-3 0,0-4 107,0-1 0,-4-7 1,0-1 5,1-7 0,2-4 0,1-2 92,0-4 0,0 3 1,0-2-1,1 1 1,2-1-75,1 0 0,6-1 1,-2 5 37,3-1 0,-3 5 1,1 1-1,-1 0 81,-1 1 1,8 3 0,-3-1-1,2 2 57,0 2 0,-2 0 0,2 0 1,1 0 55,2 0 1,-1 0-37,-3 0 1,-6 6 76,-3 2 1,-4 2-1,-3-1 1,-2-2 18,-2-1 1,3 2-1,-3-2 261,1 0 1,2 3 0,4 3-401,0 0 1,1 0 0,4-3 0,3-2-195,3-1 1,5 2-1,2-4 1,0-1-124,0-2 1,3-1-1,-3-1 1,0-2 50,-1-1 0,-1-6 0,-7 2 0,-2-3 112,-1-2 1,-2 1 0,-4 0 0,0-1 186,0 1 1,-6-2-1,-2-1 1,-4-2 39,-5 2 1,3 3 0,-4 2 0,2 3-66,-1 2 1,1-3 0,3 3-64,1 3 0,1 2 0,3 4-155,4 4 1,4-1-1,4 0 1,5-2-281,7-2 1,-1 3 333,5-2 0,1 0 0,4-4 1</inkml:trace>
  <inkml:trace contextRef="#ctx0" brushRef="#br0" timeOffset="1.35777E6">15143 16954 8355,'-12'-17'0,"-1"1"166,1 1 1,4 1 0,1 2 38,1-1 0,2 16 0,4 7-203,0 6 0,6 9 0,2 4 0,3 0 90,1 1 0,1-2 0,-2 5 0,-1 3 28,-2 4 1,-4 0 0,3 4 0,-2-2-216,-2-2 0,-2-2 0,1-5 0,1-6-14,1-5 1,4-4 0,-2-7 58,0-3 1,3-2 0,2-7 0,-2-4 19,0-3 0,-1-7 0,4-2-93,1 2 0,-5-3 0,0 2 0,2 1 0,1 1 4,1 1 1,1 1 93,-1 0 1,1 5 29,-1 3 1,-1 8 0,-3 4 0,-4 3-11,-2 1 1,-2 5-1,0 1 1,-2 0-20,-2 0 1,-1 2-1,-5-3 1,2 0-152,-2 0 0,-1-3 0,-1 3 0,-1-3-420,1-2 1,-1-1 119,1-3 412,5-2 1,-4-12 0,4-1 0</inkml:trace>
  <inkml:trace contextRef="#ctx0" brushRef="#br0" timeOffset="1.35876E6">15590 16904 8248,'-9'6'0,"1"4"0,0 3 0,1 5 0,3 2 0,3 2 0,1 2 315,0 5 0,0-1 1,1 5-1,2 3 1,2 2-347,2 4 1,0 3 0,3-2 0,-3-2-372,-2-2 1,5 4-1,-2-10 1,2-4-682,-2-6 762,3-5 1,-4-6 0,5 1 0</inkml:trace>
  <inkml:trace contextRef="#ctx0" brushRef="#br0" timeOffset="1.35876E6">15726 17475 8355,'0'-12'-495,"2"5"912,2 2 1,1 3 0,6-1-388,2-1 0,0 0 1,8 4-1,-4-2-96,-4-2 1,0 1-1,1-5 1,1-1-96,1-3 1,-3 0-1,-5 0 1,0-1-3,-1 1 1,0-1 0,-4 0 52,1-4 0,-1 3 1,-7-2 75,-5 2 0,-2 7 1,-1 3-1,-1 4 143,1 4 0,0 3 1,-1 5-1,2 2-14,3 3 1,1-2-1,4 6 1,-1-1-36,1 0 0,3 2 0,3-4 1,3-1-108,1 1 1,5-2-1,6-7 1,1-2-73,3-1 0,2-4 0,2-4 0,1-4 40,2-1 1,0-5 0,-4-5 0,-2 2 6,-2 1 1,1 1 0,-5-3 70,-2 0 0,-5-2 1,-2 3-1,0-2 37,-1 2 1,-2 1 0,-3 2 0,1-1 877,1 1-557,0 5 1,-4 3-297,0 8 1,0 4 0,0 8-1,0 0-36,0-1 1,1-1 0,2 0 0,3 1-42,0 2 1,-1 0 0,1-1 0,1 0-28,0-1 1,-3-2 0,3-4 0,0-2-2,0-1 0,-3 2 24,4-4 1,-3 0 11,3-4 1,-5-5 0,1-3-12,-3-3 0,-1-2 1,0 1-1,1-2 0,2-1 12,1-2 1,5 1 0,-4 5 0,2 1 0,3 2 0,1 1 0,1-1 36,0 3 0,1 4 0,-1 2-2,1 4 0,-2-3 0,-2 7 0,-2 0 15,-1 2 1,2 2 0,-4-1-18,-1 0 1,0 1-17,1-1 85,-3 1 1,5-8-77,-6-5 1,0-5-1,0-8 1,0 1-57,0-1 1,4 1 0,3 0-17,4-1 1,3 2 0,6 2-1,-3 2 26,-3 1 0,-2 2 0,0 4 0,-1 1-5,-2 4 1,2 3 0,-3 7 0,2 2-1096,-2-2 600,3 4 0,-4-5 0,5 4 0</inkml:trace>
  <inkml:trace contextRef="#ctx0" brushRef="#br0" timeOffset="1.35918E6">17673 17214 8355,'0'-19'0,"0"3"-163,-5-4 1,2 7 0,-5-4 300,-2 3 0,-1 6 0,-3 1 0,-2 2 0,-5 3 0,-1 5 0,0 7 1,3 5 42,1 5 0,-3 9 0,5 3 0,2 1-12,4 0 0,5-4 0,5 3-375,0-2 1,7-5 0,5-6 0,7-1-179,5-3 1,1-2 0,-1-5 0,3-4 0,0-2-13,2-2 1,4 0 0,-3 0-1,1 0 358,-1 0 0,4-6 0,-2-1 1</inkml:trace>
  <inkml:trace contextRef="#ctx0" brushRef="#br0" timeOffset="1.36009E6">17934 17338 8355,'-2'-12'-341,"0"0"1,-4-1 456,-1 1 1,3 1 0,-3 1 0,0 2 183,0-2 0,3 5 1,-3-1-1,1 2 5,-1 0 1,-2 0-1,-2 5-252,3 3 0,-4 1 0,2 6 0,-2 2 0,1 1-98,0 0 0,0 2 0,-2 1 1,2-1 0,3 2 1,-2-4 0,6 3-1,1-4-63,2 0 0,1-1 0,1-1 0,2-1-114,1-2 0,6-5 0,-2 1 1,3-2-6,2-2 1,-1 0 0,0-2 0,1-2 186,-1-4 1,1 1 0,-1-3 42,0-4 1,-3 2 0,-2-5 0,-2 4-17,-2 0 1,2 5 153,-1 0-208,1 5 1,-5-1-100,0 8 0,0 3 1,1 5-1,3 1-1,4-1 1,-1-4 0,2 1 0,0-1-149,2-1 1,2 2 270,-1-4 1,6 4 0,1-2 0</inkml:trace>
  <inkml:trace contextRef="#ctx0" brushRef="#br0" timeOffset="1.36009E6">18157 17239 8355,'-5'-12'505,"2"5"-224,-6 3 0,7 12 1,-2 6-1,2 4-174,2 4 0,4 1 0,2 2 0,-1 1 0,2 3 0,-1 4 1,1 3-234,0 1 0,-5 1 1,2 0-1,-1 2 1,0 1-189,1-1 0,0-2 0,-4-5 1,0-4 22,0-3 0,0-7 0,0-2-200,0-4 0,0-7 1,0-6 380,0-7 0,0-5 0,0-5 0,0-4 127,0-2 0,-4-7 0,0-3 0,1-3-28,2-1 1,2 2 0,2-1 0,2-2 101,2-1 1,-2 1-1,3 0 1,1 2 56,2 3 1,2 3 0,-1 7 0,2 1 154,3 1 1,-4 10 0,4 0-144,-3 4 0,-7 8 1,-2 8-1,-1 3-95,0 5 1,0 0 0,-5 6-1,-3-4-23,-4-1 1,-3 2 0,-2-2 0,1 0-199,-1 0 0,1-1 1,0-5-1,-1 1-426,1-1 1,4-4 201,-1 0 0,1 1 0,-4 3 0</inkml:trace>
  <inkml:trace contextRef="#ctx0" brushRef="#br0" timeOffset="1.36034E6">18542 16880 8355,'-5'-14'-416,"1"7"762,1 12 0,2 11 0,1 8 0,0 3-122,0 2 1,0-2 0,0 8-182,0 3 1,0-1 0,0 6 0,1-2 0,2 1-214,1-2 1,5-2 0,-4-2-1,1-4-269,-1-7 0,5-2 0,-2-8 0,2-2-73,-2-4 0,3 0 0,-4 3 0</inkml:trace>
  <inkml:trace contextRef="#ctx0" brushRef="#br0" timeOffset="1.36164E6">18442 17214 8355,'4'-12'-33,"1"0"1,8 1 0,0 1 0,2 2 0,1-1 0,2 1 0,0 1 0,2 2 0,-1 2 73,3 2 1,-3 1 0,0 0-1,1 0 1,-2 1 0,0 2-1,-3 2-362,-1 2 0,-6 1 0,-1 5 289,-2-1 1,-1 1 0,-4-1-1,-1 0 161,-3 1 0,2-5 0,-3 0 0,1 2-56,0 1 0,0 1 0,4 1 23,0-1 0,1-3 1,3-3-163,4 0 1,7-2-1,2-4 1,-2-1-84,-1-3 0,2-3 1,1-6-1,-2 2-8,-1 3 0,-2-3 0,-1 3 0,-1-3 40,-2-2 1,-5 5-1,3 0 517,-1-2-189,-4 5 1,1 5 0,-6 8-1,1 3-87,2 1 0,1 5 1,0 1-1,0 1 23,0 3 0,0-4 0,1-1-440,3-4 0,3 0 0,7-2 1,1-2-1,1-2-970,0-1 1218,3-2 0,0-4 0,6 0 0</inkml:trace>
  <inkml:trace contextRef="#ctx0" brushRef="#br0" timeOffset="1.36164E6">19137 17239 8355,'0'-12'264,"-4"-1"0,0 1 193,1 0 1,0 5-160,-1 3 1,3 4-1,-2 4-78,6 4 1,-1 4 0,5 4-1,0 0-310,0-1 1,1 3-1,5 0 1,-1 1-259,0 3 1,-3-4 0,-1 0-498,2 0 0,-4-4-346,3 3 1041,-6-9 0,2-8 0,-6-8 0,-2-4 118,-1 0 1,0-6 0,4-2-1,0-4 113,0-1 1,0-1 0,1-1-30,3-2 1,3 4 0,5 5 0,1 3 0,-1 1-90,1 3 0,-1 6 0,0 3 1,1 2-121,-1 2 0,5 0-64,-1 0 1,1 11-1,-5 3 1</inkml:trace>
  <inkml:trace contextRef="#ctx0" brushRef="#br0" timeOffset="1.36164E6">19496 17438 8355,'-11'-9'0,"2"3"-232,1 0 339,5 2 0,-3-2 186,6-2 0,2 1 1,2 0-1,4 0-263,3 1 0,1-3 1,1-3-1,-1-1 1,1 1-1,-1 1 1,-1 1-1,-1 2-138,-2-2 1,-4-1-1,3-1 1,-1 0-174,-4-1 1,0 1 0,-2-1 190,0 1 0,-4 0 0,-2 1 86,-1 2 1,-1 4-1,-5 6 54,1 3 1,4 3 0,1 6 0,0 0-1,2 3-45,-1 0 0,-2 6 0,4-1 0,1 2-31,1 2 0,4-1 0,2-4 0,4-3-25,3-4 0,6-4 1,1-2-1,1-2 35,3-2 1,2-3-1,0-4 1,1-6 41,0-5 0,-2 0 0,-1-4 0,-2-1 6,-2 1 0,-2 2 1,-5-2-1,-3 0-24,-3 0 0,0 3 1,-1-2-1,-1 2-16,-2-1 1,-2 1 0,-2 3 0,-1 1-84,1 0 1,-4 5 24,-1 3 1,-1 4 0,0 4 0,5 4 21,3 3 0,1 1 0,0 2 1,0 1 19,0 2 0,5 1 0,4-3 1,2 2 71,1-2 0,0-2 1,2-2-1,1-1 46,2-2 0,-1 1 1,-3 3-1,-1 0-77,1 1 1,-7-1 0,-1 1-65,-4-1 0,-7-4 0,-2 1 1,-3-1 49,-1-1 0,-5 0 1,-1-5-590,-1 3 1,-2 4-1,-3-2 1</inkml:trace>
  <inkml:trace contextRef="#ctx0" brushRef="#br0" timeOffset="1.36265E6">20898 17053 8355,'0'-12'-22,"-1"-1"1,-2 1-1,-1 0-386,1-1 551,2 1 1,1 4-1,1-1 1,3 1-1,4 1 106,3 3 0,6 3 0,-1 2 1,0 3-178,-3 4 0,0 3 1,-2 2-1,-2-1-31,0 1 0,-2 5 1,2 1-1,-2 1-46,-1 1 1,-2-2 0,-4 2 0,0-3-64,0 0 1,0-4-1,0 2-313,0-2 298,0-7 0,0-3 1,0-8-1,0-4-34,0-3 0,1-6 0,2-1 1,1 0 18,-1 0 0,4-2 0,0 3 0,1 1-60,0-2 0,0 5 1,3 0-1,-1 3 82,-2 0 0,1 5 0,3 1 0,0 2 99,1 2 0,-1 0 1,1 2-1,-1 2 131,0 4 1,1 3-1,-1 1 1,1 1-83,-1-1 1,0 5-1,-1-1 1,-1-1 42,-2-1 0,-5-1 0,3-1 36,-1 0 0,-3-3-272,2-1 0,-3-7 0,-1-1 98,0-7 0,0-4 0,0-1 0,0 0 4,0-1 0,0 1 0,1-2 0,4-1-77,3-2 0,3 1 0,1 2 0,2 0-71,3 2 0,-2-3 0,4 8 0,-1 0-20,-3 3 0,-1 2 0,-2 4 56,1 2 0,-2 3 0,-3 5 202,-4 1 0,-3-1 0,-1 0 0,0 2 0,0 1 36,0 2 1,0 4 0,0-5 0,0 1 223,0 1 0,2-5 0,2 4-282,4-3 1,-1-7 0,1-3 0,2-3-38,1-1 0,1-4 0,1-2 1,-1 0-92,1-4 0,-2-1 0,-2-2 1,0 0-66,0-4 1,-2 3 0,1-4-1,1 2 66,-2-1 0,-2 1 1,-5 3-1,0 1 340,0 0 0,0-1 426,0 1-533,0 5 0,0 7 0,0 8 42,0 3 1,0 3 0,1 1 0,2 3-1,3 0-326,1 0 0,1 4 0,4-3 0,1 1-145,-1-4 0,5 1 1,1-4-1,-1-3-372,1-3 1,4 3-1,-2-4 1</inkml:trace>
  <inkml:trace contextRef="#ctx0" brushRef="#br0" timeOffset="1.3629E6">21729 16818 8355,'-19'-20'-625,"2"4"1,10 9-1,7 8 438,7 10 0,10 7 0,2 7 1</inkml:trace>
  <inkml:trace contextRef="#ctx0" brushRef="#br0" timeOffset="1.36327E6">22039 17053 8355,'-4'-12'-77,"0"2"267,1 6 0,2 1-155,1 12 1,0-1-1,1 4 1,2 1-1,2-1 1,1 0 20,-1 1 0,4-5 0,-4-1-77,2-1 1,-3-2-1,3-6 1,0 0 7,0-3 1,-3-4 0,3 0 0,0-2-148,0-1 1,-3 0 0,4-1-1,0 1 30,-1-1 0,4 0 1,-3-1-1,3 0 50,2 3 0,-1 3 0,1 0 76,-1 3 0,0 4 0,-1 2 1,-1 4-26,-2 3 1,-4 7 0,3 3-1,0 1-24,0 3 0,-3 2 1,3 0-1,0 0-344,0-3 0,-3 1 236,4-6 0,1 6 0,3-3 1</inkml:trace>
  <inkml:trace contextRef="#ctx0" brushRef="#br0" timeOffset="1.36442E6">22783 16855 8553,'-4'-31'0,"0"7"0,0 6 429,-2 4-325,-1 2 0,-1 5 1,0 4-97,-2 6 0,-1 2 1,-1 6-1,1 0 128,2 3 1,-2 5 0,3 1 0,-2 2 17,2 4 0,-1 7 0,4-1 0,3 2-197,0 3 1,2-6 0,0 4 0,0-3-65,0-4 0,2-6 1,2-3-1,4-2 23,3-6 0,1-5 0,2-6 1,3 0 24,3 0 1,3-6 0,-1-5 0,-3-5-78,-1 1 1,-2-3 0,-3 0-1,-1 0 36,1 1 0,-1-1 0,0 2-6,1 0 1,-6-1 0,-3 5 322,-3 0-140,-1 5 0,0 7 1,0 8-1,0 3 3,0 1 1,0 1-1,0 1 1,0 1-103,0 1 0,0 2 1,2-3-1,2 2-74,4-2 0,3-5 1,3-3-1,1-2 69,1-2 0,5-2 0,-4-1-58,-2 0 1,-1-4-1,-2-1 1,0-2 0,-1-3 37,-2-1 1,0-1 0,-3-1 0,-1 1 81,1-1 1,-2 1 0,-3 0 49,3-1 0,-2 1 455,2-1-374,3 7 1,-6 1-1,5 8 1,-2 3-73,0 1 0,0 5 1,-2 4-1,0 0-214,2-3 0,2 0 0,-2-1 0,3 1-72,0-1 0,4-1 0,-3-3 0,5-4-12,3-2 0,-2-2 0,4 0 0,-2-2 6,1-2 1,-1-3-1,-3-5 114,-1 0 0,1-5 0,-1-1 1,-1 0-1,-1 0 40,-2 3 0,-5-4 0,1-2 0,-3-1 37,-1 2 1,0-4 0,0 3 0,0-2 56,0-2 0,0 0 0,0 1 0,0-1 134,0 0 1,0 6-1,0 2 367,0 3 0,0 9-314,0 5 1,0 7-1,0 9 1,0 6-126,0 6 0,0-2 0,0 4 0,0 1-4,0 2 0,-1 1 1,-2-1-1,-1-2-334,1-1 0,-2-3 0,1 5 1,1-3-115,1-5 0,2-1 1,0-6-1,2-2-459,2-2 0,-3-4 665,3-1 1,-2-11-1,-2 2 1</inkml:trace>
  <inkml:trace contextRef="#ctx0" brushRef="#br0" timeOffset="1.36442E6">23341 17004 8355,'4'-13'504,"0"1"-363,6-1 1,-2 4 0,8-1 0,1-1 41,3 1 0,0 1 0,7-2 1,0 1-516,2 2 1,4 1 0,-2-1 0,-1 4-671,0 2 477,-1 2 1,-4 0-1,0 0 1</inkml:trace>
  <inkml:trace contextRef="#ctx0" brushRef="#br0" timeOffset="1.36442E6">23750 17252 8355,'6'-7'0,"-3"-4"1274,5 2 1,2 0-913,6 1 0,-1-3 1,5 4-1,-2 0-3427,-3 3 2176,-7 2 1,-2 2-1,-6 0 1</inkml:trace>
  <inkml:trace contextRef="#ctx0" brushRef="#br1" timeOffset="1.36947E6">3336 14498 25672,'-4'-16'-7109,"0"-1"5533,-6 1 0,10 5 1466,0 2 0,2 15 0,5 12 0,-1 9 0,1 12 0,2 9 0,-1 9 0,-1 5 58,-2 4 1,5-1-1,-2 6 1,3 2-31,2 0 1,3 9 0,1-9 0,-2-2 13,-1-3 0,-2-6 1,0-3-1,1-2-645,-1-2 0,-3-1 1,-1-5-1,0-2 92,-1-6 0,-2 6 0,-5-8 0</inkml:trace>
  <inkml:trace contextRef="#ctx0" brushRef="#br0" timeOffset="1.36982E6">3411 15726 7911,'9'-8'0,"5"1"0,4 2 0,5 2-71,5 1 0,4 2 0,5 0 0,0 2 0,2 1 0,2 2 1,4 1 181,4-1 1,10-1 0,6-4 0,8 0-63,11 0 0,1-5 0,10-4 0,2-2-45,2-1 1,-43 4-1,0-1 1,-3 1 0,0-1-1,3-1 1,1 0-75,0-1 1,0 0-1,2 0 1,1-1-1,-1-1 1,0 1 0,2 0-1,-1-1 82,2 0 0,0 1 0,-2 2 0,0 0 1,3 0-1,0 0 0,-3 1 0,0 0-29,-2 2 1,1-1-1,3 1 1,0 1-1,-2-1 1,0 1 0,-3 0-1,0 0 4,-4 0 0,0-1 0,1 1 0,-2 0 0,42-6 0,-6-1-121,-7 1 1,-12-1-1,-7 2 1,-8 2-55,-7 0 0,-6 2 1,-8-2-1,-5 2-398,-6 1 586,-4-3 0,-3 5 0,0-6 0,-2-2 0,-2-2 0,-3-3 0</inkml:trace>
  <inkml:trace contextRef="#ctx0" brushRef="#br1" timeOffset="1.37061E6">3349 14498 26175,'-11'-35'-1857,"2"1"0,4 10 0,5 7 1,0 3 1623,0 2 0,4 4 0,1 1 1057,2 1 0,-1 2 0,5 4 1,4 0-573,3 0 1,8 0 0,9-1 0,5-2-28,5-1 1,10-4-1,7 2 1,7-1-49,4-2 1,8-2 0,8-3 0,6-1-553,3-2 1,-41 6 0,1 0-1,-1 1 1,-1-1 0,3 0-1,-1-1 39,2 0 0,-1-1 0,2-1 0,-1 1 0,0-1 0,0 1 0,1 1 1,-1 1 281,1-1 1,-2 0 0,-1 3 0,-1-1 0,-2 1 0,1-1 0,1 0 0,1 1-120,-2-1 1,1 0-1,3 3 1,1-1 0,-4-1-1,0 0-108,2 0 1,-1 0 0,4 2 0,-1 1 0,-2-3-1,1 0 1,-1 0 0,0 1 0,-1 0 0,-2 0-93,-1 0 0,-1 0 1,-1 1-1,-1 1 0,47-7 1,-1 1-242,-3-1 0,-2 1 1,-8 0-1,-4-1-40,-6 1 0,2-1 1,-7 1-1,-4 1 624,-5 3 1,-5-3-1,-5 4 1,0-1 7,-2-1 0,-8 6 0,-1-1 1,-6 3 9,-5 1 0,-3 0 0,-2 0 0,-3 0-35,-5 0 1,3 5 88,2 4 0,-7 0 0,-2 1 0,-1-2 0,0 1-54,2-3 0,0 0 1,3-5-1,0 2 37,-1 1 1,5 0 0,2-4-1,4 0 23,3 0 0,1 0 0,-4 0 0,0 0-15,-2 0 0,-3 0 0,-1 2-1,-3 2 1,-9 7-1,-4 5 1,-2 0 72,-2-3 1,-6 5 0,-2 4 0,-2 6-61,2 5 1,-3 8-1,4 6 1,0 6 58,3 4 0,3 5 0,1 3-80,0 1 1,5 7-1,2 2 1,1 5-1,-1 0-35,-1-6 0,-2-1 1,-6-7-1,-3-2-34,-8-5 1,-17-3 0,-18-5 0,-14 0 11,-11-2 1,27-27 0,-2-2 0,-1 3-1,-1-2 1,-3 1 0,-2-1 11,0-1 0,-1 0 0,-6 1 0,-2-1 1,-1 1-1,-2-2 0,-4 2 0,-1 0-231,-7 2 1,-2 2 0,-3 2 0,-2 1 0,23-6 0,-1 1 0,-1 0 251,-4 1 0,-1 1 0,0 0 0,-2 2 0,0 1 0,-1 0 0,-4 1 0,-1 2 0</inkml:trace>
  <inkml:trace contextRef="#ctx0" brushRef="#br0" timeOffset="1.38591E6">3423 15081 8355,'-5'7'-165,"-4"-1"0,-2-2 0,0 1 1,2 1 22,0-1 0,1 5 0,-4-2 1,-1 2-1,2 0 0,2-4 1,2 1-1,0-1-24,0-1 1,3-1 4,-5-4 77,7 0 0,-9 0 0,4 0 0</inkml:trace>
  <inkml:trace contextRef="#ctx0" brushRef="#br0" timeOffset="1.38632E6">3435 14461 8355,'-8'-27'-44,"0"2"1,4 8-1,-3 1 1,1 2-1,2 3 1,0 1-1,-1 3 1,-2 2 167,-3 2 0,0 9 1,1 6-1,0 9 1,-2 6-95,-4 6 0,2 10 0,-5 8 0,1 8 20,1 6 1,-1 9 0,5-1 0,1 5-56,2 7 0,4 2 1,5 7-1,0-3-9,0-6 0,5 2 0,4-6 0,2-1 3,1-6 0,6-2 0,3-10 0,2-5-32,2-5 1,4-12 0,2-4 0,4-5 31,3-3 0,4-7 1,1-5-1,5-3 19,4-5 0,7-3 1,2-6-1,7-3-1,6-4 1,13-9 0,0-2 0,2-2-39,4 0 0,0 1 0,-43 7 1,-1 0-1,1-1 0,-2 0-33,47-15 1,-46 14 0,-1 1 0,44-11 0,2 1-117,2-1 1,-2 0 0,0 0 0,-2 0-26,-2 1 0,2 3 0,-1 0 1,-4 1-267,-7 0 73,4 2 0,-20 6 0,10 0 0</inkml:trace>
  <inkml:trace contextRef="#ctx0" brushRef="#br0" timeOffset="1.3869E6">3125 14697 8355,'13'-13'-140,"-1"1"0,6 1 0,3 0 0,4 0 0,4-3 1,5 0-1,6-1 0,5 0 231,4-2 1,6-5-1,4 2 1,4-4-79,4 0 1,14-5 0,4 0 0,8 1-11,3 2 1,-43 12-1,0-1 1,-1 0-1,1 0 1,3-1-1,1 1-71,2 0 0,2 0 1,1-2-1,1 0 1,1 0-1,-1 1 1,0-2-1,-1 0 56,1-1 1,1 0 0,5 1 0,0 1 0,-1-1-1,-1 1 1,-1 1 0,-1 0-19,0 1 1,-1 0-1,2 0 1,-1 0-1,0 1 1,0 0 0,0 0-1,-1 1 3,1 1 1,0 0 0,-1 0 0,-1 0 0,-3 2 0,0 0 0,-3 0-1,0 0 23,-2-1 0,-1 1 0,1 2 0,0 1 0,-4-2 0,-1 1 0,41-6 15,-7 2 0,-7 5 0,-7 3-15,-4 3 0,-9 1 0,-6 1 0,-6 2 0,-2 2-131,-3 2 1,-3 6 0,-4 3 0,-4-1 82,-3-1 0,-1-2 1,0 1-1,-2 1 21,-2 2 0,-2-1 0,-3 6 0,0 0-36,-1-2 0,-1 4 1,0-2 66,2 2 0,4 6 0,2 0 0,-3-1 0,-2-2 0,-1-1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32:59.02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14486 7553 7596,'-6'-5'0,"6"-2"-132,7 0 1,0-3 0,3 5 0,2-1 0,3 1 233,1 2 1,1-3-1,1 2 1,2 1-1,2 2 1,0 1-1,0 0 146,-1 0 0,1 0 0,5 1-169,2 4 0,1-3 1,-1 7-1,4 0 0,5 2-36,3 2 0,4-1 0,9 2 0,4 1-105,3 2 0,5-1 0,1-4 0,2 1-32,3-1 0,-3-3 1,2-3-1,2 0 71,1-3 1,7 2-1,-5-1 1,1-1 5,-1-2 0,5-1 0,-7 0 1,5 0-57,5 0 1,0 0 0,12-1 0,2-3-6,0-4 0,-44 1 0,0-1 0,-3-1 0,0 1 0,0 0 1,1 1 1,-2 0 0,-1 0 0,46-1 0,-11 1-85,-7 1 0,-15-2 1,-5 4-1,-9 1 0,-6 2-352,-4 1 513,-6 0 0,-2 0 0,-5 0 0</inkml:trace>
  <inkml:trace contextRef="#ctx0" brushRef="#br0" timeOffset="500">14585 7466 8355,'7'-5'0,"8"3"-213,-2-2 1,3 3-1,-1 1 1,2 1-1,-2 2 346,-1 1 0,4 2 0,2-4 0,4 2 0,1 1 0,-1-1 0,3 0 0,2-1 127,4-2 0,4 0 0,4 2 0,5 1-121,2-1 1,6-2 0,1 1 0,1 1-42,3 1 0,3 0 0,3-4 1,3 0-137,1 0 0,5 1 0,5 2 0,-2 1-39,-1-1 0,8-2 0,1 1 0,1 0-7,-2 2 1,-2 2-1,5-3-1,0 1 0,-7 0 1,0-4-1,1 0 1,-2 0 61,-2 0 1,0 0 0,-1 0-1,-2 0-21,3 0 1,-6-4-1,2 0 1,-4 1-47,-5 2 1,-2-4-1,-4 1 1,-4 2-174,-3 0 0,-3 2 0,-2 0 0,-6 0-709,-6 0 763,2 0 1,-10-5-1,4-2 1</inkml:trace>
  <inkml:trace contextRef="#ctx0" brushRef="#br0" timeOffset="1529">19769 7590 8268,'7'-5'68,"4"3"0,-4-3 0,6 5 0,0 0 0,2 0 0,3 0 0,2 0 0,2 0 115,1 0 1,3-4 0,3 0 0,4 1 0,5 0 0,3 0 0,4-1-73,4 1 0,6 2 1,4 0-1,6-2 1,6-3-45,7-1 0,4 5 0,8-4-17,1 1 0,-40 3 0,1 1 0,2-2 0,0-1 0,2 1 0,1 1-56,-3 0 0,2 1 0,5-2 0,1 0 0,-7 1 0,0 0 0,1 1 0,-1-1 3,1 2 1,-1-1 0,-4 1-1,0 0 1,0 0 0,1 1-17,-2 1 1,1 1-1,46-2 1,-2 4 0,-5 0-1,-7-1-106,-9-2 0,-5 1 0,-8 0 0,-3 2-89,-5 2 1,-9-3 0,-6 3 0,-8-1-623,-4-3 0,-11-1 836,-2 3 0,-9-4 0,0 3 0</inkml:trace>
  <inkml:trace contextRef="#ctx0" brushRef="#br0" timeOffset="2567">12402 8818 8355,'7'-5'0,"4"2"38,-2-5 1,2 5 0,2-1 0,2 2-30,2 2 0,1 6 0,-2 1 1,5 1-1,3-1 0,0-2 1,1-2-1,1-2-188,3-1 1,-1 0 0,5 0 0,1 0 306,2 0 0,7 0 0,4 0 0,4 0-11,3 0 0,5-1 0,0-2 0,7-2 8,9-2 0,5 3 0,6-3 1,1 0-23,0 0 1,4 4 0,1-1 0,1 3-10,-1 1 0,0 0 0,-2 0 1,2 1 14,2 3 1,-5-2 0,4 3 0,-2-1-35,0 1 1,-41-3-1,0 0 1,0-2-1,1 0-35,1 0 0,1 0 1,-3 0-1,0 0 1,2 0-1,0 0 0,0 0 1,0 0-1,-1 0 1,0 0-1,1 0 0,0 0 44,-2 0 1,0 0-1,49 0 1,-4 0-20,-4 0 1,2 0 0,-2 0 0,-2 0 6,-1 0 1,-5-4-1,-2-2 1,-1 1-7,-2-1 1,3-4 0,0 3 0,0-1-3,-2 0 1,2 4-1,2-3 1,0 0-20,-5 0 1,8 4 0,-11-2 0,1 1-33,3 0 1,-9-5-1,4 5 1,-2 0-1,-3-1 0,0 3 0,-4-3 0,-1 1-374,-3-1 0,-2 1 1,-8 4-1,-4 0-124,-3 0 0,-4 0 0,-8 2 1,-7 2-720,-7 4 496,-5-2 1,-6 5 0,-1-5 0</inkml:trace>
  <inkml:trace contextRef="#ctx0" brushRef="#br0" timeOffset="15324">3696 13581 8256,'0'12'-204,"1"-4"0,2 1 0,1 0 1,0 2-1,0 2 0,2-2 1,-1-2 174,1 0 1,4-3 0,-3 4 0,1-3-55,0-2 0,0 4 1,5-4-1,-1 1-80,1-1 0,-1 5 0,0-3 0</inkml:trace>
  <inkml:trace contextRef="#ctx0" brushRef="#br0" timeOffset="15980">3721 13605 8355,'0'-12'-982,"-4"0"0,1-1 1231,4 1 0,5 5 1,7 1-1,3 2-96,0 0 1,6 0 0,-1 5 0,2 3-58,2 5 1,-4 6-1,-1 3 1,3 1-113,0 3 0,-2 2 0,-2 0 1,0 1-60,0 0 1,-3 0 0,-1 0 0,-4-1-103,-3 1 1,-4-1 0,3-2 0,0-3 0,-1-1-71,-1-3 0,3-5 0,-2-3-4,1-2 1,-3 3 207,4-3 0,0-7 0,5-5 0</inkml:trace>
  <inkml:trace contextRef="#ctx0" brushRef="#br0" timeOffset="16213">3994 13556 8355,'6'-20'-130,"4"3"1,-6 4 0,0 2 0,0 4 0,1 7 0,-3 9 139,0 6 1,-4 4-1,-2 6 1,-3 1 0,-2 3-1,-2 4 1,-4 3 0,-2 0-1,-1-2-21,3-1 1,1-4-1,2 3-199,-1-2 1,6-1 0,3-4-112,3 0 1,1-1 0,0 1 0</inkml:trace>
  <inkml:trace contextRef="#ctx0" brushRef="#br0" timeOffset="16662">4316 14163 8355,'0'-6'-580,"4"-1"0,2 4 741,1-1 0,-3-4 1,3 2-1,-1 1 57,1-1-246,-4-4 1,8 9-1,-4-5 1,1 2 0,-1-1-1,-1-2 1,-2-1-1,0-1 1,0 1-107,-1-2 1,-2-1 0,-1-1 106,0 0 1,-1 5 78,-3 3 0,-3 2 1,-6 2-1,2 2 1,2 2 8,0 4 1,1 7-1,-4 3-40,-1 1 1,7-2 0,1 4-1,4-1 1,1 0-56,0-4 0,3 2 0,4-1 0,6-4-246,5-3 1,9 0-92,6-6 0,2 0 0,3-4 1</inkml:trace>
  <inkml:trace contextRef="#ctx0" brushRef="#br0" timeOffset="16953">5110 13494 8157,'0'-21'0,"-2"2"-101,-2 1 0,-3 3 1,-5 6-1,0 5 203,-1 3 0,1 2 1,-2 3-1,-3 6-121,-3 5 0,0 5 0,1 4 29,1 1 1,-2 0 0,4 0 0,4 0-1,4-1 64,2 1 1,-2 0 0,4 0-82,1 0 1,3-5 0,4 1 0,4 0-1,4-2-187,0-3 0,6-2 0,3-1-267,2-1 0,3-5 182,3-3 1,-3 3 0,5 0 0</inkml:trace>
  <inkml:trace contextRef="#ctx0" brushRef="#br0" timeOffset="17135">4800 13791 8355,'5'-8'-60,"3"1"1,5 2-1,3 1 1,5-1-1,4 0 1,4-1-69,4 1 0,3-3 0,1 2 0,0 1-310,0-1 0,1-4 0,-1 4 0</inkml:trace>
  <inkml:trace contextRef="#ctx0" brushRef="#br0" timeOffset="17673">5531 13308 8355,'0'-20'-97,"0"-3"0,-1 9 0,-2-2 0,-2 2 253,-2 1 0,0 5 0,-3 1 1,2 2-1,-2 2-117,-1 2 0,-1 2 0,0 3-121,-1 4 1,2 3 0,3 2-1,4-1-21,2 1 0,4-1 0,2 1-18,4-1 0,3 0 0,2 1 0,-1-1 1,-4 1-1,1-2 1,-1-2 5,-1-1 0,4 1 82,-3 3 1,3 1-38,1-1 1,-5 0 0,-1-1 151,-1-2 1,-3-2-50,2-3 0,-3-2 0,-1 7 0,0 0-22,0 2 0,-4 2 0,-1-1-5,-2 1 1,4-1-1,-3 0 1,2 1 7,0-1 0,0-4 0,3 1 0,-2 0 39,-1 2 0,0 2 1,4-1 30,0 1 1,0-1 0,0 0 15,0 1 0,0-1 0,0 1 0,0-1 50,0 0 1,0 1-1,0-1 1,0 2-56,0 3 0,4-4 0,0 4-85,-1-3 0,-2-1 0,-1 3 1,0 0-1,0-1-161,0-1 1,0-2 0,0 1 0,1-2-206,4-3 1,3 3 0,7-4-168,2 0 1,0 3 372,0-6 0,2 0 0,6-4 0</inkml:trace>
  <inkml:trace contextRef="#ctx0" brushRef="#br0" timeOffset="18017">5941 13531 8250,'-2'-23'0,"0"2"-564,-3 4 703,-4 9 0,6 3 0,-4 6 1,0 3-1,0 6 99,-2 5 0,2 0 0,0 6 1,1-1-224,4 0 0,0 3 1,2-4-1,0 2-133,0 0 1,4-6 0,2 1 0,1-2-68,2-1 0,3-7 0,0-1 0,2-4 68,2-1 0,-2 0 0,3-1 1,-2-4-47,1-3 1,-3-4 0,0-3 0,-4-3 98,-4-2 1,3 5 0,-3-3 0,-3 2-3,0-1 1,-8-3-1,-2 3 1,-4 2-61,-5 1 0,2 7 0,-4 3 0,-1 3 51,1 1 1,4 1 0,-2 3 0,4 5 68,0 2 1,1 6 0,-1 3 0</inkml:trace>
  <inkml:trace contextRef="#ctx0" brushRef="#br0" timeOffset="18321">6462 13667 8355,'-9'0'-759,"1"2"562,-2 2 0,1 3 0,-1 5 1,2 2 385,-2 3 0,1-2 1,-1 4-1,3 0-309,2 1 0,-1-4 0,3 3 0,-1-1 1,1-3-1,2-1-159,1-1 1,0-1 0,0 0 0</inkml:trace>
  <inkml:trace contextRef="#ctx0" brushRef="#br0" timeOffset="18543">6883 13283 8526,'-4'-6'0,"0"6"-465,1 7 0,-2 2 0,1 2 599,1 2 1,1 7-1,2-2 1,0 1-1,0 3 1,2 1-1,1 2 1,2 0-353,2 0 0,-3-2 0,3-1 0,0-2-183,0-3 1,1 11 0,5-2 0</inkml:trace>
  <inkml:trace contextRef="#ctx0" brushRef="#br0" timeOffset="19011">7156 13097 8355,'0'-25'1,"0"6"66,0 2 0,2 9-67,2 4 1,-2 2 0,7 2 0,0 2 0,2 2 0,0 4-92,-2 3 0,0 3 1,-3 1-1,-1 2 30,1-2 0,2 3 0,-4-2-2,-1 0 0,3-3 0,-2 0 1,0 0-25,1 4 0,-3-3 1,2 2-1,-3-2 64,-1-1 1,0-1-1,-1-1 1,-2-1 31,-1-2 0,-4-4 0,4 4-11,1 2 0,1 1 0,4 0 17,2-3 1,3 2 0,5-5 0,1 2 11,-1 3 0,0 1 0,1 1 0,-2 1 18,-3-1 0,2 1 0,-5 0 0,1 2 109,-1 2 0,1 4 1,-3-3-1,2 0 46,2-1 0,-3 4 0,4-3 16,2 1 0,-3-2 0,1 2 0,0 0 1,-1-1-8,-3 0 1,-2 4-1,-2-2 1,0 0-194,0 1 0,-6 0 1,-2 3-1,-4 1-100,-5 0 0,-2 0 0,-6 1 0,0 0-253,0-1 0,-4 3 0,1-9 1,0 2-989,2-1 802,6-5 0,-3 3 0,4-5 0</inkml:trace>
  <inkml:trace contextRef="#ctx0" brushRef="#br0" timeOffset="24683">4093 14263 8355,'-13'0'-119,"1"0"0,11 0 0,6 0 0,9-2 90,7-2 1,7 1 0,7-6 0,5-4 0,8-5 0,9-4 0,9-4 0,7-1 0,7-4 83,7-2 0,-41 14 1,1-2-1,4 1 1,2-1-1,1 0 1,2 1-1,2-1 1,2 0-1,5 0 0,0 0 1,2-1-1,1 1 1,3-2-1,1 0-109,4 0 1,0-2 0,-5 1-1,1-1 1,7-3 0,1 0-153,-6 3 1,0 1 0,1-1-1,1 0 1,0 0 0,-1-1 131,-1 2 1,-2 0-1,-10 4 1,-2 0 0,-3 1-1,0 2 1,-6 3 0,-3 2-1,35-5-307,-16 8 1,-13 3 0,-24 8 380,-9 2 0,-7 4 0,-15 6 0,-5 1 0,2 0 0,1 2 0</inkml:trace>
  <inkml:trace contextRef="#ctx0" brushRef="#br0" timeOffset="25061">4291 13481 8091,'0'-27'-716,"0"2"0,0 7 253,0 10 1,0 6 753,0 2 0,7 5 1,6 3-1,7-3 36,8 1 0,10-5 0,12 5-178,6-1 1,6 2-1,5 6 1,3 0-1,4 4-54,5 4 1,5 6 0,5 3 0,1 1-94,4-1 1,-44-11 0,0 1 0,2-2-1,0 1 1,-1 0 0,1 0-39,0 1 1,1-1 0,-2-2 0,0-1 0,2 1 0,1-1 0,-1 1 0,0-1-78,-2 0 1,0 0 0,3 1-1,-2 0 1,42 12 0,-4-1 7,-5-2 1,-4-7 0,1-2 0,-8-3-175,-6-2 0,-10 0 0,-5 1 7,-2-1 1,-12 1-1,-3-1 1</inkml:trace>
  <inkml:trace contextRef="#ctx0" brushRef="#br0" timeOffset="38613">19893 7578 8355,'18'0'-80,"3"-2"1,4 0 0,4-2 0,4-1-1,4 1 1,4 0-18,5 1 1,6 2-1,5 1 1,2 0 0,6 0-1,4 0 1,6 0 0,7 0 264,3 0 1,6 0-1,-1 1 1,-2 4-132,0 3 0,-5 4 1,4 3-1,-9 3-301,-6 2 1,1-4 0,-3 5 0,2-1-33,-2 0 0,4-4 0,-5-6 232,-1-2 0,-6 0 0,5 5 0</inkml:trace>
  <inkml:trace contextRef="#ctx0" brushRef="#br0" timeOffset="39647">12836 8892 8355,'0'-8'-997,"0"0"546,0-2 1,5 3 0,1 1 667,5 0 1,0-2-1,10 4-202,1 1 0,7 1 0,6 2 0,3 0 0,8 0 0,5 0 0,9-1 93,6-3 1,7-3-1,9-5 1,9-1 0,4 2-63,1 3 0,-41 2 0,-1 1 0,-4 1 1,1 0-1,2-2 0,1 1-36,0-2 0,0 1 0,4 2 0,1 1 0,-6 0 0,0 1 0,2 0 1,0 0-18,2 0 0,-1 0 1,-3-1-1,0 1 0,4 2 1,1 0-1,-2 0 0,1 0-32,-3 0 1,1 0 0,0 2 0,0 1 0,-3-1 0,1 1 0,-2 0-1,1 0-6,-2-1 1,0 1 0,3 1 0,-1 0-1,45 1 1,-1-1-38,2 1 1,-6-3-1,-1 3 1,-4-1-15,-4 0 0,2 0 1,-4-4-1,-1 0 38,-5 0 1,3 0-1,-3-1 1,2-3-22,3-4 1,-4-3 0,4-3 33,0-3 1,-10-2 0,3-6 0</inkml:trace>
  <inkml:trace contextRef="#ctx0" brushRef="#br0" timeOffset="51646">11596 10914 8694,'0'-25'0,"0"2"0,0 1 0,0 2 0,-1 3-440,-3 1 980,2 3 1,-3 0 0,3 1-171,-2-1 0,-1 5 0,-5 1 0,3 3 0,0 6 0,2 6-166,-1 7 0,-3 6 0,0 8 0,-2 5-55,-1 6 0,1 4 0,1 7 0,3 1 1,2 2-113,2-1 1,2 2-1,2-2 1,3 0-117,5-2 1,3-9 0,4-4 0,7-8-18,4-4 0,2-7 0,7-3 1,2-7-46,1-5 1,0-5 0,-2-7 0,0-9 44,0-5 1,0-14 0,1-5-1,-1-6 16,0-2 1,-5-1-1,-5-1-47,-5-3 0,-5 7 1,-9-2-1,-4 1 1,-4 1-73,-4 1 1,-12-5 0,-9 6 0,-3 2-177,-2 3 1,-2 10 0,-5 5-1,1 8 422,3 8 1,-3 5 0,3 9 0,0 6 256,4 4 1,-2 13-1,8-1 1,3 6-94,1 5 1,6-7 0,6 9 0,2 0-200,2-1 1,7-1-1,6 0 1,5-2-67,6-3 0,3 2 0,4-3-145,1 0 0,5 4 0,-2-3 0,1 3-32,0 1 0,-4-4 1,3 0-1,-3 0 1,-6-1 121,-5-3 1,-1 1 0,-4-3 0,-3-2 2,-3-3 0,-3-5 0,-4 2-253,0-1 0,0-1 0,1-6-763,4-3 992,-4-3 1,10-10 0,-4-2 0</inkml:trace>
  <inkml:trace contextRef="#ctx0" brushRef="#br0" timeOffset="52513">12241 11162 8355,'0'-7'-162,"0"3"0,0 8 0,0 4 481,0 4 1,0 0 0,0 2 0,1 1 55,4 1 0,0 5 0,5-3 0,-2 0-387,2 0 1,1 0 0,1-3-1,-1 1-320,-3 0 1,3-3-1,-2-2 1,2-2-146,1-5 0,1-3 1,-1-1 211,0 0 1,1-5 0,-1-4 0,1-3-1,-2-3 84,-3-2 1,3-5-1,-4 3 1,1-2 278,0 1 0,-5 4 1,1 0-1,-2 2 190,-2 2 0,0 3-11,0 1 0,-2 7 0,-1 1-68,-1 7 1,0 5 0,4 5-1,0 2 51,0 0 0,0 5 0,2-5 0,0 2-198,2-1 0,6-5 1,0 2-1,4-5-103,2-3 0,5-4 0,-3-5 0,1 0 62,3 0 0,1-5 1,2-4-231,0-2 1,-4-5 0,-2-2 0,-1 0 97,-3 0 0,-5-3 0,-3 3 0,-2 1 0,-2-1 76,-2 2 0,-1-1 1,0 0 219,0 2 1,-5 2 0,-4 4-99,-2 1 1,3 5 0,1 0-1,0 6 15,0 5 1,5 3-1,-2 3 1,2 1-62,2 2 1,0-1-1,2-2-200,2 2 1,3-2 0,5 1 0,2-4-70,2-2 0,4-7 0,4 3 1,1-4 45,0-1 1,-4-1 0,-1-4-1,2-3 1,0-3 66,-1-1 0,-3-1 0,-6 2 145,1 3 1,-6-3-1,-3 3 79,-3-3 0,-1-2 0,-1 2-87,-3 3 0,2-3 222,-2 3 1,4 2-200,4 2 1,3 3 0,6 1 0,-1 0 60,0 0 0,5 1 0,0 2-21,-2 1 0,3 6 1,-2-3-1,-1 1 1,-1 0-15,-2 2 1,-3 1 0,-2 1 0,-2 1-15,-2-1 1,-3 0 0,-4 2-1,-6 1-132,-5 2 0,0-1 0,-4-3 0,1-1-580,2 1 0,3-2 0,0-3 360,1-4 0,-1-3 0,1-1 1</inkml:trace>
  <inkml:trace contextRef="#ctx0" brushRef="#br0" timeOffset="53728">13457 10654 8355,'-13'0'154,"6"5"0,3 3 1,3 3-1,1 3 1,1 1 1237,3 2 0,-1 6-1140,5 2 0,1 1 1,3 7-1,0 2-164,1 1 0,-1 1 1,-1 0-1,-1 0-657,-2 0 1,-4-1 0,3-3-121,-1-4 0,-2-2 0,-4-4 0,0-1-443,0-1 1,0-6 927,0 1 0,-11-2 0,-3-1 1</inkml:trace>
  <inkml:trace contextRef="#ctx0" brushRef="#br0" timeOffset="53729">13432 11050 8355,'0'-6'73,"0"-5"1,1 9 0,3-2-1,5 3 1,2 1 357,1 0 0,2 4 1,4 0-1,5-1-460,5-2 1,2-1-1,-2 0 1,0 0-205,0 0 1,-2 1-1,-2 4 1,-4 3 136,-3 3 0,-3 1 0,-3 1 0,-2-1 240,0 1 0,-7-1 1,2 0-1,-2 1 237,-2-1 0,0 2 0,-2 1 0,0 2-398,-2-2 1,-1-6-1,5 0 158,0 0 1,6-3 0,2-3-2897,3-6 2003,2-4 0,-1-11 0,0-1 1</inkml:trace>
  <inkml:trace contextRef="#ctx0" brushRef="#br0" timeOffset="53730">13903 10840 8355,'-12'0'-436,"-1"0"1,6 1-1,3 3-221,3 4 0,2 2 657,3-2 0,9 9 0,6-3 0</inkml:trace>
  <inkml:trace contextRef="#ctx0" brushRef="#br0" timeOffset="53731">14213 11100 8355,'0'-12'1143,"0"-1"0,0 1-813,0-1 0,0 1 0,-1 1 194,-3 3 1,1 2-51,-5 6 0,-1 2-929,-3 2 1,-1 4 0,1 7 0,0 3-1,1 0 0,2 0 0,-2 3 0,4-3 348,1 1 1,-4-3-1,6 4 1,1-2-1,2-3-121,1-1 1,1-2-1,3-1 42,4-3 1,3 2 0,2-6 0,1-3-45,2-3 0,-2-5 0,3-6 1,-4 1 201,0 0 0,-1-5 0,-1-1 0,-1 0 196,-2 0 0,-5 0 0,1 3 90,-3-1 1,3-1 181,1 5-271,-1 5 1,0 3 0,0 8 0,0 4-1,2 3-114,2 2 1,-1 3 0,1 1 0,0-2-217,-1-1 1,4-2 0,-3 0 0,4 1 36,0-1 1,-4-4 0,0-1 105,2-1 0,1-2 0,2-5 99,-1-4 0,-4 0 0,0-5 0,1 1 53,-2-5 0,2 1 0,-3-3-64,1 2 1,0-2-1,2-1 1,-1 1-1,2-1 1,1 2 88,2 4 1,-1 0 0,-1 5-7,-3-1 0,3 5 0,-2-1 0,2 6 22,1 5 0,-4 7 1,0 3-1,1 1-210,-2 3 1,0 0-1,-5 0 1,2-1-679,-1 1 1,4-4 0,1-1-139,3-4 1,7-6-1,2-1 1</inkml:trace>
  <inkml:trace contextRef="#ctx0" brushRef="#br0" timeOffset="54052">14982 10951 8821,'-12'-7'231,"10"2"0,4 5 0,10 0-1505,0 0 647,1 0 1,-1 11-1,1 3 1</inkml:trace>
  <inkml:trace contextRef="#ctx0" brushRef="#br0" timeOffset="54053">15044 11237 8355,'-7'12'1529,"-4"-5"0,10 4-261,-3-3 1,2-1-1950,2 1 0,2-5 0,2 1-2914,4-2 2950,-2-2 1,5 0-1,-5 0 1</inkml:trace>
  <inkml:trace contextRef="#ctx0" brushRef="#br0" timeOffset="54378">11931 12229 8355,'-19'-18'551,"2"4"0,13-3 278,12 4 1,14 6-1,23 3 1,7 2 0,4 2-605,4 0 0,10-4 1,2 0-1,10 0-49,8-2 0,-39 6 1,1-1-1,2-2 0,0 0 1,3 1-1,0 0-158,0 0 1,0 0 0,5 0 0,0 0 0,-4 1 0,-1 1 0,0-1 0,0-1-122,1 0 0,-1 0 1,-4-3-1,1 0 1,3 1-1,0 0 1,-2-1-1,-2 0-134,-3 1 0,1 0 0,1-2 1,-1 0-1,34-5-486,-1-5 0,-8 0 0,-11 3 0,-7 1-2080,-9 0 2188,-4 5 1,-8-4 0,0 4 0</inkml:trace>
  <inkml:trace contextRef="#ctx0" brushRef="#br0" timeOffset="54971">17103 10616 8355,'0'-23'-12,"0"1"0,0 3 0,0 1 144,0 3 0,0-3 0,0 1 1,-2 2-1,-2 1 0,-5 3 270,-6 3 1,-1 8 0,-3 10 0,-2 5 0,-1 7 0,-4 4 0,0 4 145,0 2 0,-3 7 1,0 5-1,1 2-446,2 4 1,3 1 0,2 8-1,6-4-143,5-4 1,5 6-1,5-9-139,0-1 0,7-3 1,4-8-1,7-3 1,4-5-176,4-6 0,7-10 1,0-8-1,3-2-295,1-2 0,0-6 1,0-4-1,-1-3-223,-3-4 0,0-4 0,-6 3 587,-4-1 0,5-1 0,3-5 0</inkml:trace>
  <inkml:trace contextRef="#ctx0" brushRef="#br0" timeOffset="55781">17400 11001 8355,'5'-13'0,"-1"1"0,0 0 0,-3-1 463,3 1 0,-2-1 0,2 1 903,-3 0 0,-1-1 0,0 1-1045,0-1 0,-5 7 0,-3 1 1,-4 4-316,0 1 0,0 1 0,-2 4 0,-1 3-27,-2 3 1,-1 3-1,3 1 1,-1 3-63,0 1 1,4-2 0,2 2-90,2-1 0,5 2 0,-1-3 0,3-1 0,1 1-382,0 0 1,4-5-1,2-5 211,0-2 0,4 0 0,5-5 0,2 0 0,-2-2 0,0-2 14,2-4 1,-4-7 0,4-3 290,-3-2 1,-6 4-1,0-5 1,0 0 243,-1 2 0,0-3 0,-4 4 0,1 0 604,-1 0-637,-2 2 1,-2 9-1,-2 4-114,-1 6 0,-1 5 0,2 7 0,-1 3 11,1 2 1,1-1-1,2 3-93,0-1 1,0-2-1,0 2 1,2-5 0,2-2-87,4-2 1,3-3-1,3-3 1,1 0-57,2-3 0,3-3 1,-2-4-1,0-5-25,0-2 1,3-1-1,-5-1 1,0 1 116,-3 0 1,0-1-1,-2 0 1,-2-3 116,0 0 1,-5-1 0,3 5 0,-2-1 642,-2 1-404,4 5 1,-4 2-214,5 5 1,-4 5 0,4 3-1,2 3-148,1 2 1,-3-1-1,0 1 1,2-1-15,1 0 1,3 1 0,1-2 0,2-3 0,-2-4 81,-1-2 0,-1-2 1,4 0 0,-3-4 1,2-2-1,-3-1 93,-5-2 0,2-3 0,-6 0 0,-2 0 0,1-1 56,1 1 0,-2-1 0,3 1-102,1 0 0,-4 1 0,7 1 0,0 3-34,2 2 1,2 0 0,-1 5 0,1 0-1,-1 0 43,0 0 1,5 7-105,-1 6 0,0 1 0,-7 6 0,-2 2 0,0 2 0,-1 0-322,-1 1 0,-1-1 0,-2-4-808,2-3 422,-3-3 0,10-2 0,-4 1 0</inkml:trace>
  <inkml:trace contextRef="#ctx0" brushRef="#br0" timeOffset="56303">19434 10939 8355,'0'-18'-26,"-5"4"1,4-4 0,-4 6 0,4-1 0,1 1 389,0 0 0,1 1 1,2 4-1,3 7-1,1 7 0,-1 8 0,3 3 0,-4 1 0,-1 4-143,1 5 1,0-2 0,-2 3-533,1-3 0,0-1 0,-4-1 0,0-2-445,0-2 0,0-5 1,1 2-1,4-5 218,3-3 1,3-9-1,1-7 1</inkml:trace>
  <inkml:trace contextRef="#ctx0" brushRef="#br0" timeOffset="56486">19410 10356 8355,'-25'-12'-200,"7"3"1,7 4 0,10 2-813,7 4 1,5 4 1011,2-1 0,5-3 0,1 5 0</inkml:trace>
  <inkml:trace contextRef="#ctx0" brushRef="#br0" timeOffset="56803">19844 10220 8355,'0'-31'1368,"0"6"-908,0 6 1,0 14 0,0 5 0,0 8 0,0 8-10,0 9 0,4 6 0,0 7-284,-1 3 1,2 5 0,1 8 0,-1 4-41,1 2 1,3 2 0,-2-1 0,2-2 0,-2-2-356,-2-2 0,3-3 0,-2-8 123,1-7 0,-3-5 1,3-7-1,-2-2-3393,-2-2 1751,4-3 1,-6-13 1530,3-5 1,-13-5-1,-5-8 1</inkml:trace>
  <inkml:trace contextRef="#ctx0" brushRef="#br0" timeOffset="57093">19769 10802 8355,'0'-12'866,"7"4"1,4 1 0,6 0 0,3 0-942,7-3 0,-1-1 134,7-1 1,0 0 0,6-1 0,1 1 0,1 1-1,-1 1 1,-2 3 0,-2 2 0,-3 2-1679,-4 2 0,-3-5 0,-1-1 0</inkml:trace>
  <inkml:trace contextRef="#ctx0" brushRef="#br0" timeOffset="57666">21233 10319 8355,'-13'-37'162,"1"6"0,1 6 259,3 8 0,1 4 0,4 6 0,-1 9-189,1 9 0,2 12 0,2 10 0,2 4 0,2 6 0,2 5-133,3 5 1,0 3-1,-1-5 1,0-3 0,0 1-456,2-1 0,0 0 1,-1-4 134,-2-7 1,-1-5 0,3-9 0,-3-2-9,-2-4 0,-1-8 0,-2-2 1,0-3 171,2-5 1,1-5 0,-5-6 35,0 0 0,4-5 0,1-1 0,2-1 118,3-3 0,1 0 0,1 1 0,1 5 0,-1 2 91,0 1 0,1 2-167,-1 3 0,1 3 0,-1 5 0,0 1 0,-1 3-33,-2 4 0,0 9 0,-3 4 0,-1 2 0,1 2-172,-3 0 0,-7-1 0,-3 1 154,0 0 0,-7-2 0,4-2 1,1-4-16,-2-4 1,0-6 0,-2-2 0,1-4 0,-1-1 0,1 0-937,0 0 580,-1 0 1,5-6-1,1-2 103,2-3 1,-5-7-1,3-1 1</inkml:trace>
  <inkml:trace contextRef="#ctx0" brushRef="#br0" timeOffset="58004">21704 11001 8355,'-12'0'446,"5"-1"1,4-2 0,4-3-1,5 1 1,2-2 0,5 0 188,2-3 1,7-2-1,-2-5 1,4-3 0,1-2-742,0 1 1,3-2 0,0 2 0,-3-1 0,-4 0 0,-4 2-132,-1 3 1,-8 0 0,-4 5-498,-3-1 0,-2 2 1,-5 3-1,-6 4 505,-7 2 1,-5 2-1,-2 3 1,-1 4-1,-2 7 785,1 4 0,-1 4 1,3 5-260,3 2 1,6 4 0,2-2 0,5 0-81,6 4 0,3-1 0,2 1 0,5-4 0,6-2-275,7-5 0,10-2 0,4-10-567,3-5 1,7-4 0,1-4 0,1-5-460,1-6 0,-6-6 0,3-7 1</inkml:trace>
  <inkml:trace contextRef="#ctx0" brushRef="#br0" timeOffset="58984">12700 12985 8355,'0'-30'102,"0"4"1,0-3-1,0 3 1,0 2-1,0 2 1,-1 4 0,-5 3-1,-5 5 1,-4 4-1,0 3 1,0 3 0,-1 4-1,0 4 1,-1 5-1,1 2 1,-1 3 0,2 1-1,3 4 1,2 4-1,3 2 1,2-2-1,2-1 1,3-1 0,3 0-1,4 0-62,4-1 0,0 1 0,9 0 0,2-1 0,2-2-131,1-2 0,1-5 0,1 3 0,2-3 0,-1-1 0,-3-3 1,-3 0-1,-3 0 0,-2 2 0,-5-1-67,-2 1 0,-8-1 163,2 0 0,-5 1 1,-7-1-27,-9 1 1,-2 3-1,-4 2 1,-4 0-1,1 1 1,-1-1 0,0-1-454,3-6 1,-3 0-189,11-7 0,5-1 221,7-8 1,8-7-1,3-7 1</inkml:trace>
  <inkml:trace contextRef="#ctx0" brushRef="#br0" timeOffset="59344">13097 12613 8355,'-11'-19'68,"3"2"1,2 10-1,6 7 505,0 7 1,0 6 0,0 3-168,0 5 1,4 8 0,2 4 0,1 4-213,2 5 1,-2 2 0,0 5-1,-1 1 1,-2-1 0,0 1 0,0 0-1,-1-2-350,-2-3 1,3-3 0,0-9-257,-1-4 0,3 0 0,-1-5 0,2-4 1,1-5-1,1-4-1027,-1-3 0,0-2 506,4-6 687,1 0 0,-6-6 0,-2-1 1</inkml:trace>
  <inkml:trace contextRef="#ctx0" brushRef="#br0" timeOffset="59993">12973 13171 8355,'5'-18'-17,"2"5"1,10-1 0,1 6-1,1-2 1,3-1 0,1 0-1,2 1 1,1 2 0,2 0 51,1 1 0,1-3 0,-2 5 51,1-2 1,-2 4 0,-5-1 0,-2 2-23,-2 2 0,-2 0 0,-3 2 0,-2 2 177,-3 4 0,3 5 0,-4 2 0,0 3-81,-3 1 1,1 2 0,-1 3-2,-1 1 1,3-4-1,-1 0 1,1 1-1,1 0-68,-1-2 0,1 2 0,3-5-233,-2-2 1,-4-2-238,5-5 299,-7-3 1,4-10 0,-6-3 0,0-3-19,0-2 0,0-3 0,0-2 0,1-2 38,3-2 0,3-1 0,6-2 1,-1 0-6,1 0 1,-1 2 0,2 2-1,1 5 65,1 2 0,1 3 1,-5 3-1,1 4-4,-1 2 0,1 2 0,-1 2 136,0 2 0,-5 3 0,-3 6 0,-1 4 0,0 2 206,1 1 0,0 2 0,-4-4 1,0 1-1,0 1-149,0 0 1,2-2-308,2-6 0,3-1 0,5-3 0,0-3-469,1-4 1,-1-2-640,1-4 0,5-7 0,1-7 0</inkml:trace>
  <inkml:trace contextRef="#ctx0" brushRef="#br0" timeOffset="59994">13729 12750 8355,'-12'-7'91,"0"-4"0,5 11 1,4 0-1,4 7-838,3 4 1,6 7-1,-3 1 1</inkml:trace>
  <inkml:trace contextRef="#ctx0" brushRef="#br0" timeOffset="60477">14213 13047 8355,'0'-31'27,"0"2"0,0 4 0,-1 6 0,-3 6 0,-5 8 0,-2 3 0,-1 4 0,-1 2 0,0 4-121,-4 3 0,3 1 193,-2 1 1,2 5 0,2 2 0,-1 4 124,1 1 0,5-1 0,3 1 1,2 0-171,2 0 1,0 0 0,2-2 0,2-2-357,4-5 0,9-2 0,5-3 0,4-3-480,3-3 1,5-5 426,-1-5 0,3-1 0,2-7 0</inkml:trace>
  <inkml:trace contextRef="#ctx0" brushRef="#br0" timeOffset="60478">14536 12477 8355,'0'-18'492,"0"4"0,0 11 0,0 13-129,0 6 1,1 9-1,2 6 1,1 0-28,-1 4 0,3 1 0,1 1 0,2 1-602,-1 4 0,-4-2 0,4 4 0,1-2-316,-3-2 0,4 2 0,-4-5 1,0-5-348,4-5 1,-4-3 0,-2-4 748,-3-3 0,-1-3 0,0-2 1</inkml:trace>
  <inkml:trace contextRef="#ctx0" brushRef="#br0" timeOffset="61260">14412 12886 8517,'1'-11'0,"3"3"0,4 4 0,5 2-394,3 2 1,-1 0 887,6 0 0,1-4 0,6-1-612,1-2 0,5-2 0,-2-3 0,1 0 0,-1-1 0,-2 1 0,-3-1 0,-2 0 0,-4-3-192,-5 0 1,-2-1 0,-3 5 0,-3 0 269,-3-1 1,-4 5-1,-1 0 729,0-2 1,-1 5 0,-2 2-313,-1 6 1,0 5 0,2 7 0,-1 3-74,-1 1 1,0 6-1,4 5 1,0 2-311,0 2 0,0 6 1,2 2-1,0-4-266,2-3 0,6-1 1,-2-6 13,3-5 0,2-1 0,-1-8 0,1-4 1,-1-3 92,0-5 0,5 0 0,-1-4 0,0 0 180,-3-3 0,0-4 0,-1 0 0,1-2 51,-1-1 0,-4 1 0,1 1 0,0 4-113,2 0 1,-2 2-1,-1 4 25,1 0 0,-2 1 0,0 3-52,-1 5 1,-1 2 0,-2 1-7,1 0 0,2-5 30,-2-3 0,3-2 0,5-2-101,0 0 0,1-6 0,-1-2 0,1-3 179,-1-1 0,0-1 0,0 1 0,-3 1 225,-1 3 0,-5-3 0,3 2 0,-2-2 457,0-1 158,0-1-606,-4 1 1,4 11 0,0 6 0,-1 9-50,-2 7 0,-1 6 0,0 5 0,0 4-154,0 6 1,0 11-1,-1 6 1,-2 4-405,-1 4 1,-5 1 0,0-4-1,0-5 118,0-2 0,-2-9 1,4-7-1,-1-4 108,0-4 1,0 2-1,-6-6 1,-1-3 233,-2-4 1,-3 2-1,2-7 1,-2 0 0,0-6 458,0-4 1,2-4-1,6-10-146,0-10 0,5-3 0,3-14 0,2-1-309,2-5 1,6-6 0,3-6 0,7-2-439,4 2 1,9 1-1,3 3 1,2 2-812,4 5 0,-7 4 1,9 2-364,0 2 1,0 10 1246,-3-2 0,1 3 0,-1-3 1</inkml:trace>
  <inkml:trace contextRef="#ctx0" brushRef="#br0" timeOffset="62970">16582 12973 8355,'12'-19'0,"1"-1"0,-1 5-132,1-1 0,0-1 1,1 3-1,0-1 1,-3-3 532,0-1 0,-6 4 0,0-3 0,-4 1 346,-1 1 0,0-5 0,0 5-518,0 0 0,-1 4 0,-4 2-355,-3 2 0,-3 5 1,-1 1-1,-1 3 17,1 3 0,0 6 0,1-2 0,1 3-63,2 1 1,5 5-1,-1 1 1,2 1 138,2 3 1,2 2 0,3 0-50,8 1 0,0 1 0,8 2 0,1 1-146,2-2 0,0 4 1,0-2-1,-2-2 1,-3-1-128,-1-1 0,-1 0 0,-6-1 0,-3-4 170,-4-3 0,-3-4 0,-2 0 0,-3-2 61,-4-3 1,-9 2 0,-2-6-1,-2-1 118,0-2 0,2-2 0,-3-3 0,4-5 199,4-2 1,1-7-1,8-2 1,3-4-78,0-1 0,5-1 0,5-1 0,9-2 1,5-4-1,4 4 1,3 1-180,4 2 0,3 3 0,1 2 0,0 4 0,1 5 42,-1 4 0,-5-2 0,-4 6 1,-3 1 39,-4 2 1,1 8 0,-7 5 0,-2 6 38,-4 1 0,-6 5 0,1-4 1,-3 4 124,-1 1 0,-1-2 0,-2-1 0,-1-3 58,1-1 1,2-1 0,1-5-109,0 1-122,0-6 0,0-7 0,1-9 15,4-2 0,-3-3 1,5-2-77,-1-5 0,2 2 0,-3-2 0,2-1 0,2 0-64,-2 2 1,4-2 0,-3 5 0,3 2 53,1 1 1,1 6 0,-1 1 0,0 1 44,1 4 1,-1 0 0,-1 4 0,-1 2-18,-2 4 1,0 7 0,5 3 0,-2 0-3,-3 0 1,3 0 0,-3-3 0,2 3-37,-2 1 0,3-4 0,-2 1 0,0-5 1,1-5-15,-2 0 0,-4-2-8,5-4 1,-1-1 156,4-3 0,-3-3 1,-3-6-1,0 1 0,-2-2 28,2-2 1,-5 2-1,5-4 1,-2 1-76,0 1 0,4-2 0,-2 3 1,0-2-25,4 2 0,1 1 0,2 3 8,-1 3 0,0 2 0,1 6 0,-1 2 48,1 2 0,-5 3 0,-1 5 0,0 2 49,-1 3 0,-1-4 0,1 5 0,1-1 0,-1-1-23,-1-1 0,5-2 1,-2-5-57,3-4 0,6-2 0,1-2 0,1 0 19,3 0 1,2-2 0,0-2-1,0-6-88,-4-5 1,3 2 0,-6-5-1,1 1 151,0 1 0,-3-1 0,-5 3 0,-3-1 103,-2-1 1,0-1 0,-5 5 0,0-1-67,0 1 0,-5-1 0,0 1 0,-2 1 61,-3 3 1,-1-2-1,-1 6-219,0 1 0,-2 3 0,0 4 0,0 5-141,3 2 1,2 5 0,-2 2-19,2 1 1,0 2-1,5 4 1,1-2-1,1-1-5,2-1 1,0-4-1,2 2-179,2-1 1,3-3-1,5-5 1,1-4 126,-1 0 1,0-3 0,1-6 0,-2-3 197,-3 0 1,3-3 0,-4-3-1,1-2 335,1-2 0,-7 2 0,4-3 0,-2 3 58,0 2 1,0 0 0,-4-1 933,0 1-972,0-1 0,0 8-336,0 5 1,0 5 0,2 8-12,2-1 0,-3 1 1,5-1-1,-2 0 1,1 1 8,2-1 1,-3 1 0,5-2 0,-1-2-266,-1 0 0,4-7 288,-3 2 0,3-2 0,0-4 0,-1-2 91,-2-4 1,-4-3-1,3-1 1,0-2-65,0-3 0,-3-1 1,4-5-1,2 0-99,1-4 0,4 0 0,-1 1 0,-2-3 48,3-4 0,-2-3 0,2-1 15,-5-1 0,1 0 0,-5-2 0,1-3 0,-3 2 30,-2 2 1,-2 2-1,0 11-7,0 2 1,-2 16 42,-2 8 1,2 17 0,-7 16 0,1 4 105,1 4 0,-2 6 0,4 5 0,3-1-204,0 2 0,2-1 0,0-2 1,0-2-215,0-2 1,2-4 0,2-6 0,4-4 83,3-7 0,6-3 0,1-10 1,2-5-1,5-6 128,3-5 0,0-8 0,-1-9 99,2-2 1,-3-6-1,3-2 1,-3 0-11,-1-4 0,-2 4 0,-2-3 0,-3 0 88,0-2 0,-9 2 0,4-1 0,-4-1-136,-2 2 1,3 0 0,-6-4 0,-1 1 64,-2 0 1,-1 7 0,0 5 0,0 7 339,0 4 0,-1 9 0,-2 6 32,-1 10 1,-4 8-1,2 12 1,-1 4-160,-2 5 0,-1 10 0,0-3 1,3 0-1,2 1-80,2 0 1,-2 2-365,0-1 1,3-4-1,6-6 1,4-4 0,5-8-202,3-4 1,3-3 0,5-6 0,-2-4-1537,-2-3 1,1-3-1,4-4 1</inkml:trace>
  <inkml:trace contextRef="#ctx0" brushRef="#br0" timeOffset="63720">19162 12973 8355,'12'0'418,"-1"-2"0,-1 0 0,-2-2-386,2 1 1,-4-3 0,3 2 0,-1 0 181,-1-1 1,3 2 0,-5-4 0,1 0 120,-1 0 0,3-1 1,-2-5-1,-1 1-341,1 0 0,-1-1 0,-2 1 0,3-1-235,1 1 1,-5 0 0,2-1 0,-1 1-277,1-1 1,-2 1-1,0 0 183,-4-1 1,-1 2 0,-5 2 0,-3 2 245,-4 1 1,1 2-1,-4 4 1,1 0 451,1 0 1,-1 6-1,5 2 1,-1 4-79,1 5 1,4 2 0,1 6 0,1 0-252,4-1 0,2 1 0,4 0 0,5 0-169,7 0 0,3-2 1,6-4-1,-1-5 0,3-6-586,2-2 1,1-2-1,4-5 467,-1-3 1,-5-3-1,1-6 1,-3 1 113,-1-1 1,-4-3 0,-4-1 0,-1 1 347,-5-2 1,-2 3 0,2-5 0,-1 3 8,-2 1 0,-5-2 0,3 2 0,-2 1 1301,0 1-121,0 2-1226,1 5 1,-3 7-1,3 9 1,-1 7 0,1 3-12,-3 0 0,4 7 0,-1-2 1,1-1-1,1 2-523,0-3 0,-3 0 0,3 1-13,-2-2 0,1-3 0,-4-6-5,3 1 0,3-8 443,-4-5 0,4-7 1,-4-8-1,-1-3-74,-1-1 1,-2-2-1,0-3 1,0-1 157,0 0 1,0-1 0,0-2 0,0-1-10,0 2 0,0-4 1,0 3-1,1 1-298,3 5 0,7-1 0,7 4 1,0 1 92,0 5 1,4 2-1,-1 7 1,2 1-964,2 2 1,0 1-1,-1 0 1</inkml:trace>
  <inkml:trace contextRef="#ctx0" brushRef="#br0" timeOffset="64012">20365 12365 8467,'1'-36'0,"2"5"0,2 6 0,4 7 0,4 5 0,7 4 0,2 2 442,-2 1 1,4 2-1,-4 4 1,4 0-110,1 0 1,-1 2-1,1 2 1,-1 5-328,-4 7 0,4 3 0,-5 6 0,-1 0-191,-6-1 1,-1 1 0,-6 0 0,-3 0-19,0 0 1,-9 3 0,-4 1 0,-6-1-329,-2-2 0,-2-1 0,-3 0 0,0 0 16,3-1 1,-1-3 223,6 0 1,-6-6-1,2 3 1</inkml:trace>
  <inkml:trace contextRef="#ctx0" brushRef="#br0" timeOffset="64294">20476 13084 8355,'6'7'263,"2"-3"0,3-2 1868,1-2 0,1 0-1640,-1 0 1,-1-6-2590,-2-2 0,-9 3 0,-7-1 0</inkml:trace>
  <inkml:trace contextRef="#ctx0" brushRef="#br0" timeOffset="65791">14647 6325 8355,'0'-19'-44,"-1"1"1,-3 6-1,-3-1 1,-2 2-1,3 2 1,-1 0-1,1 0 1,1-2-1,2-2 1,2 1-1,3-2 1,8-3-1,9-3 1,10-2-1,6 0 1,5 1-1,2-1 1,4 0-1,-1 1 1,-1 6-1,-1 4-44,-3 3 85,-1 5 0,-4-2 1,-1 6-1,-6 3-15,-1 4 1,-8 7-1,-3 3 1,-2 2 68,-1 2 0,-5 1 1,-1 1-1,0-2 0,0-3 1,1-1-1,2-3 0,1-1 1,4-3-1,3-3 0,4-4 1,1-2 163,2-2 1,8-5-1,1 0 1,2-2-185,4-3 0,-1-5 1,5-1-1,0 1 0,0 1 1,3 1-1,1 2 0,0 2 1,-1 2-1,-1 0-139,1 0 1,1 4 40,1-1 0,-3 3 1,-2 1-1,0 0-82,0 0 1,-2 0 0,2 0 0,-2 0 70,-2 0 1,2 0 0,-4 0 0,-3 0 100,-4 0 0,2 0 1,-4 0-1,-1 0 170,-2 0 0,-1 0 0,0 1 0,0 2-120,-1 1 1,-3 6 0,0-2-73,1 3 1,1-3 0,1 0 0,-2 1 0,-2-1 42,2 0 0,-2-1 1,0 3-1,1-2 13,-2 2 0,5-3 0,-5 1 0,2 2-27,-1 1 1,1 0 0,4-2 0,1 0-76,3 0 1,-3 5 0,4 1 0,-1-1 16,0 1 1,2-4 0,-4-3-1,2 2-82,-1 1 1,-2-4-1,-1-2 1,0 0 57,-1-1 0,-3 0 1,-2-4-1,-1 0-301,-3 0 1,-1 4-205,-1 0 1,-8 6 351,-5-2 1,-11 3-1,-8 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34:14.18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16197 7516 8355,'17'-11'-172,"1"1"0,1 3 1,3 0-1,2 2 0,0-1 1,1 4 69,0 0 0,4 2 0,1 0 0,2 0 1,2 2-1,2 0 0,3 4 185,2 1 0,1-4 0,4 2 1,4-1-1,1 0 0,6-1 1,2-2-35,3-1 1,9 0 0,7-1 0,6-3 0,8-4 0,6-3 0,-46 4 0,1 0-71,2-1 1,1-1-1,1 2 1,1 1-1,2-3 1,1 1-1,0 1 1,1 0 0,-2 1-1,1 1-69,0 1 0,0 0 1,0-1-1,-2 0 0,0 3 1,-2 0-1,-3 1 1,0-1-161,-3 2 1,0-1 0,39 1 249,-7 0 0,-7 0 0,-13 0 0,2 0 0,0 0 0,1 0 0</inkml:trace>
  <inkml:trace contextRef="#ctx0" brushRef="#br0" timeOffset="9631">11770 9823 8494,'-2'-13'0,"0"1"0,-2-1 0,1 1 658,1 0 1,2-1 0,2 2-478,2 3 1,3-2 0,5 6-1,1 1 1,0 2 0,4 0 0,4-2-1,1-1-192,-2 1 0,4 2 0,-4 1 0,4 0-189,1 0 1,-5 1-1,0 2 1,-2 2-1,-3 1-356,-2-1 0,-1 5 1,-4-2 444,-4 3 1,-3 6 0,-1 1 0,0 1 248,0 3 1,0 1 0,-1 4 5,-3 2 1,2-3 0,-2 3 0,3-2-1,1 1 112,0 1 1,0 0 0,0-3 0,0 1-97,0 2 0,5 4 0,4-2 1,0-1-182,0 0 0,2 3 0,-5-2 1,1-1-45,-2 0 0,-4 4 0,-1-6 0,0 1-28,0 2 0,-3-5 0,-4 1 0,-5-3 11,-2-3 0,-5-2 0,-2 3 0,-2-3-110,-2-1 0,-4-1 1,0-5-64,1 0 1,6-5 0,3-3-1,1-2 1,3-2-247,1 0-113,2-6 0,-1-6 0,1-7 1</inkml:trace>
  <inkml:trace contextRef="#ctx0" brushRef="#br0" timeOffset="9822">11807 10319 8355,'-5'-7'0,"9"1"0,0 8-100,5 2 1,4-3-1,1 3 1,2-2-1,5-2 1,4 0 0,5 0-383,7 0 1,0-6 0,6-1 0</inkml:trace>
  <inkml:trace contextRef="#ctx0" brushRef="#br0" timeOffset="10444">13109 10356 8355,'0'-21'0,"0"1"0,0 4 0,0 0-137,0 2 1,0 6 0,-1 1 0,-3 1 422,-5 4 0,-3 0 1,-3 4-1,-2 2 1,1 5-15,-2 7 0,3-1 0,-5 5-243,3 3 0,0-4 1,5 1-1,1 1 0,2 0-20,5 0 0,3-6 0,1 1-187,0-2 1,5-7 0,4-3 0,2-3-61,1-1 0,5-1 0,-1-3 0,-1-4 129,-1-3 1,-2-2-1,1 1 1,-1-1 112,1 1 0,-1-2 1,-1-1-1,-1 0 13,-2 4 0,-5-2 0,2 7 72,1-1 0,-5 0 0,5 4-94,-1-1 1,-3 5-1,2 8 1,-3 2 0,0 2-108,4 4 0,-4-2 0,4 6 0,0 1-177,-1 1 1,5-2-1,1-2 1,4-1 9,2-3 1,6-1 0,-2-2 0</inkml:trace>
  <inkml:trace contextRef="#ctx0" brushRef="#br0" timeOffset="11487">14139 10207 8355,'0'-19'56,"-4"1"0,-2 7 189,-1 3 1,3 2 0,-4 6 0,-2 0-110,-1 0 0,-1 6 0,-1 2 1,1 2-46,-1-2 1,-3 7 0,1-3 0,2 2 0,5 1 0,1 0 76,0 2 0,5 4-125,-3-5 0,4 5 0,1-3 0,1 0 0,4 0-169,3-3 0,-1-1 0,1-3-131,2-3 0,5 2 0,1-6 1,1-2-1,-1 0-180,1-2 0,4-6 349,-5-2 0,5-7 0,-5-3 0,0 0 0,-3-1-16,0-1 0,-1 1 0,0-2 0,0 4 334,-4-1 1,-3 4 0,-5-3 649,0 4-772,0 6 1,0 3 0,0 8-70,0 4 1,0 4 0,0 3 0,2 2-47,2-2 1,-1-1-1,5-2 1,1 1 0,3-2-210,0-3 1,0-2 131,1-6 1,0 0 0,3 0 0,0 0 23,-1 0 0,-1-6 0,-1-2 1,-1-3-1,0-2 16,1 1 1,-5 0-1,-1-1 31,-2 1 1,4-1 0,-5 1 55,-1 0 1,2-1 43,-1 1 0,0 6 133,-4 6 1,2 6-194,2 6 1,-3 1-1,5 0 1,-2 2 0,0 2-1,0 0 76,2 0 0,1-4 0,5 1-170,0-5 1,1-2 0,1 1-45,2-3 1,-1-4-1,5-1 1,-1-1-25,0-4 0,-2-1 0,2-7 0,-1 1 1,-4-1 51,-5 1 1,1-5 0,-5-1 0,1 1 33,-1-1 1,0-4 0,-5 0 102,0-6 1,0 5 0,0-6 0,-2-2 0,-1 0 59,-1-2 0,0-2 0,4-3 0,-1-1 0,-2 4 360,-1 4 0,0 7-82,4 8 0,0 10-234,0 10 0,0 9 0,1 13 0,2 2-13,1 1 0,2 9 0,-4 1 0,2 1-421,-1-2 0,0 6 0,1-6 3,4 0 0,-1-1 0,2-4 0,-1-5 0,0-6 0,0-5-1739,2-4 1646,1 0 1,1-1-1,1 1 1</inkml:trace>
  <inkml:trace contextRef="#ctx0" brushRef="#br0" timeOffset="11689">14722 10096 8849,'11'-9'0,"4"2"0,5 0 0,4 1 0,2-4-138,0-1 0,6-2 0,1 1 0,4 0-503,5-1 0,-4 1 0,5-1 1</inkml:trace>
  <inkml:trace contextRef="#ctx0" brushRef="#br0" timeOffset="12647">15912 10021 8355,'0'-16'337,"0"-1"1,0 2 300,0 1 0,0 9-540,0 5 0,0 5 1,-1 9-96,-3 2 0,2 2 1,-2 3-1,3-3-9,1 0 1,1-3-1,2 4 1,2-1 0,2-3-75,3-1 1,-3-6-1,1-1 1,2-1-286,1-3 0,1-2 1,1-1-1,-1 0 82,0 0 1,1-1 0,-1-4 0,1-1 186,-1-1 0,-4-7 0,-1 4 0,0 1 84,0-2 1,-4 0 0,2-2 0,-1 1 129,1-1 1,-1 1 536,-4-1-497,0 7 1,0 1-61,0 10 1,0 1 0,0 7 0,0-1 0,1 2-48,3 3 1,-1-4 0,5 4 0,2-3-51,1-2 0,1-4 0,2-1 0,3-1-120,3-3 1,2-2 0,0-2-1,-1-2-9,1-1 0,-4-6 0,-1 2 0,-4-3 33,0-2 0,-2 1 0,-3 0 0,-4-1 36,-3 1 1,-1-1 0,-1 1 0,-3-1 0,-4 1 70,-3 0 1,2-1 0,3 1 44,0-1 0,-2 5 0,4 0 146,1-2 0,1 3-192,2-1 0,6 5 0,4-1 0,3 3-37,4 1 0,5 0 0,-1-2 1,2 0-43,2-2 1,0-5 0,0 5 0,-1 0 89,1-1 1,-6 3-1,-2-2 1,-3 3 141,-2 1 0,-4 0 0,-1 1 0,-1 3 176,-3 4 1,-3 8 0,-3 0-270,-1-1 1,-2 3-1,3 0 1,-1 0-121,2 0 1,0-2 0,2-3 151,0-1 0,2-1 1,2-2-1175,4-5 1,3-3 0,1-1 0</inkml:trace>
  <inkml:trace contextRef="#ctx0" brushRef="#br0" timeOffset="12927">16768 9637 8355,'-17'-6'0,"1"-1"-312,1 0 1,8 7 0,5 9 0,7 2 0,3 1 0,4 0 122,3 1 1,2-1-1,-5 1 1</inkml:trace>
  <inkml:trace contextRef="#ctx0" brushRef="#br0" timeOffset="13175">17004 9575 8355,'-2'-13'596,"-1"1"-145,-1-1 1,0 5 0,4 3 0,0 3-105,0 8 0,0 5 0,2 5 0,0 5-391,2 2 1,5 6 0,-5 2-1,-1 2-36,-2 5 1,-1 0-1,0 4 1,0-2-421,0-3 1,0 3 0,0-8-385,0 0 0,0-2 1,1-6 440,4-4 0,-4-2 0,4-5 1</inkml:trace>
  <inkml:trace contextRef="#ctx0" brushRef="#br0" timeOffset="13635">16892 9909 8355,'-4'-8'248,"0"0"105,1-2 1,7 5 0,4-1-285,3 1 1,3-1-1,3-3-144,3 0 0,4 2 1,1-2-1,-1 1 1,1-2-1,1-1 1,2-2-1,0 2 1,-5 2-118,-5 1 0,0-1 0,-3-3-22,-4-1 0,-3 1 1,-5 0 150,1-1 1,-1-1 0,-6-1 0,-2-1-66,-2 1 1,4 5 686,-1 2 0,2 2-268,2 2 0,0 7 0,2 13-228,2 5 1,-1 4 0,5 2 0,0 4-1,1 0 14,-1 4 0,-4-3 1,3-1-1,0 1-152,0 0 0,-5-9 1,4 2-1,-2-3 39,0-3 0,4-1 0,-2-7 0,-1-1-17,1-2 0,4-5-3,-2 1 1,3-8-1,1-4 1,1-4-76,-1 0 1,0 0 0,2-1 0,1 1 20,2-1 1,1 5-1,-3 1 1,2 2 140,-2 2 1,-1 2 0,-2 1 16,0 0 0,-3 1 0,-3 5 0,1 5 0,-1 5-64,-1 3-723,0-3 1,0 7 0,2-4 0</inkml:trace>
  <inkml:trace contextRef="#ctx0" brushRef="#br0" timeOffset="13836">18083 9934 8355,'12'0'-874,"0"6"0,1 1 1</inkml:trace>
  <inkml:trace contextRef="#ctx0" brushRef="#br0" timeOffset="14185">18145 9947 8355,'0'-13'-590,"0"1"817,0-1 1,0 8-1,0 5 1,0 7 0,0 5 154,0 5 0,4-2 0,1 6 1,2-1-323,3 0 1,1 2 0,1-6-24,1-1 0,-1-1 0,0-1 0,1-2 1,-1-3 0,1-4 1,-5-3-1,0-1-285,2 0 0,-1-1 1,0-3-1,-4-4 209,1-3 0,-5-2 0,3 1 1,-2-2 34,-2-3 1,0 2 0,0-5 0,0-1-106,0 2 0,0 1 0,0 5 1,0 1-304,0-1 1,1 5 0,3 1-1212,4 2 1434,3 6 1,2 6-1,-1 5 1</inkml:trace>
  <inkml:trace contextRef="#ctx0" brushRef="#br0" timeOffset="15319">18765 9984 8355,'0'-17'153,"0"1"0,-2 2 818,-2 4 1,1 3-1118,-5 3 0,0 3 0,-4-3 1,-1 2-1,1 4 0,-1 1 128,1 1 1,-2 5 0,-1 0 0,-2 2 0,2 2 48,2 4 0,0-3 0,2 4 0,1-2-111,2 1 1,5 3-1,-1-3-73,3-2 0,1-1 1,1-3-1,3-3-47,5-4 1,2-2 0,1-2 0,1 0 145,-1 0 0,0-6 0,1-2 1,-1-3 24,1-1 1,-2-1-1,-2 1 1,-2-1 138,-1 1 0,-2-1 1,-3 1-1,2 0 319,1-1 0,0 5-116,-4 0 0,-1 5-239,-3-1 1,2 8-1,-2 4 1,3 3-130,1 2 0,0-1 1,0 0-1,1 1 25,3-1 1,3 1-1,6-1 1,-1 1-111,0-1 0,1-4 1,1-1-1,2-1 25,5-4 1,-2 0-1,2-4 1,-1 0 42,0-3 0,-1-4 1,-4 1-1,2-5-105,-2-3 0,-6 0 0,-2-4 0,-1-2 19,-3-2 0,2-5 0,-1-2 138,-1-5 1,3 4 0,-2-8 0,-2 0 0,0 2 160,-2-1 1,0 7 0,0 3 0,0 5 396,0 3 1,-2 7-419,-2 6 1,-3 8-1,-4 4 1,3 11 0,3 9 27,-1 5 0,5 2 0,-3 8 0,2 1-70,2 1 1,0 5 0,0-4 0,2 1-247,2 0 1,3-3 0,5-7 0,0-4-181,1-3 0,1-7 0,1-4 0,3-5 33,1-6 1,-3-2 0,4-4 247,-2-2 0,-2 0 0,-3-7 0,-2-3 0,-2 0-105,0 1 1,-3-4 0,3-1 441,-5-1 0,-3 4 0,-1-3 0,0 1 0,0 1 51,0 0 1,0 3-72,0 0 1,2 6-174,2 3 1,-3 4 0,3 4-1,-2 5 26,-2 2 0,0 5 0,1 2 0,3 0-88,4 0 0,-1 3 0,2-5 0,0-1 0,2-1-23,2-1 0,0-2-157,4-3 0,-2 1 0,4-4 0,-1-3 0,-3 0 0,-1-2 0,3-2 0,-1-2 0,-1-3 136,-1 0 0,-5-4 1,-3 3 87,0-3 0,-2-1 0,-4-1 1,1 1-1,2-1 6,1 1 0,0 0 0,-4-1 0,0 1 54,0-1 0,0 1 1,2 1 114,2 3 0,-1 2-73,5 6 1,-1 2 0,1 2-1,-2 4-28,-1 3 0,-2 6 0,4-1 0,0-1 32,0-1 1,0-2-1,2 1 1,-1-1-92,2 1 1,2-6 0,4-3-120,0-3 0,2-1 1,-3 0-1,2 0 1,-2-1-23,-1-3 1,2-3 0,1-6 0,-2 1 40,-1-1 0,-3 1 0,-3-2 0,-2 1-68,-1 0 0,-4-6 0,2 6 3,-6 0 1,-3 4-1,-7 5 1,1 3 108,-1 1 1,-3 0 0,-1 1 0,2 3 139,1 5 0,-2 2 0,1 2-69,4 4 1,0-2 0,6 6 0,3 1 0,0 0-115,2-1 1,10 1 0,4-6 0,4-1-513,4-1 0,5-6 0,5-1-1451,4-1 1518,-7-2 1,12-10-1,-9 0 1</inkml:trace>
  <inkml:trace contextRef="#ctx0" brushRef="#br0" timeOffset="15981">20935 9872 8355,'4'-12'621,"2"-1"994,1 1-1156,1 0-367,4-1 0,-6 6 0,-6 5 0,-7 4-129,-4 7 0,-3 2 0,-1 1 0,-3 2 93,-1 2 0,-2-2 0,-4 4 0,2-1-117,2-1 1,-2 1 0,4-4 0,-2 3-63,0 0 1,6 1-1,-2-5 1,4 0-215,0 1 1,5-2 0,1-1-1,2-2 13,2 1 1,7-2 0,4 0 295,3-1 1,2 2 0,0-2-1,3-1 1,2 2 27,1 0 0,0-3 1,3 3 162,-1-2 1,-2 4 0,3-4-88,-1 2 0,-2-3 1,3 3-1,-2 0 0,-3-2-209,-1 1 0,-3 4 0,0-3 0,-2 1-597,-3 0 1,3-5 0,-4 2 0</inkml:trace>
  <inkml:trace contextRef="#ctx0" brushRef="#br0" timeOffset="16209">20551 10443 9513,'12'0'0,"0"0"0,1 0 0,1 0 0,2 0 0,5 0 0,2 0 0,2 0 872,0 0 0,4 0 1,0 0-1,0 0-794,1 0-549,-4 0 1,9 0 0,-8 0-1,-2 1-895,-3 3 0,-1 3 0,4 6 0</inkml:trace>
  <inkml:trace contextRef="#ctx0" brushRef="#br0" timeOffset="18090">17971 11646 8355,'0'-13'103,"0"1"298,0 0 1,0 3-140,0 1 0,-1 7 0,-2 1 1,-3 8-1,1 6 116,-1 2 1,-2 8 0,3-1-271,-2 5 0,3 3 0,-3 0 0,1 3 0,3-1 0,2-1 0,2-5 138,3 0-292,3-8 0,10 3 0,1-7 0,1-4 0,2-5-61,-2-5 0,5-1 0,-4-1 0,4-5-42,0-6 1,1-6-1,0-7 1,0-1-14,0-3 1,-5 1 0,-2-5-1,-3 0-5,-4 2 1,-6-4 0,-1 6-1,-6 0-68,-6-1 0,-6 4 0,-11-2 1,1 5 75,-1 2 1,-4 7 0,-1 0 0,-2 6-11,-3 3 0,5 2 0,1 7 0,4 6 2,5 5 0,2 0 0,7 4 0,2 1-149,5-1 1,6 0-1,5 2 178,5-5 1,14 4 0,0-1 0</inkml:trace>
  <inkml:trace contextRef="#ctx0" brushRef="#br0" timeOffset="18362">18529 11472 8355,'-12'-8'853,"-1"0"-668,1 5 0,-1-1 0,2 8 0,3 6 1,4 3-1,3 5 0,1 2 197,0 2 1,0 6 0,0 6 0,1 0-161,3-1 0,-2 3 0,2-3-609,-3 3 1,3 1-1,0-1 1,-1-3-250,-2-4 1,4-4-1,-1-5 1,-1-3 0,-2-3-447,-1-2 1,0-4 1060,0 1 1,0-8 0,0-1 0,-1-7 20,-4-4 0,-2-7 0,-5-1 0</inkml:trace>
  <inkml:trace contextRef="#ctx0" brushRef="#br0" timeOffset="19027">18467 11695 8355,'4'-30'254,"0"-3"0,2 3 0,-2 1 0,3 3 162,0 1 1,4 5 0,-3 4-1,3 2 246,2 2 1,-1 5-534,0 3 1,1 2 0,-2 4 0,-2 2 0,-2 6-231,-1 5 1,-2 0-1,-4 6 1,0 1-309,0 1 0,0 2 1,-1-2-1,-2-1-187,-1-1 0,-6-6 0,3 3-484,0 0 0,-2-4 757,4 2 0,1-7 0,4-4 0</inkml:trace>
  <inkml:trace contextRef="#ctx0" brushRef="#br0" timeOffset="19028">18889 11559 8355,'5'-12'1244,"-2"5"-878,5 3 0,1 2 1,3 2 142,0 0 1,5 0 0,1 0 0,0 0-666,0 0 1,8 0 0,-1-1 0,1-2 0,0-1 0,-3 1 0,-1 0 0,-2 1-2025,-2-2 0,-2-1 1829,-3 5 1,-6 0-1,-2 0 1</inkml:trace>
  <inkml:trace contextRef="#ctx0" brushRef="#br0" timeOffset="19029">19124 11497 8355,'-8'0'449,"0"0"-173,5 0 1,-2 1 0,5 3 62,0 5 0,0 6 0,0 3 0,0 1-198,0 3 1,0 3 0,0 3 0,0 0-371,0 0 0,0 4 0,-2-1 0,-1 1-446,-1-3 0,0 0 1,4-4-1,2-6 240,2-4 0,-2-4 100,7-2 1,-1-4-1,4-5 1</inkml:trace>
  <inkml:trace contextRef="#ctx0" brushRef="#br0" timeOffset="19301">19819 11162 8355,'-25'0'505,"6"0"1,2 0-1,4 0-730,0 0 0,5 6 0,0 2 0,-1 4 0,1 5 1001,0 3 1,5 11 0,-2 6 0,0 6-286,1 1 0,0 10 0,4-1 1,-1 7-638,-3 2 0,1 0 0,-4-2 0,1-2-398,4-4 0,2-7 1,5-5-1,6-3-610,4-7 1,7-5 0,-1-3 686,3-4 1,0-2 0,1-5 0</inkml:trace>
  <inkml:trace contextRef="#ctx0" brushRef="#br0" timeOffset="20771">19856 11609 8355,'7'-9'-656,"-3"1"1,3 5 0,0-2 0</inkml:trace>
  <inkml:trace contextRef="#ctx0" brushRef="#br0" timeOffset="20772">20179 11658 9037,'-6'-11'868,"-1"2"1,-1 0-554,0 0 0,1-7 0,-3 0 0,2 1 1,-2 2-77,-1 5 1,-1-2-1,-1 6 1,1 2-1,-2 0 1,-1 2-1,-3 0-282,-1 0 1,2 10-1,-2 4 1,0 2-175,-1 2 0,5 4 1,0-1-1,4 1-14,3-2 0,5 3 0,-1-6 1,3 1-2,1 0 0,5-3 0,3-5 0,5-3 43,3-2 0,2 0 0,4-7 0,-1-3 59,1-8 1,1 0-1,2-9 1,0-2 16,0 1 0,-5-10 1,0 4-1,-2-4 22,-3-1 0,-1-1 0,-3 2 0,-3-3-23,-4-1 1,-3-1 0,-1 1 0,-1 1 77,-3 3 0,-2-1 1,-3 6-1,0 3 144,0 3 0,-1 11 0,1 0 0,0 4 13,0 5 0,2 6 0,0 5 0,0 7 61,0 4 1,4 5 0,-1 4-1,3 4 116,1 3 0,0 3 0,1 0 0,2 3-273,1-2 1,10 3-1,-2-2 1,3-3-317,3-3 1,-3-1 0,6-6 0,0-5 9,-2-5 1,5-5 0,-5-5-1,2-4 171,-1-3 0,-5-2 0,0-4 0,-3-6 103,-4-5 1,-1-4 0,1 3 0,-4 1 31,-3-2 1,-1 3 0,0-5 0,0 2 1,0 3 1,0 1 0,0 2 118,0 0 0,-1 3-23,-3 1 1,3 11 0,-4 1 0,4 6-4,1 2 0,1 5 0,2-1 0,3-1-138,1-1 1,1 3 0,4-1-132,1-1 1,-1-5 0,2-3 0,1-2 0,2-2 54,-2-2 0,0-1 0,0-1 0,2-3-62,-2-4 0,-3-3 1,-2-2-1,-3 1 127,-2-1 1,1 0 0,-4-3-1,3 0 140,-3 1 1,0 1-1,-2 2 1,0-1 332,0 1 1,0 4-231,0-1 1,0 8 0,0 1-135,0 7 1,4 4-1,1 3 1,2 1-219,3 1 1,-3 2-1,1-3 1,2 2-174,1-2 0,2-1 0,3-3 1,2-2 114,1 0 1,-4-7 0,3 3 0,0-4-535,3-1 0,-2-4 548,1 0 1,1-11 0,4 1 0</inkml:trace>
  <inkml:trace contextRef="#ctx0" brushRef="#br0" timeOffset="20773">21010 11522 8355,'6'-6'0,"-1"-2"263,-4-3 1,-1 3 0,-1 1 80,-4 1 0,-1 2 0,-7 4 0,1 0-173,-1 0 0,2 6 0,2 2 1,0 3-74,0 1 1,-2 1-1,0-1 1,1 2-507,2 2 1,1-2 0,-1 3 0,4-3 76,2-2 0,2 5 0,0-1-54,0-1 0,2-7 0,2-3 328,4-4 0,-1-1 0,1 0 0,0-1 241,-1-4 1,4-3 0,-4-7 0,1-1-17,1 0 0,-1 3 1,3-1-1,-1-1 289,-2-2 1,-4 2 0,3 5-1,0 3 13,0 2 0,-5-1 0,4 4-221,-1-2 1,-2 5 0,6 9-441,0 5 1,-3-2-1,-1 4 1,-1-3-4,0-2 1,5 1-1,-4-1 1,2 0-144,3 1 1,1-6-1,1-3 46,1-3 0,-1-1 0,2 0 0,1-1 110,1-3 0,2-3 0,-2-7 0,0-3 137,-1-3 1,-1 1 0,-2-4 0,1-1-42,-1-4 0,-1-1 0,-2 3 0,-5-3-5,-3-4 0,-1-1 0,0-1 0,0 3 95,0 2 0,0 2 0,0 8 0,0 3 607,0 4 0,-5 6-397,-4 2 0,2 14 1,0 6-1,2 6-13,2 5 1,2 7 0,1 0 0,0 3-95,0 1 1,0 0-1,0 0 1,1 1-498,3-1 1,3-3 0,7-3 0,1-7-2046,2 0 2104,5-6 0,-8 0 0,3-6 1</inkml:trace>
  <inkml:trace contextRef="#ctx0" brushRef="#br0" timeOffset="21015">21667 11100 8355,'7'-12'921,"4"5"0,-7 3 0,7 8 1,4 4-722,3 3 1,-1 7-1,2 3 1,-1 3 0,-2 5-1,1 6 1,1 5 0,0 5 131,0 4 0,-6 4 0,-5 1 0,-2 0-836,-2 1 0,-3-8 0,-5 1 0,-6-4-668,-5-4 0,-6-1 0,2-5 245,-4-5 0,0 0 0,-1-10 1</inkml:trace>
  <inkml:trace contextRef="#ctx0" brushRef="#br0" timeOffset="29491">13469 10864 7048,'-4'9'-63,"0"-1"0,5-5 1,7 1-1,3-3 0,3-1 1,3 0-1,5 0 0,7-1 143,8-3 0,1 1 1,9-4-1,3 2 0,4 0 1,4 1-27,5 0 0,2-1 0,9 2 1,5-1-1,3 0-118,5-2 1,7 5-1,-42-2 1,1 0 69,-1 0 0,2 1 1,2 0-1,1 1 1,3-2-1,1-1 0,3 1 1,0-1-168,4 1 1,1-1-1,-1 2 1,1 0-1,5-1 1,0-1 163,3 1 0,0 1 0,-5-1 0,-1 2 0,5 0 0,0 2 0,1-1 0,-1 0 0,0-1 0,0 0-14,-1-1 0,0 0 1,4 1-1,-1-1 1,-7-1-1,0-2 1,2 1-1,0 0-26,3 1 1,-1-1-1,-3-1 1,0-1-1,2 2 1,-1 0-1,-1-1 1,-2 0-7,-2 1 0,1 0 0,4-1 0,0 0 1,-7 2-1,0 1 0,1-1 0,1 0 1,-1 0 1,0 1 0,0-3-1,-1 1 1,-2 2 0,-1 0-1,-1 1 1,0-1-42,-1 2 0,-1-1 0,-3-1 0,-1 0 1,1 0-1,-2 0 83,-2 0 0,-1 1 0,44 4 0,-1 1 0,2-1 0,1-2 0,1-1 0</inkml:trace>
  <inkml:trace contextRef="#ctx0" brushRef="#br0" timeOffset="41389">10083 11336 8355,'7'-24'96,"-3"2"0,-4 3 0,-3 1 1,-2 3-1,-2 2 0,-4 5 0,-4 4 1,-6 3-1,-2 3 0,-3 5 1,-2 9-1,-2 4 0,-1 8 0,1 2 1,2 5-1,2 0 577,1 3 0,6 0 1,3 2-653,2 1 0,7 4 0,3-7 0,4-2 0,4 0-1,4 0 1,13-5-1,4-2-651,1-3 0,10-8 0,1-5 0,3-8-243,3-3 1,-3-4 354,5-2 0,1-8 0,3-8 0</inkml:trace>
  <inkml:trace contextRef="#ctx0" brushRef="#br0" timeOffset="41728">10406 11100 8355,'-11'-12'0,"2"-1"556,-2 6-352,10 2 0,-5 6 1,6 5-1,2 6 1,0 7-1,4 6 1,0 4-1,0 4-163,1 3 1,2 7-1,2 2 1,-2 4-386,0 0 1,-3-1-1,4-1 1,-3-3-107,-2-1 0,0-2 0,-4-5 0,2-3-806,1-4 1119,0-3 0,-4-6 0,0-2 0</inkml:trace>
  <inkml:trace contextRef="#ctx0" brushRef="#br0" timeOffset="42128">10902 11547 8355,'0'-13'143,"0"1"-64,-6-1 0,3 6 0,-5 3 1,-2 3-1,-1 2 5,-1 3 0,-4 3 0,-1 6 1,0-1-1,1 1-110,-1-1 0,1 5 0,3 0 0,1 1 3,0 0 0,3 3 0,2-5 0,2 1-105,2 1 1,3-4 0,4 1-158,5-5 1,2-5 0,1-5 0,0 0 86,1 0 1,3-5 0,2-4-1,0-2 162,0-1 0,-1-5 0,-4-1 1,1-1 44,-1-3 0,2 3 0,-8-1 0,1 3 303,0 1 1,-5 3-196,1 0 0,-4 6 0,-4 5 0,-3 4-114,0 7 1,-2 2-1,3 2 1,1 4-1,-1 4 1,2 1-1,4 0 1,0-2-105,0 2 1,1-2 0,3-1 0,5-1-704,2-3 582,7-1 1,1-2 0,6 1 0</inkml:trace>
  <inkml:trace contextRef="#ctx0" brushRef="#br0" timeOffset="42337">11175 11534 8757,'0'13'479,"0"3"-366,0 1 1,0 3 0,0-2 0,1 0-351,3 0 0,-1 0 1,4-3-1,0 2 0,-1-2 1,4-1-399,1-2 1,2-5 0,-1-2 0</inkml:trace>
  <inkml:trace contextRef="#ctx0" brushRef="#br0" timeOffset="42495">11212 11286 8355,'-6'-7'-874,"6"3"0,6 3 1</inkml:trace>
  <inkml:trace contextRef="#ctx0" brushRef="#br0" timeOffset="43014">11447 11509 8355,'0'-19'147,"0"5"1,0 6 0,2 0-96,2 1 1,-3 7 0,5 8 0,-2 3 0,0 3 12,-1 2 0,0 0 0,-1 4 0,2 2-205,-1 2 0,3-1 1,-2-2-1,-1-3-186,-2 0 0,3-5 226,0 4 1,6-9 76,-2-4 1,-2-8 0,-1-4 0,-1-3 80,0-1 0,2-5 0,-3-1 0,1 0 82,-1 0 0,2-2 0,1 2-95,1-2 0,-3 5 0,3-1 0,-1 3 21,1 5 1,2 3-177,3 5 1,-1 5 0,-1 3-1,-3 5 6,-2 3 1,1-1 0,-4 5-1,4-2-129,1-3 0,-3 3 0,4-2 88,2-1 0,1-5 0,1-3 154,1-2 0,-1-2 0,0-7 85,1-4 1,-1-3 0,-1-2 0,-1 1 119,-2 0 1,-1-1-1,3 1 145,-2-1 1,-4 1-1,4 1-89,2 3 1,1-2 0,0 7-274,-3 5 1,2-1-1,-5 7 1,2 2-259,3 1 0,-3 1 0,1 1 0,2-1-1292,1 1 1203,1-1 0,1 0 0,-1 1 0</inkml:trace>
  <inkml:trace contextRef="#ctx0" brushRef="#br0" timeOffset="43304">12241 11348 8355,'0'-5'-396,"0"5"0,4 5-185,0 8 1,2 3 413,-2 1 0,3 5 0,5-3 0</inkml:trace>
  <inkml:trace contextRef="#ctx0" brushRef="#br0" timeOffset="43305">12291 11658 8355,'8'0'114,"0"0"1,-4 2-201,5 2 1,-5-3-585,4 3 0,-5 3 0,2 0 1</inkml:trace>
  <inkml:trace contextRef="#ctx0" brushRef="#br0" timeOffset="43661">10108 12464 8355,'0'-12'0,"0"0"786,0-1-345,0 1 1,5 5 0,5 3-154,5 2 0,0 2 1,7 0-1,5 0-36,4 0 1,12-1-1,8-2 1,8-2-82,6-2 0,9 0 1,-1-3-1,2 2-251,2-2 0,-4 3 0,-3 1 1,-1 0 126,-4 3 1,1-2-1,-9 1-597,-1 1 0,-2-3 1,-9 2-1,-5 2 1,-5 0-783,-6 2 0,-9 0 0,-3 0 1112,-3 0 0,-9 0 1,-5 0 219,-7 0 0,-13 0 0,-6 2 0,-5 2 0,-7 3 0,-6 5 0</inkml:trace>
  <inkml:trace contextRef="#ctx0" brushRef="#br0" timeOffset="44030">9922 12737 8355,'0'-18'1057,"1"3"-879,3-6 0,13 8 0,10-1 0,7 4 281,4 1 0,12 2 0,2-2 0,9 0 59,10-2 1,4-2-1,9 1 1,3 0-417,2-1 0,-39 7 1,1 0-1,-1-1 1,0 0-1,1 0 1,0-1 1,0 0 0,-1-1 1,4-1-1,1 0 1,-4 1-1,-2 1 1,49-7-91,-3 1 1,-4 2 0,-5-1-257,-4 1 0,-7 0 0,-10-1 0,-6 2 0,-8 3-219,-8 4 1,-3-2 0,-13 2-1,-3 1-2036,-6 2 0,-10 2 2060,-4 3 1,-8 3-1,-3 6 1</inkml:trace>
  <inkml:trace contextRef="#ctx0" brushRef="#br0" timeOffset="76011">1786 14238 8355,'0'12'-1311,"12"1"1</inkml:trace>
  <inkml:trace contextRef="#ctx0" brushRef="#br0" timeOffset="79501">1761 14350 8355,'6'-7'213,"-5"1"1,10 6 0,-3 0 0,5 0-2,3 0 1,-1 0 0,6 0 0,3 0 0,2 0 0,4 0 0,2 0 0,2 0-235,2 0 1,1-4 0,-1 0-1,-2 1 74,0 2 1,-7 1 0,2 0-1366,-3 0 0,-6 5 0,-3 2 1</inkml:trace>
  <inkml:trace contextRef="#ctx0" brushRef="#br0" timeOffset="80028">3572 14163 8355,'0'-12'-137,"0"0"1,0-1 683,0 1 1,0 6-1,0 8-342,0 9 1,0 3 0,-2 6 0,0 2 0,-2 3-79,1 4 1,1 3 0,2 4 0,0-1-328,0 3 0,0-8 0,0 6 0,0-5-288,0-3 1,2-3-1,1-3 1,1-3-1024,-2-1 1193,0 4 1,-2-8 0,0 4 0</inkml:trace>
  <inkml:trace contextRef="#ctx0" brushRef="#br0" timeOffset="80267">3262 14101 8355,'0'-19'155,"0"3"1,0 2-1,1 1 1,3 2-1,5 0 1,3 0 0,5-2-1,5-1 1,5 0-1,5 3 1,1 3-351,0 4 0,0-2 1,3 3-1,-2 5-381,-1 5 1,-9 9-1,-1 5 1,-3 5 262,-5 7 0,-2 0 0,0 10 1</inkml:trace>
  <inkml:trace contextRef="#ctx0" brushRef="#br0" timeOffset="80526">3522 14684 9076,'6'-7'-253,"-3"1"1,5 3 149,1-1 0,7-2 0,2 3 0,1-1-367,3 2 0,1-4 0,2 2 216,0 1 0,0 2 0,0 1 1</inkml:trace>
  <inkml:trace contextRef="#ctx0" brushRef="#br0" timeOffset="82194">3808 13990 8355,'0'-32'-41,"0"-2"1,0 5-1,-2 3 1,-2 2 0,-4 5-21,-3 1 166,-7 7 0,3 1 1,-6 6-1,0 1 0,1 2 1,-1 2-1,-1 4 32,-2 3 0,0 8 0,-1 5 0,0 2 0,2 4 0,2 0 1,4 2 92,4-1 0,6 2 0,3 0 0,4 2-152,4 2 0,8 1 0,9 1 0,2 0-135,2 2 0,1 1 0,3-5 0,3-2-105,0-2 1,2-1 0,-4-5 0,-1-2-80,-3-2 1,1-5 0,-11 2 0,-1-3 127,-1-2 0,-7 1 0,-3-1 0,-4 0 64,-4 1 0,-8-1 1,-9-1-1,-2-1-62,-2-2 1,-4-4 0,0 3-1,1-1-170,2-4 1,3 0-1,2-2-107,4 0 1,5-2-1,4-2 298,4-4 0,8-3 0,3-1 1</inkml:trace>
  <inkml:trace contextRef="#ctx0" brushRef="#br0" timeOffset="83179">3932 14635 8355,'-7'-9'145,"3"1"0,8 5 1,4-2-1,4 1 0,3-2 1,3-1-1,2-2 0,2-2-368,1-2 1,-2 1-1,0-2 1,-2-1 166,-4-2 0,4 1 1,-10 4-1,-3-1 17,1 1 1,-5-1-1,0 2 1,-4 2 19,-7 0 0,-2 7 1,-2-3-1,-3 4 66,0 1 1,-5 1 0,3 4 0,0 3 34,0 3 0,3 3 1,6 1-1,2 3 49,1 1 1,2-2 0,6 3-115,2 2 1,4-4 0,8-1-1,5-3 1,4-3-327,4-3 0,3-3 1,5-5-1,0 0-244,0 0 1,6-5 0,1-2 0</inkml:trace>
  <inkml:trace contextRef="#ctx0" brushRef="#br0" timeOffset="83180">4564 14424 8355,'-11'-12'0,"1"0"41,2 4 1,0 3-1,-5 5 298,1 0 1,0 0 0,-1 0-223,1 0 1,-1 0 0,2 1 0,2 2 0,1 2 0,-2 2 0,-1 3 0,-2 1-69,1 1 0,4 1 0,1-1 0,0 1-275,0-1 0,4 0 0,-1 1-169,3-1 1,6-1 0,4-3-1,2-3 112,1-4 1,0-1 0,1 0-1,-1-1 18,1-4 1,0 0-1,1-5 395,-1 2 0,2 1 0,-7-3 0,3 4 225,1 0 0,1 2 1,-2 5-98,-3 3 1,-2 5 0,-6 9 0,0 5 25,0 5 1,0 5 0,-2-3-1,-2 2-112,-4 2 0,1-2 0,-1 0 0,-1-2-56,3-3 0,0-2 1,6-4-1,0-5-177,0-2 0,1-3 0,4-2-351,3-5 0,7-3 0,3-2 0,0-3-1790,0-5 1801,4-7 1,3 2-1,6-4 1</inkml:trace>
  <inkml:trace contextRef="#ctx0" brushRef="#br0" timeOffset="83181">4911 14461 8355,'7'-1'0,"-4"-2"2528,-6-1-2911,2 0 0,-3 8 0,6 1 0,4 2-522,1 3 1,1 1 0,5 1 0</inkml:trace>
  <inkml:trace contextRef="#ctx0" brushRef="#br0" timeOffset="83819">5829 14399 8355,'-12'-18'0,"-1"4"24,1-2 0,-1 8 0,1 3 31,0 4 1,1 2 0,1 4-1,3 3 148,2 3 0,0 3 1,5 1-1,0 1-191,0 0 1,0-1 0,0 0 0,2 1-68,2 0 1,3-7 0,5-2 0,1 0 3,-1 0 0,0-4 1,1 1-1,-1-4-260,1-4 1,-2 1 0,-2-7-1,0-2 92,0-3 1,1-3 0,-2 3 139,-4-2 1,-2-4 0,-2 3 0,0 1 51,0-1 0,-2-4 0,0 2 0,-4 1 0,-1 2 31,-2 4 0,-2 0 1,-2 1-1,2-1 126,3 1-96,-3 5 1,11-2-1,0 4-91,7 3 0,9 0 1,4 1-1,0-2-71,1-1 1,0-1 0,3 0-1,1-3 53,0-3 1,-4-1 0,-2-1 0,-1 1 76,-3-1 1,-5 1-1,-3 0 165,-2-1 0,-1 5 0,-5 1 0,-3 2 304,-5 2 1,-2 1-1,0 5-146,3 5 0,-2 2 0,6 12 0,2 3-170,0 3 1,2 10 0,0-1 0,2 3-173,2 3 1,-2 0 0,7 4-1,-1-2-251,-1 2 1,4 1 0,-4 0 0,0-4-211,-3-6 0,-3-1 1,-1-7-1,0-1 195,0-4 0,-1-9 0,-2 1 0,-2-3 267,-2-2 0,-2-5 0,-3-1 0</inkml:trace>
  <inkml:trace contextRef="#ctx0" brushRef="#br0" timeOffset="84071">6015 14536 8355,'6'-13'-32,"1"1"1,5 3 0,2 3-455,2 0 0,-1-4 0,5 4 1,-1-1 193,0 3 0,2-2 292,4 2 0,0-6 0,-1 3 0</inkml:trace>
  <inkml:trace contextRef="#ctx0" brushRef="#br0" timeOffset="84462">6685 14238 8355,'0'-17'0,"0"1"-480,0 1 98,0 6 0,-2 4 0,-2 5 0,-4 0 864,-3 0 1,3 0-1,0 1-310,-2 3 0,-1 3 0,0 6 1,1-2-83,2-3 0,5 3 0,-1-3 0,3 3-10,1 2 1,0-1 0,1 1 0,3-1-196,4 0 1,3 1-1,3-1 1,1-1-32,2-3 0,4 3 0,-3-4 0,-1 2 24,1-1 1,-1-1-1,-6 2 1,-3 0-30,-4 0 0,2 2 262,-2 2 0,-5-2 1,-8-2-1,-2-2 1,-1 0-50,-1 0 0,1-4 0,0 2 0,-1-1-625,1 1 1,-1-1 241,1-4 1,5-6-1,2-1 1</inkml:trace>
  <inkml:trace contextRef="#ctx0" brushRef="#br0" timeOffset="84871">7007 13754 8355,'0'-12'213,"0"6"1,0 6 0,0 9 0,0 4 0,2 5 405,2 2 1,-1 0-1,3 6 1,1 5 0,0 5-508,3 4 1,0 6 0,-1 0-1,-2 2-523,-1 2 0,2-2 0,-4-3 0,-1-5-498,-2-5 0,-1-5 0,0-5 66,0 0 0,0-6 547,0-2 1,0-4 0,0 0 0</inkml:trace>
  <inkml:trace contextRef="#ctx0" brushRef="#br0" timeOffset="84872">6970 14250 8355,'7'-12'146,"-3"-1"1,3 5-1,3 1 1,3 0-102,4 1 0,5-1 0,-1-3-427,2 2 1,3-1 0,2-2-169,1 3 1,5-3-1,-2 4 1</inkml:trace>
  <inkml:trace contextRef="#ctx0" brushRef="#br0" timeOffset="85732">7516 14350 7925,'-7'-2'262,"3"-2"0,2 1-71,2-5 1,2 5-1,2-1 1,4 1-161,3-1 1,2 1-1,0-3 1,3-1-100,0 0 0,1 3 0,-5-3 0,0 0 121,1 0 0,-1 0 0,1-3-307,-1 2 1,-5 0-1,-3-5 1,-3 1-49,-1 0 1,-5 5 0,-3 1 0,-3 2 246,-2 0 1,-1 0-1,-1 5 1,-1 2 142,1 1 1,1 6 0,3-2 0,1 4-29,2 5 1,4-2-1,-3 4 1,1-1-5,4-2 0,0 1 0,4 0 1,3-2-120,8-1 1,0-3 0,8-1-1,1-4-107,1 0 1,2-2 0,1-5 0,2-3 15,1-5 0,0-2 1,-4-1-1,-1-2 42,1-2 1,-1 2-1,-4-4 177,-3 0 1,-5 4-1,-2-2 1,-3 2-1,-2 1-70,-2 1 1,-1 4-1,-4 1 1,-1 0-2,-1 0 1,-5 4 0,0-1 123,-2 3 1,0 2-1,2 3 5,0 5 0,7 2 1,-3 2-1,4 3 72,1 0 0,0 6 1,0-1-1,1 2-109,4 2 0,-3 5 1,7 2-1,-1 3-13,-1 2 1,4-3 0,-3 8 0,2-5-27,-2-4 1,2 3 0,-6-5 0,-1 0-184,-2-7 1,3 0 0,0-8 0,-1 0 20,-2-3 0,-2-6 88,-3-3 0,-3-2 0,-4-4 0,3-2-23,3-4 0,0-7 1,-1-3-1,1-1 24,-1-3 0,2-3 0,4-4 0,0-4-132,0-3 0,2-7 0,2-1 1,3-1 18,0-1 1,8 6 0,-3-1 0,3 4 152,3 4 1,-4 4 0,4 8 0,-2 4-133,1 4 1,0 6 396,-5 3 0,-1 8 0,-3 5 0,-4 5 0,-2 4-154,-2 1 1,0 1-1,-2 2 1,0-2-131,-3 2 1,-4-2-1,1-1 1,-3-1-190,-2-3 1,2-1-1,1-3 1,4-1-610,0-2 674,-4-5 0,9 2 0,-4-5 1</inkml:trace>
  <inkml:trace contextRef="#ctx0" brushRef="#br0" timeOffset="86459">8483 14163 8355,'4'-19'-195,"0"3"1,1 6-1,-7 3 254,-2 2 0,1 0 1,-5 5-1,-2 0 0,-1 2 1,-1 2-1,0 4 41,-1 3 0,5 0 1,1 0-1,0 0-120,0 3 1,4 1 0,-1-2 0,3-1 39,1 0 1,0 5 0,0 0-208,0-2 1,5-1 0,4-1 0,2 2-1,1 2 66,1-2 1,-1-1 0,0-2 0,-1 1 104,-2-1 1,0 1 0,-5-1 232,-1 0 1,-1-3-19,-2-1 0,-6-1 0,-2 1 0,-3-4-479,-2-2 1,1-2 0,0 0 144,-1 0-275,1 0 1,5-6 0,1-1 0</inkml:trace>
  <inkml:trace contextRef="#ctx0" brushRef="#br0" timeOffset="86460">8806 14126 8355,'-2'-7'-271,"-2"3"1,3 4-91,-3 4 0,2-1 1,2 5-1,0 2 201,0 1 1,0 7 0,0 1 0</inkml:trace>
  <inkml:trace contextRef="#ctx0" brushRef="#br1" timeOffset="86461">8830 14486 5734,'0'12'0</inkml:trace>
  <inkml:trace contextRef="#ctx0" brushRef="#br0" timeOffset="87428">10827 14163 8355,'7'-12'166,"-1"0"0,-5 1-7,3 2 1,7 4 0,7 5 0,0 1-1486,0 3 1111,4-2 1,-1 5-1,6-5 1,4 3-1,-1-3 1,0 1-31,-2 1 0,-2-2 0,-1 3 1</inkml:trace>
  <inkml:trace contextRef="#ctx0" brushRef="#br0" timeOffset="88183">12266 13940 8355,'-12'0'0,"-1"0"-19,1 0 1,-1 2 0,1 2 0,0 3 0,-1 2 0,1 4 0,-1 3 184,1 2 1,1 6 0,1-5 0,3 2 0,2-1-194,2 2 1,2-4 0,1 0 0,0-1-6,0-1 1,0 1 0,1-6-1,3-2-103,4 0 1,3-7 0,2 3-1,-1-4-120,1-1 0,0 0 0,3-1 0,0-2 150,-1-1 1,-1-6 0,-1 2-1,-1-3-110,0-2 0,1-3 591,-1-1-125,-5 1 1,-1 10-181,-6 6 0,0 6 0,0 6 0,1 0-42,3 1 0,-3-1 1,5 1-1,-1-2 0,4-2-34,2 0 0,1-2 0,1 1 0,0-4-11,4-3 1,-2-2 0,4-2-1,-1-2 4,-3-2 0,-1-2 0,-1-3 0,-2 0 0,-3-1 38,-4 1 1,2-1 0,-2 0-9,-2-4 1,0 3 0,-4-2-1,-2 2 0,-4 2 0,-3-1 1,-1 2-1,-1 3-162,1 4 0,-1 2 1,1 4-1,0 2-260,-1 4 0,2 5 0,1 2 329,2 1 1,5 6-1,-2-2 1</inkml:trace>
  <inkml:trace contextRef="#ctx0" brushRef="#br0" timeOffset="88996">12737 14002 8355,'0'-19'1,"2"7"0,0 9 1,4 4-1,1 5 1,1 2-1,0 4 0,1 4 1,-1 0-1,-1 1 1,-2 1-1,-1-1 0,0 1 1,-1-3-1,-1-1 1,-2-1-693,0-1 675,0-5 0,0-3 0,0-8 40,0-4 0,1-3 0,2-3 0,2-1 0,1-2-20,-1 2 1,4-3-66,-5 2 0,5-1 0,0 5 0,0-1 10,0 1 1,2 1 0,-3 3 0,3 3 100,1 4 1,-3 2 0,-3 4 28,0 3 0,-1 4 0,-2 3-52,1 2 0,0 5 0,-2-3 1,1 1-1,1-3-27,-2 1 0,5-5 1,2 1-1,2-6-29,1-3 1,5-1 0,-1-4 0,1-1 8,1-3 0,-5 1 1,4-6-1,-3-4 38,-2-2 0,0-2 0,1 4 0,-2-2-22,-3-2 0,2-4 0,-6 5 14,-1 1 1,2-3 0,-1 0-1,-1 0 1,0 0-99,1 3 0,-3 5 133,4 2 0,-10 5-34,-3-1 0,-2 8 0,2 4 0,4 3-10,3 2 1,1-1-1,0 2 1,0 1-77,0 2 0,5-1 0,2-3 0,3-1-63,2 0 0,-2 1 0,6-1 0,-2-1 122,-1-2 1,-1 2-1,0-5 59,1 1 0,-5 3 1,-1-4 101,-2 0 1,-2-1 85,-7 3 1,-3-5-1,-5 1-56,-1-3 1,5-1-221,0 0 0,5-1 0,0-2 1,6-3-12,5 0 1,3-4-1,2-5 1,-1-2-147,1 2 0,3-4 0,2-2 1,0-2 114,0-2 1,0 4 0,-3 2 0,1 1 494,0 3 0,-7 1-3,-1 2 1,-1 6-1,2 6-175,-5 7 1,-3 8-1,-1 3-41,0 1 1,0-2 0,0 2 0,0 0-1,2-1-420,2 0 1,3-1-1,5-5 1,0-1-737,1-2 1,-1-4 509,1-5 0,4 0 0,3 0 0</inkml:trace>
  <inkml:trace contextRef="#ctx0" brushRef="#br0" timeOffset="89132">13531 13643 6881,'12'24'-574,"1"-11"1</inkml:trace>
  <inkml:trace contextRef="#ctx0" brushRef="#br0" timeOffset="89985">14064 13928 8355,'-4'-25'524,"0"0"1,-4 6-1,2 2-63,-1 4 1,-1 0-1,-4 1-458,-1-1 0,5 7 0,0 0 0,-2 2 249,-1 0 0,-1 0 0,-1 5-316,1 3 1,-1 3 0,1 5-1,0 2 1,-1 1-92,1 2 1,-1 5 0,2-3-40,3 1 0,-2 3 0,6-4 0,2 2 0,0-2-39,2-1 0,2-3 0,2-5 0,4-3-75,3-2 1,1-1 0,2-5 0,1-4 248,2-8 1,1-1 0,-3-6 0,3-2 158,1-2 1,-4-2 0,3-2-1,-1-2 87,-1-2 1,1 4 0,-5-6 0,1 0-346,-1-2 0,0-5 0,-1 0 1,-2-1-59,-5-1 0,1 9 1,0-3 191,-3 1 0,-2 10 0,-4 4 0,-4 7 283,-3 8 1,0 5 0,1 8-1,2 6 42,-2 8 1,3 6-1,1 5 1,0 8 5,3 4 0,2 2 0,1 6 0,1 0-354,3-1 0,-1 5 1,5-10-1,3-2-320,5-3 1,-1-8 0,4-3-1,0-6 1,1-5-46,2-6 0,1-7 0,2-3 448,0-4 0,-5-5 0,0-7 0,-2-1 150,-3-2 1,-1-1 0,-2 2-69,0-5 1,-5 2 0,-3-1 0,-2 3-147,-2 1 0,0-2 0,0 2 0,-2 2 1,0 3-17,-3 3 1,-4 5-1,1-1 1,-2 4 96,2 4 1,-3 3 0,2 7 0,-2 2 44,-1 5 0,5 2 1,3 2-1,3 0-151,1 0 0,1-4 1,3-1-1,4 1-246,3-2 1,7-1-1,3-7 1,1-3 20,-1-4 1,6-2-1,-3-2 1,-1 0 63,-1 0 1,-7-6 0,2-2-1,-3-3 113,-2-1 0,-4-1 0,-1 1 241,-1-1 1,-2 0 0,-4-2-1,0-2 1,0 2 213,0 1 1,1 2 0,2-1-87,1 1 0,4 4 1,-2 1-172,1 1 1,1 2-1,4 5-48,1 4 1,-5-3 0,-1 7 0,0-1 22,0-1 1,-3 4 0,3-3 0,0 3 115,0 1 0,-5 2 0,2 1 0,-2 2-121,-2-2 1,1-1 0,2-2-396,1 1 1,0-1 0,-2-1-1,2-1-422,4-2 0,3-5 0,1 2 1</inkml:trace>
  <inkml:trace contextRef="#ctx0" brushRef="#br0" timeOffset="91417">15838 13878 8355,'0'-23'0,"0"2"109,0 3 1,-2 6 0,-2-1 0,-3 1 0,-1 1 0,0 1 0,-2 3 129,-1 2 0,-1 1 0,-1 4 1,1 1-163,0 3 0,3 3 0,1 7 0,-2 1 3,-1 2 1,-1 5 0,0-2-123,-1 4 1,2-4 0,3 1 0,2 0 0,2-2-156,0-2 1,0-4-1,5-2 1,3-1 39,5-2 0,2-5 0,1 0 0,1-4 33,-1-4 0,0-4 0,1-1 0,-1-4 59,1-2 1,-5-1 0,-1 3 0,-2-1 59,-2-1 1,3-1 0,-2 3 0,-2-1 54,0-1 1,-2 3 0,0 5 0,0-2-100,0-1 185,0 5-128,0 0 0,0 16 0,1 2-62,3 2 1,2 0-1,3-2 1,0 0-1,0 1-41,2-1 1,2 1-1,-1-1 1,1-1 9,-1-3 1,2 2 0,1-6 0,1-1 64,0-2 1,-3-2 0,0-2 0,-1-2 75,1-2 0,-2-2 0,-3-3 1,-3 0 62,1-1 0,-5 1 1,3-1-1,-2 1-96,-2 0 0,1 1 1,2 1-1,1 2 18,-1-2 1,0 0-29,1 2 1,-2-2 0,7 6 74,0 2 0,-3 6 1,-1 4-55,1 3 1,-3 1 0,4 2 0,-2 1 0,-1 2 17,2-2 0,1-1 0,5-2 0,0 1-105,1-1 0,-1-4 0,1-1-42,-1-1 0,0-2 0,1-6 65,-1-2 0,-3 2 0,-3-7 0,0 0 28,-3-2 0,-1-2 0,1 1 1,1-1-32,-1 1 0,3 0 0,-1 1-12,2 2 0,0-2 0,3 3 1,-2-2 34,1 2 0,-2-2 0,2 6 0,0 2 5,2 0 1,-2 2 0,-1 2 35,1 2 1,-3 3 0,-2 5-1,-3 0 56,-1 1 0,0-1 0,0 1 0,2 0-82,2 4 0,-3-7 1,5 2-1,-1-1-126,4 0 1,-2-4-1,1-3 1,1-3-30,3-1 0,0 0 0,0 0 0,1-1 134,-1-3 0,1-3 0,-1-4 0,-1 1-42,-3 2 1,2 0 0,-5-5 435,2 1 0,-4 4 1,3 1-185,-1 1 0,-2 2-189,5 4 1,-5 2 0,2 2-110,1 4 0,-3 3 0,5 1 0,2 1 0,1-2-56,1-3 0,0 3 1,1-4-1,-1 0 76,1-3 0,3-3 0,1-1 0,-2 0 149,-1 0 1,-6-4 0,-1-1 0,0-1-1,-2-1 302,1 0 1,-2-1-267,-4-4 1,0-1 0,0 1 60,0 0 0,4-2 0,1 0 0,1 0 0,-1 3 53,-2 0 0,3 4 0,-1 0-122,2 2 0,-3 1 1,3 5-1,0 3-79,0 5 1,-3 7 0,3 5 0,0 2 38,0 2 1,-5 5 0,3 3 0,-4 3-130,-1 1 1,0 6-1,0 3 1,-1 0-92,-4 0 0,-1 1 0,-7-6 1,1-1 163,-1-1 1,-3-8-1,-1-2 1,2-4 49,1-4 1,2-3 0,0-7-1,-1-3 258,1-4 1,3-2 0,3-4 0,0-2-258,3-4 1,2-5-1,2-3 1,3-5-208,5-2 0,7-8 0,5-2 0,4-2-251,4-3 1,2 2 0,7 2 0,-3 2-215,-2 2 1,3 1 0,-4 6 222,0 2 1,-2-2-1,-5 3 1</inkml:trace>
  <inkml:trace contextRef="#ctx0" brushRef="#br0" timeOffset="93014">18008 13333 8355,'0'-25'162,"0"0"0,0 8 1,0 10-1,0 14-97,0 11 0,0 11 0,-1 6 0,-2 5 0,-2 8 0,-1 7 0,-1 8 0,2 4 405,-1 0 0,1 6 0,2 0 0,-1 3-506,1-3 0,2 3 1,1-10-1,0-7 175,0-5 0,5-11 1,5-8-249,5-8 1,0-5-1,6-10 1,1-6-176,1-8 1,-2-6-1,-2-7 1,-1-3 0,-3-1 88,-1-3 1,-3-3 0,-3-3-1,-4-1-69,-2 2 1,-4-4 0,-3 1 0,-6 0 3,-4-1 0,-7 2 0,1 5 139,-2-1 0,-6 4 1,0 3-1,1 3 1,2 4 191,1 0 1,5 1 0,2 1 0,2 2 427,5 1-409,7 2 1,6 3 0,10-2 0,7-1-1,6 1-28,4 2 1,-3-1 0,5 0-150,-1-2 0,-3-5 1,5 4-1,-2-2 106,-2-3 0,-2 3 1,-2-1-1,-4-2 1,-3 1 95,-3 1 0,-6-4 1,-1 4-1,-2-3-55,-2-1 1,-2-1 0,-1 1 0,0 0-23,0-1 0,0 1 0,0-1 0,0 1 24,0 0 223,0-1 0,0 4-199,0 4 1,-4 7 0,-1 10 0,-1 1-2,1-1 1,1 5 0,4-1-69,0-1 0,1 0 1,5 1-1,5-1 1,5-3-91,3-2 1,6-8-1,6 3 1,-1-4-130,0-1 0,3 0 1,-2-1-1,-1-4 56,0-3 1,3-3-1,-4-3 1,-1-1-1,-3-3 1,-5 0 124,-3 1 1,-8 0 111,0 5 1,-7-1 0,3 1 0,-5 1 29,-5 2 0,-1 0 1,-8 5-1,-1 1-26,-2 2 0,-1 1 0,3 1 1,-2 2-34,2 1 1,2 10 0,0-2 0,1 2-58,-1 0 1,5-1 0,1 3-1,2 0-32,2-1 0,2-1 1,1-2-1,1 1-46,3-1 0,3-1 0,5-3 0,1-3-134,-1-4 1,1-1-1,-1 0 1,0 0 96,1 0 1,-1-1-1,1-2 1,-2-3 0,-2-1-26,-1-2 0,-5-2 150,1-2 0,2 1 0,-2 0 36,-1-1 1,-2 1-1,-2 1 114,-3 2 793,2-2-901,-3 10 0,5 1 0,0 8 0,0 3 0,1 0-52,3-2 1,3 6 0,6-3-65,-1 2 0,2 0 1,1-3-1,1-3-7,0-4 1,1 2-1,0-2 1,0-1 38,0-2 1,-3-5 0,3-2-1,-3-1 30,-2-2 1,-4-2 0,-1-2 0,-1 1 33,-4 0 0,1-1 0,0 1 0,1-1-83,-1 1 1,-2 0 0,-1-1 0,0 1 0,0-1-57,0 1 0,0 0 143,0-1-4,0 6 0,6 3 0,2 8-26,3 5 0,1 2 1,1 1-1,-1 0-12,1 1 1,-1-1-1,0 1 1,1-1-97,-1 0 0,-1 5 0,-3-1 0,-3 0-18,-4-3 1,-1 0 0,0-1 0,0 1 0,-5-2 0,-4-3 5,-2-4 1,3-3 319,0-1 1,5-1 0,-1-3-156,2-4 0,8-3 1,2-2-1,3 1 1,2-1-121,-1 1 1,2 0 0,1-1 0,1 1-191,0-1 0,2 1 0,-1 0 0,1-1 211,0 1 0,0-1 0,-3 2 0,1 2 624,-5 0 0,1 3 1012,-4-3-1269,-2 4 0,-1 10 0,-5 4 1,0 2-1,0 1 133,0 0 1,0 5-1,0 1-759,0 1 0,0-4 0,2 2 1,2-3-1,4-2-750,3 0 0,3-1 312,2-2 0,-2 2 0,4-4 1</inkml:trace>
  <inkml:trace contextRef="#ctx0" brushRef="#br0" timeOffset="93190">19447 13308 8355,'-13'-7'-737,"1"1"266,5 6 0,7 11 0,7 3 0</inkml:trace>
  <inkml:trace contextRef="#ctx0" brushRef="#br0" timeOffset="93612">19583 13246 8355,'0'-32'0,"2"6"0,0 7 0,4 8 0,1 4 0,2 4 0,-2 7 0,0 6-138,-1 5 0,2 4 0,-2 7 1,-1 3 266,1 4 0,-2 4 0,-4 3 1,0 3-31,0 1 1,0-2 0,-2 2 0,0-3-21,-3-5 0,1-4 1,4-9-1,0-2-140,0-5 1,2-3-140,2-5 1,3-3-1,5-6 1,-1-3 193,-3-4 0,8-3 1,-4-2-1,2-1 38,0-2 1,-1 2-1,2-2 1,3 2-10,2 1 0,-4 2 0,4 2 0,-1 2 44,0 1 1,-4 2 0,2 4 0,-3 0 139,-2 0 1,0 6-1,-1 3-214,-2 6 0,-4-1 1,-6 4-157,-3 0 1,-3 0 0,-7 3 0,-1-3-42,-2 0 0,-3-6 1,2 2-1,0-5 0,0 0-32,3-3 0,1 0 0,2-6 0,-1 0-518,1 0 731,5 0 1,-4-6-1,4 0 1</inkml:trace>
  <inkml:trace contextRef="#ctx0" brushRef="#br0" timeOffset="93837">20203 13097 8355,'0'-19'646,"-5"1"0,4 12-469,-4 6 0,4 7 1,1 8-1,0 3 1,0 3-1,1 5 1,2 6 113,1 3 0,5 4 1,-4 2-1,1 5 0,-1 2-874,-2 2 0,-2-2 1,-1-3-1,0-3 104,0-4 1,0-6 0,0-4-1,0-6-113,0-6 1,0 4-1,0-1 1</inkml:trace>
  <inkml:trace contextRef="#ctx0" brushRef="#br0" timeOffset="94213">20414 13605 8355,'2'-7'394,"2"3"1,4 3-213,3 1 1,3 0 0,1 0 0,3 0 0,0-1 0,0-2 0,-3-3 0,-1-1-546,-2-2 0,0-2 0,1-2 0,-2 1 174,-3 0 0,-2-5 1,-6 0 36,0 2 0,-2 3 0,0 2 0,-4 3 300,-1 2 1,-2 1 0,-7 4 0,0 1 145,1 3 0,1 3 0,0 7 0,-1 1 42,-2 2 0,2 5 0,6-2 0,2 4-260,1 1 1,2-5 0,5 0-17,4-3 0,3-1 0,8-8 0,5-4-47,2-3 1,6-1-1,0 0 1,-1-1 0,-2-3-130,-1-4 1,-2-2 0,-2 0 0,-6 2-1138,-5-2 206,1 5 1,-10-6-1,5 4 1</inkml:trace>
  <inkml:trace contextRef="#ctx0" brushRef="#br0" timeOffset="94763">21729 12998 8355,'0'-25'0,"-1"6"0,-4 3 0,-3 5-24,-3 3 1,-1 5 0,-1-1 299,1 3 1,-1 1 0,1 0-1,0 0-95,-1 0 1,2 5 0,2 4 0,2 2 0,1 2 94,3 4 0,2 4 0,1 8 1,0 4-36,0 2 1,0 7-1,0 1 1,1 1-245,4 2 1,-4 5 0,3 2 0,-1-2-33,1 1 0,-1-5 0,4-6 0,-2-2 17,-2-2 0,2-5 1,0-3-1,-3-4-66,0-5 0,-8 2 0,-2-5 0,-3-2-352,-2-1 1,1-2 0,0-1-1,-1-1-922,1-2 1,4-5 951,-1 1 0,1-8 0,-4-3 0</inkml:trace>
  <inkml:trace contextRef="#ctx0" brushRef="#br0" timeOffset="95660">21419 13457 8355,'1'-11'457,"3"1"1,5 3-659,2 1 0,1 2 0,0 3 0,1-2-14,-1-1 0,2 0 0,1 4 504,2 0 0,1 0 0,-2 0 0,3 0 0,1 0-211,-4 0 1,2 0-1,-1-1 1,-2-2 4,-1-1 1,-6 0-1,0 2 272,2-2 0,-3 3 0,1-3-70,2 2 1,-5 4 0,1 0 0,-2 4-79,0 1 1,6 0-1,-3 2 1,1-1-241,0 2 1,0 1-1,3 2-188,-2-1 0,0-4-927,-5 0 759,1 1 1,-5-4 270,0-5 1,-2-5 0,-1-8 0,-1 1 0,2 0-37,0-1 0,2 1 1,0-2-1,2-1-6,2-2 0,3-3 0,5 3 0,2 1-10,2-2 1,-1 8 0,6-2 0,0 2 39,-2 3 0,4 2 1,-3 5-1,0 0 7,1 0 0,-6 0 0,2 1 0,-3 2 37,-2 1 0,0 4 0,-1-2 141,-2 0 1,0-1 0,-3 1 1278,1 0 339,-5-2-1155,4-4 0,-7 0-302,-4 0 0,-1 0 0,-5 1 1,1 2-70,2 1 1,-1 6 0,-2-2-1,2 3-143,0 2 0,1 3 1,-3 2-1,2 0-175,0 0 1,6 3 0,-1-5 0,3-1-199,1-1 0,4-1 0,2-2 144,1-3 0,1-3 0,4-5 0,1 0 0,-1 0-119,0 0 1,1-4-1,-2-1 362,-3-2 0,3-3 0,-4-5 0,0-2 1,-2 1 61,1-2 0,-5 4 1,3-4-1,-2 2 28,-2-1 1,4 1 0,0 3 0,0 1 158,2 0 0,-4-1 64,7 1 1,-5 5-222,4 3 1,-1 8 0,1 4-1,-2 3-97,-1 2 0,-3 0 1,3 2-1,-1 2 82,0-2 1,5 3 0,-4-1-428,2-2 1,1-1-1,5-2 1,-1 0 0,1 1-470,-1-1 1,-4-4 253,1 1 0,-1-1 0,4 4 0</inkml:trace>
  <inkml:trace contextRef="#ctx0" brushRef="#br0" timeOffset="95956">22659 13333 8355,'7'-18'0,"0"8"131,-3-2-277,-3 7 1,4 0 616,-10 5 0,-2 4 0,-5 2 0,0 0-71,-1 4 1,1 7 0,-1 2 0,1 2-65,0-1 0,5 0 0,3 2-302,2-2 1,2-3 0,0 2 0,2-1-331,2-3 0,4-5 1,7-3-1,3-2 1,1-2-377,3-2 0,2-1-397,1 0 1,-1-5 0,1-2 0</inkml:trace>
  <inkml:trace contextRef="#ctx0" brushRef="#br0" timeOffset="96466">23391 13407 8355,'0'-12'-264,"0"-1"1,0 1 0,0-1 770,0 1 0,1 0 0,2-1-282,1 1 1,6-1 0,-2 1-277,3 0 1,-4-1-1,-2 1 1,0-1 33,-1 1 0,0-2 0,-3-1-227,3-2 0,-2 1 0,0 3-132,-4 1 1,-5 5 0,-6 3 348,1 3 0,4 2 0,1 3 0,0 4 114,0 3 1,4 2 0,-1 1-1,3 1 81,1 1 0,5 5 0,4-3 0,2 0-98,1 0 1,5-2 0,-1-2 0,-1 1 15,-1 2 1,-2-1 0,-1-3 50,-2-1 1,0 1-120,-4-1 1,-3-1 0,-6-3 0,-4-2 0,-3-2-374,-2 0 0,-3 0 1,-1-4-312,2 0 1,6 0 327,0 0 1,7 0 0,-4 0 0</inkml:trace>
  <inkml:trace contextRef="#ctx0" brushRef="#br0" timeOffset="97481">23899 13208 8355,'-5'-12'0,"-3"0"0,-3 5 383,-2 3 0,1 2-72,-1 2 0,1 4 0,0 2 0,0 1 1,3 4-1,1 3 0,-1 2 0,2-1 40,3-1 1,3 3 0,1-1 0,0 1-591,0 1 1,0-5 0,1 3 0,3-5-38,5-3 1,2-5 0,1 1 0,1-3-7,-1-1 0,0 0 1,1 0-1,-1-1 9,1-3 1,-2 1 0,-2-5 212,-1-2 0,-5-1 0,1-1 1,-2-1-62,-2 1 0,-6 1 1,-2 1-1,-3 2 80,-1-2 1,-5 3 0,0 0 0,2 0 183,2 1 0,0 3 1,1-1-8,-1 2 1,5-2-177,0 0 1,6 0-1,2 3 1,7-2-98,4-1 0,2-2 0,0 2 0,4-4-97,4-3 0,-2-2 0,0 1 92,-1-1 0,-1 0 0,-5-4 0,1-2 0,-1-2-31,0 1 0,-5-1 0,-1-4 294,-1 0 1,-3 2-1,2 1 1,-3 2-1,-1 1 296,0 0 1,0 8-1,0-2 452,0 2 0,2 9-570,2 6 1,-2 4 0,5 13 0,0 1-182,0 1 1,0 3 0,3 3-1,-4 4-151,0 3 1,0 6 0,-4-1 0,4-1-174,1-2 1,-3-2 0,3-1-38,-2-2 0,-1-10 0,-4 2 1,2-3-342,2-3 517,-3-1 0,6-12 35,-3-6 1,-1-6 0,4-7-10,-2-4 0,5 3 0,-2-4 0,3 2 1,2-1 1,-1-1 0,1 5 0,-2-1-39,-3 3 0,3 2 0,-3 0 110,3 1 1,2 5 0,-2 0 217,-3 6 0,-3 4 0,-5 5 0,2 1-31,2-1 0,-3 0 1,5 2-1,-2 1-201,0 2 1,4 1 0,-2-3-1,1 1-45,2 0 1,2-4 0,2-2-31,-1-2 1,1-5 0,-1 1-127,0-3 0,-3-2 0,-2-3 131,-2-5 0,1-2 0,-4-1 0,2 0 60,-1-1 1,0 1-1,0-2 1,2-1-81,2-2 1,-3 1 0,3 3 0,0 2 81,0 3 0,1-2-105,5 6 0,-1-4 1,2 4-1,1 2 234,2 5 0,-1 4 0,-5 6 1,-3-1 15,-4 0 1,-2 2-1,-2 1 1,0 3-185,0 1 0,1-3 0,2 0 1,2-2-1011,2-2 1,2 1 0,3-1 0</inkml:trace>
  <inkml:trace contextRef="#ctx0" brushRef="#br0" timeOffset="98221">17053 15007 8355,'-4'-13'0,"0"1"0,-2 5 1099,2 3-615,3-3 1,-5 7 0,8 0-63,2 7 0,4 5 0,7 4 0,3 1-210,2 3 1,0-1 0,5 3 0,0-3-114,0-1 0,-5 3 0,1-3 1,1 0-183,1 0 1,-2-2 0,-2-5 0,-1-1-675,-2-2 1,-3-1 0,-2 3-140,-2-2 1,0-4-36,-5 4 1,-11 1 0,-6 3 0</inkml:trace>
  <inkml:trace contextRef="#ctx0" brushRef="#br0" timeOffset="98483">17338 14908 9977,'-6'5'133,"1"3"1,-1 9-1,-4 5 1,-4 4 309,-2 3 0,-5 6 1,3-2-1,0 2-448,0 3 0,-2-1 0,2-1 0,0-2-469,0-1 0,3-7 1,5-1-1,3-5 320,2-3 0,0-7 0,5 2-890,0-1 1,0-5 0,0 0 0</inkml:trace>
  <inkml:trace contextRef="#ctx0" brushRef="#br0" timeOffset="98896">17525 15453 8355,'6'0'711,"1"0"1,-3 0-453,5 0 1,2 0 0,1 0-96,1 0 0,-1 0 0,0 0-111,1 0 0,-1-4 0,-1-1 1,-1-1-302,-2 1 0,-4-5 112,4 2 0,-5-3 26,1-2 1,-4 2 169,-4 3 1,-3 1-1,-5 4 1,0-1 0,-1 1-10,1 2 0,-1 7 0,0 2 1,-3 3 246,0 1 0,-5 2 0,3 3 1,0 3-197,0 4 1,3 1 0,6-2 0,2-1-142,1-1 0,3-1 0,8 4 0,3-4-265,3-3 0,7-3 0,4-3 0,4-3-417,3-4 0,0-2-239,-4-2 0,0 0 0,-1 0 1</inkml:trace>
  <inkml:trace contextRef="#ctx0" brushRef="#br0" timeOffset="100164">10381 16718 8234,'-11'-5'995,"2"-3"-175,-2 2-359,10 1 0,-3 5 1,9 0-1,8 0-200,6 0 0,5 0 0,2 0 1,3 0-1,4-2 0,3-1 1,1-1-190,0 2 1,0 0-1,0 2 1,-1 2-2143,-3 2 0,3 3 0,-4 5 1</inkml:trace>
  <inkml:trace contextRef="#ctx0" brushRef="#br0" timeOffset="101225">12154 16359 8355,'0'-25'0,"0"0"1,0 6 0,-1 2 93,-3 3 1,1 3 0,-5 3 0,-2 4-1,-2 3 198,-5 1 1,2 9 0,-4 5 0,1 4-164,3 4 1,-3 1 0,3 4 0,2 0-163,4 2 0,6 4 1,-1-4-1,2-1-57,2-2 1,2-3-1,2-1 1,4-2-171,3-2 0,6-2 0,1-5 0,1-1-73,3-2 1,-3-7 0,2 1 0,1-6 203,1-3 1,-2-6 0,-2-5 0,-1 1 136,-3-1 1,-5 0 0,-3 3-19,-2-2 0,4 1 1,-5 3 181,-1 1 137,-8 5-146,4 1 0,-4 8 1,5 2-1,0 4-48,0 3 0,0 2 0,1-1-21,3 0 1,-1-1 0,5-1 0,2-2 0,1 1-107,1-3 0,2 0 0,1-6 0,3-1-36,1-4 0,-2-1 1,2-7-1,-1 1-9,-3-1 1,-2 1 0,-4 0 0,-2-1 39,-1 1 0,-2-1 0,-4 0 0,-2-3-27,-2 0 0,-3-2 0,-6 3 0,-3 0 22,0 4 1,-5 0 0,3 6 0,-1 3-112,-3 0 0,3 4 1,-1 2-1,2 4-25,3 3 1,3 3 0,4 1 0,3 2-1,4-2 0,2-1 0,4-2 0,4 0-622,6 1 780,-1-6 0,15 4 0,-3-4 0</inkml:trace>
  <inkml:trace contextRef="#ctx0" brushRef="#br0" timeOffset="102095">12588 16433 8355,'-5'-12'-75,"-2"-1"-37,0 1 0,-3-1 779,6 1-309,0 5 1,6 6 0,2 6 0,3 2-322,-1 3 0,5-3 0,-4 1 0,2 2-70,-1 1 0,-1 5 1,1 1-1,-2-2-86,-1-1 1,-4-2 0,4 1 0,-3-1-135,3 0 1,-4 1-1,3-1-427,-3 1 535,-1-7 0,2 0 1,1-7 80,1-4 1,0-1-1,-3-7 1,2 1 90,1-1 1,0 1 0,-2-2-35,2-2 1,3-1-1,4-1 1,-2 6 111,0 1 0,-1 5-77,4 2 1,1 3 0,-1 1-23,0 0 0,1 5 1,-1 3 99,1 4 1,-2 0 0,-2 0-43,0 1 1,-7-1 0,4-1-1,-2-1-322,0-2 88,0-5 0,-2 2 139,2-5 1,-2-1 0,5-3 0,-1-4-6,-3-3 1,-1-2-1,1 1-25,1-1 0,2 1 1,-3 0-1,2 0 4,2 4 1,1-3-1,5 4 1,-1 0 43,0 3 0,1-1 1,-1 1-1,1 1 61,-1 1 0,-4 4 1,1 2-60,0 4 1,-3 3-1,-2 2 1,-3-1 270,-1 1 1,0-1-1,0 0-53,0 1 1,2-1 0,2-1-151,4-3 0,3 2 0,1-6 0,1-1-51,-1-2 0,2-5 1,1-1-1,2-1-3,-2 1 1,-1-5 0,-2 3 0,0-1-38,1 0 1,-5-1 0,-1-3 0,-1 0-21,-4-1 0,4-3 0,-2-1 29,-1 2 1,-3 1 0,-4 2 120,-5-1 1,-2 6-1,-1 3 1,-1 3 45,1 1 1,4 5 0,0 4-18,-2 2 1,4 1 0,2 2 0,3 1-156,1 2 1,3 3 0,4-3 0,5-2 0,3-1-522,3-2 1,5-4 0,6-1-44,-1-1 1,4-2 0,-1-4 0</inkml:trace>
  <inkml:trace contextRef="#ctx0" brushRef="#br0" timeOffset="103009">13953 16359 8355,'0'-20'-314,"0"2"1,0 6 357,0 0 1,0 3 26,0 1 0,1 5 1,3 1 172,4 4 0,-2 5-150,-2 6 0,2-1 0,-2 0 1,-2 1-1,0-1-9,-2 1 1,5-1-141,4 0 0,-2-5 1,1-2-199,1-4 1,-2-1 92,2 0 1,-3-6 0,3-2 61,-5-3 0,-1 3 0,-1 0 97,3-2 0,-1 3 121,-4-1 1,1 5-43,3-1 0,-2 4 0,3 4 0,-1 4 32,0 3 0,5 2 1,-4-1-106,2 0 1,1 1 0,5-1 0,-1 1-1,0-2-64,1-3 0,-1 2 1,1-6-1,-1-1-57,0-2 1,2-1 0,1-1 0,2-2 104,-2-1 0,-2-10 1,-4 1-1,-1-2 32,2-3 0,-3 5 0,0-5 1,-2 1-1,-2-1-1,-1-1 1,-2 4 0,0-2-33,0 3 0,0 2 0,0 0 60,0-1 0,-2 2 19,-2 3 0,3 5 1,-4 10-16,4 6 0,1 3 1,0 1-1,0 3 1,0 4 16,0 0 1,4 7 0,2 2 0,-1 3 59,1 1 1,2 6-1,-2 3 1,-1 5-11,1 3 1,2 4 0,-4-4 0,0-5-79,2-6 1,-5 1 0,3-11 0,-2-4-117,-2-5 1,0-6-26,0-6 0,-2-6 0,-1-6-65,-1-7 0,-5-10 1,2-5-1,-2-4 32,1-3 1,4-6 0,-3 1-26,2-6 1,1 0 0,4-4 0,1 0 0,3 0 10,4-3 1,5 3-1,2 0 1,3 0 116,1 0 1,6 5 0,4 2-1,-2 6 237,0 5 1,-4 8 0,-1 6-2,-1 6 1,-8 12 0,0 6 0,-8 8 7,-3 3 0,-8 2 0,-2 1 0,-3 2-88,-1 1 1,-2 0-1,-1-6 1,-2-2-200,2-5 1,1 2-1,2-3-215,-1-4 0,1 2 0,0-6-1271,-1-1 1192,1 5 0,-1-9 0,1 3 0</inkml:trace>
  <inkml:trace contextRef="#ctx0" brushRef="#br0" timeOffset="103805">15304 16247 8355,'-4'-19'0,"0"2"0,-4 8 5,4 0 1,0 5 64,4-4 0,0 7 0,0 1 1,1 6-1,2 5 0,2 2 1,1 1-1,1 1 13,0 1 1,-3 1-1,4-5 1,0 2-173,-1 3 1,3-8 0,-5 4-283,2-2 1,2-2 139,3 0 0,0-4 0,1-6 92,-1-3 0,-4 1 0,-1-5 0,0-2 148,0-1 0,0-3 0,3-1 0,-4-2 8,0 2 1,2 1-1,-4 2 123,-1 0 1,-1-1 222,-2 1 0,0 6-222,0 6 0,0 6 1,0 6 30,0 1 1,4-1-1,1 0 1,2 1-139,3-1 0,-3-1 1,1-1-1,2-2-54,1 2 0,1-3 0,0 0-66,1-2 0,-1-1 0,1-4 0,-1 0 0,0 0-2,1 0 0,-5 0 0,0-1 0,1-3-61,-3-4 1,5 1 0,-4-2 0,2 0 73,-1-2 0,-5-2 0,2-1 0,-1-1 25,0-1 0,5-1 0,-5 5 0,-1-1-6,-2 1 1,3 0 0,0-1 0,0 2-10,2 3 1,-3-2 70,5 6 1,-4 0 0,3 5 254,-2 4 1,0 1 0,-5 7 19,0-1 0,1 5 0,2-1 1,1-1-141,-1-1 0,2-1 0,1 0-130,1 4 0,1 1 0,3 3-396,-3-5 1,2-6 0,-5-3-258,2-2 0,1 5 0,5-3 1</inkml:trace>
  <inkml:trace contextRef="#ctx0" brushRef="#br0" timeOffset="103972">15813 15887 8355,'-10'-4'-656,"6"0"1,11 6 0,12 4 0</inkml:trace>
  <inkml:trace contextRef="#ctx0" brushRef="#br0" timeOffset="104210">16086 15887 8679,'0'-19'0,"0"3"0,1 3 723,3 5-609,-2 2 0,5 16 0,-5 5 0,3 4 0,-1 6 0,0 0 0,0 4 0,-1 0-19,-2 1 0,3 3 0,0-2-422,-1 0 0,0-2 0,0 3 0,1-3 0,-2-4-1642,0-3 1653,-2-2 1,0 5 0,0 0 0</inkml:trace>
  <inkml:trace contextRef="#ctx0" brushRef="#br0" timeOffset="104775">15949 16185 8355,'2'-15'0,"2"1"0,4 4 20,3 4 1,2-3-1,0 5 1,4 0 49,4-1 0,2 2 1,2-4-1,0 0-142,-1 0 1,1 3-1,-1-3 1,-2 0-234,-2 0 1,-4-1 0,0-4 218,-2-1 1,-7 1 0,-3-1 0,-3 1 106,-1 0 0,-1-1 1,-2 1-1,-2 1 486,-2 3 0,3-3 18,-5 2 1,7 5-326,-3 4 1,8 7 0,3 10 0,1 3-48,2 4 1,-2 0-1,1 1 1,1 0-303,-2 0 0,2 4 0,-3 0 0,-1-3-68,1-4 1,-1 0-1,-2-5-114,1-2 244,6-2 1,-5-7 79,4-6 1,0-6 0,-3-6-25,1 0 0,1-1 1,3 1-1,-1-1 40,-2 1 1,0 0 0,6 1 0,1 1 97,2 2 0,-1 5 1,-3-1-1,-1 2-82,0 2 1,-3 6 0,-1 2-234,2 3 0,-4 6 1,3 1-1,-1 1-501,-1 3 1,4 1 0,-4 2 0</inkml:trace>
  <inkml:trace contextRef="#ctx0" brushRef="#br0" timeOffset="105215">17512 16148 8355,'-12'-13'-658,"-1"5"608,1 0 1,0 4-1,-1-3 1,1 0 246,-1 0 0,-3 4 0,-1-1 0,2 3 79,1 1 1,2 1 0,-1 2 0,1 2-256,0 2 1,3 2 0,3 3 0,0 0 61,3 1 0,2-1 0,1 1 1,1-1-258,3 0 1,3-3 0,6-2 0,-1-2-41,0-2 1,1-2 0,-1-1 0,1 0 113,-1 0 1,-4-5 0,1-2 0,-1-1 103,-1-1 1,0 2 0,-5-2-1,3 1 102,-3-2 1,0 3 174,-2-1-19,0 5 1,0-1-1,0 8-178,0 4 0,5 3 1,3 3-1,4 1-294,0 2 0,0-1 1,1-3-1,-1-1-222,1 0 0,-1 1-86,0-1 1,6 6-1,2 1 1</inkml:trace>
  <inkml:trace contextRef="#ctx0" brushRef="#br0" timeOffset="106199">18455 16049 8355,'-4'-13'0,"-2"1"19,-1-1 1,3 2 0,-3 2 222,2 0 1,-5 3 123,2-3 1,-3 5-371,-2 8 1,6 3 0,2 6-1,1 0 39,0 4 1,-1-2 0,5 6-1,0-1-58,0 0 0,0 2 1,0-4-1,2 0-166,2 0 1,3-3 0,5-7 0,1-3 6,-1 1 1,2-5 0,1 2-1,2-4 59,-2-3 1,3-6 0,-2 2-1,-1-3 30,-1-2 0,-1 1 0,-1-1 1,-1 1 161,-3 0 0,2-1 1,-6 1-1,-1-1-26,-2 1 0,-1 4 0,0-1 141,0 0-143,0 3 0,0 2 0,0 8 36,0 5 0,0 2 0,1 1 0,2 0-81,1 1 0,5-1 0,-4 1 0,2-1-72,3 0 0,1-3 0,1-2 0,1-2-27,-1-2 0,-2-2 0,1-1 0,2-1 90,1-3 1,-4-3 0,-2-6 0,2 1 65,1 0 1,-4-1 0,-2 1 0,-1-1 66,0 1 1,1 0 0,-5-1 197,0 1-229,0 5 0,0 3 0,0 8-52,0 4 0,0 3 0,0 2 0,0-1-52,0 0 0,4 2 0,1 0 0,2 0-36,3-3 0,1-3 1,1 2-1,1-3-41,-1-2 0,5-1 0,-1-4 0,-1-1 34,-1-3 0,0 1 0,0-5 67,-2-2 0,6-5 0,-8-3 0,-1 0 0,2-1 19,0-1 1,2 1 0,-1-3 0,0 1-81,1-1 1,-5-2 0,-1-4 0,0-1-94,0 2 0,-5-4 0,3 1 0,-4 0 138,-1-1 0,0 0 1,-1 4-1,-2 5 153,-1 3 1,-5 7 0,4 5-22,-2 1 0,4 8 0,-1 7 0,3 6 111,1 6 1,0 4 0,1 4 0,2 3-70,1-1 1,2 9 0,-4-3-1,4 2-195,1 0 1,-3-6 0,3-2 0,0 0-86,0-4 0,-3-1 0,4-2 1,0-3-611,-1-5 1,0-2 162,-3-2 0,3-5 0,5-1 0</inkml:trace>
  <inkml:trace contextRef="#ctx0" brushRef="#br0" timeOffset="106384">19025 15863 8466,'7'-11'0,"5"2"0,9 4 0,5 1 0,3-2 0,-1-1 265,-2-2 1,7 3-582,0 2 1,2 1 0,-8 0-265,2-1 1,0 0 0,-4 4 0</inkml:trace>
  <inkml:trace contextRef="#ctx0" brushRef="#br0" timeOffset="106989">20613 15230 8355,'-22'-19'67,"-3"4"1,0 5-1,2 7 1,3 7 0,2 7-1,3 6-116,1 2 1,1 3 0,-2 9 0,-1 4 202,5 5 1,3 9 0,5 0 0,-1 8 532,1 3 1,3 4 0,3 2-1,3 3-623,1 0 1,-5-2 0,4-5-1,-2-1-410,0-3 0,6 0 1,-2-9-1,3-6-203,1-7 0,2-7 0,1-10 0,3-5 51,2-5 1,-4-6 0,3 0 0,1-6 274,-1-5 0,2-3 0,4-2 0</inkml:trace>
  <inkml:trace contextRef="#ctx0" brushRef="#br0" timeOffset="107387">21034 15602 8702,'-1'-26'0,"-3"5"0,-4 8 0,-3 4 0,-3 6 0,-1 6 0,-2 6 0,2 0 0,0 2 0,0 0 0,-2 3 0,1 0 0,-1 0 0,2-1 0,2 2 0,4 2 0,1-2 0,1 0 0,3 1 0,2 0 0,4-1 578,2-1 1,3-2-1,6 1-632,4-1 1,2 1 0,6-2 0,-2-2-76,-2 0 1,2-1 0,-2 3 0,1-2 33,-1 0 0,1-1 1,-6 4-1,-2 1 1,-4-1 53,-6 1 1,2-1 90,-2 0 0,-7 5 0,-10-1 0,-4 0-48,-3-3 0,-3 0 0,2-1 0,-2 1-111,-2-1 0,6-4 1,2-1-1,3-1-377,2-4-192,5 5 1,2-11-1,5 3 1</inkml:trace>
  <inkml:trace contextRef="#ctx0" brushRef="#br0" timeOffset="107705">21456 16011 9109,'-4'13'586,"0"-1"0,-4 2 0,2 3 0,-1 3-508,-3 4 0,-1 5 1,-1 0-1,0-2 0,1-1 1,1-2-1,3-4 1,2-3-1073,2-3 0,1-2 1,4-1 151,2-3 1,3 3 0,5-4 0</inkml:trace>
  <inkml:trace contextRef="#ctx0" brushRef="#br0" timeOffset="107997">22014 15553 8355,'0'-24'100,"-1"5"1,-2 5 0,-2 6 0,-2 2 0,-3 4 0,-1 0 0,-1 4 0,-1 2 0,2 4 0,1 3 0,4 1 0,-1 1 0,0-1 0,-1 2 0,-1 1 0,2 3 0,2 0 0,1 1 0,0-1-1,-1 1 1,3-1 0,2 0 0,4-3-107,4-1 1,0-1 0,3-1 0,3-1-1,1-1 1,2-3 0,1-2 0,0-1-1,0 0 1,-2 0 0,1-1 0,-1-1 0,-1-2-1,-1 1 1,-1 2 0,-2 2 0,-2 2 1492,0 3-1410,-7 1 0,2 0 0,-8 0-4,-4 1 1,-9-2-1,-3 6 1,-4 0-290,0 0 1,-5-2 0,0 2 0,1-2-222,2-1 0,1-2 0,2-3 0,2-3-1741,5 1 1658,2-5 1,1 5-1,1-6 1</inkml:trace>
  <inkml:trace contextRef="#ctx0" brushRef="#br0" timeOffset="108330">21654 15367 8355,'-12'-13'359,"5"1"0,3 5 0,8 3 0,4 2 0,5 2 75,3 0 0,5 0 1,8 0-447,4 0 1,3 0-1,3 0 1,0 0-1,4-1 1,0-2-1,-2-1 1,-5 0-750,-6-2 1,-5 5 0,-4-3-427,-5 2 647,-7 2 0,-9 12 0,-7 1 1</inkml:trace>
  <inkml:trace contextRef="#ctx0" brushRef="#br0" timeOffset="108677">22386 15032 9159,'4'-6'-191,"2"6"1,1 7 0,2 4 855,2 1 0,3 6 0,1 3 0,3 4-37,2 4 0,-1 7 1,3 6-1,-3 2-427,-1 3 0,3 3 0,-5 2 0,-1 2-101,-1-2 1,-1 1 0,-2-2 0,-3 0-95,-4-3 0,-3 2 0,-3 1 1,-7-3-168,-7 0 0,-8-4 0,-4 2 0,-4-2-404,0-4 0,-4 1 0,3-9 0,-1-1-60,1-2 1,2-4-1,8-4-599,2-5 1,-1-6 714,6-2 1,-1 0-1,5 5 1</inkml:trace>
  <inkml:trace contextRef="#ctx0" brushRef="#br0" timeOffset="109693">23292 15925 8355,'-7'-13'805,"3"5"-738,8 0 1,3 1-1,4-3 1,-2 2-1,0 0 1,0-2-1,2-1 1,3-3-345,3 0 0,-4-4 0,4 1 120,-3-3 0,-2 5 1,-1-3-1,-1 2 0,-3-1 27,-2 2 1,-1 1 0,-4 2 0,0-1 223,0 1 0,0 0 0,-1 1 57,-3 2 0,1 4 87,-5 5 0,4 1 1,-3 3-77,1 5 1,2 2 0,4 2-1,0 2 1,1 2-138,4-2 0,1-1 1,7-2-1,-1 1-109,1-1 0,3 3 1,1-1-1,-2-3 69,-1 0 0,-6 0 1,-1 2-1,0-2 61,0-3 1,-5 3 0,2-3-53,-2 3 0,-6-3 0,-2-1 1,1 0-245,-1 0 0,-2-3 1,2 3-1,1 0-745,-1 0 551,2-4 0,-1 8 0,-2-4 0</inkml:trace>
  <inkml:trace contextRef="#ctx0" brushRef="#br0" timeOffset="109976">23961 15639 8355,'7'-24'1526,"-7"6"-1920,-8 5 0,2 8 319,2 9 1,-1 3-1,1 5 1,1 1-1,2-1 1,1 0-1,0 2-635,0 3 1,5-4 0,2 5 0</inkml:trace>
  <inkml:trace contextRef="#ctx0" brushRef="#br0" timeOffset="110247">24271 15180 9164,'0'-19'0,"0"3"0,2 3 717,2 5 0,-3 8-452,3 8 1,2 9 0,-2 5-1,-1 4 1,-2 6 0,-1 2 0,0 5-1,-1 1-58,-3 2 1,2 1 0,-3 4-1,1-2-369,0 2 1,-1-4-1,5-3 1,2-6-121,2-5 0,1-4 0,5-4 0,-2-5-972,2-2 1,1-3-928,1-3 1841,1-2 1,-1 0 0,1 0 0</inkml:trace>
  <inkml:trace contextRef="#ctx0" brushRef="#br0" timeOffset="110439">24061 15553 8355,'6'-13'199,"5"1"1,-2 1 0,3 1 0,6 3 0,5 2 401,5 2-649,1-4 0,-4 6 0,0-3 0,-1 2 0,1 2-948,0 0 1,0 0 0,0 0 0</inkml:trace>
  <inkml:trace contextRef="#ctx0" brushRef="#br0" timeOffset="110639">24730 15652 12050,'2'-18'0,"2"4"0,4 6 2413,3 2-2762,1 2 0,-5 6 1,-2 3-1,-7 6 0,-6 6-1398,-9 2 1,-10 7 0,-5 6 0</inkml:trace>
  <inkml:trace contextRef="#ctx0" brushRef="#br0" timeOffset="111900">13543 17785 8355,'-5'-19'-170,"-2"-5"0,-5 5-154,-1 0 1,6 5 1139,3 6-567,3 5 1,1 4 0,1 12-1,3 5 1,6 4 0,5 1-1,6 5 1,2 1 78,2 1 0,-2-1 0,-1-4 1,-1-2-267,1-2 1,-3 1 0,1-7-1,-2-4 3,-3-6 1,-1-3 0,-2-4-21,0-2 0,1-4 1,-2-9-1,-3-2 0,-2-1-209,-1-1 1,-3 0-1,2-4 1,-3 1-212,-1-1 0,0 4 0,-1 0 0,-2 1-254,-1 0 0,-2 3 0,3 4-1487,-1 1 2047,0 5 0,10 7 0,1 7 0</inkml:trace>
  <inkml:trace contextRef="#ctx0" brushRef="#br0" timeOffset="112498">14337 17748 8355,'-1'-20'0,"-3"4"0,-5 2 47,-2 7 1,-1-2-1,0 4 1,-1 3-1,1 0 1,-1 2-1,1 0 1,-1 0-1,1 2 478,0 2 1,1-1-463,2 5 0,0 0 1,3 5-1,1-1 0,-1 2 1,2 1-1,0 3 0,0 0-106,1 0 0,2-2 1,1-3-1,1-2-442,3-3 0,3 2 250,5-6 1,1 0-1,-1-6 174,1-2 0,-2-3 1,-3-5-1,-3 0 19,1-1 0,-5 1 1,4-1 106,-4 1 1,-1 0 94,0-1-36,0 1 0,1 5 1,2 4-2,1 6 0,0 4 0,-2 5 1,0 1-44,3-1 1,4 0 0,-1 1 0,4-1 31,0 1 1,0-1 0,1 0-163,-1 1 1,1-6-1,0-3 1,2-3-1,2-1 83,-2 0 0,3-5 1,0-4-1,0-2-68,0-1 0,-2-6 0,-3-3 1,-1-2-76,1-2 0,-5 0 1,-1 1-1,-2-1-22,-2 0 1,-2 0 0,-1 0 0,0-1-41,0-3 1,-4 3 0,-1-4 0,-1 1 173,1 0 0,-4 1 0,4 8 0,-1 3 250,1 3 0,-5 7-166,2 3 0,2 14 0,2 8 0,3 8 187,1 7 1,0 0 0,1 3 0,2 3-181,1-1 0,4 5 0,-2-2 1,1-1-268,3-1 1,5-3 0,3-3 0,0-6-362,-1-5 1,5 0-184,-1-5 1,3-1 0,0-3 0</inkml:trace>
  <inkml:trace contextRef="#ctx0" brushRef="#br0" timeOffset="113090">15441 17053 8355,'-25'-18'-277,"0"6"0,2 1 0,1 8 314,1 5 0,5 4 0,-5 12 0,-1 8 1,-2 12-1,1 10 0,2 10 0,5 5 0,2 6 1128,2 4 1,5 4 0,3 9-988,2-4 1,2 7 0,2-7-1,2-2-284,4-3 1,3-9-1,3-5 1,1-6-66,2-6 1,5-6 0,-2-12 0,4-4-210,0-3 0,5-6 0,0-5 0,0-5-548,2-6 0,-5 3 0,4-1 0</inkml:trace>
  <inkml:trace contextRef="#ctx0" brushRef="#br0" timeOffset="113960">15801 17537 8355,'-6'-18'74,"1"4"0,-5-2 1,2 3-1,-1 4 0,1 2 15,0 1 1,0 2 107,-5 4 0,2 7 0,2 4 0,2 4 0,1 2 1,3 1-1,2 2 345,1 4-502,0 1 0,1-5 1,3 1-1,5 1 1,0 0-136,0-1 1,2-3 0,-2-6 0,5-1 0,3-1 0,-2-3-1124,-1-2 1022,4-1 1,-5-5 0,4-2 0,-2-2 0,-1-2 10,-2-3 1,3-1-1,-6-1 1,0-1-38,0 1 0,-3-1 0,-3 1 248,1 0 1,0 3 0,-4 1-1,0-2-16,0-1 0,0 3 181,0 0 0,-4 6-74,0 2 0,0 6 0,4 6-7,0 1 1,0 1 0,0 1 0,1 1 0,4-1 32,3-1 0,-1-6 1,1-1-208,2-1 1,1 2 0,1-4 0,0-1 0,2-2-11,3-1 0,-3-1 1,2-2 19,-2-1 1,-2-6 0,1 2 0,-2-3 0,-2-1-676,0-1 702,-7 1 0,8 0 1,-6-1-1,-1 1 86,-2-1 0,-1 1 460,0 0-449,0 5 0,0 7 0,0 8 1,0 3-1,0 1 16,0 1 1,4 1-1,1 1 1,-1 1-132,1-1 0,-2-1 0,5-1 21,2-1 0,1-1 0,1-3 0,1-2 0,-1-2 0,0 0-38,1-1-517,-6-2 0,4-2 286,-3-3 0,3-3 0,1-6 1</inkml:trace>
  <inkml:trace contextRef="#ctx0" brushRef="#br0" timeOffset="114423">16383 17202 8355,'0'-12'50,"0"-1"0,0 1 245,0-1 0,2 5 1,2 1-25,4 2 1,-1 3 0,0 9 0,-1 7-75,-4 4 1,1 4 0,0 6 0,1 1 106,-1-2 1,2 8 0,-1-1-237,-1 0 1,3 0 0,-1-1 0,1-4 0,-1-3-56,-2-1 1,2-2 0,1-2-1,-1-3-776,1-1 0,2-3 0,-2 1-1787,1-5 2060,-5 1 1,4-10-1,-6 5 1</inkml:trace>
  <inkml:trace contextRef="#ctx0" brushRef="#br0" timeOffset="114895">16421 17463 8355,'0'-13'0,"0"1"180,0-1 0,5 2 1,5 2-1,5 2 1,6 0-1,2 1 1,2-1-1,0 2-721,0-1 0,3 2 1,1 4-71,-1 0 1,-2 6-1,-1 1 1</inkml:trace>
  <inkml:trace contextRef="#ctx0" brushRef="#br0" timeOffset="115215">16880 17028 9902,'-7'-24'0,"3"0"0,2 4 0,2 3 0,2 5 0,2 3 0,5 5 0,5 3 0,4 2 0,3 5 0,4 7 0,3 10 2944,4 4-2829,1 19 0,3-9 1,-1 18-1,-4 4 1,-2 5-1,-5 2 1,-7 0-307,-3 0 0,-7 4 0,-3-4 0,-4-1-476,-4-1 1,-4-4 0,-7-2 0,-5-4-388,-3-3 1,1-2 457,-7 1 0,-3 0 0,1-1 0</inkml:trace>
  <inkml:trace contextRef="#ctx0" brushRef="#br0" timeOffset="117068">18752 17202 8355,'7'-12'-332,"-3"-1"-115,-2 1 897,-2-1-313,0 7 0,-2 0 0,-2 6 1,-4 0-1,-3 0 0,-1 1 0,-1 4 1,1 1-1,-1 3 151,1-1 0,-5 2 0,-1 5 0,-1 1-198,-3-1 0,3 5 1,-2-1-1,-1 2 0,-1-1-92,-2 2 0,0 2 64,0 1 1,5-5 0,0 0 0,2-2-212,3-3 0,3-1 1,2-2-1,3 0 44,2 1 0,2-6 0,7-2 170,4 1 0,5-5 0,2 3 1,3-2 225,1-2 0,2 4 0,4 0 1,-1-1-56,1-2 1,0 0 0,1 2-1,2 1-197,1-1 1,0 2 0,-4 0 0,-1-1-256,1 1 1,-4-2 0,-2 4 0,-1 0-707,-3 0 0,-2-3 184,-5 4 1,1 0 0,-4 5-1,-4-2 402,-4-3 0,-4 3 0,-5-4 1</inkml:trace>
  <inkml:trace contextRef="#ctx0" brushRef="#br0" timeOffset="117402">18244 17835 8355,'-13'-20'2215,"4"2"-1867,5 6 0,5 5 0,11 3 1,2 3-1,3 1 0,3 1 0,5 2 1,3 2 8,1 2 0,7 0 1,-2 3-1,3-3-324,-1-2 1,-3 3 0,2-2 0,-2-1-462,1 1 0,-4 3 0,-1-2 0,-4 2-1162,-4-1 0,-3-1 516,-6 1 1,6 9-1,1-4 1</inkml:trace>
  <inkml:trace contextRef="#ctx0" brushRef="#br0" timeOffset="119735">20265 16954 8355,'20'-17'-132,"-4"0"1,-2-1-1,-2 1 248,1 6 212,-6-1-147,-2 5 0,-6-4 0,-5 2 1,-5 5-1,-7 3 0,-4 1 1,-5 1 78,-4 3 0,-3 1 0,-6 6 0,-3 4 0,-1 1-223,-3 2 1,-5 4 0,-2-1 0,2 1 0,2 0 0,5-3 66,4-1 1,9-1-123,7-5 0,7 1 0,11-1 104,7 0 0,11-3 0,11-1 1,4 2-65,3 1 1,7 1-1,0 0 1,4 1-130,0-1 1,7-3 0,0-1 0,0 0 44,1-1 1,-1 4 0,-2-4-1,-5 1 31,-5 0 1,-7 5 0,-7 5 0,-6 1-114,-5 3 0,-7 1 0,-12 4 1,-8 0 158,-10 2 1,-2 6-1,-9-2 1,-8 4 7,-5 4 1,-9 3-1,-1 6 1,-2-2 270,2-2 1,6 0 0,11-4 0,5-4-115,5-3 1,13-5 0,5-6 0,10-4-70,9-3 0,9-3 0,12-3 0,6-3-115,7-4 1,14-3-1,3-2 1,7-3-110,5-4 1,-2-3 0,5-2 0,-1 1-14,-3-1 0,-6 5 0,-3 1 0,-3 2-722,-9 2 1,-3 2 0,-13 1-74,-5 0 1,-4 5-1,-6 2 1</inkml:trace>
  <inkml:trace contextRef="#ctx0" brushRef="#br0" timeOffset="120386">20141 18554 8355,'-5'-7'317,"4"2"79,-5 5 1,7 0-1,4 0 1,3 0-236,3 0 0,1-2 0,1-1 0,-1-2-177,0-2 0,1-1 1,-1-6-1,1-1-195,-1-2 1,-4 1 0,-1 3-17,-1 1 0,-2 4 0,-6 1 0,-2 1 150,-4 3 1,1 2-1,-1 1 1,-3 1 165,-4 4 1,1 1 0,-3 8-1,4 1 107,0 2 1,1 5 0,1-3 0,1 2-109,2 0 1,5-1-1,-1 4 1,4-4-155,4-3 1,9-3 0,9-3 0,4-3-638,3-4 1,11-4-1,1-4 105,6-4 1,2-9-1,1-2 1</inkml:trace>
  <inkml:trace contextRef="#ctx0" brushRef="#br0" timeOffset="121003">21134 17239 8355,'-9'-11'176,"1"3"1,-2 4 190,-1 2 0,-5 4 0,-2 3-218,-1 8 0,3 1 1,0 6-1,2 4 1,2 2-1,1 3 0,2-2 49,5-1 0,3 3-43,1 0 1,1-4-1,3-4 1,6 0-678,5-2 1,5-5-1,4-8 1,1 1-223,0 0 0,1-4 1,2 0 287,1-6 1,5-4 0,-2-5 0</inkml:trace>
  <inkml:trace contextRef="#ctx0" brushRef="#br0" timeOffset="121283">21617 16842 10586,'-5'-19'0,"-3"3"0,-4 3 0,0 5 0,0 4 0,1 4 0,1 5 0,2 8 0,-2 7 0,0 7 0,1 4 0,1 4 0,-1 5 0,2 2 0,2 7 0,1 3 0,0 6 0,-1 1 0,1 2 0,0-2 0,1 0 0,1-2 0,-1-4 0,-1-2 0,2-4 0,4-3 1192,2-4 0,7-2-2402,1-5 162,1-3 1,10-11 0,-2-2 326,2-3 0,8-8 0,0 0 0</inkml:trace>
  <inkml:trace contextRef="#ctx0" brushRef="#br0" timeOffset="121656">21878 17487 8355,'-13'-12'125,"1"5"1,0 2-1,1 6 1,4 2-1,7 1 1,7-1 0,4-3-1,1-5 1,-1-3-1,-1-3 1,-4-1-1,1-1 1,-1 1 0,-1-1-1,0 0 1,-1-2-1,0-2 1,-1 2-1,-2 1 1,-2 3 0,-4 1-436,-3 2 1,-3 1 236,-1-1 93,-1 2 1,2 8-1,2 2 1,0 6-1,0 5 189,-2 5 0,0 4 0,1 1-149,2-1 0,5 5 0,-1 0 0,3-1-159,1-2 1,1-1 0,3-2 0,4-1-290,3-1 0,7-11 0,4-2 0,4-5 1,5-3-398,0 0 0,-3-6 376,1-2 1,3-9 0,-1-2 0</inkml:trace>
  <inkml:trace contextRef="#ctx0" brushRef="#br0" timeOffset="121967">22213 16954 11396,'0'-21'0,"0"2"0,0 1 0,1 4 0,2 3 0,2 4 0,2 3 0,3 6 0,1 6 0,1 7 0,1 7 0,-1 4 0,0 6 0,1 2 0,-1 6 0,1 5 0,-1 4 0,-1 4 0,-3 0 714,-4 2 0,-2-4 0,-2 2-1204,0-6 1,-6-1-1,-2-3 1,-4 0 0,-4 0-2160,0-3 1972,-6-7 0,-3 8 0,-7-2 0</inkml:trace>
  <inkml:trace contextRef="#ctx0" brushRef="#br0" timeOffset="123132">22771 17252 8355,'0'-13'0,"0"1"0,0-1-81,0 1 1,5 4 0,3 0-141,4-2 448,0-1 1,-4 0-23,0 3 1,1 2 0,3 6 0,1 0 0,-1 3 0,0 4 0,-1 6 0,-1 5-81,-2 4 1,-5 2 0,1 1 0,-2-1-98,-2 1 0,-2 0 1,-2 0-1,-3 0-80,0-1 0,-4-4 0,3-2-43,-3 0 1,-1-5-103,-1 4 101,1-9 1,5-4 0,4-8 0,4-4-50,4-3 0,4-1 0,-1-1 1,4-1 53,0-2 1,4-2 0,1-4 0,-2 1-50,-1-1 1,-2 3 0,1 0 0,-2-1 14,-3 1 0,2 2 1,-6-2-1,0 0 73,1 0 1,-3 3 0,2 0 214,-3 2 94,-1 2 0,-5 6 1,-2 8-1,-1 9 93,-1 8 1,5 4 0,-3 2 0,2 1-203,2 3 0,-2-1 0,0 3 1,1 0-135,-1-4 0,3-1 1,-2-2-1,4-2-450,4-1 1,3-6 0,6 1 0,1-3-459,2-5 1,-1 2 512,6-6 1,0 0 0,3-4 0</inkml:trace>
  <inkml:trace contextRef="#ctx0" brushRef="#br0" timeOffset="123500">23292 17649 8679,'-13'0'1921,"6"0"0,7 0-1723,9 0 1,2-2-314,1-2 0,-4 1 0,1-4 0,-1 0 0,-1 1-174,-3-4 1,1 3 0,-1-1 15,-1-2 0,-3 1 0,-4 0 199,-4 5 1,1 3 0,-1 1 0,-2 0 96,-1 0 0,-1 5 1,-1 4-1,1 2 217,-1 1 1,2 0-1,2 2 1,2 1-127,1 2 0,2 5 0,4-3 0,2 0-328,2-2 0,3-3 0,6-2 0,4-1-135,4-3 0,8-2 0,4-6-171,2 0 1,-2-1-1,-1-4-151,-1-3 1,3-3 0,-2-1 0</inkml:trace>
  <inkml:trace contextRef="#ctx0" brushRef="#br0" timeOffset="123661">24147 17376 8355,'-5'-14'0,"-2"7"-656,0 8 1,-4 12 0,4 6 0</inkml:trace>
  <inkml:trace contextRef="#ctx0" brushRef="#br0" timeOffset="129337">10728 15056 8355,'1'-27'0,"2"3"-212,1 5 0,7 1 0,2 3 0,7-3 221,8-1 0,9 2 1,10-3-1,5-2 1,6-2-1,3-1 1,4 1-1,4-3 1,6-2-118,5-4 1,8-2-1,5-3 1,-4 3-1,-7 1-222,-9 6 0,-6-4 0,-5 0 0</inkml:trace>
  <inkml:trace contextRef="#ctx0" brushRef="#br0" timeOffset="129575">11733 14362 8355,'0'-7'12,"0"-4"0,5 11 1,3 0-1,3 6-193,2 0 0,-1 10 0,1-3 0,-1 4-52,0 1 0,1 9 0,-2 2 0,-3 6-21,-4 2 1,-19 11-1,-6 3 1</inkml:trace>
  <inkml:trace contextRef="#ctx0" brushRef="#br0" timeOffset="131608">10678 17773 7599,'-12'0'-675,"0"0"1,-1 0 735,1 0 0,1-2 0,1-1 0,3-2 0,2-2 0,2-3 1,2-1-1,1-1 102,0 0 0,0-5 0,1 0 0,3 1 0,4-1-45,3 1 0,2-1 1,1 5-1,2 0 0,5-2-78,2-3 1,9 2-1,5-6-108,7-1 0,6-1 0,4-3 0,5-5-86,6-6 1,2-4-1,5-6 1,-2 2 36,2-2 1,-1 0 0,0 1-1,-7 6-138,-4 6 0,-8 5 0,-12 8 0,-11 5 215,-10 2 0,-10 7 0,-4 2 0</inkml:trace>
  <inkml:trace contextRef="#ctx0" brushRef="#br0" timeOffset="131866">11509 16867 8355,'0'-19'-750,"-1"-3"593,-3 5 1,2 5 0,-2 4 303,3-2 1,6 4-1,5 2-24,5 3 0,0 6 0,5 4 0,-1 2-196,0 1 0,1 1 0,0 0 0,-3 4-188,-3 4 0,-8 8 0,-1 4 1,-5 4-150,-5 4 1,-3 5 363,-8 7 1,-15 9-1,-7 7 1</inkml:trace>
  <inkml:trace contextRef="#ctx0" brushRef="#br0" timeOffset="430584">13109 17053 8586,'-7'-12'0,"3"-1"0,3 1 0,1 0 0,1-1-52,3 1 1,5 4 0,6 1 0,4 0 63,5 0 0,-1-1 1,10-5-1,1 1 0,2 1 1,3 1 28,2 2 1,5 0 0,6-3 0,3 1-68,2 2 0,5 4 0,5-5 0,2 1 24,3 1 0,6 0 0,5 4 0,2-1 3,2 2 1,1-4-1,5 2 1,3 0 4,2-2 0,-44 5 0,0 0 0,-2-3 0,0-1 1,4 1-1,0 0-41,1 1 1,2-1-1,3-1 1,1-1 0,0 2-1,0 1 1,0-1 0,2 0 46,-1 0 0,1 0 0,5 0 1,-1 1-1,-1-2 0,-1 0 1,-1 1-1,-1 1 12,0 1 1,0-1 0,0-2 0,-1 0 0,-1 2 0,0-1-1,-2 0 1,-1 0 15,-1-1 0,1 2 0,2 1 0,0-1 1,-2 0-1,0-2 0,-1 1 0,0-1-41,0-1 1,1 1 0,-2-2 0,1 1-1,1 0 1,1 0 4,-1 0 0,0-1 1,-2 1-1,0 0 0,1 0 1,0 0-1,0-1 0,1 1 1,-2 0-1,1 0 24,-1-1 1,1 1 0,3 1 0,0-1 0,-1 1 0,1 1 0,-1 0 0,0 1 28,0 0 1,1 0-1,1 1 1,-1 0-1,-2 2 1,0 0-1,0 0 1,0 0-51,-2 0 1,0 0 0,0 0 0,0 0 0,-4 0 0,-1 0 0,0 0-1,0 0-17,46 0 1,-48 0-1,-1 0 1,34 0 0,-3 0-199,-5 0 1,-10 0 0,-1 0 0,-7-1-141,-9-3 0,-2 1 0,-8-4 0,-5 0-51,-2 0 1,-4 3 398,-8-4 0,-5 2 0,-5-3 0,3-1 0,0 4 0,4 4 0</inkml:trace>
  <inkml:trace contextRef="#ctx0" brushRef="#br0" timeOffset="432339">14114 18678 8355,'-8'0'-685,"-1"0"0,7-1 952,-3-4-178,4 4 1,2-10-1,4 4 1,3 0 0,3 3-1,1 3 67,1 1 1,0-4 0,3-1 0,3 3 0,2 0 0,3 2 0,1 0-43,3 0 1,6 0 0,3-1 0,9-2 0,6-2-164,6-2 0,10-3 1,6-5 60,7-2 1,10-3 0,7 2 0,-47 9-1,0 0-34,0 0 1,1 0 0,8 0 0,0 1 0,-4 2 0,0 0 42,1 0 1,0 0 0,3-1-1,-1 1 1,-2 1 0,0-1 0,0 1-1,-1 1 1,-1 0 0,-1 1-18,-1 0 0,-1 0 1,1 1-1,0 0 1,39 2-1,-2 0-3,-7 0 1,-9 0 0,-7 0 0,-6 0-140,-4 0 1,-9 1 0,-8 2-1,-6 1-453,-5-1 0,-3 3 0,-1-1 230,0 2 0,0 1 0,0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37:11.56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5296 7193 7841,'12'-18'0,"2"-2"0,1-2 0,2 1 0,-1 5 0,1 3 0,1 5 0,1 4 0,3 1 0,1 0 0,2-1 99,0 1 0,0 2 0,1 1 1,3 0-1,5 0 0,5 0 0,5 0 162,4 0 0,-5 4 0,9 0 0,4-1-218,4-2 1,9-1 0,4 0 0,10 0-1,6 0-46,8 0 1,1-5-1,-42 1 1,1 0-1,2-2 1,0 1 5,1-2 1,1 1 0,5 0 0,-1 1-1,-2 0 1,0 0 0,1 2 0,0 0-52,1 0 1,-1 0-1,3 1 1,-1 0 0,-1 2-1,-1 0 1,2-1-1,-1 1 67,2-3 1,0 1 0,-2 2 0,1-1 0,0-2 0,0 1 0,0-1 0,0 1-62,0 1 1,-1-2 0,2-1 0,0 0 0,-3 1 0,0 0 0,-2 1 0,-1-1 50,-4 0 1,-1 0 0,2-1 0,-2 0 0,39 0-218,-8 1 1,-8 1-1,-11-1 1,-6-1-1,-9 1-546,-10 2 1,-9 1-1,-13 0 754,-5 0 0,-6 0 0,-16 0 0</inkml:trace>
  <inkml:trace contextRef="#ctx0" brushRef="#br0" timeOffset="449">6325 7193 8355,'-7'-12'-435,"3"0"0,12 5 1,6 4 131,4 6 1,4-2 0,7 3 0,6-2 442,5-2 0,9-5 0,10 0 235,6-2 0,3 0 0,3-1 1,0 4-1,-1 2-90,-1 2 0,9 0 0,2 0 0,7 0-206,4 0 0,-41 0 0,1 0 0,-1 0 0,0 0 0,3 0 0,2-1-56,3-1 0,1 0 0,0 1 0,0-1 0,6-1 0,0-1 0,-1 1 0,0 1-107,0 0 1,0 1-1,4-2 1,1 0 0,-3 1-1,0-1 1,-1 0-1,-1 0 76,0 1 0,-1-1 0,-2-1 0,0 0 0,-3 1 0,1 1 0,-4 1 0,0-2 59,-2 0 0,0 1 0,-2 1 0,0 0 1,44-4-1,-5 1-45,-6 0 0,-4 0 0,-6 2 1,-1-1-151,-3-1 0,-2-4 0,-7 4-77,-4 1 1,3-2-1,-7-1 1,-2 1 0,-5-1-108,-9 3 1,-5-2-1,-9 1 1,-2 1 327,-5 2 0,-3-4 0,-2 1 0,-2 1 0,1 2 0,-2 1 0</inkml:trace>
  <inkml:trace contextRef="#ctx0" brushRef="#br0" timeOffset="24859">8830 12663 8355,'-11'-17'-16,"3"1"0,4 1 1,3 1-1,1 1 1,0 1-1,1 0 1,3 1 236,4 2 1,3 4-1,0 6 1,-1 2-1,-2 2-83,2 2 1,1 0 0,3 3 0,2-2 0,5 0-1,5-1 1,6-3 0,8-2 0,7-2 0,11-3 0,9-4-1,13-5 79,8-2 1,2-1 0,4 0 0,1-2 0,0 3-226,1 5 0,-44 3 0,1 1 0,-2 1 0,0 1 1,2-1-1,1-1-176,3 1 0,-1 0 0,4 0 1,-1-1-1,-2-3 0,0 0 0,0 0 1,-1 0 55,1 0 0,-1 1 1,-1 0-1,-1 0 1,4 1-1,0 0 1,-3-1-1,0 1 18,-3 0 0,-1 0 1,1 0-1,-2 1 1,40-4-1,-6 5-34,-8 3 0,-9 6 0,-10 4-2,-7 2 0,-12 5 0,-9 2 0,-6 1 0,-5 2-191,-5-2 0,-9 3 0,0-5 0,-3-2-542,-1-1 879,-5-2 0,1-1 0,-9 0 0,-2-1 0,1 0 0,3-2 0</inkml:trace>
  <inkml:trace contextRef="#ctx0" brushRef="#br0" timeOffset="26299">10244 12700 8314,'0'-12'0,"-1"-1"296,-3 1 1,2 6 0,0 6 0,4 7 0,7 4 0,2 3 0,1 1-344,1 2 0,-1-1 0,0-3 0,2-1 0,1 0 0,3 1 0,0-2 1,1-2-1,-1-2-720,0-1 0,-1-2 0,-5-3-827,1 4 1508,-7-4 1,5 4 0,-4-5 0</inkml:trace>
  <inkml:trace contextRef="#ctx0" brushRef="#br0" timeOffset="26630">10381 12712 8355,'0'-12'66,"0"0"0,0-1 86,0 1 0,-2 5 0,-2 4 0,-4 6 0,-2 5-74,2 3 0,-2 2 0,5-1 0,-1 2-87,1 2 0,-3-2 0,2 3 0,-1-2-413,-2 1 1,2 2-1,-2 4 1,0-1-105,-2 1 0,-7 1 0,-1 2 1</inkml:trace>
  <inkml:trace contextRef="#ctx0" brushRef="#br0" timeOffset="27029">10517 13060 8355,'-7'0'-539,"3"0"1,8 0 797,5 0 0,-3-4 0,3-2 0,0 1 1,1-2-127,-2 0 1,3 3 0,-4-5-372,0 0 1,3-2 185,-6-2 0,0 1 1,-5 1-12,-4 3 0,3 1 1,-7 4 100,0-1 1,2 0-1,-1 4 38,-2 0 1,-1 4-1,0 1 1,1 2 1,2 3 0,4 1 0,-3 1 1,2 2-62,2 3 0,1-4 1,2 4-1,0-3-4,0-2 0,6 0 0,2-1 0,3-1-134,2-2 0,-1-3 0,2 1 0,1 0-578,1-3 1,7-2-1,-4-1 1</inkml:trace>
  <inkml:trace contextRef="#ctx0" brushRef="#br0" timeOffset="27246">10790 12824 8355,'0'-12'378,"0"3"-734,0 1 1,6 5-1,2-1-104,3 3 0,5 1 0,1 0 322,-2 0 0,-1 5 0,-2 2 0</inkml:trace>
  <inkml:trace contextRef="#ctx0" brushRef="#br0" timeOffset="27398">10778 12985 7470,'12'-4'0,"0"-1"0,1-1-773,-1 1 1,1-4 581,-1 5 191,0 0 0,6-1 0,2-2 0</inkml:trace>
  <inkml:trace contextRef="#ctx0" brushRef="#br0" timeOffset="27809">11137 12911 8355,'-7'-2'211,"3"-2"1,2 3-73,-3-3 0,4 8 0,-4 3 0,0 1-24,1 0 1,0 2 0,3 5 0,-2 2-53,-1-2 0,0-1 0,4-2 1,0 0-103,0 1 0,1-5 0,3 0-99,4 2 1,4-4-1,0-2 1,-1-4-28,-3-4 0,3 1 0,-3-7 0,4-2 12,0-3 1,-1-3 0,-1 3 0,-4-2 87,0 2 1,-2-3-1,-4 1 1,-1 2-47,-3 1 1,-3 6 0,-6 1 0,0 2 15,-4 2 0,-1 2 0,-3 2 1,4 3-48,-1 4 1,4 3 0,-3 2-79,3-1 1,8 1-1,0-1 1</inkml:trace>
  <inkml:trace contextRef="#ctx0" brushRef="#br0" timeOffset="27996">11373 12948 8355,'-12'-7'-178,"5"2"0,3 5 0,8 0 0,4 0-300,3 0 1,1 5 0,1 2 0</inkml:trace>
  <inkml:trace contextRef="#ctx0" brushRef="#br0" timeOffset="28229">11559 12824 8355,'0'-12'0,"0"3"924,0 1-568,0 5 1,0-1 0,0 8 8,0 5 1,0 2-1,0 2 1,0 4-24,0 4 0,0 1 1,0 0-635,0-2 1,0 1 0,1 2-1,3 0 1,3-3-1794,0 2 1194,-1-4 1,-1 6-1,2-5 1</inkml:trace>
  <inkml:trace contextRef="#ctx0" brushRef="#br0" timeOffset="29770">5507 12874 8156,'0'-13'153,"0"1"1,0 6 0,1 6 0,3 7 233,4 4 1,9-3-407,4 1 0,1-5 1,0 4-1,-2 0 0,2-1 1,2-1-1,-1-2-666,-2 0 0,1 4 0,-5-3-317,-2-3 846,-2 5 0,0-5 0,-1 3 0</inkml:trace>
  <inkml:trace contextRef="#ctx0" brushRef="#br0" timeOffset="30093">5643 12787 8355,'0'-13'-716,"0"5"1830,0 0-968,0 5 0,0-1 0,0 8 1,0 4-212,0 3 0,0 7 0,0 3 0,0 2 0,0 4 0,0 0 1,-1 2-1,-2-1-576,-1-2 0,0-5 1,4-1 349,0 2 0,-6-4 0,-1 0 1</inkml:trace>
  <inkml:trace contextRef="#ctx0" brushRef="#br0" timeOffset="30453">5891 13097 7512,'-7'-6'17,"3"-2"1,3-3-1,2-1 1,2-1-21,1 1 0,4-1 0,-2 1 0,-1 0-64,1-1 0,-2 1 119,-4-1 1,-1 7-5,-4 1 1,-1 4-1,-7 2-10,1 4 1,3 1 0,3 7 0,-1-1 56,0 1 1,4 0 0,-1 3 0,3 0-80,1-1 0,1-1 1,2-2-1,2 1-151,2-1 0,1-3 0,5-3-103,-1 0 1,2-2 0,1-4-1,3-1 1,0-3-214,0-5 323,4-2 0,-3-7 0,6-1 0</inkml:trace>
  <inkml:trace contextRef="#ctx0" brushRef="#br0" timeOffset="30650">6028 12626 8355,'0'-13'0,"0"1"-603,0-1 0,5 2 0,3 3-88,3 4 660,2 3 1,-1-5 0,1-1 0</inkml:trace>
  <inkml:trace contextRef="#ctx0" brushRef="#br0" timeOffset="30813">6077 12762 8355,'13'-11'-389,"-1"1"7,0 2 1,1 0 0,1-5 0,1 1 0,3-2 299,1-2 1,2 2-1,3-4 1</inkml:trace>
  <inkml:trace contextRef="#ctx0" brushRef="#br0" timeOffset="31240">6499 12402 8355,'-6'-12'-121,"4"5"0,-5 2 0,0 0 0,0 1 1,-3 2 549,-1 0 0,3 2-307,0 0 1,5 2-1,-3 0 1,2 4-56,0 1 1,0 1 0,4 4-1,0 1 1,0 1 15,0 2 0,0-1 0,1 6 0,2 0-19,1-2 1,6 0 0,-2-5 0,3 0-100,2-3 1,-1-3 0,2 0 0,1-4-126,1-2 1,2-4 0,-2-2 0,1-4 26,3-3 0,-5-3 0,1-1 1,-3-3 117,-5-1 1,2 0 0,-6-4 0,-1 4-53,-2 1 1,-2 0 0,-3 3-8,-5-1 1,-3-1 0,-3 5 0,-3 1 0,-1 2-5,-4 5 0,4 3 0,0 2 1,0 3-232,-1 5 1,7 6 0,-1 3 0,4 0-73,0 0 1,5 4 364,1-2 1,2-2-1,2 0 1</inkml:trace>
  <inkml:trace contextRef="#ctx0" brushRef="#br0" timeOffset="31420">6821 12415 8355,'0'-13'-757,"0"1"-297,0 0 851,0 10 1,6 4-1,1 10 1</inkml:trace>
  <inkml:trace contextRef="#ctx0" brushRef="#br0" timeOffset="31830">7007 12129 8355,'0'-19'0,"0"5"-267,0 6 139,0 5 1,0-1 348,0 8 0,0 3 0,0 6-129,0-1 0,2 5 0,0 1 1,4-1-1,-1 3-76,1-1 1,2-2 0,-2 2 0,1-1-47,2-3 0,2-1 1,2-3-141,-1-3 0,1-2 58,-1-6 1,0 0-1,-1-2 49,-2-2 0,-2-1 1,-5-5-1,2 2-5,-1-2 1,-1-1 0,-2-1 185,0-1 1,0 1 671,0-1-536,0 1 0,0 6 1,0 6-1,0 9 1,0 4-24,0 4 0,1 8 0,2-2 0,2 1-236,2-1 0,1 6 1,5-7-1,-1 0-1309,1 2 323,-1-1 0,0 7 0,1 2 1</inkml:trace>
  <inkml:trace contextRef="#ctx0" brushRef="#br0" timeOffset="33199">6747 14461 8355,'0'-8'-748,"0"0"1,0 3 714,0-3 1,-2 5 190,-2-1 0,2 3 1,-5 2-1,0 3 1,0 5-1,-1 2 0,1 3 117,3 2 0,1-2 1,0 2-222,-1-2 1,0 3 0,5-1-1,2-1 1,3-2-85,0-5 0,3 2 1,3-5-1,2 1-127,2-1 0,-2-1 1,3-5-1,-4-3-26,0-4 0,-1-3 1,1-2-1,-2-1 121,-3-2 0,-3 2 1,-5-2-1,0 2-9,0 1 0,-4 1 0,-1 0 0,-2-1-3,-3 1 1,-5 1 0,-3 2 0,0 5-8,0 3 1,2 1 0,3 1 0,1 3-50,0 5 0,-1 6 0,2 1 66,3 0 0,-3 3 0,4 0 0</inkml:trace>
  <inkml:trace contextRef="#ctx0" brushRef="#br0" timeOffset="33391">6958 14536 7740,'7'-6'-925,"-2"5"1,1-5 884,2 6 1,-3 0 0,1 0 0</inkml:trace>
  <inkml:trace contextRef="#ctx0" brushRef="#br0" timeOffset="34355">7181 14362 8288,'-1'-8'765,"-4"-1"-641,4 7 1,-3-9 0,8 4 0,4 0 0,3 3-54,2 2 0,-1 2 0,1 0 0,-1 0-119,0 0 1,-3 2 0,-1 0 0,0 4-36,-1 1 0,-1 1 1,-6 5-1,0-1 7,0 0 1,-2 6 0,-2 3 0,-4 2-17,-3 2 1,-6-4 0,1-1 0,1 1 5,1-2 0,5-1 0,3-5 66,0-1 1,3-5 0,7-3 0,5-2-42,2-2 1,3 0 0,2-2 0,5-2-241,2-4 1,7-2 0,4 0 0,0 2-16,-1-1 0,3-8 0,-4-2 0</inkml:trace>
  <inkml:trace contextRef="#ctx0" brushRef="#br1" timeOffset="34842">6846 16024 5734,'12'12'0</inkml:trace>
  <inkml:trace contextRef="#ctx0" brushRef="#br0" timeOffset="35033">7652 16917 8355,'29'-7'-656,"0"3"1,6 13 0,-4 5 0</inkml:trace>
  <inkml:trace contextRef="#ctx0" brushRef="#br0" timeOffset="50360">4800 14709 7075,'-7'-1'-302,"3"-3"0,2 4 0,2 0 220,0 7 1,0-1 13,0 3 0,0-1 0,0 4 0</inkml:trace>
  <inkml:trace contextRef="#ctx0" brushRef="#br0" timeOffset="51700">4837 14672 8355,'0'-12'0,"-1"1"0,-2 1-298,-1 2 1,-6 1 355,2-2 1,1 0 0,-1 5 0,-1 0 119,2-2 1,1 3-1,1-4-95,-3 2 0,1-3 0,-1 3 22,-2 3 0,3 0 1,-1 2-1,-1 0-22,-3 0 1,-1 2 0,-2 2-1,-3 6-9,-2 5 1,0 0 0,-5 5 0,0 3-7,0 0 1,0 2 0,1 1 0,-1 2 3,0 0 0,6 1 1,2-2-1,3 0-14,2 2 0,5 1 0,3-2 1,3 1 52,1-2 1,0 4 0,1-2-1,3-2 5,4-1 0,3 3 0,2 0 0,-1-1-66,1-2 0,0-5 0,4-1 0,4 1-28,2-2 0,2-1 0,1-7 0,2-2-315,1-5 1,5 1 0,-2-1 0,1-2 69,0-5 0,0-4 0,3-5 1,-3-2 137,-4-3 0,1-1 0,-1-4 1,-1 2 0,-2-2 0,-3 2 1,-2 1-1,-5 0 45,-2 0 1,-3-1 0,-3-2 0,-3 2 68,-4-3 0,-1 1 1,0 0-1,0 2-22,0-2 0,-6-6 1,-2-1-1,-3 2-40,-1 0 0,-1 3 0,0-1 37,-4 0 0,3 0 0,-4 0 0,2 2 0,-1 1 198,2 1 0,0 6 0,0 0 0,-2 4-74,2 3 1,-3 5 0,0-3-1,0 2-89,0 0 1,-2 0 0,2 4 0,0 0-5,0 0 0,-3 0 1,3 1-1,1 2-49,-1 1 0,-3 6 1,3 0-1,-1 3 45,-3 4 1,2 4 0,0-4 0,-1 4-4,2 5 0,-3 0 1,4 6-1,0 0 8,0 0 1,-3 1-1,5 5 1,1 1 12,1-2 1,3 3-1,1-7 1,3 1 3,2 0 0,2 0 1,6-5-1,4-1-34,4-2 0,0-3 0,9-1 0,2-3-27,2-1 0,2 3 1,3-4-1,3-4 21,-1-3 1,9 0-1,-4-6 1,0-1-132,-2-2 1,-1-5 0,5-3 0,-1-3-24,0-4 1,-4-6-1,-1-2 1,-2-4 68,-2-3 1,1-4 0,-3 2-1,-3 0 33,1-4 1,-6-1-1,-2-1 1,-3 0-8,-5 0 1,1-1 0,-4 1 0,-3 0 3,0 0 1,-2 1 0,-2 2-1,-2 0-3,-4 0 0,-3 0 0,-3 0 1,-1 4 101,-2 0 0,0 5 1,1-1-1,-2 5 68,-1 3 0,-1-2 0,-5 4 1,0 5-41,0 6 1,-5 4-1,-2 1 1,-1 1 18,0 3 1,0 3 0,-4 7 0,1 1-97,3 1 0,-3 6 0,4-2 0,-1 0 111,0 1 1,6 4 0,-2 5 0,2 1-41,3-1 1,3 8-1,2 0 61,1 0 0,3 2 1,5 2-1,3 3 0,2 2-50,2-2 0,3 6 0,5-5 0,6-2-108,4 0 0,9-10 0,1 2 0,5-5-194,2-8 1,9-4 0,-1-8-1,4-2 75,2-5 1,2-4 0,3-6 0,-3-8 22,0-9 0,-1-3 1,-1-7-1,-5-2 46,-2-1 1,-8-1 0,-3 0-1,-6 0-59,-6 0 0,-6-2 0,-3-1 102,-2-1 0,-2-5 0,-7 4 1,-4-3-1,-5 0 10,-3 1 1,-5-2 0,-8 8 0,-4 5 58,-3 5 1,-5 3-1,-2 12 1,-2 3 288,-6 3 1,1 10-1,-5 9 1,1 8-118,1 3 1,-1 7-1,6 5 1,2 3-196,5 4 1,4 2 0,4-4 0,5-2-279,6 2 1,10 0 0,7-3 0,5 1-50,5-1 1,11-4 0,12 0 0,5-1-300,5-5 0,8 5 1,-1-10-1,5-1 33,4-2 0,-3-3 0,4-3 1</inkml:trace>
  <inkml:trace contextRef="#ctx0" brushRef="#br1" timeOffset="65153">5011 14759 5734,'12'0'0</inkml:trace>
  <inkml:trace contextRef="#ctx0" brushRef="#br0" timeOffset="65813">5085 14709 8355,'-11'-1'-1603,"3"-3"1253,2 2 343,6-3 129,0 5 0,2 0 1,2 0 73,4 0 0,-1 0 0,1 0 1,0-2-1,1 0-22,-1-2 0,-4-1 0,4 5 1,2 0 63,1 0 1,3-4 0,1-1 0,1-1-148,0 1 1,3-5-1,2 2 1,2-3-56,2-2 1,5-5-1,3-2 1,3-5-9,1-4 0,2 1 1,2-5-1,5-1 21,2-2 1,1-1 0,1 0 0,0 0-45,-1-1 0,5 1 0,-2 1 0,-2 2-113,-3 1 0,-7 5 0,0 1 14,-6 5 1,1-2 0,-6 5-1,-2-2 1,-1 2 57,-1 1 1,4-4 0,0 1 0,-1-2 27,-2-2 1,4 0 0,5-1 0,2-2 53,0 0 1,8-7 0,-3 2-1,5-1 36,2 0 0,5-1 0,1 2 0,2-5-60,2-3 1,3 5 0,3-4-1,1 2-74,-1 3 1,2-2 0,1 4 0,-1-2-14,1 2 0,-2-1 0,-4 4 0,-2-1-165,-2 1 0,-3 1 0,-5 3 48,0-3 1,-6 6 0,-3-5 0,-2 0 0,-2 2 125,0 0 0,-5 3 0,-3 1 0,-3 2-54,-1 2 0,-2 2 0,-1 3 0,-2 1-321,-3 0 183,0 5 0,-5 1 0,1 6 0</inkml:trace>
  <inkml:trace contextRef="#ctx0" brushRef="#br0" timeOffset="74313">17686 2877 8395,'0'-12'0,"-2"1"0,-2 3 342,-4 4 0,1 2 0,0 4 1,2 2-1,2 4 0,2 3 1,1 1-277,0 1 1,0-1 0,1 1-208,3-1 1,-1-5 0,5-3-1,2-3 24,1-1 1,5-2-1,1-5 1,-1-7-1,1-3-7,-1-1 1,1-4-1,-6 2 1,-3-2 67,-4 1 1,-2-1 0,-2 5-1,-2 2-9,-2 2 1,-3 6-1,-5 2 1,-2 4-194,-2 1 0,0 6 1,-3 3-501,1 6 1,2 5 544,3 5 1,1 5-1,0 2 1</inkml:trace>
  <inkml:trace contextRef="#ctx0" brushRef="#br0" timeOffset="75438">17276 3907 9348,'2'-13'0,"2"2"59,4 3 1,3-3-1,2 1 1,-1-3-1,0-4 1,1 2 0,-2 1-1,-1 2 1,-2-1-1,0 1 1,-1 0-1,-2-1-187,1 1 0,-5 3 1,4 1-296,-4-1 0,-1-3 1,0 0 171,0 0 1,0-1 453,0 1 1,-6 5-2,-2 3 1,3 8-1,0 4-146,4 3 0,1 2 0,1 0 0,2 3-84,1 0 1,6 1-1,0-5 1,3 1-15,4-1 0,4-1 1,-3-1 13,1-2 0,-3 0 0,4 5 1,-2-2-1,-5-2-120,-3-1 1,0 1 123,-6 3 0,0 1 1,-5-2-1,-4-2-25,-3-1 1,-4-5 0,-3 1 0,-3-2-247,-2-2 1,1 0 0,-2 0-100,5 0 1,-3-6-1,-1-1 1</inkml:trace>
  <inkml:trace contextRef="#ctx0" brushRef="#br0" timeOffset="76430">17835 2691 8355,'6'-1'2,"0"-3"170,-1-4 0,2-3-86,6-2 66,-1 1 1,6-6-25,3-3 1,2-4 0,3-5 0,3-6 0,6-4-1,5-3 1,5-3 0,5-8-43,4-5 0,6-3 0,8-2 0,2-3 0,-32 30 0,0 1-73,2-2 1,1-2 0,2-3 0,0-2 0,0 1 0,2 0-1,-1-1 1,1-1-95,1 0 1,-1 0 0,3 0 0,-1 1 0,-2 2 0,0 2 0,-2 1-1,-1 0-144,-1 2 0,-2 1 0,30-26 0,-8 5-242,-10 11 1,-10 13-1,-11 6 1,-6 6-1,-6 6-889,-7 2 1356,-4 7 0,-7 2 0</inkml:trace>
  <inkml:trace contextRef="#ctx0" brushRef="#br0" timeOffset="77456">18157 1352 8355,'0'-13'-1749,"0"1"1421,0 5 581,0 2 1,-1 6-59,-3 3 1,2 3 0,-3 4 0,0-1-1,1-2 1,2 3 0,0 3 0,2 2 127,0-1 0,0-1-146,0-1 0,0-1 0,2-1 0,2-3-142,4-3 1,-1-4-1,1-1 1,2-1-75,1-4 0,0-2 1,-1-5-1,-4 0-17,0-1 1,2-3 0,-4-1 0,-1 2-42,-2 1 1,-2-2-1,-3-1 1,-4 3-170,-3 5 1,-2-2-1,-1 4 1,-1 0-2,-1 3 1,-1 2 0,5 2 0,-1 2-89,1 2 1,4 4 0,1 9 313,1 3 1,-3 4 0,2 1 0</inkml:trace>
  <inkml:trace contextRef="#ctx0" brushRef="#br0" timeOffset="77642">18455 1315 8608,'-13'-4'0,"1"-1"0,-1 3-421,1 0 1,7 2 0,5 0 16,6 0 1,11 0 0,2 0 0</inkml:trace>
  <inkml:trace contextRef="#ctx0" brushRef="#br0" timeOffset="77886">18616 868 8993,'0'-23'5,"0"2"-417,0 3 371,0 11 1,-1 2 0,-2 6 305,-1 3 1,0 5 0,4 7 0,0 3 0,0 2 0,0 1 0,0 3 0,1 2-66,3 1 1,2 2-1,3-1 1,-1-1-578,2-2 1,1-1 0,2 1 0,-2 2 213,-3 0 1,-1 1-796,-3-4 1,-3 0-1,5 0 1</inkml:trace>
  <inkml:trace contextRef="#ctx0" brushRef="#br0" timeOffset="78623">17735 3014 7044,'6'-13'-73,"-3"5"0,5 1 1,2 0-1,1 2 0,1-2 228,0 0 1,1 4-1,1-2 1,2 1 0,5-2-1,4-1 1,2-2-41,2-2 0,6 1 1,-2-1-1,4-3-36,4 0 1,5-4 0,7 0 0,7-2-88,4-6 1,11-1-1,7-4 1,4-1 31,1 0 1,-38 16 0,2-1 0,1-1-1,0-1 1,-1 1 0,1-1 2,-1 0 0,0 1 0,3-1 0,-1 0 0,1 1 0,0-1 0,-1 1 1,-1-1-26,-1 0 1,0 1-1,-2 1 1,0 1 0,-2-1-1,1 1 1,43-17-117,-3 1 0,-10 2 0,-3 5 0,-8 1 10,-12 4 0,-5 2 0,-14 7 1,-7 1-592,-6 2 1,-12 5 460,2-1 1,-9-3 0,1 0 0</inkml:trace>
  <inkml:trace contextRef="#ctx0" brushRef="#br0" timeOffset="79141">18926 2133 8355,'-12'0'-179,"5"6"1,3 2 0,2 3 335,2 1 1,0 1-1,0-1 1,0 1-1,0-1 1,0 0 0,2-1-1,0-1-92,2-2 1,6-1-1,-2 2-147,3-5 1,3-3 0,1-2 0,2-3-6,-2-5 1,3-2-1,-2-1 1,0-2-1,-3-1-84,0-2 1,-6 1-1,-3 2 14,-3-3 1,-1 4 0,-1-4 5,-3 3 0,-5 3 0,-6 3 0,-3 4 0,0 3-183,1 1 0,-4 1 207,4 3 0,-3 3 1,3 5 126,2 1 0,-4 5 0,-1 1 0</inkml:trace>
  <inkml:trace contextRef="#ctx0" brushRef="#br1" timeOffset="79364">19273 2121 5734,'0'0'0</inkml:trace>
  <inkml:trace contextRef="#ctx0" brushRef="#br0" timeOffset="79729">19496 1922 9044,'-6'-12'0,"1"0"0,4-1 0,2 2 0,4 1 0,3 4 0,3-1 0,1 1 0,1 1 106,-1 2 1,2 2 0,1 1-1,2 0 1,-4 2 0,-3 5 0,-6 6-570,-2 0 0,-2 7 0,0 0 257,0 4 1,-6 1 0,-4-1 0,-3 0 0,-4-2-7,2-1 1,1-5 0,2 3 232,-1-1 1,1-3-1,1-5 109,3-2 1,5-6 0,11-2-89,9-7 1,6-4 0,5-3-1,3-3-27,5-3 0,-1-4 0,6 1-393,-2 2 52,-8 3 1,5 0 0,-4-1 0</inkml:trace>
  <inkml:trace contextRef="#ctx0" brushRef="#br0" timeOffset="80222">19199 2158 8355,'0'-8'-740,"0"-1"0,-2 7 1275,-2-2 1,3 4-335,-3 4 0,2-2-29,2 7 1,2-7-331,2 3 0,3-4 0,4-2 0,-2-2 97,0-1 1,-2-6 0,2 3-535,0 0 207,-7-4 0,4 4 0,-6-5 1</inkml:trace>
  <inkml:trace contextRef="#ctx0" brushRef="#br0" timeOffset="81030">19720 856 8355,'0'-13'58,"-4"1"0,-1 0 1,3-1-1,0 1 1,2-1-1,-1 2 823,-3 3 0,2 4-763,-2 8 0,-1 3 0,1 5 1,1 1-1,0 1 0,0 1 1,-1 3 370,1 1 1,2-4-702,1 2 1,6-4-1,2-2 1,3-2 0,1-4-1,1-1-5,-1 0 0,5-1 0,1-6 99,1-1 1,-3-5 0,4 0 0,-2-2-17,-3-1 0,-3-5 1,-4 0-1,-3-1-84,-4 0 0,-1 0 1,-1 3-1,-4-2-113,-3 2 0,-8 7 0,-5 4 0,-4 2-657,-4 2 879,3 6 1,-15 6 0,2 7 0</inkml:trace>
  <inkml:trace contextRef="#ctx0" brushRef="#br0" timeOffset="81560">20265 2071 8355,'0'-12'840,"0"-1"1,0 5-647,0 0 0,2 6 0,1 2 1,1 7-1,-2 4 0,0 2 0,-2-1-233,0 1 0,0 3 0,0 2 0,0 0-18,0 0 0,0-2 1,0-3-48,0-1 116,0-5 1,5-1-1,2-8 1,2-2-34,-1-4 1,-5-3 0,1-2 0,-3 1-335,-1 0 1,0-1-1,0-1 1,0-1-151,0-1 0,-1 3 0,-3 5 0,-5 0 64,-2 1 1,-7-4-1,-1 4 1</inkml:trace>
  <inkml:trace contextRef="#ctx0" brushRef="#br0" timeOffset="82082">19757 781 8291,'8'-16'0,"2"-1"0,2 3 19,3 5-293,2-2 0,-1 5 303,1-2 1,5-2-1,-1 5 0,2-1 203,2 1 0,0 1 0,0 4-145,-1 0 0,5 1 0,3 2 0,2 2 0,6 1 0,3 1 0,5-2 0,6 2 0,7-1 1,6-1-79,6-2 0,2-2 0,10-1-28,3 0 0,7 0 0,2-1 1,2-2-1,-49 1 0,1-1-117,47-4 0,-5 3 0,-3-3 94,-12 1 0,-5-2 0,-11 4 0,-6 0-198,-8-2 0,-7 5 1,-8-3 103,-4 2 0,-3 1 0,-1-2 0,-1-1 1,-2 1 54,-2 2 0,0-3 0,2 0 0,-3 0-113,-1-2 1,3 5 0,-5-4-116,-1 4 1,-1-3 275,-2 0 0,1-6 0,-1 3 1</inkml:trace>
  <inkml:trace contextRef="#ctx0" brushRef="#br0" timeOffset="82484">22237 521 8200,'0'-13'-332,"0"7"968,0 0-254,0 6 0,-1 1 1,-3 4-1,-3 3 1,-1 3-37,-1 1 1,5 1 0,-3-1-224,2 1 0,1-1 0,4 0 0,0 1-209,0-1 0,0 1 1,1-2-34,3-3 0,5 1 1,6-4-1,1-3 0,1 0-53,1-2 1,0 0 0,4 0 0,-3-2 26,-1-2 0,-2-3 0,-3-5 0,-2 0-117,-3-1 1,-2 1-1,-9-1-762,-5 1 0,-8 4 707,-12-1 1,-4 7 0,-5-4 0</inkml:trace>
  <inkml:trace contextRef="#ctx0" brushRef="#br0" timeOffset="82839">20737 236 7980,'-6'12'385,"-1"0"1,-1 1-118,0-1 1,1 1-171,-1-1 0,1 2 0,4 1 0,-1 2 0,1-2-143,2-2 1,2 0 0,3-2-2,4-3 1,4-2 0,1-6 0,2 0-41,2 0 0,4 0 0,-3 0 0,-1-2 0,1-2-17,-2-4 1,-3-3-1,0-2 9,-1 1 1,-5 0 0,-3-1 0,-2 1-210,-2-1 1,-6 2 0,-2 2-138,-3 1 1,-7 5 0,-3-1 340,-2 2 1,-2 8-1,0 1 1</inkml:trace>
  <inkml:trace contextRef="#ctx0" brushRef="#br0" timeOffset="83172">21121 397 8209,'-12'-7'-737,"4"1"2181,-1 6-1313,6 0-95,-2 6 0,10-5 0,4 3 25,2-2 0,-3-2 0,0 0 1,2 0-300,1 0 0,-3-4-528,1 0 47,-7-6 0,2 4-245,-8-2 958,-3 3 1,-5 5-1,0 0 1</inkml:trace>
  <inkml:trace contextRef="#ctx0" brushRef="#br0" timeOffset="83449">21493 211 8588,'0'-13'0,"-1"1"1418,-3 0-1241,2 5 1,-3 7-1,5 8 1,0 3 0,0 1 4,0 1 1,0 1-1,0 2-373,0 5 0,0 1 0,0 0 1,1-1-159,3 1 1,-2-3 0,3 2 0,-1 1-540,1 1 0,-1 2 0,-4 0 1</inkml:trace>
  <inkml:trace contextRef="#ctx0" brushRef="#br0" timeOffset="84406">22473 707 8296,'0'-12'206,"0"3"1,1 2-1,4 3 1,3 6 280,3 5 0,1 4 0,1 1 0,0 2-377,4 2 0,-2-1 0,4 5 0,1-1 0,-2 0 0,1 3 0,0 2 0,3 1 0,3 1 0,3 1 0,2 4 0,2 0 0,1 4 180,-2 1 0,9 1 1,-1 1-1,2 2-252,2 2 1,8 3-1,0-3 1,4-1 0,3 0-1,-2 1 1,-2-4-1,-3-2 1,-3-4-61,-2-2 1,1 4 0,-7-2-113,-4 0 1,-5-2 0,-6-5-1,-1-2 1,-2-2 0,-3-3-1,-1-2-459,-3 1 1,0 0-1,0-6 1,2-2-544,-2-1 0,-1-5 0,-3 0 761,-3-6 1,-8-4-1,-7-5 1</inkml:trace>
  <inkml:trace contextRef="#ctx0" brushRef="#br0" timeOffset="85401">23465 943 8355,'0'-9'0,"0"1"0,0-2-65,0-1 1,0 3 289,0 0-99,0 0 1,-1 2 0,-2 6 0,-2 7 0,-1 4 0,1 1 0,0 2 0,1 1 0,0 2 0,1-2-123,2-1 0,1-2 0,0 1 1,1-2-20,4-3 1,1 2 0,7-6 0,-1-2-33,1 0 0,-1-2 0,2 0 1,1-2-1,2-2 0,-2-4 1,-2-3-1,0-1 0,-1-2 0,1-1 1,-2-2-362,-3 2 330,-3 1 1,-5-2-1,-1-1 1,-3 2-196,-4 1 1,-3 3-1,-3 1 1,-3 4-1,-2 0-150,0 3 1,-3 2 256,5 1 1,-3 5 0,3 4 162,2 2 1,1 7-1,2 1 1</inkml:trace>
  <inkml:trace contextRef="#ctx0" brushRef="#br0" timeOffset="85744">23788 955 8355,'0'-7'27,"-4"-4"1,-1 3-1,1-2 1609,-1 2-1473,3 2 0,-3 8-186,5 2 1,1 1 0,2 5-113,1-2 0,2-5 0,-4 3 0,4-2-162,1 0 0,-3 0 24,4-4 1,-4 0-6,5 0 0,-7-6-38,3-2 1,-8 1 0,-3 0-13,-1 2 0,3 1 0,-4 4 219,-2 0 1,-1 0 0,-1 0 0</inkml:trace>
  <inkml:trace contextRef="#ctx0" brushRef="#br0" timeOffset="86122">24197 732 8013,'0'-13'0,"0"1"0,0 0-175,0-1 1,-6 6 590,-2 3 0,1 3 1,-1 2-223,-2 3 0,1 3 0,-1 7 0,3 1-83,2 2 0,-4 5 0,5-3-45,2 0 0,-4 5 0,2-4 0,1 4 0,2-1-98,1-2 0,0 1 0,0-6 0,1 0-57,3-3 0,3-2 0,6-1 0,-1-3 14,0-2 0,5 0 0,-1-5 0,1 0 38,1 0 0,-4 0 1,2-2-1,-2-1 2,-2-1 1,-3-5-1,-2 0-126,-2-2 0,-2 3 1,-7 1-1,-5 2-331,-2 2 0,-7 2 0,-2 1 126,-4 0 0,-6 5 0,-2 2 0</inkml:trace>
  <inkml:trace contextRef="#ctx0" brushRef="#br0" timeOffset="88200">23813 1960 8162,'-5'-9'-898,"1"1"1040,-5 5 0,7-4 0,-3 5 0,2-3 0,3 4 0,5 2 0,5 5 0,3 1 0,-1 1 0,2 0 0,1 1 0,3 0 0,1 2-39,3 2 1,2-2 0,0-2 0,1 0 0,1 0 0,2 2 0,2 2 0,2-1 0,2 1 0,1-1 0,-1 0 0,-2 1 0,0-1 0,-2 1-828,0-1 508,-1 0 0,-8 5 1,-2-1 37,-1 0 0,-6-3 0,-3 1 0,-1 1 0,0 2 0,-1-2-216,-1-1 1,-2-6 106,-4 0 0,4-3 0,1 1-85,2 0 0,2-3 372,3-7 0,6-3 0,1-6 0</inkml:trace>
  <inkml:trace contextRef="#ctx0" brushRef="#br0" timeOffset="88557">24594 2232 7688,'-8'2'519,"-1"2"0,1 4 0,0 3 29,0 2-490,5-1 1,-7 0 0,5 1 0,-1-1-2,1 1 1,-1-1-1,3 0 1,-1 1-4,1-1 1,3-5-117,5-3 0,1-2 0,7-2 0,-2-2 0,-1-2 0,-2-4-237,1-3 0,2-2 137,2 1 1,-6 0 0,-3-1 0,-3 1 0,-2 1-842,-3 3 539,-3-3 1,-6 9-1,1-3 1</inkml:trace>
  <inkml:trace contextRef="#ctx0" brushRef="#br0" timeOffset="89384">23676 1885 8355,'0'-12'-41,"1"1"625,4 2-409,-4 4 0,-1 15 0,-8 1 0,-2 0 0,2-2 82,4 1 0,-2 1-246,2 1 1,0 1 0,4-1 27,0 1 1,0-1 0,1 0 0,3-1-131,5-2 1,-2-4-22,1-5 0,0 0 1,6 0-1,1-1 103,2-3 0,-1 1 1,-4-5-1,1-2 1,1-1-1,1 0 14,1 3 0,-3-3-98,-5 2 0,-5-2 0,1-1 1,-3 0-1,-2-1-206,-3 1 0,-4 3 325,-9 1 0,2 4 1,-4-3-1,-1 2 0,1 2 1,-2 2 154,2 1 1,0 1-149,2 3 0,3 3 0,-1 5 0,4 1 0,4-1 0,2 1 270,2-1-338,2 0 0,6 1 0,3-2 0,3-2-69,2 0 1,5-7 0,2 3 0,3-4 0,-1-1 0,-2 0-650,2 0 0,0-4 469,-1 0 0,1-5-17,-5 5 0,5-5 0,-3 2 0</inkml:trace>
  <inkml:trace contextRef="#ctx0" brushRef="#br0" timeOffset="89798">24172 1699 8355,'2'-11'-1009,"2"3"1046,-3-3 571,5 9 1,-8-2 266,-2 8-814,-3 3 0,-1 6 0,1-1 1,1 1 16,4-1 0,-4 0 0,2 1 0,3-2 0,2-2-165,3 0 0,6-7-30,-2 3 0,3-4 1,2-1-1,-1 0-56,0 0 1,1-1 0,-1-2 0,1-3 0,-1-1 0,0-2-428,1-2 263,-6-2 1,-2-3-1,-5-1 146,0 2 0,-5 7 1,-5 4-1,-4 2 1,-2 2 155,1 0 0,-10 0 0,-1 0 1</inkml:trace>
  <inkml:trace contextRef="#ctx0" brushRef="#br0" timeOffset="89981">24482 1761 7674,'-7'-5'-485,"2"3"0,10-3 0,2 5 0</inkml:trace>
  <inkml:trace contextRef="#ctx0" brushRef="#br0" timeOffset="90302">24656 1662 8066,'0'-12'0,"1"0"0,3 3 0,5 2 0,2 1 109,1 4 1,0 0-1,1 2 1,-1 0-1,1 2 1,-2 2-1,-2 3 1,-2 1-1,-1 0 1,-3 2-748,-2 1 594,-1 7 1,-4-4-1,-2 4 1,-1-2-71,-2 1 1,-2-1 0,0-3 0,1-1 0,3 0-19,2 1-6,0-6 1,8-2 0,4-5 0,7 0-1,4-1 1,4-3-137,1-5 1,13-7 0,3-3 0</inkml:trace>
  <inkml:trace contextRef="#ctx0" brushRef="#br0" timeOffset="92083">20315 2121 7976,'0'-7'28,"0"1"1,1 8 0,4 1 0,4 2 0,6 1-1,6 0 1,2 0 0,4-1 0,3-2 0,6 0 131,4 1 1,7-3 0,-2 4-169,3-4 0,9-7 1,3 0-1,8-3-44,5 1 1,-5 0-1,6-5 1,-1 1 0,-1 1-1,-2 3 1,-5 4 0,-6 1-1,-5 0 1,-5-1-499,-3 1 0,-5 2 0,-8 1 475,-4 0 0,-3-4 1,-1 0-1,-1 1-21,-4 1 1,-2 2 0,-5 0 37,-1 0 0,-5-5 0,-2-2 0</inkml:trace>
  <inkml:trace contextRef="#ctx0" brushRef="#br0" timeOffset="92462">21952 1960 8355,'6'-7'-703,"-5"0"784,3 3 1,-2 1-1,-4-4 444,-2 1 1,4 2 0,-1 6 0,3 2-443,1 4 0,-1 3 1,-2 3-1,0 2-169,0 5 1,1-3-15,3-1 1,2-4-1,3-2 1,-1-2-2,2-5 1,3-3 0,2-1 0,3 0 28,1 0 1,0-9-1,3-4 1,-1-1 69,1 1 0,-4 0 0,-2-1 0,-3-1-76,-5-1 1,-2-1-1,-6 5-1,0-1 0,-7 1 0,-4 1 1,-6 1-1,-2 3-216,-3 2 1,-2 1 0,1 4 0,1 1-89,1 3 1,-5 9-1,-6 6 1</inkml:trace>
  <inkml:trace contextRef="#ctx0" brushRef="#br0" timeOffset="93008">20898 1625 8355,'5'7'-501,"-3"-2"1102,3-10-604,-10 3 1,2-2 0,-4 8 0,0 3 66,0 0 0,5 4 1,-2-3-72,2 3 0,2 2 0,2-2-22,2-3 0,3-2 0,5-6 0,0 0 0,1 0 6,-1 0 1,2-2 0,1-1 0,2-2-17,-2-2 1,-6 0 0,0-3 0,-1 2-50,-1-1 0,-2-2 0,-5-2-61,0 1 1,-5 3 0,-3 3 0,-3 0 45,-2 3 1,-3 2-1,-1 1 1,2 0-90,1 0 1,2 5 0,-1 4 0,2 2 74,3 1 1,-3 1 0,4-1 0</inkml:trace>
  <inkml:trace contextRef="#ctx0" brushRef="#br0" timeOffset="93357">21295 1662 7570,'-7'-12'0,"1"0"48,1 4 0,4 4 0,-4 8 0,3 3 0,-1 1 254,-1 1 1,0-1-173,4 4 1,0 1-167,0-1 0,1-5 1,3-3-7,4-2 1,-1-4 0,0-2 0,0-3-149,0 0 1,-4-4-1,1 3 59,-3-3 0,-1 3 0,0-1-18,0 0 0,-5-1 1,-4 2 57,-2 4 1,-1 2-1,0 2-635,-1 0 660,6 6 0,-4 1 0,4 5 0</inkml:trace>
  <inkml:trace contextRef="#ctx0" brushRef="#br0" timeOffset="93656">21580 1501 7307,'-11'-13'255,"3"1"548,2 5 0,8 1-601,2 6 1,-1 5-1,3 0 1,1 2-1,0 3 1,-3 5 0,3 3-362,-1 1 1,-2-2 0,-4 3 0,1 2 0,2 2-397,1 1 0,0 1 1,-4 3-46,0 4 1,-5-3 0,-2 0 0</inkml:trace>
  <inkml:trace contextRef="#ctx0" brushRef="#br0" timeOffset="97558">20216 3683 8355,'1'-17'-523,"2"-3"225,1 1 1,0 1-1,-2 6 471,2-1 1,-3-3 0,5-1 0,-2 1 0,1-1 0,1 1 0,-1 0 0,-2 3-1,-2 0 1,-1 4 0,0 6 0,0 10 0,-1 9 954,-3 8-1126,3 3 1,-9 15-1,4-1 1,1 0-1,-1 1 1,4-1-1,0-1 1,4-1 0,2-4-1,4-2 1,4-5-1,4-6 1,1-7-1,3-5-643,2-6 607,7-3 0,-3-6 0,3-3 31,-3-3 1,0-12 0,2-1-1,-1-4 1,-2-2 0,-4-2 0,-5 0-1,-3 2 22,-4 0 1,-6-1-1,1-3 1,-2 2-117,-2 2 0,-6-4 1,-3 2-1,-5-1 0,-6 1 1,-2 2-226,-4 2 281,-1 8 1,-2-1 0,0 7 0,1 4 0,3 4-44,5 3 1,-2 3-1,5 5 1,2 8 0,1 7-1,3 7-1136,3 2 940,-3 5 0,4-2 0,-5 5 0</inkml:trace>
  <inkml:trace contextRef="#ctx0" brushRef="#br0" timeOffset="97803">20241 3659 8261,'5'-9'-12,"3"1"1,5 5-1,2-1 1,3 3-1,1 1 1,3 0-1,3 0 1,3-1 0,2-2-1,0-1 1,2 1 166,0 1-860,-5 2 1,3 0 417,-5 0 0,0 0 0,0 0 1</inkml:trace>
  <inkml:trace contextRef="#ctx0" brushRef="#br0" timeOffset="98065">20948 3659 8355,'-13'-4'0,"2"-2"715,3-1-535,2 4 1,12-6-1,2 3 1,5 1-204,3-1 1,3-2 0,6 2 0,1 1 0,2-2 0,1 2-812,-2-1 1,0 2-453,-3 4 1043,-4 0 0,-2 5 0,-6 2 0</inkml:trace>
  <inkml:trace contextRef="#ctx0" brushRef="#br0" timeOffset="98320">20923 3845 7467,'7'-9'0,"4"1"155,4-1 1,8-2-1,1-2 1,3 2-781,1 3 192,3-3 1,1-2-1,5-6 1</inkml:trace>
  <inkml:trace contextRef="#ctx0" brushRef="#br0" timeOffset="98751">21679 3522 8355,'-12'-12'77,"-1"5"120,1 3 0,4 2 0,1 4 1,1 2-1,2 6 0,0 3 482,0 4-714,0 5 0,4-3 0,0 6 0,0-1 1,0-2 54,0-2 0,5-3 1,4 2-1,2-1 0,1-3 1,0-2-310,1-5 0,1-1 177,2-3 1,-2-3-1,4 2 1,-2-6-1,2-5 1,0-3-99,0-1 1,-1-5 158,-5 0 0,-1 0 0,-3 1 0,-3-2-18,-4-1 1,-1 3-1,0-5 1,-1 0 0,-5 1-1,-5 0 1,-6 2-442,-2 3 448,4 1 0,-7 8 0,4 1 0,0 4-103,0 1 0,-2 6 0,3 3 0,2 5 0,2 4 21,5 1 0,-3 2 0,4 4 0</inkml:trace>
  <inkml:trace contextRef="#ctx0" brushRef="#br0" timeOffset="98993">22113 3671 8466,'-12'0'0,"2"0"-111,6 0 1,1-1-1,12-2 1,0-1 0,2 1-1,2 2 1,-1 1-380,1 0 0,-1 0 0,0 0 1</inkml:trace>
  <inkml:trace contextRef="#ctx0" brushRef="#br0" timeOffset="99357">22448 3485 8533,'-12'-12'0,"-1"-1"145,1 1 0,4 5 82,0 3 0,6-2 0,4 2 0,7 1 0,8 2 0,2 1-93,3 0 1,0 6-161,-1 2 1,1 3 0,-6 1 0,-1 1 0,-2 0-1,-5 4-394,-4 4 1,-4 3 179,-4 5 0,-8 2 0,-9 2 0,-2-4 283,-2-3 1,0-3 0,0-1-1,2-2 1,2-2 906,5-3-908,7-7 1,7-2-1,10-6 1,8-2-178,6-2 1,10-3-1,5-5 1,7-1-1,5 0 1,0-3-691,1 0 0,5-1 0,2 5 0</inkml:trace>
  <inkml:trace contextRef="#ctx0" brushRef="#br0" timeOffset="107633">20365 1885 8355,'0'-12'0,"0"-1"-18,0 1 1,-2 0-1,0-1 1,-4 2 63,-1 3 0,3-2 0,-3 5 0,0-1 0,0 1 0,-2 2 0,-2 2 0,-2 2 0,1 3 0,-1 4 0,0 5 0,-3 3 1,0 5-1,1 4 0,0 4 0,-1 5 0,0 5 0,1 3 0,1 3 1163,2 1-1132,5 3 0,1 0 0,6 1-91,0-1 1,2-4 0,3-6 0,6-4 0,6-7 0,3-6-1,7-7 1,3-6 0,4-6 0,2-7 0,4-10 0,1-9 0,4-12-1,-4-7 1,-1-9 0,-4-5 0,-2-3-1037,-2-1 1066,-7-2 0,-9 1-202,-8 3 1,-2 2 0,-9 3 0,-4-1-1,-9 2 1,-9 2 0,-11 8 0,-7 7-1946,-8 9 2128,-4 15 0,-7 0 0,0 11 1</inkml:trace>
  <inkml:trace contextRef="#ctx0" brushRef="#br0" timeOffset="108424">19819 422 8355,'-14'-9'78,"-2"1"1,-5 0 0,-1 0 0,0 1-1,3 1 287,1 3 1,-3 2-284,4 1 0,-3 6 0,2 3 0,0 6 0,-1 6 0,1 5 0,-2 7 0,3 9 30,-1 5 0,1 10 1,5 8-1,-1 7-120,1-1 1,5-2-1,3-8 1,4-3-1,5-4 1,8-6 0,6-7-1,6-9-4,4-9 1,7-6-1,8-9 1,1-5-19,2-6 1,7-11 0,-7-10 0,0-10 0,-1-5 0,-2-8 0,-2-4-124,-4-3 72,-6-5 0,-8 6 0,-11-5 0,-4 2 0,-7 1 1,-7 2-1,-10 1-752,-7 1 712,-9 0 1,-6 7 0,-10 3-1,-2 5-154,-1 7 0,-7 11 0,7 17 0,-3 10 0,2 16-8,7 14 0,10 7 0,3 4 1</inkml:trace>
  <inkml:trace contextRef="#ctx0" brushRef="#br0" timeOffset="108935">22510 236 8355,'-14'-35'0,"-1"-2"243,-1-2 1,-1 5-1021,5 1 0,-1 5 0,1-2 0</inkml:trace>
  <inkml:trace contextRef="#ctx0" brushRef="#br0" timeOffset="109230">22337 0 8355,'-25'34'95,"0"12"1,0 12 0,0 7 0,1 3 1238,-1 6-1088,0-8 1,2 16 0,1-7 0,2 1-114,2-1 1,7-7-1,7-6 1,3-8 0,2-8-1,3-6 1,6-6-1,5-10 22,6-6 0,8-10 0,4-5 0,4-7-165,4-8 1,-1-8 0,4-10 0,-1-7 0,-3-7-1,-3-4 1,-4-2-1584,-4 0 1339,-3 1 0,-8-4 1,-5 1-1,-8 1-178,-3-1 1,-13-5 0,-7 3-1,-10 3 1,-9 3 0,-9 5-7,-6 5 0,-10-2 0,-7 8 0</inkml:trace>
  <inkml:trace contextRef="#ctx0" brushRef="#br0" timeOffset="110354">17785 2505 8355,'-23'0'-413,"0"2"0,3 0 296,-2 3 0,2 0 1,0-2 276,-2 1 0,2 6 0,0-2 1,-2 3-1,0 3 0,0 2 1,1 6-1,0 6 0,2 6 0,4 6 1,5 6-1,6 5 0,3 4 1,2 4-1,5 0 0,6 2 0,9 0 1,6-2 390,6-5 0,3-3-611,1-14 0,9-4 1,1-12-1,1-6 0,1-7 1,1-9-1,-2-12 0,-2-9 1,-5-8-1,-5-5 0,-4-5 1,-6-2-1,-3-7-150,-2-3 0,-11 5 197,-2-2 0,-5-1 0,-5-1 0,-3 1 1,-6 1-147,-4 1 0,-14-1 0,-4 9 0,-9 2-212,-2 6 0,-7 5 0,3 14 0,-2 8-183,-2 6 1,5 18 316,6 14 1,2 9 0,2 7 0</inkml:trace>
  <inkml:trace contextRef="#ctx0" brushRef="#br0" timeOffset="120431">9178 8520 8355,'-6'-6'0,"-2"1"0,-3 4 0,-1 2 0,-2 4 0,-3 3 0,3 3-632,-9 1 0,9 1 0,-2-1 633,2 0 1,2-1 0,0-4-1,4-7 1,5-7 0,6-4 0,5-1-1,4 0 1,0-1 0,0-1-1,1-1 1,0-1 0,3 1 0,-1 1 54,-4 1 1,1 1-1,-5 0-3,0-1 0,-1 1 0,-6-1 0,-2 1 0,-2 1 0,-6 3 1,-3 2-1,-5 2 0,-2 0 649,-2 1-730,-1 2 0,-2 2 0,0 2 0,-1 2 1,-1 1 67,-2-1 0,0 1 0,2-3 0,0 2 30,-2 2 1,-4 1-1,4 6 1,1 1 36,2 2 0,0 6 0,-2 1 1,1 5-53,4 2 1,-2 7 0,4 4-1,-1 1-41,1 0 0,-1 4 0,6-1 0,1 5 31,1 3 0,6 1 1,1-1-9,1 4 0,2 4 1,4 3-1,1 1 0,3 0 8,5 1 0,7-4 1,5 0-1,2-7-10,2-5 1,6 6 0,2-9-1,2 0-8,3-1 1,4-7 0,4 1-1,2-2-17,2-2 0,3-5 0,1-4 0,-1-6-19,-2-6 0,-1-2 1,4-3-1,1-3-16,-2-4 0,3-2 1,-9-2-1,0-2-22,1-2 1,-1-7 0,-2-7-1,-5-2 40,-5-7 0,-1-3 1,-3-8 5,0-4 0,-3 1 0,1-7 0,-3-3 1,-1-2-21,0-2 1,-6 8 0,-3-4 0,-2 2-149,-1 0 1,-6-7 0,-3 5-1,-4-1-32,-4 1 0,-5-7 0,-7 5 1,-6-3 115,-6-2 0,-4 4 0,-5-5 1,0-3 66,0-3 1,-5-5 0,0 4 0,-1 2 131,0 5 0,-2-3 0,2 8 0,-1 8 253,-3 4 1,-1 10-1,-2 5 1,1 6-183,-1 9 1,-5 6-1,-4 13-335,-6 10 0,0 14 0,-5 18 0,0 7 0,-1 8 67,36-30 1,0 3 0,2 4 0,0 1-1,-1 1 1,0 1 0,3 1 0,0 1-452,4-2 1,2 1-1,-20 41 1,7-12 0</inkml:trace>
  <inkml:trace contextRef="#ctx0" brushRef="#br0" timeOffset="122088">10579 9748 7880,'-7'-12'-594,"2"4"0,5-1 798,0 0 0,1 2 1,3 0 7,5 1 1,6-3-1,3 2-269,1 0 1,2 1 0,3 5 0,1-2 0,-1-1 0,-1 1 0,1 2-1,0 1 1,0 0 0,-1 0 0,2 0 0,3-1 0,0-2 0,1-1 0,2 1-1,0 2 1,4-1-200,1-2 307,1 3 1,0-6-1,0 4 1,1-1 0,0 0-1,2 0-60,1 0 0,1-5 0,-5 5 0,0 0 0,0 0 0,-1 0 0,-1 1 0,-4 2 0,0 1 0,-2 0 0,0 0 0,-2 0-51,-3 0 1,3 0 0,-5 0 0,0 0 78,2 0 1,-1-2-1,2-1 1,0-1 0,-1 0-1,1 0 1,0 0 53,0 1 1,1-2-1,2 1 1,2-1 0,0 1-58,1 0 0,2 0 1,-4 4-1,-2 0-13,-1 0 1,-1 0-1,0 1 1,0 2-22,0 1 1,-5 2 0,1-3 0,0 1 14,-2-2 1,4 4-1,-2-2 1,1-1 6,-1-2 1,6-1 0,-1 0-1,3 0 16,2 0 1,7 0 0,-1 0-1,2-1 1,0-3 0,-1 2 1,2-3-1,0 1-10,-4 0 0,3-1 0,-4 5 4,5 0 1,-1-1 0,-3-2 0,1-1 0,-1 1 27,-2 2 1,-2 1 0,2 0 0,-1 0 2,2 0 1,1 0 0,1 0 0,0 0-19,0 0 1,5 0 0,-1 0 0,-1 0-10,-1 0 0,-1-1 0,2-2 0,0-1 20,-4 1 1,5-3-1,-4 2 1,2 0 0,1 0 51,1 0 0,-2-2 0,4 4-61,-1-2 1,-2-1-1,4 5 1,-1 0-48,-3 0 0,3 0 1,-2-1-1,1-2-1,0-1 0,-3-1 0,2 2 0,-4-1-94,-4 1 1,2 2-1,-6-1 1,-2-1-643,0-1 361,-8 0 1,4 10-1,-3 1 1</inkml:trace>
  <inkml:trace contextRef="#ctx0" brushRef="#br2" timeOffset="124360">3994 10678 26590,'12'0'0,"-12"0"0</inkml:trace>
  <inkml:trace contextRef="#ctx0" brushRef="#br2" timeOffset="124724">4018 10678 26590,'16'11'-4919,"-4"-2"5079,-2-4 1,2-5 0,0 0 0,2 0-1,3 0 1,3 0 0,5-1 0,5-3 0,6-5-1,6-2 1,2-1 0,4 1 0,4 1 0,6 2 465,3-2 1,1-1-442,0-1 0,-1 5 0,-2 2 0,-1 0-538,1 1 1,-3-4 0,1 4 0,-1 1 0,0 2 0,-1 1-1,-3 1 1,0 2 0,1 1 0,2-1 0,1 0-850,4 1 0,0-3 1023,2 3 1,0-2 0,2-2 0,0 0-1,3 0 1,-3-2 0,0-1 0,-2-1 0,-2 2-624,-2 0 1,2 2 0,-7 0 645,0 0 0,-7-1 0,-1-2 0,-1-1 0,-2 1 0,1 0 0,-2 1-420,2-2 0,-8-1 0,2 5 0,-1 0 0,-2 0-259,-1 0 1,-3 11-1,-5 3 1</inkml:trace>
  <inkml:trace contextRef="#ctx0" brushRef="#br0" timeOffset="154567">20563 4390 8355,'-7'-12'40,"3"0"1,3-1 0,2 1-1,3-1 1,4 1 0,5 1-1,2 1 1,3 3 0,1 1 0,2 0-1,0 1 1,-1 0 0,2 1-1,3 0 1,3 1 0,2 3-1,0 3 1,3 1 0,2 0 0,5 1-1,4 0 1,5 1 1245,4-1-1342,6-1 0,-2-4 0,6-1 0,2-3 0,4-5 0,1-2 0,6-1 0,0 0 0,2-1 0,-4 1 0,0 1 0,-6 3 0,-1 3 0,-7 5-949,-6 5 1,0 1-1,-10 7 1</inkml:trace>
  <inkml:trace contextRef="#ctx0" brushRef="#br0" timeOffset="159151">18083 3001 7987,'-13'-5'-1633,"5"2"1650,0-5 1,5 0 0,-1-5 0,4 2 0,4 3 0,4 2 0,3 2 0,2 0 0,-1 1 0,2 2 0,1 1 0,1 0 0,1 0 0,0 0 0,0 0 0,1 0 0,2 0 173,-1 0-184,2 0 0,3 0 0,1-1 0,0-4 1,5-1 0,3-8 0,5-3 0,2-5 0,4-4 0,3-4 0,4-2 0,1-2 0,3-2 0,4-3 0,3-1 0,4-1 0,1-1 166,2 0 0,1 7-160,-4-2 1,-1 3 0,5-2-1,-1 3 1,-2 4 0,-2 4 0,0 3-1,-4 3 1,-4-1-100,-3 1 1,-6 3-1,8-4 55,-1 2 0,-8-2 0,4 2 0,-2 0 0,-1-1 0,-4 1 0,-4-2-137,-2 1 92,-7 4 1,0-3-1,-8 6 1,-2 1-1,-5 1 1,-2 3-576,-2 1 650,-5 2 0,-12 4 0,-9 0 0</inkml:trace>
  <inkml:trace contextRef="#ctx0" brushRef="#br0" timeOffset="159696">18529 2853 8355,'18'-13'-140,"3"-1"1,3-2 0,5-5-1,5-1 1,3 0 0,4 1 104,5-1 1,6 3 0,4 0 0,2-1 0,3 1 0,-2-2 0,2 1 0,-1-1 0,2-1 0,2-1 305,2-2-269,-3 6 0,9-9 0,-6 3 0,0-1 0,-1 0 0,-3 1 0,-4 0-257,-2 0 154,-10 6 1,2 1-1,-11 6 1,-2 1-15,-6 3 0,0 2 1,-11 5-1,-2-2-39,-3-1 1,-4 0 0,4 4 0</inkml:trace>
  <inkml:trace contextRef="#ctx0" brushRef="#br2" timeOffset="160934">17822 2778 20327,'0'-12'152,"0"5"-534,0-4 1,2 9 0,0-3-1,4 1 1,1 0 0,1 0 0,0-1-1,1 1 1,-1 0 0,0 0 0,0-2-1,2 0 1,1-4 0,1 0 0,1 1-1,-2 0-501,-3 0 0,3-2 598,-3-2 1,5 0-1,2-3 1,1-2 250,0-1 0,3-3 0,0-5 0,2-4 1,0 0-1,1-4 0,2-1 0,4-1 1,2 0-1,2-2 0,2-1 0,2 0 1,3 2-69,2-1 0,2-1 20,2-9 0,4 2 0,-4 0 0,3-1 0,2-1-101,0-3 1,-1 7 0,2-6 0,2 1 0,0-1-1,2-1 1,2-3 0,1-1-228,-3 3 0,-3-2 0,-2 1 0,-2 1 366,-2 2 1,-2 9-1,-6 3 1,-1 7-1,-5 5-233,-4 3 0,-5 9 56,-2 3 0,-5 6 149,-7 10 0,-9 3 0,-9 6 1,-2-1 45,-1 1 1,-1-1 0,2 0 13,3 1 12,-3-6 0,4 9 0,-5-2 0</inkml:trace>
  <inkml:trace contextRef="#ctx0" brushRef="#br0" timeOffset="161376">19968 843 6991,'0'-12'-104,"0"5"1,5 6-1,5 5 1,5 0 124,6 1 0,2-3 0,3 2 1,2-3-14,1-1 0,7 0 1,0 0-1,3 0-5,1 0 0,5 0 0,0 0 0,3 0 11,2 0 0,-5 0 1,2 0-1,1 0 0,2 0-20,-2 0 1,-1 0 0,3-1 3,-1-3 0,1 2 1,0-3-1,-1 1-4,1 0 0,1-2 0,3 3 0,1-2 9,-3-2 1,2 3-1,-9-3 1,3 1 16,2 4 1,-2 0 0,-1 2 0,-3 2-23,-1 2 0,-2 1 0,-3 5 0,-1-3-33,0-2 1,0 4-1,0-4 1,1 1-1,-1-1 0,1-1 0,2-4 1,3 0-61,1 0 0,-3 0 0,5-1 0,-1-2-37,0-1 1,-3-4 89,-5 4 1,-5-6-1,-2 3 1</inkml:trace>
  <inkml:trace contextRef="#ctx0" brushRef="#br0" timeOffset="164122">20427 1898 6890,'-13'0'377,"1"0"-261,5 0 1,-3-2 0,6-2 0,1-4-1,3-3 1,5 0 0,1 1 0,3 3 286,-1 2 1,0-5-351,5 2 1,-1 2 0,0 2 0,1 1-12,-1-1 1,5 3 0,-1-5 0,1 2-1,1-1 1,1-2 0,2-3 0,-1-1-1,4-3 1,2-1 135,3-1 0,4-8-134,-4-1 1,7 1-1,1-7 1,6 1-33,1-3 0,4-3 0,-2-1 0,2 1 1,1 2-1,1 2 69,0 2 0,-2-3-143,-3 4 0,2 4 1,-5 5-1,-3 3-68,0 1 0,2 3 0,1 0 1,-2 1-111,-2-1 1,-1 1 0,1 0 39,-1-1 1,-1-3 0,-2-1 0,-1 1 0,0-1 33,-1 1 0,2-7 0,-5 4 0,-1-1 0,-2 0-90,-1 2 0,-4 2 0,-2 5-154,-1 2 360,-7 4 1,0 5 0,-4 0 0</inkml:trace>
  <inkml:trace contextRef="#ctx0" brushRef="#br0" timeOffset="164943">20762 1191 8355,'-5'-6'-168,"0"5"1,-1 5 0,1 3 0,2 2 0,2 2 226,1 2 1,0-1 0,0 1 0,0-1 0,1 0 0,3-1-49,5-2 0,-3 0 0,3-4 0,0-3 1,2 0-1,2-4 0,-1-2 0,1-4 1,-2-3-30,-3-2-22,3 1 0,-8 0 0,3-1 1,0 1-1,-3-1-36,-2 1 0,-2 4 0,-3-1 0,-5 1 0,-2 1 0,-1 3-112,0 3 0,-1-3 141,1 0 0,-2 1 0,-1 7 0,-2 4-59,2 3 0,3 2 0,2 0 0,3 3-174,2 0 0,-4 2 274,5-1 0,0-4 0,4 5 0</inkml:trace>
  <inkml:trace contextRef="#ctx0" brushRef="#br0" timeOffset="165183">21010 1203 8268,'-7'-5'-634,"1"3"1,12 8-1,1 7 1</inkml:trace>
  <inkml:trace contextRef="#ctx0" brushRef="#br0" timeOffset="165762">21134 1054 8355,'-7'-5'-551,"1"2"1,6-5 613,0-2 1,0 3 325,0-1-353,0 5 1,2-1 0,0 8-78,2 4 1,5 5-79,-5 3 1,1-1 0,0 6 0,1 1 0,1 2-261,-3 0 0,3 5 200,2 0 0,2 0 0,1-4 0</inkml:trace>
  <inkml:trace contextRef="#ctx0" brushRef="#br0" timeOffset="175447">12812 9637 8355,'0'-24'0,"0"4"0,0 3 0,-2 5 0,-2 3 243,-4 5 1,-3 4 748,-2 4-860,-4 9 0,-3 12 0,-5 9 0,1 6 0,-1 7 0,1 5 0,2 9 1,3 5-1,0 7 0,2 3 0,2 4 0,5 2 0,2 4 0,3 1 1,-1-3-1,5-4 0,3-6 0,7-4 0,3-5 0,5-7 0,3-8-1333,4-8 0,5-10 350,0-7 1,9-7-1,-1-10 371,2-4 0,0-8 0,-2-3 0</inkml:trace>
  <inkml:trace contextRef="#ctx0" brushRef="#br0" timeOffset="176294">13159 10071 8355,'0'-18'-29,"0"4"1,0-3 0,0 4 0,0 0 0,0 1 0,0-1 180,0 1 0,-6 5 1,-2 3-1,-3 3 1,-1 1-1,-1 1 1,1 3-1,-1 4 1,2 3 132,3 2 0,-3 3-312,3 1 1,2 1-1,2-3 1,3 2-82,1-2 1,0 3-1,1-2 1,3 1-10,5 1 1,2-5 0,1 4 0,0-5 68,1-3 1,3 0 0,1-3 0,-2-1-87,-1 1 1,-2 2-1,-1-2 17,-2 0 0,-5-1 1,-8 1-1,-5 0-48,-2-3 1,-5 2 0,-2 1-1,0-1 32,0 1 0,-3-2 0,5-4 0,1 0 0,1-1-667,1-4 746,7 4 1,0-10 0,6 4 0</inkml:trace>
  <inkml:trace contextRef="#ctx0" brushRef="#br0" timeOffset="176686">13481 9810 8824,'-8'-12'0,"0"1"0,0 1 0,1 5 0,3 3 187,2 8 1,4 8 0,0 3 0,4 3 0,1 2 0,1 1-1,0 3 1,-1 2-267,-1 1 1,-1 5 0,-2-2 0,1 1-199,-1 0 0,-2-5 0,-1 1 0,0-4 80,0-5 0,0-2 1,0-5-1,0-1-147,0 0 0,0-3 242,0-1 1,0-7 0,2-1 0,0-7 98,2-4 0,6-1 0,-2 0 1,3-2 6,2-3 1,-1 3 0,1-2 0,-1 3 125,0 5 0,1-1-30,-1 4 0,1 3 0,-2 6 1,-3 4-89,-4 3 1,-3 3 0,-1 1 0,2 2-131,2-2 0,-3-1 1,5-2-1,-2 0-267,0 1 0,6-1 0,-3 1 0</inkml:trace>
  <inkml:trace contextRef="#ctx0" brushRef="#br0" timeOffset="176999">13990 10108 8355,'-13'-7'95,"1"2"0,0 5 0,1 1 0,1 3 1,2 4-1,-2 3 0,-1 2 0,0-1 0,1 1 1,3 0 60,2 4 0,1-3 1,4 2-1,0-2 0,0-2 1,0 1-1,1-2 0,3-3-346,5-4 1,2-2 0,1-2-1,0 0 115,1 0 0,3-6 1,1-2-155,-2-3 1,-3-2 0,-2 0-1,-3-3 1,-1 0-69,-4 1 1,0 1-1,-2 2 1,-2-1 0,-2 2-67,-4 3 1,-3-2 0,-2 6 318,1 1 1,0 2 0,-2 1 43,-3 0 0,4 0 0,-5 0 0</inkml:trace>
  <inkml:trace contextRef="#ctx0" brushRef="#br0" timeOffset="178528">14126 10120 8355,'7'-12'726,"-1"0"1,-5 5-511,3 2 0,-1 4 0,5 2 1,2 4-1,0 3 0,-1 3-465,-1 1 0,-3 1 0,1-1 0,1 1-262,0-1 1,-4 0 0,1 1 147,-3-1 1,1-4 334,2 1 1,-3-8 0,4-1 62,-4-7 0,-1-4 0,0-1 1,0-1-80,0 1 1,0-2-1,0-1 1,0-2-100,0 2 0,4 2 0,2 1 0,0 3-315,4 1 1,-3 1 327,1-2 1,1-2 0,3 4 0</inkml:trace>
  <inkml:trace contextRef="#ctx0" brushRef="#br0" timeOffset="178529">14610 9860 8355,'-8'-21'-23,"-1"2"0,1 1 0,0 3 204,0 1 0,3 3 0,-1 1 1607,0 2-1561,2 5 0,5-1 1,3 8-240,5 5 0,-2 3 0,1 5 0,0 3-45,-1 4 1,3 2 0,-5 3-1,1 2-179,-1 1 1,-1 3-1,-4-5 1,0 0-275,0 1 1,0-2 0,0-5 75,0 1 0,0-6 0,0-2 1,0-3-653,0-2 1086,0-5 0,6 4 0,1-4 0</inkml:trace>
  <inkml:trace contextRef="#ctx0" brushRef="#br0" timeOffset="178530">14536 10046 8355,'-6'-7'155,"6"-3"1,0 5-1,8-1 93,7 1 1,1 1 0,4 2-706,2-2 1,2 3-1,1-3 1,-1 2-46,1 2 0,0 6 0,0 1 1</inkml:trace>
  <inkml:trace contextRef="#ctx0" brushRef="#br0" timeOffset="178531">14821 10220 8355,'8'-6'339,"0"-1"1,2-1 0,1 0-198,1-2 0,1-1 0,-1-1 0,1-1-236,-1 1 1,-4-1 0,-1 1-1,-1 0-388,-4-1 0,0 1 399,-2-1 1,-6 2 0,-2 3 79,-3 4 1,3 2 0,1 4-1,0 1 22,0 1 0,4 5 1,-1 0-1,3 2-11,1 1 0,0 2 0,0 1-3,0 2 1,1-1-1,3-3 1,5-1-1,2-1-165,1-3 1,5-2 0,0-6 0,3 0-109,2 0 1,1-2-1,1-2 1,-2-4 70,-2-3 0,-4-1 0,0-1 0,-2 2 136,-2 3 1,-5-3 0,-3 3-1,-2-3 59,-2-2 1,0 5 0,-2 1 46,-2 1 0,-1-3 0,-5 2 0,3-1 145,2-1 0,-4 5 1,4-3 44,-2 2 150,4 1 1,-1 4-160,8 0 0,3 0-106,5 0 1,-3 0 71,-1 0 0,-4 0 201,4 0 138,-5 0-408,3 0 0,-8 4 0,0 1 10,-3 2 1,1-3-79,4 5 1,0-5 0,0 4 13,0 2 0,2-3 1,2-1-131,4 0 0,-1 2 0,1-2 0,2-1 1,-1 2 72,0 0 0,2-4 1,-3 2-57,3 1 0,1-1 0,1 5 0,-1-3 31,1-2 1,-6 5 0,-3-2-164,-3 3 1,-1 2 0,-1-2 0,-3-2-134,-5 0 1,-2-2-1,-2 2 1,-3-1-44,0 2 0,-1-4 0,5-2-553,-1-3 806,1-1 1,0 6 0,-1 1 0</inkml:trace>
  <inkml:trace contextRef="#ctx0" brushRef="#br0" timeOffset="178951">15466 9723 8355,'-2'-11'390,"-2"3"0,3 0 0,-3 8 0,2 5 1,4 6-1,2 6 0,3 4-56,0 2 0,4 3 0,-4 3 0,-1 4 1,0 3-1,-2 1 0,0-1-729,-1-3 0,2-3 0,0-5 1,-1 0-167,1 0 0,-3-6 0,2-2 0,-3-3-1597,-1-2 1730,0 0 1,0 1-1,0-1 1</inkml:trace>
  <inkml:trace contextRef="#ctx0" brushRef="#br0" timeOffset="178952">15466 10009 8355,'7'-9'724,"-3"1"0,3 4-669,1-4 0,7 1 0,3-3 0,1 2-142,3-2 1,2-1 0,2 0 0,1 2-147,2 0-695,0 7 0,2-9 0,0 4 1</inkml:trace>
  <inkml:trace contextRef="#ctx0" brushRef="#br0" timeOffset="179300">13953 10778 8355,'0'-20'0,"0"4"331,0 2-340,0 7-109,0 2 1,0 14-1,0 6 1,0 6 275,0 5 1,0 6 0,0-2 0,1 2-138,3 2 1,-2 2 0,2 1 0,-3-1-120,-1-3 1,4 0 0,0-6 0,0-4-523,2 0 0,-3-5 0,4-1 383,-2-3 1,-1-2-1,-4 1 1</inkml:trace>
  <inkml:trace contextRef="#ctx0" brushRef="#br0" timeOffset="179637">13953 10840 8355,'0'-18'140,"0"4"1,1-1 0,3 5 12,4 6 0,-1-1 0,2 0 1,0 4-1,2 2 0,2 6-319,-1 4 1,-4-1 0,-1 6 0,-1 0 0,-4-1 45,0 1 1,-2 1-1,0-3 1,0 1-281,0 1 1,-6 1 0,-2-5 0,-2 1-132,2-1 1,-3-4 530,3 1 0,-3-1 0,-2 4 0</inkml:trace>
  <inkml:trace contextRef="#ctx0" brushRef="#br0" timeOffset="180660">14387 10840 8355,'-6'-11'64,"-2"2"0,1 4-16,-1 5 0,0 0 1,-5 0-1,1 0 1,-1 1-1,1 2 1,1 2-1,1 2 1,2 2-1,0-1 1,1 0-1,1 2-9,1 1 0,2 3 0,-4 1-371,2 1 0,-4 1 0,5-3-357,1 2 0,2-2 183,1 3 1,6-9 516,2-4 0,3-8 0,0-4 0,-1-4 0,-2 0 19,1 0 1,3-5 0,-1-1-1,-2 0 110,-1 0 0,-3 6 1,1 4 461,0-2 0,-2 3-400,-4-1 0,0 7 1,1-1-1,2 6-118,1 3 1,1 1 0,-5 5 0,1-1-68,3 1 0,-1-1 0,5 0 1,0 1-237,-1-1 0,4-5 0,-3-1 0,4-2-293,0 0 0,0 0 1,1-4 343,-1 0 1,1 0-1,-1 0 1</inkml:trace>
  <inkml:trace contextRef="#ctx0" brushRef="#br0" timeOffset="180661">14548 10604 8355,'0'-12'1037,"0"-1"-720,0 6-53,0 7-59,0 7 0,1 10 0,2 1 0,1 1 0,0 3-33,2 1 0,-3 6 0,4 0 0,-1-1-905,1-2 1,-3-1 0,3 0 0,-1-1-253,-3 1 1,2-5 720,-1-4 1,0 3-1,-4 1 1</inkml:trace>
  <inkml:trace contextRef="#ctx0" brushRef="#br0" timeOffset="180662">14474 10827 8355,'6'-19'133,"5"7"1,-5 1-1,4 2 1,-1-2-231,5-1 1,0 4 0,6-1 0,3 1 0,0 0 0,0-1 0,-1 1 0,-2 0-441,-2 0 1,2 4 0,-3-5 0,-2 0 455,-1-2 1,-3 2 0,-3 1 80,-4-2 0,-2-1 555,-2-1 1,-2 5-314,-2 3 0,1 4 0,-4 4 1,2 4 213,2 3 1,2 6 0,2 1 0,2 1-315,1 3 0,2 2 1,-2 0-1,3 1-279,-1 0 1,6-6 0,-6-1 0,3-3-154,-1-2 1,-1 2 0,2-8 43,0 0 1,-1-2 221,4-5 0,-1-1 0,-1-3 1,-2-5 29,2-2 0,-3-1 0,1 0 0,2 1 31,1 2 0,1-2 0,1 4-40,-1 1 1,-4 0-1,1 6 1,-1 1-1,0 4-27,0 3 1,-5 4 0,1 5-599,-2 3 0,3 4 0,2 1 1</inkml:trace>
  <inkml:trace contextRef="#ctx0" brushRef="#br0" timeOffset="181801">15466 10542 8355,'-2'-7'-127,"-2"3"0,-1 4 0,-5 4 0,3 6 0,2 4 0,1 3 0,-1 4 0,0 4 444,-2 2 0,4 7 0,-1-4 0,3 0-248,1 1 0,5-3 1,3-3-1,4-1-134,0-4 1,0-2 0,2-7 0,1-2 54,2-5 0,1-3 0,-3-1 0,1 0-76,0 0 0,-4-5 1,-2-4-1,-3-2 17,-2-1 1,3-1 0,-4 1 0,-1 0 87,-1-1 0,-2 1 0,0-1 94,0 1 0,-2 1-70,-2 3 1,1 2-1,-4 8 1,1 2 106,-1 4 0,2 3 1,-1 3-1,0 1-88,3 2 0,2 3 1,1-3-1,0-1 1,1 1-151,3-1 1,3-3-1,6-6 19,-1-2 1,6-1-1,3-4 1,2 0-72,2 0 1,0-5 0,-2-4-1,-1-2-24,-1-1 0,-6-2 0,3-1 0,-3-1 32,-2 0 0,0 3 1,-9 0 88,-1 1 1,-1-1 0,-2 1 0,0 0-1,-2 1-19,-2 2 0,-3 4 0,-5 5 320,-1 0 0,5 0 0,1 1-198,2 3 0,-4 3 0,5 6 0,2-1-22,0 0 1,6 1-1,2-1 1,1 1-24,2-1 1,2 0 0,3-1 0,1-1-23,2-2 0,-1-5 0,-3 1 0,-1-2-24,1-2 0,-1 0 1,0 0 34,1 0 1,-5-6 31,0-2 0,-5-3 0,3-2 0,-2 1-12,0 0 0,0-1 1,-3 2 78,4 3 0,-3-2 1,5 5-1,0-1 83,0 1 0,-3 1 1,4 4-7,2 0 1,-3 5 0,0 3 0,0 3-97,0 2 0,-3-1 0,4 1 1,0-1-80,-1 0 1,4 1 0,-3-1 0,3-1-166,2-2 1,-1-3 0,2-3 0,1 1-36,2-1 0,3-2 0,-3-1 0,-1-1 54,2-3 0,-4-3 0,3-5 12,-4-1 1,-1 1 0,-3-1-1,-2 1 1,-1 0 199,-4-1 0,0 1 0,-2-1 0,0 1 27,0 0 0,-2-1 0,-2 2 0,-4 3 95,-3 4 1,-2 2 0,1 2-92,0 0 1,-1 2 0,2 2-1,2 4-31,0 3 0,7 2 0,-3 0 0,4 3-41,1 0 1,0 6 0,1-1 0,2 1-25,1-1 0,6 2 0,-2-2-85,3 2 0,2 2 0,-1 0 0,-1-1 1,-3 0 39,-3-3 0,-3 1 1,1-6-1,1-1-74,-1-1 1,-6-1 0,-4-1 0,-1 0-115,-2 1 1,-8-2 0,6-2 0,-2-2-591,0-1 0,2-2 685,0-4 0,-1-6 0,1 0 0</inkml:trace>
  <inkml:trace contextRef="#ctx0" brushRef="#br0" timeOffset="182535">16545 10542 8355,'0'-12'1005,"0"-1"-562,0 6 1,0 3-1,0 10 1,1 5-206,3 4 0,-1 7 0,5-1 1,1 3-485,-3 5 1,4 2-1,-4 2 1,-1-3-1,1-1 1,-2 0 0,0-2-1,0 0-852,-1-3 1,4 1 0,0 0 0</inkml:trace>
  <inkml:trace contextRef="#ctx0" brushRef="#br0" timeOffset="182536">16470 10790 8355,'0'-12'-174,"2"3"1,3 1 0,6-2-36,4-1 0,6 3 0,-3 0 406,1-2 0,3-2 1,6-3-1,2-2-479,2 2 0,-5 1 1,1 2-1,-5-1 1,-3 1 19,-2 0 1,-3-5-1,-7 1 227,-4 0 0,-2 7 349,-2 0 1,-2 7 0,-1-1 526,-1 6 0,0 4 0,4 5-546,0 0 0,0 6 1,0 3-1,0 2-213,0 2 1,2 4-1,0 0 1,4-1-289,1-2 1,-3-7 0,3-2 0,0-4 4,0 0 1,1-2 204,4-3 1,1-2 0,-2-8-1,-2 0 1,-2-4 5,-1-1 0,-1 0 0,-2-2 568,1 0-508,6 1 0,-8 3 1,5 5-171,-1 6 1,2 5-1,-2 0 1,1-1-302,2-2 1,-2-1 0,1 3 0,2-3-250,1-2 0,7-1 0,1-4 1</inkml:trace>
  <inkml:trace contextRef="#ctx0" brushRef="#br0" timeOffset="182818">16954 9389 9342,'10'-11'0,"2"4"0,7 8 0,6 10 0,5 10 368,2 6 1,1 6-6,4 9 0,2 5 0,1 10 0,0 12 1,-3 10 33,-2 8 0,-8 4 0,1-2 0,-6 2-865,-6-1 1,-3-8-1,-5-3 1,-4-5-115,-2-3 0,-8-7 0,-2-8 0,-5-8 32,-3-4 1,1-4-1,-6-7 0,-1-6-802,-2-4 1352,5-6 0,-4 1 0,3 2 0</inkml:trace>
  <inkml:trace contextRef="#ctx0" brushRef="#br0" timeOffset="183002">18293 10418 8268,'-1'-23'0,"-3"3"0,-4 8-634,-3 6 1,4 5-1,1 1 1</inkml:trace>
  <inkml:trace contextRef="#ctx0" brushRef="#br0" timeOffset="270450">19732 6660 8551,'0'-16'0,"0"-1"0,2 2 0,3 1 0,6 2 0,7-1 0,5 1 0,9 1 117,7 3 1,2 1 0,9 4 0,5-1 0,4 1 0,4 0 0,4 0 0,4-1 0,6 2 0,5 0 0,2 2 0,1-1 0,5-2 35,2-1 1,-2-4 0,2 2-105,0-1 1,1 3 0,3-3 0,-2 0-1,-1 2 1,-2-1 0,-2 4 0,-9-1-1,-9 0 1,-9-1 0,-8 1-857,-7 2 0,-6 1 0,-9 0 439,-7 0 1,-13 0-1,-15 0 1,-12 0 0,-15 0-1,-11 1 185,-9 3 0,-8-2 0,2 3 0</inkml:trace>
  <inkml:trace contextRef="#ctx0" brushRef="#br0" timeOffset="270858">19745 6561 8355,'-42'-6'-372,"9"-2"1,7-2 0,19 2 0,13 4 670,10 3 0,16 1 0,9 0 0,13 0 0,9 0-195,8 0 0,11 0 1,6 0-1,5 0 1,3 0-1,2 0 0,-48 0 1,1 1-1,-1 0 1,0 1-76,49 2 1,-46-2-1,1 0 1,-3-1-1,0-1 1,1 2 0,0-1-1,2 1 1,0 0-1,-3 0 1,0-1-1,47 0 92,-10-1-82,5 0 0,-11 0 1,5 0-1,-9 0-64,-6 0 0,-1 0 1,-4 0-1,-4 0 1,-4 0-1,-8 0 0,-7 0 1,-9 0-2442,-8 0 2055,1 0 0,-31 0 0,0 0 0</inkml:trace>
  <inkml:trace contextRef="#ctx0" brushRef="#br0" timeOffset="271037">22659 6524 8355,'17'-27'0,"-2"7"0,-4 7 0,-6 11 0,-3 10-656,-2 10 1,-6 5 0,-1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41:50.50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1054 10344 9353,'0'-29'0,"0"1"0,0 3 0,-1 6 0,-3 4 0,-5 4 767,-2 0 1,-7 5 0,-4 2-304,-5 3 0,-1 8 0,-5 5 0,-1 7-328,-2 5 1,4 6 0,3 3 0,3 4 0,3 3 0,2 3-25,5 1 0,3 0 1,5 3-117,4-1 0,2-5 0,4 3 0,3-1-174,8-3 1,5-2 0,6-2 0,1-4-330,0-7 0,5-3 0,3-9 1,3-3-357,1-3 0,-1-4 0,-3-7 0,-2-6-897,-1-5 1517,-9-5 0,8-4 0,-10-1 0</inkml:trace>
  <inkml:trace contextRef="#ctx0" brushRef="#br0" timeOffset="258">1364 10182 8355,'-12'-19'762,"5"8"0,3 11 0,2 8 0,2 7-346,0 6 0,6 3 0,2 2 1,2 4-1,0 6-415,-2 4 1,-5 3-1,1-1 1,-3 5-229,-1 1 1,0 3 0,0-8 0,0-2-312,0-2 1,1 0 0,2-10 0,1-3-218,-1-4 0,4-2 0,1-6 145,3-3 1,2-1 0,-1 2 0</inkml:trace>
  <inkml:trace contextRef="#ctx0" brushRef="#br0" timeOffset="700">1811 10629 8355,'0'-13'982,"0"1"0,0 4-746,0-1 1,-2 7 0,-2-2 0,-4 2 0,-3 2 0,-1 2-25,-1 2 0,1-2 1,-1 7-265,1 0 0,-2 2 1,-1 2-1,-2 1 1,2 1 90,2 1 0,4 5 1,2-3-1,2 0-336,2 0 0,2-2 0,2-3 0,3-1-66,4 0 0,4-5 0,0-3 0,2-2 209,2-2 1,-1-4-1,5-3 1,-2-3 6,-3-4 0,-1-1 0,-3 1 0,-2-1 271,-1-1 1,-5-1 0,1 5 0,-2-1 0,-2 1 316,0 0 1,0 3 96,0 1-446,0 5 0,0-1 0,0 8-32,0 5 0,4 2 0,1 1-229,2 0 1,-3 1-1,5-1 1,0 1-1,2-1-169,2 0 0,-1 1 0,1-2 1,-1-1-231,0-2 1,2-5 0,1 1-1,2-3-169,-2-1 737,-1 0 0,4-5 0,1-2 0</inkml:trace>
  <inkml:trace contextRef="#ctx0" brushRef="#br0" timeOffset="954">2084 10654 8355,'0'-13'700,"0"5"133,0 0 0,0 6-525,0 2 0,1 6 0,2 6 0,2 1-286,2-1 0,-3 0 1,5 1-1,0-1-613,2 1 1,2-2 0,-1-2 0,0-2-803,1-1 754,5-2 1,-4-4-1,3 0 1</inkml:trace>
  <inkml:trace contextRef="#ctx0" brushRef="#br0" timeOffset="1096">2121 10344 8355,'-11'-7'-874,"8"7"0,-8 7 1</inkml:trace>
  <inkml:trace contextRef="#ctx0" brushRef="#br0" timeOffset="1670">2344 10691 8355,'-5'-13'0,"3"1"37,-3 0 1,5-1 768,0 1 0,5-1-427,3 1 0,3 5 0,2 3 0,-1 3-204,1 1 1,-1 0 0,0 1-373,1 3 0,-5 4 0,0 8 0,1 0 0,-1 1 118,0 1 1,-4-5 0,3 4-493,-1-3 0,2-2 0,-2 0 427,0 1 0,-1-8 443,3-5 1,-5-5 0,1-9-119,-3-2 0,-1 2 0,0-3 0,0 3-40,0 2 1,0 0 0,0-1-1,1 1-199,4-1 1,-3 5-1,7 1-54,0 2 1,2 1-1,2 4 38,-1 0 1,0 5-1,1 3 1,-1 3-1,-1 2-65,-2-1 1,2 5 0,-3-1 0,3-1-198,1-1 1,-3-1 0,-1-2 261,1-3 0,3-3 128,0-5 1,-4-1 0,-1-3-1,-1-4 145,-4-3 0,4-6 1,-1 1-1,1 0 10,-1 3 0,5 0 1,-3 1-1,0-1 1,-2 2-305,1 3 1,-3-2 42,5 6 1,0 2 70,5 6 0,-5-2 0,-1 8 0,0 3 0,-2 2 0,2 1-87,0 2 1,-3-4-1,4 2-300,2-2 0,1-1 1,1-1-462,1 0 1,-1 1-1,1-1 1</inkml:trace>
  <inkml:trace contextRef="#ctx0" brushRef="#br0" timeOffset="1963">3212 10505 9678,'6'-7'-684,"-5"3"0,5 8 40,-1 4 0,-4 3 0,5 2 0</inkml:trace>
  <inkml:trace contextRef="#ctx0" brushRef="#br0" timeOffset="1964">3249 10778 10945,'13'5'-1737,"-6"2"0,-2 5 0</inkml:trace>
  <inkml:trace contextRef="#ctx0" brushRef="#br0" timeOffset="2212">992 11385 8355,'7'-23'60,"5"2"0,9 5 1,7 2-1,5 2 410,3-1 47,6 6 1,0-2 0,7 4 0,8 3 0,5 0 0,7 2 0,4 0 0,8 0 0,6 2-94,4 2 1,-40-3-1,1 1 1,0 1-1,0 0 1,0 1 0,2-2-382,1 0 0,1-1 0,1 0 0,1 1 0,-1-1 0,0 0 0,0 1 0,-1 0-290,-3 0 0,0-1 0,-1 0 1,-1 0-1,39-1 0,-6-2-749,-8-2 0,-9 3 0,-10-3 0,-9 1-465,-9-1 0,-8-3 0,-6-6 0</inkml:trace>
  <inkml:trace contextRef="#ctx0" brushRef="#br0" timeOffset="5129">4949 10033 8131,'0'-17'0,"0"-3"0,0 1 0,0 2 0,0 4 0,0 0 129,0 1 1,-6 1 0,-2 1-1,-3 3 1,-2 0 0,1 2-1,0-1 1,-1 4 0,1 0-1,-1 2 1,1 0 0,0 0 816,-1 0 1,1 6 0,-1 2-793,1 3 1,0 3 0,-1 2 0,2 5 0,1 2 0,4 4 0,-1 3-120,0 7 1,4 6-24,-1 7 1,-2 5 11,2 3 0,0 8 0,5 3 0,4 1 0,3 2 19,3 3 1,1 4-1,2 5 1,1-4 5,2-4 0,-1 6 0,-2-5 1,0 3 37,-2-1 1,3-1 0,-8-2 0,0-4-59,-3-3 0,-2-7 1,-4-6-1,-2-2 1,-4-6 0,-9-4 0,-3-6 0,-5-3 87,-4-1 1,-1-4 0,-6-7 0,1-2-232,1-5 0,-5-3 0,6-5 0,-1-4-156,1-2 0,2-4 1,8-2-528,2-4 1,3-5-1,7-2 1,3-1-1,4 1-272,3 1 0,-5-4 0,-1-1 1</inkml:trace>
  <inkml:trace contextRef="#ctx0" brushRef="#br0" timeOffset="5835">4614 12712 8355,'0'-8'740,"0"0"0,0 4-186,0-5 1,-4 5-1,-2-3-33,-1 2 1,3 1-1,-3 5 1,2 3-524,2 5 1,-3 2 0,2 1 154,1 0 1,1 1 0,-1 1 0,-1 1-37,1 1 1,2 5-1,1-5 23,0 0 0,5 2 1,3-2-1,3-1 1,3-2-97,3-5 1,2-3-1,6-5 1,0 0-184,-1 0 0,1-6 0,0-5 0,-1-6 1,-4-2-170,-3-3 0,-5 2 0,-2 0 105,-2-2 0,-5-2 1,0-1-1,-6 1 1,-5 0-1,-5 4 1,-3 3-243,-5 3 0,0 7 0,-2 3 0,-5 3 1,-1 4-1,-1 5-552,2 8 0,-3 6 0,-1 3 0</inkml:trace>
  <inkml:trace contextRef="#ctx0" brushRef="#br0" timeOffset="6736">4688 9327 8546,'0'-20'0,"0"4"482,0 2 1,0 2 619,0-1-654,0 6 0,0 3 1,0 10-177,0 6 0,0 7 0,0 10 0,0 4 0,0 3 0,1 3 0,2 1 0,3 1-816,1-1 0,1-1 1,3-2-1,-1 0 1,-2 0-878,1 0 1,3 1-1,0-1 1</inkml:trace>
  <inkml:trace contextRef="#ctx0" brushRef="#br0" timeOffset="8827">5544 10195 8348,'0'-17'0,"-2"1"0,0 0 0,-2 3 1462,1 0-464,1 1-797,2 5 0,2 8 1,1 12-1,2 6 0,1 7 1,0 6-1,0 8 0,0 5 111,-4 6 1,4 7 0,-2 0 0,-1 4 0,-2 3-106,-1 1 0,0 7 0,-1-1-62,-3 1 0,2 4 0,-3-9-165,-1-4 0,5-3 0,-3-11 0,2-2 0,2-4-11,0-7 0,0-7 0,0-8-52,0-1 1,4-6 0,2 0-920,1-5-565,-4 1 1,2-8-291,-5 5 0,-1-5 1603,-3 1 0,2-8 0,-3-3 1</inkml:trace>
  <inkml:trace contextRef="#ctx0" brushRef="#br0" timeOffset="9196">5941 10629 8355,'0'-13'1071,"0"1"0,0 6-656,0 6 0,0 6 0,0 6 1,0 1-167,0-1 1,0 9-1,0 2 1,0 2-69,0 3 0,0-1 0,0-1 1,0 2-72,0 1 1,0 0-1,0-4 1,0-1-40,0 1 1,0-1 0,1-4-1,3-2-30,5 0 0,2-8 0,1 2 0,0-2-73,1-3 1,5-2 0,2-5-1,4 0-160,1 0 0,1-5 0,1-3 0,2-4 61,-1 0 1,-3 0 0,-3-1-551,-2 1 0,-6 4 1,0 1-1,-6 0 0,-1 1-529,0 1 1,-6 1 0,-1 4 1028,-7 0 1,-15 0-1,-4 0 1</inkml:trace>
  <inkml:trace contextRef="#ctx0" brushRef="#br0" timeOffset="9405">6052 10864 8355,'7'-19'114,"-1"3"1,-1 2 0,4 1 332,2 1 1,1 4 0,0 1-449,1 1 0,-1-2 0,1 4 0,-1 1 1,0 2-1,1 2 0,-1 2-920,1 1 0,-1 0 0,0-4 365,1 0 1,-1 0 448,1 0 0,-1 0 0,0 0 0</inkml:trace>
  <inkml:trace contextRef="#ctx0" brushRef="#br0" timeOffset="9645">5966 10604 8355,'0'-12'446,"0"-1"1,5 5-1,3 1-143,3 2 1,6-4 0,-1 5-181,0 1 1,4-2 0,4-1 0,3 1-1,2-2-232,1 0 1,-2 4 0,4-1 0,-2 1-1842,-2-1 1,-6 3 1659,-2-3 1,-5 8 0,3 3 0</inkml:trace>
  <inkml:trace contextRef="#ctx0" brushRef="#br0" timeOffset="10910">6871 10195 8873,'7'-29'0,"-2"0"0,-1 1 0,1 3 0,-3 5 842,0 3 1,-4 5-678,-2 4 0,1 3 1,-5 10-1,-1 4 0,-1 8 1,0 8-1,2 9 1,-2 9-1,-1 8 170,-1 4 1,-2 12 0,-1 6 0,-3 3 0,0 1 0,0 3-148,3-1 1,1 2-1,2-4 1,1-4-129,3-5 1,2-10 0,6-6-1,1-5 1,4-7-61,3-6 1,7-1 0,4-8 0,3-7-332,5-7 1,1-1-1,0-6 1,1-1-559,-1-2 0,-6-6 0,-3-2 0,-1-2-203,-3 1 0,-7 0 0,-4-6 783,-2-2 1,-8-4 0,-1-4 0</inkml:trace>
  <inkml:trace contextRef="#ctx0" brushRef="#br0" timeOffset="11329">7243 10567 8355,'1'-24'163,"3"4"0,-1 2 0,4 5 0,-1 1 335,-4 0 0,-6 5 1,-4 4-1,-3 6-564,-1 5 1,-6 4-1,-2 4 1,0 0 45,-1-1 1,6 5-1,-2-1 1,4 1 41,0 1 0,2-6 0,3 2 0,4-3 12,2-2 1,2 0 0,2 1 0,2-1 1,4 1 1,7-1 0,2-1 0,-1-1-20,2-2 0,2 0 0,4 5-25,1-1 0,-1-4 0,-2 1 0,-3-1 0,-1 0 4,-3 0 1,-1 1-1,-3 3-125,-3 0 0,-4 1 0,-8-1 0,-6 1-104,-5-1 0,0 0 0,-7 1 0,-3-1-208,-2 1 1,-2-2-1,4-2 1,2-2-474,2-1 1,-1-2 847,5-4 0,1 0 0,3 0 1</inkml:trace>
  <inkml:trace contextRef="#ctx0" brushRef="#br0" timeOffset="11644">7603 10889 8355,'8'0'886,"0"0"0,-4 2-584,5 2 0,-7 4 0,2 7 1,-4 3-141,-4 1 0,2 2 0,-5 3 0,0-2 0,0-2 0,-3 2 0,1 0 0,-1 0-714,2-1 0,5-6 0,-3 2 0,2-3-1794,0-2 1760,0-5 0,-1 4 0,-2-4 0</inkml:trace>
  <inkml:trace contextRef="#ctx0" brushRef="#br0" timeOffset="12175">8210 10542 8355,'0'-12'500,"0"3"129,0 1 1,0 0-127,0-5 1,0 5 0,-1 1 1180,-3 2-1443,2-5 0,-9 9 0,3-3-104,-3 2 1,-1 8-1,-1 2 1,1 3-273,0 1 0,-1-3 0,1-1 0,-1 2-71,1 1 1,1 1-1,1 0 149,2 1 1,4-2 0,-3-2 0,1 0 0,4 0 94,0 2 0,2-2 1,0-1 39,0 2 0,4-4 1,2 3-8,1 0 1,1 1-1,5 0 1,-1-3 23,0-2 1,1 3-1,-1-4 1,1 1-49,-1 0 0,2-2 0,1 4 0,1 0-67,0 0 0,1-3 1,0 3-1,-2-1-7,-1 1 1,-2 0 0,-1 3-1,-2-2-48,-5 2 1,1 1 0,-1 1 0,-1 1-49,-1-1 0,-8 0 0,-2 2-9,-3 3 1,-6-3 0,-1 3 0,-1 0 0,-3 0-95,-1-2 1,-2-2-1,0 0 1,0-2-170,0-3 0,5 2 1,0-6-1,2-1-962,3-2 0,6-1 878,0 0 1,-4 0-1,-7 0 1</inkml:trace>
  <inkml:trace contextRef="#ctx0" brushRef="#br0" timeOffset="12739">7218 11336 8089,'7'-13'685,"0"6"-878,-3 3 460,-3 3 0,4 5 1,-8 2-1,-1 0 1,0 4-1,-1 1 1,1 2-1,2-1 1,0 0 278,2 1 0,0-1 0,0 1 0,0-1-434,0 0 1,4-3 0,2-2-1,1-2-302,2-2 1,2-2 0,2-1 0,-1-1-87,1-3 0,-1-3 1,0-6 55,1 1 1,-5 0 0,-1-1 0,-2 1 0,-2-2 15,-1-3 0,-2 4 1,0-4 141,0 3 1,-2-2-1,-2-1 1,-4 2-1,-3 1 104,-2 2 0,1 1 1,0 1-1,-1 3 25,1 2 1,-5 1-1,1 5 1,1 3-30,1 4 0,3 4 0,2 0 1,5 0-26,3 1 1,1-1 0,1 1 0,3-1-229,5 0 0,3 1 1,5-2-1,3-3-244,4-4 1,5-2-1,0-2 1,-2 0-1,-1-2 13,-1-2 0,0-3 0,0-5 0</inkml:trace>
  <inkml:trace contextRef="#ctx0" brushRef="#br0" timeOffset="13634">8508 11137 10326,'-8'0'418,"1"2"1,0 2 0,1 4 0,1 3 0,1 3-1,0 1 1,-2 3-168,-1 1 0,5-2 1,-3 3-1,4 1 0,1-2 1,0-2-164,0-3 1,1-2-1,4 1 1,3-2-1,3-3-289,1-4 1,1-3 44,-1-1 1,5 0 0,-1 0 0,1-1 0,-1-3-266,1-4 0,3-8 1,-3 0-1,-2-1-16,-1-1 0,-6 3 0,-1-4 288,-1 1 0,-2-4 0,-4 3 1,-2-2-1,0 0 156,-3-1 1,-8 4 0,0 1 0,-1 0 116,1 0 1,-5 6 0,-2 6 0,0 1-1,-1 0 1,5 1 0,-4 7 0,2 4 58,3 3 1,3 6-1,4-1 1,3 1-109,4 1 1,1-3-1,0 4 1,1-1-291,4-3 0,3-1 0,8-3 1,5-3-445,2-3 0,2-4 0,-1-1 1,-2-1-1857,-2-4 2361,-4 4 1,1-16-1,-4 4 1</inkml:trace>
  <inkml:trace contextRef="#ctx0" brushRef="#br0" timeOffset="14051">7950 10306 10368,'14'0'0,"2"0"0,5 0 0,5 0 0,6 0-152,5 0 1,4 0-1,-1 0 1,2 0 0,-1 0-1,-1 0 1,-1 0 0,-5 0-2819,-2 0 2856,-3 0 1,-5 6 0,1 1 0</inkml:trace>
  <inkml:trace contextRef="#ctx0" brushRef="#br0" timeOffset="14457">8917 10220 8355,'0'-13'-270,"4"1"532,1-1 1,3 1 0,-3 1 0,1 1 394,-1 2 0,5 5 1,-2-1-1,2 4-117,-2 4 0,7 4 1,-2 10-1,1 6-272,-1 3 1,4 12 0,1 1 0,0 5 110,0 6-357,4 13 1,-7-10 0,4 8 0,-1 0 0,-4 1 0,-5 3 0,-4-3-466,-4-3 0,-2 0 1,-5-4-1,-8-3-608,-9-3 0,-7-3 1,-8 1-1,1-3-621,0-3 1,0-8 1548,-1-1 1,1-5 0,0 2 0</inkml:trace>
  <inkml:trace contextRef="#ctx0" brushRef="#br0" timeOffset="15252">9525 9847 8355,'0'-23'2,"0"2"0,0 5 299,0 2 1,0 6 0,0 0-1,0 1 1,0 4 0,0 8-1,1 9 1,2 8 367,1 6 1,6 10-1,-3 12 1,1 9 0,-1 10-533,-2 10 1,0 6 0,-5 7-1,0 5 1,-1-46 0,0 0-49,-1 2 0,0 0 0,-1 42 1,0-44-1,-2 0-18,-5 44 1,-1-7-1,-1-9 1,1-10-167,3-9 1,2-6 0,6-8 0,0-5-104,0-2 1,4-9-1,2-4 1,1-5-615,2-3 0,2-2 0,2-3-3284,-1-1 3534,-5 0 1,4 6 0,-4 2 0</inkml:trace>
  <inkml:trace contextRef="#ctx0" brushRef="#br0" timeOffset="19490">10182 10753 8355,'-1'-13'0,"-3"2"0,-3 2 0,-1 2 778,-1 1-453,1 2 1,-8 4-1,-2 0-165,-2 0 0,4 7 0,-5 4 1,-1 4-1,0 2 0,0 1 0,3 2 1,1 2-27,3-1 1,2 1-1,4-4 1,2 0-1,1 0-116,3-3 1,8-3 0,4-3 0,5-5 0,4-3-303,1-1 1,2-1 0,2-5 85,-2-6 0,2-2 1,-3-6-1,0-3 78,1 0 0,-6-3 0,3-3 138,0-4 0,-6 1 1,2 0-1,-4-1 1,-2-1-92,-1-5 1,3-1-1,-6 3 1,-1 0-21,-2 0 1,-2 5 0,-2 5 0,-3 4 44,-1 7 0,-1 4 0,-4 3 0,-1 5 147,1 3 0,0 10 0,0 5 0,3 4 77,1 4 1,1 3 0,-2 4 0,4 3-5,-1-1 0,5 6 0,-3-1 0,4 4-262,4 0 1,-1-1 0,5-3-426,2-3 1,5 1 0,3-5 0,0-1-312,0-2 0,2-7 0,-2-2 663,1-4 0,-3-6 0,2-1 1</inkml:trace>
  <inkml:trace contextRef="#ctx0" brushRef="#br0" timeOffset="20041">10517 10592 8355,'0'-13'0,"0"1"739,0-1 0,0 1 50,0 0 0,0 6-696,0 6 1,0 6-1,-1 7 1,-3 3 0,-3 1 83,0 3 1,-4 2 0,3 5 0,-2 2-94,2-1 0,-2 2 1,6 0-1,1-1-196,2-2 0,1-1 0,1-10 0,3-1-1,5-1 1,2-3-1,2-2 1,3-5-108,0-3 1,5-2 0,-3-3 0,1-6 83,3-5 1,-3-5-1,1-4 64,-3-1 1,4-4 0,-6 0 0,-2 0 51,-4-1 1,-6 2 0,1-5 0,-2-1 0,-2-1 21,0 2 1,-6-3 0,-2 5 0,-5-1 57,-3 3 0,-2 3 1,-4 4-1,1 4 103,-1 5 1,-1 9 0,-2 3-1,2 6-115,2 8 0,0 9 0,7 1 0,3 6-20,0 3 0,6 0 0,2 2 0,6-2-120,5-2 0,5-1 1,3-6-1,6-2-79,6-4 1,3-5 0,7-4 0,-1-4 48,0-2 0,-5-2 0,-3-2-1993,-3-2 1537,-7 3 0,-1-16 0,-6 4 1</inkml:trace>
  <inkml:trace contextRef="#ctx0" brushRef="#br0" timeOffset="21381">9029 12762 8355,'11'-12'274,"-1"-1"1,-2 1-1,1 1 1,1 1 175,-2 2 1,-3 5 0,-10 0 0,-4 6-225,-6 5 1,1-1-1,-4 3 1,1 2-90,1 3 0,-5 2 0,5-3 0,-1 1-90,-1 1 1,0 5 0,-4-3 0,3 0 0,0 1-83,-1 1 1,1-4-1,-2 3 11,5-1 0,-2-1 0,3-3 1,2-1-22,4 0 0,6 2 1,-1-7 70,2 3 0,8-4 0,4-1 45,5-1 1,1-3 0,8 2-1,2-3 1,1-1 71,4 0 0,-1 4 0,5 0 0,-4-1-142,0-2 0,-2 4 0,-5 0 1,0 1-482,-4-1 0,-2 5 0,-5-3 0,-2 1-78,-3 0 1,-2 0 0,-6 5-1,0-1-379,0 1 1,-11 5 0,-3 1 0</inkml:trace>
  <inkml:trace contextRef="#ctx0" brushRef="#br0" timeOffset="21595">8558 13370 8355,'1'-11'2079,"3"2"-1785,4 5 0,9 3 0,4 1 0,1 0 0,0 1 0,-2 2 0,4 3 0,2-1-36,3 1 0,5 2 0,1-3 0,3 1 0,4 1 1,-4 0-1,-2 1 0,-4 0-237,-2 0 1,-1-1 0,-5 3-2318,-4-2 1,4 1-1,-5 3 1</inkml:trace>
  <inkml:trace contextRef="#ctx0" brushRef="#br0" timeOffset="24107">15048 14593 8355,'8'-16'0,"-2"-1"0,-1 1-64,-3 3 0,2 1 0,-4 4 1,-1-1 119,-2 1 1,-1 1 0,-5 0-1,1 3 1,0-1-31,0 1 0,-3 2 0,-1-1 0,0 2 103,0 1 0,-3-3 1,0 1-1,-2 0 212,-2 1 0,-2 1 0,3 0 1,-2 0 0,-1 0 1,2 0 0,0 0 0,2 0 169,0 0 1,4 0-1,2 0-696,2 0 1,4 1-1,4 2-556,6 6 0,3 2-638,6 3 0,2 1 0,-3-2 0</inkml:trace>
  <inkml:trace contextRef="#ctx0" brushRef="#br0" timeOffset="26405">10356 12452 8157,'0'-21'0,"0"1"0,1-1 0,3 2 0,3 2 761,0 3-401,4 7-299,-4 2 0,7 5 1,2 0-1,5 0 0,4 0 1,4 0-1,4 0 0,4-1 19,5-4 0,7 0 0,8-5-112,-1 2 1,3 0-1,-5-5 1,-3 2-329,-4 3 1,-10 3-1,-9 5 1,-6 0-575,-6 0 1,-7 1 722,-5 3 0,-14 3 0,-4 5 1</inkml:trace>
  <inkml:trace contextRef="#ctx0" brushRef="#br0" timeOffset="26984">10480 12328 8355,'7'-6'-97,"4"5"1,-3-3-1,5 3 1,2 1 407,1 0 0,-3 0 0,-5 1 0,0 3-202,-1 4 1,4 2 0,-4 0 0,1-2 0,1 2 0,0 1 0,2 1 0,3 0-44,3 1 1,2-1 0,6 1 0,-1-1-135,1 0 0,0 2 1,0 1-1,0 2-233,-1-2 0,0 3 0,-3 0 1,-5 0 96,-2 0 1,-3 2 0,-3-2 0,-4 0 167,-2 0 0,-2 0 0,-2-3 0,-2 2-35,-4-2 1,-3 3 0,-3 0-1,-1 0 324,-2-1 0,-5 6 1,0-3-1,-4 4 43,-3 0 1,-1 3 0,2 2 0,-2 2-84,-2 1 1,5 2 0,-2-3 0,3 0-122,1 4 1,0 1 0,0 0 0,2-3-18,2-4 1,3 1 0,7-3-1,3-2 6,4-3 0,2-7 1,4 2-1,3-3 4,8-2 0,5-5 0,8-3 0,1-2-6,2-2 0,10-2 0,-2-2 0,3-4 32,3-3 1,-1-2-1,7 1 1,-1-2-17,3-2 0,1 2 0,-2-3 0,-1 5-411,1 4 0,-7 2 1,-6 6-1,-7 0-625,-3 0 1,-10 1-136,-4 4 0,-6 7 0,-7 7 1</inkml:trace>
  <inkml:trace contextRef="#ctx0" brushRef="#br0" timeOffset="27546">10753 14077 8355,'0'-9'0,"0"1"-553,0-2 1,0 4 560,0-3 0,0 1 1438,0-4-179,0 5-154,-6 1-391,5 6-705,-5 0 1,8 4 0,2 1-132,4-3 1,3 0 0,2-2-1,-2-2 121,-3-2 0,7-3 0,-3-5-151,2-1 1,-1 1 0,-4 0 0,-2-1-69,-1 1 1,-2-1-1,-4 1 1,-2 1 120,-2 3 1,-4 2 0,-7 6 0,-3 0 168,-1 0 0,2 2 1,-3 2-1,-1 5 54,2 7 1,1 1 0,5 6-1,1-3-77,-1 2 1,7 2 0,1 0 0,4 0-63,1-3 1,7-4-1,5-4 1,8-2-194,3-3 1,3-2 0,3-6 0,3 0-637,0 0 0,2 0 0,-5 0 422,-2 0 0,0-11 0,-3-3 1</inkml:trace>
  <inkml:trace contextRef="#ctx0" brushRef="#br0" timeOffset="28297">11906 12787 7999,'9'-4'-1756,"-1"0"1412,-5-6 302,2 9 1,1-10 0,0 4 0</inkml:trace>
  <inkml:trace contextRef="#ctx0" brushRef="#br0" timeOffset="28637">12117 12675 8355,'0'-25'0,"0"5"0,0 0 999,0 3-748,0 5 1,-1 3 0,-3 5 0,-6 4-211,-5 7 1,-5 2 0,-6 13-1,-1 4-61,-2 6 1,0 0 0,4 1 0,2 1 180,2 2 1,4 0 0,9-2 0,4-2-166,3-1 1,3-3 0,5-4-62,6-3 1,9-4 0,1-6 0,6-2 0,1-5-156,1-3 0,-2-1 0,-6 0 0,-1-1-3027,-1-3 3020,-6-3 1,3-17 0,-6-2 0</inkml:trace>
  <inkml:trace contextRef="#ctx0" brushRef="#br0" timeOffset="29716">12601 12266 8170,'0'-12'0,"1"-1"0,3 1 0,3-1 0,1 1 0,-1 0 0,-1-1 213,-3 1 0,-3 1 0,-5 2 1,-3 5-1,-3 4 0,-3 4 46,-2 5 1,1 7-1,-6 5 1,0 4-1,1 5 1,2 7 36,4 7 1,-5 9-1,8 3 1,0 3-1,2 5 141,4-1 1,-3 1-525,3-2 1,1-2 0,6-2 0,2-3 0,4-2-76,3-4 0,6-2 0,1-10 1,1-1-566,3-3 0,1-8 0,2-8 0,-1-5-97,-4-4 0,2 2 0,-4-6 531,2-1 0,0-7 0,5-3 1</inkml:trace>
  <inkml:trace contextRef="#ctx0" brushRef="#br0" timeOffset="30074">12799 12861 8355,'-8'-11'158,"0"3"0,5 1 3,-1 3 9,2 3 1,4-9 0,2 6 0,4 0 0,3-1-1,2 0 1,-1-2 0,2-3-235,2-1 1,-2 3-1,3 0 1,-2-2 12,1-1 0,-6-5 1,1-1-74,-4 2 1,1 1 0,-4 2 0,-2-1 80,-5 1 0,-4 4 1,-5 1-1,-1 1 77,1 4 1,-5 2-1,-1 4 1,0 4 123,1 3 0,-4 7 1,6 3-1,2 1-116,4-2 0,6 4 0,-1-4 0,2 4 19,2 1 1,7-5-1,6 0 1,6-4-311,4-5 1,2 0 0,1-7 0,2-1-819,1-2 1,4-1 702,-4 0 1,5-11 0,-2-2 0</inkml:trace>
  <inkml:trace contextRef="#ctx0" brushRef="#br0" timeOffset="30343">13196 12291 8355,'1'-18'0,"4"5"0,1 7 323,7 6 0,3 0 1,2 0-1,0 1 1,0 4-1,-3 8 1,0 7 242,2 8 0,-2 0 0,4 5 0,-1 4 0,-2 4-388,-3 5 1,-2 9 0,-2-6-1,-5 2-252,-3 0 0,-2-1 0,-3 0 1,-5-2-382,-2-3 1,-1-2 0,0-6 0,-1-1-255,1-3 1,-1-7 0,1-6 0,0-4-302,-1-5 1,5 2 642,0-5 1,-1-3 0,-3 1 0</inkml:trace>
  <inkml:trace contextRef="#ctx0" brushRef="#br0" timeOffset="30830">13878 12675 8469,'-1'-19'0,"-2"2"0,-1 4 576,1 0 0,2 5-200,1 0 0,4-1 0,1-2 0,1 2-155,-1 0 1,7 3 0,-1-4 0,4 3 0,0 2 0,-1 2-1,-1 1-88,4 2 1,-3 2 0,2 3-1,-3 8-314,-5 6 1,2 0-1,-6 2 1,-2 2-1,0 4-186,-2 1 1,-6 1 0,-3-2 0,-5-1 68,-3-1 0,-3 2 0,2-8 0,0 1 50,0-4 0,1-2 188,5-2 1,5-6-1,3-6 99,3-7 0,10-9 0,5-5 0,4-1 75,4 1 1,1-6-1,4 2 1,0-3-79,2-2 0,0 0 0,-4-5 1,0 3-9,-1 2 1,-4 1 0,-4 4 85,-2 1 0,-6 4 0,-1 4-8,-1 2 0,-8 7 0,-6 4 0,-3 6 0,-3 7-35,-2 5 1,1 4-1,-5 7 1,2 2-22,3 1 0,-1 4 0,2-3 0,4 1-20,3-1 1,3 3 0,4-4 0,0-2-295,0 0 0,6-4 0,3-1 0,7-3-446,4-1 1,2-3 0,0-5 113,-1-2 0,0-5 0,3 3 0</inkml:trace>
  <inkml:trace contextRef="#ctx0" brushRef="#br0" timeOffset="32200">14498 13184 7001,'0'-9'1547,"0"1"-1196,0 5 1,2-2-122,2 5 0,-1-1-195,5-4 1,0 3-1,5-5 1,-2 0-59,-3 0 1,3 0 0,-3-3 9,3 2 1,-3 0 0,-1-5 0,0 2 0,-1 2-95,-1 1 0,-1-1 35,-4-3 1,-7 1 0,-4 3 81,-4 3 1,-3 5-1,3 5 1,-3 3 62,-1 3 1,4 3-1,-2 1 1,4 3 67,0 1 0,2 2 1,1 3-1,4 1 110,0 0 1,3-1 0,6-2 0,4-3-221,4-1 1,4-2-1,10-5 1,1-2-365,3-5 1,6-3 0,3-1 0,-2 0-735,0 0 0,0-11 0,1-3 0</inkml:trace>
  <inkml:trace contextRef="#ctx0" brushRef="#br0" timeOffset="34108">14858 14523 8355,'7'-5'0,"-2"-4"33,1-2 0,-1 3 253,4 0 1,-4 6-1,-5 2 1,-1 7-148,-3 4 0,-2 2 1,-3-1-1,0 1 0,0 0-105,-2 4 0,-2-3 1,2 2-1,2-2-604,0-2 414,7 1 0,2-6 0,8-3 0,4-3-63,5-1 0,-2-5 0,6-4 0,-1-2 100,0-1 0,2 0 0,-5-2 0,1-1 24,0-2 0,-3-1 0,-5 3 237,-2-2 1,-5 1 46,1 4 1,-4 1 0,-4 2 0,-4 5 62,-3 3 1,-2 6 0,1 4 0,0 2-178,-1 1 0,1 0 0,-1 1-29,1-1 1,5 1-120,3-1 1,4-1-1,4-3 1,4-4-6,3-2 1,2-2 0,1 0 0,1 0-46,1 0 1,5 0 0,-4-2 0,-1 0-34,2-3 0,-8 1 0,2 4-3,-1 0 0,-7 0 0,-4 2 79,-7 2 1,-4 1 0,-3 5-1,-1 0-272,-1 3 0,-1 0 63,5 3 1,-6 9 0,-1 1 0</inkml:trace>
  <inkml:trace contextRef="#ctx0" brushRef="#br0" timeOffset="38042">18678 12018 8355,'-1'-8'395,"-4"-1"1,4 5-1,-4-3 1108,-1 2-1275,5 6 33,-5 12 1,6 2-1,0 7 1,0 4-1,0 6 1,0 3-136,0 3 0,0 6 0,0 5 1,0 7-1,-1 1 0,-2 1 0,-3 0 1,1-1-92,-1-4 0,1-3 0,2-5-285,-1-3 0,0-5 0,4-4 0,0-5 0,0-5-1320,0-2 1,4-6 57,0 1 0,4-6 1309,-3-2 1,4-10 0,-2 0 0</inkml:trace>
  <inkml:trace contextRef="#ctx0" brushRef="#br0" timeOffset="38750">18963 12154 8355,'0'-12'1622,"0"-1"-1357,0 7 0,-4 6 0,0 9 1,1 6-1,0 6 0,1 3 1,-2 0-1,1 2 0,1 2 99,2 1 1,0 1 0,2-2 0,1 1-280,1-2 1,9-2 0,0-3 0,1-2-153,-1-3 1,1 0-1,1-6 1,3-1-164,2-2 0,-4-5 1,5 1-1,-1-3-475,0-1 1,3-4 0,-4-1 0,1-2-176,-4-3 0,-2-1 1,-2-1-1,-1-1 652,-2 1 0,-4-1 0,-5 1 1</inkml:trace>
  <inkml:trace contextRef="#ctx0" brushRef="#br0" timeOffset="38751">18951 12415 8355,'11'-13'0,"0"1"0,1 0 800,6-1-580,4 1 1,3-2 0,0 0-235,0 2 0,4-3 0,-1 6 0,-1 0 38,-5 0 1,0 0 0,-6 3-2971,-1-1 2657,-6 5 0,-9-9 0,-7 4 1</inkml:trace>
  <inkml:trace contextRef="#ctx0" brushRef="#br0" timeOffset="38752">19013 12092 8355,'0'-12'164,"0"-1"0,7 5 0,5 0 0,7-2-114,5-1 0,5-1 1,0 1-21,-2 3 0,4 2 0,-1 6-910,2 0 1,-5 0-1,3 0 1</inkml:trace>
  <inkml:trace contextRef="#ctx0" brushRef="#br0" timeOffset="39066">19720 11819 8355,'0'-19'0,"0"1"714,0 6 0,-2 4 0,0 6-108,-3 10 0,-3 12 1,3 2-1,-2 5-388,-3 6 0,3 9 0,-1 3 1,-2 5 28,-1 4 0,0-2 0,2 6 0,2 0-311,1-2 1,2 2-1,4-7 1,1-5-490,4-6 1,6-2 0,7-10-175,1-5 1,-3-4 0,5-8 0,0-2 0,-1-5-738,1-3 1,-2-1 1318,2 0 0,-3-5 0,-6-2 0</inkml:trace>
  <inkml:trace contextRef="#ctx0" brushRef="#br0" timeOffset="39424">20129 11943 8355,'-4'-23'0,"-2"2"0,1 5 0,-2 3 360,0 5 0,3 3 225,-4 5 1,-1 0 0,-3 1 0,0 3-370,-1 4 1,-1 8 0,-1 1-1,-1 3-231,1 2 0,6 0 1,4 0-1,1-3-77,0-1 0,1 0 0,7-3 0,4 2 8,3-2 1,3-1 0,1-2-73,2 0 0,5 4 0,-3-3 1,2-2 104,-1 0 0,0 1 0,0 0 0,-3 0 0,-3 1 121,-2-1 0,-5 1 0,-3-1 0,-3 0-99,-1 1 0,-9 3 0,-5 1 0,-3-2-127,0-1 1,-6-2 0,3-1-1,-2-1-613,1-2 1,-1-5 0,6 1 210,0-3 0,8-1 0,3 0 0</inkml:trace>
  <inkml:trace contextRef="#ctx0" brushRef="#br0" timeOffset="39971">20501 12440 8355,'0'-13'586,"0"1"-451,0-1 833,0 1 1,0 6-1,-1 6-596,-3 7 0,1 10 0,-4 2 0,1 2-221,4-1 0,-4 1 0,1 4 0,-1 0-169,1 0 1,0-2-1,5-1 1,0-3 37,0-1 1,6-1 0,2-6-162,3-3 0,2-2 0,-1-6 1,0-2-239,1-2 0,3-3 1,1-7-1,-2-1 130,-1-1 1,-3-2 0,-1 1 112,-2-3 1,-4 0 0,3 0-1,-2-2 1,-2 0 12,-1 1 0,-7-1 1,0 4-1,-2 0 26,-3 0 1,-5 3 0,-3 7-1,0 2 77,0 1 0,2 3 1,3-1-1,2 6 5,3 6 1,-1 2-1,4 1 1,3 0-50,0 1 0,2-1 1,2 2-1,2 1-44,4 2 0,3-5 1,3-4-1,1 1-145,2-3 1,3 1-1,-2-4 1,1 1-150,3-1 1,-4-2-1,-1-2 1,-3-2-114,-2-1 515,1-6 0,-1 4 0,0-7 0</inkml:trace>
  <inkml:trace contextRef="#ctx0" brushRef="#br0" timeOffset="40235">20972 12415 8355,'13'-13'442,"-6"1"1,4 5 0,-4 2 64,-1-1 1,0 6-180,-6 0 0,0 6 0,0 7 0,-1 2-627,-4 2 1,3 4 0,-7-3 0,0 1-257,-2 3 0,-2 0 1,2 0-1,2-3-161,0-1 0,1 4 0,-4-2 0</inkml:trace>
  <inkml:trace contextRef="#ctx0" brushRef="#br0" timeOffset="40743">21592 11807 8355,'0'-12'-401,"0"-1"0,0 1 790,0-1 0,2 7 0,1 0 528,1 1 1,1 3-531,-1-2 0,-2 4-182,2 4 1,-3 3 0,-2 4 4,-3-3 1,-3-1 0,-6-4-202,1 1 1,0 4 0,-2-2 0,-1-1-13,-2 1 0,1 4 1,3-2-1,2 3 51,3 1 0,-2 1 1,6 0-85,1 4 1,2-3 0,1 2 0,0-2-83,0-2 1,4 5 0,2 0 0,2-2 0,4-2-95,4 0 0,1-5 1,0 0 156,4 2 0,-2-3 0,2 0 0,1 0 0,1-2 137,2 1 0,0 2 0,-2-2 0,-2 0 42,-5 4 1,-3-3 0,-5 1 0,-4 2-217,-2 1 0,-2 1 1,-3 1-1,-4-1-124,-6 1 0,-7 0 1,-2 2-1,-4 2 77,-3-2 1,0-1 0,4-2-575,0 1 0,6-5 1,2-1 106,3-2 0,2 5 0,0-3 0</inkml:trace>
  <inkml:trace contextRef="#ctx0" brushRef="#br0" timeOffset="41242">21965 12328 8543,'12'0'1828,"0"0"-1238,-5-6 0,-1 11 0,-6-1-477,0 5 1,-4 4-1,-2 1 1,1 1-99,-1 1 0,-2 5 0,4-3-33,1 1 0,-3-4 0,2 2 0,2-2 0,2-1 25,4-2 1,-2 3-1,7-8 1,0 1-235,2 1 0,2-7 1,1 3-1,1-4 42,1-1 0,1-6 0,-5 0 1,1-3 93,-1 1 1,0-4 0,1-5 0,-1 1-62,1-2 1,-5 4 0,-1-4-1,-2 0 19,-2-3 0,-2 2 1,-2-2-1,-2 1 8,-1 0 0,-7 4 0,0 6 0,-4 3 125,0 2 0,-3 1 1,0 4 59,-1 0 1,3 1 0,0 3-1,2 5 1,3 2-38,3 1 1,2 4-1,6 1 1,0-2-74,0-1 1,2 2 0,3 1 0,6-3-147,4-5 1,7 1-1,-2-6 1,0-1-530,1-2 1,-2-1 431,2 0 0,3-5 0,-5-2 0</inkml:trace>
  <inkml:trace contextRef="#ctx0" brushRef="#br0" timeOffset="41518">21530 11646 8355,'7'-13'0,"4"2"0,-1 3 8,5 4 1,0 3-1,6 1 1,1 0-1,0 1-318,-1 3 1,2-3 0,-2 5 323,2 0 0,3-4 0,2 5 0,1 0 1,-1-1-467,-2-1 1,-1 5-1,-1-3 1</inkml:trace>
  <inkml:trace contextRef="#ctx0" brushRef="#br0" timeOffset="42172">22535 11609 8355,'4'-13'379,"0"1"0,2 5 188,-2 3 0,-1 2 0,5 4 0,2 2 1,1 4-186,1 3 0,6 7 1,3 4-1,2 4 0,2 5 1,0 2-1,-1 5 0,1 5-59,0 1 1,-6 8 0,-2-2 0,-5 2-359,-3 4 0,-4-5 0,-6 1-274,-3-5 0,-5 0 1,-7-6-1,-5-1 1,-2-1-448,-2-2 0,0-4 1,0-1-1,0-4 0,1-3 1,0-3-342,4 0 1,-4-4-1,5 0 1</inkml:trace>
  <inkml:trace contextRef="#ctx0" brushRef="#br0" timeOffset="42616">23192 11522 8355,'-7'-13'0,"2"1"1094,-1 5-203,5-4 0,-6 10-200,3-3 0,3 4 0,-3 5 0,2 7-294,2 8 1,-1 6-1,-2 7 1,-1 7-187,1 3 0,2 16 0,1 3 0,0 8 0,0 7 0,-2 3 0,0 4 1,-2-2 60,1-5 0,0 4 0,0-6 0,-2-1-165,-2-2 1,0-6 0,-3-8 0,3-6-443,2-5 0,-5-2 0,2-6-30,-3-3 0,3-11 0,1-2 1,0-4-1,0-4-370,-3-1 0,3-7 0,-1-3-2005,-1-2 1418,3-2 1,-5-11 0,4-3 0</inkml:trace>
  <inkml:trace contextRef="#ctx0" brushRef="#br0" timeOffset="43170">20724 13990 8355,'0'-13'576,"-5"7"-363,3-5 1,-2 9-1,8-3 1,5 1-1,2-1 1,3 3 45,2 0 1,-1 2-1,6 0 1,1 0 0,3 0-1,2 0 1,2 0-1147,-1 0 0,-8 0 0,-2 0 0,-1 0 200,-1 0 0,1 6 0,-5 1 1</inkml:trace>
  <inkml:trace contextRef="#ctx0" brushRef="#br0" timeOffset="43417">20737 14126 8355,'-10'4'624,"6"1"0,7-1 0,13-4-482,5 0 1,5 0-1,6 0-274,5 0 0,4-2 1,-1 0-1,0-3-2330,-4 3 1979,1-5 0,-11 5 0,5-3 1</inkml:trace>
  <inkml:trace contextRef="#ctx0" brushRef="#br0" timeOffset="44546">22436 13655 8355,'7'-21'0,"-3"2"0,-3 1 0,-1 3 126,0 1 1,-1 6-1,-3 1 1,-5 1 0,-3 2-1,-4 0 1,-5 0 0,-4 1-1,-5 2 321,-7 1 0,-1 4 1,-3 2-1,2-1-95,2 1 1,5 3 0,4-2 0,1 1-105,3 1 0,4-1 1,4 3-1,3 0-244,5 1 0,3-2 0,5 8 0,0-1-115,0-1 0,5 5 0,5-3 0,5 0-186,6-1 0,2 4 1,3-4 52,3-2 0,1-1 0,3-2 0,-4 0 0,-2-1 67,-3-2 0,-4 6 0,-4-3 0,-3 2 108,-5 0 1,-3 2 0,-6 4 0,-4 2 66,-8 4 1,-5 7 0,-8 0 0,-2 3 84,0 1 0,-12 6 1,0 1-1,-2 0 107,5-3 1,-4 2 0,5 0 0,0-1-14,2 1 0,7-1 1,3-5-1,6-1 9,4-3 1,7-3 0,3-5 0,3-2-160,1-2 1,9-3 0,6-7 0,7-2 74,9 0 0,3-7 0,5 3 0,1-4-21,1-1 1,6-6 0,-2-2 0,2-1-83,-1 0 0,1 0 0,-7 3 0,-3 1-284,-3-1 0,-6 2 0,1 4 0,-5 0-795,-3 0 1,-3 5 0,-6 4 217,1 2 1,-6 7 0,-2 1 0</inkml:trace>
  <inkml:trace contextRef="#ctx0" brushRef="#br0" timeOffset="48965">21518 15602 9399,'8'0'304,"1"0"0,0 2 0,2 0-230,2 2 1,-5 1 0,0-5 0,2 0 0,1 0-79,1 0 1,1-6 0,-1-2 54,0-3 0,1-2-208,-1 1 0,-5 0 1,-1-1-1,-2 1 0,-1-1-76,-5 1 1,-3 5-1,-8 3 238,1 3 1,-2 1 0,-2 1 0,-4 3 112,1 4 0,-4 5 0,2 2 0,-3 3 8,0 1 0,3 2 0,2 5 0,2 1-21,6 2 1,4 0 0,7-4 0,2 0-258,2 0 1,4-2 0,9-2-1,5-5-560,5-2 1,5-3 0,8-3 150,5-3 0,1-10 0,9-1 1</inkml:trace>
  <inkml:trace contextRef="#ctx0" brushRef="#br0" timeOffset="50293">22287 15441 8355,'0'-19'78,"0"2"0,1 5 1209,4 3-1278,-4-2 0,3 10 0,-8-3 0,-4 4 0,-3 4 0,-2 4 1,1 2 47,-1-2 0,-3 7 1,-1-2-1,2 2 1,1 3-1,2 3 1,0 3-1,-1 4 1,2 2 320,3 2 0,-2-3 0,6 4-365,1 1 1,2-3-1,1-2 1,1-3-302,3-1 1,9-2 0,8-4 0,2-5-390,2-4 0,4-8 1,0 3-1,-2-4-106,-1-1 0,-2-4 680,-3 0 0,-4-11 0,-4 1 1</inkml:trace>
  <inkml:trace contextRef="#ctx0" brushRef="#br0" timeOffset="50565">22014 15788 8355,'7'-9'84,"5"-1"0,8-1-412,3 1 1,7 1 0,4-4 364,1 1 0,7 4 1,-1 1-1,-1 0-634,-1 0 257,-2 4 0,0-8 0,0 4 1</inkml:trace>
  <inkml:trace contextRef="#ctx0" brushRef="#br0" timeOffset="51060">22783 15441 8355,'0'-21'0,"0"2"198,0 1 1,0 2-1,0 3 38,0 1 1,-5 8 0,-4 6-1,0 9 1,-1 5 4,2 1 0,4 7 0,-3 5 0,1-2-172,3 0 0,2 3 1,1 2-1,0-1-57,0-2 1,0 1-1,0-1 1,0-2-116,0-5 1,0 0-1,1-6 1,4-1 119,3-1 1,3-3-1,3-1 1,1-3-25,1-2 0,6-1 1,-1-4-1,3 0-224,0 0 0,3-1 1,0-3-1,1-3-267,-5 0 0,0-3 0,-6 5 1,-2-1-466,-1 1 0,-6-3 842,0 4 0,-10-6 0,0 3 1</inkml:trace>
  <inkml:trace contextRef="#ctx0" brushRef="#br0" timeOffset="51530">22771 15701 8355,'5'-12'177,"2"0"0,6-2 0,0-1 0,4-2-584,3 2 0,4 1 0,1 2 245,0-1 0,1 1 0,0 1 0,0 1-157,-2 2 0,-8 5 113,1-1 1,-20 3-1,-5 1 1</inkml:trace>
  <inkml:trace contextRef="#ctx0" brushRef="#br0" timeOffset="51531">22721 15379 8355,'12'-18'-20,"1"4"1,1-2 0,4 2 0,5 3 0,5 1-120,-1 2 1,5 4 0,0-3 0,1 1 0,-2 4 0,0 0 0,-4 4-252,-1 2 1,-1-3-1,0 5 1</inkml:trace>
  <inkml:trace contextRef="#ctx0" brushRef="#br0" timeOffset="52452">23639 15094 8355,'0'-13'42,"-6"2"1,-2 3 409,-3 4-341,4 2 0,-4 2-76,3 0 1,-3 10 0,-2 4 0,0 4 0,-2 4 0,-2 1-1,2 5 138,1 5 0,-2 0 0,-1 10 0,2-1 0,1 5 0,2 4 0,-1 4-71,1 2 1,5-1 0,3 4 0,2-5-1,2-3-426,0-4 1,2-8 0,2-2 3,4-8 1,5-5 0,2-5 0,3-3-143,1-3 1,-2-7 0,2-3 0,-1-3 145,-3-1 1,4-5-1,0-2 1</inkml:trace>
  <inkml:trace contextRef="#ctx0" brushRef="#br0" timeOffset="52806">23788 15478 8355,'0'-14'319,"0"-1"1,0-1 636,0 0-971,0 3 1,-2 6 0,-2 4 0,-4 6 0,-3 5 0,-2 3 12,1 2 1,0 3-1,-1 1 1,1-1 99,-1 2 0,2-4 0,2 2 1,2-2-118,1-1 1,4 3 0,6 1-42,4-2 1,0-1 0,3-2 0,3 0 0,0 1-171,0-1 1,2 1 0,1-1-1,-2 0-33,-1 1 1,-2-1 0,-1 1 72,-3-1 1,-2 0 0,-7 1 25,-4-1 0,3-4 0,-7 1 0,-2-1-41,-4-1 1,1 3 0,-2-6 0,2 0-217,2 1 421,-1-3 0,1 9 0,-1-4 0</inkml:trace>
  <inkml:trace contextRef="#ctx0" brushRef="#br0" timeOffset="53006">24036 15801 8215,'1'12'0,"2"0"0,1 1-60,-1-1 0,-3 1 1,-3 0-1,-3 3 0,1 0 1,-2-2-322,0-4 1,0 1-1,-2-5 1,0 1-131,0-3 488,3-2 1,-5 3-1,4 2 1</inkml:trace>
  <inkml:trace contextRef="#ctx0" brushRef="#br0" timeOffset="53515">23974 15912 8355,'-9'2'167,"1"2"1,5-2-1,-1 7 132,3 0 1,1 2 0,0 2-1,0 1-286,0 2 1,-4-2 0,0 2 0,1-2 6,2-1 1,1-1-73,0 0 0,1-1 1,3-2-1,4-5 32,3-3 1,3-6 0,1-4 0,2-2 6,-2-1 1,0 0 0,-1-2-1,0-1-60,-3-2 1,-2 1 0,2 3 0,-2 1-150,-5-1 0,-3 1 0,-1 0 99,0-1 1,-4 1-1,-1 1 1,-2 1 115,-3 2 0,-1 5 1,-3-1-1,-1 3 30,-2 1 0,1 1 1,5 3-1,1 4 94,2 3 0,1 2 0,-3-1-91,2 1 0,5-5 0,-1 0 0,3 2-296,1 1 0,7 0 0,4-3 1,4-4 16,0-2 0,7-2 0,0-2 0,0-1 17,2-1 1,-2-4 0,0 3 144,-1-2 1,-6-2-1,3-3 1</inkml:trace>
  <inkml:trace contextRef="#ctx0" brushRef="#br0" timeOffset="53769">24346 15887 8355,'0'-12'853,"0"6"1,0 6-454,0 7 1,0 9 0,0 0 0,0-1-153,0-1 1,-4 0 0,-2 1-802,-1 1 0,3 2 1,-3-2-1,0 0 0,2-1-426,-1-1 1,2-2 0,4 1 0</inkml:trace>
  <inkml:trace contextRef="#ctx0" brushRef="#br0" timeOffset="54178">24594 15441 8355,'0'-19'0,"0"1"506,0 5 1,-2 1 80,-2 0 0,3-1-320,-3 1 0,1 5 1,-1 3-325,-4 2 0,-2 4 1,0 2-1,2 4 46,-2 3 1,1 2-1,-1-1 1,3 0-28,2 1 0,1-1 1,4 1-1,0 0 15,0 4 0,5-3 0,3 2 0,3-2-245,2-2 0,3 1 1,2-1-1,0 2 25,0 2 0,3-2 1,-3 1-1,0-2 170,0-1 1,-3-2-1,-6 6 1,-2-2 49,-1-1 0,-2-1 0,-6 0 1,-2 1-17,-4-1 0,-7 1 0,-3-1 0,0 0-141,0 1 1,-2-5 0,3-1 0,2 0-350,1 0 1,2-3 341,-1 4 1,1 0 0,-1 5 0</inkml:trace>
  <inkml:trace contextRef="#ctx0" brushRef="#br0" timeOffset="54590">24854 15900 8355,'-11'1'334,"2"2"0,2 2 0,1 2-70,3 3 0,1 1 0,-1 1 0,-1 1 0,1-1 1,2 1-1,1-1 0,0 0-201,0 1 1,5-5 0,3-1-165,3-2 0,2 0 1,-1-5-1,-1-2-90,-2-2 0,2-1 0,-3-5 1,3 2 60,1-2 0,-3-1 0,-3-1 0,1-1 44,0 1 0,-3-1 1,3 1-1,-1 0-67,-3-1 1,-2-3 0,-1-1-1,0 2 82,0 1 1,-6 3-1,-2 2 123,-3 0 0,-1 7 0,-1-3 0,1 4 37,0 1 1,-1 6 0,1 2 0,1 3-53,2 1 0,4 5 0,5-1 1,0-1-64,0-1 1,1-3 0,3-1 0,5-3-328,2-2 1,7-1 0,1-4 0,2 0-664,-1 0 699,-5 0 1,9 0-1,-5 0 1</inkml:trace>
  <inkml:trace contextRef="#ctx0" brushRef="#br0" timeOffset="54998">24383 15081 8355,'-6'-7'427,"6"5"1,9 3-236,6 3 1,0 6 0,6-2 0,-1 2-707,0-2 1,5 2 0,-2-5-1,5 1-126,-1-1 1,-1-1 410,-1-4 1,0 0-1,0 0 1</inkml:trace>
  <inkml:trace contextRef="#ctx0" brushRef="#br0" timeOffset="55285">25016 15131 8355,'8'0'162,"0"0"1,2 1-1,1 3 311,1 5 0,1 2 1,0 2-1,2 4-65,2 4 0,5 2 0,-1 3 1,2 2-223,2 1 0,0 5 0,0 1-314,-1 5 1,0 4 0,-4 5 0,-3 0 0,-5-3 40,-3 0 0,-4-6 1,-5 1-1,-1-4-715,-3-4 0,-13-1 0,-9-4 0,-4 1 51,-5-2 1,-1-1 0,-1-1 0</inkml:trace>
  <inkml:trace contextRef="#ctx0" brushRef="#br0" timeOffset="56273">23440 13990 8355,'0'-19'0,"0"-3"0,0 5 265,0 0 1,-5 11 0,-3 1 0,-3 5 0,-2 5 0,-1 3 0,-1 3-1,-3 3-130,-1 2 1,3 3 0,-4 6 0,2 1 0,3 2 0,1 1 0,3-2 0,3 1-1,4 0 29,3 1 0,2-2 0,4-6 0,7-5-399,3-2 0,11-1 0,0-2 0,3-3-442,1-4 1,5-3 0,-2-2 0,1-3-1157,-1-4 1546,3-3 0,-10-7 0,5-2 1</inkml:trace>
  <inkml:trace contextRef="#ctx0" brushRef="#br0" timeOffset="56544">23899 13667 8355,'-5'-11'173,"-3"3"1,1 3 0,-2 5 0,1 1 0,0 3-1,0 4 1,-2 3 161,-1 2 0,-1 5 1,-1 2-1,1 5-42,-1 4 1,5 0 0,1 7-1,0 4-132,0 3 0,5 2 1,-4 5-1,2-1-378,0 1 0,-2-1 0,4 0 0,-3-4-472,3-3 1,0-4 0,4-2 0,0-4-281,3-8 0,4 0 609,-1-8 1,9 1-1,2-5 1</inkml:trace>
  <inkml:trace contextRef="#ctx0" brushRef="#br0" timeOffset="56911">24048 14188 8485,'-5'-7'1231,"3"1"-985,-2 1 1,8 4 0,5-3-257,2 2 0,1-2 1,0-1-1,2-1 1,0-1 105,-2 1 0,3-1 1,-8-3-1,2 3-500,-1 2 0,-5-5 0,1 2 140,-3-3 0,-2 2 0,-3 3 248,-5 0 1,-2-2 0,-1 4-1,0 1 138,-1 1 1,1 4 0,-1 2-1,1 6 93,0 5 1,-5 0 0,0 6 0,4 1-51,3 1 1,-1 2 0,4-2-1,0-1 20,3-1 1,4-4 0,6 2-367,6-1 0,2-3 0,8-7 1,4-4-1,6-2-218,4-2 1,1-2-568,0-2 0,0-3 0,0-5 0</inkml:trace>
  <inkml:trace contextRef="#ctx0" brushRef="#br0" timeOffset="57161">24420 13742 8355,'2'-7'153,"2"3"1,3 2 0,5 4-1,0 2 1,2 4 0,1 3 1167,2 2 0,4 3-1099,-5 1 1,5 9 0,-5-1 0,-1 2-1,1 5 1,-3 4 0,1 5 0,-4 2-111,-3 0 1,-3 3-1,-6 1 1,-3 3-413,-7-1 0,-8 4 0,-9-8 1,-4 2-1823,-3-1 0,-5 0 1378,0-4 1,-6 5-1,3-3 1</inkml:trace>
  <inkml:trace contextRef="#ctx0" brushRef="#br0" timeOffset="76630">18591 11745 8355,'0'-18'-81,"0"-3"1,0-2 0,0-2 0,0 2-1,1 1 1,2 2 117,1 3 0,2-4 0,-3 4 0,2 2 0,2 3 281,3 3 1,-3 4 0,1 6 0,0 5-144,-1 6 0,4 6 1,-4 8-1,1 3-65,0 4 0,-3 9 0,1 3-119,0 3 0,-2 12 0,-4 2 0,0 1 0,0-1-145,0-4 1,-1 3 0,-3-4 0,-3 3-181,0-2 0,-3 1 0,6-4 0,1 0 95,2 0 0,2 3-301,3-4 1,3 0-1,6-5 1</inkml:trace>
  <inkml:trace contextRef="#ctx0" brushRef="#br0" timeOffset="77580">18752 13767 8320,'2'-9'195,"3"2"0,6 1-38,4-1 1,7-2 0,-1-3 0,3 0-293,0-1 0,11-3 0,2-4 0,3-2 123,3-4 1,1-6-1,5 2 1,1-2-33,0-2 0,3-2 0,1-1 0,-4 1 21,-8 3 1,0-1-1,-12 5 1,-1 0-340,-4-2 0,-10 7 0,-3-1 151,-6 7 1,-7 5 0,-8 5-1,-7 4 80,-6 3 0,-3 6 0,0 3 0,0 3-21,0 2 1,5-1 151,-1 1 0,0 5 0,-3 1 0</inkml:trace>
  <inkml:trace contextRef="#ctx0" brushRef="#br0" timeOffset="77939">19348 13208 8355,'4'-12'0,"0"0"-675,-1-1 0,-2 4 772,-1-4 0,0 4 0,1-8 0,2 3 230,1 2 0,2-1 0,-3 1-219,1 0 1,5 5-1,0 3 1,2 2 0,2 2-1,4 0 1,2 0-128,1 0 1,3 6 0,-2 2-1,2 3-314,2 1 0,-2 2 1,-1 1-1,-2 2 42,-2-2 1,-3-1-1,-6 0 1,-2 1 217,-1 1 0,-1 1 0,-2-5 9,1 1 1,0-1-1,-4 1-42,0-1 0,-5 6 0,-2 1 1</inkml:trace>
  <inkml:trace contextRef="#ctx0" brushRef="#br0" timeOffset="78098">20191 13308 10344,'0'-13'-2305,"0"13"0</inkml:trace>
  <inkml:trace contextRef="#ctx0" brushRef="#br0" timeOffset="79889">20203 13915 8355,'0'-8'-792,"0"0"0,0 4 996,0-5 1,-1 7 0,-3-2-1,-4 2 1,-3 2 354,-2 0 1,1 2-499,-1 2 1,2 3-1,3 5 30,4 0 0,3-3-190,1-1 1,1-1-1,3 1 1,4-4 6,3-2 1,2-2-1,-1 0 1,1 0-109,-1 0 1,0-6 0,1-1 0,-1-1 57,1 0 0,-1-1 1,-1-3-4,-3 0 1,-2 3 0,-8 2 23,-2 2 0,-3 1 0,-5 4 0,0 0-17,-1 0 1,1 5 0,-1 4 0,1 2 112,0 1 1,-1 0 0,1 1 0</inkml:trace>
  <inkml:trace contextRef="#ctx0" brushRef="#br0" timeOffset="80195">20253 14337 8355,'-5'-8'-658,"-4"0"352,-2-1 1,3 1 458,0 0 0,-1 5 1,-3-1-1,0 3 0,-1 2 1,2 3-1,2 3-9,0 0 1,7 4 0,-3-3-91,4 3 0,1-3 0,1-1-49,4-1 0,3-2 1,7-4-1,1 0-37,0 0 1,2-1 0,-2-4-1,-1-1-45,-1-1 0,-6-7 0,-1 4 0,-1 1-83,-4-2 0,0 0 1,-4-1-1086,-2 4 1024,-3 3 0,-16 10 0,-3 2 0</inkml:trace>
  <inkml:trace contextRef="#ctx0" brushRef="#br1" timeOffset="99649">5879 11720 25964,'5'7'-394,"-2"3"1,5-6 0,2-1-1,1-2 1,3-1 0,2 0 0,4-1 592,-1-3 1,10-3 0,0-4 0,5 1 0,5 2-1,2-1 1,5 1 0,2 0 0,1 0 0,2 1 99,3 3 1,3-2-249,5 2 1,1 0-1,2 4 1,2 0-61,2 0 0,-3 1 0,5 2 0,0 1-684,2-1 0,-4 2 0,-1 1 1,-2-1 95,0 1 1,4-2 0,-1-4-1,2 0-11,0 0 1,8-1 0,-8-2 0,1-1 158,1 1 0,-4-3 0,0 2 0,-2 2-280,-2 0 1,-3 1-1,-4-2 1,-4-1 47,-3 1 0,-8 2 1,-5 2-1,-5 2 64,-3 1 0,-2 0 1,-7-4-1,-5 0-157,-2 0 1,-6 0 0,-1 2 597,-1 2 0,-2-2 154,-4 7 1,-6-1-1,-1 4 1</inkml:trace>
  <inkml:trace contextRef="#ctx0" brushRef="#br1" timeOffset="100266">6350 11881 27453,'0'9'-4916,"0"-1"1,-4-4 3388,0 4 1,1-5-1,8 1 1196,8-2 0,2-4 0,8-2 1,4-3 181,-1 0 1,11-5-1,4 1 1,6-4 86,3 0 0,5-3 0,3 1 0,2 2-9,2 1 1,1 2 0,0 1 0,2 0-36,1-2 0,0 8 1,-5-6-1,-4 4-525,-3 4 1,1 2 0,-1 2 0,-2 2 611,-1 1 1,-1 6-1,0-3 1,-1 1 7,1 0 1,2-1 0,1 3-1,-2-2 78,1 2 0,0-4 1,-1 1-19,3-1 0,-2 2 0,6-4 1,2-1-1,0-2 20,2-1 0,0-5 1,0-2-1,-1-1-57,-3-1 1,6 5 0,-1-4 0,-1 0-64,-3 1 1,-3 0 0,-3 4 0,-1-1-168,-4 1 1,-5 2-1,-9 1 1,-3 0 33,-5 0 0,0 0 0,-9 1 81,-2 4 1,-7-3 0,-7 7 0,-6 0 0,-10 2 20,-7 2 1,-2-1 0,-9 0 13,-1 1 1,-2-1 50,-1 1 1,0-1 0,-1 0 0</inkml:trace>
  <inkml:trace contextRef="#ctx0" brushRef="#br1" timeOffset="100693">6648 11906 27320,'-20'-11'-4061,"8"3"2348,8-9 1344,2 9 0,5-3 0,5 4 1,9-1 944,5 0 0,8 4 0,5-5 0,5 0-244,5-2 1,5 2 0,4 1 0,2-2-161,1-1 0,7 0 1,0 2-1,5 2 1,4 1-20,0 4 0,14-4 0,-5 1-132,5-2 1,5 3-1,1-3 1,-1 0-1,5 1 1,-1-1 1133,0 0-953,-43 6 1,-2 0 0,30-5-1,6 6 1,-6 0 0,-4 0 154,-2 0 1,1 2 0,-12 0 0,-3 4-544,-6 1 1,-1-3-1,-5 3 1,-4 0 12,-5 0 0,-5-3 0,0 3 0,-3-2 67,-2-2 1,-5 2 0,-6-1 0,-1-1 0,-4 0 0,-3 0-490,-3 1-441,-5 0 693,2-4 1,-10 6-1,-2 0 1</inkml:trace>
  <inkml:trace contextRef="#ctx0" brushRef="#br1" timeOffset="100866">9500 11720 27865,'6'-4'-1623,"-6"0"0,-2 0 0,-6 4 2434,-2 0 1,4 1-461,-3 3 0,-5 3 0,-5 6 0</inkml:trace>
  <inkml:trace contextRef="#ctx0" brushRef="#br0" timeOffset="103092">11584 14498 7289,'0'-7'795,"-2"2"-525,-2 5 1,4 0-1,0 0-135,7 0 1,4 0 0,3 0 0,3 0 0,3 0 0,5-1 0,4-2 0,5-3 163,6-1 1,4 3-288,6-4 0,9 4 1,6-3-1,5 0 1,8 2-91,1-1 0,6-2 0,4 2-39,2-1 0,7 3 0,-2-3 0,4 0 0,-1 1-48,-48 1 1,0 0 0,48-6-1,-47 5 1,-1 0 0,49-7-38,-5 1 0,-3-1 0,-8 1 0,-7 1-137,-11 3 0,-11-3 0,-13 4 1,-9 0-105,-6 3 0,-10 2 429,-9 2 0,-9 0 0,-16 0 1,-3 0 13,-4 0 0,-9 0 0,-1 0 0,-1 0 0,-1 0 0,-5 6 0,-3 1 0</inkml:trace>
  <inkml:trace contextRef="#ctx0" brushRef="#br0" timeOffset="103391">11671 14635 8355,'-18'-31'0,"7"7"596,9 6-332,13 4 0,15 2 1,10-1-148,4 1 1,18-1-1,6 1 1,10 0 0,9-1-1,3 2 1,5 3 0,6 4-129,-46 3 0,0 0 0,-1 1 1,0 0-1,3 0 0,1 0 1,-1 0-1,0 0-10,0 0 0,1 0 0,6 2 0,1 0 0,-2 1 0,0 0 0,-1 0 0,1-1-130,-2 1 0,0 0 1,4 0-1,1 0 1,-5-2-1,0 0 1,0 1-1,-1 0-119,0 0 1,-2-1 0,44 1 0,0-2 0,-6-2 22,-6-2 0,-5 1 1,-8-5-1,-4 0 20,-7 1 0,-7-4 0,-11 4 0,-7-1 227,-6-1 0,-5 2 0,-1-4 0,0 2 0,-1-1 0,1 2 0</inkml:trace>
  <inkml:trace contextRef="#ctx0" brushRef="#br0" timeOffset="103594">15379 14635 8355,'1'-6'0,"3"6"-1030,5 7 632,-4 10 0,12-4 0,-3 5 1</inkml:trace>
  <inkml:trace contextRef="#ctx0" brushRef="#br0" timeOffset="112807">6610 12799 8355,'0'-12'61,"-1"1"0,-2 4 0,-1 7 0,0 7 0,0 5-67,0 5 1,-4 3 0,2 8 0,-1 4 0,-1 2 0,0 6-1,-1 4 349,0 7 0,2-4 0,-2 5 0,0 2-480,-2 1 0,-2 2 1,1 2-1,0-4 1,-1-3-238,1-3 1,-1-8 0,2-1 0,2-6-35,0-5 0,5-8 0,-3-4 155,2-4 1,1-7 0,4-6 217,0-7 0,1-8 1,2-4 34,1-5 0,6-3 0,-3-11 0</inkml:trace>
  <inkml:trace contextRef="#ctx0" brushRef="#br0" timeOffset="113149">6685 12985 8355,'5'-29'0,"4"0"0,2 5 350,1 3-40,0 6 1,1-2-205,-1 9 0,-1 4 0,-2 9-75,-5 8 0,1 5 0,-1 8 0,-1 3 29,-2 4 1,-6 8 0,-2 5 0,-1 2-148,0 1 0,-1 0 0,-3-2-119,-1-2 0,1-1 0,0 2 1,-1-4-1,1 0-148,-1-1 1,1 0 0,0-5 0,-1-3-105,1-4 0,-1 0 1,1-4 406,0-6 1,-6 2 0,-2-2 0</inkml:trace>
  <inkml:trace contextRef="#ctx0" brushRef="#br0" timeOffset="113472">6052 13481 8355,'-12'-11'-110,"0"3"0,5 9 0,4 12 1,4 8-1,3 6 0,1 6 323,0 3 0,-2 3 0,5 1 0,2 1-101,1-1 0,-2 3 0,2-1 0,3 1-115,0 0 0,0 2 0,0-3 0,1-4 22,1-3 1,2-7 0,-1-7 2,3-4 0,1-5 1,2-4-1,4-6 1,0-8 64,4-6 0,-1-10 1,6-3-1,-2-5-88,1-2 1,7-8 0,-5 4 0,2 0-160,0 2 0,-2 6 0,0-1 0,-1 5-582,-3 3 1,-4 4 329,-8 9 1,-4-3-1,-4 4 1</inkml:trace>
  <inkml:trace contextRef="#ctx0" brushRef="#br0" timeOffset="114593">2704 14970 8355,'-13'-13'47,"2"1"247,3-1-190,3 7-44,5 0 1,1 6-1,3 0 30,4 0 1,7 0 0,3 0-1,2 0 1,2 0 0,3-1 0,2-2-229,2-1 0,0 0 1,-4 4-1,0 0-4,-1 0 1,-3 0-1,-2 0 1,-1 0-6,-3 0 1,-6 1 0,-5 3 273,-3 4 1,-1 3-1,0 3 1,-1 1 112,-3 2 1,1 5-1,-4 0 1,2 4 13,2 3 0,1 1 0,2-1 0,0 4-128,0 3 1,6 1 0,1 1-1,1-2-118,0-3 0,1 4 0,3-3-110,0 2 1,-3 4-1,-2-8 1,-2 1 0,-2-1-55,-2-2 0,-1-1 0,0-4 1,-1-2 95,-3-2 1,-7 1-1,-7-6 1,0-2-2,0-4 1,-4-1-1,1-5 1,-2-1-192,-2-1 0,0-2 0,2-2 0,1-1-198,1-1 0,6-5 1,-2 2-1,4-1 218,0-1 0,-5 1 0,-1-4 1</inkml:trace>
  <inkml:trace contextRef="#ctx0" brushRef="#br0" timeOffset="114882">2729 15478 8355,'-12'-12'222,"6"-1"0,-7 1-207,8 0 1,5 3 0,4 2 0,4 0 0,4 2 0,4-1 0,2 2 0,2 0-638,6 0 0,3 0 0,6 4 290,-2 0 1,0 5-1,4 2 1</inkml:trace>
  <inkml:trace contextRef="#ctx0" brushRef="#br0" timeOffset="115368">3783 15515 8355,'0'-12'-38,"0"0"187,0-1 0,0 1 0,0-1 94,0 1 0,0 4-139,0-1 0,-6 7-152,-2-3 0,-3 10 0,0 3 0,1 4 41,2 5 1,0-3 0,-3 4 0,1-2-40,2 1 0,5 3 0,-3-3 0,2-2 34,0-1 1,0-2 0,5-1-181,4-3 1,-3 2 0,7-6 0,0-1-1,2-3 2,2-4 0,-1-3 0,-1-5 159,-3-1 0,3 1 1,-2-2-1,2-1 1,0-2 7,-3 2 1,2 1-1,-6 2 551,-1 0-316,3 5 0,-4 3 0,2 8 0,-3 5-201,-1 6 0,0 1 0,2 3 1,0 0-171,3 0 1,4-2-1,0 2 1,2-1 20,1-3 1,0-1 0,2-1 0,1-1-308,2 0 0,5 1 0,-3-1 1</inkml:trace>
  <inkml:trace contextRef="#ctx0" brushRef="#br0" timeOffset="115844">4366 15367 8517,'0'-20'0,"0"4"0,0 2 450,0 1 0,0 8 1,0 5-1,0 7 1,0 5-148,0 5 1,0-2-1,0 6 1,0-1-258,0 0 1,0 3-1,0-1 1,0 4-80,0 3 1,0-1 0,0-6 0,1-2-58,3 3 0,3-6 0,5 0 1,1-5-63,-1-3 0,5-4 0,1-5 0,0 0 23,0 0 1,4-9 0,-3-5 0,0-3-131,-2-1 1,1-4 0,-2 0 0,-1-4 164,-1-3 0,-3-1 1,-3 1-1,-2-3 18,-1 0 0,-3-3 0,2 2 0,-4-3 57,-4-2 1,-7 5-1,-7 2 1,-1 2 130,-4 5 0,0 5 0,-2 8 0,0 3-26,1 4 0,0 8 0,2 4 1,3 4 130,1 5 1,1 2 0,6 6 0,3 0-148,4 0 0,3-1 0,2 1 0,3-1-52,4-4 1,9 1 0,5-7 0,6-3-572,5 0 0,-2-6 0,2 0 0,2-4-236,1-1 1,-5-6 470,-2-2 1,-3-3-1,-1-1 1</inkml:trace>
  <inkml:trace contextRef="#ctx0" brushRef="#br0" timeOffset="116445">5556 15677 8355,'-8'-11'-185,"0"2"1,5-2 0,-1 3-1,2-3 244,2-1 1,2-1 0,2-1 0,4-1-60,3-1 0,2-5 1,0 3-1,3 0-103,0 0 0,1 0 0,-5 3 0,0-1-205,1 0 1,-5 3 0,-1 0-29,-1 1 266,-2 5 1,-10 2-1,-2 6 1,-3 3 105,-2 4 1,1 3 265,0 2 1,5-1-1,3 1-191,2-1 0,8-1 1,2-1-1,4-4-88,5 0 1,-3 4 0,4-3 0,-2 1-92,1 0 1,3 0-1,-3 3 1,-2-1-32,-1-2 1,-6 1-1,-1 3 33,-1 0 0,-2 1 1,-6-1 44,-2 1 0,-3-2 0,-5-2-174,-1-1 0,5-5 75,0 1 0,5-2 0,-2-2 1</inkml:trace>
  <inkml:trace contextRef="#ctx0" brushRef="#br0" timeOffset="116611">6102 15503 8355,'-8'-7'-516,"-1"3"0,1 3 0,-3 2 1,3 3 375,4 4 1,8-2-1,3-1 1</inkml:trace>
  <inkml:trace contextRef="#ctx0" brushRef="#br0" timeOffset="116855">6437 15044 7907,'-7'1'-1,"3"4"1,2 4-1,2 6 1,0 6-1,0 4 424,0 4 1,0-2-1,2 5 1,1 0-396,1-1 0,4 2 0,-3 3 0,2-1-305,3-2 1,-3-1 0,1 1 0,2-4-466,1-3 0,-3-3 0,-1-2 580,-2-5 1,0-2 0,-5-1 0</inkml:trace>
  <inkml:trace contextRef="#ctx0" brushRef="#br0" timeOffset="117043">6288 15466 8931,'-7'-6'0,"4"-1"338,6 0 0,8-2 1,7 3-1,1 1-760,3-1 1,6-2-1,2 4-244,2 1 11,-4 2 0,7-5 0,-3-1 1</inkml:trace>
  <inkml:trace contextRef="#ctx0" brushRef="#br0" timeOffset="117193">6970 15453 8355,'7'-12'628,"-3"0"-1441,-2 5 1,-2 7 0,0 7 0</inkml:trace>
  <inkml:trace contextRef="#ctx0" brushRef="#br0" timeOffset="117773">8297 16073 8355,'-12'-12'61,"1"4"1,1 1 436,2 1-330,0 2 0,1 6 1,1 2-1,2 5-193,0 7 0,0-1 1,4 5-1,0 4 1,0 2-1,0 3 0,0 0 1,1 0-1,3 0 188,5-2 1,-3-1 0,3-2 0,-1-3-264,-1-5 1,4 2 0,-3-1 0,3-4-88,2-3 0,-1 0 1,0-6-1,2-1-95,3-2 1,-2-1 0,6-1 0,-1-2-402,-1-1 0,4-5 504,-7 5 1,1-5 0,-5 2 0</inkml:trace>
  <inkml:trace contextRef="#ctx0" brushRef="#br0" timeOffset="118052">8186 16396 8355,'5'-18'57,"-2"4"0,6-2 0,5 2 0,6 1-34,3 1 0,3 0 1,3-1-1,3 1 1,1-1-1,-1 2 1,-2 3-1,-4 4-1174,-4 3 0,0-3 967,-5-1 1,-1 1-1,-3 4 1</inkml:trace>
  <inkml:trace contextRef="#ctx0" brushRef="#br0" timeOffset="118537">8260 16024 7511,'5'-21'0,"4"3"0,3 3 0,5 4 0,2 1 0,3 2 0,1 1 0,4 2 0,0 2-445,4 2 1,-5-5 0,4-1 0</inkml:trace>
  <inkml:trace contextRef="#ctx0" brushRef="#br0" timeOffset="118538">9227 15416 8355,'-5'-19'158,"-3"2"-155,2 4 1,-5 6-1,3 2 1,-3 5-1,-2 6-148,1 6 0,-5 2 0,1 8 0,1 4 335,1 6 0,0 7 1,0 6-1,1 9 173,2 5 0,1 10 0,-2 5 0,0 6-108,4 2 1,-1 9 0,3 0 0,1 4-296,-1 0 0,2-6 0,5-9-154,3-5 0,3-6 1,7-3-1,3-10 0,3-8-60,4-6 0,5-9 0,1-6-155,2-5 1,-3-5-1,2-9 1,1-4-84,0-2 0,-5-8 0,4-1 1</inkml:trace>
  <inkml:trace contextRef="#ctx0" brushRef="#br0" timeOffset="118827">9699 15937 8685,'-2'-11'0,"-1"1"0,-2 3 0,-2 2 0,-3 2 0,-1 2 0,-1 2 0,-2 3 0,-1 5 0,-3 2 0,0 1 0,-1 0 0,1 1 0,0 1 0,4 1 0,3 1 0,4 1 0,2-1 0,2 1 388,2-2 1,1 3-432,0-1 0,5 0 0,5-1 0,4 0 0,4-1 9,1-1 1,2-2 0,3-1 0,1-1 0,0-2 0,-2 1-1,-1-1 1,-1-1 0,1 0 0,0 0 0,-1 1 0,-5 0-1,-3 0 1,-3 2 0,-4 1 0,-1 1-721,-7 1 724,-3-1 1,-9-3 0,-3-1-105,-3 1 1,-2 2-1,0 2 1,1-1-1,0 1 1,2-2-1,2-3-168,4-4 1,0 3 0,1 0 0</inkml:trace>
  <inkml:trace contextRef="#ctx0" brushRef="#br0" timeOffset="119120">10158 16321 8646,'-2'17'-348,"-2"0"1,-3 5-1,-7-2 1,-1 4 373,-1 1 0,-5-1 1,4 0-1,2-4-390,1-3 1,3 1 138,3-2 0,-3 1 0,4-5 0</inkml:trace>
  <inkml:trace contextRef="#ctx0" brushRef="#br0" timeOffset="119726">10802 16049 8355,'0'-13'-392,"5"1"1,0-1 297,2 1 195,-4 0 0,4 3 0,-5 1 1,4-2-91,1-1 1,-4-1-1,2 0 1,-1-1 273,0 1 1,0-1 67,-4 1 1,-1 1-184,-3 3 0,-3 2 0,-5 6 0,-1 0 19,1 0 0,-1 6 1,1 2-1,0 3-85,-1 1 1,2 2 0,2 1 0,2 2-113,1-2 0,-2-1 1,4 0-1,1 1 4,2 1 1,6 1-1,3-3 1,3 1-43,2 1 0,1 2 0,2-3 0,3 2 7,1-2 0,3-1 1,-1-2-1,3 1-54,0-1 1,7-4 0,-9-1 0,-1 0 24,-4 0 1,-4 0 0,-3 3-1,-3-2 1,-4 1 0,-4 2 18,-4 2 0,-8-3 1,-9 1-1,-4 2 1,-2 1-72,-2 0 1,-6-2 0,2 1 0,-3-1-319,-1 0 1,1 1 0,3-1-1,4-1 12,3-2 1,1 2-1,0-4 1</inkml:trace>
  <inkml:trace contextRef="#ctx0" brushRef="#br0" timeOffset="120403">9897 16582 8355,'-1'-11'-454,"-3"3"0,2 1 327,-2 3 1,1 1 0,1-5 1174,-3-2-870,1 4 1,4 2-72,0 8 1,0 3 0,0 7-1,-1 1 54,-3 2 0,1 5 1,-4-1-1,0 2-15,0 2 1,3 0-1,-3-1 1,2 0-63,2-4 1,3 3 0,4-8 0,4-3-85,3-2 0,2-8 0,1 3 0,2-5-219,5-5 0,-2-1 1,0-8-1,-1-1-18,-2-2 1,-3-5 0,-2 3 0,-1-2 19,-2 0 1,-5 5 0,1-5 135,-3-1 1,-2 3-1,-3 0 1,-4 1-8,-3 3 0,-2 1 1,0 3-1,-4 1 1,-2 3-35,-1 2 1,1 1 0,4 4-39,-2 0 1,1 1 0,5 3 0,1 4-166,2 3 279,5 2 0,-2-1 0,5 1 0</inkml:trace>
  <inkml:trace contextRef="#ctx0" brushRef="#br0" timeOffset="120703">9823 16694 8355,'-7'-9'39,"4"1"1,6 0-1,5 1 202,3 3-190,1 2 0,5 6-176,0 1 1,5 0-1,-2-2 1,2 1 0,0-1-1,-1-2 1,0-1 0,-1 0-398,1 0 0,-6 6 0,3 1 1</inkml:trace>
  <inkml:trace contextRef="#ctx0" brushRef="#br0" timeOffset="121124">10108 16433 8695,'0'-12'0,"0"-1"0,0 4 0,-1 3 0,-2 8 0,-1 3 0,1 5 0,2 1 713,1 1-681,0-5 1,0 4 0,1-3 0,3 2 0,4-2-376,3-4 1,-2-2 0,-1-2 51,1 0 1,-2-6 113,2-2 1,-7-3 0,3-1 0,-5 0-153,-5 4 0,-1 1 139,-7 3 1,1 3 186,-1-3 1,2 4-1,2 2 1,2 4-172,1 1 1,2-3 140,4 4 0,6 1 0,1 3 1</inkml:trace>
  <inkml:trace contextRef="#ctx0" brushRef="#br0" timeOffset="121377">10170 16433 8081,'8'-4'230,"0"0"0,-3-4 1,3 3-1,2 3 79,1 0 0,1 2 0,0 0 1,1 2-180,-1 2 0,-4 4 1,-1 7-389,-1 2 1,-2 1 0,-4-2 0,0 5 0,0 2-399,0 2 1,-4 0 80,0 0 0,-11 0 0,1-1 1</inkml:trace>
  <inkml:trace contextRef="#ctx0" brushRef="#br0" timeOffset="122052">11286 16446 8355,'0'-13'359,"0"1"0,-5 5 1,-2 4-1,0 6-152,3 5 1,-2 3 0,2 2-1,1-1-55,2 0 0,1 6 1,0 2-1,0 0-52,0 1 1,0-2-1,0 2 1,1-5-420,3-2 0,-1-1 0,5-2 0,2-3 7,1-4 1,2-3 0,0-2-1,2-3 112,2-4 1,0-9 0,-5-2 0,-1-1 180,-3 4 1,3-3 0,-4-1 0,1 0-7,1-1 0,-7 4 0,3-3 0,-4-1-72,-1 2 1,-1-3 0,-4 4 0,-3 0 11,-3 0 0,-5 3 1,-1 7-1,2 3 97,1 4 0,-2 1 0,-1 1 65,2 4 0,1 1 0,3 7 0,3 1 0,2 1-31,1 1 1,3 2 0,-2-3 0,4 2-87,4-2 1,3-5-1,6-3 1,1-2-170,2-2 1,3-2 0,6-1 0,0-1-233,0-3 0,-2-3 336,-2-5 1,2-1-1,-3 1 1</inkml:trace>
  <inkml:trace contextRef="#ctx0" brushRef="#br0" timeOffset="122389">10567 15639 8355,'16'-15'78,"1"3"0,9 8 0,0 1 0,5 6-205,3 5 0,3 3 1,5 1-1,2 2 0,0 1 1,-2 2-1,-2-2-385,-2-1 1,2-2-1,-9 1 1</inkml:trace>
  <inkml:trace contextRef="#ctx0" brushRef="#br0" timeOffset="122727">11770 15416 8355,'1'-16'0,"2"-1"75,1 2 94,0 7 0,0 3 0,2 10 147,1 3 1,1 4 0,4 6-1,2 7-64,3 7 1,-2 9 0,6 7 0,1 7-83,1 7 0,-4 9 0,-2-2 0,-3 2-117,-2 4 0,-1-2 0,-1 8 0,-3-2-321,-2-6 1,-1-2 0,-5-7 0,-3-6-66,-5-6 1,-2 3 0,-1-10 0,-2-2-91,-2-3 0,2-4 0,-3-3 0,5-5-148,4-6 1,-9 1-1,3-4 1</inkml:trace>
  <inkml:trace contextRef="#ctx0" brushRef="#br0" timeOffset="123262">13233 15875 8355,'6'-19'0,"2"2"0,2 3 12,-2 2 0,2 4 0,-5 1 0,1 3-41,-1 5 0,-6 5 0,-7 6 1,-5 0-13,-3 1 1,0 3 0,-4 1 0,-2-1 76,-2 2 1,-1-4-1,1 3 1,0-5 67,4-4 0,-7 3 0,7-2 1,2 0-11,3 0 0,2 0 0,2-3-78,3 1 1,4-1 0,8 4-19,4-2 0,5-5 0,3 1 0,5-2 5,2-2 0,6 1 0,2 2 0,-1 1-84,0-1 1,3-2 0,-4 0-1,-1 2-373,-2 1 0,-3 2 0,-2-2 0,-4 3 165,-4 0 1,-6 9-1,-1-2 1</inkml:trace>
  <inkml:trace contextRef="#ctx0" brushRef="#br0" timeOffset="123534">12836 16421 8355,'13'-18'-24,"3"8"10,1-2 0,10 6 0,2-2 0,6 0-67,2 1 1,6-4 0,2 4 0,3-1 0,2 1 0,0 0 0,-2 1 0,-1 1-395,-2 2 0,-5-4 0,3 0 0</inkml:trace>
  <inkml:trace contextRef="#ctx0" brushRef="#br0" timeOffset="124103">14660 15491 8355,'5'-25'0,"2"0"93,0 0 1,-2 6 0,-5 2-1,-1 5 1,-3 4-107,-4 3 1,-8 4-1,-1 1 1,-4 1 42,-5 4 1,1 2 0,-4 5 0,3 0 17,1 1 0,0 3 1,0 2-1,2 0 3,2 0 0,3-1 0,6-4 1,1 2-67,3 2 1,2 0 0,7-6 0,4-2-115,3-1 1,4 1 0,3 2 0,3-2-4,2 0 0,0-1 0,7 4 0,0 1 78,2-1 0,0-2 0,-6 1 1,-1 4-55,-1 3 1,-10-2-1,0 5 1,-4 3 33,-4 3 1,-7 1-1,-6 3 1,-7 1 111,-7 0 0,-7 2 1,-6 6-1,0 1 138,0-1 1,0 3 0,-1-1 0,4-4 92,5-3 1,1-7 0,13-5 0,4-4-143,6-1 1,3-2 0,5-5 0,4-2-8,5-5 1,10-3-1,3-1 1,7 0-72,4 0 0,5-5 1,2-4-1,2-2-126,6-1 0,-5-1 1,2 1-1,-4 1-139,-4 3 0,-3-2 0,-4 6 1,-4 0-932,-3-2 0,-10 5 850,-4-3 0,-8 13 0,2 5 0</inkml:trace>
  <inkml:trace contextRef="#ctx0" brushRef="#br0" timeOffset="124473">14474 17016 8355,'-5'-8'495,"1"-1"-289,2 0 1,2 2-1,4 0 1,4 2-228,3 2 1,1 1-1,1 2 1,-1 0-86,1 0 0,-1-4 0,-1-1 0,-1-1 39,-2 1 1,0-5 0,3 2-1,-1-2-86,-2 2 1,-5-3 0,1 3 48,-3-3 1,-5 2 0,-1 2 0,-2 2 78,-3 2 1,-5 2-1,-2 1 1,1 1 146,-2 3 0,4 5 1,-4 6-1,2 3-50,-1 1 1,1 2 0,3 3 0,2 0 121,3-3 1,3 2-1,6-4 1,3 1-298,4-4 0,9-4 0,4-3 0,3-5-301,5-3 0,3-2 1,7-3-132,2-5 1,3-7 0,6-3 0</inkml:trace>
  <inkml:trace contextRef="#ctx0" brushRef="#br0" timeOffset="125018">15503 15540 8355,'0'-12'-55,"-6"5"1,0 1 0,-7 6-1,1 0 1,-1 2 0,1 2 288,0 4 0,-2 5 0,-1 2 0,-2 3-27,2 1 0,1 3 0,3 5 1,1 2-145,2-1 1,5 0 0,-1-2 0,4 0-69,4-3 1,3-2-1,7 0 1,1-6-562,2-6 0,5-3 0,0-6 0,4 0-758,3 0 1146,0 0 1,-4-6 0,0 0 0</inkml:trace>
  <inkml:trace contextRef="#ctx0" brushRef="#br0" timeOffset="125330">15912 15205 9653,'-1'-23'0,"-2"2"0,-2 6 0,-2 5 0,-2 9 0,1 7 0,0 9 0,0 5 0,-1 8 0,1 4 0,-2 5 0,-1 4 0,-1 5 0,0 5 0,-1 5 0,1 6 395,-1 4 0,1-2 1,0 3-1,1-2 0,2-3 1,5-6-626,3-3 0,2-8 0,5-1 0,5-2 0,5-8-555,4-8 1,4-2 0,5-9 0,-1-3 283,-2-2 0,4-7 0,2 2 0</inkml:trace>
  <inkml:trace contextRef="#ctx0" brushRef="#br0" timeOffset="125726">16111 15788 9142,'-11'-8'0,"1"1"0,3 3 0,3 4 0,5 3 0,6-1 0,4 0 0,2-2 0,-1 0 0,0 0 0,-1-2 0,-1 0 0,-2-4 0,2-1 0,0-2 0,-2-2 0,-4-2-38,-3 1 0,4-1 0,-1 1 0,-2 0-61,0-1 1,-8 1 0,-2 1 0,-3 1 0,-1 3 105,-1 2 0,-3 1 1,-1 4-1,1 1 12,-2 3 0,4 3 0,-4 7 112,0 2 0,6-1 1,-2 6-1,4 3 1,2 2-97,1 3 1,2 0 0,5-5 0,1 1-278,3 0 0,4-6 1,9-2-1,4-5-23,2-3 0,3-4 1,3-5-1,3-1-774,0-3 892,-2-3 1,0-11-1,2-2 1</inkml:trace>
  <inkml:trace contextRef="#ctx0" brushRef="#br0" timeOffset="125988">16383 15317 10316,'2'-11'0,"3"3"0,6 3 0,5 4 0,-1 1 0,-1 0 0,-1 1 0,4 4 0,2 4 0,0 6 0,-1 7 0,-1 6 0,-1 5 0,-2 4 0,-3 5 0,-4 4 0,-1 7 0,-4 5 0,0 1 0,-4 0 0,-2-2 0,-5-2 0,-7-3 0,-3-2 0,0-3 0,2-5-916,4-3 0,-3 0 1,3-12-1,2-3 686,0-7 0,5 3 0,1-1 1</inkml:trace>
  <inkml:trace contextRef="#ctx0" brushRef="#br0" timeOffset="126521">16929 15652 8520,'0'-13'0,"2"1"0,2 0 0,4-1 0,3 2 0,3 1 0,1 4 0,1-1 0,0 1 0,-3 1 0,0 2 0,-1 2 0,-1 2 552,-2 3 0,0 3-493,-5 5 0,0 5 0,-4 1 1,0 1-194,0 3 0,0 2 0,-1 0 0,-3 1-139,-4 0 0,-3 0 0,-2-2 1,2-2-91,3-5 0,-3-3 252,3-5 37,2-2 0,1-8 0,6-2 0,3-4 19,4-3 1,3-7 0,3-3 0,1-2-41,2-2 0,4 0 1,-5-1-1,1-2 12,1-1 0,-5-4 1,2 4-1,-3 3 104,-4 4 0,-5 0 0,-1 7 1014,-4 4-928,0 15 1,-9 6 0,1 10 0,-3 3 0,-4 1 0,2 4 67,1 1 0,6 4-195,0-4 1,4 0 0,-3-4-134,1-1 1,2 0 0,5-4-1,4-3 1,3-3-193,3-2 1,1-1 87,1-3 1,-1 4-1,0-6 1</inkml:trace>
  <inkml:trace contextRef="#ctx0" brushRef="#br0" timeOffset="126883">17376 16111 9637,'12'-2'0,"0"0"0,1-4 0,-1-1 0,1-3 0,-1-1 0,1 0 0,-1 2 0,0 0 0,-1 0 0,-1-2 0,-3-2 0,-2 1 0,-2 0 0,-1-1-424,-2 1 1,-6 5 463,-2 3 0,-3 2 0,-2 4 0,0 1 74,-4 1 0,2 5 0,-4 1 45,1 5 1,1-1-1,5 4 1,-1-2-1,1 2 22,-1 2 1,7 0-1,1 5 1,4-2-245,1-2 0,0 1 0,3-5 0,4-2-428,5-1 1,9-7-1,1-3 1,4-3-1571,3-1 1859,5-5 1,-7-2-1,3-6 1</inkml:trace>
  <inkml:trace contextRef="#ctx0" brushRef="#br0" timeOffset="127128">18095 15813 8808,'0'-10'0,"0"6"0,0 8-769,0 6 1,0 8-1,0 1 1</inkml:trace>
  <inkml:trace contextRef="#ctx0" brushRef="#br0" timeOffset="132937">1327 16160 8275,'0'-7'201,"0"0"0,1 5 0,4-2 0,3-1 0,4 1 0,5-1 1,3-2 96,4-3 1,6-1 0,3-1 0,4-1-300,5 1 1,-1-6 0,7-1-1,5-2 1,0 2-524,3 1 1,-3 1 0,-4 5 22,-4 0 0,-2-1 0,-7 1 0,-3 1-822,-4 3 1261,-9-4 1,-2 6 0,-5-7 0</inkml:trace>
  <inkml:trace contextRef="#ctx0" brushRef="#br0" timeOffset="133138">1997 15677 8264,'5'-7'162,"4"3"1,-3 6 0,3 4-67,0 1 0,2 2 0,0 8 1,-1 4-1,-2 2 0,1 2 0,-3 1 1,-1 3-703,-4 4 0,-2 7-38,-4 1 0,-12 12 0,-10-2 0</inkml:trace>
  <inkml:trace contextRef="#ctx0" brushRef="#br0" timeOffset="146900">19558 1947 7244,'0'-12'0,"0"-1"322,0 1 1,2 4 0,2 1-1,4 1 1,3 4 18,2 0 1,-1-2 0,1 0-328,-1 1 1,2 2 0,1-1 0,1 0 0,0-3-85,-3 3 1,4-5 0,1-1-92,1-3 0,0-6 1,3-1-1,-1-1 1,1-3 11,2-2 1,-4-2 0,2-3 0,3-2 100,3-1 1,2-10 0,-1 3 0,4-6 68,3 0 0,0 2 1,-2 1-1,-2 4-105,-2 2 1,-1 8 0,-4 1 81,0 5 1,-1 7 0,1 0-1,-1 4 1,-2 4 18,-2 2 1,0-4-1,2 5 1,-3 1 46,-1 2 0,3-3 0,-3 0 0,1 0 114,3-2 0,-3 5 0,2-3 0,1 2-27,1 2 0,1 2 0,-2 2 1,-3 5-143,-1 7 1,3 3 0,-3 7 0,-1 3 22,1 4 0,3 3 1,-3 2-1,0 2-188,0 2 0,0-1 0,-3-4 0,1-1 56,0-3 1,1 2 0,1-6 107,2-2 1,0-6-1,4-3 1,-2-3 7,-1-3 0,-1 2 1,6-10-1,2-1 1,1-2-57,-2-1 1,0 0 0,-3 0 0,1-1-47,0-3 0,-2 1 0,0-5 0,-4 0-24,-1 1 0,2-4 1,-2 2-1,0-2 85,0-1 0,3 0 0,-3-1 0,1 1 56,3-1 0,1-5 1,4-2-1,0-4 31,2-1 1,6-5 0,-2-3-1,4-3 75,4-1 0,-1-4 1,4-1-1,-1 4-213,-3 3 1,3 1 0,-2 5 0,-1 3-139,-1 4 0,-6 0 0,-2 5 0,-2 3 133,-5 5 0,-1-1 0,-6 6 0,-2 1 69,-1 2 1,-2 1 0,0 0 0,1 0 314,-1 0 0,1 1 1,-1 2-1,0 2 9,1 2 1,3 2 0,1 4-1,-2 3-70,-1 0 1,-2 8 0,2 0 0,1 8-241,2 4 0,-1 1 0,-3 2 0,-2 1-65,-3 1 1,3 4 0,-3-2 0,3 0-197,2 0 1,-1-6 0,2-4 0,1 0 35,2-1 0,3 1 0,-2-7 0,0-3 88,0 1 0,4-6 0,-3-2 0,2-3 82,0-5 1,-5-3 0,5-5 0,0 0 61,-2 0 0,4-1 0,-2-3 1,2-4-91,2-3 0,4-6 1,0-1-1,0 0-2,1 0 0,2-4 0,7 0 0,1-4 34,1-3 1,4-4 0,-3 3 0,-1-1-50,2 1 0,-1-7 0,4 2 176,-5 1 1,-2-1-1,-2-2 1,0 1-1,-1 3 42,-3 4 1,-2 3-1,-7 3 1,0 2-78,-4 5 1,2-1 0,-5 3 0,-2 3 61,-1 0 1,2 6 0,1-1 0,-2 2 18,-1 0 1,-2 0-1,1 5 1,-1 3 47,1 5 1,3 3 0,1 3 0,-2 3 59,-1 1 1,2 2 0,1 5 0,-2 3-172,-1 4 0,-6 4 1,-1 3-1,-2 3 81,-2 1 0,-3 7 1,-4 7-203,-4 3 1,-3-5 0,-2-1 0,1-1-195,-1 0 0,-2-6 0,1-7 0,5-3 0,1-7 40,1-6 1,4-1 0,0-8 0,6-2 41,5-5 1,5-3 0,3-6 0,5 0 61,2 0 0,2-6 0,1-2 1,2-3-345,1-1 1,5-1-1,-2 1 1</inkml:trace>
  <inkml:trace contextRef="#ctx0" brushRef="#br0" timeOffset="149134">22287 695 8355,'0'-13'-577,"0"1"1,4 3 776,0 1 1,0 3 0,-4 1-9,0 8 1,0 12 0,0 9 0,0 8-63,0 7 0,-1 8 1,-2 7-1,-1 2 0,1 2 0,-3 13 0,-1 6 0,-2 5-63,1 0-1,1-1 1,-2-6 0,0-3 2,0 0 0,3-1 0,1-2 0,0-5-208,1-6 1,0-4 0,4-5 0,0-3-59,0-6 0,0-1 0,0-11 0,0-3-260,0-4 0,6 0 0,2-6-602,3-5 895,1-5 1,6-11-1,2-2 1</inkml:trace>
  <inkml:trace contextRef="#ctx0" brushRef="#br0" timeOffset="149522">22386 670 8355,'0'-13'-1264,"-4"5"1143,0 0 1,-2 4 342,2-5 0,2 7-35,-7-3 1,1 5 0,-3 5-15,3 3 0,-2 8 1,5 6-1,-2 6-11,-3 5 0,-1 14 0,0 7 1,1 6-25,2 6 1,0 2-1,-5 9 1,1 7-81,0 3 1,3 5 0,1-1 0,0-4-47,1-7 0,1 1 0,6-10 0,0-4-91,0-2 1,0-10-1,0-4 1,2-7-163,2-5 0,3-5 0,5-10 0,1-4 10,-1-3 1,0-3-411,1-2 0,5-5 0,1-2 1</inkml:trace>
  <inkml:trace contextRef="#ctx0" brushRef="#br0" timeOffset="155231">19496 1141 8355,'0'-18'-79,"0"4"0,-4-4 0,0 6 184,1 0 1,1 1 0,-1 1 166,-1 2-102,0 5-169,-2-8 1,3 10 0,-3-5 0,-1 2 0,1 1 99,1 4 1,-4 11 0,5 10 0,1 8 0,2 11 0,1 13 0,0 12 24,0 13 0,0 9 1,0-37-1,0 3 1,0 0-1,0 2-116,0 1 1,0 0 0,0 3 0,0-1 0,0-3 0,0-1 0,0-2 0,0-2 1,0 42 1,0-2-1,1-16-521,4-12 1,1-10-1,7-11 1,-1-6-1113,1-4 1348,-1-9 0,6 1 0,1-5 0</inkml:trace>
  <inkml:trace contextRef="#ctx0" brushRef="#br0" timeOffset="156691">19310 2170 8355,'0'-12'0,"0"0"-411,0-1 1,0 5 0,-1 1 0,-3 3 445,-4 5 1,-2 1-1,0 6 1,3 2 0,1-1-1,0 1 4,1-2 1,-1 0-1,3 5 1,-1-1-460,1 1 338,2-1 289,1-5 0,1-2-116,4-5 1,1 0-1,5-1 1,-1-2 282,-2-1 1,-1-1-1,3 2 1,-2-1-140,2 1 0,1 2 1,3 1-1,1 0-40,1 0 0,11 0 0,-1 1 0,4 3-80,4 4 0,2-1 0,1 2 1,2-1-103,2-1 1,2 4 0,5-3 0,-1 2 8,0-2 1,7 3 0,-7-3 0,1 2-60,4-2 0,-2 2 0,4-5 0,-5 2-30,-3 3 1,2-3-1,-4 1 1,2 0 30,-1-1 0,-1 4 0,3-4 0,-3 1 26,-1 1 1,2-1 0,-3 4-1,-2 1-8,-2-1 0,3 0 0,1-1 0,-2-1-6,-2-2 0,4-1 0,0 3 0,1-3 19,0-2 1,2-1 0,-2-2-1,0 1-7,-1 1 0,5 0 0,-1-4 0,2-1-14,2-4 0,-1 4 1,1-3-1,-1 2 20,1 2 0,0-4 1,-2 0-1,-1 1-13,-2 2 1,-5 5 0,3 2 0,-2 1-26,1 2 0,-1 2 0,-5 0 0,-2-1-14,-1-2 0,0 0 0,5 5 0,-3-2 42,-1-3 1,1 2 0,-2-5 0,3 1 55,1-1 1,5 0 0,2-5-1,3 0 16,4 0 0,2-5 0,1 0 0,1-1-59,-2 1 1,5-1 0,-9 4 0,2-3-42,0 3 1,-1 0-1,-1 2 1,1 0-33,0 0 1,-5 2-1,-1 0 1,0 3-13,0-3 0,-2 0 0,3-1 1,2 2 12,1 1 0,2 0 0,-1-4 1,2 0 48,3 0 1,-3-4 0,3 0-1,-4 1 26,-5 2 0,2-3 0,-6-2 1,1 1 15,0-1 0,-3 1 0,2 2 1,-1-1-35,2 1 1,-8 0 0,3 0 0,-1-2-65,0-2 0,-3 4 1,-1-2-1,-2 1-117,-3-1 0,4-3 0,-2 3 0,-2-2-48,-1-3 1,-1 3 0,0-1 0,-1 0-232,-4 1 348,4-4 1,-5 4 0,6-6 0</inkml:trace>
  <inkml:trace contextRef="#ctx0" brushRef="#br0" timeOffset="157451">24532 1042 8355,'0'-8'0,"0"-1"-299,0 0 1,-4 2 0,-2 0-1,1 0 737,-1 0 0,-3 4-338,0-1 1,-2 3 0,0 2 6,3 3 0,1 3 1,4 6-1,-2 0 1,-1 4 40,1 4 0,-4 8 0,5 5 1,2 5-40,0 2 1,2 11-1,0 2 1,0 5-36,0 3 0,0 6 0,0 3 0,0 7-25,0 4 0,0 8 1,0 2-1,-1 1-34,-3-1 1,-3 3 0,-4-5 0,1-5-1,3-5-452,2-4 1,-4-12-1,5-4-97,2-8 1,4-1 0,5-10 74,4-1 1,-1-1-1,8-2 1</inkml:trace>
  <inkml:trace contextRef="#ctx0" brushRef="#br0" timeOffset="164620">18814 1848 7469,'-7'-6'-1674,"2"4"1894,5-7-202,0 1 1,7 0-1,4 0 1,5-2-1,2-1 1,2-1-1,-2 1 81,-1 2 0,4 2 0,-4 5 1,-2-3-1,-1 3 0,-2 2 1,0 4 147,1 4 1,-5-1 0,-1 1-171,-2 2 0,5 1 1,-2 1-1,3-1-7,2-2 0,-1 2 1,2-4-24,3-1 0,2 0 0,6-6 0,1 0 0,1 0 5,2 0 1,10 0-1,1-1 1,4-4-51,3-3 1,8 1-1,-5 0 1,2 2-12,3 2 0,-4 0 0,4 1 0,-3-3-133,-2 3 0,2 2 0,-6 4 0,1 3 35,-2 0 1,-1 4-1,-5-4 1,0 1 85,-4 0 0,-2-4 0,2 3 0,-3 0 55,-2 0 0,0-4 0,-2 2 0,2-1 8,2 0 0,-1 1 1,4-5-3,-2 0 0,0 0 0,4 0 0,1-2 0,-3-1 18,-2-1 0,5-4 1,-3 3-1,5-1-26,0 0 0,0-2 0,0 3 0,2-1-12,-2 1 0,2-1 0,1 3 0,0-1-10,-1 2 1,0 0-1,-5 2 1,-1 0 4,-3 0 0,3 0 0,-5 0 0,3 0-14,-1 0 0,-2 2 0,4 0 1,-2 2-5,1-1 0,2 3 1,1-2-1,1-1 9,-1-2 1,0-1-1,-1 1 1,-2 2-22,-1 1 0,0 0 1,5-4-1,-3 0 11,-2 0 1,3 0-1,-3 0 1,3 0 2,1 0 1,5 0-1,-1 0 1,-1-1 4,-1-3 0,2 2 0,0-2 0,-1 3 7,-1 1 0,-2 0 1,2 0-1,1 0 11,1 0 1,0 0 0,-4 0 0,2 0 29,2 0 0,-5 1 0,4 2 0,0 1-21,-1-1 1,-1 2 0,0 1-1,-1 0-35,0-1 0,0 1 0,2-4 15,2 2 0,-1 1 1,4-5-1,0 0 0,0 0 39,3 0 1,1 0 0,2 0 0,0 0 7,-1 0 1,5 0 0,0 0 0,-2 0-6,-1 0 0,-1 0 0,1 0 0,0 1-10,-2 3 1,8-3-1,-6 5 1,3-2 15,1 0 0,4 0 1,-3-4-1,2 0 27,0 0 1,0 0 0,4-1 0,-1-2-13,-3-1 0,6-6 0,-2 4 0,0-3-21,-2 1 0,0 4 0,-2-3 0,4 0 132,4 0-1508,-8-1 0,-3-4 0,-12-1 1</inkml:trace>
  <inkml:trace contextRef="#ctx0" brushRef="#br1" timeOffset="166330">23155 2232 18263,'50'-9'1502,"8"-5"-1214,9-4 0,6-8 1,2-6-1</inkml:trace>
  <inkml:trace contextRef="#ctx0" brushRef="#br0" timeOffset="186183">4874 13258 7661,'6'-12'-286,"-5"5"1,10-4 0,-3 4 0,3 0 0,2 3 271,-1 2 0,-4 2 0,1 0 0,0 0 1,4 0-3,3 0 1,-1 0 0,7-1 0,3-3-5,3-4 1,6-3 0,-1-3 0,5-1 18,3-2 0,3-9 1,4 1-1,0-2-7,2-4 0,-3 4 0,8-6 0,0-2 37,3-1 0,3 3 0,-1 0 1,0 0 22,-3 2 1,0-4 0,2 6 0,-1 0-47,1-1 0,-4 4 1,1-5-1,-3 2-7,1 1 0,5-1 1,-1 4-1,1 0 0,-1 0 1,7 2 0,-3 1-1,3 2 19,2 2 0,-3 2 1,2 4-1,-3-1-12,-1 1 0,0-1 1,0 2-1,-2 2-9,-7 0 0,4 7 1,-12-4-1,-1 2-37,1 0 1,-11 0 0,3 4 0,-1 0 30,0 0 1,-3-4-1,0-1 1,0 3-6,-1 0 1,8-2-1,-2-1 1,4-1 13,0 1 0,5-1 1,0 3-1,4-2 6,3-2 0,1 3 1,-1-3-1,2 0-5,1 0 1,-4 4 0,-7-1-1,-3 3 42,-1 1 0,-4 0 1,0-1-1,-5-2-7,-2-1 1,2-1-1,-4 5 1,-1 0-32,3 0 0,0 0 0,7 0-6,-1 0 0,4-1 0,2-2 0,1-1 0,3 0 4,1-1 1,2-1 0,1-4 0,1 2-14,2-1 1,0-3 0,-5 0 0,2 0 19,3-1 1,-7 5-1,2 0 1,-2-2-1,-3-1 0,3 3 0,-5 1 0,-3 0-2,0 0 1,1 3 0,-1-3-1,-4 0 3,1 0 0,-4 3 0,1-3 0,1 0-2,2 1 1,2 1-1,0-3 1,3 0-7,5 1 0,5-4 1,0 3-1,-1-3 15,2-2 0,-7 5 0,5 0-2,-2-2 1,-5 0-1,-2 1 1,-2 0-1,-3 0-11,-3-2 0,-3 3 1,-5-1-1,-2 0-9,-2-2 0,-3 2 1,-7 1-1,-1 0-12,-2 1 0,-5-4 0,1 3 5,-3-3 1,-6 0 0,-2 1 0,-2 2 16,1-2 0,5-1 0,-2 0 0,1 1 4,0 2 0,-1 0-22,5-5 0,2 5-149,2 0-109,3 5 1,-2 3 176,-5 8 0,-11 9 0,-8 2 0</inkml:trace>
  <inkml:trace contextRef="#ctx0" brushRef="#br0" timeOffset="230687">22374 16259 8355,'12'-8'-871,"1"1"0,-1 2 827,0 2 1,2 2-1,1 1 1,3 0 0,3 0-1,4 0 1,5 0-1,5 0 80,3 0 1,8 0-1,0 0-13,7 0 0,3 0 0,8 0 0,3 0 0,8 0-9,6 0 0,4 0 1,4 1-1,0 3-60,2 4 1,8-1-1,-2 2 1,-2 0-17,-1 2 0,-5-2 0,-5-1-49,-1 1 0,-11 8 0,1 2 0</inkml:trace>
  <inkml:trace contextRef="#ctx0" brushRef="#br1" timeOffset="777757">3349 16297 28929,'0'-13'-8450,"-2"2"6488,-2 3 0,1-2 1,-5 6 2677,5 0 1,-1 8 0,10 0 0,6 0-333,7 2 0,13-5 0,9 3 0,10-2-20,5-2 0,14-2 0,0-2 1,6-4-37,4-3 1,5-1-1,10-1 1,3 1-293,-48 6 0,1-1 0,8-1 0,2-1 1,-2-2-1,0 1 0,4-1 0,1 0 264,0 0 1,2 1-1,9-2 1,1 1-1,-2 1 1,0 0-1,4 0 1,1 0 45,2-1 0,0 1 1,-2 2-1,1 1 1,2-1-1,1 1 1,-3 1-1,-1 1-10,-4 0 0,-2 1 0,-1 3 0,-3 0 0,-9-2 0,-3 0 0,-6 1 0,-1 0-247,34-2 1,-17 0-36,-25 4 1,-20 1-1,-24 2 1,-18 2-1,-19 1 2,-13-1 1,-19 1-1,-7-2 1,-5 4-57,0 3 0,4-1 0,1 0 0,-2 2 0,-2 2 0,-1 2 0</inkml:trace>
  <inkml:trace contextRef="#ctx0" brushRef="#br1" timeOffset="778103">3225 16408 28675,'31'-25'-254,"4"6"0,-5 3 547,2 2-107,1 7 0,10 1 0,3 5 1,7-2-180,5-1 1,19 0-1,10 3 1,10-2-1,-43 1 1,0-2-1,3 1 1,2-2-1,2-1 1,2 0-1,2-2 1,1-1 28,2 0 0,0-1 1,2 0-1,-1 1 0,0-2 1,-1 0-1,-1 1 0,1 0-5,-2 2 0,0-2 0,1-1 0,0 0 1,-3 2-1,-2 0 0,-1 1 0,-2 0-12,-4 1 1,-1 1 0,2 2-1,0 0 1,42-4 0,-7 4 51,-9 2 0,-13 2-44,-7 0 0,-5 6 0,-8 1 0</inkml:trace>
  <inkml:trace contextRef="#ctx0" brushRef="#br1" timeOffset="779195">9637 17599 30513,'0'-8'-9831,"0"-1"8057,0 0 0,0 2 102,0-1 1914,0-1 1,5 2 0,3 3 0,3 3-1,3 0 650,3-4 0,1 4 1,4-4-435,-2-1 0,5 5 1,5-5-1,1 2-108,-1 0 0,9-2 0,-1 4 0,5-3-307,4 3 0,7-4 1,3 1-1,7-1 618,6 1 0,6-1 0,14 2 0,2-3-281,3 0 0,-38 2 1,2-1-1,-1 2 0,1 0 1,3-1-1,1 0-50,2 1 1,0 0-1,5-2 1,0 1-1,0 1 1,0 0-1,0-2 1,1 1-176,4-2 1,-1 1 0,1 2 0,0 0 0,5 0 0,0 0 0,0 0 0,-1-1-180,-4 2 1,0 0 0,7-2 0,0 0-1,-4 2 1,0 0 0,3 0 0,2 0 10,-1-2 1,1 0-1,-1 0 1,-1 0 0,-1 0-1,1 1 1,0-1 0,1 1-1,0 0 0,1-1 0,-3-1 0,0 1 0,2-1 0,0-1 0,-1 1 0,-1 0-101,-3 0 0,0-1 0,4 1 1,0 0-1,-4 0 0,0 0 1,1 0-1,0 1-460,-4 0 0,-1 1 0,0-1 1,-1 1-1,-7 1 0,-2 2 1,-2-1-1,-1 1-1906,-1 0 0,-2 0 2480,-6 2 0,-1-2 0,45-3 0,-11 0 0,0 1 0,-4 2 0,-3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45:11.95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2381 4539 8355,'0'-25'80,"0"1"1,-1 0 0,-2 4 0,-2 3 0,-1 3 0,-1 2 0,2-1 0,-2 1-1,0 0 437,-3-1 0,1 1 0,-1 1-169,2 3-319,5 2 1,-7 13 0,6 4 0,1 5 0,1 4 0,-1 3 0,-1 6 0,0 7 0,-1 4 30,1 0 1,-1 7 0,2 0 0,-1 1 0,1 4-20,2 5 1,1 3-1,1 4-29,3 2 0,3 4 0,6 7 0,-1 0-89,0-3 0,5 4 0,0-4 1,-2 2-69,-2 0 1,0 1 0,-1-1-1,-1-4 72,-2-3 0,-4-3 0,-5-4 0,0 0 37,0 0 0,-7-4 1,-4-2-1,-5-2 84,-4-6 1,0-4 0,-5-8-38,0-3 1,4-4 0,1-8 0,-1-6-279,2-5 0,-1-5 0,5-5 0,-1-1 0,2-3-288,4-5 0,1-3 0,5-3 0,1-2 227,1 2 1,-3 1-1,-2 2 1</inkml:trace>
  <inkml:trace contextRef="#ctx0" brushRef="#br0" timeOffset="433">2282 7082 8355,'-12'0'-507,"-1"0"1,5 0 1361,0 0 1,4 5-631,-5 4 1,7 3 0,-3 3 0,4 2 76,1-2 1,-4 4 0,0 2 0,1 1-133,2-2 0,2 3 0,2-7 0,2-1-83,2-1 1,1-2 0,5-1 0,-1-2-127,1-5 1,3-3 0,2-1 0,0-1-28,0-3 1,0-5 0,-3-7 0,2-5-161,-2-2 1,-6-2 0,-2-1-1,-1 0 118,-4 1 1,-2-3 0,-4 9-79,-4 0 0,-4 1 0,-3 5 1,-3 2-1,-2 3-134,-2 4 1,-1 3 0,-2 3 0,0 5-336,0 6 0,1 13 0,-1 0 0</inkml:trace>
  <inkml:trace contextRef="#ctx0" brushRef="#br0" timeOffset="1192">2208 3758 8717,'0'-12'452,"0"6"0,0 6 0,0 7 1,0 5-1,0 5 0,1 3 0,2 5-216,1 4 1,0-1 0,-3 5 0,2 1 0,1 1-473,-1-2 1,-2 1-1,1-5 1,1-1-1,1-2-1303,-2-1 1,5 0-1,0-1 1</inkml:trace>
  <inkml:trace contextRef="#ctx0" brushRef="#br0" timeOffset="5092">3138 4713 8355,'-2'-17'-106,"0"1"1,-4 1-1,1 0 1,-1-1 0,2 0-1,0 1 1,-2 2 0,1 4-1,-1 0 1262,4 0 0,0 2-998,2-1 1,4 12 0,2 4-1,1 11 1,1 9 0,0 6-1,1 9 1,-1 11 231,-1 10 1,2 7-438,-5 7 1,5 1 0,-4 10-65,2-5 1,-4 6 0,2-5-34,1 0 0,-5-8 0,5-10 0,-2-3 60,0-8 1,2-9 0,-4-7 0,2-6 0,1-5-383,0-2 1,-4-8 0,4-3 0,-3-2-422,3-1 0,-4-5 652,3 0 1,-3-5 0,-1 2 0</inkml:trace>
  <inkml:trace contextRef="#ctx0" brushRef="#br0" timeOffset="5525">3621 4949 8355,'-1'-7'259,"-3"3"830,3 2-728,-5 2 0,6 2 0,0 2-85,0 4 0,1 7 0,2 3 0,1 1-233,-1 3 0,-2 3 0,-1 3 0,2 2-95,2 2 1,-3 1-1,4 3 1,-4-2-4,-1-1 0,0-4 1,1 3-1,2-2 22,1-2 0,6-6 0,-3-3 0,1-1 21,0-3 1,2-3 0,5-2 0,3-3-8,1-1 1,2-4 0,4-4-91,0-3 1,3-8 0,1 0 0,-1-1-388,-2 1 1,-1 0-1,-2 1 1,-2-1 0,-4 2-1729,-4 3 2089,-6-3 1,4-1 0,-4-8 0</inkml:trace>
  <inkml:trace contextRef="#ctx0" brushRef="#br0" timeOffset="5751">3746 5234 8355,'0'-13'378,"5"1"0,-2 5 0,5 3-346,2 3 1,1-1-1,1-1 1,1-1 0,0 2-1,2 0 1,2 1 0,0-2-350,0-1 1,-1 0-1,3 2 1,-1 0-111,-3-2 0,-1-5 0,-3 4 0,-2-1 166,0 1 1,-1-5-1,4 3 1</inkml:trace>
  <inkml:trace contextRef="#ctx0" brushRef="#br0" timeOffset="6048">3621 4998 8355,'-6'-12'250,"0"3"-161,6 1 1,6 1-1,3-2 1,5 2 85,3 1 1,9 2 0,0 3-1,4-2-467,5-1 1,1-4 0,1 3-1,0 1 1,0 0 0,-1-1-255,-3-2 0,-3-1 0,-5-5 1</inkml:trace>
  <inkml:trace contextRef="#ctx0" brushRef="#br0" timeOffset="6438">4452 4564 8355,'-5'-19'0,"-1"-3"486,-2 5 1,3 5-206,5 4 0,0 3 0,1-2 700,3 2-884,-2 1 0,3 13 0,-5 7 0,0 4-24,0 7 1,-1 10 0,-2 3-1,-3 4 1,0 7 344,-4 4 0,0 1-246,2 15 0,1-2 0,4 1 0,-1-3 0,3 0-30,4-1 0,-1 0 1,7-6-196,0-2 0,6-8 0,3-10 0,2-4 0,2-6-320,1-4 0,6-4 0,0-11-278,-2-2 1,0 0 0,-3-5 0,0-2 0,-2-5 0,-3-5-103,-1-3 0,-7-7 0,-5-2 0</inkml:trace>
  <inkml:trace contextRef="#ctx0" brushRef="#br0" timeOffset="7082">5060 4911 8355,'0'-16'0,"0"-1"0,0-1-188,0 2 1,0 2 0,0-3 0,0 4 546,0 0 1,0 5 0,-1 1-156,-3 2 0,1 1 1,-5 4-1,-2 1-163,-1 3 0,-1 0 1,-1 7-1,1 4 0,-1 2 12,1 1 1,0 2 0,1-2-16,2 2 0,0-5 0,4 1 0,3-2-21,0-1 1,8 3-1,2 1 1,3-2-31,2-1 0,3-2 0,2 0 0,0 1 43,0-1 0,4-1 0,-3-1-57,0-2 1,3-4 0,-5 4-1,-2 1 1,-1-1 19,-2 0 1,-5 1 0,-3 3-191,-2 0 1,-2-3-1,-3-1 1,-4 2 0,-7 1-1,-4 1-174,-4 0 1,-1 1 0,-3-2 161,-3-3 0,3 2 0,-3-6 1,4-1-1,4-2-701,5-1 910,2 0 0,2-6 0,-1 0 0</inkml:trace>
  <inkml:trace contextRef="#ctx0" brushRef="#br0" timeOffset="7563">5395 5321 8730,'0'-13'725,"6"6"1,-5 3 0,3 8 0,-4 6-634,-4 5 1,1 0 0,-4 5 0,0-1 162,0 0 0,5 0-300,-2 2 0,2 1 0,2-4 0,0 0-23,0 0 1,0-2 0,2-3 0,2-2 0,4-3-222,3-4 0,1-2 0,1-2 207,-1 0 1,5-10-1,-1-2 1,-1-4 0,-1-1-1,0-3-48,3 1 1,-8-4 95,4 2 0,-9-3 1,1 0-1,-1 0-182,1 4 1,-3-4-1,-6 3 126,-4-2 0,-3 4 0,-2 2 1,1 3-1,-2 3 0,-1 3 1,-3 4-1,0 3 80,0 1 0,2 1 0,3 3 0,1 4 1,1 5-1,3 2 0,4 1 452,2 0-445,2 3 1,0-5 0,2 2 0,2-2 0,4-2 0,3 1 0,3-2-220,2-3 0,-1-2 72,6-6 0,-4 0 0,2 0 0,-1 0 0,-3-2 0,-1-1-391,-2-1 0,1-11 0,-1 1 1</inkml:trace>
  <inkml:trace contextRef="#ctx0" brushRef="#br0" timeOffset="7779">5916 5234 8650,'0'12'955,"0"1"0,0-1-561,0 0-378,0 6 1,0-3 0,-1 6-1,-2 1-835,-1 2 0,-6 0 0,3 0 111,0-3 1,-4 2 0,4-4 0</inkml:trace>
  <inkml:trace contextRef="#ctx0" brushRef="#br0" timeOffset="8181">6759 4688 9333,'-5'-26'1760,"-4"5"-1982,4 6 0,-5 7 0,5 1 1,-1 0-1,-1 2 0,1-1 652,-4 3 1,-1 2-1,-3 2-538,-2 3 0,6 3 0,-4 7 1,2 1 23,1 2 0,-4 5 0,6-3-1,-2 0 1,3 3 0,1-4-1,2 2 1,2 0-59,1 0 1,2 2-1,2-4 1,2-1 44,4 1 0,3 0 0,3-3 1,1 2 78,2-2 0,3-1 0,-3-3 0,-1-1 98,2-2 1,-4 0 0,3 3 0,-5-1 21,-4-2 0,2 0 1,-6 5-1,-2-1-146,-5 1 0,-4 0 0,-7 2 0,-2 2-216,-5-2 1,-3-1 0,0-2-164,-1 1 0,4-5 0,2-1 0,1-2 113,3-2 0,1 4 0,2 0 0</inkml:trace>
  <inkml:trace contextRef="#ctx0" brushRef="#br0" timeOffset="8619">6908 5234 9507,'-7'0'1176,"2"5"0,6 4 0,2 2-919,1 1 1,1 5 0,-2 0 0,1 1-338,-1 0 0,0 4 0,0-2 1,1-1-271,-1-3 1,-2 2 0,0-1 26,3-2 0,-1-3 0,5-3 39,2-5 1,1-3 0,2-2 0,-1-3 52,0-5 1,-3-3 0,-1-3 0,0-2 102,-1 2 1,4-4 0,-4-2 48,0-2 1,-2 2 0,-5 0 0,0-1 0,0 0-46,0 2 0,-1-2 0,-3 5 0,-4 2 278,-3 1 1,-2 7 0,1 3 0,-2 3 12,-3 1 0,4 0 1,-4 1-1,5 3-150,3 5 0,0 2 0,3 2 0,1 3-29,-1 0 1,2 1-1,4-4 1,1 3-77,4 0 1,2-1 0,5-5 0,2-3-364,2-2 0,4-1 0,4-4-120,1 0 1,0-11 0,0-2 0</inkml:trace>
  <inkml:trace contextRef="#ctx0" brushRef="#br0" timeOffset="8943">6511 4502 9496,'13'0'-215,"5"0"1,2 0 0,4 0 290,0 0 0,7 0 1,2 0-1,4 0 1,3 0-879,1 0 1,2 0 326,-2 0 1,-8 0-1,3 0 1</inkml:trace>
  <inkml:trace contextRef="#ctx0" brushRef="#br0" timeOffset="9471">7466 4242 8355,'0'-6'252,"2"6"162,2 7 1,3 5 0,5 6 0,2 7 0,1 7-1,3 6 1,1 6 0,3 7 0,2 5 300,0 3 1,0 6-1,-2 1-761,-1-1 1,-8 2-1,0-2 1,-8-3 0,-3-6-1,-2-3 1,-3-5-1,-4-1-980,-5-3 1,-9-1-1,0-6 1,-2-1-1,-2-2 211,0-1 0,-5-5 0,-2 2 0</inkml:trace>
  <inkml:trace contextRef="#ctx0" brushRef="#br0" timeOffset="10656">8012 4328 7968,'-1'-23'0,"-4"1"0,-1 3 136,-1 1 1,-3-3-1,6 5 1,1 0 0,0 4-1,1 2 430,-3 2 0,3 5 0,4 1-256,3 4 1,0 7-160,-1 7 1,2 5-1,3 9 1,-2 9-1,0 9 7,0 8 0,-3 9 0,4 8 0,1 11-319,-2 7 1,-1 0-1,-3 3 1,1-2-23,-1-2 1,3-12-1,-1-3 1,1-5-1,-1-5 52,-2-7 0,2-7 0,0-6 0,-3-5-150,0-5 1,2-1-1,0-6 1,-1-4-329,-2-2 0,-1-6 0,0 0-334,0-2 745,0-7 1,0 4-1,0-4 1</inkml:trace>
  <inkml:trace contextRef="#ctx0" brushRef="#br0" timeOffset="11211">8781 5172 8355,'7'-25'372,"-3"0"1,-3 6-1,-1 2-814,0 4 0,-4 0 1,-1-1 842,-2-2 0,-2 2 0,-3-2 0,0 3 1,-1 5-159,1 4 0,-1-2 0,1 2 0,0 1-187,-1 2 1,-3 6-1,-1 4 1,2 2-174,1 1 0,2 2 0,1 2 0,1 4-73,2-1 0,5 3 0,-1-4 0,3 0-73,1 0 1,0-2 0,1-3 59,3-1 0,3-5 0,5-3 232,1-2 0,-1-4 0,1-2 84,-1-4 1,0-5 0,1-3 0,-1-5-76,1-2 0,-1-3 0,2-3 0,0-4 0,-1-3-192,-2-1 0,-1-6 0,1-1 0,-1-2-8,-2 1 1,-5 1 0,1-2 0,-3 6 225,-1 6 1,-1 3 0,-2 8 0,-2 4 125,-2 6 0,3 6 0,-5 9-67,0 2 0,3 4 0,1 10 1,1 6-41,-1 3 0,1 12 0,4-1 0,0 4-93,0 0 1,2 5 0,0-1-176,3 2 0,4-4 1,-2-3-1,1-2-134,1-2 1,-1-5-1,4-5 1,1-5-1,-1-5-1253,0-3 1525,1-2 1,5-5-1,1-1 1</inkml:trace>
  <inkml:trace contextRef="#ctx0" brushRef="#br0" timeOffset="11736">9153 4763 8520,'0'-13'764,"0"1"0,0-1-196,0 1 0,0 6 0,0 6-544,0 7 1,-4 6-1,0 2 1,1 3 34,2 1 1,-4 6-1,1 4 1,2 0 52,0 1 1,-2 0 0,0 5-1,1-4-106,2 0 1,2-2-1,2-4 1,2-1 112,2 1 0,2-6 1,3-3-260,0-7 1,1 1 0,1-6 0,1-1 40,1-2 0,2-1 0,-3-1 0,2-3 0,-2-6 67,-1-5 1,2-3 0,1-4 1,-2 1 1,-5 1 0,-2-5 0,0-1 0,-1-2-64,-3-1 0,-2-1 0,-2 2 1,-2-2-66,-2-2 0,-3 3 0,-5-4 0,-1 0-24,1 1 0,0 3 0,-1 9 0,-1 3 396,-2 3 1,2 3-1,-2 3-32,2 4 1,1 3 0,1 2 0,0 5 0,-1 5-12,1 4 1,3 7 0,3-2-80,0 4 1,-2 2 0,4 2 0,1-1-1,2-2-171,1-3 1,1-3 0,3 2 0,6-4-176,5-4 1,0-2-1,6-2 1,1-5-92,1-3 1,2-1 0,0-1 0,-2-3-245,-2-5 1,1 2-1,-6-1 31,0-1 1,-3-2-1,0-2 1</inkml:trace>
  <inkml:trace contextRef="#ctx0" brushRef="#br0" timeOffset="16919">10096 5011 8559,'5'-13'0,"3"2"0,3 3 67,2 4 1,-4 2 0,2 1 0,3-2 0,1-1-1,3 1 1,3 1 0,2-1-381,2-1 1,0 0 0,-2 4-1,-1 0 1,-2 1-140,-2 3 1,-7 3 0,-6 5 0</inkml:trace>
  <inkml:trace contextRef="#ctx0" brushRef="#br0" timeOffset="17183">10083 5234 8355,'14'-7'-144,"1"3"-385,2 2 473,5-3 1,-2 2-1,9-5 1,6 0-1,3-1 1,5 1-349,1-2 0,-4 5 0,3-1 1</inkml:trace>
  <inkml:trace contextRef="#ctx0" brushRef="#br0" timeOffset="55207">20265 2828 8199,'-5'-7'1144,"4"-4"1,-5 11-968,6 0 1,0 1 0,0 7 0,0 2-108,0 1 1,0-3-272,0 1 0,6-2 60,2 1 0,1-4 1,1-7-1,-2-2 69,2-2 1,-3-1-1,0-5-13,-2 1 0,-1 3 27,-4 1 1,-1 0 0,-3-3 112,-4 3 1,-3 2-1,-2 6 129,1 0 1,-1 2-1,1 2-70,0 4 1,5 3 0,1 0 0,2-1-77,0-2 1,0 0-1,5 3-64,3-3 1,-1-2-1,5-6 1,2 0-103,1 0 0,1-1 1,1-2-1,-1-3-143,1-1 0,-5 3 0,-1-4 81,-2-2 0,-1 3 0,-5 1 50,-3 0 1,-3 1 0,-7 2-1,-1-1-181,-1 1 1,-1 3 0,5 4 0,-1 4-66,1 3 1,-1 2-1,1-1 1</inkml:trace>
  <inkml:trace contextRef="#ctx0" brushRef="#br0" timeOffset="56370">20042 3832 8355,'0'-8'-39,"2"0"0,0-2 0,4-1 0,-1-1 0,2 1 0,0 0 0,3 0 156,1-3 0,1-3 0,1 2 0,-1-3 0,0 0 0,2-1-153,3 0 1,-3-2 0,2-2 0,-2 1 0,-3 2 0,-2 1-389,0 0 286,-6 4 0,2-3 0,-6 5-47,-3 1 1,-3 5 0,-6 4-1,-1 6 246,-2 5 0,2-1 0,-2 1 0,2 2-136,1 1 0,2 1 0,2 1 354,0-1 1,7 1 0,-1-1 0,6 0-70,5 1 0,7-5 0,2-1 0,-1-1-213,2-4 0,-3 4 0,5-1 0,-1 1-165,0-1 0,-4 1 0,2-2 1,-3 3-68,-2 0 1,-4 0 0,-1-3 182,-1 4 0,-2 3 0,-6 1 60,-2 1 0,-7-1 0,-5 1 0,1-1-99,1 1 1,-3-1 0,1 0-1,1 1-288,1-1 0,1-5 0,1-3 321,0-2 0,-1-2 0,1 0 0</inkml:trace>
  <inkml:trace contextRef="#ctx0" brushRef="#br0" timeOffset="64080">20303 2729 7916,'0'-9'-63,"0"1"0,0 0 125,0-5 1,1 0-1,3-3 1,4-2 0,5-2-1,3-6 1,5-7 2,2-7 1,9-10 0,5-9-1,7-6 1,6-5-75,4-3 0,2-7 0,-25 38 0,0 0 0,0-2 0,-1 1-184,-1-1 0,0 1 0,1-2 0,-1 2 0,25-33 0,-5 7-1024,-6 10 1118,-7 12 1,-11 10 0,0 6 0</inkml:trace>
  <inkml:trace contextRef="#ctx0" brushRef="#br0" timeOffset="64702">20427 2741 8355,'-13'0'318,"6"0"1,9-4 0,10-2 0,7-1 0,5-1-92,1 1 1,5-8 0,4 3 0,5-2-196,2 0 1,6 3 0,-1 1 0,2 2-99,2-1 1,5-3 0,5 0 0,5 0-245,1-1 1,13-3 0,-9-1 0,3 2-213,-1 1 1,4 2 0,-8 1-1,-3 1 103,-4 2 1,-3 5 0,4-2 0</inkml:trace>
  <inkml:trace contextRef="#ctx0" brushRef="#br0" timeOffset="65172">20389 2939 8355,'-12'0'-59,"5"0"1,2-1 0,6-2-1,3-2 206,4-2 0,5 4 0,2-1 0,2 3 0,-1 1 0,2 0 0,3 1-53,2 3 0,2 3 0,0 5 1,1 1-130,3-1 1,-2 5 0,5 1 0,0 0-1,-1 1-66,4 0 1,-3 2 0,2 2 0,3-1-1,3-1 1,6-6 0,-2 3 0,3-1 0,4-1 0,5 1 1,-2-5-1,0 0-75,1 1 0,0-1 0,3 1 1,-6-1-1000,-5 0 1037,-4 1 0,-1 5 0,2 1 1</inkml:trace>
  <inkml:trace contextRef="#ctx0" brushRef="#br0" timeOffset="65922">20340 3051 7796,'-13'-7'406,"8"2"0,5 6 0,5 3-292,2 4 1,0 3 0,-3 3-1,3 1-35,0 2 1,4 5 0,-1-1 0,4 2 10,2 2 0,6 0 1,-1 1-1,2 1 66,2 2 1,1 6-1,3-2 1,4 3 8,3 1 0,1 1 1,1 4-154,-1 3 1,4 3 0,0 2-1,1 1 1,-1 1-102,0 2 1,2 4-1,-3-4-9,1-2 1,5-2 0,-5-5 0,-1-3-1,-1-4-14,-2-1 1,-4-5 0,-1-2-1,-2-2-113,-2-3 0,1 2 1,-3-6-1,-3 1-75,1-1 1,-2 1-1,-2-6 1,-3 1-465,-3 1 0,-2-6 569,0 1 0,1 4 0,-1-3 1</inkml:trace>
  <inkml:trace contextRef="#ctx0" brushRef="#br0" timeOffset="72896">20055 2505 8355,'1'-8'-150,"3"1"1,3 0-1,1 2 1,1-1-1,0 3 1,1 1-1,-1-1 1,0-1-1,0 1 1,2 0-1,2 1 205,-1-3 1,1 1-1,-1 4-2,0 0 1,1 0-1,-1 0-79,1 0 0,0 0 0,1 2 0,1 0 0,1 3 0,-5 0 0,5-2 0,-2 2 0,-2 1 4,1-1 0,-1 4 0,0-4 1,1 2 9,-1 3 0,-3-3 0,-1 1 11,1 1 0,1 2 1,0 1-1,-2-3 1,2-1 1,-1-3-1,1 3 1,-2 0 2,2-1 1,0 0 0,-1-4 0,-2 2-3,-1 2 0,2-3 0,-3 4-1,2 2 1,-4 1 0,1 2-3,-3-1 0,-1-4 0,0 0 1,0 2 4,0 1 0,0 2 1,-1-1-1,-2 0 16,-1 1 0,0-1 0,4 2 1,0 1 2,0 2 0,0-1 0,0-2 0,-1 1-13,-3 2 1,2 1 0,-2-3 0,3 1-13,1-1 0,0 3 1,0-1-1,-2-2-25,-2-1 1,1 0 0,-3 1-29,0 1 0,-4 1 0,2-5 1,-3 1-16,-1-1 1,-1 0-1,-1 1 1,-2-1-1,-5 1 36,-2-1 1,-3 0 0,-3 1 0,-3-1 38,0 1 0,-8-1 1,3 0-1,-1 1 2,-1-1 0,2 1 0,0-1 0,-1-1-15,1-3-91,0 3 0,0-4 0,0 6 0</inkml:trace>
  <inkml:trace contextRef="#ctx0" brushRef="#br0" timeOffset="81764">20241 2729 7527,'4'-13'0,"0"1"0,0-1 0,2 0 0,2-3 0,1-2-126,0-1 0,2 0 0,-3-3 1,3 1-1,1-2 0,1-3 1,1-5-1,1 1 240,1 0 0,6-5 0,-1 1-33,2-6 0,0 0 1,0-6-1,3-1 1,2-2-1,2-6-38,3-7 0,3-2 0,2-7-108,4-5 1,2 0-1,8-8 1,-25 41 0,0 1-16,-1-1 0,2 0 1,4-4-1,1-1 1,20-36-1,0 7-56,-5 5 0,-7 13 0,-8 11 1,-5 10-268,-6 12 403,-10 12 0,-6 3 0,-6 5 0</inkml:trace>
  <inkml:trace contextRef="#ctx0" brushRef="#br0" timeOffset="82494">20501 2667 8355,'1'-7'-23,"4"2"0,4 3 0,6-1 0,6-1 0,2 0 112,2-2 1,6 5 0,3-5 0,5 1 0,5-3 0,4-4 0,6 0 14,1 0 0,11-1 1,0 1-1,6-1-120,2 1 0,6-4 0,1-1 1,3 0-171,3 0 1,-8 3-1,4-3 1,-9 5 84,-8 4 0,-3-2 0,-13 6 0,-7 1-485,-7 2 0,-6 1 0,-5 0 1</inkml:trace>
  <inkml:trace contextRef="#ctx0" brushRef="#br0" timeOffset="83283">20166 2753 8355,'-7'9'-210,"3"-1"1,3 0 0,1 5 0,1-1 0,3-1 521,5-3 1,6 2 0,3-5 0,1 1-66,3-1 0,1 4 1,4-4-102,2 2 0,-2 1 0,6 5 1,2-1-70,0 1 1,3-1-1,0 2 1,2 1-121,2 1 0,0 6 0,-2-2 0,2 0 0,-1 1-130,2 1 1,-1 2-1,5 0 1,-3 1 160,-1 0 1,8 0 0,-3 0 0,0-1 55,-1 1 1,-1 0 0,3 0-1,1 0-19,0-1 0,5 1 0,3-1 0,2-4-32,2-3 0,0 1 1,0-2-1,-1-1 0,-2-2-478,-1-5 1,-6 3 26,2-3 0,-8 3-10,-5 2 0,-2-1 0,-2 1 0</inkml:trace>
  <inkml:trace contextRef="#ctx0" brushRef="#br0" timeOffset="84188">20067 2952 8113,'-8'0'-116,"-1"0"0,7 5 0,-2 4 0,4 2 0,2 1 0,4 0 388,1 1 0,-3-1 0,3 1 0,0-1-214,0 0 1,1 1 0,4 1 0,1 1 0,-2 1 0,-2-1 135,0-1 1,-1-1-158,4-1 1,1 5-1,-1-1 1,0 1 0,1-1-1,-1 2 1,1 0 1,-1 0 1,0 3 11,1-5 0,-1 5 0,2-3 0,1 0-78,2 0 0,1 4 0,-3-3 0,3 2 0,0-1-3,0 2 0,2-2 3,-3 0 0,5-3 0,-3 2 0,0 0 0,-1-1 0,-1 0-81,-1-3 0,1 3-5,-5-1 0,1 3 0,-2-2 0,-2 0 0,0 2 49,0-1 0,-2 0 0,1 3 96,2-1 1,-3-5 0,1 4-1,1-1 1,-1-1 64,0 0 1,4 2 0,5-3-1,0 0 5,0 0 0,3-3 0,5 3 0,-1-3-31,1-2 1,-1 5-1,-2-1 1,-2-1-72,2-1 0,0 3 0,-1 0 0,-3 1-20,0 0 1,-4 4 0,2-1 1,-2 2 0,3 2 0,-1-1 1,-1-2 103,-1-2 0,0 1 0,1 4 1,1-2 82,0-2 0,-1 2 0,0-2 0,3 2 0,1 2 40,3 0 1,2-2 0,0 0 0,3-3-84,2 2 0,-3-4 0,4 0 0,-1-1-223,0-1 1,1 2 0,-2-3 0,1 2-476,-2-2 1,-1 3 0,-1 0 0,-1 0-310,-4 0 0,4 2 394,-4-3 0,4 5 0,1-3 0</inkml:trace>
  <inkml:trace contextRef="#ctx0" brushRef="#br0" timeOffset="85976">21841 4787 7869,'5'-7'-973,"-2"2"948,5 5 1,0 0 0,5 0 0,-2 1 39,-3 3 0,3-1 1,-3 4-1,2 0 1547,-2 0-1193,-2-4 1,-8 2-1,-2-5-251,-4 0 0,-3 0 1,-1 0-1,-1 0-15,1 0 0,3 0 0,1 0 1,-1 0 5,-2 0 0,-2 4 1,1 2 32,-1 1 0,2 1 0,2 3 1,2-1-1,0-2 9,0 1 0,4-2 0,-1 2-107,3 0 0,6-3 1,3-2-1,4-3-64,0-1 0,6 0 0,1-1 1,0-3-207,-2-4 0,1-3 0,-2-3 0,0-1-41,-3-2 1,-2-4 0,-2 5 0,-5 1-35,-3 1 1,-4 2-1,-3 0 1,-8 3-32,-4 1 1,-4 5-1,-6-1 1,-1 2-113,2 2 0,-5 0 0,0 0 1</inkml:trace>
  <inkml:trace contextRef="#ctx0" brushRef="#br0" timeOffset="86786">22473 3733 8045,'-8'0'10,"0"0"1,3 0-1,-3 0 1,-2 0-1,-1 0 1781,-1 0 0,4 0-1343,0 0 0,6 0 1,2 0-401,7 0 1,4 0-1,1 0 1,1 0-267,-1 0 0,5-5 0,-1-4 0,-1 0 8,-1 0 0,-1-2 1,-1 3-1,-1-3-41,-3-1 0,-1 3 1,-4 1-1,1-1 61,-1-3 0,-7 4 0,-5 1 0,-3 2-257,-4 2 0,-2-2 0,-6 0 0,1 3-212,-3 0 1,-2 8 431,3 2 1,-5 3 0,-2 1 0</inkml:trace>
  <inkml:trace contextRef="#ctx0" brushRef="#br0" timeOffset="87391">22175 2332 8355,'-12'0'61,"0"0"0,3 0 0,2 1 0,1 3 165,-1 4 0,4 3 0,-1 2-145,2-1 1,2-3 0,2-1 0,2 0-160,4-1 0,3 3 0,2-6 0,0-2 78,4 0 0,1-2 1,4 0-1,-3 0-158,-1 0 1,-1-2-1,-5-2 25,0-4 0,-5-3 0,-3-1 1,-2-2-1,-2-1 21,0-2 0,-3-1 1,-4 3-81,-5-1 0,-9-1 0,0 6 0,-3 3-138,-5 4 0,-3-3 0,-5 0 1</inkml:trace>
  <inkml:trace contextRef="#ctx0" brushRef="#br0" timeOffset="88185">21468 794 8355,'-6'-13'-1009,"0"1"0,5 5 1067,-3 3 1,-2 4 0,-2 4 0,4 4 0,2 3 0,2 2 0,0-1 219,0 1 0,0-1 0,0 0 0,2 1-202,2-1 1,3-5-1,5-3 1,2-2-35,2-2 1,0 0 0,3-2 0,-1-2 121,-3-4 0,-1 1 0,-3-1 0,-3-2-171,-4-1 1,-3-6-1,-1 1 1,-1 1-112,-3 1 1,-4-3 0,-9 1-1,-2 2-95,0 4 1,-5 5 0,3 5 0,-2 0-270,-2 0 0,0 5 244,1 4 0,-1 2 0,0 1 1</inkml:trace>
  <inkml:trace contextRef="#ctx0" brushRef="#br0" timeOffset="88703">21803 620 7224,'6'-7'0,"2"3"0,3 1 0,2 1 0,0-4 0,4 1 211,4-1 0,3-4 0,7 2 0,4-2 0,7 1 1,3 1-1,6-2 0,7-1-104,7-2 1,5-3 0,9-1 0,3 1 0,5-1 0,6-1 0,-44 9 0,1 1 0,2-2 0,1 2-130,-1 0 1,2 0 0,0 0 0,0-1 0,-2 0 0,0 0 0,-2 0 0,-1 0 42,43-9 1,-3 7 0,-16 7-590,-9 2 1,-11 2-1,-13 0-45,-6 0 0,2 0 0,-4 0 1</inkml:trace>
  <inkml:trace contextRef="#ctx0" brushRef="#br0" timeOffset="89977">23825 397 8355,'-7'-13'231,"2"7"1,5-1-562,0 3 0,-2 2 0,-1-1 0,-1 6 360,1 5 0,-2-1 1,1 2-1,0 0 0,0 2 1,-1 2-41,3-1 1,2-1 0,4-1 0,4-3 0,3-2 47,2-2 1,-1-2 0,0-1-1,1 0-79,-1 0 1,1-5 0,-1-2 0,-1-1-138,-3-1 1,2 1 0,-6-6 0,-1-1-23,-2-1 0,-6 0 0,-5 7 1,-5 2 102,-6 1 1,-8 2 0,-2 4 0</inkml:trace>
  <inkml:trace contextRef="#ctx0" brushRef="#br0" timeOffset="107638">24061 397 8044,'-13'-8'0,"4"1"-38,4 1 0,7 2 0,12 4 1,2 0-1,5 0 155,2 0 1,7 0 0,4-1 0,1-5 0,4-5-1,2-4 1,6-2 0,6 1 0,3-1-133,1 2 0,6 1 1,-4 2-1,-1 0-250,-1-1 0,-4 5 0,-3 1 0,-2 0-384,-2 0 1,-5 5 456,-8-3 1,-3 10 0,-5 1 0</inkml:trace>
  <inkml:trace contextRef="#ctx0" brushRef="#br0" timeOffset="108000">23899 546 8355,'0'-13'-332,"0"1"1,2 1-1,2 3 333,4 3 0,3 0 0,2 1 535,-1 1 0,0 3-353,1 4 0,-1 3 1,1 5-1,-2 1 13,-3-1 0,7 2 0,-1 3 0,4 3-102,4 4 0,3 1 1,3 1-1,6 1-47,1 2 0,8 0 1,4-4-1,3 0-3,-1 0 1,8-1 0,-9 1 0,0 0-282,-1 0 0,-2-5 0,5 1-101,0 1 0,-5-3 0,-2 2 0,-3 1-569,-4 2 1,-13 0 634,-2 1 0,-6 0 0,-3 0 1</inkml:trace>
  <inkml:trace contextRef="#ctx0" brushRef="#br0" timeOffset="111981">22411 2356 8355,'0'-13'0,"1"-2"0,4-2 0,1-1 0,7 2-423,-1-5 425,6-3 0,3 4 0,8 0 0,4 1 0,3 1 0,2-1 0,2 1-22,2 0 1,4 0-1,1 2 1,4-4 0,3 0-1,0 0 1,1 1 0,3 1-1,2 0 1,1 3-107,-3 1 0,0 6 0,-9 1-284,-5 2 0,-4-5 0,-2 3 0</inkml:trace>
  <inkml:trace contextRef="#ctx0" brushRef="#br0" timeOffset="112238">22498 2356 8355,'-19'-4'-372,"2"0"0,6-4 0,7 2 441,8 0 0,11 3 1,7-1-1,6 2-5,5 2 1,12 0 0,6 0-1,4 0-49,5 0 1,2 0-1,4 0 1,4 0-55,3 0 0,3 0 0,2 2 0,4 0-497,-1 3 0,2 0 317,-9-1 1,3 3-1,-8 5 1</inkml:trace>
  <inkml:trace contextRef="#ctx0" brushRef="#br0" timeOffset="120389">3373 6610 7270,'-12'0'-124,"5"0"0,3 0 260,8 0 1,3 2-61,5 2 0,-1-1 0,-1 4-49,-2-2 0,-3 1 1,3-4-1,1 3 4,2-3 1,2 4 0,-1-2 0,1-1 0,-1-2 11,0-1 1,5 0-1,1 0 1,1 0-1,3 0-1,2 0 0,2 0 1,3 0-53,4 0 0,3-5 0,1-2 0,0 0 1,4 0 0,2 4 0,1-2 0,2-1-2,-2 1 1,4 0-1,-2 4 1,2-2-33,1-1 0,4 0 0,-1 3 0,-1-2 34,1-1 1,1 0 0,-2 2-1,1 0 7,2-3 0,4-3 1,-4 3-1,-1-1 41,2 1 0,1-4 0,3 5 1,-3 0 2,-1-1 0,5 3 0,-4-3 0,1 0-36,-4 1 0,3 0 1,-3 4-1,1 0-8,1 0 1,0 0-1,3 0-42,-4 0 1,-3 0-1,-2 0 1,1 2 1,0 2 0,-1-3 1,2 3-1,0-2 1,0-2 38,-2 0 0,2 0 0,2 0 0,0 0 6,-2 0 1,0 0 0,1 0-1,2 0 84,-2 0 0,-1 0 0,-1 0 0,-2-2 47,-3-2 0,2 3 0,-4-3 1,1 1-54,3-1 0,-3 2 0,1-3 0,1 1-44,-2 0 1,3-1-1,-6 5 1,-1-1-42,-1-3 1,2 3 0,0-4-19,-1 4 0,0 1 1,0 0-1,3 0 1,0 0-54,0 0 1,-2 0 0,-4 0 0,0 0 27,0 0 1,5 0 0,-1 0-1,-1 0 8,-1 0 1,-2 0 0,1 0 0,1 0 1,-2 0 1,5 0 0,-7 0 0,5 0-5,0 0 1,0-1 0,2-2 0,2-3-1,0-1 0,4 5 0,-4-4 1,0 2-11,-2 0 1,-4-2 0,-1 4-1,-1-2-272,-3 1 0,-2 1-8,-7 2 0,-4-5 0,-2-2 1</inkml:trace>
  <inkml:trace contextRef="#ctx0" brushRef="#br0" timeOffset="121310">3708 6821 6383,'-12'6'97,"6"-5"0,6 3 0,9-2 0,4-2 0,5-2 0,2 0 0,2-4 0,2-1 0,5-1 0,3 0 0,3 1 0,-1 0 181,0 0 0,9 4 0,-6-2-234,2-1 0,4 5 1,-1-3-1,3 2 7,1 2 0,4-1 1,2-2-1,3-1 0,2 1-12,2 2 0,6 1 0,1 0-55,-1 0 0,4 0 1,2 0-1,4 0 28,-1 0 1,9 0 0,-7 0-50,0 0 1,6-4 0,-6 0 0,4 1 0,1 1-3,-4 2 1,2-4-1,-7 0 1,3 1 27,4 2 1,2 1-1,-5-1 1,-1-2 5,2-1 0,-6 0 0,8 4 0,-1 0 7,-2 0 0,8-4 1,-7-1-1,5 3-2,0 0 1,1-2-1,3-1 1,-1-1-88,2 1 0,-3-1 0,7 2 0,-4-3-13,-5 0 0,4-4 1,-4 4-1,1-1 27,-4 0 1,-2 4-1,-11-3 1,-1 1-148,-2 3 1,-6 2 0,-5 1-54,-5 0 0,-4 0 0,-6 0 1</inkml:trace>
  <inkml:trace contextRef="#ctx0" brushRef="#br0" timeOffset="128561">22275 2307 8355,'0'-13'15,"0"1"0,0 0 0,0-1 0,0 1 1,0-1-1,-2 2 0,-2 3 382,-4 4 0,1 8 0,-1 6 0,-1 4-206,3 2 0,-4 6 0,4-1 1,1 1-1,-1 0-85,4-1 1,0-5 0,2 3-84,0-1 1,4-1-1,2-6 1,1-1-60,2-2 0,2-5 1,2 1-1,-1-3-73,1-1 1,-1-1 0,0-3-59,1-5 0,-1-2 0,-1-1 0,-2-2-64,-5-2 1,-3 0 0,-1-3 0,0 0 0,0 0-44,0-4 0,-5 4 0,-4 0 0,-2 1 41,-1 3 1,-1 1 0,0 3-1,-3 3-110,0 4 1,1 8 0,5 4 255,2 3 1,0 1 0,-5 1 0</inkml:trace>
  <inkml:trace contextRef="#ctx0" brushRef="#br0" timeOffset="129078">22262 2307 8355,'-8'-4'-225,"0"0"265,5-6 0,-1 7 1,8-4 263,4 2 1,3-4 0,2 5-1,-1 0-64,0-1 1,5 3-1,-1-3 1,0 1-111,-3 0 0,0-2 0,-1 3 1,1-2-60,-1-2 0,0 3 0,2-3 1,1 0-146,2 0 0,5 3 0,-1-4 0,2-2 26,2-1 1,8-1 0,3-1 0,2 1 78,6-1 0,-1-3 0,4-1 0,1 2 5,0 1 0,9 2 0,-6 0-59,4-1 0,-5 2 1,2 2-1,0 0 1,-1 1 10,0 1 1,-6-3-1,-3 5 1,0-1-36,-1 1 1,0-1-1,-2 2 1,-1-3-83,0 0 1,0-2-1,-7 3 1,-1 1-67,0-1 0,-1-3 0,-5 0 1,-4 0 144,-3 0 0,-1-2 0,-2 5 0,-3-3-179,0 1-92,-5 5 1,-2-2 0,-10 6 0,-5 3-400,-4 5 0,-3 2 604,2 1 1,2 6-1,-4 1 1</inkml:trace>
  <inkml:trace contextRef="#ctx0" brushRef="#br0" timeOffset="129532">24061 1798 8355,'6'-8'-424,"-1"0"1,-4 4 388,-1-5 1,0 5 1878,0-4-751,0 5-885,0-2 1,0 6-55,0 3 1,-6 3 0,0 6-1,-3-1-11,1 0 0,0 1 0,-5-1-119,1 1 0,4-1 0,1 0 0,0 1 0,1-1 52,1 1 1,1-1 0,5-1-189,3-3 0,3-2 1,6-6 44,-1 0 1,2 0-1,1 0 1,3-2 0,0-2-14,0-4 0,-2-3 0,-3-1 0,-1-1 1,0 1 0,-5-5 0,-1 1 0,-2 1 32,0 1 1,-1 1-1,-7 1 1,-5 0-72,-2-1 1,-7 6 0,-2 3 0,-4 3-577,0 1 0,-3 9-84,-2 4 1,-2 13-1,-6 0 1</inkml:trace>
  <inkml:trace contextRef="#ctx0" brushRef="#br0" timeOffset="131386">22907 1476 8284,'0'-7'-79,"0"1"0,0 5 0,2-2 0,2-1 265,4 1 0,-1 2 1,1 1-1,2-1-22,1-3 1,-3 2-1,0-3-76,2-1 1,1 1 0,0-5-273,-3 2 1,3-1 0,-2-3 0,0 0 48,-1-1 1,2 1 0,-4-1 0,-1 1 33,1 0 1,-2-1 68,-4 1 0,-2 1 0,-2 3 49,-4 3 1,-3 4 0,-1 2 0,-1 2 86,1 1 0,-1 7 0,1 0 0,0 6 36,-1 2 1,5 0-1,0 4-110,-2-3 0,4 1 1,2 4-1,3-1 0,1 0 33,0-3 1,0 1-1,1-4 1,5-2-82,6-2 1,6 1-1,7-8 1,1 0-172,3-3 1,0-3-1,7-2 1,2-3-726,1-4 477,0-9 1,3-2-1,2-6 1</inkml:trace>
  <inkml:trace contextRef="#ctx0" brushRef="#br0" timeOffset="132642">21878 1798 8355,'0'-12'-142,"1"0"0,2-1-131,1 1 106,0-1 267,-4 1 248,0 0 1,0-1 111,0 1-379,0 5 0,0 3 0,0 8 0,0 4 0,0 3 0,0 2 10,0-1 1,4 0 0,0 2-106,-1 3 1,0-4-1,0 5 1,1-1 11,-1-1 1,-1 1 0,2-5-88,5 1 0,2-6 0,1-3 31,1-3 0,-1-1 0,-1-1 0,-1-3-72,-2-5 1,0-2 0,5-1 0,-2 0 28,-3-1 1,2-3-1,-5-2-16,2-2 1,-4 0-1,2-4 1,-1 4-1,0 3 81,-1 3 1,3 2 239,-2 0 0,0 6 1,-4 6-125,0 7 0,-1 5 0,-2 5 0,-1 3-53,1 4 1,2 1 0,2 0 0,3-1-458,4 1 0,5-4-88,3-1 1,9 1 0,7 4 0</inkml:trace>
  <inkml:trace contextRef="#ctx0" brushRef="#br0" timeOffset="133379">24172 1426 8355,'-5'-16'-87,"-2"-1"-131,0 2 0,-3 5 360,6 2 1,0 4-1,4-4 1,1-1-1,3 3 375,5 1 1,-2 4-1,1 2 1,0 4-328,-1 3 0,4 7 0,-3 3 0,3 0-132,2 0 0,-5 2 1,0-2-1,2 0 10,1 0 1,-3 3-1,1-5 1,0-2-24,2-4 1,-3-1 0,1-4-47,0-3 1,-2 0-1,2-2 1,0 0-63,2 0 0,-3-6 0,-1-2 0,0-3-57,0-2 0,-4 1 1,1-2-1,-1-2-51,1-5 0,-3-2 0,3-2 0,-2 0-44,-2 0 1,1 0 0,2 1-1,2 0-259,2 4 1,-3 2 0,6 5-175,4 1 1,-2-1 0,6 1 0</inkml:trace>
  <inkml:trace contextRef="#ctx0" brushRef="#br0" timeOffset="134617">20290 8148 8119,'-12'0'-429,"-1"0"635,7 0 0,-1 0 0,4 2 0,-1 2 0,1 4-65,2 3 0,1-3 1,0 1-1,1 0 1,2 2-142,1 2 1,6-5-1,-2-1 1,3-2-1,1-2 44,1-1 0,-1-2 0,0 0-28,1 0 0,-1-6 0,1-2 0,-1-3-59,0-2 1,-5 5 0,-3 0-1,-2-2-157,-2-1 1,0-1 0,0-1 0,-2 2-80,-2 3 1,-3-2 0,-6 6-1,-2 2-96,-2 0 0,-1 2 1,2 2-312,-5 2 686,3-3 0,-5 16 0,3-4 0</inkml:trace>
  <inkml:trace contextRef="#ctx0" brushRef="#br0" timeOffset="135087">20389 8210 8355,'0'-7'-233,"2"-2"232,2 5 0,3-5 1,5 4 432,1-2 1,3 4 0,2-1-268,1 3 0,2-1 1,4 0-1,0-3 1,1 3-136,3 0 1,3 1 0,7-2 0,6-2 14,4-2 1,10 3 0,5-5-1,7 0-129,7-2 0,14-2 0,0 1 0,5 1-26,-47 7 0,2 0 0,0-2 0,0 1 1,4 1-1,0 1 0,-1-1 0,0-1 78,-1 1 1,0 0 0,1 3 0,0-1-1,0 0 1,-1 0 0,1 1 0,-1 0-12,-3-2 0,1 1 1,4 2-1,0-1 0,36-3 1,-2 1-42,-2-1 0,-10 3 1,-3-5-1,-9 2-118,-7 0 0,-8 0 1,-8 2-1,-3 0-86,-4-3 0,-9 0 0,-2 2 0,-7-1-513,-4 1 801,-7-4 0,4 1 0,-4-7 0</inkml:trace>
  <inkml:trace contextRef="#ctx0" brushRef="#br0" timeOffset="135451">23304 7925 7934,'0'-12'322,"0"-1"1,1 5 290,4 0 0,-3 4-142,7-5 0,-1 7 472,4-3-662,-5 4 0,-1 2 0,-8 4-113,-2 3 0,3 3 1,-5 1-1,2 1-14,0-1 0,0 1 0,4-1-213,0 0 0,0-3 1,0-1-1,1 0 1,3-1-146,5-3 0,2-2 1,1-2-1,0 0-49,1 0 0,-1 0 0,1-2 0,-2-2-48,-3-4 0,2-3 0,-6-2-108,-2 1 1,-2 0 0,-4 0 0,-5 3-412,-6 1 1,-5 5-1,-5-3 1</inkml:trace>
  <inkml:trace contextRef="#ctx0" brushRef="#br0" timeOffset="136262">20179 7503 8355,'4'-12'4,"0"0"1,1 1-1,-2 1 1,1 2 0,0-1-1,1 1 622,-1 0-475,0 5 1,-4 3-1,1 8 1,2 3 2,1 2 0,0-1 0,-2 1-177,2-1 0,-2 0 1,5 1-1,0-1-124,0 1 0,-3-2 1,5-2-17,0 0 0,2-7 0,2 2 95,-1-2 0,-4-2 1,-1-2-1,0-2-4,0-4 1,-3-3 0,3-1 0,0-2 67,0-3 1,-3 4 0,3-4 0,-2 3 11,-2 2 1,0 1-1,0 1-62,1 2 0,0 6 47,-4 2 1,4 7 0,2 10-1,-1 4-235,1 2 1,3 2 0,-1-2-239,3-2 0,7 2 0,2-3 0</inkml:trace>
  <inkml:trace contextRef="#ctx0" brushRef="#br0" timeOffset="137021">23168 7218 8355,'0'-12'-27,"0"-1"1,1 2 0,2 2 119,1 0 1,5 7 0,-2-4 0,2 2 0,-1 0 0,2 1 232,1 2 1,-5 6 0,0 5-273,0 5 0,-5 0 1,4 6-1,0 1 0,-1 1 5,-2 2 1,4-4 0,-1 0 0,1-1-75,-1-1 1,1 4 0,-2-7 21,4-1 1,3-7 0,2-3 13,-1-4 1,-4-2 0,1-4 0,0-3-79,2-3 1,2-3-1,-1-2 1,-1-5-84,-2-2 1,2-2 0,-3 0-1,3 0-245,1 1 0,-3 0 1,-3 3-1,1 5-1133,0 2 1312,-4 7 1,8-4 0,-4 4 0</inkml:trace>
  <inkml:trace contextRef="#ctx0" brushRef="#br0" timeOffset="144271">20464 8186 8239,'-2'-7'-1128,"0"1"1342,-2 1 0,-1 2 0,7-5-123,2-2 1,7-1 0,7 0-1,1 1 1,3 3 0,3 0 0,3 2-1,2-1-84,2 4 0,1 0 0,4 2 1,0 0-1,2 2-359,2 2 1,0 1 227,9 4 1,0 0 0,10-3 0,5-1 0,1 1-52,2-3 1,13-2-1,3-1 1,6 0 93,2 0 0,-41-2 0,0-2 0,1 1 0,1-2 115,3 0 0,1-1 0,0-1 1,0 0-1,3 0 0,0-1 0,0 0 0,0 0 1,0 0-1,0 0 28,0 2 0,0-1 0,-4-1 0,-1-1 0,0 1 0,-2 1 0,40-5-1,-11 2 0,-11 7 1,-13-1-1,-7 3 98,-8 1-546,-7 0 1,-6 0-1,2 0 1</inkml:trace>
  <inkml:trace contextRef="#ctx0" brushRef="#br0" timeOffset="145067">21506 8545 8355,'0'-8'128,"0"0"26,0-2 0,-6 5 0,-2 0 0,-3 5 0,-2 5 0,1 3-51,0 3 1,-1 3 0,1 2 0,-1 3 0,1 2-66,0 0 0,1-5 0,2 4 0,5-2-74,3-3 1,1 3 0,1-2-286,3-1 1,3-2 0,6-5 0,-1-3-87,0 1 0,1-5 0,1 3 1,1-2-206,1-2 1,2-4 584,-1 0 0,2-6 0,6 3 1</inkml:trace>
  <inkml:trace contextRef="#ctx0" brushRef="#br0" timeOffset="145401">21878 8310 8355,'1'-13'118,"3"1"1,-2 3 109,2 1 0,-3 11 1,-2 1-1,-2 6 0,-1 2 0,-6 5 0,2 1 0,-3 1-27,-1 3 0,-1 6 0,1 2 0,-1 2-124,1 2 1,1 2-1,3 2 1,2 2-421,1 2 0,3-1 0,-2-5 0,3-2-9,1-1 0,5-5 0,3 1 0,4-4 50,0-5 1,0-2 0,1-5-729,-1-1 759,1-5 0,4 4 0,3-4 1</inkml:trace>
  <inkml:trace contextRef="#ctx0" brushRef="#br0" timeOffset="145782">22014 8719 7905,'0'-13'42,"0"1"0,2 4 108,2 0 1,3 5 0,5-1 0,0 2 0,1 2 0,-1 0 0,1-1-348,-1-3 0,0 2 0,1-2 175,-1 3 1,-4-3-1,-1-2-183,-1-1 0,-2 3 0,-5-3 147,-4 2 1,-1-4 0,-7 5 185,1 2 0,-1 0 1,1 2-35,0 0 0,3 2 1,1 0-1,-2 4 1,1 1 4,0 2 0,0 4 0,5 2 0,1 2-24,2-2 0,1 3 0,0-2 1,0-1-166,0-1 1,1-2 0,4 1 0,6-2-248,5-3 0,4-1 0,-2-4 1,0 1-92,0-1 0,0-2 1,-3-1 318,2 0 0,-1-5 0,-3-2 1</inkml:trace>
  <inkml:trace contextRef="#ctx0" brushRef="#br0" timeOffset="146071">22324 8347 8355,'0'-13'24,"2"6"1,2 3-1,4 4 1,2 4 627,-2 5 0,3 3 1,-3 3-380,3 2 0,2 5 0,-1-1 0,0 2 0,1 3-101,-1 3 0,-1-1 0,-2 3 0,-4 1-431,1 0 1,-5-3 0,3 2 0,-3 1 67,-1 0 1,-5-1-1,-3 3 1,-5-4-400,-3 0 1,1-4 0,-7 5-1,-2-2-535,1 0 762,-10 0 0,6-5 0,-10 1 1</inkml:trace>
  <inkml:trace contextRef="#ctx0" brushRef="#br0" timeOffset="159832">23242 6362 7727,'0'-12'0,"0"0"-24,0-1 1,0 5-1,-1 0 1,-2-2 0,-3 0 199,-1 2 1,3-2 0,-4 6 0,-2 2 0,-1 0-86,-1 2 0,0 0 1,-1 0-1,-1 2 1,-1 2-1,-1 4-67,1 3-23,-5 1 0,6 2 1,-2 1-1,2 3 1,2 0 45,-1 0 1,2-1 0,3-5 0,4 0-25,3 1 0,2-2 1,3-3-15,4-4 0,3-2 0,2-2 0,1-2-50,2-2 1,-2-3-1,2-5 1,0-1-25,0 1 0,-6-2 1,2-1-1,-1-3-5,0-1 0,0-2 1,-3-4-1,-2 1 21,-1-1 1,-3-6 0,2-2 0,-3-2 34,-1-3 0,0 1 0,0 0 0,0 0 21,0 0 0,0-1 0,0 2 0,-1 3 63,-3 4 0,2 9 1,-3 5 2,-1 5 1,5 7-60,-3 12 0,-2 0 0,1 13 0,-1 4 0,1 5-53,2 0 1,2 5 0,1-3 0,0 3-87,0 1 0,5 1 0,5-3 0,4-2-37,2-4 0,6 0 1,-1-2-1,2-4-241,2 0 0,-1-5 0,-4-1 244,-3-3 1,2-2-1,0 0 1</inkml:trace>
  <inkml:trace contextRef="#ctx0" brushRef="#br0" timeOffset="160318">23552 6362 6528,'0'13'-2,"0"-5"4,0 0 180,0-5 211,0 3 1,0-8 515,0-2-180,0 3-574,0-5 0,4 12 0,2 2-131,1 3 1,-3 1-1,4 1-53,2-1 1,-3 1 0,1-2-1,0-2 1,0-2 0,1-1 1,-1 2 0,4-4 55,1-1 0,-5-2 1,-1-2-1,0-3 11,0-5 0,-3-3 0,3-3-138,-2-2 0,1-1 0,-4 3 0,3-3-220,-3-1 1,4 3 0,-1-5 0,2 0-259,3 2 0,1 1 1,1 6 439,1-1 1,-1 1-1,1-1 1</inkml:trace>
  <inkml:trace contextRef="#ctx0" brushRef="#br0" timeOffset="162098">20042 6685 8355,'0'-13'0,"0"5"-117,0 0 1,0 4-1,0-4 1,-1-2 0,-3 0 324,-5 2 1,3-2 0,-3 5 0,0-1 8,-2 1 1,-2 1 0,1 4-125,-1 0 0,5 4 0,0 1-66,-2 2 0,1 1 1,-1 5-1,3 1 1,0 1-6,0 1 1,4 2 0,-1-3-1,3 2-149,1-2 0,0-1 1,1-3 46,3-3 1,3-2-1,6-6 61,-1 0 1,1-6-1,0-2 1,1-5 7,-1-3 0,2 1 0,-7-4 0,2-1 6,-2 1 0,-3-2 0,-5-2 0,0 1-31,0 1 1,0 0 0,0-3 0,-1-1 14,-3 0 0,-2-1 1,-3-2-1,0-1-9,0 2 0,2 2 1,0 3-1,0 3 11,0 1 0,3 5 0,-3 5 65,2-2 0,1 8-41,4 6 1,0 4 0,0 13-1,1 1-7,3 1 1,-3 8 0,5 2 0,-1 2-150,4 3 1,2-1 0,1 0 0,1-1-150,-1-3 0,6-4 0,3-7-71,2-1 0,2-6 0,0 3 0</inkml:trace>
  <inkml:trace contextRef="#ctx0" brushRef="#br0" timeOffset="163100">20278 6784 8355,'0'-8'-1667,"0"0"1843,0 5-1,0-3 0,-2 2 240,-2 0 0,3-2-100,-3 2 1,7 4-228,1 0 1,0 6-1,-3 6-65,3 1 0,-2-1 0,2 0 106,-3 1 1,3-5-219,1 0 1,4-5 0,-1 1-40,3-2 0,2-2 0,-2-2 15,-3-2 1,2 1 0,-5-3 0,1-1-21,-1 0 1,-1 3 0,-4-5 15,0 0 1,0 2 103,0-1 209,0-1 0,0 1 117,0 0-294,0 5 0,0 3 1,2 8 1,2 3 1,-1 2-1,4-1 1,0 0-65,-1 1 0,3-1 0,3-1 0,0-1-133,1-2 0,3-5 0,2 1-310,2-3 1,0-1-1,5 0 1</inkml:trace>
  <inkml:trace contextRef="#ctx0" brushRef="#br0" timeOffset="165121">21828 5953 7675,'0'-12'-432,"0"5"449,0 1 65,0 6 0,2-4 1,2 0-1,3 0 1,1 0-1,0 0 1,0 0 183,-1-2 0,-3 6-259,-8 0 1,-3 4-1,-6 6 1,-3-2 9,0 2 1,-6 2 0,1 3-6,-2 2 0,2-1 0,2-3 0,-1-1 1,3-1 22,-1-3 1,1 3-1,6-2 1,1 0 31,2 0 1,4 0 0,-3-3 20,2 1 0,2-5 0,7 3-46,4-4 0,7 3 0,3 0 0,0-1-104,0-2 0,0-1 0,-1 0 0,2 0-107,0 0 0,3 4 0,-4 1 0,0-1-363,0 1 0,3-2 0,-5 5 273,-1 2 0,-1 6 0,-1 4 0</inkml:trace>
  <inkml:trace contextRef="#ctx0" brushRef="#br0" timeOffset="165383">21568 6350 8355,'0'-12'0,"0"-1"-277,5 6 1,2 2-1,7 5 72,2 0 1,0 4 0,4 3-1,2 2-557,2 5 709,1 1 0,5-2 0,2-1 1</inkml:trace>
  <inkml:trace contextRef="#ctx0" brushRef="#br0" timeOffset="174735">8781 5668 8355,'3'-11'-193,"4"1"1,5 3-1,2 0 1,-1 2 0,1-1-1,1 4 1,3 0 0,2 2 37,2 0 0,-3 0 1,2 0-1,1 0 1,1 0-1,2 0 1,0 0 154,0 0 0,-1 0 0,0 0 0,-4 0 0,9 6 0,-2 1 0</inkml:trace>
  <inkml:trace contextRef="#ctx0" brushRef="#br0" timeOffset="174995">8719 5767 8355,'-13'-11'0,"7"3"-87,0-10 0,13 11 0,4 3 0,5 2 0,5 2 0,5 0 0,7 0 0,7 0-395,6 0 1,2-5 0,2-2 0</inkml:trace>
  <inkml:trace contextRef="#ctx0" brushRef="#br0" timeOffset="182490">20861 583 7684,'0'-12'0,"0"-1"0,1 1-106,3-1 1,-1 5 0,5 0-1,2-2 1,1-1 0,3-1-1,1-1 165,1 1 0,6-1 1,1 1-1,3 0 0,3-2 1,0-1-21,1-2 0,3-5 0,7 3 0,1-2 8,-1 1 1,3 4 0,-2 0 0,-1 2-85,-1 2 1,2 5 0,-1 3 0,-4 2-89,-6 2 0,1 6 0,-2 2 0,-2 3 142,-1 1 1,-2 1 0,-2-1 0,-3 2-22,-1 3 1,-1-2 0,-6 4 0,-2 0 127,-1 1 0,1-4 1,3 3-1,1-1-60,-1-2 0,2-3 0,1-2 1,3-1-19,1-2 1,3-5 0,6 1-1,1-3-31,-2-1 0,1 5 0,-1-1 1,2 0-10,-1 1 1,-6-2-1,-1 4 1,-1 0-23,-1 0 0,-1 1 0,-5 5 0,-2-1 4,-3 0 0,-1 5 0,-4-1 0,1 1 44,-1 1 1,2-4-1,-1 4 1,0-2-2,2 1 0,-3 3 0,5-3 0,2-2 17,1-1 0,1 0 0,0 1 1,1 1-46,-1-1 1,-3 3-1,-1 0 1,1 0-52,2 0 0,-2 4 0,-2-1 1,-2 2 12,-2 2 1,2 1-1,1 2 1,-1 1 14,1-2 0,4 4 0,-2-3 0,3 0 20,1-2 1,1-1-1,-1 0 1,2 0 41,2-1 0,0 0 0,4-2 0,2-1-3,2 1 0,0 0 1,1 0-1,-1-2-31,-4 2 0,4 2 0,-5 1 0,0 0-92,-2-1 0,-7-3 1,-4 0-1,0-1-23,-3 0 0,-2 3 1,-2-2-1,-3 2 222,-5 2 0,-2 0 0,0 0 0,2-2-18,0-2 1,2 2 0,-1-2-1,3 2-31,-1 2 1,5 4 0,-3 0-1,2-3 33,2-4 0,0 6 0,0-4 0,2 3-127,2-1 1,-3 3 0,3 1 0,-1 0-33,1 1 1,-1 3-1,4-1 1,0 3 3,0 1 1,0 0-1,2 1 1,-1-1-118,2 0 1,-3-5 0,1-3 0,1-3 126,-3-1 1,4 4 0,-6 0-1,-1-2 69,-2-1 1,-1-1-1,-1 0 1,-3 1 22,-4 3 1,-5-1 0,-5 3 0,-5 0 36,-5-4 1,-5 5-1,3 0 1,0-1 14,-1-2 1,2 0 0,4-1-1,1-2-28,-1 1 0,0-3 0,2-3 0,1 1-87,1 1 0,2 2 0,-3 0 1,1-1 25,-1 1 1,-2 1 0,-2 2 0,-1 1-138,-2-2 0,-4 4 1,2-1 107,0 2 0,-2-3 0,-6 2 0,-1 1 1,-3 0-65,-1 2 1,-1 2 0,-6 3-1,-3 2 50,-4 5 1,-4-2-1,-4 0 1,-2-2 82,4-2 1,-7 2 0,11-4-1,2-3-51,7-4 1,4-3-1,10-6 1,5-3 0,5-1 1,11-7-617,4-7 1,8 3-1,-2 0 1</inkml:trace>
  <inkml:trace contextRef="#ctx0" brushRef="#br0" timeOffset="184141">21444 893 8355,'5'-12'-1105,"2"3"954,5 1 0,2 0 0,1-3 0,3 1 144,2 2 1,0 0 0,5-3-1,0 1 1,0 3 0,1 0-1,3 2 1,3-2-70,-1 0 1,6 0 0,-1-1-1,6 2-37,2 1 1,5 2 0,6-4-1,3 0 85,6 0 1,3-7 0,8-5 0</inkml:trace>
  <inkml:trace contextRef="#ctx0" brushRef="#br0" timeOffset="184321">22510 645 8355,'94'-26'0,"1"-2"0,-1-1 0,-42 14 0,0 0-231,44-14 1,-46 15 0,2 0 197,-1-2 0,1-1 0,-1 3 0,1 1 1,3-2-1,0-1 0,1 2 0,-1 0-29,-3-1 0,0 1 0,3-1 0,-1 2-746,-4 2 0,0 1 1,46-8-1,-4 6 1</inkml:trace>
  <inkml:trace contextRef="#ctx0" brushRef="#br1" timeOffset="185422">21580 695 19318,'-12'0'0,"-1"0"0,6-2-477,3-2 0,10 3 0,5-5 1,5 2-1,5-2 0,5 0 1,6-4-1,6-2 0,5-4 191,3 0 1,6-1 0,-2 5 0,5 0 37,1-1 0,4 1 0,-5 1 0,0 2-44,0 5 0,3-1 1,-3-1 95,1-1 1,-3 3 0,2-3 0,0 0 0,1 1 51,1-4 0,8-1 0,-5-2 1,1 2-290,-2 3 0,-2-1 0,1 4 0,-6 3-179,-5 0 1,0 2 0,-6 0 0,-2 0 471,-5 0 1,2 0 0,-4 0 0</inkml:trace>
  <inkml:trace contextRef="#ctx0" brushRef="#br0" timeOffset="203316">20216 8235 7780,'5'-12'0,"4"1"0,3 1 0,3 3 0,3 0 70,1 0 1,6 1 0,4-4 0,0 3 0,1 0-1,3 2 1,3-1 0,3 3 0,2 2 0,-1-3 0,6 0 0,0 1 0,4 2 0,4 1 0,4 0 0,4 0 0,4 0-65,4 0 0,5-2 1,2-1-65,1-1 0,10-1 0,1 1 88,3-5 1,0 2 0,3-1 0,1-1 0,-3-2 11,6-2 1,-6 5 0,2 1-1,-7 1-102,-5 4 0,-3-4 0,-7 2 1,-6 1-209,-9 2 1,-4 1 0,-13 0 0,-2 0 96,-5 0 0,-9-1 1,-8-2-1,-4-1 74,0 1 0,-6 0 133,-3-1 0,-4 3 1,-4-5-139,-5 1 1,4 2-51,1-5 76,2 5 0,1-7 1,-5 6-1,-6 3-267,-7 3 0,-10 5 343,-4 6 0,-14-1 0,-4 1 0</inkml:trace>
  <inkml:trace contextRef="#ctx0" brushRef="#br0" timeOffset="204125">21965 8099 8355,'-90'8'0,"3"0"-304,-8-5 0,12 3 0,-6-5 269,5 3 0,1-1 1,7 4-1,3-2 193,0-2 0,6 2 0,1 0 1,5-3-9,7 0 0,2-2 1,10 0-24,3 0 1,5 0 0,5 0 0,5 0 40,3 0 1,6 0-152,11 0 0,12 0 1,17-2-1,6 0 21,5-3 0,7 0 0,4 1 0,7-3 50,8 0 1,1-4 0,9 3-1,1-2-51,0 2 1,11-3-1,-3 4 1,7-1-61,2-1 0,-2 2 0,0-2 0,3 2-14,4 1 0,-2-2 1,-2 4-1,-5 1 16,-3 2 0,1-3 1,-5 0-103,-2 1 0,-5 2 1,-5 1-1,-4 0 1,-6 0-91,-5 0 0,-8 0 0,-2 0 0,-6-2 143,-7-2 1,-2 3-1,-12-5 1,-2 2 80,-4 0 1,-6-6 0,0 3 23,-6 0 0,0-4 1,-5 3-1,-3-2 18,-4 2 0,1-3 1,-4 3-1,0-2-2,-2 2 0,-4-2 0,-2 6 0,-2 1-60,-1 2 0,-9 1 0,-2 0 0,-6 0-168,-5 0 1,-12 6 0,-4 2 100,-9 3 0,3-3 1,-6 0-1,-1 2 1,-1 1 154,-2 2 1,5-1 0,-4-1 0,2-1 38,3-2 1,-4 1 0,0 7-1,-1 0 8,4-1 1,-2 3 0,1-1 0,2-1-26,1 2 0,7-3 0,5 5 0,6-2-19,8-3 1,6-1 0,10-2 0,3-1-129,7-3 1,8 3 10,4-2 0,12-4 0,14-1 1,9-2 100,9-2 0,11-5 1,6 0-1,9-2-45,7-3 1,9-1 0,9-1 0,2 0 64,2-1 0,1 1 1,3-1-1,3 1-28,0 0 1,2-4 0,-3 3 0,-1 2-54,0 0 0,3 1 0,-5 0 0,-2 3-32,0 2 0,-13-3 0,3 2 0,-5 1-17,-4-1 0,-3 2 0,-8 4 1,-7 0-372,-8 0 1,-5 1-1,-13 2 1,-7 3-1286,-7 0 1462,-5 3 1,-17 3 0,-3 1 0</inkml:trace>
  <inkml:trace contextRef="#ctx0" brushRef="#br0" timeOffset="205618">8843 5705 8355,'0'-12'-825,"0"5"1,-6 1 0,-2 6 787,-3 0 0,-1-5 0,-1-2 0</inkml:trace>
  <inkml:trace contextRef="#ctx0" brushRef="#br0" timeOffset="205916">8744 5680 6829,'0'-7'647,"5"2"-508,3 5 0,5 0 1,2 0-1,3 0-173,1 0 1,3 0 0,6 0 0,2 0-1,2 0-72,2 0 1,3 0 0,3 0 0,2 0-40,-2 0 1,2 0 0,0 0 0,-4 0-51,-3 0 1,-5 0-1,-5 0 1,-2 0 16,-2 0 0,-7 0 178,-6 0 0,-11 0 0,2 0 0,-11 0 0</inkml:trace>
  <inkml:trace contextRef="#ctx0" brushRef="#br0" timeOffset="206143">8731 5767 8355,'2'-11'-62,"2"3"0,4 4 0,3 2 0,3 2-418,2 0 1,4 0 480,4 0 1,7 0 0,2 0 0,3 0 0,2-1 0,2-2 0,3-1 0,1 0-95,3-2 1,0 5 0,0-3-1,-3 1-234,-2-1 0,-2 3 225,-7-4 1,-2 4 0,-6 1 0</inkml:trace>
  <inkml:trace contextRef="#ctx0" brushRef="#br0" timeOffset="214543">3770 4204 8355,'-12'-6'0,"0"-4"0,-2 4-522,-3-1 1,-2 5 0,-6-2 451,0 2 1,-5 6 0,-3 2 0,-2 1 0,0 2 0,0 1 0,-1 0 0,3-2 69,2 2 1,-3-4 0,6 3 0,0-1 1,2-1 0,1 4 0,0-3 0,2 2-8,2-2 1,2 7 0,4-2 0,-2 0-52,2 1 0,-3 3 1,0 1-1,0 1 7,0 3 1,-2 0 0,2 0 0,0-1 43,0 1 1,-3 1 0,5 2 0,-1-2 19,-1-2 1,4 3 0,-3-4-1,0 4 20,0 0 0,1 1 0,4 0 1,-1 0 21,1 0 0,-1 0 1,1-1-5,0 1 0,-1 0 0,1 0 0,1 0 0,1-1-9,2 1 0,1 0 1,-1 1-1,2 2-23,1 1 1,2 1-1,-4-2 1,0 0-47,0 0 0,3 2 0,-3 1 1,2-1-20,2 0 1,0 5 0,0-2 0,-1 1 29,1-1 1,2 3-1,0-4 1,-2 1 9,-1 0 1,0-1 0,2 2-1,0-2 19,-3-2 0,1-1 0,4-5 0,0-2 1,0-2 1,2 0 0,2 0-1,4-3 26,3-3 1,1 2-1,1 1 1,-1-2-27,1-1 0,0 2 1,3 2-1,0 0-10,-1 0 1,0 4-1,1-3 1,0 2-27,-1-1 1,-1 0 0,-1 2 0,-1-3-5,0-1 1,1 3 0,-1-5-1,2-1 19,2-1 0,0 3 0,3-2 0,0-3 5,0-2 0,2-2 1,4 3-1,0-3 33,0-3 0,5 0 0,3-1 0,3-1 5,1-2 1,0-1 0,2 0-36,2 0 0,-1 0 0,4 0 0,-1 0 0,-3 0-6,-2 0 1,-2 0-1,-1 0 1,-4 0-32,0 0 0,2 2 0,-4 1 0,-2 1 27,0-2 0,1 1 1,1 0-1,-1 2 8,-2 2 0,-1-4 0,1 1 0,2-2 1,1-2 1,1 4 0,-3 0 0,4-1 0,1-2 1,1-1 0,4 0 0,0 0 11,0 0 0,-4-4 1,0 0-1,2 1 29,1 2 1,-3 1 0,0 0 0,0 0-25,-1 0 1,3 0 0,-3 1-1,1 2-2,0 1 1,-4 0-1,3-3-33,-2 4 1,0-4-1,-1 3 1,3-3 0,1-1-6,0 0 0,-1 2 0,2 1 1,-1 1-14,2-2 0,-3 1 1,1 0-1,0 1 19,-2-1 1,4-2 0,-6 1 0,-2 0 9,0 2 1,2 1 0,-1-5 0,0 0-7,-2 0 1,3 0 0,0 0 0,-1 0 34,-2 0 1,-1 0 0,-1 0-6,1 0 1,0 0 0,0 0 0,0 0 0,1 0 0,3 0 0,-2 0 0,5 0 0,0 0-31,-1 0 1,0 0-1,3-2-38,1-2 0,3 3 0,-5-3 0,3 2 0,1 2-11,1 0 1,-1 0 0,0-1 0,-1-2 34,-3-1 0,3 0 0,-5 4 0,2-2 33,1-2 1,-3 3-1,4-3 1,-2 1-1,1-1 0,-1 3 0,3-5 0,3 2-19,-1 0 1,5-5-1,0 4 1,-1-1-24,1 1 0,4-1 1,-3 4-1,2-4 39,-1-1 0,-5 3 0,3-3 0,-3 2 13,-3 2 0,6-3 0,-8 2 0,1 2-1,0 0 1,1-2 0,-6 0 0,0 0 43,4-2 0,-4 5 1,1-5-1,0 2 6,0 0 0,-3-6 0,2 4 0,1-3-48,0 1 0,-5 4 1,2-3-1,-3 2-21,-1 2 0,0-3 1,0 1-1,-2-1-15,-2 1 0,2-1 0,-3 3 11,-1-1 1,3-1 0,-6 2-1,1-1-2,1 1 1,-4-2-1,2 1 1,-1-1-1,0 1 6,2 0 0,0-1 1,-5 2-1,0-3-7,1-1 0,1 5 1,1-4-1,1 2-12,-1 0 1,-1-6-1,-1 3 1,-2-1-20,-3 0 1,3 0 0,-3-5 0,3 1-12,2-1 1,0-3 0,3-2 0,0 0-5,-1 0 0,3-3 0,-1 3 0,-2-1 4,-1-3 1,-2 3 0,0-2-1,1-1 41,-1-1 1,-4-2 0,-1 1 48,-1 4 1,-1-8 0,-2 3 0,1-1 75,-1 0 0,3 3 0,-2 1 0,-2 1 0,0-1-21,-2-2 1,4 0 0,0-1 0,-1 0 0,0 0-112,1 0 1,-3 1 0,5 0 32,-1 4 1,-3-4 0,2 3 0,-2-1-43,3 2 0,-4-4 1,3 5-1,-3-2 46,-1 1 1,-4-1-1,-1-4 1,-2 0 54,-3 1 1,1-1-1,-1 0-66,2 0 0,-1 3 1,-2 0-1,3-1 0,3 1 1,0 0 35,1 2 1,0-3-120,4 2 1,2 2 0,0 0 0,2-1 39,-1 1 0,3 2 0,-2-2 1,-1 0-1,-2 0 30,-1-3 0,0 2 1,0 1-1,0 0-4,0-1 0,-1 1 0,-4-3 1,-3 3 62,-3 1 1,0-4-1,2 2 1,0 0-44,0-1 0,2 0 0,0-3 1,1 0-14,4 4 0,-4-4 0,2 5 1,0-2 4,-2 0 1,5 2-1,-5-3 1,2 3 9,0 1 1,-6 0-1,4 3 1,-1-2 1,-4 1 0,2 3 0,-3 0 0,-3-3-29,-2 0 1,1-1-1,2 5 1,-1 0-3,-2-1 0,1 1 0,3-2 0,1-1 15,0-2 1,-1 1-1,1 3 1,-1 1 10,1 0 0,0 1 0,-1 1 1,-1 3 6,-2 1 1,-3-2 0,-6 3 0,0-1-15,0 1 0,-4 1 0,-1 4-47,-2 0 0,5 0 0,-4 0 0,2 0 0,0 0 0,2 0-9,1 0 0,1 0 1,0-2 39,0-2 1,5 3 0,0-4-1,1 4 18,0 1 1,-1 0 0,-2 0 0,2 0 8,-2 0 0,0 0 0,0 0 0,1 0-7,-1 0 0,-6 0 0,-1 0 0,2 0-42,1 0 0,-3 4 1,-2 0-1,0 1 5,-4 0 0,3-4 0,-1 5 1,0-2 15,2 0 1,-1 0 0,4-2 0,-2 0-4,-2 3 0,-1 3 1,-4-3-3,0 2 1,-4-3-1,-1 5 1,1 0-20,-2 2 1,0 2 0,-3-2-1,1-2 1,1 0-11,0 0 1,4 1 0,-1 0 0,2-2-3,2 2 1,1-4-1,2 1 1,1-1 38,-2-3 0,1-2 0,-1-1 0,4 0 86,0 0 0,-3 0 1,2 0-1,-1 0 22,0 0 0,0 4 0,-4 0 0,1-1-43,3-2 0,-7 3 0,3 2-73,-2 1 1,3-4 0,2 1-1,-2-1 2,2 1 1,-1-3 0,-2 3 0,0-2 0,0-2 22,-1 0 1,-3 0 0,-2 0-1,-1 0 31,-3 0 1,-1 0-1,-1 0 1,-1 0 0,0 0 1,1 1 0,-2 2-1,0 1-8,1-1 0,-6-1 1,5 1-1,-3 1-35,-1-1 1,1 3 0,4-1 0,1 1-8,-1-1 1,1 3 0,-2-2 0,0-1 15,1 1 0,-6-1 0,5-2-55,-5 1 0,7 0 0,-2-4 0,1 0 1,5 0 3,1 0 0,-2 0 0,5 0-336,1 0 252,7 6 0,-9 1 0,4 5 0</inkml:trace>
  <inkml:trace contextRef="#ctx0" brushRef="#br0" timeOffset="222135">22275 2294 7883,'0'-12'41,"1"4"1,3 1-1,4 1 115,3 4 0,-2 0 0,-1 2 1,2-1-1,1-2 0,1-2 1,0-1-52,1 1 0,5-5 0,2 2 0,4-2-86,1 2 1,2-3 0,5 2 0,5-2-111,2-1 0,5 0 1,3-2-1,2 0 56,1 2 1,2-4 0,-6 8 0,2-3-29,2-1 0,5 4 0,1-1 33,1 0 1,3-2 0,-2-2 0,3 1 0,1-1 30,0 1 1,0 0 0,0-1 0,-2 2-22,-2 3 1,2-2 0,-8 5 0,-2-1-64,-4 1 0,-6-4 0,0 4 1,-4-1-46,-3 1 1,-5-1 0,1 4 0,-4-4 102,-5-1 1,2 0 0,-5-2 0,-2 2-46,-1 1 0,-3 1-120,-3 1 1,-13 2 0,-12-1 0,-6 6-105,-6 6 1,-7 3 158,-6 4 0,-10-2 0,1 4 0</inkml:trace>
  <inkml:trace contextRef="#ctx0" brushRef="#br0" timeOffset="222476">22423 2133 8312,'0'-12'-35,"2"5"0,2 3 0,4 2 0,5 2 0,3 0 1,3 0 225,1 0 1,7 0 0,-1 0 0,3 0-150,2 0 1,7 0 0,0-1 0,1-2-10,4-1 0,-3-6 0,6 2 0,-1-1-61,-1 0 1,4-2 0,-1 3-1,4-3-27,3-1 0,5-1 0,-1 1 1,3-1 39,1 1 1,-2-3-1,0 1 1,-4 3-18,-1 0 0,3 0 0,-3-1 0,-1 1-239,-3 2 0,-4 4 0,-11 5 1,-5 0-191,-6 0 1,-5 5 0,-8 2 0</inkml:trace>
  <inkml:trace contextRef="#ctx0" brushRef="#br0" timeOffset="229863">22151 2431 7950,'0'-13'-292,"0"1"307,0 0 1,0 3 428,0 1-215,0 5-227,0 3-56,5 7 1,2 0 113,5-3 1,-5-4-1,-1-4-22,-1-4 1,-3-3 0,2-3-1,-1-1 29,1-2 1,-3 1 0,3 3-39,-2 1 1,-4 1 0,-2 3-1,-4 4-90,-3 2 1,-2 4 0,1 2 0,-2 5-47,-2 7 1,3-3 0,-1 5 0,6 0-172,3 3 0,1-2 1,5 0-1,4-1-73,8-3 1,10 5-1,9-1 1</inkml:trace>
  <inkml:trace contextRef="#ctx0" brushRef="#br0" timeOffset="237126">20117 10505 8355,'-6'-13'85,"-2"2"0,-3 2 0,-2 2 0,0 1 0,-3 5 63,0 4 0,-6 4 0,1 5 0,-2 2 0,-1 2 0,2 4 0,3 0 9,1 1 1,2 0 0,5 5 0,2 1-1,5 2 1,3 0 0,1 0-194,0 0 1,7 0 0,4-6 0,5 0-373,3-3 1,2-5 0,5 2 0,2-5-355,1-3 1,1 0 0,-2-5 478,1-1 0,5-7 0,-2-3 0</inkml:trace>
  <inkml:trace contextRef="#ctx0" brushRef="#br0" timeOffset="238028">20340 10778 8214,'0'-13'0,"0"1"0,0-1 0,-2 1 206,-2 0 0,-3 5 0,-5 3 0,0 2 0,-1 2 0,1 2-234,-1 2 0,1-2 1,0 7-1,-1 0-1,1 2 0,4 2 0,1-1 0,1 1-30,3-1 1,-2 5 0,1-1 0,1-1 1,2-1 0,6-2 0,3-1-128,3-2 1,2-4 0,1-5 0,2 0 1,-2 0 0,2-1-1,-2-3 94,-1-5 1,-1-2 0,-1-1-1,-3 0 1,-4-1 0,-2 1 0,2 4 1,0-1 66,-1 0 0,-7-2 405,-5-2 1,3 6-77,-3 3 0,7 4-207,-3 4 1,4 3 0,1 6-45,0-1 0,4-4 0,2 1 1,-1 0 8,1 2 1,3-2 0,-2-1-88,0 1 1,4-2 0,-3 0-1,3-1 1,2-4-64,-1 0 0,1-2 0,-1-2 1,0-2 17,1-4 1,-1-3-1,1-1 1,-2-1-17,-3 1 1,3-1 0,-4 1-1,0 0-65,-3-1 0,1 5 0,0 0 49,-3-2 0,0-1 93,-2-1 1,1-1 144,3 1 0,-1 5-128,5 3 1,-4 2-1,5 4 52,0 2 1,-2 1 0,1 5 0,2-2 0,0 2-85,-2 1 0,3 1 0,-4 2 1,0 1-170,-3 2 0,1-1 0,0-3 115,-3-1 0,0 1 0,-2-1 56,0 0 1,-6-1 0,-2-2 0,-2-4 64,2 1 0,-3-5 0,3 3 0,-3-2 231,-2-2 1,5 0-114,0 0 1,6 0 0,2 0-263,7 0 1,10-6 0,2-1 0,2-1 2,-1 0 1,1-1-1,4-3 1,-2 1-120,-2 3 1,2-6 0,-3 3 193,-1-3 1,3 3 0,-5-5 0,-2 0 0,-1 1 103,-2-1 1,-1-1 0,-3 5 0,-2-1 41,-1 1 0,-3 0 0,2-1 19,-3 1 1,-6 5 0,-4 3 73,-2 2 0,-1 2 0,0 0-97,-1 0 1,6 6 0,3 4 0,3 3-149,1 4 0,0 1 0,0-2 0,0 4-155,0-1 0,4 4 0,1-3 0,2-1-12,3-3 0,2-2 1,3-1-1,3-2-198,2-3 0,6-3 0,6-5 0</inkml:trace>
  <inkml:trace contextRef="#ctx0" brushRef="#br0" timeOffset="238591">21779 10505 8355,'-6'-7'-208,"-2"3"1,1 2 0,-1 4 400,-2 2 0,3 4 0,0 7 1,0 3-48,0 2 0,5-4 0,-4 5 0,2 1 47,0 1 1,0 2 0,4 0 0,0-2-252,0-2 0,1 1 0,2-5 0,2-4-46,2-3 0,3 0 1,5-6-1,2-3-23,-2-4 1,3-4 0,0-6-1,-1-2 51,1-2 0,0-5 0,-3 1 0,2-2 56,-2-2 1,-1 0 0,-3 0-65,-3 1 1,2-1 0,-6 0-1,-1 0 1,-2 0-108,-1 1 1,0-1-1,0-1 1,-1-2 105,-3-1 1,-3 4-1,-6 6 1,1 2 108,0 6 1,-5 0 0,0 7-1,1 3 244,-2 4 1,4 8-1,-2 7 1,2 1-191,2 3 1,0 1 0,3 2 0,2 0 0,1 0-108,4 0 0,2-5 0,4 0 58,4-3 1,7 0 0,3-6 0,1-3-455,4-4 1,0-2-1,2-2 69,0 0 0,-1 0 0,1 0 1</inkml:trace>
  <inkml:trace contextRef="#ctx0" brushRef="#br0" timeOffset="242054">22647 10430 8273,'0'-12'0,"0"0"865,0-1 0,0 5-385,0 0 1,-6 6 0,-2 1 0,-3 5-809,-2 3 1,1 1-1,-2 6 1,-1 1-1,-3 2 156,-1-2 1,4 3 0,-3-2-1,1 1 111,1 1 0,-1-5 0,5 5 0,-1-2-9,1-4 0,1 3 0,1-7-7,2 3 0,7 0 1,1-2 62,7-5 1,4-3 0,2-1 0,3 0-40,0 0 0,6 0 1,-1-1 137,2-3 0,3 2 1,2-2-1,0 3 1,-4 1 22,-2 0 1,-1 4-1014,4 0 1,0 6 0,-1-3 0</inkml:trace>
  <inkml:trace contextRef="#ctx0" brushRef="#br0" timeOffset="242587">23217 10530 8355,'0'-20'0,"0"-2"0,0 6 0,0 1 27,0 1 1,0 6 158,0-1 1,-1 6 0,-3-1-13,-5 3 0,-7 6 1,-2 4-27,3 2 1,-6 1-1,9 1-80,-2-1 1,0 0 0,3 2-1,1 1 1,2 2 6,-1-2 1,3-1 0,2-2 0,3 1-216,1-1 1,0 0-1,1-1-70,3-2 0,3-4 0,5-5 0,1 0 32,-1 0 0,2-5 0,1-5 0,2-4 45,-2-2 0,-3-2 0,-2 1 0,-3-2 57,-2 0 0,4-5 0,-5 4 1,0-5 55,1-4 1,-3 3 0,2-5 0,-3 1-33,-1-3 1,4-3-1,0-1 1,-1 1 11,-1 3 0,-2 0 0,0 7 1,0 4 29,0 2 1,0 8-1,-2 5 1,-1 3 84,-1 5 1,-4 6 0,3 10 0,-1 3-7,1 4 1,-1 5 0,3 1 0,-1 2 18,1 2 1,2 2 0,2 1 0,2-1-240,1-3 1,7 2 0,0-5-1,4 0-226,1 1 1,2-4 89,-2-6 1,6 2-1,-3-3 1</inkml:trace>
  <inkml:trace contextRef="#ctx0" brushRef="#br0" timeOffset="243038">23515 10728 8355,'0'-7'941,"0"2"1,0 6-704,0 3 0,0 3 1,0 5-277,0 1 1,0-1 0,0 1 0,1-1-61,3 0 1,-1-1 0,4-1-1,0-3 34,0-1 1,-3 2 0,4-4-482,2-1 0,1-3 250,1-4 0,-3 1 0,-1-5 1,0-2 78,-1-1 1,3-2 0,-5 1 193,2 0 0,-4 3 92,1 1 1,-3 7 250,-1 1 1,0 5 0,0 8 0,0-1-284,0 0 1,4 1 0,2 1-448,1 2 0,2-2-156,8 2 1,-3-7 0,4-4 0</inkml:trace>
  <inkml:trace contextRef="#ctx0" brushRef="#br0" timeOffset="246716">22312 2096 8355,'-8'-4'-1603,"-1"0"762,7 0 740,-4 4 118,6-6 0,1 5 0,4-3-144,3 2 127,-3 2 0,1 0 0,-6 0 0</inkml:trace>
  <inkml:trace contextRef="#ctx0" brushRef="#br0" timeOffset="247206">22324 2046 8355,'-4'-12'-260,"0"0"1,-4-1-1,2 1 353,-1-1 0,5 5 0,-4 1-136,1 2 0,-2 1 1,-6 4-1,1 1 0,-1 3 1,1 4-1,0 3 36,-1 2 0,-3 5 1,-2 1-1,0 2 44,0-1 1,1 1-1,5 4 1,0-2-22,-1-2 0,1 2 0,1-2 0,1 4 33,2 4 0,4 2 1,-3 7-1,1 0 74,4 4 0,0-2 0,2 4 0,2-3-101,2-5 0,8 0 0,9-9 0,2-2 57,2-3 1,5-12-1,3-2-86,3-5 1,3-5 0,1-3 0,1-8 0,-1-7-33,-1-8 1,-4-8-1,-3-5 1,-6 0-63,-4-2 0,-11 3 0,0-4 0,-5 1-46,-7 3 0,-6-3 1,-10 2-1,-4 1 65,-2 2 0,-6 6 0,-1 4 0,-2 6-69,-2 6 1,-2 7 0,-3 8 0,1 7-449,0 6 519,-2 9 0,14-2 0,-4 6 0</inkml:trace>
  <inkml:trace contextRef="#ctx0" brushRef="#br0" timeOffset="247880">24160 1513 8355,'-6'-11'0,"-1"1"-520,0 2 1,-4 1 567,3-1 1,-3 1 0,-1 4 0,-1-1 0,1 1 0,0 2 0,-1 1-1,1 0 156,-1 0 1,1 4 0,0 2 0,-2 1-174,-3 2 0,3 4 0,-2 2 0,2 1 35,2 0 0,-1 3 0,1 1 0,0 4 6,-1 1 0,1 6 0,-1 5 1,2 6 23,3 2 0,3 0 0,5 3 1,0-5-67,0-3 0,6 0 1,7-11-1,6 0-16,5-2 0,0-11 0,4-4 1,2-4-1,6-4-136,3-2 1,-2-7 0,7-7 16,-1-6 0,-2-9 0,-4-2 1,-1 0-49,-3-1 0,-7-3 0,-8 1 0,-4-2-14,-7 2 0,-4-1 0,-5 3 0,-3 0 0,-8-2-269,-6 1 0,-10 3 103,-4 8 180,-8 4 1,-9 10-1,-6 1 1</inkml:trace>
  <inkml:trace contextRef="#ctx0" brushRef="#br0" timeOffset="252661">22138 2431 8355,'-7'-6'-2090,"-4"5"1559,10-5 531,-5 12 0,6 1 0,0 5 0</inkml:trace>
  <inkml:trace contextRef="#ctx0" brushRef="#br0" timeOffset="252902">22299 2456 8355,'-12'0'0,"0"0"-656,-1 0 1,1 5 0,-1 2 0</inkml:trace>
  <inkml:trace contextRef="#ctx0" brushRef="#br0" timeOffset="260498">24123 10654 8355,'6'1'-282,"-1"3"0,-4 4 192,-1 3 0,0 2 1,0 1 37,0 2 0,0-1 0,0 5 0,0-2 1,0-2-1,1 1-817,3-1 717,-2 1 0,9-5 0,-4 0 0</inkml:trace>
  <inkml:trace contextRef="#ctx0" brushRef="#br0" timeOffset="260967">24532 10468 8355,'-6'-13'0,"4"1"146,-7-1 1,7 5 0,-4 1 0,1 2 47,-4 2 1,-2 2 0,-1 1-67,-1 0 1,2 5-1,2 5 1,0 4-232,0 2 1,-2 6-1,0-1 1,1 1-32,2-2 0,1 3 1,-3-6-1,3 1 2,2 0 0,1-1-62,4-5 1,5-5 0,4-4-1,3-6 132,5-5 1,-2-5-1,4-2 1,0-3 1,1-1 0,-5-2 0,1-3 0,-2-1 5,-2 0 1,-1 0 0,-2 0-1,-4 1-48,1-1 0,-5-6 1,3 0-1,-2-2 53,-2 0 1,0 1 0,0-1 0,-2 4 45,-2 3 1,-3 6 0,-5 5 166,-1 6 0,1 3 0,0 9 1,1 4-88,2 5 0,0 13 0,3 0 0,1 2-68,-1 4 1,2 0 0,4 7 0,0-3-13,0-2 0,1 6 1,4-5-1,3 0-110,3-3 1,5 2-1,2-4 1,0-1-268,0-2 0,4-1 0,-3 0 0</inkml:trace>
  <inkml:trace contextRef="#ctx0" brushRef="#br0" timeOffset="261299">24780 10691 8355,'-7'0'253,"1"0"1,6 1-1,0 3 154,0 5 0,2 2-431,2 1 0,-1 2 0,4 1 0,-2 3 0,-1 0 84,2 0 1,-5 0 0,3-3-1,-1 1-348,1-1 1,-2-5 0,3-3 133,1-1 0,-4-2 0,7-4 53,0 0 1,5-10-1,0-2 1,-3-4-13,0-1 0,0 1 0,1-4 1,1-1-74,-1 2 1,1-5 0,-1 4-1,0-2-164,1 1 1,-1-2-1,1 3 1</inkml:trace>
  <inkml:trace contextRef="#ctx0" brushRef="#br0" timeOffset="266557">22386 2294 8355,'-16'-1'0,"-1"-2"0,3-2 83,5-2 0,-1-1 1,6-5-34,1 1 1,3-1 0,4 1 0,6 0 0,5-1 0,6 1 0,4-1 0,2 1 0,3 1-112,2 3 0,1-2 0,4 5 1,2-1 77,2 1 0,3 0 0,7 5 0,2 0-71,1 0 1,9-4 0,0 0 0,4 1 19,0 2 1,9-5 0,-2-2 0,3-3-101,3-1 0,-8-1 0,4 1 0,-3 0 102,-4-1 0,0 2 0,-17 2 0,-5 2-67,-9 1 1,-7 2 0,-11 4-36,-3 0 0,-9 5 1,-5 2-1,-6 0 31,-5-3 0,-9 3 0,-3 0 0,-4 1 10,0 1 1,-1-5-1,0 3 1,0 0-174,0 0 0,3-3 266,-3 4 0,3 0 0,-8 5 0</inkml:trace>
  <inkml:trace contextRef="#ctx0" brushRef="#br0" timeOffset="266859">22820 2170 8355,'-24'-12'50,"4"0"64,2-1 1,17 6 0,6 3 0,9 3-104,7 1 1,5 0-1,7 0 1,8 0-68,6 0 1,13-2 0,4-2 0,7-3-1,7-1 1,5 0 0,6-2 0,2 1-629,2 0 1,3-2-1,-2 4 1</inkml:trace>
  <inkml:trace contextRef="#ctx0" brushRef="#br0" timeOffset="272753">21146 12427 8355,'0'-12'-233,"0"3"107,0 1 0,-1 4 282,-4-4 0,3 5 0,-7 0 0,0 6 0,-1 5 1,1 3 78,0 2 1,6 1 0,-2 2 0,1 5 0,0 2 0,1 2 1,2 0 0,1 4-220,0 0 0,0 4 0,1-4 0,3-2-54,4-1 1,2-2-1,1-3 1,0-5-81,3-2 0,5-7 1,-1-3-1,1-3 29,3-1 0,2-1 0,1-5 0,-2-6-102,-2-7 0,1-5 0,-4-2 0,0-3 133,0-4 1,-2-3 0,-5-2-1,-1-2 10,-2-2 1,-5 0 0,-1 3 0,-4-1 18,-7 0 1,-2 8-1,-2-3 1,-2 3-3,-2 4 1,-5 8-1,1 3 1,-2 5 245,-2 3 1,0 5 0,0 8-1,2 5-79,2 2 1,2 7-1,5 2 1,0 4-117,3 1 0,7 3 1,0 1-1,3-1-78,1-2 1,7 2 0,5-2 0,7-4-462,5-3 1,9 1-1,1-7 1,1-3-422,1-3 705,-1-3 1,-3-4 0,-2 0 0</inkml:trace>
  <inkml:trace contextRef="#ctx0" brushRef="#br0" timeOffset="273386">21878 12440 8355,'-2'-9'0,"-2"1"334,-4-2-255,2 5 1,2 1 0,8 6 0,5 4 0,2 1 0,1 3 0,1 1-86,-1 1 1,6 0 0,3 1 0,2-1 0,2 1 0,0-1 0,-1 0 0,1-1-248,0-2 1,0 0 0,0-5 0,-1-1-2,1-1 1,-1-2 0,-4 0 0,-3-2-105,-3-2 271,-2 3 1,-6-5 0,-6 8 0,-7 2 72,-4 4 0,-6 3 0,-1 1 0,0 1 303,0-1 0,-4 5 1,3 1-1,-2 1-152,1 3 0,-1 1 1,-4 2-1,2 0-145,2 0 0,-2 0 0,3 1 0,1 1-584,3 2 1,-4 0-1,1-4 1</inkml:trace>
  <inkml:trace contextRef="#ctx0" brushRef="#br0" timeOffset="276291">23354 12316 8355,'-6'-11'-179,"-1"1"0,-1 3 1,0 0 16,-2 0 267,-7 4 1,4-2-1,-4 5 1,3 0-1,1 0 1,-3 1-1,-1 3 1,-1 5-34,0 2 1,1 3 0,5 1 0,1 3-1,1 1 1,3 2 0,2-1-70,2 1 0,2-5 0,1 4 1,1-2-1,3-3 0,4-1-123,3-2 0,2-4 77,-1 1 1,5-7 0,-1 2-1,1-2 17,1-2 0,-5-10 0,4-2 1,-2-3-20,2-3 0,-4-2 1,4-4-1,-3-1 72,-2 0 1,-4-4-1,1-1 1,-1-1-70,-1 1 0,0-4 1,-4 1-1,1-5-132,-2-3 1,0 2 0,-2-3 0,-2 2 107,-2 3 1,-1-2 0,-5 10 0,2 3 37,-2 4 1,-1 5 0,-1 9 0,-1 4 127,1 2 1,0 12-1,-1 4 1,2 5-15,3 7 1,-2 1-1,5 7 1,-1 3-40,1 3 0,1 1 0,5-3 0,2-1-81,1 0 1,7 4-1,0 1 1,4-2-344,0-2 1,5-5-7,0 0 0,9-5 0,3 2 0</inkml:trace>
  <inkml:trace contextRef="#ctx0" brushRef="#br0" timeOffset="276694">23664 12551 8355,'0'-8'-542,"0"0"1,1 5 240,3-1 416,-2 2 0,7 4 0,-3 1 0,-1 2 35,1 2 0,-1 5 0,-2 5 0,3-1-98,0 2 1,-1-3-1,1 6 1,1 0 40,0-2 1,-3 0 0,5-3-99,0 0 0,-2-4 1,1-5-1,2-1 61,1-3 0,-3-2 0,1-1 1,-1-3-15,-1-5 1,4-2-1,-3-9 1,3 0-72,2-1 1,-5 0 0,0-5 0,2-1-118,1-3 0,1 3 0,-1-3 0,-1 4-176,-2 4 1,0-1-135,5 6 0,-1-1 0,1 5 0</inkml:trace>
  <inkml:trace contextRef="#ctx0" brushRef="#br1" timeOffset="282728">20017 1141 22488,'-7'-8'-7447,"3"-1"6718,3 7 0,1-5 0,1 3 0,3-5 565,5-2 1,2-1 0,3 0-1,1-1 1,3-1 0,1-1 0,3-3 6,1-1 1,6-2 0,0-3-1,0-1 53,2 0 1,0 0 0,5 0-1,0 1 1,0-1 7,2 0 0,8 0 0,-2 0 0,1 1 21,1-1 1,3-4 0,5 0 0,-1 1-378,-2 2 1,4-3-1,3 0 1,2 2 450,2 0 0,-1 4 0,-3 2 0,-6 5-27,-5 2 1,-6 7 0,-6 3 0,-5 3-57,-4 1 1,0 0-1,-9 1 86,-2 3 1,-1 2 0,-2 3 0,1 0 0,0-1 14,4-1 1,-3 2 0,4-3 0,0 1-3,2 2 0,4-2 1,0 0-1,3 0 23,2 0 1,-2-3 0,5 3 0,-2 0-51,-2 0 0,2-3 1,-1 4-1,0 0-20,1-1 1,-4 3-1,5-4 1,-2 0-14,0 4 0,8-4 1,-3-1-1,1-1-3,1 0 1,4 2-1,1-3 1,-3 2-55,-3 2 1,-5 1 0,-5 5 47,0-1 1,-6 2 0,-2 1-1,-5 3 1,-2 0 42,-2 0 0,-5 2 0,1-2 1,-1 0 32,1 0 1,-1 3 0,3-5-1,1 1-1,0 1 0,1-4 0,5 2 1,1-2 27,2-2 0,3 1 0,6-2 0,0-2-19,0 0 1,0-1-1,1 3 1,1-1-6,2-2 0,4-1 1,-2 2-1,-1-2-4,0-1 1,3 2-1,-4-2 1,-1-1-47,-2 1 1,3 3 0,0-2 17,-1 0 0,-2 4 0,-1-4 0,-1 1 0,1 1 2,0 0 1,1-2-1,2 1 1,1 1 13,-2-2 0,-1 4 0,-1-3 0,-1 1 4,-4 0 0,8 2 0,-3-3 1,1 2-3,0-2 1,3 3 0,1-3 0,2 2-8,2-2 1,-2 3-1,1-3 1,2 3-10,1 2 1,-1 3-1,0 1 1,-4-2-43,0-1 0,2-2 1,-4 1-1,0-1 36,1 0 1,-4 2 0,5 1-49,-1 2 1,-4-3 0,3-3 0,-1 3 0,-1-1 23,2 1 0,0-2 0,-4 1 0,-2-2 17,-2-3 1,1 3-1,-4-3 1,0 4 3,0 0 1,2-4 0,-3 0 0,-2 1 11,-1-2 0,2 2 0,1-5 0,-2 1 4,-1 0 1,2-4 0,1 4 0,-2-4 90,-1-1 1,-2 0-1,1 0 20,-1 0 0,0 4-49,1 0 1,-2 6 0,-3-2 1,2-1 0,-6 1 61,-1 2 0,2 1 0,-1 1-64,-1 1 1,0-5-1,0 0 1,1 2-43,-1 1 1,3 1-1,1 1 1,0-1-1,-1 1 1,-2-1 54,0 0 0,0 1-92,-4-1 0,0 5 0,0-1 0,-1-1-14,-3-1 1,-3 3 0,-6-1 0,0-1 21,-4-1 1,2 3-1,-6 1 1,-1 0 3,-1-1 0,-2 1 0,1-2 0,2 0 4,2-1 0,0 3 1,-2-1-8,2-2 0,3-1 1,-2-2-1,1 0 0,3 1-14,1-1 0,-3 2 0,0 1 0,-3 2-42,-2-2 1,-1 3 0,-2 0 10,0 1 1,-1-2-1,-2 2 1,-2 0-1,0-1 1,-1 0 2,4-3 1,-1 3-1,1-1 54,-2-2 1,-4 3 0,4-2 0,0 1 3,-1 1 1,2-5 0,-5 5-1,0-3 7,1-2 1,-2 6 0,3-6 0,1 2 0,0 3 0,-3-5 0,4 5 0,0-1-35,-1-1 1,2 6 0,-5-1 0,-2 3-26,0 0 0,-7 5 0,-2 0 1,-1-1 47,-2-2 1,-3-1 0,8 0 0,-3-1 0,0 1 0,-1-1 81,1-4 1,0 4-61,-5-4 0,0 8 0,1 2 0,-1 1 0,0 2 4,1 2 0,-1 1 1,2 10-44,3 1 0,0 6 0,5 7 1,-1 4-1,1 8-388,2 5 230,16-32 0,1 3 1,-1 4-1,0 2 0,-28 64 1</inkml:trace>
  <inkml:trace contextRef="#ctx0" brushRef="#br0" timeOffset="322911">19769 14759 8355,'9'-4'0,"-1"-2"0,2 1-1026,1-1 1,-3 1 798,0 0 189,-5 4 0,2-3 1,-6 7-70,-3 1 76,-3 0 0,-5 1 0,-1 2 1</inkml:trace>
  <inkml:trace contextRef="#ctx0" brushRef="#br0" timeOffset="323512">19707 14784 8355,'-7'0'-468,"2"0"753,16-6 1,-3 5 0,9-3-124,-3 2 1,-2 2-1,0 0 1,1-1 8,-1-3 0,5 2 0,-1-2 0,-1 3 0,-1 1 1,4 0 0,3 0-1,2 0-157,2 0 1,0-4-1,1 0 1,3 1-21,4 1 0,3 1 0,1-2-50,0-1 0,-2 0 0,-1 4 0,3 0 0,-1 0 40,0 0 1,3 0 0,-6 0 0,2 0 46,3 0 0,-2 0 1,-1 0-1,0 0 5,-1 0 1,5 0 0,-6 0 0,3 0 9,1 0 0,2 0 0,0 0 1,4 0-9,1 0 0,-2 0 0,4 0 0,5 0-14,6 0 1,4 0-1,2-1 1,2-2 3,1-1 1,8-5-1,-1 5 1,2 0-43,2-1 1,0 2 0,-1-4 24,2 2 1,-5-5-1,3 3 1,0-1 0,-3 1 59,0 1 0,6-2 1,-8 4-1,1 0 33,1-2 1,0 5 0,3-5-1,0 2 21,-2 0 0,3-4 0,-5 4 0,2 1-38,1 2 1,10-4 0,-6 0 0,1-1-65,1 1 0,0 1 1,6 2-1,-3 0-342,-5-3 1,3 1 0,-9 4 0,-1 0-356,-4 0 1,-8 0 0,-7 0-1,-12 2-138,-9 2 0,-12 3 0,-2 5 0</inkml:trace>
  <inkml:trace contextRef="#ctx0" brushRef="#br0" timeOffset="324006">19645 14573 8355,'0'-21'-53,"0"0"285,0 12 1,0-8-1,0 9 1,0 0 100,0 4 0,4 10 0,1 15-371,-3 3 0,1 0 1,0 1-1,1 0 142,-1 0 1,-1 4 0,1 1-1,1 2-362,-1 2 0,0 1 0,0-1 0,1-2-380,-1-2 1,2 5 0,-1-4 0,-1 1 341,-2-3 0,-1 3 0,0-1 1</inkml:trace>
  <inkml:trace contextRef="#ctx0" brushRef="#br0" timeOffset="324412">19683 15664 6915,'-7'-5'240,"-3"2"0,4-4 743,0 1 0,1 2-670,-3 4 0,1 6 0,-2 2-165,0 3 1,5 6-1,-3-1 1,2-1-75,2-1 0,2 3 0,1-1 1,1-1-14,3-1 0,3-1 1,6-2-1,0-3-181,4-4 0,-2-3 0,6-1-68,1 0 1,1 0 0,2-1 0,0-3 0,0-4-75,-1-3 0,0-6 1,-4-1-1,-3 0 82,-3 0 1,-7-4 0,-3 3 0,-3-2 51,-1 1 1,-3 3 0,-5-2-1,-8 2-133,-6 6 1,-7 0 0,-3 7 0,-3 3-604,-3 3 807,-2 11 0,-3 6 0,-1 6 1</inkml:trace>
  <inkml:trace contextRef="#ctx0" brushRef="#br0" timeOffset="325147">24346 14362 8174,'0'-12'-454,"0"5"0,0 0 810,0 3 0,1 2 0,2-1 0,2 6 0,1 5 0,1 4 28,0 0 0,1 6 0,3 2 0,-1 4-326,-2 1 1,-4 5-1,3 2 1,0 2-378,0 3 0,-4-2 0,1 6 1,-2-2-540,3-2 1,-4 0 245,3 0 0,-3 1 0,-1-1 0</inkml:trace>
  <inkml:trace contextRef="#ctx0" brushRef="#br0" timeOffset="325464">24433 15329 8355,'0'-7'536,"0"2"1,-5 12 0,1 4-1,2 5-371,0 4 0,2 0 1,0 6-1,0 2-287,0 1 0,0 5 1,0 0-1,0 1-507,0 3 1,6-1-293,2 0 0,3 6 0,1 1 0</inkml:trace>
  <inkml:trace contextRef="#ctx0" brushRef="#br0" timeOffset="326676">21258 14486 8355,'0'-12'0,"0"-2"0,0-3-146,0-3 1,0 0-355,0 0 637,0 4 0,1-1 1,2 7-26,1 6 1,0 8 0,-4 15-1,0 7 1,1 6 0,2 7-1,3 5 1,-1 3-186,1-2 1,2 7 0,-3-2 0,2 1-1450,3 0 1189,1-7 0,7-1 0,1-6 0</inkml:trace>
  <inkml:trace contextRef="#ctx0" brushRef="#br0" timeOffset="327282">21295 15491 8355,'-8'0'22,"-1"0"0,5 0 1,-4 0-1,-2 0 0,-1 0 316,-1 0 1,-1 0 0,1 0-359,0 0 1,-1 0-1,1 1 1,-1 3 54,1 4 1,0 3 0,-1 2-1,1-1-112,-1 1 0,2 0 1,2 2-1,2 2 127,1-2 0,-2-1 0,4 0 0,1 1-45,2 1 1,2 1-1,3-6 1,5-1-117,2-2 0,1-5 0,0 1 0,1-3-42,-1-1 0,5-3 0,-1-3 0,-1-8 33,-1-4 0,-1 0 0,-1-6 0,-1-2 126,-3 0 0,2-6 0,-5-1 0,1-1-17,-1 1 0,1-7 1,-3 4-1,1 0-22,-1 2 0,-3 1 1,-4-3-1,-5 3-180,-2 4 1,-1 4-1,-1 4 236,1 5 0,0 9 1,1 8 111,2 10 1,4 7 0,5 7 0,1 0-237,3 0 1,5 5 0,6 3 0,1 2-86,-1-2 0,3 2 0,-1-2 1,-2 3-181,-1 2 1,2-3 329,1-2 1,-1 3 0,-3-4 0</inkml:trace>
  <inkml:trace contextRef="#ctx0" brushRef="#br0" timeOffset="327674">21506 15801 8355,'-7'0'461,"-3"1"-487,6 3 1,0 3 114,4 5 1,0 1-1,0-1 1,0 1-32,0-1 1,1 0 0,3 1-128,5-1 0,2-4 0,1-1-179,0-1 1,1-2 0,-1-4 58,1 0 1,-1 0-1,0-1-34,1-3 1,-2-3 0,-1-4 0,-4 1 97,0 2 1,2-1 0,-2-2 30,1 3 288,-5 3 1,8 10 0,-6 3 0,-1 3-265,-2 2 1,3 3 0,2 2 0,-1 0-230,1 0 0,4 4 0,-3-3 0</inkml:trace>
  <inkml:trace contextRef="#ctx0" brushRef="#br0" timeOffset="328434">22287 14436 8355,'-1'-11'0,"-2"2"34,-1 0 1,0 8 0,4 2-13,0 10 1,1 7 0,2 9 0,2 1-1,1 6 1,1 1 0,0 4 0,1 1-335,-1 1 1,2 2 0,-3-3-183,1 1 1,1 1 0,4-5 0</inkml:trace>
  <inkml:trace contextRef="#ctx0" brushRef="#br0" timeOffset="329107">22349 15553 8355,'-4'-13'-125,"0"1"-46,1-1 0,-3 1 0,1 1 0,-2 1 283,-3 2 1,-1 4-1,-1-3 80,0 1 1,-1 2-1,-1 4 1,-1 0-55,-1 0 0,-1 4 1,5 2-1,-1 1-59,1 3 1,0-4 0,1 3 0,2 0-11,5 2 1,3 2 0,2-1-122,3 1 0,3-2 0,6-2 1,-1-2-148,0-1 1,2-2 0,1-4 0,3-2 121,2-2 1,-4-4-1,3-7-89,-1-2 0,0-5 0,-3 2 0,2-4 153,-2-1 1,-5 1 0,-3-1-1,-1 0 1,0 0-27,0 0 0,-2 0 0,-4 1 0,-2-1-28,-2 0 0,-3 2 0,-5 2 0,-1 3 33,1 0 0,0 9 1,-1-3 50,1 6 1,-1 3 0,2 8-1,2 6 42,0 5 1,7 6-1,-2 0 1,2 4-17,2 3 1,0 5-1,0-1 1,2 2-267,2-2 0,3 1 0,6-3 0,3-1-55,0 0 1,6-6 0,-3-6 0</inkml:trace>
  <inkml:trace contextRef="#ctx0" brushRef="#br0" timeOffset="329494">22572 15664 8355,'-7'6'-147,"2"-5"1,5 6 394,0-3 123,0-3 0,0 4 25,0-10 1,5 5-271,4 0 1,-4 2 0,1 6 0,-2 2-48,0 1 1,4 1-1,-2 2-111,1 2 1,1 2-91,4 3 0,-3-7 0,-1-7 95,1-2 1,1-2 0,0-7 0,-3-4-72,-2-3 1,3-2 0,-3 1 0,-3-1-26,0 1 0,2-2 1,0-1-1,-1-1-245,-2 0 0,-1 3 0,1 0 0,2 1-447,1-1 526,6 1 0,-3-6 0,5-1 1</inkml:trace>
  <inkml:trace contextRef="#ctx0" brushRef="#br0" timeOffset="331527">20079 14635 8355,'11'-17'-164,"-1"1"-649,-2 1 569,-5 6 190,3 4 0,-8 8 1,-2 3 10,-4 7 0,-3 3 0,-3 1 1,-1 4-1,-2 2 0,1 2 1,-1 0 27,1-1 0,-5 1 0,5-1 1,0-4-36,3-3 1,0 1 0,2-2 7,3-1 1,4-6 0,8-5 0,4-4 17,3-4 1,3-3 0,1-7 0,3-1-1,1-2 1,2-5-1,4 2 1,1-4 10,3-1 1,3-1-1,5-3 1,0-4 0,0-3 0,0 1 1,-1 0-1,-3 5-130,-4 4 0,-5 4 142,-8 9 0,-6 9 0,-16 7 102,-6 8 0,-2 9 0,-6 2 0,-3 6 0,1 4 62,2-1 1,-4 5 0,4-4 0,-2 1-59,1 0 0,2-5 0,5 1 0,0-3-73,3-1 0,6-6 1,-2-3-90,1-2 0,9-3 0,8-2-25,4-5 0,7-7 1,-1-3-1,1-2-25,-1-6 0,6 1 0,-2-7 0,0 1-19,-3 0 0,1-2 0,-2-4 47,2 0 1,-2 1 0,0-1 0,-1 0 54,0 0 1,-3 0 0,-4 2 0,-1 4 115,1 6 1,-8 4 0,-5 9 1,-1 2 0,-7 11-1,-2 1 32,-1 2 0,-3 2 0,-1 4 0,-2-1 2,2 1 0,-3 1 0,0 2 1,1 0-100,-1 0 0,2-6 0,7-1 1,2-2-187,1 1 1,2-5 14,4-3 0,6-7 1,2 2 66,3-2 1,6-8 0,1-2 0,1-3 29,3-1 1,-3-1 0,2-1-1,1-1 1,1-3 31,2-1 0,0 3 0,0-5 1,0 0 55,-1 2 0,0-3 0,-2 5 0,-3 2 111,-1 1 1,1 2 0,-5 1-103,-3 3 1,-7 4-1,0 8 1,-4 4 32,-4 3 1,-3 7-1,-5 1 1,0 2-78,-1 0 1,1-2-1,-2 3 1,-1-3-51,-2-1 0,5-1 1,5-5-22,1 0 0,2 1-279,4-1 0,11-5 0,3-1 1</inkml:trace>
  <inkml:trace contextRef="#ctx0" brushRef="#br0" timeOffset="334828">5668 6114 8355,'4'-12'0,"0"0"-545,-1-1 0,-2 8 456,-1 5 1,0 5 0,0 8 0,0 0 0,0 2 302,0 2 1,0 4-1,2-2 1,2 4 0,3 8-1,1 5-48,0 5 1,-1 9 0,1 10-1,-3 9 1,-4 11 0,-1 7-96,0 4-185,0 0 1,0-3 0,0 1-1,0 1 1,0-5-151,0-5 1,1-9 0,2-5 107,1-3 1,4-10 0,-2-5 0,-1-4 0,2-6-73,0-3 1,-4-6 0,1-8-406,-3-5 633,-1-8 0,0-8 0,0-7 0</inkml:trace>
  <inkml:trace contextRef="#ctx0" brushRef="#br0" timeOffset="335232">5680 6090 8355,'-12'-5'0,"-1"1"-498,1 2 0,-2 2 0,-1 4 322,-1 4 1,-2 4 0,3 5 0,-3 2 97,-2 0 0,5 1 0,-1-5 1,2 1 65,1 0 47,7-3 0,1-6 0,10-4 0,4-6 42,6-5 1,1-4 0,4-5 0,2-2-58,2-1 0,-4-3 1,1 4-1,0-2 26,-2 0 1,3 6-1,-4-1 1,0 3 44,0 5 0,0 3 0,-3 6 0,3 4-112,1 8 1,-2 10-266,3 10 0,6 9 0,6 2 0</inkml:trace>
  <inkml:trace contextRef="#ctx0" brushRef="#br0" timeOffset="336994">22510 14585 8355,'2'-12'0,"0"-1"0,4 1 0,1 0 0,-3-5-675,4 0 490,0 1 1,5 5 235,-1 3 1,1-3 0,-1 4 0,-1 1 21,-3 6 1,-4 6 0,-8 8-1,-4 2-77,-3 5 1,-1 2 0,-1 2-1,1 0-5,-1 0 1,1-1-1,0 1 1,1-1-4,2-4 0,0 2 0,5-5-10,1-2 0,3-7 0,4-4 1,4-2 9,3-2 1,7-3-1,3-4 1,4-5-111,4-2 0,2-7 0,8-2 0,1-5-7,1 1 1,7-5 0,1 0 0,2 1 3,-3 2 1,1-2-1,-4 4 1,-1 3 37,-3 6 1,-4 5-1,-4 2 1,-4 2 112,-3 5 0,-10 3 0,-5 2 0,-5 3 16,-3 5 0,-3 2 1,-5 2-1,-6 4 44,-4 4 1,-3 1-1,1 0 1,-2-2 28,-1 3 0,3-1 0,4 0 0,1-3-22,-1-1 1,2-2 25,3-3-139,3-1 0,10-5 1,3-3-1,3-2 1,2-5-19,-1-5 0,6-1 0,3-9 1,4 2-39,4-1 1,-2-5-1,6 2 1,2-4-17,0-1 1,5 6 0,-1 3 0,-5 2 58,-2 1 0,-8 2 0,-8 3 0,-2 4 33,-2 3 1,-6 2-1,-6 3 54,-7 4 0,-3 3 1,1 2-1,0-1 33,0 1 1,-2-1-1,0 2 1,1 1-43,2 1 0,5 1 0,-1-5-25,2 1 0,4-6-12,2-3 1,7-3 0,7-2-1,1-3-1,3-5 1,2-2 0,2-2 0,1-3-7,2 0 1,6 1 0,-2 5 0,1 3-99,-1 2 0,-4 1 0,-8 5-451,-4 3 465,-9 3 1,-14 11 0,-7 1 0</inkml:trace>
  <inkml:trace contextRef="#ctx0" brushRef="#br0" timeOffset="338620">21406 14585 8355,'0'-12'41,"0"-1"1,0 1-1,0 0 61,0-1 1,6 8 0,2 3 0,2 6 0,0 3 34,-2 3 1,0 1 0,4 3 0,-1 1-155,-2 1 1,2 1 0,-4-3-1,1 1-328,0 1 0,0 1 0,5-5-195,-1 1 0,-3-6 1,-1-3 266,1-3 1,-3 5-1,-1 1 1</inkml:trace>
  <inkml:trace contextRef="#ctx0" brushRef="#br0" timeOffset="338853">21555 14486 8355,'0'-7'-98,"-1"3"1,-2 8-1,-2 4 265,-2 3 0,-2 3 0,-3 1-227,0 2 0,-1 5 0,1-3 0,-1 2-177,1-1 1,4-3-1,1 2 1,1-1-175,4-3 0,0 5 0,2-1 1</inkml:trace>
  <inkml:trace contextRef="#ctx0" brushRef="#br0" timeOffset="339249">21667 14560 8355,'0'-7'171,"1"2"1,2 6 0,3 3 0,-1 5 0,2 2 0,0 1-147,2 1 0,1-1 0,0 0 1,-2 1-99,2-1 1,1-4 0,1 1 0,1-1-272,-1-1 0,0 0 0,1-4-1601,-1 1 1823,1 0 0,-7 1 0,0 2 1</inkml:trace>
  <inkml:trace contextRef="#ctx0" brushRef="#br0" timeOffset="339432">21779 14536 8220,'0'-10'0,"0"6"290,0 8 1,-2 11 0,-2 7 0,-4 4-872,-3 3 0,-6 10-41,1-2 0,-6 8 0,2 0 1</inkml:trace>
  <inkml:trace contextRef="#ctx0" brushRef="#br0" timeOffset="347226">21543 9339 8416,'-13'-6'0,"1"0"256,0-1 1,8 1 0,8 6-1,12 0 1,10 0-180,7 0 0,9 0 1,5-1-1,6-3 1,8-5-1,5-2-210,3-1 0,0-3 0,0 2 0,-6 7-308,-3 3 1,-9 3 0,-2 0 0,-8 0-94,-6 0 0,-5 5 0,-5 2 0</inkml:trace>
  <inkml:trace contextRef="#ctx0" brushRef="#br0" timeOffset="347526">21617 9488 8355,'-23'-11'506,"2"3"0,10-2-646,11 6 1,7 0-1,11 4 1,7-2 0,8-1-1,8-2 1,9-2 0,6-3 270,5-1 0,9 0 1,3 2-1,2 2-68,2 1 1,-7 2-857,-8 4 1,-5 6-1,-8 1 1</inkml:trace>
  <inkml:trace contextRef="#ctx0" brushRef="#br0" timeOffset="374554">3609 8781 8656,'-1'-11'0,"-2"1"0,-3 3 1754,0 2-1566,3 1 0,-1 4 0,8 0 1,4 0-1,4 0 0,5 0 1,4 0-1,2 0-6,2 0 1,5 0 0,5 0-1,3 0-296,4 0 1,3-4 0,-4-1 0,-1 3-431,-1 0 1,-3-2-1,-3 0 1,-6 1-866,-5 2 0,-1 2 1042,-8 3 0,2-2 0,-8 3 1</inkml:trace>
  <inkml:trace contextRef="#ctx0" brushRef="#br0" timeOffset="375088">3460 8905 8355,'0'-13'363,"0"1"0,2 2 779,2 6-994,3 0 0,1 15 0,0-3 0,3 2 0,3 0 0,4-2 0,1 2 0,3 1 0,2 1-178,0 0 0,1 1 1,0-2-1,0-1-177,0-2 0,4-1 0,0 1 1,-2-2-14,-1-1 0,-5-4 1,0 5-1,-1-2 104,0 0 0,2 2 1,-6-4-1,-1 4 68,-1 1 1,-7-3-1,-3 4 1,-2 2 66,-2 1 1,0 3 0,-2 2 0,-2 4 45,-4-1 1,-5 6 0,-2-2 13,-1 5 1,-2 2 0,3-1-1,-3 4 1,0 3-47,0 1 0,-3 0 0,3 0 0,0-1-33,0-3 1,-2 2-1,3-5 7,2 2 1,1-5 0,2 2 0,-1-4 0,2-3 95,3-1 1,-1-6 0,4 1 324,3-2-313,0-7 0,4-1 1,2-6-1,4 0-10,3 0 0,1-2 1,2 0-1,1-3-8,2 3 1,9-4 0,-1 2 0,1 1 9,0 2 1,5 1 0,2-2 0,3 0-38,1-2 1,4-2 0,2 3 0,0-2-230,-1-2 1,4 3 0,-5-3 0,-1 0-525,-1 0 1,-4 4-548,-1-1 1,-4 3 0,-5 1 0</inkml:trace>
  <inkml:trace contextRef="#ctx0" brushRef="#br0" timeOffset="377767">4018 10306 8355,'-8'-4'-190,"0"0"0,-2 1 1,-1 3 470,-1 4 1,5-1-1,3 5 1,4 2-1,2 1 1,4 0 0,1-1 343,3-2 0,-4-4-636,3 4 0,-1-5 1,4 1-1,1-2 1,-1-2-1,1 0 1,-1-2-1,0-2-83,1-4 1,-1-3 0,-1-1 0,-1-2 0,-3-1 30,-2-2 0,4 1 1,-5 3-1,-2 1 10,0-1 1,-4 2 0,-2 2-1,-4 2 49,-3 1 0,-6 2 1,0 4-1,-1 2 103,0 2 0,-3 3 1,3 6-1,-1 5 47,-3 7 0,2 1 0,1 7 0,1 0-91,3-1 0,7 3 1,4-5-91,2 2 1,5-5-1,5 2 1,9-4 0,8-5-252,8-3 1,1-9 0,13-4 0,1-4-1502,1-4 1213,3-3 1,-8-11 0,6-1 0</inkml:trace>
  <inkml:trace contextRef="#ctx0" brushRef="#br0" timeOffset="381492">4514 10430 8815,'-4'-12'0,"0"0"0,1-1 0,3 2 139,5 3 0,1 2 0,7 5 0,1-2 0,1-1 1,1 1-1,1 2-531,1 1 1,-4 0-1,3 0 1,0 0-232,0 0 1,-1 0 0,-4 0 0</inkml:trace>
  <inkml:trace contextRef="#ctx0" brushRef="#br0" timeOffset="381736">4552 10530 8550,'8'0'-320,"2"0"0,2-2 59,3-2 0,7 1 0,-1-4-88,2 2 1,2-5 0,0 3 0</inkml:trace>
  <inkml:trace contextRef="#ctx0" brushRef="#br0" timeOffset="382044">5035 10120 8355,'-5'-12'0,"-3"0"0,1 5 234,-2 2 0,5 4 34,-4 1 1,4 0 0,-4 1 0,-1 4-37,2 3 0,1 7 1,3 3-1,-1 1-183,1 3 1,2 3 0,1 4 0,0 3-53,0-1 1,0 5 0,0-3 0,0 2-280,0-2 0,4 1 0,1-5-152,2-1 1,-3-6 0,4-3 0,2-2 0,1-5-458,2-2 546,-1-8 0,6 4 0,1-6 0</inkml:trace>
  <inkml:trace contextRef="#ctx0" brushRef="#br0" timeOffset="382610">5172 10306 8355,'0'-12'289,"-4"0"1,0 2 111,1 6 0,1 1 0,2 13 0,0 2 0,0 3-424,0 0 1,2 3 0,1 0-1,1 0-180,-2 0 0,0-1 0,-1-5-111,3 0 1,3-1-1,6-2 64,-1-5 1,-4-3 0,1-1 0,-1-1 158,-1-3 1,0-3 0,-5-6 72,2 1 1,5 0 0,-5-1 0,0 1 0,0-1 25,0 1 0,0 0 0,-2-1 938,2 1-828,-3 5 0,3 3 0,-6 8 1,-2 6-96,1 5 0,1 0 0,2 4 0,0-1-193,0-3 1,0 3 0,2-1 0,1-2-319,1-1 0,5-3 0,0-2 86,2 0 1,1-1 0,0 4 0</inkml:trace>
  <inkml:trace contextRef="#ctx0" brushRef="#br0" timeOffset="382611">5507 10480 8355,'7'1'275,"-3"3"-229,-3 5 1,-1 2 0,0 1 0,0 2-1,0 1 1,0 2 0,-1-2 0,-2-1-1297,-1-2 1,0 0 1056,4 1 0,0-1 0,0 1 1</inkml:trace>
  <inkml:trace contextRef="#ctx0" brushRef="#br0" timeOffset="382923">5767 10257 8551,'-11'1'0,"3"3"0,4 5 0,2 2-220,2 1 0,0 4 0,2 1 630,2-2 0,-1-1 1,5-2-1,0 1-424,-1-1 0,4-4 1,-3-1-147,3-1 1,-2-2 0,-1-4 125,1 0 1,-2-4 0,0-2-1,-1-1 30,-3-2 0,2-6 1,-1-2-1,-1 2-15,-2 1 0,3-2 0,1-1 0,-3 2-563,0 1 1,-2 2-588,0-1 988,0 1 1,0 0-1,0-1 1</inkml:trace>
  <inkml:trace contextRef="#ctx0" brushRef="#br0" timeOffset="383140">6040 10071 8355,'-7'-13'939,"3"4"0,4 5-310,4 8 1,4 9 0,7 5 0,2 3 0,-2 5-421,-1 6 1,-2 5-1,-1 4 1,-2 5-343,-5 2 1,-3 2 0,-1-1 0,0 1-1858,0 0 1,-5 5 0,-2 1 0</inkml:trace>
  <inkml:trace contextRef="#ctx0" brushRef="#br0" timeOffset="385924">5779 8806 8771,'0'-20'0,"0"4"0,0 2 0,0 2 0,-1 1 0,-3 2 0,-4 5 294,-3 3 0,-2 2 0,1 3 0,-1 5 0,0 3 0,-2 5 0,-2 3-268,2 4 0,-3 2 0,1 3 12,2 4 0,6 1 1,2 1-187,1-2 0,-2-4 0,4 4 0,1 0 0,3-1-102,4-3 1,3-5 0,5-3 0,2-4-2,3-4 1,3-6 0,8-3 0,1-2-528,-1-2 1,2-2 528,-1-2 0,5-8 0,-2-7 1</inkml:trace>
  <inkml:trace contextRef="#ctx0" brushRef="#br0" timeOffset="386606">6139 8706 8355,'0'-12'-29,"2"0"1,0-1-285,2 1 714,1 5 1,-5-4 0,-2 4-127,-2 0 0,1 11 1,-4 10-1,1 4-284,-1 4 0,2 7 1,-1 4-1,-1 3 72,0 1 0,3 6 0,-3 1-106,1 0 1,2 3 0,4-6 0,0-1-186,0-1 1,4-6 0,2-2 0,1 0-104,2-4 0,2-6 0,3-6 0,1-5 0,3-6-407,2-3 0,-5-1 612,1 0 1,3-5-1,1-2 1</inkml:trace>
  <inkml:trace contextRef="#ctx0" brushRef="#br0" timeOffset="386979">6362 9041 8355,'0'-7'58,"0"1"1,2 3-1,2-1 1,4 1-1,3 0 1,2 0-1,-1-2 1,0-2-1,1-1 1,-2-1-1,-2 3 1,-2-1 0,-1 0-1,-3-3 1,-2-1-1,-1-1 1,0-1-1,-1 1 1,-3 1-726,-5 3 0,2-2 708,-1 6 0,0 0 0,-5 4 0,1 0 74,0 0 0,-1 1 0,1 5 0,1 5-53,3 4 0,-4 7 1,4-2-1,-1 3 0,0-1-46,5-2 1,3 1 0,1 2 0,1-1-100,3-1 0,3-6 0,7 2 1,1-3-196,2-2 1,5-5 0,0-3 0,4-3-1,3-2-508,-2-3 1,1-3 757,1-5 0,-3-6 0,4-2 0</inkml:trace>
  <inkml:trace contextRef="#ctx0" brushRef="#br0" timeOffset="387253">6660 8570 11059,'1'-12'0,"2"-1"0,3 2 0,1 3 0,2 5 0,2 6 0,2 7 0,0 5 0,3 7 0,2 4 0,-1 4 0,1 3 0,-1 6 0,-1 5 0,0 4 0,-4 2 0,-4-2 0,-2-1 0,-2-3 0,0-1 0,0-2 0,-1-1 0,-3 0 0,-3-3 0,-2 0-1332,-2-2 1,-2-1 0,-3 4 0</inkml:trace>
  <inkml:trace contextRef="#ctx0" brushRef="#br0" timeOffset="388429">7640 8186 8355,'-13'-13'5,"1"2"0,0 3 1,-1 4-1,1 2 0,-2 5 1,-1 5-1,-2 9 0,1 6 1,-1 6-1,1 6 0,-1 6 1075,-1 9-978,5-1 1,-5 19 0,5-1-1,1 6 1,1 9 0,3 0-1,3 1-66,4-3 1,2-1 0,4-8 0,4-5 0,5-8 0,5-7-408,5-5 0,-1-8 1,9-7-1,-1-4-231,1-3 0,0-12 0,2-1 249,-1-4 1,0-3 0,5-4 0</inkml:trace>
  <inkml:trace contextRef="#ctx0" brushRef="#br0" timeOffset="389989">8173 8855 8355,'0'-12'-213,"2"-1"1,0 1-553,2 0 595,1-1 386,-5 1 0,0-1 0,0 1 1,0 0-1,-2 1-58,-2 2 0,-3 0 0,-5 5 0,-1 1 0,1 3 1,0 4-133,-1 4 0,1 3 0,-1 3 0,1 1 0,0 3 9,-1 1 0,2-2 0,1 4 0,4-1-164,0 0 1,2-3-1,4-4 1,1-1 76,3 1 1,-1-5 0,5-1 0,2-2 1,1-2 1,6-2 0,-1-2 0,-1-3 40,-1-4 1,-1-3 0,-1-3 0,0-1 40,1-2 0,-2-5 0,-2 1 0,-2-2-10,-1-2 1,2-1-1,-4-1 1,-1-4-10,-2 0 0,-1-1 0,0-3-59,0 2 0,0 0 0,0-3 1,0 3-1,0 4 70,0 3 0,-1 7 0,-2 2 47,-1 4 0,-6 7 1,4 6-48,-1 7 0,-3 9 0,6 5 0,1 4 51,2 4 1,1 3 0,0 6-1,0 2-37,0 1 0,0 2 0,1-3 0,5 2-155,6-3 1,2-5-1,6-6 1,1-1-234,-2-3 0,5-3 0,-3-3 1,1-3-92,-2-4 1,-2-5 257,-5 2 1,4-5-1,3 2 1</inkml:trace>
  <inkml:trace contextRef="#ctx0" brushRef="#br0" timeOffset="390431">8582 8458 7705,'6'-12'216,"-5"0"223,3-1 0,-4 2 1,-2 2-251,-2 0 1,-5 8 0,5 1 0,1 8-183,2 7 1,-3 5 0,-2 6 0,1 3 19,-1 4 1,-2 7 0,4 1-1,1-1-27,2-1 0,1-2 1,0 0-1,1-1-170,3-3 1,3 1-1,7-6 1,1-3-342,2-3 1,5-7 0,-2 0 0,2-4 88,-1-3 0,3-5 0,-5 3 1</inkml:trace>
  <inkml:trace contextRef="#ctx0" brushRef="#br0" timeOffset="390875">8793 8669 8355,'-5'-12'-278,"2"5"370,-5 3 1,5 0-1,-1 4 220,2 5 0,4 5 1,1 2-1,2 1 0,2-1-180,3 0 1,-3 2 0,1 1 0,0 2-73,-1-2 0,4-1 0,-3-2-98,3 1 1,2-2-1,-1-3-130,0-4 1,1-3 0,-2-2 116,-3-3 0,2-3 0,-6-5 0,0-1-8,2 1 1,-5-1-1,3 0 1,-3-2-71,-1-2 0,0-1 0,0 3 0,0-2-268,0 2 1,0 1-1173,0 2 1328,-5 5 1,9 7 0,-3 7 0</inkml:trace>
  <inkml:trace contextRef="#ctx0" brushRef="#br0" timeOffset="391152">9116 8471 8355,'0'-21'139,"0"0"1,1 6-1,2-1 1,2 5-1,2 8 1250,3 11-1287,1 9 0,0 3 0,-1 1 0,-2 3-38,2 3 0,1 1 0,1 3 0,-1 1 0,-1 0 0,-3 1 0,-2 0 0,-2-1-266,-2-2 1,-1-1 0,0-4 0,0-2-50,0-2 1,-1-3 0,-2-6-393,-1 0 1,-4 1 0,2-2 106,-1-3 0,-1 3 0,-4-4 0</inkml:trace>
  <inkml:trace contextRef="#ctx0" brushRef="#br0" timeOffset="391366">9674 8669 8512,'11'-1'0,"-2"-2"0,0-1 0,0 1 0,2 2 0,2 1 712,-1 0 0,2-4 0,3 0 0,3-1-1135,4 0 1,0 2-1,0-4 1,-2 2-556,-1 2 1,-5 2 481,5 1 1,-6-6 0,3-1 0</inkml:trace>
  <inkml:trace contextRef="#ctx0" brushRef="#br0" timeOffset="391901">10406 8682 8961,'6'-13'0,"0"1"0,-2-1 0,0 1 353,-1 0 0,-2 3 1,-2 2-1,-3 2-256,-4 2 1,-3 2-1,-2 1-99,1 0 0,-1 5 0,1 4 0,0 2 102,-1 1 1,1 0 0,-1 2-168,1 3 1,1-2 0,1 4-1,3-1 1,2-1-40,2 1 1,2-5 0,1 4 2,0-3 0,5-3 0,4-3 1,2-4 36,1-3 1,4-1 0,2-1 0,0-3 27,0-4 1,3-5-1,-5-2 1,0-3 71,-3-1 1,0 0 0,-1-3 0,1 1 12,-1-1 1,-4-6 0,-1-1-1,-1 0-210,-4-1 0,0 3 0,-2-7 70,0 0 1,0 2 0,0 1 0,0 0 0,-2 4 43,-2 1 1,2 6 0,-7 4 166,0 2 0,2 7 0,0 4 0,1 6 12,4 5 1,0 5 0,2 3 0,0 6-61,0 6 0,0 2 0,0 3 0,0-2-17,0-1 0,6 0 0,2 5 0,3-4-227,1 0 1,2 2-1,1-4 1,3-3-248,2-4 0,-5 0 0,3-5 1,-2-2-352,1-2 1,-1-2 631,-3-2 1,-1 2 0,0-4 0</inkml:trace>
  <inkml:trace contextRef="#ctx0" brushRef="#br0" timeOffset="392321">10827 8830 8355,'0'-8'561,"0"0"1,0 0-1,0-5 5,0 1 1,0 6-1,0 6 1,0 7-694,0 4 0,0 3 0,0 1 0,0 2 33,0-2 1,0 3-1,0-2 1,0 0-195,0-3 0,0 0 0,2-1-199,2 0 0,3 0 373,5-4 1,0-3 0,1-6 0,-1-3 32,1-4 0,-2-4 0,-2 0 86,0 0 0,-1-1 0,3 1 1,-1-2 159,-2-2 0,-4 6 1,3-2 283,-2 0-381,-1 7 0,-4 1 0,0 8 0,0 4-91,0 3 1,2 2 0,1 0-1,1 3-190,-1 0 1,-1 2-1,1-3 1,3 2-510,0-2 0,3-3 0,3-2 400,0-2 0,6-5 0,2 3 1</inkml:trace>
  <inkml:trace contextRef="#ctx0" brushRef="#br0" timeOffset="392670">11348 8086 8355,'8'6'69,"1"2"0,-7 3 1,4 3-1,-2 2 456,0 5 1,2 4 0,-4 5 0,3 7-188,-3 8 1,4-1 0,-1 2 0,1 5-146,-1 6 0,5 2 1,-3 0-1,1-3-194,0-5 0,-1 4 1,2-10-1,-4-2-156,1-3 1,-6-3 0,0 0-157,-7 1 0,-11-1 0,-7 0 0,-9 2-1039,-10 2 1,-7-3 0,-11 5 0</inkml:trace>
  <inkml:trace contextRef="#ctx0" brushRef="#br0" timeOffset="396369">8793 8607 7997,'7'-5'-30,"4"2"1,-4-5-1,1-2 199,1-1 0,-1-1 0,3-1 0,-1 1 0,-4-1 0,0 1 0,-3 0 0,-2-1 92,-1 1 0,-1 5 1,-3 3-304,-5 2 1,-3 4-1,-5 2 1,-3 4 0,-5 5-113,-4 3 1,1 3 230,-5 6 1,6 4 0,-2 0 0,3-1 0,2-2 118,4-1 1,2-5 0,7 0-133,2-2 0,5-2 0,8-5 0,6-3 16,5-4 0,6-4 0,6-4 1,4-4-156,0-3 0,2-7 0,6-4 0,1-4 73,1-3 1,-1-5 0,-7 2-1,-4 0-15,-3 3 1,-6 4-1,-5 5 1,-5 2 8,-6 0 0,-3 8 0,-2-2 0,-3 2-25,-5 3 0,-3 2 1,-5 6-1,-3 3 38,-4 5 0,-5 3 1,0 3-1,0 3 128,-1 1 1,3 6 0,-5 4-100,2-1 1,1-2 0,5 0 0,4 2 0,3-1 9,3-3 1,7-1 0,3-6 0,3-2-82,1-2 0,11-2 0,5-1 1,6-3-72,3-1 0,3-2 1,2-6-1,5-2-10,-1-4 0,0-3 1,4-3-1,-1-2 94,0-5 0,-4-3 0,-1-2 0,-3 0 47,-6 1 1,-1-2 0,-9 7 34,-6 1 1,-6 3 0,-5 7 0,-7 5-57,-9 3 1,-2 8 0,-11 5-1,-1 7 0,-3 5 1,-3 2-1,-2 2 0,4 2-2,3 2 1,2-5-1,8 1 1,5-5-39,1-2 0,10-5 0,1 4 1,7-4-73,5-5 1,8-4 0,10-7-1,6 0-285,5 0 1,7-1-1,1-2 1,-1-3-609,-1 0 602,-8 3 0,0-8 0,-6 4 0</inkml:trace>
  <inkml:trace contextRef="#ctx0" brushRef="#br0" timeOffset="396907">8558 9240 8355,'4'-9'0,"0"1"0,1 1-609,0-1 0,-3-2 423,7 6 0,-5-5 1,4 0 221,2-2 0,-5 3 0,1 1 85,-1 2 1,-2-4 0,4 4 248,-2-2 0,4 3 273,-5-4 0,1 3-69,-1-3 1,-2 7-374,2 1 1,-1 5-1,-1 8-157,3-1 0,-1 2 0,-4 1 0,0 2 0,0-1-20,0 2 0,4-4 1,1 2-1,2-3-352,3-5 0,-3-2 1,1-6 219,2 0 1,-3 0 0,1 0-1,1-2 13,2-2 1,2-3 0,-2-5 0,-1-1 16,-2 1 0,-1 0 1,1-1 58,-4 1 0,-3 3 14,-1 1 0,0 7 1,0 1-1,-1 7 8,-3 4 0,3 3 0,-4 1-7,4 1 0,1 5 0,1-3 1,4 0-17,3 0 1,7-2-804,2-3 1,10 4-1,-1 3 1</inkml:trace>
  <inkml:trace contextRef="#ctx0" brushRef="#br0" timeOffset="398298">8582 9227 8146,'-4'-8'0,"0"0"-471,1-2 0,2-1 904,1-1 0,0-1-188,0 1 0,0 0 1,1-1-1,4 2 0,1 1 1,3 4 248,-1 0 1,-5 1-1,2 2-287,1-1 0,-5 1 0,5 7 0,-2 6 0,1 3-21,2 4 0,-3 1 0,3-2-168,-1 5 1,3 3 0,0-1-1,0-1 5,0-1 1,2-2 0,-3 3 0,3-3-76,1-1 1,1-1 0,-1-6 0,0-2 26,1 0 1,-1-7 0,1 3 28,-1-4 1,-1-2 0,-3-4-22,-4-3 1,2-3-1,-2-1 1,-1-2 14,-2-3 0,-2 2 1,-2-5-1,-1-1 23,1 2 1,-2-9 0,1 3-219,1-1 0,1 0 1,2 3-1,0 2 0,2 4-610,2 4 1,-1 6 104,5 2 1,-4 5-1,3 6 1,-1 5 356,-4 4 1,5 2-1,0-5 1</inkml:trace>
  <inkml:trace contextRef="#ctx0" brushRef="#br0" timeOffset="398778">8582 9227 8355,'0'-16'0,"0"-1"-357,0 2 2134,0 1-1332,0 2 1,2 6-1,2 5-212,4 4 0,-1 6 1,1 1-1,2 4-49,1 2 0,1 2 0,-1-1 0,-1 2-107,-2 0 0,1 5 1,2-3-1,-2 1-75,0-2 1,-1-2-1,4-5 1,1-1 75,-1 0 0,-4-3 0,1-2-389,0-2 264,2-1 0,-4-9 0,-3-4 60,-2-2 0,-2-1 0,0 0 1,0-2-1,0-3 0,0-3-64,0-4 0,0-1 1,1-1 4,3-3 0,3 3 0,5-3 0,-1 3 0,-1 3-332,-2 2 0,-1 3-341,2 6 1,0 6 0,-5 6-146,-1 7 1,-2 8 0,-1 3 527,0 1 0,0 2 0,0 4 1</inkml:trace>
  <inkml:trace contextRef="#ctx0" brushRef="#br0" timeOffset="399236">8558 9289 8487,'0'-13'0,"0"-3"732,0 0-470,0 5 82,0 0 1,0 8-1,1-4-118,3 2 1,3 1 0,5 5 0,-1 3-33,-2 4 0,2 3 1,-3 2-1,3 1-54,1 2 0,-1-2 1,-1 4-1,-2-2-108,2 1 0,0-1 1,-1-3-1,0-1-22,0 1 0,2-2 1,2-2-35,-1 0 1,-4-7 84,1 2 1,-7-4 0,4-2-1,-1-2 0,-3-6 0,2 2 7,-3-3 1,-1-2-1,0-1 1,0-1-1,0-3-29,0-1 1,2-2 0,0-3 0,3 0-58,-3 3 1,4-2-1,-1 4 1,1-1-403,-1 4 0,1 4 0,-3 2-142,1 2 0,5 5 0,-2 0-6,0 6 1,3 0 0,-5 5 0,1 2-1000,-1 1 1278,5 1 0,-9 6 0,5 1 1</inkml:trace>
  <inkml:trace contextRef="#ctx0" brushRef="#br0" timeOffset="399654">8595 9265 8355,'0'-13'0,"0"1"241,0-1-47,0 6 1,0 1 625,0 1 1,1 5-616,3 0 1,2 6-1,3 6 1,0 1-77,0-1 0,2 1 1,0-1-1,-1 0 4,-2 1 0,1 3 0,2 1 0,-2-2 0,0-3-138,0-3 0,-2 0 1,1-5 8,2-1 0,-3 3 0,1-2 0,0-3 138,-1-4 1,0 2-133,-3-3 0,-2-3 0,2-1 1,-3-3 31,-1-2 1,2-3 0,0-1 0,3 1-244,-3-2 0,0 3-133,-2-6 1,5 2-1,2-2 1,1 3 0,1 3-1,0 3-1606,2 5 1177,2 4 0,-1 3 0,0 0 0</inkml:trace>
  <inkml:trace contextRef="#ctx0" brushRef="#br0" timeOffset="408672">7392 8148 7135,'7'-5'0,"-2"-2"0,-1-1 0,2 1-226,1 1 0,-3-3 1,4 0-1,0-2 0,1 0 1279,-1 3-804,-5 3 1,2 6 0,-5 3 0,2 6 0,0 3 83,2 4 1,1 5 0,-4-1-1,2 2-189,1 2 1,1 9-1,-2 5 1,1 4-7,-1 4 0,3 2 1,-2 5-81,-2 4 1,1 0-1,0 2 1,1 5-1,-1 1 14,-2 2 1,3-2 0,0-5 0,-1-2-86,-1-1 1,-2-2 0,0 3 0,0-3-39,0-5 0,0 0 0,0-10 1,0-1-177,0-2 1,0-6 0,0-4 0,0-5-613,0-2 1,1-6 326,3 1 1,-2-9 0,2-7-410,-3-7 872,-1-9 0,-5-9 0,-2-7 1</inkml:trace>
  <inkml:trace contextRef="#ctx0" brushRef="#br0" timeOffset="408962">7479 8024 8208,'-13'0'0,"1"2"-63,-1 2 1,1 8-1,1 10 1,1 6-1,3 6 1,1 5 158,-1 2 1,4 12 0,-1-1-1,2 4 247,2 2 0,5 4 1,0 7-1,2 0-232,3-1 1,1 6-1,1-8 1,-1 5-96,-3-1 0,2-3 1,-6-3-1,-1-1-176,-2-1 0,-1-3 0,0-10 0,0-4-322,0-4 1,0-3-1,0-7-89,0-6 0,6-6 0,1-6 0</inkml:trace>
  <inkml:trace contextRef="#ctx0" brushRef="#br0" timeOffset="410150">11385 8136 8355,'-11'-12'0,"3"-1"0,4 1-734,3-1 214,-5 1 752,5 0 0,-5 3 0,6 1 0,2 0 48,2 1 0,-2 1 1,7 8-1,0 3 1,2 8-1,2 6 0,-2 4-119,-3 2 0,2 10 1,-5 3-1,1 5 1,-1 5-144,-2 4 0,-2 6 1,-1 9 33,0 3 1,-1 8 0,-2 4 46,-1-1 0,-4 2 0,2-8 1,1-3 19,-1-3 0,2-8 0,4-9 0,0-5 1,0-9-55,0-7 1,2-2 0,0-10 0,4 0-266,1-2 0,1-9-78,4-4 0,-1-4 1,-1-4-1,-3-4 78,-2-3 0,4-7 0,-5-4 0,-1-6 108,-2-5 1,-1-3 0,0-2 0,0-4-12,0-3 0,0-9 0,0-4 0,0-2-83,0-2 0,-4-7 0,-2 0 76,-1 1 0,3 2 0,-3-4 0,1 4 106,-1 2 0,0 9 0,-3 6 1,3 7-1,0 8 361,0 5 0,3 8-299,-4 5 0,5 9 1,-1 7-1,3 7 59,1 4 1,0 11 0,0 4 0,0 4 34,0 5 0,1 2 1,2 4-1,2 5-29,2 2 1,2 3-1,2 1 1,-3 3-35,-4 2 0,1 1 1,0 4-1,-3-3-93,0-5 1,-1 4-1,2-10-89,1-1 1,0-4-1,-4-9 1,2-4 16,2-4 0,-3-3 0,3-11 1,-1-1-43,1-3 1,-3-4 0,4-8 0,-4-5-16,-1-7 0,0-3 1,0-6-1,0-1-177,0-3 0,0 3 1,0-6-1,0 1-101,0-2 1,0-10-1,1 4 1,2-5 224,1-7 1,6-9 0,-3-9 0</inkml:trace>
  <inkml:trace contextRef="#ctx0" brushRef="#br0" timeOffset="451116">7813 9909 8355,'-4'-19'-182,"-1"4"1,-1 7 0,1 8 0,1 7 0,0 4 425,-1 1 0,1 5 0,4-1 0,2 1 0,2 1-204,4 2 1,7 0 0,3-1 0,3-1 0,4-3 0,4-1-1,2-2 1,5-1 0,3-3-113,2-3 0,6-4 40,-2-1 0,9 0 0,4-1 1,3-4-68,1-3 1,1-4 0,2-3 0,2-3 36,2-2 0,6 1 0,3-2 0,-1 5 95,-1 2 1,1 2-1,3 1 1,3 2 41,-3 5 0,1 3 0,-2 1 0,-4 1-24,-3 3 0,-6 5 1,-8 6-1,-4 3-93,-3 1 0,-7 2 0,-3 3 1,-4 1-76,-3 0 0,-4 0 0,-5-2 0,-1-2 50,1-4 0,-1-4 0,-4 0 0,-3-2-4,-3-3 0,-2-1 145,1-3 0,-2-4-23,-3 0 0,-3-5 0,-5-8 0,0-1-47,0-2 0,4 1 0,2-5 0,1 1 16,3 0 1,1 2 0,2-2 0,2 1 6,2 3 0,9 1 0,0 2 0,5 1-47,3 2 0,6 0 0,4 5 0,3-1 8,4 0 1,7 4 0,0-4 0,2 4-32,2 1 0,7 0 0,0 0 0,-3 0-18,1 0 1,-3 0-1,-4 0 1,-5 0-60,-6 0 0,-7-4 1,-2 0-1,-6 1-87,-5 2 0,-4-3 0,-5-2 0,-3-2-9,-3-6 0,-2 0 0,1-6 203,-1-3 1,0 0 0,1-2 0</inkml:trace>
  <inkml:trace contextRef="#ctx0" brushRef="#br0" timeOffset="452605">10579 10691 8234,'7'-6'0,"-3"-2"0,-1-2-611,1 2 1097,-3 3 1,6 5-1,-4 1-385,1 3 0,-5 3 1,-7 5-1,-3 1 1,-2-1-169,1 1 1,-6 3 0,-3 1 0,-1-1 0,0 1-93,1-1 1,2 5 0,-2-4 141,5-2 1,2-2 0,2-2 0,1-1-30,2-2 0,4 1 105,5 3 1,1 0 26,3 1 1,-1-5 0,5-1 0,2-1-1,3-2-98,3 1 1,-2-2 0,4 4 0,0 0-168,2 0 0,0-3 1,0 3-1,2 0-161,2-1 0,-1-1 1,-1 1-1,-2 0 8,-3-3 1,0 4 0,-5-1 0</inkml:trace>
  <inkml:trace contextRef="#ctx0" brushRef="#br0" timeOffset="452907">10182 11274 8355,'0'-7'-274,"0"1"1,10 6 0,4 0 0,2 0 297,2 0 1,4 0-1,-1 2 1,2 0-101,2 3 0,0 4 0,0 0 0,0 2-411,-1 1 0,5 0 400,0 1 0,0-1 0,-4 1 0</inkml:trace>
  <inkml:trace contextRef="#ctx0" brushRef="#br0" timeOffset="453288">11137 10815 8355,'6'-7'-44,"-3"1"0,5 6-104,1 0 238,-3 0 1,5 2 0,-3 2-1,3 3 149,2 0 1,-1 4 0,1-4 0,0 1-166,4 0 0,-3 0 1,4 5-1,-2-1-88,1 1 0,3-2 0,-3-2 0,-2 0-221,-1 0 0,0 1 1,1 0-527,1-2 1,1-4-670,-5 4 1357,-5-5 0,-7 2 0,-7-5 0</inkml:trace>
  <inkml:trace contextRef="#ctx0" brushRef="#br0" timeOffset="453550">11398 10654 7951,'-6'-6'0,"-1"6"0,-1 7 156,0 4 0,0 7 0,-3 3 0,1 1 0,2 1 0,-2 1 0,-1 2 0,-1 1-164,-1 4 0,1-5 0,-1 3 1,2-3-201,3-1 0,-2-2 1,6-1-1,1-3-712,2-1 0,1 3 729,0-4 0,0 5 0,0-3 1</inkml:trace>
  <inkml:trace contextRef="#ctx0" brushRef="#br0" timeOffset="453968">11534 11249 8116,'-4'8'-108,"0"0"1,1-5 0,7 1 0,5-2 0,2-2 0,1 0 203,0 0 0,1 0 0,1-2 0,1-2-109,1-4 0,2-2 0,-4 1 0,0 0-80,-3 0 0,-3-2 0,2-2 7,-2 1 0,-5 0 1,-1-1 119,-4 1 1,-5 1-1,-7 1 1,-1 3 118,-2 2 1,-3 1 0,2 4-1,0 1-58,0 3 0,-3 3 1,5 5 117,1 1 1,1 3-1,3 2 1,2 1-1,5 3-33,3 2 0,1 1 0,0 0 0,1-1-227,3 1 0,3 0 0,7-2 0,3-2-222,3-4 1,4-4 0,2-2 0,3-2-242,4-5 1,3-8-1,2-5 117,4-2 1,-4-12-1,5-3 1</inkml:trace>
  <inkml:trace contextRef="#ctx0" brushRef="#br0" timeOffset="454188">12464 10902 8355,'0'-13'-874,"-5"6"0,-2 2 1</inkml:trace>
  <inkml:trace contextRef="#ctx0" brushRef="#br0" timeOffset="469021">24036 1873 7074,'-13'-4'0,"1"-1"0,0 1 0,-1 0 0,1-1-36,-1-2 1,1 3-1,0-5 1,0 0-1,4-2 419,4-2 0,4 2-228,4 3 0,-1 3 0,4 6 0,0 3-37,0 4 1,-5 5-1,3 3-169,-4 5 0,-1-2 0,0 1 1,0-3 24,0-1 0,0-3 0,1-2 0,3-2 39,5-5 0,-2-3 0,1-1 0,2 0 4,1 0 0,5-1 0,1-3 0,-2-5-51,-1-2 1,-2-5 0,0-1-1,1 1-93,-1-2 0,-1 3 1,-3-5-1,-3 2 16,-4 3 1,-1 2 0,-3 0 0,-4 2 94,-5 3 1,-5 1 0,1 4-1,-5-1 34,-2 1 0,-2 7 0,0 5 0,0 2 258,1 1 0,0 6 0,2 1 0,4 2-182,4 0 0,1-5 0,8 4 0,3-3-110,0-1 0,8-3 0,2 0 0,3-1-50,2 1 1,4-2 0,4-2 0,1-2-54,-1-1 1,2-2 0,-2-4-1,1 0-36,-1 0 0,-3 0 0,-6-2 0,-1-2 67,-3-4 0,2-7 0,-6-3 1,-1 0 82,-2 0 0,-2-3 0,-2 4 0,-2-1-9,-2 0 1,-2 1 0,-3 5 0,0 1 216,-1 2 0,-3 4 0,-1 5 0,2 0-93,1 0 0,2 4 1,1 2-1,2 0-70,5 4 0,3 1 0,1 2 0,1-1-43,3 0 1,3 1 0,6-1 0,-1-1-82,1-3 0,-1 2 0,0-6 0,2-1-161,3-2 1,-4-1-5,4 0 0,-5-1-19,-3-3 1,-4-3-126,-5-5 284,-5-1 1,-2 1-1,-6-1 1</inkml:trace>
  <inkml:trace contextRef="#ctx0" brushRef="#br0" timeOffset="469499">24098 1575 8355,'0'-16'0,"0"-1"-115,0 0 0,0 5 0,0 0 0,0-1 0,1 1 127,3-1 0,-4 2 0,0 3-32,-7 4 0,-5 3 0,-3 2 0,-3 3 33,-1 4 1,-8 8 0,-4 2-1,-2 1 21,0 3 1,1 1 0,-3 2 0,4 1 31,0 3 0,2 0 0,6 7 0,2 3 15,5-1 0,-1 6 1,5 2-1,5 1-45,4-2 1,3 2 0,2-7 0,2-4-53,4-6 0,9-1 0,3-3 0,5-5 12,4-6 0,4-1 0,8-10 0,4-3 63,-1-3 0,8-11 1,-4-8-1,2-2-33,1-2 0,-6-9 0,6-3 0,-7-2-60,-5 0 0,-2 1 1,-12-2-1,-6-2-40,-4 3 0,-8 1 0,-3 4 0,-4 1-142,-4-2 0,-8 5 0,-10 1 0,-6 4 45,-5 5 1,-7 3 0,-4 9-1,-3 4-13,-4 2 0,-5 13-28,2 6 0,-5 16 0,2 6 1</inkml:trace>
  <inkml:trace contextRef="#ctx0" brushRef="#br0" timeOffset="471382">20129 2977 6799,'0'-13'-567,"0"1"656,0 5-117,0-4 0,0 8 0,1-5 0,4-2 0,3-1 0,3-1 0,3-1 51,2 1 0,-1-2 0,5-1 0,-3-2-14,-1 2 0,2 2 0,-1-1 0,3-1 1,0-2-1,1 2 0,-2 1 79,-1 2-81,4-1 1,-6 1-1,4 0 1,2 0 0,2 3 14,0 1 1,3-5 0,0-5 0,4 0-6,0 0 1,2-2 0,5 2 0,-3 0-9,-2 0 0,6 3 1,-5 5-1,0 3-34,-3 2 1,2-1 0,-4 4-13,-1-3 1,-6 3 0,-3 4 0,-1 4 31,-3 1 0,-1-3 0,-2 3 1,1 0-1,-1-2 18,1 1 1,5-2 0,1-4 0,1 0 14,1 0 0,0 0 1,4-2-1,-1 0-17,1-2 0,0-5 1,0 5-1,0 0-23,-1-1 0,1 3 1,0-3-1,0 1 10,0-1 0,-1-3 0,3 3 0,0-2-21,2-3 0,0-1 0,-4-1 0,0-1 21,0 1 1,-1-5 0,0 1 3,-4 1 1,2 2-1,-5 4 1,-2 0-7,-1 0 0,-2 3 0,-1 1 1,-1 0-10,-2 1 0,-4 0 1,5 4 7,0 0 0,2 2 1,2 0-1,-1 4 5,1 1 0,-1-3 1,2 4-1,1 0 0,1-1 1,2 3-1,-2-6 1,0 0-30,-1 2 0,-1-3 0,-2 3 0,1 1-39,-1 0 1,1 0 0,-1 3-200,0-2 255,1-5 0,-1 8 0,1-4 0</inkml:trace>
  <inkml:trace contextRef="#ctx0" brushRef="#br1" timeOffset="471634">22213 2208 22255,'1'11'-1175,"3"-3"1,-3 3-1,4-3-799,-4 3 1,-1 2 0,0-1 1086,0 0 1,0-3 614,0-1 0,-6-5 0,0 2 0</inkml:trace>
  <inkml:trace contextRef="#ctx0" brushRef="#br0" timeOffset="471841">22312 2332 8355,'-13'0'0,"5"4"-1024,0 0 0,4 0 880,-5-4 1,7 0 0,-4 0 0</inkml:trace>
  <inkml:trace contextRef="#ctx0" brushRef="#br1" timeOffset="475537">22299 2282 22831,'-16'-19'-920,"-1"4"0,4 4 0,2 4 1,2 0-1,1 3 0,1 2 672,3 8 0,5 3 0,6 4 0,8-2 0,6-3 0,7-4 0,3-2 1892,8-2-1356,4 0 1,9-6-1,4-2 1,9-5-1,6-3 55,4-5 0,12-2 1,1-2-1,5-1-215,-46 11 0,2 1 0,4 0 0,0 0 0,1-1 0,0-1 0,-2 0 0,0 0-568,0 0 0,-2 0 0,40-11 0,-5-4 0,-6 4-59,-10 2 1,-3-1 0,-15 9-1,-7 2 103,-9 1 1,-9 7 226,-6 3 0,-18 4 0,-16 4 1,-11 6-262,-8 5 0,-7-1 1,-3 3-1,-2-2-84,-6 1 0,-4 2 1,-8 6-1,-4-1-78,-3 3 0,-8 6 1,-8-2-1,-3 1 167,-2-1 0,39-13 0,0-1 1,-43 13-1,46-15 0,0 1 446,1 0 0,0 0 0,-2-2 0,1-1 0,-42 14 1,8-5 36,9-3 1,12-6 0,9-5 0,9 0 39,11 0 1,7-4-70,18 1 0,12-8 0,22-3 0,11-2-34,11 1 0,10-2 0,11-5 4,6-1 0,7-2 1,2 3-1,4-2 1,3 1 0,-1-2 1,6 4 0,1-3 0,-1 2-15,2-1 1,-5 2-1,-3-3 1,-4 5-22,-8 4 1,-6-3-1,-15 4 1,-8 0-101,-6 3 0,-15-2 0,-9 3-8,-8 5 1,-14 5 0,-15 9 0,-14 4 0,-10-1 1,-13 4-1,-7-2 131,-7 2 0,-4 2 0,-2 0 0</inkml:trace>
  <inkml:trace contextRef="#ctx0" brushRef="#br0" timeOffset="477593">11447 11881 8313,'4'-8'0,"2"0"0,1-2 0,3 1 0,1-1-62,1 2 1,2 1-1,2-3 1,5 2-1,2-2 1,2 1-1,-1-1 1,-2 3-1,-3 2 1,-1 2-430,-3 1 0,-1 2 0,-2 0 0</inkml:trace>
  <inkml:trace contextRef="#ctx0" brushRef="#br0" timeOffset="477843">11509 12018 8355,'-7'-19'0,"2"-5"0,5 10 0,7-4 17,5 6 1,6 0-234,7-1 0,1 1 0,3-1 0,6 1-93,5 0 1,-1-2 14,7-3 0,-1 4 0,5-5 1</inkml:trace>
  <inkml:trace contextRef="#ctx0" brushRef="#br0" timeOffset="499540">14846 6648 8355,'0'-9'-94,"0"1"1,0-2 0,0-1 0,0-1 0,0 0 660,0-1 1,-2 6 0,-2 3-1,-3 4-286,0 4 1,2 3 0,5 6-328,0-1 0,5-5 0,2-2 0,1 0 0,1-1 0,0-3-265,2-4 0,2-4 0,-1-5 139,1 0 0,-6-1 1,-3 1 92,-3-1 0,-2 2 0,-3 2 1,-5 2 94,-2 1 1,-1 2-1,-1 4-26,1 0 0,0 2 0,-1 2-277,1 4 0,5 3 0,3 1-311,2 1 1,8-6 0,1-2 0</inkml:trace>
  <inkml:trace contextRef="#ctx0" brushRef="#br0" timeOffset="500692">14883 6586 8614,'0'-13'0,"1"1"0,2-2 0,2-1 0,2-3 11,3-1 0,1-2 1,1-5-1,1-3 1,1-4-1,1-4 1,3-3-1,0-3-55,0-1 1,2-6-1,-2-5 1,1 0 0,3 0-1,2 4 1,1 4 0,-1 7 115,1 6 0,-4 7 0,-2 8 0,1 3-166,-1 5 1,-3 2-1,4 7 44,-2-3 1,-1 1-1,-1 4 1,2-1 45,1-3 0,-3 2 0,4-2 1,-1 3-10,0 1 1,-2 0 0,3 0 0,3 0-1,1 0-56,5 0 0,-1-6 1,5-2-1,0-3-53,-1-1 1,-1-1 0,-3-1-1,1-1 56,-2-1 0,2-5 0,-2 3 0,-4-1 42,0-3 1,-1-2 0,0 0 0,-2-1 5,-2 0 0,2 0 0,-3 0 0,-2 1 69,-1-1 0,-2 0 0,1 0 22,-1 0 1,0 1-1,1 0 1,-1 2-1,1 3 148,-1 1 1,5-3-1,1 3 1,-1 0-82,1 0 0,4 2 1,0 2-1,5-1-51,2-2 1,4 1-1,-3 4 1,2-1-87,2 1 1,-4 1-1,1 2 1,-2 4 0,0 1-1,-2 0-361,-1 1 331,-1-4 1,-1 6-1,-2-5 1,-2 2 0,1 0-1,0 0-3,-1-2 0,1 3 0,2-5 31,-2-1 0,3 2 0,-4-2 56,4 0 0,-4 2 0,1-1 0,0-1-75,-2 2 1,3-2 0,-6 5 0,0 1-609,-3 2 505,0-5 1,-5 5-1,0-5 100,2 1 1,-3 2-1,1-4 1,2 0 32,1 0 1,3-1 0,1-4 0,3-2 68,1-3 0,0 3 1,3-4-1,-1 2 1,1-1 181,1 2 0,2 3 0,0 2-204,0 2 0,0 1 0,-2-3 71,-2 2 1,6 5 0,-2-1 0,1 3-90,1 1 1,-1-4 0,1 0-1,2 1-113,-1 1 1,2 2-1,-1 0 1,-1 0 0,-2 2-115,-1 2 0,-1-3 0,0 3 0,-4-2-72,-3-2 0,-3 0 0,-2 1-176,1 3 0,-5-2 59,0 2 0,-4-3 0,3-2 133,-1-3 242,3 2 0,-2-9 0,6 4 0</inkml:trace>
  <inkml:trace contextRef="#ctx0" brushRef="#br0" timeOffset="501521">17983 4614 8355,'0'-9'-337,"0"1"1,0-2 800,0-1 1,0 3 0,2 1 0,1 0-62,1 1-334,0 3 0,-6 3 1,0 8-1,-2 3-38,1 1 0,1 1 0,2-1 1,0 1-100,0-1 0,0 0 0,2 0-43,2-4 0,-1-3 0,5-5 98,2 0 0,1 0 0,1 0-21,0 0 1,-3-5 13,-1-3 0,-5-4 1,1 0-1,-3 0 0,-2-1-112,-3 1 1,-2-1-1,-5 2 35,-1 3 0,-2 3 0,-7 5 0,5 0-90,2 0 1,3 7-493,3 5 1,-3 6-1,4 7 1</inkml:trace>
  <inkml:trace contextRef="#ctx0" brushRef="#br0" timeOffset="502242">16346 4973 8355,'-7'-7'338,"3"2"1,8 5 0,5 0-14,2 0 0,7 0 0,2 0 0,4 0-444,1 0 0,-2 0 1,-1 0-1,-3 0-270,-1 0 1,-1 1-1,-6 3 128,-3 5 1,-2 2-1,-6 3 1,0 1 81,0 1 0,-2 5 0,-2-5 1,-6 1 48,-5 1 0,4-4 0,-4 4 1,0-2-126,1 1 0,0 5 0,2-3 0</inkml:trace>
  <inkml:trace contextRef="#ctx0" brushRef="#br0" timeOffset="503128">16086 4552 8355,'0'-20'0,"0"4"-81,0 2 0,0 2 1,-2-1-1,-2 2 1,-4 3 358,-3 4 0,-1-2 0,-1 2 0,1 1-188,-1 2 0,1 2 0,0 2 0,-1 3 0,1 1-17,-1 2 0,1 4 1,0 2-1,1 1-140,2-1 0,4-1 1,5-1-1,0-1-54,0 0 1,0 1 86,0-1 1,5-1 0,4-2 0,2-5 0,1-3-3,0-1 0,5-4 0,-1-2 0,0-2 40,-3-6 0,-2 2 0,-1-6-30,-2 0 1,-4-1 0,3-6 0,-1 0-10,-3 0 0,-2-1 0,-1-1 0,0-4-16,0 0 0,0 2 0,0-3 1,0 0 47,0 1 0,0 3 1,0 1-1,0 4 1,0 7 305,0 2-288,0 2 0,0 6 0,0 6 0,0 9 0,0 6 22,0 5 1,0 8-1,0 1 1,0 0-60,0 1 0,0 0 1,0 5-1,0-2 1,1 0-1,2-1 0,4-3-166,4-3 0,-4-3 0,8-2-261,0-5 1,5-2 236,-4-1 1,5-1-115,-5 0 1,1-5-1,-5-1 1</inkml:trace>
  <inkml:trace contextRef="#ctx0" brushRef="#br0" timeOffset="503573">16346 4477 8355,'0'-8'348,"0"0"0,0 4-98,0-5 1,-4 5 989,0-4-1213,0 5 0,4 3 1,0 8-1,0 3 0,0 2 1,0-1-1,0 1 1,0-1-504,0 0 0,0 1 1,0-1 155,0 1 0,5-5 0,4-1 75,2-2 1,1-1 0,0-4 145,1 0 0,-2-5 0,-1-2 0,-4-1 88,0 0 0,2-1 1,-4-3-1,1-1 78,0 1 0,-4 4 1,4 0 262,-4-2-284,4 4 0,-3 2 0,2 8 1,-3 5-112,-1 2 1,0 1 0,2 0 0,0 1-963,3-1 739,4 6 0,-2-4 0,6 4 1</inkml:trace>
  <inkml:trace contextRef="#ctx0" brushRef="#br0" timeOffset="505775">17946 4688 8123,'-7'-7'-142,"-4"2"1,9 1 0,-7-1 0,0 3 0,-2 0 269,-2 2 1,1 4 0,-1 2-1,1-1-62,0 1 1,6-2-1,6-5 1,7-3 0,5-3-130,5 0 0,-3-4 0,2 3 0,-2-2-256,-2 2 0,1-2 0,-2 4-856,-3 0 1138,-2 3 1,-12-3-1,-1 6 1</inkml:trace>
  <inkml:trace contextRef="#ctx0" brushRef="#br0" timeOffset="506108">18033 4638 7810,'-12'-12'0,"-1"1"0,2 1 0,2 4 26,0 0 0,7 0 0,-1 4 1,6-2 395,5 1 1,4-3 0,3 2-1,5 1-308,3 2 0,0 1 0,11 0 1,0 1-74,2 4 1,5-4 0,3 4 0,3 0-72,4-1 0,7 4 0,0-2 1,3 0-123,1 4 0,0-3 1,-2 1-1,-2 0-311,-4-1 0,-5 4 0,-3-2 0,-6 0 190,-6 0 1,-5 0 0,-7-5-60,-1-1 0,-6-2 0,2-1 306,-4 0 0,0-5 0,-1-2 0</inkml:trace>
  <inkml:trace contextRef="#ctx0" brushRef="#br0" timeOffset="506428">18492 4378 8355,'-13'-7'-290,"1"-3"488,0 6 0,5 6 0,4 6 1,6 3-62,5 1 0,3 1 0,1-1 0,1 2-76,-1 3 1,5-2 0,1 4 0,0-1-103,0-3 0,-2 4 0,-3 1 0,-2 0-47,-3 1 0,-1-4 0,-5 2 11,3-1 1,-3 4-1,-6-3 1,-4 2-1,-4-2-37,-5-1 0,2 0 0,-4-3 0,-1 2-549,1-2 0,-2-1 0,-4-2 0</inkml:trace>
  <inkml:trace contextRef="#ctx0" brushRef="#br0" timeOffset="507492">18542 3857 8355,'0'-8'-872,"0"0"1178,0-1 1,0-3 0,1 0-119,3-1 0,-1 6 0,5 3 0,2 3 0,-1 2 0,1 2 0,-3 2 0,0 2 0,-2 3-211,1 1 1,2 3 0,-4 1-126,-1 1 0,-2 5 0,-1-3 0,-1 1-82,-3 3 1,-2-4 0,-3-1 0,0-3-78,0-2 1,-2-1-1,0-1 20,2-2 257,-2-5 0,10 1 1,-3-8-1,3-5 0,1-2 79,0-1 1,9 0 0,4-2 0,2-1-20,3-2 0,0-4 0,2 5 0,-3 1-67,-3 1 1,-2 2 0,0-1 0,1 1-7,-1-1 0,-5 5 0,-1 1 1,-2 0 97,0 0 1,0 3 18,-4-4 1,-1 5-1,-4-1 1,-3 4 62,-3 4 1,0-1 0,0 7-1,1 2-69,1 3 0,-5 7 0,7-2 0,-1 0-23,0 1 1,5-5-1,-1 5 1,2 0-208,2-2 1,7-1-1,4-6 1,4 1-205,1-1 0,3-4 0,2-1 90,2-1 1,2 3 0,0-2 0</inkml:trace>
  <inkml:trace contextRef="#ctx0" brushRef="#br0" timeOffset="507986">18839 4130 8355,'0'-7'-1261,"0"2"1680,6 5 0,1 0-254,5 0 0,-4 0 0,-1-2 0,0-1-53,0-1 0,-3 0 0,4 3 35,2-3 1,1-2 0,0-3-287,-3 0 1,-1 1-59,-3-4 0,-4-1 146,0 1 1,-1 5 0,-7 3 0,-2 2 91,-1 2 1,-1 0-1,-1 0 1,2 2-15,3 2 1,-2 4 0,5 7 0,-1 2-50,1-2 1,1 3-1,5 0 1,3 0-184,4 0 0,5-2 0,5-3 0,5-2-259,5-3 0,6 2 162,-1-6 0,3 0 0,1-4 0</inkml:trace>
  <inkml:trace contextRef="#ctx0" brushRef="#br0" timeOffset="508471">19261 4750 8355,'0'-12'247,"0"-1"0,0 5 708,0 0 1,4 4-946,0-5 0,-1 8 1,-6 1-1,-1 7-171,1 4 0,0-3 0,1 0-32,-2 2 0,-1-3 0,7 0-34,2-2 1,3 0 143,5-5 0,1-2 74,-1-2 1,-5-3-234,-3-5 0,-4-1-424,-4 1 0,-3 5 277,-5 3 1,-6 8 0,-2 3 0</inkml:trace>
  <inkml:trace contextRef="#ctx0" brushRef="#br0" timeOffset="510170">16160 6834 8355,'-12'-13'-233,"1"1"1,1-1 0,2 1 0,-2 0-191,-1-1 595,-1 6 1,4 2-1,-1 5 1,0 0-1,-1 1 1,0 3-1,2 5 1,-2 3-7,-1 5 0,-1 2 0,0 6 0,-1-2 0,1-1 0,1-1 1,3 0-124,3-2 0,5-1 1,5-7-87,3-3 0,7-4 1,3-8-3,1-4 0,-2-3 0,3-3 0,2-3 2,2-3 0,-1-1 1,-1-1-1,-2-3 0,-1-1-113,0-6 1,-4-2 0,2-3 0,-3-1-7,-2 1 0,0-5 0,-1-5 0,-2-3 16,-5 0 0,-3-1 1,-1 10-1,0 3 230,0 3 0,-5 9 0,-4 8 70,-2 4 0,-1 5 0,0 11 1,-1 5-52,1 6 0,4 13 1,1 3-1,1 5 93,3 3 0,2 6 0,1 3-276,0 2 0,1-1 1,4 0-1,3 1-157,3-1 0,5-6 1,2-1-1,2-4 0,2-6-449,1-4 1,-2 0 544,-1-9 0,1 0 0,4-5 0</inkml:trace>
  <inkml:trace contextRef="#ctx0" brushRef="#br0" timeOffset="510470">16545 6896 8370,'0'-13'454,"0"1"1,1 5-331,3 3 0,-1 7 0,4 2-93,-2 2 0,1 5 1,-3 5-1,2-2-161,2-1 1,-4 0 0,2 1-13,1 1 0,-1 1 1,5-6 19,-2-3 0,1-2 0,2-8 48,-3-2 1,1-3 28,-4-5 1,3-2-1,-4-1 1,-1-2-87,-2 2 1,-1 0 0,0 0 0,2-2-1,0 2-356,2 1 0,5 2 259,-5 0 0,5-1 0,-2 1 0</inkml:trace>
  <inkml:trace contextRef="#ctx0" brushRef="#br0" timeOffset="510829">17227 6338 8355,'0'-25'0,"0"6"338,0 1 0,0 5-24,0 1 1,0 4 381,0-1-625,0 6 0,-2-2 0,0 6-200,-2 3 0,-2-1 1,2 6-1,-4-1-59,-3-1 0,-2 4 0,1-3 0,-1 3-91,1 1 1,0-1-1,-2-1 1,-1-2 127,-2 2 0,1 1 0,3 1-52,1 1 0,5-5 0,3 0 98,2 2 0,8-3 0,2 0 0,5-2 41,3-2 0,2-2 0,4-1 0,-3 0-23,-1 0 1,4 0 0,-2 2 0,-1 1-7,-3 1 0,4 5 0,-1-2 1</inkml:trace>
  <inkml:trace contextRef="#ctx0" brushRef="#br0" timeOffset="511016">17053 6660 8355,'8'0'-161,"1"0"0,0 0 1,4 0-1,2 0 0,3-1 1,1-2-1,5-1 235,3 1 1,1-2-935,5 0 663,0-4 1,4 2 0,0-6 0</inkml:trace>
  <inkml:trace contextRef="#ctx0" brushRef="#br0" timeOffset="511528">17872 6325 8313,'0'-19'0,"0"2"-298,0 4 389,0 0 1,0 5-1,-2 1 1,0 0-1,-4 2 183,-1-1 1,-1-2-1,-4 4 1,-1 1-209,1 2 1,-1 1 0,1 0 0,0 1-94,-1 3 1,-3 3 0,-1 5-1,2 1-16,1-1 1,2 1-1,1-1 1,1 0-201,2 1 0,5 3 0,-1 1 101,3-2 0,2-1 1,3-3-1,4-3-93,3-4 1,6-2-1,-1-2 179,0 0 0,1-2 1,0-2-1,0-4 1,-2-3 13,-3-2 0,3-3 0,-6-2 0,2-1 152,1-3 0,-5-2 1,-2-1-1,0 1-205,-1-1 1,0-1 0,-4-3-1,0-3-65,0 0 0,-6-4 0,-1 3 0,-1-1 103,0 1 0,1 0 1,-3 7-1,2 4 246,-2 2 1,3 5 41,-1 7 1,1 8 0,-1 9 0,4 7-95,3 4 1,1 4 0,0 2-89,0 3 1,1 1-1,3 5 1,4-2 0,2 0-48,-2-2 1,3 4 0,-1-5-1,4 1-411,2-1 1,1-1-1,-5-6 1,2-2 178,2-5 0,-2 4 0,4-1 0</inkml:trace>
  <inkml:trace contextRef="#ctx0" brushRef="#br0" timeOffset="512010">18058 6375 8355,'7'-2'0,"-2"0"298,1-2 220,-5-1-382,5 5 1,-6 2 0,0 2 0,1 3 0,2 1 0,1 0 0,-1 2 0,-2 1-140,-1 1 1,0 1 0,1-1 0,2 1-288,1-1 0,2-4 0,-2 1-75,4 0 1,-1-3-1,1-2 270,2-3 0,-3-1 1,0-1-1,0-3 28,0-5 0,-3 3 0,3-3 0,-1 0 12,1-2 1,-4 2 0,1 1 0,-1 0 157,1 1 0,-2-4 332,2 3-235,-3 2 0,-1 6 0,0 8-136,0 3 0,4 2 0,2-1 0,1 1-224,2-1 0,2 0 0,2-1 1,-1-1-1432,0-2 1350,1-5 1,-1 3-1,1-6 1</inkml:trace>
  <inkml:trace contextRef="#ctx0" brushRef="#br0" timeOffset="512436">18467 6090 9095,'1'-11'0,"4"2"0,3 5 0,3 1 0,3 1 0,1-3 48,1 3 1,6-4 0,-1 1 0,3-1 0,0-1 0,1 2 0,0-2 0,-2 1-555,-2 1 0,-3-1-179,-6 2 0,1-3 0,-1-5 0</inkml:trace>
  <inkml:trace contextRef="#ctx0" brushRef="#br0" timeOffset="512437">18542 5904 8355,'8'1'615,"0"3"0,-1 3 0,3 4 0,-4 0-531,0 1 0,2-1 0,-4 10 0,1 1 0,-1 2 0,0 0 0,-1 3 0,-2 0-796,-1 2 1,0 0 0,0-6-1,0-1-15,0-1 0,0-6 0,0 3 1</inkml:trace>
  <inkml:trace contextRef="#ctx0" brushRef="#br0" timeOffset="512929">18976 5904 8355,'0'-13'-747,"0"1"845,0-1 1,1 1 445,3 0 0,3 0-472,5 4 0,1 3 0,-1 5 0,1 0-3,-1 0 0,0 1 0,1 3 0,-1 4 0,-1 4 20,-3 0 0,2 0 0,-6 2 0,0 1-303,2 2 0,-5 3 1,2-3-1,-4 0 31,-3 0 1,-6-3 0,3 3-1,-1-5-266,-1-4 370,7 3 0,-4-11 0,6 0 24,0-6 1,6-5-1,1-2 1,1 1-84,0-1 0,0-5 0,5-1 0,-1-2 48,1 1 0,-2 3 0,-2-2 0,0 0-19,0-1 0,-2 5 0,0-1 131,-2 2 0,0 1 250,-5 1 1,0 7-1,0 5 1,-2 6-213,-2 5 0,1 3 0,-5 1 1,0 3-25,1 2 0,1-4 1,6 3-1,0 1-141,0-1 1,2-4-1,2 2 1,4-3-277,3-2 1,7 0-1,1 1 1</inkml:trace>
  <inkml:trace contextRef="#ctx0" brushRef="#br0" timeOffset="513245">19447 6028 8355,'-7'1'154,"3"3"1,4-3 0,4 2 0,4-4 0,5-3-1,2 0 1,1-1 0,0 0 0,-3-1-201,0 1 0,-1-5 0,-1 2 1,-3-3-1,-2 0 0,-2 1-117,0 2 1,-5 5 0,-7-1-27,-4 3 1,0 1-1,0 1 1,-2 3 166,-3 5 1,5 3-1,-2 3 1,5 2 102,-1-2 0,4 3 0,2 0 1,3 0-159,1-1 0,5 0 0,4-6 0,3-1-111,5-2 0,2-5 0,7 1 1,2-3-233,1-1 1,11-11-1,-2-3 1</inkml:trace>
  <inkml:trace contextRef="#ctx0" brushRef="#br0" timeOffset="517521">20042 5792 7905,'13'-13'0,"-1"1"0,0 0 0,1-1 0,-1 1-1199,1-1 1327,-1 1 0,0 4 0,1 1 1,-1 0-1,1 2 0,-2 0 1,-3 7-1,-5 5 0,-7 5 30,-9 5 1,-5 7-1,-8 11 1,-3 5-174,-4 5 0,-6 10 0,-3 7 0,-5 7 0,-1 6 0,-2 2-8,2 1 1,21-33-1,1 0 105,3 0 0,1 1 0,-2 3 0,0 1 0,-1 3 0,0 0 0,1 2 0,0 1-111,1-2 0,0 0 0,0 5 1,0 0-1,1-2 0,1 1 1,0 2-1,0 0-20,2 0 0,0 0 0,-1 3 0,1-1 0,4-1 0,1-2 0,1 0 0,0 0-39,2-2 1,0 0-1,0-3 1,1-1-1,3 1 1,1 0-1,0-1 1,1 0-33,-1-2 1,1 0 0,1 0-1,2 0 1,-2 41 0,3 1-83,1-1 1,-5 3-1,0-5 1,-1-4-213,1-2 0,-3-5 414,4 4 0,-1-3 0,3 4 0,-4 2 0,-2 3 0,0 2 0</inkml:trace>
  <inkml:trace contextRef="#ctx0" brushRef="#br0" timeOffset="522163">16582 7938 8355,'7'-2'25,"-4"-2"1,-6-4 0,-5-2 57,-3 2 1,2 1-1,1 4 1,-2 0-1,1 5 1,-1 5-28,2 4 1,4 2 0,-5 3 0,0 2 0,-1 1 0,0 3-53,2 1 1,1 2-1,-1 0 1,3-2 0,0-1-1,1-2 1,1-2 0,3-3-189,5-1 0,-3-8 0,7-1 110,0-4 1,2-7 0,2-2 0,-1-4 0,1-5 2,-1-3 1,0-4-1,1-1 1,-1-1 3,1-3 1,-2 2 0,-3-6 0,-4 0 20,-3 1 1,3-4 0,1 2 0,-3-4 24,0 1 0,-8-3 0,-2 8 1,-2 1 68,2 2 0,-3 8 0,3 5 0,-3 3 25,-2 5 1,5 2 0,0 6 0,0 2-9,1 2 0,0 8 1,4 9-1,-1 4-33,1 4 1,2-2 0,2 6-96,3 2 1,0-3-1,7-1 1,3 1 0,1-2-193,3 1 0,2-2 0,3-6 0,-1-1 88,-1-1 0,-1-6 0,4 0 0,-2-4-7,-2-3 1,1-5-1,4 3 1</inkml:trace>
  <inkml:trace contextRef="#ctx0" brushRef="#br0" timeOffset="524764">7565 8372 7536,'7'-6'-601,"-1"5"0,-6-5 1</inkml:trace>
  <inkml:trace contextRef="#ctx0" brushRef="#br0" timeOffset="525155">7603 8210 8355,'0'-24'-107,"5"-1"0,-3 1-207,2 4 237,3-4 1,-6 9-1,3-4 1,-1 1 281,1 3 0,-3 5-30,3 2 0,-4 1 1,-4-1-1,-4 3 82,-3 4 0,-1 2 0,-2 4 0,-1 4 114,-2 6 1,-5 6 0,1 8 0,-2 5 69,-2 6 0,0 10 0,2 9 1,1 6-145,1 5 0,6 9 1,-1 5-225,2 6 0,7-1 0,3 3 0,4-3 0,4-8 43,4-4 0,9-12 1,3-4-1,4-6-316,1-7 0,5-10 1,3-9-1,1-5-171,0-8 1,0 0-1,-4-12 1,1-3-294,-1-4 1,-3 1 0,-4-8 0,-4-3 51,-1-2 0,-6-5 0,-5 2 0,-1-2 232,-4-2 1,0-1-1,-2-2 1</inkml:trace>
  <inkml:trace contextRef="#ctx0" brushRef="#br0" timeOffset="527715">16929 8198 8355,'0'-12'-75,"0"3"-137,0 1 356,0 5 0,2-6 1,2 4-83,4 3 1,-1 0 0,0 4-1,0 0 1,-2 4 0,2 1 0,0 3-1,1 2 1,0 3 0,1 2 0,-1-2-196,-1-1 160,4-2 0,-8 4 1,4 1-145,-2-2 0,1-2 171,-2-5 0,-3-4 0,5-7-65,-1-1 0,-3-10 1,2 2-1,-3-3 1,-1-2-282,0 1 0,4-6 1,0 2-1,-1-2-63,-2-3 1,-1 3 0,0-5 0,2 3 182,2 4 0,-3 5 0,3-2 0,-2 3 169,-2 2 1,0 0 0,0-1 0</inkml:trace>
  <inkml:trace contextRef="#ctx0" brushRef="#br0" timeOffset="529568">17276 7776 7803,'0'-7'-35,"0"2"0,0-1 63,0-2 0,2 3 32,2 0 0,3 0 1,5-1-1,1 1 1,-1-1-99,0 4 1,1-4-249,-1 2 0,6-4 0,1 2 0,2-1-491,0-2 686,0-2 1,-2-2 0,-1 1 0</inkml:trace>
  <inkml:trace contextRef="#ctx0" brushRef="#br0" timeOffset="530127">17872 7528 8355,'0'-8'15,"0"0"1,0-1 148,0-3 0,-2 4 0,-2 1-79,-4 1 0,-3 2 0,-1 4-36,-1 0 0,1 0 0,-1 2 1,1 2 24,0 4 0,-1 4 0,1 4 1,-1 0-175,1-1 0,1 5 0,1-1 0,2 2-50,-2-1 0,5-5 0,1 2 48,2-3 1,4-3 0,0-2 0,4-2 44,1-1 0,1-4 1,5-6-1,-1-3 46,0 1 0,1-11 0,-1 2 0,1-4 20,-1-2 1,0 0 0,1-4-1,-1 1-32,1-1 0,-2-1 0,-2-2 0,-2-2-41,-1-2 1,-1 3 0,-2-3 0,1 1 12,-1-1 1,-2 4 0,-2 0-1,-2 3 74,-1 4 0,-6 5 0,2 7 83,-3 5 0,-1 8 0,1 6-33,2 5 1,4 6-1,5 8 1,0 4 0,0 3-56,0 1 0,0 1 0,1 2 0,3 2-155,5-2 1,2-2-1,1-2 1,0-1-164,1-2 1,3-10 0,2 0-1,0-3 65,0-5 0,3-3 0,-5-3 176,-1-5 0,-1-3 0,-1-1 0</inkml:trace>
  <inkml:trace contextRef="#ctx0" brushRef="#br0" timeOffset="530560">18083 7627 8355,'0'-12'-421,"0"5"0,0 3 671,0 8 0,0 3 0,0 5-250,0 1 1,1-1 0,2 1 0,1-1-40,-1 0 0,2 1 0,1-2 7,1-3 0,-3 2 0,4-6-11,2-1 1,-4-2-126,3-1 1,-5 0 0,4-1 69,2-3 0,-5 1 0,1-4 72,-1 1 130,-3-3 1,5 7 56,-3-2 0,-1 4 0,5 4-85,1 5 0,1 2 0,0 1 1,-2-1-285,2-3 0,1 3 0,1-2-957,0 2 1010,1-4 0,-1-2 0,1-5 0</inkml:trace>
  <inkml:trace contextRef="#ctx0" brushRef="#br0" timeOffset="531072">18554 7119 8451,'-6'-19'324,"4"2"220,-7 9 1,2 4-517,-1 8 1,1 3 0,5 5-1,-4 2-201,-1 2 0,3-2 1,-3 3-1,0-3 99,0-2 1,3 0 0,-3 1 0,0-1 25,1 1 0,3-5 1,-1 0-56,2 2 1,2 1 76,0 1 1,6-5 0,2-3 0,3-2-62,1-2 1,2 0-1,1-2 1,2-1-110,-2-1 0,3-4 1,-1 3-1,-1-1-369,2 1 0,-4-4 427,2 5 0,-2 0 0,-1 4 0</inkml:trace>
  <inkml:trace contextRef="#ctx0" brushRef="#br0" timeOffset="531073">18479 7417 8355,'-12'0'-134,"0"5"1,6-4 329,6 4 0,10-8 0,8-3 0,2-1-218,7-2 0,-3-1 0,5 1-1756,-2 0 1454,-3 1 1,1-4-1,0-1 1</inkml:trace>
  <inkml:trace contextRef="#ctx0" brushRef="#br0" timeOffset="531763">18852 7193 7548,'-11'-12'-679,"2"0"0,5-1 576,8 1 239,-2 5 0,13-4 0,-3 3 0,2-3 1,0-2-1,-2-1 0,1-1-143,-1-1 1,0-2 0,1 3 0,-2-2 112,-3 2 0,-1 1 0,-4 2 1,1-1-76,-1 1 0,-3 4 1,-5 1-23,-3 1 0,-3 2 1,-1 4-1,-1 0 0,1 1 54,0 4 0,-1 2 0,1 5 0,-1 0 114,1 1 0,1 3 0,3 2 0,4 1-90,2 4 0,2-4 1,0 0-1,2 0-72,2 1 0,4-5 1,7 1-1,3-3-180,1-5 1,2 2 0,4-6 0,-2-1-332,-2-2 0,2-1 0,-3 0 228,-1 0 0,4 0 0,-3 0 1</inkml:trace>
  <inkml:trace contextRef="#ctx0" brushRef="#br0" timeOffset="531764">19124 7218 8355,'0'13'-390,"0"-5"1,2-1 980,2-2 1,-1-1-1,4-5-427,-2-3 1,5 1-412,-2-5 0,2 0 1,-2-5 15,-4 1 0,-4 3 0,-4 3 188,-4 0 1,1 2 0,-2 5-1,0 2 206,-2 1 1,3 6 0,1-2 0,1 3-8,3 2 1,2 0 0,1 3-1,0 0-57,0-1 0,1-1 0,4-2 0,3 1-265,3-1 0,1-4 0,1-1 1,0-1-660,4-3 0,1-2 398,3-1 1,2-11-1,-4-3 1</inkml:trace>
  <inkml:trace contextRef="#ctx0" brushRef="#br0" timeOffset="532198">18715 6933 8355,'-5'-12'0,"-1"3"88,-2 1 0,-2 4 80,6-4 1,-1 5 0,2-3 847,-1 1-865,0 3 1,5-2-1,3 7 1,4 3 0,3 0-1,2 5 1,1 3 0,1 3 50,1-2 1,6 3 0,-1 0 0,1 0-267,-1 0 0,2 0 0,-4-3 0,2 1-28,0-1 1,-6-1 0,1-3 0,-2-1-584,-1-2 1,-2 0-1,-2 3 1,-2-1-300,-1-2 0,-2-4 705,-4 5 0,-6-7 0,-1 4 0</inkml:trace>
  <inkml:trace contextRef="#ctx0" brushRef="#br0" timeOffset="532464">18938 6883 9280,'-12'-11'0,"0"3"0,-1 4 0,1 2 0,-1 2 0,1 2 0,1 2 0,1 6 0,2 3 0,0 5 311,1 2 1,-3 2-1,5 7 1,-2 4 0,-3 1-1,1 1 1,-1-4-532,2 0 0,1 2 1,-3-4-24,2-2 1,5-2 0,-1-4 0,1-5-495,-1-2 0,4-3 80,0-3 1,6-2 0,6-6 0</inkml:trace>
  <inkml:trace contextRef="#ctx0" brushRef="#br0" timeOffset="532702">18976 6883 8355,'-6'-12'69,"-2"-1"0,-3 2 1,-2 3-1,1 5 1,1 6-1,1 5 1,3 5-1,1 2 1,0 3-1,-1 1 0,2 5 1,-2 2 13,0 3 0,0 5 0,-3-1 0,3 2 0,1-1 0,0-3-406,0-5 0,2 4 0,4-9 0,0-2-1428,0 0 1523,0-5 1,-5 4 0,-2-6 0</inkml:trace>
  <inkml:trace contextRef="#ctx0" brushRef="#br0" timeOffset="533212">19075 7305 5952,'7'0'1225,"-2"-6"1,-5 4-847,0-7 1,0 5-343,0-4 0,6 5 1,1-2-74,-1-1 0,4 4 0,-4-5 1,1 0-1,1 0-99,-1-3 0,4 3 1,-4-1-1,1-2 41,0-1 1,-5-1 0,2 1 90,1 3 1,-5-3 0,3 2 0,-2-2 112,-2-1 0,0 4 0,-2 1-3,-2 1 1,-3 2 0,-5 6 0,1 2 17,3 4 1,-3 3 0,4 1-1,-1 2 6,-1 3 0,7-4 0,-3 5 1,4-1-109,1-1 0,6 1 0,2-5 0,4-1-152,5-2 1,2 0 0,6-5-248,0-1 0,1-3 1,1-4-351,2-4 1,6-3 0,-4-2 0</inkml:trace>
  <inkml:trace contextRef="#ctx0" brushRef="#br0" timeOffset="545440">8446 10071 7659,'12'0'0,"2"-2"0,3-2 0,2-3 0,3-1-230,3 0 1,-2 1-1,9-3 1,1 3-1,2 2 1,2 2 92,-3 2 0,9-5 0,-5-1 0</inkml:trace>
  <inkml:trace contextRef="#ctx0" brushRef="#br0" timeOffset="555634">4502 13519 7968,'8'-13'0,"1"1"0,0 1 0,1 1 0,0 3-3,-2 2 1,-4-4 0,3 4 147,-2-2 0,-1 6 1,-5-1-1,-2 6 0,-2 3 1,-1 4-1,-1 3-102,1 3 0,-4 1 0,-5-2 0,-3 3 0,-1 2-191,-4 0 0,4-2 0,-1 3 0,-1-3 126,2-1 1,-4-1 0,7-5 0,1-1 74,1-3 0,6 2 0,1-4-36,1 1 1,4-3 0,6 3-10,4-2 0,7 1 0,3-4 0,1 2-70,3-1 1,2 3-1,1-1 1,-1 2-134,1 3 0,0-3 0,-2 0 1,0-1-209,-3 1 0,-5 0 0,2 3 205,-3-2 0,-2 6 0,0 5 0</inkml:trace>
  <inkml:trace contextRef="#ctx0" brushRef="#br0" timeOffset="555898">4217 14089 8355,'18'0'0,"-3"0"0,6 0-120,1 0 0,7 0 0,4 0 0,4-1 0,3-2 0,2-1-356,3 1 1,-5 2 0,2 1 0</inkml:trace>
  <inkml:trace contextRef="#ctx0" brushRef="#br0" timeOffset="556757">6734 13047 8355,'9'-18'49,"-1"-2"1,-4 0 0,3 1 69,-1 1 1,2 2 0,-4 3 0,-1 1 0,-3-1 0,-4 2-143,-5 3 0,-3 3 0,-5 6 0,-5 3-143,-5 4 1,-1 3 0,-5 3 0,0 1 87,1 2 0,3-1 0,7-5 0,3-1 132,1-2 0,2-1 1,5 3-1,2-2-40,5 2 1,3-3 0,1 1-1,0 2 11,0 1 0,9 1 0,4 0 1,2 1-125,3-1 1,0-1 0,4-1 0,-1-2 62,1 2 1,-3 1 0,0 1 0,-1 2 0,-4 1-1,-4 3 1,-6 1-155,-3 3 135,-6 7 0,-4-1 0,-9 6 1,-5 4-1,-5 3 8,1 3 0,-5 0 1,0 2 132,1-5 0,0 2 1,8-2-1,2-1 1,5-3 134,2-4 0,3 2 0,1-6-150,2-2 0,5-5 0,1-2 0,4-2 0,8-3 0,5-2 0,6-2-32,2-2 0,9-4 1,4-6-1,6-3 1,5-5-1,4-2-96,0-1 0,0 0 0,-4 1-165,-6 2 0,-1 4 0,-11 5 0,-2 0 1,-5 1-305,-6 3 0,-2 3 0,-2 6 0</inkml:trace>
  <inkml:trace contextRef="#ctx0" brushRef="#br0" timeOffset="557161">6499 14746 8355,'0'-8'-23,"1"1"0,3 2 0,3 3 0,1 4 1,1 3-1,-1 2 0,0 1 0,1 1 1,0-2-1,2-2 0,2-2 0,-1-2 1,0-1-1,1 0 0,-1-1 0,1-2 1,-1-4-1,0-2 0,-1-5 0,-1 0 1,-2-1-1,1 0 0,-2-3 0,-3 0 1,-3 0-1,-1 3 0,0 1 0,-1 2 110,-3-1 0,-3 6 0,-6 3 0,1 3 0,-2 2 0,-1 3 0,-2 6-32,2 5 1,1 3-1,3 4 1,2-1 0,2 1-30,1 1 0,2 2 1,4 0-28,0 0 0,7-5 1,4 1-86,4 1 0,6-4 0,-3-2 0,3-3 0,3-4-481,4 0 0,6-6 221,-1 1 0,3-14 0,1-4 1</inkml:trace>
  <inkml:trace contextRef="#ctx0" brushRef="#br0" timeOffset="558168">7702 13295 8355,'0'-12'0,"0"0"0,4-1 0,0 1 137,-1-1 0,-2 1 0,-1-1 0,-1 2 0,-3 3 1,0 3-1,-6 6 1,-2 3-1,-1 6-142,-2 5 1,0-1-1,2 4 1,1 0 0,1 1-82,3 0 0,-2 5 1,6-4 49,1 4 1,2-4 0,2 0 0,5-1 0,5-1-226,4 0 1,7-6 0,-1-5 0,2 0-170,2 0 1,4-4 0,0 1-322,-2-3 670,-1-6 1,-1-8 0,0-6 0</inkml:trace>
  <inkml:trace contextRef="#ctx0" brushRef="#br0" timeOffset="558451">8161 12861 8017,'-2'-19'0,"-2"4"0,-4 5 0,-3 6 0,0 4 170,3 4 1,-3 7 0,4 7-1,-2 3 1,3 5-63,0 6 0,1 3 1,2 4-1,-3 1-71,-1 1 0,5 10 0,-3-2 1,4-1-137,1-1 1,1-3-1,4 1 1,3-3-299,3-4 1,1-2 0,2-3 0,1-5 38,2-6 0,5-4 1,-3-6-1,2-1 281,-1-3 0,1 3 0,4-4 0</inkml:trace>
  <inkml:trace contextRef="#ctx0" brushRef="#br0" timeOffset="558810">8496 13283 8355,'1'-7'-169,"2"2"0,2 0 0,2 1 239,3 1 0,-1-3 0,1-1-79,-2 0 1,-1-4 0,3 3 0,-3-4 29,-2 0 0,-1 0 1,-4-1-1,0 1-23,0-1 1,0 1 0,-1 0-4,-3-1 1,-3 6-1,-5 3 20,-1 3 0,1 1 0,-1 1 0,1 5 72,0 6 1,-1 2-1,2 7 1,2 1-31,0 1 1,7 2 0,-3 0-57,4 0 0,2-5 1,5-1-1,5 1 0,5-4-265,4-2 1,5 0 0,5-10-94,2-1 1,-2-3 0,4-4 84,1-5 0,-2-7 0,-8-3 0</inkml:trace>
  <inkml:trace contextRef="#ctx0" brushRef="#br0" timeOffset="559083">8830 12849 8395,'2'-11'0,"2"3"0,6 3 0,3 4 0,4 1 0,-1 0 1310,2 0-911,2 6-349,-1 0 1,3 12-1,-4 3 1,0 2-1,-2 5 1,-3 4-1,-5 5 1,-2 1-146,-4 1 0,0-2 0,-2 0 1,-2 1-229,-2-1 0,-3-4 1,-5-1-1,1-3 10,3-6 0,-3 0 0,4-6-289,0-2 1,-3-5 360,6-2 1,5-11-1,6 2 1</inkml:trace>
  <inkml:trace contextRef="#ctx0" brushRef="#br0" timeOffset="559569">9426 13109 7906,'0'-12'0,"0"-1"0,0 1 0,0 0 151,0-1 0,4 1 1,1 1-1,2 1 1,3 3-1,1 0 15,1 1 0,1 3 0,-1-1-196,1 2 0,-1 2 1,-1 2-1,-1 2 63,-2 4 0,-5 4 1,1 4-1,-3 2-192,-1 1 1,0 1-1,0 5 1,-1-1-84,-3-4 0,1 2 0,-5-4 31,-2 2 0,5-5 215,0 1-11,4-7 1,7-9 0,0-9-1,3-2-17,-1-1 0,0-5 0,5-1 0,-1 1-34,0-1 1,1-4-1,-1 2 1,1 0 0,-1-1 1,0 6 0,-1-2-1,-2 3 341,-5 2-302,3 0 1,-7 5 0,1 4 161,-4 6 1,-5 4 0,3 6 0,-1 3 0,-1 2 25,0 1 0,5 0 0,-3 3 1,4-3-259,1-1 0,0 4 0,1-2-98,4-1 1,-1-1-1,7-6 1,2 1 0,3-2-236,2-3 1,1 3-1,6-4 1</inkml:trace>
  <inkml:trace contextRef="#ctx0" brushRef="#br0" timeOffset="559909">9897 13481 9104,'12'-4'0,"1"0"0,-1 0 0,1 0 0,-1 0 0,-1 0 0,-1-1-41,-2 1 0,-5-5-275,1 0 0,-4 0 257,-4 0 1,-3 0 87,-6 5 1,1 0-1,0 5 1,-1 3 148,1 4 1,-1 3 0,1 3 0,1 3-54,3 3 1,-3 0 0,4 0 0,0 1-163,3-2 0,2 3 0,4-4 0,3-1-64,8-3 0,1-1 1,8-7-1,2-1-302,4 1 0,5-3-227,-4-8 1,5-1-1,-2-7 1</inkml:trace>
  <inkml:trace contextRef="#ctx0" brushRef="#br0" timeOffset="560076">10778 13196 9626,'0'-10'-973,"0"6"0,-6 11 0,-1 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56:20.81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18008 8421 8355,'-19'-5'75,"4"-4"1,6 0 0,11 0 0,9 4 0,8 1 0,6 0 0,4 0 0,5-1 0,8 0 0,9-2 188,9-3 1,2-2-1,11-5 1,10-3-372,7-4 0,3 0 1,-43 12-1,1 0 1,1 1-1,1 0 1,-2 1-1,0 1-708,46-9 1,0 5-147,-6 5 1,-6 0 0,-5-4 0</inkml:trace>
  <inkml:trace contextRef="#ctx0" brushRef="#br0" timeOffset="5547">20613 6958 7954,'0'-14'-902,"0"-3"880,5 4 0,2-11 1,6 5-1,-1-2 45,0 1 1,2-1 0,1-3-1,3 2 1,0 3 0,1 0 0,-1 1-1,0 0-598,-3 3 0,-1 1 507,-1 2 1,-1-1-1,0 1 1</inkml:trace>
  <inkml:trace contextRef="#ctx0" brushRef="#br0" timeOffset="5878">20799 6486 8355,'-13'0'-250,"2"-1"1,3-3 378,4-4 0,8-3 0,4 0-91,3 2 1,2 0 0,-1 5 0,1 1-53,-1 1 0,0 2 0,1 2 0,-1 2 43,1 4 0,-2 5 0,-2 2 1,-2 3-203,-1 1 0,-1-3 0,-2 5 0,1 0-185,-1-2 1,2 3-1,-1-5 118,-1-2 0,4 4 0,0 0 0</inkml:trace>
  <inkml:trace contextRef="#ctx0" brushRef="#br0" timeOffset="6240">21208 5829 8355,'-12'-19'43,"-1"1"18,1 5 0,-1 8 48,1 5 0,5 1 0,3 8 0,1 0-252,-1 2 0,3 6 1,-3-1-1,2 1 110,2 1 0,-4-4 0,0 2 0,1-2 52,2-2 0,1 1 0,1-1-13,3 1 1,0-7 0,7 0 0,3-2-34,0 0 1,4 0-1,-2-4 1,1 0-117,1 0 0,-4 2 0,2 0-34,-2 3 0,-6 3 0,-1-3 0,-1 2 0,-4 3-79,0 1 0,-8 5 0,-2 1 0,-3-2 176,-1-1 1,-1 1 79,1-2 0,-6 7 0,-1-6 0</inkml:trace>
  <inkml:trace contextRef="#ctx0" brushRef="#br0" timeOffset="7064">21518 5779 8355,'-19'0'-33,"2"0"0,3 0 0,2 2 1,0 2 10,-1 4 1,5-1 0,1 1 111,2 2 0,0 1 0,5 2 0,0-1-126,0 0 0,5-3 1,0-1-1,2 0-166,3-1 0,1-1 0,2-6 0,3 0 6,0 0 0,2 0 0,-3-2 1,2-2-38,-2-4 1,3-3 0,-2-3-123,0-3 355,-3 4 0,0-11 0,-1 5 0</inkml:trace>
  <inkml:trace contextRef="#ctx0" brushRef="#br0" timeOffset="7065">21679 5308 8355,'-12'0'-173,"-1"6"178,1 1 1,4 2 0,1 2 128,1 3 0,-2 3 0,3-1 0,-1 3 60,1 1 0,0 7 1,5-2-180,0 1 0,0 0 0,2 1 1,2 0-1,4 2-153,3-1 1,-2-6-1,-1-3 1,0-1-489,-1-3 0,4 3-459,-3-1 960,-2-6 0,-1-7 0,-5-8 113,0-5 0,0-3 0,2-3 1,0-2 166,3 2 1,-1 1-1,-3 0 1,2-1 18,1-1 0,4 3 0,-2 7 0,-1-1-84,1 0 1,3 4-44,0-1 1,0 8 0,0 4-1,-4 3 15,1 2 0,-5-1 0,5 0 1,-2 1-1,0-1 2,-1 1 0,3-2 0,3-3-84,2-4 1,1-3-1,1-1 1,-1 0 13,0 0 1,5-5 0,1-3-1,0-3-168,0-2 0,-2-3 1,-3-1-1,-1 1-114,0-2 1,-5 4 0,-3-3 0,-2 4 246,-2 0 0,0 1 1,0-1-1,0 1 100,0 0 0,-4 3 0,-2 2 0,-1 2-43,-2 2 0,2 2 323,-2 1 1,3 1 0,-3 3-180,5 5 1,3 2 0,1 1 0,1-1-138,3-3 1,2 3 0,5-4-1,0 0-182,3-3 1,1-2 0,-1-2 0,2 0-4,5 0 0,-3-4 1,0-2-1,-2-1-158,1-3 0,-2-1 1,-6-1 263,0 0 1,-1-6 0,4-2 0</inkml:trace>
  <inkml:trace contextRef="#ctx0" brushRef="#br0" timeOffset="7847">22287 5383 8355,'0'-13'-382,"0"1"1,-4 4 403,0-1 0,-5 5 1,4-3-1,-1 0 0,0 2-59,-1-1 1,3 6-1,-3 6-19,1 1 1,-2 2-1,2 7 1,1 0-1,-2-1 12,0-1 1,4 3 0,-1-1-135,3-1 1,2-2 123,3-5 1,3-3 0,6-5 0,-1-1 37,0-3 0,1-4 0,-1-8 1,-1 0 46,-2 1 0,0-3 1,-3 0-1,-1-1 28,1-3 1,-1 4 0,-2 0-1,1 1-35,-1 1 0,-2-6 1,-1 1-73,0-2 1,-4 2-1,0 0 1,0 1-17,-2 0 1,1-3 0,-5 4 0,2-1 113,-2 4 1,3 3 0,-1 5-1,-2 4 54,-1 3 1,5 7-1,0 7 1,2 6-28,0 5 0,0 0 1,4 1-1,0 0 16,0 0 0,1 4 0,3 0 0,4-3-110,3-4 1,0-3 0,-1-4-1,-2 2-122,2-2 1,1-5 0,3-3 64,2-2 0,-1-1 0,3-5 0,-2-2 65,-5-1 1,-2-8 0,2 2 3,-2 0 1,0 1-1,-5-4 1,0 1-1,1-1-101,-1 1 0,0 0 0,-4-1 47,0 1 0,-2-1 113,-2 1 1,2 5 68,-7 3 0,2 4 0,-1 4-9,4 4 0,3 3 1,1 2-99,0-1 0,5-4-43,3 1 0,3-7 36,2 3-73,-1-4 1,-1-7-118,-2-2 1,-3 1 81,-1-1 0,-4 4 12,3-4 0,-1 5 72,1-1 1,-1 2 0,5 2-52,2 0 0,2 0 0,3 0 1,2 0-430,-2 0 495,4 0 0,-5-11 0,4-2 0</inkml:trace>
  <inkml:trace contextRef="#ctx0" brushRef="#br0" timeOffset="8246">22684 4725 8355,'-17'-11'-176,"1"3"0,-1-2 1,6 5 96,3-2 0,-2 6 187,6 1 0,1 2 0,6 9 1,3 3-1,-1 1 0,2 3 1,0 3-1,1 2 12,-1 2 1,4 0 0,-3 0-1,3-2-261,2-2 1,-1 2-1,1-2 1,-2 1-234,-3-1 1,3-3 0,-3-6-247,3 0 0,2-1 499,-1-2 0,-5-5 1,-1-7 120,-1-1 0,-4-6 0,4 2 0,-4-3 0,-1-1 0,0-1 0,0 1 0,1-1 123,3 1 1,-2 0 133,2-1 1,-3 8-119,-1 5 0,0 5 130,0 8 1,4-1-1,2 0 1,1 1-262,2-1 1,3-5-1,0-3 1,0-2-672,1-2 290,-1 0 1,1 0 0,-1 0 0</inkml:trace>
  <inkml:trace contextRef="#ctx0" brushRef="#br0" timeOffset="8404">22920 4651 8355,'-5'-8'-1141,"1"-1"1,0 8 1055,4 1 0,6 11 0,1 8 0</inkml:trace>
  <inkml:trace contextRef="#ctx0" brushRef="#br0" timeOffset="9260">23006 4812 8355,'0'7'-885,"0"-1"1017,0-6 0,6 1 0,2 2 1,3 2-795,2 2 472,-1-4 1,-5 1 131,-3-8 0,-3 1 1,-1-5 117,0-2 0,0-1 30,0-1 0,0 3 0,2 3 0,2 0 61,4 3 0,-1 2-92,1 1 0,1 5 0,3 4-64,0 2 1,-3-3 0,-1-1-49,2-2 0,1 0 83,1-5 1,0 0 0,-1-2-24,-2-2 0,0-3 0,-3-5 12,1-1 0,-5 1 1,4 1-132,0 3 0,-5-3 0,3 2 0,-3-2-5,-1-1 0,-1 1 0,-2 1 1,-2 3 141,-2 2 0,3 1 11,-5 4 0,5 0 1,-3 1 79,2 3 0,1 3 0,4 5 0,0 1 115,0-1 0,1 1 0,2-1 0,2 1-72,2-1 0,2 2 0,2 1 0,-2 1-50,0 0 1,-1 1 0,4 1 0,-1 2-144,-3 2 0,2-4 0,-6 0 0,-1-2 2,-2 1 1,-1 3 0,0-2-1,-1 0-34,-3 0 0,-3-1 0,-4-5 0,1-1-976,2-3 1,4 2 751,-4-6 0,10-5 0,0-6 0</inkml:trace>
  <inkml:trace contextRef="#ctx0" brushRef="#br0" timeOffset="9261">23540 4775 8949,'0'12'-338,"4"1"1,1-1 0,2 1-1037,3-1 1166,-5 0 1,6 1 0,-4-1 0</inkml:trace>
  <inkml:trace contextRef="#ctx0" brushRef="#br0" timeOffset="9550">23912 4589 8355,'0'-13'-357,"0"1"94,0 0 0,0 3 0,1 3 258,3 0-363,3 2 1,6-2-1,-1-1 1</inkml:trace>
  <inkml:trace contextRef="#ctx0" brushRef="#br0" timeOffset="9551">24209 4415 8355,'0'-12'-155,"0"-1"-623,0 1 356,6 5 0,6-9 0,8 2 0</inkml:trace>
  <inkml:trace contextRef="#ctx0" brushRef="#br0" timeOffset="14285">10182 10840 6962,'0'-13'-1065,"0"1"1070,0 5 1,0-4-1,-1 3 1,-3-3 25,-4-2 1,1 2 0,0 2-1,1 0 120,3 0 1,2 2-101,1-2 1,6 7-1,2-2 1,4 2-53,5 2 1,1 0-1,5 0 1,1 0 3,2 0 0,7 0 0,1 0 1,8 0-1,7 0 0,9 0 1,12 0-1,9 0-6,5 0 0,-35 2 0,3 0 0,2 0 0,2 0 0,4 0 0,1 1 6,1-1 1,2 1-1,5-2 1,1 1-1,0 1 1,2 1-1,0-1 1,2 1-81,2-1 0,-1 1 0,-2-3 0,-1 0 0,4 2 0,0 0 0,-1-1 0,0 0 75,-2 0 0,1 0 0,4 0 0,-1 0 0,-8-1 0,-1 0 0,1 0 0,-1 0 3,-4 1 0,0 1 0,-1-1 0,-1 0 0,-4-2 0,-1 0 0,-4 0 0,0 0-3,-2 0 0,-2 0 0,40 0 0,-16 0 0,-11 1 0,-11 3 0,-13-1 1,-12 5-252,-8 2 1,-19-3 174,-20 1 0,-19-5 0,-11 2 0</inkml:trace>
  <inkml:trace contextRef="#ctx0" brushRef="#br0" timeOffset="14591">10381 10802 8355,'18'-15'0,"2"3"-136,4 1 1,6 5-1,5 2 36,5 3 1,6 1-1,12 0 1,10 0-1,10 0 44,13 0 0,6 0 1,-42-1-1,1 0 0,3 0 1,-1 0 56,3-1 1,0 0 0,5-1 0,1 0 0,3 2 0,0-1 0,0 0 0,2-1-130,-2-1 0,1 1 0,5 1 0,-1 1 1,-5-2-1,0 1 0,2-1 0,0 1 97,2 0 0,0 0 1,-1 0-1,-1 0 1,-1 2-1,-1 0 1,-2 0-1,0 0 9,-2 0 1,0 0 0,-1 0 0,-1 0 0,-4 0 0,-1 0 0,-2 0 0,-2 0 49,-4 0 1,-1 0-1,43 2 1,-21 0-29,-11 2 0,-8 1 0,-13-5 0,0 0 0,2 0 0</inkml:trace>
  <inkml:trace contextRef="#ctx0" brushRef="#br0" timeOffset="23563">17326 10840 7992,'12'-4'0,"1"-2"0,-1 0 0,1 1 0,-1 2-713,0 2 0,1 1 771,-1 0 1,1 0-1,-1 0 1,1 0-1,-1 1 1,0 2-1,2 1 1,3 0 123,3 2 0,4-5 0,2 5 1,3-2-69,4 0 0,8 0 1,6-4-1,5 0 1,8 0 196,4 0 1,7-1-223,7-3 1,6 1 0,10-4 0,-44 4 0,1 0-40,1 2 1,0 0 0,2-2-1,0 0 1,2 1 0,1 0-1,1 0 1,0 1 0,1 0 0,0 1-40,0 0 1,1 0-1,3 0 1,0 0 0,0 0-1,0 0 1,1 0-1,0 0-2,1 0 1,0 0 0,1 0-1,0 0 1,-1 0 0,-1 0 0,2 0-1,-1 1-22,2 1 0,0 0 0,-2-1 0,0 0 1,-1 1-1,1 1 0,-1-1 0,-1 0-91,-1 0 0,0 1 1,1-1-1,1 1 1,-4-2-1,0 1 1,-1 0-1,0 1-78,-3 1 1,0-1 0,2-1 0,-1 0 0,43 5 0,-5-1-174,-4-4 1,-11 4-1,-7-2 1,-10-1-676,-8-2 1030,-9-1 0,-6 0 0,-6 0 0,0 0 0,0 0 0</inkml:trace>
  <inkml:trace contextRef="#ctx0" brushRef="#br0" timeOffset="24022">18566 10951 8355,'-24'-5'-367,"4"3"1,-2-3 0,4 5 232,-1 0 0,4 1 0,-2 2 1,5 3 208,4 0 0,-2-1 1,7 3-1,5 0 1,4-1-1,7-2 1,3 0 189,5-1 1,4 1-1,4-2-176,4 1 1,7 2 0,4-4-1,3 3 49,4-3 0,7 0 0,0-1 0,4 2 0,2 1-8,2-1 1,10 2-1,-1-1 1,3-1-59,6-2 1,-1-1 0,12 0-1,2 0-56,2 0 0,-44 2 0,1 1 0,-2-1 1,0 0-1,4-1 0,1 1-80,2-2 1,1 1 0,3-1 0,2 1 0,0 0-1,0 1 1,-1 0 0,1 0-19,1-1 1,-1 1 0,0 0-1,0 1 1,0 0 0,0 0-1,-3 0 1,0-1-252,-3 1 1,-1 0 0,-3 2 0,-1 0 0,38 2 332,-7-1 0,-6 4 0,-9-6 0,-6-1 0,-6-2 0</inkml:trace>
  <inkml:trace contextRef="#ctx0" brushRef="#br0" timeOffset="58608">3448 13295 7291,'-2'-4'-126,"8"-1"0,8-1 0,6 1 0,5 2 212,4 2 1,3-1 0,6-1 0,4-1-1,5 1 1,5 2 0,9 1-40,8 0 0,-2 0 1,12 0-1,1 0 1,4 0-171,7 0 1,-6 0 0,10 0 0,-5 0-44,-4 0 1,1 0 0,-1 0 0,-5-1 14,-7-3 0,-2 2 39,-10-2 1,-3-3 0,-9 0 0</inkml:trace>
  <inkml:trace contextRef="#ctx0" brushRef="#br0" timeOffset="58902">3609 13395 8355,'14'-14'0,"2"0"0,5 2-445,8-4 0,4 11 0,8-3 306,5 3 0,8 0 1,4 1-1,2 1 240,2 2 0,4 1 0,2 0 1,1 0-28,2 0 1,8 0 0,4 0 0,1 0-105,-2 0 0,2 0 1,-4 0-253,2 0 1,-13 0-158,1 0 0,-3 0 0,8 0 0</inkml:trace>
  <inkml:trace contextRef="#ctx0" brushRef="#br0" timeOffset="83863">12316 15912 7605,'20'-9'0,"-1"-4"0,1-2 0,-1-2 0,3 1 0,2 1-643,0 1 0,-3 3 619,0 3 0,-2 1 1,3 4-1,-3-1 1,-1 1-1,-1 2 0,-1 1-81,1 0 0,-1 0 0,-3 0 1,-2 1 104,-3 3 0,3-2 0,-4 9 0,5-4 0</inkml:trace>
  <inkml:trace contextRef="#ctx0" brushRef="#br0" timeOffset="84523">12700 15813 5934,'-12'0'28,"-1"0"1,1 0-63,-1 0 1,1 0 0,-2 0 0,-1 0-29,-1 0 0,-7 4 62,3 0 0,-9 0 0,-3-4 0</inkml:trace>
  <inkml:trace contextRef="#ctx0" brushRef="#br0" timeOffset="84524">11807 15863 6745,'14'-2'-166,"2"-2"0,4 1 1,4-5-1,1 0 231,0 1 1,5-3 0,3 6 0,3 0-55,1-2 1,2 5-1,2-3 1,5 1-1,3 0 1,5-1 0,5 0-1,5 0 31,2 0 0,6 0 0,-1 2 1,4 0 4,-1-2 1,13-1 0,-4 4 0,5-2 19,4-1 1,-4 0 0,7 4 0,2 0-33,2 0 0,-43 0 1,0 0-1,-3 0 1,1 0-1,4 0 0,0 0-79,1 0 1,1 0 0,1 0 0,0 0-1,0 1 1,-1-1 0,4 2 0,1-1 46,3 1 0,0 0 0,-2 2 1,0 1-1,4-3 0,-1 1 1,1 0-1,-2 0-3,0-1 1,-1 1-1,6 1 1,0 0 0,-5-1-1,-1-2 1,3 1-1,0-1-30,-1 0 0,-1 0 0,3 0 0,-1 2 0,-8-1 0,-1 0 0,0-1 0,0 1-18,0-2 1,0 1 0,-6-1 0,0 0 0,0 0 0,0 0 0,-2 0 0,-1 0 9,46 0 0,-6 0 1,-9 0-1,-6 0 26,-6 0 1,-4 0-1,-10-1 1,-4-2 6,-6-1 0,-5 0 1,-6 4-1,-3 0-33,-4 0 1,-8 0-1,-6 1 1,-5 3-89,-6 4 1,-8-1-1,-6 2 1,-8-1 125,-11-1 0,-8-2 0,-10-2 0,3 2 0,3 4 0,-1-1 0</inkml:trace>
  <inkml:trace contextRef="#ctx0" brushRef="#br0" timeOffset="84940">13581 15962 8355,'-38'0'-832,"3"0"551,1 0 0,0-4 0,6 0 0,4 1 0,3 0 0,3 0 304,3-1 1,9 0 0,11 4-1,10 0-24,7 0 1,8 0-1,6 0 1,7 0 131,6 0 0,9 0 0,1 0 1,7 0-101,9 0 1,5 0 0,9 1 0,4 2-19,2 1 1,-42-1 0,1-2 0,0 0-1,0 0 1,4 0 0,1 1 10,2-1 1,1 2-1,5 0 1,2-1-1,0 0 1,1-1-1,0 1 1,1 0-96,1-1 1,0 1-1,7 0 1,1 1-1,1 0 1,1 0-1,-3 0 1,0-1 91,-2 1 1,-1 0 0,1 1 0,0 0-1,-3-1 1,0 0 0,-2 0 0,0 1-31,-2 0 0,0 1 0,4 0 0,-1 0 0,-8 0 0,-2-1-15,-1 1 0,-1-1 0,-3 0 1,-2 0-1,-2 1 0,0 1 1,-1-1-1,0 0 0,43 3-31,-9 2 1,-1-1-1,-16 1 1,-4-2-148,-5 2 1,-8-3 0,-9 1-1,-5 0 133,-5-1 0,-7 4 0,-3-4 69,-6 0 0,-5-2 0,-2-2 0,-2 3 0,1 2 0,-2 0 0</inkml:trace>
  <inkml:trace contextRef="#ctx0" brushRef="#br0" timeOffset="85108">18095 16421 8355,'12'0'0,"-3"0"-990,-1 0 582,-5-6 0,-9 10 0,-8-2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58:07.04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17338 9835 8355,'0'-16'-135,"0"-2"0,0 0 0,0-2 0,2 2 0,3 1 0,6 1 1,7 4-1,4 2 91,5 2 1,0 5 0,-1-1 0,3 1 0,4 1 231,3-2 0,1-1 1,1 5-1,0-1 0,3-2 1,5-1-1,2 1 0,3 1 1,0-1-1,2-1-36,-1 1 1,-3-3 0,8 1 0,-1-1 0,1 0 0,2-1 0,2-3-94,1-1 0,4-1 0,2-1 0,-1 1 0,5-2-136,5-3 1,-3 8 0,13-2-88,-1 4 0,-5 3 1,0 5-1,-2 3-179,-6 5 0,5 2 0,-5 2 1,-1 3 86,-4 0 1,-6 5 0,-5-5 0,-3-1-70,-3-1 1,-7-6-1,-2-1 1,-5 0 324,-4 0 0,-3-4 0,1 2 0,0-5 0</inkml:trace>
  <inkml:trace contextRef="#ctx0" brushRef="#br0" timeOffset="90754">3646 10592 8355,'-8'-14'0,"-3"-1"0,-1-2-272,-4 2 1,1 7-822,3 4 937,-1-3 1,1 5 0,0-2 0,-1 3 0,1 2 102,-1 3 1,-4-2 0,-3 3 0</inkml:trace>
  <inkml:trace contextRef="#ctx0" brushRef="#br0" timeOffset="91007">3299 10145 8355,'0'-44'0,"0"-3"-216,0 6 1,6-2 0,2 3-1,4-1-595,5 1 1,1-3 775,2 2 1,4-6-1,-5 3 1</inkml:trace>
  <inkml:trace contextRef="#ctx0" brushRef="#br0" timeOffset="91723">3485 9339 8355,'-25'37'-59,"0"0"1,2 1-1,1 0-198,1 4 0,5 2 0,-4 7 0,1 4 399,0 7 1,4 0 0,-2 4 0,3-1-28,2 1 1,-5 8 0,2 9 0,3 2-19,2 2 1,3 4 0,-1 1 0,3 2 29,-1 3 1,5-5 0,-3-1-1,2-6 3,2-6 1,0-1 0,0-10 0,2-5-291,2-9 0,-2-14 1,5-12-1,0-6 105,0-6 0,-3-8 0,5-5-1,0-6 0,2-10 0,2-12 0,-2-8 0,-2-7 36,0-6 1,-3-12 0,4-5 0,-2-7 75,2-10 1,-3-1 0,1-13 0,0 2 3,-1 1 0,-3 39 0,-1-1 0,1-46 1,0 46-1,-1 1-134,1 0 0,-1 1 1,2-1-1,0 0 0,0-43 1,1 0-108,-1 4 0,4 0 0,-5 11 0,-2 2-7,0 3 1,-2 9-1,-2 1 1,0 6 121,-2 5 1,-6 10 0,3 7-1,-1 7 257,-1 4 1,1 12 0,-4 5 0,1 8 30,3 5 1,-3 14 0,2 14 0,-2 9-101,-1 9 1,-1 12 0,1 1 0,0 6-78,-1 7 0,1 5 0,-1 12 0,2 3-21,3 2 1,1-47 0,0 1 0,-2 47 0,4-47 0,0 0 14,-1-1 0,1 0 1,1 4-1,1 0 1,0-4-1,-1-1 1,-1 49 15,2 0 1,2-12-1,1-6 1,0-9-50,0-10 1,1-7 0,2-10-1,2-6-138,2-9 1,1-4 0,5-13-1,-1-6-18,1-4 0,3-16 0,1-8 1,-2-9 29,-1-6 1,-2-13 0,-1-9 103,-3-10 1,2-10 0,-5-6 0,1-5 0,-1-4 21,-2-5 0,-1 0 1,-2 45-1,0-1 0,0 0 1,0 2 103,0 1 0,0 0 0,0-3 1,0 1-1,0-43 0,1 4-74,3 6 1,-2 10 0,2 20 0,-3 9-178,-1 13 1,0 14 94,0 24 0,-4 17 0,-2 26 0,1 7-83,-1 8 0,-2 4 1,4 6-1,1-1-366,2 5 0,1-4 134,0 6 0,5 1 0,2 8 1</inkml:trace>
  <inkml:trace contextRef="#ctx0" brushRef="#br0" timeOffset="91855">4366 9823 8355,'-13'18'0,"1"-5"0,-1 4-656,1-3 1,-6-2 0,-1 0 0</inkml:trace>
  <inkml:trace contextRef="#ctx0" brushRef="#br0" timeOffset="92707">3956 9711 8355,'-1'-26'-218,"-3"-3"1,1-1 146,-5-3 0,5-2 1,-1 6-1,3 2 58,1 0 1,0 0 0,1 2 0,3 6-53,4 4 1,-1 4-1,1 2 1,2 7 78,1 4 1,0 11 0,-1 10-1,-3 7 111,-2 8 0,3 7 1,-3 2-1,-1 7-34,1 8 0,-3 0 0,2 5 0,-3-1 0,-1 1 1,0 6 0,0 2-113,0 11 1,2-2 0,0 5-1,2 1 1,-1 0 27,-1 2 1,-2-9 0,1-2 0,2-11-26,1-12 1,1-10 0,-2-15 0,1-5-36,-1-6 0,4-11 0,0-12 21,0-10 0,2-9 0,-5-11 0,1-9 20,0-9 1,-4-15 0,4-5 0,-4-8 14,-1-5 1,0-6 0,0-8 0,0 45-1,-1 0-24,-1-3 1,-1 0-1,2 1 1,0 0-1,-3-1 1,-1 1-1,1-1 1,-1 0-34,0 1 1,-1 0-1,-1 1 1,0 1 0,-8-43-1,-2 8 27,2 11 0,1 9 0,2 13 1,0 13 46,-1 13 1,1 9 0,-1 9 0,1 8 52,0 8 1,-1 10 0,1 14 0,-1 8-17,1 4 0,0 7 0,-1 10 0,1 7 12,-1 12 0,2 2 1,2 13-1,2 1 34,1 4 1,4-45 0,0 0-1,2-1 1,0 1 0,0 0-1,0 0-70,0-3 0,0 1 0,2 3 0,2-1 1,3 41-1,1-7-169,0-4 1,0-14 0,5-2-1,-2-12-49,-3-10 1,2-7 0,-5-9-1,1-8 70,-1-8 0,3-12 1,-2-3-1,-1-13 57,1-13 1,0-8 0,-4-16 0,2-9 75,-1-12 0,3-13 1,-1-13-1,-2 46 1,0-1 8,-1-2 1,1-2 0,1-2-1,0 0 1,-1 1 0,-1 0 0,0 0-1,0 0 19,1 0 1,-1-1 0,0 4 0,-1 0-1,2-1 1,1 0 0,-1 3 0,1 2-3,3-42 1,-5 8-1,4 16 1,-2 14 85,0 13 0,2 16 0,-4 15-12,3 14 1,-1 15 0,-6 27 0,0 9 3,-3 5 0,0 12 0,2 6 0,-1 10-99,1 5 1,-2-1 0,-1 3-1,1-1 1,-2 0-302,0-1 0,3 3 0,-3-4 140,1-1 1,-2-12 0,4-5-1,1-5-284,2-8 0,1-9-2,0-9 0,-6-4 0,0-1 1</inkml:trace>
  <inkml:trace contextRef="#ctx0" brushRef="#br0" timeOffset="102013">4217 14250 8355,'-6'-12'0,"-1"-6"-168,-5 4 143,0-4 0,3 3 0,2 1 1,2 3-1,4 2 0,3 3 1,7 8-1,2 10-177,1 11 1,0 12 0,1 9 0,-1 4 0,1 10 0,-2 8 101,-3 9 1,2 7 0,-6 0 0,0 2 87,1 2 0,-3-3 0,2 5 0,-3-6-10,-1-7 0,0-3 0,0-13 82,0-5 1,-1-7 0,-3-15-45,-5-8 1,0-11 0,-1-15-1,3-11 7,2-15 1,-4-16 0,5-21 0,3-12 0,4-12-250,5-8 113,0 42 0,1 0 0,0-1 0,1-1 0,15-67 0</inkml:trace>
  <inkml:trace contextRef="#ctx0" brushRef="#br0" timeOffset="103100">12514 6610 8355,'-37'-30'-41,"9"-6"1,5-6 0,3-1-516,5 0 0,7 3 163,4 7 514,3-3 0,1 16 1,0-1-1,1 7 1,3 6-1,6 5 0,3 6 1,5 7-4,2 5 1,0 0-1,5 6 1,0-1-64,0-1 0,5 1 0,3-5 0,2 1-64,-2 0 0,5-4 0,-3-4 1,-1-4-26,2-2 0,1-2 0,3 0 0,0 0 1,-3-2-1,-2-2-98,-1-4 64,-3-3 1,-1-1-1,-5-1 1,-2 1-1,-1 1-140,-1 3 1,-10-2 0,0 4 145,-4-1 0,-6 5 1,-9-2 25,-9 2 0,-9 2 1,-6 2-1,-3 2 112,-8 4 1,-4-1 0,-3 0-1,1-2 112,-1-2 1,-4-2 0,-1-1 0,2 0 6,2 0 0,-4-5 0,9-2 0,2-1-121,0-1 1,7 7 0,-1-2 0,8 2 0,4 2 1,7 0 0,2 0-68,3 0 1,7 6 0,3 2-1,4 2-180,4-2 0,5 2 0,7-5 0,5 1 24,2-1 1,8 1-1,2-4 1,3 2 35,1-1 0,0-1 0,2-4 0,2-2-11,4-4 1,-2-7 0,0-3 0,-2 0-110,0 0 1,6-4 49,-1 1 1,8-8 0,2-2 0</inkml:trace>
  <inkml:trace contextRef="#ctx0" brushRef="#br0" timeOffset="121131">11249 12452 8087,'-17'-1'0,"-1"-2"0,1-3 0,-1 1 0,2-1 0,3 4 73,0 0 0,2 1 21,3-3 0,9-3 0,10-6 0,6 2 1,2 2-1,3 2 0,3 1 0,4 5 123,4 4 0,8 4 0,5 5-224,2 0 0,2 6 1,-1 2-1,1 0-98,0 1 1,-2-5 0,-1 4 23,-2-2 0,-4-2 0,4-5 0,-3-1 0,-3-3-31,-5-2 0,1-1 0,-6-5 1,-2-2-72,-1-1 0,-5-6 0,-2 2-94,-1-3 0,-5 3 1,-6 0 97,-2-2 0,-8 4 0,-9 1 0,-6 1 69,-1 0 0,-10-2 1,0 3-1,-7-1 118,-5 2 1,-2-4-1,-4 2 1,2 1 73,-2 2 0,-1 1 1,-1 0-1,3 0 112,0 0 1,5 0-1,-3 0 1,2 0-62,6 0 0,5 0 1,7 0-1,4 0 487,3 0 0,3-2-499,2-2 1,6-1 0,6-4 0,7 4-45,4-1 1,7 5 0,3-3-1,2 3-66,2 1 0,10 0 0,2 1 1,3 2-33,2 1 1,1 5-1,4 0 1,-3 0-83,-1 0 1,0-2 0,-3-5 0,0 2 47,-5-1 0,3 3 0,-7-2 0,1-1-42,-3-2 1,-7-1 0,-3 0-68,-1 0 1,-5 1 0,-7 3 71,0 5 1,-7-4 0,-8 1 0,-3-2 1,-5 0 1,-3 0 0,-9-4 0,-4 0 69,-3 0 1,-5 0-1,-2 0 1,-1 0 144,-3 0 1,0 0 0,0 0-1,3 0 94,1 0 1,2 0-1,5 0 1,3 0 219,4 0 0,8 0-406,5 0 1,13 0 0,10 0 0,10 0-193,7 0 0,14 0 0,2 0-93,6 0 1,0 0-1,12 0 1,5 0 0,3-1-965,0-3 944,14-3 1,-8-11-1,13-1 1</inkml:trace>
  <inkml:trace contextRef="#ctx0" brushRef="#br0" timeOffset="138176">16259 11658 8280,'2'-11'0,"3"3"0,6 4 0,6 2-131,2 2 1,1 2-1,2 2 1,-3 3-1,0 1 1,2 0-1049,5 2 1033,-1-5 0,11 1 0,-5-6 0</inkml:trace>
  <inkml:trace contextRef="#ctx0" brushRef="#br0" timeOffset="138829">17239 11695 8355,'-4'13'-149,"0"-1"0,0 1 1,2-1-1,0 2 1,-2 1-1,1 1 992,1 0 0,2-3-487,0 0 0,0-8 1,2-6-289,2-10 1,-1-3 0,5-8-1,0-3-78,-1-2 0,4-12 1,-4 2-1,1-3-225,1-3 0,-3-6 1,4-9-1,-2-4 79,2-4 0,1 2 1,1-1-1,1 6 275,-1 5 1,1 15 0,-1 7 0,0 10-12,1 9 0,3 8 0,1 12 1,-2 9 80,-1 12 1,-2 8-1,1 5-123,-1 4 0,-1 4 0,-1 2 0,-2 1 1,0 2-93,-1-2 1,4 2 0,-2-4 0,2-5-165,1-1 0,-4-9 0,0 0 0,1-3-373,-2-4 1,4-6-1,-3-3-42,3-1 0,-4-2 0,-2-3 1</inkml:trace>
  <inkml:trace contextRef="#ctx0" brushRef="#br0" timeOffset="139109">17314 11621 8355,'0'-19'7,"1"2"1,5 9 67,6 4-251,6-3 0,7 4 0,-1-4 0,1 2-158,0 2 0,4 2 0,0-1 0,0-1-337,1-1 671,-4 0 0,10-1 0,-4-2 0</inkml:trace>
  <inkml:trace contextRef="#ctx0" brushRef="#br0" timeOffset="139496">18653 11509 8355,'-5'-12'-162,"-1"0"-130,-2-1 1,-2 5 381,6 0 0,0 6 0,4 2 0,1 9 313,3 6 0,-1 0 0,4 7 0,0 3 0,-2 5 1,2 4-1,0 5-419,3 0 0,-5 5 0,1 0 0,-2 1 0,2-1-579,0-1 0,-3-6 0,1-5 331,-2-2 0,-2-6 0,0-8 0,0-2-712,0-2 0,-2-5 929,-2-2 1,1-10 0,-3-4 0,-1-6 46,0-6 0,-1-8 0,-5-3 0</inkml:trace>
  <inkml:trace contextRef="#ctx0" brushRef="#br0" timeOffset="139774">18666 11460 8355,'12'-25'0,"0"0"347,1 6 1,1 2-1,1 9 1,1 4-236,-1 3 1,1 2 0,-1 4-112,1 8 0,-3 1 1,-6 6-1,-1 1-75,1-2 1,-4 5-1,1-5 1,-2 2 0,-4-1-278,-2 2 0,-3 0 0,-7-1 24,-2-4 0,2-4 0,-4 0 0,0-2 1,-1-3 1,0-4 0,-5-2 0,5-2 0</inkml:trace>
  <inkml:trace contextRef="#ctx0" brushRef="#br0" timeOffset="142851">18988 11646 8355,'0'-18'-85,"0"4"0,0-2 1,1 2-1272,4 1 947,1 1 493,7 0 1,-1-2-1,1-1 1,-1-3-1,0-2 1,2-2-1,1-1 1,2-3-1,-3-2 1,-3-2-1,-3-2 1,2-2-1,-1-2 1,0-1-1,-5 0 1,-3-1-1,-1 1 1,0 0-1,-1 1 1,-3 3-1,-5 4-70,-2 3 1,-1 8 0,-2 6 0,-1 7 78,-2 8 0,1 10 1,3 10-1,1 7 1,0 9-1,-1 2 0,1 3 1,1-1-1,3 1 1,3-1-1,4 1 0,2-1 1,4-1-1,3-2 336,3-1-663,1-2 1,6-4 0,3-2 0,2-5 0,2-7 0,0-4 0,0-4-1,1-3 1,1-3 0,2-5-227,-1-5 0,4-1 0,-1-7 1</inkml:trace>
  <inkml:trace contextRef="#ctx0" brushRef="#br0" timeOffset="143724">19484 11410 8355,'0'-12'100,"0"-1"0,0 1 1,0 0-1,0-1 1,0 1 450,0-1-448,0 6 1,0 1 0,-1 3-99,-3-1 0,-3 1 1,-6 7-1,2 4 0,0 3 1,0 2-1,-3-1-92,1 1 21,-1-1 1,1 4-1,1 1 1,1-2 36,3-1 1,-2-2 0,5 1 0,-1-1 0,1 1 0,2-1-47,1 0-58,2 1 1,6-6 0,2-3 0,3-3-1,3-1 1,1-1 0,2-3-617,-2-5 661,4-2 1,-4-5 0,5-1 7,-2 2 1,-6-3-1,-4 2 1,0-1-1,-1 1 1,-2-1 521,-4 2-290,-1 7 1,-1 2-1,-4 8-22,-3 2 0,1 4 1,0 7-1,2 2 1,2-1-1,2 1 200,1-1-304,0 1 1,0-5 0,1 1 0,3-1-77,4 0 0,5-3 1,2-2-1,2-2 0,-1-2 1,1-2-1,-1-1-79,-1 0 0,-1-4 1,-1-1-1,-1-2 1,-1-3 90,-3-1 0,2-1 0,-5-1 0,1 1 0,-1-1 0,-2 1 0,0 0-37,1-1 98,-3 1 1,5-1 146,-6 1 0,1 1 1,3 3 125,5 4-274,-4 8 1,2 3-1,-4 5 1,2 0-74,2 1 1,2-1 0,3 1 0,2-1 0,1 0 0,1-1-57,0-2 1,-3-4 0,0-5 0,-1 0 0,1 0 65,-1 0 1,-1-1 0,-1-3 0,-3-5 0,-1-2 0,0-1-56,-1 0 102,0-1 0,-5 1 0,0-1 0,0 1 95,0 0 1,4-1 0,1 1 0,2 1 305,3 2-316,1 4 1,-3 6 0,0 5 0,2 6-76,1 8 1,-3 3 0,1 3-1,-1 3 1,-1 6 0,-3 3-1,-3 5-270,-1 1 261,0-4 1,-1 7 0,-3-6 0,-3-1-33,0-1 0,-4-4 0,3-1 1,-3-7-1,0-5 0,1-5-228,2-4 155,-1-6 1,2-3-1,3-8 1,3-5-374,1-6 1,0-10-1,0-7 1</inkml:trace>
  <inkml:trace contextRef="#ctx0" brushRef="#br0" timeOffset="144309">20216 11435 7829,'0'-12'0,"1"1"0,2 1 4,1 2 1,6 1-1,-2-3 1,3 2-1,1-2 1,1-1-1,-1-1 1,-1-1-1,-1 1-103,-2 0 14,-5-1 1,7 5 92,-6 0 1,0 3 0,-6-1-1,-2 0 1,-4 3 0,-3 2-1,-1 2 1,-1 3 126,1 5 0,4 2 0,1 1 1,1 1-138,3-1 1,2 0 0,1 1 0,0-1-1,1 1 1,5-1 0,5-1-198,4-3 100,2 3 0,-1-9 0,2 2 0,0-3-82,0-1 0,3-5 0,-3-4 1,-1-2-1,1-1 0,-3-2 0,-2-1-426,-5-2 634,3 1 1,-9 4 0,3-2 48,1-3 0,-5 3 1,3-2-1,-3 2 1,-2 3 1102,-3 3-915,-3 2 1,0 8 0,3 2-136,3 4 1,2 3 0,3 2 0,3-1 0,1 2-1,1 1 1,0 1 338,2 0-564,2 3 1,-2-5 0,-2 2 0,-2-2 0,0-2-261,0 1 326,-4-6 1,2-3 0,-5-8 0,0-5 0,-1-2 0,-2-2-55,-1-4 60,0 3 1,4-9-1,0 2 1,0-2-91,0-2 0,5 0 1,4 2-1,2 1 0,2 2 1,3 2-1,0 5-897,-1 3 867,-1 5-26,4 5 1,-4-6-1,4-1 1</inkml:trace>
  <inkml:trace contextRef="#ctx0" brushRef="#br0" timeOffset="147109">21530 11137 7578,'0'-12'-685,"0"0"685,0 5 72,0-4 0,-1 4 0,-3-6 0,-4 1 0,-3 1 1,-2 3-1,1 3 0,-1 4 0,1 1 0,0 3 0,-1 4 1,-1 5-1,-1 3 0,-1 2 0,1-1 0,1 1 1,3 1 207,3 2-273,-3-2 0,9 2 0,-2-5 0,3 1-78,1 0 0,1-8 1,3-4-1,4-3 1,5-1-1,2-1 0,2-3 1,-2-6-1,-2-4 1,0-2-1,-1 1 1,1 1-1,-1 0-240,0-2 304,1 2 1,-5-4 0,-1 6 24,-1-1 0,-4 8 1,-4 5-1,-3 6 1,3 6 29,0 0 0,1 0 0,-2 2 0,-1 1 1,1 3-15,2 1 1,2-2 0,2 2-6,1-1 1,6-1 0,-2-5-26,3 1 1,3-7-1,1-1 1,2-5-1,-2-5 1,-2-3 114,0-3-110,-1-7 1,2 3 0,1-6 0,2-1 0,-2-2-13,-1-5 1,-2-3-1,1-5 1,-1-1-1,0 0-20,1-3 0,-2 2 0,-3-4-16,-4 1 1,-2 3-1,-2-1 1,0 6 39,0 5 1,-2 5 0,-2 6 0,-4 7 0,-3 4 94,-2 5 0,5 7 0,0 8-88,-2 6 1,3 10 0,0 4 0,2 3 23,2 1 1,2 6-1,1 2 1,0 2 0,0 0-1,1-3 149,3-1-240,3-2 0,6-5 1,-1-3-1,2-4 1,1-4-53,1-5 0,5-3 0,-4-9 1,-1-4-1,1-4 59,-1-4 0,1-4 1,-5-7 65,1-2 1,-1-5-1,0 1 1,-1-2-1,-1-2 43,-2 0 1,-1 1-1,3 0-83,-2 3 1,-5-1 0,2 7-8,1 4 1,-5 2 0,3 9-5,-2 5 0,-4 9 0,0 4 25,-3 1 1,1 2 0,4 2 22,0-2 0,0 1 0,0-4 0,0 1 0,0 2 0,2-2 8,2-2 1,3-5-30,5-4 1,1-2-1,-1-6 1,0-2-1,1-2 1,-1-3 0,1-5-1,-2 0 1,-2-1-58,0 1 1,-3-1-1,4 1 63,-2 0 0,-5-1 1,3 2-1,-2 1 315,0 2-194,0 5 0,-3-2-51,4 5 0,-4 5 1,4 4-54,1 2 1,-3 1 0,4 1 0,-1-1 0,1 0 0,3-1 0,1-1-61,1-2 1,1-5 46,-1 1 1,1-2 0,-1-2 0,0 0-13,1 0 0,-5-5 0,-1 0 0,0-2 0,-2-3 0,2-1-58,0-1 0,-4-2 29,1-2 1,2 2 0,-2-3-1,0 2 10,1-1 0,-3 2 0,3-3 1,-1 3 15,1 2 1,0 1 26,-1 3 0,-1 2 0,5 6-42,2 0 1,1 0-1,1 0 1,1 2-1,-1 0 1,0 3-149,1-3 0,-1 4 159,1-2 1,3 1 0,1-2 0,-2 1 4,-1-1 1,-2-2-1,0-1 1,1 0 143,-1 0 0,-3 0 79,-1 0-63,-5 0 1,-3 0 0,-9 0 0,-2 0 76,-1 0 0,-1 0-154,1 0 0,1 2 0,1 2-34,2 4 0,0 7 1,-3 2-1,1-2 0,3 0 1,2 0-381,2 2 0,2 0 39,1-5 1,0 0 174,0 1 1,5-6-1,3-3 1,3-4 102,2-4 0,-1 1 0,-1-5 36,-2-2 0,2-5 0,-3-2 0,3 2 39,1 1 1,-1-2 0,-1-1-1,-3 2 1,0 1 145,0 2 0,-3-1 270,4 1-405,-5 5 0,2 7 1,-5 8-1,-1 3 0,-2 2 1,-1-1 23,1 1 0,2-1-78,1 1 1,0-1 0,0 0 0,1 1-86,3-1 1,-1-1 0,4-1 0,0-3-75,0-2 0,1-1 0,4-4 135,1 0 0,-2-5 1,-1-3-1,-2-2-2,1 2 0,1-8 1,0 4-1,-2-2 0,0 1 78,-1 0 0,3-3 0,-5-1-33,2 2 0,-3 2 0,3 4 28,-1 1 0,-1 1 0,-2 0 0,1 7 127,-1 7 0,-2 4-159,-1 1 1,0 5-1,0 1 1,0-1-54,0 1 0,0-1 1,2-5-1,2 1-51,4-1 0,3-1 1,2-3 60,-1-3 1,2-4 0,-1-2 0,1-4 44,-3-3 1,-1-3-1,2-1 1,-1-1-1,-1 1-25,-2 0 1,-1-5 26,1 0 0,2 1 1,-4 3-1,0 1 43,4 0 0,-4 3 106,-2 1 0,1 7-155,-1 1 1,1 9 0,-5 9 0,0 2 5,0 2 1,4 5 0,1 4 0,1-1 0,1 2-115,0-1 0,-3 6 0,4 3-22,2-4 1,-5 4 0,-1-5 0,-2-2-95,-2-2 0,0-2 0,0-5 0,0-4 0,-2-3 2,-2-3 0,-4-7 145,-9-3 0,3-3 1,-2-2-1,1-3 0,0-5 78,-2-2 1,1-5 0,3-2 317,1-1 0,5-2 1,3-4-1,2 0-215,2 1 1,2-4-1,2 0 1,6 2 0,3 0-1,5 3 28,1 1 1,2 2-262,4 0 0,0-4 0,0 5 0,-2-2-65,-2 1 1,1 3 0,-4-2-1,0-1 1,-2 3 104,-5-1 0,0 1 0,-7 5 68,-1-1 1,-2 5-1,-2 1 40,-3 2 1,-3 0 0,-5 5 0,-1 0 0,2 2-45,3 2 1,-2-1 0,5 5-44,-2 2 1,4-3 0,-1 1-18,3 1 0,6 2 1,3 1-1,3-3 0,0-1 1,-1 2 18,-2 1 1,1-3-8,3 1 0,0-2 0,1 2 139,-1-1 0,1 1 0,-2 3 1,-3 1-1,-4-1-104,-3 0 1,-6 1-239,-3-1 1,-9 6-1,-2 1 1</inkml:trace>
  <inkml:trace contextRef="#ctx0" brushRef="#br0" timeOffset="147969">17066 12588 8355,'0'-24'0,"0"-1"0,0 1 13,0 4 0,4-2 0,0 5 0,-3 3 0,-2 6 0,-5 8 0,1 8 394,-1 7 0,2 9-301,4 5 1,0 5 0,0 1 0,2 3-95,2 4 0,-2 3 0,7-2 1,0 1-1,2 1 0,0 1 1,-1-3-1,-2-3-262,2-5 1,-3-7-1,0-3 1,0-7 170,0-5 1,-3-6 0,4-3 0,0-5 0,1-6-45,-1-5 1,-1-9 65,1 0 0,2-2 0,-5-3 1,2-2 0,3-1 1,-3 2 0,-1 5 0,1 2 0,-1 3-183,-1 1 283,5 3 1,-5 7 0,5 6-1,-3 7 1,0 5 27,0 5 0,1 4 0,3 6-140,-3 2 0,3 0 0,-2-3 0,2 0-438,1-1 1,5 3 292,-1-8 1,1 4-1,-5 1 1</inkml:trace>
  <inkml:trace contextRef="#ctx0" brushRef="#br0" timeOffset="148709">17735 12923 8355,'7'-23'0,"-3"2"0,2-1-86,-2 6 234,0-1 0,-4 5 0,-1 1-81,-3 2 1,1 4-1,-5 6-47,-2 3 0,-1 3 0,-1 6 0,-1 0-48,1 4 0,-1-3 1,1 4-1,1-2 1,1 2-1,3 0 1,2 0-131,2-3 0,2 3 0,1-1 0,0-2 0,1-3-126,3-4 0,3-2 211,6-6 0,-1-2 0,0-2 0,1-4 77,-1-3 0,-1-5 1,-1-1-1,-2 2 1,0 1-1,-1 2 110,-3-1 0,-2 1-34,-2-1 0,4 5-48,0 0 0,-1 5 1,-6 0-1,-1 6 111,1 5 0,-2 3 0,0 3-39,3 3 1,0-3 0,2 2-109,0-2 1,6-2-1,2 1 1,3-1-1,2-1 1,0-3-1,2-4 45,2-2-72,0-2 1,-4 0 0,3-2-1,0-2 23,-1-4 1,-2-3 0,-4-1 0,-2-1 0,-1 1 0,-4-1-3,0 1 1,-2-2 9,0-2 1,4 2 0,0-4-1,-1 1-31,-2 1 0,-1-1 0,0 5-37,-5 5 0,2 3 1,-4 8 57,2 4 1,0-1-1,5 2 1,0 0-1,2 2 1,1 2 24,1-1 0,5 0 0,0 1 49,2-1 0,2-3 0,3-1 0,0 0-21,-1-1 1,3 3 0,-1-5-1,-4 2 1,-2 1 0,-4 1 31,-1-1-138,-2 0 1,-4 4 0,-1 1-197,-3-1 1,-3-3-1,-6-1 1,1 0-143,-1-1 1,-5 4-1,-1-4 1</inkml:trace>
  <inkml:trace contextRef="#ctx0" brushRef="#br0" timeOffset="150739">18926 12812 8020,'4'-17'0,"0"1"-738,-1 0 498,-2 3 294,-1 0 1,0 1 0,0-1-1,0 1 1,0 0 0,-1 1 0,-3 2-1,-4 5 1,-3 3 0,-2 2 0,1 3-1,1 5 1,1 3 0,3 3-1,0 2 1,2-1 0,-1 1 490,4-1-621,-5 6 0,5-8 1,-2 3-8,3-4 0,1 0 1,0-1-1,1-1 1,3-2-1,5-5 0,2-6 1,1-3-1,0-6 25,1-3 1,-5 3 0,-1-6 0,-2 4 0,0 2 22,0 2 1,-4-2 0,4 3 49,-4-3 1,-1-1 1,0 6-23,0 6 0,0 6 0,1 6 28,3 0 0,-1-1 0,4-1-21,-1-2 1,3 1 0,0 2-1,2-3 1,0-3-13,-3 1 0,3-5 0,-3 3 14,3-2 1,2-6 0,-1-2 0,0-1 2,1-2 0,-1-2 0,1-2-17,-1 1 0,0-1 0,-1 1 0,-1 1-1,-2 3 1,-4-2-1,3 5 3,-1-2-16,-2 4 0,-4-1 0,0 8 0,0 4-10,0 3 0,4-3 0,0 1 4,-1 0 0,3-2 1,-1 0-1,2-1 1,3-4 50,1 0 1,1-2-1,0 0 1,1-2 17,-1-2 1,1 2-28,-1-7 0,-1 1 0,-3-4 3,-4-1 1,-1 5-16,1 0 1,-1 1-4,5-1 1,-3-2 0,3 6 76,1 1 1,-2 6-1,2 2 1,0 2-57,2 3 1,2 1 0,-1 1-191,0 1 1,1-5-1,-1 0-107,1 2 0,-1 1 0,0 1 0</inkml:trace>
  <inkml:trace contextRef="#ctx0" brushRef="#br0" timeOffset="151012">20092 12650 8355,'-7'-19'98,"0"5"0,6 7-53,1 2 0,-2 1 0,11 4 0,0 1-39,2 3 1,0 3-1,-1 6-134,-2-1 1,-4 2-1,3 1 1,-1 1-231,-4 0 0,0 2 1,-2-2-2,0-1 1,5-1 0,2-2 0</inkml:trace>
  <inkml:trace contextRef="#ctx0" brushRef="#br0" timeOffset="151198">20104 12328 8355,'-12'-19'-240,"4"2"0,2 9 0,3 5 1,5 6-1,0 6 0,4 5-56,2 3 1,3 5-1,2-3 1</inkml:trace>
  <inkml:trace contextRef="#ctx0" brushRef="#br0" timeOffset="152353">20265 12613 8355,'0'-12'-199,"0"-1"1,0 5-1,2 0 480,2-2 0,-1 1-202,5 0 0,-4 4 1,3 6-1,-1 3-157,-4 5 0,4 2 1,-1 1 24,2 0 0,-4 5 0,2-1-15,1 0 1,-5-3 0,5-2-128,-1-2 0,-2 0 157,5-5 1,1-5 0,2-7 16,-3-3 1,2-2 0,-6 1-1,0 0 13,1-1 1,-2 1 0,4-1 0,-1 1 70,-4 0-81,5-1 0,0 6 1,5 3-25,1 3 0,-1 8 0,1 4-3,-1 4 1,-1 1 0,-1-3-1,-2 1-306,2 2 0,6-2 0,3 4 1</inkml:trace>
  <inkml:trace contextRef="#ctx0" brushRef="#br0" timeOffset="152354">20774 12502 8355,'0'-17'-25,"0"0"1,1 2 59,3 2 1,-2 4 30,2 1 1,-4 7-32,-4 1 1,1 7 0,-5 8-1,-2 3-14,-1 1 1,3 0 0,1 3 0,1-1-35,4 1 0,0-4 0,2-2 0,2-2-103,2-1 1,3-2 0,5-2 0,2-2-67,2-1 1,2-2 0,4-4 96,-1 0 1,-4-6 0,3-2 0,2-3 0,0-3 44,-1-2 0,1 1 0,-4-5 1,0 1-1,-2 1 55,-5 0 0,1 2 0,-8 3-7,-2 1 1,-2-1 0,-4 2-13,-4 3 1,-3 3-1,-1 5 1,-1 1 43,1 3 0,1 3 1,1 5-1,3 1 29,2-1 1,1 2 0,4 1 0,0 2-117,0-2 1,5 3 0,3-2 0,3-1-78,2-1 0,1-3 0,1-3 0,3-3 37,1-4 1,2-1 0,2 0-1,-1-1-42,-1-4 0,-5-1 0,4-7 0,-3 1 163,-1-1 1,-4 0 0,-2-3 0,-3 0 121,-2 1 0,-1 1 0,-4 2 0,0-1 221,0 1 1,0-1 162,0 1-515,0 5 0,0 3 0,2 8 0,0 4-44,2 3 1,5 3 0,-4 1-62,2 2 1,1 1 0,3-3 0,0 1 32,2 0 1,-3-4 0,6-4-1,-2-4 1,-2-2-143,1-2 1,-1-2 185,0-2 1,1-3 0,-2-5-1,-1 0 15,-2-1 1,-1 1-1,2-1 1,0 1 7,0 0 1,-2-1 0,0 1-1,0 1 109,0 2 0,-3 0-79,4 5 1,-4 1 0,3 7-1,-1 4-14,-4 3 0,4 3 1,0 1-1,0 2-146,4-2 1,0-1 0,1-2 0,0-1 29,3-3 0,1 2 0,-3-6-298,0-1 1,1 4 0,-1 0 0</inkml:trace>
  <inkml:trace contextRef="#ctx0" brushRef="#br0" timeOffset="154121">21853 11906 8355,'-7'2'5,"3"2"0,3 4 0,1 4 0,0 4 0,0 2 0,0 1 0,1 4 0,3 3 0,3 5 0,1 2 263,0 5 1,-1 0 0,2 4 0,-4 0-439,1-1 0,-4 2 0,5-3 0,-1 0-169,-3-5 1,-2-3 0,0-7 0,2-2-349,1-2 0,0-3 602,-4-6 0,-5-5 0,-2-1 1</inkml:trace>
  <inkml:trace contextRef="#ctx0" brushRef="#br0" timeOffset="154122">21754 12402 8355,'12'-1'-161,"1"-2"0,0-1 365,4 1 0,2-2 0,6 1 0,0 0-178,0-2 0,3 5 1,1-5-1,-2 2-64,-5 0 1,1 0-1,-4 5 1,1 2 16,-4 1 1,-6 6 0,-3-2-1,-2 3-54,-2 1 0,-2 5 1,-1-1-1,0 1 44,0 1 0,0-3 0,2 4 0,1-1 6,1-3 1,1-1-1,-1-3 1,5-1-261,2-2 0,1-5-190,0 1 1,6-8 0,2-3 0</inkml:trace>
  <inkml:trace contextRef="#ctx0" brushRef="#br0" timeOffset="154123">22213 12092 8355,'-13'-19'-656,"6"7"1,2 7 0,5 10 0,1 3 655,3 3 0,3 7 0,6 1 0</inkml:trace>
  <inkml:trace contextRef="#ctx0" brushRef="#br0" timeOffset="154124">22324 12402 8355,'0'-12'-56,"4"0"0,0-1-37,-1 1 1,0 1 154,1 2 0,-2 9 1,2 9-34,-3 2 1,-1 5 0,0 1-1,1-1-47,4 2 1,-3-4 0,5 4 0,0-2-48,0 1 1,-3-2-1,4-5-40,2-2 1,1-5 0,1 1 0,1-3 0,-1-1 18,1 0 0,-5-1 0,0-3 0,0-4-72,-1-3 0,4-2 0,-4-1 1,2-1 108,-1-1 1,-5-1 0,2 5 0,-1-1 234,0 1 0,5 0 28,-5-1 1,1 6-113,-1 3 0,-1 3 1,4 2-1,0 3-46,0 5 0,-3 2 0,3 1 1,0 0-57,0 1 1,1-2 0,4-2 0,1-2 18,-1-1 0,2-2 0,1-4 1,3 0 5,1 0 0,-2-6 0,2-2 0,0-3 1,-1-1 9,0-1 1,-1 0-1,-5-3-46,1 0 1,-2-1-1,-3 5 1,-4 0-50,-3-1 1,-2 2 107,-3 3 0,-3 2 1,-7 6-1,-1 0 48,-2 0 0,2 10 0,6 2 0,2 4-91,1 1 1,2-1-1,4 4 1,0 1-66,0-2 1,7-1 0,5-5-118,8-1 1,-1 0 0,2-1 0,2-2-1,3-4-31,3 1 0,0-5 0,-4 3-87,0-2 1,0-8-1,-1-1 1</inkml:trace>
  <inkml:trace contextRef="#ctx0" brushRef="#br0" timeOffset="154125">23490 11919 8355,'7'-13'266,"-2"4"-276,-5 4 0,0 8 1,0 12-1,0 3 254,0 2 0,-4 0 1,0 6-1,1 2-116,2 1 1,2 4 0,2-4-1,3 0-102,1 1 1,-3-4-1,4 5 1,0-2-271,-1 0 1,4-2 0,-4-5 0,1-3-208,1-1 1,-7-1 0,2-5-1,-2 1 56,-2-1 0,-2-4 0,-2-1 1,-4-1 371,-3-3 0,-7-2 0,-1-1 1</inkml:trace>
  <inkml:trace contextRef="#ctx0" brushRef="#br0" timeOffset="154126">23391 12316 7528,'5'-7'245,"4"3"0,3 1 1,5 0-1,2-1 0,2 0-287,-1-2 1,2 5-1,6-3-40,1 2 0,0 2 0,-6 0 1,-1 0 30,-1 0 0,-2 0 1,3 2-1,-3 0 2,-1 3 0,-2 4 0,-7 0 1,-2 2 38,-1 1 0,-2 0 0,-4 1 0,0-1 21,0 1 0,0-1 0,0 0 0,1-1 10,3-2 1,-1 0-1,5-5-48,2-1 0,1-1 0,1-2 15,1 0 0,-1-6 0,1-2 0,-2-3 0,-2-3-157,-1-3 0,-1 2 1,2-4 117,-5 1 1,-3-3 0,-1 5 0,0 1-50,0 1 0,-11 6 1,-5 1-174,-6 1 0,-9 8 0,0 5 1</inkml:trace>
  <inkml:trace contextRef="#ctx0" brushRef="#br0" timeOffset="155364">17909 14139 8355,'-1'-14'-78,"-2"-1"0,-3-2 0,1 2-198,-1 1 1,1 3 0,1 2 238,-5 0 1,-2 7 0,-1-3 0,-2 4 72,-2 1 1,-2 6 0,-4 2 0,2 4 89,2 5 1,-4-2-1,3 6 1,0-1-28,2 0 0,9 3 0,4-4 1,3 1-143,1-4 1,1-2-1,4-3 1,6-3-59,5-4 0,6-2 0,-2-4 74,4-2 0,1-3 0,-2-6 0,-1-3 0,-1-2 50,1-1 1,-4-2-1,0-3 1,-2-1 29,1 0 1,-2 0-1,-7 0 1,-4 1-124,-2-1 0,-2 0 0,0 0 0,0 0-22,0 1 0,-2 3 0,-2 2 0,-3 1 118,0 3 0,-4 6 0,3 4 0,-3 1 109,-1 0 1,3 1 0,1 7-1,0 4 10,1 3 0,0 7 1,4 3-1,-1 4 0,1 2-29,2 2 0,2 6-136,3-2 0,-1 2 0,6 1 0,0-3 1,2-4 3,2-3 0,4-2 0,4-3 1,1-5-104,-1-2 1,2-7-1,-2-3 1,2-4 90,2-4 1,0-4 0,-2-8-1,-2-2-16,-4-1 0,-8 3 1,-2-4-1,0 1-36,0 0 0,-4 4 0,1-2 1,-3 3-73,-1 2 0,-5-5 0,-4 1 131,-2 1 1,-1 2 0,0 5 203,-1 4 0,6 8-101,3 4 0,3 5 0,1 3 1,0 5-1,0 1-78,0-1 0,5 2 1,4-4-1,2 2-230,1 0 1,5-6 0,0 1 0,1-3 1,0-5 0,4 2 1,-2-6-1,0-1 169,1-2 1,-4-7-1,2-2 1,-1-3 58,-3-1 1,-5 1-1,-4 1 1,1 2 31,0-2 0,-4-1 0,1-1 7,-3-1 1,-1 1 0,-1-1 259,-3 1 0,1 0 687,-5-1-818,5 6 1,-1 3-1,8 8-88,4 5 1,2 2 0,0 1 0,-2 0-154,2 1 1,-1-1 0,1 1 0,-2-1-98,2 0 0,1 1 0,1-2 13,1-3 1,-1-2 72,1-6 0,-1-6 0,-1-2 8,-3-3 1,-1 0 0,-4 1 0,1 2-43,-1-2 0,-1-2 0,1-3 101,1-2 1,1 1 0,-5 3-1,0 1 1,1-1 9,3 1 1,-3 4 0,5 0 0,-1-1-1,4 2 1,-2-2 0,1 5 0,2-1-1,1 0 0,5 4 1,1-4-1,-2 4 38,-1 1 0,-2 0 0,0 0 0,1 0 146,-1 0 0,-1 6 1,-1 2-42,-2 3 1,-5 1 0,1 1-1,-1-1-9,1 0 1,-1 1 0,5-1-553,2 1 1,-4-2-498,3-3 742,-1-3 1,4 1-1,1 1 1</inkml:trace>
  <inkml:trace contextRef="#ctx0" brushRef="#br0" timeOffset="156371">18839 13754 8355,'-12'-14'-477,"-1"-1"387,1 11 0,5 1 0,3 8 0,3 4-356,1 6 0,0-1 0,0 4 0</inkml:trace>
  <inkml:trace contextRef="#ctx0" brushRef="#br0" timeOffset="156372">19137 13928 8355,'4'-19'0,"1"2"0,1 3-165,-1 2 1,0 4 117,-5-1 1,-2 7 0,-2-3 0,-4 5-80,-3 5 0,-2 1 0,1 7 0,0-1 1,-1 1 127,1-1 0,4 0 1,1 1-83,1-1 1,2 5-1,4-1-66,0-1 0,1-2 0,4-3 32,3-2 0,-1-5 0,1 1 0,2-4 33,1-4 1,1 1 0,-1-5 0,-1-2 174,-2-1 1,-1-2 0,2 1 0,-2 0 158,-1-1 1,2 5 282,-4 0-448,0 5 0,-2 3 0,1 8 1,1 3-80,-2 2 1,0-1-1,-1 0 1,2 1-34,1-1 0,4 1 0,-1-2 0,2-2-73,0 0 1,9-7 0,-6 2 0,4-2 62,2-2 1,-3-6 0,4-3 0,0-5 30,1-3 1,-4-3 0,3 2-1,-1-1 47,-3-4 0,-1 0 1,-1-2-1,-1-1-13,0-3 1,1 2 0,-2-7-56,-3 0 0,2-2 0,-5-1 1,1 0-1,-1 1 128,-2 3 0,-2 4 0,-2 10 0,-3 5 103,-4 4 1,-3 10 0,-2 4-161,1 12 0,1 7 0,1 6 0,3 4 24,2 3 1,1 2 0,4 2 0,0 3-82,0 1 0,1-3 1,3 4-1,4-4-111,3-5 1,6 0-1,1-9 1,1-3-7,3-7 1,2-8 0,1-5 0,-1-4 144,1-4 1,-1-5 0,-2-7 28,-2-5 0,0-2 0,0-2 1,-3 0-1,-3 0-48,-2 1 0,-4 3 0,-1 2 1,-1-1-7,-4 1 1,0 4-1,-4 0-99,-2 5 0,1 5 0,-5 5 0,-1 1 201,-2 3 1,-2 7-1,1 7 1,1 1 22,2 3 0,4 3 0,5 3 0,0 1-126,0-2 1,0-1 0,1-1 0,3-1-75,5-4 1,7-2 0,5-7 0,2-2-253,2-5 0,0-3 1,0-2 31,0-3 1,-1-9 0,1-6 0</inkml:trace>
  <inkml:trace contextRef="#ctx0" brushRef="#br0" timeOffset="156563">19496 13791 7902,'13'-5'0,"1"-3"0,2-3 0,5 0 0,4 1 0,4 2 0,4-2 0,3-1 0,2 0 0,3 1-542,5 2 0,2 0 0,2-5 0</inkml:trace>
  <inkml:trace contextRef="#ctx0" brushRef="#br0" timeOffset="156754">20402 13928 8355,'12'-4'0,"1"0"0,0-5-562,4 5 0,-3 0 187,2 4 1,-7 6 0,-4 0 0</inkml:trace>
  <inkml:trace contextRef="#ctx0" brushRef="#br0" timeOffset="190742">15763 16148 8431,'-12'-7'-50,"0"3"1,14 2 0,8 1-1,7-2-47,5-1 0,1-1 1,2 2-1,0-3 0,1 1 1,1-2-1,2 0 0,-3-1-335,-3 1 1,0-4 0,-4 4 0</inkml:trace>
  <inkml:trace contextRef="#ctx0" brushRef="#br0" timeOffset="191360">16954 15416 8355,'-4'-12'-80,"0"3"1,1 8-116,2 9 144,1 6 0,1 3 1,2 1-1,1-1 0,0 3 1,0-1-1,0 3 0,0 2 1,1-1-422,-1-2 0,4-3 255,-4-6 0,6 0 0,-3 1 1</inkml:trace>
  <inkml:trace contextRef="#ctx0" brushRef="#br0" timeOffset="191641">17103 15379 8355,'7'0'-287,"-2"1"0,-5 3 0,0 5 0,0 2 1,0 2-1,0 4-412,0 4 662,6 8 1,-5-3 0,5 4 13,-1 0 0,-3 2 0,3 5 0</inkml:trace>
  <inkml:trace contextRef="#ctx0" brushRef="#br0" timeOffset="192546">17400 16173 8355,'0'-13'-306,"0"1"0,0-1 0,0 1 0,0 0 470,0-1 0,6 5 0,2 1 1,3 2-172,2 2 1,-1 1 0,-1 4-1,-1 2 1,-3 4 0,0 3 18,-1 2-14,-3 5 0,4-1 0,-4 6 1,1-4-1,-1-1 0,-2-2 1,-1 1-71,0-1 1,0 1 65,0-5 0,1-3 2,4-1 1,-4-7-12,3-1 1,2-5 0,-2-8-1,0-1 1,0-1 0,2-3-168,0-1 1,-1 0 154,3-2 1,-4-1 0,3 4 0,0 0 0,0 2-1,1 3-112,-1 4 189,4 6 1,-4-3-1,4 8 1,-2 2-1,-2 4 22,-1 3 0,2 6-36,-4-1 0,2 1 0,-4-3 0,3 1-3,-3 1 0,4 1 0,-1-6 0,1-1 0,1-4 15,0 0-77,-5-2 1,9-4 0,-4-1-1,2-2-57,-1-1 0,0-7 0,5 0 0,-1-6 0,-1-1 1,-1-1-123,-2 0 0,0 4 178,5-2 0,-5 3 0,-1 2 0,0 1-126,0 3 241,-5 2 1,4 7-1,-6 4 1,0 3-1,0 3 1,0 3-1,0 1 190,0 1 1,0 1-213,0-5 1,1 1 0,2-1 3,1 0 1,6-5 0,-2-3-1,3-2 1,1-4-41,1-2 1,-1 2-57,1-7 0,-1-3 0,0-5 0,1 2 0,-1 1 1,1 2-253,-1 0 0,0-1 51,1 1 1,-5 5 143,0 3 143,1 13 1,-2-3 0,-3 9 0,-3 2 0,0-1 0,2 3 0,3-1 164,1 0 1,-3-1-239,4-5 0,0-1 0,5-1 0,-1-3-173,0-2 0,1-2 0,-1-6 0,1-2-67,-1-2 0,0-7 0,1-5 1</inkml:trace>
  <inkml:trace contextRef="#ctx0" brushRef="#br0" timeOffset="192777">18145 15925 8355,'-7'0'-874,"1"5"0,6 2 1</inkml:trace>
  <inkml:trace contextRef="#ctx0" brushRef="#br0" timeOffset="193026">18417 16061 8355,'-6'1'-141,"1"4"1,4 3-1,2 1 1,2 1-1,3-2 1,1 2-1,4 2 1,2 4-1,4 0 137,-2-1 0,-1 0 1,-2 1-1,1 0 0,-1-1-85,1-1 1,-1-2 0,0 1 0,1-1-1,-1-1-539,1-2 561,-7-4 0,5 1 0,-4 0 1</inkml:trace>
  <inkml:trace contextRef="#ctx0" brushRef="#br0" timeOffset="193244">18653 16049 8037,'-11'1'0,"1"2"0,4 2 0,-1 4 0,1 3 55,1 3-113,-5 7 0,7-3 1,-5 8-1,-2 0 1,-1 2-1,-1-1 0,0-2 1,0-3-1,3-2 1,2-4-506,1-4 0,2 0 399,4-1 0,-5 0 0,-2 1 0</inkml:trace>
  <inkml:trace contextRef="#ctx0" brushRef="#br0" timeOffset="193991">18852 16197 8355,'-2'7'-323,"-2"-3"1,-3-2 292,-5-2 1,6-2 0,5-2 0,5-4 0,3-3 0,3-1 0,1-2 0,0-1 170,-3-2 1,3-1 0,-3 3-1,2-1 1,-1 0-169,0 3 1,-7 0 0,4 1-1,-2-1 1,0 1-238,-1 0 1,-3 5 209,-4 3 1,1 2 0,-5 2 0,-2 0-1,-1 0 114,-1 0 1,-1 6-32,1 2 0,4 4 0,-1 4 0,1 1 50,1 3 1,2 0 0,5 5 0,0-1 0,1-2 0,3-2-1,5 1 197,2-2-287,6-1 0,-1-5 0,4-1 1,2-1-12,2-3 1,1-2 0,1-6 0,1 0 0,2 0 0,-1-3-59,-2-5 0,-1-2 71,0-10 0,-2 0 0,-1-2 0,-3 2 0,-1-3 0,-3 1-121,-1 2 1,-5-2 100,-1 5 1,-5-4-1,1 5 1,-3 1-7,-1 1 1,-5 6 0,-4 1 0,-2 1 0,-1 4 0,-1 0-48,1 2 1,0 2 121,-1 2 0,1 3 0,-1 6 0,1 3 0,0 1 0,-1 3 68,1 2 0,4-3-75,-1 2 0,7-1 0,-3 4 1,4-3-1,1-5 0,1-2 44,4-2 0,-3 1-72,7-1 1,-1-5 0,4-3 0,1-3-1,-1-2 1,0-3-47,1-4 0,1-7 40,2-2 0,-2-5 0,2 0 0,-2-6 1,0-5-1,1-3-68,2-1 1,-1 0-10,-3 0 1,-2-5 0,-3 0 0,-3-2 0,0-3 0,-1-1-69,-2-2 0,-2 3 21,-4 6 1,-3-3-1,-4 12 1,2 6 0,1 8-1,-2 8 206,-1 6 1,-2 4 49,1 4 0,4 13 1,1 10-1,1 6 1,4 9-1,0 3 106,2 6 1,2 3-236,2 0 0,1-7 1,6 4-1,-1-2-121,0-1 1,7 5 0,-3-9 0,3-1-1,2-5-239,0-3 0,2-8 0,4 3 1</inkml:trace>
  <inkml:trace contextRef="#ctx0" brushRef="#br0" timeOffset="194413">19807 15453 8355,'5'-12'-536,"-4"5"1,6 2 550,-3 5 0,-2 6 0,2 5 0,-3 6 0,-1 1 0,0 0-327,0-3 1,0 3 222,0-2 1,0-3 0,0-5-100,0 2 0,0 1 0,0 1 0</inkml:trace>
  <inkml:trace contextRef="#ctx0" brushRef="#br0" timeOffset="194414">20005 15367 8355,'11'1'0,"-3"4"0,-4 8-925,-2 5 561,-2 7 1,0 2 120,0 6 1,0 0 0,0 10 0</inkml:trace>
  <inkml:trace contextRef="#ctx0" brushRef="#br0" timeOffset="218947">20638 15887 8355,'0'-12'-253,"-2"1"1,-1 1 0,-2 3 479,-2 2-188,4 1 0,-8 4 0,3 0 1,-2 1-1,1 2 0,0 1 0,1 0 1,0 2-1,1 2 0,1 3 1,4 1-1,0 2 0,2 1 0,0 2 1,0-1-1,0 1 0,2-1-24,2 0-167,-3 3 0,10-5 103,-3 2 1,-1-2-1,2-2 1,0 1 0,4-2-1,2-1 1,1-4 0,1 0-1,-1-3 1,1-2 0,-2-1-1,-1 0 1,-2 0-28,1 0 1,-2 1 47,-3 4 1,-2 1-1,-6 7 1,-2-1-1,-2 1 1,-4-1 0,-5 2-220,-3 2 164,2-7 0,-4 7 1,6-9-184,-1 0 0,1-2 148,0-5 1,-1 0-1,1 0 1</inkml:trace>
  <inkml:trace contextRef="#ctx0" brushRef="#br0" timeOffset="219235">20836 15577 7543,'-1'-35'0,"-2"0"0,-1 3 0,1 2 0,2 4 0,1 2 0,1 5 0,3 3-10,4 5 1,2 5-1,0 10 1,-4 6 0,1 6-1,-1 9 1,1 7 0,-2 4-1,1 2 1,-2 4 749,1 3-722,2-2 0,2 9 0,-1-2 0,2-1-126,1-2 0,-3 0 1,0-6-1,2-2 1,1-4-1,1-7 0,1-3-662,-1-4 589,0 2 0,-3-13 1,-1 1 64,2-4 1,1-3 0,1-4 0</inkml:trace>
  <inkml:trace contextRef="#ctx0" brushRef="#br0" timeOffset="219422">20824 15863 7918,'1'-11'0,"3"1"0,4 3 0,5 2 0,2 0 0,3 1 0,0-1 0,1-1 0,0-1-1466,3 0 1401,2 5 0,-4-4 0,1 6-66,1 0 0,-4 0 0,0 0 1</inkml:trace>
  <inkml:trace contextRef="#ctx0" brushRef="#br0" timeOffset="219693">21357 15925 5882,'-13'0'-74,"13"12"0</inkml:trace>
  <inkml:trace contextRef="#ctx0" brushRef="#br0" timeOffset="220064">21332 15875 6756,'0'-10'97,"0"6"1,6 6 0,0 10 0,3 0 0,-1 2 0,0 1 0,1 2-1,-1-2 99,1-1 1,-2 2-153,2 1 0,-5-1 0,3-2 0,-2 1 0,-2 2-531,-2-2 143,-1-7 264,0-2 0,0-16 0,0-4 1,0-4-1,0-4 0,0-1 1,0-2-397,0 0 438,0-5 1,0 4 0,2-4 0,0 2-15,3 3 0,4 3 1,-1 10-1,3-1 1,2 2-1,-1 3 28,1 4 1,-1 3 0,0 1 0</inkml:trace>
  <inkml:trace contextRef="#ctx0" brushRef="#br0" timeOffset="220559">21729 15937 8355,'0'-12'-340,"0"-1"0,0 1 1,0-1-1,0 1 106,0 0 438,0-1 0,0 1 0,0-1 0,-1 1-131,-4 0 0,-1-1 1,-7 2-1,1 3 0,-1 4-73,1 2 38,-1 8 0,5 1 0,0 5 0,0 2-90,1 3 1,-3-2 0,6 5 0,0 1 0,0 0-1,0-2-203,1-1 0,1-2 217,2-3 0,0-1 0,2-1 0,2-2 0,4-5-37,3-3 0,2-1 85,-1 0 0,0-5 0,1-4 1,-2-2-1,-1-1 0,-2-1-6,1 1 1,1-5 13,-2 1 0,-1 4 0,-4 3-5,1 0 1,2 3-14,-2 2 0,-3 8 0,3 4 0,-2 3 0,-1 2 0,2-1 0,1 1 0,4-1-40,-4 0 1,5 5-1,-4-1 1,1 0 0,1-3-1,-1 0-206,4-1 0,0-4-107,-2 1 284,3-6 1,-4 8 0,5-5 0</inkml:trace>
  <inkml:trace contextRef="#ctx0" brushRef="#br0" timeOffset="220831">21927 15491 7848,'6'6'0,"2"0"0,3-1 0,0 4 0,-1 3 0,-2 5 0,3 3 0,3 5 0,2 4-83,0 4 1,-3 3 0,-2 1 0,-1 2 0,-3 1-1,0 2 1,-2 0 0,1-1 0,-3-4-217,-2-1 1,-1 1 151,0-8 1,0-1 0,0-6 61,0-1 1,0-6-1,0 3 1</inkml:trace>
  <inkml:trace contextRef="#ctx0" brushRef="#br0" timeOffset="221026">21965 15863 7525,'4'-9'0,"1"2"0,2 2 0,4 1 0,3 0 0,2-2 0,1 1 0,1-2 0,3 1 0,2-1 0,2 0-208,0-2 1,4 2-343,-1-1 343,1 5 1,-4-8-1,0 4 1</inkml:trace>
  <inkml:trace contextRef="#ctx0" brushRef="#br0" timeOffset="221989">22337 15999 8355,'-6'7'-736,"5"-2"0,-3-5 988,8 0 1,4-1-1,7-2-161,2-1 1,1-5 0,-3 0 0,3-2 0,0-1 0,1 1-31,0 3 0,-4-3-135,2 2 0,-3-2 0,-2-1 0,-1-1 0,-3 1-407,-4 0 364,-2 5 1,-4-3 0,-2 5 0,-4-1 9,-3 1 1,-3-1 0,-1 3 0,-1-1 0,-1 1-1,1 3 31,-1 5 1,0 1 69,5 7 0,0 1 0,-1 1 1,2 3-1,3 0 0,4 1 80,2 0 0,2 0 13,0 2 0,5 1 0,1-5 0,3-2 31,0-1 0,9-2 0,-5-1 0,0-3 0,3-4 1,0-2 121,5-2 1,1 0-184,-1 0 0,6-2 0,-2-2 0,1-4 0,0-2 0,-2 1-138,-4 0 0,2 3-19,-5-3 1,-1 0 0,-3 3-6,-1-1 0,-5-1 1,-4-3-1,-6 3-26,-5 4 0,-3-2 159,-2 2 1,-3-2-1,-1 4 1,2-2 0,1 1 145,2 1-95,0 2 0,5 6 0,3 2-47,2 3 1,4 2 0,2 0 0,4 3 0,3 1 0,1 1 50,1 0-46,-1 4 0,2-6 0,1 4 1,3 2-1,0 2 0,0 0 0,-3 1 2,-1 0 0,-2 4-39,1 0 1,-2 5 0,-3-1-1,-4 2 1,-2 1 0,-2-2-144,0 1 0,-2-2 117,-2-8 1,1-2-1,-5-1 1,-3-4 0,-3-3-1,-2-5-45,0-3 0,3-3 23,0-4 1,1-6 0,-1-3 0,1-7-1,1-4 1,3-4 0,4 0-305,2-1 312,2-6 0,2 0 1,2-6-1,4-1-4,3 1 1,6-4 0,1-1 0,1 2 0,2 0 0,-2 2 76,-3 1 1,2-2-53,-1 10 1,-1 0-1,-5 6 1,-2 1 45,-5 1 0,-1 6 0,-1-2 0,2 4 0,-1 0 330,-1 1-36,-8 5-264,5 1 1,-5 12-1,8 2 1,0 3 0,4 2-1,1 0 58,2 4 0,-2-2-154,1 6 0,-1-5 0,3 4 0,-3-3 0,0-3 1,0-3-229,2-2 1,-2-7 97,1 2 1,-3-2 0,2-4-65,-2-2 1,5-8-1,-3-7 1</inkml:trace>
  <inkml:trace contextRef="#ctx0" brushRef="#br0" timeOffset="222264">22994 15528 8355,'0'12'-820,"0"1"1,0-1 328,0 0 0,0 1 491,0-1 0,0 1 0,0-1 0</inkml:trace>
  <inkml:trace contextRef="#ctx0" brushRef="#br0" timeOffset="222974">23180 16011 8355,'1'7'-54,"3"-3"1,5-4-1,0-4 1,1-4 0,-3-3-1,0-1 1,0-1 0,1-1-1,0-1 1,1-3 33,0-1 0,-3 0 0,-2-3 16,-3 1 0,3 2 0,0-2 0,-1 5 1,-3 2 94,-4 1-175,-3 1 0,-5 5 0,-1 3 0,1 4 74,0 4 0,1 3 0,1 7 0,3 1 0,2 3 0,2 0 0,1 1 236,2 0-212,0-4 0,2 9 0,2-5 0,3 2 19,0 0 0,8-6 1,-3 1-1,2-2 1,1-2-1,2-1 4,3-2 0,4-4-53,1-5 0,-5-1 0,1-3 0,1-6-17,1-5 0,1-3 0,-3-4 1,-5 1-1,-2-1 0,-2-1 1,-1-1-121,-2 4 112,-4-4 1,-5 6 0,0-4 0,0 3-20,0 1 1,-5 2-1,-4 5 1,-2 2 242,-1 5-175,-1 3 1,2 6-1,3 4 1,4 2 1,3 1 0,1 0 1,0 1-1,0-1 0,0 2 1,1 1-1,3 2 48,4-2 2,-2-1 0,5 2 0,-3 1 0,3-2-8,2-1 0,-2-2 0,-2 0 0,0 1 1,-1-1-99,-1 1 18,4-1 1,-11-1 0,1-1-409,-4-2 0,-6-5 123,0 1 0,-2-3 0,-1-1 0</inkml:trace>
  <inkml:trace contextRef="#ctx0" brushRef="#br0" timeOffset="222975">23999 15776 8355,'-11'12'-1304,"2"1"778,4-1 1,1 0 458,-1 1 1,1-1-1,4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9:03:10.45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4440 9823 7007,'-12'-9'0,"1"0"0,1-1 0,3-1 0,2 0 0,2-1 0,3-1 0,4 2 0,3 2-113,0 0 112,4 7 0,-4-4 1,5 6-1,0 0 1,1 0-1,-1 0 215,1 0 0,-1 0 0,2 0 0,2 1-84,5 4 1,-2-3 0,3 5 0,3-1 0,4-2-8,3 1 1,2-2 0,6 4 0,3-1-54,1-4 0,4 0 0,5-2 0,-2 0-39,1 0 0,4 0 1,-2 0-1,-1 0-46,-2 0 0,2-4 0,2-1 0,1 3 70,-1 0 1,4 1 0,-1-2-92,2-1 0,2-2 0,0 4 0,2-4 0,1-1 36,1-2 0,1 2 0,-2 0 0,1 0-5,-1 0 1,3 4 0,-2-1 0,-2 3 4,0 1 1,1 0 0,-2 0 0,-4 0-1,-2 0 1,-2 1 0,-1 2 0,1 1-3,-3-1 1,7 0 0,-5-1-1,5 4-1,3 1 1,0-4 0,-1 2-1,-2-1 2,-1 0 0,0 0 0,4-4 0,0 0 12,0 0 1,-1 0 0,-2 0 0,-3 0-10,0 0 0,1 0 0,-1 0 20,0 0 1,-4 0 0,4 0 0,-1 0-1,1 0-1,1 0 0,2-4 0,-4 0 0,0 1-27,0 2 0,3 1 1,-4 0-1,0-1-25,1-3 0,-3 1 0,5-4 0,-2 1 6,-3 4 1,5-4-1,1 2 1,1 1 4,-1 2 0,2-3 1,-3 0-1,1-1-3,0 0 0,-5 4 0,5-5 0,-1 2 33,-5 0 1,2 0 0,-9 4 0,3-2 59,2-2 1,-2 3 0,-1-3 0,-3 2-41,-1 2 0,2 4 0,-2 2 0,0 1-32,0 2 0,2 2 0,-4 0 1,-1-2-16,-1-5 0,2 1 0,2-1 0,0 1 36,-1 0 1,4-3 0,-3 2-1,-1-2 20,1 3 1,4-4 0,-2 3 0,2-3 1,-1-1 0,2 0 0,-3 0 1,4 0 27,0 0 0,-3 0 0,-1 0 0,1 0-10,-2 0 1,4-1 0,-2-2-45,2-1 0,3 0 0,0 3 1,1-2-1,0-1-2,5 1 1,1-3 0,1 2 0,-1 0-49,1-1 1,0 2 0,1-4 0,-4 2-13,-1 2 1,2 0 0,-5 0 0,-1-1-194,2 1 0,-5 2 0,-4 1 1,-3 0-117,-5 0 1,-1 4 0,-11 0 0,-6 0 62,-7 2 1,-7-1-1,-10 5 1,-12-2-491,-14 2 783,-20-4 0,-17-1 0,-13-5 0</inkml:trace>
  <inkml:trace contextRef="#ctx0" brushRef="#br0" timeOffset="539">7813 9872 8355,'-1'-19'0,"8"-3"0,15 4-111,6-1 1,5 5 0,8 0 0,4 5 57,4-1 0,6 3 0,3-1 0,4-1 0,2 3 59,3 1 1,0 3-1,-2-1 1,2-3 0,4 1 98,5-1 0,-1 1 1,5 2-53,-4-1 1,7-2 0,-3 4 0,5-2 0,2 1 0,7 1 0,-9 2 0,0 0 7,0 0 0,0 0 1,3 0-1,-4 0-5,-2 0 0,2 0 0,-3 0 0,0 0 15,-2 0 1,-1 0-1,-2 0-25,-3 0 1,-1 2 0,1 1 0,-2 1-1,-2 0-11,-1 1 0,1-2 0,-6 4 0,-2 0-15,-1 0 0,0 0 0,-2 2 0,-5-2-42,-2-1 1,3 2 0,1-3-1,-1 1-74,-3 0 0,7 2 1,-6-4-1,5-1 67,1-2 0,-1-1 0,7 0 1,-1 0 28,-1 0 1,7 0 0,-7-1 0,2-2 11,-1-1 1,-1-4 0,0 2 0,0 0-4,0 1 0,8-3 1,1 2-76,-4-1 1,-1 5 0,-1-3 0,1 4 0,-3 0 0,-3-2-497,-7-1 1,-3 0 243,-4 4 1,-8 0-1,-6 0 102,-2 0 1,-1 5-1,-4 2 1</inkml:trace>
  <inkml:trace contextRef="#ctx0" brushRef="#br0" timeOffset="881">11460 9785 8355,'5'-12'-50,"9"0"102,11-1 0,11 5 38,9 0 1,9 4-1,4-3 1,4 1-1,4 2 1,6 0-1,5-2 1,4-1-249,0-2 0,9-2 0,-2-2 0,4 1 130,5 0 1,2-1-1,-47 7 1,1 0-1,1 0 1,-1-1 32,0 1 0,0 0 1,7 0-1,0 0 1,-3-1-1,-1 1 1,3 0-1,0 1-63,-4 1 1,0 0 0,2-1 0,0 0-1,-5 2 1,-1 1 95,1-2 1,0 1-1,46 0 1,-5-1 0,0 3-1,-6 1 30,-8 0 1,1 1 0,-9 2 0,-1 2-225,-5 2 0,-10 1 0,-3 6 0,-4 0-198,-2-2 0,-12 4 1,-1-8-1,-6 3 354,-7 1 0,0-1 0,-7 0 0,3-1 0,-1 0 0,1-2 0</inkml:trace>
  <inkml:trace contextRef="#ctx0" brushRef="#br0" timeOffset="1091">13791 9599 8341,'16'-1'0,"4"-2"17,9-1 1,11 0 195,6 4 0,9 1 0,7 2 0,7 4-365,4 4 0,2-1 1,1 6-1,0-3 1,-3-5-1,-1-4 0,-3-1-396,-3 1 0,-11-1 0,-4 5 351,-3 2 0,3-5 0,-7 1 0</inkml:trace>
  <inkml:trace contextRef="#ctx0" brushRef="#br0" timeOffset="1351">14374 9860 8355,'-7'-21'-51,"3"1"0,11 0 0,11 12 0,14 4 307,11 2 1,10 4-1,5 1-1053,3 1 1,1 11-1,0-1 1</inkml:trace>
  <inkml:trace contextRef="#ctx0" brushRef="#br0" timeOffset="22387">22585 9289 8355,'11'-20'-310,"-2"0"1,-2 2 0,0 3 0,-1 2-605,-1 0 1070,-1 1 1,0-1 0,1 1-1,-3 0-27,0-1 1,-8 9 0,-1 7 0,-1 11-1,1 6 1,2 8 0,0 3-82,0 8-64,4 4 0,-9 2 1,4-1-1,0 0 0,-3-2-241,2-4 1,-2 1-1,3-9 1,1-1 121,-1-3 1,2 5 0,3-11 0,-2 0-237,-1-1 361,0-5 0,4-2 0,0-6 1</inkml:trace>
  <inkml:trace contextRef="#ctx0" brushRef="#br0" timeOffset="22574">22920 9178 8355,'-13'-4'0,"-1"-1"16,-2 3 0,2 7-24,-3 8 1,5 0 0,2 9 0,2 6-113,-1 8 0,2 7 0,0 8 0,0 1 0,1 3 0,-1 2-356,1 2 0,-3 1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7:50:38.10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3349 8781 8355,'12'-8'-116,"0"1"1,2 1-1,3 3 1,5 2-1,5 1 1,6 0 0,3 1-1,3 4 1,1 3-1,4 3 1,1 0 62,2-3 1,10 2 0,-2-5 0,7 1 0,8-1 0,6-2 0,11-3 0,6-3 111,-43 2 1,1-2 0,6-1 0,2-1 0,0 0 0,0 1 0,2-1-1,0 1-57,0-1 1,0 1 0,4-1-1,0 1 1,-2 1 0,-1 0 0,1 1-1,1-1 1,0-1 0,0 1 0,-1 0-1,0 0 1,-1 0 0,1 1-1,-3 0 1,0 0-57,-3-1 0,-1 0 1,0 2-1,-1 1 0,-4-2 1,-1 0-1,40 0-82,-10 2 1,-5 2-1,-10 2 1,-6 5 0,-8 7 1,-7 3 0,-6 6 0</inkml:trace>
  <inkml:trace contextRef="#ctx0" brushRef="#br0" timeOffset="15402">8409 8744 8395,'0'-27'0,"1"1"0,3 0 0,6 5 0,5 5 0,4 5-47,1 0 1,4 5-1,0 2 1,5 3-1,3 1 1,2-2-1,3 0 1,5-2-1,3-1-51,3 0 0,7 4 1,3-4 330,3 4 0,5 1 0,3 0 0,4 0 0,6 1 0,3 2 219,5 1 0,5 0-368,-38-3 0,0-2 0,0 2 0,1-2 1,4 1-1,2-1 0,0-1 0,0 0 1,3-2-1,0 0-61,4-2 1,1 1 0,-3-2 0,0 1 0,3 0-1,0 0 1,-1 0 0,0-1-84,0 1 0,-1 0 0,2 2 0,0 0 1,-4 0-1,0 1 0,-1 0 0,0 0-27,-1 2 1,-1 0-1,1 0 1,0 0 0,-5 1-1,-1 0 1,1 0 0,-1 0-116,0 0 0,-1 0 0,-3 0 0,0 0 0,-2 0 0,0 0 1,45 0-484,-5 0 1,0 0 0,-3-1 0,-5-3 684,-6-5 0,-8 1 0,-10-1 0,3-4 0,2-1 0,2-2 0</inkml:trace>
  <inkml:trace contextRef="#ctx0" brushRef="#br0" timeOffset="22198">9240 8533 8355,'7'-6'-670,"-3"-2"-622,-3-3 1400,5 4-27,-5-4 1,3 7 0,-7 0-114,-1 8 0,-5 6 0,-1 2 0,-2 0 1,-4 2-1,3 3-110,-3 3 1,1 0 110,3 0 1,0 1 0,1 4-1,1-2-73,2-2 0,-6 2 0,-5-3 0</inkml:trace>
  <inkml:trace contextRef="#ctx0" brushRef="#br0" timeOffset="22407">9798 8483 8355,'-18'19'0,"4"4"0,-2-6-210,2 3 0,1-4 0,0 4 0,-3-3 1,0 0-1,1 0 0,1-1 0,2-1 0,1-1 63,2-2 1,2-3 0,5-1 81,-2 2 8,5-5 0,6 1 0,5-6 0</inkml:trace>
  <inkml:trace contextRef="#ctx0" brushRef="#br0" timeOffset="22563">10368 8533 8355,'-12'0'-895,"0"0"1,-1 5 478,1 4 0,-1 3 416,1 5 0,0 2 0,-1 6 0</inkml:trace>
  <inkml:trace contextRef="#ctx0" brushRef="#br0" timeOffset="42759">4080 11237 8355,'0'-13'-874,"0"1"0,0-1 1</inkml:trace>
  <inkml:trace contextRef="#ctx0" brushRef="#br0" timeOffset="43495">4142 11199 8355,'0'7'-1241,"0"-3"0,2-8 1194,2-4 1,3 1 0,7 0 141,2 2 0,-1-4 1,6 4-1,1-1 0,1-1-83,2 1 1,1 3 0,3-1-1,6 2 3,5 2 0,0 0 0,5 0 0,1 0 14,-2 0 1,4 0-1,-3 2 1,4 0-7,0 3 1,1 0 0,0-2-1,1 1 45,2-1 1,5-2 0,8-1 0,5-1-19,2-3 0,7-3 0,4-7 1,4-1-10,3-2 1,-42 7 0,1 0 0,46-7 0,1 2-24,1 1 0,-5 2 1,1-1-1,-2 2-60,-2 3 0,0 1 0,-1 4 0,2-1 35,-1 1 0,2 2 0,0 1 1,2 0-3,3 0 1,-4 0 0,2 0 0,0 0 11,-1 0 1,4 4 0,-2 0-1,2 0 16,-3 2 0,-41-5 0,0-1 0,44 5 0,-48-4 0,2 0-31,1 1 1,1 0-1,-1-1 1,0 0-1,3 1 1,0 0 0,2-1-1,0-1 19,0 0 0,1 0 1,1 2-1,1 0 0,-2 1 1,1 0-1,-1 0 0,1 1-1,1 1 0,0-1 0,3 0 1,1-1-1,-2 1 0,0 1 0,1-1 1,1 1-73,2 1 0,0-1 1,0 2-1,1-1 1,1-1-1,0 1 0,0-1 1,-1-1 47,0 1 1,1-1 0,4-2-1,1 0 1,-2 1 0,0 1-1,0-1 1,0-1 28,0 0 1,0-1 0,2 0 0,1 1 0,-8-1 0,1 0 0,-2 2 0,1-1 3,2-1 1,0 0 0,-3 2 0,-1 0 0,3-1 0,0 0 0,-1 0 0,0 0-2,-2 1 1,1 0 0,3-3 0,1 1 0,0 2 0,-1 0 0,2-1 0,0 0-11,0 0 1,0 0 0,5 0 0,0 0-1,-5-2 1,0 0 0,1 0 0,2 0 18,2 0 1,-1 0-1,-2-1 1,-1 1-1,3-2 1,0 1-1,-1-2 1,0 0 1,-3 0 0,1-1 1,6 2-1,0 0 1,-4-1-1,-1-1 1,3 1-1,0 1-34,-2 0 1,1 1 0,4 0 0,0 1 0,-1 0 0,0 0 0,1 0 0,0 0-4,1 0 0,-1 0 0,-4 0 0,0 1 0,1 1 1,0 0-1,-4 2 0,0 0-58,-3 2 0,0 0 1,3-1-1,-1 1 0,-7-2 1,-2 1-1,-2-1 0,0 0 70,-4 1 0,-1 0 0,3 0 1,0 0-1,-6-1 0,-1 0 0,2-1 1,-1-2 23,1 0 0,0 0 1,-2-1-1,-1 0 1,2 0-1,-1 0 0,48-2 20,-4-2 1,2-2 0,-6-2 0,-2 3-101,0-1 0,-3 5 1,0-2-1,-3 6 56,-5 5 0,-6 2 0,-2 1 0,2-2 0,1 1 0,1-2 0</inkml:trace>
  <inkml:trace contextRef="#ctx0" brushRef="#br0" timeOffset="126692">2592 9909 8217,'7'-27'0,"-2"2"0,0 6 0,0 4 0,1 2-55,-1 1 1,1 4-1,-4-1 1,3 0 0,-3-2-1,0-2 479,-2 1 1,4 6-1,0 8 1,-1 9-42,-2 8 0,-1 15 0,0 9 0,0 7-250,0 4 0,-5 6 1,-2 2-7,0 7 0,0 3 1,4 5-1,-2 6 1,-1 1 65,1 0 0,0 4 0,4 8 0,-2 4-197,-1-1 0,2-49 1,0 0-1,2 43 1,0-4-278,0-5 0,0 2 1,1-17-1,4-5-142,3-3 0,4-15 0,3-4 0,2-9-396,-2-6 1,-2-1 136,-5-10 1,3-5 0,-4-5 0</inkml:trace>
  <inkml:trace contextRef="#ctx0" brushRef="#br0" timeOffset="127074">2654 11559 8355,'8'-12'0,"1"-1"0,2 2-280,4 3 1,0 2 0,7 5 0,3-2 708,2-1 0,9-1 1,0 2 14,4-1 1,12-5 0,1 4 0,3-1 0,4 1-87,3 2 0,-1-2 0,4 0 0,2 3-267,6 0 1,3-2 0,15 0 0,-1 1-241,0 2 0,-39 1 0,0 0 0,-1 0 0,0 0 0,0 0 1,1 0-90,2 0 1,0 0 0,0 0-1,2 0 1,1 0 0,2 0-1,0 0 1,0 0 91,0 0 0,1 0 1,1 0-1,0 0 0,-1 0 1,0 1-1,1 1 1,-1-1 81,0 1 1,0 0 0,2 1 0,-1-2 0,-1 0-1,0-2 1,0 1 0,1 0 245,-1 0 1,0 0 0,1 0 0,1 0 0,-2 0 0,-1 0-1,2 0 1,0 0-68,-1 0 0,0 0 0,2 0 0,1 0 0,-2 0 0,1-1-192,0-1 0,1 0 1,-3-1-1,0 0 1,3-1-1,-1-1 1,-1 1-1,0 1 1,-4-1-1,0 1-416,-1-1 0,-2 1 0,-3 1 0,0 1 493,1-1 0,0 0 0,44-3 0,-1 0 0,2 3 0,0 0 0,3 2 0</inkml:trace>
  <inkml:trace contextRef="#ctx0" brushRef="#br0" timeOffset="127976">3386 9500 8355,'0'-27'-232,"0"2"-259,0 6 1,-2 5 0,-2 5 322,-4 5 0,4 8 0,4 3 170,7 0 1,9 3-1,6-5 1,5 1 259,2-1 0,9 0 0,1-5 0,3 0 6,5 0 1,3-2-1,4-1 1,3-1-90,4 2 0,8 0 0,4 2 1,4 0-51,0 0 1,9 0-1,2 0 1,4 0-120,5 0 0,-3 0 1,3 2-1,-46-1 0,0 2-55,2 1 0,0 0 0,3-1 0,-1 1 0,-2 0 1,1 0-1,3 0 0,-1 0-24,0 0 0,1-1 1,4 3-1,-1-1 1,-3-1-1,-1-1 1,2 1-1,0 0 33,0 1 1,0-1-1,-2-1 1,0 1 0,3 0-1,1 1 1,-1-1 0,0 1 23,-4-1 0,0 1 1,5-1-1,0-1 0,-5 1 1,0 0-1,3 1 0,0 0 41,-1 1 0,1-1 0,3-1 0,1-1 0,1 0 1,0-1-1,2 1 0,0-1-75,4 0 0,0 0 1,-1 0-1,-1 0 0,5-1 1,0-1-1,0 1 0,0 1 6,-2 0 0,1 0 0,4 0 0,0 0 1,-3-2-1,1 0 14,3 0 0,1 0 1,-6 0-1,1 0 1,4 0-1,0 0 1,-2 0-1,0 0 30,-2 0 0,0 0 0,-1 0 1,0 0-1,1 0 0,0 0 0,0 0 1,0 0-1,-1 0 0,0 0 33,-1 0 1,0 0 0,5 0 0,-1 0 0,-2 0 0,-1 0 0,4 0 0,-1 0 26,0 1 1,1-2-1,9-1 1,0-1-1,-6-1 1,0-1-1,2 0 1,1-1-180,1 0 1,0 0 0,0 0 0,0 0 0,5-1-1,0 1 135,0 0 0,-1 0 1,0 0-1,-1-1 1,1 1-1,0 0 0,2-1 1,-1 0-1,0 0 1,0 0 4,-2 1 1,1 0-1,2-2 1,0 1-1,-1 2 1,-1 2-1,1-2 1,1 0 9,2 1 0,-1 0 0,-7-1 0,0 0 0,4 2 0,1 1 1,-2-1-1,0 0 11,-2 0 0,1 1 1,2-1-1,0 0 1,-1 2-1,1-1-49,2 0 1,0 0 0,2-1 0,1 1 0,2 0 0,1 1 0,2-2 0,0 0-1,-1 0 1,0-1-53,3 0 0,1-1 0,-5 1 1,-1 1-1,4-1 0,1 1 0,-2 0 1,-1-1 57,-1 1 1,0-1-1,3 1 1,0-1 0,-4 0-1,-1-1 1,-1 1-1,1-1 58,-3 1 1,1-1 0,0-1 0,0 1 0,1-1 0,0-1 0,1 1-1,0 0 105,-1 0 0,0 0 0,-2 0 0,-1 1 1,-2 0-1,-1 1 0,-1 2 0,0 0-159,0 1 0,-1 1 0,2 0 0,0 0 0,-3 0 0,1 0 0,-1 0 0,0 0 0,-1 0 0,1 0-229,-2-1 1,1 2 0,-1 1-1,0 1 1,-1 1 0,0-1 172,0 0 0,-1 1 0,-3 1 1,0 0-1,1-2 0,0-1 0,-3 1 1,0 0-193,-2-1 1,0 1-1,0 0 1,0 0-1,-7-2 1,0 0 57,0 1 0,-1 1 0,-7-1 1,-2 0-1,-3-1 0,-1-1 1,38 3-1,-15 1-465,-12-1 0,-17 4 648,-11 1 0,-6 2 0,-12 1 0,1 1 0,0 3 0</inkml:trace>
  <inkml:trace contextRef="#ctx0" brushRef="#br0" timeOffset="128529">12998 11447 8355,'48'-7'-895,"-3"3"740,-2-3 0,-4 6 0,2-3 0,4 3 0,6 1 0,7 0 0,10 0 0,8 0 291,6 0 1,18-6-1,-47 2 1,1 0 0,3-2-1,2 1 66,3-1 1,3-1-1,7 0 1,3-1 0,4 1-1,1 0 1,1 1 0,1 0-271,2-2 0,-1 1 0,5 1 1,-1 1-1,0-2 0,0 0 0,0 2 1,1 2 122,-1 0 1,1 0 0,1 1-1,1 0 1,1 2 0,0 0-1,1 0 1,1-1-35,0-1 1,0 0 0,0-1 0,1 0-1,1-2 1,0 0 0,2 2 0,-1 0-185,1 0 0,-1 0 1,2 1-1,0 0 1,-3 1-1,0 1 170,0-3 0,-1 1 1,-2 2-1,-1-1 0,-1-1 1,-1 0-1,-2 1 1,0 1 23,-5-1 1,0 2 0,-2-1-1,0 0 1,-4 0 0,-1 0 0,2 0-1,-1 0 1,-2 0 0,-2 0 38,-1 0 1,0 0 0,-1 0 0,-2 0 0,-4 0 0,0 0-1,2 0 1,-1 0-37,0 0 0,1 0 0,1-3 1,0 0-1,-2 0 0,-1-1 0,0 0 1,0 0-31,-1 0 0,0 0 1,0 0-1,-1 1 0,-4-2 1,-1 0-1,-2 1 0,1 0-84,-1-1 1,-1 0 0,42-2-1,-3 0 1,-12 0-193,-11 1 0,-6 3 0,-9-3 0,-8 2-815,-9 0 0,-14 0 1087,-4 4 0,-10 4 0,-6 0 0,-2 0 0</inkml:trace>
  <inkml:trace contextRef="#ctx0" brushRef="#br0" timeOffset="128941">21034 9711 8355,'-37'-5'259,"11"-2"1,3-4 1138,10 2-1396,6-2 0,11 11 0,12 0 0,6 7 0,8 4 0,6 2 1,4-1-1,2 0-164,3 1 0,-1-1 0,1 2 115,-4 3 1,-6-2 0,-3 5 0,-2 2-1,-5 2 210,-7 1 1,-3 10-1,-12 7 1,-6 6-189,-8 6 1,-13 9 0,-10 14-1,-5 10 63,19-40 1,-1 0 0,-2 4 0,-1 1 0,2 0 0,0 0 0,0 4-1,0 1-69,0 1 1,3 1 0,2 1-1,2 0 1,2-4 0,1 1 0,2-2-1,2 0-505,1 0 0,0 0 0,0 44 536,3-4 0,7-11 0,1-5 0,2-3 0,3-2 0,5 1 0</inkml:trace>
  <inkml:trace contextRef="#ctx0" brushRef="#br1" timeOffset="138210">12725 11261 9854,'-11'-13'0,"3"-4"0,3-2 0,4-1 0,1 4 0,1 2-318,4 2 1,6 3-1,6 3 1,3 0 0,0 3-1,1 2 85,0 1 0,-6 0 0,1 0 0,-2 0 0,-1 0 308,-1 0 0,-4 0 0,1 0 0,0 0 71,2 0 1,13 0 0,6 0 0,10 0-50,10 0 1,21 0-1,17 0 1,-37 0 0,0 0-30,7 0 1,0 0 0,3 0 0,2 0-1,7 0 1,1 0 0,1 0 0,0 1-131,2 1 0,1 0 0,8 0 0,0-1 0,-3 3 1,1 0-1,2 1 0,1-1 25,-2-1 1,1 1 0,2 1 0,-1 1-1,-4-2 1,-1 0 0,0 1 0,0 0 34,1-1 1,-1 0 0,-4 1 0,1-1 0,6-1 0,0-1 0,-1-1 0,0 0-34,-4 0 0,0 0 1,6-1-1,-1 0 0,-2 0 1,0 0-1,2 0 0,-1 0-21,-3 0 1,1 0 0,5-1-1,0 0 1,-4 0 0,0 0 0,1-1-1,-1-1-95,0 2 0,0 0 0,-5-2 0,0 0 0,0 1 0,-1 0 0,-4 1 0,-2-1-52,-5 2 0,-1-1 0,-2 0 0,-3 1 203,38-5 0,-9 0 0,-16-6 0,2 1 0,1 1 0,1 0 0</inkml:trace>
  <inkml:trace contextRef="#ctx0" brushRef="#br0" timeOffset="195835">7169 11373 7139,'-7'-6'0,"4"0"0,6-1 0,6 3 0,5 2 0,5 2-1405,5 0 1405,-2 0 0,18 0 0,0 0 0,5 0 0,8 0 0,2 0 0,3 0 0,0 0 136,-1 0 1,1 0 0,4 0 0,0 0 2,0 0 0,7 0 0,6 0 1,6-1 2,4-3 0,15 2 0,-47 0 1,1-1-1,4 1 0,1 0-82,2 0 1,1-1-1,9-2 1,1-1-1,2 1 1,1-1 0,3-1-1,1-1-132,5 1 1,0-1 0,-4-1 0,1 0 0,8 1 0,2 0 0,-3-1-1,0 1 86,0-1 1,0 0 0,4 4-1,0 1 1,-1-3 0,0 1 0,0 1-1,-1 1-26,-1 0 0,0 1 1,2-1-1,-1 2 1,-5 2-1,-1 0 0,0 0 1,0 0-8,1 0 0,-2 0 1,-1 0-1,-1 0 1,2 1-1,-1-1 1,-1 2-1,-2-1-32,-2 1 0,-1 0 0,1 3 0,-1 0 0,-3-1 0,0 0 0,1 2 0,-2-1-113,-1 1 1,-1 1 0,0-1 0,-2 1 0,-8 1 0,-2 0 0,1 0 0,-1 0-219,-1 0 1,-2-1 381,-2 3 0,0 0 0,-3-1 0,-1 1 0,48 12 0,-4-3 0,-2-2 0,0-1 0</inkml:trace>
  <inkml:trace contextRef="#ctx0" brushRef="#br0" timeOffset="199600">2803 9847 7882,'4'-8'-84,"0"0"0,7 4 0,2-3 0,6 0 0,6 0 0,5-1 0,7 0 0,6-1 1,4 0-37,2-2 1,2 0-1,9 1 1,-1 3-1,3 2 1,4 2 0,2 1-1,-1 2 244,-2 0 1,2 5-94,0-1 0,4 5 1,0 0-1,2 2 0,2 1 69,4 0 1,6-3 0,8-2-1,0-2-68,4-2 0,1-2 0,1-2-16,0-3 1,-48 2-1,0 0 1,1-3-1,-1 0 1,2-1-1,1 0 27,-2-2 0,0 2 1,-1 2-1,0 1 0,4-3 1,0-1-1,2 2 0,-1-1 1,0 1-1,-1 1-41,-3 0 1,0 0 0,3-2-1,-1 2 1,-3 1 0,-1 2 0,1-1-1,0 1-5,48 0 1,0 2 0,-48 0 0,-1 1-1,48 2-15,0-1 0,-48 0 1,0 1-1,1-1 1,0 2-1,0 1 1,0 3-30,2 3 1,0 1 0,0-3 0,-1 0 0,0 5-1,1-1 1,-1-3 0,0-4 8,1-1 1,1-2 0,0-1 0,2-2 0,6-2 0,1-1 0,0 0 0,0 0 41,-2 1 0,2-1 0,6 0 1,1-1-1,-3 0 0,1 0 0,1 0 1,1 0-49,2-2 0,1 0 0,-2 0 1,0 0-1,2 0 0,1 1 0,1 0 1,-1 1 39,-1 0 1,1 0 0,7 1 0,0 0 0,-8 2 0,0 0-1416,1 0 1,-1 0 1418,-4 0 0,-1 0 0,0 0 0,-1 0 0,-5 0 0,0 0 0,0 0 0,0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9:03:44.26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4713 10455 8355,'0'-12'-283,"1"-1"0,2 1 1,3 0-1,0 1 1,3 1-1,-1 3 0,0 0 284,2 0 0,1 4 0,0-2 0,-1 1 0,-2 0 0,1 1 54,3 2 0,0-4 1,0 1-1,1 2 1,-1 0-1,-1 4 2,-3 2 0,3-2 1,-2 5-1,2 0 0,1-1 1,1 1 171,-1-1-245,0-3 1,5 7-1,1-5 1,1 1 0,3-1 6,2-2 0,2 3 0,1-2 0,4-1 9,0-2 0,7-1 1,3 0-1,0 0 14,2 0 0,2 0 0,9 0 0,3-1 3,-1-4 1,5 4 0,-5-3 0,4 3-4,2 1 0,-3 0 0,7 1 1,-3 2-16,-1 1 1,-4 4-1,0-2 1,-1 1 40,-5 2 1,3-2 0,-7 0 0,5 0-8,-1 0 1,5-5 0,-1 3-1,3-3 56,3 2 0,-2-2 0,6 2 0,-3-3-29,-1-1 1,0 0 0,-1 0 0,-3 0-11,-5 0 1,3 0-1,-1 0 1,0 0-13,0 0 1,0 0 0,-3 2 0,1 1-70,-5 1 0,6 0 1,-5-4-1,2 1 4,0 3 1,-1-2 0,1 2 0,3-3 17,3-1 1,6 0 0,1 0 0,4 0 3,1 0 1,1-1 0,3-2-1,0-1 14,1 1 0,-3 0 0,5 1 0,-6-2 33,-3 1 0,-2 1 1,-6 2-1,-4 0-16,-4 0 0,2 5 0,-8 0 0,4 1-68,0-1 1,1 3 0,-2-2 0,-3-1-102,-3 1 1,2-1 0,0-2 0,1 1 66,1-1 1,-1-2 0,5-1-1,0 0-486,-1 0 235,1 0 0,-6 0 0,-1 0 0</inkml:trace>
  <inkml:trace contextRef="#ctx0" brushRef="#br0" timeOffset="6376">9265 11224 8355,'-13'0'0,"1"0"-256,-1 0 0,5 0-765,0 0 993,5 6 0,-2-4 1,6 5-1,3-1 0,4-3 1,3-2-1,2 0 144,-1 3 1,6-2 0,3 3 0,2 1-67,2 2 1,5-1 0,5 1 0,5 1 10,5-3 1,9 5 0,4-4-98,2 0 0,8 3 1,5-6-1,7 0 1,7 0 43,1 0 0,1 1 1,2-5-1,3 0 1,0 0 0,-44 0 0,0 0 0,47 0 0,1 0-2,-47 0 0,0 0 0,47 0 0,-48 0 0,0 0 1,47 0 2,-1 0 0,2 0 0,-48 0 0,1 0 0,-1 0 1,0 0-10,49 0 0,-47 0 1,0 0-1,41 0 1,0 0-25,2 0 1,-10-2 0,-1-1 0,-7-1-35,-6 2 1,2-4 0,-14 0 0,-2 1-22,-5-1 0,-5-2 0,-11 3 0,-5-1-408,-6 1 1,-6-4 430,-6 5 1,-8-1 0,-6 2 54,-10-1 0,-7 0 0,-7 4 0</inkml:trace>
  <inkml:trace contextRef="#ctx0" brushRef="#br0" timeOffset="6934">9314 11361 8355,'13'0'0,"-1"-5"0,0 1-1007,1 2 838,-1 0 0,6 2 0,3 0 1,2 0 170,2 0 1,0 0 0,1 0 0,2 0 35,0 0 1,10 0-1,-4 0 1,-1 0 29,-1 0 0,2 0 0,-1 0 0,3 0-10,1 0 0,5 0 1,2 0-1,1 0-34,2 0 1,10 0-1,-2 0 1,8 0-25,8 0 1,-1 0-1,4 0 1,6 0 15,4 0 0,3 0 0,0 0 0,0 0 2,-1 0 1,0 0 0,-3 0-1,-5 0 23,-2 0 0,-2 0 1,2 0-1,0 0-21,-2 0 1,4-1 0,-8-2 0,1-1-54,0 1 1,2 2 0,-4-1 0,1 0-82,0-3 0,-1 0 0,1 2 0,-5-1 48,-6 1 0,-1-2 0,-7 1 0,-5 1 5,-6 2 0,-2-1 0,-10-1 0,-5-1-24,-5 2 1,-4 0-1,-3 4-17,-3 2 1,-4 1 0,-9 5 0,-7-2-38,-8 2 88,-9 1 0,3 1 0,-4 1 0</inkml:trace>
  <inkml:trace contextRef="#ctx0" brushRef="#br0" timeOffset="7409">9798 11485 8355,'-18'-6'0,"6"-2"0,5 1-428,7-1 0,1 5 329,3-1 1,4 2-1,9 2 1,5 0 74,6 0 0,-1 0 1,6 2-1,0 0 14,-1 3 1,4 3 0,-3-4 0,1 0 53,-1 2 0,3-5 1,-3 3-1,5-2-32,3-2 0,-1 0 0,7 0 37,4 0 1,1 0-1,10 0 1,7 0-1,4 0 14,1 0 1,9-5 0,-6 1 0,5 2-25,0 0 1,1-2 0,4 0 0,-3 1-37,-6 2 1,1-1-1,-9 0 1,2-3-12,-2 3 0,2 0 0,-6 1 0,0-3 12,2-4 1,-9 1 0,3 0 0,-3 0-15,-2 0 1,2 3 0,-5-3 0,-2 0-76,-1 0 0,-7 4 0,-3-2 1,-2 1-11,-2 0 1,-9 0 0,-5 4 0,-4-2-160,-3-2 127,-3 3 1,-11-5 0,-6 6 9,-6 0 1,-7 0 0,0 2 0,-4 0 50,-5 2 0,-5 1 0,-6-5 1</inkml:trace>
  <inkml:trace contextRef="#ctx0" brushRef="#br0" timeOffset="7825">9066 11584 8355,'-5'-20'0,"5"4"0,11 8 0,11 4 0,5 2-515,6 2 343,9 0 0,7 0 0,11 0 67,4 0 1,8 0 0,4 0 0,-3 0 59,0 0 1,4 0-1,3 0 52,1 0 1,-6-1-1,3-2 1,3-2-1,4-2 12,1-3 1,9 0-1,1 1 171,-4 0 0,4 1 1,-1-4-1,2-1 1,-5 1-34,-1 0 0,3-1 1,-3 2-1,-2 1-153,0 2 1,-5 5-1,-4-1 1,-9 3-121,-6 1 1,-2 0 0,-9 0 0,-3 0-9,-4 0 0,-6 4 0,-8 2 0,-4-1-176,-3 1 0,-6 2 1,-4-3-1,-2 1 15,-2-1 1,-3 0 280,-1-5 0,-4 0 4,4 0 0,1 5 0,3 2 0</inkml:trace>
  <inkml:trace contextRef="#ctx0" brushRef="#br0" timeOffset="7976">12551 11472 8355,'-5'-12'-656,"3"-1"1,-9 12 0,4 2 0</inkml:trace>
  <inkml:trace contextRef="#ctx0" brushRef="#br1" timeOffset="11997">14498 11348 27279,'7'-12'-1765,"-3"-1"1,-1 6 1875,1 3 1,-2 2 0,3-1 0,1-1 0,2 1 93,3 2 1,1 1 0,1 0 0,-1 0-1,1 0-141,-1 0 1,0 0 0,1 0 0,1 0 0,1 0 0,3 0 64,1 0 0,6-2-26,4-2 0,5 3 1,-1-5-1,3 1 11,1-4 1,6 2-1,2-1 1,4 0-36,0 1 0,2-4 0,3 4 0,2-1 202,1 0 1,4 3 0,-5-1 0,1 0-188,-4 3 1,1 1 0,-3-1-1,-1-1-102,2 1 1,-6 2-1,3 1 1,-1 0 20,1 0 1,0 0 0,-1-2 0,-1-1 53,-1-1 0,-2 0 1,3 4-98,-2 0 0,1 0 1,2 0-1,-1 0 0,-2-1-11,2-3 1,-3 2 0,2-2 0,-1 3-17,-1 1 0,3 0 0,-4 0 1,0 0 40,-1 0 1,0-4 0,-5-1 0,-1 3 19,-3 0 1,-3 2 0,-5 0 0,-2 0-7,-2 0 1,1 0 0,-5 0 54,-2 0-145,-7 0-428,-3 0 1,-10 6 0,-2 1 0</inkml:trace>
  <inkml:trace contextRef="#ctx0" brushRef="#br1" timeOffset="12451">15280 11249 28937,'12'-12'-2314,"2"0"2578,2 4 0,4 1 0,6 5 25,3-3 0,4 1 0,8 4-257,5 0 1,3 0 0,6 0 0,6 0-2,4 0 1,9-1-1,3-2 1,9-1-5,2 1 0,4 2 0,2 1 0,3 0-23,-47 0 1,0 0-1,1 0 1,0 0 0,-1 0-1,1 0 1,-1 0-1,0 0-4,50 0 0,-49 0 0,0 0 0,44 0 0,1 0 134,-1 0 0,2 4 0,-8 0 0,-2 0-159,-3 2 1,-5-5 0,2 3 0,-1-2-52,-3-2 0,-1 4 0,-2 0 0,-1-1 71,-2-2 0,0-1 1,-5 0-1,-1 1-19,-2 4 1,-10-4-1,-4 3 1,-3-2 12,-6-2 1,-4 0 0,-11 1 0,-2 2-171,-2 1-121,-9 0 0,-17-4 0,-12 0 0,-5 0 269,-3 0 1,-5-6 0,-2 0 0</inkml:trace>
  <inkml:trace contextRef="#ctx0" brushRef="#br1" timeOffset="12842">17897 11175 29390,'-18'0'0,"-3"0"0,3 0 0,0 0 0,2 0 0,-1 0 0,5 0 0,3 0 0,8 0 0,2 0 0,9 1-106,5 3 1,13-3-1,1 4 1,7-4 117,5-1 1,4 0-1,8 0 1,0 0 0,0 0 0,3 0 0,1 0 1,-1 0-4,-2 0 0,1 0 0,-1 0 0,0 0-12,1 0 0,-8 0 1,2 1-1,-2 2-29,-3 1 0,3 0 0,-6-2 1,-2 0-21,-5 3 0,1 0 1,-8-2-1,-2 2-358,-3 2 317,-7-4 1,9 8-1,-5-4 1</inkml:trace>
  <inkml:trace contextRef="#ctx0" brushRef="#br2" timeOffset="13022">19162 11286 11057,'0'13'0</inkml:trace>
  <inkml:trace contextRef="#ctx0" brushRef="#br0" timeOffset="17903">22870 10592 8355,'-12'0'0,"-5"0"0,0 0 12,2 0 79,2 0 0,0 5 1,1 3-1,-1 5 1,1 3-1,-1 8 0,1 7 1,0 11-1,-1 6 1,2 7 249,3 7 0,-3 2 0,4 4 0,0 0-93,3-3 0,3 1 0,1-4-634,0-6 0,5-6 1,5-7-1,5-7-58,6-5 0,3-7 1,5-9-1,4-6 1,2-4-1020,-2-4 1355,3-1 0,-4-11 0,5-3 1</inkml:trace>
  <inkml:trace contextRef="#ctx0" brushRef="#br0" timeOffset="18157">23354 10306 8355,'0'4'-724,"0"1"0,0 14 777,0-1 0,0 5 1,0 1-1,0 5 103,0 2 1,0-3 0,0 1-152,0-3 1,0-1 0,0 0 0,1-2 0,3-1 54,4-1 1,3-6-563,2 1 1,-1 4-1,1-1 1</inkml:trace>
  <inkml:trace contextRef="#ctx0" brushRef="#br0" timeOffset="18365">23118 10877 8355,'8'-13'-33,"-1"1"1,1 1 0,3 1 0,7 3 0,4 1-1723,3-1 1759,6 4 0,-3-7 0,7 5 1,-1-1-1,-2-1 0,-2 2 0,-1-2-137,-1 0 0,1 4 0,-3-1 0,-4 3 82,-3 1 1,-2 0-1,-5 0 1</inkml:trace>
  <inkml:trace contextRef="#ctx0" brushRef="#br0" timeOffset="18829">23391 11075 8175,'8'0'-75,"0"0"0,-1 2 0,2 2 1,-5 4-1,-3 3 0,-1 2 88,0-1 1,0 0 0,0 1 13,0-1 0,0-4-77,0 1 0,1-7 0,4 3 0,3-4 0,3-1 1,-3-1 0,0-2-1,2-3-186,1-1 0,-3 0 0,-1-2 1,0 2 140,0 1 1,-4 1-1,2 2-4,1-1 190,-5 0 1,5 9-1,-6 4 1,0 2-21,0 1 0,0 5 0,0 1 0,1 1-122,3 3 0,-2 1 0,3 1 0,-1-2 103,0-2-268,6 1 1,-3 4 0,5 0 0</inkml:trace>
  <inkml:trace contextRef="#ctx0" brushRef="#br0" timeOffset="19865">24036 10530 8355,'-4'-20'-411,"-1"4"0,-3 6 287,4 2 0,0 6 1,4 2-1,0 7 283,0 4 0,0 7 1,0 3-1,0 4 30,0 4 0,0 2 1,0 5-1,0 0-199,0 1 1,0-2 0,1 6 0,2-4-205,1-4 1,0 2 0,-2-6-1,0-2-200,3-1 0,3-5 0,-4-2 272,-1-1 1,-2-1 0,-1-5 0</inkml:trace>
  <inkml:trace contextRef="#ctx0" brushRef="#br0" timeOffset="19866">23986 10691 8355,'7'-19'37,"-3"2"79,-2 3 1,-2 6-4,0 0 1,0 4-1,1-3 1,3 1-68,4 3 1,3 2 0,2 1 0,-1 0 0,1 1 0,-1 4 0,0 3-257,1 3 1,-6 1 0,-2 1 0,-1 0-62,0 4 0,1-2 0,-7 4 1,-1 1-113,-1-1 1,-5-4 0,2 2 230,0-4 1,-10 0-1,4-1 1</inkml:trace>
  <inkml:trace contextRef="#ctx0" brushRef="#br0" timeOffset="19867">24309 10654 8355,'12'-13'-219,"0"1"239,-5-1 0,3 1-91,-6 0 0,4-1 67,-4 1 0,-1 1 0,-7 3 0,-4 3 1,-3 4-1,-2 2-1,1 4 1,0-3 0,-1 7 0,2 0-69,3 2 0,-3 2 1,4-1-1,0 0 6,3 1 0,3 1 0,1 1 0,0 1-22,0-1 1,0-1 0,1-3 0,3-1 62,4-2 0,3-5 0,2 1 1,-1-3 15,1-1 1,-1 0 0,2 0 27,2 0 1,-2 0 0,3 0-1,-4 0 220,0 0 0,-5-4-57,0 0 0,-1 1 1,3 6-27,-2 1 1,-5 7-1,1 0 1,-1 6 26,1 2 0,-3 2 0,3 4-141,-2-1 1,-2 5 0,0 0 0,0 0 0,0 0-68,0 0 1,0 4 0,-2-4 0,0-3-142,-2-4 1,-6 2-1,3-5 1,-1 0 91,-1-2 1,5-5-1,-3-2 1,1-3-146,-1-2 0,3-2 71,-5-7 1,7-4 0,-3-7 0,4-3-51,1-2 1,0 0-1,0-5 1,1 0-598,4 0 796,-4-5 0,15-2 0,-2-5 0</inkml:trace>
  <inkml:trace contextRef="#ctx0" brushRef="#br0" timeOffset="20124">24606 10269 8676,'-3'-7'953,"3"3"-846,3 8 1,10 3 0,0 7-1,3 1 1,0 4 0,-1 3 0,0 6-1,1 2-35,0 5 1,1 5 0,-5 2 0,-1 3-294,-3 1 0,2 3 1,-6 0-1,-1-1-206,-2-2 0,-2 2 1,-3-4-1,-6 0-60,-5-2 1,-3-4-1,-4-2 1,1-3 358,-1-4 0,-1-3 0,-2-1 1</inkml:trace>
  <inkml:trace contextRef="#ctx0" brushRef="#br0" timeOffset="20293">25102 10877 8355,'0'12'0,"-5"1"-599,3 5 0,-3 1 1,4 6 391,-4-1 1,-1 1 0,-7 0 0</inkml:trace>
  <inkml:trace contextRef="#ctx0" brushRef="#br0" timeOffset="24974">4750 13159 8355,'0'-8'-1543,"0"-1"1375,0 7 0,0-9 248,0 2 0,0 2 1,1 1 69,4 0 0,-3 2-80,7 4 0,-1 0 0,4 0 32,1 0 0,-1 0 0,1 0 1,0 0-1,4 0-44,3 0 1,4 0-1,1 0 1,1 0-28,3 0 1,3 0 0,6 0 0,2 0 17,1 0 0,10 0 0,-1 0 0,2 0 28,4 0 0,-4 0 0,6 0 0,1 0-16,2 0 0,1 0 0,0 0 1,0 0-40,0 0 1,8-4 0,2 0-29,-1 1 0,2-3 0,6 1 1,2-2-1,0-1-3,-2 1 0,6-8 1,2 2-1,0-1-171,-3 1 1,-1 0-1,-7 1 1,-3-2 70,0-2 1,-9 6 0,-4-1 0,-12 3-131,-8 1 0,-6 4 0,-10-1 20,-4 2 1,-7 8 0,-10 2 0,-7 3 29,-9 2 1,-10 3 188,-10 1 0,-9 5 0,-2-3 0</inkml:trace>
  <inkml:trace contextRef="#ctx0" brushRef="#br0" timeOffset="25503">4490 13208 8355,'-13'-5'-589,"6"2"379,3-5 0,4 4 0,4-3 57,5 1 1,2 2 0,2 4 0,3 0 168,0 0 1,6 0 0,0 0 0,4 0 231,3 0 0,6-4 0,-2 0 0,4 0-106,4-2 1,-1 5 0,6-5 0,2 2-28,4 0 1,5-1 0,5 2-1,0-1-23,0 1 1,4-2 0,3 0 0,1 3-48,2 0 0,7 2 0,-8 0 0,2 0 0,3 0-15,1 0 0,6 2 0,-3 0-73,1 3 0,0 0 0,3-2-27,-1 1 0,-4 0 0,3-3 0,1 2 0,0 1 34,-1-1 0,-4-2 1,0-1-1,-3 0 1,-4 0 39,-1 0 1,-1 0 0,2 0 11,-5 0 0,-3 0 0,-2 0 1,-3 0-49,-5 0 0,0 0 1,-1 0-1,1 0-82,-5 0 0,0 0 1,-8 0-1,-3 0 1,-4-1-162,-2-3 0,-4 3 0,-6-4-341,-5 4 425,-2 1 0,-10 0 0,-8 0 0,-12 0 98,-11 0 93,-4 0 0,-12-5 0,-1-2 0</inkml:trace>
  <inkml:trace contextRef="#ctx0" brushRef="#br0" timeOffset="25867">5879 13047 8355,'18'-12'-1275,"-3"4"1310,5-1 1,5 7 0,7-4 0,4 2 153,7 0 0,6 0 0,8 4 0,6 0-153,5 0 1,3-2 0,8 0-1,2-3-90,0 3 0,3-4 0,-4 1 0,-1-1 70,-3 1 1,6-4 0,-4 4-1,3-1-8,2 1 0,-5-3 0,3 2 1,-1 0-4,-3 1 1,-2-1 0,-3 4 0,-5-2-42,-4 1 1,1-3-1,-10 2 1,-3 1-41,-5 2 1,-4 1 0,-8 0 0,-3 0-238,-5 0 1,-4 1-1,-11 4 106,-3 3 1,-5-1 0,-11 1 0,-10 0 183,-9-1 0,-10 4 0,-7-4 1</inkml:trace>
  <inkml:trace contextRef="#ctx0" brushRef="#br0" timeOffset="26032">7652 13072 8355,'17'-16'-128,"1"-1"1,0 3-660,0 5 0,8-1 607,-1 6 1,2 0-1,-2 4 1,-2 0 160,-2 0 1,2 5-1,-3 2 1</inkml:trace>
  <inkml:trace contextRef="#ctx0" brushRef="#br1" timeOffset="33921">11770 11708 26682,'0'-19'-6203,"0"2"4135,0 3 1034,0 2-499,0 5 0,0 3 1392,0 8 0,0 3 1,0 7-1,0 1 1,0 1-1,0-1 0,1-1 1,2-1 51,1-1 0,6-4 1,-2-1-1,3-1 0,3-4 1,1 0-1,2-2 0,-1 0-90,2 0 1,-4-2 0,4-2 0,-2-4-446,1-3 0,-2-1 1,-5-1-1,-2 2 323,1 3 0,2-4 0,3 0 0,1-3-23,2 0 1,6-4-1,2 0 1,7-2-712,4 0 1034,1 1 1,0-11 0,0 0 0</inkml:trace>
  <inkml:trace contextRef="#ctx0" brushRef="#br0" timeOffset="36064">8954 13295 7989,'7'-12'-761,"0"4"1,-3-1 759,5 0 0,-2-2 0,1-2 1,1 0-1,3-3 0,0 0 1,0 1-1,1 1 0,-1 3 53,1 3 0,-1 1 0,0 4 0,1-1-105,-1 1 1,1 6 0,-1 2 0,2 2 0,1 3 0,3 1-484,1 1 514,-4 1 1,9-1-1,-5 0 1</inkml:trace>
  <inkml:trace contextRef="#ctx0" brushRef="#br0" timeOffset="36254">9265 13196 8355,'-13'-12'-1872,"6"3"1811,3 1 1,4 5 0,4-1-1,5 3 1,3 0 0,4-2-1,5-3 1,3-1 2,0-2 6,1 3 0,5-10 0,2 2 0</inkml:trace>
  <inkml:trace contextRef="#ctx0" brushRef="#br1" timeOffset="42215">15242 13320 26582,'13'0'57,"-1"0"1,1 0 0,-1 0 0,0 0 0,2 0-1,3 0 1,3 0 0,4-1 0,1-3 0,0-6-1,-1-5-33,1-6 1,0-2-1,0-2 1,0-1-1,-1-2-140,1-1 0,0-4 0,-2 3 0,-1-2 0,-1-1 0,1 1 61,2 3 0,6-2 1,2-1-1</inkml:trace>
  <inkml:trace contextRef="#ctx0" brushRef="#br0" timeOffset="46843">5755 14176 8355,'1'-13'-997,"3"1"418,4 0 1022,3 5-425,2-4 1,-1 9-1,1-2 1,-1 3-1,1 1 1,-1 0-1,0 1 1,2 2 17,3 1 0,1 4 0,4-3 0,-2-3 0,2 0 0,2-2 15,1 0 0,5 0 1,4 0-1,5 0 0,4 0-27,1 0 1,7 0 0,5-2-14,1-2 0,5-1 0,0-5 0,5 2 4,2-2 1,7-1 0,-4 0-1,-1 1-5,2 2 1,2 1 0,3-2-1,5 0-18,2 0 0,2 3 0,0 1 0,-2 1-27,-2-1 0,7-3 0,-5 4 0,1 1-41,-2 2 1,-6-3-1,5 0 56,1 1 0,-3 1 0,1 2 0,-1 0 0,-3 0-7,-2 0 0,4 0 1,-10 0-1,-1 0 19,0 0 1,-4 0-1,5-1 1,1-2 35,-3-1 0,11-4 0,-2 2 1,2 0-51,-5-4 1,3 4-1,-6 1 1,-4 1-86,-2 0 0,-9-1 0,-1 5 1,-2 0-45,-4 0 0,2 0 0,-11 0 1,-4 0-140,-5 0 0,-7 0 262,-3 0 0,-3 6 0,-6 1 1</inkml:trace>
  <inkml:trace contextRef="#ctx0" brushRef="#br0" timeOffset="48402">3001 13519 8355,'-12'12'0,"0"-5"0,3-2-217,1-5 1,4 0 0,-4 2-1,-2 0 1,-1 3 328,-1-3 1,-1 4-1,1-1 1,-1 2 0,1 2-1,0-1-26,-1 0 0,1-4 0,-1 3 1,1-1-9,0-4 1,-1 0 0,1-2 0,-1 0 12,1 0 1,-2-6 0,-1-2-1,-3-3-36,-1-1 1,2-5 0,-3-1 0,-2-1-57,-2-3 1,-1-3 0,0-4 0,-1-4 35,-3-3 0,2-2 0,-6-5 0,0-7-70,1-6 0,0-8 0,3-6 1,-2-7-2,-1-3 1,-4-10 0,3 2 0,-3-4 15,17 44 0,1-1 0,-14-43 0,3 0 0,3 2 4,1 3 0,2-6 0,1 7 0,4 2 37,4 4 0,0 4 1,10 2-1,2 0-20,0-1 0,4-1 0,3-1 1,7 0-1,8 4 0,7-11 1,5 0-44,4-7 1,-4 4-1,7-2 1,3-1-1,1 0 40,-20 44 0,0 0 0,26-37 0,-1 1 0,-3 6-53,-3 6 0,-8 8 0,-2 8 0,-3 4-46,-6 5 0,-1 3 0,-8 9 0,-3 4 70,0 3 1,-5 6 0,-1 0 49,1 2 0,0 3 1,7 6-1,-1 2-167,1 1 0,-1-2 1,2 2-1,1 1 103,2-1 0,3-2 0,-3 3-103,-2-2 0,3 4 0,0-1 1,0 2-61,0 2 1,-3 3 0,-7 4 0,-4 7 144,-2 4 1,-8 2-1,-1 5 1</inkml:trace>
  <inkml:trace contextRef="#ctx0" brushRef="#br0" timeOffset="48939">3287 9686 8355,'-6'-12'-295,"-1"5"0,-5 3 1,-2 4-1,-1 3 343,-2 1 1,-1 4-1,2-4 1,-3 0-38,-1 2 0,-2-5 0,6 3 0,-1-1 1,1 0-1,-1 1 0,2-1 0,1-2 200,2-1 0,-5 4 0,1 2 0,-1 1-190,-1 2 1,-1 8-1,-7 3 1,-2 4-99,-1 1 0,-11 10 1,-1 5-1,-6 5-25,-2 0 0,-2 0 0,-2 6 0,-1 0 98,2-1 1,-2 7-1,3-6 75,3 4 1,5-2 0,1 4 0,2-1-1,5 1-14,4 2 0,0 7 1,5 6-1,0 5 94,2 6 1,2 11 0,11-46 0,-1 1-142,1 1 1,1 1-1,-1 3 1,0 2 0,2 4-1,2 1 1,-1 2 0,1 0-1,-1 0 1,2 1-75,-1 1 0,1 1 0,2-2 1,1 0-1,1 0 0,0 0 1,2-2-1,0 0 21,2-2 1,0 0-1,4-3 1,1-1-1,2-4 1,3-1-1,-1-1 1,2-2-109,16 42 0,8-8 0,9-2 0,4-5-5,3-2 1,4-2-1,6 2 1,1-1-777,-2 0 932,-30-32 0,0 1 0,26 32 0,-26-31 0,0 0 0,-1 0 0,0 0 0,28 41 0</inkml:trace>
  <inkml:trace contextRef="#ctx0" brushRef="#br1" timeOffset="58715">5519 15056 27663,'6'-6'303,"-4"-4"1,7 6 0,0 1 0,2 2 0,2 1 0,-1 0 0,0 0-435,1 0 1,3 0 0,2 0 0,2 0 0,2 1 0,1 2-160,2 1 1,0 6-1,-1-2 1,1 3-1,1 1-12,3 1 0,0-1 0,7 0 1,3 1 185,-1-1 0,12 1 1,4-2-1,5-2 127,3 0 0,7-7 0,5 2 0,8-2 24,3-2 0,10 0 1,-44 0-1,0 0 0,4-1 1,0 0-541,2 0 0,-1-2 0,3 1 0,1-1 0,-1-1 0,0 0 0,2 1 0,1 0-74,2 0 1,0 1 0,-3 1 0,1 0 0,4-1-1,0 0 340,-2 1 0,-1 1 0,-2 0 0,-1 0 0,1 0 0,-1 0 0,2 0 0,-1 0 1,-1 0-1,-1 0 9,-2 0 0,0 0 0,4 0 0,1 1 0,-5 0 0,0 1 0,0 0 0,0 1 23,1 1 0,-1-1 1,-3-1-1,1 0 0,3 2 1,1 1-1,-1-1 1,-1 0-67,1-1 0,0 1 0,1 1 1,-1 1-1,0-2 0,0 0 1,1 1-1,1 0-10,-1-1 1,0 0 0,6 1 0,1 0 0,-1-2-1,0-1 1,1 1 0,1 0-23,3-1 0,-1 1 1,-2 0-1,-1-2 0,2 0 1,0-2-1,-1 1 0,0 0 304,-2 0 0,1 0 0,1 0 0,-1 0 1,-1 0-1,0 0 0,-1 0 0,0 0 1,-1 0 0,0 0 0,1 0 0,1 0 0,-5 0 0,0 0 0,-1 0 0,0 0 0,1 0 0,-1 0 0,-2 0 0,0 0 0,3 0 0,-1 0-15,0 0 1,-1 0 0,-4 0-1,-1 0 1,-1 1 0,0 0 0,1 0-1,0 2 1,0 0 0,0 1-58,-1-1 1,-1 1 0,5 1-1,-1 1 1,-5-2 0,0 1 71,0 2 0,-1 1 0,49 8 0,-48-7 0,0 2 0,-1 0 0,1 0 0,49 13 0</inkml:trace>
  <inkml:trace contextRef="#ctx0" brushRef="#br1" timeOffset="59449">6921 15863 31664,'16'-7'0,"2"3"0,1 2-201,3 2 0,11-1 1,6-2-1,5-1 1,7 1-1,6 0 1,5 1-1,4-2 1,5 1-1,5 1 20,3 2 1,2 0 0,-4 0 0,-1 0 0,0 2-13,-5 2 1,4 3 0,-6 5-1</inkml:trace>
  <inkml:trace contextRef="#ctx0" brushRef="#br0" timeOffset="67423">13977 15949 8355,'17'-4'0,"0"0"0,-2 1 0,-3 3-656,-4 5 1,3 1 0,-4 7 0</inkml:trace>
  <inkml:trace contextRef="#ctx0" brushRef="#br0" timeOffset="68445">12812 14548 7702,'24'-12'-572,"7"-1"0,0 2 1,3 0 507,-1-1 1,0 2 0,4-8 0</inkml:trace>
  <inkml:trace contextRef="#ctx0" brushRef="#br0" timeOffset="69142">12390 14362 8355,'-25'0'-817,"2"0"1,1 0 760,1 0 0,2 0 0,-3 0 0,2 0 0,2 0 0,3 0 0,2 0 0,0 0 78,1 0 1,-1 0 0,1 0-21,-1 0 1,1 0-1,0 0-7,-1 0 1,5 0-1,0 0 1,-3 0-8,-4 0 0,-1 0 0,-4 1 1,-1 2 4,2 1 0,-9 6 0,2-1 0,-3 5 5,-1 3 0,-3 5 1,4-1-1,1 2 64,2 2 0,3 4 0,2 0 0,4 0-34,4 1 1,2 0 0,2 5-1,5-4-25,3 0 1,1 2 0,1-3 0,3 0-42,5 1 1,6 3 0,3-2-1,0 1 16,-1 0 1,6 0-1,-3 4 14,4 0 0,5-3 0,1-3 0,2 0 45,2-4 0,7-1 0,3-2 0,2-2 0,1-3-11,4-1 0,0-1 0,7-5 0,1-1-39,2-3 1,5-2 0,3-5 0,1 2-5,2 1 1,3 0-1,-4-4 1,3-1-15,5-3 1,-2 1 0,5-5-1,2-3 11,2-5 1,2 3-1,2-5 1,1 1-59,-2 1 1,4-1 0,-1 3 0,0-1-233,1-1-44,-8 5 1,0-6 0,-3 3 0</inkml:trace>
  <inkml:trace contextRef="#ctx0" brushRef="#br0" timeOffset="69581">12849 15304 8355,'-43'-5'-326,"9"-1"0,-2-3 310,4 1 0,5 5 1,6-1-1,4 2 174,4 2-207,0 0 1,8 6-1,6 1 1,10 1 0,8-1-1,6 0 1,5-2-44,8 1 0,0-1 0,9-2 0,5 1 39,9-1 0,4-2 0,8-1 0,3 0 0,2 0 27,6 0 0,0 0 1,13-1 29,-47-1 1,0 0 0,47 0 0,-46 0 0,0-1 0,1 1 0,1 0 0,-1 0 0,0 0 25,1 0 0,-1 1 0,3 0 0,-1 0 0,42 1 0,1 0-33,1 0 0,-7 0 0,-3 0 0,-5 0-53,-4 0 1,0 0 0,-6 0 0,-3 0-170,-4 0 0,-5 0 86,-7 0 0,0-5 0,-10-2 0</inkml:trace>
  <inkml:trace contextRef="#ctx0" brushRef="#br0" timeOffset="70338">12167 14573 8355,'0'-13'-407,"5"2"1,3 2 0,4 2 317,0 1 0,11-2 1,6 2-1,7 1 1,7-2-1,5 0 1,9-1 118,7 1 1,-3-4-1,15 3 1,2-3-1,2-2 29,6 1 1,-4 4-1,11-1-48,-1 0 0,-1-1 0,5 0 1,-45 6-1,-1 0 0,0 0 1,1-1-15,-1-1 1,2 1 0,3 0-1,1 1 1,-5 0 0,0 0-1,1-1 1,0 0-8,1 0 0,1-1 1,-2 0-1,-1 0 1,1 0-1,0 1 1,-2 0-1,0 0-8,50-3 0,-3 0 0,0-3 0,-6 1 9,-7 2 1,7 5 0,-13-3 0,1 2 8,-2 0 1,-4 0-1,-3 4 1,-5 0-3,-6 0 1,1 0-1,-7 0-49,0 0 0,-8 0 0,-5 0 0,-5 1 15,-6 4 0,-9-3 0,-3 7 1,-5 0 9,-4 2 1,-3 2 0,-10-1-1,-3 1 33,-3-1 1,-5-1 0,-1-1 0,2-2 11,1 1 1,2 3 0,-1-1 0,2-2 52,3-1 0,1 1 0,4 3 16,-1 1 1,0-1 0,4 2 0,0 1-70,0 1 1,0 6 0,0 0-19,0 6 1,-1-2 0,-2 5 0,-1-1 0,0 3 20,-2 3 0,5 0 1,-3-2-1,2-2-11,2-2 1,0-1 0,2-4-4,2 0 0,3-1 1,5 0-1,1-2 1,-2-3-12,-3-1 0,2 4 0,-6-3 0,-2 1-27,0-4 1,-8 2-1,-5-1 1,-7-2-19,-6-1 1,-16-1 0,-6 3 0,-9 0-12,-6-1 1,-23-1-1,-12-2 1,41-5-1,0 0-82,-4 1 1,-2 1 0,-13 2 0,-3 3 0,-81 17 0</inkml:trace>
  <inkml:trace contextRef="#ctx0" brushRef="#br0" timeOffset="78352">7640 17326 8355,'16'-5'0,"1"-2"0,-2 0 0,-1 1 0,-2 1-568,1 3 521,5-3 0,-3 5 1,4 0-1,0 0 0,1 0 1,2 0-1,1 0 0,2 1 1,0 2 56,0 1 0,3 0 0,3-4 0,0 0 0,4 0 1,1 0-1,2 0 0,2 0 0,2 0 0,-1 0 2,2 0 1,-1 0-28,4 0 1,2 0-1,-2 0 1,2 0-1,1 0 0,2 0 1,3 0-1,4 0 39,3 0 0,9 0 1,2 0-1,1-1 22,4-3 1,3 2 0,7-2 0,-1 3 19,1 1 1,4 0 0,1 0 0,1 0-13,-1 0 1,3 1 0,-4 2-1,0 3-54,1 0 0,-3-1 0,2 1 0,-3 0-32,-1-3 1,5 2-1,4-1 1,-46-2-1,1-1 4,0 0 0,1-1 0,4 1 1,0-2-1,-2 1 0,1 0 0,0 0 1,0 0-5,2 0 0,0 0 1,-2 1-1,-1-2 1,3 1-1,1-1 1,-2 0-1,-1-1-3,-2 0 0,-1 0 0,3-1 0,-1 1 0,44-1 0,-5-1-9,-8 1 0,-8 2 1,-17 1-1,-7 0-25,-9 0 1,-13 0 0,-7 1-229,-10 3 0,-7 3 0,-7 5 0</inkml:trace>
  <inkml:trace contextRef="#ctx0" brushRef="#br0" timeOffset="78810">8620 17723 8355,'26'-6'-777,"3"-2"1,2 1 602,7-1 1,0 4 0,4-3-1,4 1 1,8 2 209,8-1 0,3 2 1,8-4 5,3 2 0,6-1 0,3 3 0,3-1 0,7 0 0,3 0 0,-47 2 0,1 0 0,-1 0 0,0 0-24,0-1 1,1 0 0,5 3 0,1-1-1,-1-2 1,0 0 0,-1 1 0,0 0 7,-3 0 0,1 0 0,3 0 0,1 0 0,-5 2 0,0 0 0,0 0 0,1 0 5,-1 0 1,0 0-1,4 0 1,-1 0 0,-4 0-1,-2 0 1,1 0 0,-1 0-10,49 0 0,-46 0 0,0 0 0,45 0 1,-4 0-22,-2 0 1,-2 0 0,-5 0 0,-2 0-61,-5 0 0,-3 0 0,-5 0 1,-5 0-90,-6 0 0,0 0 0,-5 0 0,-3 0-10,-4 0 0,1 0 0,-4 0 0</inkml:trace>
  <inkml:trace contextRef="#ctx0" brushRef="#br0" timeOffset="78967">12836 17574 7829,'-4'6'-524,"0"-6"0,-5-6 0,2-6 1</inkml:trace>
  <inkml:trace contextRef="#ctx0" brushRef="#br0" timeOffset="83467">12750 15850 8355,'-9'4'-819,"2"2"-656,2 1 1311,-5 1 1,8-1 163,-7-3 0,1 3 0,-4 0 0</inkml:trace>
  <inkml:trace contextRef="#ctx0" brushRef="#br0" timeOffset="84186">12291 15875 8355,'-31'-6'-105,"4"5"1,-5-4-1,0 0 1,1 1-1,-4 0 1,-1 0 0,-1 0-1,0 1 1,-2 2-1,0 1 1,-4 0 0,-1 0-1,-3 1 1,0 2-1,0 1 1,2 0 0,-2 0-1,0 0 125,1-1 0,0 3 0,3-1 0,0 2 0,0 1 0,4 1 24,0-1 1,-2 0 0,-1 6 0,2 1-46,2 2 1,-4 3 0,0 0 0,-1 2-25,0 4 1,-2 7 0,3 0-1,1 4-46,-2 5 1,5 0 0,-4 5 0,4-1 44,1 0 1,1-1-1,3 0 1,5 2 9,6 1 1,1 4 0,9 1 40,5-1 1,7-4 0,8 6 0,10-3-1,8-3-15,8-2 0,3 1 0,4-5 0,3 1-11,0 0 0,5 4 0,-5-3 1,1 0-6,1-3 0,-1-2 1,6-3-1,1-5 55,2-6 0,11-1 1,2-8-1,9-2-5,7-4 1,13-5 0,-44-5 0,0 0 0,2 0 0,2 0-5,1 0 1,2 0 0,5-2 0,1-1 0,4-1-1,0-1 1,-1 0 0,-1-1-87,0 0 1,0 0-1,4 0 1,1 0-1,-4-1 1,-1 1-1,3 0 1,-1 0 77,0-1 0,0 1 1,5 0-1,0 0 1,-8 0-1,-1 1-50,0 1 1,0 0 0,-2-2 0,0-1 0,1 2 0,0-1 0,-1-1 0,-1-1 0,-1 0 0,-2 1 8,-3 0 0,0 0 1,3-1-1,-1 0 0,-5-1 1,-1 0-1,0 0 0,0 0 8,0 0 1,-2 0 0,1-4 0,-2 0 0,40-12-1,-2-1 56,-1-1 0,-1-3 0,-9-3 0,-5-3 6,-2-1 0,-4-2 0,-6-2 1,-4-3-33,-4 0 1,-5-8-1,-13 3 1,-5 1-32,-6 1 0,-10 2 0,-8-5 0,-4 2-28,-4 2 0,-15-6 0,-14 2 1,-10 1-51,-5 2 0,-17-1 0,-7 4 0,-6 0 54,-6 2 0,34 23 0,-1 1 1,-2 1-1,-1 1 0,-3 1 1,1 1-5,-2 1 0,-2 0 1,-3 0-1,-3 1 1,-5-1-1,-1 1 0,-4 0 1,0 1-45,-2 0 0,-1 1 0,-5 1 0,0 0 0,1 3 0,-1 1 0,-2 1 0,-2 0 21,0 1 0,-1 2 0,-8 2 0,-1 3 1,0 2-1,-1 2 53,32-1 0,-1 0 0,-2 2 0,-10 4 0,-2 2 0,-3 2 0,13-2 0</inkml:trace>
  <inkml:trace contextRef="#ctx0" brushRef="#br0" timeOffset="113535">20526 14709 8355,'4'-25'-13,"2"1"0,-1-1 0,2-1 0,-2-2 0,2-1 0,0 2 1,3 0-1,0 3 0,-1 0 0,-2 3 0,-1 5 0,-5 3 203,-4 5 1,-5 10 0,-9 10-1,-5 10 1,-5 10 0,-6 12-129,-3 11 0,-1 4 0,-1 13 0,1 2 0,3 2-38,5-3 1,3 6 0,12-5 0,4 1-93,3-4 0,6-5 1,8-8-1,7-4-244,4-3 1,6-7 0,8-3-1,3-3-226,3-5 0,9-4 181,3-9 1,5-2-1,7-5 1</inkml:trace>
  <inkml:trace contextRef="#ctx0" brushRef="#br0" timeOffset="114011">21654 14486 8355,'0'-25'0,"0"2"0,0 1-11,0 1 1,0 6-1,2-2 1,1 4 553,1 0-597,0 1 1,-4 8-1,0 8 1,0 11-14,0 7 0,-1 8 0,-2 3 0,-3 3-40,-1 1 1,5 2 0,-3 0 0,4-1-216,1-2 0,0-7 0,0 0 0,0-4 90,0-5 0,11 4 0,3-5 1</inkml:trace>
  <inkml:trace contextRef="#ctx0" brushRef="#br0" timeOffset="114215">21344 14895 8355,'-6'-8'-86,"3"1"1,6 2 0,6 0 0,5 1 0,4 0 0,3 0 0,5 0 823,5 0-963,5-6 0,3 7 1,1-4-1,0 2 1,-3 2-1036,-3 2 1165,-6 1 0,2 0 0,-5 0 0</inkml:trace>
  <inkml:trace contextRef="#ctx0" brushRef="#br0" timeOffset="114609">21530 15218 8355,'7'-6'-238,"-1"3"1,-6-5 0,0-2 0,0-1 352,0-1 1,-6 5-1,-2 3 1,-3 4 0,0 4-1,3 4 10,4 3 0,2 2 0,2-1 0,0 1-175,0-1 0,0 0 0,0 1-76,0-1 0,6-1 1,1-1-1,1-3 2,0-2 1,0 4-1,5-5 1,-1-1-50,1-2 1,-1-1-1,0 0 1,1-1 80,-1-4 0,1 3 171,-1-7-22,0 7 1,-5-3-1,-2 10 1,-4 4-42,-1 6 1,-4 3-1,0 4 1,1-2-131,1-2 0,2 2 1,0-3-1,0-2-268,0-1 0,2-3 382,2-3 0,3-2 0,5-6 0</inkml:trace>
  <inkml:trace contextRef="#ctx0" brushRef="#br0" timeOffset="114883">22200 14486 8915,'7'-23'0,"-1"2"0,-2 4 0,1 5 0,2 5 0,3 8 0,1 10 0,1 10 0,1 7 0,-1 7 0,0 7 0,1 5 32,-1 0 0,-4 5 1,-1 4-1,-1 4 0,-3 0-275,-2 4 1,-6 5 0,-5-2 0,-7 1 0,-6-1-363,-5-2 1,-6-9 0,1-5 286,-3-4 318,-1-7 0,-6 3 0,-1-6 0</inkml:trace>
  <inkml:trace contextRef="#ctx0" brushRef="#br0" timeOffset="115100">22907 15143 7275,'-4'-19'0,"-2"4"0,0 5 0,-3 7 0,2 8-386,3 7 1,3 0 0,1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9:05:14.613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3932 4328 8355,'46'0'-480,"3"0"-27,2 0 0,12-4 1,6 0-1,11 1 484,11 2 0,-38-4 0,1-1 0,59-8 1</inkml:trace>
  <inkml:trace contextRef="#ctx0" brushRef="#br0" timeOffset="496">4180 3956 8355,'23'-16'-8,"7"-1"0,9 2-189,6 1 0,11 3 1,8 2-1,12 0 1,15 0-1,-40 4 0,1 0 1,7 0-1,1 0 1,4 2-1,1 0 272,6 0 0,0 0 0,2-1 1,0 0-1,8 1 0,1 0 1,2 0-1,0-1-44,1-1 1,1 1 0,7 1-1,0 0 1,-2 0 0,0 1-1,1 0 1,1 0-205,-2 0 0,1-1 1,2 1-1,-1 0 1,-1 2-1,0 0 1,-1 0-1,1 0 166,0 0 1,1 0-1,-4 2 1,-1 0 0,1 1-1,-1-1 1,-2 0 0,0 0-3,-1 1 1,1-1-1,1-1 1,-1 0-1,-2 1 1,-1 0-1,0-1 1,0-1-45,-2 0 0,0 0 0,3 0 0,0 0 0,-3 0 0,-2 0 0,1 0 1,-1 0 30,-2 0 1,0 0 0,-3 1 0,-1-1-1,-1 2 1,-2 1 0,-2 0 0,-1 2-210,-1 0 1,-1 1 230,-3 0 0,-1 0 0,-3 2 0,-2-1 0,-1 1 0,-1 0 0,1-1 0,-1 1 0,54 8 0</inkml:trace>
  <inkml:trace contextRef="#ctx0" brushRef="#br0" timeOffset="4363">6238 6983 8355,'13'-6'-123,"-1"-1"1,1-1-1090,-1 0 994,0-1 199,1 2 0,1-2 0,2 3 0,5 1 0,1-1 0,1 3 0,1 2 8,2 1 1,7 0 0,0 0 0,3 0 0,1 0 0,2 1-24,2 4 0,3 2 0,4 5 0,1 2 0,-1 1-36,3 1 0,7-3 0,0-6 59,2-2 1,8 3 0,1-3 0,1-1 37,0 1 1,-5-3-1,1 2 1,-3-3-22,-1-1 0,-5-1 0,-3-2 0,-3-1-260,-2 1 201,-5 2 0,-1 1 0,-6 0 1</inkml:trace>
  <inkml:trace contextRef="#ctx0" brushRef="#br0" timeOffset="12043">15491 3373 8355,'4'-13'-187,"1"-3"1,1 0-1,-2 4 1,-6 7-1,-4 12 233,-5 7 1,2 8 0,1-1 0,0 4 0,-1 4 0,1 4 87,-1 2 1,2 8 0,0 4 0,1 7-1,2 11 1,0 10 0,0 14 0,0 8-121,1-43 0,0 1 0,2 3 1,-1 1-1,-1 6 0,-2 1 0,1 2 1,0 1-1,0 2 0,0 1 0,0 1 1,-1 1-1,1 5 0,-1 0 0,-1 2 1,1 0-69,-2 1 0,1 0 1,0 6-1,1 1 0,1-2 1,0 1-1,1 5 0,2 1-56,0 5 1,0 0-1,1 0 1,0 1-1,0-31 1,0 1 0,0 0-1,0 1 1,0 1-1,0-1 149,0-1 0,0-1 0,0 1 0,0 3 0,0 1 0,0-2 1,0-1-1,0-1 0,0 0 0,0 2 0,0 0 0,0-1-26,1 0 1,-1 0 0,-1 0 0,0 1 0,0 2 0,-1-3 0,0 25 0,0-3 0,1-2 0,-1 0-46,2-3 1,-1 0 0,-1-1 0,-1-1 0,-1-5 0,-1-1 0,0-3 0,-1-1 1,0-4 0,0-1 0,-2 2 1,-1-1-1,2-4 0,-1-1 0,2-1 1,0 0-23,1-3 0,0 0 0,2-4 1,-1-1-1,0-4 0,0-1 1,2-2-1,0 0-54,0 46 0,2-11-1,0-7 1,-1-5-158,-3-3 0,3-9 1,-4-9 36,4-2 1,1-11 0,0-5 0,0-8 0,0-7 226,0-5 0,-4-6 0,0 1 0,1 0 0,2-5 0</inkml:trace>
  <inkml:trace contextRef="#ctx0" brushRef="#br0" timeOffset="12326">14895 10244 8355,'-1'21'0,"-2"0"490,-1 1-368,0 1 0,4 7 1,1 4-1,3 3 0,3 3-250,0 1 0,4 0 0,-3-3 0,5-1 195,3 0 0,-2-5 1,4-3-1,-1-3 50,-1-1 0,6-6 0,-1-3 0,2-3-194,2-5 1,4-2 0,0-6-1,-2-2-137,0-2 0,-7-10 0,1-10 0,0-8-122,-2-4 0,3-8 0,-5-6 0,-2-6-25,-1-5 1,3-17 0,3-5 0</inkml:trace>
  <inkml:trace contextRef="#ctx0" brushRef="#br0" timeOffset="12618">15714 3919 8355,'-21'-7'0,"2"3"-819,1 3 0,1-1 573,5-2 0,-6-3 0,-1-5 1</inkml:trace>
  <inkml:trace contextRef="#ctx0" brushRef="#br0" timeOffset="12968">14846 3559 8355,'-9'-20'0,"1"1"0,3 1 0,3 5-588,6 5 1,5 4 428,7-4 1,5-1 0,6-5 0,4-2 160,0-5 0,1-2 1,3-2-1,-4-1-9,0-3 0,2 1 0,-3-3 0,0 0 59,1 4 1,-3-4 0,-3 3-1,0 0-45,0 2 0,-2 2 0,-2 2 28,-4 2 0,-4 9 0,0 0 0,-1 4 1,1 5 11,-1 5 0,-4 9 1,0 11-1,2 4 20,1 6 0,3 13 0,1 5 0,3 2-390,1 2 0,3 10 70,7 1 0,3 6 0,5 2 0</inkml:trace>
  <inkml:trace contextRef="#ctx0" brushRef="#br0" timeOffset="14025">17239 5420 7219,'-8'-4'272,"0"0"-190,5-1 1,-3 14 0,6 7 0,0 13-1,0 10 1,0 6 0,0 6 0,0 6-1,0 3-114,0 0 1,6 3-1,2-2 1,3 3 0,2 1-1,-1-1 1,2-4 0,1-1-1,2-2-782,-2-2 0,3-5 666,-2-5 1,6-10-1,-3 0 1</inkml:trace>
  <inkml:trace contextRef="#ctx0" brushRef="#br0" timeOffset="14306">17797 5866 6747,'-5'-7'-127,"3"9"1,-2 10 0,3 7 451,1 5 0,4 8 1,2 3-1,-1 7-176,1 2 1,7 5 0,0 7-260,1 0 0,-1 2 1,0 4-1,-1 1 0,-1 2 56,-3 1 1,3-1-1,-4-7 1,2-4-376,-1-3 0,-1-9 0,1-4 345,-4-8 1,3-9-1,0-3 1</inkml:trace>
  <inkml:trace contextRef="#ctx0" brushRef="#br0" timeOffset="15892">17909 6065 8355,'-18'-32'0,"-3"3"0,5 4 947,3 5-487,7 2-665,6 11 1,1 1 94,3 6 0,3 6 1,5 2-1,1 3 1,1 3-1,-1 1 0,1 2 1,-3-1-70,0 2 0,-4-3 0,0 5 0,-2-1-19,-2 0 0,-1-4 1,-2 2-1,0-3 0,0-2-757,0 0 873,-6 1 82,-1-1 0,-5-5 0,-1-1 0</inkml:trace>
  <inkml:trace contextRef="#ctx0" brushRef="#br0" timeOffset="15893">18293 6040 8355,'17'-12'-123,"0"-1"41,-2 1 1,-3 3 0,-2 1 33,-2-1 0,-5-2 105,1-2 0,-4 2 0,-4 3 0,-5 4 0,-2 2 0,-1 2 0,0 0 29,-1 0 1,1 2 0,-1 0 0,1 4-99,0 1 0,3 1 1,2 5-1,2-1-111,2 0 1,-2 1 0,1-1-39,1 1 1,3-1 0,3 0 0,2-1-12,2-2 0,1 0 0,5-5 130,-1-1 0,0-1 0,1-2 0,-1-2-70,1-2 1,-1-1 0,0-5 103,1 2 1,-2-1 0,-1-3 0,-2 0 0,0-1 33,-1 1 0,0 3 190,-3 1-196,-3 5 0,5 3 1,-6 9-1,0 3 17,0 5 0,0-4 0,0 5 0,0-1 41,0-1 0,0 2 0,0-3 0,0 2 22,0-2 1,1 3 0,3-1 0,5-2 29,2-1 1,2-2 0,3 0-1,2-1-130,1-2 1,3 3-1,5-1 1,2 4 13,-1 0 0,2-1 0,-1 0 0,-1 1-154,-2 2 0,-3 5 0,-2 0 0,-4 4 5,-4 3 1,-6 1 0,-3-2 0,-4 2 144,-4 2 0,-4-5 1,-7 1-1,-3-6 43,-1-6 1,-2-2-1,-2-3 0,0-2 103,3-5 1,3-3-1,-2-2 1,1-3 31,3-5 1,2-6-1,4-3 1,2-2-222,1-7 0,2 1 0,6-7 0,0 0-175,3 1 1,8-6-1,0 3-29,1 1 1,3-5 0,0-2 0,-2 0 0,-1-2 28,-2-3 1,1 2 0,-1-1 0,1-1 134,-1 2 1,-5-1-1,-3 6 1,-3 3 100,-1 1 1,0 4 0,-1 4 0,-2 5 186,-1 5 1,-6 5-1,2 3 1,-3 5-50,-1 3 1,-1 2 0,1 3 0,1 5-113,3 2 1,-3 5 0,4 1 0,-2-1 5,1 2 0,5 2 0,-1 4 1,3 0-96,1-4 1,5 2 0,4-5-1,3 0 20,5 0 1,-2-3 0,7 3-1,3-5 12,2-4 1,4 3 0,-4-2-1,2 2-33,-1 1 0,-2 5 1,-3-1-1,-1 1-7,-1 1 0,-7-3 0,-1 6 0,-4-1 0,-4 1 0,-2 0-166,-2 1 197,-6-5 1,-2 6 0,-7-6 0,-2 1 0,-4 0 0,0-3-8,-1-1 1,0-3 0,-2-1 50,2-2 0,-1-5 0,4 1 1,0-3-165,0-1 1,6-2-1,5-5 1,2-6-79,2 0 1,2-12-1,1-1 1</inkml:trace>
  <inkml:trace contextRef="#ctx0" brushRef="#br0" timeOffset="15894">19224 5854 8355,'-6'-12'-1434,"3"10"1055,-5 6 0,5 6 271,-1 2 1,8 1 0,3-1 0</inkml:trace>
  <inkml:trace contextRef="#ctx0" brushRef="#br0" timeOffset="15895">19670 5904 8355,'0'-20'144,"6"2"1,2 7-1,3 2-314,1 0 0,2 5 0,1-3-466,2 2 0,-1-5 0,-3 3 0</inkml:trace>
  <inkml:trace contextRef="#ctx0" brushRef="#br0" timeOffset="31623">5916 17388 8355,'-25'-54'-229,"2"2"1,1 0 0,1 2 0,0 3-1,1 6 1,-1 2 0,0 3 0,1 3 195,-1 4 1,6 9 0,-2 5 0,3 5 0,2 6 0,1 4 0,1 7-150,2 9 0,5 3 130,-1 10 1,3 3-1,1 0 1</inkml:trace>
  <inkml:trace contextRef="#ctx0" brushRef="#br0" timeOffset="32706">2604 14622 8355,'6'13'0,"-5"-1"-656,4 1 1,1 4 0,1 3 0</inkml:trace>
  <inkml:trace contextRef="#ctx0" brushRef="#br0" timeOffset="33066">2567 14188 8355,'0'-25'0,"0"2"0,0 2 68,0 3 1,-1 6 70,-3 0 1,2 3-1,-2 4-169,3 4 1,-3 3 0,0 12 0,1 3 77,1 3 0,2 13 0,0 6 25,0 4 0,0 9 1,0 11-1,0 13 1,0 11-74,0 7 0,0-37 0,0 1 1,0 2-1,0 0 0,1 5 0,0 1-73,1 2 1,0 2 0,-1 6 0,1 1 0,1-4 0,2-1-1,0 1 1,0 0-140,0 2 0,1 0 0,0-7 1,0-2-1,0-3 0,0-1 1,1-3-1,-1-2 19,0-3 1,0-1-1,0-2 1,1-1-1,6 31 1,3-9-256,0-13 448,12 2 0,-1-1 0,17 20 0,-16-35 0,4 0 0,6 5 0,5 0 0,56 55 0</inkml:trace>
  <inkml:trace contextRef="#ctx0" brushRef="#br0" timeOffset="33531">2977 16842 8355,'8'0'-1129,"0"0"0,2 2 1062,1 2 1,1 1 0,2 5-1,1-2 78,2 2 1,3 0 0,-2-1 0,0 0 47,0 0 1,4-2 0,-1 1 0,2 1 79,2-3 1,1 4-1,5-4 1,4-1 44,5 1 0,9-2 1,2-4-1,8-2-49,6-2 1,16-3-1,4-5 1,10-2-98,-43 6 0,1 0 0,4 0 0,0 1 0,5-4 0,1 1 0,2-1 0,0 1-122,3 1 0,1-1 0,7-2 0,1 0 0,-3 3 0,1-1 84,3 0 0,1 1 0,-4 0 1,0 0-1,-1 2 0,1 2 0,0-1 1,0 1 8,-1 0 0,-1 1 0,1 0 0,-2 1 0,1 2 1,-1 0-1,-1-1 0,-1-1 0,-2 2 0,0 0-62,-2 0 1,0 0-1,1 1 1,0 0-1,-3 0 1,0 0-1,-1 1 1,0 0 20,-3 1 1,1 0-1,0-1 1,-1-1 0,-2 2-1,0 0 1,0-1-1,0 0-16,1-1 0,-1 0 0,-4 0 0,1 0 0,1 0 0,1 0 0,-2 0 0,0 0-23,-2 0 1,0 0-1,1 0 1,0 0-1,39 0 1,-2 0-128,-8 0 0,-6 1 0,-15 2 198,-5 1 0,-5 0 0,-2-4 0,-1 0 0,1 0 0</inkml:trace>
  <inkml:trace contextRef="#ctx0" brushRef="#br0" timeOffset="36044">3138 14387 8355,'20'-9'-462,"1"1"1,-2 1 0,3-2 485,-1 0 1,0 1 0,4-3 0,-1 1 0,3 2 0,2-1 0,4-2 0,2-2 0,4 1-39,2-1 0,3 1 45,6-1 1,0 1 0,1 0 0,2-1 71,5 1 1,2-1-1,0 1 1,-1 1-41,1 3 0,3-3 0,-6 4-69,-1 0 0,1 0 0,-5 4 1,3-1-1,0 1-16,0 2 1,-1-3-1,-3 0 1,0 0 6,-1-2 0,6 5 0,-5-5 0,4 1 1,5-4 0,0 3 0,4-3 1,0 1 5,2 1 1,6-2 0,0 3 0,2 0-13,1 1 1,2-3 0,-7 2-1,3 1 5,1-1 1,-5-2-1,-1 4 1,-2 0 11,0-2 0,4 5 0,-3-3 1,-3 1-3,0-1 1,-2 2 0,1-2 9,3 3 0,-1-1 1,7 0-1,2-4 0,3 1 46,1-1 1,7-3 0,2 2 6,1 0 1,3-3 0,1 5-1,5-1 1,-1-1-23,2 0 0,-4 3 0,-1-3 0,1 2-30,0 2 1,-3-3-1,2 2 1,0 2-25,-4 0 1,4 1 0,-4-2 0,-1-1-40,1 1 0,-5 2 0,8 1 0,-2 0 1,-1 0 22,1 0 0,1 0 0,7 0 25,-3 0 1,-45 0 0,0 0 0,47 0 51,-1 0 0,1 0 1,2 0-1,0 0 0,-1 0-3,-3 0 0,3 0 1,-4 0-1,-1 0 0,0 0-14,-1 0 1,-5 0 0,2 0-15,0 0 0,-7 0 1,6 0-1,-4 1 0,1 2 1,0 1-24,2-1 11,5-2 1,-6-1 0,4 0 0,4 0 0,1 0-1,0 0 0,-44-2 1,0 0-1,0 0 1,-1 0-1,1 0 1,1 1-1,1 0 1,0 1-1,0 0 0,1 0 0,2-2 0,1 0 0,1-1 0,1 0-1,-2 0 0,0-1 1,4 3-1,-1 0 1,-3-2-1,-1 0 0,2 1 1,0 0-1,0 0 1,0 0-1,0 0 0,1 0 1,0 0-1,0-1-2,2 1 1,-2 0 0,-3-1 0,0 1 0,2 0 0,0 1 0,1-1 0,0 0 0,0 0-1,-1 1 2,-2 0 1,0 1 0,5 0 0,1 0 0,-6 0-1,-1 0 1,2 0 0,1 0-67,-1 0 1,0 0 0,1 0 0,0 0-1,0 0 1,1 0 0,-1 0 0,1 1 53,0 1 0,-1 0 0,1-1 0,-1 0 1,0 1-1,-1 1 0,0-1 0,0 0-45,-2 0 1,0 0-1,5 1 1,0 0 0,-2-2-1,-1 1 1,-1 0 0,1 0 45,-2-1 1,0 1 0,2-2-1,2 1 1,0-1 0,1 0 0,-1 0-1,0 0 1,-2 0 0,1 0 23,0 0 1,0 0-1,-1 0 1,0 0-1,3 0 1,-1 0 10,-1 0 1,1 0 0,1 0 0,0 0 0,-2 1 0,0-1 0,0 2 0,-1-1 0,2 1 0,0 0-14,1 0 0,0-1 0,-1 0 0,0-1 0,0 0 1,1 0-11,-2 0 1,1 0 0,-1 0 0,1 0 0,-1 0 0,0 0 0,0 0 0,-1 0-7,-2 0 1,1 0-1,5 0 1,0 0 0,-5 0-1,-2 0 1,2 0 0,-1 0 1,-2 1 1,0-2 0,2 0 0,1-2 0,0 1-1,0 0 1,-2 1 0,0-1 8,-2 2 1,0-1 0,1 1 0,-1 0 0,46 0 0,-47 0 0,0 0-18,0 0 1,1 0-1,3 0 1,0 0-1,45 0 1,-50 0-1,0 0-13,0 0 0,1 0 1,2 1-1,0-1 0,-1 1 1,1 1-1,-3 1 0,0 0-87,49 4 0,-2-3 0,-2 3 57,-4-2 0,-7 3 1,-4-2-1,-3-1 54,-4 1 1,-7-1 0,0-2 0,-4 1 0,-4-1 32,-4-2 1,-3-1-1,-3 0 1,-2 0 189,-5 0 0,-4 0 1,-2 0-1,-4 0-167,0 0 1,2 2-1,-4 1 1,-2 1 30,0-2 0,-7 4 0,1-2 0,0 0-139,-2 2 1,3-4-1,-6 5 1,0 0 16,-3 0 0,0 0 0,-1 1 0,1-2 46,-1-1 0,0-2 0,1 4 0,-1-1 82,1-4 0,3 0 0,1-1 0,-1 2-7,2 1 1,1 0 0,6-3 12,0 4 0,1-3 1,2 5-1,1 0 0,-2 0-9,-1 3 0,-1-2 1,0 3-1,0 3-63,0-1 1,-5 3 0,0-1-1,-2 3-58,-3 1 1,-3 0 0,-2 5 0,-3-2-108,-2 0 0,-1 8 0,-4-5 0,0 1 71,0 0 0,0-1 1,0 0-1,0 1 33,0 3 1,0-1-1,0 5 26,0 1 0,4 2 1,2 1-1,-1 0 1,2 1-62,0-1 1,-3 4 0,3 0 0,0 1 6,0 1 0,-4-4 0,2 6 1,-1-1-6,1 0 1,-1-3 0,-4 3 0,-2-1 50,-2-3 0,-1-2 1,-5 0-1,0-1 75,-3 0 1,0-4 0,-3 0 0,2 2 45,1 1 0,1 1 0,1 0 0,1 0-53,2 0 0,5 5 0,-1-1 1,3-1-96,1-1 1,0-2 0,1 0 29,3 0 0,-2-4 0,2 0 0,-3 3-41,-1 4 0,0-4 1,0 3-1,-1-2 43,-3-3 0,-3-1 1,-6 0-1,1-2 1,0-4 20,-1-2 0,-1 5 1,-1-8-1,-1-1 9,1-2 1,1-1 0,1-4 0,1 0 0,0-3 0,-1-1 0,-1 1 0,-1-2 14,-1-1 0,-1-3 1,5 1-1,-1 0 12,1-3 0,0 2 0,-1-1 1,-1 1-9,-2 0 1,1-4 0,-6 5 0,0-2 5,2 0 0,-4 0 1,2-4-35,-2 0 0,-4 0 1,0 0-1,-3 0 0,-2 0-7,-3 0 0,0 0 1,-3 0-1,1 0-11,0 0 1,-6 0 0,-1 0 0,-1 0 2,-1 0 1,-2 0 0,-3-1 0,1-2 9,-2-1 0,1 0 0,-6 3 0,1-2-4,-1-1 1,0 0 0,-8 2 0,-1-1-16,0-1 1,-17 0 0,8 4 0,-3 0-19,-3 0 0,-2-1 0,-8-2 0,-3-1 16,1 1 0,41 2 1,0 1-1,0 0 1,-1 0-1,-1 0 0,-2 0-76,1 0 0,-1 0 1,-6 0-1,0 0 1,2 0-1,0 0 70,-2-1 0,0 2 0,-5 1 1,0 0-1,0 0 0,-1 0 0,-1 0 1,-1-1-1,-2 0 0,-1-1 0,-1 0 1,-1 0 49,0 0 1,-1 0 0,-5 0-1,-1 0 1,-4 0 0,0 0 41,1 0 1,-1 0-1,-3 0 1,-1 0-1,1 0 1,0 0 0,-3 0-1,-1 0-126,-2 0 0,0 0 1,3 0-1,1 0 0,-3 0 1,0 0-1,1 0 0,0 0 99,1 0 1,0 0 0,-4 0-1,0 0 1,4 0 0,0 0 0,-1 1-1,1 0-39,0 0 1,-1 2-1,0-2 1,0 0-1,3 3 1,1 1-1,-1-1 1,0 0-28,-2-1 1,0 1 0,5 1 0,-1-1 0,1-1 0,-1 0 0,1 0 0,1-1 0,-2 2 0,1-1 0,-1 0 0,1 0-85,-2 0 1,1-1 0,0 1-1,0-1 81,1-2 1,0 0-1,0 1 1,1 2-1,-1-1 1,1 0-1,1 0 1,-1 0 4,2 1 1,-1-1 0,1 0 0,0-1 0,-1 2-1,0 1 1,4 0 0,0-1-69,3 1 1,1-1 0,-1-1 0,1 0 0,3 2-1,0 0 1,1 1 0,0-1 65,1-1 1,1 0-1,-3 3 1,2-1-1,5 0 1,0-1 0,0 1-1,0-1 16,0 0 1,-1 1 0,3 0-1,-1 1 1,1-2 0,0 0 0,0 1-1,0 0-36,2-1 1,-1 0 0,-1 1 0,-1 0-1,1-2 1,-1-1 0,1 1 0,-1 0 43,2-1 0,0 1 1,1 0-1,1 0 1,0-2-1,1 0 1,1 1-1,0 0 11,2 0 1,1-1-1,3 0 1,0 0-1,2-1 1,-1 0-13,1 0 0,0 0 1,-45-5-1,-1 1 1,6 0-1,7-1 32,5-4 1,5 3-1,4-3 1,2 0-86,1-2 0,2-2 0,5 2 1,4 1 215,3 2 0,-1 1 0,1-1 0,3 3-339,4-1 0,0 5 0,6-3 177,1 2 0,-1 6 0,3 0 0,7-1 0,3-1 0</inkml:trace>
  <inkml:trace contextRef="#ctx0" brushRef="#br0" timeOffset="51710">2480 14101 8355,'-4'9'-1292,"0"-1"1348,1 2 1,8-1-1,3 0 1,3-5-1,1-3 1,2 0-1,3 2 125,3 1 0,4 0 1,2-4-1,3 0 1,4 0-1,4-1-160,4-3 1,4 3-1,6-4 1,4 4 0,5 1-73,5 0 0,8-4 1,-1 0-17,1 1 1,14 2 0,-5 1-21,5 0 0,1-2 1,0 0-1,3-3 54,5 3 0,1-4 0,3 2 1,-3 1-1,0 2 26,-2 1 1,0 0 0,3 0-1,-3 0 14,-4 0 1,-3 0-1,0 0 1,3 0-3,4 0 1,-1 0 0,3 0 0,0 0-1,1 0 1,-44-1 0,0 0-1,-3 0 1,0 0 0,1-2-1,0 0-4,0 0 1,0-1 0,1 3 0,1 0 0,-1-2 0,0 0 0,0 1 0,-1 0-34,2 0 0,0 0 1,-2-1-1,0 2 0,2 0 1,0 2-37,0-1 1,1 0 0,-2 0 0,0 0-1,0 0 1,0 0 0,0 0 0,0 0 0,-1 0-1,-1 0-116,0 0 1,-1 0 0,46 0-1,-10 0 1,-4 1-18,-3 3 0,-5-2 0,-3 2 201,-5-3 0,-4-1 0,-1 0 0,-2 0 0,0 0 0,-1 0 0</inkml:trace>
  <inkml:trace contextRef="#ctx0" brushRef="#br0" timeOffset="52231">4589 14188 8355,'11'-7'-411,"4"-2"0,15 3 0,8 1 0,6-2 585,4 0 0,8 4-90,6-1 1,2-1-1,9-1 1,5 1 0,8-1-1,2 3 1,8 2-1,2-1 1,2 0-69,-50 0 1,2 0 0,1-1-1,1 1 1,0 2 0,1 0-1,1 0 1,1 0-52,1 0 1,0 0 0,1 0 0,2 0 0,-2 0 0,0 0 0,1 0 0,0 0 43,0 1 0,1-2 0,6 0 0,0-2 0,-2 1 0,-1 0 0,3 1 0,0-1-52,2 2 0,1-1 1,0 0-1,1 1 0,3-2 1,1 1-1,-2-1 0,1 0 62,-1 0 1,0 1 0,5 0 0,0 1 0,-6 0 0,-1 0 0,1 0 0,1 0 0,1 0-1,-1 1-3,1 1 1,-2 0-1,-6-1 1,-1 0-1,5 1 1,-1 1-10,1 0 1,-2 0-1,-1-3 1,0 1 0,0 1-1,1 1 5,3 0 1,0 0 0,-6-2 0,1-1 0,3 2 0,1 0 0,1-1 0,0 0-1,1-1 1,-1 1-12,2 1 0,0 0 1,6-1-1,-1 0 0,-5 1 1,-1 0-1,3-1 1,0-1-63,2 0 1,1 0 0,-2 0-1,1 0 1,3 0 0,1 0-1,0 0 1,-1 0 19,-3 0 0,0 0 1,8 0-1,-1 0 1,-7 0-1,0 0 1,2 0-1,0 0 15,-2 0 1,-1 0-1,0 0 1,0 0 0,-4 0-1,-1 0 1,-1 0 0,-1 0-3,0 0 0,-1 0 1,-2 0-1,-1-1 0,-5 0 1,0-1-1,-4 0 0,-1 0-107,-4 0 1,-1 1 0,1 0 0,-2 1-1,38 0 1,-1-2 134,-6-2 0,-9-1 0,-10-3 0,-2 1 0,0-3 0,-1-4 0</inkml:trace>
  <inkml:trace contextRef="#ctx0" brushRef="#br1" timeOffset="52718">10877 13891 30362,'106'7'-86,"-51"-5"0,0 0 1,2-1-1,1-1 131,-1 0 1,0 0-517,2 0 1,0 0-1,1 0 1,0 0-1,3 0 1,1 0-1,1 0 1,1 0-1,0 0 1,0 0 0,2 0-1,1-1 1,-1-1-1,2 1-254,1-1 1,1 0 0,-1-2 0,0-1 0,2 3 0,0-1 535,2-1 1,0 1 0,-2 1 0,0 0 0,2-1-1,0-1 1,1 1 0,0 1 0,-1-1 0,-1 1 8,-1-1 1,1 1-1,8 1 1,-1 1-1,-6-3 1,-1 0 0,1 1-1,0 0 48,3 0 0,0 0 0,-4-1 1,-1 0-1,2 2 0,0-1 0,-1 0 1,0 0-232,-3 1 0,1 0 1,5 0-1,-1 0 1,-4 1-1,-1 0 1,2 0-1,-1 0-16,-1 0 1,1 0-1,4 0 1,0 0-1,-5 0 1,0 0 0,1 0-1,1 0-5,0 0 1,1 0-1,-3 0 1,0 0 0,-1 0-1,0 0 1,-1 0 0,-1 0 354,-2 0 1,0 0 0,1 1 0,-2 0 0,-1 0 0,-2 0 0,-2 1 0,-2 0-49,-2 0 1,-1-1-1,2 1 1,0-1-1,41 2 1,-6 2-47,-5 2 1,-11-4 0,-2 2 85,-6 1 1,-12-5 36,-6 3 0,-5-2 0,-6-2 0,-2 0 0,-2 0 0</inkml:trace>
  <inkml:trace contextRef="#ctx0" brushRef="#br1" timeOffset="53148">14523 13891 31453,'11'-7'-832,"6"3"1,12 2 948,8 2 0,6 0 1,9 0-1,9 0 1,13 0-58,14 0 0,-37 0 0,2-1 0,2 0 0,1-1-29,3 0 1,1 0 0,3-1 0,2 0 0,1 2 0,1 0 0,2-1 0,-1 0-15,0 0 1,0 1 0,6-1 0,0 1 0,-3 0 0,1-1 0,2 0 0,1 0-6,3 1 0,0-1 0,-1 1 1,1 0-1,3-1 0,0 1 1,1-1-1,0 0-1,-1 0 0,0 1 0,5-2 1,-1 0-1,-2 1 0,-1-1 0,3 0 1,0 0-570,0 1 1,-1-1 0,4 0 0,-1 0 0,-2 2 0,0 0 0,-1-1 0,0 0 260,0 0 1,0 1-1,-2-1 1,0 1 0,2 0-1,0-1 1,-2 0 0,-1 0-54,-5 1 0,-1-1 1,2 2-1,-2-1 1,-6 1-1,0 0 1,0 0-1,0 1-23,-2 1 0,-1 1 0,2-3 1,-1 1-1,-7 1 0,-1 1 1,-2 0-1,0-1-7,-1-1 1,-1 2 0,-4 1 0,0 0 0,0-1 0,1-1 0,-2 1-1,0 0-507,50 2 1,-7 4-1,-2-4 1,-4 2-55,-4 3 1,-2-3 0,-9 1 0,-9 0 940,-5-1 0,0-1 0,-4-6 0,-2 0 0,-1 0 0,-1 0 0</inkml:trace>
  <inkml:trace contextRef="#ctx0" brushRef="#br0" timeOffset="53791">4490 17326 8355,'-25'-12'-874,"-5"-6"0,-2-2 1</inkml:trace>
  <inkml:trace contextRef="#ctx0" brushRef="#br0" timeOffset="54255">3361 16966 8355,'-25'-18'0,"11"5"0,6-4 0,7 5 0,6 2 10,8 2 1,6 4 0,10-3 0,5 1 0,6 4-4,6 0 1,9 2 0,7 0 0,7 0-22,4 0 1,12-4-1,8-1 1,6-2 36,-48 2 0,1 0 0,7-1 0,1 0 0,0-2 0,1 0 0,3 0 0,0 0-112,2 0 1,2 1 0,6-2 0,2 0-1,3 0 1,1 0 0,1 0 0,2 0 86,0 0 0,0 0 1,4-1-1,1-1 1,0 3-1,-1 0 1,2 0-1,0 1 21,0 0 0,1 0 0,2 1 0,-1 0 0,0 0 0,0 1 0,1 0 0,0 0-24,-1 0 0,0 2 1,-1 1-1,0 1 1,-2-1-1,0 0-14,1 1 0,0 0 0,-1-1 0,-1 0 0,-1 0 0,1 0 1,0 1-1,1-1 0,-2 1 0,1 0 5,-1-2 0,-1 1 1,1 1-1,0 0 1,-2-3-1,0 1 1,1-1-1,0 1-45,0 0 0,-1-1 0,1 0 0,0 0 1,2-2-1,1-1 0,-1 2 0,0-1-2,-3 2 0,1 0 0,3-1 0,-1-1 0,-5 2 0,0 0 0,0-1 1,-1 0-77,-5 1 1,1 0 0,2-1-1,-1 0 1,-9 3 0,-2 0-1,-3 1 1,-1-1 136,-3 2 0,-2-1 0,-4 0 0,-1 1 0,0 0 0,0 1 0,0 1 0,0 1 0,0 0 0,1-1 0</inkml:trace>
  <inkml:trace contextRef="#ctx0" brushRef="#br0" timeOffset="64694">21344 13816 8308,'-17'2'0,"4"2"-28,8 4 1,9 3 0,5 1-1,5-1 1,3-1 0,-1-3-1,2 0 1,3-2 0,4 1-1,4-3 1,4-2 137,2-1 1,7 0 0,1 0 0,1 0 0,1 0-126,-1 0 0,3 0 0,-4 0 0,1 0 0,1 0-99,-1 0 0,5 0 0,-5 0 27,0 0 1,3-5-1,-5-2 1,1-2-51,0 1 0,-3 0 0,-6-5-105,-1 1 0,-5 4 1,1-1-1,-4 0 70,-5-2 1,-2-2-1,-5 1 1</inkml:trace>
  <inkml:trace contextRef="#ctx0" brushRef="#br0" timeOffset="65003">22498 13915 8355,'-7'0'-403,"1"2"1,8 1 0,1 2 502,1 2 0,5 8 0,-2 11 0,0 10 87,-3 8 1,2 13 0,-2 9-1,-3 11-146,-3 7 1,-3-33 0,-1 1 0,-2 4 0,-1 1 0,1 5-1,-1 0-53,0 4 0,1 1 0,-1 6 1,0 3-1,-2 1 0,0 0 0,1 0 1,0-1-90,1-2 1,0-1-1,-1 5 1,0-1-1,1-5 1,1 0 0,0 2-1,1-2-455,0-1 1,0 0 555,4 2 0,-1 0 0,-1-2 0,1 0 0,1 6 0,2-1 0,-1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7:54:59.76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10306 13717 8355,'49'-8'-34,"-1"-1"0,-1 0 0,2-2 1,1-2-1,2 0 0,-1-3 1,0 0-1,-1 1 0,1 1 0,1 3 120,2 3 1,1-3-1,-1 4 1,2-2-1,4 1 1,2 0-1,5 0 1,7-1-1,8 0 71,5-2 0,10-2 0,-46 7 0,0 0-120,4 0 0,1 0 0,3-1 0,2 1 1,-2 0-1,1 0 0,2 0 0,-1-1 1,2 1-1,1 0-149,2 0 0,0 0 0,-2-1 0,0 1 1,4 0-1,1 0 132,-2 0 0,1-1 0,-1 1 0,1 0 0,0 0 0,0 1 0,0 0 0,1 0 0,-1 2 0,2-1-28,0 2 1,0-1 0,-1-1 0,0 0 0,1 1 0,-1 1-33,-2 1 0,0 0 1,3 0-1,0 0 1,-3 1-1,-1-1 0,-3 0 1,-1-1-122,-1 0 1,-1 0-1,-4 0 1,0 0 0,0 2-1,-1 0 1,-3 0 0,-3 0-911,39 0 1071,-4 5 0,-13 0 0,2 4 0,-4 1 0,-2-2 0</inkml:trace>
  <inkml:trace contextRef="#ctx0" brushRef="#br0" timeOffset="1029">10244 16904 7906,'6'-12'-132,"1"5"0,1-3 0,0 6 0,2 2 0,1 0 0,3 2 0,2 0 0,4 0 248,-1 0 1,6 4 0,-2 0 0,6-1 0,4-1 0,4-2 0,5 0 145,2 0 0,7 0 0,7 0-199,2 0 0,8-2 0,3-1 0,7-1 0,4 2 20,4 0 0,7-2 0,5-1 0,-47 2 1,0 0-129,0 0 0,0 1 0,6-3 0,2 1 0,1 1 0,1 1 0,3-1 0,0 0-18,3 1 0,0-1 1,1-2-1,0 0 1,4 2-1,0-1 1,1 0-1,1 0 82,-1 0 1,2 0-1,7 0 1,0 1-1,-6-1 1,-1-1 0,3 3-1,0-1-44,-1 0 0,0 0 0,4 1 0,1-1 0,-2-2 0,0 0 0,-3 2 1,0-1-14,-2 2 1,-1-1-1,-7 1 1,0 0 0,-1 1-1,-1 0 1,-5 0 0,-1 0-92,-4-1 1,-2-1 0,41-1 0,-17 4 0,-8 2 128,-11 2 0,-12 1 0,-11 6 0,2-1 0,2 0 0,2-2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7:55:09.75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16619 6846 8355,'14'-32'-229,"4"3"0,7 5 1,8 3-1,8 6 1,10 5-1,10 6 21,8 3 0,6 3 0,9 5 0,10 7 0,-43-5 0,1 0 207,3 2 1,1 0 0,1 1 0,0-1 0,67 14 0</inkml:trace>
  <inkml:trace contextRef="#ctx0" brushRef="#br0" timeOffset="5327">16272 8272 8355,'12'-24'-301,"5"-1"1,1 1 0,1 4-130,3 3 0,-4 3 0,0 2 0</inkml:trace>
  <inkml:trace contextRef="#ctx0" brushRef="#br0" timeOffset="5576">16383 8161 8355,'-6'-6'143,"1"-2"-89,4 2 0,12-5 0,7 3 0,8-3 0,9-1 0,6-2 0,11-1 0,12-2 0,10 2-73,6 1 0,12-2 1,-42 7-1,0 1 0,1 0 1,1 1-69,2 0 1,1 0-1,-4 1 1,0 0-1,3 0 1,-1 1-1,-2 0 1,-1 2-82,45-2 0,-4 4 0,-10 1-798,-6 0 458,-12 0 1,-2 6 0,-5 1 0</inkml:trace>
  <inkml:trace contextRef="#ctx0" brushRef="#br0" timeOffset="19790">20414 13891 8355,'0'-9'32,"0"1"1,2 0 0,3 1 187,8 3 1,4 2-210,8 2 1,1-4-1,3 0 1,4 1 0,5 2-1,3 1 1,6 0-1,7 0 1,6 0 51,5 0 1,16-4-1,5 0 1,6 0-134,5-2 0,-41 4 0,2-1 0,-3-2 0,0 0 0,2 1 0,-1 1 23,2 0 1,-1 1 0,-4-3 0,1 1 0,3 1-1,0 1 1,-2-1 0,-2 0-66,-2 0 1,-2 1-1,48-2 1,-21 4-1,-7 0-85,-9 0 0,-5 0 0,-17 0 1,-8 0-42,-7 0 0,-6 5 0,-12 3 88,-9 3 0,-14 2 0,-13-1 1</inkml:trace>
  <inkml:trace contextRef="#ctx0" brushRef="#br0" timeOffset="20165">20464 14052 8355,'-6'-4'-498,"6"0"0,7-1 0,8 5 588,2 0 0,5 0 1,-1 0-1,2 0 1,5 0-1,5 0 0,9 0 1,8 0 46,4 0 1,15 0 0,1 0 0,6 0-112,4 0 0,2-5 0,8-2 0,2-1-44,2 0 1,2 3 0,-44 1 0,0 0 0,0 0 0,1 0-15,-3 0 0,2 1 0,1-2 0,0 0 0,43 1 0,1 0-74,0-1 0,-10 3 0,-5-2 0,-11 3-254,-9 1 1,-8 1-1,-11 2 183,-6 1 0,-14 6 0,1-4 1</inkml:trace>
  <inkml:trace contextRef="#ctx0" brushRef="#br0" timeOffset="27476">21419 12129 8353,'0'-12'0,"1"1"0,2 1 265,1 2-224,0 0 1,0 0 0,2-1 0,1-2-1,1-2 1,0-5 0,1-2 50,0-2 0,2-3 0,2-3 0,0-7 0,3-5-90,0-5 1,5-8-1,-3-2 1,0-1-1,0-2 1,-2 1 209,2 4-605,-4 2 1,4 11 0,-7 4 0,-2 5 0,-2 8-1185,-1 5 1495,3 10 1,-7 2 0,3 6 0</inkml:trace>
  <inkml:trace contextRef="#ctx0" brushRef="#br0" timeOffset="27745">21617 11199 8355,'-16'0'0,"-1"0"-148,1 0 200,3 0 0,8 0 0,5 0 0,7-1 0,5-3 0,5-4 0,3-3 58,4-2 1,5 1 0,1-1 0,0 1-374,1 0 0,-7 3 1,-4 2-1,-2 2 99,-3 2 0,-3 7 1,-4 4-1,-3 5 218,-4 3 0,-1 11 1,0 8-1,-1 7-150,-4 2 0,4-4 1,-3 3-1,3-3-256,1-3 0,5 3 0,2-9 0</inkml:trace>
  <inkml:trace contextRef="#ctx0" brushRef="#br0" timeOffset="37557">20948 7801 6990,'0'12'-314,"0"1"0,0-6 0,0-2 0</inkml:trace>
  <inkml:trace contextRef="#ctx0" brushRef="#br0" timeOffset="38048">20997 7640 7807,'0'-17'-602,"0"1"547,-5-1 0,3 9 0,-3 0 394,-1-2 1,5-1 45,-3-1 1,2 3-196,2 1 1,6 5-149,2-1 0,2 8 0,-2 5 0,-2 3 86,-1 5 0,-4 0 0,5 6-312,-1-3 0,-3 1 0,3 4 0,0-1-365,-1 1 0,0-5 0,-3-3 222,3 1 1,3-4-1,6 4 1</inkml:trace>
  <inkml:trace contextRef="#ctx0" brushRef="#br0" timeOffset="38049">21220 7479 8355,'-12'4'-639,"1"1"0,3 2 359,4 3 1,2 1 0,2 1 403,0 1 1,0-4-1,2 2 1,3 3 0,6 0-217,4 0 0,3-1-144,-1 4 0,-3-3 0,3 4 0</inkml:trace>
  <inkml:trace contextRef="#ctx0" brushRef="#br0" timeOffset="38307">21605 7491 8355,'-13'0'35,"7"6"0,1 2 1,5 3-1,3 1 88,1 1 0,6 5 1,-2 2-1,3 4 22,2 0 0,-1 7 1,-1 2-1,-1 3-250,-2 1 0,-1 1 0,1 2 0,-4 0-176,-2-4 0,2 4 1,0-5-207,-1-1 1,-2-5 0,-1-1 207,0-6 0,0 1 0,0-4 1</inkml:trace>
  <inkml:trace contextRef="#ctx0" brushRef="#br0" timeOffset="38615">21543 7764 8355,'-18'-37'170,"4"5"0,2 6 0,9 6 0,7 1 0,7 1 1,4 0 0,7-2 0,-1 3 1,2 2-1,4 1 0,2 3 0,4 3 1,1 4-169,-1 2 0,2 8 0,-5 4 0,0 3-129,1 4 0,-2 9 0,-6 0 1,-2 3 51,-5 2 0,-2 7 0,-3-2 0,-3 0-34,-4-2 0,-8-1 0,-4 4 0,-4 1-27,-5-1 0,-1-4 0,-4 0 0,1 0 54,-1-1 1,-1-2-1,0-6-653,2-4 1,3-3 389,6-9 1,-1-2 0,1-6 0</inkml:trace>
  <inkml:trace contextRef="#ctx0" brushRef="#br0" timeOffset="39217">22101 8062 8355,'-11'-2'-432,"3"-2"0,1 3 608,3-4 1,4 4 0,0 1-170,7 0 1,4-4 0,1-2 0,0 0-15,1-4 1,-1 0 0,1-1 0,-1 0-39,0-3 0,1-2 0,-1 1 0,-1-3 13,-3-1 1,2 2 0,-4-2 0,-1 1-7,1 3 1,-2 1-1,-4 1-218,0 1 259,0 0 47,0 5 1,0 3 0,0 8 130,0 4 1,0 3 0,1 1-97,3 1 0,2-1 1,3-1-1,0-1-187,0-2 1,-2-4-1,2 3 1,0-1 73,2-3 1,-3-2 0,1-1 0,0-1-196,2-4 0,-2 3 0,-2-7 173,-2 0 0,3-2 0,-3-2 0,-3 1 0,1-1 99,1 1 0,-2 0 0,2-1 0,-3 1-6,-1-1 1,0 5 0,0 0 58,0-2-12,0 5 0,0 5 0,0 8 1,1 3 15,4 1 1,-3-3 0,5-1 0,0 2-223,0 1 1,1 1 0,5 0-1,-1 1-954,0-1 842,1-5 0,5 4 0,1-4 1</inkml:trace>
  <inkml:trace contextRef="#ctx0" brushRef="#br0" timeOffset="40052">22796 7578 8355,'-9'-4'0,"1"-2"279,-2-1 1,3 5 447,-1-3 1,5 3-484,-1-2-214,3 2 0,-3-2 0,-2 8 1,-1 4 123,-2 3 1,-2 2 0,-2-1-281,1 1 1,-1 0-1,1 3 1,1 0-1,1 1-174,2 1 0,5-5 0,-1 4 74,3-3 1,2-3-1,3-3 1,5-4-1,2-3 1,2-2 0,3-3 0,0-4 94,-1-3 0,3-6 0,-3-1 1,-2 0 110,-4 0 1,-2 2 0,2 3 0,-5 1 141,-3 0 0,-1-1 316,0 1 0,-1 1-249,-3 3 0,2 3 0,-2 10-132,3 3 1,1 3-1,1 1 1,3 1-104,4-1 0,4-4 0,-1 1 0,-2-1-77,-1-1 1,1 0 0,3-5 0,1 3-72,-1-3 1,0 0-1,1-4 1,-2-2 63,-3-4 1,3-3-1,-4-3 1,1-1 80,0-2 0,-5-3 0,3 2 0,-2-2 81,0-2 0,2-1 0,-4-3 0,2-2-72,-1-1 1,3-9 0,-1 1-63,2-2 0,-4 0 0,2 1 0,-1-1 0,1 2 131,-3 5 1,0 6 0,-2 5-1,-2 5 166,-2 2 1,1 7-1,-3 4 1,-1 6 29,0 6 0,4 6 1,-1 4-1,3 3 87,1 4 1,0 7-1,0 0 1,0 2-247,0-2 0,1 5 0,2-3 0,2-2-244,2-1 0,1-3 1,6-6-1,1-2 36,2-5 0,1-3 1,-3-5-1,3-4-91,1-3 0,-4-2 0,2-3 0,-5-4 96,-4-3 0,2-6 0,-6 1 0,0 0 53,2 3 0,-5 4 1,3 1 294,-2-2-40,-2-1 0,0 6 0,1 5-142,3 7 1,3 0-1,6 0 1,-1-1-191,0 1 0,2-4 0,1 1 0,2-2-163,-2-2 1,4 0 0,1 0 0</inkml:trace>
  <inkml:trace contextRef="#ctx0" brushRef="#br0" timeOffset="40210">23304 7045 8355,'-23'0'0,"2"1"-1175,4 3 616,9 3-3,8 0 480,7-2 1,5 1 0,1 1 0</inkml:trace>
  <inkml:trace contextRef="#ctx0" brushRef="#br0" timeOffset="40465">23465 6921 8355,'-1'-20'0,"-3"4"527,2 2 1,-3 1-420,5 1 1,1 5 0,3 3-20,5 3 1,2 12 0,0 5 0,-2 6 107,0 3 0,-5 4 1,3 1-317,-2 2 0,-1 3 1,-4 4-1,0 3 1,0-4-199,0-3 1,0-1 0,0-5 0,0-3-197,0-4 0,4-4-5,1-5 1,4-1 0,-2 1 0</inkml:trace>
  <inkml:trace contextRef="#ctx0" brushRef="#br0" timeOffset="41082">23465 7193 8355,'-18'-5'202,"5"3"137,-5-3-409,11 5 1,7-1 0,8-2 0,3-1 0,1 1 0,2 2 0,3 1 0,3 0-325,4 0 1,1 0 0,-1 0 0,0 0 63,-3 0 0,1 0 0,-6 0 307,-1 0 0,-5 0 137,-2 0 0,-5-2 32,1-2 0,-1-1 93,1-4 1,-1 4 0,5 5-376,2 0 0,-1 1 0,1 2 49,-2 1 0,-5 6 0,1-2 0,-1 2 159,1-2 55,-3 3 1,10-10-76,-2 3 1,2-4-1,0-4 1,-2-4-11,0-3 1,-2-1 0,2-1-1,-1 1-8,2-1 0,-4 1 0,-1 0 48,1-1 1,-5 1 83,3-1 1,-4 6-1,-3 5 1,-2 3-9,-2 3 1,4 10 0,-2 0 0,1 4-55,-1 4 0,1 1 0,4 3 0,0 2-41,0 1 0,4 4 1,2-3-1,1 2-60,2 2 0,7 2 0,0 1 1,-1-1-273,-1-3 1,-1 3 0,-2-3-1,-3 3-51,-4 1 1,-3-5 0,-2-2-1,-5-1 190,-6 0 0,-6-1 0,-8-6 0,-2-3-4,-1-1 0,-5-2 1,2-3 488,1-1 1,2-5 0,7-3 0,2-2-168,2-2 0,6-3 0,5-5 0,2-9 0,5-6-382,6-6 1,4-7 0,12-7 0,4-2-382,6-6 0,0 1 423,1-4 0,5 3 0,7 2 1</inkml:trace>
  <inkml:trace contextRef="#ctx0" brushRef="#br0" timeOffset="41301">24085 6375 8155,'0'-13'-599,"0"5"1289,0 0-62,0 0 1,0 3 0,0 8-683,0 8 1,0 10 0,0 0-1,0 2-398,0 2 0,0 1 1,0 2-1,0-1-1185,0-3 1452,0 6 0,-5-15 0,-2 8 0</inkml:trace>
  <inkml:trace contextRef="#ctx0" brushRef="#br0" timeOffset="41569">24259 6325 8355,'-1'-7'-910,"-2"5"845,-1 4 0,-5 7 0,4 7 1,-1 5 50,1 2 0,-3 12 0,2 2 1,1 3-337,-1 3 1,2 1 0,4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7:56:06.74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12650 5593 7761,'6'-6'0,"1"3"0,0 6 0,-2 6-31,1 6 0,-5 1 1,3 4-1,-2 2 0,-1 2 1,2 2 186,1 3 1,0 0-1,-4 7 1,0 4 0,0 4-1,-1 7 1,-2 5 0,-1 6 416,1 4 0,-3 0-453,2 9 0,0 1 0,4 12 0,0 7-30,0 4 1,-2-47 0,0 1 0,0 4 0,0 2-1,0 0 1,0 1 0,0 2 0,0-1 0,0 2-1,0 0-25,0 0 0,1 2 0,0 0 0,0 1 0,1 2 0,-1 0-153,-1 0 1,0 0 0,1 4 0,1 0-1,-3-1 1,1 1 0,1-1 0,1 0 62,0 1 1,0 1 0,0 0 0,0 1 0,0 2 0,0 0 0,0-1 0,0 0 20,0-3 1,0-1-1,1 6 1,-1-1-1,1-2 1,1 0-1,1 1 1,0 0-17,0-3 0,1 1 0,-1 1 0,2-1 0,1-6 0,0 0 0,0-2 0,1-1 15,-1 1 0,0 0 0,0-6 0,0 0 0,1 1 0,-1 0 0,0-3 0,0-1 18,0-2 1,1 0-1,-1-2 1,0 0-1,6 48 12,1-1 0,-5 0 0,-1-1 0,-2-2 0,0-2 2,0-2 0,-3-1 0,2-2 0,-3-3-64,-1-3 1,0 4 0,0-11 0,0 1-81,0-1 1,0-6-1,0-14 1,1-6-130,4-7 1,-3-6-1,7-5 1,-1-8-358,-1-6 0,4-9 0,-2-7 68,7-4 1,-3-11 0,5-6 0</inkml:trace>
  <inkml:trace contextRef="#ctx0" brushRef="#br0" timeOffset="50199">3448 6586 8355,'0'-24'-135,"0"4"1,-3 6 0,-5 8 0,-9 12 13,-5 8 0,-4 5 0,-2 7 0,-2 2 0,-2 2 1,-1 2-1,0 1 0,0 1 379,-1 3 0,-1 3 0,1 10 0,2 1 0,2 4 1,2 7-1,4 6 0,3 0-204,4-1 1,9-4 0,7-1 0,8-1 0,10-3 0,11-6-606,9-5 0,7-6 0,11-8 86,7-4 1,17-3-1,9-1 1</inkml:trace>
  <inkml:trace contextRef="#ctx0" brushRef="#br0" timeOffset="51036">9922 6672 8228,'12'-5'0,"2"-2"0,3 0 0,2 3 0,2 3-488,-1 1 1,5 1 0,4 3 639,-1 4 1,2 5 0,-1 3 0,0 6 0,0 5 0,0 3 0,-3 2 0,-3 2 0,-5 3 22,-4 5 1,-4 3-1,-10 7 1,-3 4-359,-5 0 1,-6-4 0,-11 2-1,-1-4 1,-3-3 0,-4-5-480,-3-3 1,-1 0 370,0-11 0,1 1 263,3-4 0,-3 0 0,4 0 1</inkml:trace>
  <inkml:trace contextRef="#ctx0" brushRef="#br0" timeOffset="51699">10678 7007 8355,'6'-18'-1802,"-5"5"988,5 0 1089,-6 8 0,0 6-13,0 3 1,1-2 0,3 2-93,5-3 0,0 5 1,1 1-1,-2 1-25,2 0 1,-3 0 0,1 5 0,0-1-143,-1 1 1,0-1 0,-4 0-56,1 1 1,0-1-1,-3 1 1,2-1 17,1 0 0,5-3 1,-4-2-1,2-2-131,3-2 1,1-3 0,1-3 0,0-2 68,1-2 0,-1-2 0,-1-3 0,-1 0 19,-2-1 1,0-3 0,3-1-1,-2 2 104,-5 1 1,-3 2 111,-1-1 0,-5 2 0,-4 3 85,-2 4 0,-1 8 0,1 4 31,3 3 1,2 2 0,6 1-160,0 2 0,0-1 1,2 6-1,2 1 0,4 1-92,3 2 1,1 5-1,2 2 1,1 1-57,2 0 1,-1-4 0,-4 3 0,-3-2-262,-1-2 1,-5 2 0,1-1 0,-4-1 14,-4-2 0,-4-1 1,-7-1-1,-3 0 189,-1-3 0,-4-4 1,-4-6-1,-2-2 70,1-5 1,-2 1 0,1 0-1,2-3 46,0 0 1,8-8 0,3-2 0,3-5-1,5-2 80,4-1 1,8-6-104,4 1 1,6 2 0,5-2 0,7 0 0,5 2-44,3 3 1,6 0 0,0 3 0,-3-1 48,-2 3 10,-8 1 0,4-2 0,-7-1 0</inkml:trace>
  <inkml:trace contextRef="#ctx0" brushRef="#br0" timeOffset="51915">11237 7404 7057,'-13'6'68,"6"1"0,3 6 0,3 3 209,1 0 0,0 5 0,0-3 0,0 2-174,0 7 1,0-1-1,0 7 1,0 0-1817,0-1 1379,0 3 0,5-3 0,2 5 0</inkml:trace>
  <inkml:trace contextRef="#ctx0" brushRef="#br0" timeOffset="52570">9661 8148 8355,'13'6'-124,"-1"2"0,-4 9 1,-1 5-1,-1 5 1,-2 8-1,0 6 1,0 9-1,-1 6 1,-3 5 48,-4 1 1,-3 0-1,-5 0 49,-1 0 1,2-6 0,0-3-1,0-5 1,-4-4-295,-3-1 110,-8 4 1,-17-3-1,-8 5 1</inkml:trace>
  <inkml:trace contextRef="#ctx0" brushRef="#br0" timeOffset="53231">3857 8235 8355,'-25'-5'0,"1"3"0,-1-2 0,1 4-160,4 4 0,-8 5 0,3 7 0,-1 3 1,0 2-1,1 1 0,0 4 0,2 6 348,2 4 1,5 11-1,7 5 1,5 7-1,3 9 1,2 6 0,3 8-1,6 0-244,5-6 0,11 7 1,12-16-616,6-1 0,4-4 0,2-12 1</inkml:trace>
  <inkml:trace contextRef="#ctx0" brushRef="#br0" timeOffset="54118">10269 8620 8355,'6'-25'-315,"-5"0"0,6 6 0,-4 5 0,1 8 0,-1 11 125,-2 4 0,-1 4 0,0-1 0,0 0 440,0 1 0,0 5 1,0 1-1,0 2 1,0-2-1,0 0 1,1-1-37,3 0-256,-2-1 1,9-9-1,-3-1 1,3-2-1,2-2 1,-1-2-1,0-1-286,1 0 0,-2-1 245,-3-3 0,3-4 1,-4-7-1,1-2 19,1 2 0,-7 1 58,2 2 0,-2-1 0,-2 1 0,0-1 0,0 1 340,0 0 0,0 3-242,0 1 1,1 5 0,2 1-1,2 4 1,2 7 0,3 3 680,1 5-791,-4 2 0,3 7 0,-5 3 1,1 4-1,-1 3 0,-2 0 0,-2-2-297,-1-1 0,-4-1 180,0 1 0,-6-3 0,2-5 0,-4 0 24,-5 0 0,3-6 1,-2-2-1,2-4-133,2 0 1,-1-6 295,1-3 1,5-4 0,3-4 0,2-5 0,2-2-208,0-1 1,2-2 0,2-1 56,4-2 1,9-10-1,2 1 1</inkml:trace>
  <inkml:trace contextRef="#ctx0" brushRef="#br0" timeOffset="54449">10728 9091 8355,'6'-12'0,"-4"3"-564,7 1 1,-1 5 0,4-1 551,1 3 1,-2 6 0,-3 3 46,-4 4 1,-3 0 0,-1 0-1,0 1 1,0-1 31,0 1-56,0-1 0,0 0 1,0 1-1,0-1 1,0 1 3,0-1 0,-4-4 0,0 0 79,1 2 0,-2-3 16,1 1 0,7-5-123,9 1 0,9-4 1,12-5-392,8-8 1,11-5-1,5-6 1</inkml:trace>
  <inkml:trace contextRef="#ctx0" brushRef="#br0" timeOffset="54943">8992 9599 8355,'5'-11'47,"3"3"0,-1 4 0,2 8 0,-1 6 0,0 5 0,-1 6 1,0 2 55,0 2 0,-3 4 0,4 1 1,2 0-111,1 1 1,1 7 0,-1 0-1,-2 1 1,-5 4 0,-3 3 0,-2 2-419,-3 2 0,-5 2 0,-9 3-87,-6 3 1,-12 11 0,-8-6 0</inkml:trace>
  <inkml:trace contextRef="#ctx0" brushRef="#br0" timeOffset="55467">4316 9488 8006,'-25'-13'-162,"0"7"1,1-1 0,0 4 0,1-1 0,-1 2 0,-2 5 0,0 7 275,0 5 0,1 6 0,0 8 0,0 5 0,1 7 0,0 10 201,3 10 0,-1 2 1,6 9-395,1 4 0,6-5 0,5 7 0,6-1 0,6-4-148,8-6 0,16 1 0,8-13 0,8-7 118,12-6-232,6-8 1,14-9-1,1 0 1</inkml:trace>
  <inkml:trace contextRef="#ctx0" brushRef="#br0" timeOffset="56333">10306 9823 8355,'0'-20'0,"-5"-3"73,-2 15 1,-1-3-1,-1 11 1,1 1 0,0 3-1,1 4-141,1 3 1,-2 2-1,4 1 1,1 1 49,2 1 0,1 6 1,0-2 41,0-1 1,4 4 0,3-2 0,1 1 0,3 0 0,-1-3-349,1-1 0,-1-1 267,-2-5 0,3-3 1,-3-3-1,3 0 1,2-3-216,-1-2 0,-4-4 256,0-5 1,1 0-1,3-10 1,1 0 0,-1-3-1,0-3 1,1-4 206,-1-1-157,1 0 0,-1 2 0,-1 0 0,-1 5 0,-3 3 0,-2 4 138,-2 1-144,-2 7 1,-2 3-1,-2 8 1,-2 6-1,-1 5 1,1 6 0,0 2 92,0 2 0,3 5 0,-2 3 0,4 3 0,3 1-99,1 0 0,6 5 0,-3 1 0,1 1 0,0 3 0,1 2-281,-3 5 0,0 0 83,-6-1 0,-1 1 0,-4-10 0,-1 0 24,-1-2 1,-8-9-1,2-4 1,-2-5-1,-2-4 63,1-8 0,-5-5 98,5-7 1,-1-5 0,6-5 0,3-5 0,4-7 0,4-6-20,4-5 1,3 1-45,5-1 0,2-4 0,2-3 0,4 3 0,0 4-52,1 2 1,0-3 0,4 2 0</inkml:trace>
  <inkml:trace contextRef="#ctx0" brushRef="#br0" timeOffset="56801">10728 10505 7416,'0'-13'-1013,"0"1"1020,6 0 0,-4 1 1,5 1-1,0 3 1,0 0-1,1 0 565,-1-2 1,4 2-511,-3-2 1,8 5 0,0-3 0,-1 2-498,-1 2 360,-2 2 0,-5 6 1,-3 4-1,-4 2 1,-4 2-120,-4 4 1,0-3 172,-5 2 1,8-2 0,-8-3-1,4-1 1,2-2 170,3 2-69,2 1 0,2-3 0,2-1 0,2-2 1,4-1-1,3 1-47,2-1 1,3 0-39,1-4 0,1 4 0,-3 0 0,1 0 1,-1 0-1,-1 2-44,-1 1 0,-5-3 57,0 4 0,-5 0 0,0 5 1,-6-2-1,-5-2 120,-3 0 0,-3-1-157,-3 4 0,-2 1 1,-4-1-1,1 1 0,1-2-170,-1-3 0,0 3 0,1-4-25,5 0 36,2-2 0,1 1 0,1 1 1</inkml:trace>
  <inkml:trace contextRef="#ctx0" brushRef="#br0" timeOffset="66133">15379 7392 7800,'0'-13'-516,"0"7"1,1 0 0,3 6 567,5 0 0,2-4 1,1 0-1,2 1 1,2 2-1,5 1 1,4-2-22,4-2 1,0 3-1,7-5 1,4 2-14,2 0 1,4-4-1,3 2 1,1 1-71,0-1 1,-2 2-1,-3 4 1,-5 0-170,-5 0 1,-5 0 0,-5 0 0</inkml:trace>
  <inkml:trace contextRef="#ctx0" brushRef="#br0" timeOffset="81993">732 14784 8041,'-13'0'215,"6"0"0,1 0 534,1 0 1,4-2-571,-3-2 0,8 1 0,4-4 0,5 1 0,3-1-193,5-3 0,4-1 1,5-1-1,6-1-87,4 1 0,9-5 0,-2 1 1,2 2-40,3 4 1,-8 1-1,3 4 1,-6 3-219,-4 0 0,1-2 1,-12 0-1,-4 1-5,-3 2 1,-8 2-1,-7 3 1,-2 5-25,-2 2 1,-10 3-1,-2 1 368,-2 1 1,-5 1-1,-1-5 1</inkml:trace>
  <inkml:trace contextRef="#ctx0" brushRef="#br0" timeOffset="82273">1290 14449 8355,'-25'-6'-303,"0"5"0,6-9 1266,2 6 0,4 0-499,0 4 0,8 0 0,5 0-366,7 0 0,9 0 1,3 0-1,2 0-181,0 0 0,-1 4 1,5 2-1,0-1-167,0 1 1,-4 7-1,-4 1 1,-3 5-147,-7 8 1,-6 0-1,-7 10 1,-10 6-285,-7 4 0,-10 4 316,0 3 0,-8-3 0,-4 4 1</inkml:trace>
  <inkml:trace contextRef="#ctx0" brushRef="#br1" timeOffset="98244">21109 14957 32031,'4'-8'-7926,"0"0"6918,-1-2 1,-2-1-1,-1-1 1</inkml:trace>
  <inkml:trace contextRef="#ctx0" brushRef="#br1" timeOffset="98556">20749 14932 32031,'-18'7'-2137,"-1"-3"2239,0-2 237,6-2 1,9 0-69,8 0-181,3 0 1,0 5-1028,-3 4 1,-2-3-338,-2 3 0,1-2 903,3 1 0,3-1 1,7-4-1,4 1 464,6-2 0,8 0 0,9-1 0,5 2 17,2 1-150,2 0 1,10-4 0,4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7:58:19.09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4514 7094 8532,'0'-12'0,"0"-1"0,0 1 0,0 0 0,2 1 0,1 1 0,2 2 0,2-2 0,3 0 0,1 2 0,1 4 61,0 3 1,6 1 0,3 0 0,2 0-1,2 0 1,0 0-65,0 0 1,0 4-1,1 0 1,3-1-1,4-1 1,4 1-1,3 1 1,3-1-1,1-2 70,3-1 0,2 0 1,4 0-1,2 0 1,3-1-1,5-2 50,6-1 0,4-4 0,3 2 0,4-1 0,5-1-34,5 1 1,6-2 0,1 3 0,-47 3-1,0 1-57,2-1 0,0 0 0,1 1 0,1 0 0,-2 2 0,-1 0 0,1 0 0,0 0 17,0 0 0,1 0 0,-1-2 1,0 0-1,3 0 0,-1 0 1,-1 0-1,-1 1-8,-2 0 0,0 1 0,3 0 0,-1 0 0,45-2 0,-2-1-54,-2-1 1,5 0-1,-4 3 1,-2-3 45,3-5 0,-4 2 0,0-1 0,-2-1-20,-3-3 0,-6 0 0,-4 1 0,-7 1-357,-6 2 0,1 1 0,-12-1 0,-4 4-364,-5 2 0,-4 2 0,-4 0 255,-1 0 0,-4 0 0,-5 0 0</inkml:trace>
  <inkml:trace contextRef="#ctx0" brushRef="#br0" timeOffset="1898">10083 8669 8425,'1'-20'0,"4"0"0,3 2 0,3 3 69,1 1-68,1 8 1,5-5 0,4 4 0,5-2 0,6 1 0,3-2 0,3 1 0,1 1 0,1 2 0,-1 2-13,-1 0 1,-4 1 0,-2 7 0,-5 6 0,-7 5-1,-8 6-8,-3 2 0,-8 13 1,-4 7-1,-9 9-21,-8 10 1,-10 1 0,-4 8 0,-3 0 32,-1 2 0,5 2 0,3-1 0,4-1 76,5-3 1,2-2 0,7-6 0,2 0-30,5 0 1,3-1-1,2-2 1,2-3 15,1 0 0,10-3 0,-2-3 18,2-1 1,5-3 0,1-1-1,0 2-29,1 2 1,-6 0 0,3 1 0,-1 1 0,-1 0-23,-1-2 1,-5 9 0,-2-4 0,2 4 2,1 0 1,0 2-1,-1-2 1,-3 3-21,-2 1 0,-1 0 0,-4 0 0,0-1 138,0-4 0,-5 4 1,-5-3-1,-4 3 67,-2 1 0,-6-2 1,1-1-1,-4-2-190,-4-2 0,2 3 1,-6-2-1,0 2-344,1 2 0,-4-1 0,4-7 27,1 2 0,4-6 0,8-5 0,1-3-497,3-3 0,-4-2 0,0-11 0</inkml:trace>
  <inkml:trace contextRef="#ctx0" brushRef="#br0" timeOffset="13570">2840 8322 8355,'0'-12'-352,"0"-1"0,0 5 1,-1 2-1,-3 5 1,-6 7 372,-5 3 0,0 9 0,-6 3 0,-2 4 0,-4 3 34,-2 6 1,-4 3 0,3 4 0,0 6 0,-1 5 0,4 6 14,1 3 1,12 1-139,6 0 0,6-1 1,9-4-1,10-1-103,10-1 0,19-4 1,7 1-1,11-5 48,10-6 1,9-2-1,16-2 1</inkml:trace>
  <inkml:trace contextRef="#ctx0" brushRef="#br0" timeOffset="14336">9624 8161 8355,'11'-7'-534,"-2"-3"1,7 6 0,-2 1 283,-2 2 380,6 12 0,-4-3-102,2 9 1,2 6 0,0 3 0,0 5 0,1 3 0,1 2 0,2 1 46,1 0 1,2 2 0,0 2-1,-2 5 1,-1 1-66,-1-2 1,-6 3 0,2-2 0,-5 2 0,-5 3-428,-7 3 1,-17 2 0,-9 6 0</inkml:trace>
  <inkml:trace contextRef="#ctx0" brushRef="#br0" timeOffset="15872">3014 9872 8355,'-13'-5'0,"1"-6"0,0-6 0,-1 1 0,1 5 0,-1 2-966,1 5 841,5-3 0,0 6 0,3-3 0,-3 4 0,-1 4 1,1 4 191,1 3 0,1 3 0,2 3 64,-1 3 1,-4 9 0,2 6-111,-1 5 1,1 5-1,-4 9 1,2 6-89,-2 9 1,4-3 0,2 9 0,3-2 0,1-3-249,0-4 1,16 1 0,5-11 0</inkml:trace>
  <inkml:trace contextRef="#ctx0" brushRef="#br0" timeOffset="16497">9351 9959 8355,'13'-5'-349,"5"3"0,-3-5 0,4 5 0,0-3 0,1 3 0,2 0 456,1 2 1,2 0 0,0 2 0,0 2-1,-2 5 1,-2 7 0,-6 4-73,-5 4 0,-6 10 0,-10 6 0,-9 7-288,-13 8 1,-12 10 68,-17 5 1,23-28 0,-1 0 0,-47 46 0</inkml:trace>
  <inkml:trace contextRef="#ctx0" brushRef="#br0" timeOffset="17172">4502 11001 8355,'-5'-25'0,"-2"7"-169,-6 6 0,-3 5 56,-1 7 0,-9 5 1,1 5-1,-2 5 0,-4 9 1,-2 6-1,-4 9 76,-4 3 0,-2 4 0,-3 3 0,5 4 1,4 3-1,4 6 0,5 2 0,8-1 98,7-1 0,9 1 0,12 2-117,9 1 1,16 6-1,8-2 1,6 2-235,3-2 0,10 3 0,4-4 0</inkml:trace>
  <inkml:trace contextRef="#ctx0" brushRef="#br0" timeOffset="17639">8359 11224 8355,'0'-16'0,"0"-1"-158,0 2 0,2 7 0,2 2 1,5 2-1,6 0 0,8 1 1,4 3 338,6 4 0,3 4 0,3 10 0,-1 6-60,-1 3 0,2 15 0,-11 3-143,-5 10 1,-5 10 0,-11 3-1,-10 2 1,-12 4-225,-13 3 1,-12 8 0,-7-1 0,22-41 0,-2 0 33,-1 1 0,-2-1 0,-5 3 0,-1-2 1,-40 37-1</inkml:trace>
  <inkml:trace contextRef="#ctx0" brushRef="#br0" timeOffset="18948">1575 8520 8355,'7'-5'-349,"-1"-2"1,-6-5-440,0-1 578,0 1 268,0 5 0,0-4 17,0 3 1,0 3 0,1 5-14,3 7 1,-3 4 0,5 3-64,-1 3 1,-3-2 0,2 4 0,-3-1-12,-1-3 0,2 3 0,0-1 0,3-2-147,-3-1 0,1-3 126,1-3 1,-1-3-1,5-5 1,2-1-27,1-3 1,-3-3 0,0-5 0,2-1 7,1 1 1,2-5-1,-2 1 1,-2 1 14,-1 1 0,-1 1 1,3 1-18,-2 0 99,-5-1-19,3 6 0,-6 9 0,0 9 0,0 4 16,0 0 0,0 4 0,0 2 0,0 2 42,0 2 1,0 1-1,0 3 1,0 3-76,0 0 1,1 4 0,2-5 0,1 2-46,-1 0 0,-2-4 1,-1 3-1,0-2-35,0-2 1,0-2 0,-1-2 0,-2-4 6,-1-3 1,-6-6 0,2-2 0,-3 1 18,-2-4 0,5-4 0,0-2-8,-2 0 0,5-7 0,0-4 23,4-4 0,2-3 1,4 2 18,3-5 1,14-2 0,4-2 0</inkml:trace>
  <inkml:trace contextRef="#ctx0" brushRef="#br0" timeOffset="19155">2096 8868 7617,'-12'-4'-228,"-1"-1"1,6 3 88,3 6 0,3 3 0,1 5 0,0 0 0,0 1 0,0-1 0,0 2 0,0 1 110,0 2 1,0 5 0,0-2 0,0 4-23,0 1 0,0 0 0,0-1 1</inkml:trace>
  <inkml:trace contextRef="#ctx0" brushRef="#br0" timeOffset="19942">1637 9872 8355,'7'-12'-557,"-1"4"0,-6-1 0,0 0 1115,0-2-563,-6-2 1,5 12 3,-4 5 0,4 6 0,1 2 0,0 0-1,0 1 1,4-1-1,0 2 1,1 1-26,0 2 0,-2-1 0,5-3 0,2-1-94,1 0 0,1-5 110,1-2 1,-1-4-96,0-1 0,1-1 1,-1-2-1,1-4 0,-1-3 1,0-4 51,1 1 1,-1-3 0,-1 1 0,-1-1 51,-2 1 0,-5 1 1,2 1 151,1 1-98,-5 5 0,5 3 1,-6 8-1,0 4 40,0 3 0,0 7 0,0 3 0,0 2-57,0 2 1,0 0 0,0 1 0,0 2-7,0 1 0,0 4 0,0-3 1,0 0-55,0 1 0,0 2 1,0-4-1,-2 0-7,-2 1 0,1-4 1,-5 2-1,0-5-23,1-2 1,-4-7 0,4-1-1,-1-4-9,0-4 1,3-1 0,-1-5 0,0-3 0,3-6-103,2-5 1,1 1 124,0-2 1,5-4-1,2 1 1</inkml:trace>
  <inkml:trace contextRef="#ctx0" brushRef="#br0" timeOffset="20298">2071 10368 7274,'-12'-4'0,"-1"0"0,1 1 0,1 1-516,3-3 0,4 4 555,8-3 0,3-2 0,5 2 0,0 2-37,1 0 0,-1 2 1,1 0-1,-2 2-37,-3 2 1,2 3 0,-6 5-9,-2 0 0,0 2 0,-2 1 1,0 3 14,0 2 0,-6-4 0,-2 3 0,-4 1 0,-4-2 48,0-1 0,-1 0 0,5-5 1,0-1 132,-1-2 0,8-1-63,5-8 1,8 1-1,13-9 1,8-2-95,5-1 1,5-1 0,2 1-247,4 3 1,4-3-1,0 4 1</inkml:trace>
  <inkml:trace contextRef="#ctx0" brushRef="#br0" timeOffset="21165">2828 11547 8355,'0'-13'-177,"0"1"0,-2 1-44,-2 2 1,3 1 0,-3 8 162,2 6 0,2 3 0,-1 4 0,-2-1 0,-1 1 0,1-1-73,2 0 132,1 1 0,0-1 0,1 1 0,3-2 0,5-2-127,2 0 0,1-7 66,1 2 0,3-2 0,2-2 0,0-2 1,1-2-75,0-4 0,-3 1 0,2-1 106,-1-2 0,-3-1 0,1-1 0,-4-1 0,-2 1 0,-1 0 22,-1-1 1,-2 1 72,-5-1 1,0 1 0,0 0 325,0-1-380,0 6 1,0 3 0,0 10 0,0 5 0,0 5-21,0 4 0,0 0 26,0 5 1,0 0 0,0 1-1,0 2 1,2 2 0,1 0-1,1 2 32,-2 0 0,4 1-47,-2 4 1,2 4 0,-4 1-1,2-3 1,-1 0-4,-1-2 1,-2-4-56,0 0 1,-5-5 0,0 1 0,-2-4 0,-4-6 0,-3-5 6,-2-5 0,-1-6 0,5 1 68,-1-2 0,5-12 0,0-4 0,0-2 0,1-4 0,3 1 35,2-3 1,4 0-135,2 1 0,3 3 0,5 6-38,0 0 1,6-1 0,2 1 0</inkml:trace>
  <inkml:trace contextRef="#ctx0" brushRef="#br0" timeOffset="21589">3274 12092 7379,'0'-12'0,"-1"-1"0,-2 1 0,-1 0 0,1-1-155,2 1 0,6 5 1,2 1 57,0 1 1,4 4 0,-3-4 41,3 4 1,-2 1-1,-1 0 1,2 0-12,1 0 0,1 0 0,-1 1 12,-3 4 1,-2-3 0,-6 7 30,0 0 0,0 2 0,0 2 0,-2-1 14,-2 0 1,2 2-1,-5 1 1,0 1 8,0-5 1,4 1 0,-2-4 21,-1 3 1,5-2-1,-3-1 96,2 1 1,4-3-51,2-2 1,-2-2 0,7-2-27,0 0 0,4 0 0,2 0 1,2 0-133,-2 0 1,-2 1 71,0 3 1,-9 4-1,-8 7 1,-11 3-139,-7 2 1,-14 0-1,-3 5 1</inkml:trace>
  <inkml:trace contextRef="#ctx0" brushRef="#br0" timeOffset="30106">3820 16731 6926,'-12'0'0,"-1"0"0,1 0-76,-1 0 0,8-4 1,5-2-1,7-1 1,4-1-1,2 0 1,4-1-1,5 0 160,6-2 0,9-2 0,8 1 0,5 0 1,4-1-1,5 1 0,7 1 0,8 2 0,8 4 1,7 1 231,11 0-354,-9 0 1,-31 3 0,4 0 0,-5 0 0,1-1 0,5 0 0,0 0 569,1 1 1,2 0 0,11 0 0,2 0 0,-4 1 0,0 0 0,5 0 0,1 0-234,3 0 0,0 0 1,1 0-1,0 0 1,2 0-1,1-1 1,2 0-1,1-1-65,1 0 0,1 0 0,-1 0 0,0 0 0,-1 1 0,-2 2 0,-3-1 0,-1 0 90,-6 0 0,0 0 1,3 0-1,-2 0 1,-14 0-1,-1 0 1,-5 0-1,0 1 184,-4 1 1,-2 0 0,32 0-1,-9 3 1,-18-1 300,-13 0 0,-12 2 0,-12-3-809,-6 1 0,-9 4 0,-5-4 0,-3 0 0</inkml:trace>
  <inkml:trace contextRef="#ctx0" brushRef="#br1" timeOffset="35635">7317 5358 29884,'0'-24'-9831,"-1"4"3945,-3 3 4811,-3 9 1,-5 2 571,-1 6 0,-5 0 1,-2 2 399,-4 2 0,-1-3 0,1 3 0,-1-2 0,0-2 0,0 0 1,0 0-1,1 0 0,-3 0 68,-2 0 1,3-4-1,-4-2 1,1 1 0,-1-1-1,-2 3-78,-2 2 0,-2-3-559,-2 0 1,1 1 0,-1 6-1,-2 2 655,-2 2 1,-3 1 0,2 6-1,0 1 8,1 2 0,-2 1 0,5-3 0,3 3 10,0 1 0,5 2 0,-1 4 11,2-1 1,2 1-1,6 1 1,1 3 0,1 3 21,0 0 0,3 4 0,3-3 0,-1 2-1,-2 3 0,1 4 0,5 3 0,1 1-21,2 4 0,1-3 0,-2 8 0,5-3-4,3-2 1,1 2 0,0-6 0,0 2 6,0 2 0,5-2 1,5-1-1,5-2-10,6 2 1,4 0-1,4-2 1,5-3-6,6-4 1,8-2-1,9-4 1,2-7-5,4-7 1,12-2-1,2-2 4,7-3 0,0-7 0,7 0 0,-1-3 0,-1-1-5,2 0 1,8-1 0,-2-3 0,-2-3-8,-1 0 1,-3-4 0,-6 4-1,-1-1-72,-1 0 0,-10 1 0,0-3 0,-4 2-66,-4-2 0,2-1 0,1-1 82,0-1 0,-3-4 0,3-3 1</inkml:trace>
  <inkml:trace contextRef="#ctx0" brushRef="#br1" timeOffset="36228">6722 5482 29616,'25'-17'-238,"5"6"0,3-12 373,3 4 1,7 3 0,2 7 0,4 2-1,2 1 1,4 4 0,7-1 0,5 0-119,2-1 1,8-2 0,-1 2 0,1-3 18,-1 1 0,11-4 0,-6 4 1,2 1-18,-3-1 0,5-3 0,2 2 0,0 0-31,-3 3 1,1 2-1,-3 2 1,-2 0-28,-6 0 1,-1 2 0,-8 3 0,-5 6-140,-5 4 1,-5 12 0,-4 0 0,-6 6-926,-6 6 1,-4 6-1,-5 1 1,-1 2 376,-4 2 1,-6 2-1,-6-1 1,1-3 95,-3 0 0,5 5 0,-2 1 0,2-2-303,1-1 1,-4-1 0,1-2 381,0-3 1,-3 3 0,-1-3 0,-1 0 0,1-1-141,-3-1 0,-6 8 0,-5 0 0,-7 3-24,-4 1 0,-9-2 0,-6-4 0,-5-4 175,-5-3 1,-14-4 0,-6-2 0,-5-3 478,-5-4 1,-3 1 0,-13 1 0,-3-1-37,0 0-293,43-15 1,-1-1 0,-1 1 0,0 0 0,-66 17 0</inkml:trace>
  <inkml:trace contextRef="#ctx0" brushRef="#br0" timeOffset="55984">12502 5804 8355,'4'-25'-225,"1"1"1,1-1 0,-1-1-1,-1-2 1,1-1-220,-1 2 0,0 0 1,-4 3 496,0-1 1,4 1 0,0 2 0,-1 3 0,0 0-1,-1 1 1,4 0 120,1 3 0,-5 1 0,4 3 0,-2 1 978,0 2-990,6 5 0,-5 7 0,4 10 0,-5 4 0,-3 4-41,-1 2 0,-4 11 1,0 5-1,0 6-53,-2 4 1,5 6-1,-3 13 1,2 5 4,2 10 0,0 9 0,0-42 0,0 2 0,0 2 0,0 1-11,0 0 0,0 2 0,2 8 0,1 0 0,-1 2 0,0-1 1,-1 4-1,0 0-164,0 1 1,0 1-1,-1 2 1,0 2 0,0 0-1,0 1 103,0 0 1,0-1 0,0-3 0,0-1 0,0 2 0,0-1 0,0-2 0,0 1-34,0 0 1,0 0-1,0-6 1,0 1-1,0 3 1,0 0-1,0-3 1,0 0-1,0-1 1,1-2-31,1-1 1,0-1-1,-1 2 1,0 1-1,1 0 1,0 0-1,-1 0 1,-1-1 81,0 1 1,0-1 0,0-2-1,0 0 1,0 1 0,0 0-1,0-1 1,0-1-16,0 0 0,0 0 0,0 2 1,0-1-1,0 0 0,0-1 1,0-1-1,0 0 2,0-2 0,0 0 0,0 1 0,-1-1 0,0-3 1,-1 1-1,0-3 0,0 1 18,0-2 0,1 0 0,0-1 0,1-1 0,-2 48 0,0-1 29,-2-3 1,-2-5-1,3-6 1,-2 0 4,-2-4 0,4 1 1,-1-2-66,3-2 0,1-3 1,0-2-1,1-2 1,3 0-11,4-1 0,8 2 0,1-8 0,1-4-209,0-2 1,4-1-1,-2-5 1,0-4 82,1-3 1,-6-2-1,2-5 1,-4-1-327,0-3 0,-2-2 0,-2-3 0,-2-1 200,-1-3 1,-2-1 267,-4-6 0,0 2 0,0-4 0,0-2 0,0-2 0,0-3 0</inkml:trace>
  <inkml:trace contextRef="#ctx0" brushRef="#br1" timeOffset="62315">4291 15367 21823,'-12'-7'-3519,"-1"-3"1,1 6 1653,0 1 1,-1 2 1110,1 1 0,-2 0 641,-3 0 0,2 0 0,-4 0 0,1 0 1,3 0-1,1 0 74,2 0 1,-1 0 0,1-2-1,1-2 1,1-4 56,2-3 1,4 3 0,-4-1-58,-2 0 1,-1 3 0,-3 2 0,-1 3 0,-2 1-425,2 0 1,-4 1 0,-2 2 0,-2 2 448,-2 2 0,0 0 0,1 3 1,-1-3 0,0-2 1,-1 3 0,-2-3 0,-1-3 10,2 0 1,-1-2 0,1 0 0,-2-2 32,1-2 0,2-3 0,1-4 0,-1 2-19,-3 0 0,3 5 1,-3-3-1,1 2 12,-1 2 1,2 2 0,-5 1 0,2 0-4,2 0 0,1 4 0,-1 1 1,-1 1-22,2-1 1,-4 4 0,2-4-1,3 2 16,4 3 1,-1-3 0,3 1-1,0 1 7,-1 3 0,4 4 0,-2 2 1,0 1-13,0 3 0,2 2 0,-2 2 0,1 1-12,3 2 0,-3 2 1,3-4-1,2 4-2,4 0 0,6-3 0,-1 1 0,2-3-11,2-1 0,0 0 0,0-1 0,0 1 1,0 0 1,2 1-1,0 2 1,4 2-23,1 2 0,-3 1 0,4 5 0,2 4-8,1 3 1,0-2 0,0 0 0,-1-3 18,-1-3 0,9 3 0,-5-9 0,2 1 17,3-3 0,-3-3 0,4-1 0,0-1-3,1-4 0,-4-2 1,5-5-1,1-1 0,1 0 0,1 1 0,-2-2 0,-1-2-3,1 0 0,1-5 0,2 4 0,0 0-17,-1-1 0,1 4 1,-1-2-1,-2 0 11,-2-1 0,1 3 0,4-4 0,0 2 2,-1-1 0,3-4 1,0 3-1,3 0 13,2 0 1,-4-5-1,2 3 1,-1-4 21,0-1 1,5-6-1,-1-2 1,3-4-9,2-5 0,-1 2 1,0-4-1,0 1-5,0 3 0,1-3 0,-1 3 0,-1 2-5,-3 4 1,-3 6 0,-4-3 0,0 2-8,-1 0 1,3 0 0,-9 4 0,2 0 1,-1 0 1,0 0 0,2 1 0,-3 2 2,-1 1 0,4 4 0,-3-3 0,2-1 3,0 1 0,-1-3 1,5 2-1,1-3-1,3-1 0,-3 0 0,5-1 0,-2-2 1,0-1 0,4 0 1,-3 4-1,0 0-21,1 0 1,-4 0 0,-5 0 0,-1 0 0,1 0 0,-4 5 0,0 4 0,-2 0 14,1-1 1,1 2-1,-3-6 1,1-1 12,0-2 0,3-1 0,2 0 9,2 0 0,-2-1 1,-1-3-1,2-4 18,2-3 1,-1 0-1,-1 1 1,-1 3-83,1 1 1,1-2 0,1 4 0,-2 1 0,-1 2-6,1 1 1,-5 0 0,1 0 0,-1 0 19,-1 0 0,2 0 0,-2 0 0,0 0 44,-1 0 0,-1 0 1,-2 0 33,1 0 0,-1-4 1,1-2-1,-1-1 26,0-2 1,-3-1 0,-1 0 0,2 4-61,1 0 1,1-2-23,0 4 0,-3-5 5,-1 5 0,-1-5 0,3 2 1,-4-2-8,0 1 0,2 0 0,-2-4 0,-1-1 17,1 1 1,3-2 0,0-3 0,0-2 3,0 0 1,2-5 0,-3 4-1,3-2-4,1 1 0,-3 2 0,-3 4 0,0-2-75,-3 2 1,-2 1-1,-1 2 1,0-1 43,0 1 1,-1-1-1,-2 1 22,-1 0 0,-2-1 1,4 1-1,-3-1 9,3 1 1,-4 0 0,2-1 2,1 1 1,-2-1-1,1 1 1,1 0-8,1-1 1,2 1-1,0-1 1,0 1-1,0-2-8,0-2 0,0 2 1,0-4-1,0 1 1,0 1 1,-1-5 0,-2 3 0,-1 0 3,1 1 0,2-4 0,0 4 0,-2 1 1,-1-2 1,-2 4 0,4-4 0,-3 2 31,3-1 0,-1-4 1,0 5-1,-1 1 26,1 1 0,-2-3 0,-1 1-14,-1 1 0,5 1 0,-4 2 1,2-1-14,0 1 1,-6-2 0,3-1 0,-1-2 1,0 2 0,-1 1 1,-3 2-1,-2 0 0,-1-1-9,-1 1 0,-6 3 0,-1 3 1,-3-1 22,-3 0 1,-5 3 0,1-3 0,-3 1-6,-1 3 0,-6 2 1,-1 1-1,-1-1-37,-1-3 1,2 2-1,-3-2 1,3 3-127,1 1 1,1 0 0,2 1 0,-3 3-173,-1 4 131,-2 3 0,-9 7 0,-1 2 0</inkml:trace>
  <inkml:trace contextRef="#ctx0" brushRef="#br2" timeOffset="70854">4440 16446 5734,'0'0'0</inkml:trace>
  <inkml:trace contextRef="#ctx0" brushRef="#br0" timeOffset="132718">16383 12588 7078,'6'-8'0,"1"0"0,1 0 0,0-1 0,2 2 0,1 2 167,2 2 0,-1-2 0,0 1-58,1 1 0,-1 1 0,1 4 1,-1 1-1,0 2 0,1 1 0,1 0 1,1 0 68,1-1 0,6 4 0,0-4 1,4 1-110,3-1 1,10 4-1,1-5 1,5-2 10,6 0 1,7-2-1,0 0 1,3 0-40,1 0 0,0-4 0,1-2 1,3 1 22,5-1 0,-2-2 0,2 2 0,2 1-9,0-1 1,4-2 0,-5 3-1,1-1-22,-3 1 0,5-1 0,-12 3 1,3-1 13,2 1 1,-2-2 0,-3 1 0,2 1 11,1 2 0,2-4 0,-3 1 0,1 2-86,-1 0 0,-3 2 0,-5 0 0,-1 2-41,-1 2 1,-4-2 0,4 5-41,0-1 0,-4-2 0,4-4 0,0 0 0,2 0-44,-1 0 0,5 0 0,-5-1 0,2-4 80,0-3 1,-7-1 0,0-1 0,-6 2-11,-2-2 1,-3 3-1,-5 0 1,-5 2-107,-4 2 0,0 2 0,-9 1 0,-3 1-416,-5 3 1,2 3-1,-4 5 1</inkml:trace>
  <inkml:trace contextRef="#ctx0" brushRef="#br0" timeOffset="178835">7417 8359 7888,'0'-12'-131,"0"4"1,-2 1-1,-1 0 1074,-1 0-781,0-1 1,6-1 0,2 1-1,4-2 1,3-1 0,1 0 0,2 2-174,3 0 0,-3 7 1,2-4-1,-2 2 1,0 0-279,2 1 1,-2-2-1,2 0 1,0 1-92,0-1 1,-2 3 0,2-2-899,-2 3 1222,-1-5 1,-1 5 0,0-4 0</inkml:trace>
  <inkml:trace contextRef="#ctx0" brushRef="#br0" timeOffset="179139">7503 8024 8355,'0'-7'-419,"0"2"1,5 6 729,-1 3 1,4 5 0,-4 7 0,-1 4-269,-2-1 1,-1 4-1,0-1 1,0 3-40,0 0 1,0 7-1,0-9 1,0 0-104,0-1 0,0-1 0,0 3 0,0-4-396,0-3 0,0 1 0,0-2 159,0-1 1,6-1-1,1-1 1</inkml:trace>
  <inkml:trace contextRef="#ctx0" brushRef="#br0" timeOffset="180112">7925 8260 8355,'0'-8'-425,"0"-1"371,0 7 146,6-9 1,-4 4 0,5-6 0,0 1 0,-1 0 0,1-1-170,-1 1 0,-3-1 1,3 1-1,-2 0 0,1-1 1,1-1-1,-1-1 1,0-1-1,-1-1 4,0-1 0,1 3 0,-2-4 59,1 1 1,0-4 0,-2 1 29,2-2 1,-3 2-1,3 2 1,-2-1 152,-2 1 1,0 4-155,0-2 1,-2 9-1,-2 4-14,-4 3 1,-2 2 0,1 3 0,0 3 39,0 0 1,2 3 0,0-5 60,1 2 0,2 1-24,4 5 0,2-5 0,3-1 0,6-2 72,4-2 0,3-2 0,-1 1 0,3 1-116,4 1 0,1 0 0,0-3 1,-2 2-62,-2 1 0,1 2 1,-6-2-1,-1 3 40,-1 0 0,-6 2 1,-1-3-1,-1 1-198,-3 2 0,-3 2 1,-5 2-1,-4-1-65,-6 1 1,-1 3 0,-4 2 0,-2 1-734,-2 3 779,0-4 1,-7 6 0,0-5 0</inkml:trace>
  <inkml:trace contextRef="#ctx0" brushRef="#br0" timeOffset="184362">8520 8012 7469,'-5'-7'273,"-3"3"1,-2 1-180,2-1 0,12 3 0,8-4 0,2 5 0,0 6 0,-3 6 0,-2 9 1,-2 7-854,-1 5 0,-7 3 0,-6 1 1</inkml:trace>
  <inkml:trace contextRef="#ctx0" brushRef="#br0" timeOffset="185313">6858 9711 8150,'-8'0'-109,"0"0"1,7-1 0,1-3 0,6-5 0,7-2 352,3-1 1,2-1-1,4 1 1,-1 1-288,1 3 1,0-2 0,0 5-1,-3-1 1,-1 1-464,-2 2 0,-3 1-380,0 2 700,-6 0 0,-2 0 0,-5 0 1</inkml:trace>
  <inkml:trace contextRef="#ctx0" brushRef="#br0" timeOffset="185653">6983 9562 8355,'0'-12'-874,"0"-1"0,-6 7 927,-2 1 1,-3 4 0,-2 1 0,2 1-1,3 4 247,4 3 0,3 3 0,1 1 0,0 1-338,0-1 0,1 2 0,2 1 0,2 1-83,2 0 0,-4 3 0,2 0 0,-1 2-881,1 0 826,-1-1 0,-4 5 0,0 0 1</inkml:trace>
  <inkml:trace contextRef="#ctx0" brushRef="#br0" timeOffset="186152">7243 9748 8355,'-6'-7'852,"5"0"-504,-3 3 1,3 2-961,1-7 1,1 5 0,3-4 496,4-2 1,-1 3 0,0-1 108,-1-2 0,2-1 0,-4-1 0,0 1-78,2 3 0,-4-6 0,5 3 0,-1-1 18,-3-4 0,-1 1 0,1 3 75,1-1 0,0 1 59,-4 0 1,-1 5 19,-3 3 0,1 2-10,-5 2 1,4 4 0,-3 2-1,1 1 1,4 2-41,0 2 1,2 2-1,0-1-38,0 1 1,2-1 0,2-1 1,4-3 0,-1 2 1,1-5-1,2 1-57,1-1 1,-3 1-1,0-3 1,1 2-70,-3 2 1,1-3-1,-4 5-21,1 0 0,-1 2 1,-7 2-1,-4-2 11,-3-3 1,-2 3 0,1-3 0,-1 3 2,1 2 0,0-2 0,-1-2 83,1 0 0,5-7 0,1 4 1</inkml:trace>
  <inkml:trace contextRef="#ctx0" brushRef="#br0" timeOffset="186470">7590 9649 8355,'-7'-1'-745,"3"-3"1,4-3 830,4-6 1,3 6 0,6 3-200,-1 3 1,-4 2-1,-1 3 1,-1 5-82,-4 2 1,4 1 0,-2 0 0,-1 1 146,-2-1 0,-1 1 0,0-1 154,0 0 0,0-3 0,-1-1 548,-3 2-451,2-5 0,2 1 0,10-8-210,5-2 1,3-1-1,4-5 1,-3 2 0,1-1 170,-1 3-604,-4-5 1,9 4-1,-5-6 1</inkml:trace>
  <inkml:trace contextRef="#ctx0" brushRef="#br0" timeOffset="187104">6090 11100 8171,'-7'0'-1255,"0"0"1482,3 0 1,2-1-1,-2-3 1,4-3 299,4 0-503,3-4 1,6 9 0,-1-2 0,0 3 0,1 0-1,-1-2-302,1-1 1,-1-1-64,0 5 1,1 0 0,1-1 0,1-2 127,1-1 0,6-5 0,-2 2 1</inkml:trace>
  <inkml:trace contextRef="#ctx0" brushRef="#br0" timeOffset="187416">6189 10964 8355,'-7'-13'-920,"-3"1"-159,6-1 1495,-6 7 0,9 1-373,-3 10 1,3 3 0,1 7 0,0 3-1,1 0 1,2 1 0,1-1 0,-1 1-1,-2-1-361,-1 0 1,4 3 14,0-5 0,6 1 0,-3-5 0</inkml:trace>
  <inkml:trace contextRef="#ctx0" brushRef="#br0" timeOffset="187900">6462 11100 8200,'-13'0'-958,"6"0"0,3-1 1058,8-3 0,-1-3-60,5-6 0,1 1 1,3-1-1,-1 1 1,-1 0-36,-2-1 0,-1 1-35,1-1 0,2 1 0,-6 0 0,-1-1 0,-2 1 0,-1-1 46,0 1 1,0 0-81,0-1 0,0 1 0,-1 1 518,-3 3-428,-3 2 1,-2 6 0,2 1 0,1 2 0,0 3 0,1 1 0,0 1 87,0-1 1,4 4-48,-4-3 0,4-1 0,2 0 0,2 0 63,1 0 0,6-5-97,-2 2 1,5-1 0,2 0 0,1 1-54,-1-1 1,-1 2-1,-1 1 1,-1 1-100,0 2 0,-1-2 0,-2 2 0,-4 0 0,-1 2 0,1 2-627,-3-1 675,0-5 1,-8 4 0,-2-3 0,-3 2 0,-2-2 3,1-4 0,5 3 0,2 0 0</inkml:trace>
  <inkml:trace contextRef="#ctx0" brushRef="#br0" timeOffset="188304">6796 11001 7219,'-12'-4'0,"2"-2"-87,6-1 0,6 5 0,10-3 0,0 4-70,1 1 1,-5 0 0,0 0 124,2 0 0,-4 1 153,-2 4 0,-3-3-11,-1 7 1,-5-1 0,-2 4 0,-2 1 262,1-1-309,5-5 0,-2 4 1,6-4-1,3 0 151,5-3 1,2-3-186,1-1 0,0 0 0,1 0 0,-1 0 0,1 0 216,-1 0-522,1 0 0,-7 2 0,-1 2 0,-5 4 0,-5 3 0,-3 2-487,-3-1 436,-7 6 327,4-4 0,-15 9 0,3-4 0</inkml:trace>
  <inkml:trace contextRef="#ctx0" brushRef="#br0" timeOffset="193363">5407 13308 8692,'-6'-21'0,"1"2"740,4 1-740,1-4 0,6 7 0,2-6 0,4 0-67,5-4 1,-2-1 0,6-1 0,-1-2 0,1 1-1,-2 2 1,0 1 0,-1 2-89,0 2 0,-3 2 1,-5 4-1,-3-2 0,-1 2 61,-4 1 0,0 2 1,-2-1 11,0 1 1,-2 1 0,-2 3 169,-4 4 0,-3 2 1,-2 2-1,2 2 187,3 2 1,-1 3 0,3 5 0,0 0 2,1 1 1,1-1 0,4 1-254,0-1 0,5 0 1,4 1-1,2-1 1,1 1-24,0-1 1,1-1 0,1-1 0,1-2-296,1 2 0,-1 1 1,-5 1-1,-3 0 84,-1 1 1,-2-1 0,-4 2 0,-2 1 227,-2 2 1,1-1 0,-5-3 0,-2-1-57,-1 0 1,0 1-1,2-2 1,2-1-469,1-2 81,2-5 0,6 2 0,2-5-27,4 0 451,3-5 0,1 3 0,1-3 0</inkml:trace>
  <inkml:trace contextRef="#ctx0" brushRef="#br0" timeOffset="193627">5879 13159 8355,'0'12'-50,"0"1"1,0-1 149,0 0 0,0 5 0,0 1 0,0 0-249,0 0 1,0 4 0,0-2 0,0 4 0,1-1 0,2-2-361,1-4 1,6 2 0,-3 0 0</inkml:trace>
  <inkml:trace contextRef="#ctx0" brushRef="#br0" timeOffset="193816">6338 13246 8355,'-13'8'0,"1"2"0,-1 3-410,1 5 1,-5 3 0,1 0 0,1-1 0,2 0 259,5-4 0,-2 2 0,6-1 118,2-2 1,6-1 0,3-2 0</inkml:trace>
  <inkml:trace contextRef="#ctx0" brushRef="#br0" timeOffset="194766">6722 13271 8355,'0'-18'0,"-4"4"-191,0-3 0,0 3 0,4 2 0,1 0 1,3-2-1,4-1-100,3-2 0,2-5 1,-1 1-1,1-2 448,-1-2 0,5 2 1,-1 1-1,-1 1-276,-1-1 1,-2 0 0,0 1-1,-3 3-2,-1 1 0,-5 3 141,1-3 0,-4 9 1,-4 4-1,-4 2-36,-3 2 0,-2 0 1,2 2-1,2 2 499,1 4 0,1-1 0,-2 1 0,5 2-122,3 1 0,1 1 0,0 1 1,1-1-239,3 1 1,3-1 0,7 0-1,1 1-206,2-1 1,5 1 0,-3 0-1,0 3 53,-2 0 1,-3 1-1,-2-4 1,1 3-305,-1 0 1,-5 1 0,-3-5-1,-3 2 74,-1 2 1,-5-2 0,-3 3-1,-5-4 213,-3 0 0,2-5 0,-4 0-202,0 2 1,4-4-409,-2-2 657,7-3 0,4-1 0,5 0 0</inkml:trace>
  <inkml:trace contextRef="#ctx0" brushRef="#br0" timeOffset="194767">7181 13271 8355,'-6'-7'16,"0"-3"90,-7 6 1,5 0-1,1 5 1,0 2-1,2 2-80,-1 2 1,2 2 0,5 2-325,3-3 0,2-1 0,4-5 0,-3 4 200,-2 1 0,3-3 0,-4 4 0,-1 2 76,-1 1 1,-2 1 0,0 1 0,-2 1 162,-2 2 0,-3-2 0,-5 2 0,-1-2 222,1-1 0,0-1 197,-1 0-360,6-5 1,4-1 0,10-6 0,6-2-482,1-2 0,3 1 0,1-3 0,2-1 0,2 0-1506,1-3 1526,2-1 1,0-7 0,0-1 0</inkml:trace>
  <inkml:trace contextRef="#ctx0" brushRef="#br0" timeOffset="194768">7503 13308 8189,'-5'12'-302,"4"-5"1,-6 4-1,3-3 647,-5 3 1,4 2 0,1-1-583,2 1 1,2-5 0,0 0-1,0 2 1,2-1-116,2 0 1,8-4 0,7-5 0</inkml:trace>
  <inkml:trace contextRef="#ctx0" brushRef="#br0" timeOffset="195141">7888 13184 8665,'0'-25'0,"0"1"0,0 4 0,0 3-768,0 3 1,1-2 479,3-1 1,3-5-1,6 2 1,-1-4 363,1-1 0,-1 2 0,-1 1 1,-1 3-1,-4 1 0,0 3-267,-3 1 0,-3 7 218,-4 3 1,-3 2 520,-6 2 0,2 6-394,3 2 1,3-1 0,6 1-1,3 2 53,4 1 0,3 1 0,2 1 0,-1-1-176,1 1 0,-1-1 0,0 0 0,-1 1-123,-2-1 0,2 1 0,-4-1 0,1-1 13,0-3 0,-5 3 0,1-2 0,-3 2-92,-1 1 1,-1-4-1,-3 1 1,-4-1-2,-3-1 1,-2 4 0,1-4-1,-2 1-96,-3 0 87,4 0 1,-11 5-1,5-1 1</inkml:trace>
  <inkml:trace contextRef="#ctx0" brushRef="#br0" timeOffset="195595">8173 13221 8355,'-12'0'0,"-1"0"207,1 0 269,0 0 1,-1 0 0,3 0-162,6 0 1,11-4-1,13-2-361,-1-1 1,0 3 0,-4-3-1,2 2-358,-2 2 0,-1 2 0,-2 1-349,1 0 0,-7 1 648,-1 3 1,-5-1-1,-5 5 1,-3 2-42,-3 1 1,0-3-1,1 0 196,2 2 1,0 1 0,-3 2 0,1-1 0,3 0 268,2 1 0,1-5 0,4 0-282,0 2 1,1 0 0,3-1-1,5-2-36,2-1 1,-3-1-1,0-2 1,2 1 16,1-1 0,-3 2-33,0-1 0,-5 2-67,1-2 1,-4-3 0,-4 5-1,-4-2-149,-3 0 0,-2 6 1,0-3-82,-4 0 1,3 4 0,-4-4 0,2 1-248,-1 0 559,1-5 0,9-3 0,1-7 0</inkml:trace>
  <inkml:trace contextRef="#ctx0" brushRef="#br0" timeOffset="196058">8533 12911 8355,'-13'-4'1242,"1"0"1,6-1-1244,6 5 1,6 0-1,6 2 1,2 1-177,3 1 1,-2 4-1,4-3 1,0 1-94,1 0 0,-5 3 0,1-2 0,-2 1-14,-1 1 1,-6-1 0,-3 4 0,-3 1 102,-1-1 0,-1 2 0,-5 1 0,-5 2 149,-4-2 1,-6 0 0,3-1 51,-1-2 0,0 3 1,-2-7-1,5 3-136,2 2-217,7-6 0,-4 4 0,4-4 0</inkml:trace>
  <inkml:trace contextRef="#ctx0" brushRef="#br0" timeOffset="196059">8843 13084 8355,'7'-8'-169,"-3"0"1,-4 7 0,-6 1-1,-6 8-223,-7 7 1,-5-1-1,-2 4 1,-1-2 379,-2 1 0,1 3 0,6-2 1,3 0-1,1 2 0,3-3 1,2 1-64,5-2 0,-9-3 0,4 0 1</inkml:trace>
  <inkml:trace contextRef="#ctx0" brushRef="#br0" timeOffset="196426">9079 12960 8355,'-13'0'186,"2"2"0,1 1-525,2 1 1,5 5-1,-2-2 461,-1 0 0,5 4 0,-3-3 0,3 3 28,1 2 1,1-1-1,3 1-103,4-1 1,-1-5 0,1-3-1,2-3 2,1-1 1,6 0-1,-1-1 1,-1-2-125,-1-1 1,-1-7 0,-1 0 0,0-4 69,1 0 0,-5 0 0,-1 0 1,-2-2 41,-2 2 0,-1-3 1,-4 0-1,-2 0-107,-4 0 1,-3 2-1,-3 5 1,-3 2-201,-3 5 1,-4 3-311,0 1 0,-12 5 0,-3 2 0</inkml:trace>
  <inkml:trace contextRef="#ctx0" brushRef="#br0" timeOffset="205832">22560 6548 8355,'-17'-1'5,"1"-2"1,1 1-1,2 3 1,4 6-1,2 5 1,0 6 18,0 7 0,-1 7 0,-5 8 0,1 4 0,-1 4 0,1 8 0,0 9 34,-1 10 0,-3 10 0,-2 13 0,9-47 1,0 1-1,0 4 0,0 0 0,1 2 0,1 1 1,0 5-1,0 0 0,1 3 0,0 0 1,-1 3-1,0 2-42,-1 1 1,-1 1 0,2-2-1,1 0 1,-3 7 0,0 1-201,0 0 0,0 0 0,0 1 0,0 1 1,-2 4-1,0 1 0,0 0 0,1 0 172,-1 0 0,0 0 1,-1 1-1,1 2 0,-2-1 1,1-1-1,0-1 0,0-1 10,2-5 0,0 0 0,-2 5 0,0-1 0,2-7 0,1 0 0,-1-3 0,1 0-67,0-4 0,1-2 1,2-2-1,0-3 1,1-3-1,0 0 1,1-2-1,1-1-54,0-2 0,1-1 0,-2 43 0,4-4 1,0-10-21,0-10 1,0-6 0,0-13 0,0-8-1111,0-8 725,0-11 528,0-19 0,0-37 0,0 3 0,0 1 0</inkml:trace>
  <inkml:trace contextRef="#ctx0" brushRef="#br0" timeOffset="206245">22547 7243 8355,'-12'-7'-10,"1"4"1,3 10 414,4 6 0,-2 13-607,2 3 0,-6 12 0,2 11 0,-3 13 0,-1 14 261,-1 9 0,5-37 0,0 3 0,-1 4 0,0 1 0,0 4 1,0 1 26,0 3 0,0 2 0,0 1 0,0 1 0,1 4 0,0 3 0,-2 2 0,0 2-191,1 3 1,-1 0 0,-2 2 0,1 1 0,0 0-1,1 1 1,-1 1 0,0 0 104,0-2 0,1 0 1,0 3-1,1 0 1,2-6-1,0-1 1,0 0-1,0-1-32,1-1 0,1-1 0,2-9 0,1 0 0,-2 2 0,1 0 0,0-6 0,0-1-83,2-5 0,0 0 0,0-3 0,0-1 0,1-4 1,0 0-1,0-4 0,-1 0 20,-3 42 0,2-3 0,-2-15 0,3-5-134,1-4 0,-4-10 1,0-6-1,1-7 229,1-8 0,-2-3 0,0-7 0,1 1 0,2 0 0,1 0 0</inkml:trace>
  <inkml:trace contextRef="#ctx0" brushRef="#br1" timeOffset="276169">5097 5296 28270,'-1'-14'-558,"-3"-1"0,-4-2 1,-3 4-1,-3 3 0,-1 4 1,-3 2-1,-2 0 1,-3 1-1,-3 2 703,-3 1 1,-6-4 0,4 0 0,-2 0 0,1-2 0,-1-2-1,-2-2-1092,-3 2 0,-2-3 1,1 4-1,-2 0 1,-6 3-1,-4 4 571,-3 4 1,-5 4-1,0 10 1,-5 6-1,-3 5 1,-2 4-483,-3 5 0,8 5 540,-3 7 1,11 2 0,-5 4 0,6 5 176,7-2 1,1 8 0,9-5 0,4 1-1,7 2-1128,8 1 1,9-1 1112,6 5 0,9-1 0,8 1 1,9-2-1,8-2-370,7 0 1,14 4 0,4-5 0,9-4 521,6-6 1,13-6 0,5-5 0,-41-24-1,1-4-3,4-1 1,1-4-1,2 0 1,1-4 0,6-2-1,0-3 1,0-1 0,-1-2-42,-1-1 0,0-3 0,3-2 0,1-2 0,-2-2 0,0 0 0,-1-2 0,0-2 37,-2 0 0,0-3 0,-2-3 1,-1-2-1,-6-1 0,-1 0 1,-2-1-1,-2 0-32,-1-1 1,-2 0 0,29-25 0,-13 5 0,-12 5-6,-11 2 0,-15 2 0,-12-1 0,-8-2-9,-8-2 1,-17-5-1,-16 2 1,-8-5 23,-4-3 0,-4-8 0,-5-7 0,1 0 14,4-4 0,27 32 0,0-1 1,2-1-1,1 0 0,-27-38 5,3 7 1,-6 9 0,3 21 0,-5 12-29,-3 13 0,-13 21 0,-10 24 0,35-3 0,0 5 15,-4 5 0,-2 5 0,-9 9 0,-1 4 0,-66 56 1</inkml:trace>
  <inkml:trace contextRef="#ctx0" brushRef="#br0" timeOffset="277515">16049 5370 8355,'-6'-25'-33,"-1"2"0,-1 1 0,0 3-146,-2 1 441,-1-4-179,4 8 1,-8-4 0,1 6-262,-4-1 0,-2 6 0,-7 3 0,-2 3 1,-4 1-1,-4 0 0,-3 1 0,-2 2 0,-3 2 85,-1 2 0,-4 2 1,-4 4-1,-4 3 67,-2 0 1,-2 2 0,-2-1 0,0 3 53,-3 4 1,1 6-1,4 3 1,2 3 2,2 1 0,4 6 0,7 4 1,4 5-23,5 6 0,-1-2 1,9 2-10,-2 1 1,6 3-1,0 5 1,7 3-1,3 2 34,5-2 1,7-1 0,0-4 0,4 1 52,4-2 1,9-2-1,9-4 1,7-5-27,8-6 1,7-2 0,11-8 0,6-6-11,3-8 0,19-5 0,5-7 0,-38-6 0,1-2-35,4 0 0,2-2 0,1-2 1,1-2-1,4 0 0,2-2 0,1-1 1,0 0-96,2-2 0,1-1 0,5 0 0,2-1 0,-4-2 0,0-1 0,2 0 0,-1 1-1,-2 0 1,1-1 0,0 2-1,-2-1 1,-13 1 0,-1 0-1,-4 1 1,-2-1-101,41-11 1,-29 0-1,-11 1 1,-18 3 62,-17 1 1,-10-3 0,-16-5 0,-10-1 61,-11-3 0,-9-4 0,-4-8 0,-3-5 172,-4-2 0,-1-8 0,2-6 0,1-6-49,-1-1 1,1 0 0,-1 5 0,0-1-54,1 4 1,-11 7-1,-6 13-15,-10 8 0,-17 12 0,34 17 0,-2 4 0,-6 7 0,-1 6 0,-77 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02:36.41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11100 6908 6745,'6'-7'0,"2"2"0,3 1 0,1-1 0,1 3 0,-1 0-78,1 2 0,-2-1 0,-2-2 0,-1-1 97,2 1 1,1 2 0,2 1 0,0 0 0,2 0 0,2 0 0,-2 0 13,-1 0 1,0 0 0,1 0 1,1 0 1,1 0 0,-5 0 0,1 1-8,-1 3 1,1-2 0,0 2-1,2-3-2,2-1 0,1 4 1,-2 1-1,5-3-22,3 0 0,0-2 0,1 0 1,0 0-1,0 0 1,0 1-1,-1 2 1,1 1-30,0-1 0,4-2 0,0-1 0,0 1 16,1 4 1,-2-4-1,3 3 1,0-1-4,-4 1 1,4-3 0,-2 4 10,-2-4 0,-1 0 0,0 2 0,2 1 0,1 0 2,-1 2 1,-2-5 0,0 5 0,3-2 9,4 0 1,-3 0-1,2-3 1,0 2 5,1 1 0,5 1 0,-5-5 0,2 0 35,-2 0 1,5 0 0,-3 0 0,-2 0-17,-1 0 0,1 0 0,-2-2 0,3-1-10,0-1 0,5 0 0,-6 4 0,1 0-12,-1 0 1,7-4 0,-4 0 0,1 1-9,2 2 0,-5 1 0,8-2-14,-4-2 1,-1 3 0,1-3-1,-1 2 1,0 2 5,0 0 0,0 0 1,1 0-1,-1 0 1,0 0 0,0 0 0,0 2 0,1 0 10,-1 3 1,-1-1 0,-1-4 0,1 1 21,3 3 0,-1-2 0,-3 2 0,-2-3-17,1-1 0,2 0 0,3 0 0,1 0-15,1 0 0,0-4 1,-3 0-1,-1 1 5,0 2 1,0 1 0,-1 0-1,-1 0-14,-2 0 1,-2 0 0,4 0 18,-2 0 1,-4 0-1,4 0 1,1 0-1,2 0 2,1 0 1,1 0 0,0 0 0,2 0-8,1 0 1,5 0 0,-3 0 0,1 0-10,3 0 1,-1 0 0,1 0 0,-1 0-6,1 0 0,1 0 0,0-2 0,-1 0 25,-2-3 1,0 1-1,1 3 1,0-2 30,1-1 0,-3-1 0,1 2 1,2-1-37,1 1 1,5 0 0,-2 0 0,-3-1 1,0 1 1,0 2-1,2 0-7,0-3 0,-5 2 1,-1-2-1,-1 3 1,-4 1 58,-5 0 1,2 0-1,-4 0 1,1-2-2,0-2 0,-4 3 0,2-3 0,0 2-24,-4 2 0,5 0 1,0 0-1,1 0-16,0 0 1,-2 0-1,4 0 1,-2 0-22,1 0 1,2 0-1,1 0 1,1 0 1,-1 0 0,0 0 0,0 0 0,0 0 4,1 0 1,3 0-1,0 0 1,1 0-11,0 0 1,-2 0-1,6 0 1,-1 0-5,-1 0 0,5-1 0,-5-2 0,1-1-164,1 1 1,-1 1-1,5-1 1,-2-1 5,-3 1 1,2 0 0,-5 0 0,-2-1-104,-2 1 0,-2 2 0,-2 1 5,0 0 0,-1 6 0,4 0 1</inkml:trace>
  <inkml:trace contextRef="#ctx0" brushRef="#br0" timeOffset="4783">4589 7900 8355,'0'-12'-1442,"0"-1"1100,5 7 0,-2-4 0,5 6 303,2 1 1,1-4 0,1 0 0</inkml:trace>
  <inkml:trace contextRef="#ctx0" brushRef="#br0" timeOffset="5265">4626 7875 8355,'0'-12'-477,"1"5"1,4 3 0,3 3 561,3 1 0,7-2 0,2 0 0,4-3 0,1 1 0,0 0 0,1 0 0,4 0 124,7-2 1,2 5 0,8-3 0,2 1-84,4-1 1,7 1 0,2-4-1,6 0-28,1 1 0,9 1 1,-1-3-1,6 0-111,4 1 0,-3-3 0,7 5-84,-3-2 1,-1 4-1,1-1 1,2 3 0,2 1-70,2 0 1,2 0 0,2 0-1,-4 0 107,1 0 0,-4 0 0,0 0 1,-4 1 43,-5 3 0,-2-1 0,-5 4 0,-2 0 101,-3 0 0,2-1 1,-8 4-1,-2-3-55,-2-1 0,-3-2 1,4-4-1,-3 0-101,-4 0 0,2 0 1,2 0-1,1 0-108,-1 0 1,0-6 0,-6-1-1,-2-1-353,-2 0 260,-2 5 1,-9-8-1,0 4 1</inkml:trace>
  <inkml:trace contextRef="#ctx0" brushRef="#br0" timeOffset="29449">22982 6437 7632,'6'-13'0,"0"2"0,-2 2 0,0 0 0,0 0 0,0-2-55,1-2 0,3 1 0,-4 0 0,0-1 0,0 1 0,2-1 1,-1 1-1,1 0 122,-3-1 0,-2 1 1,-1-2-1,0-1 1,0-3-1,0 0 1,1-1 118,3-1 1,-2-2 0,2-7 0,-3-4-142,-1-2 0,2-3 1,0 0-1,4-4 0,0-2-93,-1 0 0,1-3 1,-4 5-1,4-1 19,1 0 0,-5 2 1,3 4-1,-4-1 11,-1 1 0,0 4 0,0 0 0,0-1 8,0-2 1,-4-1-1,0-2 1,1-2-20,2-5 0,1-6 1,0-5 13,0-3 0,0 0 0,0-6 0,1 2 0,2-3-2,1-3 0,1-2 1,-2 1-1,3 2-60,1 1 1,-5-2-1,4 4 1,-2 0-87,0-2 1,4 5 0,-4-5 0,-1 2 10,-1 0 0,-2-6 0,0 1 0,0-4 109,0 1 1,0-13-1,-2 6 1,-1-3 7,-1 0 0,0-3 1,4-5-1,0 1 80,0 2 1,0 5 0,0 10 0,0 0 20,0-1 0,0 6 1,0 3-25,0 3 0,-1 1 1,-2 1-1,-1 2 0,1 2 28,2 2 0,1 0 0,0 1 0,0-4-46,0-2 1,0-1-1,0 2 1,0 2-21,0 2 0,0 2 0,1 2 0,2-2-41,1-1 1,0 1 0,-4 4-1,0 3 44,0 0 1,-4 8-1,0-1 1,0 6 48,-2 3 1,5 2-1,-3 7 1,1 5-2,-1 2 0,2 2-22,-2-1-304,3 6-115,1 2 1,-1 5-12,-4 0 349,4 5 1,-10 2 0,4 6 0</inkml:trace>
  <inkml:trace contextRef="#ctx0" brushRef="#br0" timeOffset="33843">22783 5730 8355,'0'-18'155,"1"4"0,4-1 230,3 5 0,8 1-238,5 5 1,-2-1 0,2 5-1,0 0 1,-1 0 0,1 0 0,2 0-1,4 0 1,3 0-282,2 0 1,2 0 0,6 0-1,1 0 1,-1 0 0,0 0-1,-1 0-890,-2 0 0,3 0 0,-8 0 0</inkml:trace>
  <inkml:trace contextRef="#ctx0" brushRef="#br0" timeOffset="34284">22758 5358 8355,'-18'0'0,"5"0"1,-4 0 0,3 0 158,2 0 0,6 0 0,6-2 0,9 0 0,7-2-126,9 1 0,5 0 1,9 0-1,1-1-127,1 1 1,5-2 0,-4-1 0,1 1-422,0-1 1,-2 2-24,-4 4 1,1-5 0,-1-2 0</inkml:trace>
  <inkml:trace contextRef="#ctx0" brushRef="#br0" timeOffset="34668">22659 4924 8355,'-5'7'-258,"-4"-3"1,-2-3 233,-1-1 1,6 0 0,6 2 0,7 0-1,6 2 1,3 1 393,5 0 0,8-4 0,5 4-431,6-4 1,4-2 0,7-4-1,3-3 1,4-3 129,3-1 0,-2-1-797,-5 1 0,5 0 0,-8-1 0</inkml:trace>
  <inkml:trace contextRef="#ctx0" brushRef="#br0" timeOffset="35217">22746 4725 8355,'-13'0'336,"4"0"-282,5 0 1,15 0-1,15 0 1,4 0-1,6-1 1,3-3-1,5-4 1,3-2-135,4 2 1,2-3 0,1 4 0,1 0-690,-2 3 0,6-3 0,-8 0 0</inkml:trace>
  <inkml:trace contextRef="#ctx0" brushRef="#br0" timeOffset="39034">22510 4031 8355,'-7'-6'-78,"-2"-1"1,5-5 345,1 0 0,3 5 191,4 3-385,3-3 1,5 5 0,2-2 0,3 3 0,3 1-1,4 0 1,0 0 0,3 1 139,2 3 0,0-1 1,6 4-1,4 0 0,1-2-126,3 1 1,1-2-1,5-4 1,2 0 0,3 0-74,4 0 1,3 0 0,-1-1-43,-2-4 1,1 3 0,-5-7 0,-2 1 27,-1 1 0,-8 0 0,-4 5 0,-8-3-305,-4 3 0,-1 0 0,-11 4 57,-4 2 0,-5-1 0,-12 4 112,-6-2 1,-6 3 0,-7-2 0,0-1 193,0 1 0,0-1 1,-1-2-1,0 1 25,1-1 1,-2-2 0,7-2 0,0-2 172,-1-1 1,6-4 0,-2 2 0,4-1-174,0-2 1,1-1 0,-2 0-1,-1 4-176,-2 0 0,-10 2 0,-2 4 0,-7 0-61,-5 0 1,-9 4 0,-8 2 0,-2 0 90,-2 4 1,0-3-1,0 0 1,1 0 70,3 0 0,0-5 1,9 3-1,6-4 354,7-1 1,3 0 0,8 0 0,7-1-100,7-4 1,7 3 0,8-5-233,4 1 0,13-2 1,5 4-1,5 0-19,3-2 0,6 3 0,3-3 0,1 0-23,3 3 1,1-2 0,0 1 0,-1 0 21,-2-2 0,1 3 0,4-4 0,-2 2 30,-3 2 0,6-2 0,-4-1 1,0 1-33,1-1 0,-1 1 0,0 2 0,-3-1-42,-1 1 0,1-3 1,-6 2-1,-3 0-216,-3-1 1,-5 3-1,-6-2 1,-5 3-132,-2 1 1,-6 0 327,1 0 0,-16 4 0,-3 1 1,-6 1 85,-7-1 0,0 4 0,-3-4 0,-2 1 14,-1-1 1,-4 1 0,2-4 0,-4 3 24,-3-3 1,-2 4-1,1-2 1,-2-1-109,-5-2 0,-2 3 1,-3 2-1,0-1 18,1 1 1,-6-1 0,5-2-1,-1 1 62,1-1 0,1-2 0,11 1 0,4 0 261,-1 3 1,10-1 0,2-4-174,5 0 0,8-2 0,9 0-154,9-3 0,7-3 0,11 4 0,0 0-10,-1-2 0,11 5 0,2-3 0,2 3 3,-1 1 1,5 0 0,3 0-1,0 0 74,0 0 1,10 0-1,-2 0 1,1 0-19,2 0 1,-2-2-1,4-1 1,-2-1-3,-2 2 1,-2 0 0,-3 2 0,-2 0-39,-2 0 1,-5 0-1,-8 0 1,-5 0-420,-6 0 0,-4 0 350,-6 0 0,-6 2 0,-6 0 1,-7 2 52,-4-1 0,-7-1 0,-3-2 0,-2 0 59,-2 0 0,0 0 0,0 0 0,0 0-12,1 0 0,-3 0 0,0 0 1,-3 0-7,-2 0 1,-3-5 0,-6 1 0,-6 2-164,-5 0 1,-14 2 0,-7 2-1,-2 0 35,0 2 0,-5 6 0,-9-2 1,7 3 166,5 2 1,2-5 0,13-1 0,7 0 504,7 0 1,11-5 0,9 3-329,6-4 0,12-1 0,14 0-111,12 0 1,17 0-1,9 0 1,11 0-37,9 0 0,9 0 1,8-1-1,0-2-89,0-1 0,3-2 0,5 2 0,-3-4 30,-6-3 1,3 0-1,-12 1 1,-7 3 2,-9 2 1,-6-1 0,-10 3 0,-7-1-560,-6 2 0,-7-4 0,-4 0 18,-1 0 0,-1 1-1414,-2-3-52,2 0 1565,-10 1 1,10 7-1,-4 7 1</inkml:trace>
  <inkml:trace contextRef="#ctx0" brushRef="#br0" timeOffset="40017">20092 4217 8355,'-18'0'0,"-3"0"0,3 0 75,0 0 0,6 1 0,0 3 1,-1 3-1,1 1 0,-1 1 0,2 0 1,3 2 57,4 2 1,3 3 0,1 1 0,0-1 0,1 1 0,3 1 0,4 0 0,3 0-182,2-3 1,1-1-1,1-2 15,1 0 1,6-3 0,-2-2 0,0-2-49,1-2 0,0-7 0,3-6 0,0-5 33,-3-6 0,1-2 0,-6-3 0,-1-2-21,-1-1 1,-7 2 0,-3 5 0,-3 1-38,-1-1 1,-6 3 0,-5-1 0,-6 4-5,-2 5 1,-3 0 0,-6 7 0,-2 1-10,-2 1 1,5 4-1,-2 3 1,2 8 12,3 6 0,4 0 0,4 2 1,3 1-280,5 1 1,4 2 206,8 0 1,8 0 0,8 0 0</inkml:trace>
  <inkml:trace contextRef="#ctx0" brushRef="#br0" timeOffset="40637">20365 4142 8355,'-6'-23'0,"-1"2"0,0 5-400,3 2 1,3 2 0,2-1 536,3 1 1,-1 1 0,5 1 0,2 3 0,1 2 0,1 2 0,1 2 39,-1 1 0,1 5 0,-1 3 0,0 3-80,1 2 0,-1 1 1,-1 2-1,-1 5 7,-2 2 0,-1 2 1,3 0-1,-3-2-127,-2-2 1,5 1 0,-3-4 0,1 0-137,0 0 0,0-2 0,5-3 6,-1-1 1,1-5-1,-1-3-262,1-3 1,-5-1 0,-1-1 0,-2-3 123,-2-4 0,-2-3 1,-2-2-1,-3 1 276,-4-1 1,-5 0-1,-2-3 1,-2-1 35,2-3 0,-3 0 0,2-5 1,-1 0 134,-1 0 0,9 0 1,-2 1-1,2 0 82,3 3 0,3-1 0,-1 6 0,4 1 121,4 1 1,1 2-1,5-1 1,-2 2-187,2 3 0,5 1 0,2 4 0,-2-1-133,-2 1 1,0 2-1,-1 1 1,1 1 29,-1 3 0,-1-1 1,-1 5-1,-3 2-282,-2 1 1,-1 6 0,-4-1 62,0-1 1,-1 3 0,-3-1-1,-4-1 1,-3 1 9,-2-1 1,1 2 0,-1-2 0,2 0-586,3-1 0,-2-5-134,6-2 858,0-5 0,-1 2 0,-2-5 0</inkml:trace>
  <inkml:trace contextRef="#ctx0" brushRef="#br0" timeOffset="41024">20774 3857 8355,'-1'7'30,"-4"-3"20,4-2 1,-4-4 26,5-2 1,1 1 0,4-4 0,6 0-112,5 1 0,4 1 1,-2-3-1,1-1 0,4-2 1,-1-1-1,0 3 1,-3 1-544,-1-2 0,-2 4 0,-5 1-178,-2-1 678,-4 5 0,-5-4 0,0 5 0</inkml:trace>
  <inkml:trace contextRef="#ctx0" brushRef="#br0" timeOffset="41025">20910 3770 8355,'-12'7'-698,"0"4"1,3-9 0,2 3 1254,2 1 0,1-4 1,5 5-311,3-1 1,3 2 0,6-2 0,-1 0-92,0 4 0,-1 1 0,-1 3 1,-2 1 21,2 2 0,-3 3 0,0-2 0,0 1-148,-1 4 1,-3-4 0,3 1 0,-2 1-543,0-2 1,4 1 0,-2-5 0,1 1-1064,2 0 1317,-3-3 0,5 0 0,-4-1 0</inkml:trace>
  <inkml:trace contextRef="#ctx0" brushRef="#br0" timeOffset="41319">21270 3435 8355,'-10'-19'0,"-2"4"-167,-2 5 1,0 5 0,2 5 0,0 0 0,1 1 617,2 3 1,-2-1 0,4 7-1,1 2-260,1 3 0,0 7 0,1 0 0,1 5-59,2 2 0,1 5 0,0-1 0,1 2-76,3-2 1,-1 7 0,5-2 0,0 3-243,-1 2 0,4-1 0,-2-7 1,2 0-174,1-2 0,5-7 0,-1 0 1,-1-5-1,-1-5 0,0-3-557,2-3 1,-2-8 818,3 2 0,2-8 0,0-3 0</inkml:trace>
  <inkml:trace contextRef="#ctx0" brushRef="#br0" timeOffset="41626">21406 3485 8355,'-5'-7'-89,"-2"-4"0,-1 10 311,0-3 1,5 4 0,0 4-1,4 4 1,5 3-117,1 1 0,1 2 1,3 3-1,-1 3-79,-2 4 1,-4 1 0,3-1 0,0 0-18,0-3 1,-4 5 0,2-4 0,-1 0 11,0 1 1,2-5-1,-3-1 1,2-3 9,2-2 1,1-4 0,5-1-1,-1-1-94,0-4 1,1-2 0,1-2 0,1-5-312,1-4 1,6 1 0,-2-7-1,-1 4-546,-2 0 1,0 1 722,0 0 0,5-6 0,-3-2 1</inkml:trace>
  <inkml:trace contextRef="#ctx0" brushRef="#br0" timeOffset="42099">21679 3435 8355,'-4'-8'-807,"-1"1"1259,-2 2 1,4 2 0,0 7-1,5 4-58,2 3 1,4 3-1,-2 3 1,0 2-391,4 0 0,-3 5 0,0-4 0,0 4-201,0 1 1,-3-5 0,3 0 0,-2-1-257,-2 0 0,2-4 0,0 2 0,-3-3-104,0-2 1,-2 1-1,0-1 251,0 0 1,-6-5-1,-2-3 297,-3-2 1,3-4-1,1-2 1,1-4 8,3-3 0,-3-7 0,-1-1 0</inkml:trace>
  <inkml:trace contextRef="#ctx0" brushRef="#br0" timeOffset="42100">21667 3535 8355,'-4'-17'0,"0"1"0,-1-5-128,5 4 480,0 1 1,0 3-78,0 1 1,2 5-1,2 3-272,4 3 1,3 2 0,2 2 0,-1 2-220,1 2 1,-5-3 0,-1 5 0,-2 0 105,-2 2 0,-2 2 1,-1-1-1,0 0-216,0 1 1,-5 3 0,-3 1-125,-3-2 0,-2 3 0,1-1 346,-1-2 1,1 4 0,-1 0 0</inkml:trace>
  <inkml:trace contextRef="#ctx0" brushRef="#br0" timeOffset="42356">21865 3373 8283,'-7'-5'801,"2"2"-571,5-5 0,1 5 1,3 0-1,5 6 0,2 5 1,1 3-1,1 2-53,-1-1 0,-4 2 0,0 3 0,2 2-344,1 0 0,-3 5 0,-1-4 0,0 2-431,0-1 1,-4 2 0,2-3 0,-1-1-1310,1-2 1730,-1 2 1,1-5-1,2 3 1</inkml:trace>
  <inkml:trace contextRef="#ctx0" brushRef="#br0" timeOffset="42610">21965 3163 8355,'-5'-16'115,"1"4"1,2 8 0,6-2-1,4 2-30,3 0 0,0 1 0,0 8 1,0 1 393,3 1 1,2 10-1,1-1 1,2 6-373,0 3 1,4 6 0,-7 2 0,-1 2-266,-1 3 1,-2 3 0,1 2 0,-2 1-676,-3 3 0,-2 1-37,-6 1 1,-6 1-1,-1 0 1</inkml:trace>
  <inkml:trace contextRef="#ctx0" brushRef="#br0" timeOffset="44896">22982 1377 8355,'8'-4'0,"-1"-2"-456,-2-1 1,1 4-2,-2-1 500,-3 3 1,5-1-1,-8 0 361,-2-2 1,-3-1 317,-5 5-540,5-5 1,3 4-1,8-5-147,4 1 1,7-2-1,5-6 1,3 1-58,8-1 0,3 1 0,5 0 0,1-1-74,1 1 0,4 4 0,-3 1 0,-4 1-601,-3 3 88,1 2 1,-10-4-1,4-2 1</inkml:trace>
  <inkml:trace contextRef="#ctx0" brushRef="#br0" timeOffset="45704">22882 2071 7928,'-7'0'-41,"3"0"0,8 2 1,5 0-1,2 2 0,3-1 1,2-1 153,5-2 1,6 0 0,4 0 0,2 0 0,4 0 0,1 0 0,1 0-422,0 0 0,-9 1-225,7 3 0,-8 3 0,1 5 1</inkml:trace>
  <inkml:trace contextRef="#ctx0" brushRef="#br0" timeOffset="46231">22932 2766 8355,'-6'0'-275,"6"0"1,7 0-1,4-2 316,2-2 1,9 3-1,4-5 1,6 2-1,5 0 1,4 0 0,3 0-1,2 0-983,-2 1 645,4 2 0,-9 1 0,3 0 1</inkml:trace>
  <inkml:trace contextRef="#ctx0" brushRef="#br0" timeOffset="52494">23106 2977 6364,'6'6'0,"-1"5"-307,-4 5 0,-1 6 318,0-2 0,0 4 1,0-1-1,0-1 1,-1-1-1,-2 0 1,-1-1 22,1 1 1,2-2 0,1 3 0,0-2-51,0-3 1,0 1 0,1-2 0,2 0 0,2-1-25,2-1 0,1 4 0,5 1 1</inkml:trace>
  <inkml:trace contextRef="#ctx0" brushRef="#br0" timeOffset="52909">23242 3584 8355,'-7'2'-594,"3"2"1,-3-3 577,-1 3 1,1-2 0,0-1 320,2 3 1,0-1-462,5 5 0,5-4 1,0 3-73,2-1 1,1 2 0,3-2 43,-3 0 1,-1 1 0,-4 3 85,1-2 0,0-4 0,-4 5 96,0 0 0,0-2 0,0 1 2,0 2 0,-1 1 0,-3 2 0,-4-1 0,1 0 0,-2 1 72,0-1 0,2-4 0,0 1 0,2 0 9,2 2 1,-3-2 0,2-1 46,1 2 0,3-1-99,4-1 0,-1-2-241,6-6 0,-1 0 0,4 0 1</inkml:trace>
  <inkml:trace contextRef="#ctx0" brushRef="#br0" timeOffset="53529">22932 3808 7615,'-6'0'270,"5"1"0,5 2 1,3 1-1,3-1 1,1-2-91,1-1 1,1 0-1,0 0 1,2 0 0,3 0-1,2 0 1,2 0-1,1 0-29,2 0 1,0 0 0,0 0 0,-1 0-249,1 0 1,0 0-1,-2 0 1,-1 0-459,-1 0 1,-6 0 139,2 0 1,-9 5-101,-4 4 1,-2-2-470,-2 1 747,0-5 0,5 2 0,2-5 1</inkml:trace>
  <inkml:trace contextRef="#ctx0" brushRef="#br0" timeOffset="53871">22783 3857 7921,'-12'0'0,"-1"0"0,4-1 0,5-2 0,9-1 0,9 1 154,6 2 0,4-3 0,2-1 0,2 3 0,2-1 155,2-1 1,-3 2 0,4-3 0,0 1 0,0 0 12,0 1 0,0 0 0,3 0-278,-3-1 1,-1 0 0,-6 4-362,-1 0 0,1-1 0,-8-2 1,0-1-1509,-1 1 1340,0 2 0,-11 1 99,-6 0 0,-11 5 0,-9 2 0</inkml:trace>
  <inkml:trace contextRef="#ctx0" brushRef="#br0" timeOffset="54065">23006 3808 8670,'-12'0'27,"8"0"1,7 0 0,8 0 0,4 0-1,4 0 1,6 0 0,5 0-811,2 0 1,9-6-1,-2-1 1</inkml:trace>
  <inkml:trace contextRef="#ctx0" brushRef="#br0" timeOffset="55084">23713 3634 8355,'-12'-4'166,"-1"0"0,7-2 120,1 2-262,4 3 1,7-9 0,2 4 0,4 0 0,3-4 0,3-1 0,2-2 0,3 1 0,2 0-469,0-1 1,2 5-1,-7 1-89,-1 2 0,-1-5 0,-6 3 0</inkml:trace>
  <inkml:trace contextRef="#ctx0" brushRef="#br0" timeOffset="55334">23763 3683 8014,'14'-1'42,"1"-3"0,3-4-155,1-3 1,2-6-1,4 1 1,-2 0-61,-2 3-263,2 0 1,-4-5 0,6-1 0</inkml:trace>
  <inkml:trace contextRef="#ctx0" brushRef="#br0" timeOffset="56562">24110 3175 8355,'-5'-7'-569,"3"-4"667,-3 4 0,3 0 2,-2 3 0,1 4 1,-3 4-1,-1 6 0,1 4 1,-1 4-1,0 1 0,-1 2-30,1-2 0,-2 4 0,4-3 0,3 0-148,0 1 1,2-6 0,2 2-9,2-4 1,3-2 0,5-2 0,1-5-44,-1-3 0,0-2 0,2-3 0,1-5 33,2-2 1,3-1 0,-3-2-1,-2-1 22,-1-1 1,-2-5 0,-1 3-17,-2-1 1,-4 2-1,-5-2 1,0 1-1,-1 3-21,-3 1 0,-3-1 0,-7 1 0,-1 4-7,-2 4 0,-5 1 0,3 5 0,-2 0 26,1 0 0,4 6 1,0 2 91,2 3 0,2 2 0,-1-1 0</inkml:trace>
  <inkml:trace contextRef="#ctx0" brushRef="#br0" timeOffset="56831">24247 3063 8355,'-5'-12'-1500,"1"0"1646,0 5 0,10-3 0,2 7 0,3 3 0,0 4 1,-1 3-1,-3 4-189,-2 4 0,3-1 1,-4 4-1,-1 0-58,-1 3 0,-2-3 0,0 0 0,0-2-2,0 1 1,4-1 0,0-3-1,-1-1-224,-2 0 1,3 1-1,2-2 148,1-3 179,1-2 0,4-6 0,1 0 0</inkml:trace>
  <inkml:trace contextRef="#ctx0" brushRef="#br0" timeOffset="57201">24259 3101 8355,'-6'-13'-467,"5"1"1,-4-1 0,5 1 583,0 0 1,8-1-1,3 1 1,1-1 0,3 2-1,-1 3 1,0 3 2,-2-1 1,1 5-76,-1-3 1,-5 4 0,-3 4-26,-2 4 0,-2 3 0,0 1 0,0 1 7,0-1 1,0 1 0,-2-1 0,-1 0-357,-1 1 1,0-5 0,3 0-326,-3 2 1,2 1 572,-2 1 1,-3-5-1,0-1 1</inkml:trace>
  <inkml:trace contextRef="#ctx0" brushRef="#br0" timeOffset="57472">24569 2952 8355,'-1'-11'0,"-2"1"-996,-1 2 864,0 5 0,0-4 558,-1 3 1,1 4-1,6-1-413,2 3 0,-3 8 0,5-2 0,-2 3 16,0 2 1,0 3 0,-4 1-1,0-1-110,0 2 1,1-4-1,2 3 1,1-4-220,-1 0 0,-2 3 0,-1 1-1111,0-2 1366,0-1 1,0-7 0,0-2 0</inkml:trace>
  <inkml:trace contextRef="#ctx0" brushRef="#br0" timeOffset="57677">24433 2989 8355,'-6'-12'-489,"5"3"1,-2 1-1,4-2 562,3-1 0,8 3 22,0 0-104,0 0 0,6-1 0,-4 2 0,1 1 0,2 0 0,-2 0 0,-1 2 0,-2 0-601,0 0 1,-3-1 582,-1 0 1,-5 4 0,2-4 0</inkml:trace>
  <inkml:trace contextRef="#ctx0" brushRef="#br0" timeOffset="57992">24780 2555 8355,'-8'-11'-735,"-1"3"0,1 3 952,-4 10 1,5 3 0,3 7 0,2 3-90,2 1 1,-4 2 0,0 4 0,1 0-31,2-1 0,-1 5 0,0 3 0,-4 1-58,-1 1 1,5 5 0,-3-7 0,4 1-83,1 0 0,1-6 0,4 2 0,1-2-58,1-3 1,9 0-1,-4-4 1,2-3-402,-1-3 0,0-3 0,-1-3 1,1-4-23,-1-2 523,0-2 0,1-6 0,-1-1 0</inkml:trace>
  <inkml:trace contextRef="#ctx0" brushRef="#br0" timeOffset="58336">24867 2729 7864,'0'12'0,"0"0"41,0 1 0,-2 1 0,0 2 0,-3 3-65,3 1 0,0 3 1,2-4-1,0 2-11,0 0 0,0-5 0,0 4 0,0-3 21,0-1 0,6-3 1,1 0-119,0-1 0,4-5 1,-3-3-1,3-2 0,1-2 93,1 0 1,-5 0 0,0-2-1,2-2-68,1-4 1,1-3 0,1-2-1,-2 1-37,-3 0 1,3-1 0,-3-1 0,2-1 91,-2-1 1,3-6-1,-4 2 1</inkml:trace>
  <inkml:trace contextRef="#ctx0" brushRef="#br0" timeOffset="59160">25065 2667 6848,'0'12'157,"-4"-4"-61,0 0 0,0 1 0,4 3 1,0 2-1,0 1-37,0 2 0,0 1 0,0-3 0,0 1-92,0-1 0,0 3 0,0-1 0,0-2-64,0-1 1,1-2 0,2 1-1,2-2-295,2-3 0,-3 1-286,5-4 676,-7 4 0,4-7 0,-6 3 0</inkml:trace>
  <inkml:trace contextRef="#ctx0" brushRef="#br0" timeOffset="59161">25040 2691 8355,'0'-12'-691,"0"0"745,0 5 1,6-4 27,2 2 0,3 4 0,2 1 0,-1 2 0,0 2-357,1 0 0,-2 6 200,-3 2 1,-2 3-79,-6 2 0,-5-1 1,0 0-1,-2 1-58,-3-1 0,-1 1 1,-1-1-297,0 0 507,-1-5 0,1 4 0,-1-4 0</inkml:trace>
  <inkml:trace contextRef="#ctx0" brushRef="#br0" timeOffset="59162">25177 2667 7301,'12'0'43,"1"-5"0,-1 1 1,0 1-1,-1 3-68,-2 5 0,0 2 1,-5 6-1,-2 2 26,-5 2 1,0 0-1,-5-4 1,0 2 5,1 2 1,-3 4 0,5-5-1,-1-1-89,1-1 1,1 3 21,4-1 1,5-3 0,3-6 0,5-2 35,3-2 1,4-7 0,6-5 0,1-2-273,2-1 0,-5-6 0,-6-1 0</inkml:trace>
  <inkml:trace contextRef="#ctx0" brushRef="#br0" timeOffset="59434">25189 2431 8355,'0'-18'402,"2"10"-264,2-1 0,3 7 0,6 2 0,3 0 0,1 0 0,3 0 0,2 2 1,1 5 15,2 6 0,-6 3 0,-2 1 0,-5 5-166,-4 5 0,-2 5 0,-6 5 0,0 0-321,0 1 0,0 3 0,0 3 0,0 2-292,0 0 1,-11 10 0,-7-5-424,-8 4 937,-6-8 0,-16 6 0,-3-9 1</inkml:trace>
  <inkml:trace contextRef="#ctx0" brushRef="#br0" timeOffset="64824">22882 1885 7357,'0'-14'0,"2"1"0,2-1 0,3 3 0,2 0 0,2 0 0,3 0 23,0 2 1,5-2 0,3 5-1,4-3 1,5 2 0,0 2-1,4 2-366,1 2 0,5 1 0,2 0 153,1 0 0,1-6 0,5-1 1</inkml:trace>
  <inkml:trace contextRef="#ctx0" brushRef="#br0" timeOffset="71668">23391 2022 8086,'-4'-9'-702,"0"1"0,-1 4 667,5-4 118,0-1 0,0 1 0,0 0 1,0-2-54,0-1 0,0 3 1,0 0 4,0-2 0,-1 3 1,-3 0-28,-4 2 1,-3-1-1,-2 3 1,1-1 10,-1 2 0,-5 0 0,-2 2 1,-4 0 14,0 0 1,-3 0 0,0 0 0,-2 2-6,1 2 0,-2-2 0,0 5 0,-1 0 45,1 0 1,1-3 0,6 4 0,1 1-23,1-2 0,4 4 1,-2-4-1,1 1-55,3 0 1,1 2 0,2 5-1,0 1-8,-1 0 0,5 2 1,0-2-1,-1-1-11,2-1 1,2-2 0,5 2 12,0 3 0,10-4 0,3 4 0,4-5 7,1-3 0,8 0 0,0-5 1,4 1-27,5 0 1,1-3 0,2 2 0,2-3-67,2-1 1,3 0-1,-4 0 1,-1 0 11,-1 0 1,-3 0-1,-3 0 1,-4 0-166,-3 0 1,-7-4 0,-4-2 200,-5-1 0,0 3 0,-6-4 0,-1-2 1,-3-1 95,-4-1 1,-3 0-1,-6-1 1,1 1 23,-1-1 1,0 1-1,-4 0 1,-2-1-36,0 1 1,-4-1 0,6 2-1,-1 3 15,0 4-327,-4 3 0,2 6 0,-4 2 0</inkml:trace>
  <inkml:trace contextRef="#ctx0" brushRef="#br0" timeOffset="73500">12650 11894 8355,'13'0'0,"-1"0"0,1-2-1023,-1-2 752,6 3 0,-3-9 0,4 6 151,-1 1 1,6 1 0,-1-2 341,5-5 1,2-2 0,-2 0-1,1 2 1,-1 2 0,3 1-1,2 3-87,3 2 0,-2 1 0,2 0 0,4 0-142,3 0 0,3 1 0,8 2 1,5 1-1,5-1 0,2-2 1,7 4 0,1 0 0,6 1-19,2-1 1,7-1 0,1-4 0,6 0 40,-44 0 1,1 0-1,3 0 1,1 0 0,2 0-1,1-1 1,0-1-1,1 0-54,1-2 0,1-1 1,4 2-1,1 0 1,0-1-1,1-1 0,0 1 1,-1 0 47,2 1 0,0-1 0,7-1 0,1-1 0,-4 3 0,0-1 0,1 0 0,0 0-124,1 0 1,0 0-1,-3 0 1,1 1-1,4-2 1,1 0 87,1 1 0,-1 0 0,-3 2 0,-1 0 0,2-2 0,-1-1 0,2 1 0,0 0 0,-1 0 0,0 0 2,-2 0 1,-1 0 0,3 2 0,-1 0 0,-6-2 0,-1 1 0,1 0 0,-1 0 4,2 2 0,-1-1 0,-5 1 0,-2 0 0,-2-1 0,-1 1 0,-2-1 0,-1 0-44,-3 0 1,-1 1 0,4 0-1,-1 1 1,-4 0 0,0 0-1,1 0 1,0 0-46,-2 0 1,1 0-1,3 0 1,-1 0-1,42 0 1,-5 1-61,-2 3 1,-10-3-1,0 5 1,-5-2-418,-3 0 585,-9 0 0,-7 1 0,-6-1 0,1-2 0,0 0 0</inkml:trace>
  <inkml:trace contextRef="#ctx0" brushRef="#br0" timeOffset="74700">5011 13184 8355,'-13'-4'-190,"1"-1"0,3-3-526,1 4 1,5-1 650,-1 0 1,3 3-1,2-7 1,2 0-1,3-1 1,0 0 47,4 2 1,1 0 0,2-5-1,-1 2 26,0 3 0,-1-3 0,-1 4 0,-3-1-46,-2 0 0,1 5 72,-2-1 0,-3 4 30,4 4 0,-4-1 1,-1 5-1,0 2 85,0 1 1,1 1 0,3-1 0,5-1-73,2-2 0,7-4 0,4 3 0,7-1 88,8-4 1,3 0 0,8-2 0,4 0-77,4 0 1,8-4 0,9-2 0,6-1-89,2-3 1,2-1 0,5-1-9,3 0 0,7-1 0,-47 7 1,1 0-1,1 0 0,-1-1 1,1 1-1,0 0-6,0 0 1,2 0-1,5-1 1,1 1-1,-3 0 1,1 0-1,0 0 1,0-1-58,1 1 0,-1 0 1,2 0-1,-1 0 0,-1 0 1,-1 1-1,2 0 1,-1 0 24,1 1 1,0 0-1,-4 0 1,1-1 0,4 0-1,0-1 1,-2 1-1,-2 1-19,-4-1 0,0 1 0,2 2 0,-1 0 0,45-6 0,-1 0-69,-5 1 1,-5 1 0,-15 5 0,-7-2-217,-5-1 348,-9 0 0,4 4 0,-7 0 0,-5 0 0,1 0 0,2 0 0</inkml:trace>
  <inkml:trace contextRef="#ctx0" brushRef="#br0" timeOffset="93494">14970 11881 8355,'9'-12'-154,"4"1"0,2 1 1,1 3-1,2 1 0,0 0-76,0 1 0,0-1 0,-3 3 0,3-1 1,0 1-1,1 2 0,1 1 278,2 0 0,2-4 0,7 0 0,6 1 0,8 2 118,8 1 1,5-2-1,8-1 1,4-1 0,5 2-1,3 0 1,5 4 77,2 2 0,3-3-213,3 3 0,2-1 1,6 0-1,0 1-9,-49-3 0,1 1 0,4-1 0,0-1 0,-3 0 0,-1 0 0,3 0 0,0 0-32,-1 0 0,1 0 1,5 0-1,1 0 1,-3 0-1,0-1 1,0-1-1,1 1 20,-1-1 0,0 0 1,-4 0-1,0 0 1,4 1-1,0 0 1,0 0-1,-1-1-65,-1 1 1,-1-2-1,2-1 1,0 0 0,-3 2-1,-1 0 1,-1 0-1,1 1-80,47 0 0,-8-3 0,0 0 0,-4 1-227,-4 1 0,-5 2 1,-8-1-1,-5-2 251,-6-1 0,-5 0 0,-10 4 111,-6 0 0,-7 4 0,-6 0 0,0-1 0,0-2 0</inkml:trace>
  <inkml:trace contextRef="#ctx0" brushRef="#br0" timeOffset="93793">16929 11708 8355,'8'-7'0,"9"1"0,11 1-421,12 4 1,9-4 0,9 10 275,3 3 0,12-1 0,8 0 0,9-1 157,5 1 0,-42-5 1,1-1-1,-3 1 1,0 0-1,1-1 1,-1 0 63,3-1 0,0 0 1,1-1-1,0 0 1,3 0-1,0-1 1,2 0-1,0-1-34,1 0 1,0-1 0,1 1 0,1-1 0,-1 0 0,0 0 0,-2 1 0,-1 0 9,-3 0 1,0 1 0,4 1 0,0 1-1,-7-3 1,0 1-206,0 1 1,0 1 0,46 0 0,1 0 0,-8 0 0,-7 0-343,-6 0 1,-6 0 494,-11 0 0,-1 0 0,-1 0 0,-1 0 0,1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05:02.24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3770 3981 7246,'13'0'0,"-1"0"0,1 0-1251,-1 0 1278,0 0 0,2 0 1,3 0-1,2 0 0,2-1 1,1-2 60,4-1 0,3-4 0,5 2 0,-1-1 0,3-1 0,3 0 0,2-1-33,-1 0 1,0 2-1,0 0 1,3 1 0,-1 4-30,1 0 1,3-2-1,-4 0-9,2 1 1,2 1 0,3-1 0,2-1 0,0 1-1,-1 2 0,7-4 0,-6 1 0,4 0 7,4-1 0,2 3 1,2-2-1,2 1 4,1-1 1,4 1 0,-2-3 0,-2-1-8,-3 0 0,7 3 1,-5-3-1,1 1 8,-4 3 1,5-2 0,-4-1-30,4 0 0,2 1 0,3-1 0,-2-1 0,2 1-6,1 1 0,4-1 1,3 3-1,3-1-7,-3 1 0,1-2 0,-2 1 0,-1 0 31,2-2 0,-8 5 0,2-3 0,-4 2 16,-5 2 0,5 0 0,-8-1 0,0-2 11,-2-1 0,0 0 1,-3 4-1,1 0-31,0 0 0,4 0 0,5 0 0,1 0-39,-1 0 0,6 0 0,0 0 0,4 0-15,1 0 1,6 4-1,-2 0 1,0-1 20,-1-2 1,-9-1 0,3 0 26,3 0 1,-8 0-1,6 0 1,-2 0 0,0 0 107,0 0 1,0 0-1,3 0 1,-1 0-18,1 0 0,6 0 0,-1 0 0,4 0-34,1 0 1,8 0 0,4 0 0,-49 0 0,1 0-42,-1 0 1,2 0 0,2 0 0,0 0 0,46 0 0,-50 1 0,0 0-8,1 1 0,-1 0 1,48-1-1,-2 3 0,-2-2 79,-2-2 1,0 0 0,-2 0 0,0 0 34,-5 0 0,2 0 0,-4 0 0,2 0-39,2 0 1,0 1 0,1 2-1,1 1-55,2-1 1,-41-2-1,1-1 1,-1 0-1,1 0 1,0 0 0,0 0-47,-1 0 0,0 0 1,5 1-1,0-1 1,-2 2-1,-1-1 1,2 1-1,0 0-13,1 0 0,0-1 1,-1 0-1,-1 0 1,2-1-1,1 0 1,-1 0-1,0 0 8,-3-1 1,1 2-1,2-1 1,0 1-1,-3 0 1,-1 1-1,3 0 1,0 0 2,-1-1 1,1 1 0,0 0-1,0 1 1,-4 0 0,0 0 0,49 2-23,-47-2 0,-2 0 0,44 2 0,3-2 0,-8 1-93,-6-1 0,5-1 0,-11 1 0,2 1 9,-5-1 1,-1-1 0,-7-2 0,-2-2 15,-5-2 0,0 1 0,-5-4 0,-2 2-44,-1 2 1,-2-2 0,-4 0 0,-4 3-211,-2 0 0,-7 2 0,-3 0-4,-3 0 1,-7 6-1,-1 1 1</inkml:trace>
  <inkml:trace contextRef="#ctx0" brushRef="#br0" timeOffset="8806">14387 6338 9282,'0'-14'0,"0"-1"634,0-2 1,-2 2-1,0 5-463,-3 2 0,0 5 36,1-1 1,1 4-1,-5 4 1,0 6-16,1 5 0,1-1 0,5 2 0,-2 0 0,-1-1-149,1 1 1,2 1 0,1-5 0,1 1-43,3-1 1,0-4 0,7-1 0,3-1-53,0-4 1,5-4 0,2-5 0,2-3-166,2-4 1,0-6 0,-2 0 0,-2 0-126,-4-1 1,-5 0 0,-4-2 95,-4 2 0,-2-1 1,-4 6-1,-3 2 1,-8 4-1,-6 6 0,-8 3 0,-4 2-1372,0 3 1090,-2 9 0,-5 6 0,1 6 1</inkml:trace>
  <inkml:trace contextRef="#ctx0" brushRef="#br0" timeOffset="9440">14263 7392 8355,'-9'0'158,"1"0"0,5-2 0,1-2 22,4-4 1,1-3-1,5-3 1,3-1-1,3-3 1,4-1-1,0-2 26,0 2 0,3-5 0,-5 4 0,-1-4-439,-1 0 0,-3 0 0,-3 2 1,-3 3-1,-4 1-14,-1 3 1,-1-3 0,-4 3 0,-3 2 175,-3 4 1,-1 6 0,-1-1 0,1 2 222,0 2 1,-1 2-1,2 2 166,3 4 0,2 3 1,6 2-226,0-1 0,6-2 0,2-1 0,3 4 0,3-2 0,2 1 0,4-2-250,-1 1 149,4 0 0,-7 1 1,3-1-1,0-1-161,0-2 1,-8-4-1,1 4-7,-6 2 1,-1 1-1,-7 0 1,-2-1-1,-6-2-309,-5 2 0,-4-1 1,-6 1 36,0-2 1,1 1 0,-1 3 0</inkml:trace>
  <inkml:trace contextRef="#ctx0" brushRef="#br0" timeOffset="10147">20303 5779 8355,'-20'-6'511,"2"0"-155,6 6 0,-2 0 0,-1 0 0,-1 0 0,0 0 1,4 1-50,4 4 1,2-3 0,6 7 0,0 0-270,0 2 0,2-2 0,2-1 1,4 1-1,3 3-48,1 0 0,1-4 1,-1-1-1,1-1-395,-1-4 0,5 0 264,-1-2 1,1-2-1,-5 0 1,0-4 0,-1-2-1,-1-5 73,-2-2 1,-5-1 0,1 3 0,-4 1-1,-4-1-117,-4 1 1,-3 4 0,-3 1-327,-2 1 1,-4 2 0,-5 6 0,1 0-1184,-1 3 1600,6 10 1,-10-7-1,2 10 1</inkml:trace>
  <inkml:trace contextRef="#ctx0" brushRef="#br0" timeOffset="10661">20662 6573 8355,'0'-12'464,"-5"-1"1,3 1 837,-2 0 1,3-1-966,1 1 0,0-1 0,1 1 0,3 1 0,5 3 0,2 4-145,1 2 1,-4 8 0,1 3 0,-1 5-128,-1 3 0,-2 5 0,-5-2 0,0 5-11,0 4 0,-5 4 0,-3 7 0,-3 3-33,-2 1 0,1-3 0,-1 3 1,2-1-1,3-4-18,4-5 1,3 1 0,2-8-85,3-3 1,8-5-1,8-8 1,0-1-122,1-2 0,0-5 0,2-1-661,-2-4 1,1-5 0,-6-6 0,0 1 0,-4-2-214,-4-2 1,-2-4-1,-6-4 1</inkml:trace>
  <inkml:trace contextRef="#ctx0" brushRef="#br0" timeOffset="10929">20402 6921 8711,'12'-13'0,"2"1"1779,3-1-1423,2 1-616,17-1 0,-2 0 0,12-4 139,0-3 0,3 0 0,2 0 0,0-1 0,1 2-1316,0 2 864,-9 3 1,11 2-1,-10-1 1</inkml:trace>
  <inkml:trace contextRef="#ctx0" brushRef="#br0" timeOffset="12690">14585 6090 8939,'4'-9'0,"2"1"0,1-3 0,4-3 0,4-5 0,6-3 0,2-4 318,2 0 1,6-8 0,5-1 0,7-8-1,4-4 1,7-7-282,5-5 1,6-2-1,-29 27 1,1-1 0,36-32-1,-2 4 1,0 3-1,-8 8-635,-6 5 0,-8 6 0,-5 8 0,-8 5-159,-10 6 1,-1-1 0,-6 3 0</inkml:trace>
  <inkml:trace contextRef="#ctx0" brushRef="#br0" timeOffset="13139">15094 5358 8355,'0'-13'414,"0"7"1,-6-4-1,-1 4 1,-1 1-150,0-1 1,6 2 0,4 4 0,7 0-271,7 0 1,6 4 0,-2 2 0,4 1-25,0 2 0,1 2 1,-1 2-1,-2-1-197,-2 1 1,-6 0-1,-1 4 1,-8 4-213,-4 2 1,-1 2-1,-1 0 0,-3-1 1,-7 3 0,-6 0 0,1 2 0,-1-1 234,1-2 1,-1-7 0,5-1 0</inkml:trace>
  <inkml:trace contextRef="#ctx0" brushRef="#br0" timeOffset="13523">15949 4899 8355,'0'-19'-473,"0"1"548,0 5 1,2 5 373,2 0 1,-4 5-315,0-1 1,-6 8 0,-7 4 0,-3 3-97,0 2 0,-2 3 0,3 2 0,-2 0 60,2 0 0,6 0 1,2-3-98,1 2 0,2-5 1,4-4-1,1 1 15,4-3 1,1 0 0,7-6-110,-1 0 0,2-1 0,1-4 0,2-3 0,-2-4 83,-1-5 0,-2 2 0,-1-4 0,-1-1-180,-2 1 1,-5 3 0,1-4-197,-3 2 0,-2 3 0,-3 7 0,-5 4-29,-2 3 0,-6 6 0,-3 2 0</inkml:trace>
  <inkml:trace contextRef="#ctx0" brushRef="#br0" timeOffset="13978">16272 4812 8355,'-8'-4'-3,"-1"0"1,7-6 257,-3 2 0,4 1 1,1-1-15,0-2 0,1 5 0,5-1 0,6 2-44,8 0 0,4-4 1,5 2-1,6-1-62,5-2 0,5-3 0,9-1 0,5-2-128,6-2 0,5-4 1,10 3-107,7-1 0,-1 0 1,6-3-1,3 1 0,0 0-2,3 2 0,-7 1 1,-4 6-1,-10-1-450,-10 1 0,-12 5 0,-15 3 1,-7 3-1124,-8 1 1506,-11 0 0,-11 1 0,-11 2 0,-8 2 0,-3 1 147,-2-1 0,1 5 0,-5-3 1,2 0 20,2-3 0,-3-3 0,5 5 0,-6 1 0</inkml:trace>
  <inkml:trace contextRef="#ctx0" brushRef="#br0" timeOffset="14250">17276 4279 8355,'-17'0'-219,"3"-4"-57,-3 0 0,-1-1 405,2 5 1,-1 0-1,5 0 94,-1 0 0,7 6 0,1 2 0,4 3 0,2 2 0,4-1-4,3 0 1,7 2-1,3 1 1,1 2-1,3-2-113,2-1 1,0 2 0,1 2 0,-1 0-383,-4 0 1,-2 0 0,-7-1-1,-2 2-11,-5 0 1,-10 5-1,-8-2 1,-9 4-373,-9 3 0,-9 4 275,-5-4 1,-2 5-1,-1-2 1</inkml:trace>
  <inkml:trace contextRef="#ctx0" brushRef="#br0" timeOffset="14682">17946 4477 8355,'7'-12'127,"-1"4"390,-6-1 1,-2 7-1,-2-3-341,-4 4 1,-3 2 0,-2 2 0,1 3-1,0 1 1,-1 2 0,2 2 0,3 3-219,4 3 1,2-4 0,2 4-343,0-3 1,6-2-1,4-1 112,5-3 1,-2-2 0,4-6 205,-3 0 0,-2 0 0,1 0 0,-1-2 0,0-2 12,1-4 0,-2-3 0,-2-1 0,-2-1 65,-1 1 0,-2-1 0,-5 2 0,-4 2-392,-3 1 0,-3 3-210,-1-3 1,-12 5 0,-2-2 0</inkml:trace>
  <inkml:trace contextRef="#ctx0" brushRef="#br0" timeOffset="15503">16123 4949 8355,'-12'0'-477,"-1"0"0,2 1 743,3 3 0,2 4-191,6 9 1,7-3 0,6 4 0,6-2 144,4 1 0,4 5 1,2 0-1,4 4 39,2 3 1,4 1-1,2-1 1,6 4 0,4 3-89,3 1 0,11 0 0,1 2 0,6 1-287,2 1 1,10 1 0,3-7-1,1 0-9,0-2 0,3-5 0,-1 0 0,-6-3-237,-8-4 0,-10 1 1,-13-5-1,-7-2-391,-6-2 1,-8 0-1,-5-2 578,-5-3 1,-9 3-1,-8-4 1</inkml:trace>
  <inkml:trace contextRef="#ctx0" brushRef="#br0" timeOffset="15811">17140 5358 8171,'0'-6'88,"0"6"1,6 2-1,2 6 1,3 0 328,1-1 1,6 8 0,3-2-1,1 0-239,-1 1 1,-1-1 0,-6 0 0,-3 4-208,0 4 1,-5-2 0,-2 2-1,-3 1-303,-1 1 1,-7-2 0,-5-1 0,-8 2-1,-3 2 1,-3-1-1,-2-1 1,-2-1-1091,-2 1 1174,5-4 1,-4 5 0,7-3 0</inkml:trace>
  <inkml:trace contextRef="#ctx0" brushRef="#br0" timeOffset="16220">18008 5891 7361,'13'-8'-452,"-1"1"645,0 1 1,1 2-1,-2 3 560,-3-3-565,-2 2 1,-16 2-1,-2 9-6,-2 2 0,-4 1 1,1 1-1,2-1-99,1 0 0,2 2 1,1 1-48,3 2 0,-2 1 0,6-3 0,1 1-106,2 0 1,1-7-1,1-1 1,3 1-100,5-2 1,2-2 0,1-5 0,0 0 101,1 0 0,3-5 1,1-4-1,-3-2 36,-5-1 0,1-5 0,-6 1 1,-1 1-234,-2 1 0,-1 2 0,-1-1-252,-3 1 0,-14-1 0,-8 1 1</inkml:trace>
  <inkml:trace contextRef="#ctx0" brushRef="#br0" timeOffset="16807">18132 6090 8355,'13'-6'-240,"-1"3"1,0-4 0,1 1 323,-1-1 0,5 4 1,-1-3-1,1 1 315,1-3 0,1 2 0,7 1 0,3-1-132,4-2 1,4 2 0,5 1-258,3-1 0,9 3 0,5-3 0,7-1-87,9 0 1,2 0 0,8-3 0,5 3-1,2 0-14,5 1 0,-47 4 0,0-1 0,1 0 0,-1 0 0,48-3-168,0 3 0,-10 1 0,-3-1 0,-5-1 49,-7 1 0,-7-3 0,-12 2 0,-10 1-339,-8 2 0,-14 1 354,-14 0 1,-19-5 0,-15-2 0</inkml:trace>
  <inkml:trace contextRef="#ctx0" brushRef="#br0" timeOffset="17121">19248 5792 8549,'-8'-15'0,"1"1"1150,2 3-721,1 1 0,5 3-65,3 3-141,3 8-145,11 3 1,-3 2 0,6-1 0,2 1-41,5 2 0,-2 2 0,3-1 0,-4 2 0,-5 1-211,-3 2 0,-7 3-200,-2-3 1,-7 5-1,-4-1 1,-10 2-1,-12 3 1,-5 2-303,-5 1 1,-6 1-1,-5-1 347,-2 4 1,-7 3-1,-2 1 1</inkml:trace>
  <inkml:trace contextRef="#ctx0" brushRef="#br0" timeOffset="17931">14461 6288 8355,'2'-11'-391,"0"1"399,2 2 1,2 5 175,-2-1 0,-3 4 0,5 4-37,-1 5 0,-2 2 0,5 2 0,2 3 0,3 1 95,3 3 1,1-2 0,7 5-138,7 3 1,5 2 0,5-3 0,7-1 0,6 1 1,4 0 1,15-2-1,-2-2-66,8-4 0,5 1 1,6-2-1,5-1 1,3-2-100,-49-9 0,2 0 0,4 0 0,-1-1 0,42 0 0,-5 2-327,-11 2 1,-16 1-1,-16 5 1,-9-1-125,-9 0 0,-11 1 0,-6 1 0,-11 1 89,-9 1 1,-6 1 279,-12-5 0,-5 1 0,-2-1 1</inkml:trace>
  <inkml:trace contextRef="#ctx0" brushRef="#br0" timeOffset="18265">15416 6449 8355,'-12'-7'-134,"5"-4"0,1 9 470,6-7 0,2 7-96,2-3 0,3 5 0,6 5 1,1 3-98,-1 3 1,6 7 0,-7 2-1,2 4-103,0 1 1,-2-1 0,-1 1-97,-2 0 0,2 0 0,-4 0 0,1-1-103,0 1 1,-5 0 0,1-2 0,-4 0 0,-3-3-185,-1 2 0,-10 0 0,1 0 1,-5-2 119,-4-2 0,2 2-240,0-3 1,-1-1-1,-4-3 1</inkml:trace>
  <inkml:trace contextRef="#ctx0" brushRef="#br0" timeOffset="18657">16334 6809 8355,'0'-13'-157,"0"1"0,1 5 0,2 2 344,1-1 0,6 3 1,-2-3 256,3 0 0,-3 2-301,1 4-117,-7 0 1,-3 5-1,-10 2 1,-4 2 5,0-1 0,-3 1 1,1 5-1,2 0 1,3-3-4,3 0 0,0 0 0,5 1-70,1 1 0,3-2 1,4-3-1,4-4-27,3-2 0,3-2 0,3 0 0,2 0-11,0 0 1,3-6 0,-4-2-1,0-4 7,0-5 1,-3 2-1,-5-4 1,-3 1-80,-2 2 1,-2 3 0,-7 0-1,-4 2-271,-3 3 1,-7-2 0,-2 6-457,1 1 798,-4 2 0,-2 7 0,-7 0 1</inkml:trace>
  <inkml:trace contextRef="#ctx0" brushRef="#br0" timeOffset="19134">16545 6871 8355,'-13'-6'-969,"2"4"1121,3-7 1,3 5 0,6-3 0,3 0-1,6 1 1,5-3 0,6 1-30,2 0 1,3-1 0,3-4-1,4-2-90,3-2 1,7-5 0,2 1 0,3-2 20,2-2 0,5-4 0,4-1 0,6-2-70,5-2 0,5-4 0,1 0 0,1-2 31,0 0 1,-1 4 0,4-5 0,-7 4-116,-4 3 1,-9 4 0,-9 7-66,-8 2 1,-7 3-1,-14 6 1,-4 1-260,-6 2 0,-9 4 0,-4 6 89,-10 3 1,-7 9 0,-7 6 0</inkml:trace>
  <inkml:trace contextRef="#ctx0" brushRef="#br0" timeOffset="19490">17066 6412 8355,'0'-12'163,"1"3"35,3 1 0,-1 1 1,5-1 38,2 4 1,2-2-1,3 2 1,3 1-144,2 2 1,-4 1-1,5 0 1,1 0 140,1 0 0,2 0 1,-2 0-386,-2 0 1,3 4-1,-5 2 1,0 1-1,-2 1-195,-4-1 0,0 4 1,-2-3 88,-3 3 1,-2 6 0,-6 0-1,-2 1 1,-3 2-183,-8-1 0,0 2 1,-8 3-348,-1 1 721,4 0 0,0 0 0,6 0 0</inkml:trace>
  <inkml:trace contextRef="#ctx0" brushRef="#br0" timeOffset="21270">18058 5742 6318,'0'9'-5,"0"-1"1,1-5 0,3 1 104,5-3 0,-3-1 642,3 0-495,-6 0 1,1-1-161,-8-3 0,1-3 0,-4-6 0,0 0 24,0-4 1,4-2 0,-2-8-1,1-1-66,0-6 1,-1-7 0,5-4 0,2-5-92,2-4 0,-1-10 1,5-9-1,2-2-6,1-2 0,1-6 1,-1 2 33,-3 0 1,2 5 0,-6 7 0,0 3 0,0 8-6,0 11 1,1 7-1,-5 15 1,0 6-177,0 4 1,-6 9 0,-1 6-193,0 7 1,2 10-1,5 5 215,0 5 0,0 5 0,0 5 0</inkml:trace>
  <inkml:trace contextRef="#ctx0" brushRef="#br0" timeOffset="21632">17959 5234 8355,'-13'0'-581,"1"0"41,5 0 635,1 0 1,6-2 127,0-2 1,6 3-1,2-5 1,3 1-119,2-3 0,-2 1 0,-2-2 0,0 1-157,0 1 0,1-4 0,-1 4 0,0-1 0,0 0 1,2 1 0,2-3-125,-1 2 1,1 5 199,-1-1 0,-1 4 0,-1 3 1,-2 2-22,2 2 1,-4 6-1,3 5 1,0 0 4,2-1 0,3 4-613,3-4 0,-3 5 0,3-3 1</inkml:trace>
  <inkml:trace contextRef="#ctx0" brushRef="#br0" timeOffset="22198">18157 4539 8355,'6'-7'-333,"-5"-4"566,3 3 1,-1 3 0,1 0 0,3 5-83,0 5 1,8 0 0,-1 5-1,2-2-72,2 2 0,4 2 1,0 3-1,6 2-9,5-2 1,3 0 0,1 0-1,1 3-28,4 1 0,-1-2 0,7 4 0,3-1-82,0 0 1,6 2-1,1-4 1,4 2 16,4 6 1,-3-1 0,3 4-1,-2-1-17,-2 1 0,0-2 0,0 6 0,0 0-48,0-1 1,-1 0 0,-4-5 0,-3 2 55,-3-1 1,-1-2-1,-1-3 33,1-2 1,-5 1 0,1-5-1,2-2 1,2-1-15,-1-2 0,11 0 0,-9 1 1,-2-1-77,1 1 0,-5-5 0,-2 0 0,-9 2-217,-6 1 1,-6-3 0,-11 0-1,-3 2-132,-4 1 1,-5 1 0,-6 1 0,-7-1 343,-3 1 1,-10-1-1,-4 0 1</inkml:trace>
  <inkml:trace contextRef="#ctx0" brushRef="#br0" timeOffset="22632">19248 4899 8355,'-5'-7'-1360,"4"2"1375,-5 5 439,6 0 0,0 5-266,0 3 1,0-1-1,0 1 301,0 2 0,0-3-91,0 1 1,4 1 0,2 3-150,1 0 1,-3 1-1,4-1-61,2 1 0,-1 0 0,1 2 1,-2 3-142,2 2 1,1-5 0,1 3 0,1-2 0,-1 2-304,0 2 0,-1-5 1,-1 1-1,-3-1-91,-1 2 1,-2-3-1,-4 2 1,-3-1-253,-5 2 0,-8-2-165,-12 6 0,-10-1 0,-6 5 0</inkml:trace>
  <inkml:trace contextRef="#ctx0" brushRef="#br0" timeOffset="25145">17103 7069 8355,'0'-8'305,"0"0"0,-2 0-136,-2 1 1,4 1-1,0 6 1,7 0 0,4-1-1,3-2-190,3-1 0,-2-6 1,4 2-1,0-3 1,-1-1-1,0-1 1,-3 1-24,-1-1 1,-7 1-1,-2 0-38,1-1 1,-6 1-1,0 1 1,-7 2 0,-4 4-1,-3 1 1,-1 0 6,-1 1 158,-6 7 0,2 3 0,-5 7 0,1 1 0,-1 3 113,0 1 0,2 3 1,2 6-127,4 1 1,9 0 0,4-5-120,3 1 1,3-4 0,7-2 0,7-2 0,8-5-304,5-2 1,6-8 0,8 1 0,0-6-760,0-5 664,3-3 0,-2-7 0,6-1 1</inkml:trace>
  <inkml:trace contextRef="#ctx0" brushRef="#br0" timeOffset="25901">15056 8855 8355,'13'0'-656,"-1"0"1,1 6 0,-1 1 0</inkml:trace>
  <inkml:trace contextRef="#ctx0" brushRef="#br0" timeOffset="27300">15429 8954 8355,'-7'-8'802,"2"0"-560,4 5 0,2-2 0,4 5-242,3 0 1,-1-2 0,1 0 0,0-4 9,-1-1 0,4 0 0,-4-2 0,1 0-120,1 0 0,-5-6 1,3-2-1,-2 2 25,-2 1 0,-2 2 0,-2 1 0,-3 1 44,-4 2 1,-3 1 0,-2-1-1,-1 3-30,-2 4 0,-2 1 0,-4 1 0,3 4 102,1 3 0,-4 7 1,2 3 24,1 1 0,1 2 0,6 4 0,1-2-56,2-2 1,4 5 0,6-4 0,3-1 0,6-2-212,5-4 1,6-1 0,8-3 0,4-3 10,3-4 1,2-2 0,2-2 0,2-2-57,-2-2 0,-3-1 0,-3-5 0,-2 2 162,-2-2 0,-5-1 0,-6-1 0,-1-1 108,-3 1 1,-2 4-1,-4-1 1,-2 0 5,-1-2 1,-2 2 0,-4 1 0,0-1 500,0-3 1,0 4-24,0 0 0,0 0-199,0-5 1,-1 6 0,-4 3-180,-3 3 1,-3 1 0,-1 1-1,-1 3-49,1 5 0,0 2 1,-1 1-1,1 0-62,-1 1 1,1 3 0,0 1 0,-1-2-231,1-1 1,3 2 0,3 1 98,0-2 0,3-2 0,6-4 0,3-2-50,0-1 0,7-2 0,5-6 1,1 0 53,3-3 1,-3-6 0,2 0 24,1-4 1,-4-7 0,0 3-1,-3-2 62,-2 1 0,2-1 1,-8-4-1,-1-1 1,-1-2-2,-4-1 0,-1-4 0,0 3 0,0 0 45,0-1 1,-1 7-1,-2 4 1,-3 2 132,-1 3 1,3 3 0,-4 4-76,-2 3 0,4 5 0,-1 6 0,1 5 14,3 4 1,1 7 0,-1 0 0,-1 4-45,1 3 1,2 4 0,1-2 0,1 0-42,3 4 0,3-5 0,5-1 0,1-3 33,-1-1 0,6-6 0,3-2-153,2-3 0,2-7 0,0-3 0,0-3 0,-2-1 107,-2 0 0,2-10 0,-2-3 0,1-4 82,-1-1 1,-4 0 0,-6 2 0,-1-4-65,-2 1 1,-5-3-1,1 6 1,-2 0 3,-2 3 0,-6 0 0,-2 2 0,-3 3-11,-2 4 0,1-2 0,0 2 0,-1 1 35,1 2 0,4 2 0,1 4 1,0 1-54,0 1 1,4 4 0,-1-2-43,3 2 1,1 1-1,1 0 1,2 1 0,2-1-23,2 1 1,1-5-1,6-1-108,3-2 0,1 4 0,2-5 195,-3-1 0,-7-2 0,-2-2 202,1-4 1,-2 3 0,2-7 31,0 0 1,-3 2-1,-1 0 6,1 1 1,-3 4-227,5 6 1,-5 4 0,1 7 0,-3 3-36,-1 1 1,4 6 0,0 4 13,-1-1 1,-2-2 0,-1-1 0,0 1 0,0 1 14,0 2 0,0 0 1,0-4-1,0 0 0,0-2-2,0-2 1,0 1-41,0-5 1,-5-2 0,-3-6 0,-3-2 0,-2-1-1,1-3-277,-1-2 0,1-5 0,0-2 10,-1-1 1,1-2 0,-1-8 0,2-2 69,3 0 1,-3-10-1,4 3 1</inkml:trace>
  <inkml:trace contextRef="#ctx0" brushRef="#br0" timeOffset="27842">16458 8905 8337,'-8'-6'0,"-1"-1"-130,0 1 148,3-5 1,1 8 0,6-4 0,3 0 0,4 0 0,4-1 0,0 0-147,0-1 0,1 2 0,-2-2 0,-2 1-5,0-2 0,-7 3 1,3-1 69,-4-2 0,-2 5 0,-2-1 74,-1 1 1,-6 3 0,2-2-18,-3 3 1,2 6-1,1 3 35,-1 3 1,3 6 0,2 0 0,3-2-84,1-2 0,4 1 0,1 1 0,2 2-51,3-2 0,5-5 0,3-3 1,0-2 20,0-2 0,2-2 1,-3-1-1,-1 0 145,2 0 1,-4-5 0,3-3-5,-4-4 1,-4 0 0,-2 0 0,-2-1 0,-2 1-3,-2-1 1,-1 1 0,0 0 0,0-1 5,0 1 0,0-1 0,-1 1-28,-3 0 1,1 5-1,-4 1-11,1 1 1,2 5-1,4 0-29,0 7 0,2 4 1,2 1 5,4 0 1,0 1 0,3-1 0,3 1 0,1-1-11,3 0 0,-4-1 0,3-1-9,-4-2 1,4 1-1,-2 3-38,-4 0 0,-4-3 48,-7-1 0,-6-5 0,-2 1-104,-3-3 0,-1 1 0,-1 0 0,1 3-138,0-3 1,-1 0 0,1-2 0</inkml:trace>
  <inkml:trace contextRef="#ctx0" brushRef="#br0" timeOffset="28243">17202 8372 8355,'-12'-25'0,"5"1"1068,3 4-501,2 7-476,2 2 0,0 17 0,0 1 0,0 8 3,0 4 1,0 7-1,2 7 1,0 3-105,3 1 0,-1 5 0,-4 0 0,0 3-72,0 1 0,0-1 1,0-1-92,0-2 0,0-6 0,0-7 0,1-4 0,2-4 57,1-5 1,1-3 0,0-5 153,3-4 1,-1-3 0,0-2 0,0-3-83,-1-4 0,3-5 0,3-2 0,0-3-70,1-1 1,-1-1 0,1 0 0,-1 2 22,0 0 0,1 4 0,-1-1 0,1 5 52,-1 6 1,0-1 0,1 2-8,-1 4 1,-3 5-1,-3 6 1,0 1-209,-3-1 0,-1 5 1,1 1-723,1 1 818,1-4 1,6 8-1,2-3 1</inkml:trace>
  <inkml:trace contextRef="#ctx0" brushRef="#br0" timeOffset="29281">17785 8744 8355,'4'-13'32,"0"1"1,0-1 0,0 1 786,1 0-503,-1-1 0,-6 2 0,-2 3 0,-4 4-403,-3 2 0,-1 4 0,-2 2 0,-1 6 0,-3 3 1,0 5-1,-2 0 0,3 1-322,-1 1 0,-2-1 0,7 3 1,2-3 271,0-1 1,5 3 0,2-4 0,3-2 15,1-2 0,1-6 0,3-2 1,6-4 49,5-1 1,-1 0 0,4-1 0,-2-4 117,1-3 1,-1-3 0,-3-3 0,-1-1 96,0-1 0,-1-5 1,-2 3-57,-5-1 0,-1 4 0,-1-2 0,2 3 0,-1 2 156,-1-1 0,-2 5-130,0 0 0,1 5-123,3-1 1,-3 8-1,4 4 1,-4 3 12,-1 2 0,4 3 1,2 1-1,-1-2-159,1-1 1,3-2-1,0 1 1,2-1-232,1 0 1,0-1 0,1-1-1,-1-3 194,1-1 1,4 3-1,3-2 1</inkml:trace>
  <inkml:trace contextRef="#ctx0" brushRef="#br0" timeOffset="29282">17959 8706 8355,'0'-12'0,"0"0"-202,-6-1 0,5 5 281,-3 0 99,2 5 0,2 3 1,0 8-1,2 3-106,2 2 1,-3-1-1,3 2 1,-1 1 0,0 2-1,2-1 1,1 1-108,-1-1 1,5 1 0,-2-5 0,3-1 0,2-1-48,-1-2 0,0-5 0,1 1 0,-1-3-336,1-1 0,-2-5 399,-3-4 1,2-2-1,-6-1 1,-2 0-1,0-1 125,-2 1 1,0-1 0,0 1-103,0 0 0,0-1 22,0 1 0,0 4-114,0-1 0,0 8 0,0 1 75,0 7 1,5 4 12,4 1 1,2 1 0,1-1 0,0-1 0,1-1-5,-1-2 0,1-4 0,0 3 0,3-1 26,0-4 0,2 0 1,-3-2-1,2-2 42,-2-2 1,-1-1 0,-3-5 0,-2 2 73,0-2 1,-7-1-1,2-1 1,-2-1-97,-2 1 0,0-1 1,-2 1-57,-2 0 0,-3 5 0,-5 3 1,0 2 21,-1 2 1,5 0-1,1 2-45,2 2 1,-4 7 0,5 7 0,0 1-7,-1 3 0,3 0 0,-1 0 0,5-1 0,5-1-264,4 0 0,0-2 1,9-7-1,4-3-88,3-4 0,5-3 0,5-1 0</inkml:trace>
  <inkml:trace contextRef="#ctx0" brushRef="#br0" timeOffset="30025">19211 8558 8355,'8'-13'-52,"-1"1"123,-1-1 0,-3 7 0,-7 0 0,-5 2 0,-3 0 0,-3 1 120,-2 2 1,1 5 0,2 1 0,-1 2-72,-2 3 1,-4 1 0,5 1 0,1 1-67,1-1 1,2 6-1,1 3 1,1 1-223,2-2 0,5 4 0,0-5 0,6 2-149,5-1 1,5-4 0,4 0 0,7-4-11,3-3 1,8-4 0,-2-5 0,3 0 95,1 0 1,6-7 0,1-4 0,-1-4 145,-6 0 1,3-4 0,-7-1 119,-3 1 0,-4-3 0,-5 4 0,-4 0 0,-5 0 95,-4 3 0,-2 1 1,-8 2 1,-2 0 0,-3 5 1,-6 1-1,-3 2 234,0 0 0,-5 0 1,5 4-1,0 1-158,3 3 1,-4 2-1,2 3 1,3 0-219,2 0 1,3 4-1,-1 2 1,4 1-225,2 0 0,2-3 1,0 0-1,2-1 63,2 1 1,-1-1 0,5-1 0,1-3 11,2-4 1,-2-2 0,-1-2 147,2 0 1,-3 0 0,1-2 156,1-2 1,-3 2 0,-2-7 244,-3 0 0,4-2-135,-1-2 0,0 5-87,-4 0 0,5 6-203,4 2 0,2 4 0,1 6 0,0-2-185,1 2 1,-1 0-1,2-1 1,1-2-282,2-1 0,5 2 0,-2-4 0,3-1 414,-3-2 0,4 5 0,-5 1 1</inkml:trace>
  <inkml:trace contextRef="#ctx0" brushRef="#br0" timeOffset="30571">19819 8570 8355,'0'-12'-151,"-4"3"-77,0 1 1,-2 4 774,2-4 1,1 5-119,-5-1 0,5 8 0,-1 6 0,3 5-273,1 5 0,0 4 0,0 2 0,1 3-147,3 4 1,-1 3 0,4 1-102,-2 0 0,1 2 1,-3 1-1,1 1 1,-1-2-271,-2-5 0,3 1 0,0-6 1,-1-2-393,-2-1 1,-1-6 370,0-4 0,-1-8 230,-3-3 0,-2-10 1,-3-4-1,0-6 66,0-6 1,3-2 0,1-2 0,1-1 28,-1-3 0,1 1 0,4-5 0,2-1 48,2-2 1,-3-6-1,5 0 1,-1-1 141,4 0 0,2 6 0,1 7 199,0 3 1,-3 1 0,0 11 0,4 3 0,2 3 34,0 4 1,-1 1-1,-2 4 1,1 0-101,-1 0 0,0 5 1,1 4-1,-2 2-248,-3 1 1,-2 5 0,-6 0 0,-2 3-362,-2 2 0,-3 0 1,-5 0-1,-1-3 26,1-1 1,0-1-1,-2-5 1,-1 0-169,-2 1 1,2-5 0,5-1-162,2-1 646,0-2 0,1-4 0,1 0 0</inkml:trace>
  <inkml:trace contextRef="#ctx0" brushRef="#br0" timeOffset="31447">20352 8545 8355,'-12'-11'0,"-1"3"196,7-3 0,-5 10 0,2-4 1,-2 4-1,-1 1 0,-1 0 1,1 1-68,0 4 0,3 1 0,1 7-265,-2-1 1,4 1 0,-1-1 0,1 2-1,3 1-143,2 1 0,1 1 1,0-5 52,0 1 1,6-2 0,2-3 0,3-4-113,1-2 0,1-2 0,-2-2 349,-3-2 0,3-3 0,-3-5 147,3-1 0,-4 1 0,-1 1 0,-2 1 484,0 2 0,0 0-332,-4-5 1,1 7-288,4 1 1,-4 5 0,4 3-176,1 1 0,-5 6 0,5-2 0,-1 3 1,4 2-453,2-1 0,1 0 0,0-1 348,1-2 0,5 7 0,1-2 0</inkml:trace>
  <inkml:trace contextRef="#ctx0" brushRef="#br0" timeOffset="31448">20662 8508 8355,'0'-12'0,"0"-1"0,0 1 581,0-1 0,-5 7-525,-3 1 0,1 5 1,-2 6-1,1 5 0,1 4 1,2 2-1,1 1 0,-1 1-307,3 0 1,0 0-1,2-3 1,0 0-136,0-1 1,0-1 0,2-2-1,3-1 9,8-2 0,-1-4 0,6-5 0,-2 0 286,1 0 1,4-1 90,-5-3 0,6-3 0,-2-6 0</inkml:trace>
  <inkml:trace contextRef="#ctx0" brushRef="#br0" timeOffset="31449">20824 8570 8355,'5'-12'-70,"-4"-1"625,5 1-278,-6 5 0,0 3 0,0 8-188,0 4 1,4 3 0,2 2 0,0-2-362,4-3 0,1 3 1,2-3-1,-1 2-1875,0-2 1881,6-2 1,2-1-1,4 2 1</inkml:trace>
  <inkml:trace contextRef="#ctx0" brushRef="#br0" timeOffset="31450">21022 8409 8355,'-17'-20'350,"1"4"0,-1 4-332,5 3 0,0 0 0,-1 5 153,1 1 0,5 3 0,4 4-1143,6 4 0,4 3 0,5 2 0</inkml:trace>
  <inkml:trace contextRef="#ctx0" brushRef="#br0" timeOffset="32615">21183 8186 9128,'-1'-17'518,"-3"0"0,4 2-715,0 7 0,4 4 0,5 8 0,-2 6 352,-1 5 0,4 4 1,-4 6-223,1 0 0,3 4 0,-6 1 0,-1 2 0,-2 1-180,-1-2 0,0 5 1,0-4-1,-1 1-119,-3 0 0,2-5 1,-2-1-1,3-5-469,1-5 713,0-3 0,5-2 0,2 0 0</inkml:trace>
  <inkml:trace contextRef="#ctx0" brushRef="#br0" timeOffset="32616">21084 8483 7853,'12'0'47,"1"0"0,5 0 1,2-1-1,4-2 1,1-1 150,-1 1 1,1 2-1,0-1 1,0 0 0,-2-2-1,-2 1 1,-5 1-163,-2 2 0,-1 0 1,-2 2-103,-3 2 1,-3 3-1,-5 5-184,0 1 0,0-1 1,0 0-1,0 1 42,0-1 0,0 1-1020,0-1 974,6-5 0,6 4 0,8-4 1</inkml:trace>
  <inkml:trace contextRef="#ctx0" brushRef="#br0" timeOffset="32617">21555 8272 8355,'-15'-19'-47,"3"3"0,-3 3-600,6 5 0,4 8 0,1 8 61,2 3 586,8 7 0,1 1 0,5 6 0</inkml:trace>
  <inkml:trace contextRef="#ctx0" brushRef="#br0" timeOffset="32618">21642 8545 8355,'-7'-1'606,"3"-3"0,4-2 0,4-3-196,4 0 1,5 5 0,2-3-417,2 2 1,5-5 0,-2 3 0,4-1 0,-1 1-202,-2 2 1,-3-5 0,-6 2-318,1-3 1,-2-2 0,-3 1 121,-4-1 1,-8 5 0,-4 1-1,-3 2 302,-2 2 0,1 2 1,-2 1-1,-1 1 236,-2 3 0,1 3 0,3 5 1,1 2 60,0 3 1,0-2-1,3 4 1,2 0-76,1 1 1,4 0-1,6 4-204,4-3 1,4-2 0,5-5-1,4-1 29,2-2 0,2-6 0,0-1 0,-2-3 1,-1-2 142,-1-3 1,-5-3 0,4-6 0,-2 1 35,-3-1 0,-1-3 0,-2-2 0,0 0 0,1 0 29,-1 3 1,-4-3 0,-1 0-222,-1-1 0,-1 4 0,-2-2 0,1 3-613,-1 2 438,-7 5 1,-2 3-1,-2 8 185,4 4 0,3 3 0,1 2 1,0-1 113,0 1 1,1 3 0,2 1-1,1-2 1,5-1-1,0-2 1,2 0 49,1 1 0,-1-1 0,-1-1 1,-3-1-64,-2-2 0,-1-4 1,-5 3-1,-3 0-147,-4 0 1,-5-4 0,-2 2 0,-3-1-588,-1 0 1,-7 6-1,-6-3 1</inkml:trace>
  <inkml:trace contextRef="#ctx0" brushRef="#br0" timeOffset="33056">22969 8260 8355,'7'-12'0,"-3"-1"0,-2 1-41,-2-1 1,-2 5 0,-2 1 0,-4 2 0,-3 2-1,-3 2 209,-3 1 1,0 0 0,-6 1 0,3 3-1,-2 4 1,-2 3 0,0 3 0,0 3 0,2 3-1,3 4 1,1 1 931,3-1-1186,6 1 1,4-1 0,5-2-1,1-3 1,5 0 0,6-2-1,7-2-969,5-4 525,6-7 1,1 2 0,3-6 5,-1 0 1,-5 0-1,2 0 1</inkml:trace>
  <inkml:trace contextRef="#ctx0" brushRef="#br0" timeOffset="33579">23527 7913 8355,'0'-18'-150,"-1"4"0,-2-3 339,-1 4 1,-2 2-1,2 2 1,-4 4 0,-3 1-1,-1 0 1,-2 2-1,-1 5-5,-2 5 0,-5 9 0,1 5 1,-1 4-1,0 6 0,3 2 0,1 8 1,3 3-1,1 7 0,2 3 1,-1 5-58,1 0-206,5-9 0,-3 7 0,6-8 0,3-1 0,4-2 0,6-5 0,7-5-408,4-4 138,4-3 0,5-6 1,1-5-1,0-5-1015,0-5 816,-1-6 0,-4 3 0,0-6 0</inkml:trace>
  <inkml:trace contextRef="#ctx0" brushRef="#br0" timeOffset="33950">23602 8372 8491,'-2'-11'0,"0"1"290,-3 2 0,3 1 0,6-2 0,4 4 0,3 1 0,1 0-310,1 1 1,-1-3-1,1 1 1,-1-1-1,-1 0-69,-3-1 0,3 2 0,-4-3 1,0-1-1,-3-2-1008,-2-2 993,-2 1 0,0 3 0,-2 3 0,-2-1 1,-5 1-1,-5 1 0,-3 2-5,2 2 171,-4 1 0,-1 5 1,-3 3-1,2 3 1,5 3-1,2 3 1,2 2 75,-1 0 16,6 5 1,2-5 0,5 4 0,1-1 0,5-2-1,5-2 1,5-3-341,4-1 92,6-2 1,1-5-1,6-3 1,2-3 57,1-1 0,0 0-726,-3 0 0,2-11 0,-3-2 0</inkml:trace>
  <inkml:trace contextRef="#ctx0" brushRef="#br0" timeOffset="34238">23912 7863 8778,'8'-11'0,"0"3"0,2 4 629,1 2 0,3 4-395,2 2 1,-2 3 0,4 6-1,-2 5 1,2 6 0,0 5-1,0 2 1,-1 5 1258,1 4-1482,-10 4 0,8 7 0,-9 3 1,0 3-1,-3-1 0,-4-2 1,-4-3-664,-4-2 184,-3 1 1,-6-6-1,1-3 1,-1-2-179,-1-2 1,1-5-1,-6-5-177,3-4 0,-1 0 0,-4-4 0</inkml:trace>
  <inkml:trace contextRef="#ctx0" brushRef="#br0" timeOffset="34414">24631 8458 8355,'7'-5'1098,"-3"-1"0,-3 4-3026,-1 6 1205,0 5 1,-5-2 0,-2-1 0</inkml:trace>
  <inkml:trace contextRef="#ctx0" brushRef="#br0" timeOffset="58251">23044 9017 8355,'-7'-17'254,"3"0"0,4 2 0,4 3 0,5 2 0,6 2-126,6-2 1,8 3 0,6 1 0,4-1 0,8 1-1,4-1 1,4 2 0,5-1 0,4 3 0,7 1-1,0-1 1,2-1 0,-1 0 0,-2 0 0,-5-1-1,-4 3 1,-6 0-1649,-4 2 0,-4 0 0,-10 0 0</inkml:trace>
  <inkml:trace contextRef="#ctx0" brushRef="#br0" timeOffset="58543">23292 9054 8355,'12'-18'228,"0"4"1,6-3-1,4 8 1,5 1-1,3-2 1,2-1 0,5-2-1,5 1 412,8 0 1,5 3-634,3 1 0,-1 1 1,6-2-1,-5 2 1,-2 1-1450,1 3 0,-5 8 0,3 1 1</inkml:trace>
  <inkml:trace contextRef="#ctx0" brushRef="#br0" timeOffset="70068">14945 4676 7995,'0'-13'0,"0"0"0,0-4 0,0-2 56,0-1 1,0 1 0,0 4-1,0-2 1,0 2 0,0 1-1,0 2 1,0 0 0,0-1-1,-2 2 1,-2 2 334,-4 0 1,-3 7 0,-1-3 0,-1 5-362,1 5-4,-1 1 0,1 3 0,0 0 0,-1 4 1,2 2-1,2 1 0,2 1 0,1 1 1,3 1-1,2 3 0,1 2 0,0 0 1,0 1 25,0 0 1,6 0-1,0 0-80,1 0 0,3-1 1,-6 2-1,0 2 0,0 0 1,0-2-1,-1-1 0,-1 1 1,-2-1-1,-2-2-423,-2-2 0,1-2 0,-5 3 208,-2-1 0,-5-6 0,-1 1 0,-1-2 1,1-3-1,-1-1 0,1-3-1194,-2-2 1225,4-1 212,-10-4 0,5-5 0,-6-2 0</inkml:trace>
  <inkml:trace contextRef="#ctx0" brushRef="#br0" timeOffset="70347">14498 4949 8355,'11'-6'0,"-1"-2"0,-2-3-121,1-2 0,3 2 0,0 2 0,1 2 0,-1 0 378,1 0-351,4 4 0,-1-6 0,4 4 0,2 1-137,2-1 0,2 2 0,2-4 1,0 2-1,0 1 45,-2-2 0,-1-1 0,0-5 1</inkml:trace>
  <inkml:trace contextRef="#ctx0" brushRef="#br0" timeOffset="70848">14994 5048 8095,'0'-9'236,"2"3"-114,2 0 0,-1-2 0,5 2 0,2 1 1,-1-2-154,0 0 1,2 3-9,-3-4 0,-3 3 1,1-1-1,-2-1 1,0 0-18,-1-3 1,2 3 0,0-1 0,-4 0-264,-4 1 327,2 1 1,-10 6 0,2 0 0,-2 2 0,-1 0 0,0 4 133,-1 1-93,1 7 1,1-1-1,1 5 1,3-1 16,2-1 0,1 2 0,4-3 0,0 2 0,0-2 0,1-1 0,3-2 78,4 1-333,9-6 0,-2 0 0,6-5 0,1 2-193,1-1 0,2-3 0,0-4 4,0-4 0,5-9 0,2-2 1</inkml:trace>
  <inkml:trace contextRef="#ctx0" brushRef="#br0" timeOffset="75066">2443 6933 8355,'0'-12'-46,"2"0"0,2 4 1,5 4-1,5 3 0,4 1 1,1 0-1,3 0 0,3 0 1,4 0-508,4 0 1,9 0-1,2 0 1</inkml:trace>
  <inkml:trace contextRef="#ctx0" brushRef="#br0" timeOffset="75598">3820 6338 8355,'8'-36'135,"-1"3"0,-1 5 0,-4 6 0,0 6-71,-2 2 0,-2 3 0,-2 1 0,-4 3 0,-3 2 0,-3 2 0,-1 2 0,-2 1 0,2 1 0,0 3 0,0 4-190,-2 3 156,1 2 1,5 3-1,1 2 117,2 2 0,4 2 0,-3 5 0,1 5 0,4 2-30,0 5 0,6 2 0,2 1 1,-1 2-1,2 2 0,-1 1 1,1 2-558,0-3 262,-5 1 1,4-3 0,-6-2 0,1-5 0,2-4 0,1-4 0,-1-4-2265,-2-5 2126,-6 4 0,-2-10 0,-6 4 0</inkml:trace>
  <inkml:trace contextRef="#ctx0" brushRef="#br0" timeOffset="75898">3497 6772 8355,'5'-24'161,"-1"4"0,1 3 0,1 9 1,5 4-1,5 2 0,2 2 1,2 0-1,-1 0-454,3 0 1,1 0 0,2 0 0,0 0 0,1 0 0,2 0 0,2 0 0,0 0-102,1 0 1,-2 0-1,-5 0 1</inkml:trace>
  <inkml:trace contextRef="#ctx0" brushRef="#br0" timeOffset="76840">4192 6065 8355,'-6'-7'203,"-2"3"0,-3 2 0,0 4 0,3 2 0,4 6 0,2 5 0,2 7-11,0 5 1,0 1-1,0 5 1,2 1-1,1 4 1,2 2-1,1 1 1,-1 0-1,-1 2 1,0 1-264,0 0-186,1-1 0,-4-6 1,2 0-1,1-1-345,-1-3 0,2-3 0,-1-6 1,0-3-15,2-5 1,-5 3-1,5 1 1</inkml:trace>
  <inkml:trace contextRef="#ctx0" brushRef="#br0" timeOffset="76841">4576 6474 8355,'-12'-4'181,"0"0"1,-1 1 248,1 2 0,-1 2 1,1 2-1,0 2-146,-1 2 1,1 1-1,1 5 1,1-1-1,3 1 1,2 0 0,2 3-124,2 0-200,1 6 0,0-8 1,1 4-1,3-2 0,4 1 1,3-2-1,2-1-916,-1-2 792,1-5 0,-1 3 0,0-6-48,1-1 1,-1-2 0,1-2-1,-1-3 1,0-6 127,1-5 0,-1 0 1,1-5-1,-2 1 0,-2 1 1,-2-1-1,-1 0-85,-3-4 106,-2 6 1,-1-1-1,0 5 1,-1 1 0,-4 1-1,-2 1 1,-1 3-500,0 2 471,5 1 0,-4 4 1,6 0 82,1 0 0,3 0 0,9 0 1,0 0-1,1 0 0,-1 0 1,2 0 90,3 0 1,-4-5 0,4 1-1,-3 2 1,-2 0 10,1 2 1,-1 0-1,0 2 1,-1 2-1,-2 4 111,-5 3-186,-3-4 0,-1 8 0,0-3 1,0 2-1,0 0 0,0-2 0,0 1-2,0-1-72,0 1 1,1-5 0,4 0-26,3 2 0,3-5 0,1-1 0,1-2 0,-1-2 0,2-2 0,1-2 0,2-4-177,-2-3 0,3-1 0,-2-1 112,-1 1 1,-1 4 0,-1-1 647,-1 0-291,-5 3 1,-2 2-1,-5 8-113,0 4 1,0 3 0,2 2-1,2-2 1,3-1 0,1-2-1,0 1 293,2 2-458,1-4 0,3-1 0,1-6 0,1 0 0,0 0 0,-3-2 0,0 0-122,-1-2 220,-5-6 1,3 3 0,-6-5 0,-1-1-1,-2 1 1,-1-2 0,0-1-366,0-2 0,0 1 0,0 3 0,0 1-123,0 0 0,-6-6 0,0-2 1</inkml:trace>
  <inkml:trace contextRef="#ctx0" brushRef="#br0" timeOffset="78093">5730 6449 8759,'0'-19'0,"0"2"0,0 4 0,0 0 93,0 1 0,0-1 1,0 4-111,0 5 0,-6 9 0,-2 13 1,-2 0 16,2 0 1,-3 3-1,4-4 1,0 1-1,2 2 1,1-1-1,0 2 1,1-1-203,1 1 0,8-2 0,2 2 35,3-5 0,2-2 0,-1-1 0,2-2 0,1-3 0,2-4 1,-2-3-1,-2-1-56,0 0 265,-1-5 0,1-2 0,-2-5 0,-2-1 64,0 1 0,-2-1 0,1 1 0,-3 0 0,-1-1 1,1 1 689,-3-1-692,0 7 0,-2 1-64,0 10-53,0 1 1,0 3 0,0-1-1,0 2 1,1-1 0,3 1-11,4-2 1,4-5-1,0 1 1,2-3 0,1-1 92,1 0 0,5-5 1,-4-3-1,-1-2 1,1-1-1,-2 0 1,-3-3 189,-2 0 0,-7 1 1,1 0-312,-3 1 0,-8 1 0,-4 3 0,-5 3 1,-2 4-1,-2 1 0,1 0-1024,-3 0 897,4 6 1,-1-1 0,5 5 0,0-2-565,3 2 1,7 1 643,0 1 0,-3 6 0,0 1 0</inkml:trace>
  <inkml:trace contextRef="#ctx0" brushRef="#br0" timeOffset="78094">6189 6499 8355,'-2'-8'0,"0"-1"787,-2 0 0,-1-2 0,7 0 1,2 2-676,4 5 0,3 4 1,2 3-1,-2 2 1,-2 2-1,-2 3 0,0 1 1,-1 3-1,-1 1 1,-2 1-892,-2 0 277,-1 3 0,0-4 1,0 4-690,0-1 1086,0-7 0,2-5 0,0-8 1,4-2-1,1-4 116,2-3 35,-3-1 0,5-2 0,-3-1 1,2-2 151,-2 2 1,3 1 0,-3 2 0,3 1-202,2 3 0,-2 3 0,-3 10 1,-4 3-96,-2 3 1,2 1 0,0 1-1,-1-1 1,-2 2 0,0 1-1,2 2-2195,1-2 2068,6-7 0,-3 3 0,5-4 0</inkml:trace>
  <inkml:trace contextRef="#ctx0" brushRef="#br0" timeOffset="78095">6734 6387 8355,'-12'-12'2623,"1"4"-2345,3-1 0,-3 7-302,2-3 0,0 10 1,1 3-1,2 3 1,2 1-1,0 1 1,1-1-1,2 0 1,1 1-239,0-1 1,4 1-1,1-1 71,2 0 1,1-1 0,5-1 0,1-3 0,1 0 0,1-2-1,-1 2 223,-1 0 0,-1-4 0,-2 2 1,-2 0 33,0-1 0,-8 5 0,-1-2 1,-8 2-1,-7-3 0,-6 1-687,-3 0 445,5-4 0,-3 7 1,6-6-1,0-2-925,3 0 708,6-2 0,-4 0 0,4 0 0</inkml:trace>
  <inkml:trace contextRef="#ctx0" brushRef="#br0" timeOffset="78893">6945 6586 8016,'2'-11'0,"0"1"216,3 2 0,0 4 0,-1-3 1,3 0-1,1 0 0,1-1-194,0 1 1,-2-4-1,1 2 1,2-2-1,0-1 1,-1 0-1,-2-1 1,-1 1-234,-3-1 1,-2 1 0,-1 0-1,0-1 1,-1 2 0,-4 3-588,-3 4 793,-3 2 1,-1 2 0,-1 2 0,1 2 1,0 4 0,3 3 1,1 3-1,0 1 0,1 3 1,3 0-1,2 0 0,2-3 1,2 0 120,2 2 1,3-3 0,5 1-316,1-6 1,0 1 0,4-6 11,4-1 0,-2-2 0,1-2 1,3-3 123,0-5 1,-2-2-1,-2-1 1,-3 0-1,-3-1 113,-4 1 0,-2-2 0,2-1 0,-5-2 0,-3 2 0,-1 1 920,0 2-820,0 0 0,2 1 0,0 1 0,4 3 287,1 2-407,1 0 1,4 7-1,1 1 1,-1 2-1,1 1 1,-1 0-1,0 1-454,1 3 448,-1 1 1,-1 1 0,-1-1-32,-2-2 1,-5 2 0,1-3 0,-3 3 0,-1 1 0,0 1-143,0-1-67,0-5 0,2-1-190,2-6 1,-1 0-1,5 0 207,2 0 0,6-11 0,3-3 0</inkml:trace>
  <inkml:trace contextRef="#ctx0" brushRef="#br0" timeOffset="79874">7565 6300 8971,'-6'2'364,"1"2"0,4 4 1,1 7-1,1 2 0,4-2 1,3-1-1,3-2-327,1 1 1,1 3-1,-1-1 1,0-2-314,1-4 1,-1-2-1,-1 3 1,-1-3 0,-2-2 73,2-2 1,-1-3-1,0-4 1,-5-4-1,-3-3 1,-1-2-1,0 1 31,0-1 1,0 1 0,0 0 0,0-1 0,0 1 91,0-1 1,4 1-1,2 1 1,-1 1-1,2 3 1,0 1-1,3 0 1,1 1-28,1 2 0,1 0 1,0 0-1,3-1 46,0 1 0,5 2 1,-3 1-1,0 0 1,1 0-1,-1 0 1,0 0-109,-3 0 222,-1 0 1,-2 0 0,1 0 986,-1 0 329,0 0-1126,-5 0 0,-3-4 0,-8 0 1,-4 1-1,-3 3 363,-1 4-566,-1-3 1,1 11 0,-1-4 0,1 3 0,1 1 0,1 2 0,3 1-290,2 2 102,-5-1 0,9-8 1,-3 1-1,2 0-86,2 2 1,2-2-1,2-2 1,4-2-1,3-2 1,3-2-1,1-1 1,2-1-294,-2-3 1,3-2 0,-2-5 580,-1-1 0,-1 5 0,-1-7 0,-2 2 156,-3 2 1,-1 0 0,-5-2 537,3 0-576,-1-1 1,-4 8 0,0 5-1,0 7 1,0 4-2,0 1-295,0 0 1,0 1 0,0-1 0,1 1 0,3-2 0,5-2 0,2-2-1350,1-1 1192,0-2 0,2-4 0,1 0 128,2 0 0,5-6 0,-3-1 0</inkml:trace>
  <inkml:trace contextRef="#ctx0" brushRef="#br0" timeOffset="79875">8434 5866 8355,'0'-19'585,"-6"7"0,5 7 0,-3 11 0,2 6 247,2 8 0,4 3 1,0 3-677,-1 3 1,3-1 0,-1 5 0,1 1-392,-1 2 1,1 1-1,-3 1 1,1-3-1,-2 0 1,0-3-1,-2-2 1,1-3-1,2-2-1378,1-4 1,0 1 0,-4-6 1327,0 0 1,-5-8 0,-2-3 0</inkml:trace>
  <inkml:trace contextRef="#ctx0" brushRef="#br0" timeOffset="80287">8272 6300 8642,'-5'-4'0,"5"0"0,8 0 0,6 0 0,4 0 84,1 1 0,2 2 0,4-1 0,-1-1 0,3-1 1,-1 2-1,1 0 0,-2 2 0,-1 0 0,-5 0 88,0 0 53,-11 0 1,9 0 0,-10 2-92,0 2 0,-2 3 0,-5 5 0,0 0 0,0 1 0,0-1-620,0 1 1,0-1-1,2-1-920,2-3 0,-2 2 1122,7-6 1,-1 0 0,4-4 0</inkml:trace>
  <inkml:trace contextRef="#ctx0" brushRef="#br0" timeOffset="80288">8768 6077 8355,'-12'-4'172,"0"0"-342,-1 1 0,6 3 1,3 4-402,3 5 0,-5 7 0,-1 3 0</inkml:trace>
  <inkml:trace contextRef="#ctx0" brushRef="#br0" timeOffset="80864">8880 6288 8355,'4'-19'0,"2"2"204,1 3 0,-3 3 0,3 2 0,-2 0 0,-3 1-83,-5 1 1,-4 2-1,-6 6 1,1 3-1,0 3 1,-1 1-1,1 1 1,-1 0-1,2 2 1,2 3 55,1 3-284,5-4 1,-7 5 0,6-5 0,1-1-228,2 1 0,2-1 0,3 0 0,5-1 0,2-2-300,1-5 1,0-3 0,1-2 643,-1-3 1,1 1 0,-1-5-1,0-2 1,1-1 0,-1-1-1,1-1 1,-1 1 635,0-1-518,-5 1 1,4-5 0,-4 1 0,2 2 0,-1 3 0,0 3 813,-1-2-891,4 5 0,-8-1 0,5 6 1,2 2-1,-1 2 0,1 4 145,-2 3-207,-5 1 0,7 5 0,-5-1 1,1 0-1,1-1 0,-2 0 24,1 1 0,2 1 0,-4-5 143,-1 1-28,4-6 0,-5-3 1,5-8-1,0-5 1,-1-2-1,1-1 119,-1 0-222,-3-1 1,8-1 0,-2-1 0,2-1-55,1 1 0,4-3 0,1 2 0,-2 4 0,0 4 0,0 2 0,2 4-164,-2 0 242,-1 2 1,-3 6-1,-1 2 1,-3 4-1,-1 5 1,0 4 0,-1 3-569,-2 5 0,-1 4-519,-2 9 1,0-4-1,0 5 1</inkml:trace>
  <inkml:trace contextRef="#ctx0" brushRef="#br0" timeOffset="83444">2394 8545 9038,'-7'-12'237,"3"-1"0,2 5 1,4 1-1,3 2 1,6 2-1,6 0 1,3 0-1,7-1 1,4 2-1,5 0 1,1 2-1,-1 0 1,0 0-1,0 2-1894,2 2 0,2 3 0,-2 5 0</inkml:trace>
  <inkml:trace contextRef="#ctx0" brushRef="#br0" timeOffset="84690">10170 6263 8355,'4'-12'31,"0"-1"0,0 1 1,0 0-1,1-1 0,-3 1 1,1-1-1,0 1 1,1 0-1,-1-1 0,-2 1 1,-1-1-1,0 1 1,-1 1-1,-5 3 0,-5 4 24,-4 2 1,-1 12-1,2 4 1,-3 2 0,-2 3-1,0 2 1,1 4-1,1 2 1,1 0 0,2-4-1,4-4 1,6-1-1,3-3-737,1-1 0,5-7 728,3-3 1,8-4-1,0-4-11,-1-4 1,-1-5 0,-1-2 0,-1-1-1,0-1 1,1 1 86,-1-1 0,-1 1 1,-1 3-100,-2 1 1,-4-1 0,3 1-23,-1 0 0,2 3-9,-4 1 1,2 5 0,-4 1 0,2 4-7,-1 7 0,-1 2 0,-2 2 0,0 3-86,0 0 0,0 5 1,0-5-1,1 1-52,3 1 0,3-5 0,5 3 108,1-7 1,-1 1-1,1-6 1,-1-1 2,0-2 0,1-1 0,-1-1 0,1-3-8,-1-5 0,-1-2 1,-1-2-1,-3-4 1,-2-4 135,-2-2 1,2-3-1,-1-3 1,-1-3 48,-1 0 1,-2-7 0,0 0 0,0-2 29,0-2 0,0 2 1,0 3-1,0 2 0,0 3 1,-2 7 0,-2 8-24,-4 5 1,1 4 0,0 15-235,1 6 0,1 6 0,2 8 78,-1 3 0,0 3 1,4 6-1,1 2-37,3 2 1,2 1-1,5-4 1,0 3 0,3-2-193,0-2 0,4-3 0,-1-5 0,1-5-240,0-2 1,0-5 53,-1-1 0,-4-3 0,5-2 0</inkml:trace>
  <inkml:trace contextRef="#ctx0" brushRef="#br0" timeOffset="84955">10406 6065 8355,'-5'-13'86,"1"1"0,6 4 1,6 1-1,4 0 1,4 1-1,1-1 1,3 2-1,3-2 1,3 2-937,3-1 0,6-4 0,-4 4 1</inkml:trace>
  <inkml:trace contextRef="#ctx0" brushRef="#br0" timeOffset="86405">11038 6164 8998,'0'-12'-550,"0"-1"758,0 6 1,0 0 0,1 5 0,4-4 0,3 1 83,3-1 1,1-4 0,1 4 0,0-3-468,4 1 1,-3 0 0,2-5 0,-2 2 165,-1 3 1,-5-3-430,0 3 0,-5-3 0,1-2 0,-4 1 68,-4 0 1,-3 3 0,-5 2 423,-1 2 0,-3 1 0,-1 5 0,2 2 85,1 1 1,2 6 0,-1-1-1,2 5-62,3 3 1,-2 1 0,6-3 0,1 3-97,2 1 0,2-3 1,5 4-1,5-1-67,4 0 0,7-4 0,-2 1 1,0-7-68,1-5 0,4-2 0,4-2 145,-2 0 0,-1-2 0,-1-2 0,0-5 25,0-7 1,0 1-1,-2-4 1,-2 1-1,-5 2 42,-2-2 0,-7 2 0,-2-3 1,-1 1-100,1 3 0,-1-3 1,-4 2-1,-2 1 115,-2 1 0,1 5 0,-5 3 230,-1 0 0,2-2-166,-2 4 1,7 5 0,-2 7 0,2 3-61,2 2 1,6 3-1,2 2 1,3 0-135,1 0 0,5-1 0,-1-5 0,1 0-57,1 1 1,-4-5 0,2-1 66,-2-2 1,0 0 0,1-5-1,1 0 30,0 0 1,-4-6 0,-4-2 0,-2-3 1,-1-2 0,-3 1 0,2 0 0,-3-2 10,-1-3 0,0 3 1,0-2-1,0 2 8,0 2 1,0 3 0,0 1 26,0-1 1,2 3-21,2 2 0,-2 3 0,5 2 1,0 2-8,0 1 1,-3 5-1,5 0-68,0 2 1,1 1 0,-1 1 0,0-1-16,0 0 1,2 1 0,2-2 0,-1-3 46,1-4 1,-1-2-1,0-2 1,1 0-1,-1 0 33,1 0 0,-2-6 0,-2-1 0,-2-1 77,-1 0 1,-2-2-1,-4-5 1,0-2-79,0 2 0,0 5 0,-2 2 0,0-1 47,-2-2 1,-6 4 0,3 1 0,-1 2-15,0 0 1,3 0-1,-2 5 54,2 3 1,1 3-1,4 6 1,0 0-57,0 4 1,0-3 0,0 4-105,0-1 1,5-3 0,4 3-1,2-3-91,1-2 1,0 0 0,2-1-1,1-2 1,2-5 80,-2-3 1,3-1 0,-1 0-1,-2-1 164,-2-3 0,0-3 0,-2-6 0,-1 1 88,-2 0 1,-1-1 0,2-1 0,-2-1-50,-1-1 1,3-1 0,-2 5 0,2-1-61,-1 1 0,-4 1 0,3 1 0,0 3 51,0 2 1,-3 1-152,4 4 1,-5 1 0,1 3 0,-1 4 22,1 4 1,-3 0 0,3 0 0,-1 2 0,0 1 2,1 2 0,1 1 0,-2-3 0,3 1-22,1 0 1,-3-3 0,4 0 0,2-2 0,1-3 0,1-4-114,1-2 162,-7-2 0,5 0 0,-2-2 0,2-2 52,1-4 1,-4-3 0,1-3 0,0-1-9,2-2 1,2-3-1,-2 3 1,-2 1-50,0-2 1,-2 4 0,2-3-1,-2 4 33,-1 0 0,-1 6 1,-2 2-102,1-1 1,0 6-1,-4 0 68,0 7 1,0 1-1,0 3 1,0 3-49,0 0 1,2 0-1,0-2 1,4 1-126,1-1 1,1 0 0,4-1 0,2-1 80,3-2 0,-4-5 0,4 1 1,-3-4 116,-2-4 1,5-1-1,-1-7 1,-1 1 254,-1-2 0,-6-2 0,1 2 0,-1 1-26,-1-1 0,0 1 0,-4 0 73,1-1 0,1 1-129,-1-1 1,-2 8-1,2 5-284,-3 7 0,-1 9 0,0 6 0,0 6 114,0 5 0,0 0 0,0 3 1,0 2 67,0 1 0,2 4 0,0-1 0,4 1-247,1 0 0,-5 1 1,4-5-1,-2-4-90,0 1 0,-4-7 0,-7-3 0,-2-5 136,-5-3 0,-7-7 1,-1-7-1,-4-3-121,-3-1 0,0 0 0,3-1-314,-3-3 0,7-2 0,-1-3 45,3 0 0,-2-4 0,3-7 1</inkml:trace>
  <inkml:trace contextRef="#ctx0" brushRef="#br0" timeOffset="86820">11100 7032 8355,'-12'-5'436,"-1"2"568,1-5-306,-1 5-660,7-3 0,-4 8 19,6 2 0,1-1 1,7 5-1,4 2-56,3 1 1,1 1-1,-3 0 1,-1 1-77,2-1 1,1 1 0,0-1-842,-3 0-26,3 1 824,-9-6 1,5-3 0,-5-8 0,3-5-39,-3-2 0,1-7 0,0-1 172,1 0 0,6-5 0,-2 5 0,2 0 65,-2 2 0,3 8 1,-3 2-1,3 1-70,2 3 1,-5 2 0,-1 2 0,0 4-75,-1 3 0,-3 7 1,1 3-1,-1 1-142,1 3 0,-1-4 0,5 0 0,2-1-166,1-1 109,1-5 1,6 0-1,2-4 1</inkml:trace>
  <inkml:trace contextRef="#ctx0" brushRef="#br0" timeOffset="87796">11596 6983 8355,'7'-13'1593,"-1"1"-1153,-6-1 0,-2 5-363,-2 0 0,1 5 0,-5-1 50,-2 3 1,4 6 0,-1 3 0,0 5-273,0 3 1,-1 2 0,-3 4 0,1-3 0,3 1-1,2-2 1,0 0-387,0-3 0,3-1 1,0-3 333,4-3 1,1-3 0,6-5 0,0 0 0,2-1 64,2-3 0,-1-3 1,0-5-1,1-1 1,-2-1-1,-2-1 1,-2-1 113,-1 1-20,-2 1 1,-4 1 0,0 1 0,0 0 49,0-1 1,-4 5-1,-2 0 151,-1-2-101,5 4 1,-2 1-1,8 5-10,4 0 0,3 0 0,1 0 0,2 0-42,3 0 0,2 0 0,4 0-6,-2 0 0,3 0 1,-4 0-1,4 0 76,0 0 1,0-4 0,-2-2-1,-3 1 1,-1-2 248,-3 0 0,-2 3 0,-4-4 845,0-2-1139,-12 4 1,1 1 0,-10 5 0,0 1-6,-1 3 1,1 1 0,-1 6 0,1 2-114,0 1 1,-1 4-1,1 0 1,1 1-2,3 3 1,2-4 0,6-1-1,0-3-165,0-2 0,0 0 1,1-1 69,4-2 0,3-4 0,7-5 1,2 0-1,-2-1 102,-2-3 1,0-3-1,-1-7 1,1-1 108,-1-2 0,-1-5 0,-1 2 0,-2-4-22,2-1 1,-5 1-1,1-1 1,-2 0 34,0 0 0,1-4 0,-2-1 0,1-2-193,-1-2 0,-2 2 0,-1 2 0,0 3 165,0 8 0,0 4 0,-1 4 1,-3 3 191,-4 4 1,2 13-1,1 6-41,-1 3 0,5 10 0,-3-1 40,2 8 0,2-5 1,0 7-1,0-1 0,2 0-112,2 1 1,4-5-1,7-3 1,3-3-291,1-1 1,2-3 0,4-4 0,0-7 155,-1-4 0,1-3 0,0-4 0,-1-3 163,-4-5 0,2 0 0,-5-10 1,-2 1 56,-1 1 0,-7-5-178,-3 4 0,-3-3 0,-1 3 0,0 2 0,0 1 1,-1 2-48,-3-1 1,-3 2-1,-6 3 1,1 4 115,0 3 0,-1 2 1,-1 5-1,1 5 4,0 4 1,-1 7 0,10-3-38,1 0 0,2 5 0,1-4 0,3 3 1,4-1-473,5-2 0,13-5 1,1 1-1,4-5-1137,5-3 1159,1-5 0,6-3 0,3-7 1</inkml:trace>
  <inkml:trace contextRef="#ctx0" brushRef="#br0" timeOffset="88507">4043 8062 8355,'-12'-7'0,"-1"-4"-33,1 9 1,0-7 0,-1 4 0,1 3-1,-1 0 1,1 2 0,0 0 0,-1 0-1,1 2 420,-1 2 0,6-1 0,2 5 0,1 1 0,0 4-143,1 3 0,2 1 1,1 8-1,0 5 0,1 6-188,3 5 0,3 2 0,5 5 1,1-1-229,-1 0 1,1 8 0,-1-5 0,0 1-42,1 0 0,-2-3 0,-2-3 1,-2-3 28,-1-4 1,-2-5 0,-5-1 0,-2-3-46,-1-6 1,-6 1 0,0-8 0,-3-2 8,-4-4 0,1-1 0,2-4 0,-1-3-433,-2 0 1,1-2 566,3 0 0,-5-11 0,-1-3 0</inkml:trace>
  <inkml:trace contextRef="#ctx0" brushRef="#br0" timeOffset="89065">3671 8706 8355,'8'-5'115,"1"-3"0,0-3 1,4 0 284,3 2 0,-1-2 0,7 3 0,3-2-474,3 2 1,2 1 0,-1 4 0,3-1 0,1 2 0,0 0-959,1 2 0,2 0 0,1 0 0</inkml:trace>
  <inkml:trace contextRef="#ctx0" brushRef="#br0" timeOffset="89066">4229 8979 9985,'-7'-1'462,"3"-3"1,7 1 0,2-4 0,2 0-442,3 0 1,5-1-1,2-4 1,-2-1-178,-1 1 0,-2-1 0,0 1 0,-1 0 0,-2-1 0,-5 1 0,-3-1-60,-1 1 1,0 4-1,-1 1 1,-3 1 145,-5 4 1,-2 0-1,-1 4 1,0 2 27,-1 4 1,-2 4 0,1 4 0,3 2 50,0 1 1,6 1 0,1 5-1,2 0-19,2 0 1,0-4 0,3-2 0,4-1-66,5-3 1,5-1 0,-1-3 0,6-3-621,6-4 1,-1-2 167,7-2 1,-1-6-1,4-1 1</inkml:trace>
  <inkml:trace contextRef="#ctx0" brushRef="#br0" timeOffset="89588">4787 8334 9819,'0'-19'-56,"0"3"0,2 7 1,2 5-1,4 3 0,3 1 114,2 0 0,4 0 0,4 1 1,3 2 796,0 1 1,7 0-1,0-2 1,1 0-824,-3 2 1,-3 2 0,-2-3 0,-4 2-455,-3 2 0,-5 1 0,-4 5 201,-3-1 1,-4 1 0,-2-1-1,-4 2-34,-3 2 0,-4-1 1,-5 5-1,-2-1 0,0 0 1,-3-4 0,5 2-1,2-3-322,1-2 1,3 1-622,3-1 934,-3-5 0,9-2 0,-3-5 0</inkml:trace>
  <inkml:trace contextRef="#ctx0" brushRef="#br0" timeOffset="89589">5383 8434 8355,'-13'0'0,"1"1"232,-1 3 1,-3 3 0,-1 5-1,2 1 1,1-1 1109,2 1-1232,0-1 0,-1 5-233,1-1 0,1 2 1,1-3-1,3 2 1,2-1-1,1 1 0,-1-1-999,1-1 0,-5 5 0,2-1 1</inkml:trace>
  <inkml:trace contextRef="#ctx0" brushRef="#br0" timeOffset="89972">5717 8210 8355,'-6'-12'70,"-5"5"0,4-3 0,-6 6 599,1 2 0,4 6 0,1 5-199,1 6 0,2-1 1,4 4-1,0 0-318,0 3 1,0 2 0,0 2 0,0 0-34,0 0 0,4-1 0,2 1 0,1-1-70,2-4 1,2-2 0,3-5-1,1-2-357,2-3 0,1-3 0,-2-5 0,3-1 30,1-3 0,3-4 1,-2-8-1,1-1 154,-1-3 0,-3 0 0,-6-5 0,-1 0 149,-3 0 1,-2 0 0,-6 1 0,-2-1-95,-2 0 1,-4 2 0,-10 2-1,-5 6-1180,-5 5 1,-17 5-1,-1 5 1</inkml:trace>
  <inkml:trace contextRef="#ctx0" brushRef="#br0" timeOffset="90954">2381 10864 9190,'-4'-8'0,"1"1"0,5 2 2257,5 2-2289,9 2 0,3 1 0,6 0-257,0 0 0,7 0 0,4 0 0,5-2-827,3-2 1,-4 3 0,3-5 0</inkml:trace>
  <inkml:trace contextRef="#ctx0" brushRef="#br0" timeOffset="92720">3944 10530 8355,'0'-17'119,"-1"1"1,-2 0-1,-1 1 1,1 0-1,2-1 1,2 0-1,2 3-79,1 0 0,5 5 0,0 1 0,2 1 0,1 4 0,1 2 0,0 4 0,2 4 0,2 3 0,-2 2 0,0-1 0,1 0 0,0 1-797,-1-1 700,-1 1 0,-2 0 0,1 1 0,-2 0 0,-2-3 0,-2 0 0,-1 0 0,-3 1 22,-2 1 0,-1-8 118,0-5 1,0-5-1,0-9-57,0-3 1,4 2-1,2-4 1,-1 0 0,2 1-1,0-1-30,3-1 0,1 5 0,1-1-109,0 2 1,1 5-1,-1 3 1,1 0-1,-1 5 61,0 3 23,-5 5 1,4 6-1,-4-1 1,1 1-1,1-1 0,-5 0 0,4 1 0,2-1 0,1 1 1,1-2-1,1-3-85,-1-4 1,0-3 0,1-1 175,-1 0 1,-3-1 8,-1-3 0,-5 1 0,1-5 0,-3-2 0,-1-1-33,0-1 1,4-2 0,0-1 0,0-2-28,2 2 0,-1 1 0,5 2 0,-2 0 0,2 1 0,1 2-71,1 5 36,1 3 0,-1 2 0,1 3 0,-1 6 1,0 4-1,0 2-41,-4-1 110,3 5 1,-6-5 0,5 4-1,-2-1 1,2-3 0,1-1-1,1-2 0,1 1-128,-1-6 0,2-2 0,1-5 97,2 0 1,0-1-1,-1-3 1,2-5 0,-2-2 63,-2-1 1,1-5 0,-7 0 0,2-1 0,0-2 0,-4 2-1,0 0 53,-3 3-140,-2 2 1,-2 4 0,-3 2-1,-5 2-41,-2 2 0,-1 2 1,0 1-1,-1 0 0,1 1 1,-1 3-1,1 5 0,0 2 1,-1 1 1,6 0-1,3 1 1,3-1-46,1 1 0,0-1 0,0 0 1,1 1-1,3-2 0,4-3-119,4-4 0,0-2 1,0-2-1,-1-2 272,-2-2 1,0 1-1,-3-5 1,-1-2 0,1-1-1,-3-1 576,-2 0-258,4-1 1,-3 5 498,2 0-860,-3 5 0,3 3 1,2 8-56,1 3 1,0 2 0,2-1 0,0 0 0,0 1 0,2-1 0,2-1-455,-1-3 0,5 3-133,-1-2 1,6 2-1,-2 1 1</inkml:trace>
  <inkml:trace contextRef="#ctx0" brushRef="#br0" timeOffset="92941">5197 10269 8355,'-7'2'-28,"4"2"0,6 3 1,5 1-1,3 0 165,1 2 0,5 2 0,-1 2 0,1 0 0,0-3 0,-1 0 0,1 0 0,-1 1 0,1 1 0,-2-2-2515,-1-3 1885,-2 3 240,0-4 1,1 5 0,-1 1 0</inkml:trace>
  <inkml:trace contextRef="#ctx0" brushRef="#br0" timeOffset="93161">5445 10120 7958,'-2'17'0,"-3"1"0,-6 2 0,-6 5 0,-1 4 0,-1 1 0,1 2 0,0-1-42,3-1 0,-3-1 1,3-4-1,3-2 1,2-1-1,2-3 1,1-1-443,3-3 1,-3-1 0,0-1 0</inkml:trace>
  <inkml:trace contextRef="#ctx0" brushRef="#br0" timeOffset="93941">7231 9612 8355,'-5'-17'21,"0"1"0,-2 2 0,-3 3 0,-1 4 0,-2 2 0,-3 2 1,-1 1 131,-3 2 1,0 0 0,-5 2 0,-1 1 0,-1 2 0,1 2 0,3 1-1,1 0 1,1 1 0,3 0 0,3 1 34,4-2 1,7 3 0,0-2-257,2 2 1,8 1-1,2 0 1,3 1-1,3-1 1,2-1-1,5-1-658,3-2 676,0 0 0,1 5 0,0-2 0,-2-1-65,-2-2 0,1 0 0,-5 6 180,-2 2 0,-1 0 1,-3 3-1,-3 1 0,-4 3-48,-3 3 1,-12 3-1,-5 0 1,-6 4-1,-4 2 1,-3 3-1,-4 0-6,-3 4 26,-1-4 0,5 6 0,3-4 0,3 0 1,2-3-1,4-3 0,4-6 240,7-4-242,3 1 0,9-12 0,5 3 0,10-7 0,8-5 0,7-2 1,5-2 138,3 0-145,-2-6 1,9-1-1,-3-4 1,4 2 0,0 2-1,-1 1 1,-2 2-169,-5-1 164,-2 3 1,-9-2-1231,-5 8 1,0 9-1,-6 6 1</inkml:trace>
  <inkml:trace contextRef="#ctx0" brushRef="#br0" timeOffset="108544">18132 5804 7976,'-7'-5'0,"2"-2"0,-1 0 0,-1 1 0,-1 2 0,1-1 0,0-1 103,0 1 1,5-5-1,-2 2 1,2-3-1,2-2 1,0 1-1,0 0 1,0-1 0,-1 2-1,-3 2 1,-5 2-1,-3 1 1,-5 3-1,-3 2 1,-4 2 1879,0 4-1880,-7 1 1,1 7-1,-4 1 60,0 2 0,1-1 1,-4 6-1,1 2 0,2 4 1,2 3-1,2 2 0,2 2 1,4 2-1,3 3 0,4 2 1,5 3 699,4 0-897,2 4 1,7-5 0,4 4 0,4-3 0,8-1 0,8-3 0,8-2 0,7-2-310,5-3 1,5-4 0,2-8-1,3-6 45,2-5 1,1-5 0,4-5 224,0 0 0,-10-7 0,-2-4 0,-4-5 0,-3-4-129,-6-2 0,-6-3 0,-11-2 1,-4-5-1,-5-2 0,-5-6 1,0-3-430,-3-4 599,-2-1 1,-8-3 0,-4-1 0,-4-2 0,-3 2 0,-3 2-1,-3 6 103,-3 7-158,-4 5 1,-6 13-1,-9 3 1,-4 7-1,-3 6-762,-5 6 0,-8 4 0,-3 5 1</inkml:trace>
  <inkml:trace contextRef="#ctx0" brushRef="#br0" timeOffset="119399">14511 6276 7559,'-3'0'-209,"-5"0"0,-2 0 1,5 0-1,9-2 0,5-1 1,5-2 1514,3-2-1218,-4-1-55,11-10 1,-1 3 0,6-6 0,0 0-74,1 2 1,2-8-1,5 0 1,1-3-1,0-4 1,2-4-1,3-3 1,0-3-1,2-3 1,2-3-1,5-5 1,2-5-1,1-6-294,-2-5 1,-3-2 0,-1 2 266,-4 4 1,-3 8 0,-9 15-1,-6 7 1,-5 8 0,-5 7 18,-3 5 1,-13 4-1,-2 0 1</inkml:trace>
  <inkml:trace contextRef="#ctx0" brushRef="#br0" timeOffset="120023">14821 5668 8355,'-4'-13'0,"0"1"-672,1 0 306,1 5 402,2 1 0,6 6 0,2 0 0,3 0 1,2 0 13,-1 0 0,6 0 1,3 0-1,2 0 0,2-1-26,0-3 1,4-2 0,1-3-38,2 0 1,-3 1-1,2-3 1,-2 1 0,-4 3-146,-3 2 1,-7 1 0,2 4-31,-4 0 0,-1 1 114,-4 3 1,-3 3 0,-5 6 68,0-1 0,-5 6 0,-2 3 0,-1 2 79,-1 2 1,5 1 0,-3 2-1,2 2 1,2 2 0,2 2-1,1 2-817,0 1 433,5 0 208,-3 1 0,14 4 0,-2 2 0</inkml:trace>
  <inkml:trace contextRef="#ctx0" brushRef="#br0" timeOffset="120611">15292 6400 8355,'-19'0'-198,"5"-5"0,6 1 0,-2 2 0,-1 0 0,-1 2 0,-1 2 338,1 2 1,1 3-1,3 5 1,3 0 68,4 1 1,8-4-1,5 2 1,8 3-1,4 0 1,5 1-61,4 2 1,3-2-149,2 6 0,-5-5 0,-2 5 0,-2 1-101,-5 1 0,-6 2 0,-10 1 1,-5 2-1,-10 2 0,-13 2-568,-11 2 0,-11-2 537,-3 1 1,-6 0-210,-11 4 0,-6 6 0,-1 1 1</inkml:trace>
  <inkml:trace contextRef="#ctx0" brushRef="#br0" timeOffset="125778">6809 11199 8072,'1'-7'445,"3"3"0,5 3 0,2 0-435,1-4 1,0 3 0,1-5 0,-1 0 0,1 0 0,-1-1-1,1-1 1,-1 1 0,-1-1 0,-1-2 0,-4-2 0,0 1-1,-3-1 1,-2 1 0,-1-1 0,-1 2-427,-3 3 0,-3-3 477,-6 3 0,1 2 0,0 2 0,-2 3 1,-1 1-1,-2 1 0,2 3 0,1 6 686,2 5-691,-1-1 1,2 9-1,2-2 1,2 1-102,1-1 1,3 2 0,6-3 0,4 0 0,3-1-1,5-1 1,3-2-702,4-3 537,7 0 1,-2-6 0,5-3-1,-2-3-622,-2-1 1,1 0 598,-4 0 1,8-11 0,-7-3 0</inkml:trace>
  <inkml:trace contextRef="#ctx0" brushRef="#br0" timeOffset="126211">7516 11050 8013,'0'-8'323,"0"0"0,-2 5 0,0-2 0,-4 1 1647,-1-1-1344,5 1-587,-4 4 1,6 2 0,0 2 0,-1 4 0,-2 3 0,-1 1-312,1 1 1,2-1 190,1 1 0,0-1 0,0 1 0,0-1 0,0 0-500,0 1 1,5-6 394,3-3 0,3-3 0,2-1 1,-2-1-1,-2-3 0,0-5-274,0-2 424,-3-1 1,-1 0-1,-3-1 1,1 1 45,1-1 1,0-3-1,-6-1 1,-2 2-149,-4 1 1,-3 7-94,-1 3 0,-1 4 1,2 4-433,3 5 0,-2 2 580,6 1 1,0 0 0,4 1 0</inkml:trace>
  <inkml:trace contextRef="#ctx0" brushRef="#br0" timeOffset="126783">7764 11050 8355,'-8'-6'339,"1"0"1,0 2 196,0 0-684,4 0 0,3 8 1,8 1-1,3 1 1,2 1-1,-1 0-302,1 2 0,-6-2 0,-2 0 251,1-1 1,-4 2-1,7-4 41,0-1 93,-3-7 0,3 1 0,-3-5 268,1-2 1,-3 3 416,4-1-515,-5 5 0,4-1 0,-4 8 0,2 3 0,1 1 46,-1 0 0,5-3-152,-2 3 0,-1-5 0,1 1 0,3-3 0,3-1 0,3 0-265,-2 0 218,-1 0 0,-2-5 39,0-4 0,-3-2 0,-3-1 0,0-1 0,-3 0 0,-2-2 1,-1-3 110,0-2-102,0 0 0,0-9 1,0-2-1,0 1 74,0 0 0,0-3 0,0 4 1,0 1-1,0 3 0,0 5 262,0 3 1,0 6-1,0 7-258,0 8 1,0 7-1,0 6 1,0 3 0,0 5-1,0 4-45,0 4 0,0 3-77,0 1 0,0-4 0,1-1 0,4-2 0,2-3 0,1-4-608,0-2 0,0-6 8,5 1 1,-1-3 314,1-5 1,4-2-1,3-6 1</inkml:trace>
  <inkml:trace contextRef="#ctx0" brushRef="#br0" timeOffset="126953">8037 10902 7519,'4'-9'0,"3"3"0,2 0 0,5 2 0,1 0 0,3-2 0,3 1-627,2-1 0,2-2 494,0 4 0,5-6 0,2 3 1</inkml:trace>
  <inkml:trace contextRef="#ctx0" brushRef="#br0" timeOffset="127575">8558 10939 8355,'5'-19'338,"-3"1"0,3 5 1,-5 1-1,1 1 1,2 1-1,0 3 1,-4 3 3,-6 6 0,-4 3-503,-2 7 0,1 2 0,-2 1 0,0 2 0,-1-1 0,1 1 0,1 0 0,2-2-861,1-2 0,7 0 907,-1-1 1,4-3-1,4-3 1,4 0-1,5-5 1,2-2 0,1-5-510,0 0 605,3-3 0,-5-7 0,2-2 0,-2 0 174,-2 0 0,-1-3 0,-1 3 0,-3-1 0,-2-3 0,-2 0 802,-1 1-867,-2-2 1,0 9 0,0-4 0,0 2 0,0-2 0,0 0 0,0 0 474,0 3-570,0 1 1,0 6-39,0-1 1,5 7 0,3-2-1,3 4 1,2 2-17,-1 2 1,1 6 83,-1-2 0,0 3 1,1 2-1,-1 1 0,1 1 1,-1 3 172,0 1 1,-1 3-106,-2 7 0,2 0 0,-3 7 0,2 2-226,-2 1 1,-3 8 0,-5 0 0,0-2 0,0 1-1,0-4 1,0 1-617,0-3 631,-5-7 0,2-3 0,-5-6 1,-2-4-32,-1-3 0,-1-3 0,-1-3 0,1-3 0,0-4 0,-1-2 142,1-2 0,-1-10 100,1-2 1,4-5-1,1 0 1,1-3-1,4-4 1,2 1 104,4 2 1,3-2-247,5 2 0,2-2 0,2-2 0,4 1 0,0 2 0,1 3-650,1 1 1,0-2 192,-1 3 448,-3 6 0,0-6 0,1 4 0</inkml:trace>
  <inkml:trace contextRef="#ctx0" brushRef="#br0" timeOffset="127981">9451 10567 8355,'0'-25'0,"0"2"178,0 2 0,0 3 0,0 6-310,0-1 0,-2 2 210,-2 3 1,-3 4-1,-4 8 1,2 4 0,0 3-1,0 2 1,-2 0-34,-2 4-25,6 2 0,-2 2 0,5-2 0,1-1 3,1-3 0,2 3 1,0 0-1,2 0 1,2 0-1,4-3 1,3 0-30,2 2 1,0-3 0,3 2 0,0-2 0,-1-3 31,-1-3 1,-2 3 0,1-4 0,-1 1 0,1-1 0,-2 0 108,-3 0 0,2-3-110,-6 4 1,0-3 0,-6 1-1,-2 1-155,-4 0 1,-10 1 0,-5 5 0,-6-1 0,-3 2-769,-2 3 0,-8 2 0,-2 6 1</inkml:trace>
  <inkml:trace contextRef="#ctx0" brushRef="#br0" timeOffset="129362">9364 10542 8355,'0'-8'152,"1"1"1,3 0-1,5 1 1,2 1 0,1 2-1,0 2 1,-1 2-1,-2 3 1,-5 5 0,-3 3-1,-1 5 1,-3 5 0,-3 5-1,-8 8 1,-6 5 828,-6 5 1,-3 12 0,-6 3-1169,-3 4 0,8-7 0,-6 7 0,4-4 0,6-4 0,6-5 0,7-7 0,8-6 0,3-6-1356,2-6 0,6 2 0,1-9 0</inkml:trace>
  <inkml:trace contextRef="#ctx0" brushRef="#br0" timeOffset="130406">8396 9475 8401,'0'-20'0,"-1"0"0,-2 3 0,-2 0 0,-1 0 0,1 1 0,1 1 0,-1 1 256,1 2 0,-4-1 0,3 2 1,-2 3-1,-2 5 0,2 6 1,2 7-1,1 5 0,0 7 1,1 5-1,2 8 0,1 3 1,0 5-130,0 1 1,0 2-1,0 3 1,0 1 0,1-1-1,3 2-146,4 3 1,-1-7 0,0 3 0,0-4-1,-1-1 1,-1-4 0,-2-4 0,-2-4 0,-1-4-1,0-3 1,-1-1 0,-3 0 0,-5-2-1643,-2-2 1189,-7 2 0,1-9 1,-4 3-204,4-3 1,-2-8 0,0-1 0,-2-4 485,0-1 1,1-6-1,-5 0 1</inkml:trace>
  <inkml:trace contextRef="#ctx0" brushRef="#br0" timeOffset="130648">8062 9909 8626,'0'-12'0,"1"0"54,3-1 1,-1 6-1,4 2 237,-2-1 0,5 5 0,-2-3 1,3 2-134,2 2 0,4 0 0,4 0 0,3 0-596,0 0 1,1 0 0,1 0 0,2 0-1655,1 0 1839,0 6 0,1 1 0,2 5 1</inkml:trace>
  <inkml:trace contextRef="#ctx0" brushRef="#br0" timeOffset="131010">8520 10170 9174,'13'-8'0,"-1"1"0,1 0 0,-1 1 535,0 1 1,1-5-704,-1 2 1,-4 1-1,-1-1 1,0 0 121,0 1 1,-4-4 0,1 2 61,-3-2 1,-5-1 0,-1-1-1,-2 2 49,-3 3 0,3-1 0,-1 4 1,-2 3 122,-1 0 0,-1 2 0,0 0 0,1 2-47,2 2 1,-2 3 0,4 5 0,1 2-69,1 2 1,0 4 0,1 5 0,1-1-84,2 1 1,2 0-1,3-2 1,4-1-205,3-1 0,7-6 1,3 0-1,2-5-251,2-6 1,6-2-1,2-2 1,2-3-260,3-5 0,-1-6 0,0-11 1</inkml:trace>
  <inkml:trace contextRef="#ctx0" brushRef="#br0" timeOffset="131195">9451 9748 8355,'-6'-7'-874,"-1"2"0,-5 5 1</inkml:trace>
  <inkml:trace contextRef="#ctx0" brushRef="#br0" timeOffset="161045">19224 4800 8355,'0'-13'114,"0"1"1,0 0 0,0-1 0,0 1 0,1 1 1985,3 2-1745,-2 4 1,3 6-232,-5 3 1,0 3 0,0 6 0,0-1 0,0 1 0,0 0 0,1 4 0,2 2-1,3 0 1,2-1 0,4-1 115,4-1-242,0 1 1,1-5 0,0 1 0,1-1-30,0 1 1,-1-1 0,-5 0 0,1 1 0,-2-1 0,-3 1-328,-4-1 1,-5-1 0,-8-1 0,-7-2 160,-6 2 1,-8 1-1,-5 1 1,-3 0-1,-4 1 1,2-1-777,2 1 0,2-1 381,3 0 20,8 1 0,7-1 0,6 1 1</inkml:trace>
  <inkml:trace contextRef="#ctx0" brushRef="#br0" timeOffset="161766">19310 5197 8355,'-12'-13'16,"0"2"0,1 2 0,1 2 1,3 0-1,0 0 0,2-3 690,-1-1 0,3 3-424,8 0 1,1 5 0,8-1 0,3 4 0,3 2 0,5 4 444,4 1 1,-1 5-549,5 5 1,-4 5 0,4-1 0,0 2-101,-1 2 1,3 0 0,-2 1 0,3 3 0,0 2 0,-1 2-50,-2 1 0,0-6-111,4 6 0,0-7 0,0 3-31,1 1 0,4-9 1,2 3-1,0-3 0,-2-3 1,-4-3-1,0-2-307,-1-1 1,-7-1-46,-5 0 0,-2-3 0,-6-1 0,-3 2-762,-5 1 0,-9-3 603,-8 0 1,-4-4 340,-5 5 1,-2-1 0,-6 4 0</inkml:trace>
  <inkml:trace contextRef="#ctx0" brushRef="#br0" timeOffset="162483">20414 5717 8355,'0'-12'14,"0"0"0,0-1 0,0 1 345,0-1-204,0 1 0,0 0 0,0-1 0,0 1 1,0-1-1,0 1 0,0 0 0,-1 1 0,-2 1 1,-2 3 1459,-2 2-1503,-2 0 0,-3 5 1,0 0-1,-1 0 1,1 2 33,-1 2 1,-3 7 0,-2 7 0,0 0 0,-1 1 0,1 0-330,0 3 0,1 2 177,5 1 1,4-2 0,1-1-1,1-3-26,4-1 1,7-1 0,6-5 0,6-1 0,2-2 0,4-5-183,5-3 0,2-1 206,3 0 1,2-7-1,-6-4 1,-2-5 67,-1-4 1,-6 0 0,-5-4 0,-5 2 0,-6 2 0,-4-3-22,-4 0 40,-3 4 1,-13 1-1,-4 5 1,-8 2 0,-5 3-142,-5 4 1,2 3 0,-5 2 0,1 5 0,2 5-1,7 4-751,3 0 1,4 3 531,8-2 0,3 6 0,9-2 0,4 0-73,2 1 0,13-6 1,6 2-1,6-4 0,6-1 1,4-3-233,3-1 1,6-5 520,-1 1 1,-1-4-1,-6-4 1,-2-4 337,-2-3 0,-2-2 1,-7 1-1,-5 0 1,-4-1-1,-3 1 518,-5-1 1,-4 1-578,-4 0 0,-7 3 1,-7 3-86,-1 0 0,-2 2 1,-4 4-1,0 1 0,2 2-1441,2 1 1,-8 11 0,3-1 0</inkml:trace>
  <inkml:trace contextRef="#ctx0" brushRef="#br0" timeOffset="171004">14325 11844 7828,'0'-8'72,"1"1"1,3 3 0,4 4-1,4 3 1,1 1 0,2 0 0,2 0-1,-2-1 1,-1-2 0,-2-2 0,1-2-23,-1-1-135,1-6 1,-7 3 0,0-5 0,-2 0-19,0-1 0,0 1 0,-5-1 16,-3 1 1,-3 4 0,-5 1 0,-1 1 0,1 4 0,-1 0 0,0 4 0,-3 2 0,0 4 0,-1 4-1,1 4 1,-1 1-230,2 3 0,1 0 0,2 5 0</inkml:trace>
  <inkml:trace contextRef="#ctx0" brushRef="#br0" timeOffset="172733">14486 11745 7859,'12'-1'-114,"1"-3"0,-5 1 0,0-6 1,1 0-1,-1-1 0,0 1 1,2-1-1,2-3 0,3-3 1,3-2 879,1 0-734,2-4 1,4-1 0,0-5-1,1 2 1,2 2 0,0 1-1,1 1 1,0 0 0,0 1 0,0 1-1,0-1 1,0 2 0,-1 2-557,-2 3 462,-1 2 1,-1 0 0,1-1-1,0-1-5,0-2 0,0 2 1,-1-3-1,1 2 0,0 0 1,0-3-1,1-1-103,3-3 324,-3-1 0,10-2 1,-3-1-1,3-2 24,1-1 0,4-4 0,1 4 1,-1 1-1,0 2 0,-1 3 31,-4 2 1,0 3-240,-7 6 0,0-1 0,-4 2 0,-2 2-125,-2 1 1,-2 3 0,-4-2 0,2 2 0,-2 2-1,-1 2 8,-2 1 1,1-4 169,-1 0 0,0-1 0,1 5 0,-1 0-2,1 0 1,-1-1 0,0-2 0,1-1 0,-1 1 0,1 2 452,-1 1 1,2 0-382,2 0 0,-2 0 0,3 0 1,-4 1-157,0 4 1,-1-3 0,-1 7 0,-1-1-1,-2 0 1,2 0 0,1 1-15,1-2 0,1-2 0,-1-5 1,2 0-1,1 0 61,2 0 1,5-1 0,-2-2 0,5-3 0,3 0 0,1-4 70,-2-1 1,3-2-15,-1 1 1,6-5-1,-2 1 1,1 1-25,-1 1 0,-1 2 0,-6 1 0,1 1 0,-4 2 0,0-1 7,1 3 0,-1-4-31,-2 6 1,2-6 0,-2 3 0,2 0-8,2 3 0,4-1 0,0 1 0,-1-1 1,-2 1-1,0 0 0,2 1 181,1 2-147,-1 1 1,-1 0 0,0 1 0,2 2 1,-1 1 1,-2 6-1,-1-2 1,-1 2 0,1-1-1,0 0-135,0 0 0,0 2-3,0 2 0,3-1 1,1 1-1,-1-2 16,-2-3 1,3 6 0,0-5 0,-1 1-1,-4 0 1,-2-3 3,-1-3 1,-2 1 92,2-1 0,1 0 0,-5-4 0,-1 0 0,2 0 0,1 0 214,1 0-178,3 0 0,-4-1 0,6-2 1,1-1-1,2 0-38,1-1 1,1 3 0,-2-2 0,1 3 0,1 1 0,2 0-9,1 0 1,5 0 4,-5 0 0,-1 1 0,0 3 0,-2 4-10,-2 3 0,-3 6 0,-3 1 0,-3 0 0,0 1 0,-1-1-38,0 0 1,-1 3 59,-5-5 1,0 5 0,2-5 0,1-1-1,2-1 1,-1 0 4,2 3 1,-3-4 13,6 4 1,-6-7-1,3-2-14,0 1 0,-7 2 0,4 1 0,0-3 0,-1-1 0,1 2 0,1 0 118,0-2 0,1 3-96,-5-3 0,5-1 1,0 1-1,3 2 2,2 1 1,1-3-1,2 1 1,1 0-1,2 2 1,2 3 0,2 3 0,1-4-90,4 4 1,0 1 0,0-2-1,1 1-20,-1 1 0,-4-4 0,0 2 1,0-2-1,-1 0 0,-3 1 66,-3 1 0,-1 1 117,0-5 0,-5 1 0,-1-1-38,-1 1 1,0-1-1,-3-1 1,2-1-1,0-2 1,0 0-1,3 0 52,-1 1 1,3-2-140,-5 1 0,3 3 0,-2-3 0,0 3 0,0 0 0,-3-1-356,-1-2 1,-3 0 116,-3 5 0,2-1 1,-6 1-3,-1-1 1,-2 0 0,-2-1 201,-3-2 1,-3 2 0,-6-4 0</inkml:trace>
  <inkml:trace contextRef="#ctx0" brushRef="#br0" timeOffset="173081">20166 11658 8267,'-12'0'0,"-1"0"0,1 0 0,0 0 152,-1 0 72,6 0 1,0 0 0,5 2 0,-2 2 67,1 4 1,1-1 0,4 1-1,1 2-242,1 1 1,4-3-174,-4 0 1,6-5 0,-2 1-48,3-2 0,1-2 1,1-2-1,-1-1 0,1-2 1,-1-2-205,0-3 0,-3-1 254,-1-1 1,-5-5 0,1 0 0,-3-1-5,-1 0 1,-3-3 0,-3 6 0,-8 2-1,-5 5-283,-8 3 0,-3-5 0,-7 3 0</inkml:trace>
  <inkml:trace contextRef="#ctx0" brushRef="#br0" timeOffset="173830">16780 10517 8355,'5'-12'-108,"-1"-1"1,0 2 546,1 3-330,-3 3 1,3 6 0,-3 3 0,0 4-1,4 3 1,2 2 0,4-1 0,5 2-1,1 1 1,1 2-134,1-2 1,-4-1 0,3-1-194,-1 4 0,-5-3 1,-6 4-1,-2-2 1,-5 3-1,-7 3-353,-9 5 0,-13 6 249,-8 0 43,-6 8 0,-12 3 0,-2 6 1</inkml:trace>
  <inkml:trace contextRef="#ctx0" brushRef="#br0" timeOffset="183117">14449 11844 8141,'12'0'-268,"1"0"1,-1 0 259,0 0 0,2 2 0,1 0 0,3 3 0,0-1 0,1 0 0,-1 1 0,2 1 0,-2-1 0,1-2 0,0 0 0,3 0 0,2 1 0,0-2 0,3-2-116,2-4 130,-3-3 0,10-2 0,-3-2 0,4-3 0,3-1 0,2-2 0,3-1 0,3 0 0,1 1 0,4 0 0,-1 0 0,3 1 0,0 1 0,1 1 0,-4 2 0,0-1 507,1 1-483,-5-1 0,3 5 0,-7 1-59,-1 2 0,-6 1 1,-4 4-1,0 0 0,-1 0 1,-2 1-1,-1 2-64,0 1 1,4 4 53,-4-4 1,4 2 0,-4-3 0,0 1-5,1-2 0,-2 4 1,3-2-1,1-1 42,0-2 0,1-1 0,4 0 0,0 0 20,1 0 0,-1 0 1,0-1-1,0-3 65,0-5 0,1-2 0,-1 0 0,0 2-55,0 0 1,0 1-1,1-4-40,-1-1 1,0 1 0,0 0-1,0-1 1,-1 1-128,-3-1 0,3 1 0,-3 0 0,2-1 22,-2 1 0,1-1 1,-3 2-1,-1 2 42,0 0 0,-1 3 0,-4-4 0,0 3 134,-1 1 0,-3 1 0,-2 2 0,-1-1 92,-2 1 0,1 2 0,0 1 1,-2 1-70,-1 3 1,2-1-1,2 5 1,2 1-74,2-2 0,-3 4 0,2-3 0,1 3-44,1 1 1,6 1-1,0-1 1,-1 1 14,-2-1 0,-1 0 0,-1 1 0,0-2 24,-4-3 1,4 2-1,-5-5 1,2 1 19,0-1 0,-2-1 0,3-4 0,-1 0 0,-1 0-38,0 0 1,3 0 0,-2 0-10,2 0 0,6 0 0,0 0 0,0-1-5,1-3 0,-4 2 0,5-2 1,-2 3 3,0 1 0,1 0 1,-3 0-1,2 0 29,-1 0 1,-2 0 0,-1 0 0,0 0 25,0 0 1,-1 0 0,0 0 0,-2 0 23,-2 0 1,0 0 0,2 0-1,-2 1-16,3 3 0,0-1 1,2 4-1,0 0-10,-1 0 1,1 0 0,1 2 0,3-2-41,4-1 1,3 4-1,1-4 1,1 3-28,-1-1 0,0-4 0,2 3 1,1-2-1,1-2 12,-1-1 1,-2-1 0,0 2 63,-1 1 0,0 0 1,0-4-1,-1 1 63,-3 4 1,-1-4 0,-5 4 0,2 0-103,-1-1 1,-2 4-1,-1-3-152,0 2 0,0 0 1,-2 2-1,-1-4 1,-1-1-38,1 0-207,1 0 0,2-4 0,0 0 1</inkml:trace>
  <inkml:trace contextRef="#ctx0" brushRef="#br0" timeOffset="184502">14337 11807 7725,'-12'12'-148,"-1"1"0,5-6 0,1-2 1,3-1-1,5 1 0,6-3 343,4 0 1,-2-2-1,-1-2 1,1 0-96,3-3 0,-4 1 0,0 4 23,2 0 1,-3 4-1,-1 2 6,0 1 1,4 1 0,-3 4 83,-1 1 1,5-5 0,-2 0 5,2 2 1,5 1 0,1 1 0,-1 1-51,2-1 0,-3 5 0,6 1 0,1 0-70,2 0 0,0 8 0,1-1 0,0 1 32,0 0 1,1 3 0,3 1 0,3 2-148,-1 2 1,5 2 0,-1 1 0,2 1-4,0-1 1,3 0 0,-8 2 0,1 1-34,0 1 0,-6 0 0,2-2 0,-3 1-59,-1 1 1,0 0-1,0-3 1,-2-1 56,-2 0 0,2-4 0,-2-1 0,3-2 90,0-2 0,1-2 1,1-1-1,2-2 69,1-2 1,1 1-1,-2-4 1,1 0 0,0 2-49,1 4 1,-4-6-1,3 6-36,-3 0 1,-1-2 0,0 0 0,-2-1-328,-2 1 0,2 1 0,-3 1 0,0-2 86,1-2 1,-6-5 0,2 2 0,-2-3 114,1-2 1,-2-1 0,3-1 201,-4-2 1,0-5-1,-1 1 33,1-3 0,-5-1 0,-1-1-55,-2-3 1,1-2-1,-3-3 1,2 0-75,2 0 1,-3 2-1,3-1 1,0-2-1,0-1-83,2-1 0,4-1-21,3 1 1,-2-1 0,4 1 0,-1-2 0,-1-1-45,-1-2 0,0 1 1,1 2-1,0-1 68,-1-2 1,0 0 0,1 1-1,0-2 32,-1-1 1,0-2 0,1-3 0,2-1 63,1 0 0,-3-1 0,5-3 0,1-3 11,2 1 1,-4-5 0,1 4-1,0-1-23,-2 0 1,0 1 0,-4-2-1,2 1-103,-2-2 1,-1 4 0,-2-4 0,2-1 0,1-2-80,2-2 1,-1 3 158,-3-9 1,4 5-1,3-3 1,2-1-1,0 3 47,0-1 0,8-4 0,-4 2 0,3-4 33,2 0 0,2 1 0,-4 1 0,-3 3-72,-4 1 1,0 3 0,-4 6 0,0 2-106,0 2 0,-2 1 0,-3 4 0,-2 0 40,-3 0 1,3 0-1,-3 1 1,3-1 55,2 0 1,-1 0 0,0 0 0,1 2-27,-1 2 0,2-2 0,1 2 0,2-1 256,-2 1 0,-1 4 0,-2 4-37,0 1 1,-3 5 0,-2 4-312,-2 6 0,-5 5 0,-5 7 0,-2 3-122,-3 1 1,-1 1 0,0 2 0,1-3 0,4-1-465,0-3 723,2-1 0,4-2 0,0 1 0</inkml:trace>
  <inkml:trace contextRef="#ctx0" brushRef="#br0" timeOffset="185196">17314 11323 8355,'-13'-5'-1189,"6"3"1489,-4-9 0,11 10 1,2-3-1,9 3 0,7 1-104,1 0 0,4 0 0,-2 0 1,1 0-219,-1 0 0,1 5 0,-4 3 0,0 3 0,0 2-49,-3-1 0,-1 1 0,-3-1 23,-3 0 1,3 1 0,-3-1 0,3 1 43,2-1 0,-1-4 0,2-1 0,1 0 129,1 0 1,5-4 0,-3 2 0,1-1-129,3 0 1,-2 5 0,-1-4 0,-1 1-118,-3-1 0,-1 5 0,-3-2 0,-2 3 1,-2 2-190,-1-1 0,2 0 0,-2 1 195,1-1 0,-1-4 1,4 1-1,-2 0 76,2 2 0,1-2 0,1-2 1,2-2 62,3-2 1,-2 2 0,6-1 0,-1-1-78,-1-1 0,4-2 0,-6 0-20,3 0 1,-5 0 0,1 0 0,-2 0 30,-1 0 1,-1 0 70,0 0 0,1 0 0,-2-2 98,-3-2 1,-1 3 0,-3-3-1,3 1 10,0-1 1,4 2-1,-1-3 1,3 1-108,4 0 1,1-2 0,-3 3 0,3-1-60,1 1 0,-4 2 0,2 0 0,-3-2-179,-2-1 1,-4 0 0,-1 5-200,-1 3 1,-2 3-1,-5 5 288,-4 1 1,-2-1-1,-5 1 1</inkml:trace>
  <inkml:trace contextRef="#ctx0" brushRef="#br0" timeOffset="186222">18293 11683 8355,'0'-12'-70,"0"-1"1,0 1 84,0-1 1,2 2 0,1 2 0,2 2-47,2 1 0,0 1 0,3 2 0,-2-1-11,1 1 0,2 2 0,2 1 1,-1 0 30,1 0 0,-1 0-15,0 0 1,-3 0 0,-1 0 0,2 0 188,1 0 0,-3 1 0,0 3 5,2 5 0,-3-3 0,1 3-75,2 0 0,-3 1 1,1 0-1,0-2-38,-1 2 0,4-1 0,-3 1 0,2-2-38,-2 2 0,3 1 0,-4 1 0,1 1-14,1-1 1,-5 5-1,3-1 1,-2-1-2,-2-1 1,-2 3 0,-1-1-1,0-1 1,0-1 9,0-2 1,0 1-6,0-1 1,0 1 0,0-1 0,0 2 0,0 1-19,0 2 1,0-1-1,0-4 1,0 1 3,0-1 0,0 1 0,2 0 0,2 3-1,4 0 1,-2 1 0,-1-5-9,1 0 0,-4 4 0,5-3 0,-1-2-17,-3 0 1,-2 1 0,-1 0 23,0 0 1,4 1 0,2-1-26,0 1 0,-1-1 0,3 0 0,2-1 32,1-2 0,1 0 1,0-3-1,1-1-19,-1 1 0,5 3 0,-1-2 0,-1 0 0,-1-1-65,-1-1 0,3-2 1,1 5 40,-2 2 1,-1-3 0,-2 1 43,0 2 0,1-1 0,1 1 0,1-3 54,1-2 0,1 1 0,-3-3 0,2 1-8,5-1 1,2-1 0,2 1 0,0 1-11,0-1 1,4-2-1,-1 1 1,1 0-53,2 3 1,-5 3-1,3-3 1,-3 2 5,-1 3 0,-4-3 0,-1 1-2,2 2 0,-2-5 0,-1 1 0,-1-2 1,-3 0-1,0-1 1,2-2 1,-4-1 0,5 0-31,0 0 0,-4 0 0,4 0 0,-2 0-74,1 0 0,0-1 1,-5-2-89,0-1 1,1-6 190,-1 2 0,-5-3 1,-1-1-1,-2-1 21,0 1 0,1-5 1,-2-1-1,3 0 63,0 0 0,3-2 0,3 2 0,1-1-7,-1-3 1,0-2 0,1-1-1,-1 1-27,1-1 0,3 0 1,2 0-1,0 0 0,0 0 16,-3 1 0,3-2 0,-2-2-40,0-1 0,2-4 0,-1 3 1,1-1-11,0 1 1,-1-3 0,-5 4 0,1 1-26,-1 2 1,0 3 0,-1 1 0,-1 2-79,-2 3 0,-5-4 0,1 4 0,-2 2-181,-2 1 0,-5 2 0,0 1-419,-2 3 382,-1 2 1,1 12-1,1 1 1</inkml:trace>
  <inkml:trace contextRef="#ctx0" brushRef="#br0" timeOffset="187683">17872 11323 8355,'0'-12'224,"1"5"-200,3 3 0,3 3 0,6 2 0,-1 3 1,0 4-1,-1 3 0,-1 2 0,-2-1 1,2 1-1,1 0 0,0 2 0,-1 3 1,-2 0-1,0 2 0,-1-2 0,-3-1 0,-2 0-879,-2 1 550,5-4 262,-4 4 1,5-6 0,-7-1 0,-4-1 0,-3-2 0,-4 2 0,-5 1 0,-5 2 0,-5 3-388,-6 0 1,-14 6 0,-4-3 0</inkml:trace>
  <inkml:trace contextRef="#ctx0" brushRef="#br0" timeOffset="188373">16396 12688 7893,'1'-7'7,"3"3"0,5 2 0,2 2 1,1 0-1,1 0 0,-1 0 0,2 0 1,1-1-1,3-2 0,1-1 1,2 1-1,-1 2-399,1 1 1,-4 0 325,3 0 1,-5 0-1,2 0 1,-5 1-1,-3 3 1,-5 5-1,-3 2 1,-1 1-63,0 0 0,-5 2 0,-5 3 167,-5 3 1,4 0 0,-3-1 0,2 0 0,3 1 0,2 0-239,5 0 1,0 3-1,2-4 1</inkml:trace>
  <inkml:trace contextRef="#ctx0" brushRef="#br0" timeOffset="189033">19038 12291 8355,'0'-9'469,"0"1"1,5 5-1,3-1 1,3 4-1,2 4-343,-1 5 0,-5 2 1,-1 3-1,-2 2-259,0 5 1,-1 2 0,-7 2 0,-6 0 0,-4 1-1,-2 1 1,-1 1 0,0-3 0,0-3 0,-3-1-906,-2-2 0,-7 10 0,-2-3 1</inkml:trace>
  <inkml:trace contextRef="#ctx0" brushRef="#br0" timeOffset="189546">18393 10096 8355,'5'6'-929,"2"5"1,5-2 737,1 2 0,-1 7 0,1 1 0</inkml:trace>
  <inkml:trace contextRef="#ctx0" brushRef="#br0" timeOffset="194126">15304 12750 8355,'5'-9'-341,"-1"1"0,5 5-147,0-1 635,-4 3 0,1 2 0,-6 3 0,1 3 0,3 1 0,4-1 0,4 0 0,0-1 0,-1 1 0,-1-2 0,-2 2 1,0 0-1,-1 3 0,-1 1 21,-1 1 1,-4 0-1,2 1 1,-6-1-311,-5 1 0,-3-1 0,-3 2 0,-1 1-12,-1 2 0,-6-1 0,1-4 0,-4 1 0,-4 1-558,-4 2 1,-3-2-1,-1 4 1</inkml:trace>
  <inkml:trace contextRef="#ctx0" brushRef="#br0" timeOffset="205552">1054 12737 8355,'-7'-8'-32,"3"0"0,4-2 0,6 0 0,5 2 15,4 4 0,6-2 0,-2 2 0,3 2 0,4 0 1,0 1-1,2-2 0,1-1 0,4 0 0,3 0 0,2-2 1,2 1-1,4-2 0,3 1 0,4-1 0,2 2 0,2-2 1,4 1-1,6 0 0,5 0 0,3-1 830,1 0-880,6 4 0,-1-3 0,6 3 0,3-1-4,1 1 1,-1-3 0,0 2 0,2 2 0,1 0 0,0 2 0,1 0-1,3 0 1,1-1 0,-1-2 0,-2-1 0,-1 1 0,3 0 0,4 1 276,-47 0 1,0 0-1,44-4-147,3 2 1,-6-2 0,1-2 0,3 3 0,-46 2-1,0 0 1,4-1 0,-1 0 0,-1-1 0,0 0-1,-1 0 1,0 0 59,47-3 1,-48 6 0,1 0-1,1-1 1,-1-1 0,0 1 0,-1 1-115,-1 0 0,1 1 1,3-2-1,1 0 1,-3 1-1,-1 0 1,2 0-1,0 0 1,3 0-1,0 0 0,0-1 1,1 1 8,1-2 0,1 1 0,-1-1 1,1 1-60,1-1 0,0-1 0,4 0 0,0 1 0,0 1 1,-1 0-1,2 0 0,-1-1 0,3 0 0,-1 0 0,0 0 1,0 0 9,0 0 0,0 0 1,5 0-1,-1 1 56,-6-1 1,0-1 0,2 0 0,0 1-1,1 1 1,0 0 0,-1 1 0,-1-1 0,0 0-1,1 0 1,-1 2 0,1 0 28,1 0 0,-1 0 1,1-1-1,0 0-40,-1 0 0,0 0 0,5 0 0,-1 0 0,-2 1 0,-1 2 0,0-1 0,0 0 0,0 0 0,1 0 0,-1 0 0,-1 0 22,0 0 0,-1 0 0,0 0 0,0 0-40,-3 0 0,0 0 1,3 0-1,1 0 0,-4 0 1,0 0-1,0 0 0,0 0 1,0 0-1,0 0 0,-1 0 1,1 0-35,0 0 1,1 0-1,-1 0 1,0 0 47,0 0 1,0 0 0,-2 0 0,1 0 0,3 0 0,0 0 0,-1 0 0,0 0 0,-1 0 0,1 0 0,1-1 0,-1 0 38,1-1 1,0 0-1,2 2 1,0-1-44,-2-1 0,1 0 0,2-1 0,1 0 0,-3 1 0,1 0 0,-2 1 0,1-1 0,0 1 0,0 0 0,-2-1 0,0 1-14,0-1 0,-2 0 0,-1-1 0,-1 2-79,-1 0 0,0 2 0,1-1 0,0 0 0,-5 0 1,0 0-1,-2 0 0,0 0 0,-1-1 0,-1 2 0,45 0-500,-4 3 0,-7-3 390,-1 4 0,-6-3 201,2 2 0,-8-2 0,-1 5 0,2 0 0,1 1 0,2 0 0</inkml:trace>
  <inkml:trace contextRef="#ctx0" brushRef="#br0" timeOffset="207084">1525 13407 8355,'7'-17'32,"-2"-1"1,-4 1 165,-1-1 1,0 1 0,-1 6 0,-4 1-39,-3 2-78,-3 5 0,-3-2 0,-1 5 0,-3 1 0,-1 3 0,-2 5 0,1 3 0,0 3 0,1 3 0,1 1 1,-1 5-1,1 2 0,0 4 0,4 1 0,5 0 0,4 1 732,4 3-918,1 0 1,1-2-1,4-1 1,3-2 0,3-2-1,3-3 1,2-5 0,5-3-1,1-3 1,0-3 0,-1-3-1,-1-4 1,0-2-1,-4-4 1,-2-2-732,-2-4 0,-1-3 819,-2-2 0,-4 0 1,-5-3-1,0 0 1,-1 1-1,-3 1 0,-5 2 1,-3-1-104,-5 1 1,4 5-1,-5 1 1,1 2 47,1 0 1,-1 0 0,5 4 0,1-1 157,2-4 0,9 4 1,9-3-1,2 1-12,1-1 1,5 3 0,-1-5 0,1 2 0,-1 0 0,2 1 0,0 2 0,0 1 39,-3 0 0,-1 1 0,-2 3-92,1 5 0,-1-3 0,1 4 0,-2 2 1,-2 4-1,-1 0 0,1 1 0,-2 1 0,-2 0-335,1-1 1,-5 6 0,5-4-1,-2 0 34,0-2-135,0 2 0,1-5 0,2 4 0</inkml:trace>
  <inkml:trace contextRef="#ctx0" brushRef="#br0" timeOffset="208042">1972 13655 9234,'0'-28'0,"0"5"0,0 4 0,-1 5 476,-4 4 0,-1 6-473,-7 8 0,1 2 1,-1 5-1,1 0 0,1 4 1,1 2-1,2 2 0,-2-1 1,1 1-339,0 0 265,-2-4 1,10 8 0,-3-7 0,3-1 28,1-1 1,0-6 0,0 1-1,1-1 1,3-1-322,4-3 0,3-3 0,0-2 1,-1-2 273,-2-1 0,-4-6 1,3 1-1,-1-5 1,-2-3-1,0 2 1,0 0-184,-1-2 301,-2 4 0,-1-5 1,0 5-1,0 0 0,0-3 1,2 0 406,2 1-409,-3 6 0,10-2 1,-2 5-1,2-1 0,1 1 1,0 2-1,2 0 0,1 1 13,2 2 1,5 1-1,-3 0-125,0 0 0,1 0 0,-5 1 0,1 2 0,0 1 1,-4 0-1,-2 0 0,-2 0-296,2-1 434,-5 4 29,1-6 1,-6 6 0,-2-4 0,-2 1 6,-4-1-85,2-2 1,-1-1-12,3 0 1,2 0 0,-7 0 0,1 2 0,0 1 0,1 2-5,1 2 1,-2 1-1,3 5 1,-1-1-1,1 0-70,2 1 1,1-1 0,2 1-1,0-1 1,2-1-181,2-3 1,3-2 0,5-8 243,1-2 1,-1-3 0,0-5 0,-1-2 0,-1-1-1,-3-1 407,-2 0-331,0 3 1,-1 0 0,0 1 393,-1-1 1,-3 6-380,-4 3 0,2 4 1,-2 4-1,3 5 1,1 2-1,0 1 1,0 1-1,1 0 39,3 4-127,3-9 1,1 11-1,1-9 1,0-2-1,2 1 1,3-4 0,1 1-490,2-4 372,5 0 1,-8-4 0,3-2 0,0-4 65,0-3 0,-1-1 1,-4-2-1,1-3 0,-2-2 1,-1-2-1,-4 1 0,0-2 52,-3-2 0,2-5 1,-1 0-1,-1 2-9,-2 1 1,-1-3-1,0 0 1,0 1-1,-1 2 1,-2 2 0,-1 4 171,1 3 0,1 9 0,-1 3 0,-3 0 0,1 3 10,-1 3 1,2 5 0,4 7 0,0 4 0,0 3 0,0 5-1,0 3 655,0 1-864,0 5 1,2-3-1,2 3 1,4-2 0,3-2-1,3-2 1,1-4-1044,2-3 748,5-3 1,-3-6 0,4-1 80,-2-2 1,2-4 0,-3-5 0</inkml:trace>
  <inkml:trace contextRef="#ctx0" brushRef="#br0" timeOffset="208458">2877 13295 8355,'-5'-7'-66,"3"-4"0,-3 11 0,6 0 0,2 7-2078,1 4 2037,0 2 1,0-5 106,1 0 0,4 1 0,-2 3 0</inkml:trace>
  <inkml:trace contextRef="#ctx0" brushRef="#br0" timeOffset="208459">2977 13605 8355,'-6'7'0,"-1"-1"145,0-1 1,3-2-874,8 5 0,3-5 0,6 3 0</inkml:trace>
  <inkml:trace contextRef="#ctx0" brushRef="#br0" timeOffset="208708">1538 14188 8662,'10'-27'997,"2"2"-882,9 8-269,3 5 0,12 2 0,8 5 1,3-2-1,7-1 0,4-2 0,8-1 1,6-4-1,9-2 965,7-1-861,0-4 1,-38 13 0,0 0 0,43-11 0,-2 3-918,0 3-24,-7 2 0,-4 0 0,-5-1 0</inkml:trace>
  <inkml:trace contextRef="#ctx0" brushRef="#br0" timeOffset="209639">4118 13382 8355,'-5'-8'0,"0"1"124,-2 1 1,3-2-1,-3 5 1,2 5 65,2 5-199,1 4 0,2 3 0,2 1 0,1 1 0,1 1 0,0-1 0,0 1 0,0-2 0,0-3 1,0-2-250,0-2 151,6 1 0,-7-3 1,5-3-1,0-6 1,-1-5-129,-3-3 183,-2-1 1,2-1-1,1 0-17,2-4 0,-4 3 0,3-2 142,-1 2 1,-2 6 0,4-1 36,-2 0 1,5 3 0,-3 3-75,0 6 1,0 3 0,-5 3 0,4 0 0,1 0 0,2 1 0,2 0 5,2-2-36,-1-5 1,2 2-1,1-5 1,3 0-12,1 0 1,-3-4 0,0-2 0,-2 1 0,-3-2 0,-1 0-230,-2-2 230,-5-2 1,2-2 0,-5 1-5,0-1 1,-4 1-1,-2 0-71,0-1 1,-3 1 0,-2-1 0,2 2 0,0 2-367,0 0 0,-2 2 1,0-2 270,2 1 1,4 5-1,5-3 1</inkml:trace>
  <inkml:trace contextRef="#ctx0" brushRef="#br0" timeOffset="210337">4663 13320 8355,'-7'-12'383,"3"5"-225,8 3 1,-1 2 0,5 2 0,2 0 0,1 0 0,1 0 0,1 0-239,-1 0 0,1 6 0,-1 1 0,-1 1-241,-3 0 0,3 1 0,-4 3 0,0 0-1582,-3 1 1722,-2-1 0,-4-5 0,-2-3 197,-4-2 1,1-2 0,-1 0 0,0-2 0,-1-1 0,2-2 0,2-2 0,2-3 659,2-1-582,1-7 0,1 5 0,3-4 0,4 3-79,4 2 1,4 0 0,2-1 0,0 1 0,1-1 0,0 1 0,2 1-669,-2 3 678,-1-3 1,-5 9 0,-2-1 0,-3 6 401,-4 5-224,-2 3 1,-2 2 0,0-1 112,0 1 1,0-1-1,0 1-184,0-1 1,1 0-1,2 1 1,2-1-354,2 1 1,0-5 0,3 0 0,-2 0 0,2-1 0,1-3-283,1-2 1,6-2-1,1 0 1</inkml:trace>
  <inkml:trace contextRef="#ctx0" brushRef="#br0" timeOffset="210338">4949 13035 8355,'-16'-13'-671,"4"1"0,9 5 0,3 3 519,7 3 0,10 1 0,2 0 0</inkml:trace>
  <inkml:trace contextRef="#ctx0" brushRef="#br0" timeOffset="211053">5259 12898 9274,'-2'-17'0,"-1"-3"0,-1 1 0,2 2 0,0 4 0,2 3 0,0 6 418,0 8 0,0 6 0,0 3 1,2 4-273,2 4 1,-3 6 0,3 3 0,-1 2 0,0 3 0,1 0 0,-1 3-1498,-2-1 1113,-1-5 1,4 2 0,0-5 0,-1-1-71,-2-2 1,4-7 0,-1-2-1,-2-4-370,0 0 0,3-6 0,2-2 1</inkml:trace>
  <inkml:trace contextRef="#ctx0" brushRef="#br0" timeOffset="211054">5221 13060 8355,'0'-13'-84,"0"1"0,0-1 0,2 2 0,2 3 0,4 3-64,3-1 1,3 5 0,3-3 0,2 4-256,0 4 0,10 3 0,-3 5 0</inkml:trace>
  <inkml:trace contextRef="#ctx0" brushRef="#br0" timeOffset="211055">5507 13308 10282,'1'-9'167,"3"1"0,4 0 0,3 0-124,2-1 0,1 0 0,1-6 0,3-2 0,0 0 0,0 1 0,-5-1 0,-2 2 0,-4 1 1,-1 2-1,-4 0-1579,0-1 1438,-2 1 1,-2 4 0,-2 1-1,-4 1 1,-4 3 0,-3 2-1,-2 2-196,2 4 332,1-4 0,2 14 0,-1-2 1,2 2-80,3 3 0,2 0 1,6 4-1,0-3 1,2 0-1,2-1 1,4 0-1,5-3-372,3-1 0,3-3 1,8-3-1,0-4 116,2-2 0,6-8 0,-4-1 0</inkml:trace>
  <inkml:trace contextRef="#ctx0" brushRef="#br0" timeOffset="211426">6251 13109 9437,'0'-19'0,"-2"2"0,-2 5 0,-4 4 0,-3 4 0,-1 2 0,-2 2 0,-1 0 683,-2 0 1,-4 6-949,5 2 1,-5 3 180,5 1 0,-1 1 1,5-1-1,1 1 1,1-1-1,3 0 1,2 2-485,2 3 335,2-3 1,1 3 0,1-4-11,3-1 0,3-5 0,5-1 0,1-2 0,-1 0 1,1-1-1,-1-3-383,0-4 516,6-3 0,-4-2 0,3 1 285,-4-1 0,0-3 0,-2 0 0,-2 0 0,-2-1 0,-1 1 0,-2 1 1255,1 3-981,-3 2-464,3 6 1,-5 1-1,0 4 1,2 1 0,1 3-1,2-1 1,2 2-542,3 1 631,1 1-715,1 0 1,6 1 0,1-1 0</inkml:trace>
  <inkml:trace contextRef="#ctx0" brushRef="#br0" timeOffset="212024">6896 13084 8267,'7'-5'0,"-2"-3"-178,1-3 593,-5 4 1,5-4-123,-6 2 0,-5 3 0,0-1 0,-2 1 0,-3 3 561,-1 2-951,4 1 0,-4 6 0,3 2 0,-3 3 26,-1 1 0,3 5 1,1 1-1,0 0 0,0 0 1,1-2-1,1 1-318,3-1 0,2 1 0,1-5 0,1-1 227,4-3 0,1-2 0,8-6 0,1 0 0,3-1 0,0-5 1,2-5-427,-1-4 566,-4-2 0,7-5 0,-4-3 0,0-2 14,0-3 0,2 1 1,-3-7-1,-3-1 1,-3 1-1,-4 0 1,-2-1-152,-2-3 110,-2 4 1,-1 1 0,0 7 0,0 1 129,0 5 1,-5 4 0,-3 7-1,-3 4 1,-2 9 222,1 9 1,5 7 0,1 8 0,2 3 0,0 4-223,1 3 0,2 2 1,1 2-1,1 2 1,2-2-1,3 0 0,0-2 1,4-1-334,1-5 0,6-4 0,-1-5 1,1-4 134,1-6 0,-5-2 0,4-7 0,-3-1 0,0-3 0,1-3 0,0-4-8,-4-4 164,1 7 1,-6-17-1,2 9 1,-4-2 0,-1 2-1,0 2 40,1 2-177,0-1-79,-4 3 1,0 1 0,1 10 0,2 3-1,3 1-38,1 0 1,6 2 0,7-4 0</inkml:trace>
  <inkml:trace contextRef="#ctx0" brushRef="#br0" timeOffset="212204">7305 12824 7148,'-10'-10'0,"6"5"0,8 6-354,6 5 1,2-3-1,1 2 1</inkml:trace>
  <inkml:trace contextRef="#ctx0" brushRef="#br0" timeOffset="213557">7677 12750 8355,'0'-17'-4,"-1"-1"1,-2 0 0,-1 0 0,0 3 0,0 1 0,-1 5 0,1 6 0,0 11 413,0 10 0,0 7 1,4 4-390,0 4 1,-4 12 0,0 8 0,-1 5 0,1 6 0,-1 3 0,-1 2 0,1-3-48,2-3 1,-2 0 0,0-9-1,4-4-153,4-7 0,1-4 0,6-11 0,2-3 0,0-6 0,3-5 0,-1-7-169,0-4 318,-2-3 0,1-6 0,-2-2 1,-1-5-28,-2-3 0,-5 1 1,1-6-1,-4-1 1,-4-1-1,-5-2 1,-2 0-237,-1 0 245,-1 0 1,0 1 0,-2-1 0,-2 0 0,2 1 0,1 2 0,2 3 261,-1 1-142,1 2 1,1 3-1,3 1 200,3-1-330,10 7 0,1 0 0,8 5 0,3-3 0,5-3 0,4-2 0,3 0-870,-2-5 882,0 2 0,-3-10 1,1 4-1,-1-2 1,-2-3-1,-3-3 1,-1-5-103,-3 0 227,-7 3 1,-2-4 0,-6 6 0,0 0 0,0 3 0,0 1 0,0 1 452,0 0-224,-6 12 1,4-7-1,-7 12 1,0 2 0,-1 3-1,0 6 1073,2 5-1300,5 9 0,-6 4 0,3 9 0,1 5 0,-1 3 0,3 4 0,2 4 33,1 2-217,0 2 1,4-1 0,2 1 0,1-3-1,2-4 1,2-6 0,2-3-1322,-1-5 1358,6-3 0,-4-11 0,4-4 1,-2-5 81,1-6 0,-1-2 0,-3-2 0,-2-2 0,-2-3 0,-2-6 0,-1-6 63,-3-2-24,-2 4 0,-1-9 0,0 4 0,0-3 0,0 1 0,-1 3 0,-4 0-99,-3 0-8,-3 3 1,-1-6 0,-2 6 0,-1 2-29,-2 4 0,-3 1 0,3 5 1,2 1-1,1 0 0,2 0 61,-1-1-68,6 0 1,2 5 8,5 4 1,5-4 0,5 3 0,4-3-1,4-1 1,1 0 0,2 0-597,-2 0 580,4-5 0,-3-2 1,3-5-1,-2-1 1,-5 1-1,-2-2 0,-1-1 78,-1-2 0,-1-3 1,-3 3-1,-4 2 0,-2 0 1,-2 0-1,-2-2 1046,-2 2-791,-3 1 1,-1 7 0,0 2-1,-2 1 1,-1 0 361,-1 1-544,-1 7 0,6-1 0,3 5 1,3 3-1,1 3 0,0 4 0,0 1 3,0 3-126,0-4 0,5 4 0,4-4 0,2 0 0,1 0 1,1-3-1,0-1-526,4-2 422,-3 0 0,5-5 1,-4-2 110,2-4 0,1-1 0,-3-1 0,3-4 1,0-4-1,-1-5 0,0-3 0,-1 1 114,1-2 18,0 4 1,-9-8-1,0 6 1,2-1-40,1-1 1,0 4 0,-2-1 0,-2 4 0,0 3 113,0-2-143,1 5 1,3 5-1,-2 8 1,-4 3-1,-1 3 1,0 1-1,-1 2-2,-1-2 20,-2 4 0,4-4 0,0 4 15,-1-1 1,-1 0 0,3-3 0,1 2 0,3-3 0,-1-3 0,2-4-25,1-2 1,1-1 0,2-4 0,1 0-63,1 0 0,1-5 0,-5-3 1,1-4-1,1 0 0,-1-2 1,1-1-245,-3-1 278,-1-1 1,-2 1 0,-1-2 0,-1 0 0,-4-2 0,0 2 0,-2-1 52,0 0 228,0 4 0,-2 1-109,-2 6 0,-3 6 0,-4 2 0,2 7 0,2 4 0,1 3 342,3 3-463,2 2 1,1 6 0,0-1 0,0 0-177,0-3 1,4 1-1,3-6 1,3-1-1,3-1 1,3-2-1,0 0-916,1-4 802,5-3 0,-4-5 0,4 0 0,-3 0 0,-1-1 35,-3-3 0,4-3 0,1-6 1</inkml:trace>
  <inkml:trace contextRef="#ctx0" brushRef="#br0" timeOffset="214398">8930 12936 8355,'-7'0'513,"1"1"0,6 3 0,2 4 1,0 3 682,3 2-1229,-1-1 1,0 1 0,0 0 0,0 1-311,2-1 1,-5 6 0,3-7 0,-3 2-1,-1 0-769,0-2 53,0-5 812,0-1 0,2-8 1,1-2-1,1-4 0,0-3 1,0-2 59,0 1 166,6 0 0,-7-1 0,5 1 0,0-1 160,-1 1 0,4 4 0,-3 1 0,3 1 0,0 2 1,-1 0 1328,-2 0-1292,-5 0 1,7 5 0,-5 3-1,2 5 1,1 2 0,1 1 3,-1 0 1,-4 1-395,4-1 0,-4 1 0,3-1-426,-1 0 1,3 1 161,0-1 1,2 1-1,1-1 1</inkml:trace>
  <inkml:trace contextRef="#ctx0" brushRef="#br0" timeOffset="214399">9314 12613 8355,'-1'-8'72,"-3"1"1,-3 3-1,0 7 121,3 8 0,2 2 0,2 8 1,0 1 28,0 2 1,0 5-1,2 1 1,0 0 0,4 2-1,0 0-711,-1 2 0,5 0 0,-3 0 0,-1-6 0,0-3 0,-2-3-14,0-1 0,6-6 0,-3 3 0</inkml:trace>
  <inkml:trace contextRef="#ctx0" brushRef="#br0" timeOffset="214400">9153 12812 8355,'1'-7'-65,"3"3"1,3 1-1,7 0 1,3-1-1,3 1 1,4 0-944,1-1 0,1 3 953,3-3 1,8-9-1,7 0 1</inkml:trace>
  <inkml:trace contextRef="#ctx0" brushRef="#br0" timeOffset="214830">10096 12737 8355,'0'-12'0,"0"-1"220,0 1 1,0 0 0,-2 1 0,-1 1 5,-1 2 0,0 6 0,4 2 1,1 7-1,2 4 0,3 2 0,1-1-1098,2 0 1,-2 1 0,1-1 252,2 1 1,1-1 0,2 0 0</inkml:trace>
  <inkml:trace contextRef="#ctx0" brushRef="#br0" timeOffset="215075">10207 12675 8355,'7'-8'-58,"-1"1"1,-1 3-39,3 5 0,-2 5 1,-2 8-354,-3 2 1,-1-1 117,0 6 1,0 0-1,0 3 1</inkml:trace>
  <inkml:trace contextRef="#ctx0" brushRef="#br0" timeOffset="215772">10430 13097 8355,'0'-13'74,"0"1"0,2 1 0,2 3 0,3 2 0,1 2 1,0-1-1,2-1 0,1-1 0,1 0 0,1-1-198,-1 1 1,1-2 0,-2 3 0,-2-1 0,-2-3 0,-1-1-1,-5 0-1012,-4 3 1168,2-3 0,-10 10 0,3-3 100,-3 2 0,-3 2 0,-1 2 0,-2 2 0,3 4 0,3 4 0,4 4 263,2 0-372,1 6 0,4-8 0,0 4 1,1-2-239,3 1 0,7-1 1,7-3-1,2-1 1,2-1-1,1-2 0,2-5-1153,0-3 1368,-1-1 0,1 0 0,6-5 0,0-2 0</inkml:trace>
  <inkml:trace contextRef="#ctx0" brushRef="#br0" timeOffset="215773">10877 13010 8355,'12'-12'-898,"1"-1"785,-6 1 1,-2-1 0,-6 1 0,-3 0 464,-5-1 12,-2 1 1,-1 4 0,-1 1-152,1 1 0,0 2 0,-1 3 0,1-2 0,-1-1 0,1 2 0,0 5 0,1 5-192,2 3 1,0 2 0,3 1 0,1 1-181,-1 1 1,-2 6 0,4-2 0,1-1 0,2-3-1,1-2 1,0-1-718,0-1 768,0-5 1,1 3 0,3-6 22,4-2 0,3 0 1,2-2-1,-1-2 1,-1-2-1,-1-4 1,-2-3-174,2-1 327,1-1 0,-3 1 0,0-1 56,2 1 1,-4 0-1,-2-1 1,-2 2-1,1 2 118,1 0-102,0 7 1,-4-3-78,0 10 0,5-3 0,0 7 1,1 0-1,1 4 0,-1 2 0,4 1-713,1-1 407,1 5 1,1-6 0,1 2 0,1-4-147,1-3 1,6 2-1,-2-4 1</inkml:trace>
  <inkml:trace contextRef="#ctx0" brushRef="#br0" timeOffset="216518">11113 13134 8355,'-9'0'-773,"1"0"2032,-2 0-1031,5 0 0,1-1 0,8-3 0,4-5 1,2-2-1,-1-1-279,0-1 1,-5 1 0,3 0-1,0-1 1,-2 1 0,2-1-1,-2 0-532,1-4 527,4 3 1,-8-4-1,5 5 1,-1-2-362,-3-2 1,-1 2 0,1 5 0,1 2-68,-1-2 436,-2 5 1,-5 1 0,-1 8 83,-2 4 1,4 3-1,-1 1 1,3 1 0,1-1-1,0 1 1,1-1-29,3 0-43,3-5 0,1 4 0,2-2 0,2 2 0,3 1 1,2-4 0,-6 1 0,-1-1 0,-2 0 0,0 0-36,-1 2 119,4-4 1,-10 0-1,2-3 1,-6 3 0,-5-1 163,-3 1 0,-1-1 1,-1-2-291,1 1-5,5 0 0,3-5 0,8-3 0,4-3 26,3 0 1,2-4 0,1 1 0,1-3 0,3-4 0,-1 2 0,1 1-186,-2 2 442,-3-1 0,0 1 1,-1-1 103,1 1 1,-5 5 0,-1 4 0,-2 6 0,-2 5 191,-2 3-548,-1 2 1,0 1 0,0 1 0,0 1-1,0-1 1,0-1 0,2-1-1149,2-1 913,3 0-96,0 1 1,9-6 0,-2-2 0</inkml:trace>
  <inkml:trace contextRef="#ctx0" brushRef="#br0" timeOffset="216702">11547 12774 8067,'-13'0'0,"2"2"-584,3 2 1,2 3 0,6 5 0</inkml:trace>
  <inkml:trace contextRef="#ctx0" brushRef="#br0" timeOffset="217351">11633 13084 8355,'0'-8'507,"0"0"-317,0-2-160,6 5 1,-3-5 0,5 5-1,0-2-81,-1-3 1,4 3 0,-3-1 0,2-2 0,-2-1 0,-2 0-1232,-1 3 1229,-3-3 1,2 8-1,-8-4 1,-5 2-1,-2 2 1,-1 2-337,0 1 455,-1 0 0,2 5 1,2 3-171,0 3 1,7 6 0,-3 0 0,4-1 0,2 1 0,4-1 0,3 1-527,3 1 630,1-5 0,1 5 0,-1-5 0</inkml:trace>
  <inkml:trace contextRef="#ctx0" brushRef="#br0" timeOffset="217352">11931 12923 8355,'0'-12'142,"0"6"0,1 5-39,4 4 1,-4 10 0,3 0 0,-3 1-129,-1-1 1,5 5 0,-1 2 0,0-1 0,0-3 0,2-2-1,-1-1-42,1-1 136,-2 0-41,1-5 0,-3-3 0,2-8-81,-3-4 3,-1 3 1,0-6 0,0 1 0,0-4 0,0-4 0,0 0-1,1-1-215,4 0 126,1 4 1,7-3-1,-1 5 1,1 1 18,-1-1 0,0 7 0,1 1-295,-1 4 0,1-4 0,-1-2 1</inkml:trace>
  <inkml:trace contextRef="#ctx0" brushRef="#br0" timeOffset="217694">12353 12626 8246,'7'-13'0,"-3"4"0,-3 4 0,-1 10-258,0 4 1,0 4-1,0-1 1,2 0-1,2 1 1,4-1 15,3 1 0,1-7 0,1 0 1</inkml:trace>
  <inkml:trace contextRef="#ctx0" brushRef="#br0" timeOffset="217695">12502 12601 8355,'5'-7'0,"-4"0"-186,4 3 0,-3 4 0,1 0 0,1 8 749,-1 7-260,-7 5-989,-3 10 0,-5 2 0,-1 5 1</inkml:trace>
  <inkml:trace contextRef="#ctx0" brushRef="#br0" timeOffset="218148">13047 12750 8355,'0'-13'57,"0"1"28,0-1 1,0 8 0,-1 5 37,-3 7 0,-3 8 0,-6 3 0,2 0 1,2 1-1,1 0 0,-1 3 848,2 2-960,-4 1 0,10-1 0,-3 1 0,2 0 0,2-2 1,0 0-1,0-4 71,0-1-125,0-2 0,5-3 0,1-1 0,4-1 58,4-3 1,1-2-1,-1-6 1,2 0-1,4 0 1,0 0 0,0 0-439,-2 0 83,4 0 1,-4 0-1,2 0 1,-2 0-432,0 0 0,-4 0 0,4 0 0</inkml:trace>
  <inkml:trace contextRef="#ctx0" brushRef="#br0" timeOffset="218425">13357 12824 9204,'-4'-8'0,"1"2"0,5 6 221,5 10 1,0 2 0,1 9 0,0 1 0,0 3 0,-1 2 0,0 4 0,-1-1 0,-1 2-735,-2-1 161,-2-3 1,-1 2 0,0-5-1,0-1-182,0-4 0,0-2 0,0-6 0,0 1 181,0-1 0,-5-5 0,-2-1 0</inkml:trace>
  <inkml:trace contextRef="#ctx0" brushRef="#br0" timeOffset="218715">13382 12799 8355,'18'-31'164,"-3"0"0,4 8 0,1 2 1,-2 5-1,1 3 0,-1 4 0,0 2 568,-3 1 1,-1 2 0,-2 5 0,-1 5-764,-3 6 0,2 2 0,-6 7 0,-1-1 0,-3 2 0,-4 2 0,-6 2-1002,-5 0 1050,1 0 0,-9 3-1389,2 0 1,-2 6 0,-2-4 0</inkml:trace>
  <inkml:trace contextRef="#ctx0" brushRef="#br0" timeOffset="219727">11596 13593 8355,'-5'-19'36,"-2"-2"0,-4 7 1,1 5-1,2 2 1,0 7-22,1 7 1,1 4 189,6 13 1,-4 4 0,0 12 0,0 4-31,-2 6 1,4 13 0,-5 3 0,0 4-1,0 3 1,-1-1 0,1-2 0,3-5-1,2-7 224,2-7 0,0-4-481,0-10 1,6-5-1,2-5 1,3-5-1,1-5 1,1-5-1,-1-3 1,2-5-1,1-4-52,2-4 0,-2-3 0,-6-6 0,-2 0-83,-1-4 1,-2 2 0,-4-6 0,0 1 0,0-1-1,-1 0 1,-4-1-569,-3-1 595,-3-2 0,-3 1 1,-1 2-1,-1 2 128,1-2 0,1 2 1,1 1-1,2 1 1,2 3-1,2 1 0,1 2 92,4-1-25,0 7 1,4-1 0,3 4-1,6-1 78,4 1 1,7 2 0,-1 1 0,2 0 0,2-2 0,0 0-1,0-4-107,0-1 69,-1 4 0,1-6 0,0 3 1,-2 1 53,-2-1 1,-3 2 0,-6 4 0,-1 1-13,-2 4 1,-9 1 0,-9 8 0,-2 1 31,-1 2 1,0 1 0,-1-3-1,2 2 1,3-2 0,4-2 119,2 0-239,2-1 1,2-5 0,2-3-1,4-2-93,3-2 1,6 0 0,-1 0 0,-1 0 0,1-2 0,-1 0 0,0-4-12,-4-1 10,1-1 0,-6-5 1,2 1-1,-4 0-70,-2-1 0,-2-3 0,0-1 1,-2 2-1,-2 3 0,-3 2 1,-1 3-785,0 2 699,5-5 0,-8 9 233,3-4 0,2-1 0,1-1 0</inkml:trace>
  <inkml:trace contextRef="#ctx0" brushRef="#br0" timeOffset="220075">11931 14052 8355,'11'-2'-282,"-1"0"1,-2-2-1,2 1 867,1 1-351,1 2 0,0 0 0,1 0 0,-1 0-174,1 0 0,-1 6 0,-1 2 0,-1 3 0,-2 2 0,0-1 0,1 2 1,-3 1-1,0 2-476,-3-2 1,2-2 213,-1 0 0,0-1-7,-4 1 178,0-6 1,0-7 0,0-9 0,0-2-18,0-1 1,2-1 0,1 0-1,2-2 1,2-3 0,1 0-1,1-2-957,-1 1 771,0 4 0,10-8 0,1 3 0</inkml:trace>
  <inkml:trace contextRef="#ctx0" brushRef="#br0" timeOffset="221000">12750 14151 8355,'0'-21'0,"0"2"61,0 1 1,0 6 212,0 4 1,0-1-148,0-3 0,1 5 0,3 3-26,4 2-172,3 2 1,-4 6 0,-3 2 0,-2 3 60,-2 2 1,4-1-1,0 0 1,-1 1 0,0-1-1,-1 1 1,2-1-693,-1 0 557,-1 1 0,-1-2 0,2-1-57,1-2 1,6-5 0,-2-1 12,3-4 174,1-5 0,-1-6 1,-1 1-1,-3-1 43,-2 1 0,5 0 1,-3-1-1,1 1 1,0-2-44,2-2 1,1 2 20,1-3 0,-3 9 0,-1 2 0,2 2 0,1 0 282,1 1-249,-5 8 0,4-3 0,-4 7 0,1 0-24,0 2 1,-5 2 0,3-1 0,-2 0 0,0 1-1,-1-1-430,-2 1 311,-1-6 85,0 4 1,4-11-1,2 1 1,-1-5-1,2-3-70,0-3 125,1-1 1,1 0 0,-1 2 0,0 0-26,-1 0 0,4-2 1,-4-2-1,1 2 1,0 2 18,2 0-23,1 7 1,1-3 0,0 10 0,-3 3 0,-1 3 30,2 1-88,-4 1 1,5-1-1,-4 0 1,1 1 30,0-1 0,0-1 0,5-1 0,-1-3 0,1-2 0,-1-2 0,0-2 0,1-2 15,-1-3 0,1 1 0,-1-5 0,-1-2 158,-3-1 0,3-5 1,-4-1-1,1 2 0,-1 0 1,-1 0-1,-3-2 324,-2 2-513,-1 1 1,0 2-1,0-1-183,0 1 0,-1 5 1,-4 3-1,-3 3 0,-3 2 1,-1 2-1,-1 2-311,1 2 520,0 1 1,1 9-1,1 0 1,2-1 19,-2 2 1,4-4 0,2 2 0,3-2 0,1-2 0,0 1 153,0-1-138,0-5 1,1-1 0,3-6 42,5 0 1,2 0-1,0-2 1,-2-2-1,0-4 348,0-3 1,-2 0-191,1 3 1,-3-2 0,1 4 0,1 1-343,0-1 91,-4 2 1,7 6 0,-5 0-1,1 4-243,-1 1 0,5 0 1,-3 2-1,1 0-206,0 0 0,1 2 0,3 2 1</inkml:trace>
  <inkml:trace contextRef="#ctx0" brushRef="#br0" timeOffset="221220">13630 13928 8393,'6'-7'0,"2"4"0,2 6 0,1 5 0,0 3 0,2 2 0,1 0 0,0 3-122,-2 0-37,1 1 1,-1-5 0,1 0 0,0 1 0,3-1 0,0-1 0,-1-2 0,-2-4-160,-5 1 0,3-5 0,-4 4 0</inkml:trace>
  <inkml:trace contextRef="#ctx0" brushRef="#br0" timeOffset="221438">13816 13866 9716,'-12'14'0,"-1"1"0,1 3 1005,0 1-1127,-6 2 0,4 3 0,-3 1 0,5 0 0,2 0 0,3 1 0,1 0 0,0 2-881,1-1 0,0-3 0,5 6 1</inkml:trace>
  <inkml:trace contextRef="#ctx0" brushRef="#br0" timeOffset="222720">14275 13729 8435,'-11'-16'561,"3"-1"-460,2 6 1,6 7 0,0 10 0,0 6 0,0 7 0,0 5 0,0 2 242,0 3 0,0 4 0,0 7 1,0 4-1,0 2-449,0 0 1,0 8 0,-1-7 0,-2 0 0,-1 0 0,1-5 0,2-3-533,1-5 440,0-12 1,4 6 0,0-11-212,-1-2 0,4-8 1,0-7-89,0-7 401,-2-4 1,-5-3-1,0-1 1,1-3-1,2 0 1,1-1-1,-1 1-447,-1 0 502,-8-4 0,-1 8 0,-5-4 0,-1 2 144,1-1 0,-5 2 0,-1 5 0,1 3 0,-1 0 0,2 2 1104,3-1-689,0-3-460,6 7 1,7-3-1,9 5 1,2-2-1,2 0 1,3-4-1,2-1-402,1-2 295,1-2 1,4-2-1,-2-1 1,-1-1-5,1-1 1,-4-6 0,0 0-1,-3-4 1,-2-5 0,-2-1 0,-1-2-8,-3-2 0,3 0 83,-6 3 1,0-1 45,-4 5 1,0 1 0,0 6 0,0 3 0,-1 2 0,-2 5 0,-3 4 0,1 4 295,-1 5 0,1 6 1,2 9-1,-1 7-300,1 4 0,2 1 0,1 3 0,0 1 0,0 0 0,0 2 1,0 1 1,0-2-218,0 3 1,5-6 0,3 4-1,4-3-120,0-5 0,0 0 0,2-8 0,1-2 0,2 0 0,-2-7-313,-1-2 654,-2-3 0,1-4 1,-2-1-1,-2-3-29,-1-5 1,-3-2 0,2-1 0,-1 1 0,0 1 0,-1 2 0,-2-2 617,-1-1-587,-2-1 0,0 4-6,0 0 0,0 2-91,0 2 27,0 0 0,1 15 0,3-4 0,3 1-32,0 0 1,4-1 0,-3 3 0,3-2 0,2 0 0,-2 1-112,-3-1 102,3-5 33,-4 2 1,1-6-1,-1-3 1,-2-5 0,-2-2-1,-1-1 1,-4-1-104,-2 1 0,1 4 0,-5 0-64,-2-2 1,4 4 0,-1 1 0,0 1-111,0 0-13,4-1 255,-2 5 0,10 0 0,3 0 0,3 0 0,2 0 0,-1 0-82,1 0 106,-1 0 1,5 0 0,-1 0 83,-1 0 0,3-1 0,-1-2 0,-2-1 0,-1 1 0,-2 2 0,0 0 0,1-2 518,-1-1-532,-5 0 0,3 5-6,-6 3 0,0-1 1,-4 5-1,0 2 0,0 1-63,0 1 0,0 1-22,0-1 1,0 0-1,1-1 1,4-2 0,3-5-26,3-3 4,1-1 1,1 0-1,-1-1 1,0-2 0,1-2-1,-1-2 178,1-3-63,-6-1 1,2 3 0,-3 1 0,-1 0 172,1 0 0,-2 3 1,-3-3-1,3 2 89,5 2-296,-4 1 0,6 4 1,-3 1-88,3 1 0,0 1 0,-1-2 0,-2 1 0,2-1 0,1-2-70,1-1 163,-5 0 0,3-1 11,-6-3 1,0-3-1,-4-6 1,0 1 0,0 0-222,0-1 0,-1 2 0,-2 2 0,-2 2-546,-2 1 0,4-3 0,-3 2 1</inkml:trace>
  <inkml:trace contextRef="#ctx0" brushRef="#br0" timeOffset="222908">15503 14015 8623,'0'-24'0,"0"6"0,0 10-723,0 11 1,-11 6 0,-3 4 0</inkml:trace>
  <inkml:trace contextRef="#ctx0" brushRef="#br0" timeOffset="229331">21444 11050 8716,'7'-20'0,"-2"-1"0,-1 0 0,2 2 0,-1 1 0,2 0 0,-1-1 191,-1 0 1,-1-3 0,-4 5 0,0 2 0,0 1 0,0 2 0,-1 1 0,-3 3 0,-5 3 0,-2 4 0,-1 1 0,0 0 0,-1 1 0,1 4 0,1 3 292,3 3 0,-3 3-372,2 2 0,-2 5-36,-1 8 0,1-2 1,1 6-1,2 2 1,0 1-1,1 1 0,3 0 1,2 0-1,2 2 1,0 1-1,2 1-5,2-1 1,-2-1-110,7-2 1,-6-1 0,2-2-1,-1-2-198,0-2 0,0 3 0,-5-4 0,-2-3 1,-2-2-1,-2-5-865,-3-1 1,-1 3 694,-1-5 1,-1-1 0,1-5 0,-2-3-331,-2-2 1,2 0-1,-4-5 625,0 0 1,4-6-1,-4-1 1</inkml:trace>
  <inkml:trace contextRef="#ctx0" brushRef="#br0" timeOffset="229623">21047 11447 8355,'12'-8'225,"1"0"0,0 4 0,3-5 0,1 1-69,3 1 0,0-4 0,7 4 0,0-1 0,2 1 99,-1 2 0,-6-1-668,-2 2 0,1 3 0,4-3 1,-2 2-1,-1 2-274,-1 0 0,0 6 0,3 1 1</inkml:trace>
  <inkml:trace contextRef="#ctx0" brushRef="#br0" timeOffset="230173">21642 11633 9700,'-12'0'0,"1"2"1759,2 2-1645,4 3 0,5 5 1,1 1-1,2 0 1,3 4-1,-1 4 1,2 2-1,-2 3 33,1 3 0,-2-1 0,-4 5 0,0 1-138,0 2 0,0 5 1,0 1-1,-1-4-252,-3-3 1,-2 3 0,-2-5 0,4-2 90,2-4 1,-2-3 0,0-2 0,1-3-1354,2-1 1,1-1-587,0-5 1943,0 0 0,0-5 0,0-1 1</inkml:trace>
  <inkml:trace contextRef="#ctx0" brushRef="#br0" timeOffset="230174">21630 11943 8355,'0'-20'0,"0"0"78,0 3 1,1 4 0,2 5 0,2 0 1185,2 1 0,1-3-1067,5 6 1,-1 1 0,1 7 0,-2 5 0,-2 2-377,0 1 1,-2 2-1,2 1-110,-1 2 0,-5 0 0,1-1 0,-2 0 54,-2-1 1,-2-1-1,-2-2 1,-4-1-196,-3-2 1,-3 0 0,-1-4 0,-2-3-98,2 0 1,1 3-1,2 2 1</inkml:trace>
  <inkml:trace contextRef="#ctx0" brushRef="#br0" timeOffset="231250">22845 10827 8355,'0'-25'29,"0"1"0,1 0 425,4 4-272,-4-4 0,5 10 0,-6-2-67,0 2 0,-5 2 0,0-1 0,-2 2 0,-3 3 0,-1 2 0,-1 2 0,0 0 0,-1 3 0,1 5 1,-1 7-1,1 5 0,-1 4 0,1 2 0,1 4 0,1 4 0,4 6 0,0 1 0,3 6 207,2 4 1,1-3-1,0 7 1,1-1 0,2-4-479,1 3 1,6-1 0,-3 0 0,1-2 0,-1-5-1,-2-4 1,-1-2 0,1-4 0,-1 0 0,-1-5-1,-3-4 1,-5-6 0,-3-2 0,-3-3 0,-1-3-3417,-1-3 3177,1-4 1,-12 4-1,-2 2 1</inkml:trace>
  <inkml:trace contextRef="#ctx0" brushRef="#br0" timeOffset="232150">22572 11150 8355,'0'-13'151,"2"2"0,2 3 831,4 4-1105,3 3 0,3 1 0,2 0 0,4 0 49,-1 0 0,9 0 1,-2 0-1,3 0 1,1 0-1,-2 0-562,-2 0 1,-1 1 468,-1 3 0,-3-3 1,-2 5-134,-1-1 0,-1-3 0,-5 3 0</inkml:trace>
  <inkml:trace contextRef="#ctx0" brushRef="#br0" timeOffset="232151">23006 11125 8812,'-12'0'278,"0"0"1,-1 0-1,1 0 1,1 1 1128,2 3-1296,4 3 1,5 6 0,0-1-1,0 1-95,0-1 0,0 0 0,1 2 1,3 1-1,5 2 0,2-3 1,1-3-1,1-5-477,-1 0 1,0-2 0,1-4-1,-1 0 300,1 0 1,3-5 0,1-4 0,-2-2 0,-3-2 0,-4-3-1,-2 0-178,-1 1 330,-3-5 1,3 7 0,-6-4 0,-3 3-146,-4 2 1,-3 0 0,-2-1 0,1 2 0,-1 3 0,1 4-970,0 2 797,-1 8 0,1 2 289,-1 9 1,1-4 0,0 5 0</inkml:trace>
  <inkml:trace contextRef="#ctx0" brushRef="#br0" timeOffset="232152">23329 11137 8355,'-13'-12'892,"1"0"1,5 3 285,3 1-1027,8 5 1,3 2 0,5 6 0,1 2-285,-1 3 0,1 2 1,-1 3-1,0 2 0,1-2 1,-1-1-519,1-2 1,-5-3 45,0-1 390,-5 0 224,2-1 1,-9-7-1,-1-8 1,-1-3-1,1-3 1,2-1 82,2-2 0,1-1-166,0 2 0,0 1 1,0-5-1,1 2-172,3 3 1,7 1 0,6 3 0,-1 3 0,2 4-254,3 3 1,2-5-1,2-1 1</inkml:trace>
  <inkml:trace contextRef="#ctx0" brushRef="#br0" timeOffset="233532">23912 11162 8355,'-11'-12'71,"2"-1"1,7 2 0,4 2-1,7 0 1,2 1 0,1 0 0,2 0-1,1-2 1,2 0 0,-2 1 0,-1 0 671,-2 0-787,-5-2 1,2-2-1,-4 1 1,-3-1-1,0 1 1,-2 0-1,-2 1 1,-2 2-327,-4 5 0,-3 3 399,-1 1 1,-5 0-1,-1 0 1,0 3-1,0 4 1,2 5 132,-2 2 0,4 4-21,-3-2 1,8 2 0,2-1 0,1 2-185,4 0 1,6 3-1,5-5 1,5-2-1,6-1 1,2-3-1,4-3-1392,0-4 1273,0-2 1,-1-2 0,-2 0 0,-1 0 60,-1 0 1,-6-6 0,2-2-1,-3-3 1,-3-2 0,-3 1 349,-4 0 1,-1-5-49,1 0 0,-3 0 0,3 1 1,-2 0 317,-2 1 0,0 1 0,0 1 215,0 1-735,5 5 0,-2 2 1,4 6-1,-2 3 1,0 6-1,0 4-116,3 2-44,-2 1 1,4-4-1,-5 3 1,2 0-1,1-1 80,-1-1 1,4-3-1,-3-1 1,3-3-1,2-2 1,-1-2 29,1-2 44,-7-1 0,4-1 0,-6-3 20,-1-4 1,3-3-1,-2-2 1,-2 1 0,0-1-47,-2 1 1,0-1 25,0 1 0,0 0 0,1 1 0,2 1 1,1 2-6,-1-2 1,0 5 127,1 0 0,-2 4 0,7 2 0,-1 4 275,-1 3-413,-2-3 0,1 6 1,2-2-93,3 2 0,2-4 1,-1-3-1,0-3 1,1-1-1,-1 0-325,1 0 447,-1 0 0,0-5 0,1-4 1,-2-2-1,-3-1 197,-4-1 1,-2 1-30,-2 0 0,-2-1-103,-2 1 1,-3 5-1,-5 3 1,-1 2 0,1 2-1,0 2 266,-1 2-334,6 3 1,-2 5 0,5 1 0,1-1-68,1 0 0,2 1 0,2 1 1,1 1-1,2 1 0,2-2-390,3-4 1,1 1 361,1-3 0,2-1 1,1 0-1,2-2 1,-2-2-1,-2-1-176,0-2 1,-1-2 251,1-2 1,-5 1-1,-1-5 1,-2-2 84,-2-1 0,3-1 0,-2-1 0,-2 1 0,0 0 0,-2-1 1,1 1 232,3-1 0,-2 1-166,2 0 0,-3 3 0,1 3 221,2 0 0,-1-2 0,5 4-247,1 1 0,-2 6-149,2 1 1,-7 5 0,2 0-1,-2 2-21,-2 1 0,0 5 0,0-1 1,0-1-1,0-1 0,0-2 1,0 1-152,0-1 318,0 1 0,0-5 1,1-1-51,3-2 1,3 4 0,6-5 0,-1-3 0,0-2 75,1-3-197,-1-6 0,-3 4 0,-1-3 0,0 1 0,0-2-90,1-1 1,-5-2-1,3 1 1,-2 0 0,-1 1 135,2 2 0,-5 3 231,3 1 1,-2 5 43,-2 0 0,0 6-214,0 6 0,4 1 1,1-1-49,2 0 0,2 1 1,3-2-1,0-1 0,1-4 1,-1 0-1,2-3-231,2-2 230,-7-1 0,7 0 1,-7 0-1,0-1-10,-1-3 1,-1 1 0,-4-5 0,1-2 0,-1-1-3,-2-2 0,-5 1 119,0 0 1,-1 1-1,2 1 1,-1 2 828,1-2-829,2 5 0,1 0 0,0 10 0,0 3 0,0 4 1,0 5 61,0 3 1,4 4-183,0 1 1,5 1 0,-2 1 0,2 4 0,-3 0 0,0 4 39,-3 1 1,-2 0-342,-1-3 1,-5-2 0,-5-3 0,-5 1 0,-7-3 0,-6-4-591,-5-5 1,0-4 491,-4 0 0,2-2 0,-7-3 0,0-4 65,1-2 1,0-2-1,3 0 1</inkml:trace>
  <inkml:trace contextRef="#ctx0" brushRef="#br0" timeOffset="234020">21493 13060 8355,'-9'-25'0,"-5"1"0,-3 5 434,-1 7 1,3 8-1,7 12 1,4 8-1,2 8-204,2 5 0,6 2 0,2 7-330,3-1 0,2 4 1,0 1-1,3-1 0,0 2 1,1 1-1,-1 0 1,1-3-1516,-2-2 1337,-1-8 0,-2 3 0,0-10 0,0-4-1205,-4-5 1364,-3-3 0,-5-5 0,0-1 0</inkml:trace>
  <inkml:trace contextRef="#ctx0" brushRef="#br0" timeOffset="234350">21481 13407 8355,'-7'-37'-338,"-3"0"1,6-1 0,1 2 495,2 3 1,1-5 0,0 5 0,1 2 0,2 4 0,4 2 0,3 2 1225,4 2-1308,1 9 1,-2 2 0,3 6 0,2 1-31,1 2 0,-3 1 1,4 0-1,-2 1 0,-3 2 1,-2 2-173,0 2 1,-2 1 4,-3 5 0,-2 3 1,-6 1-1,0-2 1,-2 0-1,-2 0-202,-4 2 0,-7 1-120,-2-2 1,1-2 0,3 3 0,1-4 117,-1 0 0,1-1 0,0 1 0</inkml:trace>
  <inkml:trace contextRef="#ctx0" brushRef="#br0" timeOffset="235383">22089 13035 8355,'-13'-13'149,"1"1"0,-1 4 0,1 1 0,0 1 0,-1 4 0,1 2 0,1 4 0,1 4 0,2 3 0,0 3 0,-1 1 0,2 2 0,2-2 0,2-2-514,2 0 203,1-1 1,0 1-1,1-2 1,3-3-1,5-4 1,2-3-401,1-1 1,0-5 498,1-3 0,-1-3 1,1-3-1,-1 0 74,0 2 1,-3-3 0,-2 6 0,-2-2 724,-2-1-136,-2 5-525,-1 1 1,0 8 0,0 2 0,0 4 0,2 2 0,0 0 0,4-2-377,1 1 38,6 2 1,1 0-1,3-1 1,-3-2-428,-2 2 0,2-3 394,2 1 1,-2 0-1,4 5 1</inkml:trace>
  <inkml:trace contextRef="#ctx0" brushRef="#br0" timeOffset="235384">22411 12613 8355,'-5'-7'110,"-2"-4"1,-6 10-1,1-2 1,1 6 0,3 5-1,3 5 1111,4 3-1093,7 3 1,-4 6 0,7 0 0,0 1-219,2 3 1,2-1 0,-1 5 0,-1 0 0,-1 0 0,-3-1-305,-2-2 0,3-1-508,-3-4 0,-1-2 428,-4-2 1,0 2 0,0-4 0</inkml:trace>
  <inkml:trace contextRef="#ctx0" brushRef="#br0" timeOffset="235385">22275 12948 8355,'-7'-5'-22,"4"3"0,10-3 0,7 1 14,4-1 1,4-4 4,7 0 1,2-2 0,6-1 0,1 0-1,-3-1 1,0 1-595,-2-1 0,-5 1 362,0 0 0,-7-1 1,-4-1-1,-4-1 193,0-1 1,-5-5 0,-1 3 0,-1 0 0,-4-1 0,-2 1 0,-2 0 754,-3 3-352,1 1 1,-1 2 16,-3-1 1,2 8 0,2 5-1,2 7 1,2 5 0,0 5-44,0 3 1,0 8-361,0 1 0,2 4 1,1-3-1,2 1 11,2-1 0,1 3 0,3-4 0,-1-3 0,-2-2 0,0-5-381,-1-1 386,4-7 0,-8-2 0,5-4 45,2-3 0,-3-6 1,0-4-1,0-3 1,-2-2-1,1 0 1,-2-2-1,1-2 16,4 2 1,-2 1-1,1 3-101,1 3 1,3-2 0,0 6 0,-1 3 0,-1 3 0,-2 7-389,2 2 1,1 5-129,1 1 1,0 5 0,1-2 196,-1 4 0,1-5 0,-1-1 0</inkml:trace>
  <inkml:trace contextRef="#ctx0" brushRef="#br0" timeOffset="235793">23726 12378 8355,'-20'-32'247,"4"3"1,2 10-207,2 6 1,5 5 0,3 8 0,2 4 0,2 10 44,0 7 118,0 9 0,4 7 0,1 9 0,-1 3-3,1 5 0,-3 2 1,2 6-1,-3-1 1,-1 0-1,0-2-281,0 0 0,0 3-329,0-8 1,0 4 0,0-6 0,0-4 57,0-5 1,0-10 0,0-5 0,-1-6 0,-3-6-123,-5-2 0,-7-1 0,-4-1 1</inkml:trace>
  <inkml:trace contextRef="#ctx0" brushRef="#br0" timeOffset="236108">23701 12774 8355,'7'-23'147,"-2"2"0,-1 5 0,1 2 0,-1 3 0,1 1 387,3 2 1,3 5-1,3-1 1,1 3 0,3 1-464,2 0 1,-5 5-1,1 4 1,-2 2-1,-3 2 1,-1 4-511,-2 4 1,-5-2 125,1 2 1,-3-1 0,-2 5-1,-5-2 1,-5-1 0,-5-2-2425,-3-2 2494,-2-2 1,-4-3-1,0-1 1</inkml:trace>
  <inkml:trace contextRef="#ctx0" brushRef="#br0" timeOffset="237322">21072 14126 8355,'-2'-16'108,"-2"1"1,-4 4-1,-3 5-384,-2 5 1,5 8 0,1 6-1,2 11 429,2 7 1,0 7 0,0 3 0,-1 6 0,2 5 0,0 6 463,2 3 0,0 3-555,0-1 1,0 5 0,0-6 0,0 0 0,2-1 0,0-6-59,2-4 1,1-4 50,-5-10 0,5-6 1,2-7-1,1-6-179,1-4 1,-1-7 0,4-3-1,1-4 1,0-5 0,3-8-22,0-6 1,1-5 72,-5 0 1,-4-1-1,-1-1 1,-1-2-64,-4-1 1,0 0 0,-4 4 0,-2 1 0,-4-1 0,-3 0-62,-1 0 0,-2 5 201,-3-1 1,2 7-1,-4 0 1,0 6-1,-1 3 1,0 2 65,0 1 0,1 2 90,2 0 1,4 2-1,-1 2-16,8 4-202,2-2 0,17 1 0,-2-5 1,7 2-1,2-1 0,4-1 1,-2-4-254,1-2 0,1-3 282,0-5 1,-3-1-1,-2 1 1,1 0-1,-2-2 1,-1-1 141,-1-2 0,-4 1-43,-4 3 0,2 1 0,-5-1 0,1 1 0,1 0 206,0-1-209,-4 6 1,8 2-1,-3 5 1,3 0 0,1 0 64,1 0-119,-1 0 1,0 1 0,1 3 0,-1 5 0,1 3 34,-1 4 0,-4 0 0,-1 4 0,-1 2 0,-4 2 0,0 1 16,-2-1 0,0-4-23,0-4 1,0 2-1,0-1 1,0-2 0,0-1-5,0-2 0,1-5-66,3-3 1,3-3 0,6-1 0,-1-1-34,0-3 1,2-3 0,1-5 0,2-1 0,-1-1-1,1-1 1,0-3-912,-2-1 845,-2 4 0,0-7 0,-2 5 1,-1 1 170,-2-2 1,-5 4 0,1-2 1177,-3 2-1069,-1 7 0,-1 7 1,-2 8-1,-1 3-10,1 2 0,-2-1 1,0 2-1,3 1 0,0 1 1,2 0-60,0-3 1,2 0-84,2-1 1,3-4 0,5-1-1,0-1-88,1-3 1,-1-2-1,1-2 1,-1-2-1,1-3 1,-1-1-1,-1-2-101,-3-2 53,-2 4 1,-6-4 0,0 3 0,0-3-10,0-2 1,-6 2 0,-2 1 0,-3 2 0,-1 0 0,-1 1-1267,1 3 1189,-1 3 1,2 2-1,3 3 77,4 4 1,-3 9 0,0 2 0</inkml:trace>
  <inkml:trace contextRef="#ctx0" brushRef="#br0" timeOffset="237974">21878 14647 8355,'0'-12'221,"0"-5"1,0 1-1,0 1 1282,0 1-1400,0 1 0,1 6 0,3 3 1,5 3-1,2 2 0,1 2 228,0 1 1,-3 6-392,-1-2 1,-1 5 0,2 2-1,-2 1-205,-1-1 1,2 1 0,-2-1 0,-1 1 0,1-1-926,-4-1 1078,0-1 1,-1-7 73,3-1 25,-2-4 1,3-7 0,-5-2 0,0-3-1,0-1 1,2-1-139,2 1 0,-3 0 130,3-1 0,3-3 0,1-1 0,3 2-1,2 1 1,-1 3 0,-1 1-1,-1 4 1,-2 0 0,2 3-19,1 2 0,-3 1 85,0 0 0,-1 1 0,3 3 0,-2 3 0,0 2 0,1-1 86,-1 2 0,-1 1-135,1 1 1,3-4 0,-4 0-1,0 2-30,-3 1 1,2-3 0,-1-1-134,2-1 193,-4-2 1,2-5 0,-5-4 0,2-3 0,0-3 73,2-1 0,6-1-82,-2 1 0,3-5 0,2 0 1,1-1-1,1 0 0,1 3 63,-1 1 1,3 5-62,-1 1 0,-1 5 0,-3-1 0,-1 4 0,-1 6-14,-2 6 1,0 1-140,-5 3 1,2 3 0,-3 1 0,1 0 0,0 0 0,0-2-1028,0-3 807,6 4 1,-3-5 0,5 4 0</inkml:trace>
  <inkml:trace contextRef="#ctx0" brushRef="#br0" timeOffset="238632">22969 14635 9015,'-4'-20'0,"1"4"0,5 2 0,5 2 0,4-1 315,1 1 1,6 0-1,1-1-256,0 1 1,5-5 0,-3 1 0,2 1 0,0 1 0,-1 1-1451,-1 1 1212,-6-6 1,2 0 0,-9-3 56,-4 5 0,-4 6 1,-4 3-1,-4 2 1,-3 2-1,-3 2 0,-1 1-132,-2 0 443,-5 0 0,8 0 0,-2 1 1,2 2-51,2 1 0,5 6 0,3-2 0,2 3 0,2 1 0,0 1-52,0-1 1,4 5-129,1-1 1,4 1 0,0-5 0,2 1-1,1 0 1,0 1-201,1-2 0,-1 4 230,1-8 1,-2 3 0,-2 1 0,-2 1 0,-1-1 401,-4 1-395,0-1 0,-4-1 1,-2-3-1,-4-2 0,-3-2 1,-1 0-132,-1-1 1,1 2-553,-1-1 0,5 1 369,0-5 0,5-6 0,-2-1 1</inkml:trace>
  <inkml:trace contextRef="#ctx0" brushRef="#br0" timeOffset="238633">23515 14498 8355,'0'-8'484,"1"1"1,5 2-1337,6 2 0,2 2 1037,7 1 0,3-5 1,7 1-1,0 2 0,2-1 1,-1 0-413,-3-1 0,1 0-207,-1 4 1,-1 0 13,-7 0 1,2-6 0,-4-1 0</inkml:trace>
  <inkml:trace contextRef="#ctx0" brushRef="#br0" timeOffset="238876">23825 14325 8355,'-6'-13'330,"-2"2"0,-3 3 1,0 3-1,3 2 1,5 1-1,4 5 1,6 3-1,3 3 0,5 4-121,3 3 0,-1-1 1,2 5-1,-1-1 1,-3-1-1,-1 1 1,-3 0-1,-2 2 1,-2 0-1551,-1-1 0,-2-4 637,-4 0 0,-1 2 1,-4-1-1,-3-2-718,-3-1 1282,-7-2 0,4 0 0,-3 1 0</inkml:trace>
  <inkml:trace contextRef="#ctx0" brushRef="#br0" timeOffset="239381">24395 14089 9300,'-5'-23'0,"-3"2"0,-3 6 0,-2 5 659,1 6 1370,5 3-1735,1 1 1,6 9 0,0 5-1,0 4 1,2 4 0,2 1-159,4 2 0,-1 1-150,1 3 0,-1-1 1,1 4-1,-3-1 0,-4 1 1,-1 1-143,0-1 1,-1 4-183,-4-3 0,0-3 0,-5-2 0,3-6-30,2-6 0,1 2 0,5-3 0,3-4-747,5-5 0,2-6 356,1-4 1,5-5 0,-1-6 615,-1-1 0,-1-12 0,-2 2 0</inkml:trace>
  <inkml:trace contextRef="#ctx0" brushRef="#br0" timeOffset="239382">24271 14312 8355,'10'-12'748,"2"0"-781,9 5 0,5-4 0,10 2 0,5-2 0,4-1 1,0-1-1,2 0-58,2-4-254,-7 9 0,9-7-245,-14 11 1,9-6-1,-8 3 1</inkml:trace>
  <inkml:trace contextRef="#ctx0" brushRef="#br0" timeOffset="240367">13779 11559 8422,'-11'-6'0,"1"-2"4,2-3 1,5-1 0,-1-2 0,3-1 0,2-3 0,3 0 0,5-1 0,2-1 0,1-2 0,0-1 0,2 0 0,1 0-222,2 3 0,4-1 0,-4-4 192,3 1 0,-4-1 0,4-1 0,-2-2 0,-3-1 0,-2 1 0,-2 2 0,-1 3 0,-3 1 1,-1 3-1,-4-1 0,0 2-183,-2 0 0,-2 3 0,-2 7 293,-4 4 0,-3 2 0,-2 2 0,0 2 0,-2 1 0,-2 2 0,2 2 760,1 3-691,2 1 0,1 2 1,2 3-40,5 0 0,3 1 0,1-4 0,3 3 0,3 0 0,10 1 0,6-1-31,8 1 1,3-1-269,0-3 1,6 0 0,-5 3 0,-1 0 0,-1-1 0,-6 0-157,-4 2 1,-4-3 261,-6 2 1,-5 2 0,-2-1 0,-7-2 0,-5-1 0,-7-2 61,-3 1 1,-8-1-103,-4 0 0,-6-1 0,2-1 1,-1-3-210,1-2 0,-9 5 0,4-3 1</inkml:trace>
  <inkml:trace contextRef="#ctx0" brushRef="#br0" timeOffset="241313">20216 10666 8355,'-7'-17'131,"-4"1"-126,-4 1-26,-2 7 1,10 8 118,3 8 0,-1 3 0,1 3 1,1 4-1,1 6 0,2 8 1,0 5-1,0 5 0,0 3 0,0 5 1,0 3-1,0 5 0,0 0 1,0-3-1,0-5 0,0-2 0,0-1-4,0-2 1,2-7-263,2-9 1,4-5 0,9-4-1,3-8 1,4-6 0,1-6-224,-1-5 1,1-6 0,0-6 0,-2-1-113,-2 0 1,-3-10-1,-6 2 1</inkml:trace>
  <inkml:trace contextRef="#ctx0" brushRef="#br0" timeOffset="241515">19955 11125 8355,'14'-17'565,"3"1"0,5 1-765,5 1 1,5 1 0,5 1 0,0 0 0,1-2 0,-3-1-440,-1-2 0,1 1 0,-3 3 0</inkml:trace>
  <inkml:trace contextRef="#ctx0" brushRef="#br0" timeOffset="292173">4353 15429 7696,'13'11'-491,"-1"-3"1,-5 3-1,-2-4 1</inkml:trace>
  <inkml:trace contextRef="#ctx0" brushRef="#br0" timeOffset="296323">18132 13506 8355,'-5'-12'-199,"-4"1"1,0 1 118,1 2 555,-3 5-131,9-2 0,-3 6-105,5 3 0,1 3 0,3 5 0,6 2 0,4 3 1,3 3-1,3 4 0,0 2 84,0 3 1,3-2-1,-2 5 1,2 0-340,2 0 0,-4-5 0,-2 2 0,-1-4-197,-3-4 1,-1-4-1,-2-6 83,1-2 0,-1-5 0,-1-10 131,-3-6 1,-2-7-1,-5-10 1,2-4-75,1-3 1,0-7 0,-4-2-1,0-2-234,0 1 0,0-5 1,0 6-1,0 1-122,0 0 1,0 9 0,0 1 0,0 6-212,0 9 1,6 5-1,2 7 570,3 7 0,1 11 0,1 9 1</inkml:trace>
  <inkml:trace contextRef="#ctx0" brushRef="#br0" timeOffset="296713">18951 13643 8421,'-11'-20'0,"1"4"0,3 2 0,0 2-7,0-1 1,3 5 0,-4 1 0,0 0 72,1 0 0,-4 4 1,3-1-1,-3 4 0,-2 4-8,1 5 0,-1 3 0,0 3 1,-3 3-22,0 2 1,-1-1 0,5 3 0,0-3-40,-1-1 1,2 3-1,3-5 1,4-1-90,2-1 0,4-7 0,2-3 35,4-2 0,7-2 0,2-2 0,-1-2-68,2-4 1,-4-7 0,4-2 0,-2 2-2,1 1 0,-2 0 1,-5-1-1,-3-1 35,-2 1 1,4 5 54,-5 2 0,1 1-5,-1-2 0,-2 5 0,2 8 0,-3 5-118,-1 2 1,6 1 0,1 1 0,1-1-672,0 0 825,0 1 0,5-1 0,-1 1 1</inkml:trace>
  <inkml:trace contextRef="#ctx0" brushRef="#br0" timeOffset="297208">19075 13581 8355,'-4'-14'0,"0"-1"203,1-2-92,1 1 0,2 3-35,0 1 1,2 5 0,2 3 0,4 4-15,3 4 0,2 3 1,-1 5-1,0 1-148,1-1 1,3 2 0,1 1-1,-3 1 22,-5 0 0,2-1 0,-4 0 1,1 0-269,1-4 1,-6 1 171,1-3 0,-4-4-26,-4-1 1,1-2 0,-4-4 46,1-2 1,1 2-1,2-7 1,-1 0-1,1-2 4,2-2 1,1-3-1,0-1 1,1 2 94,3 1 1,-1 2 0,5-1-1,2 1 48,1 0 1,1-1 0,1 2 0,-1 1 88,1 2 1,-1 1 0,0-1 0,1 3 232,-1-1 1,-3 5-171,-1-3 1,-1 8 0,1 4 0,-4 3-147,-3 1 1,4 5-1,-1-1 1,-2 0-238,0-3 1,3 0-1,2-1-77,0 1 1,4-1 0,-4 0 0</inkml:trace>
  <inkml:trace contextRef="#ctx0" brushRef="#br0" timeOffset="297739">19372 13246 8355,'-12'0'-656,"5"0"1,2 5 0,5 2 0</inkml:trace>
  <inkml:trace contextRef="#ctx0" brushRef="#br0" timeOffset="297740">19645 13407 8355,'0'-12'62,"0"-1"-508,0 1 1,-5 1 482,-3 2 0,-2 5 0,0 8 0,2 5-67,-2 2 0,1 1 1,-1 1-1,2 0 8,-2 4 0,3-3 0,0 2 1,0-2-110,1-2 1,3 1 0,-1-1-75,2 1 0,4-2 0,2-3 63,4-4 0,-1-3 0,1-2 121,2-3 0,1-3 0,0-5 0,-1-1-84,-2 1 1,-1-1 252,1 1 0,2 4 1,-5-1 104,2 0 0,-3 3-204,4 2 1,-1 4-1,3 4-31,-2 5 1,1 2-1,2 1 1,-2 0 89,-1 1-431,1-1 1,-2 1-1,-2-1 1</inkml:trace>
  <inkml:trace contextRef="#ctx0" brushRef="#br0" timeOffset="298148">19807 13109 8355,'6'-9'-184,"-1"6"1,-4 10-1,-1 8 1,0 4 153,0 3 0,0 2 0,0-1 38,0-2 0,0 1 0,0-4 0,0 0-70,0 0 0,4 2 1,0-3-1,-1-2 20,-2-1 1,3-6-1,2-1-92,1-2 1,-4-2 128,1-7 0,1 1 0,-1-5 1,1 0-6,0 1 1,-2-4 0,5 3-4,2-3 1,-3 2 0,1 2 3,2 2 0,1 1 0,1 5 32,0 3 0,-3-1 1,-2 5-1,-2 2-18,-2 1 0,-2 1 0,-1 2 1,0 1-77,0 2 0,-5 1 0,-4-3 0,-2 3-78,-1 1 1,0-4-1,-2 2 1,-1-5 15,-2-4 87,1-2 1,3-1-1,1 2 1</inkml:trace>
  <inkml:trace contextRef="#ctx0" brushRef="#br0" timeOffset="298915">20104 12998 8355,'-12'0'-20,"5"1"0,3 3 1,2 4-1,2 5 1,0 3-1,0 5 1,0 2-1,0 2 1,0 0-1,0 0 1,0 0-1,2-2-542,2-2 0,-1 1 0,4-4 387,-2 1 0,5-4 0,-3 3 0</inkml:trace>
  <inkml:trace contextRef="#ctx0" brushRef="#br0" timeOffset="298916">20216 13320 8355,'4'-8'-915,"0"0"867,0 5 0,-4-4 0,2 4 0,0-2 0,4-2-51,1-3 1,-4 3 0,1-1 85,-3-2 75,-1-1 0,-1 3 0,-3 1 0,-5 2 26,-2 2 1,3 7 0,1 4 0,0 2 105,0-2 1,5 3-1,-3-3 1,4 4-220,1 0 0,0 4 1,1 1-1,4-3-140,3-5 1,3 1 0,1-4 0,1-1-29,-1 1 0,5-2 1,-1-6-1,1-2 104,1-4 1,-5-3 0,4-1-1,-3-1 149,-2 1 0,0-5 1,1 1-1,-2-1-26,-3-1 1,2 4-1,-6-2-43,-1 2 1,2 2 0,-1-1 0,-1 1-1,-2-1 30,-1 1 1,-1 5-1,-2 2 1,-2 1 276,-2-1 0,3 1-73,-4 4 1,5 6 0,-1 2-95,2 3 0,2 1 0,0 1 1,0-1-166,0 1 0,0-1 0,0 0 1,2 1-266,2-1 0,-1 1 1,5-1 44,1 1 1,-2-5 0,2-1 281,0-2 1,2 3 181,2-3 1,-6 4-187,-3-1 1,-4 4-1,-4-1 1,-3-2-155,0-1 1,-4-3 0,2 1 0,0 1-472,1 0 473,-3-4 0,4 3 0,-6-6 1</inkml:trace>
  <inkml:trace contextRef="#ctx0" brushRef="#br0" timeOffset="299206">20675 13146 8355,'-13'0'-621,"5"0"1,1 2 275,2 2 0,6 3 0,6 5 0</inkml:trace>
  <inkml:trace contextRef="#ctx0" brushRef="#br0" timeOffset="299207">20687 13357 8355,'-7'0'-2250,"3"0"2157,8 0 0,3 6 0,6 1 1</inkml:trace>
  <inkml:trace contextRef="#ctx0" brushRef="#br0" timeOffset="299524">18715 14163 8355,'13'-24'383,"-1"4"0,7-2 0,5 6-804,3 1 1,13-3 0,3 0 0,8-1 855,7-4 1,11 1 0,2 0 0,2 3-310,5 1 0,1 0 0,8 3 1,0-1-133,0 0 0,0 3 0,0-1 0,-1-1-245,1-2 1,-7 1 0,-7 3 0,-9 2-578,-9 3 0,-10-3 0,-2 4 0</inkml:trace>
  <inkml:trace contextRef="#ctx0" brushRef="#br0" timeOffset="302488">4328 15639 7790,'-5'-12'-567,"4"0"666,-4-1 85,4 1 0,1-1 1,0 1-1,0 0 1,0-1-1,0 1 0,1-1 101,4 1 0,1 1 1,7 1-1,-2 2 1,0 0-1,1 1 1,5 3-229,1 2 0,0 2 0,-7 3 0,-2 4-211,0 5 0,-1 4 0,4-3 82,1 4 1,-5 2-1,0 6 1,0 0 0,-1 0-26,-3-1 1,2 0 0,-2-2 0,-1-1 98,-2 1 1,1-5 0,0 0 155,3-3-104,-1-2 0,-3-6 0,2-6-37,1-7 1,0-4 0,-4-3 0,0-1-64,0-2 1,0-3 0,0 2 0,1-2-63,4-2 0,-4 4 1,4 2-1,0 2-12,-1 2 1,1 1 96,-1 2 1,-1 4-1,4 6 1,0 3-1,0 5-23,2 2 0,-2 1 0,2 2 0,0 1 21,2 2 1,2 1 0,-1-3 0,-1 1 55,-3-1 0,3-1 1,-2-1-1,0-1 30,0 0 1,2-5-60,-3-3 1,2-4 0,-1-4 9,-1-4 0,-5-3 1,1-3-1,-2-1-22,-2-1 1,0-1 0,1 3-1,2-1-112,1-2 1,0 1 0,-3 4 7,4-1 0,-3 2 1,7 1-1,0 4 0,2 0-3,2 3 1,-1 2-1,1 1 99,-1 0 1,-1 5-1,-1 5 1,-4 4 102,0 2 1,2 2-1,-2-3 1,-1 3 87,1 2 0,3-4 1,0 4-1,2-3-127,1-1 0,2-3 1,1 0-1,3-2-6,1-3 1,2-2 0,4-6 0,-2 0-58,-2 0 0,5 0 1,-5 0-1,-3-2-79,-3-2 0,-3-1 0,-1-6 56,-3-2 1,2 3 0,-6-7 0,-1-1 0,-2-2 27,-1 1 0,0-4 1,0 2-1,0-2 11,0-2 1,0 5-1,0 3 1,-1 1 86,-3 4 0,1-2 0,-5 10 7,-2 1 1,-1 7-1,-1 5 1,-1 3-119,1 5 1,0-2 0,-1 5 0,1 1-72,-1-2 1,5 5 0,1-5 0,2 0-19,2-2 0,3-3 0,4-3-31,4-3 1,3-2 0,2-6 150,-1 0 0,-4-2 1,1-2-1,0-4 1,2-3 166,2-2 0,-1 1 0,-1 0 0,-1-1-14,-2 1 0,-5 3 1,2 1 75,1-1-184,-5 3 1,5 2 0,-6 8-23,0 4 0,0 3 0,0 2 1,0 1-148,0 2 1,1-1-1,3 5 1,5-3 93,2-1 1,1-3 0,2 0 0,1-1-496,1 1 0,5-5 0,-4-1 89,-2-2 0,4 5 0,0-3 1</inkml:trace>
  <inkml:trace contextRef="#ctx0" brushRef="#br0" timeOffset="302791">5593 15515 8355,'-6'-5'0,"0"-2"98,6-5 849,0 5-651,0 1 1,6 8 0,2 0-1,3 5-124,1 4 0,1-1 0,-1 8 0,2-2-263,2 1 0,0 1 0,3-3 1,-1 1-192,-3 0 1,4-3-1,0-2 1,1-1-640,-4-2 0,-2-4-220,-1 5 874,-1-1 0,-5 4 0,-2 1 0</inkml:trace>
  <inkml:trace contextRef="#ctx0" brushRef="#br0" timeOffset="302987">5854 15429 10712,'-12'1'0,"-1"4"0,1 8 0,-1 6 0,0 6 0,-5 5 0,-6 6 0,-3 4 70,-1 0 0,2 3 0,1-2-1367,0-1 0,0-1 0,1-2 0</inkml:trace>
  <inkml:trace contextRef="#ctx0" brushRef="#br0" timeOffset="346959">7379 15007 8355,'-11'-13'267,"2"2"1,2 2-1,1 0 1,4 0 78,0-2 1,4 4 0,2 3 0,5 2 0,7 2 0,4 0-1,5 0 1,3 0-176,0 0 0,11 0 0,1 0 1,4 0-354,3 0 1,4 0 0,-7 0 0,0 0 0,-4 0 0,-5 2-1519,-6 2 903,-9-3 0,-2 6 1,-7-3 172,-3 5 1,-9-4 0,-11 1 597,-8-1 0,-3-3 0,-2 3 1</inkml:trace>
  <inkml:trace contextRef="#ctx0" brushRef="#br0" timeOffset="347443">7293 15056 8355,'-28'0'0,"5"0"356,3 0 0,8 0-36,4 0 1,10 0 0,3 0 35,4 0 0,5 2 0,2 1 0,5 1 0,3 0-158,0 1 1,5-2 0,0 5 0,0 2-261,2 1 0,-5 3 1,3 1-1,-3 2-208,-1-2 0,-5 3 0,0 0 0,-2-1-45,-3 1 0,-2 3 0,-2-3 1,-2 1 77,-5 3 1,-3 2-1,-4 2 1,-3 1 181,-7 2 0,-7 4 0,-1-2 0,-4-1 46,-4 0 0,-1 3 0,-5-2 144,2 0 0,4-3 0,-2 0 1,-1-5-1,2-2 69,-1 1 0,8-4 0,6-3 0,5-4-65,4-3 1,4-5 0,8 1-84,4-3 0,13-1 0,5 0 1,4-1-44,5-3 0,7-2 0,8-3 0,5 0-57,2 0 1,7-2 0,-3-2 0,1 1-233,1 0 0,-10 5 0,2 3 0,-10 2-1633,-6 2 1385,-5 0 1,-14 11 0,-2 3 0</inkml:trace>
  <inkml:trace contextRef="#ctx0" brushRef="#br0" timeOffset="348318">7156 16247 8355,'-7'-12'-110,"2"-5"1,5 1 0,0 0 88,0 3 563,0 0-233,0 1 1,0 2 0,0 6 0,0 10-141,0 7 1,0 8-1,0 7 1,1 2 0,2 2-1,2 2-294,2 2 0,-4 4-259,1-3 1,2 7 0,-2-7-1,-1 2-145,-2 0 0,3-6 0,0-2 0,-1 0-641,-2-4 1170,5-6 0,-5-3 0,5-6 0</inkml:trace>
  <inkml:trace contextRef="#ctx0" brushRef="#br0" timeOffset="348630">7181 16421 8355,'1'-24'0,"2"4"21,1 3 0,6 3 0,-3 2 1,1 1 52,0 3 0,1 2 0,3 7-95,0 4 1,-3 0 0,-2 5-1,-2-2-116,-2 2 1,-2 1-1,-1 1 1,0 0 0,0 1-1,0-1 1,-1 1 0,-3-1-253,-5 1 1,-2-1-1,-1 0 241,0 1 1,-1-1 0,1 1 0</inkml:trace>
  <inkml:trace contextRef="#ctx0" brushRef="#br0" timeOffset="348921">7578 16222 7972,'-2'-16'0,"-2"1"0,-4 2 65,-3 4 1,3 6 0,-1 0 0,0 6 0,-2 5 66,-2 3 0,5 1 0,1 1 0,2-1 1,1 1-132,-2-1 1,5 5 0,-3 1-1,2-1-42,2 1 0,0 3 0,0-3 0,0 0-99,0 0 0,2-2 1,2-3-149,4-1 0,3-1 0,1-1 1,1-3 62,-1-2 1,1-1 0,-1-4 17,0 0 0,1 0 0,-1 0 1</inkml:trace>
  <inkml:trace contextRef="#ctx0" brushRef="#br0" timeOffset="349099">7454 16396 8355,'8'-11'-114,"0"1"1,2 3-1,2 0 1,5 1-1,2-3 1,2 1-1,0 0 1,1-1-1,2 1 1,4 0-259,1-2 1,0-1-1,-4-1 1</inkml:trace>
  <inkml:trace contextRef="#ctx0" brushRef="#br0" timeOffset="349407">8012 16049 8355,'0'-13'0,"-1"1"304,-4-1 0,4 5-5,-3 0 0,1 5-91,-1-1 0,3 4 1,-4 6-1,4 5-72,1 4 1,4 8 0,0 1 0,-1 4-112,-1 4 1,-2 5 0,0 6 0,0 0-208,0 0 1,0 2 0,0-4 0,1-1-297,3-1 1,-3-3 0,5-2 0,-2-2 26,0-2 0,4-5 0,-2-4 0,-1-1 233,1 0 0,-2-2 0,-4-6 0</inkml:trace>
  <inkml:trace contextRef="#ctx0" brushRef="#br0" timeOffset="350099">7900 16173 8355,'-4'-13'-22,"0"1"0,1-2 171,2-2 1,1 2-1,0-4 1,1 0-1,3-3 1,5-1-1,2 2 1,2 2 244,4 0 1,-2 3 0,6-5 0,0 4-291,-2 5 0,4 0 0,-2 7 0,2 2-224,2 5 0,-4 4 1,-2 7-1,-2 2 0,-5 5 1,-4 4-478,-2 4 1,-2-3 201,-4 3 1,-1 1-1,-5 0 87,-6 2 0,-2-3 0,-5 3 1,-1-2-4,1-3 0,-2-2 0,-2-4 0,2-4 261,5-4 1,-4 0-1,1-1 1</inkml:trace>
  <inkml:trace contextRef="#ctx0" brushRef="#br0" timeOffset="350804">8248 16768 7706,'1'-12'82,"2"-1"0,2 1 1,1-1-1,1 1 0,-1 0-15,4-1 0,0 1 0,-1-1 0,-2 1-109,-1 0 1,-2 3-1,-4 1 1,0-2-482,0-1 54,0-1 420,0 0 0,0 6 21,0 6 1,0 6 0,0 6 119,0 0 1,1 1 0,3-1-103,5 1 0,-2-5 1,1 0-1,2 2-44,1 1 1,1 0-1,-1-2 1,-1-2 0,-3 0-16,-2 0 0,3-3 31,-4 4 1,-1-1-1,-6 3-34,-1-2 1,-5-5 0,0 3-417,-2-1 423,-1-4-2,5 5 0,2-6 0,5 0 1</inkml:trace>
  <inkml:trace contextRef="#ctx0" brushRef="#br0" timeOffset="351104">8694 16718 8355,'-5'13'-70,"-2"-1"0,-2 1 0,2-1 0,1 2 0,-1 1-259,-3 1 253,5 1 0,-5-5 0,6 1 0,1-1 0,2 1 0,-1-2-296,-2-3 1,3 8-1,-5-2 1</inkml:trace>
  <inkml:trace contextRef="#ctx0" brushRef="#br0" timeOffset="351296">8930 16470 8848,'5'-5'0,"2"5"0,0 7 0,-3 4 0,-1 1 0,0 1 0,1 0 0,-1 4 0,-2 4 0,-1 2 0,-1 2 0,-2 0 0,-1-1 0,1 0 0,1-4 0,2-3 0,0-3 0,2-3 0,2-3 0,4-4 0,3-2 0,2-2 0,0 0 0,3 0 0,0-2 0,-1-1 0,-1-2-779,-1-2 1,-1-7-1,0-5 1</inkml:trace>
  <inkml:trace contextRef="#ctx0" brushRef="#br0" timeOffset="351532">8917 16632 8132,'13'-9'0,"-1"1"0,2-2-253,2-1 0,0-1 0,4 1 123,2 3 0,2-2 0,1 4 0,-2 1-150,-2-1 0,8-3 0,-3 2 1</inkml:trace>
  <inkml:trace contextRef="#ctx0" brushRef="#br0" timeOffset="351741">9438 16656 8355,'0'-12'0,"0"0"-541,0-1 1,2 6-226,2 3 572,-3 3 1,5 1-1,-6 0 1</inkml:trace>
  <inkml:trace contextRef="#ctx0" brushRef="#br0" timeOffset="358293">9451 14796 8355,'-9'-21'0,"1"2"-319,-2 1 1,-1 3 0,0 5 0,2 3 499,0 2 0,1-3 1,-4 4-1,-1 1 0,2 3 53,3 4 0,-2 3 1,6 5-102,2 1 0,0 4 1,2 4-1,0 4 0,0 4 1,0 4-1,0 3 1,2 2 443,2 4-574,-3 2 0,6 5 0,-4 2 0,1 0-11,-1-1 1,-2 1 0,0-10 0,2-1-3,1-1 1,0-3 0,-4-2 0,0-2-109,0-2 1,-1-5 0,-2-6 0,-2-1-184,-2-3 1,-1 3 0,-5-3-1,1-2-329,-1-4 0,1-2 0,-2 3 383,-2-2 1,2-5-1,-4 3 1</inkml:trace>
  <inkml:trace contextRef="#ctx0" brushRef="#br0" timeOffset="358593">9079 15329 8355,'0'-16'-113,"0"-1"0,4 5 0,3 5 1,2 1 303,5 4 1,1-4 0,-1 1-1,1-1-277,2 1 0,10-1 1,2 3-1,6-2 0,2-1 1,0 1-1,0 2 1,-1 2-478,-3 1 0,3 0 0,-4 0 1</inkml:trace>
  <inkml:trace contextRef="#ctx0" brushRef="#br0" timeOffset="359178">9748 15466 8355,'0'-13'-630,"0"5"729,0 0 1,0 4-1,0-5 1194,0 0-1140,0 3 0,2 1 1,0 6-1,3 3-53,-3 4 1,0 4 0,-2 1-1,0 4 19,0 4 1,4 2 0,0 3 0,-1 3-238,-2 4 0,-1 3 0,0 1 0,1 0-14,4 1 1,-4-3 0,3-2-1,-3-4-163,-1-2 0,2-3 0,1 0 1,1-3-505,-2-5 1,0-2 472,-2-2 1,0 1-1,0-1 1</inkml:trace>
  <inkml:trace contextRef="#ctx0" brushRef="#br0" timeOffset="359179">9736 15726 8355,'5'-19'0,"-3"1"0,3 7 0,-1 1 0,1 2 363,4 0 0,-2-1 1,5 3-198,1 0 1,-1 2 0,1 4 0,-1 0 0,0 0 0,1 1 0,-1 3-307,1 5 1,-6 2 0,-3 3 0,-3 1-132,-1 1 1,0 1 0,-3-5-1,-4 2 24,-5 2 0,-7-2 0,1 3 1,-1-3-318,-4-2 1,0 6 0,-2 1 0</inkml:trace>
  <inkml:trace contextRef="#ctx0" brushRef="#br0" timeOffset="365106">11348 15863 8355,'7'-20'0,"0"-2"0,-3 6 15,4 1 0,3 1 0,2 3 156,-1 2 0,-1 3 0,-1 3 1,-2-1-1,0 2 0,-1 6 1,-3 7-1,-2 6 0,-2 2-481,0 3 0,0 2 1,0 1-1,0-1-460,0 1 220,0-5 1,-6 3-1,-1-4 1</inkml:trace>
  <inkml:trace contextRef="#ctx0" brushRef="#br0" timeOffset="365290">11472 15515 8355,'-12'-12'-342,"5"6"1,3 8-1,2 7-57,2 7 0,0 6 0,0-3 0</inkml:trace>
  <inkml:trace contextRef="#ctx0" brushRef="#br0" timeOffset="365928">13022 15267 8355,'0'-25'0,"0"1"0,0-1 273,0 0 1,0 4 0,0 2 0,0 1-332,0 3 0,0 1 1,-1 3-1,-3 2 0,-4 2 1,-3 1 56,-2 3 0,5 3 0,1 5 0,2 3 57,2 3 0,-3 7 0,2 2 0,1 4-34,2 1 0,1 5 0,0 3 1,0 3-38,0 1 0,0 2 0,0 1 0,0 1-49,0-1 1,0-1 0,0-2 0,0 0-52,0 0 1,0-4 0,0-1 0,0-2 6,0-2 1,0-2 0,0-3 0,0-2-116,0-4 0,0-4 1,-1 0-1,-3-1-104,-5 1 0,-7 3 1,-5-1 173,-2-4 1,-2 2 0,0-6 0</inkml:trace>
  <inkml:trace contextRef="#ctx0" brushRef="#br0" timeOffset="366232">12712 15664 7845,'7'-12'-425,"-1"-1"613,-1 1 1,2 4 0,6-1 0,-1 1-81,0 1 0,5-2 0,1 3 1,1 1-275,3-1 0,6-4 0,2 4 0,0-3 0,2 2 0,-2 2 0,1 2 0,-4 2-221,-1 1 1,-1 5-1,0 2 1</inkml:trace>
  <inkml:trace contextRef="#ctx0" brushRef="#br0" timeOffset="366710">13233 15726 8667,'0'-9'0,"0"6"0,0 10 0,0 8 0,0 4 0,0 3 0,0 2 0,2 0 0,0 1 0,3 1 0,-3 2 0,0 2 0,-1 2 0,2 1 0,1 0 0,-1 0 0,-2 0 0,-1 0 0,0-1 0,0-2 0,1-3 0,2-4 0,1-4 0,-1-1 0,-1-3-734,-2-1 1,-6-2 0,-1 1 0</inkml:trace>
  <inkml:trace contextRef="#ctx0" brushRef="#br0" timeOffset="366711">13233 16024 8355,'6'-19'21,"-3"1"1,5 5 0,1 2 162,3 3 1,-4-2-1,0 6-45,2 1 1,1 2-1,1 1-55,1 0 1,-7 6-1,-1 2-247,-4 3 1,-1 1 0,0 1-1,0 0 1,0 3-202,0 0 0,-6 1 1,0-5 101,-1 0 1,-4 1-1,2-1 1,-3 1 20,-5-1 1,-2 0 0,-6 1 0</inkml:trace>
  <inkml:trace contextRef="#ctx0" brushRef="#br0" timeOffset="367039">13717 15429 8193,'-3'-12'0,"3"4"0,6 4 0,3 3 0,5 2 0,1 2 0,2 1 0,-1-1 0,1-1 0,-1 1 0,1 1 0,0 1 0,-1-1 0,-1 1 0,-1 1 0,-2 1 0,1-1 0,-2 4 0,-3 1 0,-4 3 0,-2 1 0,-2 2 0,-2-2 0,0-1 0,-4-2 0,-1 2 0,-3 1 0,-1 1 0,-1 0-309,0-3 0,-2 4 0,-1-1 1,-2 0-1,2-3 0,1-2 157,2-2 1,-1 2-1,1-4 1</inkml:trace>
  <inkml:trace contextRef="#ctx0" brushRef="#br0" timeOffset="367294">14126 15602 8355,'7'-5'144,"-1"3"1,-6-2 0,-2 8 0,-2 3 83,-4 0 1,1 4-1,-1-1-277,-2 5 1,-1-1-1,-1 2 1,-2-1-1,-1 1-242,-2 0 0,1 2 1,2-3-1,0 2-80,2-2 1,-3-1 0,8-2 28,0 0 0,-4 1 0,4-1 0</inkml:trace>
  <inkml:trace contextRef="#ctx0" brushRef="#br0" timeOffset="367597">14387 15441 10078,'0'-12'0,"0"-1"0,0 1 0,-2 1 0,-2 2 0,-3 7 0,-1 4 0,1 7 0,0 2 0,2 1 0,-1 1 0,3 0 0,2 2 0,1 3 0,0 2 0,0 0 0,0 1 0,1-2 0,4 1 0,2-2 0,1-1 0,0-1 0,2-3 0,1-2 0,2-2-227,4-5 1,-2-3-1,4-2 219,-1-3 1,4-5 0,-2-7 0,0-3 0,0-2 0,-2 0 0,-2-2 0,-1-2 0,-1-1 0,-4 2 0,-3 1 0,-5 0 0,-2-1 0,-5 2 0,-8 3 0,-6 2 0,-6 6 0,-4 6 0,-5 3 0,-6 5-874,-5 5 0,-9 12 0,-3 11 1</inkml:trace>
  <inkml:trace contextRef="#ctx0" brushRef="#br0" timeOffset="416082">16979 17190 7570,'-2'0'-33,"0"-4"0,10-2 0,2 0 0,1 1 1,1 1 123,0-2 0,6-2 1,2-7-1,2-3 1,1 0-1,5-1-36,2-1 1,4-4 0,6-7-1,3 0 1,1-4 0,3-1-59,1-1 0,-2-1 0,-2-1-91,-1 2 1,2-6 0,-4 9 0,-1-1-88,-1-1 1,-3 2 0,-2-1 0,-1 4 86,2 0 0,1-6 0,1 3 0,-1-1 31,-3 0 1,7 0 0,-3 1 0,1 2 70,1 2 0,-2 5 1,0 5-1,1 3 31,-1 1 0,1 7 0,2 2 0,0 1-27,-4 4 0,0 0 0,-8 2 0,-4 2-28,-2 2 1,-6 3 0,0 5 0,-3 0-38,-5 1 1,-3 1-1,-5 1 1,0 1 58,0-1 1,4 3 0,1-1-1,-3-2 37,0-1 0,-1-6 1,3-1-1,5-1 7,2-4 1,1 0 0,2-2-1,1 0 33,1 0 1,6 0 0,-1 0 0,4 0-65,4 0 0,-2-2 1,7 0-1,-1-3-80,-2 3 1,9-4 0,-3 1 0,2-1-28,0 1 1,2-5-1,0 2 1,1-3 50,0-2 1,-2 1-1,6-1 1,-1 2 25,-1 3 1,5-3-1,-4 4 1,2-1 22,-2 0 1,-3 5 0,-8-1 0,-2 2 19,-2 2 1,2 0 0,-6 2 0,-4 2-10,-3 4 0,-3 3 0,-7 2 0,-2 0-15,-1 4 1,2-3 0,-4 2 47,-1-2 0,2-2 0,1-1 1,1-2 62,2-5 0,2 1 1,3 0-1,1-3 49,2 0 1,5-2 0,0 0-136,6 0 0,-1-4 1,6-2-1,2 1 1,0-2 11,3 0 0,3-2 0,2-2 0,1 2-138,3 1 0,-3 3 0,0-1 0,-1 0 2,-3 3 1,-2 2 0,-1 1 0,-1 0 47,-3 0 1,-2 5 0,-7 2 0,1 2 40,0-1 0,-2 0 0,-1 4 0,-1-1 22,1-2 1,-3 2 0,2-4-1,1 1 49,2 0 1,0-5 0,1 2 0,1 0 19,3-1 1,-1 0 0,5-4-34,1 0 0,1 0 0,-1 0 1,1 0-1,1 1-24,-1 3 1,5-2-1,-7 3 1,3-1-21,1 1 0,1 4 1,-2-2-1,-2 1-94,-1 1 1,-5-1 0,1 4 0,-5 1-83,-3-1 0,-3 1 0,-6-1 0,1 0 149,-1 1 1,1-5 0,-1 0 0,2 2 31,2 1 1,-1-3 0,6-1-1,1 0-11,2 0 0,4-3 1,4 3-1,1 0-36,2 0 1,-1-3 0,-6 3-1,1 0-157,-2-1 1,-1-1-1,-1 1 130,0 0 0,-4 0 0,-1-4 0,2 2 0,0 1-447,-1 0 391,-3-4 0,0 10 0,1-4 1</inkml:trace>
  <inkml:trace contextRef="#ctx0" brushRef="#br0" timeOffset="416532">22547 16706 8355,'9'0'-1097,"-1"0"1,-5-1 1390,1-4 1,-3 3 138,-1-7 1,-1 7 3,-3-2 1,1-2 576,-5 2-838,5 0 1,-7 5-1,6 3-261,1 5 0,2 2 0,1 1 3,0 0 1,6-1 0,0-1-1,3-3-48,-1-2 0,0 0 1,5-5-1,0 0 66,4 0 0,-3-5 0,2 0-49,-2-2 1,-7-1 0,-3-5-1,-3 1 1,-2 1-258,-3 3 0,-8-2-57,-9 6 0,-8-6 0,-3 3 0</inkml:trace>
  <inkml:trace contextRef="#ctx0" brushRef="#br0" timeOffset="417505">19273 16222 8355,'-5'-12'-107,"-2"-1"-173,0 1 0,-4 5 497,3 3-118,-3 3 1,2 1 0,1 0 0,0 1-1,0 3 1,-1 4 0,1 3 51,1 2 1,2-1-1,5 1 1,0-1-95,0 0 1,5 1-1,5-2-48,5-3 0,0-2 0,6-6 0,-1-2-219,0-2 0,3-3 0,-2-5 1,1-2 126,-1-2 1,-4 2 0,-4-4 0,-2 1 25,-3 1 0,-2-1 0,-8 5 0,-2-1 19,-4 1 0,-9 1 1,-3 3-1,-4 4-31,-1 2 0,-1 2 1,-1 2-1,-2 3-62,1 8 1,3 4 0,5 8 0,3 1-205,3 3 0,13 3 0,2 5 0</inkml:trace>
  <inkml:trace contextRef="#ctx0" brushRef="#br0" timeOffset="418219">20724 16235 8355,'-1'-11'-241,"-3"2"1,2-2 0,-2 3 504,3-3 0,1 3 0,0 0 0,0-2 954,0-1-1100,0 4 0,-1 3 1,-4 8-1,-3 4 6,-3 3 0,-1 2 1,1 0-1,1 3-148,2 0 1,4 1-1,-3-4 1,1 3-71,3 0 1,2 1-1,2-6 1,4-2-30,3 0 1,4-7-71,5 3 1,-3-5 0,2-5 0,-2-3 141,-2-3 0,-1-3 0,-2-1 0,-5-1-69,-3 0 1,-1 3 0,-1 0 0,-3 2-392,-5 3 1,-11 2 20,-5 6 0,-14 11 0,1 3 0</inkml:trace>
  <inkml:trace contextRef="#ctx0" brushRef="#br0" timeOffset="419589">19261 16284 8355,'4'-12'0,"1"-1"-129,2 1 167,2 5 0,3-2 0,2 3 1,1 1-1,2-2 130,-2 0 1,4 3-1,2-3 1,2 1-1,2 2 1,0 0-1,1 0 1,1 1 199,2 2 1,4 1-1,-2 0 1,0 0-309,4 0 1,1 5 0,2 3 0,2 2 110,2-2 1,6 3-1,0-4-333,4 0 0,12-1 0,-2-6 0,3 0-66,2 0 0,-2 0 0,4 0 0,-2 0 1,-3 0-18,-5 0 0,-7 0 0,-10 0 0,-11 0-49,-7 0 1,-12 1-1,-9 2 253,-6 1 1,-9 4-1,-9-4 1,-2-1 124,-2-2 1,-4-1 0,-1 0-1,-3 2 3,-6 2 0,0-3 0,-6 5 0,-1-2-57,2 0 0,-2 4 0,1-3 0,0-1 3,-2 1 0,-9-2 0,3 4-201,-2-2 0,-4 1 0,4-3 0,0 1 0,-1-1 164,4-2 1,2-1 0,4 0 0,3-1 172,4-4 1,1 3 0,9-5-18,1 1 1,3-2 0,6 2-1,5 1 4,5-1 1,6 1-1,2 2 1,6-1-55,8 1 0,7 2 1,1 1-1,4 0-109,4 0 1,2-4 0,8 0 0,2 1 34,5 1 0,3 2 0,5 0 1,3 0-10,-1 0 0,5 0 0,-5 0 0,1 0-148,-4 0 0,-2 6 1,-2 2-33,-4 3 1,-2-2 0,-7-1 0,-3 1 0,-4 1-31,-3-2 0,-7 3 1,-2-4-1,-4 0 58,0-3 0,-5 2 456,0-2-44,-5 0 0,3-5 0,-5-3-106,3-5 1,-2-2-102,2-1 1,-3-1-1,-1 1 1,-1 0 31,-3-1 1,-5 5-234,-7 0 1,-4 5-1,-6-3 1,-4 2 44,-7 0 0,-2 0 0,-8 4 1,-4 1-1,-5 2 47,-5 1 0,-5 2 1,-1-3-1,-4 2 59,-5 2 1,8-4-1,-4 1 1,6-3-1,4-1 1,5 0 368,5 0 0,9 0 33,6 0 0,7 0-322,9 0 1,11 0-1,16 0 1,13 0-30,11 0 1,12 2 0,5 0-98,5 3 1,7-1-1,12-4 1,7 0-10,6 0 1,3 0 0,1 0 0,3 0 0,3 1-41,0 3 0,-2-2 1,-5 2-1,-2-3-28,-2-1 1,-10 6 0,-13 0 0,-10 3-245,-11-1 1,-9 0 0,-11 5 0,-8-1-271,-9 0 1,-13 1 0,-11-1 0,-6 1 327,-5-1 0,-14 1 0,-4-1 1</inkml:trace>
  <inkml:trace contextRef="#ctx0" brushRef="#br0" timeOffset="421140">16954 17177 8355,'-4'-12'0,"-2"-1"0,-1 1-84,-2 0 0,-1 3 0,1 2 262,0 2 0,1 1 0,-4 4 0,-1 0 1,1 0-1,-1 1 0,2 3 0,2 5-12,0 2 1,7-2-1,-2 2 1,2 3-1,2 0-91,0 0 1,0-2-1,0 0 1,2-1-160,2-2 0,3 0 0,5-4 0,0-3-19,1 0 1,3-2 0,1-2 0,-2-2 62,-1-4 1,-2-7 0,-1-2 0,-3 2 16,-3 1 1,-4 2-1,-2-1 1,-5 1-151,-6 0 1,-2 1-1,-7 1 1,1 3-122,0 2 1,-3 0-1,4 5 32,-1 0 0,-2 6 0,6 4 0,1 5-666,1 5 830,7 4 1,-4 1 0,4-1 0</inkml:trace>
  <inkml:trace contextRef="#ctx0" brushRef="#br0" timeOffset="421673">16557 17934 8355,'-1'-8'-1136,"-2"-1"1506,-1 0 0,0 2 0,4-2-316,0 0 0,-4-2 0,-1-2 0,4 0 1,2-3-1,5-1 0,1-3 0,3 0 0,1-1-170,1 0 0,-1 2 0,-1-2 0,-2 3 66,2 0 0,-4 5 0,1-4 0,-1 3-120,-3 2 1,-2 4 62,-1-1 1,-1 7 125,-4-3 0,3 10 0,-5 4-34,1 6 0,2-1 1,4 3-1,0-3 21,0-2 0,2 0 0,0 1-6,2-1 0,10 1 0,-1-1 0,2 0 1,1-1-7,1-2 0,1 0 0,-3-3 1,1-1-19,0 1 1,-7 2 0,-2-2 68,-1 0 1,-8 3-1,-6 2 1,-4-2 41,-5 0 0,-2-1 1,-5 4-1,4-1-253,3-2 1,1 2 0,3-3-292,6 3 1,5 1 0,2 1 0</inkml:trace>
  <inkml:trace contextRef="#ctx0" brushRef="#br0" timeOffset="422393">23068 16731 8355,'0'-13'-290,"0"-5"424,0 5 0,4 2 0,1 11 1,-3 8-1,0 6 0,-2 4 1,0 1-1,1 3 46,3 1 1,-2 6 0,2 2 0,-4-1-206,-4 0 0,1 7 0,-4-2 0,1-2-77,4-1 0,0-3 0,2-5 1,0 0-51,0-3 0,2 1 1,2-7-1,4-3-88,3-2 0,6-7 0,1 1 0,1-3-76,3-1 1,-4-5 0,-2-4 38,-2-2 0,-1-7 0,-1-1 0</inkml:trace>
  <inkml:trace contextRef="#ctx0" brushRef="#br0" timeOffset="422651">22932 17028 8355,'12'-5'0,"1"-2"-66,5-5 1,2-1 0,9 1-1,6-1 1,5 1 0,5 0-1,3-1-475,2 1 0,-6-1 0,-1 1 1</inkml:trace>
  <inkml:trace contextRef="#ctx0" brushRef="#br0" timeOffset="424273">16805 17425 8355,'-7'-5'-578,"2"-2"1,6-6 756,3 1 1,2 4 0,3 1-1,0 1 1,0 4 65,2 0 1,2 4-1,-1 0-196,1 3 0,-5 4 0,0-1 0,3 3-9,4 2 1,0-1-1,6 1 1,0-1-48,-2 1 0,5 0 1,-4 2-1,4 2 18,0-2 0,1-1 1,0 0-1,0 1-15,0 1 0,-1 5 1,1-3-1,0 1-12,0 3 0,0 2 1,-1 1-1,1-2 3,0-2 1,0 2 0,1-4 0,2 2 23,1 0 0,0-6 0,-5 0 0,1-4-13,0-3 1,0-1 0,0 3 0,-1-2 0,1 0 0,0 1-316,0-1 186,5-5 0,-7 6 1,5-5-1,0 1 0,-2-1 1,0 0-7,-1-1 1,0-2 0,-1-2 64,1-4 0,0 3 0,0-7 1,0 0 24,-1-2 1,1-2-1,0 0 1,1-3 67,3 0 1,-3-5 0,3 3 0,-3 0-54,-1 0 0,0-4 1,0 2-1,-2-4 66,-2 0 1,2-1 0,-3 0 0,0 2 55,1 2 1,-6-1 0,3 4 0,-1 0-31,-1 0 1,2-3 0,-3 3-43,2-1 0,1 0 0,-3-3 0,3 1-61,1-1 1,0-1-1,3-2 1,-1 0 0,0 2-7,-2 2 0,-1-2 1,-6 2-1,1-1 23,-1 1 0,1-1 1,-2 6 24,-3 0 1,2-1 0,-6 0-1,-2 2 1,0 1-3,-2 2 1,1-5-1,2-1 1,1 0 41,-1 0 0,2-4 0,1 2 0,1-2-15,2 1 0,2-5 0,2 4 0,-1 0-11,1-2 1,-1 2 0,0 0 70,1 1 0,-5 6 1,-1-3-1,0 2 0,-2-1 1,2 2-6,0 1 1,-3 2-72,5 0 0,-5-2 0,3-1 0,-1-2 0,1 2 0,2 1-37,-3 2 0,6-5 0,-4 1-26,3 0 1,0 1 0,-2 0 0,0-1 14,0 0 0,1 3 0,0 0 0,-3 1 22,-2-1 0,-1 5 1,-2 1 19,2 2 0,-3-1 89,3 2-57,-2 3 0,-2-6 83,0 3-115,0 2 0,5-7 0,3 3-16,3-1 0,-2 5 1,-1-4-29,2 1 1,-1 2-1,1-4 16,-2 1 1,-5 1 25,1 1 6,3 2 0,-4-7 5,5 5 0,-4-1-7,4 5 1,1 0-5,3 0 0,0 0 89,1 0 26,-1 0 1,-3 0-24,-1 0 1,-4 0-1,4 0-46,2 0 1,1 0 0,1 0 0,1 0-13,-1 0 1,5 0-1,1 0 1,1 0-11,3 0 0,1 0 0,2 2 0,0 1-48,0 1 1,0 4 0,-1-2 0,1-1 15,0 1 0,4 3 0,1-2 0,2 1 1,2 1 1,2-7-1,3 4 1,1-2 1,1 0 0,5 0 1,-5-4-1,-1 0-33,-2 0 1,2 0-1,-1 2 1,-5 0-69,-2 3 1,1-1 0,-4-4-1,-3 0 31,-4 0 0,0 0 0,-5 0 0,-2 0-125,-1 0 9,-2 0 0,-6 0 0,-6 0-100,-7 0 0,-4 4 0,0 1-263,3 2 554,-3-4 0,4 8 0,-6-4 0</inkml:trace>
  <inkml:trace contextRef="#ctx0" brushRef="#br0" timeOffset="425452">20799 16383 8355,'0'-8'-189,"0"0"0,0 4 0,1-3 0,3 0 488,5 0 0,2 4-169,1-1 1,-5 8-1,-3 5-75,-3 2 0,-1 1 0,0 2 0,0 1-13,0 2 0,0 0 0,2-1 0,0 0 8,3-1 0,0-1 0,-2-1 0,2 0 11,2 4 1,0-3 0,3 2 0,-2-1 16,2 2 0,2-2 0,3 4-44,2-1 0,1-1 0,-3-5 0,3 1 0,0-1-7,0 0 0,2 5 0,-3-1 0,-2 0-35,-1-3 1,0 0 0,1-1 0,1 1 11,-1-1 1,-2 5 0,-4-1 0,0-1-30,0-1 1,1 3 0,0-1 0,-2 1-19,2 1 1,-1-5 0,1 4 0,-2-3 0,2-2 0,1 0 20,1 1 0,1-1 8,-1 1 0,-1-5 0,-1 0 0,-2 2 1,3 1-42,4 1 26,-1 1 0,4-1 1,-4 0-1,1-1 0,3-1 1,0-2-28,0 2 1,4 0-1,-2-1 1,4 0 27,0 0 1,1-2-1,0 1 1,-1 1 0,-2-1-14,-2 0 1,1-1 0,4 3 3,0-2 1,-5-1 0,-1 3 0,1-4 22,-1 0 1,-2 2-1,2-2 1,0-1 19,0 1 1,-2-2-1,2-4 1,1 1-26,-1 3 1,-4-2 0,2 2 19,-4-3 0,0-1 1,-1 0-1,-1 2 0,-1 0-7,-2 3 0,-4 0 12,5-1 0,-5-1 0,4 4 22,2-2 0,1-1 0,1-4 0,0 0-26,1 0 0,3 0 0,2 0 0,2 0 0,2-1-21,1-3 0,-2-3 0,-2-5-64,-1-1 1,-2 1 0,-3-1 0,-2 0 20,-3-4 1,-1-1-1,-4-5 1,1-1 45,-1-2 0,-2-1 1,-1 0-1,0 0 243,0-2 0,0 0 0,0 4 0,1 2-165,4 2 0,-3-2 0,7 3 0,0 1 0,2 1 8,2 0 1,-1 0-148,0-2 0,1 0 0,-1 5 0,1-1 0,-1 1 1,0 2-1,1 4-98,-1 0 0,1 6-272,-1-1 1,-4 3 0,-1 2 105,-1 3 0,-2 9 0,-4 6 0</inkml:trace>
  <inkml:trace contextRef="#ctx0" brushRef="#br0" timeOffset="431049">18405 17537 8355,'-8'-4'0,"0"0"0,-2 1 3,4-4 0,-1 4 385,3-5 0,-1 0 1,-2-5-231,7 1 0,7 4 1,8 1-1,3 0 1,1 1-1,3-1 1,2 2-463,0-1 1,1 2-1,0 4 1,-1 0 82,-4 0 1,2 4 0,-5 2 0,-2 1-324,-1 2 0,-6 3 0,-1 1 0,-2 2 229,-2 2 0,-1 4 315,-2-5 0,-6 6 0,-1-2 0</inkml:trace>
  <inkml:trace contextRef="#ctx0" brushRef="#br0" timeOffset="431608">19050 17487 8355,'0'-12'-48,"0"-6"1,4 4 0,0-2 0,-1 2 0,-2 1 0,-1 1 232,0 0 1,-1 1-1,-3 2 1,-4 5-190,-3 3 0,-2 1 0,1 0 0,-1 0 56,1 0 1,0 0 0,-1 1 15,1 3 0,5 3 0,3 6 1,2 0-72,2 4 1,0-2 0,2 6 0,1 1-88,1 1 0,5 2 0,-2-1 1,1-2-34,1-2 1,-5 2-1,3 6 1,-2 1 111,-2-2 1,-2 4 0,-1-2 0,0-2-31,0-1 0,0-2 1,-1-2-1,-3-3-142,-4-1 1,-3 3-1,-3-6 1,-1-3-135,-2-2 0,1-2 0,3 3 1,-1-3 207,-2-3 0,2 2 0,-4-1 0</inkml:trace>
  <inkml:trace contextRef="#ctx0" brushRef="#br0" timeOffset="431886">18777 17748 8355,'4'-9'-1038,"2"1"1159,1-1 0,1 2 0,4 0 54,1 1 1,5 2-1,2 4 1,4 0-237,1 0 0,-1 0 0,3 0 0,-1-1-1788,-1-3 1710,2 2 0,-8-3 0,6 5 1</inkml:trace>
  <inkml:trace contextRef="#ctx0" brushRef="#br0" timeOffset="432220">19199 18008 8034,'0'-12'0,"0"-1"0,0 1 0,0 0 0,0-1 0,0 1 41,0-1 93,0 1 0,0 4 0,0-1 179,0 0 1,0 2-137,0-1 1,0 6 0,0 2-103,0 7 1,0 4 0,0 2 0,0 0-121,0 4 1,0-2 0,0 6 0,0-1-119,0 0 0,0 3 0,0-4 0,0 2-155,0 0 0,0-5 0,1 4 0,2-1 56,1 0 1,0-4 0,-4 2-70,0-3 1,-5-2 0,-2 0 0</inkml:trace>
  <inkml:trace contextRef="#ctx0" brushRef="#br0" timeOffset="432457">19124 18095 8355,'13'-12'6,"-1"-1"1,1 1-1,-1 1 1,0 1 0,1 3-1,-1 0 1,1 2 0,-1-1-148,0 4 1,-1 2 0,-2 4 0,-5 4-118,-3 3 0,-1 1 0,0 1 124,0-1 0,-1-1 0,-2-1 0,-2-2-67,-2 2 0,-2-5 0,-3 1 1</inkml:trace>
  <inkml:trace contextRef="#ctx0" brushRef="#br0" timeOffset="432674">19447 18182 8355,'0'8'26,"0"0"0,0 1 0,0 3 0,0 0 0,0 1 0,0-1 0,0 2 0,0 1 1,0 2-1,0-2 0,0-1 0,0-2 636,0 0-1118,0 1 1,1-1-217,3 1 1,3 5 0,6 1 0</inkml:trace>
  <inkml:trace contextRef="#ctx0" brushRef="#br0" timeOffset="433508">17611 16433 8355,'0'-12'0,"0"3"3,0 1 0,2 4 0,2-3 0,4 2 144,3 2 0,2 1 0,0 2 0,4 0 0,2 0 0,2 2 0,-2 2-183,-1 4 0,3-1 1,-5 3-1,-1 2 0,-1 3-98,-1 1 0,-2-3 1,-3 1-1,-4 1 15,-3 2 0,-1 5 0,0-3 0,-1 2-499,-3-1 0,-3 1 0,-5 4 0</inkml:trace>
  <inkml:trace contextRef="#ctx0" brushRef="#br0" timeOffset="434087">17909 15317 8355,'0'-25'-323,"0"4"1,0 2 400,0 1 0,-1 2 0,-2 3 1,-3 2-1,-1 3 0,-2 4 0,-4 2 1,-2 2-3,-1 0 1,-1 0 0,5 0 0,-1 2-108,1 2 1,4-1 0,1 5 0,0 2 43,0 1 0,4 1 0,-1 2-40,3 2 1,2 0-1,3 4 1,5 2-1,2 2-40,1 1 0,0 3 0,1 1 1,-1 0-172,1 2 1,-2-5 0,-2 4 0,-2-1-1,-1 0 1,-2-4 0,-4-5-1,0 1 80,0-2 0,-6 4 0,-2-7 144,-3-1 1,-7 4-1,-1 1 1</inkml:trace>
  <inkml:trace contextRef="#ctx0" brushRef="#br0" timeOffset="434352">17624 15577 8355,'12'-11'-71,"1"2"1,0 0 0,2 0 0,3-2 0,2 0 0,2 1 0,1 3 0,2 2 0,-2 2 0,-1 2 0,-1 1 0,0 0-375,-2 0 0,4 5 0,-3 2 0</inkml:trace>
  <inkml:trace contextRef="#ctx0" brushRef="#br0" timeOffset="434951">18095 15577 8355,'0'-12'-89,"6"0"1,-5 3 0,3 1-1,-3-2 1,-1-1 370,0-1 0,-1 5 0,-2 4 0,-1 6 0,1 5 0,2 3 0,1 2-34,0-1-167,0 1 1,0 4 0,0 3-1,0 0 1,0 1-256,0 1 1,4 2 0,0-1 0,-1-1 0,-2-1 0,-1-1-425,0 0 1,0 2 301,0-6 1,0 1 0,0-3 0,0 1 0,0 1 20,0-1 0,-5-1 0,-2-1 1</inkml:trace>
  <inkml:trace contextRef="#ctx0" brushRef="#br0" timeOffset="434952">18083 15701 8355,'4'-19'-236,"0"3"165,6 7 1,-8-2 0,7 4 277,0 0 1,-2-2 0,1 5 0,2 1 0,1 2 0,1 2-103,1 3 0,-6 3 1,-3 5-495,-3 1 0,-2-1 1,-3 1-1,-3 0 1,-1 3-332,-1 0 1,1 1 630,-4-5 0,-1 0 0,1 1 1</inkml:trace>
  <inkml:trace contextRef="#ctx0" brushRef="#br0" timeOffset="435157">18244 15801 8355,'0'-9'-20,"1"1"1,3 0 0,3 0 0,2 1 0,-1 1 0,1 3 0,2 2 0,2 1-1,-1 0 1,1 0 0,-1 0 0,0 0 0,1 1 0,-2 3 0,-3 5 0,-4 2 0,-2 1-1,-4 1 1,-2-1 0,-3 0 0,-1 1 0,0-1 0,-1 1 0,1-2 0,1-2-1,2 0 1,3-1 0,5-1 0,7-3 0,5-3 0,7-1 0,6-1-484,5-3 1,8-9 0,3-6 0</inkml:trace>
  <inkml:trace contextRef="#ctx0" brushRef="#br0" timeOffset="437524">19348 16272 7990,'0'-13'-134,"0"7"1,5-1 0,3 4-1,3-1 1,2 1 0,-1 2-1,2 1 1,1 0 328,2 0 1,-1 4 0,-2 1 0,3 1-116,3-1 1,4 5-1,2-3 1,3 1-1,5-1 1,6 0 61,6 0 1,7-4-60,5 1 0,6-3 0,6 0-158,9 4 0,5-4 0,2 3 0,0-3 0,-3-1 0,-6 0 0,-7 0-199,-8 0 0,-8 0 126,-13 0 0,-11 5 0,-14 0-127,-7 2 1,-14 1-1,-13 5 1,-8-1 180,-7 0 1,-14 1-1,-4-1 1</inkml:trace>
  <inkml:trace contextRef="#ctx0" brushRef="#br0" timeOffset="441070">20005 15912 8355,'-7'-12'-351,"2"4"0,3-1 902,-2 0 0,3 2 0,-5 0 221,1 1-758,3 2 0,2 3 1,9-2-1,2-1-62,1 1 1,0 0 0,1 1 0,1-4 0,1 1-157,1-1 1,2-4 0,-3 4 0,2-3 45,-2 1 1,-5 0-1,-2-3 1,0 1-57,-1 2 0,-1 0 193,-6-5 1,-6 2-1,-2 3 1,-5 4 87,-3 2 0,-2 4 0,-4 2 0,1 6 88,-1 5 0,-1-2 1,-2 5-1,2 0 11,2 3 1,3 2 0,7 2-1,3-1-164,4-4 0,2 2 1,4-5-1,2-2-184,4-1 0,8-3 0,7-3 0,3-2-219,3-1 0,9-3 0,1 2-61,4-3 1,2-6 0,5-2 0</inkml:trace>
  <inkml:trace contextRef="#ctx0" brushRef="#br0" timeOffset="457803">4725 17152 7980,'0'-19'0,"0"3"0,0 2 0,2 1 0,2 1 0,4 0 281,3-1 1,3 1-1,2 1 1,4 1-1,2 3 1,1 2-1,5 1 1,2-1-1,5 1-184,0 2 1,8-4 0,1 2-1,2 0 1,-4 0 0,-2 0 0,-4 1-1,-1 1-658,-4 2 0,-2 0 0,-7 0-403,-1 0 1,-6 2 215,2 2 1,-9-1 633,-4 5 0,-8-5 0,-3 2 1</inkml:trace>
  <inkml:trace contextRef="#ctx0" brushRef="#br0" timeOffset="458319">4825 17103 8355,'-13'0'93,"1"0"0,6 0 1,6 0-1,7 0 202,4 0 1,3 0-1,1 0-199,2 0 1,5 1-1,-2 2 1,4 2-58,1 2 0,3 2 0,1 3 1,-2 0-1,-4 2 0,-4 1 0,-1 3 1,-3 0-356,-1 0 0,-3 4 0,-3-3 1,-3 2 154,-4 0 1,-1-5 0,0 5 0,0 1 110,0 1 1,-10-2 0,-3 0 0,-4 1 40,-1 1 1,-4 1 0,3-2 0,-2-3 15,0-1 0,1 4 0,-4-1 0,2 1 25,2-2 1,3 4 0,-2-3 0,2 1-11,6-2 1,-1 4 0,5-5 0,0 0-34,3-2 1,3-3-1,2-2 1,3 0-5,4 1 0,5-6 0,3-3 1,5-3 12,2-1 0,8-5 1,2-4-1,4-2 64,4-1 0,-1-5 0,7 0 0,1-1 22,1 0 0,2 1 0,-9 6 1,0 1-368,-4 2 1,5 5-1,-10-1 1,-3 4-229,-2 4 0,-3 3 0,-1 6 1</inkml:trace>
  <inkml:trace contextRef="#ctx0" brushRef="#br0" timeOffset="459731">4353 18542 7064,'4'-9'0,"2"1"435,1-2 0,-3 3 0,4-1 1,0-1-193,-1-3 1,-1 4-1,-6 0-274,0-2 0,0-1 0,0-1 0,0-1 19,0 1 0,-4 0 0,0-1 0,-1 2 66,0 3 0,-2-2 0,-5 6 17,-1 1 0,1 2 0,-1 2 0,1 4 4,0 3 1,-5 8 0,1 5 0,0 4-64,3 4 1,4-3 0,2 4 0,2-1-107,2 0 0,3 0 1,6-5-1,6-2-300,7-2 0,6-9 0,4 0-426,4-4 1,4-3 510,5-4 1,7-11 0,8-2 0</inkml:trace>
  <inkml:trace contextRef="#ctx0" brushRef="#br0" timeOffset="461370">4242 18194 8355,'0'-16'-55,"-2"-1"1,-1 2 0,-2 1 0,-1 2-1,0-1 214,-1 1 1,4 4 0,-1-1 0,2 0 146,2-2 0,0 5 0,0 6-180,0 7 1,0 7-1,0 5 1,0 7-27,0 5 0,5 3 0,-1 8 0,-2 3 0,1 3-104,1 2 0,-2-1 1,3 1-162,1 0 1,-4-1-1,5 1 1,-1 0-80,-3-1 1,2-3 0,1-2 0,-1-3-141,1-5 0,2 0-242,-4-7 1,6 0-1,-3-5 1</inkml:trace>
  <inkml:trace contextRef="#ctx0" brushRef="#br0" timeOffset="461660">4266 18517 8489,'0'-24'0,"0"4"0,0 2 0,0 1 0,0 1 0,0 0 0,2 4 0,1 2 0,2 4 0,2 0 0,3 3 0,1 2 1240,1 1-1259,6 0 1,-4 1 0,4 3 0,-2 5 0,1 2-1,-2 1 1,-1 0 0,-3 1-173,-3-1 0,2 5 1,-6-1-1,-2 1 24,0 1 1,-4-4-1,-2 4 1,-4-2-41,-3 1 0,-5 3 0,-2-3 1,0-2-140,0-1 1,0-6 0,3-1 205,-2-2 1,1 0 0,3-5 0</inkml:trace>
  <inkml:trace contextRef="#ctx0" brushRef="#br0" timeOffset="462003">4266 18145 8355,'-4'-16'0,"0"4"0,1 1 0,2 4-140,1-1 1,0 4 678,0-5-193,0 7 0,4-2 0,0 8 0,0 3-261,2 0 0,-5 9 1,5 1-1,-2 5 70,0 2 0,0 7 1,-2 3-1,0 6-225,2 6 0,1 0 1,-4 1-1,2-1-120,1 1 0,0 1 0,-3 0 0,2-1-121,1-2 1,5-5 0,-5 2 0,0-5 8,1-4 1,-2 2 0,4-8 0,-2-2-1210,-2-3 1453,-1-7 0,-2 3 0,0-6 1</inkml:trace>
  <inkml:trace contextRef="#ctx0" brushRef="#br0" timeOffset="462368">4341 18504 8355,'0'-19'0,"0"2"-92,0 4 0,0 0-5,0 1 0,5 5 1,4 3 101,2 2 1,1 8 0,0 2 0,1 3 181,-1 2 1,-3-1-1,-1 0 1,0 1-238,-1-1 1,0 5-1,-4-1 1,1 0-28,-2-3 0,-2 0 0,-4 0 0,-4 3-128,-3 0 1,-3 1-1,-1-5 1,-1 1-189,0-1 1,3-1 189,0-3 0,1-2 0,-1-6 1</inkml:trace>
  <inkml:trace contextRef="#ctx0" brushRef="#br0" timeOffset="463727">4887 18355 8355,'-6'7'-1285,"5"-1"0,-4-8 1464,10-2 0,-4 2 117,3-7 0,-2 1 66,-2-4 0,0-1-127,0 1 0,1 1 0,2 1 0,2 2-59,2-2 1,1 3-1,6-1 1,1-2 17,2-1 0,1 5 1,-3 0-1,1 2-172,0 0 0,1 1 1,0 7-1,-2 4 9,-1 3 0,-2 2 0,-1-1 0,-1 2-70,-2 3 1,-1-2 0,1 5-1,-3 1-282,-4-2 1,-1 3 0,0-4-1,-1 2 235,-4 2 0,-6 0 1,-5 0-1,-1-3 67,-1-1 0,1 0 0,-6-4 1,4-1-30,1-2 0,-2-2 0,3 0 0,2-2-239,1-1 0,2-1 1,-1-2-78,1 1 0,0 6 0,-1-3 1</inkml:trace>
  <inkml:trace contextRef="#ctx0" brushRef="#br0" timeOffset="463939">4899 18517 7425,'1'-17'0,"3"1"0,5 0 0,2 4 0,1 2 0,2 2 0,1 0 0,3 0 0,0 1-129,0 1 1,4 2-17,-1 4 1,-2 0-143,1 0 1,1 0 0,4 0 0</inkml:trace>
  <inkml:trace contextRef="#ctx0" brushRef="#br0" timeOffset="464965">5581 18380 8202,'-12'-7'-3,"5"0"140,3 3 1,2 2 0,4-5 25,2 1 1,-1 2-1,3 3 1,1-2 212,0-1-294,-4 0 1,7 2 0,-5 0-10,2-3 0,-3-3 0,3 3-140,-1-2 0,-1 3 0,-2-5-22,1 0 1,4-2-1,-2-2-131,1 1 1,-5 4 0,2-1 158,-2 0 1,-2-2-1,-2 0 56,-2 2 1,2 4 0,-7 5 61,0 0 1,-2 1 0,-2 3 0,2 5 7,3 2 1,-3 7-1,4 2 1,-1 4-4,0 0 1,5 3 0,-1 0 0,2 2-124,2-1 1,6-3 0,3-5 0,7-3-218,4-4 1,5-1 0,4-4-502,4-4 1,3-8 485,1-4 1,6-9 0,1-2 0</inkml:trace>
  <inkml:trace contextRef="#ctx0" brushRef="#br0" timeOffset="466022">806 17115 8355,'7'-25'-88,"0"5"1,-4-1 48,1-1 0,1-1 178,-1-2 0,-2 0 0,2 2-56,-3 2 0,-2 3 0,-3 6 0,-4-1 0,-5 2 0,-2 3 0,-3 4 0,-1 2 47,-3 2 0,2 0 1,1 2-1,0 2 1,1 6-30,0 5 1,6 1-1,5 9 1,1 4-36,3 1 1,2 8-1,1-1 1,0 8-107,0 8 1,0-1 0,1 4 0,2 0-229,1-4 0,6-1 1,-2-3-1,2-4 56,-2-7 0,3 3 1,-2-7-1,0-2-49,-1-4 0,-1-3 0,-4-4 0,1-2-23,-1 0 0,-3-4 12,-4 3 1,-3-4-1,-5 0 1</inkml:trace>
  <inkml:trace contextRef="#ctx0" brushRef="#br0" timeOffset="466791">471 17450 8355,'21'-23'0,"-2"2"-414,-1 4 0,7 4 1,-2 2-1,2 1 277,3 2 1,-1 5 0,-2-1-1,0 2 1,0 2 0,0 2-1,1 1 134,3 1 0,-3 5 0,4-2 1</inkml:trace>
  <inkml:trace contextRef="#ctx0" brushRef="#br0" timeOffset="466792">955 17376 8355,'-7'-6'0,"-4"5"0,3-5-280,-3 1 0,3 3 536,-1-2 1,2 8-1,-1 6 1,3 4-241,-1 2 0,5 2 0,-3-3 0,2 2 1,2-2-31,0-1 1,4-2 0,2 1 0,1-2-71,2-3 0,2 2 0,2-6 1,-1-1-69,1-2 1,-1-2 0,0-2 0,1-3-7,-1-1 0,-1-1 1,-1-4-1,-3-2 41,-2-3 1,-1 4-1,-4-4 1,0 3 103,0 2 0,-1-5 0,-3 2 0,-3 3-80,0 2 0,-4 3 0,3-1-3,-3 4 1,3-2 33,-1 2 99,6 0 1,-1 4-1,8 0 95,5 0 1,6 0 0,1 0 148,0 0 1,-3 1 0,1 2 0,1 1-41,2-1 0,4-2 1,-4 1-1,1 1-172,0 1 1,3 1-1,-5-2 1,0 3-67,-3 0 1,0-1 0,-2 3-534,-3 1 321,-2-3 0,-8 4 0,-2-6 137,-4-1 0,-3-2 0,0-2 0,1-2 21,2-1 1,5-10 0,-1 0 0,3-2-61,1-2 1,5-4 0,3 1 0,3-1-356,2 1 258,-1 3 0,6 0 0,1-1 0</inkml:trace>
  <inkml:trace contextRef="#ctx0" brushRef="#br0" timeOffset="468273">1724 17376 8355,'-12'-6'81,"3"1"0,1-5 0,0 2 0,1-2 0,3-1 0,4 0 0,4 1 1,4 2-1,3-2-172,2-1 1,-1-1-1,0 0 75,1-1 1,-5 2-1,-1 2-168,-2 0 1,0 1 0,-5-4 0,-2 1 69,-2 2 0,1 0 0,-5 5 0,-2-1 104,-1 0 0,-1 4 0,1-2 1,1 6 10,2 5 0,1 3 0,-3 1 0,4 1 7,0-1 0,2 6 1,4 1-1,0 2-26,0 0 1,1-6-1,3 3 1,5-2-85,2 1 1,7-5 0,2-5 0,2-1 74,-1-4 0,5 0 1,-4-2-1,0-2-27,2-2 1,-2-3 0,-2-5 0,-2-2-14,0-2 0,-4 0 0,3-3 149,-4 1 1,-6 0-1,-1 3 1,-2-1 0,0 0 111,-1 3 1,-2 0-1,-1 1-28,0-1 0,-1 2 0,-2 2-100,-1 1 0,0 6-53,4 2 1,0 6 0,1 6 0,2 2-53,1 2 1,4-2-1,-2 3 1,1-4 21,2 0 0,-2 2 0,2-1 0,0-3 34,2 0 0,2-6 0,-1-1 1,2-2-30,2-2 0,-2 0 0,3 0-134,-4 0 1,-4-2-1,-2-2 1,-2-4-49,-2-3 1,-2-3 201,-1-2 0,0 2 1,0-3-1,0 4 369,0 0 1,0 5-144,0 0 0,0 4-216,0-5 0,2 8 0,0 1 0,4 5-69,1 2 1,1 3-1,4-5 1,1 1-24,-1 0 1,2-2 0,1-3 67,2 3 1,3-2-1,-2 2 1,0-4-7,0-4 0,3 1 1,-5-5-1,-1-2-39,-1-1 1,-3-2 0,-2 1 21,-5 0 1,-4-1 0,-4 2 59,-5 3 1,-2-2 0,-1 6 53,-1 1 0,1 2 0,0 2-13,-1 4 0,6 1 0,2 7 0,1-1-74,0 1 1,-1 3 0,5 1 0,2-1-100,2 2 0,-1-4 0,5 2-1,2-2 1,2-1 0,3-2 0,2-3 0,-1-3 12,2 1 0,-3-5 0,5 3 0,-1-4 60,0-4 0,-2-3 1,2-5-1,0 0 88,1-1 1,-9-3-1,1-1 1,-2 2-34,-3 1 0,2 2 0,-5-1 0,-1 1-16,-1 0 0,-2-1 1,0 1 328,0-1-308,0 7 1,1 0-20,3 6 1,-1 1-17,5 4 0,-4 1 0,4 7 1,2-1 15,1 1 0,2-2 1,-2-2-1,-2-2 16,-1-1 0,-3 2 1,1-3-1,1 1 106,0 0 1,-3-2 66,5-4 1,-5-2 0,3-2-47,-2-4 0,1-3 0,-4-3 0,4-1-129,1-2 0,-3-1 1,3 3-1,0-1 86,0 1 0,-3 2 0,3 4-194,-2 0 1,1 2-26,-2-1 0,-1 3 0,4 6 74,-2 3 1,-1 3 0,-2 5-1,0 1 43,2-1 0,5 5 0,-4-1 0,2-1 28,3-1 0,-3 0 0,1 0 0,2 0 6,1-3 0,1-3 0,0 0 1,1-4-32,-1-2 0,1-2 0,-1-2 0,0-2-31,1-4 0,-1-3 1,-1-2-1,-3 0 24,-3-4 0,-3 3 0,1-2 0,1 2 57,-1 2 1,-2-1 192,-1 1 0,-4-1 44,0 1 1,-1 7-266,0 5 0,4 6 0,-2 10 1,5 1-3,2 3 1,4 2-1,-2 7 1,1 2-8,2 1 1,4 4 0,2-3 0,1 3-135,-1 1 0,-5 4 1,-3 2-1,-2 0-337,-2 0 1,-1-3 0,-4-6 0,-2-2 227,-4-2 0,-7-2 0,-3-8 0,0-5 291,0-5 1,-3-4 0,5-6 0,-1-3-27,-1-5 0,4-2 0,-1-12 0,6-3-30,5-3 0,2-2 1,2 1-227,0-4 1,6 1-1,3 1 1,5 2 0,3 5-298,-2 6 0,-1-1 0,-2 0 1</inkml:trace>
  <inkml:trace contextRef="#ctx0" brushRef="#br0" timeOffset="468703">2133 18095 6965,'6'-7'-239,"1"2"0,5 3 0,0-1 777,1-1 0,3-4 1,2 3-1,2-2-546,2-3 0,-4-1 0,-2-1 0,-2-1-66,-2 1 0,-3 1 0,-3 1 0,0 2-33,-3-2 1,-7 5 0,-5-1 0,-3 2 121,-5 0 1,-2 0-1,-6 4 1,-1 1 153,-3 3 1,3 3 0,-3 6 0,4 0 96,5 4 1,-3 2 0,8 5 0,4-2-94,6-2 0,3 1 0,5 4 0,4 0-73,5-1 1,15 0-1,2-3 1,6-6-676,7-6 0,3-3 0,9-6 1,2-2-554,1-2 780,-2-8 1,-5-7 0,-1-6 0</inkml:trace>
  <inkml:trace contextRef="#ctx0" brushRef="#br0" timeOffset="469091">3683 17450 8355,'0'-12'158,"0"-1"0,0 1 0,2 2 0,1 6-512,1 8 1,1 6 0,-2 2-1,1 2 1,-1 1 0,-2 3 69,-1 1 1,0-3 0,0 2 0</inkml:trace>
  <inkml:trace contextRef="#ctx0" brushRef="#br0" timeOffset="469331">3683 17735 8355,'0'9'532,"0"-1"0,2-5-282,2 1 0,-1-3 0,5-1-399,2 0-923,-5 6 1,1 1-1,-6 5 1</inkml:trace>
  <inkml:trace contextRef="#ctx0" brushRef="#br0" timeOffset="472279">6474 17066 8355,'0'-17'0,"0"1"0,0-1-174,0-1 195,0 4 1,0-4-1,0 6 648,0 0 1,-1-1-506,-3 1 0,1 5 0,-4 1 0,0 2 0,0 0 0,-1 3 0,0 4-30,-1 5 1,2 4 0,-1 3 0,3 3 2,-1 2 1,5 4 0,-3 8 0,2 2-94,2 5 0,0 5 0,2-1 0,2 1-8,4 3 0,2 4 0,-1 0 0,0-4-59,0-3 0,-2-3 0,1-4 0,1-1-57,-2-3 1,-2-2 0,-5-7-1,0 1-68,0 0 0,-1-2 0,-2-1 0,-3-2-341,-1-2 1,-1-2 0,-6-3-1,-1-2-132,-1-3 1,-1 2 0,5-6 0,-2-2 377,-3 0 0,-2-8 0,-6-1 1</inkml:trace>
  <inkml:trace contextRef="#ctx0" brushRef="#br0" timeOffset="472538">6065 17599 8355,'12'-12'179,"6"5"1,1-4 0,6 2-38,0-2 1,4 0 0,1 2 0,2 0-67,2 0 1,4-1 0,2 0 0,2 4-537,2 0 0,-4 2 0,2 4 0,-4 0-90,-1 0 1,1-6-1,-1 0 1</inkml:trace>
  <inkml:trace contextRef="#ctx0" brushRef="#br0" timeOffset="473070">6809 17748 8455,'-1'-13'0,"-2"1"871,-1 0 0,-2 5-445,2 3 1,3 4-1,-4 4-287,4 4 1,1 3 0,0 3-1,0 2-61,0 5 1,1 2 0,2 4 0,3 1 13,1 6 1,-3 1 0,3 3 0,-2-1-113,-2 0 1,2 2 0,0 1 0,-3 2-321,0 2 0,2-4 0,0 3 0,-1-3-284,-2-3 1,-1-2-1,1-12-211,4-2 1,-4-3 0,3-6 540,-3 0 0,5-5 0,1-1 1</inkml:trace>
  <inkml:trace contextRef="#ctx0" brushRef="#br0" timeOffset="473071">6809 18120 8355,'0'-17'-559,"0"1"887,0 1 0,0 1 1,0 1-1,1 1 59,3 0 0,-1-1 0,5 1 0,2 1 2,1 3 1,1-2 0,2 6-327,3 1 1,1 2-1,4 1 1,-3 0-1,0 1-160,1 3 0,-7 7 1,1 6-1,-6-1-60,-2 2 1,-3-3 0,-9 5-1,-5-1-525,-4 0 1,-7 0-1,0 3 1,-4-2 13,-3-2 1,-6 4-1,4-3 1</inkml:trace>
  <inkml:trace contextRef="#ctx0" brushRef="#br0" timeOffset="473874">8186 17562 8355,'8'-13'0,"-1"1"-6,-2 0 0,5-1 170,-2 1 1,-1-1 0,1 1 0,1 0-1,-1-1 1,0 2 317,2 3 1,-1-3 0,1 4-164,-2 0 1,-6 1-336,-2 6 0,-6 6 0,-8 2 0,-2 3-183,-5 2 1,-4 5-1,-4 1 1,-4 2 44,-2-1 0,1-3 0,3 2 0,0-1 72,4-3 1,2 2 0,4-4-1,6-2 117,6 1 0,-1-6 1,7 1 3,5-1 0,3 2 0,9-4-24,2-1 0,4 2 0,3 1 0,-1-1 0,-1 2 23,1 0 0,3-3 0,2 3 0,1 0-131,-5 0 0,2-3 0,-6 3 0,1 0-434,-4 0 1,-2-3 0,-3 4-853,-3 2 1128,-2 1 0,-6 1 0,0 1 0</inkml:trace>
  <inkml:trace contextRef="#ctx0" brushRef="#br0" timeOffset="474156">7888 17971 8355,'12'-4'625,"1"0"-411,-1 0 1,5 4 0,1-2 0,2-1 0,5-1-186,3 2 1,10-4 0,-1 2 0,2 1-651,0 2 0,-2-3-179,0 0 1,0 5 0,0 6 0</inkml:trace>
  <inkml:trace contextRef="#ctx0" brushRef="#br0" timeOffset="474469">9041 17549 8355,'-1'-12'746,"-3"0"0,-3 5-726,-5 2 1,-1 4 0,1 4-1,-1 4 1,0 5 0,-3 3-1,0 3 1,1 4 0,1 4 0,1 3-1,1-1 1,1 0 0,3-1-1,4 2 1,2-1 0,2-4 0,3-2-1,4-2 1,7-2 0,2-3-1,5-3 1,1-4 0,4-3 0,0-4-1174,1-1 1,8-6-1,4 0 1</inkml:trace>
  <inkml:trace contextRef="#ctx0" brushRef="#br0" timeOffset="474754">9475 17314 11909,'-11'-24'0,"2"4"0,2 3 0,1 3 0,2 3 0,-1 4 0,-2 7 0,-1 9 0,1 6 0,0 5 0,1 4 0,-1 2 0,2 3 0,-2 4 0,1 3 0,1 2 0,1 2 0,0 3 0,0 1 0,1 3 0,1 1 0,2 1 0,2-3 0,2-1 0,4-4 0,3-4 0,2-5-2339,-1-6 1936,0 2 0,5-15 0,1 2 1,1-5-1,3-6-53,2-2 1,0-2-1,1 0 1</inkml:trace>
  <inkml:trace contextRef="#ctx0" brushRef="#br0" timeOffset="475116">9761 17760 8355,'0'-12'92,"1"1"0,3 2 1,3 4-1,1 1 0,1-2 1,0-1-1,2-1 0,2 0 1,0 0-1,3-2 0,0-1 1,-1-1-1,-1-1 0,-2 1 1,-1-1-1,-1 1-188,-2 0 34,-5-1 1,3 1-1,-8-1 1,-2 2-80,-4 3 0,-3-2 0,-3 6 0,-1 1 0,-3 2 92,-1 1 1,4 1-1,-3 4 1,1 3 279,1 3 1,-1 3 0,5 2-1,-1 5 43,1 2 0,1 6 1,3 0-1,3-1-123,4-2 1,4-1 0,4 0-1,6-2-246,5-2 0,9-3 0,7-7 0,5-3-127,2-4 1,9-3 0,-6-1-1,-4 0-1591,-5 0 1211,-7-5 0,2-2 0,-5-5 1</inkml:trace>
  <inkml:trace contextRef="#ctx0" brushRef="#br0" timeOffset="475377">10096 17202 8355,'5'-12'241,"3"5"1,9 4-1,3 4 1,4 6-1,1 3 1,0 5-1,1 3 1,1 4 0,2 3-1,0 4 1,0 5-1,0 5 1,-3 4-1,-2 2 1,-6 5-1,-3 3 1,-6 4 0,-2 1-1,-4-2 1,-4-2-1,-8-4 1,-7-5-1,-8-4 1,-6-2-1,-7-3-2406,-7-3 0,-10 3 0,-2-5 1</inkml:trace>
  <inkml:trace contextRef="#ctx0" brushRef="#br0" timeOffset="482592">11224 17698 8326,'13'-5'277,"0"-2"1,2-6 0,3 2-1,3 2 1,4 0-203,2 0 1,9-1 0,0 0-1,4 4 1,1 0 0,-1 3-525,-2 2 0,0 6 1,-10 2-1,-5 2-211,-5-1 0,1 0 0,1 5 1</inkml:trace>
  <inkml:trace contextRef="#ctx0" brushRef="#br0" timeOffset="482893">11708 17487 8355,'5'-24'201,"-2"4"1,5 4-182,2 2 0,5 7 0,3 3 0,0 2-88,0 2 1,-2 2-1,-3 2 1,-1 6 0,1 5-1,-2 4 1,-3 2-128,-4-1 1,2 1 0,-2 4 0,-2 0 0,0 0 39,-2-1 0,-2 1-183,-2 0 0,-3 0 0,-5 0 1</inkml:trace>
  <inkml:trace contextRef="#ctx0" brushRef="#br0" timeOffset="483347">12576 17276 8355,'0'-16'0,"0"-1"0,-1 2 0,-4 6 0,-3 0 0,-4 7 181,-5-3 1,-2 4-1,-6 2 1,0 4 0,1 3-1,-1 4 4,0 5 0,0 1 0,2 5 0,2 1-149,5 2 0,3 1 1,5-2-1,4 0-178,2 0 1,4-2 0,2-1 0,4-3-240,3-1 0,7-1 0,3-6 0,4-3-241,3-4 0,0-2 1,5-2 460,2 0 1,0-6 0,3-1 0</inkml:trace>
  <inkml:trace contextRef="#ctx0" brushRef="#br0" timeOffset="484265">12874 17276 8355,'-6'-12'94,"3"5"0,-5 3 0,-2 3 19,-1 1 1,-2 1 0,-3 3-187,0 4 0,-5 8 1,5 0-1,1 1 1,1-1-1,3 1 0,1-2 1,3-1-135,2-2 1,1 0-1,4 1 17,0-1 1,1-5-1,3-3 1,4-2 127,3-2 0,-2 0 0,-1 0 0,2 0 50,1 0 0,1-2 1,0 0-1,-1-4 15,-2-1 0,0 3 0,-3-3 27,1 2 114,-4-5 1,2 7-1,-4-4 106,4 2-159,-4 6 1,10 5 0,-3 3-70,3 0 1,2-5 0,-1 3-1,2-2-176,2-2 0,-2-2 0,4-1 1,-1 0-109,-1 0 1,2 0 0,-3 0 91,2 0 1,-1 0-1,-3 0 1</inkml:trace>
  <inkml:trace contextRef="#ctx0" brushRef="#br0" timeOffset="484266">13146 17264 7044,'0'-12'-154,"0"-1"1,0 4 944,0 4 0,0 11 0,0 12-783,0 1 0,2-2 0,1 3 0,2 4 0,1 3 0,1 6 0,-2 3 0,1 0-191,-4-3 0,4 3 0,-2-3 1,-1 3-40,-2 1 1,-1-4 0,0-1-1,0-2 11,0-2 0,0-6 1,0-3-194,0-1 356,-5-1 1,2-12 0,-4-5 0,1-7 0,2-5 81,-1-5 0,3-2 1,-2-7-1,3-3 115,1-4 0,1-2 0,2 1 1,3-1-101,0-3 1,7 1 0,3-5 0,0 4 51,-3 0 0,4 1 1,1 1-1,0 3 49,0 4 1,2 6-1,-3 5 1,-2 6-58,-1 1 1,-2 5 0,1 3 0,-2 6-7,-3 5 0,-3 3 0,-5 2 0,0 1-244,0 2 1,-5 2-1,-3 4 1,-3-3-43,-2-1 1,-1 3 0,-1-4-1,-3-2 17,-1-2 1,4 0-1,-2-1 1,4-1-547,0-2 643,1 2 0,-1-10 0,1 5 0</inkml:trace>
  <inkml:trace contextRef="#ctx0" brushRef="#br0" timeOffset="485147">13791 17214 8355,'0'-17'83,"0"3"0,-1-3 1,-3 5-1,-3 2 1,-1 3-1,-1 2 1,-2 2-1,-2 2 1,-4 1-1,1 0 1,-1 1-1,1 2 1,0 4-48,3 4 0,0 2 1,2 8-1,2-3 1,2-1-1,1-1-313,3-1 1,2-1 0,1-2 0,0 1-120,0-1 1,1-5 0,3-3 330,5-2 1,2-2 0,1 0 53,1 0 1,-1-6-1,-1-2 1,-1-3-1,-2-2 130,2 1 0,1 0 1,0-1-1,-2 1 34,0-1 0,-1 2 0,3 2 0,-2 2-74,0 1 0,-5-2-86,4 4 1,-5 5-1,2 8-131,1 2 1,-3 1 0,4 0 0,-1-1-289,1-2 1,2 2 121,3-3 1,0-2-1,1-1 1</inkml:trace>
  <inkml:trace contextRef="#ctx0" brushRef="#br0" timeOffset="485148">14077 17128 8355,'8'-17'-5,"0"1"0,-5-1 196,1 5 1,2-1 324,-2 1 1,0 4-419,-4-1 0,-2 7 1,-2-1-1,-4 4 0,-4 6 1,-3 3-1,-2 5 1,2 1-244,1 2 0,3 3 0,3-4 0,2-1-65,1 2 0,3-3 1,0 4-1,4-1 3,7-3 1,2-2-1,1-3 1,2-4-91,2 0 0,0-2 1,3-4-1,0 0 153,0 0 0,-3-5 0,0-4 0,-1-2 180,2-1 0,-3-1 1,1 1-1,-4 0 135,-3-1 1,-4 1 0,3-1 49,-1 1 0,-1 1 1,-2 1 533,1 2-634,0 5 0,-3 3 0,2 9-211,1 2 0,6-3 1,-3 0-1,1 2 1,0 1-261,2 1 1,5-3 0,3-3-1,0 0-72,0-3 0,3-2 282,-5-1 1,6-5-1,-2-2 1</inkml:trace>
  <inkml:trace contextRef="#ctx0" brushRef="#br0" timeOffset="485149">14325 16917 8355,'-13'-13'577,"6"1"-1333,3 0 145,8 5 1,3 12-1,6 9 1</inkml:trace>
  <inkml:trace contextRef="#ctx0" brushRef="#br0" timeOffset="485392">14536 16805 8355,'0'-30'-11,"0"5"1,0 7 0,0 4 0,0 2 0,1 1 0,2 4 0,1 8 141,-1 10 0,-2 3 1,-1 8-1,0 3 1,0 3-1,0-1 0,0 1 1,0-1-1,0 4-336,0 0 1,4-3-1,2 1 1,-1-4-718,1-5 1,2 2 653,-4-5 0,6 5 0,-3-3 1</inkml:trace>
  <inkml:trace contextRef="#ctx0" brushRef="#br0" timeOffset="485922">14436 17028 9591,'2'-11'0,"2"2"0,4 0 0,5 1 0,2 0 0,3 1 0,1 0 0,3 2 0,1-1 0,2 3 0,0 1 0,0-1 0,0-1-54,-1 1 1,0 2-1,-4 2 1,-3 3-1,-5 4-348,-3 3 1,-4 2-1,-6-1 384,-3 1 0,1-1 0,-4 0 0,2 1 66,2-1 0,1 1 0,2-1-103,0 0 0,2-3 1,2-2-1,4-2-19,3-2 0,6-2 0,-1-1 0,1 0 40,1 0 1,-5-5 0,4-2 0,-3-1 58,-2-1 1,-4 2-1,-1-2 1,0 2-25,0 1 0,-4-3 1023,1 0-92,-3 4-852,-1-1 0,5 12 0,-1 4 0,-2 3-50,0 4 0,3 6 1,4 2-1,0 5-112,0 2 1,6 4 0,-3-4 0,2 1-113,0 0 0,2 4 0,-1 4 1,-2-1-1,-5-2 383,-2-5 0,-4-2 1,-6-5-270,-4-1 1,-13 1 0,-4-9 0,-2-2 68,-3-1 0,-1-3 0,-2-3 1,4-4-68,3-2 1,7-8-1,2-3 1,5-5-17,4-3 1,2-5 0,6 2 0,1-4-542,4-1 0,7-5 0,7-2 0</inkml:trace>
  <inkml:trace contextRef="#ctx0" brushRef="#br0" timeOffset="486104">15577 17115 9033,'0'-12'0,"2"2"0,0 6-825,3 8 0,-1 11 0,-4 5 1</inkml:trace>
  <inkml:trace contextRef="#ctx0" brushRef="#br0" timeOffset="487528">12440 16632 8355,'12'-2'-44,"0"-2"1,2-1-1,3-5-127,3 2 1,5 1 154,4-2 1,0 3-1,7 3 1,2-1-1,2 1 1,4 2-1,5 1 1,3-2-1,2-1 40,1-1 0,6 0 1,7 4-43,6 0 1,0-4-1,11 0 1,8 0 0,3 0-1,-43 1 1,0 1-57,3 1 0,0 0 1,-3 0-1,0 0 0,6 1 1,1 0 11,-3 0 0,0 0 0,-2 0 0,0 0 0,5 0 0,0 0 0,-1 0 0,-1 0 1,-1 0-1,-1 0 0,-2 0 0,-2 0 16,0 1 0,0-2 1,-2 0-1,0-2 26,45-1 1,-4-1 0,-8 2 0,-7-1 37,-9 1 1,-6-3 0,-13 2 0,-2 1 19,-5 2 0,-8-3 0,-4 0-97,-3 1 1,-1 2-1,-2 1 1,-2-2-1,-3 0-19,0-3 1,-4 1-1,2 3 1,-2-2 57,-2-1 0,1-4 0,-1 2 1,1 1 36,-1-1 1,-4-2 0,-1 2 240,-1 0 34,3-3 165,-7 2-326,3 2 0,-3 6 1,2 3 65,4 5 1,3 2 0,1 2-122,1 4 1,-1 0 0,1 7-1,-1 7 1,-1 5 41,-3 5 0,-2 8 1,-6 11-1,0 3-20,0 3 1,-6 6-1,-3 0 1,-5 3-61,-3 4 1,1 4 0,3-5-1,1-1-162,0-1 0,1-7 0,1-3 1,3-2-112,2-2 0,-5-5 0,2 0 0,-5-3-260,-3-6 1,-6 0 0,-11-7 355,-9-1 0,-16-1 0,-5-2 1</inkml:trace>
  <inkml:trace contextRef="#ctx0" brushRef="#br1" timeOffset="507583">3125 15850 27773,'7'-12'-874,"-1"-1"0,-1 1 0,4 0 1,2 1 1175,1 2 1,5 4 0,-1 5 0,1 0 0,1 1 0,2 2 0,5 2-304,4 2 1,-2-4 0,7 1 0,1-2 0,5-2 0,4 0 0,2 0 106,-1 0 1,-5-5-1,2 1 1,-6 0 80,-8-1 0,7-2 1,-9-6-1</inkml:trace>
  <inkml:trace contextRef="#ctx0" brushRef="#br1" timeOffset="507770">3683 15615 28626,'9'0'-906,"-1"0"1,2 1-1,-1 3 1,1 6-1,-3 5 1,-2 6-1,-2 3 1,-1 7-1,-4 4-262,-2 5 0,-10 7 834,-11-1 523,1-3 0,-18 10 0,4-2 0</inkml:trace>
  <inkml:trace contextRef="#ctx0" brushRef="#br1" timeOffset="517681">6573 18703 27992,'-12'0'-720,"5"1"1,4 2 0,6 1 0,5-1 0,5-2 0,2-1 0,3 0 1040,1 0 1,7 0 0,7-1-1,3-2 1,3-1 0,2 1-83,4 2 1,2-1-1,-3 0 1,-5-4 44,-5-1 1,0-1 0,3-4 0</inkml:trace>
  <inkml:trace contextRef="#ctx0" brushRef="#br1" timeOffset="517864">6846 18740 30575,'12'0'0,"1"0"0,-1-1 0,1-2 0,0-1 0,4 0 0,4-1 0,2 1 0,2 0 177,0-1 0,5-8 0,2-6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8:13:55.13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4527 7454 7502,'-8'-4'0,"1"-2"39,1-1 0,-2-1 101,4-4 1,1 1 0,6 1-1,2 3 1,2 0 0,4 2-1,4-1 1,6 2 0,2 0-121,2 0 0,6 0 0,2 4 1,4 0-1,4 1 0,6 2 1,5 2-1,6 2-1017,3 3 0,8-3 619,5 1-86,-5-5 1,15 8 0,-8-4 0</inkml:trace>
  <inkml:trace contextRef="#ctx0" brushRef="#br0" timeOffset="1233">6784 7553 8194,'1'-7'-138,"4"3"1,-4 1 0,4 0 0,1-1-1,2 0 1,3 0 193,2 0 0,-1 0 1,2 4-1,1 0 1,3-2-1,3 0 1,3-2-1,5 1 1,2 1-1,2 2 1,1 0-140,5 0 1,5 0-28,-3 0 0,6 2 0,-1 1 1,2 1-15,1-2 1,7 0-1,1-4 1,5 0 41,5-2 1,0-6-1,6 2 1,-3-2-45,-2 2 0,5-3 0,-11 4 0,0-1 43,-3-1 1,-4 1 0,-5-4 0</inkml:trace>
  <inkml:trace contextRef="#ctx0" brushRef="#br0" timeOffset="1642">6759 7727 8355,'2'-7'-331,"2"3"1,4 6 0,9 4-1,5-1 1,4 1 0,6-3-1,3-2 541,8-1 0,8-5 0,6-2 0,2-2-33,4 1 0,7 0 0,2-5 0,3 1-226,-1 0 1,5 3-1,-12 2 1,-4 2-271,-1 2 1,-6 0 61,-3-1 1,-2 3 0,-1-5 0</inkml:trace>
  <inkml:trace contextRef="#ctx0" brushRef="#br0" timeOffset="23793">7417 12167 8448,'5'-7'-104,"3"3"1,3 4 0,3 2 0,3 3 3,3-3 1,4 4 0,1-2 0,-1-1 0,1-2 0,0-1 0,1 0 0,2 0-1409,1 0 1508,5 0 0,-8 0 0,5 0 0</inkml:trace>
  <inkml:trace contextRef="#ctx0" brushRef="#br0" timeOffset="24521">8508 11757 8355,'4'-23'0,"0"1"0,-1 1 104,4 1 0,-6-1 0,3 0 1,-2 1-1,-2 0 0,0 4 368,0 2 1,-2 2-1,-2-1-318,-4 1 1,-3 6-75,-1 6 0,3 6 0,2 8 0,1 2 126,-1 5 0,3 2 0,-3 3 0,1 3 0,3 4-94,2 3 0,1 10 0,0 1 1,0-1-1,0 3-110,0-1 1,0 1 0,0 1-103,0 0 1,0-5-1,0-1 1,0-2-1,0-7-148,0-4 0,0-6 0,0-3-158,0-2 1,-4-3 0,-2 2 0,-1-1 0,-2-4-723,-2-5 1,-2 1 201,1-6 815,0 6 1,-6-9-1,-2 5 1</inkml:trace>
  <inkml:trace contextRef="#ctx0" brushRef="#br0" timeOffset="25297">8173 12204 8355,'13'-19'0,"-7"1"427,5 5 1,-4 5-1,7 0 1,1-1-376,2 3 1,1-4 0,-3 4-192,1 0 0,6 3 0,-1-1 0,3 2 0,0 2 0,1 0 0,0 0 0,0 0 0,-2 2 0,-2 0-636,-5 3 0,4 4 0,-1-2 1</inkml:trace>
  <inkml:trace contextRef="#ctx0" brushRef="#br0" timeOffset="25298">8558 12278 8261,'8'0'243,"0"0"0,-5 6 0,1 2 0,-1 5 1,0 3-1,1 5 297,-2 2 1,0-1-542,-2 3 0,0-2 1,0 9-1,0 0 1,0-2-1,0 0 1,0-2-1,0-2-411,0-1 1,4-2-352,0-2 0,0 1 0,-2-5 275,2-2 1,3-1-1,5-2 1</inkml:trace>
  <inkml:trace contextRef="#ctx0" brushRef="#br0" timeOffset="25299">8607 12514 8355,'0'-12'479,"0"-1"0,2 5 1,2 0-759,4-2 0,-1 3 340,1-1 1,-4 5 0,5-1 0,0 3-177,2 1 0,-2 1 0,-3 3 1,0 4-1,-3 3 0,-2 2-43,-1-1 1,-1-1 0,-3-1-15,-5-2 0,2-1 0,-1 3-110,-2-2 0,4-5 0,-3 2 0,0-1 0,-2 2 116,-2 1 1,1-5 0,-1 4 0</inkml:trace>
  <inkml:trace contextRef="#ctx0" brushRef="#br0" timeOffset="25666">9190 11819 8355,'0'-12'-207,"-1"5"1,-2 4 0,-3 6 372,0 5 0,-3-1-90,-3 2 0,0-1 0,-1 6 0,1 1 0,-1 1-103,1-1 0,0-1 1,-1-1 32,1-1 0,-1-4 0,1 1 0,0 0-7,-1 2 0,5-4-38,0-3 1,6 2 0,1-1 32,4 2 0,6-3 0,-1 3-43,4-1 1,0 2-1,0-2 1,1 0-40,-1 4 1,1-3 0,-1 1 0,0 0-76,1-1 1,-1 3 0,1-4 0,-1-1-1,0 2-825,1 0 943,-1-4 0,1 8 0,-1-5 0</inkml:trace>
  <inkml:trace contextRef="#ctx0" brushRef="#br0" timeOffset="25862">8967 12241 8785,'5'-7'0,"4"2"-282,2-1 32,1 5 1,2-5 343,2 6 1,0 0-1,4 0 1,2 0-1,2 0 1,1 0-1,-1 2 1,1 0-1,-1 3-874,-4-3 0,9 5 0,-3 0 0</inkml:trace>
  <inkml:trace contextRef="#ctx0" brushRef="#br0" timeOffset="26297">9872 11819 8355,'-1'-11'0,"-3"3"0,1-2 514,-5 6 0,-1 0-150,-3 4 1,1 6 0,3 2-291,4 3 1,-2 3 0,1 2 0,-1 5 0,1 2 96,2 2 0,0 0 0,0 0 1,-1 0-316,1-1 0,3 0 0,5-2 1,3-3 85,3-1 0,1-1 0,1-5 0,0-1-248,4-3 1,1-2-1,4-6 1,-3 0 29,-1 0 0,4-6 0,-3-3 1,1-5 161,-4-3 0,-2-5 0,-2 2 0,0-4 96,-4-1 1,1 1 0,-4-1 0,-3 0 39,0 0 0,-8 0 1,-3 2-1,-5 1-90,-3 1 0,-5 6 1,0 0-1,-4 5-423,-3 6 0,-5 8 0,2 3 1</inkml:trace>
  <inkml:trace contextRef="#ctx0" brushRef="#br0" timeOffset="38375">1935 9302 7282,'0'-13'0,"1"1"0,2 0 0,2 1-116,2 2 1,-4 5 0,1 8-1,-4 6 1,-4 4 0,-6 5 0,-3 3 184,-4 4 1,1 3 0,2 0 0,-1 4-1,-1 3 1,4 3 0,2 2 0,2 6 25,1 5 1,2 10 0,5 8 0,0 5-311,0 3-152,0-7 0,0 7 0,0-9 1</inkml:trace>
  <inkml:trace contextRef="#ctx0" brushRef="#br0" timeOffset="39263">10443 9277 8355,'5'-12'0,"2"1"-598,6 2 511,-1 4 0,5 8 0,-1 3 1,1 8-1,1 5 234,2 8 0,-1-1 0,2 7 0,1 1 1,2 4-1,0 0 0,1 2 10,0 0 0,0 1-322,0 9 0,-6 0 0,-4-1 1,-5 2-1,-6 0-77,-3-1 0,-4 2 0,-5-6 0,-8 1-267,-6-2 1,-9 2 477,-2-6 0,-3 6 0,-1-3 0</inkml:trace>
  <inkml:trace contextRef="#ctx0" brushRef="#br0" timeOffset="40220">11485 9513 8355,'0'-9'-643,"0"1"0,0 7 673,0 1 0,0 5 0,0 9 1,0 1-1,0 2 0,-2-1 705,-2 2-655,3 1 1,-6 6 0,4 0 0,-1 0-70,1 0 1,-2-2-1,0-1 1,3-3-20,0-1 1,2-1-1,0-5 1,2-1-71,2-2 0,3-4 0,5-6 30,1-3 0,3-3 0,2-6 0,0-1 0,0-2 7,-3-5 0,-1 2 0,-2-2-47,1-1 1,-1 3 0,-1 0-1,-1-1 48,-2 1 1,-5 4 0,2-2-48,1 4 0,-5 0 212,3 1 0,-1 5-49,1 3 0,-3 4 0,4 4 83,-4 4 1,-1 3 0,0 2 0,0-1 0,0 2-16,0 2 0,1 4 0,2 6 0,3 1 0,-1 4 4,1 0-208,3-3 1,-6 11 0,4-4-1,-2 1 1,-2 1 0,-1-2 0,-2 1-230,0-1 1,0-3-1,-2-3 207,-2-3 1,-3-1-1,-5-1 1,-2-4-1,-1-2-14,-2 0 1,-3-8-1,2 1 102,-2-4 0,1-3 0,-2-4 1,5-2 64,2-2 1,3-8 0,3-9-1,4-2-68,2-2 0,2 0 0,3-1 0,5-3 0,9-3 0,6-1-290,6 0 1,2 6 196,2-2 0,7 2 0,-5 4 1,1 2-141,-1 5 1,-2 2 0,4 2 0</inkml:trace>
  <inkml:trace contextRef="#ctx0" brushRef="#br0" timeOffset="56190">11931 10220 7518,'-5'-7'573,"3"3"-365,-2 8 0,4-2-48,4 7 1,-1-7-96,5 3 0,-4-4 0,5-1 63,0 0 1,2 0-186,2 0 1,-5-4 0,-1-2 0,-2-1-39,-2-2 0,3 2 0,-2-1-39,-2-2 1,0 3-1,-4 0-86,-2 2 1,2-4 165,-7 5 1,1 0 73,-4 4 0,3 0 0,3 1 0,-1 4 0,0 3-17,-3 3 0,3 5 1,-1 2 155,-2 2 0,5-4 0,1 5 0,2 0 0,2-1-25,0 1 1,0-6-1,2 2 1,3-4-131,8 0 0,0-2 1,8-2-1,1-2-180,1-1 1,6-2 0,2-5 0,0-4-537,4-3 0,1-8 0,1-4 0</inkml:trace>
  <inkml:trace contextRef="#ctx0" brushRef="#br0" timeOffset="62279">11584 9686 7192,'-2'-11'0,"0"2"0,-2 0 0,1 0 337,1-2 0,2 2 0,0 1 0,-1 0-135,-3 1 0,1 1 1,-5 6-1,0 2 1,-1 2-1,1 4 1,-2 5-41,-1 3 1,-1-1 0,1 6 0,3 0 0,4-1 0,2 0-1,2-2-147,0-3 0,3-2 1,4-2-1,5-1 0,3-3-94,3-1 1,0-2 0,4-4-110,-1 0 1,0 0 0,2-3 0,-2-3 47,-5-2 0,-2-7 1,-2 4-1,-1-4 57,-2 0 0,0-3 1,-5 1-1,-1 2 142,-1 1 1,-8 2 0,-2-1 0,-5 2-49,-3 3 1,2-2-1,-4 6 1,2 2 113,-1 0 1,-5 2 0,3 0-1,-2 2 27,0 2 0,2 7 0,-2 5 0,5 1-37,2 1 0,3 1 0,3 4 0,4 0-13,2-3 1,2-1-1,2 4 1,3-4-340,8-1 1,0-2 0,8-3-8,1-1 0,-3-1 1,2-3-1,1-4 1,0-2 58,-1-2 1,1-2-1,-4-2 1,0-4 164,0-3 1,-6-1 0,-5-1 0,-2 1 31,-2-1 0,-1 0 0,-2-2 1,-2-1 66,-2 5 0,-4-1 0,-7 5 0,-2-1 148,2 0 0,-3 5 0,0-1 0,0 2-79,0 2 1,-2 6 0,2 2 0,0 4-48,0 5 1,1-2 0,6 6-1,2 1 0,0 1 1,7-2 0,-2 0-104,2 1 1,5-3 0,4 0-1,5-1 1,3-3-31,3-1 1,2-2-1,4 0 1,1-4-319,0-4 1,0-3 0,0-2 0,-1-3 162,1-4 0,-5-4 0,-4 0 0,-2-2 107,-2-2 0,-5 2 1,-3-3-1,-2 4 125,-2 0 0,-6 1 0,-4 1 0,-3 1 74,-4 2 0,-5 5 1,0-1-1,-4 3 160,-3 1 1,0 5-1,4 3 1,0 5-20,1 3 0,0 0 0,3 3-154,5-1 1,4 0 0,3-3 0,5 1 0,3 0-56,1-3 0,7-4 1,5-3-1,7 0-654,5-3 0,2-2 0,2-1 0,0 0-1384,0 0 1496,-2-5 0,-1-2 0,0-6 0</inkml:trace>
  <inkml:trace contextRef="#ctx0" brushRef="#br0" timeOffset="62925">11323 9153 8217,'-7'-6'432,"3"5"1,8-3 0,5 3 0,2 2-211,1 3 1,1-1 0,-1 6 0,0 4 0,2 2 0,1 0 0,3-1-327,1-2 0,-2 1 0,2-2 0,-1-2 1,-3 0-415,-1 0 1,3-2 0,-1 1-492,-1 2 0,-1-3-436,-1 1 1385,-7-5 0,0 8 0,-6-4 0</inkml:trace>
  <inkml:trace contextRef="#ctx0" brushRef="#br0" timeOffset="63172">11547 9079 8747,'0'-13'326,"0"1"1,-2 10-1,-2 6 1,-4 6-1,-3 4-252,-2 2 1,1 0 0,-2 6 0,-2 2 0,-4 5 110,1 3 1,-4 1 0,1 4-884,-6 1 1,6-5-1,-1-2 1,2 0 0,2-4 1,3 5-1,-1 0 1</inkml:trace>
  <inkml:trace contextRef="#ctx0" brushRef="#br0" timeOffset="76576">10703 11509 8355,'7'-19'-64,"-1"4"1,-1 5 0,3 6 0,5 4 0,2 6 46,2 6 0,6 2 0,0 7 0,5 2 0,1 4 105,1 7 1,-5 1 0,1 5 0,-5 4 0,-5 7 0,-5 6-380,-5 6 1,-6-1-1,-7 6 1,-8-3-108,-9-3 0,-14 2 0,-1-7 1</inkml:trace>
  <inkml:trace contextRef="#ctx0" brushRef="#br0" timeOffset="77329">6821 11720 8355,'-41'14'-473,"0"3"0,2 2 194,5 0 1,5 9-1,8-2 279,4 4 88,9-2 0,3 12 0,5-2 0,2 5 0,7 4 0,9 1 0,8 2 1,7-1-475,3 1 0,12 5 0,3 2 0</inkml:trace>
  <inkml:trace contextRef="#ctx0" brushRef="#br0" timeOffset="80140">11559 11720 8355,'8'-5'-630,"1"-4"830,-7 4 98,9-6 1,-8 10-155,5-4 0,-4 10 0,3 3-105,-1 3 1,-2 1-1,-3 1 1,2-1-1,1 0-93,-1 1 0,0-5 24,1 0 0,-3-4 0,5 3-85,-1-1 0,-2-2 55,5-4 1,-1-1 0,1-3 0,-3-5 11,-4-2 1,3-1 0,2-2 0,-1-1 48,1-2 0,-1 1 1,-1 3-1,3 1 139,0 0 0,0-1-107,-3 1 1,3 5 51,5 3 0,-3 4 1,-2 4-1,-1 4 37,1 3 0,-3 6 0,3 1 0,0 1-128,0 3 0,-3 6 0,3 0 0,-1 1 0,-4 2 0,4-4 0,-2 5 0,-1-2-252,-2-2 0,-1-2 1,0-1 63,0 0 1,-5-2-1,-4-2 1,-2-5 0,0-2-126,3-2 1,-8 0 273,-1-4 1,1-3 0,0-6 0,5-2 19,3-1 1,5-10 0,-1 0 0,3-2-11,1-2 0,5-4 0,5 1 0,4-1-79,2 2 1,5-2-1,-5 5 1,1 2-24,1 1 1,-4 2 0,2 1 125,-2 2 1,-2 4-1,1 5 1</inkml:trace>
  <inkml:trace contextRef="#ctx0" brushRef="#br0" timeOffset="80502">12080 12142 8355,'-6'-13'0,"5"5"-413,-3 0 777,2 5 0,4-2-67,2 5 0,-3 1-165,4 3 0,-4 7 0,-1 6 0,0-1-59,0 2 1,0 2-1,0 4 1,0 1-173,0 0 0,0 4 0,0 1 0,0 0-247,0 1 0,0-2 0,0-4 0,0-2-48,0-2 1,1 1-1,2-6 99,1-1 1,4-5 0,-2-3 167,1-2 0,-4 0 0,2-5 0</inkml:trace>
  <inkml:trace contextRef="#ctx0" brushRef="#br0" timeOffset="80816">11981 12415 8355,'5'-17'0,"2"1"0,1 1 64,1 1 0,3 1 1,5 1-1,-1 0 325,2-1 1,-4 2-1,4 1 1,-2 4-194,1 0 0,-1 2 1,-3 4-378,-1 0 1,-1 1 0,-3 3-1,-3 5 1,-4 2 0,-1 1 0,-1 2-1,-5 2-689,-6 5 1,-2-2 0,-7 2 625,-1 1 1,-1 2-1,-2 0 1</inkml:trace>
  <inkml:trace contextRef="#ctx0" brushRef="#br0" timeOffset="83094">12080 12055 8547,'-1'-12'0,"-2"-1"912,-1 1-713,-1 5 0,5 3 0,0 8 1,0 6-1,0 5 0,0 5 264,0 4 0,6 5 0,1 1-511,0 2 1,2 2 0,-4 6 0,-3 3-120,0 1 1,2 2-1,0 2 1,-1-1 0,-3-3-332,-4-2 0,2 3 0,-3-7 0,1-3-326,-1-4 0,1-2 0,4-4 0</inkml:trace>
  <inkml:trace contextRef="#ctx0" brushRef="#br0" timeOffset="84191">11447 11646 8355,'0'-13'-147,"0"1"1,0 0 0,0-1 0,0 1 834,0-1 1,2 6-575,2 3 0,-1 4 1,4 4-1,-2 5-69,-2 2 0,4 1 0,0 2 0,1 1 0,-1 2-48,-2-2 1,5 3-1,-2-2 1,2-1-20,-2-1 0,3-1 1,-3-1-1,3-1-7,2-3 1,-1 2-1,1-6 1,-1-1-15,0-2 0,1-1 1,-1-1-1,1-2-32,-1-1 1,0-6-1,1 2 1,-2-3-7,-3-1 0,3-5 0,-4 1 0,0 0 33,-3 3 0,-1-4 0,0 1 44,1 0 1,0 3 0,-4 0 0,0 1 229,0-1 1,0 5 210,0 0-348,0 0 0,0 6 1,0 6-1,0 6-27,0 2 0,4 6 0,1 2 0,1 0-55,-1 1 0,5 0 0,-3 5 0,0 3-43,-3 4 1,2 4 0,-2 3 0,-2 1-16,0-1 0,-2-1 1,0-2-1,0 0 31,0 0 1,-2-3 0,0-4-9,-2-4 0,-1 0 1,4-8-1,-2 0 17,-1 0 0,-4-6 0,2-3 0,-1-1-115,-2-1 0,-2-2 0,-2-5 0,1 0 0,0 0-33,-1 0 1,5-1-1,1-5 84,2-6 0,-4-2 0,5-5 0,1 0 32,2-1 0,2-2 0,4-5 0,3-2-311,3 1 0,7-2 0,2 2 39,4 5 0,1-2 0,-1 6 0</inkml:trace>
  <inkml:trace contextRef="#ctx0" brushRef="#br0" timeOffset="97492">16235 6362 8355,'0'-12'70,"0"0"0,0-1 0,0 1 0,0-1 0,1 1 0,2-2 0,2-1 154,2-1 1,1 0-1,5 8 1,-1 4 0,1 3-1,-1 1-246,0 0 0,1 0 0,-1 0 0,1 0 0,-1 1 1,0 3 58,1 4 0,-1 8 0,-1 1 0,-1 3 0,-2 2 0,1 3-77,-3 4 0,4-2 0,-6 5-56,-1-2 0,-2 3 1,-1-4-1,0-3 110,0-4 1,0-2-1,0-5 76,0 1 0,0-3 0,-1-6-12,-3-2 1,2-6-1,-2-8 1,3-2-60,1-1 1,0-10 0,0-3-1,0-1-125,0 0 0,1-3 1,3-1 27,5-2 0,-2 0 0,1-1 0,1 4 32,3 3 0,-4 5 0,0 2 1,2 1-1,1 3-59,1 1 1,1 7 0,-1 2 0,0 1 68,1 0 0,3-1 0,1 7 0,-2 1 36,-1 1 0,-2 9 0,1 0 0,-2 2 11,-3 3 1,1 0 0,-3 4 0,0-1-32,-1 1 1,3-3 0,-4 0-1,-1-1 6,-1-3 1,2-1-1,0-2-18,-1 1 41,-2-1-26,-1-5 1,0-3-1,0-8 1,0-4 0,0-3-5,0-2 0,1-3 0,2-2 1,3-1-3,1-3 0,1-2 0,4-1 1,1 1-18,-1-1 1,0 4 0,2 2 0,1 1-52,2 3 0,-1 6 0,-3 4 0,-1 1 14,1 0 1,-2 1 0,-2 6-1,0 2 82,0 2 1,-2 1 0,0 6-1,-2 1 16,-2 2 0,3 4 0,-1-4 27,2 3 0,-4-4 0,2 4 0,0-3-32,-1-1 0,4 2 0,-3-2 0,2-1 0,2-1-46,-2-2 0,4-3 0,-3-2 0,3-2 0,1-1 0,1-4 1,-1 0-90,0 0 1,1-5 0,-1-4-1,1-2-17,-1-1 1,0 0-1,1-2 1,-1-1 73,1-2 0,-5-4 0,0 4 0,0-1 72,-1 0 0,0-4 0,-4 2 0,1 1 41,-1 3 0,-2 2 1,-1 1 176,0 1-123,0 5 1,0 3-1,0 8 1,0 4 22,0 3 0,0 3 0,0 1 1,0 3-27,0 2 0,0-1 0,2 3 0,0-3-19,3-1 1,4 4 0,-1-3-1,2 2-136,-2 0 1,3-6 0,-2 1 0,2-2-294,1-1 1,0-6-1,1-3-127,-1-3 0,6-6 0,2-2 1</inkml:trace>
  <inkml:trace contextRef="#ctx0" brushRef="#br0" timeOffset="97662">17301 5854 8355,'-18'0'-450,"10"-6"1,-2 5 0,15-3-1,3 4 1,4 3 355,5 1 1,-3 5-1,3-2 1</inkml:trace>
  <inkml:trace contextRef="#ctx0" brushRef="#br0" timeOffset="98138">17512 6176 8355,'1'-12'-161,"4"0"1,-3-1 0,5 1 344,-1-1 0,-1 6 1,-2 2-1,3 1-87,0 0 1,-1 0 0,3 4-101,2 0 0,-4 5 0,1 3 0,0 3 17,0 2 0,-3 1 0,4 1 1,1 3-14,-2 1 1,4 2 0,-4 3-1,1 0-14,0-4 0,-4 4 1,3-5-1,0 0 49,0-2 1,-4-3-1,2-3 245,1-3-154,-5 3 1,5-11-130,-6 0 0,1-7 0,2-8 0,1-3-36,-1-1 0,3-2 1,1-4-1,2 1 1,-1-1-49,2 0 1,-1 0 0,1 2 0,-2 1-32,2 1 1,1 7 0,1 0 104,1 5 0,-2 7 1,-2 2-1,0 7 12,0 4 1,-2 3 0,0 3-1,0 2-7,0 0 0,-5 7 0,3-4 1,-4 1 5,-1 0 1,4-4-1,0 1 1,-1-3-188,-2-1 0,5-4 1,4-2-354,5-2 0,1-5 238,9 1 1,3-14-1,9-4 1</inkml:trace>
  <inkml:trace contextRef="#ctx0" brushRef="#br0" timeOffset="107239">6437 6102 8001,'-7'12'0,"3"1"0,2-1 0,2 2 0,0 2 0,0 5-41,0 3 1,0 6-1,0 4 1,0 6 0,0 6-1,0 5 52,0 7 1,0 1 0,0 10 0,0 1 0,0 0-1,0 5 1,0-1-93,0 3 1,0 6 0,0-2-1,0 1-127,0-4 1,5-3-1,-1-4-79,-2 0 0,4-11 0,-1-1 212,2-6 0,2-6 0,3-10 0</inkml:trace>
  <inkml:trace contextRef="#ctx0" brushRef="#br0" timeOffset="107813">6486 5891 8355,'27'-12'-487,"7"-5"-23,-5 1 1,4-1 435,0 5 1,3-1 0,-2 1 0,6-1 75,6 1 1,-2 4 0,1 1-1,2 1-4,2 4 0,0 0 0,2 2 1,1 2-26,2 2 1,5 3 0,-2 4 0,2 0 11,3 1 0,-2-6 0,8 6 1,1-2 16,2-3 0,10-2 0,-4-5-16,3 0 1,1 0 0,-5 0 0,-2-1 0,-5-2 37,-4-1 1,-14-4 0,-5 3-1,-9 3 77,-8 0 0,-2 4 0,-12 2 37,-3 4 1,-6 7 0,-6 3 0,0 1-49,0 3 1,-1 7 0,-2 5-1,-1 1-21,1 3 1,2 4-1,2 4 1,4 2-62,3 2 0,7 3 0,3 2 0,1 2-29,3 2 1,-3 2-1,2 4-43,1 5 1,-2-8 0,-3 7-1,-1-2 1,-7-1-37,-2 2 0,1 2 0,-3-5 1,-3-3 13,0-3 1,-6-6-1,-2-1 1,-2-5 40,-6-6 1,0-2 0,-8-2 0,-3-1-28,-2-3 1,-8 1-1,1-6 1,-6-3 16,-6-3 0,-7-3 1,-8 2-1,-6-3-52,-8 0 0,-13 1 0,0 6 1</inkml:trace>
  <inkml:trace contextRef="#ctx0" brushRef="#br0" timeOffset="108606">9537 5234 8355,'7'-2'0,"-3"-2"-565,3 3 1,-4-6 579,5 3 0,-5 4 0,0 0 0,-6 5 0,-5 4 6,-3-1 1,-2 0-1,1 5 1,-2 0-39,-2 4 0,2-2 0,-4 4 0,0 1 0,-1-1-76,-1 3 0,-3 6 0,4 0 0,-2 0 44,0-2 0,10-2 0,-1-2 0,2-3 31,3-1 1,2-2 0,6-3 18,3-1 1,3-5-1,6-3 1,-1-2 59,1-2 1,4 0 0,4 0-1,3 0-82,0 0 1,5-4 0,2-1 0,-1 3 39,0 0 1,-2 2-310,-7 0 1,2 0-1,-4 0 1</inkml:trace>
  <inkml:trace contextRef="#ctx0" brushRef="#br0" timeOffset="108784">9227 5916 7441,'2'-11'0,"2"1"0,4 3 0,5 2 0,2 2-1358,1 2 1292,6 1 1,-2 0-1,6 0 1,1 0 0,4 0 59,0 0 1,2-6-1,5-1 1</inkml:trace>
  <inkml:trace contextRef="#ctx0" brushRef="#br0" timeOffset="108974">10381 5631 8355,'12'-20'-311,"1"4"0,0 8-189,4 3 0,-3 10 0,4 1 1</inkml:trace>
  <inkml:trace contextRef="#ctx0" brushRef="#br0" timeOffset="114376">1984 15131 8355,'13'0'-49,"5"-6"1,1-1 0,2-1-301,-1 0 1,1 4 99,4-4 228,5 5 0,-2-3 0,5 5 0,1-2 0,2-2 0,3-1 0,1-1 0,2 0 63,2-2 1,-2 2-1,3-1 1,2-1-1,0 1-19,-2 0 0,8 5 1,-4-1-1,2 1 1,0 0-27,-1-1 1,0 0 0,-1 4-51,1 0 1,5 0-1,1 0 1,2 0 42,0 0 0,0 0 0,5 0 1,2 0-2,1 0 1,5-1 0,-4-2 0,2-1 37,3 1 1,6-4-1,5-1 1,0-2-10,-5 2 1,8-3-1,-5 4 1,6-1-22,-2-1 0,1 5 1,-8-3-1,1 2 30,1 2 0,0-2 0,2 1 1,-2 1-1,0 1 0,1-2 1,6 0-1,0 0-9,0-2 1,7 4 0,-1-5-1,0 0-8,2 0 0,-44 3 1,1 0-1,1-2 1,0-1-14,0 1 1,-1 0 0,-1 0-1,1 0 1,3-1 0,0 1 0,1 0-1,-1 0 1,1 0 0,-1-1 1,0 1 0,-1 0 0,4-1 0,0 0 0,-3 0 1,0-1-1,0 0 0,0 0-32,0 0 0,-1 0 1,2 1-1,0 1 0,2-1 1,0 1-1,-1 0 0,0 1 33,0 1 1,-1 0-1,0-2 1,1 1-1,0 1 1,0 0-1,1-1 1,0 0-12,-1 1 0,1 0 1,1-2-1,0 1 1,0 1-1,-1 1 1,0-1-1,0-1 2,-2 1 0,0 0 0,1 2 0,0 0 0,2-2 1,0 0-1,1 0 0,0 0 1,0 0 1,0 1-1,1-2 1,1 0-1,1 2 1,1 0 0,-2 1-1,1-1 30,0 0 1,1 0-1,2-1 0,0-1 1,0 1-1,-1 1 1,1-1-1,-1 1-19,-1 1 0,0 0 0,4 0-1,1 1 1,-2 0 0,1-1-27,-2 0 1,0 0 0,-1 0-1,1 0 1,1 1 0,1 1 0,-1-1-1,0-1 1,-2 0 0,0 0-12,0 0 1,0 1-1,4 0 1,0 1-1,-2 0 1,1 0-1,-2 0 1,0 0 3,-3 0 1,0 0 0,1 0 0,0 0 0,-2 0 0,1 0 0,0 0-1,1 0-21,-1 0 0,-1 0 0,1 0 0,0 0 1,-4 0-1,-1 0 0,-1 0 0,0 0-46,-2 0 1,-1 0 0,3 0 0,-1 0 0,-5 0 0,0 0 97,1 0 0,1 0 0,-1-2 0,0 0 0,45-3 0,-6 3 0,-6 0 0</inkml:trace>
  <inkml:trace contextRef="#ctx0" brushRef="#br0" timeOffset="120573">7702 5730 8355,'8'-17'-80,"-1"1"1,0 1 0,-2 1 0,2 1 0,-1 1 0,-1 0 0,-1-1 0,1 1 0,-1-1 0,-2 1 0,0 0 0,-2-1 0,0 1 0,1-1 162,3 1 1,-2 0 0,3-1 0,-1 4 0,-1 6-43,-4 11 1,-5 9-69,-6 7 0,-1 7 1,1 2-1,0 3-134,-1 1 1,5 4 0,1 1-1,2-2 16,2-2 1,1-1 0,2 1 0,0-3-98,0-2 0,6 2 190,2-6 1,3 0-1,2-4 1</inkml:trace>
  <inkml:trace contextRef="#ctx0" brushRef="#br0" timeOffset="120835">7565 5978 6554,'-4'16'0,"-1"2"0,-1 2 0,1 2 109,2 1 1,2 2-1,1-2 1,0-1-92,0-1 0,1-2 0,5 2 1,5-6-14,4-5 1,7 0-1,0-6 1,4-2-70,3 0 0,0-4 0,-4-2 0,1-5-619,3-7 579,-9 3 1,9-16-1,-9 3 1</inkml:trace>
  <inkml:trace contextRef="#ctx0" brushRef="#br0" timeOffset="125041">8012 6449 6298,'1'-7'-141,"3"3"0,-2-3 0,3 0 0</inkml:trace>
  <inkml:trace contextRef="#ctx0" brushRef="#br0" timeOffset="159451">16346 8161 8371,'-4'-9'0,"0"1"0,1-1 228,2-2 1,2 4 0,2 4-269,1 6 1,0 4 0,-2 5 0,0 0 0,3 1-109,-3-1 0,0 5 0,-1-1 1,2-1-112,1-1 1,1 3 0,-2-1-370,1-1 0,5-1 501,-5-1 1,5-7 0,-2 0 0</inkml:trace>
  <inkml:trace contextRef="#ctx0" brushRef="#br0" timeOffset="159709">16483 8136 8634,'0'12'0,"0"1"-256,0-1 0,4 1 0,0 0 0,0 2-213,2 2 0,1 5 0,5-3 0</inkml:trace>
  <inkml:trace contextRef="#ctx0" brushRef="#br0" timeOffset="160145">16892 8260 8355,'0'-12'-174,"0"-1"0,0 1 0,-1 1 420,-4 2 1,4 9 0,-3 9 0,3 3 0,1 5 0,0 3-197,0 4 1,1 6-1,2 3 1,2 4-45,2 5 0,-3-4 0,3 5 1,0-2-1,-1 1-238,-1-2 1,1-2 0,-4-2 0,2-1-218,-1-2 1,-1-6 0,-2 2-137,0-3 1,0-6 490,0-4 1,-6-2-1,-1-2 1</inkml:trace>
  <inkml:trace contextRef="#ctx0" brushRef="#br0" timeOffset="160562">16793 8607 8355,'1'-11'0,"3"3"-15,5 4 1,6-2 0,3 2 0,1 1 0,4 2 0,4 1-177,1 0 0,1 0 0,-2 0 0,0 0 0,2 0 0,-3 0-89,-4 0 0,2 0 1,-5 0-1,0 0 189,-2 0 1,-7 1 0,-2 2 90,1 1 0,-3 6 222,-2-2 1,-8 2-1,-3-1 1,-1 0-1,0 0 192,-2 2 1,-1 6 0,0 0-229,3-2 1,-2 3 0,6-2 0,1-1-1,2-1-135,1-2 0,0 1 0,1-1-88,3 1 1,3-2 0,5-3 0,1-4-119,-1-3 0,1-2 1,-1-2-1,0-2-8,1-2 0,-2-1 0,-3-5 0,-2 1 45,-1-1 1,-3-3 0,2-1 51,-3 2 1,-2 0 0,-3 0 0,-5-2 0,-2 2-79,-1 1 0,4 6 1,-1 1-106,0 2 0,-2-4 144,-2 5 0,1 0 0,-1 4 1</inkml:trace>
  <inkml:trace contextRef="#ctx0" brushRef="#br0" timeOffset="160833">17425 8334 8355,'-5'-12'109,"-3"0"0,2 3 0,0 2 120,1 2 0,5 1 0,0 5 0,7 5 1,3 5-146,-2 4 1,3 8 0,-3 1 0,2 3-69,-2 1 0,-1 8 1,-4-1-1,1 1-175,-1-1 1,-2-2 0,-1 3-1,0-2-220,0-1 0,0-9 0,0-1-251,0-4 1,0-2-1,0-5 420,0 1 1,5-1-1,2 0 1</inkml:trace>
  <inkml:trace contextRef="#ctx0" brushRef="#br0" timeOffset="160999">17351 8620 7669,'5'-11'0,"4"1"0,3 2 0,3-1-1558,2 3 1600,5-5 0,-3 9 1,6-2-1,0 3-179,0 1 1,-1-6-1,1-1 1</inkml:trace>
  <inkml:trace contextRef="#ctx0" brushRef="#br0" timeOffset="161709">17810 8682 8355,'0'-13'0,"0"1"0,0-1 137,0 1 1,0 2-1,0-1 1,1-2 0,2-1 240,1 0 0,2 6 0,-4-1-532,2 0 0,-1 3 1,-7 2-1,-4 4 1,-3 4-1,-2 5-21,1 2 1,-2 1 0,-1 0 0,0 1 149,4-1 0,-2 5 0,7-1 1,-1-1-160,3-1 0,2-1 0,2-1-56,0 0 0,6-5 112,2-3 1,3-2-1,1-2 1,1 0 131,-1 0 1,1-2-1,-2-2 1,-2-3-1,-2-1 119,-1 0 1,2 0 389,-4-5-279,6 1 0,-9 4-104,3-1 0,-2 8 0,-2 1-69,0 7 1,0 4-1,0 1 1,1 1-72,3-1 1,-1 0-1,5 1 1,2-2 56,1-3 0,1 2 1,1-6-232,-1-1 1,5-2 0,-1-1 0,1-1 0,-1-3 26,1-5 1,-1-2 0,-3-3 117,-1-2 1,-1 1-1,-1-5 1,-3 1-1,-1 0 7,1-3 0,-4-2 0,1 0 0,-2-1 11,-2 0 1,0-4 0,0-1-1,-2 1 70,-2 3 0,3-2 0,-5 9 0,2-1 1008,0 4-960,-6 8 1,9 8-1,-3 9 1,2 6-37,2 6 0,0 8 1,0 4-33,0 3 0,5 1 0,0 0 0,1 1-285,-1-1 1,5-1-1,-2-3 1,3-4-322,1-3 1,1-7-1,-1-1 1</inkml:trace>
  <inkml:trace contextRef="#ctx0" brushRef="#br0" timeOffset="162760">18901 8434 8470,'0'-13'0,"0"1"0,0-1 0,-1 2 91,-3 3 0,-3 3 0,-6 5-40,1 0 1,4 1 0,1 4 0,0 6 0,1 6 0,1 1-42,2 0 1,0 4 0,1-1-1,-3 1 1,3 0 0,0-3-1,2-1 1,2-2-241,2 2 1,-1-4-1,5 1 1,2-4 70,1-2 1,2-7-1,3 2 1,0-2 36,-1-2 1,3-6 0,-1-2-1,-2-3 52,-1-1 1,-2-2 0,0-1-1,1-2 6,-1 2 0,-1 1 0,-3 2 0,-2-1-64,0 1 1,-5 4 212,3-1-24,-3 7 1,-1-2-6,0 8 1,0 3-1,0 5 1,0 0-1,0 1 262,0-1 0,0 1-266,0-1 1,2 0-1,2-1 1,4-1-52,3-2 0,2-5 0,-1 1 1,0-2-26,1-2 1,-1 0-1,1 0 1,-1 0-395,0 0 1,1-2 346,-1-2 0,-5-3 1,-3-5 105,-2-1 1,-2 5-1,0 0 1,0-2 70,0-1 1,-2-1-1,0-1 1,-4 2 56,-1 3 0,3-3 1,-4 4 254,-2 0-335,5 2 1,-5 6-81,6 3 0,0-1 0,4 5 0,0 2-36,0 1 0,0-3 1,1-1-47,3-1 1,-1 2-16,5-4 1,-4 0 0,5-4 0,-1-1 4,-1-3 1,2 1 77,-5-5 0,5-1 1,-5-3-3,-1 0 1,-2 3-13,-1 1-68,0 5 0,-1-2-187,-3 5 1,2 1-291,-2 3 512,3-2 0,6 9 0,2-4 1</inkml:trace>
  <inkml:trace contextRef="#ctx0" brushRef="#br0" timeOffset="166096">16892 8434 7935,'-1'-11'7,"-4"2"1,3 8-1,-5 6 1,1 2-1,4 3 1,0 1-1,2 3 1,0 1-1,0 3 1,0 1 24,0 3 1,0 0-1,0 0 1,2-1 0,2 0-1,4-2-51,3-3 0,1 1 1,1-3-1,-1-5-65,1-2 0,3-3 0,1-4 20,-2 0 1,3-5 0,-2-5 0,-1-3 0,-1-5 29,-1-2 1,-2 0 0,-2-5 35,0 0 1,-7 0 0,4 0-1,-2 1 1,0-1 19,-1 0 0,-2 2 1,-1 1-1,-1 4 220,-3 4 1,1-1 0,-5 8-179,-2 0 1,3 7 0,0 8-1,0 5-6,0 3 0,5 5 0,-4 6 1,2 4-56,0 0 0,0 1 0,4 2 1,1 0-46,3 0 1,3-4 0,6-1 0,0-3-80,4-1 0,-2-5 0,6-5 0,1-6 79,1-5 0,2-2 0,-2-4 0,-2-2 0,1-3 0,-5-6 0,-1-2 0,-1-3 20,-2-2 0,1 0 0,-9-5 1,1 1 80,-1 4 1,-1-4 0,-4 4-1,0-2-1,0 1 0,0 3 0,-1 6 1,-2-1 143,-1 1 1,-6 4-157,2-1 1,1 8 0,0 1 0,2 7-6,2 4 0,2 3 1,1 2-1,0 5-58,0 2 1,5 2 0,3 0 0,3-2-123,2-2 0,3 1 0,2-5 53,2-2 0,0-2 0,5-2 0,0-2 1,-2-5 17,-2-3 1,2-2-1,-3-3 1,-1-5 49,-2-2 1,-4-1 0,0-2 0,-1-1 39,1-1 0,-5-5 0,-1 3 0,-2 0 30,-2 0 1,2-3 0,0 5 0,-3 1 4,0 1 0,-1 2 0,2-1 1,1 1 9,-1-1 0,0 7 0,1 1-31,4 4 1,3 1 0,0 1-1,-1 2-29,-2 1 0,0 6 0,5 0 0,-1 3-36,0 4 1,1 1 0,-2-3 0,0 1 2,1 0 0,-2-3 1,6 0-1,-2-1-115,-1 1 1,-1-6 0,0-3 0,2-3 96,3-1 1,-4 0 0,5 0 0,-1-1 51,-1-3 1,2-8-1,-2-4 1,0 1 7,-1 1 1,-1-3-1,-2 1 1,1-1 34,-1-1 0,-4 5 0,1-4 0,-1 3 150,-1 2 0,3 4-180,-6-1 47,5 7 1,-3-2-1,4 8 1,-4 4-1,1 4-31,0 5 0,1-3 1,5 4-1,-1-2-63,1 1 0,-1 3 0,0-3-6,1-2 1,3-1 0,1-2 0,-1-1 0,1-1-65,0-2 1,0-5 0,-1 1 0,0-3 27,-1-1 0,3-5 0,-1-3 1,-2-3 27,-1-2 1,2-3 0,1-1 0,-2 2 43,-1 1 1,-2 0-1,1-1 1,-1-1 65,0 1 0,-3 1 0,-1 3 0,0 1 106,-1 2 0,4 4 0,-3-3-132,3 1 1,-2 2 0,-1 6 0,2 2-91,1 4 1,-3 2 0,0-1 0,0 0-70,-1 0 0,4 2 0,-2 2 0,0-1-29,-1 0 0,2 1 0,-4-1 110,0 1 1,3-1 7,3 0 1,1-5 110,-1-3 0,0-2 1,1-4 17,-1-2 0,-1 2 0,-1-5-83,-2 1 1,0-3 0,5 0 6,-1-2 0,1 0 0,-2 2 0,-2 2-165,0 1 0,-1-2 110,4 4 1,1 0 87,-1 4 1,0 1 0,-1 3-2,-2 4 1,0 3 0,-3 2 0,-1 1-56,1 2 1,-1-2 0,0 4 0,1-2-35,1 1 0,4-5 0,-2-5 0,2 0-25,1 0 1,5-4-1,-1-1 1,-1-3-12,-1-3 1,-2-7 0,1 0-1,-1-4-27,1 0 0,-1-3 0,-1 0 0,-3 0-386,-4 0 0,-2 1 273,-2 5 0,-6 0 0,-1-1 0</inkml:trace>
  <inkml:trace contextRef="#ctx0" brushRef="#br0" timeOffset="167921">16929 9252 8355,'4'-12'0,"0"-1"0,-1 1 16,-1 0 0,-2 3-135,0 1 1,-6 5 282,-2-1 1,-3 3-1,-2 2 1,1 3-51,0 5 0,-1 2 0,1 2 0,-1 2-24,1 2 0,4 5 0,1-1 0,0 2-101,0 2 1,4 4 0,-1 0 0,3-2-163,1 0 0,0-3 1,1 0-1,3-2-14,5-1 0,2-8 0,1 0 1,2-8 100,2-3 0,2-2 1,4-2-121,-1-2 1,0-7 0,3-7 0,1-1 0,-1-2-69,-4 2 1,-2-3 0,-5 4 0,-1 0 261,0 0 0,-5 2 1,-1 3 11,-1 1 547,-3-1-13,-2 1 1,-2 6-277,-2 6 1,3 2 0,1 6-1,1 0-161,3-1 0,-1 4 0,5-2-84,2 2 0,-4 1 1,-1 0-1,1 1 2,2-1 0,-1-1 0,0-1 0,-1-3 0,0 0-98,0 0 1,3-5-1,-1 2 1,3-2-56,2-2 0,-1-6 0,1-2 1,-1-3 0,-4-1 0,-1-1 68,-1 1 0,-2-1 1,-4 1-1,0 0-7,0-1 1,-2 1-1,-2-1 1,-3 1 77,1 0 1,-5 3 0,2 2 32,-2 2 0,-1 1 1,-1 4 43,1 0 0,4 0 0,1 1-31,1 3 1,2-1 24,4 5 1,2-1-1,2 1 1,4-3-1,4-4-61,5-1 0,-2 4 0,4 0 0,1-1-32,-1-2 0,-2-1 0,3 0 0,1 0 8,-2 0 0,0-1 0,-3-2 1,0-2 3,-1-2 1,-1-1-1,-1-5 12,-1 1 0,-1-1 0,-3 1 80,-4 0-3,-2-1 0,-4 6 0,-2 3 0,-4 3-8,-3 1 0,0 1 0,1 2 0,3 2-31,2 2 1,-1 3 0,4 5-53,-3 2 1,1-1 0,6-2 0,2 1 0,4 2-58,3-2 0,2 3 1,-1-2-1,0-2-119,1-4 1,3-1 0,1-5 0,-1-1 124,2-1 1,0-2 0,4-2 0,-3-2 0,1-6 0,-2-5-127,0-5 184,4 2 0,-9-6 1,4 4-1,-3-4-11,-2-1 1,-4 1 0,-1-1-1,-1 0 18,-3 0 0,2 0 0,-1 1 0,-1 0 0,-2 2 195,-1 1 0,-1 8 0,-2-1-88,-1 4 0,-6 7 13,2-1 1,-1 8 0,-1 6 0,3 5 2,1 6 0,1 8 1,2 4-1,-1 3-59,1 1 1,2 2 0,1 2 0,0 6-105,0 5 1,1-1 0,3 4 0,3-1-112,0 0 1,4-1 0,-4-4 0,1-4-103,1-4 1,-2-3 0,2-5 261,-1-4 0,-5-13 0,3-5 1,-2-5-26,0-8 1,0-5 0,-4-9 0,0-5-31,0-2 1,0-7 0,0-2-1,0-1 42,0 0 0,0 5 1,0-1-1,0 3 37,0 1 0,-4 5 0,-1 0 0,-2 2 29,-3 3 0,-1 1 0,-1 2-27,-1 0 0,2 3 1,1 1-163,2-2 1,5 4 79,-1-3 1,4 5-1,4-4-55,5-2 0,6-1 1,1 0-1,0 0 0,-3 0-22,0-3 1,3-2-1,2 1 1,0-3 31,0-2 0,-1 1 1,-5-3-1,0 1 65,1-1 1,-2-1-1,-3 0 1,-4 0 46,-2 3 1,-2 5 0,0-2 0,0 3 290,0 2 0,-6 1-41,-2 3 1,-3 2-1,0 7 1,1 5-98,2 6 0,4 6 0,-3 10 1,1 4-76,4 5 1,0 8 0,2 1-140,0 2 0,0 2 1,0-1-1,2 1 0,2-2-104,4-2 1,3-5 0,3-7 0,1-2-2,1-2 0,5-6 0,-4-9 0,-2-5 195,-1-6 1,-2-3 0,0-2 35,1-3 1,-6-7-1,-3-6 1,-3 0-95,-1 0 0,0-1 0,-1-3 0,-3 3-18,-5 0 1,-3 4 0,-3-2 0,-3 2-38,-1 2 1,2-1-1,-4 1 47,-1-1 0,3 5 0,0 0 0,1 0 101,3 1 1,2-4 0,5 2-141,4-2 1,4 0 0,5 2 0,6 0-187,5 0 1,10-2 0,-1-2-1,2 2-68,4 3 1,-5-8 0,4 2 0</inkml:trace>
  <inkml:trace contextRef="#ctx0" brushRef="#br0" timeOffset="168584">18554 9289 7588,'-17'-12'0,"1"1"0,1 3 0,1 4-914,1 2 1189,1 2 0,4 0 1,1 2-1,1 2 1,4 4-1,0 3-241,2 1 0,0 1 1,0-1-131,0 1 0,0-5 0,0 0 1,0 2-110,0 1 0,6-4 0,2-3 95,3-3 1,1-1 0,1-1 0,-2-3 72,-3-5 0,3-2 0,-4-1 0,0 0 90,-3-1 0,2 1 0,-2-1 1,-1 1-7,-2 0 0,-2-1 0,-4 2 0,-3 1-10,-3 2 0,-1 1 0,-1-2 1,1 0 81,-1 0 1,5 2-1,1-1 28,2-2 0,1-1-163,4-1 1,1 3 0,5 2 0,5 0 0,5 2 7,3-1 0,-2-3 1,4 1-1,-1-2-178,0 2 0,2-3 0,-6 4 0,-1-2 175,-1 1 0,-6 1 0,-1-2 898,-1 0-363,3 1 1,-7 3-301,2 5 1,-3 11 0,-1 11 0,0 5-75,0 6 0,0 7 1,0 4-1,0 3-186,0 4 0,6 3 0,2 0-272,3 4 1,2-2-1,-1 2 1,0 0 67,1-2 1,-2-2 0,-3-8 0,-4-7 0,-2-5 67,-2-10 1,-2 0 0,-3-9 0,-6-4 177,-5-6 0,-4-3 1,3-5-1,1-4 142,-2-5 1,5-14 0,0-3 0,4-6-23,4-2 1,1 0 0,4-2 0,1 1-60,3 0 1,7 0 0,7 9-1,1 1-334,4 2 1,0 3 0,2 2-296,0 5 1,-1-4 0,1 1 0</inkml:trace>
  <inkml:trace contextRef="#ctx0" brushRef="#br0" timeOffset="169696">19434 9289 8318,'-12'-5'-214,"4"2"449,0-5 1,6 5-109,2-1 0,2 3 1,6 1-1,1 0 1,2 0-1,3-2 1,1-1-1,2-2-146,-2-2 0,-1 0 0,-2-3 1,1 2-1,-1 0-170,0 1 0,0-4 1,-3 3-7,-1-3 1,-5-2 0,1 1 0,-2 0 104,-2-1 0,0 5 0,-2 1 1,-2 1 120,-4 4 0,-3 0 1,-2 2-1,1 2 99,0 2 0,-1 3 1,1 7-1,1 1-36,3 1 1,-2 6-1,6-1 1,1 1-33,2-1 0,2 2 1,3-4-1,6 1-243,5-4 0,0-2 0,7-3 0,3-3-69,3-4 0,2-2 1,-1-4-1,3-2 87,-1-4 0,4-7 0,-6-3 0,-2 0 127,-1 0 1,-6 2-1,-4 3 1,-3 1 38,-5-1 1,1 1-1,-4 0 1,-3-1 120,0 1 1,-4 1-1,-2 1 1,-4 3 137,-3 2 0,-1 1 0,-1 4 10,1 0 0,3 0 0,1 1-150,-1 3 1,-1 3 0,2 5-1,4 1-246,2-1 1,2 1 0,0-1-86,0 0 0,2-5 1,2-1-45,4-1 0,3-3 1,1 2 176,1-3 0,-1-1 0,-1-1-43,-3-3 0,-1 1 671,-3-5-31,-2 5 0,3-1-318,-5 8 0,0 7 0,0 5-230,0 0 0,4-3 1,2 0-1,0-1 0,0 1-103,1-1 0,2 0 0,3-1-670,0-2 0,1-4 479,-1-5 0,6 6 0,1 1 1</inkml:trace>
  <inkml:trace contextRef="#ctx0" brushRef="#br0" timeOffset="170382">20228 9178 8355,'0'-13'-210,"0"1"350,0 0 0,0 3 1,-1 2 369,-3 2 1,1-3-113,-5 3 1,-1 3 0,-2 6-467,3 4 0,-2 7 0,5 2 0,-1-2-6,1-1 0,1 2 1,4 1-1,1-2 44,3-1 1,-1-2-1,5-1 1,2-3-314,1-3 0,6-4 1,-1-1-1,1 0-77,1 0 1,-3-6-1,5-2 220,2-3 1,-4-1-1,0-2 1,-1-3 0,-1-2 92,-1 0 1,-1-5 0,-1 4-1,-1-4 51,0 0 1,-3-5-1,-2 0 1,-2 0 58,-2-2 1,-2 5-1,-1-3 1,0 4 280,0 5 0,-5 2 1,-4 7 22,-2 3 1,3 3 0,1 10 0,0 3-102,1 3 1,3 7-1,-1 2 1,2 5-98,2 4 0,0-3 0,0 5 0,0-2-128,0 0 0,6 1 1,2-3-1,2 2 0,-1-1-110,0-2 0,-1-7 0,4-2-45,1-3 1,-5-3 0,0-2 128,2 0 1,-3-7 0,0 1-1,0-6 25,-1-5 1,-3-3 0,1-1 0,-1-1 25,1 1 1,-1 0 0,4-1 0,-2 1 3,-2-1 1,4 2 0,0 2 58,0 0 1,4 7 0,-3-1-97,3 6 0,-3-1 1,1 7-1,0 0 0,2 2-149,2 2 1,3-2-325,1-3 1,-1 3 254,-3-3 1,5 3 0,1 2 0</inkml:trace>
  <inkml:trace contextRef="#ctx0" brushRef="#br0" timeOffset="170916">21369 8830 8569,'13'-30'-17,"-1"4"0,-4-4 0,1 5 1,-1 1-1,0 4 0,-1 3 1,-1 3-33,-4 2 296,0 0 1,-8 5-1,-2 4 1,-2 6-40,2 5 0,-3 7 0,3 3 0,-2 1 22,2 3 1,-2 6 0,6 2 0,0 2-143,-2 2 0,5 2 1,-3 3-66,2 2 1,2-6 0,0 3 0,0 1 0,0-1-145,0-2 0,2 4 0,1-5 1,1-2-135,-2-2 1,1-3 0,0-6-1,1-3-331,-1-1 0,-2-1 0,-2-6 16,-3-3 1,-3 2-1,-6-6 362,1-1 1,-6-2-1,-1-1 1</inkml:trace>
  <inkml:trace contextRef="#ctx0" brushRef="#br0" timeOffset="170917">21146 9128 8355,'7'-5'-33,"4"-2"0,-3-6 0,3 1 82,2 0 1,3-1-1,2 1-19,1-1 1,1 1 0,2 1 0,-2 3 0,1 3-1,0 4 1,-2 1 0,0 0 0,-1 0-768,0 0 0,4 0 0,-3 0 1</inkml:trace>
  <inkml:trace contextRef="#ctx0" brushRef="#br0" timeOffset="171392">21654 9203 9119,'0'12'0,"0"2"307,0 2 0,0 4 0,2 4 0,1 1 0,1 1 0,-1 3 1,-2 4-222,-1 3 0,0 1 1,0 1-1,0-3-416,0-1 0,0 4 0,0-5 1,0-3-35,0-2 1,0-3 0,0 0-1,0-2-193,0-2 0,0-3 0,0-6 0,0 0 337,0 1 0,-6-6 0,-1-2 1</inkml:trace>
  <inkml:trace contextRef="#ctx0" brushRef="#br0" timeOffset="171393">21679 9500 8355,'0'-12'175,"0"-1"0,0 1 0,2 0 47,2-1 0,3 1 1,5 1-1,2 1 144,2 2 1,0 0 0,3-3 0,0 2-333,0 5 0,-3 3 0,0 1 0,-2 0-222,-2 0 1,-5 5 0,-3 4-1,-2 2 34,-2 1 0,-6 5 1,-3 0-1,-7 3-691,-4 2 1,-4 1 198,0 2 0,-7 0 0,0 0 0</inkml:trace>
  <inkml:trace contextRef="#ctx0" brushRef="#br0" timeOffset="172322">13953 7776 8355,'-6'-31'-10,"-2"2"65,2 8 51,1 9 0,5 7 1,1 11-1,3 5 1,6 7 37,5 5 0,0 2 0,5 11 0,-1 4 0,-1 3-34,0 3 1,4 3-1,-3 0 1,0 1-1,-1 0-111,0-1 0,-4-5 0,3-4 16,-4-5 0,-2-1 0,-1-6 18,-2-5 1,-4-4-1,3-6 1,0-2 71,0-3 1,-4-8 0,2-10 0,-1-5 39,1-5 1,3-13 0,-3-7 0,2-6-114,3-5 0,-3-11 1,1-1-1,2-5-202,1-3 1,-4 2 0,-2 0-1,-1 1-137,0 3 0,5 9 1,-5 9-1,-1 11 7,-2 10 0,0 15 0,2 6-304,1 10 0,2 10 0,-4 14 0,3 3 464,-3 0 0,5 9 0,0-3 0</inkml:trace>
  <inkml:trace contextRef="#ctx0" brushRef="#br0" timeOffset="172509">13965 8198 8355,'-15'-23'217,"2"2"1,8 4 0,6 4-1,9 0-226,5 1 0,4-1 0,8 1 0,3-2 0,7-1 0,6-2 0,4 2 1,1 2 119,3 0-994,-4 1 0,1-1 0,-4 1 1</inkml:trace>
  <inkml:trace contextRef="#ctx0" brushRef="#br0" timeOffset="173035">14833 7503 8355,'0'-17'-229,"-5"3"0,3-1 0,-2 12 654,3 11 0,1 9 0,1 9 0,2 3-156,1 4 1,6 8-1,-3 6-151,-1 5 0,4-2 1,-6 5-1,0 3 0,1 0-14,-1 2 1,0 1 0,-3 1-1,2-3-516,1-5 1,0 3 0,-4-11 0,0-1-39,0-5 0,2-2 0,0-10 0,2-5-59,-1-5 0,-1-4 0,-4-3 349,-2-3 0,1-4 1,-5-8 159,-2-4 0,-1-9 0,-1-2 0</inkml:trace>
  <inkml:trace contextRef="#ctx0" brushRef="#br0" timeOffset="174584">14833 7962 8355,'7'-18'0,"4"0"138,-3-2 0,3 3 0,2 9 0,-1 2 0,1 2 180,-1 0 1,0 0-1,1 4 1,1 0 0,1 0-618,1 0 1,-1 6-1,-5 2 180,-2 3 1,-5 5-1,1 2 1,-2 0 0,-4 2-217,-2-1 1,-3-3 0,-7 4-84,-2-2 1,2-1 0,-2-1 0,2-1 45,1-4 0,5 0 372,0-7 0,0 6 0,-5-3 0</inkml:trace>
  <inkml:trace contextRef="#ctx0" brushRef="#br0" timeOffset="174585">15292 7789 8355,'0'-13'0,"-5"1"-32,3-1 1,-9 7 0,3 1 81,-3 4 0,-2 1 0,1 1 22,0 4 0,-1 1 1,1 7-1,1-1 0,1 1 1,3-1-1,2 0 0,2 2-108,2 3 1,1-3 0,0 2-182,0-2 1,1-3 0,3-3 0,3-2 38,0-1 1,4-3-1,-3 2 1,2-4-22,-2-4 1,3 1 0,-3-5 0,3-2 152,2-1 0,-5-2 0,-1 1 0,0 0 0,-2-1 62,1 1 0,-2-1 341,-4 1 0,-1 5-118,-3 3 1,1 4 0,-4 4-206,1 4 1,2 3 0,4 3 0,2 1 0,2 2-1,4-2-177,3-1 0,1-2-26,1 1 0,-1-5 0,1-1-189,-1-2 0,6 5 0,1-3 1</inkml:trace>
  <inkml:trace contextRef="#ctx0" brushRef="#br0" timeOffset="174586">15503 7454 8355,'-6'-11'96,"-2"3"1,3-1 0,1 9 735,2 6-810,2 3 1,4 9-1,2 3 1,1 2-1,1 4 1,0 0-1,-1 3 1,0 2 0,-2 3-1,1-1-1119,-3-1 857,4 3 0,-6-10 0,5 3 0,-2-3 0,0-2-178,-1-4 0,-2 4 0,-1-5 1</inkml:trace>
  <inkml:trace contextRef="#ctx0" brushRef="#br0" timeOffset="174587">15391 7789 8355,'6'-18'-223,"-5"4"1,10-4 0,-3 6 103,4-1 0,0 1 0,0-1 0,2 1 58,3 0 1,2-5 0,6-1 0,0 0-1,-1-1 1,0 0 0,-2-2-162,-2 2 0,-4 1 1,0 4-1,-3-1 205,-5-2 0,-3 5 0,-5 4 183,0-2 1,-1 5 0,-3 0 0,-4 4 180,-3 1 1,2 0-1,2 1 1,2 4-137,2 3 0,2 7 0,1 3 0,0 3-135,0 5 0,1 0 0,2 7 0,2 0-122,2-1 0,-3 2 0,3-5 1,0-3-69,0-4 1,-3 0-1,3-5 1,0-3 54,0-5 1,-3-2 0,4-4 32,2 1 0,-3-5 0,0-7 102,-2-4 1,1 0-1,-3 0 1,1-2-134,-2-3 0,4 4 0,-2-4 0,0 3 1,0 2-34,0-1 1,1 5 0,-4 1 33,3 2 1,-1-3 0,4 5 98,-2 4 0,1 3 0,-2 6 1,3-2 45,0 2 1,4 1-1,-3 1 1,3 1-103,1-1 1,1-1 0,-1-3 0,1-4-100,-1-2 0,0-2 1,1 0 78,-1 0 0,-4-2 14,1-2 0,-6-3 0,1-5 0,-3 0-28,-1-1 0,-1 1 0,-2-2 0,-1-1 0,0-2-69,-2 2 1,5-3 0,-5 2 133,1 1 1,2 1 134,-5 1 1,5 8-1,-1 5-19,2 7 0,2 4 0,0 1-77,0 1 0,5-1 1,0 0-1,2 1 0,3-1-39,1 1 0,0-5 1,-2 0-9,0 2 1,-5-3 0,3 1 0,-2 2 23,-2 1 0,-2 1-76,-1 0 0,-4 1 0,-1 1 1,-2 1-1,-3 3-843,-1 1 459,-1 2 1,-6 3-1,-2 1 1</inkml:trace>
  <inkml:trace contextRef="#ctx0" brushRef="#br0" timeOffset="174959">14746 8880 8355,'-4'-23'0,"0"2"216,-6 3 1,9 10 159,-3 0 0,3 6-66,1 2 0,0 11 0,1 10 0,3 5-111,4 7 0,3 2 0,0 10-145,-2 2 1,0 7-1,-5 5 1,1 4-1,-1 3-180,0-1 0,1 1 1,-2-5-1,1-7-118,-1-6 1,3-9-1,-2-2 1,0-7-774,1-4 0,-3-2 1,2-4-372,-3-3 1388,-1-3 0,-11-7 0,-3-2 0</inkml:trace>
  <inkml:trace contextRef="#ctx0" brushRef="#br0" timeOffset="175278">14722 9203 8355,'6'-25'179,"1"1"0,-3 4 1,5 2-1,2 3 140,1 2 0,1-1 0,-1 9 0,0-1-112,1 1 1,3 1-1,1 5 1,-2 3-296,-1 4 1,-6 4 0,-1 1 0,-2 4-218,-2 4 1,-1 2 0,-4 2 0,-1-2-187,-1-2 1,-5 1 0,-1-6 0,-4 0 36,-2-3 1,-1 0 0,5-2 313,-1-3 1,1 3 0,0-4 0</inkml:trace>
  <inkml:trace contextRef="#ctx0" brushRef="#br0" timeOffset="175615">15354 8967 8355,'-14'-13'501,"-1"8"0,12 4-745,5 3 1,-1 4-1,7-3 1,2 2-1,1 1 1,0 1-298,-3-1 1,3 3-1,-4 3 1</inkml:trace>
  <inkml:trace contextRef="#ctx0" brushRef="#br0" timeOffset="175616">15367 9327 12066,'12'6'876,"-5"-1"0,-2-8-645,1-1 0,-3 0 0,5 4 0,1 1-1394,3 3-799,-6 3 1,0 16 0,-6 4 0</inkml:trace>
  <inkml:trace contextRef="#ctx0" brushRef="#br0" timeOffset="177894">22473 8967 8355,'1'-24'-51,"4"4"0,4 5-618,6 5 531,5-1 1,0 10 16,1-4 0,0 4 0,3 1 0,0 0 0,-2 0 0,-3 0 0,1 0-61,-1 0 0,-4 6 0,3 0 0</inkml:trace>
  <inkml:trace contextRef="#ctx0" brushRef="#br0" timeOffset="178161">22498 9116 8257,'16'-4'-130,"4"-2"0,2-1 0,5-2 362,4-2 0,3-1 1,6 3-206,1 1 0,3 3 1,-5-1-756,-3 0 0,-2 2 0,4 4 0</inkml:trace>
  <inkml:trace contextRef="#ctx0" brushRef="#br0" timeOffset="178593">23540 8545 8355,'7'-20'0,"-3"0"0,-3 2 223,-1 3 1,-1 7 0,-3 4 95,-5 2 1,0 4 0,-1 2 0,2 6 121,-2 5 0,5 10 1,0 8-1,4 4-221,1 4 0,0 9 0,0 8 0,0 2-135,0 2 1,0 0 0,0 0 0,0-2-482,0-7 0,0 4 0,0-10 0,1-3-96,4-4 1,-4-2 0,3-10-1,-3-3-2001,-1-3 2114,6-7 0,-5 3 0,5-6 0</inkml:trace>
  <inkml:trace contextRef="#ctx0" brushRef="#br0" timeOffset="178784">24036 9054 8355,'7'-6'919,"0"5"0,-3-2-1416,4 6 0,2 4 1,-1 4-247,-1-3 1,1 3 0,3-4 0</inkml:trace>
  <inkml:trace contextRef="#ctx0" brushRef="#br0" timeOffset="200508">11633 8830 6613,'5'-12'0,"-1"0"0,-2-1-96,0 1 1,-4 5-1,-2 3 1,-4 2 0,-3 2 40,-1 0 1,3 5 0,1-1 48,-2-2 0,1 1 0,-1 0 0,2 1 0,-2-1 0,-1-2 0,-1-1 24,-1 0-16,1 0 1,0 0-1,-1 0 1,1 0-1,-1 2 1,1 2 0,0-3 0,-1 3 0,1-2-3,-1-2 0,-3 1 0,-1 2 0,2 1 3,1-1 1,-2-2-1,-1 0 1,2 2 12,1 1 0,2 0 0,0-4 141,-1 0 0,1 5 1,-1 0-109,1 2 1,1 1 0,1 6 0,2 3-58,-2 3 1,-1 8-1,-1 1 1,-2 1-61,-2 5 0,2-2 1,-4 9-1,1 0 28,1-1 1,-1 6 0,5-2 0,-1 4 24,1 0 1,4-3 0,1-2 0,1 0 20,4 0 0,0 0 0,2 3 0,0-3 67,0-1 1,6 2 0,2-3 0,3-4 26,1-3 0,6 0 0,3-3-36,2 0 1,8-3 0,2-7 0,3-3 0,1-1 23,0-3 0,4-1 0,4-2 0,0-1-67,2-2 1,8 2-1,-5-3 1,1 2-42,0-2 0,-2 3 0,1-3 1,-2 3-80,-2 2 0,-4 0 0,-5 2 0,-1 2-39,-3-2 0,-4 3 0,-8 0 0,-3 0-51,0 0 1,-9-2 0,2-3 0,-2-2 174,-2-3 0,0-12 0,1-10 0,-4-4 16,-3-4 1,5-1 0,1-3 0,1-2 6,0-1 1,0-4-1,5 4 1,-2 1 0,-3 2 0,2-4 1,-6-2-1,0-1 3,2 0 0,-5 4 0,3-4 0,-4-1 22,-4-2 0,1-1 0,-4-1 0,2 3-14,2 2 0,-2-6 1,0 5-1,1-1-10,-1-1 0,3-1 1,-3-3-1,-1-1-12,-2 1 0,-3-4 0,-3-2 0,-2-1-9,-5 2 1,-2-6 0,-2 5 27,0 4 1,-5 3 0,-3 6 0,-5 4 0,-3 4-75,-4 5 0,-9 7 0,-5 8 1,-5 1-9,-2-1 1,-6 1 0,4 4 0</inkml:trace>
  <inkml:trace contextRef="#ctx0" brushRef="#br0" timeOffset="228234">16706 10852 8355,'8'-12'-85,"0"1"1,2 2 0,1 5 86,2 3 1,0 1 0,4 0 0,4 0 0,3 0 0,4 0-1,4 0 1,2 0-116,5 0 1,1 0 0,-3-2 0,-1 0-1,-2-2 1,-2-1-138,-2 0 0,-2 4 0,-8-4 0,-4 3 71,-7-2 0,2 2 0,-4-3 0</inkml:trace>
  <inkml:trace contextRef="#ctx0" brushRef="#br0" timeOffset="228795">16669 10914 8355,'0'-12'299,"1"5"0,3 3 0,5 2 0,0 4-14,-1 2 1,3 3 0,-4 5 0,2 0-245,-1 1 1,0 3-1,5 2 1,-1 0-65,0 0 1,1 0-1,-1-3 1,2 2-11,2-2 0,0-1 0,4-3 1,2-2-36,2 0 1,-1-5 0,-1 3 0,-1-2-46,1-2 0,0-2 0,-1-1 0,-5 2-48,-2 2 0,-3-1 0,-1 3 0,-3 1 84,-2 0 1,-1 2-1,-4 3 1,-1 0 78,-3 1 1,-3 0 0,-6 3 0,1 2 98,0 1 0,-5-3 0,1 5 0,-1 1 11,-1 2 1,4 0 0,-4 1-65,0 0 0,3 1 0,-4 2 0,0 1-15,-1-2 1,5 1-1,-3-1 1,2 2 0,-1-3-23,2-4 1,1 2 0,2-3 0,0 1-13,-1-2 1,2 0-1,1-5 63,2 1 0,5 1 0,-1-5-18,3 1 0,6-6 1,4-3 23,2-3 0,1-1 0,2 0 0,1 0 23,2 0 0,5 0 0,-2 0 0,4-1 133,1-3 1,-1 1-1,3-4-178,2 1 0,-2 1 0,5 2 0,-2-1 0,-1 1-176,1 2 0,-3 1 1,1 1-1,-1 3-257,-3 5 0,0 2 1,-3 1-1,-5 0-659,-2 1 0,-2 5 0,1 1 0</inkml:trace>
  <inkml:trace contextRef="#ctx0" brushRef="#br0" timeOffset="229927">16545 12489 9274,'5'7'117,"4"-3"0,2-2 0,1-2 0,0 0 0,1 0 0,-1-2 0,1-1 0,-2-2-158,-3-2 1,3 3 0,-4-4-66,0-2 1,-2-1 0,-5-1-1,0-1-121,0 1 0,-1-1 195,-3 1 0,1 1 0,-5 1 0,-2 3 0,-1 0 28,-1 1 1,-1 3 0,-1-1 0,-1 4 190,-1 4 0,-1 3 0,5 7 0,-1 1-94,1 1 0,1 10 1,1-1-1,3 3-75,2 2 0,1-4 0,4 3 0,0-3-142,0-1 0,7-1 1,4-2-1,5-3-133,3-1 1,2-6 0,4-5 0,0-1-121,0-4 0,3 0 1,1-4-1,-1-2 9,-2-4 0,-1-3 0,0-1 0</inkml:trace>
  <inkml:trace contextRef="#ctx0" brushRef="#br0" timeOffset="230259">17202 12316 8355,'-5'-13'0,"2"2"156,-5 3 136,5 2 0,-8 2-64,2 0 0,-2 0 0,-1 4 0,1 1-97,3 3 0,-2-1 0,5 5 0,-2 3-39,-3 5 1,-1-3-1,0 5 1,1-1 18,2-1 0,4 6 0,-3-1 0,2 1-120,2-1 0,1 1 0,2-6 0,0 0-7,0-3 1,6 0 0,2-1 0,3 1-331,2-1 0,-1-5 1,2-3-100,2-3 1,4-1-1,4-1 1,1-3 0,-1-4-120,-4-3 0,4-2 0,-5 1 1</inkml:trace>
  <inkml:trace contextRef="#ctx0" brushRef="#br0" timeOffset="230442">17066 12539 8355,'8'-6'85,"0"-2"0,3-3 1,4-1-1,6-1 1,1 1-1,0-1-264,-1 1 1,-1 0 0,5 1-1,-1 1 1,-2 3 0,-2 0-1,1 2-292,-2-1 0,5-4 0,-5 4 0</inkml:trace>
  <inkml:trace contextRef="#ctx0" brushRef="#br0" timeOffset="230755">17587 12154 8355,'-7'-5'405,"-4"3"0,9-2 0,-2 8 44,3 5 0,6 3 1,2 3-1,1 3-339,1 1 0,-2 3 1,2 6-1,-2 2-115,-1 2 1,-2 5 0,-4 5-67,0-2 0,0 2 0,0 0 0,0-2 1,0-2-442,0-1 1,0-5 0,0-3 0,0-4-202,0-4 0,0 1 0,0-6-734,0-1 1428,0-6 0,0-4 0,0-5 0</inkml:trace>
  <inkml:trace contextRef="#ctx0" brushRef="#br0" timeOffset="231054">17587 12378 8355,'5'-20'0,"3"4"0,5 3 567,3 5 0,-2 1-258,3 3 0,0 3 0,1-3 1,2 2-140,2 2 0,-3 2 1,0 2-452,-1 4 0,-7 7 1,-7 2-1,-4-1 25,-4 2 1,-5 1 0,-11 6 0,-6 0-588,-4 0 0,-3 4 424,-4 0 1,5 0 0,2-5 0</inkml:trace>
  <inkml:trace contextRef="#ctx0" brushRef="#br0" timeOffset="231608">17934 11373 8355,'0'-12'153,"0"5"0,1-3 0,3 6 0,3 2 0,1 5 0,1 6 202,0 2 1,-2 1 0,2 2 0,0 2-301,2 5 0,2-2 0,-1 1 0,0-1-97,1 0 1,-1-2-1,1 2 1,-1-1-110,0-3 1,1 3 0,-1-2 0,1-2-226,-1-4 0,0 0 0,1-6 0,-1-2 37,1 0 0,-1-2-1325,0 0 1521,-5 0 1,-7-6 0,-7-1 0</inkml:trace>
  <inkml:trace contextRef="#ctx0" brushRef="#br0" timeOffset="231858">18182 11286 8355,'0'-12'92,"-2"8"1,-2 6 0,-4 11 0,-4 6 0,-5 7 0,-4 6 0,-2 4 0,-2 1 0,0 0 0,1 0 0,-1 1 0,0-3 0,0-2-1,2-4 1,2-2 0,5-3-762,2 1 1,7-5 225,3-4 0,2-6-28,2-2 0,11 0 0,3 5 0</inkml:trace>
  <inkml:trace contextRef="#ctx0" brushRef="#br0" timeOffset="232350">18517 11881 9697,'-9'5'0,"1"0"0,-1 1 0,0-1 595,5-2 0,1-3 1,12-4-1,0-5-728,2-2 0,0-1 1,-1 1-1,-2 1 9,2 2 1,-3 0 0,0-5 2,-2 1 0,-1 0 1,-4-1 86,0 1 1,0 4 0,-1 1-35,-3 1 0,1 1 112,-5 1 1,0 2 0,-5-2 86,1 3 0,-1 5 0,1 1 1,-2 2-1,-1 3 255,-2 1 0,1 7 1,3 1-1,2 2-164,3-1 0,-1 1 1,4 4-1,3 0-153,0-1 0,5-3 1,4-2-1,7-1-140,4-3 1,8-2 0,7-5-1,3-4-446,1-2 1,-1-2 0,-2-2-1,-2-2 25,-2-4 0,-6-2-762,-8 2 1,3-9-1,1 4 1</inkml:trace>
  <inkml:trace contextRef="#ctx0" brushRef="#br0" timeOffset="243033">19434 11509 8411,'5'0'-44,"-1"0"0,16 0 1,2 0-1,2-1 1,2-2-1,2-2 1,1-1-1,-2 1-985,-1 2 704,-1 2 0,0 1 0,0 0 1</inkml:trace>
  <inkml:trace contextRef="#ctx0" brushRef="#br0" timeOffset="243656">20141 11336 8355,'0'-13'222,"2"6"0,2 3 1,3 2-299,0-3 0,4 4 0,-3-3-57,3 3 0,-3 1 1,-1 1 163,-1 3 1,-2 3 0,-4 5 0,0 1 24,0-1 0,0 5 1,0-1-1,0 1 2,0 1 0,0-5 1,0 4-55,0-3 1,1-2 0,3-1-88,5-3 0,2-2 0,1-7-16,0-4 1,5 3 0,0-7 0,-2 0 42,-2-2 0,0-6 0,-1 1-33,1 1 1,-1-3 0,-1 0-1,-3 0 1,-4 0 101,-2 3 1,2-3 0,0 1-1,-1 2 201,-2 1 0,-1 6 0,-1 1 265,-3 2 1,2 2-349,-2 7 1,3 7 0,1 7 0,0 1-93,0 3 1,1 3 0,2 3 0,3 2-61,0 2 0,1 1 1,3 4-1,-3 0-146,-2 0 0,-1 1 1,-4-1-1,0-1 8,0-3 0,0 1 1,0-5-1,-1-3-233,-3-4 1,1 0 0,-5-5 257,-2-2 0,3-7 0,-1-4 0,-2-2 29,-1-2 0,3-2 1,0-3-1,0-6 78,1-4 1,1-7 0,6 2-1,0 0-3,0-1 0,2 0 0,2-3 1,5-1 2,7 0 0,-1 4 1,5 2-93,2 1 1,2 2 0,1 3 0</inkml:trace>
  <inkml:trace contextRef="#ctx0" brushRef="#br0" timeOffset="243998">20724 11708 8325,'-7'1'379,"5"3"1,3 5-208,3 2 0,4 2 0,-2 4 0,-1 4-130,1 2 0,0 2 1,-4 1-1,2 3-20,-1 4 1,-1-1 0,-2-1 0,0 1 31,0 0 1,1-3 0,2 2 0,1 0-334,-1-4 1,-2-2 0,-1-3-1,0-1-144,0 1 0,0-4 0,0-2 0,0-2-327,0-1 509,0-7 1,0 5 0,0-4 0</inkml:trace>
  <inkml:trace contextRef="#ctx0" brushRef="#br0" timeOffset="244318">20786 11993 8130,'11'-12'0,"-1"-1"472,-2 1 1,1-1 0,3 1-83,0 0 0,1 3 1,-1 2-66,1 2 1,-2 2 0,-2 7-576,-1 5 1,-5 2 0,1 1 0,-2 0-1,-2 1 86,0-1 0,-6 1 0,-2-1 0,-3 0-40,-1 1 1,-1-1-1,-1 1-658,-2-1 0,-3 6 0,-6 1 0</inkml:trace>
  <inkml:trace contextRef="#ctx0" brushRef="#br0" timeOffset="246216">21506 11274 8355,'7'-6'34,"-2"-1"1,1-1 0,2 1 0,3 2 0,1 2 0,1 0-1,0 0 1,3-1-77,0 1 1,6 2-1,-3 1 1,1 0 0,-2 0-917,0 0 0,-3 0 764,5 0 0,-4 6 0,2 1 0</inkml:trace>
  <inkml:trace contextRef="#ctx0" brushRef="#br0" timeOffset="246484">21543 11485 8355,'5'-7'0,"5"1"0,4 2 123,2 0 0,11-4 1,-3 2-1,4 1-423,2-1 0,-2 2 0,3 3-254,0-4 1,-2 4-1,-4-4 1</inkml:trace>
  <inkml:trace contextRef="#ctx0" brushRef="#br0" timeOffset="247561">22361 11063 8355,'7'-14'-11,"-3"-1"161,-2-2 249,-2 1-23,5 9-288,-3 1 0,3 8 0,-5 2 0,0 6 0,0 3 0,0 7 0,2 2 0,0 4 0,3 2 92,-3 2 1,0 3-1,-2 7 1,0 3-189,0 1 1,4 1-1,0 6 1,-1 0-31,-2-1 0,-1 2 0,0-8 1,0 0-308,0-2 0,0-8 1,0-2-1,0-3-528,0-6 1,6 2 0,0-6 0</inkml:trace>
  <inkml:trace contextRef="#ctx0" brushRef="#br0" timeOffset="255238">15491 10021 8384,'0'-1'-89,"5"3"1,3 14-1,3 2 1,3 1 84,3 3 1,2 5 0,6 4 0,0-1 0,1 2 0,3-1-567,4 4 1,3 6 0,1 3 0</inkml:trace>
  <inkml:trace contextRef="#ctx0" brushRef="#br0" timeOffset="259667">17934 13643 8301,'-2'-13'0,"-2"1"-269,-4-1 490,2 6 1,1 3 0,6 8 0,3 5 0,6 2 0,4 1 0,4 1 0,1-1 0,3 0-145,2 1 1,3-1 0,-1 1 0,-2 0 0,-2 3 0,-3 0-553,-2-1 0,-5-1 0,-2-2 0,-3 1-786,-2-1 0,-1-4 1176,-4 1 0,-5-12 0,-2 2 0</inkml:trace>
  <inkml:trace contextRef="#ctx0" brushRef="#br0" timeOffset="259994">18182 13531 8355,'1'-12'0,"3"-1"323,-2 1 1,3 3-76,-5 1 1,-1 7 0,-2 1 0,-2 8 59,-2 7 1,-3 6 0,-5 6 0,-2 4-364,2 1 1,-3 1 0,0 4-241,-1 0 1,7-4 0,-3-1 0,1-2 0,3-4-171,1-4 1,7 0-1,-2-5 1,1-2-1236,0-1 1623,-1-2 1,5-5-1,0-1 1</inkml:trace>
  <inkml:trace contextRef="#ctx0" brushRef="#br0" timeOffset="260544">18430 13953 8355,'-7'0'-23,"3"0"-6,8 0 1,3 0 0,5 0 116,1 0 1,-1 0-1,0-2-111,1-2 1,-2-3-25,-3-5 1,-4-1 13,-8 1 1,1 5 0,-3 2 33,0-1 0,-4 5 0,2-3 81,-3 2 1,-1 4-1,-1 2 1,2 5-15,3 7 0,1-1 1,4 4-1,-1 0 11,1 1 1,2-4 0,1 5 0,1-1-243,4 0 0,6-2 0,5-6 1,1-1-300,1-3 1,1-2-1,6-6 1,0 0 218,-1 0 0,1-6 0,0-1 1</inkml:trace>
  <inkml:trace contextRef="#ctx0" brushRef="#br0" timeOffset="260545">19000 13853 8355,'2'-6'489,"2"1"1,-1 4-1,4 2 1,-2 5-549,-2 6 0,-2 2 1,-1 5-1,0 1 1,-1-2-1,-2 1 1,-2 0-2013,-2 3 1546,4 2 1,-8-5-1,4-1 1</inkml:trace>
  <inkml:trace contextRef="#ctx0" brushRef="#br0" timeOffset="261077">19633 13506 8355,'-4'-19'-273,"0"2"1,1 9 263,7 4 1,-1 3 0,5 1 315,2 0 1,-3 5 0,-1 3 0,1 3-361,0 2 1,0 1 0,3 1 0,-3 1-195,-2-1 1,3-1-1,-2-1-151,1-1 0,1-1 301,5-3 1,-1-2 0,-1-8 0,-1-2 55,-2-4 1,-4-3 0,3-1 0,0-1 106,0 1 0,-5-5 0,4 1 0,-2-1 23,0-1 0,2 4 0,-4-2 243,3 2 0,0 3-219,-1 3 0,-2 4 0,2 8-18,-3 4 0,3 9 0,0 5 0,1 5-15,0 6 0,-4 0 0,5 3 1,-2 3-88,0-1 0,4 1 1,-3-2-1,-1 0-50,1 1 1,-3-1-1,2-1 1,-3-2-16,-1-1 1,0-5-1,-1 1 1,-5-5 17,-6-3 1,-1 1-1,-4-7-152,-1-4 1,-2 0 0,-3-6 0,2-3 0,3 0-45,0-2 1,6-7 0,0-6 206,6-6 0,5-4 0,1-4 0,1 0 0,5-2-428,6 1 454,6-3 1,7 5-1,0-5 1</inkml:trace>
  <inkml:trace contextRef="#ctx0" brushRef="#br0" timeOffset="261573">20253 13779 8477,'4'-6'1445,"2"6"-1147,1 7 1,-5 6 0,4 3 0,-2 5-332,0 2 1,0 4 0,-4 0-1,0 3 44,0 2 1,0 0 0,0 2 0,0-2-577,0-2 0,0-1 0,0-4 0,0-1-196,0-4 1,0 2-1,0-5 571,0-2 1,0-1-1,0-2 1</inkml:trace>
  <inkml:trace contextRef="#ctx0" brushRef="#br0" timeOffset="261574">20303 13953 8355,'8'-13'0,"0"1"56,2-1 1,5 1 0,2 1 562,-2 3-470,-2 2 0,0 6 1,-1 0-1,1 0-86,-1 0 0,-4 10 0,-1 2 0,-1 3-449,-4 3 1,0-2-1,-4 4 1,-3 1 16,-7-2 0,-2 5 0,-5-5 0,-1 0 74,1-2 0,2-4 0,-2 0 0,1-2 279,3-3 1,-4-2 0,-1-6 0</inkml:trace>
  <inkml:trace contextRef="#ctx0" brushRef="#br0" timeOffset="261911">20873 13357 8355,'0'-12'290,"0"0"1,6 5-1,2 2-662,3 4 1,3 1 0,1 0 0,1 0 364,0 0 1,3 1-1,0 2 1,2 3 300,0 1 1,-2-3 0,3 4 0,-3 0-445,-1-1 1,-1 4-1,-6-2 1,-2 3 29,0 4 1,-7-2 0,1 4 0,-6-1 64,-5-1 0,-3 5 1,-3-5-1,-1 1 31,-1 1 0,-8-4 1,2 4-1,-3-3-115,2-3 0,2 6 0,0-8-243,5-1 1,6 0 233,2-1 0,0 3 0,-5-4 1</inkml:trace>
  <inkml:trace contextRef="#ctx0" brushRef="#br0" timeOffset="262107">21332 13506 8595,'-12'13'0,"-1"-1"0,1 0 0,-2 2 0,-1 1 0,-2 3 0,1 0-47,-2 0 0,5 3 0,0-3 1,3 1-1,2 2 0,0-1-1560,-1 1 1363,7-6 1,-10 3 0,6-6 0</inkml:trace>
  <inkml:trace contextRef="#ctx0" brushRef="#br0" timeOffset="262505">21766 13357 8647,'7'-12'1129,"-3"0"-2090,3-1 1002,-6 1 0,5 3 0,-7 3 165,-4 0 0,-1 3 1,-7 7-1,1 5 49,-1 2 0,1 1 0,1 1-113,3-1 0,-3 2 0,2 2 0,0 4 0,-1 0 66,2 1 1,5-2 0,-1 3 0,2-1-212,2 1 1,2-3 0,2 1 0,4-3-93,3-1 1,3-7 0,3-2 0,2-1-147,0-4 0,5 0 0,-4-4 1,4-2 69,1-4 0,-1-3 1,0-3-1,-2-1 15,-2-2 0,-4-5 1,-1 3-1,-4-2 108,-3 1 0,-5 1 0,0-4 0,-6 4-115,-5 1 0,-9-2 1,-4 3-1,-3 3-65,-5 5-426,-3-2 1,-5 9 0,0-3 0</inkml:trace>
  <inkml:trace contextRef="#ctx0" brushRef="#br0" timeOffset="283132">8458 10517 6906,'0'-12'-198,"2"5"0,2 3 0,3 1 431,0-1 1,0 2-152,-3-2-1,-3 2 1,5-1 37,-1-1 1,-2-5-115,5 5 0,-4 0 1,5 4-8,0 0 1,4-1-1,2-2 1,3-1-1,2 1-18,7 2 0,-1-3 0,8 0 1,3-1-23,3 0 0,9 2 1,0-4-1,6 0-40,2 0 0,8 3 0,-2-3 0,3 2 9,2 2 1,2-2 0,-4 0 0,-3 3-97,-3 0 1,0 2-1,-3 0 1</inkml:trace>
  <inkml:trace contextRef="#ctx0" brushRef="#br0" timeOffset="284165">11857 8545 8355,'-13'0'-362,"1"0"1,-1-4-1,1 0-281,0 1 0,3-2 622,1 1 1,0-1 0,-5 5-1,1 0-49,0 0 1,3 0 49,1 0 17,5 0 1,-8 0 0,4 0 0</inkml:trace>
  <inkml:trace contextRef="#ctx0" brushRef="#br0" timeOffset="287822">12005 12874 8140,'0'-13'-141,"6"6"0,1-2 0,5 5 0,1 1 0,-1 1 15,0 2 1,-3 0 0,-1 2-1,0 2-355,-1 4 301,-1 3 1,-1 2-1,2-1 1</inkml:trace>
  <inkml:trace contextRef="#ctx0" brushRef="#br0" timeOffset="288032">11733 13047 8355,'-11'-5'-772,"2"-4"1,5-2 925,3-1-39,1 0 1,9 5-1,4 3 1,2 1 14,3-1 0,1 2 0,7-2 0,2 3-232,1 1 0,9 0 0,1 1 0,2 3-350,2 5 1,4 2-1,-3 1 1</inkml:trace>
  <inkml:trace contextRef="#ctx0" brushRef="#br0" timeOffset="288200">11844 13208 8355,'0'-12'-654,"0"0"1,6 3 525,2 1 0,4 5 0,5-1 1,5 3-1,7 1 0,7 0-9,4 0 0,12 0 0,-1 0 1</inkml:trace>
  <inkml:trace contextRef="#ctx0" brushRef="#br0" timeOffset="289248">11336 12216 8355,'1'7'-656,"3"-3"1,-2 3 0,3 0 0</inkml:trace>
  <inkml:trace contextRef="#ctx0" brushRef="#br0" timeOffset="289485">11509 12204 7797,'-7'0'-1674,"2"0"1576,5 0 1,-6 0 0,0 0 0</inkml:trace>
  <inkml:trace contextRef="#ctx0" brushRef="#br0" timeOffset="316985">19484 5631 7872,'0'12'-1069,"-12"0"0</inkml:trace>
  <inkml:trace contextRef="#ctx0" brushRef="#br0" timeOffset="317236">19348 5569 10107,'-13'-4'0,"2"-2"0,4 0 0,7 1 0,7 2 0,6 2 0,3 1 0,8-2 0,6 0 0,8-4 0,4-1 0,2-1 0,0 0 0,3 0 0,-2-1 0,-2 2 0,-6 3 0,-2 3 0,-4 1 0,-3 0-827,-6 0 1,-1 5 0,-8 4 352,-1 2 1,-8 1-1,1 0 1</inkml:trace>
  <inkml:trace contextRef="#ctx0" brushRef="#br0" timeOffset="317826">19447 5593 8355,'-13'-12'311,"1"5"-393,5-4 1,2 11-1,6-1 397,3 4 1,3 6 0,5 1 0,1 4 19,-1 2 1,5 5 0,1-3 0,0 1-362,0 3 0,2 0 0,-2 0 1,0-1 143,0 1 1,0-3 0,-3 0-224,2-1 1,-1 0-1,-3-3 1,-1 3-1,0 0-222,1 0 0,-5-1 0,-1-5 0,0 1 271,0-1 1,-5 0 0,3 1 0,-4-1 134,-1 1 0,-1 0 0,-4 2 1,-3 2 7,-3-2 0,-1 3 1,-2 0-1,-3 1 15,-3 3 0,-1 2 1,-2 1-1,-4-1 59,1 1 0,0-1 1,1-2-1,0-3-105,1-1 0,4 3 1,4-5-63,2-1 1,3-1 0,1-3-1,4-1 18,0-2 1,3-1 0,7 2-172,5 0 1,2-5-1,2 3 1,3-2 93,0-2 0,6-2 0,-1-1 0,1 0 105,-1 0 1,6 0 0,-2 0 0,3-1-40,2-3 1,0 3-1,5-5 1,-2 2 20,1 0 0,6-2 1,1 3-1,-1-1-559,-1 2 1,-3 0-1,-2 2-252,-1 0 1,-5 0 0,2 0 0</inkml:trace>
  <inkml:trace contextRef="#ctx0" brushRef="#br0" timeOffset="318543">19534 7032 8355,'0'-8'178,"0"0"0,0 6 1,1 1-1,3 5 72,4 3 0,3-3 0,2 3 0,-1-2-143,1-2 0,-1-1 0,1-2-251,-1 0 1,0-2 0,1-2-1,-2-6 1,-2-3 0,-2-4-3,-1 2 1,2-3 0,-4 0 102,-1-1 1,-2 4-1,-1-2 1,0 3 28,0 2 1,-1 1 0,-2 1 0,-2 3 91,-2 2 0,-3 3 0,-5 9 0,-3 7 184,-1 4 1,2 8-1,-2 7-169,1 3 0,1 1 0,6 1 0,3-1 0,4 0 0,3-1 55,1-3 1,7-4-356,5-9 1,7 1-1,10-8 1,6-7-335,5-3 1,0-4 0,4-3-1,-2-6 15,-2-5 1,4-4-1,1-6 1</inkml:trace>
  <inkml:trace contextRef="#ctx0" brushRef="#br0" timeOffset="320978">20737 5842 8554,'0'-13'0,"1"1"0,2-1 981,1 1-827,0-1 1,-9 8 0,-4 5 0,-2 7 0,-2 5 0,-3 5-1,0 3 1,1 4-124,1 1 0,2 1 1,-1 1-172,1 2 1,5 0 0,3-5 0,2-2 0,2-3-87,0-1 0,7-3 1,6-7-1,6-3-169,4-4 1,2-1-1,1-1 1,2-4-263,1-3 0,0-8 496,-4-5 1,5-2-1,2-2 1</inkml:trace>
  <inkml:trace contextRef="#ctx0" brushRef="#br0" timeOffset="321283">21233 5507 8355,'-6'-20'0,"1"7"91,-3 4 0,-4 7 0,4-3 0,-3 5 0,-1 5 417,-1 3 1,5 4 0,0 5-380,-2 3 0,3 5 0,0 4 0,2 4 1,1 4-109,-2 5 0,5-2 0,-3 5 1,2 1-146,2-2 0,0 3 1,0-6-1,0-2-209,0-5 0,6 0 1,2-5-1,3-1-106,2-2 1,0-7 0,3-3-1,1-5-93,3-3 1,-4-5 0,4-1 491,-3-4 0,0-5 0,-5-6 1</inkml:trace>
  <inkml:trace contextRef="#ctx0" brushRef="#br0" timeOffset="321653">21444 5916 10027,'12'0'17,"0"-4"0,1-2 0,-1 1-18,1-1 1,-1-3-1,0 0-106,1-2 1,-2-1 0,-3 0 0,-4-1-1,-2 1-178,-2-1 1,0 1-1,0-1 225,0 1 0,-2 1 1,-2 3-1,-4 4 70,-3 2 1,-2 4 0,1 2-1,0 4 47,-1 3 1,1 3 0,-1 2 0,2 4 40,3-1 1,-1 4 0,4-3 0,3 0-105,0 1 1,4-6 0,3 2 0,6-3-201,4-2 1,3-1 0,-1-3-1,3-4 51,4-2 1,1-2-1,1-2 1,0-2-327,-1-4 0,8-9 0,-7-2 0</inkml:trace>
  <inkml:trace contextRef="#ctx0" brushRef="#br0" timeOffset="321929">21816 5469 8355,'-4'-12'191,"-1"0"0,3 1 0,6 1 0,4 3 0,5 2 0,2 2 0,1 3 0,1 4 0,-1 6 812,1 5 1,3 4-1015,-3 6 1,4 5-1,-5 3 1,-2 4-1,-3 3 1,-4 3-1,-2 0 1,-2 0-252,-1-3 1,-4-1 0,-2 0 0,-4 0-238,-3-4 1,-2-4 0,1 0 0,0-2 23,-1-5 0,1-1 0,1-6 0,1-3-134,2-5 1,4-3 581,-5-6 0,7 0 0,-4 0 0</inkml:trace>
  <inkml:trace contextRef="#ctx0" brushRef="#br0" timeOffset="322100">22399 5829 8303,'-13'1'-643,"1"4"1,-1 2 0,1 5 0</inkml:trace>
  <inkml:trace contextRef="#ctx0" brushRef="#br0" timeOffset="322668">22647 5631 8355,'-6'-13'559,"5"1"1,-3 5-242,8 3 1,1 8 0,5 4 0,-2 5 0,2 2-119,1 1 0,5 6 1,1-2-1,-2 0-163,-1 1 1,0-2 0,1 2 0,1-3-221,0 0 0,1-3 1,1 4-1,0-1-378,0-3 0,-1-2 1,-5-4-1,-1 0-1683,-3 0 1977,3-3 0,-9 5 0,3-4 0</inkml:trace>
  <inkml:trace contextRef="#ctx0" brushRef="#br0" timeOffset="322942">22920 5593 9666,'-6'-6'0,"-2"1"0,-2 5 0,0 5 0,2 3 0,-1 4 0,-4 3 0,-2 5 0,-3 2 0,0 4 0,-1 1 0,0 2 0,-2 0 0,0-1 0,1-2 0,-1-1 0,0 0 0,2 0 0,2-2 0,5-2 0,4-5 0,2-2-1397,3-2 1,5-5 1111,6-3 0,6-8 0,11-3 1</inkml:trace>
  <inkml:trace contextRef="#ctx0" brushRef="#br0" timeOffset="323439">23118 6176 8355,'-7'2'245,"3"2"1718,3-3-1848,1 5 0,1-6 1,3 0-1,3-2-60,0-2 0,4-1 0,-3-5 0,3 2 140,2-2 0,-2 3 0,-2-1-457,0-2 0,-1-1 0,3-1-471,-3 0 1,-4-1 675,-8 1 1,-3 5-1,-5 3 1,-1 2 156,1 2 0,0 6 0,-1 2 0,-1 3-9,-2 2 1,3 4 0,0 3 0,3 0 0,2 1 44,1 1 1,1 2 0,6-1-178,0-2 1,7 1 0,6-6 0,6-1 0,4-2-554,2-5 0,5-2 167,4-6-341,1 0 0,3-11 0,-1-3 1</inkml:trace>
  <inkml:trace contextRef="#ctx0" brushRef="#br0" timeOffset="341877">13531 5110 7581,'0'-13'0,"1"2"0,3 3-78,5 4 1,-2 3 0,0 2 0,-2 3-1,-1 6 1,0 5 0,0 6 0,-1 3-1,-1 5 1,-2 3 0,-2 2 181,-2 4 0,1-3 1,-4 11-1,1 1 1,0 1-1,-1 3 1,0 3-1,-1 4 101,1 2 1,-4 4-147,3 2 1,-3 5 0,0 11 0,1 5 16,2 1 0,0 8 0,-5 2-57,7-48 1,0 1 0,0 0 0,1 1 0,0 4 0,0 1 0,1 1 0,0 0 0,0 1 0,0 0-58,0 0 0,1 1 1,-2 0-1,0 1 0,3-2 1,0-1-1,0 1 0,1-1 20,0 1 1,1-1-1,0 2 1,0-1-1,0-2 1,0-1 0,0-1-1,0 0 9,0 0 0,0 0 1,0-1-1,0-1 1,0 0-1,0 1 1,0 0-1,0 0-1,0-1 0,0 0 0,0 2 0,1 0 0,0-1 0,1-1 0,0 1 1,0 0 2,-1-3 0,1 1 1,-1 3-1,1 0 0,-1-4 1,0-1-1,1 0 1,0 1 3,0 0 0,-1 1 0,6 47 0,-4-47 0,1 0 1,4 47-16,0-4 0,-4-45 1,-1 0-1,7 47 0,-2-2 17,2-1 0,-5-3 0,1-4 0,-2-1 5,0 1 1,0-3-1,-4 0 1,2 0 56,2-4 1,-3 2-1,3-4 1,-2-2-57,-2-4 1,1-5 0,2-4-1,1 2 0,-1 1 1,-2-1 0,-1-6 0,0-2 12,0-2 1,4 3 0,2-3-1,-1 0-1,1 0 0,2 3 0,-2-4 0,-1-2 3,1-1 1,2-1-1,-3 1 1,1 0 88,-1-2 1,1 5 0,-3-6 0,1 6-81,-1 3 0,-2 1 1,-1 2-1,1 1-21,3 1 0,-2-8 0,2 5 0,-3-4-8,-1-1 0,2 1 0,1-3 0,1 2 15,-2-2 0,4-1 0,-2-1 0,-1-1 30,-2 1 0,-1-4 1,0 0-1,0 4 35,0 2 0,0 8 0,0-2 0,0 2-47,0 2 0,0 0 0,0 2 0,2 0-37,2 2 0,-3 1 0,3-7 1,-1-2-40,1-4 1,-1-3 0,4-2 0,0 0 12,0-4 1,-5 3 0,4-2 0,-2 1-43,0-2 0,0-1 0,-4-4 1,0 0-218,0-4 0,0 0 1,0-9-1,0-2-657,0-3 625,0-7 1,6 9 0,1-5 0</inkml:trace>
  <inkml:trace contextRef="#ctx0" brushRef="#br0" timeOffset="346354">15230 6387 8046,'0'-16'0,"0"-1"0,1 3 0,4 3-113,3 3 1,-1 5-1,1-1 1,2 4 0,2 3 140,5 1 0,-2 2 1,5-4-1,2 2 0,3 1 1,4-1-195,4 0 0,5 0 1,3-3-191,4 4 0,4-4 0,0 4 1</inkml:trace>
  <inkml:trace contextRef="#ctx0" brushRef="#br1" timeOffset="364930">20972 12316 30186,'0'-13'-3236,"0"6"0,0 2 1</inkml:trace>
  <inkml:trace contextRef="#ctx0" brushRef="#br0" timeOffset="374919">19782 3423 7923,'0'-12'0,"-2"1"-153,-2 2 1,3 9 0,-3 9-1,2 2 1,2 1 0,0 0-1,0 1 203,0-1 0,0 2 0,0 3 0,0 2 0,0 3 0,0 1 53,0 4 1,0 1 0,0 1 0,0 4-113,0 3 0,2 3 0,0 2 1,3 3-69,-3 0 0,0 7 1,-2-5-46,0-3 0,4-1 1,1-3-1,1-5 1,1-2-266,0-4 0,0-2 339,1-1 1,3-6-1,-4-1 1</inkml:trace>
  <inkml:trace contextRef="#ctx0" brushRef="#br0" timeOffset="376185">20179 3696 8355,'0'-13'-896,"0"1"778,0 0 0,4 6 1,0 6 166,-1 7 0,-3 4 0,-3 1 0,-1 2 1,1 1-1,0 3 0,0 0 0,-1 2 79,2-1 1,0 2-97,2 3 0,0 3-1,2 0 1,0 2 0,4-1-25,1-2 0,1-6 0,4 0 1,1-2-25,-1-3 0,5-3 0,1-4 0,1-3-37,3-4 1,1-2-1,2-4 1,0-3-143,0-3 0,2-1 0,0-1 0,-5 1-56,-3 0 0,-4-1 92,-7 1 0,3-6 0,-4-1 0</inkml:trace>
  <inkml:trace contextRef="#ctx0" brushRef="#br0" timeOffset="376660">20203 3969 8355,'0'-13'-218,"6"1"1,2 0 213,3-1 1,6-3-1,1-1 1,1 2 0,2 1 0,3 2 0,0-1 0,-2 1-149,-1 0 0,-1 0 0,4 3 0,-4 2 0,-3 1 1,-3 2-162,-2-1 1,0-2 0,1-5 0</inkml:trace>
  <inkml:trace contextRef="#ctx0" brushRef="#br0" timeOffset="376661">20216 3646 8265,'-8'-11'-462,"-1"3"0,8-3 0,1 3 299,7-3 1,8 0 148,1 2 0,7 2 0,-4 5 0,2-2 0,-1 1-664,2 1 660,2 2 0,0-5 0,1-2 0</inkml:trace>
  <inkml:trace contextRef="#ctx0" brushRef="#br0" timeOffset="376920">20749 3237 8355,'0'-12'-112,"0"3"81,0 1 0,0 8 0,0 4 0,2 11 1,0 9 76,2 5 1,2 4-1,-3 8 1,2 6-129,2 5 0,-4 1 0,2 3 0,-1-1-6,1-2 0,-1 2 0,-3-1 0,2-2-153,1-1 1,2 1 0,-4-1-1,2-2 16,-1-1 0,4 0 0,0 2 1</inkml:trace>
  <inkml:trace contextRef="#ctx0" brushRef="#br0" timeOffset="379072">21245 3808 7439,'0'-13'-312,"4"5"451,0 0 0,6-1 1,-7 1-1,5 0 1,2-2-1,2 0 1,3 1-1,2 2 1,-1 0-128,2 0 0,-2 4 0,3-2 1,-1 1-1,-3 0 0,-1 2-388,-2 5 0,-1 4 1,-1 5 32,-2 1 1,-1-1-1,3-1 201,-2-3 1,-5-2-1,2-6 1</inkml:trace>
  <inkml:trace contextRef="#ctx0" brushRef="#br0" timeOffset="379293">21394 3609 8355,'-1'-11'0,"-2"1"0,-1 2 52,1-2 1,2 4-66,1-3 1,0 22-1,1 3 1,2 8 0,1 2-1,-1 0 1,-2 2-263,-1 1 0,0 5 1,1 0-1,2 5-110,1 2 0,6 6 0,-3-3 0</inkml:trace>
  <inkml:trace contextRef="#ctx0" brushRef="#br0" timeOffset="384512">21927 2952 8355,'0'-18'0,"0"-1"0,0-1 0,6-3-128,-5 4 0,6-2 0,-4 2 0,2 1 0,1 3 0,1 1 218,0 1 0,-5 8 0,3 5 1,-4 8-1,-1 7-75,0 6 0,1 8 0,2 4 0,1 4 29,-1 4 1,-2 5-1,-1 6-25,0 2 0,2 7 1,0-1-1,3 6 1,-3 2-5,0 0 0,-1 7 1,2 0-110,1 1 1,0-5 0,-2-2 0,0-1 0,2-6-40,-1-7 0,3-2 1,-1-8-1,1-1-208,-1-3 0,4-8 1,-4-4-1,1-4 271,-1-5 0,5-2 0,-3-5 0</inkml:trace>
  <inkml:trace contextRef="#ctx0" brushRef="#br0" timeOffset="384819">22275 3175 8355,'1'-12'-725,"3"-1"1,-1 6 740,5 3 1,-5 8-1,1 6 1,-1 5 62,1 6 1,-3 2 0,3 3 0,-2 3-56,-2 4 1,1 7 0,2 2-1,1-4-30,-1-3 1,2 1-1,-1-5 1,1 1-178,0-3 1,-2-4-1,4-3 1,-2-3-522,-2-1 654,-2-2 0,5-3 0,1-1 1</inkml:trace>
  <inkml:trace contextRef="#ctx0" brushRef="#br0" timeOffset="385074">22287 3336 8355,'0'-19'-31,"0"1"0,1 1 0,2 1 0,3 1 0,1 1 0,2 2 0,2 1 89,2 2 1,3 2-77,1 3 1,-1 3 0,-3-2 0,-1 5 0,0 4 0,-1 4 0,-1 4 0,-3 0-71,-1-1 0,2 4 0,-4-1 0,-1 0-76,-2-3 1,-1 0 0,-1-2 0,-3-2 34,-5 0 0,-2-2 0,-1 2 1,-1-2-32,1-1 1,4 2-1,-1-4 63,0-1 1,3-2 0,1-1 0</inkml:trace>
  <inkml:trace contextRef="#ctx0" brushRef="#br0" timeOffset="385495">22796 3150 8355,'0'-12'27,"-5"4"1,0-1 0,-2 1 266,-3 1 0,3 2-386,-1 5 1,1 1 0,-2 2-1,2 2-3,1 2 1,-3 1-1,2 5 1,-2-1-14,1 1 1,4-1 0,-4 0-1,-1 1-6,3-1 0,-4 1 0,6-1 0,0 0-37,-2 1 1,5-1 7,-3 1 151,2-1 1,8-11 0,2-5 0,3-5 39,1-4 0,1-1 0,-1-1 0,1-1-21,-1 1 0,0 1 1,1 1 124,-1 1-171,-5 5 1,-1 3-1,-6 8 0,0-1 0,0 5 14,0 2 0,0 1 0,0 1 1,1-1-69,3-3 1,3 2 0,6-6 0,-1 0-78,0 2 0,1-5 0,0 3 1,3-2-21,0-2 1,1 0-1,-5 0 1</inkml:trace>
  <inkml:trace contextRef="#ctx0" brushRef="#br0" timeOffset="385815">22944 2815 8355,'0'-19'-367,"0"1"538,0 11 1,0 3 0,0 8 0,0 6-238,0 5 1,2 4-1,0 6 1,3 1-1,-3 2 1,0 2-1,-1 1-72,3-1 1,-2 0 0,3-2 0,-1 2 0,0 0-249,-1 1 1,3-7 128,-2-3 1,5 0 0,-2 4 0</inkml:trace>
  <inkml:trace contextRef="#ctx0" brushRef="#br0" timeOffset="386632">22796 3101 7509,'5'-9'0,"3"2"0,3 2 0,3 1-440,3-2 0,-2 4 353,5-7 0,1 5 1,4-4-1,-2 0-50,-2 1 0,8-10 0,-3 3 0</inkml:trace>
  <inkml:trace contextRef="#ctx0" brushRef="#br0" timeOffset="386633">23155 2741 8355,'-12'-14'-154,"5"-2"1,-4 14 0,3-2-25,-3 3 0,0 2 0,1 2 0,3 4 159,1 4 1,2-2 0,4 9 0,0 0 75,0 3 0,0 6 1,2 2-1,2-1-55,4-2 0,-1 7 1,1 2-1,1-2 1,-1-2-79,0-3 0,-4-2 0,3-1 10,-1 0 1,2-6-1,-4-2 1,0-5-101,2-4 1,-4 2 64,7-6 0,-5-1 54,4-7 0,-1-3 1,3-6-1,-2 1 41,2 0 0,-1-5 0,1 1 0,-2-1 6,2-1 0,-1 4 1,1-2-1,-3 2 36,-2 2 1,1 3 111,-2 1 0,-3 7 0,5 1 0,-2 7-37,0 4 1,0 1 0,-2 0-78,2 1 1,-1-1 0,5-1 0,0-1-44,-1-2 0,4-4 1,-3 3 10,3-1 1,2-2 0,-1-4-1,1 0-98,-1 0 1,-1-2-1,-1 0 1,-3-4 12,-2-1 1,-1 3 0,-2-4 0,0-2 63,3-1 1,-1-1 0,-4-1-1,0 1 6,0 0 0,0-1 0,0 1 0,-2-1 20,-2 1 1,3 4 0,-3-1 80,2 0-111,2 3 1,0 2 0,0 8 15,0 5 1,2 2 0,2 1-3,4 0 0,-1-3 1,1-1 39,2 2 1,2-4 0,3 1-1,2 0 1,-2 0-7,-1 3 1,-3-3-1,-1 0 1,-4-1-110,0 1 0,-2 2 46,-4 3 1,-1-1 0,-2-1 0,-3-3-68,0-2 1,-3 1 3,-3-2 0,-6-3 0,-1 5 1</inkml:trace>
  <inkml:trace contextRef="#ctx0" brushRef="#br0" timeOffset="387549">23999 2592 8355,'0'-21'0,"0"2"0,0 1-164,0 3 0,0 5 113,0 2 0,-2 5 0,-1 1 0,-2 6 0,-1 8 0,-1 7 1,2 6 78,-1 4 1,-2 3-1,3 6 1,-1 4 14,1 3 0,-4 9 1,5 4-1,1 0-67,2-4 0,1 3 0,0-7 0,1 0-42,4-4 0,-3-3 1,7-6-1,0-1-32,2-3 1,0-4-1,-1-8 1,-2-5 10,2-2 1,1-3 47,1-2 1,-5-5 49,-3-8 0,-2-3 1,-2-6-1,0-1-79,0-2 1,0 1 0,0-5 0,0 1-1,0 1-38,0 0 1,-4-2 0,-2 2 0,-1 0 14,-2 0 0,-1 1 0,0 4 0,2-3 54,-2 0 0,1-1 0,-1 5 0,2 0 37,-2-1 0,5 1 0,0-1 5,4 1 0,1 4 56,0-1-19,0 7 0,2-4 0,0 5 0,4-2-13,1-1 0,-3 0 1,4 4-6,2 0 1,-3-4-1,1-2 1,2-1 11,1-2 0,1 2 0,0-2 0,1 0 30,-1-2 0,-1-2 1,-1 2-1,-2 2 4,2 0 0,1 3 1,0-4-100,-3 2-244,3 5 252,-4-3 1,1 8 0,-1 2 27,-1 4 1,-2 3 0,-4 2-1,1-1-28,3 0 0,-2 1 1,3-1 31,1 1 0,-5-1 0,5 0 0,-2 1 1,1-2-85,2-3 1,-3 2 0,5-5-39,0 2 1,2-4 57,2 1 1,-2-8 0,-2-4-1,0-3-5,0-2 58,-3 1 0,5-1 0,-4 1 0</inkml:trace>
  <inkml:trace contextRef="#ctx0" brushRef="#br0" timeOffset="388356">24346 2915 7708,'0'-13'-890,"0"1"0,0 3 1097,0 1 1,0 4-48,0-4 0,-2 5-13,-2-1 1,3 8-1,-3 4-78,2 3 1,2 2 0,0-1 0,2 1-44,2-1 0,-1-4 0,4 0 0,-1 1-125,1-2 1,-3 2 0,5-5-13,0-1 1,2-1 14,2-2 0,-2-6 0,-2-2 40,0-3 0,-6-2 0,1 1 0,-3 0-26,-1-1 1,0 1 36,0-1 1,-1 1 0,-3 0-10,-5-1 1,-2 6-1,-1 3 20,-1 3 1,1 1-33,0 0 62,5 0 1,3 0 0,8 0-1,4 0 7,3 0 1,1 0-1,1 0 1,-1 0 46,1 0 1,-1 0-1,0-2 103,1-2 0,-1 3 1,1-3 105,-1 2 0,0 2-206,1 0 1,-5 0 0,-1 2-1,-1 2 1,-4 4-49,0 3 1,2 2 0,0-1-18,-1 0 0,-2 1-317,-1-1 189,0 1 131,-5-7 0,3-1 0,-2-10-2,3-3 0,1-3 0,0-1 0,0-1-11,0 1 1,4 0 0,0-1-41,-1 1 1,-1 1 14,3 2 1,-4 5 50,3 8 0,-3-1 0,1 5-3,2 2 1,-1 1 0,5 2 3,2-1 1,-3-1 0,-1-1-1,1-3 10,0-2 0,-3-1-8,5-4-7,-1 0 0,-1-1 0,-3-3 0,-3-5 0,-1 2 0,2-1 20,2-1 1,-1-2 18,5-2 0,-4 6-87,4 3 1,-1 8-1,1 5 1,-4 2-131,-2 1 0,3 11 0,2 4 1</inkml:trace>
  <inkml:trace contextRef="#ctx0" brushRef="#br0" timeOffset="388891">23230 4118 8355,'0'-13'-365,"0"1"0,0 4 1,0-1-1,1 1 321,3 1 0,-1-3 0,4 5 1,0-2-1,-2-3 0,2 1 0,0-1 1,1 2 207,-1-2 0,3-1 0,-6-1 1,0-1-200,2 1 0,-5 0 1,3-1-32,-3 1 0,-1-1 0,0 1-119,0 0 1,-1 5 126,-3 3 0,1 2 0,-5 4 0,0 2 52,1 4 0,-3 3 0,6 1 0,1 1 69,2-1 1,1 1 0,1-1 0,2 0-22,1 1 0,6-1 0,-2-1 1,3-1 2,1-2 1,1-1 0,-1 3 143,1-2-218,-1-5 0,-5 4 0,-4-5-104,-6 2 1,-4 2-1,-5-3 1,-1 1-106,1-1 0,4 2 188,-1-1 0,1 0 0,-4-4 1</inkml:trace>
  <inkml:trace contextRef="#ctx0" brushRef="#br0" timeOffset="389454">23676 3894 8355,'8'-1'-722,"1"-3"696,-7 2 0,3-3 417,-10 5 1,5 0-424,0 0 1,6 0 0,6 0 0,2 0-149,3 0 0,-4 4 0,5 0 0,-1-1-1012,-1-2 1043,1-1 1,1-5 0,1-2 0</inkml:trace>
  <inkml:trace contextRef="#ctx0" brushRef="#br0" timeOffset="389455">23974 3671 8355,'0'-12'-243,"0"5"0,-2-3 0,-2 6 0,-3 3 707,0 3 0,2 5 1,5 6-403,0-1 1,0 0 0,1 2-1,2 1-131,1 2 0,4 4 0,-3-3 0,-1-1-91,1 1 0,-3 4 0,3-2 0,-1 0-165,0 1 0,1-6 1,-5 2-1,1-3-189,3-2 1,-3-4 500,4 0 1,1-5-1,1 3 1</inkml:trace>
  <inkml:trace contextRef="#ctx0" brushRef="#br0" timeOffset="389957">23974 3708 8355,'0'-8'-584,"0"0"0,0 4 0,0-5 762,0 0 1,0 2 207,0-1 1,1 5-125,3-1 0,-1 2-108,5 2 1,-1 6-1,1 2-99,-3 3 0,-4 1 0,0 1 0,2-1-73,1 1 0,0 3 0,-4 2 0,0 0-98,0 0 1,0 3 0,0-3 0,0-1-11,0 1 1,4-1-1,2-5 45,1 1 0,-3-5 0,4-1-75,2-2 1,1 0 0,1-5-1,1 0-128,-1 0 1,-4-2-1,1-1 139,0-1 0,2-11 0,2 1 0</inkml:trace>
  <inkml:trace contextRef="#ctx0" brushRef="#br0" timeOffset="390156">23949 3795 7708,'5'-8'0,"4"0"0,3-2 0,3-1 0,3 0 0,3 1 0,4 2 156,2-2 1,2-1 0,-3 0 0,2 3-631,1 4 0,4-2 60,-4 2 1,0-5 0,-4 2 0</inkml:trace>
  <inkml:trace contextRef="#ctx0" brushRef="#br0" timeOffset="390827">24693 2158 8355,'-4'-8'-851,"0"-1"1,-6 7 995,2-2 1,-2 4-1,1 5 1,2 6-1,1 7 1,3 5-1,2 8 111,1 3 1,1 9-1,5 4 1,5 4-106,4 3 0,7 9 0,-1 0 1,2 3-130,2 2 1,0-2 0,-2-2-1,-2-1 60,-4-1 0,-5-1 1,-4-10-346,-4-2 0,-2 4 0,-2-9 0,0 0 0,-2-3 48,-2-2 1,1-6 0,-5-2-1,0 1 1,1-2 0,1 1-727,1-4 850,4-6 0,-10 2 0,4-3 0</inkml:trace>
  <inkml:trace contextRef="#ctx0" brushRef="#br0" timeOffset="391104">25313 3411 7703,'-23'-11'0,"2"4"0,6 7 0,4 5-493,3 2 1,-1 4 0,-3-4 0</inkml:trace>
  <inkml:trace contextRef="#ctx0" brushRef="#br0" timeOffset="400144">20389 12700 7540,'0'-12'87,"0"5"1,2 1 0,2 6-1,6 0 1,5 0 0,5 0 0,5 0-191,4 0 1,3-4-1,5 0 1,0 1-1,1 2-920,-1 1 802,0 0 0,-5 5 0,-2 2 0</inkml:trace>
  <inkml:trace contextRef="#ctx0" brushRef="#br0" timeOffset="400411">20265 12874 8355,'6'-11'0,"2"2"-305,9 4 0,3 3 0,9 0 268,4-2 0,5-2 1,3 3-1,4-1 1,5 1-1,4 1-335,4-2 1,2-3-1,2-6 1</inkml:trace>
  <inkml:trace contextRef="#ctx0" brushRef="#br0" timeOffset="407397">19782 7950 7965,'0'-12'0,"0"-1"-44,0 1 1,1 5 0,3 1 0,5 2 0,2 0 0,1 0 0,0 0 145,1 0 0,5-5 0,2 4 0,4-1 0,2-1 0,3 1 0,3-3-12,-1 2 0,5-4 1,-3 3-1,3-3-104,1-1 1,9-5 0,1 1 0,1 0 19,4 3 0,3-4 0,9-1 0,0-1 16,3-3 1,6-2-1,1 0 1,6-1-10,1 0 1,12 4-1,-4 1 1,2-2-10,4-2 1,-46 14 0,1 0 0,3-1 0,1 1 0,1-1 0,1 0-50,0-1 1,1 0-1,2 0 1,1 0-1,-1-1 1,2 1-1,0 0 1,0 0 45,1 2 0,0 0 1,0-2-1,0 2 1,-1 1-1,-1 1 1,0 0-1,-1 1-9,-1 0 1,0 0-1,-6 1 1,0 1-1,2 0 1,0 0-72,-3 1 0,0 0 0,47-3 0,-3-2 0,-6 0 0,-6 0-149,-8-2 1,-2 0 0,-9 1-1,-3 0 228,-6-3 0,-4-1 0,-1-7 0,-1-1 0,1-1 0,0-2 0</inkml:trace>
  <inkml:trace contextRef="#ctx0" brushRef="#br0" timeOffset="415369">15242 12489 8355,'-11'-30'-65,"3"4"1,4 5 0,4 4 0,4 5-119,4 2 0,3 8 98,2-2 1,3-2 0,2 2 0,2 0 0,2-2-1,1-1 1,2-1 0,0 0 0,0-2 0,-1-1-114,1-1 0,0-1 175,0 1 1,-2 1 0,-1 3-1,-2 3 1,-3 4 0,0 1-16,1 0 1,-8 0 35,2 0 1,-2 4-1,1 2 1,-3 1 49,-4 2 13,3-3 0,-2-2 0,4-8-5,-5-4 1,3-3-1,0-2 1,1 1-55,0-1 0,-1-3 0,3-1 0,-2 1-101,2-2 1,1 4 0,1-3 0,0 4 31,1 0 1,-1 1 0,1 1 0,-1 1 41,0 2 0,1 5 0,-1-2 12,1-1 0,-1 5 1,0-3-1,1 2 61,-1 2 0,2 0 1,1 0-1,2-1-40,-2-3 1,-1 2 0,-2-2 0,0 3-57,1 1 1,-1 0-1,1 0-190,-1 0 219,-5 0 1,4 5 0,-4 2 0</inkml:trace>
  <inkml:trace contextRef="#ctx0" brushRef="#br0" timeOffset="415615">16073 11807 8355,'-6'-5'-201,"0"-2"1,7-6-1,4 1 1,3 1-1,3 3 175,1 3 0,6 4-9,3 1 1,2 0 0,1 1-1,-2 4 1,-3 3 0,0 4-1,-1 3 1,0 2-117,-3-2 0,-5 3 0,-3-1 0,-2-1 59,-2 2 1,-2 1 0,-2 7-1,-3 3 11,-4 4 1,-9 3 0,-2 1 0</inkml:trace>
  <inkml:trace contextRef="#ctx0" brushRef="#br0" timeOffset="416949">19893 14684 8355,'0'-12'-458,"4"0"0,3 1-62,4 2 1,2-2 493,12 3 0,-2-3 0,10-1 45,2-1 1,0 5 0,3 0 0,-3-1 0,-1 2-192,-6 3 0,-1-3 0,-3 1 1</inkml:trace>
  <inkml:trace contextRef="#ctx0" brushRef="#br0" timeOffset="417200">19844 14833 8355,'-4'-19'0,"-1"2"0,5 5 117,7 4 1,9-2 0,14 6 0,6 1-189,4 2 1,11 1 0,1 0-651,7 0 1,6 0 0,9 0 0</inkml:trace>
  <inkml:trace contextRef="#ctx0" brushRef="#br0" timeOffset="451964">23180 10654 8856,'12'-13'0,"2"1"0,3-1 0,3 0 0,5-3 0,4-1 149,4-3 0,9 0 1,4-7-1,7 0 1,6-3-1,6-2 1,5-3-1,2 1 125,-2 1 0,2 3-1491,-6 5 1,0 0 0,-4 0 0</inkml:trace>
  <inkml:trace contextRef="#ctx0" brushRef="#br0" timeOffset="475639">19906 13159 8355,'-14'0'-157,"-1"0"0,-2-1 0,1-2 0,-1-3 1,1 1-1,1-2 181,1 0 0,0 3 1,0-4-1,0-1 0,3 1 1,0 1-1,0 0 0,-1 2 1,0-1 79,-1 3 1,2 3 0,0 5 0,0 3 0,-3 4 0,0 5 0,-1 2-98,-1 0 0,2 9 1,-4-5-1,2 1 1,-2-1-1,0 2 1,-2 3-1,3 1 40,-1 1 0,0-3 1,3 6-1,-2 2 11,2 1 0,1 5 1,3 2-1,1 1 54,2 3 0,5 1 0,-1 3 0,3 1 33,1 2 1,3 5 0,5 2 0,7 4 2,3 1 1,11 8 0,0-8 0,5 5-144,3-1 1,6 0 0,4-8-1,4-5 90,3-5 1,5-4 0,0-4-244,6-6 1,-4-7 0,3-7 0,3-4 0,-1-4-56,1-7 1,-1-3-1,-5-8 1,-2-3 72,-1-7 0,-7-6 1,0-9-1,-5 0 63,-4-2 1,-4-6 0,-7 2 0,-2-2 34,-5-3 1,-5 1-1,-7 0 1,1 0 32,-1 0 0,-4-5 0,-1-1 0,-1-1-2,-3-2 0,-2-4 1,-2-4-1,-2-4-118,-1-2 0,-10-12 0,1-4 0,-2-5-32,-3-7 1,-1-2 0,7 41-1,-1-1 1,0-1 0,0 0 20,-1 0 0,-1 1 1,0 1-1,-1 1 0,-22-39 1,0 4 23,-4 9 1,-2 5 0,-5 19 0,-2 9 100,-3 9 1,-3 14 0,-5 18 0,0 10 4,0 10 0,0 18 0,0 0 0</inkml:trace>
  <inkml:trace contextRef="#ctx0" brushRef="#br0" timeOffset="483458">22895 11633 8355,'0'-19'61,"0"1"0,1 2 0,5-1 0,5 2 0,5 1 0,3 2 11,4-1 0,4 1 0,3 0 0,1-1 0,0 2 0,1 1 0,3 4-308,0 0 0,-2 2 0,1 4 0,-1 0 0,-2 0 0,-2 0 0,-3 0-224,-1 0 0,0 5 0,0 2 1</inkml:trace>
  <inkml:trace contextRef="#ctx0" brushRef="#br0" timeOffset="483781">23391 11199 8355,'-8'-7'0,"1"2"554,1-1-305,2 5 1,5-4-200,4 5 0,-3 1 1,7 3-1,-1 4-103,-1 3 1,2 2-1,-3 0 1,-1 3-45,1 0 1,-1 9 0,-2-3 0,1 0-137,-1 2 0,-3 3 0,-3 2 0,-2-1-324,-2-2 1,-3-1 247,-6-1 0,-4 7 0,-4 0 1</inkml:trace>
  <inkml:trace contextRef="#ctx0" brushRef="#br0" timeOffset="487336">19174 12700 8355,'17'0'-697,"0"0"1,3 0 93,2 0 0,3 0 619,4 0 1,2 0-17,6 0 0,12-4 1,4 0-1,9 1 0,7 0 1,7 0-1,5-2 0,8-2 32,4-3 1,4 4-1,2-1 1,-48 3-1,0 1 14,48-4 0,-48 5 0,0 0 0,1-2 0,0 1 0,-1 0 0,1 0 0,-1 1 0,0 0 0,0 0 0,0 0 1,-1 0-1,0 0 8,1 0 1,0 1-1,1 0 1,0 1-91,43 0 0,4 0 0,-12 1-196,1 3 0,0 3 0,-1 6 0</inkml:trace>
  <inkml:trace contextRef="#ctx0" brushRef="#br1" timeOffset="494433">19695 10269 11100,'0'-12'0,"1"-1"682,3 1 0,-2 6 0,2 6 0,-3 7-652,-1 4 0,-5 7 0,-2 2 0</inkml:trace>
  <inkml:trace contextRef="#ctx0" brushRef="#br1" timeOffset="494681">20253 10356 30419,'0'-19'-9831,"0"2"6408,0 9 3009,0 2 0,0 6 0,0 0 0</inkml:trace>
  <inkml:trace contextRef="#ctx0" brushRef="#br0" timeOffset="503209">17078 13320 8355,'8'-11'0,"1"3"0,-7-3 0,4 8-1034,-6-5 0,4 4 904,0-5 1,0 5 364,-4-4-215,0 5 1,-1-2 0,-3 6-1,-5 3-11,-2 4 0,-5 4 1,-2 0-1,0 2 22,0 2 0,0-2 0,3 4 0,-1-2-2,0 1 0,3 1 0,2-3 0,2 2-8,5-2 1,-1-1-1,1-2 1,1 0-20,1 1 1,7-1 0,0 1 0,2-1-27,3 0 1,1 1-1,1-2 1,-1-2-7,-3 0 0,3-1 0,-4 4 0,1 1-16,1-1 1,-6 1 0,1-1-1,-3 0 25,-1 1 1,-4-1 0,-2 1 0,-1-1 54,-2 0 1,-2 5 0,-3-1 0,-1 0 21,-2-3 1,1 0 0,3 1 0,1 1-40,0 1 0,-1 5 1,2-3-1,2 1-4,0 3 0,5 2 0,-3 0 0,2 0-61,2-3 1,2 2 0,1-2 0,0 2-11,0 2 0,0 0 0,0-2 1,0-1 12,0-1 0,-5-5 1,1 4-1,2-2 22,0-3 0,2 3 0,-1-2 36,-3-1 1,1-1 0,-4-1 0,2-1 65,2 0 1,-3 1-1,1-1 1,-1 1-48,1-1 1,-4 0 0,4 2-1,-1 3-20,1 3 1,-3 0 0,2 2-1,1 2 0,-1 4 0,-2 1 0,2-3 0,1 3-17,-1 4 1,1-1 0,2 0-1,-2-1 6,-2 1 0,2-3 0,-1 3 1,-1-2-3,0-3 1,3 0-1,-3-3 1,0 0 2,0-3 1,4 1 0,-2-5 0,1 1-99,-1 0 1,0 0 0,2-3 0,-2 2-41,-2-2 0,-7 4 0,-5 1 1</inkml:trace>
  <inkml:trace contextRef="#ctx0" brushRef="#br0" timeOffset="503509">16446 15044 8187,'-6'-7'-634,"5"9"1,-4 9 789,4 4 0,2 8 0,2 1 0,1 3-18,-1 1 1,3 2 0,-1 0 0,1 1-104,-1-1 0,5 3 0,-3-4 0,1-1-92,0-2 1,1-7-1,4-4 1,2-5 26,2-6 1,4-3-1,-3-1 1,1-2-11,3-7 0,0 0 0,0-12 0,-1-1-230,1-1 1,-3-2-1,0 1 1,-1 2 38,-3 2 0,5-1 0,-1-4 1</inkml:trace>
  <inkml:trace contextRef="#ctx0" brushRef="#br0" timeOffset="505854">15391 16036 8355,'0'-12'-302,"0"-1"-349,0 1 1095,0 5 1,0-4-137,0 3 0,2 2 0,2 1 1,5 1-1,5 0 0,4 1 0,1 0-182,4-1 0,1 3 0,5-4 1,4 4-219,3 1 0,1 0 0,1 0 1,-1 0-1,0-1 0,-1-2-1652,-3-1 1469,3 0 0,-10 4 0,1 0 0,-4 0-181,-7 0 0,-8 5 0,-2 2 0</inkml:trace>
  <inkml:trace contextRef="#ctx0" brushRef="#br0" timeOffset="506458">15379 15999 8355,'-7'-8'-211,"4"1"402,6 1 0,4 1 1,5 2-1,1-1-163,-1 1 0,1 3 1,-1 4-1,0 5 0,1 3 1,-1 3-1,1 3 1,-1 1-40,0 3 1,1 0 0,1 1 0,1-3-11,1 2 0,1-2 0,-3-1 1,1-1-44,1-3 1,1-1 0,-5-2 0,1 0-16,-1 1 0,0-5 1,-1 0-7,-2 2 1,2-3 0,-4 1 4,-1 2 1,0-3 0,-6 1 0,-1 2 54,-4 1 1,-1 1-1,-7 0 1,1 1 51,-1-1 0,1 2 0,0 1 0,-1 2 45,1-2 0,-1 3 0,0 0 0,-3 1-28,0 3 0,-1 2 0,5 0 0,-2 3-24,-2 1 0,2-1 0,-3 3 0,2-1 1,-1 0 0,2 0 0,-3-4 0,4-2-24,0-2 0,1 1 0,1-6 69,2-1 0,0-5 1,5-2 56,1 2 0,3-5-75,4 0 1,3-8-1,7-3 1,2 1-36,5-1 0,2-3 1,4 2-1,0-1-40,2-1 1,10 2 0,-2-2 0,3 2-91,2 1 1,1 1 0,4 2 0,-1-1-264,0 1 0,-3 2 1,-3 1-79,-5 0 0,0 0 0,-3 0 1</inkml:trace>
  <inkml:trace contextRef="#ctx0" brushRef="#br0" timeOffset="506846">15280 17525 8329,'-6'0'-216,"6"0"245,7 0 0,0 0 0,1-2 0,2-1 108,1-1 0,1 0-330,1 4 0,-1-5 0,1-4 0,-1-2-52,0-1 1,-5 0 0,-3-1 223,-2 1 1,-2-1 0,-2 2 92,-2 3 0,-3-2 0,-5 6 4,0 1 0,-1 6 0,-1 4 1,-1 3 30,-1 4 0,-1 5 0,5-1 0,-1 1 16,1 3 1,5 0 0,3-1-1,2-3-162,2 0 0,6-3 1,4 3-1,5-3-140,5-4 0,9-7 0,4 0 0,3-4-545,2-4 461,-1-3 0,5-11 0,3-1 1</inkml:trace>
  <inkml:trace contextRef="#ctx0" brushRef="#br0" timeOffset="507444">15962 17314 8355,'0'-13'-4,"0"1"1,0-1 0,0 1 0,-2 1 0,-2 3 296,-4 4 1,-3 8 0,-1 4 0,1 3-250,2 1 0,-2 5 0,3 1 0,-3 1-28,-1 3 1,1 0 0,2 0 0,5-1-1,3 1 1,1 0 0,0 0 0,0-3-103,0-1 1,9 2 0,4-7 0,2-3-103,3-3 1,1 1-1,6-4 1,0-1-284,0-1 0,-2-7 0,-1 0-580,-1-2 917,-6 4 0,3-13 0,-6 2 1</inkml:trace>
  <inkml:trace contextRef="#ctx0" brushRef="#br0" timeOffset="507738">15875 17500 8355,'0'-7'73,"6"-4"1,2 3-1,4-3 44,5-2 1,1 1-224,2-1 1,5 1 0,-1-1 0,3 1-1,1 1 1,-2 1 0,-1 2-480,-1-1 0,1-3 0,0 0 1</inkml:trace>
  <inkml:trace contextRef="#ctx0" brushRef="#br0" timeOffset="508021">16408 17028 8355,'-1'-12'51,"-2"0"0,-1-1 0,0 1 1,0-1-1,0 4 0,1 5 1,1 8-1,2 7 0,0 4 1,0 3-1,2 3 0,2 3 0,3 5 1,1 4-1,0 5 0,1 3 1,-1 3-1,0 4 0,1 2 132,-3-1 0,4 7 1,-6-10-1,0 1-389,2 1 1,-5 1 0,5-1 0,-2-3 0,0-3 0,0-5 0,0-4 0,2-4 0,-1-4 0,1-5-365,-3-3 1,-2 2 0,-1 1 0</inkml:trace>
  <inkml:trace contextRef="#ctx0" brushRef="#br0" timeOffset="508347">16446 17363 8355,'0'-25'-125,"0"6"0,5 3 125,3 7 0,3-2 0,2 4 247,-1 1 1,2 0-175,2 6 1,2 6 0,3 0 0,-6 3-115,-5-1 0,1 0 1,-4 5-1,1-1-78,0 0 0,-5 5 0,1 0 0,-4-1 0,-4 1-86,-4-1 1,-3 5-45,-2-5 0,-3 5 0,-2-4 0,-1-2-1,-3-1 1,-2-2-1,-1 0 1</inkml:trace>
  <inkml:trace contextRef="#ctx0" brushRef="#br0" timeOffset="508810">16681 16185 8355,'-5'-7'-283,"3"-4"1,-3 11 502,5 0 1,4 7 0,1 8 0,4 3-167,4 1 0,0-2 1,5 2-1,0-1 1,1-1-1,2-1 17,-1 1 0,0-1-155,0-3 0,4 3 0,-5 1 0,2-2-484,-1-1 1,-5-2 0,2-1-742,-3-3 1294,-7-2 0,-2-1 0,-5 2 0</inkml:trace>
  <inkml:trace contextRef="#ctx0" brushRef="#br0" timeOffset="509144">16942 16173 8355,'0'-13'-67,"0"1"0,-5 4 264,1-1 1,-5 7 0,2-1-196,0 6 1,-4 3-1,3 8 1,-2 1-1,0 3 1,2 2-1,-2 2 1,-1 1-1,-1 2-97,0 0 0,-1 4 1,1 0-1,-1-2-244,1-1 1,1-2-1,3-4 1,4-3-5,2-3 1,-3 4 0,-2 1 0</inkml:trace>
  <inkml:trace contextRef="#ctx0" brushRef="#br0" timeOffset="509433">17152 16768 8578,'2'-12'0,"1"-1"0,2 2 0,1 1 0,0 4 0,1-1 0,2 0 0,-1-3 0,0-1 0,0-1 0,1-1 0,-2 1 0,-2 0 0,-2-1 0,-2 1 0,-2-1 0,-3 2 0,-5 3 0,-2 5 0,-1 5 0,0 5 0,-1 2 0,1 5 0,-1 1-26,1 3 0,4 1 0,1 6 0,1 0 1,4 0-1,0 0 0,2-2 0,2-2 1,2-3-1,5-2 0,7-1 0,4-4 1,4-5-1,2-5 0,4-1 0,5 0-582,0 0 0,11-11 0,-8-3 1</inkml:trace>
  <inkml:trace contextRef="#ctx0" brushRef="#br0" timeOffset="510320">18405 15937 8014,'6'-7'-852,"-5"-4"1032,4 4 0,0-5 1,0-1 284,2 1 0,-3 1 0,2 3 0,-5 5-340,-6 6 0,-6 5 0,-5 7 0,-2 2-34,-1-2 1,-2 0 0,-3 0 0,-1 2-276,0-2 0,-4 0 0,0 0 0,2 2 100,0-2 0,3-1 0,-1-2 0,1 0-57,4 1 0,2-5 0,5-1 0,2 0 122,3 0 0,4-4 0,8 2 54,4 1 0,3-5 0,3 3 0,3-3 53,3-1 1,0 0 0,0 0 0,2 0-61,2 0 0,1 0 0,-1 0 0,0 0-74,-3 0 1,1 5-1,-4-1 1,-1 0-73,1 1 0,-1-2 1,-6 5-1,-3 2-872,-4 1 0,-2 1 745,-2 1 1,-6 5 0,-1 1 0</inkml:trace>
  <inkml:trace contextRef="#ctx0" brushRef="#br0" timeOffset="510522">17983 16383 8355,'6'-8'90,"2"0"0,5 5 1,3-1-1,5 3 1,2 1-1,2 0 1,0 0-1,0 0 1,1 0-1,3 0 0,4 1 1474,3 3-1787,1-2 0,-4 4 0,0-1 1,0 1-1,-1 1 0,-2-1 1,-2-2-683,-4 0 0,10 6 0,-8-3 0</inkml:trace>
  <inkml:trace contextRef="#ctx0" brushRef="#br0" timeOffset="510827">19062 15887 8470,'0'-23'0,"0"2"0,0 5 532,0 2-203,-5 2 1,2 5-1,-5 3 1,0 5-1,1 6 236,3 5 1,2 9 0,2 1-383,0 6 0,0-2 0,0 4 0,2 0 0,0 3-105,2 3 0,5 6 0,-4-1 0,1-3-200,-1-3 0,5 4 0,-3-5 1,0-1-317,-3-1 1,1 1-1,-1-4 1,-1-3-785,-1-4 1,-2 1 431,0-2 0,-6-3 0,-1 0 1</inkml:trace>
  <inkml:trace contextRef="#ctx0" brushRef="#br0" timeOffset="515897">18244 16011 8355,'1'-12'47,"2"0"0,1-1 0,-1 1 0,0-1 0,-1 1 0,3 0 0,-3-1 0,0 1 0,-1-1 0,2 1 323,1 0 1,-1 1 0,-7 2 0,-5 5 0,-2 3-312,-1 1 0,-1 5 1,1 5-1,-2 6 0,-1 8 1,-1 5 20,0 3 0,3 2 0,0 6-46,1 1 1,-1 6-1,2-3 1,3 0-111,4-2 0,3-8 0,1-2-24,0-2 1,7-6 0,4-8 0,5-3 0,3-5 56,3-4 0,2-4 1,1-4-1,-2-6 25,-2-5 1,2-4 0,-4-6 0,1 0 14,-4 0 1,1-5 0,-3-3 0,-3-2 18,0 2 0,-6-5 0,-1 3 0,-2 2-10,-2 2 1,-2-3 0,-2 7 0,-4 2 125,-3 3 1,-7 8 0,-1 1 0,-2 4-6,0 4 0,5 2 0,-4 7 0,1 6 73,0 5 0,4 4 0,-2 9-166,3 5 1,3-3-1,3 10 1,4 0-1,3-1-60,1-1 0,0 4 1,1-2-1,3-5 15,4-4 1,8-5 0,1-3 0,3-3 20,2-8 0,1-1 0,3-7 0,1-2 62,-3-5 1,4-4 0,-9-6 0,-1 0-66,-5-4 1,-1-2 0,-5-6 0,0 0-66,-3 0 0,-3-3 0,-1-3 0,-1 1 25,-3 0 1,-3 1 0,-6 4 0,1 1 40,0 4 1,-5 3 0,1 8 0,-1 2 76,-1 1 0,3 3 0,-4 8 1,1 4-96,3 6 0,1 5 0,3 6 0,3 1-302,3 2 1,4 9 0,1-4-1,1-1-220,4-1 0,6-3 0,6-5 0,1 1-700,0 0 683,4 0 0,-2-6 0,4-1 1</inkml:trace>
  <inkml:trace contextRef="#ctx0" brushRef="#br0" timeOffset="516527">17921 15466 8355,'-8'-4'71,"1"-2"725,2-1-624,1 4 0,5-6 1,3 5-1,4 1-71,3 2 1,3 1-1,3 0 1,2 0-17,0 0 0,3 1 0,-4 2 0,0 2-327,0 2 0,0-3 0,-4 4 1,0 1-520,-3-2 0,-2 4 325,4-3 0,-5 2 1,-1-1 39,-2-1 0,-2-3 407,-7 3 1,-3-1 0,-5 2-1,-1-2 50,1-1 1,-1 3-1,1 0 1,0 2-30,-1 1 0,-3 1 0,-1-1 1,2 0-66,1 1 1,2-5-1,1 0 1,1 2-8,2 1 0,5 1 0,-1 1-87,3-1 1,-5 1-1,-1-1 1</inkml:trace>
  <inkml:trace contextRef="#ctx0" brushRef="#br0" timeOffset="516762">18293 15577 8596,'-8'4'0,"1"2"0,0 1 0,1 3 0,-4 1 0,-1 1 0,-3 2 0,-1 1 0,-3 3 40,-1 1 0,2 2 0,-4 4 0,-1 1-796,-1 3 1,-7-3-1,-2 4 1</inkml:trace>
  <inkml:trace contextRef="#ctx0" brushRef="#br0" timeOffset="521486">16818 13159 7866,'0'-13'0,"0"1"0,0 0 0,0-1-1,0 1 1,5 4 0,5 1-1,4 1 1,2 3 0,1 2-1,-1 1 1,2 0 0,1 0-1,3 0-12,2 0 0,-4-4 0,1 0 1,1 0-72,2-2 0,0 3 0,0-3 0,-2-1 0,-3 1-105,-1 1 1,-1-4 0,-5 5 95,0 1 1,-3 2 0,-2 2 133,-2 4 0,-2 6 0,-6 8 0,-1 3 160,1 4 1,-2 7 0,1 0 0,1 3-417,1 1 0,2 1-124,0-1 0,0 0 0,0 0 0</inkml:trace>
  <inkml:trace contextRef="#ctx0" brushRef="#br1" timeOffset="525108">18963 12514 28743,'0'-18'-8264,"0"4"7575,0-2 0,0 6 1,0 6-1,0 7 659,0 10 0,-11 14 1,-3 4-1</inkml:trace>
  <inkml:trace contextRef="#ctx0" brushRef="#br1" timeOffset="526367">23292 12204 30585,'-7'-6'-5278,"3"-2"2787,2-3 1,4 3 649,2 0 1669,3 5 445,5-8 1,0 4 0,1-6 0</inkml:trace>
  <inkml:trace contextRef="#ctx0" brushRef="#br0" timeOffset="526630">23056 12129 7332,'-4'-5'0,"8"-2"0,11-1 0,9 1 0,7 0 0,9 2 0,10-2 0,6 1 0,6 1 0,4 2 0,5 1 0,2 2 0,1 2-400,-1 2 1,-7 3-1,2 5 1</inkml:trace>
  <inkml:trace contextRef="#ctx0" brushRef="#br0" timeOffset="528128">17574 17884 8355,'8'-4'-1578,"1"0"1279,-7-6 501,4 9 166,-6-5-296,0 6 1,1-4 0,3-1 0,5-2 0,4-3 0,7-1 54,5-1 1,13-6-152,4-3 1,11-2 0,11-2 0,7 0-11,6 0 0,8 1 1,-3 0-1,5 2 23,4 1 1,1 6 0,5-3 0,-4 2-217,0-1 1,-2 2 0,-6 7-1,-3 2 19,-8 1 0,-11-2 0,-8-5 1</inkml:trace>
  <inkml:trace contextRef="#ctx0" brushRef="#br0" timeOffset="552706">17090 1253 8323,'-5'-7'185,"4"1"1,-4 6-62,10 0 1,1 6 0,7 1 0,-1 1-1,1 0 1,-1 2 0,2 1 0,1 0-135,2-3 0,3 3 0,-2-3 0,0 3-487,0 2 0,-2-1 0,-3 1 0,-1-2-183,1-3 0,-1 2 537,0-6 1,-5 5-1,-1-2 1</inkml:trace>
  <inkml:trace contextRef="#ctx0" brushRef="#br0" timeOffset="553374">17289 1141 8355,'1'-8'-293,"2"-1"1,3 1-1,-1 0 338,1 0 0,-1 1-15,-1-1 1,-1 2 194,5 6-114,-5 0 0,1 6 0,-7 2 0,-2 3-10,-2 1 1,-1 6 0,-6 3 0,-1 4-37,-2 4 0,-5 1 1,1 6-1,-2 0-92,-2 2 1,2 2 0,1-3 0,2 0-94,3 1 1,0-8 0,5-4 0,1-5-459,2-3 1,4-2 203,5-3 1,5-1-1,2 1 1</inkml:trace>
  <inkml:trace contextRef="#ctx0" brushRef="#br0" timeOffset="554400">18120 893 8355,'0'-19'-568,"0"2"455,-6 9 0,4 6 55,-7 7 1,5 4-1,-4 0 1,-2 2-1,-1 1 1,-1 0 156,-1 1 1,1 5 0,0 1 0,-1 0 0,-1-1 0,-1-1 0,-1-1 0,1 1-16,1 1 1,1-5 0,1 4 0,0-3-63,-1-2 0,1-4 0,1 1-68,2 0 98,-2-3 0,11-1 1,2-5-1,7 0-9,7 0 1,2 0 0,-3 0 0,3 0-46,1 0 1,2-4 0,2 0-1,-1 1-105,-1 2 1,-2 1 0,3 0 0,-3 0-277,-1 0 1,-3 1 0,-5 2-1,-3 3 117,-2 1 0,5 1 0,-3 4 1</inkml:trace>
  <inkml:trace contextRef="#ctx0" brushRef="#br0" timeOffset="554601">17884 1463 8355,'-5'-6'160,"3"-5"0,0 4 0,4 0 0,7 1 0,2 2 0,1 0-147,0 1 0,5-2 0,1 1 0,0 1 0,1 3 0,0 3 0,2 2-931,-2 2 0,5 1 0,-5 5 0</inkml:trace>
  <inkml:trace contextRef="#ctx0" brushRef="#br0" timeOffset="555261">18690 781 8355,'0'-12'29,"0"0"1,0 3 0,0 1 0,0-2 0,0-1 639,0-1 1,0 4-202,0-1-489,0 7 0,-4 2 1,-1 8-1,-2 4 37,-3 5 0,-1-2 0,-1 7 1,-1 3-1,1 2 42,0 1 1,0 2-1,3 1 1,2 0-66,1 4 0,2-5 1,4 0-1,0-2-138,0-3 1,3 1 0,5-11 0,9-4-264,5-5 0,8-6 1,3-6-339,3-6 1,12-6-1,3-7 1</inkml:trace>
  <inkml:trace contextRef="#ctx0" brushRef="#br0" timeOffset="558334">19521 980 8355,'0'-20'0,"0"4"-167,0 2 0,0 2-312,0-1 0,4-3 691,1-1 0,0 1 1,-2 3-1,2 2 0,1 2 1,-1 0-121,-2 0 1,4 2 0,1 0 0,3 1 0,2 4-1,-1 0 1,1 2-80,-1 0 0,4 0 1,1 0-1,-2 0-185,-1 0 1,-2 6 0,1 1 56,-1 0 0,-1 4 0,-1-4 0,-3 1 9,-2 0 0,5-4 0,-2 3 1,3 0-84,2 0 0,0-4 166,4 1 1,1-3 0,2-2 0,-3-3 29,-3-5 1,-2 2 0,2-2 0,1-4 17,2-2 0,3-1 1,-3 3-1,-2 1 20,-1 0 0,2 3 0,1 2-80,-2 2 1,-1-3 0,-2 3 11,1 3 0,-1 6 0,0 3 0,-1 1-50,-2 0 0,2-1 0,-4 3 0,1-2 28,0 2 0,0-5 1,5-1-14,-1-2 1,1 2-1,-1 0 1,0-1-1,1-2-142,-1-1 0,1-5 0,-1-2 1</inkml:trace>
  <inkml:trace contextRef="#ctx0" brushRef="#br0" timeOffset="558575">20253 583 8355,'-11'-10'100,"3"-2"0,4-2 1,8 6-1,4 4 0,4 4-8,5 4 0,-2 3 0,4 5 1,1 1-1,-2 0 0,1 2 1,-1 3-355,0 2 1,-2 0-1,-3 5 1,-2-1 130,-3-4 0,-3 8 0,-6-3 0,-3 1-465,-4 0 0,-7 4 344,-2 3 1,-11-2-1,2-1 1</inkml:trace>
  <inkml:trace contextRef="#ctx0" brushRef="#br0" timeOffset="560226">21258 583 8355,'7'-12'-267,"-2"3"1,-5 1 0,1 0 0,2-1 0,3 3 0,1 0 454,2 3 1,-2 6-1,1 3 1,2 0-1,1 4 1,3 2-1,1 4-217,2 0 0,0 5 1,-1-5-1,0 1-94,-1 1 0,3-4 1,-1 2-1,-2-2-84,-1-2 1,-2-3 0,2-1-191,2 2 1,-2-4 314,3 3 1,-4-7 0,0 4 0</inkml:trace>
  <inkml:trace contextRef="#ctx0" brushRef="#br0" timeOffset="560533">21493 558 8355,'0'-12'-541,"0"-1"1,2 2 800,2 3 1,-1 2-142,5 6 0,-5 2 1,1 3-110,-3 8 1,-6 1-1,-4 6 1,-3 2-55,-5 2 1,2 5-1,-4 1 1,0 0 12,-1 1 0,5 2 0,-1-4 1,2-2-511,1-1 0,1 5 0,0 0 0</inkml:trace>
  <inkml:trace contextRef="#ctx0" brushRef="#br0" timeOffset="561035">21878 695 7138,'0'-13'125,"9"6"0,4 2 0,2 1 0,3-2 0,1 1 0,2-1 0,-2 2-192,-1-2 1,3 5-1,-3-3 1,0 3-1,-1 1 1,-1 0-404,-3 0 0,5-6 0,2-1 0</inkml:trace>
  <inkml:trace contextRef="#ctx0" brushRef="#br0" timeOffset="561304">22027 508 8004,'-6'-6'0,"-2"1"0,-2 5 0,2 5 71,4 3 1,2 7 0,2 2-1,0-1 1,0 1-99,0-1 0,0 6 0,0-1 0,0 2-194,0 2 0,0 4 0,0-1 0,0-4-881,0-2 968,0-1 1,0-2-1,0-1 1</inkml:trace>
  <inkml:trace contextRef="#ctx0" brushRef="#br0" timeOffset="561951">22399 819 8355,'-4'-9'-781,"-1"1"1,1 4 823,4-4 1,0 3 0,0-3 0,2 0-6,2 1 1,-1-4 0,3 3 0,1-3 31,0-2 0,0 1 0,3 0 0,-2-1 0,2-1 42,1-2 1,-3 1 0,0-6-112,2-1 0,1 3 1,1-1-1,1 1 1,-1 1-1,-1 0-473,-3 3 388,3-4 1,-9 5-1,2-3-55,-3 4 0,-2 6 142,-3 3 1,-3 2-1,-6 4-4,1 2 0,4-1 52,0 5 0,1 0 1,-2 4-1,5 1 0,4-1-14,4 1 1,3-6 0,6-2 0,-1-1 6,0 0 0,1 2 0,-1-3-61,1 1 0,-1 5 1,0 0-1,1 0 8,-1 0 1,-3 0-1,-3-3 1,0 1-70,-3 2 0,-2-2 0,-1 1 68,0 2 0,-4 1 0,-2 2-25,0-1 0,-3 0 0,-3-1 0,-1-1 0,1-3-102,0-2 1,-1 5-69,1-2 0,-1-2 0,1-1 1</inkml:trace>
  <inkml:trace contextRef="#ctx0" brushRef="#br0" timeOffset="562250">22982 508 8856,'5'-12'0,"3"1"0,3 1 0,2 2 0,-1 0 0,1 0 0,0-1 0,2 1 0,3 0 0,0 1 0,0 1 0,-1 4 0,-1 0 0,1 2-781,-2 0 1,-7 11-1,-2 3 1</inkml:trace>
  <inkml:trace contextRef="#ctx0" brushRef="#br0" timeOffset="562542">23056 620 8355,'5'-7'90,"-2"0"1,5 3 0,2-3 0,3-1 0,2 0-140,1-2 1,2 5-131,-1 0 0,-4 3 0,4-1 0,-3-1-387,-2 1 1,6 2-1,1 1 1</inkml:trace>
  <inkml:trace contextRef="#ctx0" brushRef="#br0" timeOffset="563038">23750 260 8355,'0'-12'-837,"0"0"933,0-1 0,0 1 0,0-1 247,0 1 0,0 4 0,-1 1-242,-3 1 1,1 2-1,-5 4 1,-2 2-1,-1 2 1,-1 4 0,-1 3 83,1 1 0,-4 2 0,-2 1 1,0 3-133,0 2 0,0-4 0,3 5 0,-2 1-4,2 1 1,1-2 0,2 0 0,1-1 9,3 0 1,2 2 0,7-4 0,4-1-115,3 1 0,4-1 0,6-5 0,6-1-358,3-2 0,12-4 0,-1-5 0,4 0-640,0 0 483,5 0 1,-3-11-1,6-3 1</inkml:trace>
  <inkml:trace contextRef="#ctx0" brushRef="#br0" timeOffset="564450">21704 1687 8355,'-8'0'-596,"0"0"444,-1-6 1,1 5 323,0-3 1,5-3-1,-1-1 1,2-3-1,4-2-160,2 1 0,3-1 0,5 1 0,1-2 0,-1-1-8,1-2 0,-1-5 0,0 3 1,1-2-1,-1 2 0,1 1 0,-1 2-445,0-2 336,-5 4 0,0-3 1,-4 8-219,1 1 1,0 3 0,-5-1 246,-3 0 1,-3 2 0,-6 5 74,1 3 0,0 3 0,-1 6 75,1-1 1,5-4-1,3 1 1,2 0 28,2 2 0,0-2 0,0-1-90,0 1 0,2 1 1,2 0-1,4-3-12,3-2 1,2-1 0,-1-2 0,0 0 11,1 3 0,-1-1 0,1-3 43,-1 3 0,0-2 0,1 3 36,-1 1 1,-5-4-1,-3 7-75,-2 0 0,-4-2 0,-1 1 1,-2 2-155,-2 1 0,-3 2 0,-5-1 1,-1 0 33,1 1 1,1-1 0,1-1 0,2-1-359,3-2-64,-3-5 525,10 2 0,-5-10 0,6-2 0</inkml:trace>
  <inkml:trace contextRef="#ctx0" brushRef="#br0" timeOffset="564804">22188 1339 8355,'-13'-5'235,"5"2"697,0-5-769,5 5 1,3-2-1,8 3 1,3 0-243,2-3 0,5 1 0,2 4 0,2 0-28,-1 0 0,3-4 0,-5 0 0,1 1-189,1 2 0,-6 1 0,2 0 0,-5 1 129,-3 3 1,0-1 0,-5 5-1,-1 2 98,-2 1 0,-1 1 0,0 2 87,0 3 1,-5-2 0,-3 4-1,-3-1 1,-2-3-10,1-1 1,-1 3 0,1 1 0,0-1-170,-1 1 0,5-1 0,0-5 1,-1 1-716,3-1 810,-5-5 0,4 4 0,-6-4 1</inkml:trace>
  <inkml:trace contextRef="#ctx0" brushRef="#br0" timeOffset="565063">22597 1426 8355,'0'-5'-429,"-1"3"402,-3 5 0,1 7 1,-5-3-1,-2 1 2,-1 0 1,-2 0-1,1 5 1,0-1-53,-1 1 1,1-1-1,-1 2 4,1 2 1,1-2-1,1 3 1,2-3-295,-2-2 0,-1 0 0,-1 1 1</inkml:trace>
  <inkml:trace contextRef="#ctx0" brushRef="#br0" timeOffset="565535">22858 1178 8355,'-12'-8'204,"3"1"99,1 2 0,-1 0 79,-3 5 1,4 7-440,-1 6 1,2 3-1,-1 5 1,3-3 58,-1 0 1,5-3 0,-3 4 0,2-1-11,2-3 1,0 3 0,2-1 0,2-3-38,4-5 0,3 1 1,2-5-1,0 1 67,4-1 1,-3-1-1,4-5 1,-1-3-70,4-4 1,-2-3-1,1-2 1,-1 1-33,0-1 0,-4-3 0,2-2-13,-3-1 1,-7 4-1,-2-3 1,-1 1-1,-1 1-9,-4 0 1,-5 3-1,-8 2 1,-2 2-264,-5 5 1,-6 3-1,-5 1 1,-3 3 81,-3 5 1,-2 6-1,3 10 1</inkml:trace>
  <inkml:trace contextRef="#ctx0" brushRef="#br0" timeOffset="574938">21258 434 6571,'-6'-11'0,"-2"3"0,-2 2 0,1 2 0,0 0 0,0 1-65,-2 2 0,2 1 0,1 0 0,0-2 134,1-2 1,1-3 0,8-5 0,1 0-46,1-1 0,5 5 1,0 0-92,2-2 64,-5 5 0,-7-1 0,-10 6 51,-4 0 1,-3 1 0,3 4 0,-3 1 1,-1 1 1,-1 4 0,-2-2 0,3 0-9,1 0 1,-3 3 0,5-1 0,1 4-1,1 0 1,3 3 0,1 0 0,3 0-37,2 0 0,1 8 0,4-1 1,0 3-1,0 2 1,0 2 0,0 5 0,0 0-12,0 0 0,0 4 0,0 1 0,0-2-6,0-2 1,0 2-1,0 0 1,0-2 0,0-3 1,0 8 0,0-7-1,1 0-2,3-2 0,3-1 1,6 4-1,-1 1 10,0-1 1,1-4 0,-1 0 4,1 1 1,0-3-1,3-2 1,1-3 23,3-1 0,-1 4 0,3 0 1,-1-2-1,1-1-77,1-1 0,-2 0 1,0 0-1,-1 0-14,0-1 1,2 1 0,-6-1 0,1-4 17,1-3 1,-5-3-1,5-2 1,-1 0 50,-1 1 1,5-2-1,-3-2 1,0-2 25,0-1 0,4-1 1,-2-2-1,2 1 5,-1-1 0,7 0 0,-3 0 0,1 1-25,0-2 0,4 0 0,3-2 0,3-2-22,1-2 1,2-3 0,1-5-1,3 0-6,1-1 1,-3 1-1,3-2 1,0 0-30,0 2 1,-2-3 0,2 8 0,-2-2-48,-2 1 1,-1 5-1,-3-1 1,-2 3 38,-1 1 1,-5 0 0,1-1-1,-3-2 31,-1-1 0,0 0 1,-1 2-1,3-2 127,2-4 0,-2-3 0,5-2 1,0 1 40,-1 0 1,2-1-1,5 1 1,-1-1-24,0 1 0,0 4 1,0 1-140,1 1 1,-1 1 0,0 2 0,0-1-1,0 1 15,1 2 0,-5-1 1,-2 0-1,0-4-124,-4-1 0,4 3 0,-3-4 1,0-2 169,-2-1 0,-1-3 0,0-1 1,1-1 33,3 0 0,-3-3 0,3-1 0,-3-3-55,-1 3 1,1-4-1,2 4 1,1-2-23,-2 1 0,4-2 0,-2 2 0,-2-3-78,-1 0 1,-1 3 0,0-1-1,0-1 54,0-1 0,-1-8 1,0 8-1,-2-3 53,-2 1 0,1-3 0,4-1 1,0 0-1,0-1 1,-1 1-1,1 2 1,0 0-48,0 0 0,-2 2 0,-2 1 0,-5 2-57,-2 2 1,-1-1-1,-2 4 1,-3 0 41,-4 0 0,-3 0 0,-3 3 0,-5-3 68,-6-1 1,-2 2 0,1-3-1,-1-1 48,-1 2 0,-1-5 0,3 4 0,-1-4 36,-1-1 0,-1 0 0,5 1 0,-1-1 11,1 0 1,0-4-1,-1 0-113,1 2 1,1-1 0,1-1 0,3-4 0,0-3-47,0-1-602,5 0 0,-9-6 0,4-1 0</inkml:trace>
  <inkml:trace contextRef="#ctx0" brushRef="#br0" timeOffset="575214">22151 0 8355,'-65'19'0,"-1"6"0,0 5 0,-3 2-419,-6-2 1,10-5 0,-3-1 185,0-4 1,-6 7-1,2-5 1,2 0 147,1 1 0,3 0 1,4 1-1,1-3 165,3-5 1,7-4-1,7-2-165,1-2 1,2 1-1,4 3 1</inkml:trace>
  <inkml:trace contextRef="#ctx0" brushRef="#br0" timeOffset="587198">18703 12626 6307,'12'0'-191,"6"5"0,1 2 0</inkml:trace>
  <inkml:trace contextRef="#ctx0" brushRef="#br0" timeOffset="587631">20538 12551 8355,'0'-12'-414,"0"-1"0,2 1 0,0 0 0,4 1 511,1 2 1,-3 2 0,4 5-240,2-3 1,-3 3-1,0 6-67,-2 4 1,5 3 0,-3 2 0</inkml:trace>
  <inkml:trace contextRef="#ctx0" brushRef="#br0" timeOffset="600151">19472 682 7935,'0'-12'0,"0"-1"-421,0 1 492,0 5 1,0 3 0,0 8 6,0 4 1,0 3 0,-2 3 0,0 3 0,-4 3-31,-1 4 1,0 1 0,-2-1-81,0 1 0,1 0 0,-4 0 0,1-2 61,2-2 0,-2 1 0,4-4 0,-1-2-225,0-2 0,5 1 176,-1-6 0,4-4 0,4-1 0,4-2-20,3-2 0,7-6 1,4-1-1,5-1-40,2 0 0,9 4 0,-1-3 0,2 1 30,0 3 0,-1 3 0,2 4-306,1 5 1,1 2-1,-5 1 1</inkml:trace>
  <inkml:trace contextRef="#ctx0" brushRef="#br0" timeOffset="600989">20836 1426 6512,'0'-8'729,"0"0"1,0 4-136,0-5-483,0 7 1,0-3 0,-1 10-26,-4 3 0,3 3 0,-7 1 0,1 1-29,1-1 0,-4 0 0,3 1 0,-3-1-59,-1 1 1,-1-1 0,1-1 0,-1-1-1,1-2 0,-2 0 0,-1 3 0,-3-1-29,-1-2 1,2-1 0,-3 3 0,-4-2-53,-3 2 0,-2-1 0,-6 1 0,-2-2 50,-2 2 1,2 0-1,-7-1 1,0-1 17,0 2 1,-2 1 0,-5 2-1,0-2 1,-1-2 39,0-1 0,-1 1 0,-5 3 13,5 1 0,-2-2 0,1-2 0,0-2 9,-1-1 0,4-2 0,-4-4 0,3 0-63,2 0 1,-2 0 0,6 0 0,-1 0-3,2 0 0,1 0 0,4-2 0,-2 0 4,2-3 0,6 1 0,2 4 0,2 0-27,2 0 1,4 0 0,3 0-1,4 0-231,4 0 0,0 0-1068,1 0 218,5 0 1079,1 0 0,6 0 1</inkml:trace>
  <inkml:trace contextRef="#ctx0" brushRef="#br0" timeOffset="601664">18901 1798 8355,'-11'-12'-405,"3"0"0,1 1 377,3 2 1,2-2-1,-2 3 1,3-3 306,1-1 0,0-1 33,0 1-217,0-1-30,0 6 0,0 3 0,0 8 0,0 6-33,0 5 0,0 0 0,-1 5 9,-4-2 0,4 6 1,-4-2-1,0 0 0,1 2 1,0-1 99,-1 2-128,3 0 1,-3-4-1,5-2 1,-2-1 0,0-3-1,-3-1-42,3-2 1,0-4-54,2 1 8,0-7 1,0 3-8,0-10 1,0 3-1,0-7 1,0 0 0,0-2 26,0-2 1,0 1-1,0 0 53,0-1 0,0-3 0,0-1 0,0 2 0,0 1-20,0 2 0,0-5 1,0 1 78,0 1 1,0 1 0,0 1 0,0 1 0,0 0-59,0-1 1,0 5 0,0 0-80,0-2 0,6 4 0,1 1 0,1 1-121,0 0 0,1 0 84,3 4 1,5-5-1,0 1 1,3 1-1,2 1-754,1-2 693,8 2 0,0-9 0,6 4 0</inkml:trace>
  <inkml:trace contextRef="#ctx0" brushRef="#br0" timeOffset="612464">15491 18343 8355,'-16'-21'-131,"3"2"0,3 1 0,3 3 0,4 1 0,2 2 0,1-1 120,0 1 1,7 4-1,5 1 1,8 0 0,4 1-1,5 0 1,6 0 0,6-1 162,9 0 1,9-1 0,11-4 0,7 1 0,13 0-1,9 0-113,-46 4 0,2 0 0,2-1 0,1-1 0,3 2 1,0-1-1,2-1 0,0 0-117,3-1 0,1 1 0,1 1 1,0-1-1,3-1 0,1 0 1,3-1-1,-1 0-42,2-1 0,0 0 1,5 0-1,0-1 1,-3 2-1,0-1 0,2 1 1,-1 0 111,-4 0 1,1 1 0,4 1 0,-1-1 0,-7 0-1,-1-1 1,0 3 0,0 0 13,0 1 1,0 0 0,-5 1 0,-1 0 0,-4-1 0,-1 0 0,-5 0-1,-1 0-44,44-5 1,-6-4 0,-19 8 0,-9-1 54,-12 0 0,-11 0 0,-12 3 1,-8-1-141,-6-2 0,-8 2 0,-3-2 0,-1 1-217,1 1 1,-3-4 8,3 3 1,2 1 330,-2-1 0,-4 2 0,-4-3 0,4-4 0,7-1 0,7-2 0</inkml:trace>
  <inkml:trace contextRef="#ctx0" brushRef="#br1" timeOffset="613093">19571 15441 27475,'8'-32'-5000,"0"3"3454,2 3 1928,-4 7 1,5 6-1,-4 12 1,-1 8 0,-1 9-1,-4 8 1,-1 6-883,0 7 0,0 8 1,-1 10-1,-2 5 216,-1 5 1,-6 9 0,3 2 0,-1 7 138,0 1 0,5 12 1,1-45-1,0 0 1,1 0-1,0-1 33,1 49 1,0-46 0,0-1 0,1-2 0,0 1 0,0-1 0,2 0-385,5 47 1,4-4 0,4-13-1,0-1 198,-1-3 0,0-2 0,1-11-283,0-2 0,-1-3 0,-5 0 1,-3-6-1,-2-5-3109,-2-6 3520,-1-2 1,-13-7-1,-3-2 1</inkml:trace>
  <inkml:trace contextRef="#ctx0" brushRef="#br0" timeOffset="613856">19596 15131 8355,'-18'0'-243,"4"0"0,-14 4 0,4 2 0,-4-1 0,-2 1 0,-3-4 1,-3 0-1,-1-2 0,-2 0 252,-2 0 1,1 0 0,-6 0 0,-1 0 0,-1 0 0,-1-2 0,-2-2 21,-3-4 1,2 2-1,-8 1 1,-2 1-1,-4-2-41,-3-1 1,0 5-1,-7-4 26,-3 1 1,-7 3-1,5-2 1,-3 3-36,-4 1 1,-6 0 0,2 0 0,-1 0 0,-1 0 12,1 0 0,2-2 0,-3 0 11,2-3 1,-3 0 0,4 2-1,0-2-13,-2-2 0,5 4 1,-4-1-1,1 2-20,0 2 0,41 1 0,-2 1 0,0 1 0,-1 1 0,-1 2 0,-1 2 3,2 0 0,-1 2 0,-7 1 0,1 3 1,4 0-1,0 1 0,-1-1 0,0 0-40,-1 1 1,1 1 0,1-1 0,1 1 0,-2 2 0,1 0 0,0 0 0,0-1 62,2 0 0,1-1 1,-2-2-1,2-1 1,-42 18-1,0-2 2,4 0 0,-3 0 1,13-5-1,5 1 20,7 0 1,7-2 0,4-2 0,7-4-15,9-4 1,2-2 0,11-1 0,3-3 9,4-2 0,9-2 1,9-7-16,3-4 1,12-3 0,4 0 21,3 2 0,4 3 0,-4 3-23,1-1 0,-2 4 0,3 4 0,2-4 0,2-7 0,1-7 0</inkml:trace>
  <inkml:trace contextRef="#ctx0" brushRef="#br1" timeOffset="614299">14548 15615 27245,'-1'13'-5987,"-4"4"5532,4 2 1,-9 13 0,6 5 130,2 7 0,-1 10 1,0 4-1,-3 5 184,0 7 0,3 9 1,-1 13-1,2 2 0,2-3 1,0 1 11,0-41 1,0-1 0,0 45-1,1-44 1,0 0-4,3 44 0,-1-7 0,3-2 0,1 2 35,0 0 1,-4-5 0,1-6 0,-2-7-845,-2-8 0,0 4 1,0-4-1,0 0 731,0-2 0,0-5 0,0-6 0,0 1-54,0 0 1,5-8-1,3-3 1,5-6 56,3-3 1,9-1 0,8-5 0,4-4-140,5-3 0,7-5 0,12-3 152,8-5 1,4-4 0,12-4-1,6-5 1,3-2-8,2-1 0,-42 6 0,0-1 0,-3 1 0,0 0 29,1 0 1,-1 0-1,1-3 1,1 0-1,59-11 1</inkml:trace>
  <inkml:trace contextRef="#ctx0" brushRef="#br0" timeOffset="620462">13853 5928 7882,'20'-11'0,"6"-4"0,8-4 0,8 0 0,2 1 0,4 2-150,4 3 1,9-5-1,12-2 1,11 0-1,6 1 1,6-1-102,-45 10 1,0 1 0,41-6 0,12-3 0</inkml:trace>
  <inkml:trace contextRef="#ctx0" brushRef="#br0" timeOffset="625852">20836 2902 8355,'-12'-5'-230,"-1"-4"0,2-2 1,1-1-1,2 0 1,-1-2 146,-2-3 1,-2 2 0,1-4 0,-1 1 0,1 3 0,0 1 0,-1 2 118,1-1 1,-5 1 0,-1-1 0,0 2-1,-1 3 1,0 4 0,-5 3-11,-3 1 1,1 1 0,-5 3-1,1 6 1,-3 3-41,-3 4 1,-7 6-1,-2 1 1,-3 3-4,-2 1 1,-1 4-1,-1 1 1,-3 4 19,-2 4 0,3-2 0,-2 5 0,1 0 23,2 2 0,-3 10 1,-1-2-1,-1 6 77,1 7 1,4 1-1,1 7 1,5-1-38,6 1 0,9-5 0,7 2 0,9 2-10,6 3 0,4 2 1,8-3-1,2-2-48,4-4 1,14 7 0,7-13-1,7-2-8,5 0 0,3-11 0,9-3 1,3-5-13,6-7 0,6-6 0,2-11 0,7-5 22,3-4 0,6-8 0,-5 1 0,2-6-56,-1-5 1,-4-7-1,-1-4 1,-6-3-15,-4-5 1,-5-1 0,-5-1 0,-4-5 25,-6-1 0,-5-8 0,-4-3 0,-3-2 25,-2-1 1,2-2-1,-6-3 1,-2-4-11,0-3 1,-4-8 0,-2-5 0,-3-6-46,-1-1 1,-3-9 0,1 2 0,-4-4-67,-2-5 1,-7 5-1,3 1 1,-4 4 31,-1 5 1,-11-4-1,-7 3 1,-8-1-25,-7 2 0,-9 3 1,-4 10 114,-7 7 0,-9 0 0,-7 6 1</inkml:trace>
  <inkml:trace contextRef="#ctx0" brushRef="#br0" timeOffset="626695">22585 4750 8355,'18'-37'-118,"1"-3"1,6 4 0,-1 9-158,1 7 1,4 6 119,0 2 95,6 5 1,-8 0-1,6 5 1,4-4-1,6-1 1,10-3 0,6-2 4,8-4 1,8 0 0,6-4 0,7-1 0,6-1 0,-45 11 0,0 0 48,-1 0 1,2 0-1,3-3 1,1 0 0,-2 3-1,-1-1 1,2-2 0,1 0-1,-1 0 1,1 1-115,0 0 1,0 0 0,-5 0-1,1 1 1,60-13 0</inkml:trace>
  <inkml:trace contextRef="#ctx0" brushRef="#br0" timeOffset="626947">22771 4812 8355,'-7'-16'-617,"1"0"1,23-18 392,8 5 1,13-5-1,9 2 1,5-1 302,6 0 1,24-6 0,-37 17-1,2-1 1,4-1 0,1-1 74,4 1 1,1-1-1,0 0 1,1 2-1,4-1 1,1 1-1,2 1 1,1 1-188,1 1 1,0 1 0,2-1-1,1 2 1,-4 3 0,0 2-1,0 1 1,0 1-456,-1 1 1,-1 2-38,0 3 1,0 2 0,-10-1 0,-1 2 0,57 2 0</inkml:trace>
  <inkml:trace contextRef="#ctx0" brushRef="#br1" timeOffset="723990">16483 11075 28313,'7'-20'-1229,"-2"-1"0,-1 0 0,0 1 0,-1-1 1,0 0-1,0 2 0,-1 4 0,-3 5 343,-6 6 0,-5 3 1,-5 2-1,-5 5 1,-4 5-1,-4 5 242,-2 3 0,0-2 1,-2 2 389,1-1 1,5 0-1,1-3 1,3 3 145,4 1 0,3-2 1,-2 2-1,1-1 36,3-3 0,1 6 0,3 2 0,1 5 0,3 1 8,2 1 1,1-2 0,5 5 0,2 0-552,1-1 1,6 3 0,-2-1 0,3 1 615,1 3 1,-3 3-1,-3 0 1,0 1-18,-3 0 1,-2-2-1,-2 7 1,-2 1 25,-1 1 1,-7 7 0,0-6-41,-4 1 0,-2-2 0,3-3 0,-2-3 26,-5-1 0,-1-3 1,0 2-1,1-1 1,-1 0 19,-1 1 0,4 1 1,1-6-1,1-2-3,1-1 0,0-4 1,7 3-1,0-2-3,0-2 0,3-1 1,2 1-1,3 1-2,1-2 0,1 5 0,3 1 0,5 1-8,2 0 1,5 1-1,2-2 1,1 3-6,3 1 1,2 1 0,1-1 0,-1 0 3,1 0 0,-1-4 0,-2 0 0,-3 2 0,-1 1 1,-3 1 0,-5 0 32,-2 0 1,-5 1-1,1-3 1,-1 1-1,1-1-32,4-1 0,-1 3 0,1-6 1,2-1-52,1 0 0,1-1 0,1-4 1,-1 1-32,0 3 0,2-3 0,1 3 1,2-3 21,-2-1-83,4 0 1,6 5-1,7 2 1</inkml:trace>
  <inkml:trace contextRef="#ctx0" brushRef="#br0" timeOffset="724228">17090 13965 8355,'0'-16'-529,"0"-1"0,0 5 0,2 6 270,2 5 1,8 9-1,8 11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customXml" Target="../ink/ink11.xm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customXml" Target="../ink/ink14.xml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7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9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0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1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6150: Lecture 25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Duality and Applications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98880" y="365760"/>
              <a:ext cx="18360" cy="4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440" y="355320"/>
                <a:ext cx="3960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147741" y="1626469"/>
                <a:ext cx="4848513" cy="2957696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min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741" y="1626469"/>
                <a:ext cx="4848513" cy="2957696"/>
              </a:xfrm>
              <a:prstGeom prst="rect">
                <a:avLst/>
              </a:prstGeom>
              <a:blipFill>
                <a:blip r:embed="rId2"/>
                <a:stretch>
                  <a:fillRect t="-2041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997526" y="5181599"/>
            <a:ext cx="7148945" cy="141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Interpretation:</a:t>
            </a:r>
            <a:r>
              <a:rPr lang="en-US" dirty="0"/>
              <a:t>  “length” for every edge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60600" y="1424520"/>
              <a:ext cx="8152200" cy="4326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800" y="1413720"/>
                <a:ext cx="8173440" cy="43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2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solutions to </a:t>
            </a:r>
            <a:r>
              <a:rPr lang="en-US"/>
              <a:t>the dual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34377" y="2217596"/>
                <a:ext cx="3578799" cy="2957696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min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77" y="2217596"/>
                <a:ext cx="3578799" cy="2957696"/>
              </a:xfrm>
              <a:prstGeom prst="rect">
                <a:avLst/>
              </a:prstGeom>
              <a:blipFill>
                <a:blip r:embed="rId2"/>
                <a:stretch>
                  <a:fillRect t="-2041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max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3" y="2291487"/>
            <a:ext cx="4638098" cy="231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51600" y="2085840"/>
              <a:ext cx="8452440" cy="4370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800" y="2075040"/>
                <a:ext cx="8473680" cy="43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8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dual and min cut?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20073" y="1810761"/>
                <a:ext cx="3657598" cy="2957696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min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3" y="1810761"/>
                <a:ext cx="3657598" cy="2957696"/>
              </a:xfrm>
              <a:prstGeom prst="rect">
                <a:avLst/>
              </a:prstGeom>
              <a:blipFill>
                <a:blip r:embed="rId2"/>
                <a:stretch>
                  <a:fillRect t="-2041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3925454" y="1810761"/>
            <a:ext cx="4682837" cy="277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Claim:</a:t>
            </a:r>
            <a:r>
              <a:rPr lang="en-US" dirty="0"/>
              <a:t>  OPT(dual) &lt;= </a:t>
            </a:r>
            <a:r>
              <a:rPr lang="en-US" dirty="0" err="1"/>
              <a:t>val</a:t>
            </a:r>
            <a:r>
              <a:rPr lang="en-US" dirty="0"/>
              <a:t> of min cut between s and 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30200" y="2147400"/>
              <a:ext cx="6884640" cy="2987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9760" y="2136600"/>
                <a:ext cx="6906240" cy="30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2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there be smaller </a:t>
            </a:r>
            <a:r>
              <a:rPr lang="en-US" dirty="0" err="1"/>
              <a:t>frac</a:t>
            </a:r>
            <a:r>
              <a:rPr lang="en-US" dirty="0"/>
              <a:t> </a:t>
            </a:r>
            <a:r>
              <a:rPr lang="en-US" dirty="0" err="1"/>
              <a:t>soln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20073" y="1810761"/>
                <a:ext cx="3657598" cy="2957696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min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3" y="1810761"/>
                <a:ext cx="3657598" cy="2957696"/>
              </a:xfrm>
              <a:prstGeom prst="rect">
                <a:avLst/>
              </a:prstGeom>
              <a:blipFill>
                <a:blip r:embed="rId2"/>
                <a:stretch>
                  <a:fillRect t="-2041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3925454" y="1810761"/>
            <a:ext cx="4682837" cy="277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Theorem:</a:t>
            </a:r>
            <a:r>
              <a:rPr lang="en-US" dirty="0"/>
              <a:t>  OPT(dual) = </a:t>
            </a:r>
            <a:r>
              <a:rPr lang="en-US" dirty="0" err="1"/>
              <a:t>val</a:t>
            </a:r>
            <a:r>
              <a:rPr lang="en-US" dirty="0"/>
              <a:t> of min cut between s and 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33960" y="2651760"/>
              <a:ext cx="8286480" cy="4072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160" y="2641320"/>
                <a:ext cx="8308080" cy="40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2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689602" y="1949306"/>
                <a:ext cx="3094182" cy="2594984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000" dirty="0"/>
                  <a:t>min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endParaRPr lang="en-US" sz="2000" baseline="-25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2" y="1949306"/>
                <a:ext cx="3094182" cy="2594984"/>
              </a:xfrm>
              <a:prstGeom prst="rect">
                <a:avLst/>
              </a:prstGeom>
              <a:blipFill>
                <a:blip r:embed="rId2"/>
                <a:stretch>
                  <a:fillRect t="-18824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526473" y="1561381"/>
            <a:ext cx="5440218" cy="30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Key idea:</a:t>
            </a:r>
            <a:r>
              <a:rPr lang="en-US" dirty="0"/>
              <a:t>  “distance cuts”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 any </a:t>
            </a:r>
            <a:r>
              <a:rPr lang="el-GR" dirty="0"/>
              <a:t>θ</a:t>
            </a:r>
            <a:r>
              <a:rPr lang="en-US" dirty="0"/>
              <a:t>, define S</a:t>
            </a:r>
            <a:r>
              <a:rPr lang="el-GR" baseline="-25000" dirty="0"/>
              <a:t>θ</a:t>
            </a:r>
            <a:r>
              <a:rPr lang="en-US" baseline="-25000" dirty="0"/>
              <a:t> </a:t>
            </a:r>
            <a:r>
              <a:rPr lang="en-US" dirty="0"/>
              <a:t>as vertices at distance &lt;= </a:t>
            </a:r>
            <a:r>
              <a:rPr lang="el-GR" dirty="0"/>
              <a:t>θ</a:t>
            </a:r>
            <a:r>
              <a:rPr lang="en-US" dirty="0"/>
              <a:t> from source</a:t>
            </a:r>
            <a:endParaRPr lang="en-US" baseline="-25000" dirty="0"/>
          </a:p>
        </p:txBody>
      </p:sp>
      <p:pic>
        <p:nvPicPr>
          <p:cNvPr id="7" name="Picture 2" descr="Image result for max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62" y="4231124"/>
            <a:ext cx="4638098" cy="231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437480" y="0"/>
              <a:ext cx="7514640" cy="6094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3080" y="-10800"/>
                <a:ext cx="7539840" cy="61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2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“Average” distance cut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675" y="1533671"/>
            <a:ext cx="4027054" cy="30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 any </a:t>
            </a:r>
            <a:r>
              <a:rPr lang="el-GR" dirty="0"/>
              <a:t>θ</a:t>
            </a:r>
            <a:r>
              <a:rPr lang="en-US" dirty="0"/>
              <a:t>, define S</a:t>
            </a:r>
            <a:r>
              <a:rPr lang="el-GR" baseline="-25000" dirty="0"/>
              <a:t>θ</a:t>
            </a:r>
            <a:r>
              <a:rPr lang="en-US" baseline="-25000" dirty="0"/>
              <a:t> </a:t>
            </a:r>
            <a:r>
              <a:rPr lang="en-US" dirty="0"/>
              <a:t>as vertices at distance &lt;= </a:t>
            </a:r>
            <a:r>
              <a:rPr lang="el-GR" dirty="0"/>
              <a:t>θ</a:t>
            </a:r>
            <a:r>
              <a:rPr lang="en-US" dirty="0"/>
              <a:t> from source</a:t>
            </a:r>
            <a:endParaRPr lang="en-US" baseline="-25000" dirty="0"/>
          </a:p>
        </p:txBody>
      </p:sp>
      <p:pic>
        <p:nvPicPr>
          <p:cNvPr id="7" name="Picture 2" descr="Image result for max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54" y="1690689"/>
            <a:ext cx="4638098" cy="231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36520" y="223560"/>
              <a:ext cx="8907840" cy="6112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720" y="212760"/>
                <a:ext cx="8929080" cy="61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7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 single edge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4200" y="67320"/>
              <a:ext cx="8269200" cy="5697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760" y="56520"/>
                <a:ext cx="8290800" cy="57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2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 proof: Max flow = Min cut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477" y="1829234"/>
            <a:ext cx="8044873" cy="3121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Theorem:</a:t>
            </a:r>
            <a:r>
              <a:rPr lang="en-US" dirty="0"/>
              <a:t>  OPT(dual) = </a:t>
            </a:r>
            <a:r>
              <a:rPr lang="en-US" dirty="0" err="1"/>
              <a:t>val</a:t>
            </a:r>
            <a:r>
              <a:rPr lang="en-US" dirty="0"/>
              <a:t> of min cut between s and t.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Combine with duality [OPT(primal) = OPT(dual)]</a:t>
            </a:r>
          </a:p>
        </p:txBody>
      </p:sp>
    </p:spTree>
    <p:extLst>
      <p:ext uri="{BB962C8B-B14F-4D97-AF65-F5344CB8AC3E}">
        <p14:creationId xmlns:p14="http://schemas.microsoft.com/office/powerpoint/2010/main" val="12175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8946"/>
            <a:ext cx="7886700" cy="39602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Useful to capture cont. opt problems (flows, …)</a:t>
            </a:r>
          </a:p>
          <a:p>
            <a:endParaRPr lang="en-US" dirty="0"/>
          </a:p>
          <a:p>
            <a:r>
              <a:rPr lang="en-US" dirty="0"/>
              <a:t>Useful even for discrete opt, need to do “rounding”</a:t>
            </a:r>
          </a:p>
          <a:p>
            <a:endParaRPr lang="en-US" dirty="0"/>
          </a:p>
          <a:p>
            <a:r>
              <a:rPr lang="en-US" dirty="0"/>
              <a:t>Duality – allows bounding OPT value for an LP</a:t>
            </a:r>
          </a:p>
          <a:p>
            <a:endParaRPr lang="en-US" dirty="0"/>
          </a:p>
          <a:p>
            <a:r>
              <a:rPr lang="en-US" dirty="0"/>
              <a:t>Other applications – game theory, economics, …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40560" y="1562400"/>
              <a:ext cx="7488360" cy="4349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760" y="1551960"/>
                <a:ext cx="7509960" cy="43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4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ideas of 2-player games</a:t>
            </a:r>
          </a:p>
        </p:txBody>
      </p:sp>
      <p:pic>
        <p:nvPicPr>
          <p:cNvPr id="2050" name="Picture 2" descr="Image result for prisoner's dilem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30" y="1912937"/>
            <a:ext cx="4250985" cy="43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10697" y="2457811"/>
            <a:ext cx="2863850" cy="164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“Equilibrium”?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16000" y="2236680"/>
              <a:ext cx="7523640" cy="3764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200" y="2225880"/>
                <a:ext cx="7544880" cy="37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5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16727"/>
            <a:ext cx="7886700" cy="39602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 HW6!   (grading delays, end of </a:t>
            </a:r>
            <a:r>
              <a:rPr lang="en-US" dirty="0" err="1"/>
              <a:t>sem</a:t>
            </a:r>
            <a:r>
              <a:rPr lang="en-US" dirty="0"/>
              <a:t> blues, …)</a:t>
            </a:r>
          </a:p>
          <a:p>
            <a:endParaRPr lang="en-US" dirty="0"/>
          </a:p>
          <a:p>
            <a:r>
              <a:rPr lang="en-US" dirty="0"/>
              <a:t>“Makeup” HW out on Wed (submit in 2 weeks)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33120" y="3026880"/>
              <a:ext cx="6789240" cy="1241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320" y="3016440"/>
                <a:ext cx="6810840" cy="12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3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sum games</a:t>
            </a:r>
          </a:p>
        </p:txBody>
      </p:sp>
    </p:spTree>
    <p:extLst>
      <p:ext uri="{BB962C8B-B14F-4D97-AF65-F5344CB8AC3E}">
        <p14:creationId xmlns:p14="http://schemas.microsoft.com/office/powerpoint/2010/main" val="34940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Neumann’s theorem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2029257"/>
            <a:ext cx="2543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02" y="250193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Final project info</a:t>
            </a:r>
          </a:p>
        </p:txBody>
      </p:sp>
    </p:spTree>
    <p:extLst>
      <p:ext uri="{BB962C8B-B14F-4D97-AF65-F5344CB8AC3E}">
        <p14:creationId xmlns:p14="http://schemas.microsoft.com/office/powerpoint/2010/main" val="3581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Final project info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36935"/>
            <a:ext cx="7886700" cy="22026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Hints:</a:t>
            </a: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can use other resources online (lecture notes,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discuss with partner – supposed to produce </a:t>
            </a:r>
            <a:r>
              <a:rPr lang="en-US" i="1" u="sng" dirty="0"/>
              <a:t>one</a:t>
            </a:r>
            <a:r>
              <a:rPr lang="en-US" dirty="0"/>
              <a:t> report per group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80760" y="3284280"/>
              <a:ext cx="6670440" cy="269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0320" y="3273840"/>
                <a:ext cx="669168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8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338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Two pages long</a:t>
            </a:r>
          </a:p>
          <a:p>
            <a:endParaRPr lang="en-US" dirty="0"/>
          </a:p>
          <a:p>
            <a:r>
              <a:rPr lang="en-US" u="sng" dirty="0">
                <a:solidFill>
                  <a:srgbClr val="FFC000"/>
                </a:solidFill>
              </a:rPr>
              <a:t>Should contain: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 statement </a:t>
            </a:r>
          </a:p>
          <a:p>
            <a:pPr lvl="1"/>
            <a:r>
              <a:rPr lang="en-US" dirty="0"/>
              <a:t>Background / importance / previous results (short </a:t>
            </a:r>
            <a:r>
              <a:rPr lang="en-US" dirty="0" err="1"/>
              <a:t>summ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Why difficult?  -- </a:t>
            </a:r>
            <a:r>
              <a:rPr lang="en-US" dirty="0">
                <a:solidFill>
                  <a:srgbClr val="FFFF00"/>
                </a:solidFill>
              </a:rPr>
              <a:t>(tricky step)</a:t>
            </a:r>
          </a:p>
          <a:p>
            <a:pPr lvl="1"/>
            <a:r>
              <a:rPr lang="en-US" dirty="0"/>
              <a:t>Main result (statement)</a:t>
            </a:r>
          </a:p>
          <a:p>
            <a:pPr lvl="1"/>
            <a:r>
              <a:rPr lang="en-US" dirty="0"/>
              <a:t>Outline of algorithm (main steps, assuming subroutines)</a:t>
            </a:r>
          </a:p>
          <a:p>
            <a:pPr lvl="1"/>
            <a:r>
              <a:rPr lang="en-US" dirty="0"/>
              <a:t>Outline of proof – “structure”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65280" y="3478320"/>
              <a:ext cx="8371800" cy="2901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40" y="3467880"/>
                <a:ext cx="8393040" cy="29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6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6431"/>
            <a:ext cx="7886700" cy="2708823"/>
          </a:xfrm>
        </p:spPr>
        <p:txBody>
          <a:bodyPr>
            <a:normAutofit/>
          </a:bodyPr>
          <a:lstStyle/>
          <a:p>
            <a:r>
              <a:rPr lang="en-US" dirty="0"/>
              <a:t>Rough idea: intuitive</a:t>
            </a:r>
          </a:p>
          <a:p>
            <a:endParaRPr lang="en-US" dirty="0"/>
          </a:p>
          <a:p>
            <a:r>
              <a:rPr lang="en-US" dirty="0"/>
              <a:t>Main lemmas (restate)</a:t>
            </a:r>
          </a:p>
          <a:p>
            <a:endParaRPr lang="en-US" dirty="0"/>
          </a:p>
          <a:p>
            <a:r>
              <a:rPr lang="en-US" dirty="0"/>
              <a:t>Why they imply main result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1648" y="5090996"/>
            <a:ext cx="7886700" cy="930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FFC000"/>
                </a:solidFill>
              </a:rPr>
              <a:t>Key:</a:t>
            </a:r>
            <a:r>
              <a:rPr lang="en-US" b="1" dirty="0"/>
              <a:t>  should be “self-sufficient” -- modulo proof details</a:t>
            </a:r>
            <a:endParaRPr lang="en-US" b="1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88840" y="1072440"/>
              <a:ext cx="7286400" cy="5187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040" y="1061640"/>
                <a:ext cx="7308000" cy="52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6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infeasibility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51893" y="2070652"/>
            <a:ext cx="3325089" cy="234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baseline="30000" dirty="0"/>
              <a:t>T</a:t>
            </a:r>
            <a:r>
              <a:rPr lang="en-US" dirty="0"/>
              <a:t> x = b</a:t>
            </a:r>
            <a:r>
              <a:rPr lang="en-US" baseline="-25000" dirty="0"/>
              <a:t>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baseline="30000" dirty="0"/>
              <a:t>T</a:t>
            </a:r>
            <a:r>
              <a:rPr lang="en-US" dirty="0"/>
              <a:t>x = b</a:t>
            </a:r>
            <a:r>
              <a:rPr lang="en-US" baseline="-25000" dirty="0"/>
              <a:t>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…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err="1"/>
              <a:t>A</a:t>
            </a:r>
            <a:r>
              <a:rPr lang="en-US" baseline="-25000" dirty="0" err="1"/>
              <a:t>m</a:t>
            </a:r>
            <a:r>
              <a:rPr lang="en-US" baseline="30000" dirty="0" err="1"/>
              <a:t>T</a:t>
            </a:r>
            <a:r>
              <a:rPr lang="en-US" dirty="0"/>
              <a:t> x = </a:t>
            </a:r>
            <a:r>
              <a:rPr lang="en-US" dirty="0" err="1"/>
              <a:t>b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4499380"/>
            <a:ext cx="8044294" cy="179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</a:rPr>
              <a:t>General way:</a:t>
            </a:r>
            <a:r>
              <a:rPr lang="en-US" dirty="0"/>
              <a:t>  “manipulate” </a:t>
            </a:r>
            <a:r>
              <a:rPr lang="en-US" dirty="0" err="1"/>
              <a:t>ineqs</a:t>
            </a:r>
            <a:r>
              <a:rPr lang="en-US" dirty="0"/>
              <a:t> until you get 0 = 1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(eq1) + y</a:t>
            </a:r>
            <a:r>
              <a:rPr lang="en-US" baseline="-25000" dirty="0"/>
              <a:t>2</a:t>
            </a:r>
            <a:r>
              <a:rPr lang="en-US" dirty="0"/>
              <a:t> (eq2) + … + </a:t>
            </a:r>
            <a:r>
              <a:rPr lang="en-US" dirty="0" err="1"/>
              <a:t>y</a:t>
            </a:r>
            <a:r>
              <a:rPr lang="en-US" baseline="-25000" dirty="0" err="1"/>
              <a:t>m</a:t>
            </a:r>
            <a:r>
              <a:rPr lang="en-US" dirty="0"/>
              <a:t> (</a:t>
            </a:r>
            <a:r>
              <a:rPr lang="en-US" dirty="0" err="1"/>
              <a:t>eqm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87840" y="4781520"/>
              <a:ext cx="1795320" cy="1304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7040" y="4770720"/>
                <a:ext cx="1816560" cy="13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8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lin</a:t>
            </a:r>
            <a:r>
              <a:rPr lang="en-US" dirty="0"/>
              <a:t> inequalities?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09455" y="2214669"/>
            <a:ext cx="3325089" cy="1563004"/>
          </a:xfrm>
          <a:prstGeom prst="rect">
            <a:avLst/>
          </a:prstGeom>
          <a:ln w="158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- x</a:t>
            </a:r>
            <a:r>
              <a:rPr lang="en-US" baseline="-25000" dirty="0"/>
              <a:t>2</a:t>
            </a:r>
            <a:r>
              <a:rPr lang="en-US" dirty="0"/>
              <a:t> - x</a:t>
            </a:r>
            <a:r>
              <a:rPr lang="en-US" baseline="-25000" dirty="0"/>
              <a:t>3</a:t>
            </a:r>
            <a:r>
              <a:rPr lang="en-US" dirty="0"/>
              <a:t> &lt;= -1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-x</a:t>
            </a:r>
            <a:r>
              <a:rPr lang="en-US" baseline="-25000" dirty="0"/>
              <a:t>1</a:t>
            </a:r>
            <a:r>
              <a:rPr lang="en-US" dirty="0"/>
              <a:t> &lt;= -2</a:t>
            </a:r>
            <a:endParaRPr lang="en-US" baseline="-25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4499380"/>
            <a:ext cx="8044294" cy="179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</a:rPr>
              <a:t>General way:</a:t>
            </a:r>
            <a:r>
              <a:rPr lang="en-US" dirty="0"/>
              <a:t>  “manipulate” </a:t>
            </a:r>
            <a:r>
              <a:rPr lang="en-US" dirty="0" err="1"/>
              <a:t>ineqs</a:t>
            </a:r>
            <a:r>
              <a:rPr lang="en-US" dirty="0"/>
              <a:t> until you get 0 &lt;= -1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&gt;=0, </a:t>
            </a:r>
            <a:r>
              <a:rPr lang="en-US" dirty="0" err="1"/>
              <a:t>s.t.</a:t>
            </a:r>
            <a:r>
              <a:rPr lang="en-US" dirty="0"/>
              <a:t>  y</a:t>
            </a:r>
            <a:r>
              <a:rPr lang="en-US" baseline="-25000" dirty="0"/>
              <a:t>1</a:t>
            </a:r>
            <a:r>
              <a:rPr lang="en-US" dirty="0"/>
              <a:t> (eq1) + y</a:t>
            </a:r>
            <a:r>
              <a:rPr lang="en-US" baseline="-25000" dirty="0"/>
              <a:t>2</a:t>
            </a:r>
            <a:r>
              <a:rPr lang="en-US" dirty="0"/>
              <a:t> (eq2) + … + </a:t>
            </a:r>
            <a:r>
              <a:rPr lang="en-US" dirty="0" err="1"/>
              <a:t>y</a:t>
            </a:r>
            <a:r>
              <a:rPr lang="en-US" baseline="-25000" dirty="0" err="1"/>
              <a:t>m</a:t>
            </a:r>
            <a:r>
              <a:rPr lang="en-US" dirty="0"/>
              <a:t> (</a:t>
            </a:r>
            <a:r>
              <a:rPr lang="en-US" dirty="0" err="1"/>
              <a:t>eqm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57560" y="2273400"/>
              <a:ext cx="2875680" cy="2785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7120" y="2262600"/>
                <a:ext cx="2897280" cy="28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4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Infeasibility as another system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5820" y="2362452"/>
            <a:ext cx="3325089" cy="1563004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- x</a:t>
            </a:r>
            <a:r>
              <a:rPr lang="en-US" baseline="-25000" dirty="0"/>
              <a:t>2</a:t>
            </a:r>
            <a:r>
              <a:rPr lang="en-US" dirty="0"/>
              <a:t> - x</a:t>
            </a:r>
            <a:r>
              <a:rPr lang="en-US" baseline="-25000" dirty="0"/>
              <a:t>3</a:t>
            </a:r>
            <a:r>
              <a:rPr lang="en-US" dirty="0"/>
              <a:t> &lt;= -1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- x</a:t>
            </a:r>
            <a:r>
              <a:rPr lang="en-US" baseline="-25000" dirty="0"/>
              <a:t>1</a:t>
            </a:r>
            <a:r>
              <a:rPr lang="en-US" dirty="0"/>
              <a:t> &lt;= -2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15348" y="2362452"/>
            <a:ext cx="3325089" cy="2625184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– y</a:t>
            </a:r>
            <a:r>
              <a:rPr lang="en-US" baseline="-25000" dirty="0"/>
              <a:t>3</a:t>
            </a:r>
            <a:r>
              <a:rPr lang="en-US" dirty="0"/>
              <a:t> = 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– y</a:t>
            </a:r>
            <a:r>
              <a:rPr lang="en-US" baseline="-25000" dirty="0"/>
              <a:t>2</a:t>
            </a:r>
            <a:r>
              <a:rPr lang="en-US" dirty="0"/>
              <a:t> = 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2y</a:t>
            </a:r>
            <a:r>
              <a:rPr lang="en-US" baseline="-25000" dirty="0"/>
              <a:t>1</a:t>
            </a:r>
            <a:r>
              <a:rPr lang="en-US" dirty="0"/>
              <a:t> – y</a:t>
            </a:r>
            <a:r>
              <a:rPr lang="en-US" baseline="-25000" dirty="0"/>
              <a:t>2</a:t>
            </a:r>
            <a:r>
              <a:rPr lang="en-US" dirty="0"/>
              <a:t> – 2y</a:t>
            </a:r>
            <a:r>
              <a:rPr lang="en-US" baseline="-25000" dirty="0"/>
              <a:t>3</a:t>
            </a:r>
            <a:r>
              <a:rPr lang="en-US" dirty="0"/>
              <a:t> = -1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 &gt;= 0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634837" y="1795738"/>
            <a:ext cx="16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9710" y="1795738"/>
            <a:ext cx="16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II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4947" y="4987636"/>
            <a:ext cx="8044294" cy="105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Theorem:</a:t>
            </a:r>
            <a:r>
              <a:rPr lang="en-US" dirty="0"/>
              <a:t>  there exists a feasible solution to I </a:t>
            </a:r>
            <a:r>
              <a:rPr lang="en-US" dirty="0" err="1"/>
              <a:t>iff</a:t>
            </a:r>
            <a:r>
              <a:rPr lang="en-US" dirty="0"/>
              <a:t> there is no feasible solution to II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0200" y="2009880"/>
              <a:ext cx="7353360" cy="3396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760" y="1999440"/>
                <a:ext cx="7378560" cy="34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5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956050"/>
            <a:ext cx="3325089" cy="2477405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max 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3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- x</a:t>
            </a:r>
            <a:r>
              <a:rPr lang="en-US" baseline="-25000" dirty="0"/>
              <a:t>2</a:t>
            </a:r>
            <a:r>
              <a:rPr lang="en-US" dirty="0"/>
              <a:t> - x</a:t>
            </a:r>
            <a:r>
              <a:rPr lang="en-US" baseline="-25000" dirty="0"/>
              <a:t>3</a:t>
            </a:r>
            <a:r>
              <a:rPr lang="en-US" dirty="0"/>
              <a:t> &lt;= -1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7527" y="5079999"/>
            <a:ext cx="7148945" cy="105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Idea:</a:t>
            </a:r>
            <a:r>
              <a:rPr lang="en-US" dirty="0"/>
              <a:t>  try to manipulate constraints,  and obtain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&lt;= Z, for smallest possible Z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21383" y="1974955"/>
            <a:ext cx="3693967" cy="2754063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min  2y</a:t>
            </a:r>
            <a:r>
              <a:rPr lang="en-US" baseline="-25000" dirty="0"/>
              <a:t>1</a:t>
            </a:r>
            <a:r>
              <a:rPr lang="en-US" dirty="0"/>
              <a:t> – y</a:t>
            </a:r>
            <a:r>
              <a:rPr lang="en-US" baseline="-25000" dirty="0"/>
              <a:t>2</a:t>
            </a:r>
            <a:r>
              <a:rPr lang="en-US" dirty="0"/>
              <a:t> + 2y</a:t>
            </a:r>
            <a:r>
              <a:rPr lang="en-US" baseline="-25000" dirty="0"/>
              <a:t>3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– y</a:t>
            </a:r>
            <a:r>
              <a:rPr lang="en-US" baseline="-25000" dirty="0"/>
              <a:t>2</a:t>
            </a:r>
            <a:r>
              <a:rPr lang="en-US" dirty="0"/>
              <a:t> = 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– y</a:t>
            </a:r>
            <a:r>
              <a:rPr lang="en-US" baseline="-25000" dirty="0"/>
              <a:t>2</a:t>
            </a:r>
            <a:r>
              <a:rPr lang="en-US" dirty="0"/>
              <a:t> + y</a:t>
            </a:r>
            <a:r>
              <a:rPr lang="en-US" baseline="-25000" dirty="0"/>
              <a:t>3</a:t>
            </a:r>
            <a:r>
              <a:rPr lang="en-US" dirty="0"/>
              <a:t> 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 &gt;= 0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67000" y="1848600"/>
              <a:ext cx="7554960" cy="4187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00" y="1834560"/>
                <a:ext cx="7576200" cy="421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9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theorem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7527" y="2059708"/>
            <a:ext cx="7148945" cy="322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Theorem:</a:t>
            </a:r>
            <a:r>
              <a:rPr lang="en-US" dirty="0"/>
              <a:t>  suppose LP1 (primal) is feasible, and opt is bounded; then there is a feasible </a:t>
            </a:r>
            <a:r>
              <a:rPr lang="en-US" dirty="0" err="1"/>
              <a:t>soln</a:t>
            </a:r>
            <a:r>
              <a:rPr lang="en-US" dirty="0"/>
              <a:t> to LP2 (dual), and opt(LP1) = opt(LP2).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Any feasible </a:t>
            </a:r>
            <a:r>
              <a:rPr lang="en-US" dirty="0" err="1"/>
              <a:t>soln</a:t>
            </a:r>
            <a:r>
              <a:rPr lang="en-US" dirty="0"/>
              <a:t> to dual gives “upper bound” on primal opt.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51680" y="352440"/>
              <a:ext cx="7492320" cy="4393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1240" y="342000"/>
                <a:ext cx="7513920" cy="44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8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max flow LP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9560" y="1330200"/>
              <a:ext cx="8854200" cy="5509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760" y="1319760"/>
                <a:ext cx="8875440" cy="55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4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28650" y="2186959"/>
                <a:ext cx="3325089" cy="2957696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max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∋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86959"/>
                <a:ext cx="3325089" cy="2957696"/>
              </a:xfrm>
              <a:prstGeom prst="rect">
                <a:avLst/>
              </a:prstGeom>
              <a:blipFill>
                <a:blip r:embed="rId2"/>
                <a:stretch>
                  <a:fillRect t="-20206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51600" y="0"/>
              <a:ext cx="8461080" cy="6603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160" y="-10800"/>
                <a:ext cx="8482680" cy="66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5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21925</TotalTime>
  <Words>638</Words>
  <Application>Microsoft Macintosh PowerPoint</Application>
  <PresentationFormat>On-screen Show (4:3)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Cambria Math</vt:lpstr>
      <vt:lpstr>Franklin Gothic Book</vt:lpstr>
      <vt:lpstr>Arial</vt:lpstr>
      <vt:lpstr>Comic Sans MS</vt:lpstr>
      <vt:lpstr>Calibri</vt:lpstr>
      <vt:lpstr>Office Theme</vt:lpstr>
      <vt:lpstr>CS 6150: Lecture 25  Duality and Applications</vt:lpstr>
      <vt:lpstr>Announcements</vt:lpstr>
      <vt:lpstr>Proving infeasibility</vt:lpstr>
      <vt:lpstr>What about lin inequalities?</vt:lpstr>
      <vt:lpstr>Infeasibility as another system</vt:lpstr>
      <vt:lpstr>Linear programs</vt:lpstr>
      <vt:lpstr>Duality theorem</vt:lpstr>
      <vt:lpstr>Application: max flow LP</vt:lpstr>
      <vt:lpstr>Writing the dual</vt:lpstr>
      <vt:lpstr>The dual</vt:lpstr>
      <vt:lpstr>Integral solutions to the dual</vt:lpstr>
      <vt:lpstr>The dual and min cut?</vt:lpstr>
      <vt:lpstr>Can there be smaller frac soln?</vt:lpstr>
      <vt:lpstr>Proof of equality</vt:lpstr>
      <vt:lpstr>“Average” distance cut</vt:lpstr>
      <vt:lpstr>Analyzing a single edge</vt:lpstr>
      <vt:lpstr>Alt proof: Max flow = Min cut</vt:lpstr>
      <vt:lpstr>Recap of LP</vt:lpstr>
      <vt:lpstr>Basic ideas of 2-player games</vt:lpstr>
      <vt:lpstr>Zero sum games</vt:lpstr>
      <vt:lpstr>Von Neumann’s theorem</vt:lpstr>
      <vt:lpstr>Final project info</vt:lpstr>
      <vt:lpstr>Final project info</vt:lpstr>
      <vt:lpstr>Report details</vt:lpstr>
      <vt:lpstr>Outline of proof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853</cp:revision>
  <dcterms:created xsi:type="dcterms:W3CDTF">2016-08-22T19:44:33Z</dcterms:created>
  <dcterms:modified xsi:type="dcterms:W3CDTF">2016-11-22T19:06:31Z</dcterms:modified>
</cp:coreProperties>
</file>