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594" r:id="rId3"/>
    <p:sldId id="579" r:id="rId4"/>
    <p:sldId id="589" r:id="rId5"/>
    <p:sldId id="591" r:id="rId6"/>
    <p:sldId id="602" r:id="rId7"/>
    <p:sldId id="601" r:id="rId8"/>
    <p:sldId id="607" r:id="rId9"/>
    <p:sldId id="603" r:id="rId10"/>
    <p:sldId id="608" r:id="rId11"/>
    <p:sldId id="604" r:id="rId12"/>
    <p:sldId id="612" r:id="rId13"/>
    <p:sldId id="609" r:id="rId14"/>
    <p:sldId id="610" r:id="rId15"/>
    <p:sldId id="611" r:id="rId16"/>
    <p:sldId id="613" r:id="rId17"/>
    <p:sldId id="614" r:id="rId18"/>
    <p:sldId id="615" r:id="rId19"/>
    <p:sldId id="61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3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5DC09-2BDA-5747-B1FF-3ABE7D8FF7B5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8104-B9AB-3D4C-B476-788DCA14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9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03T16:47:17.568"/>
    </inkml:context>
    <inkml:brush xml:id="br0">
      <inkml:brushProperty name="width" value="0.06048" units="cm"/>
      <inkml:brushProperty name="height" value="0.06048" units="cm"/>
      <inkml:brushProperty name="color" value="#FF0000"/>
    </inkml:brush>
  </inkml:definitions>
  <inkml:trace contextRef="#ctx0" brushRef="#br0">21158 1017 6157,'-23'6'0,"5"-5"0,10-4 0,9 2-106,5 4 0,-1-2 0,-5 4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9T18:18:35.452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18145 11249 8355,'0'-7'-2567,"0"0"2540,0 3 0,1 3 27,3-4 0,-2-1 0,9-1 0,-5-6 0</inkml:trace>
  <inkml:trace contextRef="#ctx0" brushRef="#br0" timeOffset="242">18194 11150 8355,'0'-13'0,"0"1"-234,0 0 1,-4-5 0,0 0 0,0 2 1015,-2 1 0,5 2-186,-3 0-937,2 5 1,2 3 0,2 8 0,1 4-180,1 3 0,0 6 158,-4-1 0,5 6 0,2-2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9T18:20:16.477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  <inkml:brush xml:id="br2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6251 9116 8763,'-2'-13'0,"0"1"1454,-2 0-1298,-1 5 1,5 2 0,0 10 0,0 4 0,2 6 0,2 6 0,3 3 0,0 2 0,-3 4 0,-1 6 13,1 4 0,-3 7 1,3-2-1,-2 3 0,-2 1-425,0-4 1,0 2-1,0-4 1,0-2-1,0-2-414,0-8 1,0-3 0,0-5-424,0-2 1,0-3-140,0-6 1178,0-5 0,-6-12 0,-1-9 1</inkml:trace>
  <inkml:trace contextRef="#ctx0" brushRef="#br0" timeOffset="398">6114 9203 8355,'-12'0'1027,"0"0"-1378,-1 0 1,5 4 814,0 0 1,6 4-273,2-4 0,10-1 0,8-9 0,2-5-204,7-4 0,-3-7 1,5 2-1,-2-5 0,-4-3 48,-2-1 0,1 0 0,-7 5 0,-3-1 119,-2 0 0,-6 1 0,3 4 0,-2 3 893,-2 3-978,-1 8 0,-1 6 0,2 9 0,2 6-203,2 6 1,1 7-1,5 2 1,-1 2-1323,1 2 1,3 6 644,1 1 1,5 6-1,-3-3 1</inkml:trace>
  <inkml:trace contextRef="#ctx0" brushRef="#br0" timeOffset="996">6276 10827 8355,'0'-12'343,"-6"5"1,3 1 0,-4 9-37,2 5 1,1 2 0,4 11-1,0 1 1,0 1-117,0 2 0,4 10 1,1 2-1,1 1-152,-1 1 0,4-2 1,-5 2-1,-1-1-178,-2-1 0,-1 3 1,0-8-1,0 0-976,0-3 1,0-4 0,0-5 560,0-3 1,0 2-1,0 0 1</inkml:trace>
  <inkml:trace contextRef="#ctx0" brushRef="#br0" timeOffset="1302">6077 10852 8685,'-12'-7'62,"1"-4"0,2 3 0,7-2 1,4 1 14,7 0 0,3 0 0,5-6 45,3-2 1,4-5 0,1 3 0,-1-2-108,1 0 0,-1 6 0,-2-1-29,-2 2 0,-9 3 0,0 1 434,-4 2-319,-3 5 0,-4 3 0,0 10 0,2 4 0,1 3 0,2 3-254,2 2 1,1 1-1,6 2-268,3 0 1,-2 0 0,5-1-388,2 1 0,2 0 0,1 0 0</inkml:trace>
  <inkml:trace contextRef="#ctx0" brushRef="#br0" timeOffset="2157">6201 12291 8652,'-7'-13'1447,"2"6"-1356,5 2 0,0 6 0,0 3 0,0 5 0,0 3 0,1 6 0,2 5 0,1 8 0,0 3 49,2 5 0,-5 2 1,3-1-1,-2 3 1,-2 0-1,0-1-395,0-2 0,0-1 0,0-2-121,0 0 1,0-5 0,0-5 0,0-4-295,0-7 1,0-2 0,0-2 231,0 1 0,0-1 0,0 0 0</inkml:trace>
  <inkml:trace contextRef="#ctx0" brushRef="#br0" timeOffset="2412">6065 12861 8355,'-7'6'74,"3"2"0,2 3 292,2 1 1,2 1 0,0-1 0,4 1-110,1-1 0,1 5 0,6-1 1,1-1-1,3-1 0,0-3 1,0-1-1,-2-3-200,2-2 0,-3-1 1,5-5-1,-2-3-46,-3-5 0,-1-2 0,-3-1 1,-2 0-252,0-1 0,-5 1 0,3-2 1,-2-1-402,-2-2 1,2 1 0,1 2-759,1-2 826,1 2 1,4-10 0,1 5 0</inkml:trace>
  <inkml:trace contextRef="#ctx0" brushRef="#br0" timeOffset="3348">8322 9116 9631,'0'-13'0,"-1"2"0,-2 2 0,-1 3 0,1 5 0,2 6 408,1 5 1,0 2 0,0 2-1,0 3 1,0 5-456,0 5 10,0-1 0,0 10 0,0-4 1,0 2-1,0 1 0,0 1 0,-2-2 1,-1 1-1,-1-2-841,2 0 0,-1-7 0,0 0 1,-1-5-833,1-3 1624,2-7 1,-5 0 0,-1-4 0</inkml:trace>
  <inkml:trace contextRef="#ctx0" brushRef="#br0" timeOffset="3638">8124 9141 8355,'-9'-13'241,"1"1"1,5 3 0,-1 1-178,3-1 0,2 2 1,3-2-1,5 0 15,2-2 0,2 2 0,2 1 0,2-1 0,0-2 0,-1-3 0,1 0 0,-1 0-140,2 3 0,-4 1 1,2-2-1,-2 1-246,-1 3 0,-1-2-54,0 6 0,1 0 432,-1 4 1,-4 5-1,-1 5-143,-1 5 0,2 4 0,-2 6 0,1 1-188,2 3 0,2-1 0,2 5-191,-1 2 1,0 0-1,1 3 1</inkml:trace>
  <inkml:trace contextRef="#ctx0" brushRef="#br0" timeOffset="4274">8124 10728 8355,'0'-17'0,"0"1"554,0-6 1,0 8 0,0-2-209,0 2 0,0 10 0,0 6 1,0 11-1,0 6 0,1 7-209,3 6 0,-3 4 1,5 1-1,-2 2 0,2 1-267,0 1 0,-3 2 1,1-3-1,-1 0-561,1-5 1,-2 1 0,2-5-156,-3 0 1,-1-3-1,0 1 365,0-3 1,-5-1 0,-2 0 0</inkml:trace>
  <inkml:trace contextRef="#ctx0" brushRef="#br0" timeOffset="4655">7975 11175 8578,'-7'0'287,"1"0"1,6 5-1,0 3 1,0 5 0,0 2-1,2 3 1,3 1 0,6 2-60,4-2 1,2 0 0,-5-4-1,2 2 1,1-2-290,2-1 1,-1-3 0,-2-3 0,1-4 0,2-2 14,-2-2 0,3-6 0,-2-2-3,0-3 1,-3-6-1,0 1 1,-1-1-1,-1-1-12,-3-2 0,3 2-243,-2 1 1,2-1-1,1 2 1,-1 1-848,-3 1 0,3 2 659,-2-1 0,7 1 0,4-1 0</inkml:trace>
  <inkml:trace contextRef="#ctx0" brushRef="#br0" timeOffset="5156">8136 12254 8355,'-12'0'481,"5"2"-145,3 7 0,2 2 1,2 12-1,0 5 1,0 3-1,0 6 1,0 3-1,0 2-9,0 0 1,0 3 0,0 3 0,0-3-675,0-3 1,0-8 0,0-2 0,0-2-372,0-2 1,4-4-176,0-3 1,1 1 0,-5-5 490,0-2 0,-11-1 0,-3-2 1</inkml:trace>
  <inkml:trace contextRef="#ctx0" brushRef="#br0" timeOffset="5545">7962 12402 8355,'0'-12'520,"0"0"0,2-1 0,0 1 46,3-1 0,4 1 1,-1-2-533,4-2 1,0 2 0,0-3-1,1 5 1,-2 2 0,-2 3-1,-2 0 1,0 2-179,0-1 0,-3 2-591,4 4 0,-3 2 0,1 2 494,0 4 1,2 3 0,-2 2 0,1-1 0,2 2-342,2 2 0,6-1 257,-1 6 0,6 0 0,-2 4 1</inkml:trace>
  <inkml:trace contextRef="#ctx0" brushRef="#br0" timeOffset="6582">9748 8992 8355,'-1'-15'30,"-2"2"1,-2 6 370,-2 9 0,4 2 0,-1 18 0,2 3 0,2 5 0,0 4-202,0 5 0,0 6 0,0 1 0,0 2 0,0 0 0,0-2 0,0-3 0,0-3-636,0-3 1,5-3-1,-1-10 1,0-4-1,0-3 1,0-3-1,-1-2-469,-2 0 0,5-5 0,1-1 0</inkml:trace>
  <inkml:trace contextRef="#ctx0" brushRef="#br0" timeOffset="6896">9513 9079 8355,'-13'0'331,"8"0"1,5 0-1,7 0 1,4-2-1,2-1-69,4-1 0,-2-5 0,6 2 0,1-2 1,0 1-527,-1-1 0,1-2 1,-5-2-1,1 1 3,0-1 1,-3 1-1,-5-1 223,-2 1 0,-1 0 55,2-1 0,-3 6 0,-3 5 48,1 4 0,5 5 1,-4 7-1,2 3-275,3 3 0,1 8 0,1 2 0,0 2-577,1 2 0,5 2 0,1 1 0</inkml:trace>
  <inkml:trace contextRef="#ctx0" brushRef="#br0" timeOffset="8168">9748 10790 8191,'0'-12'-128,"0"-1"456,0 1 1,0 4 332,0-1 1,0 9 0,0 4-1,0 12 1,0 7-322,0 6 1,0 3-1,0 6-375,0 4 0,0-7 0,0 4 0,0-2 0,0-4-28,0-1 0,0-4 0,2-6 0,0-3-763,3-1 1,-1-2-1,-3-3 1,2-1-1193,1 1 1626,0-1 0,-4-5 0,0-2 0</inkml:trace>
  <inkml:trace contextRef="#ctx0" brushRef="#br0" timeOffset="8538">9587 10889 8355,'-1'-8'45,"-3"0"0,2 4 0,-2-5 0,3 0 1,2-2-1,3-2 0,3 1 411,0-1 1,5 0-1,-1-2 1,4-3-351,1-2 1,-3 5 0,-2-1 0,-1 2-53,-2 1 1,-1 5 0,3 1-36,-2 2 1,-4 1-1,3 5 1,0 3-112,0 4 0,0 3 1,4 2-1,0-1-34,3 1 0,1 3-1078,-3 1 1,12 5 0,2-3 0</inkml:trace>
  <inkml:trace contextRef="#ctx0" brushRef="#br0" timeOffset="11007">9674 12477 8481,'0'-13'0,"0"1"0,0 0 0,0-1 0,0 1 742,0-1-502,0 1 1,0 4-1,0-1 358,0 0 1,0-2 0,1 0-262,3 2 0,-2 11 1,2 10-1,-3 8-284,-1 3 1,0 11 0,0 4-1,0 0 1,0 2-119,0 1 1,0 2-3,0 3 1,0-4 0,0-4 0,0-1 0,0-1-197,0-3 0,2-3 0,0-5 0,2-2-3205,-1-2 2807,4-3 0,0-6 0,5 1 1</inkml:trace>
  <inkml:trace contextRef="#ctx0" brushRef="#br0" timeOffset="12055">9674 12303 7687,'-2'-7'93,"-2"3"1,2 3-1,-5 2 1,0 2-1,0 4 1,-3 2-24,-1 5 1,-3 7 0,-2 0 0,-5 2 0,-2 2 31,-2 0 0,0 3 0,0 0 89,1-5 1,4 1 0,4-8-388,2 0 1,8-8 0,6-4-379,7-3 1,10-6 69,4-3 0,2-9 0,2-2 0</inkml:trace>
  <inkml:trace contextRef="#ctx0" brushRef="#br0" timeOffset="12306">9711 12303 8355,'7'-5'443,"-7"-2"-325,-1 0 0,-5 0 156,6 3 1,1 2-1,2 0 1,3 3-1,-1 5 1,2 0-1,0 4 127,3 1 0,1 3 0,1 1 0,2 2-243,2-2 0,-2 3 0,4 0 1,-1 0-332,-1-1 1,1 0-1,-4-3 1,3 1-1177,0 1 1,1 1 330,-5-5 0,0 6 0,1 2 1</inkml:trace>
  <inkml:trace contextRef="#ctx0" brushRef="#br0" timeOffset="15896">11720 11050 8355,'-1'-15'374,"-2"2"0,0 3-578,5 3 0,3 3 158,8 4-164,-1 0 0,5 0 0,0 0 0,3 0 0,2 0 1,0 0-1,1 0 0,1 0-839,2 0 1002,1 0 0,-2 0 0,0 0 1</inkml:trace>
  <inkml:trace contextRef="#ctx0" brushRef="#br0" timeOffset="16128">12526 10976 8355,'-5'-12'-711,"3"-1"233,-3 6 1,10 7-1,2 7 1</inkml:trace>
  <inkml:trace contextRef="#ctx0" brushRef="#br0" timeOffset="16338">12998 10964 8355,'11'-6'-95,"-3"-2"0,4-2 1,-1 1-209,5 0 0,4 5 0,-2-4 0,1 0 143,3 1 0,1-3 1,-1 5 139,-2-2 0,-3 4 0,3-1 0,1 1 0,0 0-117,-1-1 1,-4 0-1,2 4 1</inkml:trace>
  <inkml:trace contextRef="#ctx0" brushRef="#br0" timeOffset="24792">3535 7665 7406,'-13'-6'1375,"6"6"-1286,3 0 1,3 6 0,1 6 0,1 0-1,2 1 1,1-1-1224,-1 1 0,4-1 804,1 0 1,3 1 0,1-1 0</inkml:trace>
  <inkml:trace contextRef="#ctx0" brushRef="#br0" timeOffset="25076">3634 7640 8355,'-1'-7'27,"-4"3"1,4 4 0,-3 4 0,2 4 0,2 3 0,2 2-335,2-1 1,2 0 0,3 1 0,-1-1-85,2 1 0,1 5 0,1 1 1</inkml:trace>
  <inkml:trace contextRef="#ctx0" brushRef="#br0" timeOffset="25309">3894 7627 8313,'-12'0'101,"5"0"1,2 2 0,5 2-1,0 6 1,0 3 0,0 5-1,0 2 190,0 2 0,4 1 0,1 3 0,2 2-376,3 1 0,-3 4 1,-1-3-1,0 0-338,-3 1 0,4-1 0,0-2-253,-1 1 1,1-5-1,-4-4 471,1-2 0,6 4 0,-3-3 1</inkml:trace>
  <inkml:trace contextRef="#ctx0" brushRef="#br0" timeOffset="25497">3721 8049 8363,'9'-8'76,"4"0"1,6 3 0,-1-1 0,3-1 0,3 0 0,5-1-755,3 1 1,1-4 243,4 2 0,1-2 0,-1-1 1</inkml:trace>
  <inkml:trace contextRef="#ctx0" brushRef="#br0" timeOffset="25858">4142 8012 8355,'0'-12'283,"0"3"-4,0 1 1,5 4 0,0-3-131,2 1 0,1 2 0,5 4 1,-1 0-1,-1 2 0,-1 2-158,-2 4 1,-1 3-1,2 2 1,-2-1-145,-1 0 1,2 1 0,-2 0 0,-1 3-44,1 0 0,2 1 0,-4-5 1,0 1-537,2-1 4,-5 0 613,10-5 1,-9-3-1,0-8 1,-3-4 162,-3-3 0,0-3 1,4-1-1,0-3-134,0-1 1,0 2 0,1-2-1,2 1-5,1 3 0,6 2 1,-2 5-69,3 4 1,1 3-1,1 1 59,-1 0 1,0 5 0,1 2 0</inkml:trace>
  <inkml:trace contextRef="#ctx0" brushRef="#br0" timeOffset="26255">4539 7962 8355,'-1'-11'444,"-3"3"391,2-3-537,-3 10-107,5-5 0,4 12 1,0 2-255,-1 3 0,-2 1 0,-1 1 1,2-1-1,0 1-13,3-1 0,-1 0 0,-3-1 0,2-1-866,1-2 1,6-4 528,-2 5 1,3-7 0,1 1 223,1-6 0,-1-3 1,-1-7 176,-3 1 0,-1-1 0,-4 1 0,1 0 173,-1-1 1,0 5-1,-1 0 158,3-2 1,0 0 0,-2 1-112,1 0 0,1 7 0,-2-1-108,1 6 1,0-1 0,-2 7 0,1 0-68,1 2 1,4 2-1,-2-1 1,-1 1-420,1-1 0,3 0 0,-1-1-81,4-2 1,0 2-1,0-4 1</inkml:trace>
  <inkml:trace contextRef="#ctx0" brushRef="#br0" timeOffset="27000">4936 7714 8514,'-5'-7'1338,"-2"2"-1261,0 5 1,1 5 0,6 4 0,2 3-28,2 5 1,-1-2 0,5 5-1,2 1 1,-1 0 0,1-1-1,-2 2 1,0 2-335,-1 1 1,3-5-1,-5 1 1,1 0-969,-1-2 1,0 3 951,-5-5 1,5-1 0,2-3 0</inkml:trace>
  <inkml:trace contextRef="#ctx0" brushRef="#br0" timeOffset="27001">4862 7950 8717,'5'-11'-65,"3"1"1,4 3 0,0 0-55,0 1 0,6 1 0,3-3 0,4 0 0,2 0 0,2 1-400,-1 1 0,3-3 0,1 2 0</inkml:trace>
  <inkml:trace contextRef="#ctx0" brushRef="#br0" timeOffset="27002">5184 7702 8355,'-11'-2'393,"2"0"154,0-2-383,6-1 0,-2 11 0,5 2 0,0 5 0,1 2 0,3 3 186,5 1-385,-4-4 1,5 9 0,-5-4 0,1 4 0,1-1-1,-2-1 11,1-1 1,-2-6 0,-4 2-680,0-4 1,1 4-55,3-1 615,-2-5 1,8-6 0,-5-8 0,2-3 69,3-1 1,-4-1 0,3-4 80,0-1 0,2 1 0,0 0 1,-1-1-1,-2 2 330,2 3 0,-3 2-201,1 6 1,-1 2 0,3 2-74,-2 4 1,-5 3 0,1 3-1,-3 1-113,-1 2 1,0 3-1,0-2 1,0 0-1666,0 0 1418,0-1 1,0-5 0,0 0 0</inkml:trace>
  <inkml:trace contextRef="#ctx0" brushRef="#br0" timeOffset="27362">5593 7541 8355,'-4'-13'110,"0"1"-37,0 5 0,4 3 1,0 8-1,0 4 1,0 3-553,0 2 0,1-1 0,2 0 63,1 1 1,6-1 0,-3 1 0</inkml:trace>
  <inkml:trace contextRef="#ctx0" brushRef="#br0" timeOffset="27363">5705 7479 8355,'-5'7'-295,"3"8"270,-2-3 1,1 3-1,1-1 1,-3 1-202,3 2 0,0 3 1,2-2-1,2 0-106,2 0 1,3-1 0,5-5 0</inkml:trace>
  <inkml:trace contextRef="#ctx0" brushRef="#br0" timeOffset="27688">5866 7801 8486,'0'7'-1157,"0"4"758,0-3 0,0 9 0,0 2 1</inkml:trace>
  <inkml:trace contextRef="#ctx0" brushRef="#br0" timeOffset="27689">5866 8037 8942,'0'12'316,"0"-4"1,2-1 0,2-1 289,4-3 0,-1 2-1221,1-1 1,-5 2-422,1-2 1,-2 3 0,-2 5 0</inkml:trace>
  <inkml:trace contextRef="#ctx0" brushRef="#br0" timeOffset="29306">6263 7925 8416,'4'-8'0,"2"1"210,1 1 0,-3 2 0,3 3 0,0-2 1,0-1-1,2 0 0,2 0-110,2 0 0,-1-1 1,0 5-1,1 0 0,1 0 1,1-1-1,3-2-216,1-1 1,-3 0 0,4 4 0,-1 0 0,-1 0 0,1 0-779,1 0 1,-5 0 464,1 0 0,-2 0 0,-2 0 0,1 1 263,-1 4 1,1-4 0,-1 4 0</inkml:trace>
  <inkml:trace contextRef="#ctx0" brushRef="#br0" timeOffset="30304">6437 7727 8355,'0'-9'-28,"0"1"1,-2 5 379,-2-1 1,3 4-1,-3 4-162,2 5 1,4 3 0,1 5 0,1 2-137,-2 0 0,4 5 1,-2-4-1,0 4-269,2 0 0,-5 1 0,3 0 0,-2 0-200,-2 0 1,0 0 0,0-2 0,0-1 139,0-1 1,-5-6 0,1 1-761,2-2 978,0-7 0,2 4 0,0-4 0</inkml:trace>
  <inkml:trace contextRef="#ctx0" brushRef="#br0" timeOffset="30566">6834 7652 8355,'0'-12'331,"0"5"1,0 3 0,0 8 155,0 4 1,0 3 0,0 3 0,0 1-203,0 2 1,1 5 0,2-2 0,1 4-270,-1 1 1,2-1-1,-1 3 1,-1-1-607,-2-1 0,4 2 1,0-6-1,1 2-515,-1 2 1,5 0 0,-3 0 0</inkml:trace>
  <inkml:trace contextRef="#ctx0" brushRef="#br0" timeOffset="32808">6499 7838 8355,'11'-8'-264,"-2"0"0,-2-2 1,0 0-1,-1 1 1,1 1-1,0-2 502,2-1 1,-3 3 0,-1 1 0,-1 0-1,2 1 1,-1-1 55,1 1 0,-2 4 1,-5 2-1,-3 6 1,-5 2-136,-2 0 1,-3 2 0,-1 5 0,-1 2 0,-1-1-1,-1 2 137,-2 3 0,2-2-238,1 2 1,3-5-1,2 3 1,1-1 0,3-2-28,4-3 0,4-4 0,4-3-148,4 0 0,9 2 1,3-4-1,5-2-123,4-5 1,1-4 0,5-5 158,-2-1 1,-2-3-1,3-2 1,-6-1 0,-1-2-1,-3 0 60,1 1 0,-7 3 1,-4-2 121,-4 1 0,-8 5 1,1 5 83,-6-2 0,-4 5 0,-6 1 0,-4 4-19,-4 4 0,-1-1 0,-1 6 0,1 4-28,0 2 1,-4 1 0,5-2 0,0 1-133,5 2 0,-3-1 0,9-3 0,2-1-212,1 1 1,3-5 0,5-1 10,3-2 0,3 0 0,7-5 0,2 0 0,5 0 81,2 0 1,2 0-1,0-2 1,0-2 87,0-4 1,-1-2 0,1-1 0,0 0 38,0-3 1,-6 3-1,-2 3 1,-4 0 150,0 1-203,-6-4 1,-3 9-26,-8-2 1,1 7 0,-7 4 0,-2 3-734,-3 3 0,-2 7 151,5-4 0,-12 6 0,-2-2 0</inkml:trace>
  <inkml:trace contextRef="#ctx0" brushRef="#br0" timeOffset="33000">6772 7342 7051,'12'0'-659,"13"0"1</inkml:trace>
  <inkml:trace contextRef="#ctx0" brushRef="#br0" timeOffset="33392">7156 7652 8355,'-8'-11'176,"1"2"1,0 2 318,0 1 1,-1-2 0,-3 5-163,3 5 0,2 3 1,6 7-1,0 2-211,0 3 0,0 2 1,0 6-1,0 0-27,0-1 0,0 5 0,0 0 0,0-1-279,0-2 1,0 3-1,0 0 1,2-3-405,2-4 0,-3 0 0,5-4 1,-2 0-367,0 0 1,0-1 535,-4-5 0,5 0 0,2 1 1</inkml:trace>
  <inkml:trace contextRef="#ctx0" brushRef="#br0" timeOffset="33721">6908 7677 8809,'0'-12'-999,"1"5"0,4 1 1504,3 1 0,3-1 0,1-3 0,1-1 0,0-2-229,4-4 1,-3 0-1,2 3 1,-2 1-224,-1 0 1,-1-5 0,0 1-1,-1 0-54,-2 3 1,-2 4-35,-3 1 1,3 5-1,5-1-64,0 3 0,-3 6 0,-1 4 0,2 2-287,1 1 1,2 2 0,2 1 0,2 1-1168,-2 0 1221,4-3 0,1 5 0,5 2 1</inkml:trace>
  <inkml:trace contextRef="#ctx0" brushRef="#br0" timeOffset="35133">8297 7739 8355,'0'-19'73,"0"1"1,-1 5 0,-2 1-1,-1 0 450,1-1 0,2 8 0,2 5-210,3 7 0,2 9 0,3 5 0,-2 2-298,-1 2 0,2 5 0,-2 3 0,-1 3-176,1 1 1,-1 1 0,-2-1-88,1 0 1,0-1 0,-2-3-1,0-3 1,2-1-135,-1 0 0,-1-4 0,-2-6 0,0 1-256,0-1 1,5-4-1,2 3 1</inkml:trace>
  <inkml:trace contextRef="#ctx0" brushRef="#br0" timeOffset="35416">8235 8161 9433,'0'12'0,"0"1"0,0-1 0,2 0 353,2 1 1,-2 3 0,7 1 0,0-2-316,2-1 0,0-6 1,-1-1-1,-2 0 6,2 0 0,1-5 0,1 3 0,-1-5-51,-2-5 0,2 3 0,-3-7-207,3 0 1,1-2 0,1-2 0,-1 0-173,1-4 0,-1 3 0,0-2 0,1 2 0,-1 2-274,1-1 0,-1 1 0,0-1 1</inkml:trace>
  <inkml:trace contextRef="#ctx0" brushRef="#br0" timeOffset="37250">9674 8260 7839,'7'5'-53,"-2"-3"1048,-5 3 0,-1-5-635,-3 0 0,2-1 0,-2-3 0,3-4 0,1-3 695,0-2-1006,0 1 0,0-5 1,0-1-1,1-1 1,2-4-1,1-4 1,0-3 210,2-2-325,-5-1 0,6-4 0,-4 0 1,1 0-51,-1-1 1,-2 1-1,-1 1-2,0 3 1,0 3 0,0 7 0,0 2 0,0 4-249,0 4-1212,0 0 1001,6 6 1,-1 7-1,3 10 1,-2 4 56,-1 2 0,-3 6 0,3-2 1</inkml:trace>
  <inkml:trace contextRef="#ctx0" brushRef="#br0" timeOffset="37655">9575 7826 8355,'-6'-7'-426,"3"-3"-155,-5 6 691,5-5 0,-4 7 1,5-3 370,-2-1 0,-1 3 1,7-3-197,2 0 0,-3 0 0,5 4 0,-1-4-17,4-1 0,2-1 1,0-4-83,-3-1 0,3 5 0,-3 0-369,3-2 1,2-1 0,-2-1 34,-3-1 0,2 5 1,-5 1-64,2 2 1,1-4 183,5 5 0,-5 0 0,0 4 11,2 0 0,1 6 1,1 2-40,1 3 1,-1 7 0,0 1 0,1 2 0,1-1 27,2 2-987,-2 7 0,4 3 0,-6 5 1</inkml:trace>
  <inkml:trace contextRef="#ctx0" brushRef="#br0" timeOffset="42664">10691 9475 8137,'7'-5'-734,"-2"4"1,1-5 808,2 6 0,-1 0 0,1-1 1,2-2-1,1-1 0,1 1 158,1 2 1,-5 1 0,0 0 0,2 0 0,1 0 0,1 0 0,1 0 522,-1 0 0,2-2-661,2-2 1,5 3 0,8-5 0,4 2-1,3-1 1,1-1 40,0 1 0,6-5 0,2 2-68,4-3 1,-1 2 0,-1 2 0,-2 2-472,2 2 1,-4 2 0,-3 1 0,-4 0-61,-3 0 1,-6 0-1,1 0 1,-5 0 2,-2 0 1,-6 0 0,2 0 220,-4 0 0,0 0 0,-1 0 0</inkml:trace>
  <inkml:trace contextRef="#ctx0" brushRef="#br0" timeOffset="43007">11646 9178 8355,'4'-13'-56,"0"1"1,0 4 0,-2-1 668,2 0 1,-2 3 0,7 2-180,0 3 1,2 1 0,2 1 0,-1 3-160,1 5 0,0 3 0,3 3 0,0 2-298,-1-2 0,-1 4 0,-2 2 0,-1 2-401,-2 2 0,0 0 0,-4 0-160,-3-1 1,-7 3 0,-6 0 0,-6 2-277,-2-1 1,-7 3-1,-6 1 1</inkml:trace>
  <inkml:trace contextRef="#ctx0" brushRef="#br0" timeOffset="45146">13035 8967 8355,'0'-13'140,"0"1"0,0 2 0,0 6 0,0 10 0,-2 6 0,0 6 0,-2 3 421,1 5 0,-4 4-575,-1 8 1,-7 0 0,-2 2 0,2 3 0,1-2 0,2 0 0,1-3 0,2-2 0,5-8-1013,3-4 0,1-2 0,0-6 644,0 0 0,5-8 0,2-3 1</inkml:trace>
  <inkml:trace contextRef="#ctx0" brushRef="#br0" timeOffset="45474">13171 9004 8355,'0'-18'14,"6"4"1,-5-4-1,5 7 721,-1 3-532,-3 3 0,7 6 1,-5 3-1,-1 6 0,0 5 1,0 7-1,1 4 0,-3 5-262,-4 0 1,1 2-1,-7 5 1,0-1 0,-1-1-335,2-3 1,-2 1 0,5-5 0,-1-1-153,1-2 1,-1-6-1,3 0 162,-1-2 1,-5-2-1,2-3 1</inkml:trace>
  <inkml:trace contextRef="#ctx0" brushRef="#br0" timeOffset="45824">12824 9227 8355,'0'-19'-61,"1"4"0,4 5 0,3 6-665,3 3 768,1-5 1,6 3 0,4-3 0,6-1-1,6 1 1,5-1 0,2 2 0,-2-1-345,-5 4 1,1 0 0,-6 2 0,-3 0 88,-4 0 1,-4 0 0,-6 0 0</inkml:trace>
  <inkml:trace contextRef="#ctx0" brushRef="#br0" timeOffset="45825">12812 9401 8355,'7'-18'8,"4"8"0,-3-1-188,3 5 1,7-3-1,2 4 1,4-1 0,3-1-4,6 0 0,2 3 1,9-4-116,-1-2 0,4-1 0,-3-1 0</inkml:trace>
  <inkml:trace contextRef="#ctx0" brushRef="#br0" timeOffset="46724">13543 9227 8355,'0'-12'10,"0"0"294,0-1 1,0 5 179,0 0 1,2 1-117,2-2 1,3 4-394,5 5 1,-1 1-1,-1 2 1,-3 3 11,-2 0 1,4 3-1,-4 3 1,1 1-91,-1-1 1,-1 2 0,-2 1 0,0 1-46,2 0 1,1-3 0,-5 0 0,0-1-252,0 1 0,0-5 129,0 0 0,0-7 228,0-1 1,0-1-1,1-7 1,2-2-5,1-1 0,4-3 0,-2-1 0,-1-1 0,2 1 63,0 1 0,-3 1 0,4 2 0,1 2 0,-1 2 3,0 1 0,-4 2-5,5 4 0,-1 2 1,3 2-1,-2 4 1,-2 3-62,-1 1 1,2 1 0,-4-1-43,-1 1 0,3-1 1,-1 0-47,2 1 1,-3-1-233,4 1 351,-5-7 0,4-4 0,-4-8 21,1-1 1,1-1 0,-2-4 0,3-1 0,1 1 13,2 0 1,-2-1 0,1 1-1,2-1-13,1 1 1,1 4-1,1 1 1,-1 1-31,1 4 0,-5 0 0,-1 4-5,-2 2 0,1 3 1,-3 5 95,1 0 0,0 1 57,-4-1 1,0 1-107,0-1 0,5-5-14,4-3 1,-2-3 0,1-1-60,1 0 1,2-5 0,2-3 0,-2-3 22,-3-2 0,3 5 0,-4 0 0,1-2 20,1-1 1,-7-1 0,4 1 0,-2 1 302,0 2 0,0 3 282,-4-3 0,0 7-510,0 1 1,0 5-1,0 8 1,2-1-1,0 2-203,3 2 0,4-2 1,-2 4-1,1-1-276,1-1 0,-1 1 0,4-5 1,1-1 141,-1-3 1,6-2 0,1-6 0</inkml:trace>
  <inkml:trace contextRef="#ctx0" brushRef="#br0" timeOffset="46725">14188 8942 8355,'-12'-5'-549,"5"5"0,3 0-213,2 6 1,7 5 761,-1 2 0,5-1 0,-2 1 0</inkml:trace>
  <inkml:trace contextRef="#ctx0" brushRef="#br0" timeOffset="47298">14474 9153 8453,'6'-10'0,"-1"-2"479,-4-2-391,-1 6 1,0-3-110,0 3 1,1 1-28,3-2 0,-4 7 56,0-3 1,-5 5-1,-6 5 1,1 3-86,2 3 0,1 1 0,-3 1 0,4-1-16,0 1 1,2-1 0,4 2 21,0 2 1,0-2 0,1 3 0,3-4-9,5 0 0,2-1 1,1 1 62,1-1 0,-2 0 1,-3 1-1,-3-2 76,1-3 0,-5 3 0,2-3-10,-6 3 1,-4 0 0,-5-1-133,0-2 0,3-5 0,1 1 0,-2-2 0,-1-1-241,-1 3 1,4-3-24,-1 4 0,1-4 0,-4-1 0</inkml:trace>
  <inkml:trace contextRef="#ctx0" brushRef="#br0" timeOffset="47299">14746 8880 8355,'0'-25'866,"-1"2"296,-3 2-863,2 9 0,-3 8-170,5 8 0,0 4 1,1 10-1,2 5-138,1 5 0,0 6 0,-2-1 0,1 2-232,1-2 1,0 7 0,-4-4 0,0 0-260,0-2 1,0-2 0,0 1 0,1-6-476,3-5 0,-2 0 770,2-5 0,3 5 0,0-3 0</inkml:trace>
  <inkml:trace contextRef="#ctx0" brushRef="#br0" timeOffset="47834">14610 9165 8355,'0'-12'-5,"0"5"1,1 0 0,5 4 0,6-1 0,6 2-270,1 0 1,6 2-1,0 0 1,5 0-554,2 0 657,4 0 0,-4-5 0,5-2 1</inkml:trace>
  <inkml:trace contextRef="#ctx0" brushRef="#br0" timeOffset="47835">15168 9178 8355,'0'-13'498,"0"1"0,1 0-222,4-1 0,-4 5 139,3 0 0,-3 3-416,-1-3 1,-1 7 0,-3-1-162,-4 5 1,-3 7-1,-2-2 1,-1 5-1,-1 2 61,-1 1 1,-1 2 0,5-3 0,1 2-107,3-2 1,-2-1-1,6-2-40,1 1 1,7-2-1,4-3 1,3-4 45,2-3 1,3-2 0,2-3-1,0-4 140,0-3 1,-1-2-1,-5 1 1,0-1 458,1 1 1,-2 0 87,-3-1 0,-2 5-221,-6 0 0,0 6-283,0 2 0,0 6 0,1 6 0,2 1 0,2-1-370,2 0 0,-3 1 1,5-2-1,0-2-896,2 0 1155,2-7 1,-1 9 0,0-4 0</inkml:trace>
  <inkml:trace contextRef="#ctx0" brushRef="#br0" timeOffset="48681">15441 8880 8355,'0'-19'442,"0"2"0,0 10-253,0 7 1,0 11 0,1 9-1,2 0 1,1 2 0,-1 3-1,-2 3 1,-1-1-106,0 0 0,0 1 0,0 1 0,0-1-259,0-2 1,0-1 0,0 0 0,0-2-127,0-2 1,0-3-1,0-6-490,0 1 567,0-1 0,0-7 102,0-5 0,2-5 0,2-7 0,4-1 5,3 1 1,2-5 0,-1 1-1,0-1 73,1-1 0,-5 4 0,0-2 0,1 2 163,-3 2 0,0 3 291,-6 1-229,0 5 0,0 3 1,0 9-33,0 2 1,0 1 0,0 2-4,0 2 1,0-5-1,0 5 1,0-1-72,0-1 0,0-5 1,1-1-1,3 1 1,5-2-44,2-3 1,1 1 0,2-1 0,1-1-206,2-1 0,5-4 1,-3-2-1,2-4-33,-1-3 0,0 2 0,0 1 1,-3-1 157,-3-2 1,-2-2 0,-1 1 0,-3-1 17,-4 1 0,2 0 0,-2-1 28,-1 1 0,-7 1 0,-5 2 1,0 4 90,1-1 1,-4 5 0,4-2 0,-3 6 0,-1 5 0,4 3 0,1 2-82,1-1 0,2 5 1,4-1-1,0 1 1,0-1-64,0 1 0,5-1 0,5-3 0,4-2-8,2-3 1,7 2-1,-3-6 1,4-1 23,0-2 0,-3-2 0,0-4 0,-1-3 133,0-3 1,2-1-1,-6-2 1,-1-1 22,-1-2 1,-6 1 0,-1 2-1,0-1-25,0-2 1,-4 1-1,1 3 1,-3 1-559,-1 0 216,0-1 1,-1 2 172,-3 3 0,-2 4 0,-2 8 1,4 4 73,3 3 0,1 2 0,0-1 0,1 0 1,3 1 0,3-1 1,7 1-1,1-2 54,2-3 0,0 3 1,-1-4-1,-1 1 133,-4 0 0,1-5 0,-5 3 335,0-1-561,-2 2 1,-10 4 0,-3-3 0,-3-2-192,-2-1 1,2-2 0,2 4-1,0 0-1737,0 0 1837,-2-5 1,-2 4 0,1-6 0</inkml:trace>
  <inkml:trace contextRef="#ctx0" brushRef="#br0" timeOffset="49031">16644 9041 8355,'4'-8'575,"2"1"1,0 2-653,4 2 1,1 2 0,3 1 0,1 0 0,2 0 0,-1 0 0,1 0 0,1 0-495,1 0 0,-4 4 0,2 1 208,-4 2 1,0-4-1,-1 2 1</inkml:trace>
  <inkml:trace contextRef="#ctx0" brushRef="#br0" timeOffset="49032">16718 9128 8355,'-7'0'860,"3"0"0,8 0-697,5 0 0,2 0 1,1 0-1,2 0 1,2 0-532,5 0 0,3 0 0,-1 0 0,-1 0-1161,-1 0 989,-6 6 1,8-5 0,-3 5 0</inkml:trace>
  <inkml:trace contextRef="#ctx0" brushRef="#br0" timeOffset="49341">17376 8806 8355,'0'-13'710,"0"1"1,-2 5-164,-2 3 0,3 4 0,-3 4 0,2 4 0,2 3 48,0 2 1,0 0-1,0 4 1,0 2-403,0 1 1,0 4 0,0 0 0,-1 3-53,-3 1 0,2-2 0,-3 0 0,1 2-145,0 1 1,-2 4-1,3-6 1,-1-2 50,1-3 1,1-2 0,-1 0-1,-1-3-832,1-3 1,2-2 0,1 0-427,0 1 1,0-1 0,-2-1 37,-2-3 1,3 3-1,-5-4 1</inkml:trace>
  <inkml:trace contextRef="#ctx0" brushRef="#br0" timeOffset="52211">13829 11088 7628,'0'-13'-947,"0"1"0</inkml:trace>
  <inkml:trace contextRef="#ctx0" brushRef="#br0" timeOffset="52441">13791 11075 9697,'6'-7'0,"2"3"0,3 3 0,3 1 0,3 0 0,3-1 0,5-2 0,4-3 1841,4-1-1963,3 5 1,5-8-1,1 4 1,-4 1-1,-2-1 1,-6 4-2842,-4 0 2435,2 2 0,-9 6 0,6 1 0</inkml:trace>
  <inkml:trace contextRef="#ctx0" brushRef="#br0" timeOffset="52681">14213 10902 8355,'-5'-13'231,"3"6"0,-2 2 0,8 6 0,4 2 0,3 3 351,2 0 0,-1 3 0,2 3 0,1 0-653,2 1 0,-1-1 0,-3 2 0,-2 1 0,-2 3-372,0 1 0,-7-2 1,3 4-1,-4-1-62,-1 0 0,-1-1 1,-4-4-112,-3 2 0,-8-1 0,-4-3 0</inkml:trace>
  <inkml:trace contextRef="#ctx0" brushRef="#br0" timeOffset="53002">15019 10716 8355,'0'-17'90,"0"1"1,2-1 0,2 6 916,4 3 1,-1 2-737,1 6 1,-5 6 0,1 2-199,-3 3 1,-1 7-1,0 1 1,-1 3 4,-3 3 1,1-3-1,-5 8 1,-2 1-1,-1 0-284,-1 1 0,4 3 0,-1-5 0,1 0-151,1 1 0,-3-7 1,5-3-1,-1 0-328,1-2 1,1-1 0,4-6 157,0 1 1,0-1 0,0 1 0</inkml:trace>
  <inkml:trace contextRef="#ctx0" brushRef="#br0" timeOffset="53345">15230 10604 8355,'0'-18'2097,"0"4"-1748,0-4 1,0 17 0,0 7 0,0 7-154,0 8 0,-1 7 0,-2 2 0,-1 2 0,0 3 0,0 4 0,-1 4 0,1-1-451,-1 1 0,2-2 0,-4-5 0,0-1-314,0-2 1,5-6 0,-4 1 139,1-6 1,3-4 0,-3-6 0,1 1-1,-2-2-276,-1-3 1,-1 3-1,-5-4 1</inkml:trace>
  <inkml:trace contextRef="#ctx0" brushRef="#br0" timeOffset="53686">14970 10840 8951,'8'-13'0,"0"2"1771,2 3-1462,6 2 1,4 5-348,4-3 1,1 1 0,0-4 0,1 2 0,2 2 0,1 2 0,-2 1 0,-1 0-2968,-1 0 2428,-5 0 1,-3 5 0,-4 2 0</inkml:trace>
  <inkml:trace contextRef="#ctx0" brushRef="#br0" timeOffset="53687">14870 11026 8355,'2'-9'0,"2"1"0,8 4 0,9-3 214,2 2 1,4-1 0,2 3 0,5-2 0,6-2-781,5-3-217,4-1 1,0 4 0,1 2 0</inkml:trace>
  <inkml:trace contextRef="#ctx0" brushRef="#br0" timeOffset="54426">15515 10840 8463,'-8'-16'0,"1"3"302,2 2 0,1 1-96,4-2 0,1 5 0,3 3 53,4 2 0,3 2 0,2 0 1,-1 2-170,1 2 0,-1 3 1,0 4-1,1-2-112,-1 0 1,-1-1-1,-1 4-172,-2 1 1,-4-1-1,3 0 1,-1 1 0,-2-2-490,1-3-105,-3 3 712,3-9 0,-5 2 0,0-8 93,0-5 0,0-3 1,0-3-1,0-2 50,0 2 1,4-3 0,2 2 0,-1 0-19,1 3 1,3 2-1,-2 1 1,2 3-28,-1 2 0,0 0 1,5 5-68,-1 0 1,-1 6 0,-1 2 89,-2 3 0,-1 2 0,2-1 0,-2 0 1,-1 1-58,-3-1 1,2 1 0,1-2-1,1-2-143,2 0 0,-2-7 0,1 2 121,2-2 1,-3-2-1,0-2 116,-2-2 1,1 2 0,-3-7 0,1 0 32,-2-2 1,0-2 0,-1 1 0,2-1-95,1 1 0,4 0 1,-2-1-1,1 1-176,2-1 1,2 1-1,2 1 50,-1 3 1,1 2-1,-1 6-173,0 0 0,1 2 183,-1 2 0,-5 3 1,-1 5-1,-2 0 130,0 1 0,4-1 1,-2 1-1,1-2 1,1-2-202,-1 0 1,2-5-1,-3 3 84,1-2 0,1-1 0,3-5 0,-1-3 125,-2-5 1,-4-2 0,4-1-1,1 0 114,-2-1 1,2-3 0,-3-1 0,1 2 566,2 1 1,-2 2 319,1-1-821,1 7 1,3 6 0,-1 8 27,-3 3 1,3 5 0,-2 2-889,2 2 0,1-5 1,-1 1-1,-1-1-213,-2 2 0,0-3 0,5 4 1</inkml:trace>
  <inkml:trace contextRef="#ctx0" brushRef="#br0" timeOffset="54575">16297 10468 8355,'-13'-13'-33,"6"6"1,3 7-607,8 9 0,9 2 0,6 1 0</inkml:trace>
  <inkml:trace contextRef="#ctx0" brushRef="#br0" timeOffset="56705">16607 10666 8355,'7'-12'946,"-3"-1"-639,-3 1 0,-2-1 0,-2 1-62,-1 0 1,-4 3 0,2 2-1,-1 2-70,-2 2-272,3 2 0,1 2 0,5 3 2,0 5 1,0 2 0,1 1-1,3 0-6,4 1 0,2-1 0,1 1-15,1-1 0,-6 5 0,6-1 0,-1-1 1,-1-1 40,-2-2 1,2-3 0,-6-1 69,-1 2 1,-3 1-1,-4 0 1,-5-3-180,-2-4 1,-2 2 0,-1-1-1,0 1-1150,3-1 887,1-1 1,-2 2 0,0 1 0</inkml:trace>
  <inkml:trace contextRef="#ctx0" brushRef="#br0" timeOffset="56706">16892 10306 8355,'-6'-23'1595,"-2"2"-1335,3 9 0,-1 8 44,6 8 0,0 3 0,2 7 0,2 3 1,4 7-269,3 3 1,0 8-1,-1-2 1,-2 4-1,0 3 1,-1 1-1,-3-1 1,-1-2-804,1-5 1,-3 1 0,4-5-1,-4-1-308,-1-2 0,-1-7 741,-4-2 1,-1 2 0,-7 0 0</inkml:trace>
  <inkml:trace contextRef="#ctx0" brushRef="#br0" timeOffset="56707">16880 10654 8355,'8'-11'200,"0"2"1,5 2-455,3 3 1,6 3-1,-1-5 1,2 2 148,2 0 0,4 0 0,1 4 0,1 0 0,-1 0 0,-1 0 0,-2 0 0,0 0-232,-4 0 1,-6 0 0,-1 0 529,-2 0 0,-2-1 223,1-4 0,-6 3 30,-3-7 1,-8 7 0,-5-4 123,-2 1 1,-1 3-1,-1 0-353,1 4 0,4 1 0,1 5 0,0 2-294,0 1 1,0 6 0,-1-1 0,4 1 174,2 1 1,-2-3-620,0 5 1,0-4 0,4 0-1,1-4 90,4-3 0,-3-4 0,7-6 514,0-3 1,-2-3-1,1-4 1,1 1 62,-2 2 1,2 0 0,-3-5 0,-1 1 96,1-1 0,3 1-136,0 0 1,0 3-59,0 1 0,2 7-205,-3 1 1,-1 1 0,1 6 0,0 0-175,-1 0 1,4 1-1,-3 3 1,2-1 125,-2-2 0,3-5 1,-4 2-95,0 1 1,4-5 0,-4 2 206,0-6 91,-1-4 0,-1-5 0,2-1 0</inkml:trace>
  <inkml:trace contextRef="#ctx0" brushRef="#br0" timeOffset="56708">17574 10257 8355,'-5'-13'21,"-2"2"514,-6 3 0,1 3 0,1 6-149,3 3 0,-2 4 1,4 9-1,1 4 0,-1 3-129,4 5 1,0 2 0,2 4-1,0 0-355,0-1 1,0 8 0,0-8 0,2 1-119,2 0 1,-1-4 0,3-2-1,1-3-94,0-1 1,0-6 0,3-3 0,-2-3 25,2-5 1,-3-2 0,1-8 267,2-2 1,-1-3-1,1-5 1,-3-1-136,-2 1 0,3-2 0,-2-1 1,-1-1-62,1 0 0,2-3 1,-2 0 118,1 0 0,-3-1 0,3 5 0,-2-1-71,-2 0 1,-2 7 715,-1 0 0,-1 8-311,-3 1 1,-2 6 0,-2 6-1,3 0 0,-1 1 1,5 1-1,-3 1 1,2 1-209,2-1 0,0 1 1,2-1-1,0 1-100,2-1 1,10-1 0,-1-3 0,2-1-260,3-2 0,-3-5 0,5 1 0,3-3-54,0-1 1,-2 0 0,-2-1 307,-1-3 1,-2-3 0,-3-5 0,-1-1 0,-1 1-79,-3-1 0,2 1 0,-4 0 0,-1-2 325,1-3 1,-2 4 0,-4-4 0,0 3 178,0 2 1,0-1-265,0 1 0,0 4-60,0-1 1,-2 12-1,0 3-8,-2 8 0,-1-1 1,5 4-1,0-3-41,0-2 0,5 5 0,0-1 0,2-1-145,3-1 0,1-2 0,2-1 85,4-2 1,-3 0-1,2-5 1,-1-1-1,1-1 21,0-2 1,1 0 0,-5-2 0,-1-2 361,-3-4 0,3-5-254,-2-3 1,0 1-1,1-5 1,-3 3-62,-2 1 0,5 3 1,-3 0-1,1 1 59,0-1 1,1 1-1,3 1-52,0 3 0,1 2 0,-1 6 0,1 2-2,-1 2 0,-1 3 0,-1 5 1,-3 0 201,-2 1 0,3 3 0,-3 1-5,-3-2 1,0 0 0,-2 0-1,0 2 1,-2-3-58,-2-5 1,1 2-1,-5-2-1071,-2 2 0,4-4-64,-3-3 0,5-3 774,-4-1 1,5-5 0,-2-2 0</inkml:trace>
  <inkml:trace contextRef="#ctx0" brushRef="#br0" timeOffset="56709">18653 10517 8355,'2'-12'1559,"2"-1"-1377,-3 1 0,11 5 0,-1 3 1,6 3-477,2 1 0,-4 0 0,3 0 0,-1 0 0,1 0 0,0 1 0,0 3-1041,-3 4 0,-3 3 1289,-4 2 1,-8-1 0,-6 1 0</inkml:trace>
  <inkml:trace contextRef="#ctx0" brushRef="#br0" timeOffset="56710">18653 10604 8355,'-5'7'413,"5"0"-222,0-3 1,1-3 0,9 3 0,2-2-109,3-2 1,11 0 0,-1 0 0,3 0-482,2 0 1,-4 0-1,5 0-338,-1 0 0,-4 0 0,4 0 1</inkml:trace>
  <inkml:trace contextRef="#ctx0" brushRef="#br0" timeOffset="57095">19360 10443 10081,'-5'-32'900,"3"2"-583,-3 10 0,1 14 0,-1 10 1,3 7 257,0 5 1,-2 4-1,-1 4-422,-2 1 1,0 0 0,-3 0-1,3 0 1,2-1-26,2 1 0,2 0 1,1 0-1,1-2-342,3-2 0,3-3 0,7-6 0,1-1-74,2-2 1,5-4 0,-2-5 0,4 0-81,0 0 1,-3-5-1,-2-5 1,-1-4 236,-2-2 0,1-6 1,-1 1-1,-4-3 73,-2 0 1,-8-1 0,3-1-1,-4-3 78,-1-4 1,-1 2 0,-5 2 0,-6 5-61,-8 3 1,-6 4-1,-6 9-252,-5 4 1,-10 5-1,1 9 1,-4 11 0,2 10-660,-1 9 1,1 4-1,-1 6 1</inkml:trace>
  <inkml:trace contextRef="#ctx0" brushRef="#br0" timeOffset="57943">12179 12626 8096,'13'-11'427,"-1"2"0,0 4-234,1 5 1,0 0 0,3 0 0,2 0 0,1 0 0,4 0 0,5 0 0,5-2 0,4 0 0,3-2 0,3 1-279,1 1 0,1 2 0,4 0 0,-4 0-573,-4 0 0,-6 0 0,-3 0 0,-3 0 63,-6 0 1,2 6 0,-6 1 0</inkml:trace>
  <inkml:trace contextRef="#ctx0" brushRef="#br0" timeOffset="58242">12849 12427 8355,'0'-12'857,"5"-1"1,2 6-457,6 3 0,-1 4 1,0 4-1,1 5-30,-1 2 1,-3 3-1,-1 2 1,0 5-345,-1 2 1,3 2 0,-6 0-1,-2 1-231,0 3 1,-4 1 0,-3 5-1,-6-2-2542,-4 1 1751,-13 2 1,-3 1 0,-14 0 0</inkml:trace>
  <inkml:trace contextRef="#ctx0" brushRef="#br0" timeOffset="59170">14089 12241 8355,'0'-29'0,"0"0"218,0 0 0,4 10 0,0 2 1,0 4-111,2 0 1,-5 5-142,3 0 1,-2 8 0,-2 4-1,0 11 1,0 8 113,0 6 0,-4 4 0,-2 9 0,-1 3-22,-2 4 0,-2 2 1,-2 1-1,1 2-170,-1-2 1,5-5-1,1-3 1,0-3-248,1-5 0,3 0 1,-1-8-1,2-4-485,2-2 0,0-6 705,0 0 0,6-13 0,1-5 1</inkml:trace>
  <inkml:trace contextRef="#ctx0" brushRef="#br0" timeOffset="59509">14424 11968 8355,'8'-7'-16,"-1"5"72,-1 4 1,2 5-1,-4 7 1,-1 4 44,-2 7 0,-2 1 1,-3 7-1,-3 1 0,0 2 1,1 3-1,2 1 0,0 1 68,1-1 1,-2 3 0,1 0-490,1 1 0,-4-4 0,0 1 1,-1-2-1,1-4-326,1-2 0,-2-4 0,4-8 492,1-4 1,-4-4 0,1 0 0</inkml:trace>
  <inkml:trace contextRef="#ctx0" brushRef="#br0" timeOffset="59762">13953 12328 8355,'0'-12'16,"0"-1"1,7 6-1,4 3 1,4 3-23,0 1 1,4 0-1,3 0 1,6 0 80,5 0 1,3-2 0,2 0 0,2-3-464,2 3 1,3-1-1,-4 0 1,-2-1 32,-5 1 1,2-4-1,-4 1 1</inkml:trace>
  <inkml:trace contextRef="#ctx0" brushRef="#br0" timeOffset="59976">14002 12539 8355,'-9'-11'94,"4"2"1,7 4 0,12 5 18,2 0 1,3-4 0,9 0-1,4 0 1,5-2 0,4-2-1,3-2 1,3 0 0,0 2-430,1-1 0,-1 2 1,-1 0-431,-5 1 1,-2-3 0,-2 2 0</inkml:trace>
  <inkml:trace contextRef="#ctx0" brushRef="#br0" timeOffset="60855">14821 12340 8526,'0'-20'0,"0"-1"0,0 3 417,0 3-392,0 8 0,0 0 290,0 3 0,0 4-197,0 0 0,5 6 0,2 6 0,1 2 0,-1 1 0,0 1 0,-1 0-38,-1-3 1,4 4-1,-4-1 1,1 0-197,-1-3 1,-1 0-1,-2 1-158,2 2 1,-3-2 0,3 2-172,-2-2 280,-2-7 0,0-3 79,0-8 0,0-3 1,0-5-1,0-1 57,0 1 1,0 0 0,1-1 0,2 1-9,1-1 1,6 1 0,-2 1-1,3 1 1,1 3 70,1 2 0,-1 1 0,0 4 7,1 0 0,-2 1 1,-1 3-1,-2 5 12,1 2 0,-2-3 0,0 0-49,-1 2 1,2 1 0,-4 1 0,0 1-26,2-1 0,-3-4-25,5 0 0,0-5 0,4 0 68,1-6 0,-2-4 1,-1-5 3,-2 0 0,-4 1 1,3 0-1,0 1-95,0 0 0,1-8 1,3 6 16,-3-2 0,3 6 1,-4 2-1,1 2-156,1 0 1,-1 0 0,4 4 64,1 0 0,-5 1 0,-1 3 167,-2 5 1,4-2 0,-4 1 57,2 2 0,-3 1 1,3 1-9,-1 0 0,3-5 87,-1-3 1,4-2 0,0-4-88,0-2 1,-3-1 0,-1-5-1,1 2-75,3-2 0,0-1 0,0-1 0,1 1 0,-1 1 0,1 3-288,-1 2 241,-5-5 1,2 10-6,-4 0 1,-1 6-1,-4 6-62,0 0 0,0 1 1,0-1-1,0 2 1,0 1-489,0 2 1,1-2 513,3-7 0,3 3 0,6-4 0</inkml:trace>
  <inkml:trace contextRef="#ctx0" brushRef="#br0" timeOffset="60856">15577 12142 8355,'-12'-19'-207,"5"1"-755,2 11 1,6 3 838,3 8 0,-3 8 0,5 7 1</inkml:trace>
  <inkml:trace contextRef="#ctx0" brushRef="#br0" timeOffset="61415">15838 12353 8355,'0'-17'291,"0"1"1,0 1 0,0 1-288,0 1-58,0 1 0,-2 1 0,0 4 0,-4 6 184,-1 3 1,0 8 0,-1-2-37,4 3 1,3 2-1,1-1-80,0 1 1,0-1 0,1-1 0,3-1-118,4-2 0,3 0 1,2 3 38,-1-3 1,1 3-1,-1-2 1,0 0 0,-1 1-19,-2-2 1,0-4-1,-5 5 13,-1 0 0,-3-2 1,-4 1-94,-4 2 0,-7-3 0,-2 0 0,2 0-361,1 0 1,2-5 209,-1 3 1,1 1 0,0 1 0</inkml:trace>
  <inkml:trace contextRef="#ctx0" brushRef="#br0" timeOffset="61416">16185 11956 8355,'0'-19'621,"0"2"0,1 9-461,4 4 1,-3 8 0,5 5-1,-1 7-133,-4 4 0,4 5 0,-2 3 1,0 2-1,0 0 0,1 2 1,-3-2-1,0 2-508,-2 0 0,4-5 0,0 4 0,-1-3-1124,-2 1 1306,-1-5 1,0-1-1,0-3 1</inkml:trace>
  <inkml:trace contextRef="#ctx0" brushRef="#br0" timeOffset="62565">16123 12278 8355,'6'-12'-227,"3"1"0,6 3 0,5 3 0,0 4-8,1 1 0,4 0 0,5 0 0,2 0 0,1 0 0,0 0 159,0 0 0,0-5 0,4-2 1</inkml:trace>
  <inkml:trace contextRef="#ctx0" brushRef="#br0" timeOffset="62566">16570 12229 8355,'-13'0'-17,"1"0"1,-1 0 190,1 0 1,0 4 0,-1 1-9,1 2 1,-1 2-1,2 3 1,3 0-376,4 1 0,3-1 0,1 1-60,0-1 0,0 0 1,0 1-1,1-2 0,3-3 1,4-4 57,3-2 0,2-4 1,-2-2 181,-3-4 0,3 1 0,-4-1 1,1-1 439,0 2 1,-3-4 32,3 3 0,0 3-305,5 1 1,-5 2 0,0 4-123,2 2 1,1 3 0,1 5-274,1 0 0,-1-5 0,0-1-149,1-1 1,-1-3 0,1 2 0,-1-3 109,0-1 0,1-1 295,-1-3 0,-5-3 0,-3-7 0,-2-1 1,-2-2 1,4-1-1,0 2 1,0-5 35,1-2 0,-2-2 0,6 0 1,-1-1 69,-1-3 0,4 3 1,-4-5-1,1 3 262,0-1 1,-5 5-1,1 6 1078,-3 0-1156,-1 5 1,-4 6 0,0 11-272,1 5 1,2 9 0,0 2 0,-2 2-1,-1 0-1,1 0 1,2 8-1,1-5 1,0 1-36,0 0 0,0-1 0,0 0 1,0 0-7,0 0 1,4-2 0,1-2 0,2-3-77,3-1 0,1-7 1,1 1-1,-1-3-154,-3-1 0,4-4 1,-4 1 115,3-2 1,1-4 0,-1-2 0,-1-3 64,-2 0 0,-4-4 0,3 3 0,0-3-68,0-1 0,-3-1 0,3 1 21,-2-1 0,0 1 1,-5 0 102,0-1 0,0 5 0,-2 1 146,-2 1 1,-3 4 0,-4 6 0,2 4 39,0 3 0,2 2 0,-1-1 0,4 2-63,3 2 0,1-2 1,0 4-1,0-2-86,0 1 1,5 0-1,3-5 1,3 0-78,2 1 1,1-5-1,1-1 1,1-2-70,-1-2 1,3-1-1,0-2 1,0 0 62,0 0 0,3-6 1,-5-2-1,1-3 37,1-2 1,-6 1-1,2-2 1,-4-1 157,-1-2 1,-3 1-1,-2 2 1,-3-1-168,-1-2 1,0 1 0,0 4 0,0-1-129,0 1 1,-5-1 114,-4 1 0,-2 5 14,-1 3 1,5 8-1,3 4 52,3 3 0,1 2 1,0-1-1,1 1 20,3-1 0,3 4 1,5 1-1,1-2 0,-1-1 167,1-2 1,-1 1-62,0-1 0,1 1 1,-1-2-1,1-2 0,-2-1 121,-3 2 1,2-3 0,-6 1-210,-1 2 0,-3 1 0,-5 0 0,-4-1-204,-6-2 0,1-5 0,-3 2 0,3-1-778,2 0 0,0 1 454,-1-5 1,6 0-1,2 0 1</inkml:trace>
  <inkml:trace contextRef="#ctx0" brushRef="#br0" timeOffset="62947">17835 12216 8924,'6'-5'149,"5"3"1,-4-3 0,7 4 0,1-2 0,3-1 0,2 1-1,2 2 1,0 1-683,-2 0 0,2 0 0,-4 0-143,2 0 1,-4 0 0,3 0 484,-1 0 0,-7 5 0,-5 2 1</inkml:trace>
  <inkml:trace contextRef="#ctx0" brushRef="#br0" timeOffset="62948">17884 12328 7978,'6'7'0,"2"-3"0,3-3 0,3-1 0,1 0 142,1 0 1,7-4 0,-3 0-274,4 1 1,2-2 0,1 1-1,2 1 1,-3 2-375,-3 1 0,0-6 0,-4-1 0</inkml:trace>
  <inkml:trace contextRef="#ctx0" brushRef="#br0" timeOffset="63459">18876 12005 8355,'7'-12'135,"-1"4"0,-6 0 1361,0-2-1071,5 4 1,-3 6 0,2 10-1,-3 5-33,-1 6 0,0 6 0,0 5 0,-1 1 0,-3 3-287,-5-2 1,4-3-280,1 2 1,-2-4 0,2 2 0,1 0-1,2-4-427,1 0 0,0-4 0,0-2 0,0-5-1898,0-2 1876,0-2 1,0 1-1,0-1 1</inkml:trace>
  <inkml:trace contextRef="#ctx0" brushRef="#br0" timeOffset="64883">18827 12117 8189,'-13'0'680,"6"0"1,2-1 0,5-3-266,0-5 1,0 2 0,0-1 0,1-1 0,2-3-280,1 0 0,4 0 0,-2-1 0,1 1 0,3-1-75,1 1 1,-3 5 0,0 2 32,2-1 1,1 6-1,1 0-189,1 7 1,-5 5-1,-1 5 1,-2 5-16,-2 6 1,-2 1 0,-2 6 0,-5 4-101,-6 0 1,-2-1 0,-6 1 0,-1-1 38,2-1 1,-3 6 0,4-10 0,0-2 56,0-4 0,1-3 0,5-4 1,0-3 93,-1-3 143,1-8 0,5-1 0,3-10 37,2-3 1,2-3 0,2-1 0,2-2-107,4-3 0,5 4 1,3-5-1,3 1 0,2 1 51,0 1 1,-1 1 0,5 3 0,-1 2-13,-4 5 0,4-1 0,-4 1 0,2 1-51,-1 2 0,3 5 1,-4 1-1,2 2-268,-1 3 0,2 1 0,-2 0 0,1-2-281,-1 0 1,2-5-1,-4 3 1,2-2-248,0-2 0,-6-2 1,3-1 260,0 0 0,-4-5 0,3-2 0</inkml:trace>
  <inkml:trace contextRef="#ctx0" brushRef="#br0" timeOffset="65022">19670 12291 8797,'0'-13'-1021,"-5"1"0,-2 0 0</inkml:trace>
  <inkml:trace contextRef="#ctx0" brushRef="#br0" timeOffset="77138">15639 11311 7629,'13'-4'0,"-1"-2"0,2 1 0,2-1 0,5 2 0,5 0 0,6 0-115,5 1 1,9 0-1,1 1 1,5-3 0,7 3-1,5-1 1,6 0 135,7-1 1,4-4-1,14 4 1,5 0 0,-50 1-1,2 0 1,4 0 0,1-1 2,1 1 1,1-1 0,2-1-1,2 1 1,1 1 0,1 0-1,4 0 1,0 1 0,1-1-1,1 0-19,0 2 1,1-1 0,5-1-1,0-1 1,-3 1 0,0 0 0,3-1-1,0 1-107,-2 0 0,0 1 1,8 0-1,1-1 1,-6 0-1,0 0 1,0 1-1,1-1 99,-3 0 1,-1 0 0,3 1 0,-1 0 0,-3 2 0,-1 0 0,-1 0 0,-2 0-59,0 0 0,-2 0 0,-4 0 1,-3 0-1,-5 1 0,-1 0 1,42 1 60,-12 3 0,-14 3 0,-12-4 0,3-1 0,2-2 0,2-1 0</inkml:trace>
  <inkml:trace contextRef="#ctx0" brushRef="#br0" timeOffset="77607">15701 11398 8355,'7'-15'0,"4"1"0,6 4 0,2 3 0,3 2-331,7 1 1,3 2 293,5-2 0,6 3 1,2 1-1,5 0 1,5 0-1,6 0 1,5 0-1,4-2 213,6-2 1,4 1 0,8-5 0,4-1-115,7-2 1,-44 4 0,1 1 0,4 0 0,1 0 0,1 0 0,1-1-150,1 1 1,1 0-1,8 0 1,1 0-1,0-1 1,1 1 81,0 0 1,1 0 0,2 1-1,0 1 1,1 0 0,1 0 0,1-1-1,2 1 1,-2-1 0,0 0-30,0 1 0,-2 0 0,-5-1 0,-2 0 0,1 2 0,-1 0 0,-3 1 0,0-1 5,-3 0 0,0 0 0,-4 1 1,0 0-1,-4 2 0,-2 0 0,-1 0 1,-2 0-101,46 0 1,-8 0 0,-11 0 0,-8 0-47,-8 0 1,-4 0 0,-12 2-1,-4 0-36,-7 3 1,-1-1-1,-9-3 1,-2 2 210,-3 1 0,-1 0 0,1-4 0,-3 0 0,-2 0 0,-1 0 0</inkml:trace>
  <inkml:trace contextRef="#ctx0" brushRef="#br0" timeOffset="78105">15602 11485 8355,'0'-13'-213,"6"-3"88,2-1 0,8 1 255,5 3 0,8 5 0,6 1 0,4 1-115,7 4 1,8-4 0,5 2-1,4 1 6,3 2 1,16-5 0,3 0-4,10-1 0,0-4 0,-42 7 0,1 1 0,2-1 0,1-1 0,1 2 0,2 0-10,2 0 1,1 0-1,1-2 1,1 0-1,0 2 1,2 0-1,2-2 1,0 1-98,0 0 0,1 0 1,9 0-1,0 0 0,-5-2 1,0-1-1,4 2 0,0-1 97,-3 2 0,1 0 1,7-1-1,-1 0 0,-5 2 1,-2 1-1,1-1 0,0 0-30,-2 1 1,0-1 0,-4 0 0,-2 0 0,1 2 0,-1 0 0,-5-1-1,-1-1 17,-5 2 0,-1 0 1,0 0-1,0 0 0,39 1 1,-6 0-197,-7 0 0,-7 0 1,-14 0-1,-9 0-84,-7 0 0,-8 0 0,-6 0 1,-6 0-20,-7 0 0,-5 2 69,-5 2 235,-3-3 0,-5 5 0</inkml:trace>
  <inkml:trace contextRef="#ctx0" brushRef="#br0" timeOffset="78288">19645 11398 8355,'7'-25'-690,"-1"6"305,-6 1 1,-2 11 0,-2 4 189,-4 6 1,-14 4-1,-4 5 1</inkml:trace>
  <inkml:trace contextRef="#ctx0" brushRef="#br0" timeOffset="89103">10443 8979 8355,'0'-19'-147,"0"2"0,1 6-703,3 7 1,0 4 692,9 9 0,-4 2 0,9-5 0</inkml:trace>
  <inkml:trace contextRef="#ctx0" brushRef="#br0" timeOffset="89454">12167 8843 8355,'19'-13'0,"3"1"-1208,-5 0 221,-1 5 598,-9 1 377,-1 6 1,-5 0 11,3 0 0,8 0 1,10 0-1,6-1-3,5-3 1,4 1 0,3-5 0,2-2 0,4-1 0,-1-1 0</inkml:trace>
  <inkml:trace contextRef="#ctx0" brushRef="#br0" timeOffset="89842">13134 8719 8355,'12'0'-1331,"5"-6"1192,0-2 0,-1-2 0,-4 1 0,1 2 46,-1 1 1,1 2 0,-1 4 0,-1 2-217,-3 2 295,3-3 0,-4 10 0,6-4 0</inkml:trace>
  <inkml:trace contextRef="#ctx0" brushRef="#br1" timeOffset="89843">13953 8644 31405,'24'-12'-1465,"1"-6"0,-5 8 969,-4-2 0,-4 9-1325,-3 3 1,-9 6 0,-7 6 0</inkml:trace>
  <inkml:trace contextRef="#ctx0" brushRef="#br0" timeOffset="92019">15838 7429 8355,'-4'-12'-16,"0"-1"1,1 1-1,3 1 1,4 3 0,4 3-1,5 4 122,3 1 0,3 0 0,8 0 0,2-1 0,4-2 1,4-3-140,4-1 1,2 3 0,4-3-1,-2 1 1,2-1 0,0-2 0,-3 2-1,-7 2-433,-6-1 1,-5 5 0,-3-2-180,-2 6 0,-10 4 590,-11 5 0,-11 1 0,-8-1 0</inkml:trace>
  <inkml:trace contextRef="#ctx0" brushRef="#br0" timeOffset="92323">16148 7330 8355,'0'-13'-136,"0"5"1,0 3 313,0 3 1,0 1 0,0 9 0,0 3 27,0 4 0,0 3 0,0 4 0,0-1-111,0 1 1,0 7-1,0 4 1,0 3-68,0 1 1,4 4 0,0 2 0,-1 1-284,-2 3 0,-1-4 1,0-2-1,0-2-181,0-2 0,0-1 1,0-3-1,0-4 30,0-3 0,0-1 0,0 0 0</inkml:trace>
  <inkml:trace contextRef="#ctx0" brushRef="#br0" timeOffset="93204">16780 7714 8355,'7'-12'72,"3"-2"109,-6-2 1,4 2-1,-2-1 1,-1 4-1,2 4-79,0 1 1,1 3 0,3 9 0,-1 5 0,-2 4 0,2 2-1,1-1 1,0 2-210,-3 1 0,3 1 1,-2 2-1,0-3-150,-1-1 0,2-2 1,-6-3-34,-1-1 1,3 1 124,-2-1 1,-2-5 177,-6-3 1,-3-4 0,-5-4-1,1-4 1,1-5 15,2-3 1,5 1 0,-1-6 0,3-1 22,1-2 1,1 0-1,5-1 1,5 0-196,4 0 1,6 6 0,-4 4 0,3 4-390,2 3 0,0 5 0,0-1 394,-1 2 1,-1 2 0,5 0 0</inkml:trace>
  <inkml:trace contextRef="#ctx0" brushRef="#br0" timeOffset="94993">17363 7640 8355,'0'-13'-193,"-5"1"1,3 4 0,-3 1 119,-1 1 0,4 2 0,-5 6 159,1 2 0,-2 3 0,2 5-72,0 0 0,-1 2 0,-3 1 0,2 3 0,-1 0-28,3 0 1,-4 3 0,4-5-1,1 1-67,-1 1 0,-2-4 1,4 2 2,1-2 1,7-7 0,5-3 12,2-3 0,1-1 0,0-1 0,1-3-9,-1-4 1,5-4 0,-2-1 0,-3-2 41,-2-2 0,-3-1 1,1 3-1,-4-2 25,-2 2 1,-2 1 0,0 2 0,-2 0-43,-2-1 1,-3 2 0,-5 2 97,-1 0 0,1 5 0,0-3 0,-2 2 125,-3 2 1,4 2-176,-4 1 1,9 5 0,5 2-101,6 0 1,9-2-1,7-5 1,2 0-105,0 0 0,-1 0 0,7 0 0,-1 0 180,-1 0 1,2-1 0,-6-3 0,1-3 24,-1 0 0,-3 2 0,-6 3 226,0-2 1,-3 3 6,-1-3 0,-11 8 0,-1 4-69,-6 3 0,2 1 0,0 1 1,0-1-1,-1 1 39,1-1 0,5 0 0,-1 1-238,3-1 1,6-1 0,3-2-1,4-4-118,0 1 1,4-5 0,2 3 0,0-3-33,0-1 1,-1-1 0,-5-2-1,1-2 55,-1-2 0,-1-1 0,-1-3 0,-4 1 157,0 2 1,2-1 0,-4-3 406,-1 0 0,3-1 379,-2 1-673,0 5 0,-4 3-101,0 8 0,0 3 1,1 4-1,2-1 1,3-2-108,0 1 1,-1 2-1,3 0 1,2-1-86,1-2 0,1-3 1,0 1-1,1 0-4,-1-3 0,1-2 0,-1-1 0,0 0-15,1 0 1,-1 0 0,1-1 88,-1-3 0,-4-2 0,-1-4 96,-1 2 0,-2 0 1,-4-5 190,0 1 0,0 4 48,0 0 1,1 1-147,3-2 1,-1 4-69,5 5 1,-1 1 0,3 2-52,-2 1 0,0 4-131,5-3 0,-1 0 0,1-2 37,-1 1 0,0 0 56,1-4 0,-1 0 37,1 0 0,-6-5 0,-2-2-8,1 0 1,-5 0-15,3 3 1,-3 1 38,-1-5 0,5 4 0,0-3 1,2 1 4,3 3 0,-4 2 1,3 1 38,0 0 1,2 1 0,2 2 0,-1 3 8,1 1 0,-1-3 0,2 3 0,1-2-33,2-2 0,0 2 0,-1 0 0,2-3 6,1 0 1,-3-2-1,5 0 1,1-2-59,1-2 1,1 1 0,-3-5 0,-4 0 7,1 1 1,-8-3-1,2 5 1,-2-2-22,-3-3 1,-1 3 118,-6-1 1,0 0 0,-2-3-24,-2 3 0,-2-3 1,-3 4-1,1 0 0,-2 3 101,-1 2 1,-2 2 0,1 0-10,0 0 1,-1 2-1,1 2 1,-1 4-124,1 3 0,0 1 1,1 1-1,1 1-84,2 2 0,5-2 1,-1 2 31,2-2 1,2-1 0,2-2-96,2-3 1,3-3 0,5-5-11,1 0 0,-1-1 1,0-3-1,0-4 85,-4-3 1,3 1 0,-4-1 0,0-3 0,-2 0 41,1 1 1,-5-4 0,4-1 0,0-1-13,-1-3 1,1-2 0,-2 0 126,1-1 1,2 0-1,-4 0 1,3 0 0,-1 1-77,1-1 1,-3 5-1,2 4 1,-3 2 48,-1 2 1,-1 6 14,-3 6 0,-2 7 0,-4 8 0,2 3 49,-1 2 1,2 0-1,0 5-70,1 0 0,2 0 1,4-1-1,0 1 0,1 0-206,4 0 0,3 0 0,7-2 0,3-1-113,1-1 0,1-6 1,3 1-1,-1-3-8,0-5 0,8-2 1,-6-6-1,-1 0 111,-1 0 0,-7-4 1,2-2-1,-3-1 96,-2-3 1,-4-1 0,-1-1-1,-1 0 121,-3-1 1,-2-3 0,-1-1 0,0 2 59,0 1 0,0 2 0,-1 1 0,-2 1 271,-1 2 1,-6 1 80,2-1-418,-3 2 1,4 8 0,3 2-1,2 4 1,4 3-49,2 1 0,0-3 0,7-1 0,3 2-74,0 1 0,-1 1 0,1-1 0,1-1-12,2-2 0,-1-1 1,-3 3-1,-2-2-56,-3 1 0,2 2 0,-6 2-68,-1-1 1,-3-1 0,-5-1 0,-4-2-11,-6 2 0,0-1 0,-6 1 0,0-3-258,2-1 456,-5-2 0,5 1 0,-6 2 0</inkml:trace>
  <inkml:trace contextRef="#ctx0" brushRef="#br2" timeOffset="95122">19521 7528 5734,'-12'-12'0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9T18:17:18.038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918 6945 8037,'-4'-8'0,"-2"1"0,1 0 191,-1 0 0,3 5 0,7-3 0,5 3 0,3-1 0,5-3 15,3 0 0,4-1 1,2-3-1,2 3 1,2 0-1,2 2 1,1-1-1,0 3-284,0 2 0,0 1 1,3 0-1,-1 0 1,0 0-1,1 0 0,-2 1 1,1 2-1,-2 1 1,0-1-1,0-2 0,0-1-754,0 0 1,-5 0 0,1 0 370,-3 0 157,-7 0 1,4 0 0,-3 0 0</inkml:trace>
  <inkml:trace contextRef="#ctx0" brushRef="#br0" timeOffset="357">1550 6672 8355,'0'-31'18,"4"-2"1,2 8-164,1 6 0,-3 8 0,4 4 0,2 1 0,1 5 362,1 4 1,-5 3 0,-1 8-1,-2 1 36,0 2 1,4 5 0,-2-1 0,-1 2-176,1 2 0,-1 0 1,-2-1-1,3 1-75,0 0 0,-1-4 0,1-1 1,0 1-235,-3-2 1,-2 5-1,-4-2 1,-5 4-1063,-8 3 810,-12 11 1,-9-7 0,-7 10 0</inkml:trace>
  <inkml:trace contextRef="#ctx0" brushRef="#br0" timeOffset="61567">8198 10492 8092,'12'5'-79,"1"-1"0,1 4 0,1-4 1,3-1-1,1-2 0,3-1 1,3 0-1,4 0 0,4 0 1,3 0 40,1 0 0,6-4 0,2-1 0,5-1 0,3-1 0,5 2 0,3-2 0,1 1-33,0 1 1,4-1 58,0 2 1,4 3 0,-2-3 0,0 2 27,-1 2 0,3 0 0,-2 0 0,-1 0 4,1 0 1,6 0 0,-2 0 0,0 0 6,1 0 1,-4 0 0,2 0 0,4 0-8,2 0 0,1 0 0,-2 0 0,0 0-70,-2 0 0,8 0 1,-8 0-1,3 0-40,3 0 0,-4 0 1,4 0-1,-2 0 50,1 0 1,0 0-1,-6 0 26,-3 0 0,1 2 0,-4 0 0,-4 2 0,-1-1 3,0-1 1,-7-2 0,7 1 0,-1 2 72,-1 1 1,0 0 0,0-4 0,4 0-23,-1 0 0,1 0 1,-1 0-1,3 0-21,4 0 1,6-1-1,1-2 1,-2-1-12,-2 1 0,3 2 0,-6 1 0,1-2-36,0-2 1,0 3 0,-6-3 0,-1 2-71,-1 2 1,-4 0 0,7 0 0,-2 0-69,-2 0 1,0 0-1,0 0 126,0 0 1,5 6-1,2 1 1</inkml:trace>
  <inkml:trace contextRef="#ctx0" brushRef="#br0" timeOffset="62239">14957 10393 8355,'13'0'-115,"-1"-1"1,0-2 0,1-1 144,-1 1 0,6 2 0,3 1 1,2 0-1,2-2 0,0 0 1,0-3-270,-1 3 0,5 0 0,0 1 266,-1-3 0,-2 2 1,0-2-1,3 3 1,3 1 6,0 0 0,8 0 1,-2 1-1,5 2-81,4 1 1,1 0 0,3-4 0,3 0 44,4 0 0,4 4 1,2 1-1,4-3 2,1 0 1,7-2-1,5 1 1,3 2 48,3 1 1,-6 0 0,9-4 0,-1 0-30,-1 0 0,10 0 0,0 0 0,0 0-44,-2 0 1,2 0 0,-47 0 0,0 0 0,0 0 0,0 0-1,2 0 0,0 0 1,-2 1-1,-1 0 1,1 0-1,1 0 1,0 1-1,0 0 21,-2 0 0,0-1 0,2 0 0,0 0 0,41-1 0,1 1-41,-3 3 1,-3-3-1,-2 4 1,-2-4-137,-2-1 0,-5 0 1,3-1-1,-2-2 7,-4-1 1,-1-5-1,-8 4 1,1-1 120,-1 1 0,-2-5 0,-1 3 1</inkml:trace>
  <inkml:trace contextRef="#ctx0" brushRef="#br0" timeOffset="67185">5469 11559 8434,'0'-12'0,"-1"1"374,-3 2 0,3 9-134,-4 9 0,5 2-188,5 1 1,-4 6 0,4 4-1,0 4 1,0 4-93,2 2 1,-4-3-1,1 4 1,-3 2-53,-1 0 1,4-1 0,1-3 0,-3-2-29,0-5 0,-2 0 0,0-4-707,0-1 0,-6-1 0,-1-6 0</inkml:trace>
  <inkml:trace contextRef="#ctx0" brushRef="#br0" timeOffset="67372">5110 11485 8355,'-6'-32'-129,"6"2"45,0 5 0,11 1 1,9 4-1,0 3 1,1 3 21,1 2 0,1 1 1,4 3-1,0 4 0,2 2 1,0 2-1,0 2 1,0 3-335,-2 7 1,5 6 0,0 7 0</inkml:trace>
  <inkml:trace contextRef="#ctx0" brushRef="#br0" timeOffset="67575">5283 12043 9464,'14'7'0,"3"-3"-34,3-3 1,5-1-1,4 0 1,4-1 0,4-3-1,3-3 1,2-2 0,-4 3 0,-3 0-825,1 2 1,-10-2-1,4-1 1</inkml:trace>
  <inkml:trace contextRef="#ctx0" brushRef="#br0" timeOffset="68718">5866 11795 8355,'-1'-9'287,"-3"1"-162,2 5 1,-2-1 0,8 8-1,3 6 1,2 4 0,-1 2-178,1-1 1,-3 1 0,0-1 0,-2 1-19,0-1 1,0-1 0,-4-1-121,0-1 163,5-5 0,-3-3 27,2-8 0,-3-3 0,-1-5-17,0-1 0,4 1 0,2-1 0,-1 1-129,1 0 0,4-1-17,-2 1 1,3 5 67,1 3 1,1 2-1,-2 4 37,-3 2 0,3 1 0,-4 5 0,1-2 27,0 2 0,1-3 0,3 1-1,1 2 1,-2-3 0,-2 0-3,-1-2 1,1-1 29,3-4 0,-4-5 1,-1-4 13,-1-2 1,3-1 0,-2 0 0,2-1 0,-1 1-17,2-1 0,1 1 0,1 0 0,-1-1-10,-3 1 1,3 4 0,-2 1 26,2 1 0,-3 2 1,-1 5-1,-2 4 0,-1 3 147,2 3 0,-5 5-145,3 1 1,-2 4 0,-1-5 0,3-1-69,5-1 0,2-2 0,1-1 0,2-2-53,2-5 0,-1-3 1,6-1-1,0-1 14,-2-3 1,-1-2 0,-4-5 37,2-1 0,-6 2 0,2-6 1,-1 0-1,-1 1 37,-2-1 1,2-2 0,-5 3 0,1-2 123,0 2 0,-2 5 0,-4 2 291,0-2-220,0-1 0,-2 5 0,0 3 43,-3 6 0,1 1 0,4 7 0,0 2-34,0 1 0,4 4 0,2 0 0,-1 3-138,1 5 1,4-1 0,-2 4 0,1-2-45,0 2 1,2-1 0,-4 5 0,1 0-92,0-1 1,-5-2 0,1-5-155,-3-1 1,4-3 0,-1-2 17,-2-1 0,-2-2 168,-4-8 1,-1-8-1,-3-8 1,2-3-3,1-2 1,3-5 0,-2-2 0,3-5-43,1-4 1,0 0-1,0-7 1,1-4 38,3-3 0,-1-1 0,5-1 1,2 5 289,1 5 0,-3 6 0,0 7 1,2 4 102,1 5 0,6-1 0,-1 10 1,-1 1-174,-1 2 1,-2 2-1,0 3 1,-3 4-31,-1 3 0,-5 6 0,1 1 0,-2 1-251,-2 3 0,-2-3 1,0 1-1,-4-1-197,-1 0 0,-1-3 0,-5-1-174,1-6 1,4 1-1,0-6 70,-2-1 1,4-3 0,2-4 318,3-5 1,1-2 0,0-1 0</inkml:trace>
  <inkml:trace contextRef="#ctx0" brushRef="#br0" timeOffset="70011">7057 11683 8355,'7'-6'0,"-3"-2"472,3-3 37,-6-1 1,5 4-398,-6-1 1,0 8-1,-2 0 1,0 5-189,-3 3 1,0 1-1,2 4 1,-1 1-1,1-1 1,1 0 0,-1 1-117,-1-1 0,0 1 0,5-1-78,3 0 0,-3-3 0,5-2 0,-1-2-94,4-2 1,2-2 0,1-1 200,1 0 1,-1-1 0,-1-3 0,-1-5 35,-2-2 0,-4-1 1,3 0 298,-2-1 1,0 1 0,-5-1 120,0 1 0,-6 4-155,-2-1 0,-3 7-177,-2-2 1,6 4-103,3 4 0,4 1 1,4 3 73,5-3 1,2-4 0,3-1-1,1 0 46,1 0 0,5 0 0,-3 0 0,0-1 0,1-2 2,0-1 1,-4-6 0,2 3 52,-3 0 1,-6-4 0,0 3 287,2-3 1,-5-1 246,0-1-444,-4 1-32,-1 5 1,0 7-1,1 8-223,4 3 0,-3-3 0,7 1 31,0 0 1,2 2 0,0 2 0,-1-1 0,-2 1-19,2-1 1,1 0 0,0 1 54,-3-1 1,-1 1-1,-4-1 51,1 0 0,-4 1 1,-6-2-1,-1-3 156,-2-4 0,-2 2 0,-2-2 292,1-1 0,5-3-311,3-4 0,3 1 1,2-6-1,4 0-280,8-2 0,1-2 0,6 0 0,1-3 107,-2 0 0,5-1 0,-5 5 1,0 0-247,-2-1 0,-3 1 1,-2-1-1,-1 1 380,-3 0 0,2-1 375,-6 1 0,-1 1-266,-7 2 0,-2 5 1,-3 7-1,2 3-132,1 1 0,-2 1 0,4 4 0,1 1-130,2-1 1,1 0 0,1 1-181,3-1 1,3-1-1,5-1 1,1-3 131,-1-2 1,2 4 0,1-5 0,2 0 185,-2 1 0,-1-2-18,-2 5 1,-4-4 0,-1 5 34,-1 0 1,-4-2 0,-6 0-68,-4-1 1,1-1-1,-1-2-51,-2 1 10,5 0 1,-1-5 0,6-3-95,0-5 1,6 0 0,3-1-1,5 2-83,3-2 0,1-1 0,-3-1 0,3-1 231,1 1 0,-4 0 0,2-1 0,-2 2 281,1 3 1,-6 1-51,2 3 297,-2 3 1,-3 1 0,-3 8-395,-2 3 0,-2 1 0,1 1-411,3-1 1,3-1 0,4-1 0,-1-3-700,-2-2 1,0-1 679,5-4 0,-1 0 0,0 0 0</inkml:trace>
  <inkml:trace contextRef="#ctx0" brushRef="#br0" timeOffset="70012">7987 11423 8355,'-18'-6'0,"6"-2"-534,-1 2 124,18 1 1,-4 9 92,11 0 0,1 11 0,-1-1 0</inkml:trace>
  <inkml:trace contextRef="#ctx0" brushRef="#br0" timeOffset="70913">8223 11323 8355,'-13'-31'188,"5"2"1,1 8-1,2 4-2065,2 4 2189,2 6 1,1 3-90,0 8 1,0 3 0,0 6-1,0 4 1,0 5 0,0 4-1,0 5 1,0 0-3,0 4 0,0-4 0,1 1-285,3-2 0,-3 4 0,5-6 0,-2-1 0,2-4-212,0-2 1,-1-7 0,2-1 18,-2-3 1,5-7 207,-2 1 0,-1-3 0,0-2 0,0-3 88,-1-5 1,3-2 0,3 0-1,1 2-74,-1 0 1,0 7-1,1-2 1,-1 2-68,1 2 0,-1 2 0,-1 2 49,-3 4 0,-1 3 0,-4 1 0,1 1 18,-1-1 1,-6 1 0,-2-1 58,-2 0 1,-2-3-1,-3-1 1,0 0-319,-1-1 1,2 0 0,2-4 6,0 1 0,6-5 0,-2-6 0</inkml:trace>
  <inkml:trace contextRef="#ctx0" brushRef="#br0" timeOffset="70914">8582 11137 8355,'0'-12'160,"-5"5"1,4 3 0,-4 8 0,4 6 0,1 3 0,1 7 0,2 2 0,1 5 32,-1 4 0,3 2 0,-1 4 0,1 0 0,-1 0-523,-2 1 1,2-3 0,-1 0 0,-1-3-58,-1-2 0,-2-1 1,1-6-1,2-2-116,1-5 1,6-2 0,-4-1 0</inkml:trace>
  <inkml:trace contextRef="#ctx0" brushRef="#br0" timeOffset="70915">8793 11609 8355,'7'0'-17,"4"0"0,-3 0 0,3-2 0,2-1 481,-1-1 1,1-1 0,-1 2-626,0-1 0,1-4 0,-1 2-251,1-1 1,-6-1 255,-3-4 1,-4-1 0,-4 1 30,-5-1 1,-2 6 0,-1 3-1,-1 3 351,1 1 0,0 5 1,-1 4-1,1 2 48,-1 1 1,2 6 0,3 3-1,4 1-164,3-2 1,1 4 0,1-5 0,3 2-449,4 0 1,10-10 0,7 0 0,7-5-357,4-3 1,6-7-1,3-3 1</inkml:trace>
  <inkml:trace contextRef="#ctx0" brushRef="#br0" timeOffset="71296">10009 11100 8355,'0'-26'79,"0"-2"0,1 13 1,2 6-1,2 9 540,2 11-644,-4 6 0,2 8 0,-3 0 0,1 1 0,2 3 0,1 3 0,1 1 0,-1 0 0,4 2 0,1 0 0,0 3-1274,-3-1 1078,-2 0 0,-5-4 0,2-1 0,1-2-127,-1-2 0,-6-2 0,-2-3 334,-2-2 0,-7-3 0,-5-6 1</inkml:trace>
  <inkml:trace contextRef="#ctx0" brushRef="#br0" timeOffset="71880">9934 11472 8355,'-5'-12'-78,"3"3"0,-2 1 0,4-1 0,4-1 0,6 0-41,5 2 1,4 5 0,6-2 0,1 1 49,3-1 0,2 0 1,3 2-1,-2-1 0,-2 1 1,-2 2-1,-2 1 0,-3 0-281,-2 0 1,-3 0 0,-6 0 597,1 0 38,-6 5 1,-2-2 155,-5 5 1,-4-3-313,0 3 0,0-4 0,2 4 1,0 2-1,-3 2 0,1 3 1,0 2 728,0-2-808,0 4 0,4-5 0,0 4 0,1-1-64,3-1 0,2 1 0,5-5 1,0-1-1,3-1 0,0-3 1,-1-2-88,0-2 39,-1-2 1,1-2 0,-1-3-90,0-4 1,-1-8 0,-1 0 0,-3-1 0,-2 1 0,-2-2-104,-1-1 1,-2-1 173,0 0 0,-2 0 1,-2 7-1,-6-1 0,-3 4 1,-5 3-1,-2 5-660,-2 0 508,-1 8 0,0 5 151,2 5 0,-3 12 0,5-2 1</inkml:trace>
  <inkml:trace contextRef="#ctx0" brushRef="#br0" timeOffset="72092">11447 11571 8355,'-29'11'-328,"0"-2"0,1 2 1,3-4-1,0 1 1,2-1-1,2-2 0,4-2 1,4-2 327,0-1 0,6 6 0,2 1 0</inkml:trace>
  <inkml:trace contextRef="#ctx0" brushRef="#br0" timeOffset="72609">11485 11435 8355,'-5'-23'87,"1"2"0,2 4 1,0 4-1,1 0 798,-3 1-806,2 5 1,-7 3-1,4 8-104,3 4 0,-4 3 1,1 3-1,-1 1 0,-1 3 1,0 1-1,-1 3 0,1 2-91,3 1 1,3-5-1,1 0 1,0-3-1,0-1-332,0-3 0,5-2 259,4-2 1,2 0 0,1-5 110,0-1 0,2-3 1,1-3-1,2-2 1,-2-2-1,0-3 1,-1-1-1,1-1-12,0 0 232,-9 5 1,10-4 69,-7 2 0,-3 4 35,3 1 0,-7 8-212,3 4 0,-4-1 1,0 1-1,2 2 0,3 1-46,1 1 10,1 1 1,4-6 0,1-3 51,-1-3 1,-4-2 0,1-3 0,-1-5 0,0-2-1,-1-1 72,-2 0 0,0-1-119,-5 1 0,0-1 0,0 1 0,-2 0 0,-2-1 0,-4 1-215,-3-1 1,-2 6 66,1 3 0,-2 3 0,-1 2 0,-1 3-91,0 5 0,3 6 0,0 3 0,2 0 1,2 1-1,2-1 0,1 1-216,3 1 451,7-5 0,3 3 0,6-6 0,-1 0 0</inkml:trace>
  <inkml:trace contextRef="#ctx0" brushRef="#br0" timeOffset="73689">11869 11534 8355,'6'-19'147,"-5"-3"1,3 4 0,-3 0 0,-1 0-72,0 3 163,0 1 1,0 6-145,0 0 0,0 6 1,0 2-141,0 7 0,2 4 1,1 3-73,1 2 0,0-2 1,-4 4 21,0 0 1,4-4 0,0 2 0,0-2 0,0-1 0,2-1-308,1 0 237,-4-5 0,8 3 1,-3-6-1,3-1 0,1-3 27,1-4 0,-5-3 120,0-6 0,-5 1 0,1 0 0,-1-1 0,0 1 0,2-1 183,2 1 0,-4 0-108,1-1 1,1 5 0,1 1 0,1 0 0,2 2-132,2-1 1,2 2 68,-1 4 1,1 0 0,-1 0 0,-1 1-41,-3 3 1,3-1 0,-4 5-1,0 2 1,-3 1 0,-2 2 0,-2-1 0,0 0 7,0 1 0,1-2 1,3-3-1,3-5 72,0-6 15,4-4 0,-8-1 0,5 0 0,0-2-9,-1-1 1,3 3 0,-5-1 0,2 1 0,2 0 0,-1 0 19,0-2-120,0 4 1,5 1 16,-1 5 1,-5 5 21,-3 4 1,2 2 0,-2 1-5,-1 1 0,3-1 0,3-1 1,2-1-1,1-2 0,1 0 1,-1-1-1,0-3-124,1-2 132,-1-2 0,5 0 1,-1 0-1,-1-2 67,-1-2 1,-1-1-1,-1-5 1,-1 2-1,-1-2 1,-3-1 35,-2-1 0,1-1-125,-2 1 0,-3-1 0,3 1 0,-2 0 0,-2-1 30,0 1 106,0-1 1,-2 6-1,-1 5-54,-1 4-6,0 5 1,4 7 0,0 1 0,0 3 0,2 1 0,0 4 0,4 0-7,1 2 0,1 1-58,4 3 1,-3-3 0,-2 4 0,-2 1 0,-2 0 0,-2 1-170,-1-3 1,0 0 139,0-4 0,0 2 1,0-7-1,-1-1 1,-2-3-1,-2-3-11,-2-5 1,-2-2 144,-3-6 0,4 0 0,1-2 1,0-2-1,1-4 0,1-3 122,2-2 0,2-4-157,1-4 0,0-3 0,0-2-39,0-3 1,0-1-1,1-4 1,3 0 0,6 0-1,4-3 1,2-3-129,-1-1 1,5 5 154,0 7 1,2 4 0,0 4-1,-2 5 1,-1 3 0,-1 5 32,0 4 0,-3 4-17,-7 4 0,2 3 0,-6 7 1,-1 1-1,-3 3 0,-4 0 90,-5 0 0,-6 4-196,-1-2 1,-6 2 0,1 0 0,-1-2 0,0-2 0,3-3-409,1-1 0,1-6-488,5 0 788,5-5 1,1 2-1,6-5 1</inkml:trace>
  <inkml:trace contextRef="#ctx0" brushRef="#br0" timeOffset="74406">12923 11534 8234,'6'-7'-877,"1"2"937,5 5 1,0 0 0,1-2 0,-1 0 0,1-4 0,-1 1-1,0-2 1,1 0-223,-1-3 0,-3-1 93,-1-1 0,-5-1 0,1 1 0,-4 0 0,-3-1-147,-1 1 0,-6 1 162,2 2 0,1 4 0,-1 5 0,-2 0 0,-1 0 0,0 1 96,3 3 1,-2 3-9,6 6 0,-4 3 0,4 2 0,1 0 1,1 1-1,4-1-7,2 0 1,3 3-147,5-5 0,5 1 0,1-6 0,1-3 0,4-4 0,4-2-39,2-2 1,-1-2 184,-3-2 1,0-4 0,0-7 0,0-3 42,0-1 1,-2-2-1,-2-4 1,-5 0-1,-2-1 1,-2-1-1,-1-2 298,-2 1-307,2-4 0,-10 6 0,3-4 0,-1 1 30,1 0 1,-3-5 0,4 2 0,-4 0-1,-1 3 1,0 4 555,0 5-541,0 2 1,-4 12 0,-2 6 0,1 9 201,-1 6 0,1 5-234,1 9 1,2-1 0,-2 5 0,3 1-98,1 2 0,0 6 0,1-1 0,2-1 0,2-1 0,2-2-464,3 0 0,2-5 338,5-3 0,-2-9 1,4-3-1,1-5 1,-2-4-1,1-3-90,0-4 0,-4-2 274,2-4 0,1-3 0,-2-7 0,-1-3 1,-1 0-1,-3-1 140,-3 0 1,2-1-127,-6 0 1,5-2 0,-5 5-1,-2 2 1,0 1 0,-2 2-17,0-1 0,-2 6-10,-2 3 1,2 4 0,-7 4 0,0 5 0,-2 2 0,0 3 431,2 2 1,0 2-282,5 3 1,-1 6 0,5-3 0,0-1-239,0-1 1,6-7-1,2 2 1,3-3-1,2-3 1,0-2 0,4-2-944,4-1 502,2-2 0,-2-4 1,-2-2 257,-1-2 0,-2-3 0,-3-5 1</inkml:trace>
  <inkml:trace contextRef="#ctx0" brushRef="#br0" timeOffset="74606">13233 11274 8943,'6'-9'0,"3"1"0,7 0 0,6 0 0,5-1-121,6 0 1,3 2 0,3 0 383,2 1 1,-1-2-1108,5 4 0,1-11 0,4 1 1</inkml:trace>
  <inkml:trace contextRef="#ctx0" brushRef="#br0" timeOffset="75402">14895 11410 8355,'7'-25'47,"-3"2"1,-2 2-1,-2 5 1,0 2-1,0 2 902,0-1-946,0 6 0,-5 3 0,1 8 0,2 6 0,0 4 71,2 2 1,0 6-169,0-1 1,0 2 0,0 2-1,0 0 1,0-2 0,0-1-232,0-1 0,4-6 138,0 2 0,6-5 1,-2-4 77,3-3 0,2-4 0,-1-1 0,2-1 0,1-4 0,2-4 54,-2-6 0,-1 1 0,-2-3 0,-1 4 1,-1 0 49,-2 1 1,-5-1 0,2 1 0,-1 0 0,1-1 292,-3 1 1,0 3-217,-2 1 1,0 7 0,0 1 0,1 7 97,3 4 1,-1-3-145,5 0 0,0 1 1,5 3-1,-1 0 1,1-1-1,0-1-16,4-2 1,-7-5-157,2 1 0,-2 2 110,2-2-1,0-6 0,-5 0 1,-2-7-1,-4 0 0,-1-2 1,0-2-136,0 1 1,0 0 110,0-1 1,0 1 0,0-1-1,0 1 1,0 0 0,1-1-98,3 1 1,-1 3 100,5 1 1,1 1 0,4-2 0,3 2 38,0 1 1,2 1 0,-3 2 0,2-1-1,-2 1 1,-1 2 573,-2 1-389,1 0 1,-1 4 0,-1 1 0,-1 2 0,-4 3 0,0 1 210,-3 1 0,-2 5-284,-1-1 1,4 5-1,0-3 1,-1 0-243,-1 0 1,-2-2-1,0-3 1,0-1 0,0 1-529,0-1 0,0 0 0,0 1 1</inkml:trace>
  <inkml:trace contextRef="#ctx0" brushRef="#br0" timeOffset="76389">15416 11063 8355,'-11'-13'-282,"3"1"1,2 7 0,8 3 0,2 6-467,4 3 0,2 1 748,-2 5 0,7-1 0,-2 1 0,2 5 0,-3 1 0</inkml:trace>
  <inkml:trace contextRef="#ctx0" brushRef="#br0" timeOffset="76390">15788 11088 8355,'0'-20'0,"0"2"191,0 6 1,0 4 233,0 0-379,0 5 1,0 4 0,0 10-49,0 4 1,0 12 0,0-3 0,0 3 0,0 0 0,0 2 0,0 4 0,-1 3-205,-3 1 0,2-1 1,-2-3-1,3-4 1,1-3-1,0-2-561,0-4 1,0 2-27,0-5 793,0-6 0,5 0 0,2-4 0</inkml:trace>
  <inkml:trace contextRef="#ctx0" brushRef="#br0" timeOffset="76391">15627 11286 8355,'1'-8'-141,"3"1"156,5 1 0,2 2 1,3 4-1,2-1 1,5-2-1,4-2 1,3-2 498,6-3-622,-4 5 1,2-5 0,-6 4 0,0 0 0,-4-4 0,-3 0 0,-4 1 0,-2 0 0,-5 0-1,-4-2-446,-2-2 1,-2 1 538,0 0 1,0-1 0,-2 2-1,-2 1 221,-4 2 1,1 4 0,-1-3-1,-1 3 631,3 5-819,0 5 1,6 8-1,0 1 1,0 3-25,0 1 1,4 2 0,2 5 0,-1 1 0,2 2 0,-1-1-87,-1-2 0,1-2 99,-2-4 0,-2 4 1,5-5-1,0 0 1,-1-2-1,1-5 189,0-4 1,-3-1-127,4-3 0,0-2 0,5 1 1,-2-6-1,-2-4 99,0 0 0,-3-4-200,3 3 1,0-3 0,-3 0 0,-1 1 0,2 3 0,0 0-39,3 0 0,-3 5 37,1-2 0,0 2 0,3 4 26,-2 2 0,0 3 0,-3 6 0,-1 2 0,2 3 0,0 0 0,1 0 48,-1-3-40,4 5 1,-5-7-779,2 4 0,3 2 0,-4 1 1</inkml:trace>
  <inkml:trace contextRef="#ctx0" brushRef="#br0" timeOffset="76903">17140 11435 7950,'7'-17'-121,"-3"1"0,2-1 0,-2 5 1,-2 0-1,0-1-239,-2 1 451,-6-1 0,-1 6 0,-5 3 0,0 3 0,-1 2 0,1 3 0,-1 5 0,0 3 0,-3 3 105,0 2 0,-1 1-192,5-2 0,0 2 1,-1 3-1,2-5 0,3-2-428,4-1 359,2-1 1,4-5 0,2-3-1,4-4 62,3-4 1,2 1 0,0-7 0,3-2 0,0-3 0,-1 0 0,-1 1 400,-2 2-394,1-1 1,-5 1 0,0-1 264,2 1 1,1 5 0,1 4-1,1 7 81,-1 9-448,-5-1 0,0 8 0,-3-4 0,3 5 0,1 1-97,1-2 0,-3 3 0,4-7 0,-2-1-395,2-1 1,1-2 0,1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9T18:18:47.344"/>
    </inkml:context>
    <inkml:brush xml:id="br0">
      <inkml:brushProperty name="width" value="0.03528" units="cm"/>
      <inkml:brushProperty name="height" value="0.03528" units="cm"/>
      <inkml:brushProperty name="color" value="#FF0000"/>
    </inkml:brush>
    <inkml:brush xml:id="br1">
      <inkml:brushProperty name="width" value="0.06048" units="cm"/>
      <inkml:brushProperty name="height" value="0.06048" units="cm"/>
      <inkml:brushProperty name="color" value="#FF0000"/>
    </inkml:brush>
    <inkml:brush xml:id="br2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17971 11274 5734,'0'0'0</inkml:trace>
  <inkml:trace contextRef="#ctx0" brushRef="#br1" timeOffset="312">17983 11088 8329,'0'-13'0,"0"1"288,0-1 198,0 1 269,0 5-685,0 2 1,0 6 0,0 3-211,0 4 1,5-1 0,0 2 0,1 2-187,-1 4 1,3-1 0,-4 2 0,1-3-799,0-5 785,-4 3 1,11-10-1,-6 5 1</inkml:trace>
  <inkml:trace contextRef="#ctx0" brushRef="#br1" timeOffset="474">18145 11001 8355,'-9'0'33,"1"0"0,5 1 0,-1 3 0,3 5 0,1 2 1,0 2-1,0 3 0,0 2-1023,0 1 516,0-4 0,5 8 0,2-3 0</inkml:trace>
  <inkml:trace contextRef="#ctx0" brushRef="#br1" timeOffset="834">18591 11075 8355,'1'-29'0,"4"0"0,-4 6 0,5 6 1371,-1 4-1299,-4 0 0,-1 8 1,-8 3-204,-3 5 1,-1 7 0,-1-2 0,1 3 212,0 1 1,-1 1-1,1 1-32,-1 2 0,1 1 0,1 6 1,1 3-1,3 2 71,2 2 0,-1 2 0,4 6 0,-3 2-76,3 2 0,2 3 0,4-2 0,4 0-147,3-1 0,1-2 1,1-5-1,-1-3-193,1-2 1,-2-1-1,-2-6 1,-2-1-62,-1-1 1,-1-6-1,-2 2-307,1-4 0,-5-2 445,-7-2 0,-15 2 0,-3-4 0</inkml:trace>
  <inkml:trace contextRef="#ctx0" brushRef="#br1" timeOffset="1416">18318 11497 8355,'-5'-12'633,"3"-1"-732,-3 1 1,10 5-1,5 3 1,4 2-1,4 2 1,2 0-1,7 0 1,3 0-119,2 0 1,3 0 0,-3 0 0,1 0-243,0 0 1,-5-4 0,-1 0 401,-5 1 1,-4-4-1,-5 1 1</inkml:trace>
  <inkml:trace contextRef="#ctx0" brushRef="#br1" timeOffset="1417">18740 11361 8355,'7'-13'-523,"-3"1"725,-3-1 0,1 6 1,0 2 123,3-1 0,-1 6 0,-3-1 0,2 5 0,1 3 0,-1 3 0,-2 1-407,-1 1 0,2 5 1,0-1-1,2 1-76,-1 1 1,3-5-1,-1 4 1,2-3-193,3-2 1,-3-1-1,1-3 1,2-3-52,1-4 1,1-1-1,0-1 307,1-4 1,-5 0 0,-1-5 0,0 2-10,0-2 0,-5-5 1,4-1-1,-2 1 47,0 1 1,0 0 0,-2 0 0,1 0 438,1 3 0,0 2 531,-4-4-804,0 6 0,4 7 0,0 9 1,0 3-117,2 5 1,-5-2-1,5 4 1,-2 0-190,0 1 1,6-4 0,-4 4-1,3-4-485,-1-5 0,0 0 571,5-7 1,5 0-1,1-4 1</inkml:trace>
  <inkml:trace contextRef="#ctx0" brushRef="#br1" timeOffset="2233">19186 11075 8355,'0'-12'229,"-1"1"705,-3 3-295,3 2-554,-5 6 0,10 1 0,2 4 0,-1 3 0,2 4 1,0 5-1,1 2 213,-1 0 1,3 9 0,-6-2 0,-1 4-463,-2 5 0,-1-3 1,0-1-1,1 0-143,4-4 1,-4-1-1,3-1 1,-3-1-190,-1-4 1,6 1 0,1-7 0,1-5-239,0-2 1,-3 2 511,3-5 1,0 0 0,4-4 0</inkml:trace>
  <inkml:trace contextRef="#ctx0" brushRef="#br1" timeOffset="2234">19422 11063 8355,'-7'-6'290,"-4"5"1,10-3-154,-3 8 1,2 3 0,4 7 0,0 1-55,3 1 1,4 6-1,-2-1 1,1 3 0,1 2-1,-1 1 1,-1 4 0,-3-1-650,-3 0 0,1 3 1,0-4 150,3-1 0,-1-2 0,-4-3 0,0-1 0,1-4 90,3-4 0,-1 0 325,5-10 0,0 0 0,5-9 0,-1-2 0</inkml:trace>
  <inkml:trace contextRef="#ctx0" brushRef="#br1" timeOffset="2235">19645 11323 8045,'0'13'-58,"0"-1"237,0 1 1,2-1-1,0 0 1,4 1-1,1-1-161,2 1 0,3-5 1,0-1-1,0-2-195,1-2 1,3-2-1,1-1 1,-2 0 0,-1-1-1,-3-3 1,-2-4 241,0-3 0,-5-3 1,3-1-1,-2-2 99,-2 2 1,-2 1-1,-1 2 361,0-1 1,0 5-224,0 0 0,0 6 0,0 2 0,0 9-132,0 6 1,0 6 0,-1 7 0,-3 6 28,-4 1 1,1 4-1,-2 1 1,1 3-63,1 1 1,-4-4 0,3 1-901,-3-2 0,0 1 0,1-2-389,2-2 1,0-7-1,-5 1 1</inkml:trace>
  <inkml:trace contextRef="#ctx0" brushRef="#br2" timeOffset="8603">20451 11100 8355,'-5'-12'143,"-2"-1"1,0 5-1,3 7 1,3 10-1,1 8 1,0 5-1,0 1 1,0 3-1,0 3 222,0 4 0,1 3-590,3 2 0,-2-5 0,2 0 0,-3 0 0,-1-2-379,0-2 0,0-2 0,0-4 177,0-2 1,0 2 0,0-4 0</inkml:trace>
  <inkml:trace contextRef="#ctx0" brushRef="#br2" timeOffset="8995">20638 11274 8355,'5'-7'-22,"-4"1"1,4 8 0,-8 2 0,-4 4-26,-4 3 1,4 2-1,-8 0 1,0 2-69,1 2 1,-4 0 0,1-5 0,2 0 82,1 1 0,2-2 0,1-2 150,3 0 1,4-5-62,8 4 1,4-5 0,7 2 0,3 1 0,1 1-18,3 0 0,2 2 0,1-3 1,0 1-192,-1 2 1,-3-2-1,-2 2 1,-1-1-35,-3-1 1,-1 2-195,-1-5 1,-1 6 0,0-3 0</inkml:trace>
  <inkml:trace contextRef="#ctx0" brushRef="#br2" timeOffset="10102">20824 11460 8355,'0'-25'83,"0"0"1,0 6 0,0 2 151,0 4 1,1 2-1,3 2 1,4 6-135,3 6 0,-2 4 0,-3 7 0,0 1-255,-3 2 1,0 3 0,-1-2-1,2 0 57,-1 0 1,-1 3 0,-2-5-108,0-1 0,0-1 74,0-1 0,0-8 128,0-5 1,4-1 0,1-9 0,1-2-35,-1-3 1,5-3 0,-2 1 0,3-2 14,2-1 0,-1 3 1,0 4-1,1 1-28,-1-1 0,1 6 0,-1 3 0,0 3 1,-1 2-1,-1 3 1,-3 5-21,-2 2 0,4 5 1,-4 2-1,1 0-141,-1 0 1,1 3 0,-3-5 0,2 1-33,2 1 1,1-5 0,5 5 0</inkml:trace>
  <inkml:trace contextRef="#ctx0" brushRef="#br2" timeOffset="10103">21344 11410 8355,'0'-12'-170,"0"-1"46,0 1 377,0 5 0,-1 2 1,-3 5-84,-4 0 1,1 5 0,0 3-181,1 3 1,1 2-1,2-1 1,-1 1-1,1-1-7,2 0 1,1 5 0,0-1-1,0 0-189,0-3 0,0-4 0,1-1-44,3 2 0,3-5 0,6-1 0,-1-2 102,0-2 1,1 0-1,-1-2 1,-1-2 50,-2-4 0,0-3 0,-3-2 1,-1 1 65,1 0 1,-2-1 0,-4 1-1,0-1 67,0 1 1,-6 4 0,-2 1-1,-3 1 32,-1 4 1,-1 0 0,1 2 62,-1 0 1,1 0-105,0 0-81,5 0 0,15 0 0,9 0-35,-1 0 1,3 0 0,-1-1 0,0-2 63,0-1 0,4-4 0,-3 2 0,1 1 52,-4-1 0,-2 2 1,-2 4 122,1 0 0,-6 1 25,-3 3 1,-3-1 0,-2 5 53,-3 2 1,1 1-216,-5 2 1,5-1 0,0 0-97,6 1 0,4-6 1,5-3-1,1-3 28,-1-1 0,5 0 1,-1-1-1,-1-3-193,-1-5 0,-2 2 0,1-1 269,-1-1 1,-3 3 0,-3 1 156,0-1 1,-1 5-13,0-3 0,-4 4 0,3 4-117,-2 4 0,2 3 1,0 1-1,0-1-71,1-2 1,-2 2 0,5-3-66,2 3 1,-3-4 0,1-2 70,2 1 1,1-5 0,1 3 0,-1-4 53,-2-4 1,0 2-1,-5-7 1,-1 0 9,-1-2 0,-2-2 1,0 1-1,0-1-43,0 1 1,0 0-1,-2-1 1,-1 1-156,-1-1 1,-1 2 0,2 2-948,-1 0 966,-6 1 0,3-4 0,-5-1 1</inkml:trace>
  <inkml:trace contextRef="#ctx0" brushRef="#br2" timeOffset="12225">22076 11026 8682,'-12'-18'816,"-1"5"-844,1 1 1,4 5 0,1 8 0,1 4 0,4 3 0,0 4 393,2 5 0,0 6 1,2 8-460,2 0 0,-3-2 0,5 4 0,-1 2 1,2 1-436,0 1 0,-2-1 1,-3-2-1,1-2-312,1-2 1,1-1 727,-1-4 1,-2 0-1,3-1 1</inkml:trace>
  <inkml:trace contextRef="#ctx0" brushRef="#br2" timeOffset="12226">22275 11447 8355,'7'0'249,"-2"0"1,-4 0 0,4 0 0,3 0 0,3 0-361,1 0 1,1-5 0,-1-2-109,0 0 1,1-4 0,-1 3-241,1-3 0,-6-2 0,-3 1 332,-3 0 1,-1-1 306,0 1 1,-5 1-140,-4 2 0,-2 8 1,-1 7-1,1 0 81,3 4 1,-2 1-1,6 3 1,1 1-137,2 2 1,1-1 0,0-3 0,1-1-166,3 0 1,3 1 0,7-1 0,1 1-111,2-1 1,5-5 0,-2-3 0,4-3 200,0-1 0,1 0 0,1-1 1,2-3 87,1-4 0,0-3 0,-4-2 0,-2-1 115,-2-2 1,1 2-1,-6-2 1,-2 2 255,-4 1 0,-1 1-181,-4 0 0,-1 3 0,-6 2 0,-2 2 0,-4 2-67,-3 2 0,-2 1 0,1 1 0,0 2-128,-1 1 1,1 6-1,-1-1 1,0 5-39,-4 3 1,3 1-1,-2-3 1,2 1-9,2-1 1,1 3-1,1-1 1,3-2-70,2-1 0,0-2 0,7-1-28,2-3 1,-1-2 0,6-6 0,4-1-9,2-4 0,6-1 0,-5-7 0,1-1 67,1-2 0,-5-2 0,4-4 91,-3 1 1,-2-4 0,0-4 0,1 1 0,-1-1-35,1 0 0,-1-4 0,1 4 0,-2 1 67,-3 2 1,-1 1-1,-5 2 170,3 2 1,-3 4 0,-6 9 111,-4 4 1,-3 8 0,-1 4 0,0 4-126,4 0 0,-1 6 0,3 2 0,1 4-163,-1 1 0,2 4 0,4 0 0,0-2-25,0-1 0,5-1 1,4 0-1,2-2-209,1-2 0,5 1 0,1-7 65,1-4 1,2-4-1,2-7 1,-1 0 0,-1 0 78,1 0 1,-3-5 0,0-4 0,-1-2-18,-3-1 0,-2 0 1,-4-1-26,0 1 1,-7-1 0,3 1 55,-4 0 1,-7-1 108,-2 1 0,1 5 1,-1 3-1,0 4 36,1 4 1,0 1-1,4 5 1,-2-2-74,-2 2 1,4 5-1,-1 3 1,3 0-7,1 0 1,5 4 0,3-1-75,3 2 0,2 2 0,-1-2 1,2-1-1,0-1-51,-2 1 1,3-3-1,-8 2 1,1 0 8,1-2 0,-7 0 0,3-4 1,-4 2 26,-1-2 1,-10-5 0,-2-2-1,-2 0 105,0-1 0,-4-1 1,-2-6-1,-2 0 78,1 0 1,-2 0 0,3 0 0,0-2 80,-1-2 1,10 1 0,0-6 0,4-4-179,4-2 0,3-3 0,4 3 1,6-3 81,5-1 0,5-2 0,6-2-355,3 2 1,-2-4-1,5 2 1,0-5-1,-2 2 97,0 4 0,-2-4 0,-6 4 1,-3 1 211,-1 2 0,-6 1 0,-5 3 348,-1-2 1,-2 1 4,-4 3 0,-6 6 0,-2 3-232,-3 3 1,0 2 0,2 3 0,2 5-124,1 2 1,-2 1 0,4 1 0,1-1-194,2 0 0,1 1 0,1-1 0,3 1-223,4-1 1,3-4 0,3-1 137,3-1 1,2 2 0,6-4 0,1-1 0,2-3 94,0-4 0,3 1 0,-4-5 0,2-2 133,-1-1 0,2-1 0,-1-2 0,-3-1 0,-4-2 0,-2 1 0,-7 3 0,1 1 0,-3-1 0,-7 1 0,0 0 0,-2-1 184,-2 1 1,-2 3 0,-2 3 122,-4 0 0,-3 2 1,-1 4-1,-2 0-48,-3 0 1,2 1-1,-4 3 1,1 5-163,3 2 0,1 1 0,3 2 0,3 1 16,4 2 0,2-1 0,2-3 0,0-1-518,0 0 1,0 1-1,2-1 103,2 1 1,-1-7 0,5-1-1,1-4 195,2-1 1,2-1 0,-2-4 0,-1-3 147,-2-3 1,0-1 0,3-1 0,-1 2 8,-2 3 1,-1-3 0,3 3 443,-2-3 1,-4 4-215,4 3 0,-1 4-272,1 4 0,-2-1 0,-6 5-70,0 2 1,1 1-1,2 1 1,1 0 0,0 1-231,2-1 1,1 1 0,5-2-1,0-2-29,1-1 1,1-5 171,2 1 1,-2-2-1,4-2 1</inkml:trace>
  <inkml:trace contextRef="#ctx0" brushRef="#br2" timeOffset="12227">23912 11075 8355,'-6'-12'0,"3"1"0,-3 1-260,0 2 1,-4 5 394,2-1 0,3 8 1,0 6-1,4 5 0,1 4 1,0 2-1,0 0 1,0 1 133,0 1 0,4-2 0,2-1 0,-1 1-340,1-2 1,3 3-1,-2-5 1,2-2-246,-1-1 0,-4-6 0,4-1 126,2-1 1,-3-2 83,1-4 1,-5-2 0,2 0-9,1-3 1,-3-3 0,3 3 100,0-2 1,0 4 3,-2-1 1,1 8 0,5 4-1,-3 3 10,-2 2 0,3-1 1,-3 2-1,-3 1-9,0 2 0,-2-1 0,-2-3 0,0-1-46,-3 0 1,-8 1 0,-1-2 0,-4-3 6,-4-4 1,3 2 0,-1-2-1,2-1-167,3-2 1,6-7 0,2-2-5,1-3 0,8-7 0,5-1 1</inkml:trace>
  <inkml:trace contextRef="#ctx0" brushRef="#br2" timeOffset="12455">24284 10926 8355,'-18'-8'-94,"-3"0"0,3 5-431,2-1 609,2 3 0,6 5 1,1 3-1,1 4 1,4 7-1,0 4 1,2 4-1,0 1 383,0 2 0,0 4 1,0-2-1,2-1-793,2 0 0,-2 3 0,5-2 0,0-1-419,0 0 0,1-2 330,5-7 1,-1 2-1,1-4 1</inkml:trace>
  <inkml:trace contextRef="#ctx0" brushRef="#br2" timeOffset="12805">24333 11261 8355,'7'2'509,"-1"0"-204,-1 3 0,-2-1 0,5-4 0,2 0 1,1-2-319,1-2 1,1 3 0,-1-5-233,1 1 0,-1-1 0,-1-3 1,-1 0-97,-2 0 0,-4 2 1,3-1 6,-2-2 1,0-1 397,-5-1 1,-6 5 0,-4 2-1,-3 4 141,-4 1 0,-1 1 0,3 4 1,-1 3 48,0 3 1,3 5 0,0 2 0,2 0-258,3 0 0,2 4 1,8-2-1,1-1 6,1-3 0,11 2 0,1-3 0,6-2-838,3-4 1,0-6 238,0 1 1,5-2 0,2-2 0</inkml:trace>
  <inkml:trace contextRef="#ctx0" brushRef="#br2" timeOffset="13162">24705 10852 8355,'-4'-8'1065,"0"0"-1015,0 5 0,10 3-439,2 8 0,-1 3 0,1 1 1,2 1-1,-1-1-72,0 1 1,2-1-1,-5 0 1</inkml:trace>
  <inkml:trace contextRef="#ctx0" brushRef="#br2" timeOffset="13163">24879 10827 8355,'0'13'538,"0"0"-661,0 4 0,-4 2 1,-2 6-1,1 0 1,-2 0-515,0-1 1,-1 7-1,-5 0 1</inkml:trace>
  <inkml:trace contextRef="#ctx0" brushRef="#br2" timeOffset="17341">5395 11435 8355,'6'-12'-56,"-5"-1"0,3 1-204,-3-1 367,-1 6 0,0 3 0,0 8 0,0 5 0,0 2 111,0 1 1,2 6 0,1 1 0,2 2 0,2 1-178,3 4 1,1 3 0,0 6-43,-3-2 0,3-2 1,-4 4-1,0-1 1,-3 2-65,-3 0 0,-1 4 1,0-8-1,0 1-370,0 0 0,0-6 0,-1 2 0,-2-4-112,-1-4 0,-4-3 1,2-7 455,-1-3 1,-1-8 0,-4-7 0</inkml:trace>
  <inkml:trace contextRef="#ctx0" brushRef="#br2" timeOffset="17600">5048 11460 8355,'0'-13'0,"1"1"0,3 0 0,6 1-110,5 2 47,4-2 0,13 4 0,4-5 0,5-2 16,3-2 0,6 0 0,5-6 0,3-2 23,5-4 0,-5 0 1,3 8-1,-5 3-392,-3 4 0,-13 6 0,-7 2 234,-6 4 0,-7 1 0,-2 0 0</inkml:trace>
  <inkml:trace contextRef="#ctx0" brushRef="#br2" timeOffset="17816">5345 12192 9822,'0'-13'440,"6"2"1,4 1 0,5 2-635,5-1 0,8-4 1,4-2-1,2-3 59,5-1 1,10-2 0,2-4-1,4 0-268,5 1 0,0-1 0,1 1-319,-3 4 0,2 2 0,-3 5 0</inkml:trace>
  <inkml:trace contextRef="#ctx0" brushRef="#br2" timeOffset="23321">17537 12700 7639,'0'-12'0,"-1"-1"0,-2 1 0,-3-1 0,-1 1 139,-2 0 0,-2 3 1,-2 2-1,1 2 1,0 2-1,-1 3 107,1 4 1,-1 2 0,1 5 0,-1 0-287,1 3 1,0 2-1,1-1 1,1 2-1,3-2-81,2-1 0,-4-2 0,5 1 69,1-1 0,2 0-273,1 1 1,6-6 289,2-3 1,3-8 0,1-5 0,1-2 90,-1-1 1,0 0 0,1 1 27,-1 2 1,-1-2-1,-1 3 1,-2-2-19,2 2 1,-3 3-1,1 5 1,2 0-33,1 0 1,-3 4 0,-1 1 0,0 2-154,0 3 0,-3 1 0,4 1 0,0 2-206,-1 3 0,4-8 0,-2 4 0,2-4-29,1-2 1,0 4-1,1-4 1</inkml:trace>
  <inkml:trace contextRef="#ctx0" brushRef="#br2" timeOffset="23540">17723 12303 8761,'-7'6'86,"3"2"0,3 4 1,1 5-1,0 4 1,0 3-1,1 5 1,2 3-1,2 1-116,2 0 1,0-4 0,3 4-298,-2 2 0,-1-1 0,2 0 0,-2-2 0,0-3-172,0-5 0,1 0 0,5-4 1</inkml:trace>
  <inkml:trace contextRef="#ctx0" brushRef="#br2" timeOffset="23942">18281 12576 8355,'0'-17'-42,"-1"2"0,-3 4 0,-5 6 0,-2 3 0,-1 2 1,-2 0-1,-2 0 0,-4 0 0,1 0 0,1 2 180,0 2 1,4-1 0,-2 4 0,2-1 0,2 1-189,-1 3 0,6 1 1,3 1-1,3 1 0,1-1 1,1 1-1,3-2-254,5-3 1,2 3 0,2-4 0,3 1 183,0 0 1,1-4-1,-4 3 1,3 0 153,0 0 1,2-3 0,-3 3-1,2 0-50,-2 0 1,-1 0-1,-2 2 1,0 1 354,1 4 0,-5 0 0,-1 5-222,-1-1 1,-2 5-1,-4 1 1,0 3-1,0 1-101,0-2 0,-6-1 0,-2-2 1,-3-1-89,-2-1 0,-3-6 0,-1 2 0,2-5-1,1-4 1,2 2 0,0-6 0,-1-1-239,1-2 1,5-2-1,3-3-438,2-5 663,2-2 0,0-6 0,0-3 0</inkml:trace>
  <inkml:trace contextRef="#ctx0" brushRef="#br2" timeOffset="24360">18604 12613 8355,'-6'-19'198,"5"1"1,-4 6-97,4-1 0,1 5 0,-1 1 0,-3 2 0,-3 3 1,0 5 1,-4 4-1,3 5-221,-3 1 1,2 0 0,1 3 0,0 0-1,1-1 42,3-1 0,2 3 0,2-1-10,0-1 0,6-2 0,2-4 0,3-2-91,2-1 0,-1-2 0,0-4 0,1-2 100,-1-2 0,3-7 0,-1-5 0,-3 1 60,0 1 0,-5-3 0,-2 1 1,-3 1-44,-1 1 0,-4 1 1,-2 1-1,0 0-44,-4-1 0,-1 6 0,-3 3-158,-2 3 1,-4 1 0,-4 0 0</inkml:trace>
  <inkml:trace contextRef="#ctx0" brushRef="#br2" timeOffset="24527">19050 12650 8355,'-6'-12'105,"5"5"1,-4 3-1,5 8-840,0 4 1,5 3 0,2 2 0</inkml:trace>
  <inkml:trace contextRef="#ctx0" brushRef="#br2" timeOffset="76681">12452 13903 7393,'11'-1'0,"-1"-2"0,-2-3-3,2-1 0,-4 5 0,3-2 0,-1 1 72,-1-1 1,4 2 0,-3-2 0,3 1-1,2 1 1,0-2 0,3 1 0,1 1-23,3 2 0,2 0 1,7 0-1,4 0-74,3 0 1,2 0 0,4 0-1,2 0-20,0 0 1,9 0-1,0 0 1,5 0 39,4 0 1,-3 0 0,9 0 0,-2 0-10,0 0 0,10 0 0,-1 0 33,5 0 1,0 0 0,4 0 0,3 0 0,0 0 10,3 0 0,-1 0 1,-1 0-1,2 0-2,1 0 0,7 0 0,-5 0 0,-2 2-10,0 2 1,3-3 0,-3 3 0,0-2-18,1-2 0,-4 0 0,5 0 1,-2 0 31,0 0 0,1 0 0,-2 0 0,0 0 39,0 0 1,2 0 0,1 0-1,-1 0-68,0 0 1,3 0 0,-2 0-1,-1 0 7,0 0 1,-41 0 0,0 0-1,0 0 1,0 0-24,1 0 1,1 0 0,3 0 0,1 0 0,-1 0 0,1 0 0,2 0 0,1 0 0,-1 0 0,0 0-5,0 0 1,1 0-1,1 0 1,0 0-1,3 0 1,0 0-1,0 0 1,-1 0-13,0 0 1,0 0 0,2 0 0,1 0 0,0 0 0,1 0 0,1-1 0,1 0-68,-2-1 0,1 0 0,2 2 0,0-1 0,1-1 0,0 0 0,-2 1 0,0 0 47,-1 1 0,0 0 1,-3 1-1,-1-2 1,-1 1-1,-1-1 0,-3 0 1,-1-1-38,-3 0 1,-1 0 0,2-1 0,0 1 0,41-1 0,-3-1-575,-10 1 661,-4 2 0,-10-4 0,3 1 0,-4 2 0,2 0 0,0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9T18:22:49.060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  <inkml:brush xml:id="br2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9624 6846 8660,'-7'-5'1628,"3"-2"-1563,8-6 1,-1 1 0,5-2 0,1-2 0,-2-5 0,-3-3 0,-3 1 0,0 1 0,2 3 0,1-1-444,-1 1 0,-2 4 0,-1-2 0,0 4 1,2 2-645,2 2 0,3 0 702,5 5 0,1 5 0,-1 6 0</inkml:trace>
  <inkml:trace contextRef="#ctx0" brushRef="#br0" timeOffset="229">9575 6449 8613,'0'-12'1898,"1"1"-1768,3 3 1,-1-2 0,5 6-1,2 1 1,1 2 0,1 1-1,1 0 1,-1 0 0,0 0-299,1 0 0,-1 4 0,-1 1 0,-1 2-245,-2 3 0,0-3 1,5 1-474,-1 2 0,1 1 318,-1 1 0,-5 0 0,-2 1 1</inkml:trace>
  <inkml:trace contextRef="#ctx0" brushRef="#br0" timeOffset="687">9513 5643 8355,'-5'-12'0,"1"-1"594,0 1 11,4 5 0,0 0-311,0 3 1,-4 8 0,0 0 0,0 6-66,-2 2 0,5 5 1,-3 1-1,2 1-153,2 3 0,0 0 0,0 0 0,0-3-371,0-1 1,6-1 0,2-6 0,3-1-54,2-2 0,3-5 1,1 1 217,-2-3 1,-1-2 0,-1-2 0,3-4-1,0-3-57,-1-3 0,-2-8 1,-4 0 213,0-2 0,-3-2 1,3 0-1,-5 0 1,-3 1-16,-1-1 0,-1 1 0,-3 4 0,-6 3-318,-5 3 0,0 8 1,-6 3-1,-1 6-71,-1 5 1,-2 8 0,0 6 0,3 5-479,5 2 855,1-1 0,9-3 0,-5 0 0</inkml:trace>
  <inkml:trace contextRef="#ctx0" brushRef="#br0" timeOffset="874">9897 5655 8355,'-12'-11'2509,"-1"3"-2556,1 3 1,6 5 0,6 1 0,7 2-2316,4 1 1716,-4 6 0,4-4 0,-4 7 1</inkml:trace>
  <inkml:trace contextRef="#ctx0" brushRef="#br0" timeOffset="1242">10195 5432 8355,'0'-19'0,"0"5"42,0 6 0,-2 5 397,-2-1 0,-1 4 0,-5 4 1,2 4-304,-2 3 0,3 6 0,0 1 0,0 1 49,1 3 1,3 2 0,-1-1 0,2-1-116,2-1 1,0-5 0,0 4 0,0-2-106,0-3 0,6-2 1,2-2-1,3-2-111,2-5 0,-1-3 0,2-1 0,1-1-2,1-3 1,2-3 0,-3-6-1,2 0 63,-2-4 1,-5 2 0,-3-6 67,-2-1 1,3 3 0,-3 0 0,-4-1-163,-4 1 0,-4 4 1,-5-2-1,-2 5-120,-2 4 0,0 2 0,-3 6 0,1 0 1,3 2-503,1 2 1,2 3 652,0 5 0,-1 6 0,1 1 1</inkml:trace>
  <inkml:trace contextRef="#ctx0" brushRef="#br0" timeOffset="1598">10554 5358 8923,'-1'-11'1414,"-3"3"-1054,3-4 0,-11 11-126,4-3 1,1 4 0,0 4-1,2 4-262,2 3 1,-2 2 0,1 1 0,-1 2-69,0 5 0,3-2 0,-3 2 0,1 1 60,0 1 1,0-2 0,4-2 0,0-1 4,0-3 0,5-1 0,3-2-101,3 1 0,2-6 1,-1-3-1,1-3 0,0-1 103,4 0 0,-3-5 0,2-5 0,-2-4 77,-2-2 0,1-6 1,-2 2-1,-2 0-127,0-1 0,-6 2 0,1-3 0,-4 2-118,-4 3 0,-2 0 0,-5 5 0,0 1-233,-3 2 1,-1 4 0,3 5-1,-1 1-103,1 3 1,-6 3-1,-1 6 1</inkml:trace>
  <inkml:trace contextRef="#ctx0" brushRef="#br0" timeOffset="1845">10815 5197 8608,'0'-13'0,"0"1"0,0-1 755,0 1 0,0 6 0,0 6 1,0 9-162,0 6 1,0 0-1,0 7 1,0 3-544,0 2 1,0 4-1,0-4 1,0 4-1,0-1-175,0 0 0,4-1 0,1-4 0,2 0-725,3 0 0,-3-1 0,0 0-523,-2-3 0,5 2 0,-3-4 1</inkml:trace>
  <inkml:trace contextRef="#ctx0" brushRef="#br0" timeOffset="15418">14548 9451 8355,'0'-7'-874,"-6"1"0,0 6 1</inkml:trace>
  <inkml:trace contextRef="#ctx0" brushRef="#br0" timeOffset="15823">14486 9451 8355,'-8'4'-184,"-1"0"-430,0-1 0,2-2 117,-1-1 510,5 0 1,3-4 0,7-2 0,1 1 201,0-1-24,-5 2 175,3 4-218,-1 0 0,-2 0 0,5 0-45,2 0 0,1 0 1,1 0-1,2 2-33,2 2 0,4-3 1,6 3-1,3-2-60,4-2 0,4 0 1,4 0-1,4 0-25,-1 0 1,9 0 0,1 0 0,7 0-89,5 0 0,0 0 1,9 0-1,3 0 5,2 0 1,3 0 0,-3 0 0,2 0 41,-2 0 0,0 0 0,-7 0 0,-7 0-129,-5 0 0,-10 0 1,-1 1-1,-8 2-40,-3 1 1,-7 6-1,-2-4 1</inkml:trace>
  <inkml:trace contextRef="#ctx0" brushRef="#br0" timeOffset="17260">14660 7925 8360,'-13'-1'0,"1"-2"-70,-1-1 98,1 0 0,1 9 0,3 3 0,5 2 0,4 0 0,5-2 0,1 3 0,1 3 10,-1 2 1,2 2-1,-3-3 1,0 3-1,0 2 1,0 0-522,-1 0 1,1 3-1,-3-2 92,1 2 0,0 2 0,-4 0 1</inkml:trace>
  <inkml:trace contextRef="#ctx0" brushRef="#br0" timeOffset="17438">14920 8111 8355,'-12'0'-1366,"-1"-5"779,6 3 0,-4-2 566,3 8 1,3-2 0,-1 3 0</inkml:trace>
  <inkml:trace contextRef="#ctx0" brushRef="#br0" timeOffset="17841">15242 7975 8355,'-5'-13'-121,"2"2"-146,-5 3 1,4 3 0,-3 6 0,0 2 0,2 2 289,-1 2 0,2 1 0,2 5 0,0 0-15,-2 4 0,-1-2 1,5 4-4,0-1 1,0 0 0,0-3 0,0 2-1,0-2-55,0-1 1,6-6-1,2-1 23,3-1 1,2-2 0,-1-4 0,0-2 45,1-2 1,-1 1 0,-1-5 0,-1-1 49,-2-2 0,0-6 0,4 0 1,-4 2-30,-4 2 1,-3-4 0,-1 0 0,0 2-38,0 2 0,-1 0 0,-3 1-118,-4-1 0,-4 6 0,0 3 1,0 3-24,-1 1 0,1 0 0,-1 1-152,1 3 0,1 3 256,3 6 0,2-1 0,6 1 1</inkml:trace>
  <inkml:trace contextRef="#ctx0" brushRef="#br0" timeOffset="18242">15627 7938 8355,'-12'0'0,"-1"-5"0,1 1 39,-1 0 1,5 8-1,1 2 1,2 1 0,2 2-111,2 2 0,1-2 0,0-1 0,1 1-7,3 3 0,-3 4 0,5 1 0,-2-2-167,0-1 1,2-1 0,-2 2 118,4 2 1,-1-2-1,1-7-2,2-3 1,1-4 134,1-1 0,1-1 1,-2-4-1,-2-3 0,-2-3 30,-1-1 1,-2-1 0,-4 1 0,0 0 8,0-1 0,0-3 0,0-2 1,0 0 10,0 0 0,-1 1 0,-4 5 0,-3 0-27,-3-1 0,-1 5 0,-1 1-223,1 1 1,0 4 0,1 6-779,2 4 971,4 3 0,-1 2 0,-1-1 0</inkml:trace>
  <inkml:trace contextRef="#ctx0" brushRef="#br0" timeOffset="18448">15912 7838 8355,'-5'-11'637,"-4"3"-757,-2 4 1,3 4-1,1 5 1,0 6 248,0 5 1,5 6 0,-2-3-1,2 2-59,2-1 1,0 1 0,2 4-314,2 0 1,1-1 0,5 0-1,-2-2-392,2-2 0,1 1 0,1 4 0</inkml:trace>
  <inkml:trace contextRef="#ctx0" brushRef="#br0" timeOffset="30818">10604 11137 9090,'-1'-12'385,"-4"0"0,4 6-319,-3 6 0,3 3 0,1 8 0,0 4 0,0 3 0,1 5 0,2 3 0,1 5 0,-1 2 0,-2 4 149,-1 3 1,4-1 0,0-5-1,0 2 1,1-3-564,-1-1 0,1-1 0,-2-4 0,1-4 0,-1-1-1116,-2-3 1,-1-1 1163,0-5 1,0-1 0,0 0 0</inkml:trace>
  <inkml:trace contextRef="#ctx0" brushRef="#br0" timeOffset="31145">10505 11633 8355,'-2'-6'822,"-2"1"-635,3-2 0,-5 12 1,8-1-1,1 5-31,1 4 1,1 1 0,-1 1-1,3 1 1,1 1 0,-1-1 0,0 1-1,0-2-166,3-1 0,1-6 0,3-1 0,1-2-132,1-2 0,5-7 0,-3-4 0,0-3 60,0-2 0,2-3 0,-3-1-201,-2 2 1,0 0-1,-1 0-653,-2-2 0,9-5 0,-7 3 1</inkml:trace>
  <inkml:trace contextRef="#ctx0" brushRef="#br0" timeOffset="31704">9971 12427 8355,'0'-23'-283,"0"1"245,0 1 0,0 6 0,0-2 0,2 5 0,1 2 278,1 2 0,4 11 0,-4 1 0,0 7-65,2 5 0,-5 4 0,3 7-82,-2 6 0,-2 2 0,-2 10 0,0 1 1,-4-1-54,-1 1 0,-2-2 1,-7 3-1,0-3-406,1-2 0,1-2 1,1-5-1,1-5 75,0-4 0,5 1 1,3-11-1,2-1-1017,2-1 1226,0-7 1,6-13-1,1-7 1</inkml:trace>
  <inkml:trace contextRef="#ctx0" brushRef="#br0" timeOffset="32011">10133 12254 8355,'11'-13'316,"-3"1"-256,3 5 1,-10 3 0,4 8 0,-4 5-10,-1 7 1,0 3 0,0 6 0,-1 1 20,-4 3 0,4 3 0,-3 5 0,3 0-96,1 0 1,-5 0-1,1 2 1,1 1-106,2 1 1,-3-4 0,0-3 0,0-1-275,-2-2 1,5 0 0,-5-7-1,2 1 38,0 0 1,-6-6-1,4-1 1</inkml:trace>
  <inkml:trace contextRef="#ctx0" brushRef="#br0" timeOffset="33014">9798 12564 8429,'-4'-13'0,"0"1"-74,1-1 0,11 5 0,6 0 0,5 0 0,6-1 0,4 1 0,4 0 0,4-1 0,3 3 0,0 0 0,-1 3 0,-3 2-420,-3 1 120,-3 0 0,-11 1 232,-2 3 1,-3 9 0,-2 6 0</inkml:trace>
  <inkml:trace contextRef="#ctx0" brushRef="#br0" timeOffset="33015">9922 12700 8355,'25'-6'353,"1"4"1,3-5 0,5 0-884,6 0 1,3-1-127,2-5 0,4-5 0,-5-1 1</inkml:trace>
  <inkml:trace contextRef="#ctx0" brushRef="#br0" timeOffset="33016">10678 12514 8355,'0'-19'44,"0"1"0,-1 11 139,-3 3-162,-3 2 0,-5 8 0,1 2 0,1 3 0,2 3 0,-2 1 1,-1 3-49,-1 1 0,3-4 0,1 3 0,0-1 0,0 1 12,-1 1 1,7-4 0,-3 2 0,4-3 0,1-2 0,1-1-110,4-3 0,1-2 1,7-6-1,1-2 1,1-2 69,1-4 1,1-7-1,-6-2 1,-2 1-1,-2-2 39,-1-3 1,2 2 0,-4 0-21,-1 1 1,-3-3 0,-4 5 0,-4-1 0,-2 0 0,0 1 0,2 1-286,-2 1 299,-1 2 1,3 3 0,1 1-9,2-2 1,1 3 0,5-1-1,3 0 1,4 0 0,3-1 0,3 0 24,3-2 1,-2-2-1,6 0 1,-1-3 11,0 0 1,3-5 0,-4 3 0,-1 0 62,-5 0 0,-2 2 0,-6 4 1186,2-1-1006,-4 1 1,1 10 0,-7 8-82,-1 8 0,0 10 0,4 9 0,0 5-120,0 3 0,4 9 0,1 8 1,2 2-219,3 2 1,1 3 0,1-2 0,-1-3 0,-1-3-221,-2 0 1,-5-6-1,1-1 242,-2-8 0,-2-5 0,-2-3 1,0-7 156,-3-5 0,-4-4 0,0-7 44,-2-3 1,-5-2 0,-1-6 0,1 0-108,-2 0 1,4-7 0,-1-5 0,4-8-1,4-3 68,2-2 0,0-5 0,7-3 0,2-2-105,4 2 1,7-1-1,3 3 1,2 1-198,2 0 25,1 6 1,7 1 0,2 4 0</inkml:trace>
  <inkml:trace contextRef="#ctx0" brushRef="#br0" timeOffset="34144">11435 12626 8355,'-4'-20'492,"0"4"1,0 6-620,4 2 1,0 4-1,1-3 413,3 1 0,3-3-279,5 0 0,1 3 1,-1-1-1,1 0 0,-1 0 52,0-3 0,-1-1 1,-1 0-1,-3 1-289,-2 2 0,4 0 1,-5-4-1,-1-1 41,-2 1 1,-2-1 0,-4 2 69,-3 3 1,-3-2-1,-1 6 1,-1 2 105,1 0 0,0 2 0,-1 2 1,1 2 107,-1 4 0,2 4 0,2 3 0,2 3-49,1 2 1,2 0 0,4 5 0,2-1-206,2-4 0,0 4 0,7-5 58,3 0 0,1-1 1,-1-5-1,1-2 1,3-3-50,1-4 1,-4-3 0,2-1 0,-4 0 142,0 0 0,-1-5 1,1-3-1,-1-5 122,0-3 0,1 1 0,-2-5 0,-2 1 2,0 0 0,-1-1 0,4-2 1,1 3-6,-1 1 1,1 2-1,-1 3 1,2 2-10,2 3 1,-2 2-1,3 6 1,-4 0-118,0 0 0,-2 6 0,-1 2 0,-4 5-72,0 3 0,2 3 0,-4 5-12,-1-4 0,-2 4 1,-1-5-1,-1 2 0,-2-2 11,-1-1 1,0-6 0,3-3-57,-3 0 82,2-3 1,-3-2 0,5-8 18,0-4 0,0-3 0,0-2 0,1-1 10,3-2 0,3 2 1,5-4-1,-1 2 13,-2-1 0,2-4 0,-3 5 0,2 1 112,-2 1 0,2 2 0,-5 1 520,2 2-469,-4 4 1,2 6 0,-5 3 0,-1 5 0,-2 2-78,-1 1 1,0 0-1,4 1 1,0-1-283,0 1 0,4-1 0,2 0 0,0-1-176,4-2 0,5 0 1,3-5 161,1-1 0,-3-1 0,1-2 1</inkml:trace>
  <inkml:trace contextRef="#ctx0" brushRef="#br0" timeOffset="34145">12167 12378 8355,'0'-13'-181,"0"5"1,0 0 328,0-2 0,0 6 36,0 4 0,0 5 0,0 8 1,0 1-81,0 2 0,0 3 0,1 8 1,2 0-107,1 2 0,1 1 0,-2-2 1,3 1-1,-1 0-311,1 1 1,2-2 0,-4 2 208,-1-4 1,0 2 0,-1-9-1,3 0-309,-3-2 1,0-3 0,-4-3 156,-2-3 1,-3-3 233,-5-5 0,4-4 0,1-1 0,1-3 12,3-6 0,-2 0 1,1-5-1,1-1 1,2 0 18,1-6 0,0-1 0,0-6 0,1-3-30,3-4 1,-1 1 0,4-6 0,0 4 140,0 5 0,-3 5 0,3 7 1,0 3 227,-1 5 1,3 8-1,3 4-36,1 2 0,-1 8 0,-1 2-172,-3 3 1,2 5-1,-6 2 1,-1 0-381,-2 0 1,-1 3 0,0-5-148,0 0 1,0 1 0,-1 0 0,-3-2 90,-5-1 1,-2-2-1,-1 1 1</inkml:trace>
  <inkml:trace contextRef="#ctx0" brushRef="#br0" timeOffset="35098">12378 12464 8355,'0'-7'-143,"1"2"0,3 5 1,4-1-1,3-2 0,2-1 1,1 1 133,2 2 1,-1-4 0,5 0 0,-1-1-211,0 1 0,-4-5 0,2 2 99,-3-3 1,-8-1-1,-1-1 150,-4 1 0,-2 1 0,-2 1 0,-3 3 0,-1 0 257,-2 0 1,-2 3-96,-2-4 0,1 5 0,0 0 3,-1 6 1,2 4-155,3 6 1,2 0 0,6 2 0,0 2 0,0 0-90,0 0 1,0-3-1,2 3 1,2-3-14,4-2 0,3 0 0,2-1 0,-1-2 0,0-5 0,1-3-3,-1-1 1,1 0 80,-1 0 1,5-1 0,-1-3-1,-1-5 28,-1-2 0,-6 0 0,1 0 0,0 0-35,2-2 1,-3-3 0,1 3-1,0-3-50,2 0 1,0-2 0,-1 3 0,-2-2 45,2 2 1,-3 3 0,1 2-7,2 2 29,1 5 1,0-1 0,-3 8 0,-4 4 38,-2 3 0,-2 6 0,0-1 0,0 1-47,0 1 1,1-4 0,2 2 0,1-2-12,-1-2 1,2 1 0,1-2 0,1-3-83,2-4 0,2-2 1,2-2-1,-1 0-3,0 0 1,1-2 0,-1-2 50,1-4 1,-1-7-1,-1-2 1,-1 1 11,-2-2 1,-4 2-1,4-4-9,2-2 0,-3-2 1,0 0-1,0-3 0,0 0-73,2-2 0,-2-10 0,1 2 0,1-3-7,-2-3 0,2 1 0,-3-4 0,-1 6 253,1 6 0,-2 5 0,-4 8-63,0 5 0,-2 7 1,0 7-1,-4 6 0,1 8 301,-1 7 1,-2 10-198,4 4 0,-4 0 0,3 3 0,3 3 1,0 1-131,2 3 0,6-5 0,1 4-208,0-4 1,8-2-1,-3-3 1,2-4 0,1-3 67,2-1 1,-2-6 0,4-4-61,-1-5 1,-2-4 0,-3-6 0,-1 0 150,1 0 0,-6-6 0,-3-4 0,-3-3 54,-1-4 1,4 1 0,0 2-1,-1-1-138,-1-2 1,2-1-1,0 3 1,-1-2-71,-2 2 1,3 2-1,2 0 59,0 1 0,3 5 171,3 3 0,1 2 1,-2 4-1,-2 2 1,-1 4 261,2 3 0,0 2-274,-2-1 0,-1 2 1,-4 1-1,1 1 0,-1 0-68,-2-3 0,-2 0 0,-2 1 0,-4 1-343,-4 1 1,1 1-374,-6-5 1,-9 1-1,-1-1 1</inkml:trace>
  <inkml:trace contextRef="#ctx0" brushRef="#br0" timeOffset="35249">13159 12018 8275,'5'-24'0,"5"5"0,5 5 0,7 5-665,6-1 389,-2-1 1,8 3-57,-5 0 1,11 5 0,-1-3 0</inkml:trace>
  <inkml:trace contextRef="#ctx0" brushRef="#br0" timeOffset="35410">14039 12229 8355,'0'-14'-656,"11"8"1,-2 13 0,9 6 0</inkml:trace>
  <inkml:trace contextRef="#ctx0" brushRef="#br0" timeOffset="66239">13333 11175 7820,'12'0'0,"0"0"0,1-2 0,-1-1 0,2-1 0,2 1-180,5 2 1,4 0-1,4-2 1,4-1-1,4 1 1,4 2-1,6 1 230,6 0 0,3-2 0,6 0 0,2-3 0,0 3 0,5 0-39,4 2 1,-4 0 0,10 0-1,2 0 1,3 0 0,6 0-1,2 0 1,4 0 0,1 0-1,1 0-40,0 0 1,-46 0-1,0 0 1,1 0 0,0 0 25,0 0 0,1 0 0,1 2 0,1 0 0,-1 1 0,0-1 0,2-1 0,1 0-59,-1 0 1,0 0-1,2 1 1,-1 0-1,0 0 1,-1 0-1,-1 0 1,1-1 56,-1-1 0,1 1 1,-4 1-1,0 0 1,4 0-1,2 0 1,-2 0-1,0-1 4,-3 0 1,1 0 0,5 0 0,0 2-1,-5-1 1,0 0 0,3 0 0,0 0 1,0 1 1,-1-1 0,2 1 0,0 0 0,-2 2-1,0 0 1,0-1 0,-1 0 0,1 1 0,-1-1 1,-4 0-1,-1-1 1,3 1-1,0 1 1,-3-1-1,-2 1 0,46 6 1,-2 0-1,-6-1 1,-3-3-4,-6-2 1,-1 4 0,-10-5 0,-3-1-48,0-2 1,-6-1 0,-2 0 0,-2 0-70,-6 0 0,0 0 1,-6 0-257,-2 0 373,-7 0 0,1 0 0,-5 0 0,-1 0 0,-2 0 0,-1 0 0</inkml:trace>
  <inkml:trace contextRef="#ctx0" brushRef="#br1" timeOffset="66772">13779 11237 30575,'18'-12'-1139,"3"-1"0,2-1-1006,2 6 0,5 1 1,3 3-1,4 1 959,5 2 1,3 1 0,9 0 821,4 0 0,9 0 0,6 0 0,5 0 0,0 0 103,2 0 1,5 0-1,8 0 1,-1 0 158,0 0 1,1 4 0,-4 1-1,4 1 19,0-1 1,5-1 0,-47-3 0,0 0 0,0 0 0,-1 0-270,0 1 0,2 1 0,6-1 1,1 0-1,1-2 0,0 0 0,2 0 1,0 0 20,0 0 1,1 0-1,4 0 1,0 0-1,2 0 1,1 0-1,1 0 1,0 0 353,0 0 0,0 0 1,4 0-1,0 0 0,-5 0 1,-1 0-1,1 0 0,0 0-12,0 0 0,0 0 0,1 0 0,0 0 0,-2 0 0,-2 0 0,-1 0 0,-2 0 1,-2 0 1,-1 0 0,-2 0 0,-1 0 0,-2 0 0,-1 0 0,0 0-1,-1 0-15,-2 0 0,0 0 1,1 0-1,0 0 1,43 0-1,-1 0 6,-1 0 1,1 0-1,-5 0 1,-5 0-47,-5 0 0,-4 0 0,-2 0 0,-1 0-110,-2 0 0,0 0 0,-6 0 0,-3 0-105,-3 0 0,-4 1 0,-1 2 0,-8 1 258,-6-1 0,-5 2 0,-2-1 0,-1-1 0,3-1 0,3-2 0</inkml:trace>
  <inkml:trace contextRef="#ctx0" brushRef="#br0" timeOffset="105534">13829 5395 7082,'4'-12'0,"0"-1"0,0 1 0,0-2 0,0-1 0,-1-2 0,-2 2 0,-1 1 0,2 2 403,2 0 0,-3-1 0,3 1 0,-1 1-107,1 2 1,-1 0-1,5 5-304,2 1 1,-3 2 0,1-1 0,2-1 0,1-1 0,3 2 0,1 0 0,1 2 0,1 0-170,1 0 1,-4-1 0,3-2 0,0-1-71,0 1 0,-5 2 1,-4 1 69,2 0 227,-5 0 0,1 5 0,-6 4 0,0 2 68,0 1 0,-2 5 0,0-1 1,-4 1-1,1 1 42,-1 2 1,2-1 0,4 2 0,0 1-47,0 2 0,0 2 0,0 1 0,0 4-18,0 0 0,6-2 1,0 3-1,3 0-48,-1-1 1,-1-2 0,3 3 0,-4-2 16,0-2 1,-1-3 0,-2-3 0,1-2-152,-1 2 1,-7 2 0,-4-1 0,-5-1-99,-3-1 1,1-4 0,-6 3-27,-1 2 0,-2-2 0,0-2 0,0-3-85,4-4 1,-2-6-1,5 2 1,2-1-1,1-5-1143,2-4 1374,-1-9 1,1-7-1,-1-6 1</inkml:trace>
  <inkml:trace contextRef="#ctx0" brushRef="#br0" timeOffset="105808">13754 5717 8355,'0'-8'342,"0"0"1,3 5 0,4-2 0,7 1-529,4-1 1,2 0 0,6 2-1,5-2 1,5-1-1473,4 1 1306,1 0 0,2 0 0,1-2 1</inkml:trace>
  <inkml:trace contextRef="#ctx0" brushRef="#br0" timeOffset="106633">14895 5742 8355,'0'-12'0,"0"-1"24,0 1 0,0 0 0,0-1 0,0 1 0,-1-1 0,-3 2 0,-5 3 0,0 3 291,1-1 1,-8 5 0,4-2-233,-2 6 0,0 4 1,2 5-1,0 0 1,-1 1-162,1-1 1,4 5 0,-1 1 0,1 1-54,1 3 1,0 0 0,4 0 0,-1-3-191,2-1 0,0-1 0,4-5 0,0 1 79,2-1 1,6-5 0,-2-3 0,3-2 149,2-2 1,-1-2 0,1-2 0,0-6 192,4-5 1,-7 0 0,2-4 0,-2-1 132,-4 1 1,4 3 0,-6-4-85,-1 2 1,-2 2-1,-1 3 1,0 1-1,0 0 187,0-1-394,0 6 0,2 3-59,2 8 1,-3 3 0,5 7-141,-1 3 0,2 1 0,6 2 143,-1-3 0,-4-8 1,1-2-1,0-1-91,2-3 0,2-2 181,-1-1 0,0 0 0,1 0 88,-1 0 0,1-4 1,-2-2-6,-3-1 1,-1 0-1,-4-2 1,2 2-1,1 0-27,-1 0 1,1 4 0,-4-2 56,3-1 0,0 5 1,-1-3-64,4 2 0,-1 2 0,0 2 0,-1 2 40,-4 4 1,4-1 0,-2 1 0,0 2-40,2 1 1,-3 0-1,3-1 1,1-3-64,0-2 1,1 3-1,5-3-58,-1-3 0,1 0 1,-1-2-1,0 0-90,1 0 1,-2-2 0,-1 0 110,-2-3 0,-1-4 0,2 2 0,-2-1 216,-1-1 0,2 5-30,-4-4 0,4 7 85,-3 1 1,4 5 0,-2 9 0,1 1-364,1 2 0,-1 3 0,6-3 0,1-2-567,1-1 541,1-2 1,1 1-1,1-1 1</inkml:trace>
  <inkml:trace contextRef="#ctx0" brushRef="#br0" timeOffset="107704">16371 5618 8355,'-5'-12'93,"-4"-1"1,-2 7-1,-1 1 1,-1 4-1,1 1 1,0 0-1,-1 1 1,1 2-300,-1 1 1,1 6 0,-2-2 206,-2 3 1,5 3-1,-4 1 1,1 2-1,3-1-108,1 2 0,6-4 1,-3 4-74,2 0 1,0-4 0,7 1 21,2-6 0,3-3 1,5-6-1,1 0 127,-1 0 1,2-6-1,1-2 1,2-4 140,-2-5 0,-2 2 1,1-4 5,3 1 0,-8-3 1,4 5-1,-4-1 0,0 1 28,-1-1 1,-5 5 280,1 3 1,-3 8-378,-1 1 0,0 5 0,0 9 0,0 1-51,0 2 0,2 4 1,0-5-1,4 1-136,1 1 1,1-5 0,4 4 0,1-5-74,-1-3 0,2 0 0,1-5 0,3-1 169,1-2 1,-2-6-1,2-3 1,-1-5 170,-3-3 0,3-4 0,-1-4-6,-2-1 1,-1-1 0,-2-2-1,1-2 1,-1-1 0,-1 0 0,-1-2-21,-2-6 0,-5 3-59,1-1 1,-1 1-1,-1 7 1,2 3 107,-1 4 1,-3 4-1,-4 7-78,-4 3 0,-3 8 0,-2 10 0,1 5-6,0 5 1,3 8-1,2 2 1,2 2-45,2 2 1,2 2-1,1 1 1,1-1-208,3-3 1,3 2-1,6-6 1,0-2-178,4-1 1,-3-6 0,4-4 228,-1-2 0,3-7 0,3-3 0,-2-3 0,-3-1-86,0 0 0,-5-6 0,4-5 418,-3-5 1,1-2 0,-1 3 0,-3-3 0,-2-1 54,-2-3 1,-1 4 0,-6 2-318,0 2 1,0 1-1,0 1-100,0 0 1,-2 5 147,-2 3 0,3 8 0,-3 5 0,1 5 97,-1 3 1,3 5 0,-4-2 0,4 4-36,1 1 1,1-1 0,2 1-86,1 0 0,6 0 0,-2 0 0,3-1 0,2 0 18,-1-3 0,-1 2 0,-1-4-175,-2 1 1,-5 2 0,1-6 0,-3-1 213,-1-1 0,-5-3 1,-4-1-1,-2-3 0,-1 0 125,0-1 0,-5-3 0,-1 1 0,-1-2 0,-2-2-377,2 0 0,1 0 0,6 0 130,-1 0 1,6-6-403,3-2 1,3-3 0,1-1 0</inkml:trace>
  <inkml:trace contextRef="#ctx0" brushRef="#br0" timeOffset="107872">17338 5655 8355,'-12'-1'296,"0"-3"0,1 8 0,2 0 1,5 6-1249,3 2 1,6 6-1,2 1 1</inkml:trace>
  <inkml:trace contextRef="#ctx0" brushRef="#br0" timeOffset="137019">5879 11125 8256,'0'-12'242,"0"10"0,0 6 0,0 7 1,0 7-1,0 7 0,0 7 58,0 4 1,-6 2-1,-2 3 1,-4 4 0,-4 0-457,0 0 1,-1-6-1,5 0 1,1-5-315,3 1 1,-2-6 0,4-3 0,0-4-106,-4 0 0,3-4 0,-1-2 0,-2-2-104,-1-2 679,-1-5 0,-1 4 0,1-4 0</inkml:trace>
  <inkml:trace contextRef="#ctx0" brushRef="#br0" timeOffset="137325">5581 11683 8355,'-7'1'620,"3"4"0,3 1 0,2 7-489,3-1 1,2 5 0,3 1 0,0 1 0,0 2-207,2-2 0,-2 3 1,-1-5-1,0-2-48,-1-2 1,4-2 0,-3-2-1,3-5-78,2-3 1,-1-2 0,0-3 0,1-3-163,-1 0 1,-3-4-1,-1 3 1,0-3-163,-1-2 0,10-5 0,-4-1 0</inkml:trace>
  <inkml:trace contextRef="#ctx0" brushRef="#br0" timeOffset="137740">4229 12762 7561,'-7'6'0,"3"2"0,3 3-6,1 1 1,0 5 0,0 1 0,0 0 0,0-1 0,0 0 0,1 0 0,3-1-69,5-1-354,2-1 0,1-2 0,0 1 0</inkml:trace>
  <inkml:trace contextRef="#ctx0" brushRef="#br0" timeOffset="137907">4229 12551 8113,'0'-5'-595,"0"5"0,6 5 0,1 8 1</inkml:trace>
  <inkml:trace contextRef="#ctx0" brushRef="#br0" timeOffset="138312">4465 12836 8502,'-6'-5'89,"6"-3"-59,6 2 0,2 1 0,0 3 1,2-1 13,1-1 1,-3 4 0,-1 6-47,-1 1 0,-2 1 0,-4 4-98,0 1 0,1-5 1,2 0-255,1 2 0,2-3 76,-2 1 1,3-6 243,5-2 0,-4-6 0,1-6 0,-1-1 0,0 1-3,0-1 0,-3-3 1,1-1-1,1 2 53,0 1 0,-4 2 1,2 1 408,1 3-296,1 2 1,1 12 0,0 3 0,2 5 0,1 3-229,1-2 1,1 0-1,-1 0 51,1 2 0,0-1-442,4-3 1,-3-1-1,4 0 1</inkml:trace>
  <inkml:trace contextRef="#ctx0" brushRef="#br0" timeOffset="139150">5358 12402 8355,'0'-18'188,"-6"5"1,5-5 118,-3 5 1,2 1 0,4 15-190,2 5 1,-1 15-1,5 4-101,2 3 1,-4 0-1,3 6 1,-1 3-1,0-1 1,-1 1-117,-1-2 1,2-4-29,-4 0 0,4-5 0,-4-1 1,1-5-1,-1-5 0,0-3-675,-1-2 552,4 0 0,-6-6 117,3-6 0,2-6 34,-2-6 1,4 0 0,-3-1 0,2 1 0,2-1-1,-1 1-62,0 0 1,0-1 130,5 1 0,-5 1 0,0 1 0,2 3-372,1 2 625,1 1 1,-3 9 0,-1 3-1,0 3 1,1 2 231,-1-1-494,0 1 0,0-5 1,1-1-1,0 0 0,2-2 1,2 1-1,-1-4-573,0 0 593,1-2 1,-1-2-1,1 0 1,-2-4 0,-2 1-1,-2-2 1,-1 0 0,-2-3-1,0-1 1,0-1 9,-1-1 1,-2 5 47,-1 0 1,2 0 0,0-5 162,3 1 1,-1 6 0,-3 6 0,2 7-139,1 4 1,1 2 0,0-1 0,3-1 0,3-1-1,1-2-695,1 2 0,-1-5 389,1-1 0,4-2 0,3-2 1</inkml:trace>
  <inkml:trace contextRef="#ctx0" brushRef="#br0" timeOffset="139291">5916 12440 8355,'-12'0'-678,"5"0"1,1 1 0,6 3 529,0 4 1,0 3 0,0 2 0</inkml:trace>
  <inkml:trace contextRef="#ctx0" brushRef="#br0" timeOffset="139653">6052 12650 8355,'-5'-12'106,"5"1"1,0 3 0,7 4 0,2 4 0,1 4 0,-3 4-276,-2 3 1,4 1 0,-5 1 0,-1 1-1,-2 1 1,-1 1 0,0-1-275,0-1 336,0-1 0,1-2 1,3-3 16,5-4 1,-2-8 74,1-4 0,-1-3 1,2-2-1,0 1 0,-1-1 1,0 1-1,1 0-90,0-1 101,2 1 1,0-1 0,-1 2 0,-2 2-1,2 2 25,1 1 1,-3 2-1,0 4-41,2 0 1,-3 2 0,0 2 0,0 4-1,-2 3-201,1 1 0,2 1 1,-3-1-2,2 1 222,-4-1 0,14 0 0,-4 1 0</inkml:trace>
  <inkml:trace contextRef="#ctx0" brushRef="#br0" timeOffset="140188">6586 12601 8355,'0'-13'0,"0"1"0,-2 1 129,-2 3 0,1-2 35,-5 6 0,4-4 1,-4 4-1,-2 1-100,-1 1 0,0 4 1,1 1-1,2 2 0,-2 2 1,-1 3-1,-1 1 1,1 1 124,3 0 0,-3 1 1,4-1-387,0 1 1,-3-1 0,6 0 0,1 1 0,2-1-128,1 1 1,1-5 0,4-1 158,3-2 1,4-1-1,3-4 1,2-1 111,-2-3 1,-1-3 0,-2-7-1,1-1 48,-1-1 0,0-7 0,1 3 0,-1-4 75,1 0 1,-2-1-1,-2-1 1,-2-2-95,-1-1 0,2-4 0,-4 3 1,-1-2-102,-2-2 0,-1 3 1,0 4-1,-1 5 118,-3 5 1,-3 5 0,-6 3 188,1 5 0,4 4 1,0 4-1,-1 6 1,1 5 58,0 6 1,5 4-1,-1 4 1,2 2-173,2 1 1,0 2 0,2-3-1,2 0 7,4 4 1,5-5-1,2 1 1,3-2-383,1-1 0,-2-3 0,2-4-443,-1 1 1,4-4 0,-3 0 0</inkml:trace>
  <inkml:trace contextRef="#ctx0" brushRef="#br0" timeOffset="140716">6983 12464 8355,'6'-12'-48,"-1"0"1,-5 1-1,-5 2 1,-1 4-1,-3 1 223,1-1 0,4 1 0,-4 4 1,-2 0-1,0 2-141,2 2 0,-3-1 0,4 5 0,-1 0-20,0-1 0,5 8 0,-1-2-44,2 0 0,4 4 0,2-2 0,4-3-215,3 0 0,2 1 0,-1-4 0,2 2 121,2 1 0,-2-1 0,3-1 0,-4-2 72,0 2 0,-6-4 0,-3 3 33,-3 0 0,-1-2 1,-1 0-1,-3 0 57,-5 0 1,-2-3 0,-1 3 0,0 0-7,-1 0 0,-3-5 0,-1 3-196,2-4-14,7-1 1,8-1 0,8-4 0,3-3 67,1-3 1,6-3 0,3-1 0,2-3 59,2-1 1,-1 3 0,-2-4 0,-3 2 173,-1 3 0,-2 1 0,-5 2 0,-1 0 597,-2-1 0,-5 5-64,1 0 1,-2 6-184,-2 2 1,1 4 0,2 7-323,1 2 1,0-4-1,-3 8 1,2-2 0,1 0-171,-1 2 1,2-1-1,1-3 1,0-1-3179,-1 1 2564,5-1 0,2 0 0,7 1 0</inkml:trace>
  <inkml:trace contextRef="#ctx0" brushRef="#br0" timeOffset="140869">7193 12316 8355,'-5'-7'0,"5"1"-373,0 6 1,1 2-1,7 2-3,2 4 0,1 3 0,2 1 1</inkml:trace>
  <inkml:trace contextRef="#ctx0" brushRef="#br0" timeOffset="141258">7305 12650 8355,'5'-8'21,"4"0"0,2 0 0,3-5 0,1 1 478,1-1 0,1 4-453,-5-4 0,2 4 1,1-8-107,2 3 0,-5 2 0,-5-2 0,-2-1 0,0-2 0,-1 2 0,0 2 1,-1 0-138,-2 1 1,-6 3-1,-4 3 1,-2 0 109,-1 3 0,4 2 0,-1 1 0,0 0 83,-2 0 1,0 5 0,2 4 16,5 2 1,-1 3 0,1 1 0,1 1 0,1 1-55,2 1 1,5 0 0,1 4 0,4-3-66,4-1 0,1-2 0,-3-3 0,1-1 59,-1 1 1,1-1 0,-1 0 0,-1 1 11,-3-1 0,2 1 0,-6-1 0,-1 0 48,-2 1 1,-2-1-1,-3 1 1,-3-1 48,0 0 1,-4 1 0,3-1 0,-3 1-177,-2-1 0,2-4 1,2-1-223,0-1 1,1-2-1,-4-4 1</inkml:trace>
  <inkml:trace contextRef="#ctx0" brushRef="#br0" timeOffset="141832">7640 12105 8355,'0'-20'310,"0"4"0,-2 3 1,0 7-1,-2 6-121,1 6 0,1 10 0,2 2 1,0 1-1,2 3 0,2 1 1,3 3-1,1 2 6,0 1 0,-3 4 1,1-3-1,0 1-412,-3-1 0,2 3 0,-1-4 0,0-3 109,2-4 1,-5 0 0,3-5 0,-2-2-586,-2-1 1,1-6-62,3 0 636,-2-5 1,3-3 0,-5-8-1,2-3 40,2-2 1,-1 1-1,5 0-29,1-1 1,2 2 178,2 3 1,-5 2-1,0 6 1,2 0-16,1 0 1,-3 4-1,-1 2 1,-1 1 92,-3 3 1,2 1 0,1 1 0,-1 0-418,1 1 1,3-1 0,-1-1-267,3-3 1,2 3 0,-1-4 0</inkml:trace>
  <inkml:trace contextRef="#ctx0" brushRef="#br0" timeOffset="142073">8049 12055 8355,'0'-5'425,"0"5"0,0 6-441,0 5 170,0 7 1,0-2 0,1 4-1,2 2 1,1 3 0,-1 3-1,0 1 1,0 0-55,1 1 1,0-3 0,-3 5 0,2 0-535,1-1 1,0-3 0,-4 0 0,0-5-247,0-2 0,0-6 179,0 1 1,-5 4-1,-2-1 1</inkml:trace>
  <inkml:trace contextRef="#ctx0" brushRef="#br0" timeOffset="142250">7962 12378 8561,'9'-13'0,"-1"1"69,1-1-75,8 6 1,-2-4 0,6 5 0,1-3-136,1 1 1,6 5 0,2-2 0,-1 1-439,0-1 1,-1-4-1,-4 2 1</inkml:trace>
  <inkml:trace contextRef="#ctx0" brushRef="#br2" timeOffset="142396">8471 12489 5734,'-13'0'0</inkml:trace>
  <inkml:trace contextRef="#ctx0" brushRef="#br0" timeOffset="1.01841E6">7962 9376 6014,'13'0'0,"-1"0"0,1 0 0,-1 0 0,0 0 0,1 2 0,-1 0 1,1 2-1,-1-1 32,0-1 0,1 2 1,-1 0-1,2 0 1,2 0-27,5 0 1,3 2-1,0-3 1,0 2-1,-1 1 1,1 0-1,3 0 1,2-1 11,1-2 0,5 3 0,-2-2 0,4-1 0,5-2-7,3-1 0,0 0 0,2 0 7,0 0 0,10 0 0,-4 0 0,5-1 1,0-4 0,3 4 0,-3-4 0,2-1 17,2-2 0,0 2 0,2 1 0,1 1 2,1 0 1,4-5-1,-4 5 1,0 1-19,2 2 0,-1-3 0,5 0 0,-3 1-26,-2 2 1,8 1 0,-2 0-1,1 0 9,3 0 1,1 0 0,-3 0-1,1 0-14,-1 0 0,4 4 1,-7 0-1,0-1 6,1-2 0,3-1 1,-1 0-1,-2 0 3,0 0 0,1 0 1,0 0 2,0 0 1,-2 0 0,2-1 0,4-2-1,-1-1 6,-3 1 0,6 0 0,3 0 0,-3-1 1,-3 2 0,-1-4 0,1 2 0,1 1-22,0 2 0,-1 1 0,-1 0 0,-1 0-20,-2 0 1,-2 0 0,0 0 0,0 0 21,0 0 0,-3 1 0,-1 2 1,-2 1 7,-3-1 0,8-2 1,-5-1-1,3 0 36,-2 0 1,1 0-1,1 0 1,1 0 0,2 0 1,-2 0 0,3 0 1,4 0 0,-2-4 1,7 0-1,1 1 0,2 0-6,0-1 1,0 3-1,1-3 1,-1 1-21,-1-1 1,3 2-1,2-2 1,-4 3-15,-3 1 0,3 0 0,-3 0 1,1 0-34,-4 0 1,2 0 0,-1 1 0,-2 2 7,-1 1 0,-2 2 0,1-3 0,-2 1 13,-3-2 0,3 0 0,-3-2 0,2 0 11,-2 0 1,6 0 0,-3 0 0,1 0 10,4 0 1,0 0 0,1 0 0,3 0 0,-4 0 0,0 0 0,3 0 21,3 0 0,3-4 0,-1-2 1,-2 1-1,-2-1-10,3 3 1,4-2-1,2-1 1,-1 1-12,-2-1 0,3 2 0,1 4 0,0-1-11,1-3 1,-42 3 0,1 0 0,-1-1 0,0 0 0,1 1 0,-1 1-23,3 0 1,0 0 0,-2 0 0,1 1 0,1 0-1,0 1 1,1 0 0,-1 0 10,-1-1 0,0 1 0,3 0 1,0 1-1,-5 0 0,0 0 1,1 0-1,1 1-53,-1 0 0,1 1 0,1 0 0,0 0 0,41 5 0,-2-2-72,-4 2 0,-2 6 0,0 3 0</inkml:trace>
  <inkml:trace contextRef="#ctx0" brushRef="#br0" timeOffset="1.01911E6">19534 9537 7270,'12'-12'-1357,"2"5"1553,2 3-122,-2 3 1,11 1 0,-2 0 0,6 1 0,2 2-134,-1 1 0,3 4 0,-3-2 1,3-1-1,5 1 0,3-4 77,3 0 0,3-2 1,8 0-1,7 0 0,8 1 1,9 2-1,8 1 1,5-1-1,5 0 71,2 1 0,-7-2 1,5 5-62,-8-1 0,-3 2 1,-16-4-1,-11 0-264,-9 2 1,-8 1-1,-4 5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9T18:26:42.287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3262 9203 9593,'4'-38'0,"0"3"0,-1 3 0,-3 6 0,-4 5 0,-6 4 0,-4 5 493,-2 2 0,-6 9 0,1 1 1,-2 7-285,-2 4 1,0 8 0,0 5 0,2 5 0,1 2 0,2 5-316,3 4 0,1 0 1,7 5-1,2 0 1,1-3 44,4 0 1,6-8 0,5 5-603,6-5 1,1-6-1,4 1 1,2-5 0,2-3-106,1-4 1,5 2-1,2 0 1</inkml:trace>
  <inkml:trace contextRef="#ctx0" brushRef="#br0" timeOffset="734">3659 9413 8355,'0'-19'446,"0"3"0,0 2 0,0 1 0,0 1-257,0 0 0,0 3 0,-2 2-188,-2 2 0,1 1 1,-5 4-1,-1 0-164,-3 0 1,0 5-1,0 4 1,-1 3 199,1 4 1,-1 2-1,1 4-175,0-1 1,1 0 0,2 2-1,5-1 1,3-2 8,1-3 0,0 0 0,1-5 0,3-1-240,5-2 1,3 0-1,3-5 1,2-1 260,-2-1 0,3-8 1,-2-2-1,0-5 113,-3-3 0,-2 1 0,-1-5 0,-3 1 88,-2 0 0,-1 4 0,-4-3 0,0 1 122,0 1 1,0-1 0,-1 6-42,-3 3 0,1 2-212,-5 6 1,5 7 1,-1 6 1,3-1 0,1 5 0,0-2 0,0 0-50,0 1 0,4 1 1,1-5-1,2 1-265,3-1 0,-3-1 1,1-1-1,2-3 138,1-2 1,1-1 0,1-5 187,-1-3 0,0 1 0,1-5 1,-2-2 71,-3-1 0,3-1 0,-4-1 0,0 0 56,-3-4 0,1 3 1,0-2 332,-3 2 0,4 2 198,-2-1-623,0 6 1,2 7-1,1 9 1,1 2 20,0 1 1,-4 0 0,3 1 0,0-1-128,0 1 1,0-1 0,2 0 118,0 1 0,-1-2 90,4-3 0,1-2 0,-2-8-39,-3-2 0,-1-3 1,-4-5-1,2-1-35,2 1 0,-3-2 0,4-1-58,2-1 0,-3-1 0,1 5-15,2-1 1,-3 6 20,1 3 1,0 4 0,5 4 0,-2 6 0,-2 4-97,0 2 0,-1 1 0,6-5 1,1 1-432,1-1 1,1 0-1,-5 1 1</inkml:trace>
  <inkml:trace contextRef="#ctx0" brushRef="#br0" timeOffset="1562">5383 9314 8355,'0'-19'289,"0"2"-1359,0 4 1101,0 6 1,0 7 0,0 8 0,0 3 0,1 3 0,2 2 185,1 5 1,0-2-266,-4 2 1,1-2 0,2 2-32,1-5 1,5 2-1,-4-3 1,2-2 74,3-3 0,1-8 2,1 2 1,0-2-1,-1-4 1,-1-2-8,-2-4 1,-3-3-1,1-1 1,1-1-1,0 1 1,1-1 0,-1 1 66,-3 0-31,3 5 1,-4-3 0,5 6 0,1 3-69,-2 3 1,4 4 0,-3 3-65,3 0 1,0-1 0,-1 4 0,-2-1-27,1-2 1,2 2 117,2-3 0,-1-3 0,1 0 0,-1-4 0,0-1 0,1 0 0,-2-1 0,-3-4 0,-2-3 415,-1-3 0,-3-1 1,2-2-349,-3-3 0,-1 2 0,0-4 1,0 1-1,0 2 0,0-1 0,0-1-214,0-1 0,4 8 0,0-2 1,0 4-426,2 2 0,-3 1 343,5 6 0,-5 6 0,2 1 1</inkml:trace>
  <inkml:trace contextRef="#ctx0" brushRef="#br0" timeOffset="1993">6003 9401 8841,'-7'-7'257,"1"2"0,8 5-379,2 0 0,3-5 1,5 1-1,1 0 0,-1 0 1,0 0-1,1 0-88,-1-2 0,1-1 0,-2-5 0,-3 0 0,-4-1-11,-3 1 0,-1 2 323,0-2 1,-1 3 0,-3-4-17,-4 3 1,-3 7 0,-2-1 0,1 3 59,-1 1 1,1 5-1,0 5 1,-1 5-1,1 4 1,-1 2-1,2 1 137,3 4 0,3-1-332,5 4 0,0-3 0,2-2 0,7-4 1,7-3-1,8-5 0,4-4-852,6-3 331,1-4 0,8-7 0,1 0 0</inkml:trace>
  <inkml:trace contextRef="#ctx0" brushRef="#br0" timeOffset="3035">7268 9364 8355,'0'-13'-333,"0"1"532,0 0 1,0-1-97,0 1 1,0-1 0,0 1-1,0 0 1,0-1 0,0 1-1,0-1-14,0 1 1,5 4 0,4-1 0,2 1-1,1 1 1,0 3 0,1 3 0,-2 2-1,-2 3 1,0 6 0,0 4 0,1 4 0,0 1-290,-2 3 1,-1-3 0,2 1 29,0-3 1,-2 4 0,1-4 0,-3-2 0,0-1 0,-1-2-46,-2 0 0,0-6 252,-2-6 1,0-6-1,0-6 1,0-2-1,0-2 1,1-4 493,3 1-576,-2-4 1,5 9 0,-3-4 0,3 1 0,1 1 0,0 1 0,2 1-53,1 2 0,1 5 0,1 3 1,-1 2 50,0 2 0,-3 6 0,-1 2 0,0 3 1,1 1-1,-1 1-24,1-1 0,-2 1 60,2-1 0,-1 0-240,4 1 0,-3-5 0,-1-1-105,1-2 423,-3 0 0,4-11 1,-6-2-1,0-3 48,1-2 1,-3 1 0,2 0-1,-1-1-60,1 1 1,-1-1 0,3 1 0,1 0 0,0 1 0,4 1 0,3 2 0,3-1 0,-2 2-126,-2 3 0,1 3 0,1 1 42,2 0 0,-1 1 1,-3 3-1,-1 5 1,-1 3-1,-1 3 1,-3 3 18,-2 1 0,4-2 1,-5 2-1,0 1 1,0-2-1,2-2 0,0-4 1,4-3-418,1-4 404,2-1 0,0-4 1,2-1-1,2-3 1,0-4-1,-1-3 1,1-3-200,-2-3 243,-1 3 0,-2-3 1,-1 3-1,-3-1 91,-4-2 1,-2 1-1,-2 3 1,0 1-1,0-1 188,0 1-276,-6 0 1,3 5 0,-5 3-1,-1 2 1,-1 4 0,0 2-1,2 4 1,-2 3 0,-1 1-119,-1 1 1,1 5-1,1 1 18,2 0 1,1 3 0,-1-5 0,4-2 0,2-1 0,2-2 0,2-1 0,2-3-162,4-3 1,3-4 0,2-2-1,-1-4 245,0-3 1,2-3 0,1-3 0,0-1 0,-2-1 0,-4 1 0,1-1 329,1 0 0,-4 6 414,-3-2-471,-2 2 0,-2 2 1,0 2-89,0 5 1,0 4-1,0 11-278,0 2 0,0-2 0,0 4 0,0-2-186,0 1 0,1 1 0,3-3 0,4 1 1,3 0-168,2-3 0,5 0 0,1-1 1</inkml:trace>
  <inkml:trace contextRef="#ctx0" brushRef="#br0" timeOffset="3718">8421 8830 8355,'-12'-6'900,"5"6"-663,3 8 0,2 3 0,2 3 0,0 2-148,0 5 1,2 6 0,1 4 0,2-1 0,1 2-1,-1-1 1,-2 4 0,0 1-279,1 1 1,-3-1 0,3-2 0,-2-2-411,-2-2 0,0-1 1,0-5-346,0-4 1,0-2 692,0-5 1,0-8 0,0-5 250,0-7 0,0-4 0,1-1 0,3-2 0,4-3 0,-1 2 0,2-5 0,0-2 0,2 4 0,2 0 0</inkml:trace>
  <inkml:trace contextRef="#ctx0" brushRef="#br0" timeOffset="3719">8545 9165 8355,'7'-5'33,"4"3"294,-9-3 1,2 5-249,-8 0 1,1 5 0,-6 4-1,0 2 18,-2 1 0,3 2 0,1 1 0,1 2 0,3-2 16,2-1 1,1-2 0,0 0 0,1 1-413,4-1 1,6-4 0,5-1-1,1-1 110,1-3 1,-3-2 0,4-1 0,0 0 90,1 0 0,-4-6 0,3-2 0,-1-3 57,-3-1 1,3-5 0,-1 1-1,-2 1 1,-3-1 86,-3 0 1,0 2 0,-4-2 42,-3 2 0,0 1 0,-4 2 0,-2 3 52,-4 4 0,1 4-2,-1 4 0,-5 3 0,-3 5 0,2 2 1,4 3-60,6 3 1,3 0 0,1 0 0,0 1-317,0-2 1,7 3 0,5-7 0,7-2-223,5-3 1,2-8-35,3 2 0,3-2 0,5-2 1</inkml:trace>
  <inkml:trace contextRef="#ctx0" brushRef="#br0" timeOffset="4166">10914 8682 8355,'0'-13'-612,"0"1"576,0-1 1,1 7 0,2 3-1,1 7 1,-1 8 0,-2 8 242,-1 3 0,0 9 0,-1 4 0,-3 6 0,-4 7-164,-3 6 0,-2 0 0,-1 3 1,-1 1-70,-1 2 0,-1-4 0,3 0 0,1-5 0,-1-6-399,3-8 0,7-6 19,0-3 1,2-1 0,4-13 0,2-6 304,4-7 0,3-8 0,1-6 0</inkml:trace>
  <inkml:trace contextRef="#ctx0" brushRef="#br0" timeOffset="4484">11137 8595 8355,'0'14'487,"0"4"-391,0 6 1,-1 7 0,-3 7-1,-4 4 1,-3 3 51,-2 3 0,2 2 1,0 1-1,1 1 1,-1 3-1,3 0 0,1-1 1,4-4-320,2-3 1,1-11 0,0-1-1,1-4-956,4-8 1,-3-1 665,7-9 0,-1 2 0,4-8 1</inkml:trace>
  <inkml:trace contextRef="#ctx0" brushRef="#br0" timeOffset="4834">10579 9054 8355,'3'-11'0,"5"1"-551,9 2 430,5 5 1,8-2 0,5 5-1,5-2 1,5-1 0,5-2 145,3-2 0,-2 4 0,3-1 0,-4 3-215,-5 1 0,-3 0 0,-11 0-30,-6 0 1,-6 0-1,-6 0 1</inkml:trace>
  <inkml:trace contextRef="#ctx0" brushRef="#br0" timeOffset="4835">10753 9178 8355,'-6'7'-48,"6"-3"0,10-3 0,8-1 0,1 0-53,3 0 1,7 0 0,6-1 0,5-2-609,5-1 1,3-6 555,2 2 0,0-3 0,-1-1 1</inkml:trace>
  <inkml:trace contextRef="#ctx0" brushRef="#br0" timeOffset="5718">11472 9054 8355,'-12'-13'1143,"5"1"-749,1 5 1,8 2-1,2 5-140,4 0 0,3 5 0,2 3 0,-1 3-606,0 2 0,1-1 0,-1 1 1,-1 0-63,-3 4 1,2-3 0,-6 4 0,-1-2 90,-2 1 0,4-1 0,-1-3 153,-2-1 1,-2-1 249,-4-3 0,3-4-53,-3-8 1,2-7 0,4-5 0,1-1 0,2 1-60,2-1 1,1-4 35,5 5 0,-2-2 1,-2 3-1,0 0 0,0 2 1,2 5-63,2 2 0,-5 2 54,0 4 0,0 0 0,3 2 0,-1 2 0,-2 4 13,2 3 0,-3 2 0,1-1-23,2 0 1,-3 5-1,1-2 1,0-3-33,-1-2 1,4-2 14,-3 5 0,-1-6 188,2-3 1,-5-8 0,3-5 66,-2-2 1,-1-1-1,-2-2-104,2-2 0,-1 2 1,3-3-1,1 4 1,0 0-27,3 1 0,-3 3 0,1 3 0,2 0-286,1 3 0,-3 2 0,0 1 0,2 0-10,1 0 1,-3 0-1,-1 1 1,-1 3 0,-2 5 156,1 2 0,-2 1 1,4 1 16,-2-1 0,5 0 0,-3 1 0,1-1 0,0-1-48,2-3 0,1 2-41,1-6 0,1 0 0,-1-4 77,1 0 61,-1-5 1,-1-6-1,-1-6 1,-3 2-1,0 1 1,-2 1-5,1-4 1,2 3 0,-4-2 128,-1 2 1,2 2 320,-1-1 1,6 6-312,-2 3 0,-2 8 0,-1 4 0,-1 5-175,1 3 1,4-2 0,-1 3 0,4-3-361,0-2 1,0 0 0,1-1 0,-1-1-595,1-2 836,4-5 0,3 3 0,5-6 0</inkml:trace>
  <inkml:trace contextRef="#ctx0" brushRef="#br0" timeOffset="5719">12254 8818 8355,'-13'-11'-52,"1"3"1,6 4 0,5 8-1,5 4-1731,3 3 1625,1 1 0,5 6 0,-1 2 0</inkml:trace>
  <inkml:trace contextRef="#ctx0" brushRef="#br0" timeOffset="6451">12626 9004 8680,'-6'-19'-3,"3"2"-2122,-5 9 1910,5-3 1,-8 10 128,3-4 0,-2 5 0,1 5 153,0 3 1,5-1 0,-3 1 0,2 2 0,2 1 45,2 1 0,1-4 0,0 1-62,0 0 0,4 2 0,1 0 1,1-1-50,-1-2 0,5 1 0,-2 3 271,3 0 0,-2-3 167,-1-1 1,-5 0-116,1 5 0,-4-5 0,-4-1 0,-5-2-315,-2-2 0,-5 2 1,-1 0-545,2-3 1,1 0-70,2-2 0,5-2 226,3-2 1,14-3 0,3-5 0</inkml:trace>
  <inkml:trace contextRef="#ctx0" brushRef="#br0" timeOffset="6452">12936 8669 8355,'-20'-19'2,"2"7"1,7 7-1,3 11-95,4 6 1,3 6-1,1 7 414,0 0 0,4 4 1,1 2-1,2 3 1,3 3-1,-1 0 1,1 2-1,-3-4-711,-1 0 0,-2-3 0,-4 2 1,0-4-578,0-4 1,0 1 608,0-11 1,0 6 0,0-2 0</inkml:trace>
  <inkml:trace contextRef="#ctx0" brushRef="#br0" timeOffset="6453">12824 8992 8355,'1'-18'0,"5"4"-208,6 4 0,2 8-656,7-3 771,-1-1 1,5 4-1,0-2 1,0 1 0,0 1-1,1-3-104,3 3 1,-3 6-1,4 3 1</inkml:trace>
  <inkml:trace contextRef="#ctx0" brushRef="#br0" timeOffset="6841">13395 9017 8355,'0'-13'283,"0"1"343,0-1-619,-6 1 0,3 1 1,-5 3-17,-2 3 1,3 4 0,-1 1 0,-1 0-15,-2 0 1,2 1-1,1 4 1,-2 3-174,-1 3 0,-2 3 0,-3 2 95,0 5 1,-1-2-1,6 0 1,2 1-1,2-2-213,1 0 1,2-2 0,4-3 74,0-1 1,6-5 0,2-3 0,3-3 144,1-1 1,1-4 0,-1-1 0,1-4 164,-1-4 0,0 0 0,-1-3 0,-1 2 99,-2 2 0,-1-1 0,3 1 0,-3-1 145,-2 1 1,3 4 0,-2 1-150,1 1 1,-3 2 0,3 5-131,-2 4 0,1 2 0,-3 5-69,1 0 0,1 1 0,-1 0 1,5 3-1,2 0-326,1-1 0,1-1 0,-1-3 0,2-1 111,2-2 0,4-5 0,4 2 1</inkml:trace>
  <inkml:trace contextRef="#ctx0" brushRef="#br0" timeOffset="7640">13742 8570 8355,'-13'-7'235,"7"2"0,0 6 0,6 5-183,0 6 0,0 6 0,0 7 1,-1-1-1,-2 4 0,-1 4 0,1 4 1,2 1-69,1 1 1,0-3 0,0 6 0,0-4-101,0-4 0,0 2 0,0-6 0,0-3-145,0-4 0,4 0 1,0-5-201,-1-2 260,-2-7 1,-1-4 197,0-8 1,6-3 0,0-5 0,3-1 0,-1 1-232,2 0 0,-4-5 1,3 0-1,0 2 129,2 2 1,0-4 0,-1 2 0,-3 2 187,-2 4 403,5 0-371,-3 3 0,-4 6 0,-5 8 0,-2 3 194,-1 1 0,-5 2 1,3 1-1,0 2-74,3-2 1,3 0 0,1 0 0,0 2-180,0-2 1,1-1-1,3-3-44,5-3 1,3 2 0,3-6-1,3-1 1,1-2-124,3-1 1,2-4 0,1-2 0,-1-1-21,1-2 1,0-4-1,-2-2 1,-2-1 90,-4 0 0,1 1 0,-2 0 0,-2-3 4,-4-1 0,1 2 0,-5-2 0,1 1-57,-2 3 1,-4 1 0,-2 2 101,-4-1 1,-2 7-1,-5 3 1,0 6 95,-1 5 0,1 3 0,-1 3 0,2 1 12,3 1 0,-1 6 0,4-1-210,3 3 1,2-4-1,4 1 1,4 0-1,3-2-85,1-3 1,2-2 0,1-3-1,3-1 67,2-2 0,-4-5 0,3 0 0,1-5 132,-1-2 1,-4-6 0,2 1 0,-5-5 170,-4-3 0,3 1 0,-4 2 0,2-1-100,-1-2 1,-1 0-1,2 1 1,-2 0-116,-1 1 0,3-3 1,-2 1-1,2 2-21,-1 1 1,-4 3 0,4 3 31,2 4 0,1 4 72,1 4 0,-3 4 0,-1 9 0,0 2 0,0 2-7,1-1 0,-1-4 0,4 2 1,-1-2 60,-2 1 1,0-1 0,-5-3 0,-1-1-153,-1 0 1,-4 1-1,-2-1 1,-6-1-556,-5-3 1,-4-2 0,-7-6 260,-3 0 1,-3 0-1,-5 0 1</inkml:trace>
  <inkml:trace contextRef="#ctx0" brushRef="#br0" timeOffset="8334">15875 8694 8355,'12'-21'298,"-1"2"0,-1 1-76,-2 3 0,-1 5 0,2 5 1,-8 3-338,-8 8 1,-3 5 0,-10 6-40,-2 3 0,-3 5 106,-4 4 0,1-3 0,-3 3 0,0-3 9,4-1 0,5-4 0,2-3 0,2-2 31,3-1 0,3-8 0,2 4 0,3-2-60,2-3 1,1-1 0,5 1 0,3 0 0,5-3 0,2-1 102,1 3 1,6-4 39,3 3 1,2-1-1,2 0 1,1 1-1,2-1 1,0-1 0,-1 1-1,-4 3-59,-2 0-372,-6-3 1,7 8 0,-7-3 0,-2 2-131,-4-2 1,-1 3-1,5-4 1</inkml:trace>
  <inkml:trace contextRef="#ctx0" brushRef="#br0" timeOffset="8592">15615 9190 8358,'5'-7'-118,"3"3"1,3 3-1,3-1-237,3-2 389,2 3 1,10-6-1,1 4 1,3-2 0,5-1-1,1 1 1,1 1-575,-1-2 1,-2 5-1,0-5 1</inkml:trace>
  <inkml:trace contextRef="#ctx0" brushRef="#br0" timeOffset="9007">16880 8719 8429,'0'-26'0,"0"5"0,-2 7 0,-2 6 345,-4 4 0,-3 2-147,-2 2 0,5 2 0,0 2 0,-2 4 1,-1 3-1,0 3 0,2 4 0,0 5-56,0 5 1,-2 4 0,-2-1 0,1 7 0,1 0-217,2 1 0,0-2 0,5 0 0,2-1 0,5-3 0,7-4 0,3-3-133,4-1-49,5-6 0,2-2 0,6-9 0,2-4 118,2-2 1,2-12-1,1-4 1,-1-2-1,-3-4 1,-4 0 0,-4-5-1,-6-3-80,-7 1 1,-5-4 0,-7 1 221,0-2 1,-1-1-1,-3-4 1,-6 0 0,-4 1-1,-5 2 1,-3 2-1,-6 3-262,-2 6 155,-3 3 0,-4 13 0,0 3 1,1 4-227,3 4 1,2 9 104,7 7 1,4 9 0,2 3 0</inkml:trace>
  <inkml:trace contextRef="#ctx0" brushRef="#br0" timeOffset="9269">17562 8409 9239,'-2'-24'0,"-2"5"0,-3 8 0,-1 10 0,0 8 0,-2 5 0,-1 4 0,-3 7 0,-1 4 0,-1 8 0,0 5 0,3 6 0,0 7 658,1 5 0,-1 4 0,2 2 0,2 3-961,1-3 1,5-9-1,-1-2 1,2-2-170,2-4 1,7-5-1,6-9 1,6-4-1,6-4-393,4-4 0,-2-7 655,6-6 0,0-5 0,5 2 1</inkml:trace>
  <inkml:trace contextRef="#ctx0" brushRef="#br0" timeOffset="10383">17897 8967 7199,'-7'5'0,"3"4"0,2 2 0,2 1 0,0 1 639,0-1 0,0-4 0,-1-1 0,-2 0 1077,-1 0-712,0-4-659,4 2 1,4-10 0,1-4-414,2-2 1,2-5 0,3-2-1,0-1 1,1-3 0,-1-2-1,1-1 1,-1-1-452,0-3 0,5 2 0,-1-6 0,0-3 0,-3-3 135,0-2 1,-6-3 0,-2 5-1,-1 5 1,0 2 0,-2 7-1,-5 6-528,-5 6 1152,-3 9 1,-3 0 0,-1 10-1,-2 6 1,2 7 409,1 5 0,2 10-389,0 3 1,5 8 0,3-3 0,2 2-153,2 3 1,2-4-1,2-2 1,4-3-383,3-5 1,6 1 0,0-6 0,3-4 0,2-3 0,0-4-1367,-1-6 1198,2 1 0,-4-11 0,6 5 0</inkml:trace>
  <inkml:trace contextRef="#ctx0" brushRef="#br0" timeOffset="10384">18405 8855 8355,'0'-19'633,"0"1"-483,0 11 0,-1 2 1,-3 5-28,-5 0 0,0 5 0,-1 3 0,2 5 1,-2 2-1,0 3 0,1 1-197,1 3 1,1 2 0,-2 0 0,5 0-91,3-3 0,1 1 0,0-6 0,0-1-139,0-1 1,5-1 0,4-2-19,2-3 0,1-3 0,0-5 1,1 0 165,-1 0 0,1-1 0,-1-3 1,0-4-1,0-3 87,-4-2 1,1-1 0,-4-1 0,-3-1 28,0 0 1,-2 3 0,-2 0 0,-2 1 241,-4-1 1,-3 2-1,-2 2-40,1 1 1,0 5-24,-1-1 1,6 4 0,5 4-44,4 4 1,4-1-1,4 1 1,-2 0-78,1-1 0,7 4 1,0-4-1,1 0-24,1-3 1,-3 2-1,5-2 13,2-1 1,2-2 0,2-2-1,2-3 1,1-5 124,-2-2 1,-2-1 0,-3-1 0,-3 1-138,-1 0 1,-1-1-1,-6 1 1,-3-1 0,-4 0-154,-2-4 0,-2 3 0,-2-1-6,-2 6 0,-3-2 0,-5 4 0,-1 0 0,1 1 195,0 1 0,3 3-8,1-2 1,4 4-1,-3 4 1,1 5-1,4 2 1,0 2-39,2 4 0,0-2 58,0 6 0,6-5 0,1 5 1,1 1-42,0 1 1,1 1-1,3-2 1,0-1 104,1 1 1,-1-3 0,1 0 0,0-1 0,2-1 50,2 1 0,-2-5 0,-5 5 0,-3-1 0,-2-1 0,-2 0 400,-2-3-521,-1-6 0,-5 4 0,-3-4 0,-5 1 0,-3-1-161,-5-1 1,2 2 0,-1-4-1,2 0-738,3 2 1,2-5-1,0 3 625,1-2 0,-1-2 0,1 0 1</inkml:trace>
  <inkml:trace contextRef="#ctx0" brushRef="#br0" timeOffset="10802">19496 8843 8355,'-4'-13'20,"0"1"0,0 7 0,4 5 0,0 6 205,0 5 1,4 3 0,0 1-1,-1 2-155,-2-2 1,-1 3-1,0-1 1,0-2-50,0-2 0,5 0 0,-1-1-81,-1 1 1,-1-2-250,2-3 0,-1-2 69,5-6 0,-5-6 0,3-2 1,-2-3 135,0-2 0,1 1 0,-2-1 1,3 0 49,1-4 1,-3 2 0,4-4 0,3-1-19,4 1 1,-1 4-1,3-2 1,-2 5 212,1 4 1,-2 1 0,4 4 0,-2-1 52,1 1 1,-2 7-1,-5 6 1,-2 4-41,2 2 1,-5 6 0,1-1-1,-2 1-372,0-1 1,0 2-1,-4-4 1,0 2-976,0 0 883,0-6 1,0 3-1,0-6 1</inkml:trace>
  <inkml:trace contextRef="#ctx0" brushRef="#br0" timeOffset="11084">19993 8434 8355,'1'-7'252,"3"3"-27,4 2 0,5 8 0,2 3 1,1 7 218,0 4 1,2 5 0,-1 5 0,1 6-125,0 4 0,-1 12 0,-5 2 0,1 4-421,-1 0 0,-5 5 0,-3-5 0,-4-1-398,-4-1 0,-7-5 0,-7 2 18,-1-7 1,2-3-1,-2-7 1,0-3-1,1-4-91,0-3 0,-2-7 1,7-3-1,2-5 511,0-3 1,0 0-1,-2 5 1</inkml:trace>
  <inkml:trace contextRef="#ctx0" brushRef="#br0" timeOffset="11422">20662 8731 8355,'0'-16'0,"0"-1"0,0 1 341,0 3 0,6 1-294,2-1 1,3 2 0,3 2 0,1 0 150,2 0 0,3 2 0,-2 0 0,1 2 84,4 2 1,-4 1 0,1 2 0,1 2-278,-2 2 1,-1 3-1,-7 5 1,-1 2-149,-2 3 0,-5 2 0,1 6-130,-2-1 1,-9 1 0,-6 1 0,-6 3-1,-4 3-150,-2 0 0,-1-2 0,-2-5 1,0-2 137,5-2 0,-2 1 1,6-5-1,1-1-124,6 2 0,1-8 409,6 2 0,-4-2 0,2 2 0</inkml:trace>
  <inkml:trace contextRef="#ctx0" brushRef="#br0" timeOffset="11668">20650 9376 8355,'0'8'3806,"1"-1"-3458,3-1 0,3-2 0,6-4 0,-1 0-754,1 0-1448,-1 0 1,-5 5 0,-2 2 0</inkml:trace>
  <inkml:trace contextRef="#ctx0" brushRef="#br0" timeOffset="27790">4254 11621 8355,'-4'-12'232,"0"-1"0,1 1 215,2-1 1,1 8 0,0 5 0,0 7-365,0 4 0,0 3 0,0 2 0,0 6 0,0 4 0,0 5 0,0 0 1,0 2-35,0-1 0,1 3 0,2-6 0,2-3 0,4-3 0,3-5-318,3-4 1,3 0 3,-1-10 1,2 0-1,6-4 1,-1-2-189,1-2 0,-5-1 0,-4-5 0,-2 2-989,-2-2 1195,1-1 1,-1-7-1,0-1 1</inkml:trace>
  <inkml:trace contextRef="#ctx0" brushRef="#br0" timeOffset="28213">4266 11832 8355,'6'-13'16,"1"1"0,5 0-145,1-1 0,3 1 1,2-1-1,1 0 0,3-3 1,2 0-1,1-1 0,-2 1-134,-2-1 0,1 1 1,-6 3-371,-1 1 582,-6 5 1,2-4-1,-4 4 1</inkml:trace>
  <inkml:trace contextRef="#ctx0" brushRef="#br0" timeOffset="28214">4229 11559 8355,'6'-12'0,"2"-1"-141,3 1 0,3-5 0,2 1-220,5 1 0,7-3 0,0 1 0,1 3-344,2 5 692,-5-2 1,10 4 0,-5-6 0</inkml:trace>
  <inkml:trace contextRef="#ctx0" brushRef="#br0" timeOffset="28401">4812 11956 8355,'0'12'221,"-4"1"-218,0-1 1,0 2 0,4 1-1,0 3 1,0 1 0,0 3-245,0 2 1,0 0 0,0 0-296,0-3 0,0 2 0,0-4 1</inkml:trace>
  <inkml:trace contextRef="#ctx0" brushRef="#br0" timeOffset="28911">4217 12898 8355,'0'-8'0,"0"0"0,0-2 0,0 3 11,0-1 1,0 4 421,0-4 0,0 6 0,0 2 0,0 7-238,0 4 1,0 7 0,0 3 0,0 2-36,0 2 0,0 4 0,0 1 0,0 1-64,0-1 1,4 3 0,1-4 0,2-1-131,3-2 1,-3-3 0,3-2-220,3-5 0,0-7 0,5-5 0,0-3-102,2-1 1,4-1 0,-1-3 0,-1-5 0,-4-2-762,-4-1 0,0 4 848,-10-1 0,5-4 0,-2-7 1</inkml:trace>
  <inkml:trace contextRef="#ctx0" brushRef="#br0" timeOffset="29685">4204 13084 8355,'9'-12'0,"-1"1"0,2 3 0,2-3 0,3 2-344,2-2 0,3-1 138,-3 0 0,1-1 1,-3 1-1,1 1 1,0 1-1,-3 2 31,0-2 0,-6-1 0,-2-1 1</inkml:trace>
  <inkml:trace contextRef="#ctx0" brushRef="#br0" timeOffset="29686">4192 12799 8355,'6'-12'629,"-4"1"1,8 1-670,4 2 1,-1 0 0,7-5 0,0 1 0,2-1 0,5 2 0,0 2 55,4 0 1,-4 7-927,6-2 0,-5 2 0,2 2 1</inkml:trace>
  <inkml:trace contextRef="#ctx0" brushRef="#br0" timeOffset="29687">4688 13357 8355,'-11'-8'1605,"3"0"-1038,4-2 1,2-1-479,2-1 0,2 3 0,0 1 0,4-1-130,1-2 0,1-1 0,3 3 0,-1 2 0,-2 0-77,2 0 1,-3 4 0,1-1-2,1 3 0,-2 1 1,2 1-1,-1 3 14,-1 5 0,0 2 58,-3 1 0,-3 2 0,3 2 0,-2 5 0,-4 3 0,0 2-33,-3 3 1,-3-5-26,4 1 0,-4 0 0,4-6 1,1 1-1,3-5 0,4-6-100,4-4 1,5-4 0,2-1-1,3-1-480,1-4 1,-4 3 379,2-7 1,2 1-1,0-4 1</inkml:trace>
  <inkml:trace contextRef="#ctx0" brushRef="#br0" timeOffset="30063">4452 14027 8223,'2'-7'570,"2"3"-988,4 3 1,3 2 367,2 3 1,-1 3 0,-1 5-470,-3 1 0,3-1 0,-4 1 0</inkml:trace>
  <inkml:trace contextRef="#ctx0" brushRef="#br0" timeOffset="30064">4552 14486 8355,'-9'0'-327,"1"0"1,5 1-1073,-1 3 1256,3 3 1,1 6 0,0-1 0</inkml:trace>
  <inkml:trace contextRef="#ctx0" brushRef="#br0" timeOffset="30221">4601 14920 8355,'-16'1'109,"-1"4"1,2 1 0,7 7 0,5-2-875,6-3 0,4-2 0,5-6 0</inkml:trace>
  <inkml:trace contextRef="#ctx0" brushRef="#br0" timeOffset="30854">4328 16334 8355,'0'-13'167,"0"1"0,-1 1 482,-3 3 1,1-2-300,-5 6 0,5 5 0,-1 9 0,3 5 0,1 6-196,0 2 1,0 3 0,0 2-1,0 2 1,0 2 0,0 4-210,0 4 0,0-3 0,0 2-64,0-5 0,4-2 0,0 1 0,0-4 0,2-4-96,2-5 0,4-3 103,5-9 0,2-2 0,6-8 0,0-2 1,1-4-1,1-3-368,2-2 0,-1-2-548,-7 3 0,2-3 0,-4 8 1</inkml:trace>
  <inkml:trace contextRef="#ctx0" brushRef="#br0" timeOffset="31071">4266 16694 9064,'13'-28'0,"-1"5"0,2 3 0,3 5 0,3 3 0,4 2 0,0 2 0,1 0 0,0-1 0,0 2 0,0 0 0,-1 2 0,1-1 0,-1 2 0,-4 0-833,-3 0 1,-3 0-1,-2 4 1</inkml:trace>
  <inkml:trace contextRef="#ctx0" brushRef="#br0" timeOffset="31352">4291 16334 8355,'6'-25'226,"-4"6"-82,7 2 0,-1 3 0,6 2 0,1 0 1,3-1-1,0 1 0,1-1-222,0 1 1,2 5-266,4 3 0,0-1 1,-1 0-327,1 3 1,0 6 0,0 3 0</inkml:trace>
  <inkml:trace contextRef="#ctx0" brushRef="#br0" timeOffset="31803">4763 17004 8972,'-9'-11'0,"2"1"0,2 2 0,2-2 414,2-1 0,2 3 0,3 1 0,4 1-226,4 4 0,0 0 0,0 2 0,1 0-166,-1 0 0,1 2 0,-1 0 0,0 4 0,-1 1 0,-1 2 0,-3 4 0,0 1-172,0-2 1,-5 7 0,3-6 0,-4 0 43,-1 1 1,0-1-1,0-1 85,0 0 49,0-5 0,0-3 0,1-8 0,2-4-10,1-3 0,2-1-5,-2-1 1,-1-1 0,3-1 0,1-1 0,0 1 0,3 1 0,1 1 62,1 1 0,1 0 0,1 1 1,1 1-1,1 3 98,-1 2 0,-2 6 0,-4 9 1,-2 5-365,-1 5 0,-2 0 1,-4 2-1,0 3 0,0 2-1126,0 1 1,0 3 0,0 1 0</inkml:trace>
  <inkml:trace contextRef="#ctx0" brushRef="#br0" timeOffset="32639">7528 11522 8355,'4'-20'-10,"0"4"1,-1 2-1,-1 2 1,-2 2-1,0 6 301,0 8 1,0 7 0,0 6 0,0 5 0,0 4 0,0 4-1,0 2-295,0 2 1,4 1 0,0 1 0,-1-2-1,-2 2 1,-1-3 0,0-1-674,0-5 1,0-5-1,0-2 36,0-2 1,-5-2-1,-2-4 1</inkml:trace>
  <inkml:trace contextRef="#ctx0" brushRef="#br0" timeOffset="33022">7417 11596 8355,'-13'-5'-683,"1"3"821,5-9 1,3 4 0,8-5 0,4 0 0,3-1 0,2 1 0,0-2-1,3-1 162,0-2 0,1-3 0,-5 3 1,0 2-252,1 1 0,-2-2 1,-2 0-1,-2 4-104,-1 2 0,4 6 0,-2-3-34,3 2 0,-3 2 1,0 9-1,2 5 90,1 4 0,6 7 0,0-1 0,1 2-688,0 2 1,4 1 46,-1 3 1,2-3 0,2 4 0</inkml:trace>
  <inkml:trace contextRef="#ctx0" brushRef="#br0" timeOffset="33671">7367 13022 7221,'-4'-8'0,"0"0"508,1-2 0,2 3 1,1-1-1,0-2 698,0-1 0,-2 5-992,-2 1 1,1 4-1,-4 2-206,2 4 0,-1 1 0,4 8 0,-2 3-34,1 3 0,-3 8 1,2 2-1,1 1-27,2-1 0,1 7 1,0-2-1,1-2-466,3-2 0,2-2 1,4-4-1,-2 0-56,2 0 0,-4-5 0,1 0-966,-1-2 1303,-2-2 0,-4-3 0,0-1 0</inkml:trace>
  <inkml:trace contextRef="#ctx0" brushRef="#br0" timeOffset="33961">7156 13407 9478,'13'4'294,"-1"0"1,2 4-1,1-3 1,1-1-223,0 1 1,2-2-1,-2 4 1,-1-2-1,0-2 1,1-1-1,0-2-279,-1 0 1,-5 0 95,-2 0 1,-1-6-1,1-2-116,-4-3 1,-1-2 0,1 1 0,5 0-370,2-1 1,2-5 0,4-1 96,4 0 1,2-5 0,2 5 0</inkml:trace>
  <inkml:trace contextRef="#ctx0" brushRef="#br0" timeOffset="34634">7466 16160 8355,'-1'-11'796,"-2"4"0,-1 9 612,1 9-1336,-4 1 1,6 12 0,-3-2 0,2 5 0,2 5 0,0 1 0,0 0 17,0 1 0,0 1 0,0-2 0,0-3 0,0-1-880,0 0 0,0-1 0,0-6-490,0-2 547,0-4 0,-5 2 0,-2-6 1</inkml:trace>
  <inkml:trace contextRef="#ctx0" brushRef="#br0" timeOffset="34955">7491 16210 8355,'-5'-13'197,"-2"2"0,-6 3 0,1 4 1,-1 3-281,1 1 1,4 5 0,-1 2 0,0 1 0,-2 1 0,-2 0-79,1 2 1,1-2 0,1-3-220,2 0 357,5-2 1,2-5-1,6-3 18,2-5 1,2-2-1,3-3 1,0-1-1,2-1 63,3 1 0,-4-3 0,4 1 473,-3 2 1,-2 7-426,1 4 1,-5 5-1,-1 6 1,0 5-133,0 2 1,-3 4 0,4 0 0,2 0-857,1 0 0,7 4 0,1-3 1</inkml:trace>
  <inkml:trace contextRef="#ctx0" brushRef="#br0" timeOffset="35733">9041 14015 9253,'0'-13'-1760,"0"13"1</inkml:trace>
  <inkml:trace contextRef="#ctx0" brushRef="#br0" timeOffset="35952">9661 14039 8143,'9'-11'0,"-2"2"0,-1 2-603,1 1 1,7-3 0,5 2 0</inkml:trace>
  <inkml:trace contextRef="#ctx0" brushRef="#br0" timeOffset="36151">10294 14039 8355,'0'-12'-869,"0"4"431,0 0 0,11-1 0,3-3 0</inkml:trace>
  <inkml:trace contextRef="#ctx0" brushRef="#br0" timeOffset="36914">13333 11249 8355,'0'-12'193,"0"-1"1,0 3-1,0 8 1,0 10 0,0 10-1,0 7 1,0 4 379,0 4 1,1 4 0,2 2-655,1-2 1,1 3-1,-2-7 1,3 1-1,-1 1 1,1-4-1,-2 0-861,1-4 1,-3-5-1,2-2 365,-3-3 0,-1 0 0,0-5 0</inkml:trace>
  <inkml:trace contextRef="#ctx0" brushRef="#br0" timeOffset="37301">13233 11336 8355,'-8'0'-257,"0"0"0,4 0 248,-5 0 1,7-2 211,-3-2 1,4 1 0,2-3 0,4-1 0,3 0-1,2-3 1,-1-1-17,-1-1 0,5-1 0,3 0 1,-2-3-259,-4 0 0,1 1 1,-4 5-1,1 3-143,0 2 0,-4-4 102,5 5 1,-5 0-1,4 5 1,0 4-1,2 4-260,2 6 0,-2 5 1,8 5-100,0-1 1,1 7 0,6 0 0</inkml:trace>
  <inkml:trace contextRef="#ctx0" brushRef="#br0" timeOffset="38014">13357 12737 8355,'0'-8'111,"-1"0"-111,-3-2 0,2 3 853,-2-1-227,3 5 1,-3-1-1,0 8 1,1 4-463,2 3 1,1 3 0,0 3 0,0 3-268,0 4 1,1 2 0,2 2 0,1 0-413,-1 0 1,2-2-1,-1-1 1,-1 0 116,-2 0 0,3-2 0,1-1 0,-3-3 0,0-1-1558,-2-3 1871,-6-1 1,-1-1 0,-5-1 0</inkml:trace>
  <inkml:trace contextRef="#ctx0" brushRef="#br0" timeOffset="38471">13122 12836 7940,'-7'-12'93,"3"0"0,2-1 0,2 1 0,2-1 0,2 1 1,4 0 159,3-1 0,1-5 0,2-1 0,1 0 0,3 1 0,2 1 1,0 1-1,1 1-382,0 1 0,-5 7 1,3 3-1,-1 2-160,-2 2 1,-1 10-1,0 4 1,1 4-289,0 4 0,-3 5 0,0 2 229,-1-1 1,1-7-1,-1-4 1</inkml:trace>
  <inkml:trace contextRef="#ctx0" brushRef="#br0" timeOffset="38925">13184 14436 6511,'8'2'-195,"0"2"1,0-3 0,5 5 0</inkml:trace>
  <inkml:trace contextRef="#ctx0" brushRef="#br0" timeOffset="39105">13271 14945 8220,'1'12'-1684,"3"1"1339,-3-1 0,5-4 317,-6 1 0,5-1 0,2 4 0</inkml:trace>
  <inkml:trace contextRef="#ctx0" brushRef="#br0" timeOffset="39368">13246 15255 8355,'0'8'829,"0"0"1,-2-3-991,-2 3 0,3-4 0,-2 3-789,6-2 1,-2 5 0,5-3 0</inkml:trace>
  <inkml:trace contextRef="#ctx0" brushRef="#br0" timeOffset="39980">13320 15974 8355,'-1'-14'111,"-2"-1"1,-1-1-1,1 1 527,2 1 1,1 6 0,0-1-224,0 0 0,0 4 0,0 7 0,1 9 0,2 10-192,1 6 0,4 1 0,-2 6-301,1 5 0,-5-1 0,4 6 0,-2-1-270,0-3 0,2 3 0,-4-2 0,3-2-338,-3-5 1,4-4 0,-2-6 0,0-3-481,2-5 1,-5-2 955,3-2 0,-2 1 0,-2-1 1</inkml:trace>
  <inkml:trace contextRef="#ctx0" brushRef="#br0" timeOffset="40293">13233 16446 9670,'-9'1'0,"3"3"0,8 3 0,3 1 0,6 0 0,3 2 0,2 1 0,1 2 0,-1-1 0,1-1 0,0-1 217,0-2 1,-3-5 0,3 1 0,-3-3 0,-2-2 0,-1-3-273,-3-5 1,2-2 0,-6-1-32,-1 0 1,2-1-1,1 1 1,-1-1 0,1 0-393,-3-4 1,3 3-88,3-2 0,2 3 0,1 4 64,1 0 0,4 1 0,3-4 1</inkml:trace>
  <inkml:trace contextRef="#ctx0" brushRef="#br0" timeOffset="40550">14002 16421 8355,'0'-20'0,"-5"8"-656,-2 6 1,0 12 0,1 1 0</inkml:trace>
  <inkml:trace contextRef="#ctx0" brushRef="#br0" timeOffset="43105">7280 17487 8355,'-7'-8'-43,"5"0"-77,4-2 57,5 5 0,1-1 42,1 6 0,-1-4 0,6 0 0,1 1 1,3 2-1,1 2 0,3 2 58,2 1 1,2 4 0,1-2 0,4 1 0,-1 1-10,0-1 0,9 4 1,-2-4-1,3 0 1,3-3-172,2-3 1,9-1-1,4 0 94,3 0 1,10-1 0,5-3 0,4-5-12,4-2 0,10-2 0,2-3 1,2-2 46,-47 9 1,0-1 0,0 1 0,0-1 0,4-2 0,0 0 0,0 1-1,0 0-36,-2 1 1,-1-2 0,4-1 0,0 0 0,-3 3-1,0 1 77,3-1 0,1 1 0,-3-1 1,-1 2-1,-2 1 0,-1 1 1,49-5-1,-2 3 11,0 4 0,-8 2 0,-4 4 0,-5 3-99,-7 8 1,-5 1 0,-9 6 0,-4 1-29,-4-2 0,0 3 0,-10-5 1,-2-1 65,-5 2 1,-3-4 0,-7 3 0,0-4 7,-3 0 1,-2-2 0,-4-2 0,2-2 4,-2-1 0,4-2 0,2-4 0,2 0 8,2 0 1,1-6 0,3-2 0,4-4 90,3-5 0,7 2 0,3-6 0,5 1-10,3 0 1,5-2 0,-1 4-1,3 1-53,1-1 1,4 1 0,3 5 0,1-1-4,2 1 0,9-1 0,-2 2 1,3 2 10,1 1 1,7-1 0,-3-2 0,1 2 27,0 0 0,-1 2 0,0-2 0,-1 2-26,1 1 1,4-3-1,0 0 1,-1 0-39,-2 1 0,-3-3 0,-2 4 1,-6-2-201,-5 1 1,-10 5 0,-10-2-1,-6 1-179,-9 0 1,-5-1-1,-8 5 1</inkml:trace>
  <inkml:trace contextRef="#ctx0" brushRef="#br0" timeOffset="43701">11770 17661 8355,'0'-12'0,"1"-1"119,3 1 1,3 3-1,7 3 6,3 0 0,2 2 1,6 4-1,1-1 1,3-2-1,5-3 1,5 1-81,2-1 1,5 1 0,-5 2 0,-1-1-42,-1 1 0,-9 2 0,-5 1 0,-7 0-2236,-5 0 1776,-6 5 0,-12 2 0,-9 6 0</inkml:trace>
  <inkml:trace contextRef="#ctx0" brushRef="#br0" timeOffset="44066">12018 17611 11241,'0'13'183,"0"1"0,1 1 0,2 3 0,1 1 0,0 3 0,0 3 0,1 2 0,-3 4 1,0-1-1,-2 0-326,0-2 1,0-1 0,0 0 0,0-1 0,0-3-247,0 1 1,1-5-1,2 0 1,2-1-1,1-3-855,-1-1 1,4-2 345,-5 1 573,0-6 0,-4 4 0,0-4 1</inkml:trace>
  <inkml:trace contextRef="#ctx0" brushRef="#br0" timeOffset="49547">5432 14139 8355,'0'-7'-926,"-1"-4"1,-3 4 1013,-5 0 0,3 1 1,-3 5 51,0-3-105,-2 3 0,-3-5 0,-3 6 0,-2 0 0,-2-1 0,1-2 0,-2-1 0,-3 0-7,-4-2 0,1 3 0,-5-3 0,-1 0 0,-2 2 0,-3 0 0,-3 0 1,-7 1 36,-3 1 0,-13 4 0,1 2-86,-4 4 1,-15 3 0,1 2-1,-4-1-3,2 0 1,-4 1 0,5-1 0,2 1 44,0-1 0,10 0 0,1 1 1,7-1 39,5 1 1,3-1 0,6-1 0,5-1-5,7-2 0,1 0 0,7 5 0,3-2-18,4-3 0,4 3 0,7-3 0,2 3-12,0 2 1,7-1 0,-3 1-1,4-1-9,1 0 1,4 2 0,2 1-1,1 2-31,2-2 1,4 3-1,2-2 1,3 0 14,1-3 0,2 0 0,3-1 0,3 1 6,2-1 1,-3 0 0,3-1-1,-2-1 13,2-2 1,-1-1 0,5 3 0,1-3-4,2-2 0,3 3 1,2-3-11,5-3 1,3 0 0,5-2 0,4 0 0,2 0 14,2 0 0,2-2 0,3 0 0,5-4 3,1-1 1,4 0 0,-5-2 0,2 2-13,1 1 0,5-2 0,-9 4 0,0 1-11,-3 2 1,-1-3 0,-5-1-1,-2 3-6,-2 0 1,3 2 0,-3-1 0,2-2 6,2-1 0,0 0 0,2 3 0,2-2-8,4-1 1,-1-5-1,3 5 1,1 0 6,0-1 0,8 2 0,-7-4 0,1 1 12,-3 4 0,3-1 1,-3 0-1,0-1 3,1 1 1,-6 2 0,-1 1-1,-2 1-9,-2 3 1,4-2-1,1 2 1,1-1-19,-1 1 1,8-3 0,-3 3 0,1-2 72,4-2 1,3 0 0,6-2-1,0 0 12,-3-3 1,6 1 0,-2 3 0,0-2-26,-3-1 1,1-1 0,-3 2 0,-1-1-43,-3 1 1,1 2 0,-2 1 0,-4 0-16,-4 0 0,6 0 1,-11 0-1,5 0-10,1 0 1,-1 0-1,3 0 1,-2 0 23,2 0 0,7 0 0,2 0 0,1 0 27,1 0 0,0 0 1,4 0-1,-3 0-29,-6 0 0,8 4 1,-10 0-1,-2-1-29,0-2 1,-2-1 0,-2 1 0,-5 2-11,-6 1 0,2 0 0,-5-4 1,1 0 46,-3 0 0,2 0 1,1 0-1,1 0 13,-1 0 0,1 0 0,4 0 0,0 0-28,0 0 0,2 0 0,2-1 0,3-2-70,0-1 1,2-4 0,-3 4 0,-1 0 48,1-2 0,-2 3 1,-3-4-1,1 0-22,-2 1 0,3 3 0,-7-3 0,2 2 71,2 0 1,0 0-1,2 4 1,0 0 97,2 0 1,9 0-1,-2 0 1,0 0-230,0 0 0,8 1 0,-4 2 1,2 1-93,-5-1 1,-1-2 0,-8-1 0,-3 0 58,-3 0 1,-12 0-1,-1 0 1,-8 0-190,-5 0 1,-8 0-108,-8 0 0,-9 6 0,-2 1 0</inkml:trace>
  <inkml:trace contextRef="#ctx0" brushRef="#br0" timeOffset="50947">4899 14151 7739,'-25'-12'-270,"2"1"0,3 1 202,8 2 1,5 4-1,8-3 1,4 1-1,3 2 1,4 0 0,5 0 185,3 1 1,14-2-1,6-1 1,5 1-32,6-1 0,7-4 0,1 3 0,6-1-17,5 0 1,9 0-1,5-3 1,4 1 0,3 2 1,5-1 0,2-3-70,-45 6 0,0 0 0,-2 1 0,-1 1 0,4 1 0,-1-1 0,0 1 1,-1 0-1,47-4 17,1-3 1,-4 5-1,1-1 1,-4 2-13,0 0 1,2-5-1,-3 4 1,2-1-5,2 1 1,-46 1 0,1 0 0,-1 1 0,0 0-1,48-2-14,0-1 1,-4-2 0,-1 2-1,0-1 1,-4-1 59,0 1 0,-3-2-22,1 5 0,-7-5 0,-1 4 0,-1-1 0,-3-1 0,-1 2-18,-1-1 1,-3-2 0,-1 4-4,-1 1 1,2 0-1,-2 1 1,-1-2-1,3 1-22,3 1 0,-5 2 0,6 0 6,-1 0 1,-1 0 0,0 0 0,-3 0 0,-1 0 8,1 0 1,-2 0-1,1 0 1,0 0-3,-3 0 1,2 0-2,-1 0 1,5 0 0,-5 0 0,-1 0-13,-2 0 0,3 0 0,2 0 0,-1 0 0,1 0 13,-4 0 0,0 2 0,-4 1 1,0 1 2,-2-2 1,0 0-1,4-2 1,-3 0 0,-3 1 2,-2 3 1,-4-2 0,5 3-10,-4 1 1,4-5 0,-7 3 0,2-1 0,1 0-1,-3 1 1,-1-1 0,0-2-11,1-1 1,-3 0 0,1 0 0,-1 0 0,1 0 0,-2 0 0,-1 0 42,-3 0-30,-2 0 0,3 0 0,1 1 0,-2 2-5,-2 1 0,0 2 0,-1-3 0,0 1 0,0 0 0,0 0 1,1 0-183,-1-1 162,0 4 1,-4-6-1,0 3 1,2-2 15,0-2 0,-2 4 0,1 0 0,-1-1 0,0-2-21,0-1 0,-4 0 1,4 1 71,1 4 1,-2-4 0,1 3 0,0-3-1,0-1 1,0 2-14,2 2 0,-1-3-12,-1 3 0,2-2 0,-5-2-10,2 0 0,-3 4 0,2 0 1,0-1-1,-4-2 9,-1-1 1,3 4-1,0 0 1,-1 1-1,-1-1 42,2 0 1,-3 1-38,3 0 0,2-3 1,-2 5-1,0-1 1,0-2-1,0 0 1,-2 0 10,-1-1 1,-2 2 0,-2 0 45,-2-3 0,0 1 0,0 0-28,-3 1 1,-3 4-1,-2-2 1,0-1 4,1 1 1,-1 2-1,2-3 1,1 2 0,2 3 46,-2 1 1,-1-3-78,-2 1 0,-1-1 0,-1 4 0,-2 1 0,2-1 15,1 0 1,1 2 0,1 1-1,-1 2-71,0-2 1,1 3 0,-1 0 0,-1 0-68,-3 0 0,-1 2 0,-4-2 0,1 0 93,-1 0 0,-9 0 1,-5-3-1,-5 2 28,-3-2 1,-8-1-1,-4-3 1,-2-2-13,0 0 1,-5-1 0,-4 3-1,-2-1 3,-3-2 0,-7-5 1,-5 1-1,-6-3-57,-5-1 0,-19-4 1,-8-2-1,43 3 1,-1-2-196,-5-1 1,-2-2-1,-5 2 1,-3 0-630,-7-2 1,-3-1 0,-14 0 0,-3-1 0,-116-9 0</inkml:trace>
  <inkml:trace contextRef="#ctx0" brushRef="#br0" timeOffset="51991">7144 14077 8355,'5'-7'-874,"2"1"0,6 6 1</inkml:trace>
  <inkml:trace contextRef="#ctx0" brushRef="#br0" timeOffset="52266">7280 14101 8355,'-7'-24'-928,"2"3"974,5 0 0,0 6 1,0-1-1,1 3 294,3 5 0,-1 8 0,4 10 0,-2 5-315,-2 5 1,3 4 0,-2 1 0,-1 1-166,-2 3 0,-1-3 1,0 3-1,0-3-137,0-1 0,4 0 0,0 0 0,-1-2 5,-2-2 0,4 1-11,-1-6 1,5 1-1,-2-5 1</inkml:trace>
  <inkml:trace contextRef="#ctx0" brushRef="#br0" timeOffset="52655">7131 14238 8355,'-12'0'0,"4"-1"-1342,-1-4 1036,7 4 371,-4-5 0,8 2 0,2-1 0,4-1-44,3 1 1,0-5 0,-1 3 0,-3-1 27,-2 0 1,3 4 65,-4-5 0,-5 7 0,-7-3-12,-3 4 0,-2 2-30,1 4 1,1-3 0,3 7-40,4 0 0,4-3 1,4-1-71,4 1 0,3-5 1,3 3-1,1-2-98,1-2 0,6-4 0,-2-2 0,0 1-10,1-1 1,-2-2 0,2 2 0,-4 1-118,-4-1 1,5 2-1,2 4 1</inkml:trace>
  <inkml:trace contextRef="#ctx0" brushRef="#br0" timeOffset="53152">9426 14213 8355,'12'-19'0,"2"2"-407,3 3 0,-4 6 0,4 1 325,-3 2 1,2 1-1,2 4 1,1 1 0,3 3-1,2 3 1,1 1 0,-1-1-23,1-1 0,6-2 0,0-4 1,2 0 59,0 0 1,-1 0 0,1 0-8,-4 0 0,3 0 0,-1 0 0</inkml:trace>
  <inkml:trace contextRef="#ctx0" brushRef="#br0" timeOffset="53433">10604 14238 8355,'11'-8'-421,"-3"-1"1,3 7-1,-4-4 1,1 2 360,1 0 0,-1 0 1,4 4-1,1 0 1,1 0-1,2 0 0,5 0 1,2 0-57,2 0 1,11 0-1,2 0 1</inkml:trace>
  <inkml:trace contextRef="#ctx0" brushRef="#br0" timeOffset="53890">13320 14077 8355,'0'-13'-137,"0"1"28,0-1 0,4 1 414,0 0 0,2 5 0,-3 4 0,1 7 0,-1 7-279,-2 4 0,-1 3 1,1-1-1,2 3-178,1 4 0,4-3 1,-3-1-1,-1 1-2,1-2 1,-2 3 0,4-4 0,-2 0-1,-2 0-398,-1-3 1,-2-1 0,0-2 334,0 1 0,5-6 0,2-2 0</inkml:trace>
  <inkml:trace contextRef="#ctx0" brushRef="#br0" timeOffset="54178">13295 14163 8355,'0'-12'94,"0"0"1,0-1 0,0 1 0,0-1-1,-1 2 1,-2 2 0,-1 1 0,0-1 0,-2 1 586,-2 0-616,3 5 0,0-3-331,10 6 0,2 0 0,5 0 1,0 0-1,2-1 0,1-2 43,2-1 0,1-1 0,-2 2 0,4-1-714,-1 1 721,4 2 1,-3 1 0,4 0 0</inkml:trace>
  <inkml:trace contextRef="#ctx0" brushRef="#br0" timeOffset="155185">16036 10406 7994,'-5'-16'0,"-2"4"-868,0 1 1,1 7 1005,6 4 0,0 5 0,0 8 0,0-1 1,0 1-1,0 0 0,0 3-87,0 0 1,0 6-1,0-1 1,0 2 0,0 2-1,0 1 1,0 2 129,0 1 1,0 11-1,-1 1 1,-2 6-52,-1 2 0,0 7 0,3 0 0,-2 2 30,-1 0 1,0 0-1,4 4 1,0 1-49,0 3 0,0 3 0,0 7 0,0 0 14,0-2 0,0 6 1,0-3-48,0 9 0,0 10 0,0-1 0,0 3 0,-2 0-42,0-47 0,0 1 0,1 0 1,1 1-1,-2 2 0,0 0 1,1 1-1,0-2-22,1-1 1,0-1 0,0 7 0,0 1 0,0-4 0,0 1 0,0 0 0,0 0-5,0-2 1,0 0-1,-2 6 1,0 0-1,0-6 1,0 0-1,0 1 1,1 1-33,0 0 1,1 0-1,0-4 1,0 0-1,0 5 1,0 0 0,0-1-1,0 0 22,0-2 0,0-1 0,0 4 0,0 0 0,0-5 1,0 0-1,0 2 0,0 0-14,0-2 1,0 1 0,0 2-1,0-1 1,0-4 0,0-1-1,0 0 1,1 0 3,1 2 1,0 0 0,0 43-1,3 4 1,-1-3 14,0-2 0,1 3 0,-5-5-65,0 2 0,0-7 0,-2 2 0,-1-1 0,-2 0 94,-2 5 0,0-8 0,-1 9 0,2-10-45,1-10 1,4-1-1,-4-5 1,4 1-53,1 3 0,0-5 0,0-1 0,1-1-78,4 1 1,1-7 0,7 5 0,-2-4-52,-3-3 0,3 6 0,-3-9 0,3 5-332,2 3 0,-5-7 0,0-5 1,1-9 522,-2-6 0,2-5 0,-5-5 0,-1-3 0,-2-5 0,-1-6 0</inkml:trace>
  <inkml:trace contextRef="#ctx0" brushRef="#br0" timeOffset="168034">17289 11113 8958,'-2'-17'0,"0"0"0,-2 2 0,1 1 0,0 3 1697,-1 3-1541,3 3 0,-5 10 0,6 3 0,0 5 0,0 3 0,0 5 0,1 3-165,4 0 0,-4 2 1,3 2-1,-3 1 1,1-1-1,2-2 1,3-1-1,1-2 0,0-2 1,2-5-1,1-2-656,1-2 1,1-3 442,-1-1 1,1-5 0,-1-1 128,0-4 1,1-5 0,-2-6-1,-1 0 1,-4-3 3,0 0 0,2-2 1,-4 3-1,-1-2 32,-1 2 1,2 1 0,0 2 150,-1 0 1,-1 5 0,1 4 19,1 6 1,0 5 0,-2 7 0,2 2-111,4-2 0,3 3 0,2-2 0,-1-1-98,0-1 0,5-3 1,1-3-1,1-3 22,3-4 0,0-1 0,0 0 1,-3-1 4,-1-4 0,-1-1 0,-6-7 52,-3 1 0,-1-2 1,-4-1-1,1-3 1,-1-1-10,-2-3 1,-5-2 0,-1-1 0,-1 2-17,0 2 0,-3-1 1,2 6-1,-1 0-104,-1 3 0,5 6 0,-3 4-306,2 6 0,1 4 0,4 6 268,0 4 0,0-3 0,0 4 0</inkml:trace>
  <inkml:trace contextRef="#ctx0" brushRef="#br0" timeOffset="168587">17971 11311 8355,'-1'-11'0,"-2"1"152,-1 2 0,0 4 1,5-3 281,3 1 0,3 2 0,5 4 0,1 0-504,-1 0 0,1 0 0,-1 0 0,0 0 0,1-1-149,-1-3 1,-1 1 0,-1-5 0,-2-2 107,2-1 0,-1-1 0,1-1 0,-3 1 27,-2 0 0,0-1 1,-5 1-1,0-1 61,0 1 0,-6 4 0,-2 1 158,-3 1 1,-2 2 0,1 5-71,0 4 0,3 2 0,2 5 0,2 0-125,2 1 0,2 0 0,1 3 0,0 0-98,0-1 1,1 3 0,3-1 38,5-2 1,3-1 0,3-2 0,3-1 0,0-3-52,0-3 1,0-4 0,-3-1 0,2 0 128,-2 0 0,3-6 1,-2-2-1,-1-3 136,-1-1 1,-2-5-1,1-1 1,-1 0-15,1 0 0,-5 2 1,0 2-1,0-1 33,-1-2 0,0 5 0,-4 4 731,1-2-773,0 5 1,-4 0 0,0 10 0,0 4-45,0 6 0,0-1 0,2 4 0,0-1-10,3-1 1,4 1 0,-1-5 0,5 1-585,3-1 1,0-5-1,3-3-687,-1-3 1080,-2-1 1,2-11 0,2-2 0</inkml:trace>
  <inkml:trace contextRef="#ctx0" brushRef="#br0" timeOffset="168834">18479 10914 8957,'-12'0'602,"5"1"-602,3 4 0,4 1-957,4 7 1,3 5 0,5 1 0</inkml:trace>
  <inkml:trace contextRef="#ctx0" brushRef="#br0" timeOffset="169335">18715 11187 8355,'0'-12'23,"0"-1"0,0 1 0,0-1-11,0 1 1,0 0-148,0-1 204,0 1 1,-5 5 0,-4 3 0,0 4-1,-1 4 1,2 4 0,-2 3-151,-1 2 0,-1 3 1,1 2-1,1 0-75,2 0 1,5 2-1,-1-3 1,3-2-31,1-1 1,0-2 39,0 1 0,5-6 1,3-3-1,3-3 184,2-1 1,-1-5 0,-1-4-1,-1-2 1,-3-1 105,-2 0 0,5-5 1,-3 0-1,0 2-5,-3 2 1,-1 1 0,-1 3 303,2 1 0,2 1-371,-2-2 1,-3 5 0,4 8-1,-3 5 16,2 2 1,-2 7 0,3 2 0,-1 4-91,1 1 1,3 3 0,-3 3-1,2 0-43,3 4 1,1 1 0,1 1 0,-1-1-83,-2-3 0,0 3 0,-5-3 79,-1 3 0,-1-3 0,-4-2 0,-1-2 0,-3-4 177,-5-3 1,-1-7-1,-7 2 1,0-5-24,0-3 1,-1-4 0,-2-5 0,3 0-133,1 0 1,0-5 0,4-4 0,1-3-645,2-5 0,6 2 22,1-6 1,3-5 0,1-5 0</inkml:trace>
  <inkml:trace contextRef="#ctx0" brushRef="#br0" timeOffset="169702">19062 10740 8355,'-18'-19'0,"5"-2"403,-4 9 1,3 4 0,3 12 0,3 4 0,3 3-244,-1 2 1,5 6 0,-3 6-1,2 5-265,2 2 1,0 4-1,0-3 1,0 2-1,2 3 1,0-2-1,2-2 1,-1-4-259,-1-4 1,-2 2-1,0-9 150,0 1 1,0-2 0,1-7 159,3-3 0,-3-4 0,5-8 0,-2-4 105,0-3 0,5-2 0,-4-1 1,1-1-18,-1-1 1,1-1-1,-2 5 1,3-1-2,-1 1 1,6 4 0,-4 1-22,3 1 0,1 2 0,1 4 0,-2 1 34,-3 4 0,2 3 0,-6 7 1,0 2-177,1-2 1,-2 3-1,4-2 1,-2-1-518,-2-1 1,4-1 295,1-1 0,3 0 0,2 1 0</inkml:trace>
  <inkml:trace contextRef="#ctx0" brushRef="#br0" timeOffset="170085">19422 10654 9343,'0'-10'0,"0"6"47,0 8 0,0 7 1,0 6-1,0 5 1,0 4-1,0 4 211,0 2 0,0 2 0,0 6 1,1 2-1,2-4-484,1-3 0,0 0 1,-4-3-1,0 0-241,0-3 1,5-7-1,-1-3 1,-2-1-1154,0-3 1421,-2-7 0,0 3 0,0-4 1</inkml:trace>
  <inkml:trace contextRef="#ctx0" brushRef="#br0" timeOffset="170086">19335 11013 8355,'4'-12'0,"1"-1"0,0 5-21,-1 0 0,3 1-71,5-1 0,5-3 0,1 4 1,1 0-292,3 3 0,0-2 21,-1 2 1,8 0-1,-3 4 1</inkml:trace>
  <inkml:trace contextRef="#ctx0" brushRef="#br0" timeOffset="170462">19844 10951 8355,'0'-19'100,"0"1"1,0 6-399,0-1 1,-6 6 0,-2 3 421,-3 3 0,-1 1 1,-1 1-86,1 3 1,-1 3 0,1 6 0,0-1-1,-1-1-50,1-3 1,3 3-1,3-2 1,0 2-73,3 1 1,2 0-1,2 1-62,3-1 1,3 1 0,7-2 0,1-2 128,2 0 0,1-2 1,-3 1-1,1-3 127,0 1 0,-3 1-33,0 5 1,-2 1 0,-4-1 104,-7 0 0,-6-1 0,-6-1 0,-1-2-254,1 2 0,0 0 0,-1-1-1200,1-1 951,-1-5 1,-5 8 0,-1-4 0</inkml:trace>
  <inkml:trace contextRef="#ctx0" brushRef="#br0" timeOffset="171409">20712 10616 8355,'0'-19'263,"0"-3"0,0 6-526,0 0 1,0 14 0,0 6 0,0 7 0,0 5-1,-1 5 1,-2 2 0,-3 4 0,1 3 0,-2 7-1,1 9 777,1 6-361,-5-1 1,5 10 0,-4-4-1,5 4 164,3 1 0,-3 4 0,0 0 1,1-1-1,2-3 0,1-4 369,0-4 1,1-6-401,3-7 1,3-2 0,5-14 0,1-6-148,-1-4 0,2-8 0,1-3 0,2-2 1,-2-4-291,-1-2 1,-2-3 176,0-5 0,-3-6 0,-3-3 0,0-2-374,-3-2 1,-2 0-1,-1-1 1,0-2-1,0-1 1,-1 1-384,-3-3 1,-7 5 568,-6-3 1,-5 3 0,0 3 0,-4 2 89,-3 4 1,-4 4 0,2 1 0,1 4 0,1 4 0,4 3 269,3 1 1,11 0-123,-1 0 0,11 0 1,5-2-1,11 0-135,7-3 0,4 0-98,3 1 0,0 1 0,5-5 1,1 0 17,-5 1 1,2-4 0,-3 2 0,-2-2 0,-2-2 0,-4-3-132,-5 0 0,-2-1 323,-1 5 1,-1-1-1,-1 0 1,-3-2-1,-2-2 1,-2 2 517,0 1 0,2 2-114,-2-1 0,-3 1-170,3-1 1,-2 8 0,-2 5 256,0 7-484,0-2 1,-5 11 0,0-4 0,-1 2-20,1-1 0,1 4 1,4 0-1,0-2 1,0-2-1,0 0 22,0-1 0,5-3-86,4-1 1,2-5-1,1 1 1,2-3-156,2-1 1,-2 0 0,3-1-1,-4-3 1,0-5 0,-1-2-197,1-1 1,-1-1 276,0 1 1,-5-4-1,-3-1 1,-2 2-16,-2 1 0,-2-1 0,-2 1 1,-5 3-1,-5 1 0,-3 4 1,1 1-393,-2 4 369,4 1 1,-4 0 0,6 1 0,1 4-153,2 3 1,4 3 286,5 1 0,0 6 0,0 1 0</inkml:trace>
  <inkml:trace contextRef="#ctx0" brushRef="#br0" timeOffset="171794">21295 10964 8355,'-4'-17'362,"-2"2"0,1 3 0,-1 2 28,3 0-214,2 5 1,1 5 0,1 9 0,4 5 0,1 4 0,3 1-229,-1 3 0,-1 1-186,1-3 1,2 2 0,-5-4 0,1 0-113,-1 0 1,4-1 0,-4-6-127,2-3 451,-4-3 1,6-12 0,-4-4 23,-3-4 1,0-3-1,-1 3 1,3-3-1,3-1 1,1-3-1,2-2-183,4 0 62,-2 4 0,7-2 0,-3 7 0,2 3-551,1 2 383,-4 7 0,8-2 0,-3 5 1</inkml:trace>
  <inkml:trace contextRef="#ctx0" brushRef="#br0" timeOffset="172480">22051 11125 8018,'-5'-19'0,"-2"2"0,0 3-56,3 2 0,8 5 0,4 1 1,3 2-1,3-1 0,1-1-57,2 1 0,1-1 67,-2 2 1,-2-3 0,3-4 0,-5 2 63,-4 0 0,2 0 0,-6-6 1,0-2-1,0 2 0,0 1 74,-1 2 0,-1-1-85,-2 1 1,-5-1-1,0 2 1,-1 2 39,1 1 0,-5 5 0,2-1 0,-3 2 0,-1 4 0,-1 2 132,1 4 0,-5 7-147,1 2 0,3 5 1,6-2-1,2 4-89,2 1 1,2-1 0,2 1-1,3 0 1,6-1 0,5-4-363,6-3 0,2-3 315,2-2 1,0-4 0,1-1 0,2-1 76,0-4 0,6-2 0,-6-4 0,0-5 0,-2-5 0,-2-4 0,-2-1 357,-2-3-169,-4 4 1,0-4-1,-6 4 1,-3 0 16,-2 0 0,-1-3 0,-4 5 0,-1 0 1,-3 4-2,-5 4 0,-2 2-263,-1 6 0,0 0 1,-1 2-1,1 2 11,-1 4 1,2 7-1,2 2 1,0-2-1,1 0 1,1 0-223,3 2 1,3-1 210,1-3 0,0-1 1,0 0 12,0 1 1,1-6 0,3-3 0,5-3-1,2-1 20,1 0 0,-4-1 245,1-3 0,-1-3 1,4-6 149,1 1 1,-1 0 0,0-1 78,1 1-275,-6 5 1,4 1 0,-3 8 0,2 2 0,-1 3-259,0 0 0,-5 4-114,4-3 0,0 3 0,5 1 0,-1 0-957,0-4 828,1 3 1,-1-4-1,1 5 1</inkml:trace>
  <inkml:trace contextRef="#ctx0" brushRef="#br0" timeOffset="173048">22882 10815 8908,'-1'-11'0,"-3"3"0,-4 3 0,-2 5 0,0 5 151,2 3 1,0 7-1,-3 3 1,2 0-1,4 1 1,1 0-1,0 3 1,1 0-232,2-1 0,6-3-250,3-6 0,3 1 0,2-1 63,-1 1 0,5-6 0,1-3 0,1-3 0,2-1 0,-1-1 0,-1-3-174,-1-5 0,4-6 355,-1-1 1,-2-5 0,1 3 0,-4-1 61,-5-3 0,-2-6 0,-5-2 0,5-2 0,5-2 0,3-2 24,-2-1 0,-3 4 96,-4-1 0,2 3 0,-6-2 0,-1 4 165,-2 3 1,-2 2 0,-3 3 0,-4 6 1758,-3 6-1754,4 9 0,1 12 1,6 9-240,0 2 0,0 8 0,0 2 0,0 2 0,0 3 0,0 0 0,2 4-310,2 3 0,-3-6 203,3-2 0,-1-4 0,0-1 0,2-6 49,2-4 1,0-7-1,3 0 1,-2-4 0,2-4 296,1-1 0,-3-8-182,0-6 1,-4-3 0,5-2 0,-1 0-41,-1-4 1,4 3 0,-3-4-1,3 2 1,1-1 0,1 2 66,-1 1 0,-4 3-210,1 3 0,-1 3 0,4 5 1,-1 5-1,-1 5 1,-3 4-1,-2 4 1,0 1-1,-1 3-746,0 1 1,4 2 239,-4 0 210,0 0 0,2-1 0,1 1 0</inkml:trace>
  <inkml:trace contextRef="#ctx0" brushRef="#br0" timeOffset="174354">18777 12564 8355,'0'-13'520,"0"1"1,2 5 0,0 1-597,2 1 1,6 2-1,-2-5 1,3-2-1,2-1 1,-2-1 25,-3-1 0,2 1 1,-6 0-1,-1-1-163,-2 1 1,-1-1 0,-1 1-1,-4 1 282,-3 3 1,1 2-32,-1 6 0,0 3 0,-5 4 0,2 7 21,3 3 0,-2 3 0,5 2 1,-1-2-1,1 3 0,2 0 22,2 2 1,6-5-221,4 1 0,6-6 0,3 2 0,1-5 1,3-4-1,1-3-306,2-4 1,-1-1 294,-4 0 1,2-1 0,-5-4 160,-2-3 1,2-3 0,-4-1 0,-2-1-1,0 1 1,0 0 0,0-2 421,-2-3-275,2 3 0,-4-2 1,5 6-81,0 2 0,-3 5 1,-1 1-1,0 4 0,0 7 1,1 3-1,-1 3 74,-1 2-119,4 5 0,-8-7 0,4 4 1,-2-1-288,-2-3 1,-2-1 0,-1-2 0,0 1 28,0-1 320,-5 1 1,-2-8-1,-4-5-8,3-7 0,3-4-91,10-1 0,-3-5 1,8 1-1,2-1-67,3-1 1,3 3 0,-2-4 0,0 1 0,1 1 0,-1 1-150,1-1 0,-5 2 239,-4 7 1,-5-3 118,1 3 1,-4 3-1,-4 5 1,-3 7-1,0 4 331,3 2-319,-3-1 0,6 1 0,-3 0-142,2 4 1,4-3-1,2 2 1,4-2-1,3-3 1,2-3-1,0-2-440,4-1 1,-2-3 127,6 2 0,-6-4 1,3-3-1,-2-2 173,1-2 1,-1-2 0,-3-3-1,-1 0 1,-1-1 0,-1 1-9,-2-1 1,-5 1 168,1 0 1,-3-1 0,-1 1 282,0-1 0,-1 1 0,-3 1 699,-4 3-857,2 2 1,1 12 0,5 3-13,0 6 0,0 1 0,1 4 1,3 4-1,3 2 0,1 3 0,1 0-116,0 1 1,2 0-273,2 3 1,-5 3 0,-1-3-1,0 2 23,0-2 1,-5-3-1,3-6 1,-4-2 0,-1-3-205,0-1 296,0-2 0,-6-9 86,-2-3 1,-2-8 0,2-5 0,3-5 0,1-4 0,-2-1 3,-1-3 0,4-6-9,-1-1 1,3-5-1,1 1 70,0-3 1,0-6 0,0 1 0,0 1 0,1 3 0,3 4 0,5 4-43,2 3 240,1 6 1,2 4-1,1 6 1,2 3 0,-1 2-1,1 2 1,-1 3-1,-1 4 250,-1 5-467,-1 2 0,-2 1 0,-2 0 0,-2 2-127,-1 3 0,-2-4 1,-4 4-1,-2-5 1,-2-2-1,-4-2-590,-3 2 0,-1 0 575,-1-2 0,1 3 0,-1-4 1</inkml:trace>
  <inkml:trace contextRef="#ctx0" brushRef="#br0" timeOffset="174920">19831 12564 8355,'-5'-7'196,"-3"3"1,3 2 0,5 2 0,9 0-1,4 0 1,5 0 0,2-1 0,0-2-1,1-1-446,0 1 1,-5-4 0,4 0 0,-3-1-1,-3 0 1,-3-2 0,-4-1 0,-1-1 0,-4-1-116,0 1 1,-4 0 338,-2-1 1,-3 5 0,-5 1 0,0 1 107,-1 4 1,1 0 0,-1 2-1,1 0 1,1 2 0,1 2 71,2 4 1,5 7-137,-1 2 0,3 1 1,2-3-1,3 3-163,5 1 1,2-4 0,2 2 0,3-5 0,1-2 0,3-3-264,2-2 1,0-1 351,-2-4 1,3 0 0,-7-1 0,1-2 0,-1-2 0,1-2 158,-2-3 1,-3-2 18,-3-5 1,2 3 0,-5-2-1,3 2 1,-2 2 0,-1-1 567,1 1-466,-4 0 0,3-1-36,-6 1 1,4 6 0,1 5-34,2 4 1,-3 6-176,5 0 0,-3 2 1,4 2-1,-3 2 1,-1 2 0,2 0 1,-4-5-1,0 0 1,0 1-1,0-1 46,-1 1-72,-2-1 0,1-5-76,2-3 0,3-3 0,5-1 1,1 0-1,-1-1 0,0-3-505,1-4 1,-1-8 417,1 0 1,3-2 0,1 1 0,-2-3 186,-1-4 0,4-6 0,1-2 0</inkml:trace>
  <inkml:trace contextRef="#ctx0" brushRef="#br0" timeOffset="175379">20588 12142 8355,'0'-25'-52,"-4"6"0,-2 2 0,-1 3 622,-2 2 0,-1 7-390,2 5 1,2 5-1,6 9 1,0 2-38,0 5 0,0 4 0,0 4 0,2 3 0,0 1 0,4 0-83,1 1 1,-3 2-204,4 1 0,-1-1 0,3-2 0,-3-2 0,0-3 1,-2-4-609,1-3 1,-2-7 33,-4 2 1,4-4-496,0 0 1136,0-6 0,-9-2 0,-2-5 1</inkml:trace>
  <inkml:trace contextRef="#ctx0" brushRef="#br0" timeOffset="175380">20439 12353 8355,'1'-11'531,"5"1"0,6 3 0,8 0-462,3 0 1,7-1-264,3-4 0,3 1 1,2 1-1,-1 3-701,0 2 1,0-5-1,0 3 1</inkml:trace>
  <inkml:trace contextRef="#ctx0" brushRef="#br0" timeOffset="175851">21344 12378 8355,'0'-13'315,"0"1"1,2 1 0,2 2 0,4 5 0,3 3 0,2 2 0,-1 3 0,-1 5-773,-3 2 0,3 7-602,-2 2 1,2 4-1,1 1 1</inkml:trace>
  <inkml:trace contextRef="#ctx0" brushRef="#br0" timeOffset="176068">21332 12688 8455,'12'0'-681,"1"0"1,-1 5 0,1 2 0</inkml:trace>
  <inkml:trace contextRef="#ctx0" brushRef="#br0" timeOffset="180393">22101 12142 8355,'-12'-19'-60,"-1"6"0,6 5 0,3 8 1,3 5-1,2 5 0,2 2 37,1 1 0,6-1 0,-2 2 0,3 1 0,0 2-294,-3-2 0,3-5 1,-4-2-1,0 1 97,-3 3 0,3-6 0,0 0 0</inkml:trace>
  <inkml:trace contextRef="#ctx0" brushRef="#br0" timeOffset="180661">22237 12080 7477,'0'3'-57,"0"5"0,6 4 1,1-1-1,1 0 0,2 3 1,1 0-295,0 0 0,9 4 0,-6 1 1</inkml:trace>
  <inkml:trace contextRef="#ctx0" brushRef="#br0" timeOffset="180918">22597 12378 8659,'-1'-11'0,"-3"2"0,-5 5 49,-2 3 0,-1 2 0,-1 3 0,1 5 0,0 2 0,1 2 0,1 2 0,2 3 0,-1 2-87,3 2 0,-4 1 0,6 2 1,1-2-1,2 1 0,1-2-294,0 0 1,0 4-102,0-5 0,5 1 0,3-2 138,3-3 1,7-3 0,2-2 0</inkml:trace>
  <inkml:trace contextRef="#ctx0" brushRef="#br0" timeOffset="181218">22870 12502 8355,'-12'0'479,"-1"0"-365,1 0 0,-1 1 0,1 3 1,0 4-1,0 3 0,4 2 0,4 1 1,3 1-1,1 1 0,0 1-70,0 1 0,1-5 0,2 4 0,2-3-264,2-2 0,0 1 0,3-2 0,-2-3 0,2-4-285,1-3 0,0-2 381,-3-3 1,2-3 0,-5-7-1,1-2 61,-1-5 0,3 2 0,-3-2 1,-1 0-1,0 1 0,0 0-132,-1 3 1,-2 0 140,-1 5 1,-1 5-1,-3 3 1,-5 2-484,-2 2 462,-1 0 1,0 11 0,-1 3 0</inkml:trace>
  <inkml:trace contextRef="#ctx0" brushRef="#br0" timeOffset="182103">23044 12564 8355,'-2'-13'297,"-1"1"1,1 2-1,2 6 1,4 8-401,3 6 1,1 2-1,4 1-179,1-1 1,-5 0 0,-1 1 0,-2-1 0,0-1 0,-1-1-707,0-2 642,0-5 339,-4 2 0,1-10 8,3-3 0,-2-3 1,3-2-1,0 1 0,0-1 1,2 1 36,3 0 0,1-5-53,1 1 0,-4-1 1,2 6-1,2 3 105,3 4 1,2-2 0,-5 2 0,-1 3 0,-1 3 34,-2 7-116,-5 2 1,7 5 0,-6 1 0,-1-2 0,-1-1-79,3-2 1,-3-4-1,7-1 1,0 0 0,2-1-1,2-1-109,-1-2 1,6-7-1,1-3 1</inkml:trace>
  <inkml:trace contextRef="#ctx0" brushRef="#br0" timeOffset="182104">23614 12067 8355,'-5'-6'31,"-4"1"1,-2 4 0,-1 2 71,-1 4 1,5 7-55,0 9 0,1 12 0,-1 5 1,4 5-1,2 5 0,2 5 41,0 5 1,0 8-159,0 4 1,0 3 0,0 3 0,0 0-133,0-2 0,0-2 1,0-12-1,0-3 1,0-8-1,2-7-216,2-8 1,-3-9 413,3-8 1,3-5 0,0-7 0,0-7 54,-3-9 0,-1-10-44,1 0 1,-3-2 0,5-3 0,-2-2-3,0-1 0,0-4 0,-4 4 0,0 2 0,0 0 0,0 3 34,0-1 1,-5 6-39,-4 2 0,-2 3 0,0 2 0,0 1 1,2 1-1,-2 3 1,1 2 1,0-1-128,-2 2 0,5 1-31,3-5 0,3 4 1,2-3-1,5 0 0,5 0 1,4-2 40,0-2 0,3-2 113,-2 1 0,6-1 0,-2 1 0</inkml:trace>
  <inkml:trace contextRef="#ctx0" brushRef="#br0" timeOffset="182105">23639 12613 7055,'16'-12'-79,"1"-1"1,-2 1 0,-1 1 0,-2 1 849,1 2 1,-5 4-427,0-4 0,0 5-327,5-1 0,-6 8 0,-3 4 1,-3 5-1,1 2 0,0 1-832,3-1 1,0 3 309,-1-1 199,3-1 0,11-3 0,1-1 1</inkml:trace>
  <inkml:trace contextRef="#ctx0" brushRef="#br0" timeOffset="182810">24135 12514 9005,'-1'-23'0,"-2"2"0,-1 4 0,1 4 0,2 0 0,1 1 696,0-1-628,0 6 1,-2 2-86,-2 5 0,-3 0 1,-5 1-1,-1 3 1,0 6-1,-3 4-155,0 2 0,-1 5 0,4-4 0,-1-1 0,0 1 28,3-1 1,3 2-1,-1-3 1,5 2 0,4-2-108,4-1 0,3-7 190,6-3 0,1-4 0,1-4 0,3-6 14,1-5 0,-3 0 0,4-6 0,-2-1 0,-3-1 0,-1-4 92,-2-2 0,0 3-28,1-3 0,-1-2 0,1-2 0,-2-2 0,-2 1 0,0 2 12,0 2 0,-3-3 18,-2 4 1,-3 1-1,-1 7 33,0 5 0,-5 10 0,-4 9 1,-2 11-1,-1 7 34,0 5-119,-1 7 1,1-1 0,-1 5 0,1 1 0,1 2 0,1 3 0,3 0 33,2-1 1,1-2-110,4-7 1,5 2-1,4-6 1,3-3-116,4-4 1,0-5 0,4-8 0,1-2-1,0-1 1,-2-5 167,-1-4 1,-2-4 66,-3-5 0,2-5 1,-1 0-1,-3-1-9,0 0 1,-6-3 0,1 3 0,-2 0 0,0 0 0,-1 3 173,-2 1-93,-1 2-78,0 5 0,0 3 0,0 8 0,0 4 1,0 3-1,-1 2 167,-3-1 0,2 5-180,-2-1 1,3 2 0,1-3 0,0 2-58,0-2 1,1-1 0,3-3-1,5-3 1,2-2-203,1-1 0,0-4 108,1 4 1,-5-4 0,0-1 92,2 0 0,-4-1 1,-1-2-1,-1-3 1,0-1-1,0-1-67,2 1 163,-5-4 0,10 6 0,-2-4 0,2 5-318,1 3 1,0-5 0,1 0 0</inkml:trace>
  <inkml:trace contextRef="#ctx0" brushRef="#br0" timeOffset="183243">24743 12452 8355,'-2'-12'-12,"-2"1"0,-3 1 0,-1 3 0,0 1 0,-2 4 265,-1 0 0,0 8 0,1 2-251,2 3 1,1 6 0,-2-1 0,2 1 0,1-1 0,3 2 0,2 0 0,1 0 0,0-1 0,1-1-243,4 1 83,-4-1 0,10-8 0,-1-1 0,3-1-24,4-3 0,1-2 0,-2-2 1,4-4-1,-1-3 0,-2-3-59,-4-1 0,0-1 229,-1 1 0,-4-2 1,-1-1-1,-1-1 289,-3 0 0,-2 3 0,-1 0 991,0 1-1041,-6 5 1,1 7-1,-5 8 1,3 5-166,2 3 1,-3-1-1,3 6 1,3 0 0,2-2-1,4-3-290,4-2 0,4-1-93,5-1 0,-2-5 0,4-3 0,1-3-603,-1-1 1,-4 0 749,2 0 0,2-5 0,0-2 0</inkml:trace>
  <inkml:trace contextRef="#ctx0" brushRef="#br0" timeOffset="183669">25028 11981 8355,'-12'-7'392,"-1"3"0,6 8 1,4 4-593,6 3 1,-1 3 0,2 1 0,-1 2-1,1-2 1,3 0 0,1 0 0,-1 2-352,-2-2 0,-1-2 0,-4 0 0</inkml:trace>
  <inkml:trace contextRef="#ctx0" brushRef="#br0" timeOffset="183670">25127 12005 8355,'7'-12'28,"-1"0"1,-6 6 0,0 6 0,0 7-1,0 5 1,0 5 0,0 4 0,0 2-762,0 2 0,0 0 386,0-1 1,-6 1 0,-1 0 0</inkml:trace>
  <inkml:trace contextRef="#ctx0" brushRef="#br0" timeOffset="185172">17934 13767 8546,'-13'-14'0,"2"-1"0,2 0 0,2 2 3,1 3 1,2 9 0,4 1 0,0 7 0,0 5 0,2 4 0,0 1 0,4 1 0,-1 2 0,2-2 0,-1-1 0,1 0 0,0-2 0,1-1 0,0-3 0,0-1 0,2-3 0,1-3-314,1-3 1,-5-6 0,-1-5 0,-2-4-1,1-2 298,2 0 1,-3 1 0,3 0 0,0-1 0,-1-1 0,1 0 0,-2 1 0,2 2 0,0 3 0,3 3 0,1 0 0,1 1 47,0 3-54,-5 8 33,-1 3 0,-1 9 1,2 1-1,1-2 0,-1-1 1,0-2-1,-1 0 0,1 1 1,-2-1 19,1 1 0,3-6-17,0-3 1,-2-3 0,1-1 0,0-1 0,-1-3 0,-2-5 185,1-2-176,-5 4 1,9-8 0,-6 3 0,0-2 0,0-1 0,2 0 0,1-2 181,2 2-206,2 1 1,-2 3-1,-1 3 1,2 4-25,1 2 1,1 2-1,0 2 1,1 2-1,-2 4 1,-1 3-180,-2 2-19,-5 5 0,6-5 0,-3 4 0,-1-3-29,1-2 0,3 0 0,-2 1 0</inkml:trace>
  <inkml:trace contextRef="#ctx0" brushRef="#br0" timeOffset="185336">18107 13395 8840,'-5'-13'0,"-1"2"-777,4 3 1,9 8-1,12 7 1</inkml:trace>
  <inkml:trace contextRef="#ctx0" brushRef="#br0" timeOffset="185655">19186 13481 8355,'-8'-29'137,"-1"2"0,0 3 1,2 7-1,5 3-524,0 1 1,2 1-1,2 1 1365,2 3-989,3 2 0,4 7 1,-3 5-1,-3 5 0,0 6 1,-1 2-1,-2 4 5,0 5-8,-2-2 1,0 8 0,0-3-1,-2 0 1,0 4 0,-2 1-1,1 0-400,1-3 332,2 3 0,0-10 0,0 3 1,0-5-437,0-3 0,0-3 0,0-6 0</inkml:trace>
  <inkml:trace contextRef="#ctx0" brushRef="#br0" timeOffset="186445">18951 13705 8355,'-17'-17'440,"1"1"1,6 4 0,10 8 0,7 3 0,4 1 0,3 0-721,2 0 1,4 0 0,6 0-1,3 0 44,4 0 0,1 0 0,1-1 0,-4-2 0,1-3 0,-2-1 0,1-2-55,-4-2 0,-6-3 0,-5-1 0,-3-2 0,-3 1 346,-2-2 0,-5 0 0,1-4 1,-3 3-1,-2-1 0,-2 2 1,-3 0 520,0 3 1,1 3-337,-3 4 1,5 4-237,-1 8 0,3 8 1,2 9-1,2 2 0,2 2-23,2 0 0,-2 4 1,1 1-1,1 2-57,0 2 1,-4 1 0,1-1 0,-1-2 0,0-3 0,1-5-1,0-3-627,1-3 683,-3-1 0,9-5 1,-3-1-1,3-4 1,1-6-1,-1-5 49,-2-3 1,6-1 0,-3-6-1,2-1-76,0-1 1,0-1-1,1 5 1,1-1 0,0 1-1,-4-1 1,-2 2-1,-2 2-27,1 0 0,-2 7 0,2-2 181,0 2 1,-2 6-1,0 2 1,0 1 0,-2 2-1,2 2 1,-1 2 270,-1-1-363,5 1 1,-4-1 0,3 0 0,-1 1 0,2-2 0,1-3 0,2-2-84,-1-1 39,0-3 0,1 3 0,-1-6 1,1-3 47,-1-5 0,0-2 0,1-3 1,1-1-1,1-3 0,1-1 1,-1-2 59,-1 2 1,-6 0-1,-1 4 1,0-2-133,0 2 1,-4 5 0,0 3 89,-6 2 0,-4 6 0,-5 8 0,-1 3 1,1 4-1,1 5 0,1 3 216,2 0-263,5 1 1,-2-4 0,6-2 0,3-1-253,4-3 0,5-1 0,3-3-296,5-3 1,8 3 0,3-4 0</inkml:trace>
  <inkml:trace contextRef="#ctx0" brushRef="#br0" timeOffset="187626">20662 13754 8355,'-5'-12'88,"-1"4"1,-2-1 0,5 1-1,5 0 1,3 1 0,2 0-1,3 1 1,1 0 0,2 0-1,3-1-274,0 0 1,1 0 0,-5-2-1,1 0 1,-2 0-7,-3-2 1,1-2 0,-4 1 0,-4 0 162,-4-1 1,-4 6-1,-5 2 1,0 1 104,-1-1 0,1 1 0,-2 6 0,-1 2 0,-2 4 1,2 5-1,1 2 402,2 1-461,5 6 1,2-2-1,5 4 1,0 1-111,0 0 1,0 0 0,1-2-1,3-1 1,6-4 0,3-3-1,4-4-787,-2 0 846,4-5 1,-3-1-1,3-5 1,-1 0 0,-2-1-1,1-3 1,-1-4-121,0-3 140,-3-2 1,0-1 0,-1-1 0,1-1 265,-1 1 1,0-3 0,1 1 0,-1 2-1,1 3 1,-1 3 158,0 5-389,-5 3 0,4 1 0,-4 1 0,0 3-58,-3 5 1,2 3 0,-2 3-1,-1 3 1,-2 0 0,-1 0 0,0-2-1,-1 1-425,-4-1 1,3 1 0,-7-5 485,0 1 0,-1-5 1,0-1 99,2-2-134,5-6 1,-1-6 0,8-4 0,5 2-42,2 0 0,3 0 0,1-7 0,1 0 0,-1 1 1,-1 0-1,-1-1-761,-1 0 805,0-1 1,-3 6 0,-2 2 289,-2 0 1,-2 3 0,-7-3-1,-5 7 122,-2 4 0,4 5 0,3 7 0,3 1-432,1 2 1,0-1 0,0-3-1,1-1 1,3-1 0,5-1 0,2-3-303,1-2 0,1-1 0,-1-4 0,2 0 0,1 0 227,1 0 0,1-1 0,-5-3 0,-1-5 1,-1-2-1,-2-1 0,1-2 213,-2-2-39,4 2 0,-10-4 1,3 6-1,-3-1 305,-1 1 1,0-1 0,0 1 0,0 0-161,0-1 0,0 8 0,0 5-230,0 7 0,0 4 1,-1 1-1,-2 0 1,-1 1-1,0-1 0,0 1-21,0-1 1,-5 2 0,5 1 0,2 1 0,-1 0 48,-1-3 1,2 0 0,-2-1 0,3 1 0,1-1 0,0 0 0,0 2-331,0 3 283,0-3 0,0 8 0,0-6 0,0 1 12,0 1 0,0-5 0,0 5 0,0 0 1,0 1-1,0 2 0,0 0 0,0 1 30,0 1 0,0-2 1,0 0-1,-2 1 102,-2 1 1,3-2 0,-5-3 0,2-3 0,0-4 0,0-1-82,-2-4 0,4 0 0,-5-7 0,0-4-200,0-3 1,4-7 0,-1-2 0,1 2 0,1 0-1,-2-1 1,1-5-858,1-3 902,2 0 1,0-3-1,0-1 1,0-4 15,0 0 1,6-9-1,1 2 1</inkml:trace>
  <inkml:trace contextRef="#ctx0" brushRef="#br0" timeOffset="187627">21208 13754 8355,'12'-12'-175,"1"1"1,-1 3 0,1 3 0,-1 3 373,0-3 1,1 4 0,-1-3-56,1 3 0,2 2 0,-1 2 0,-3 2 0,0 2 0,-2 3 0,0 1-1309,-5 1 1116,-3 1 0,-1-1 0,-1 0 1,-5 1-200,-6-1 1,-2 1-1,-7-1-109,-1 0 0,-1 1 0,-2-1 0</inkml:trace>
  <inkml:trace contextRef="#ctx0" brushRef="#br0" timeOffset="188241">21444 13841 9153,'0'-12'0,"1"1"0,3 2 0,6 4 0,4 1 0,2-2 0,-1 1 1242,-1-1-1489,4-4 1,1 9 0,5-4 0,-2 0 0,-3 0 0,-2-2-1,-5-1 54,-2 1 0,-6-4 0,3 3 0,-2-3 0,-2-2 0,-3 2 1,-3 2-1,-2 0-90,-2 0 430,-2 3 0,1 1 0,0 5 0,-2 0 47,-1 0 1,3 1 0,1 3 0,0 6 0,2 4 0,-1 3 0,3 3 27,2 2-251,1-4 1,0 1 0,1-4-1,2 2-146,1-2 0,10-3 0,0-2 1,4-3-1,4-2 0,1-2 1,2-2-1254,0-1 1355,0-5 1,0-2 0,-2-5 0,-1-1 0,-3 1-1,-1-1 1,-3 1 58,-1 0 34,-1-1 0,-7-3 0,0-1 355,-1 2 0,-3 1 0,2 2 768,-3-1-1000,-1 6 0,0 3 1,0 8-1,0 5 1,0 2-1,0 1 632,0 1-811,0-1 0,0 0 0,2 1 0,0-1 0,4 1 0,1-1 0,1 0-259,-1 1 176,-1-6 0,-1 2 54,3-5 66,-2-5 1,1-4-1,-5-5 1,3 2-36,-3-2 0,0-1 1,-1-1-1,2-1 1,1 1-1,0-2 1,2-1-206,2-2 1,3 1 0,1 3 0,1 2 10,-1 3 1,-4 1 0,1 4 0,0-1-1,2 2 29,2 0 1,-1 8-1,1 1 1</inkml:trace>
  <inkml:trace contextRef="#ctx0" brushRef="#br0" timeOffset="188718">22374 13295 8355,'0'-18'63,"-2"-1"1,0 0 0,-2 2 0,1 3 0,1 5 0,2 5 162,0 8 0,0 11 0,0 6 0,0 3 0,0 5 0,0 4 0,0 3 0,0 2 276,0-1-450,0 0 1,0 4-1,0 1 1,0-2-114,0-2 0,0-2 0,0-3 0,0-4 0,0-3 0,2-2 0,2-5-879,4-7 730,3 1 1,2-12 0,-1 3 0,0-4 0,1-4 0,-1-4 0,-1-3-1686,-2-2 1695,2 1 1,-10-6-1,4-1 1</inkml:trace>
  <inkml:trace contextRef="#ctx0" brushRef="#br0" timeOffset="188719">22275 13605 8355,'-11'-12'212,"2"0"1,5 5 0,8 1-1,5 2 1,3 0 0,5 1 0,3 0-402,4-1 0,6 3 1,3-3-1,1 2-340,0 2 0,1 0-46,-2 0 1,3-5 0,1-2 0</inkml:trace>
  <inkml:trace contextRef="#ctx0" brushRef="#br0" timeOffset="188885">22845 13717 11021,'0'-12'0,"1"1"-1322,4 2 0,-4 9 0,5 7 1</inkml:trace>
  <inkml:trace contextRef="#ctx0" brushRef="#br0" timeOffset="199929">2853 11509 8355,'0'-12'185,"0"0"1,0-1 0,0 1-1,1 1 1,2 4 0,2 7-1,1 7 1,1 5 0,-2 5-1,2 5 1,-1 4 0,-1 6 1003,-2 3 1,-2 0-1514,-1 6 0,0-2 0,0-2 1,0 0-1,0 0 0,0 1-998,0-1 1,6 0 0,1 0 0</inkml:trace>
  <inkml:trace contextRef="#ctx0" brushRef="#br0" timeOffset="200549">2902 12948 8355,'-12'-18'166,"5"8"0,3-2 1,2 4-1,2 5 98,0 7 0,0 11 0,0 7 0,0 7 0,0 7 0,2 6 0,0 0 0,3 2 0,-1-1 0,0 0-1746,0-3 1,6-2-1,-3 0 1</inkml:trace>
  <inkml:trace contextRef="#ctx0" brushRef="#br0" timeOffset="201133">2791 14523 8355,'-6'-18'-611,"-1"10"491,0-9 0,2 17 0,5 0 0,0 9 1,0 4-1,0 5 0,0 2 0,0 2 1,0 1-114,0 2 0,5 0 0,2 0 0</inkml:trace>
  <inkml:trace contextRef="#ctx0" brushRef="#br0" timeOffset="201374">2815 15106 8355,'0'12'-192,"0"-3"0,0-1 0,0 2-1086,0 1 1086,0 1 0,0 0 0,0 1 1</inkml:trace>
  <inkml:trace contextRef="#ctx0" brushRef="#br0" timeOffset="201551">2890 15863 8355,'-9'8'50,"4"-1"1,4-2 0,6-2 0,5-2-1,2-1-996,1 0 464,-1 0 0,0 0 0,1 0 0</inkml:trace>
  <inkml:trace contextRef="#ctx0" brushRef="#br0" timeOffset="202040">2977 16731 8355,'-6'-24'819,"-2"4"1,2 6-342,2 6 1,3 3 0,1 0 0,0 5 0,0 8-278,0 6 1,1 12-1,2 0 1,2 5 0,1 5-1,-1 2 1,-2 5 0,0-2-1,0-1-230,1-4 0,1-3 1,-2 1-389,1 0 0,2-7 1,-2 1-1,3-5-1262,0-2 0,4-6 0,-4 3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9T18:30:17.699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  <inkml:brush xml:id="br2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1935 5011 8355,'-6'-13'73,"-2"2"0,-3 3 1,0 5-1,3 7 1,4 7-112,2 4 1,2 7 0,0-1 0,0 3 0,2 0 0,2 1 0,4 0-364,3 0 1,3-2 0,1-2-1,1-5 119,0-2 1,-3-1-1,0-1 1</inkml:trace>
  <inkml:trace contextRef="#ctx0" brushRef="#br0" timeOffset="259">2034 5011 8355,'0'-7'-243,"4"3"1,0 8 0,0 4 118,2 3 1,-3 5 0,5 2 0,2 2-703,1 2 682,-5 1 0,6 2 0,-6 0 1</inkml:trace>
  <inkml:trace contextRef="#ctx0" brushRef="#br0" timeOffset="932">2468 5395 8355,'0'-25'0,"0"2"757,0 2 1,0 7-675,0 6 1,0 12 0,0 4 0,0 10-28,0 6 0,1 5 0,2 1 0,1 2-240,-1 2 0,3 6 1,-2 0-1,0-3 0,0-2-546,0-1 1,0-2-584,-4 1 1062,0-11 0,6 7 0,1-10 0</inkml:trace>
  <inkml:trace contextRef="#ctx0" brushRef="#br0" timeOffset="1330">2431 5395 8355,'-6'-12'726,"6"5"-1118,0 3 1,6 4 0,8 4 838,2 4 1,-1 7-1,6 3-154,1 1 1,3 2 0,2 5 0,2 2-428,-1 1 0,2 0 0,-1-5 0,-1 1 0,-2-1-67,-1-4 0,-5-2 1,0-7-1,-4-1 221,-5-2 1,2-5 0,-6 0 76,-1-6 0,0-8 0,-6-7 0,0-1-27,0-3 1,-6-2-1,-2-2 1,-3-3-173,-1-4 1,3-1 0,3-1 0,0 2-311,3-1 0,2 5 1,1 4-1,0 7-176,0 4 0,5 3 407,4 3 1,2 2 0,1 6 0</inkml:trace>
  <inkml:trace contextRef="#ctx0" brushRef="#br0" timeOffset="3157">3249 5631 8889,'0'-25'748,"0"0"-748,0 6 58,0 1 0,0 5 0,-1 1 0,-3 0 1,-4-1 7,-3 1 0,-2 5 0,-1 3 0,-1 4 0,-3 4-228,-1 4 0,3 3 1,-4 3-1,2 1 0,3 2 1,6 3-1,2-2 1,1 0-65,3 0 0,2-1 0,1-5 0,1 0 1,3 1 0,-1-6 1,6-3-1,0-3 125,2-1 1,3 0 0,1-1-1,2-3 277,-2-5 0,-6-2 1,0-1-1,0-2 87,2-2 1,0 2 0,-2-3 103,-5 4 0,1 0-144,-1 1 1,2 5-1,-3 4-292,1 6 0,1 0 0,-2 5 1,3 2-204,1 1 1,-3 1 0,4 0 0,2 1-162,1-1 1,1-3 0,0-3 107,1 0 0,-1 4 0,1-4 0</inkml:trace>
  <inkml:trace contextRef="#ctx0" brushRef="#br0" timeOffset="3158">3522 5172 8355,'-12'-11'1759,"-1"2"-1555,7-2 1,1 14 0,8 0 0,3 5-193,1 6 1,1 7-1,4-1 1,1 4-1,-1 1 1,0 1-1,-1 3 1,-1 4-585,-2 3 0,-5 5 1,1-1-1,-2-3 1,-2-4-1430,0-2 1891,0 3 0,5-8 0,2 4 0</inkml:trace>
  <inkml:trace contextRef="#ctx0" brushRef="#br0" timeOffset="3159">3497 5469 8355,'-8'-5'2214,"0"-3"-1790,5 2 0,3 1-462,8 5 0,5 0 1,3 0-1,5 0 1,2 0-1,4-2 1,0-1-1,2-1 29,-1 2 0,-3 0 0,-3 2 1,-3 0-1145,-1 0 1,-2 0 963,-3 0 0,-6 6 0,-3 2 0,-3 3 372,-1 1 1,0 1 0,0-1 0,0 1-48,0-1 0,0 0-80,0 1 0,6-2 1,2-3-1,3-4-263,1-2 0,1-8 0,-1-1 1,1-1 55,-1 0 0,-4-1 0,0-3 1,1 0 150,-2-1 0,2 1 0,-3-1 202,1 1 0,-5 4-75,3-1 1,0 8 0,-1 1 0,-1 7-127,-2 4 0,3 3 1,2 1-1,1 2-313,3-2 1,1-2-1,1 0 1,0-1-246,1 1 1,1-6 393,2-3 1,-2 3 0,4-1 0</inkml:trace>
  <inkml:trace contextRef="#ctx0" brushRef="#br0" timeOffset="3160">4167 5407 8355,'6'3'1307,"2"5"1,3 6-1422,1-1 1,-1-1 0,-1 0 0,-2 2 0,1 1 0,-1 2 0,-1-2 0,-2-1-771,-2-2 1,-2 1 675,-1-1 0,-1-5 180,-3-3 0,3-4 0,-4-4 0,4-4-7,1-3 0,0-6 0,0-1 1,1-1-119,4-3 1,1 4 0,7 1 0,-1 4-54,1 0 0,-1 2 0,0 3 0,1 2 51,-1 1 1,1 4-1,-1-4 155,0 4 0,1 7 0,-1 0 0</inkml:trace>
  <inkml:trace contextRef="#ctx0" brushRef="#br0" timeOffset="3161">4564 5482 8355,'7'-6'854,"-2"-2"-492,1-3 0,-5 3 0,3-1 0,-2 0 1,-2-2 217,0-2 0,0 1 0,0 0-155,0-1 0,-2 6-565,-2 3 0,-3 3 0,-5 2-228,0 3 0,-1 5 1,1 6-1,1 1 0,1 1-222,2 1 1,1 0 0,-1 2 310,4-3 0,2 1 0,2-2 0,0-1 26,0-1 0,2-7 0,2-3 148,4-2 1,-1-2 0,1 0 0,2-2 142,1-2 1,0-4 0,-1-7 0,-2-2 0,0 2 376,-1 1 0,3 2 0,-6-1 746,-2 1-1021,5 0 1,-4 5-132,5 3 0,-3 8 0,1 4-100,0 3 1,4 1 0,-4 1 0,3-1-118,-1 1 1,0-5-1,5-1 1,-1-2 147,0-2 0,1-2 0,-1-1 0,1-1-18,-1-3 0,1-3 0,-1-7 189,0-2 0,1 1 0,-2-6 0,-2-1 0,-2 0 41,-1 1 1,2-6-1,-4 2 1,-1-1-51,-2-1 0,-1-2 0,0 1 0,0 0 100,0 2 0,0 2 0,0 4 0,0 3 160,0 3 1,-4 5-310,0 5 0,0 9 1,4 14-1,0 3-64,0 5 0,4 8 0,0 1 0,0 1-186,2 3 0,-3 2 0,5-2-316,1 1 1,-2-4-1,3-5 1,2-2 0,4-2-219,-1-2 1,-1-1-1,-2 0 1</inkml:trace>
  <inkml:trace contextRef="#ctx0" brushRef="#br0" timeOffset="3523">5283 4911 8355,'0'-8'207,"0"0"1,-1 6 0,-2 4 0,-1 7 0,0 8 0,0 2-309,0 3 0,0 0 0,4 0 1,0-2-1,0-2 0,0-2-715,0 2 0,-6-4 0,-1 4 1</inkml:trace>
  <inkml:trace contextRef="#ctx0" brushRef="#br0" timeOffset="3763">5445 4862 8355,'7'1'-297,"-3"3"0,-3 10 1,-2 9-1,-3 6 1,-3 3 11,0 3 1,-4 6-1,4 3 1</inkml:trace>
  <inkml:trace contextRef="#ctx0" brushRef="#br0" timeOffset="4731">6338 5383 8355,'0'-13'115,"0"1"0,0-1 1,-2 2-1,-2 2 79,-4 0 0,-3 5 1,-3-3-1,-1 2-22,-2 2 0,1 2 1,3 1-1,1 1-200,0 3 1,-1 5 0,1 7 0,-1 3-273,1 1 1,4 3 0,1-2 0,0 1 40,0-1 0,4 1 0,-1-5 0,3 1-62,1 0 0,1-5 84,3-5 1,3-5 0,6 1 0,0-4 0,3-4 219,0-5 1,1-3-1,-5-3 1,0-3 116,1-1 1,-1-2-1,-1-2 1,-1 2 50,-2 4 0,-4-1 1,3 2-1,-1 1 937,-4 1-757,0 7 0,-2 3 0,1 9-368,3 8 1,-2 1 0,3 6-1,-1 1-136,0-2 0,5 3 1,-4-4-34,2 2 0,1-5 0,5 0 1,-1-4 59,1-3 1,-1-5-1,0 1 1,1-3 0,-1-2 98,1-3 1,-1-3 0,2-7 0,1-2 91,1-5 1,0-2 0,-7-2 0,0-1 40,0-3 1,-3 1 0,-1-5-1,-1 0-42,1 1 0,-1-6 1,-4 3-1,0 2 124,0 1 1,0 9-1,0 7 1,0 2 458,0 1 1,-2 6-599,-2 3 1,3 13 0,-3 4-50,2 5 0,2 7 0,0 5 0,0 2 0,0 3 54,0 0 1,4-2 0,3 1 0,3-1-440,4-2 1,2 4 0,1-8 0,2-2 172,0-3 0,5-7 1,-4 2-1,2-5 186,-1-3 1,3-4 0,-5-5 0,0 0 113,-2 0 1,-4-5 0,0-5-1,-1-4 51,1-2 1,-5-6-1,-1 2 1,-2 0 31,-2-1 1,-1 2 0,-2-3 0,0 2 68,0 2 0,-2 2-132,-2 3 0,1 7-124,-5 1 1,5 5 0,-1 5 0,3 3 0,1 3 15,0 1 1,0 5 0,0 1 0,0 0 29,0-1 1,0 4 0,1-3 0,2 1 8,1 3 0,6-2 1,-2-1-1,3 0-21,1 1 0,1-4 1,-1 3-1,1 1 12,-1-1 0,0 2 1,-1 3-1,-1 1-63,-2 0 1,-5 0-1,1 0 1,-2-2-2,-2-2 0,0 1 0,0-4 131,0 1 1,-6-4 0,-2 0 51,-3-5 0,-2-4 1,0-6-374,-4 0 1,3-6-1,-1-2 1,4-3-306,3-2 0,5-10 0,-2-3 1</inkml:trace>
  <inkml:trace contextRef="#ctx0" brushRef="#br0" timeOffset="5110">7466 5246 8355,'-9'-11'-1274,"-4"3"506,4 8 623,3 1 0,0 16 0,0-3 1</inkml:trace>
  <inkml:trace contextRef="#ctx0" brushRef="#br0" timeOffset="5111">7466 5581 8744,'13'0'-1505,"-1"12"0</inkml:trace>
  <inkml:trace contextRef="#ctx0" brushRef="#br0" timeOffset="5344">4006 6300 7044,'-12'-12'-655,"-1"12"0</inkml:trace>
  <inkml:trace contextRef="#ctx0" brushRef="#br0" timeOffset="5696">3758 6226 8355,'-4'-12'-205,"0"-1"205,-6 6-181,9-4 1,-4 9 0,10-5 0,3 1 0,4 3 613,5 2 1,3 0-1,11-2 1,9-1-75,12 1 1,6 2 0,14 1 0,3 0-277,7 0 1,9 1 0,7 2 0,-47-1 0,2 0 8,2-1 0,2 1 0,5-2 1,1 1-1,2-1 0,0 0 1,3 0-1,2-1-127,2-1 1,0-1 0,-1 1 0,0-2 0,1-2 0,0-1 0,-2 1 0,0 1-138,-2 1 1,1 0 0,3-2 0,0 1 0,-6 1-1,-2 0 1,0-2 0,0 1-50,-2-2 0,-1 1 0,-2 2 0,-1 0 0,40-3 0,-10 0-533,-11 0 0,-15 4 754,-12-1 0,-9 7 0,-7 1 0,1-1 0,-5-2 0,-2-1 0</inkml:trace>
  <inkml:trace contextRef="#ctx0" brushRef="#br0" timeOffset="7539">9847 5097 8473,'0'-23'0,"-1"1"667,-3 1 1,3 6-322,-4-1 1,5 9 0,3 8 0,1 9-121,-1 5 1,0 12-1,0 2 1,1 7-498,-2 5 0,0-2 0,-2 2 1,-2-1-1,0-1-1074,-2-2 1,-1 2 774,5-10 1,-4-5 272,0-3 1,0-6 0,4 3 0</inkml:trace>
  <inkml:trace contextRef="#ctx0" brushRef="#br0" timeOffset="7956">9587 4973 8355,'0'-18'1069,"-4"1"0,0-4-1303,1 4 0,7 4 0,4 0 0,5 1-149,3-1 0,4 1 0,6 0 664,3-1 1,2 6 0,8 3 0,0 3 0,1 2-129,0 3-1212,-10 9 0,6 6 0,-12 6 0</inkml:trace>
  <inkml:trace contextRef="#ctx0" brushRef="#br0" timeOffset="7957">9699 5593 10006,'8'0'-198,"8"0"1,11-1 0,2-2-1,5-2 1,6-2-625,5-3 1,4-1 0,0-1 0</inkml:trace>
  <inkml:trace contextRef="#ctx0" brushRef="#br0" timeOffset="8339">10269 4986 8355,'-5'-13'289,"-1"5"1,-2 3-1,4 5 54,2 9 1,2 4-1,0 7 1,0 5-1,0 5 1,0 10-1,0 6-235,0 5 1,0 7-1,0 1 1,-1 6-175,-3 5 1,1 3-1,-4 0 1,2-4 8,2-7 1,2-3-1,1-9 1,2-7-62,7-8 0,-1-6 0,8-8 0,0-6-49,0-5 1,-2-5 0,2-5 0,-2-1 140,-1-3 0,-1-9 0,-1-6-101,-3 0 0,2-6 0,-6 2 0,-1-5 0,-2-1-10,-1-1 0,0-1 0,-1-2 0,-3 4 0,-5 3-102,-2 1 1,-2 2 0,-3 2 150,0 5 1,-5 2 0,5 3 0,1 3-247,1 4 0,5-2 78,1 2 0,7-2 0,2 2 0,10-4 119,9-3 0,14-7 0,5-1 0</inkml:trace>
  <inkml:trace contextRef="#ctx0" brushRef="#br0" timeOffset="9191">11274 4825 8355,'-6'-20'0,"-1"-3"0,2 15 288,5-1 1,1 7-1,7 3 1,1 3 0,-1 4-1,0 5 1,2 5 71,1 6 1,1 4 0,1 8 0,-2 4-1,-2 1-443,0 2 1,-2 2-1,1-2 1,-3-2-710,1-2 0,-5 1 1,3-8-1,-2-2 45,-2-5 1,0-2 382,0-6 1,-6 5-1,-1-3 1</inkml:trace>
  <inkml:trace contextRef="#ctx0" brushRef="#br0" timeOffset="9192">11237 5172 8355,'0'-13'232,"0"1"1,1 1-1,4 3 1,6 4 142,5 2 1,10-2 0,0-1 0,4-1-524,5 0 0,6-3 0,5 2 0,2-1 0,1 1 1,0 0-1,-4 1 0,-5 1-814,-5 2 0,-5 2 1,-7 1 442,-2 0 221,-3 0 872,-11 0 1,-7 4 0,-9 0-83,-2-1 1,0 0 0,2-1-1,0 4 1,0-1-7,-2 1 0,3 3 1,-1 0-413,0 2 0,2 1 0,0 2 1,0 1-104,0 2 0,4 1 0,-1-3 0,3 1-130,1-1 0,0-1 0,0-1 0,1-1-322,3 0 0,3-5 318,6-3 1,-5-2 0,0-2 0,2 0-1,1 0-122,1 0 1,-4-6 0,1-2 176,0-3 1,-3-1 0,-1-2-1,0-1-10,-1-2 0,0-1 0,-4 3 0,0-1 0,-2 0-17,-2 3 0,2 2 1,-7 1-1,0 3 19,-2 1 1,-2 2-35,1 4 0,1 2 107,3 2 0,3-1 0,10 4-3,3-2 1,7 3 0,1-4 0,0-1 16,-3-1 1,4-2 0,0 0 0,-2 0 159,-2 0 0,0-6 0,-1-1 0,1 0 495,-1 3-333,0-3-265,-5 6 0,-3-5 1,-6 8-1,-4 0-995,-1 3 764,5 4 1,-9-2 0,4 6 0</inkml:trace>
  <inkml:trace contextRef="#ctx0" brushRef="#br0" timeOffset="9628">12142 4738 5998,'-13'-18'0,"1"4"888,0 4 0,3 8 0,3 0 0,0 8-223,3 6 0,2 10 0,2 3 1,3 7-1,5 4-734,2 1 0,-3 5 1,-1 3-57,-2-1 1,4 2-1,-5-3 1,-1-1-148,-2-4 0,3 2 0,0-8 0,-1-1-241,-2-2 1,-1-4 0,0-4 0,0-5-1783,0-2 2043,0-7 1,-5-1-1,-2-6 1</inkml:trace>
  <inkml:trace contextRef="#ctx0" brushRef="#br0" timeOffset="10439">12018 5085 8355,'0'-12'589,"1"5"1,3 3-378,5 2 0,7 2 0,5 0-326,2 0 0,8 0 0,2 0 0,3 0 1,2 0-1,2 2 0,1 0 0,-1 2-1187,-1-1 745,-7-1 0,3 3 0,-3 2 0</inkml:trace>
  <inkml:trace contextRef="#ctx0" brushRef="#br0" timeOffset="10440">12551 5097 9008,'-5'-7'1191,"2"2"-570,-5 5 1,4 0-283,-5 0 1,1 0-1,-4 0-372,-1 0 0,2 1 0,1 3-180,2 5 1,0 2-1,-4 1 1,-1 2-1,1 1 1,1 2-75,2-2 0,0 3 1,5-2-157,1-1 1,2-5-1,1-2 1,1 1 65,3-3 1,3 0-1,5-6 1,2 0 223,3 0 0,-4-6 0,4-2 1,-2-3 196,2-1 0,-4-2 1,3-1-1,-5-2 348,-3 2 0,-1-3 0,1 2 0,-4 1 1269,-2 1-1221,3 1 0,-4 8-341,4 5 1,-4 5 0,0 8 0,2-1 31,1 1 1,2 3 0,-2 1-502,4-2 0,3-1 0,2-3 0,-1-3 0,0-4 55,1-3 1,3-1 0,1 0-1,-2-1 251,-1-3 1,-2-3-1,1-5 1,-1-2 43,0-3 0,-3 2 0,-2-6 0,-1-1 37,1-1 1,-3-6 0,3-1 0,-1-2-161,-3-2 0,2-6 0,1-2 1,-1 2 70,1 2 0,2 1 0,-4 1 321,-1 3 1,-2 8-1,-1 8 1,-1 5-36,-3 4 0,-2 9 0,-2 11 0,4 9 247,2 7 1,-2 5 0,0 8 0,1 3-365,2 0 0,1 9 0,0-4 0,0 1-222,0-3 1,6-1-1,2-4 1,3-4-350,1-3 1,1-6 0,0-9-452,4-3 1,-3-3-1,4-2 1</inkml:trace>
  <inkml:trace contextRef="#ctx0" brushRef="#br0" timeOffset="11190">14486 5494 12211,'-7'-12'0,"3"-1"0,3 0 0,1-4 0,0-5 0,1-5 0,2-5 89,1 0 0,4-9 0,-2-1 0,-1-4 0,1-5 0,-4-3 0,0-3 1,-1 2-1,2 6-457,1 6 0,0 6 1,-4 4-1,0 5 0,0 6-506,0 5 0,2 9 1,0 5-1,2 6 387,-1 5 1,4 4 0,0 0 0</inkml:trace>
  <inkml:trace contextRef="#ctx0" brushRef="#br0" timeOffset="11491">14337 4837 8355,'-7'-7'124,"2"2"0,6 5 34,3 0 1,-1 0 0,5 0 0,2 0 0,1-2 0,1-2 0,1-6 0,-1-3 25,1-4 1,-1-5 0,2 1 0,1-1-54,1 2 0,0-7 1,-7 5-145,-1 0 1,-1 6 0,2-1 0,-4 5 0,-1 2 23,0 2 1,5 7 0,-5 1 0,0 8-363,1 7 1,2 4 0,6 7-1,-1 2-366,1 1 0,4 4 111,4-4 0,3 5 0,0-2 1</inkml:trace>
  <inkml:trace contextRef="#ctx0" brushRef="#br0" timeOffset="12154">15714 4998 8355,'-6'-23'1136,"-2"2"0,2 7-987,2 6 1,3 7 0,1 1 0,0 8 0,0 7-528,0 6 1,0 2 0,0 2-1,0 1 180,0 3 0,4-3 0,0 2 0,-1-5 0,-2-2 43,-1 1 1,2-4 0,1-2 0,2-3 27,2-5 0,1-2 0,5-6 0,-1 0 106,0 0 0,-1-6 0,-1-2 0,-2-3 84,2-2 0,0-3 1,-1-1-1,0 1-6,0-2 1,-2 4-1,1-2 127,2 2 1,1 1-1,1 2 9,1 3 0,-5 3 1,0 6-158,2 3 0,-3 3 0,1 5 1,2 1-94,1-1 0,1 5 0,1-1 0,-1-2 1,0-3 46,1-3 0,-1-5 1,1 1-8,-1-2 1,0-2-1,1-2 1,-2-2 0,-1-3 105,-2 0 1,-5-4 0,1 2-1,-3-5-92,-1-3 0,0-1 0,-1 3 0,-2-3-103,-1-1 0,-6 4 0,2-3 0,-3 3-178,-2 2 0,1-2 0,0 8-1152,-1 0 1217,1 2 0,-1-1 0,1 0 1</inkml:trace>
  <inkml:trace contextRef="#ctx0" brushRef="#br0" timeOffset="12395">16297 4638 8355,'-13'-19'308,"1"1"1,5 13 0,3 5-1,4 7-86,4 4 1,1 5-1,5 2 1,-2 3 3,2 5 1,1 0 0,1 7 0,0 3-354,-4 4 0,-3-1 0,-5 3 0,0 0 0,0-2-181,0-5 0,0 3 0,0-7 1,-1 0-340,-3-7 0,2 0 1,-2-8 184,3 0 1,-5-3-1,-1 0 1</inkml:trace>
  <inkml:trace contextRef="#ctx0" brushRef="#br0" timeOffset="12562">16259 4961 8355,'0'-12'1343,"11"1"-1223,6 2 0,5-2 0,4 3 1,3-2-1,4 1 0,3 2 1,1 1-1323,1 3 1,-1-3-1,0-1 1</inkml:trace>
  <inkml:trace contextRef="#ctx0" brushRef="#br0" timeOffset="20571">17450 5073 8355,'0'-13'173,"0"1"1,0-1 0,0 1-1,0 0 1,0-1 928,0 1-874,0 5 0,0 4 0,0 10 0,0 7 0,0 4 0,0 2-88,0 0 1,1 3 0,2-2 0,1 1 0,-1 0-280,-1-1 0,2-6 1,1 0-1,1-4-298,-1-3 1,5-5-1,-2 1 173,3-3 1,-3-1-1,1 0 1,-1-1 102,-1-3 0,4-3 0,-4-7 105,0-2 1,2 2-1,-5-4 1,-1 1 26,-1 1 0,2-5 1,0 5-1,-1 1 254,-2 1 1,0 3 0,2 1-91,1 2 1,2 5-1,-2 0-100,4 6 1,2 4 0,-1 5-1,0 1-25,0-1 0,1 5 0,0 1 0,-4 0-78,0-1 1,2 1 0,-4-2-1,-1 0-75,-1-1 0,-2-1 0,0-2 0,-2 1-321,-2-1 0,-3-1-291,-5-3 0,-1 2 527,1-6 1,-6 0 0,-1-4 0</inkml:trace>
  <inkml:trace contextRef="#ctx0" brushRef="#br0" timeOffset="20829">17599 4700 8355,'-12'-5'1146,"2"4"-1785,6-4 0,5 10 0,12 4-88,-1 6 1,0-1 626,1 3 1,5-3 0,1-2 0</inkml:trace>
  <inkml:trace contextRef="#ctx0" brushRef="#br0" timeOffset="21427">18616 4874 8355,'0'-12'446,"0"-6"1,-4 4 1572,0-3-1677,0 9 0,8 4 0,1 7 0,2 2-227,3 2 0,5 2 0,1 3 0,1 0-97,1 1 0,1-1 0,6 1 1,0-1-128,0 0 1,-1-1 0,3-1-140,1-2 0,-1-4 0,0 3 1,-3 0-54,-4 0 0,-6-3 0,0 3 1,-6 0 76,-2 0 1,-2 1 211,-4 5 1,-6-2 0,-3 0 0,-5 0-1,-5 4 1,-3 1-59,-5 2 1,-2 4 0,0-2 0,-2 0-139,-1 1 1,2-6-1,6 2 1,4-4-511,3 0 1,5-1 252,3 1 1,4-7-1,5 0 1</inkml:trace>
  <inkml:trace contextRef="#ctx0" brushRef="#br0" timeOffset="21428">19224 5048 8355,'-13'0'432,"1"5"0,-1 4-253,1 2 1,-2 5-1,-1 2 1,-3 1 318,-1 3 1,-2-2-1,-4 0 1,2 2-501,2 2 1,-1-1 0,6-1-1113,1-1 0,1-6 122,1 2 1,-5-4 0,-1 0 0</inkml:trace>
  <inkml:trace contextRef="#ctx0" brushRef="#br0" timeOffset="22990">20203 4750 7986,'0'-12'0,"-1"1"74,-3 2 1,3 5-1,-4 8 1,4 5 40,1 2 0,0 7 1,0 2-1,0 4 0,0 2 1,1 4-1,4 6 0,1 4-147,1 0 0,4-1 0,-4-4 1,1 0-288,1-2 0,-6-6 1,2 2-1,-1-4-263,0-4 0,0-3 0,-4-6 258,0 1 324,-5-7 0,-2 0 0,-5-6 0</inkml:trace>
  <inkml:trace contextRef="#ctx0" brushRef="#br0" timeOffset="24468">20079 5110 8355,'-5'-13'427,"5"2"1,1 2-388,10 0 1,7 7-1,8-2 1,2 2-153,1 2 0,4-4 0,-3 0 1,1 1-65,-1 2 0,3 1 0,-4 0 0,-2 0 157,0 0 0,-3-4 0,1-1 0,-1 3-196,-4 0 0,-3 1 0,-7-2 720,-2-1-299,-5 0 1,-3 4-1,-9 1 1,0 3-101,0 5 1,-2 2-1,4 1 1,-1 1-45,0-1 0,5 0 0,-1 2 0,4 0-100,4-2 0,-1 3 1,7-6-1,2 0-131,3 0 1,2-4 0,-4-5 3,4 0 1,-3 0-1,2 0 1,-2 0-1,-1 0 31,-1 0 1,-5-5-1,-2-2 1,-1-1 36,1-1 0,-3 1 0,-6-4 0,-4-1 91,-3 1 1,-1-1 0,-1 0 0,1-3 30,-1 0 1,0-1 0,-3 6 0,0 2 80,1 0 1,5 5 0,2-4-7,-2-2 0,6 3-102,4-1 1,10 4-1,8-3 1,1 0-136,3 0 1,1 3-1,2-4-11,0-2 0,0-1 0,-2-1 0,-1 0 1,-3-1 50,-1 1 1,-2-2 0,-7-1 0,-2-2 165,-1 2 0,-2-3 1,-4 0-1,0 0 45,0 0 1,0 2-1,0 3 1,-2 2 558,-2 3 1,1 1-423,-5 3 1,1 8-1,-1 2 1,4 6-121,3 5 0,1 5 0,1 0 1,3 5-49,4 6 0,-1 3 0,1 2 0,2-1-181,1 0 0,2 0 0,-2-1 1,-2-2-255,-1-1 1,1-5 0,2 0 0,-2-5 20,0-2 0,-7-6 1,3 1-421,-4-2 1,-2-7 728,-4-3 0,-7 3 0,-7 0 0</inkml:trace>
  <inkml:trace contextRef="#ctx0" brushRef="#br0" timeOffset="24469">20774 5085 8355,'4'-12'0,"2"-1"-312,0 1 314,3-1 1,3 5 11,1 0 0,-1 4 0,2-3 1,2 1-1,4 4-110,-1 0 0,4 2 0,-2 0 0,2 2-480,2 2 1,0-2 0,-2 7 506,-2 0 0,8 2 0,-3 2 1</inkml:trace>
  <inkml:trace contextRef="#ctx0" brushRef="#br0" timeOffset="24470">21320 5122 8355,'0'-12'-55,"0"-1"1,0 5-1,-2 0 1,-1-2 303,-1-1 0,-4 3 1,3 1 51,-2 1 0,3 2 1,-5 4-1,0 0-311,-2 0 1,2 6 0,1 2 0,-2 3-71,-1 2 1,0-1 0,2 2 0,0 1-1,1 3 1,1 0 0,2 0 0,1-3-261,0-1 0,-1-2 1,5 0-1,2-1 153,2-2 0,3-4 0,5-5 0,1 0 174,-1 0 0,5-1 1,0-3-25,3-5 0,-1-2 1,2-1-1,-5 0 1,-2-1 41,-2 1 0,1-1 0,-2 1 615,-3 0 0,-1-1-100,-3 1-480,-2 5 1,4 3-1,-3 8-27,1 4 1,2-1 0,-3 1 0,2 2-90,2 1 1,0 1 0,3-1-1,-2-1-48,1-2 1,-2-4-1,2 3 1,2-1 71,4-3 0,-1-2 1,2-1-1,-2-1-8,-2-4 0,1 3 0,-2-7 21,-3 0 1,2-2-1,-6-2 1,0 0-1,0-3-4,0 0 0,0-6 0,-4 1 0,0-4 29,0-4 0,2 0 0,2-6 0,3-3 23,0 4 0,-2-2 0,-5 7 0,0 2 89,0 1 1,-1 8-1,-3 4 45,-5 4 0,-2 9 1,0 2-1,2 9 16,0 5 0,7 7 1,-3 0-1,4 6-147,1 5 0,1-2 0,4 2-66,3 2 0,0-3 0,3 1 1,3 1-1,0 1-104,-1-2 1,1-3 0,0-5 0,1-2-776,0-2 1,-8-3 802,6-6 1,-4 1-1,4-1 1</inkml:trace>
  <inkml:trace contextRef="#ctx0" brushRef="#br0" timeOffset="24921">22808 4725 8355,'-6'-23'0,"-2"4"391,-3 6-206,4 1 1,0 10-1,5 0 1,-3 4 0,3 7-1,0 3-44,2 5 1,0 1-1,0 5 1,2 0-1,0 5 1,3 2-1,-3 5 1,1-1-149,1-1 1,-2 3-1,2-3 1,-3 3-226,-1 1 0,4-5 1,0-3-1,-1-3-325,-1-1 1,-2-6 0,0-2-360,0-4 0,0 0 715,0-1 0,0-5 0,0-1 1</inkml:trace>
  <inkml:trace contextRef="#ctx0" brushRef="#br0" timeOffset="25298">22684 5172 8355,'-8'-4'96,"-1"0"0,5-1 231,-4 5 1,5 2 0,-1 2 0,3 4-49,1 3 1,4 2 0,1 0 0,2 3 0,4 0 0,3-1-1,3 0 1,-2 1-64,-2 0 0,5-1 0,2-7 0,0-2-50,1 0 1,-6-5 0,2 3 0,-3-4-199,-2-4 1,0 1 0,1-5 0,-2-2-212,-3-1 0,-1-1 0,-4-1 0,1 1-309,-1 0 0,-2-5 0,0-1 0,2 0-850,1 0 0,6 2 956,-2 3 0,3 1 0,2 0 0</inkml:trace>
  <inkml:trace contextRef="#ctx0" brushRef="#br0" timeOffset="25559">23292 5147 8355,'0'-12'0,"1"3"176,3 1 1,3 5 0,5-1-1,1 3 1,-1 1-865,1 0 0,-1 0 156,0 0 0,6 0 0,2 0 0</inkml:trace>
  <inkml:trace contextRef="#ctx0" brushRef="#br0" timeOffset="26016">23750 5073 8355,'-11'-20'0,"3"4"0,3 3 258,-1 5-25,5-3 1,-5 11-1,5 0 1,-2 7-108,-1 4 0,0 5 0,4 2 1,-1 0-228,-4 0 1,4 4-1,-3-1 1,2 1-50,2-1 1,0 1 0,2-6-1,1-1-132,1-1 1,5-3 0,0-3 0,2-3 55,1-4 1,5-1 0,-1 0 0,-1-1 89,-1-4 0,-1-1 0,-1-7 0,0 2 28,1 3 0,-6-3 0,-2 3 0,-1-3 331,0-2 1,1 5 0,-4 1 24,3 2 0,-1 0-182,5 5 1,-4 0 0,4 0-1,1 2 10,-2 2 0,4-1 1,-3 4-1,2-1-21,-2 1 1,3-4 0,-3 1-1,3-2 75,2-2 0,-1 0 1,0 0-1,1 0-62,-1 0 0,-4-5 0,-1 0 0,0-2-92,0-3 0,-4-1 0,1-1 52,-3 0 1,-2-1 0,-2-1 0,-2-1-383,-2-1 0,4-1 0,-1 5 0,1-1-70,-1 1 0,3 0 0,-5-1 0</inkml:trace>
  <inkml:trace contextRef="#ctx0" brushRef="#br0" timeOffset="26267">24309 4775 8355,'-6'-17'19,"-2"1"-97,2-1 1,1 9 0,6 1 515,3 2 1,-1 6 0,5 9-1,1 5 1,-1 4-215,0 0 0,-1 9 1,3-2-1,-3 3-395,-2 1 1,-1 5 0,-4-1 0,2 3 40,2 1 1,-3 0 0,3-9 0,-2-1-830,-2-2 0,0-3 0,0-2-283,0-4 1196,-6-4 1,-1 0 0,-5-1 0</inkml:trace>
  <inkml:trace contextRef="#ctx0" brushRef="#br0" timeOffset="26527">24271 5035 8355,'0'-12'97,"3"0"0,5 1 0,9 1-196,5 2 0,8 1 1,3-3-1,2 2-531,-2-2 1,3-1 0,-5-1 0</inkml:trace>
  <inkml:trace contextRef="#ctx0" brushRef="#br0" timeOffset="27390">15106 5283 8915,'-12'-16'0,"-1"-1"1562,1 2-1300,5 7-179,1 2 1,8 6 0,2-1 0,6-2-1,5-1 1,7 0 0,7 0-256,8 0 1,2-2 0,5 3 0,0-1-1056,0 2 1,1-5-1,5 0 1</inkml:trace>
  <inkml:trace contextRef="#ctx0" brushRef="#br0" timeOffset="28942">14846 4204 8355,'-6'-12'5,"5"0"1,-9-1 0,6 1 0,1-1 0,2 1 186,1 0-137,0-1-7,5-5 0,-2 3 0,5-4 0,2 1 0,1 3 0,1 1 0,1 2 0,-1 1 0,1 2 0,-1 5 142,0 3 1,1 2-224,-1 3 0,1 0 1,-1 7-1,0 3-17,1 0 0,1 0 0,1-2 0,3 1-69,1-1 0,-2-5 0,3-2 0,2 0 0,0-1 1,-1-2 0,2 0 0,-3-2 1,0 0 61,1 0 0,-4-4 1,2-2-1,-1-1 49,-3-2 0,3-2 0,-2-2 0,1-1 90,1-2 0,0 1 0,4-5 1,0 1-68,4 0 1,-3 2 0,4-2-12,-5 1 0,-3 6 0,3 3 0,-3 1-9,-1 1 1,3 2-1,-3 5 1,0 0-1,0 1 15,-3 3 1,3-1 0,0 5-1,0 1 2,-1-3 1,6 4-1,-3-4 1,4-1-2,0 1 0,3 2 0,0-4 0,3-1-10,2-2 0,-4-1 0,2 0 1,-1 0-70,0 0 1,-2 0-1,-4 0 1,-4 0-355,-1 0 0,-2 0-534,-3 0 807,-6 0 1,-7 0 0,-7 0 0</inkml:trace>
  <inkml:trace contextRef="#ctx0" brushRef="#br0" timeOffset="29322">15664 3969 7591,'7'-6'150,"-3"-2"1,-1-3-1,0-3 1,2-1 150,2-2 0,1-5 0,5 0 1,-1-4-1,2-4-177,2-2 0,4-6 0,5-7 0,-1-1 1,1-3-1,1-3 0,2-3 28,1-4 0,3 1 0,-6 4 0,-3 9-769,1 5 1,-8 13 0,-2 7-12,-4 5 0,-8 9 1,2 6-643,-2 7 1160,-2 4 0,-6 7 0,-1 1 0</inkml:trace>
  <inkml:trace contextRef="#ctx0" brushRef="#br0" timeOffset="29625">15863 3125 8355,'-7'-12'-66,"3"0"-85,2-1 0,2 5 176,0 0 0,6 4 0,2-5 0,3 1 285,1 1 0,6-4 0,3 3 0,2-2-243,2 2 1,0-2 0,0 6-138,0 1 0,-5 2 1,1 1-1,0 0 15,-2 0 1,-1 1 0,-7 3 0,-1 5-1,-4 2 11,0 1 1,-1 6 0,-2 3 0,1 1-157,-1-2 0,-2 4 0,1-3 0,1 1-435,1-2 1,5 2 383,0-5 0,2-1 0,1-3 1</inkml:trace>
  <inkml:trace contextRef="#ctx0" brushRef="#br0" timeOffset="30108">16383 2034 8355,'-11'-23'211,"2"2"0,2 4 292,1 4 0,1 2 0,2 4-441,-1 7 0,4 11 0,6 11 0,0 5 0,4 6 0,0 3 0,-1 1 0,0 1-222,0-1 0,1 4 0,0-1 1,-2-3-430,1-2 1,-3-8 0,0 2-1,-2-3-454,0-1 790,0-5 0,1 3 0,2-4 0</inkml:trace>
  <inkml:trace contextRef="#ctx0" brushRef="#br0" timeOffset="31532">16235 2332 8965,'0'-20'473,"0"4"0,7 8 1,4 3-577,4 4 1,5-3-1,0-2 1,3-1 0,7-1-1,5 0 1,3 0-44,4-2 0,-5 0 0,2 1 1,-5 2-1,-1 0 0,-3 1 1,-5 1-1,-7 2-218,-4 2 0,-3-1 310,-3-2 0,-4 3 99,-8-3 0,-3 7 1,-5 2-1,-2 2 57,-2 3 0,2 1 0,-3 1 0,4 0 0,0 1 0,2 1 0,3 1-72,4 1 0,2 1 0,2-5 0,0 1 0,2-1 0,2 0 0,4-1-295,3-2 0,2-4 219,-1-5 0,0 0 0,1-1 0,-1-2 0,-1-2-57,-3-2 0,-2-2 0,-5-3 41,3 0 1,-2-1-1,2 1 16,-3-1 0,-5 1 0,-1 0 0,-2-2-37,-3-3 0,3 4 0,-1-4 1,-2 5-13,-1 3 1,3 0 0,0 3 0,-2 1-25,-1-1 1,4-4 44,3 2 0,8 1 1,5 0 35,2 2 1,5-9 0,2 2-1,1-2 1,3-1 0,0-2-1,0-2 1,-2-2 105,-2 1 1,-3-1 0,-6-4 0,-2 2 111,-1 2 1,-2-2 0,-4 2 0,0-1 0,-1 1 0,-2 3 0,-3 2 898,-1-1 0,3 2-898,-4 7 0,5 4 1,-1 9-1,3 6 0,1 6 1,1 3-270,3 7 1,5-1 2,7 7 1,-2 0 0,4 4 0,-3-1 0,0-2 0,-1 0 0,1 0-522,-1 2 1,-5-5 230,0-2 1,-7-2-1,3-3 1,-4 0 12,-1-3 0,0 2 0,0-4 0</inkml:trace>
  <inkml:trace contextRef="#ctx0" brushRef="#br0" timeOffset="31533">16793 2146 8330,'0'-13'-389,"5"6"209,2-4 0,10 9 0,1-5 0,1 0-95,3 0 0,1 3 1,4-3-1,0 1 178,2 4 0,6-11 0,-4-1 0</inkml:trace>
  <inkml:trace contextRef="#ctx0" brushRef="#br0" timeOffset="31534">17276 2084 8064,'-4'-13'201,"0"1"0,0 4 1,3 1 177,-3 1 0,1 2 1,-4 3-1,0-2-295,0-1 0,-1 1-235,-5 7 0,2 3 1,2 5-1,1 1 32,-2-1 1,-1 2 0,0 1-1,1 2 1,3-2 0,2 0 0,2 0-1,2 2-202,1-2 0,1-6 1,3-2-1,4-1 52,3-3 0,6-6 1,0-3-1,-2-1 220,-2-2 1,4-8 0,0-2 0,-4 0 137,-3 2 0,0 3 0,-5 2 1,1 0 739,-1-1-617,-1 1-194,-4 5 0,2 3 0,0 8-28,3 4 1,0-1 0,-2 1 0,2 1 0,2-1-46,3 0 1,-3-1 0,1 1 39,2-4 1,1-2-1,1-2 73,0 0 1,1-2 0,-2-2 0,-1-4 18,-2-3 1,-4-7 0,3-3 0,0-2-69,0-2 1,-5-4 0,3-1 0,-4 0-91,-1-1 1,0-7-1,-1 0 1,-4 1 74,-3 3 0,-3 1 0,-1 7 225,-1 2 1,1 9 0,-1 3 0,1 6-97,0 5 1,3 3 0,3 7 0,0 7 0,3 8-77,2 5 0,11 2 0,3 8 0,5 1-183,4 1 1,-2 1 0,0-5 0,2 0-422,2 0 0,1-4 58,-1 0 1,1-5 0,0 2 0</inkml:trace>
  <inkml:trace contextRef="#ctx0" brushRef="#br0" timeOffset="32512">17983 1885 8260,'-4'-16'-239,"0"-1"0,0 1 366,4 3 0,0 5 1,0 0 47,0-2 0,4 6 0,2 4-186,1 7 1,1 4-1,3 3 1,-2 1 0,-2 1-1,0 1 1,-1-1 0,1 1-143,0-2 1,-1-1 0,4-2 0,-2-1 0,2-3-1,1-3 1,1-4-766,1-1 879,-1 0 1,-4-10 0,-1-2 0,0-2 28,0 0 0,-4-2 0,2-1 0,0 1 0,-1-1 0,-2 1 0,0 1 245,-2 1 1,0 1-1,0 1 761,0 0-885,5 5 0,2 1 0,6 6-51,-1 0 0,0 6 0,1 2 0,-2 3-235,-3 1 1,2-3 69,-6-1 1,1-4-1,0 3 1,3-2 0,3-2-1,1-1 1,-1-4 0,-1-2-302,-2-4 380,-5-3 1,7-2-1,-6 1 1,-2 0-1,0-1 1,-4 1 0,0-1-38,-2 1 1,-2-5 94,2 1 0,1-1 0,-4 4-20,2-4 1,-3 3 0,3-2 0,1 1-1,0-1-18,0 0 0,-2-1 0,4 4-23,-2-4 1,-1 3 0,5-4 0,0 2 0,0-1 0,0 1-1,0-1 1,2 1-11,2 0 0,-1 1 104,5-1 0,0 2 1,5-4-1,-1 2 18,0-1 0,1 0 0,-1 5 0,1 0 0,-1-1 14,0 1 1,1-3-1,-1 1 137,1 3 0,-2 5 1,-3 2-175,-4 7 1,-7 2 0,-1 16 0,0 3 0,0 3-1,0 6-56,1 3 1,3-3 0,3 0-18,1 2 1,6 0-1,-2 3 1,3-2-1,1-2 1,1-2-723,-1-2 473,1 4 0,-1-7 0,0 0-73,1-5 1,-6-4 0,-2-5 0</inkml:trace>
  <inkml:trace contextRef="#ctx0" brushRef="#br0" timeOffset="32765">18430 1588 8355,'5'-20'0,"4"4"-670,7 2 205,3 7 293,6-4 0,0 5 1,-1-3-1,-2 2-126,-2 1 172,1 2 1,9-1 0,2-2 0</inkml:trace>
  <inkml:trace contextRef="#ctx0" brushRef="#br0" timeOffset="33341">19062 1488 8355,'0'-12'106,"-5"-1"1,2 7-1,-4 3 1,0 6 0,2 5-1,-1 3 1,4 1-1,-1 1 1,0 0 0,-1 3-1,1 0 1,2-1 0,1-1-1,0-1-2214,0-1 1894,0-5 1,5-2 0,4-5 92,2 0 0,0-1 0,-2-3 0,0-4 43,0-3 0,-3-3 0,-1-1 0,-1-3 0,0 0 0,-1-2 0,-1 3-67,-2-1 154,-6-4 0,-1 6 0,-5-3 0,-1 0 0,1 0 1,-2-2-1,-1 0 144,-1 1 1,0 0 57,8 0 1,-2-2-1,6 4 1,2 0-1,0-2 254,2 1 0,3 4-323,5-2 1,0 4-1,10 0 1,-1 1-1,1 1 44,1 3 1,-4 2-1,2 6 1,-3 0-190,-2 0 1,-1 10 0,-1 3-1,-3 5 1,-1 6-131,1 3 1,-3 6-1,3 9 22,-1 3 1,-2 9 0,-3 4-1,2 4 14,1 4 1,0-1 0,-4 5 0,0 0-113,0-1 1,2-7-1,1-9 1,2-8 0,1-8 244,-1-6 0,3-11 1,-4-3-67,-1-3 0,-1-9-27,-2-5 0,0-11 0,0-8 0,0-2 171,0 0 0,0-3 0,0-7 0,0 0-89,0-4 0,1-1 0,2 1 1,2 1-137,2 6 0,6 1 0,3 4 0,1 2-305,1 5 1,-5-4 0,5 1 0</inkml:trace>
  <inkml:trace contextRef="#ctx0" brushRef="#br0" timeOffset="34077">18008 2915 8355,'-5'-7'-1136,"3"-4"1671,-9 9 292,10-3-690,-5-1 0,6-1 0,0-5-123,0 0 0,-4-1 1,-1 1-1,-2 1-16,-3 2 0,-1 0 0,-3 5 0,-1 1 0,-1 2 117,1 1 1,1 1 0,3 3-84,2 4 1,0 7-1,5 3 1,1 2 0,2 2-67,1 1 1,6 2-1,5-2-149,5-2 1,4 2 0,-2-3 0,2-1 18,2-2 0,0-8 0,0-2 0,-2-1 144,2-4 1,-2-2 0,-1-4 0,-1-4-3,-3-3 1,-1-1 0,-2-2 0,-1-1 113,-2-2 0,2-4 1,-3 5 4,3 1 1,-3 1 0,0 2 0,2 1-63,1 2 1,-3 0-1,1 4 1,0 3-39,2 0 1,6 4-1,-1 2 1,-1 4-60,-1 3 0,-1 3 0,-1 1 0,-1 2-105,-3-2 0,-2-1 1,-6-2-1,0 0 205,0 1 0,0-1 1,-2-1 14,-2-3 0,2-2-172,-7-6 0,7-1 0,-3-4 36,4-3 0,1-4 1,0-3 45,0-2 0,4-4 0,2 5 0,-1-1 0,1 1 77,-4-1 0,4-1 1,-2 3-1,-1-1 36,-2 1 1,1 5 93,2 2 0,-3 2-93,3 2 0,-2 7 1,-2 12-77,0 1 0,0 1 0,1-5 0,2 1-60,1-1 1,6 1 0,-2-1 0,3-1-166,1-3 0,1 2 1,-1-6 29,0-1 1,1-2 0,-1-1 0,1 0-14,-1 0 0,-1-1 1,-1-2 187,-2-1 0,0-11 0,5 1 0</inkml:trace>
  <inkml:trace contextRef="#ctx0" brushRef="#br0" timeOffset="35550">18579 2890 8355,'0'-13'0,"0"1"-235,0 0 0,-2-1 402,-2 1 0,1-1 165,-5 1 0,4 5-151,-4 3 1,5 8 0,0 4 0,6 5-78,5 3 0,3 4 0,2 4 1,-1 3-198,1 1 0,3 1 0,1 7 1,-2 3 141,-1-1 1,-2 1 0,0-2-543,1 0 1,-6-1 0,-2-1 0,-1-4 0,0-2 129,-1-5 0,-6-5 0,-2-8 0,-2-1 312,-3-2 1,-2-7-1,-3-2 69,-2-10 1,1-3 0,3-8 0,2-3 23,3-2 0,-2-8 0,6 1 0,1-5 21,2-2 0,1-6 0,0 2 0,0-2 78,0 1 0,1 4 0,4 6 0,3 3 0,2 5 0,-1 6 606,-1 6 0,1 3-458,3 5 0,1 2 1,-1 6-145,0 0 0,1 2 1,-2 2-1,-2 4 1,-2 3-307,-1 2 1,-2 3 0,-4 2-1,0 0-144,0 0 0,-6 2 1,0-2-1,-4 0-138,-3 0 0,4-1 0,-8-5 131,4 1 1,0-1-1,1 0 1</inkml:trace>
  <inkml:trace contextRef="#ctx0" brushRef="#br0" timeOffset="35551">18889 2853 8355,'-13'0'0,"1"0"43,0-6 0,5 3 94,3-5 1,2 4 0,4-3 59,2 1 1,3-3 0,6 1-1,3-3-342,0-2 0,5 1 1,-5-2-1,-1-1 1,-1-2-1,-1 2 0,-2 0 1,-3 0-152,-4-2 0,-3 1 256,-1 3 0,-5 6 0,-3 3 50,-3 3 0,-2 1 0,1 1 0,1 3 1,2 6 21,5 5 0,3 0 1,1 5-1,0-1-1,0 0 0,5-4 1,4 3-1,2-1-155,1-1 0,2 0 0,1-7 0,3-2 82,1-1 1,-2-2 0,2-4 0,-1-2 60,-3-2 1,3-3 0,-1-5 0,-2 0 6,-1-1 0,-2 1 0,0-2 0,-1-1-49,-2-2 0,2 1 1,-3 3-1,2 1 37,-2 0 1,3-1 134,-3 1 0,-1 3 100,1 1 0,1 7-209,3 1 0,-4 1 1,-1 7-1,-1 2-26,-4 1 0,4 2 0,-1-2 0,1-2-119,0-1 0,3-1 0,-1 3-84,3-2 0,2-5 0,-1 1 97,1-2 0,-1-8 0,0-2 1,-1-3 58,-2-2 0,2-3 0,-3-2 0,2-1 2,-2-3 1,2 2 0,-6 0 58,-1-2 1,2-6-1,-1-1 1,-1 0 0,-3 0 19,-4 0 1,1-4-1,-5 4 1,-2 2 60,-1 0 1,-1 4-1,1 2 1,1 6 344,2 6 0,4 3 0,-3 7-307,1 4 0,2 3 0,4 8 0,0 5-101,0 2 1,1 8 0,4 2 0,3 3-144,3 1 0,1-4 1,1 0-1,-1 0-54,0-1 0,5-2 0,1-6 0,0-4-115,0-3 1,2-5 0,-3-4 300,-2-3 0,0-4 0,-1-2 0,0-2 0,-3-3 17,0-1 0,-4-5 1,0-5-1,-2 2-76,-2 1 0,0 1 1,-1-2-1,3-2 18,-3 2 1,0 1 0,-2 2 62,0-1 1,0 5 14,0 0 0,1 6 1,3 2-19,5 7 1,-3 3 0,3 0-1,0-2 6,2 1 0,0 2 0,-1 2-75,-2-1 1,-5 1 0,1-1-1,-2 0-133,-2 1 1,0-5 0,-2 0 0,-2 2 0,-4 0-623,-3-2 1,-3 2 483,-3-6 1,-2 5-1,-6-2 1</inkml:trace>
  <inkml:trace contextRef="#ctx0" brushRef="#br0" timeOffset="35552">19521 2443 8355,'0'-19'459,"0"2"-138,0 4 1,7 0-606,6 1 1,0-2-1,8 0 1,1 1-1,2 1-233,0 1 70,7 6 0,-5-6 0,4 4 0</inkml:trace>
  <inkml:trace contextRef="#ctx0" brushRef="#br0" timeOffset="36691">20154 2381 8856,'-24'-23'1885,"4"2"-1914,2 3 1,11 6 0,3-1 0,4 2 202,4 3 0,-1 3 1,5 5-200,2 0 1,-1 1-1,1 3 1,-3 4-199,-2 3 1,4 2 0,-5-1 0,-2 1-157,0-1 1,-2 5-1,0-1 104,0-1 0,0-5 0,1-3 0,2 0 37,1 0 1,6-6 0,-2 0 220,3-3 0,-3-8 1,1 0-1,-1-3-18,-1-4 1,4 0-1,-4 5 1,1 0 131,0-1 0,-5 1 1,2-1 53,1 1 1,-5 4-1,5 1 72,-1 1 0,-2 4-148,5 6 1,1 1 0,3 5-1,0-3-172,1-2 1,-1 1 0,1-3 0,0 1-37,4-2 0,-3 0 0,2-2 0,-2 0 53,-2 0 1,-3-6 47,-1-2 1,-5-3-1,0 0-9,-6 3 0,0-3 0,-4 2 1,0-2-48,0-1 1,0 4-1,-2-1 1,1 1-21,-2 1 0,3-4 1,-1 3-34,-2-3 1,0-1 242,2-1 0,3 1-88,5-1 0,1 1 1,3 0-1,4-1-65,3 1 0,2-5 1,-1-1 3,1-1 0,-1 3 0,0-5 0,1-3 0,-2-2 47,-3-3 0,-2 0 0,-6 3 0,0-1 122,0-2 1,0 0 0,0 4-1,0 1 595,0 4 0,-2 3-360,-2 9 0,3 5 0,-3 12-245,2 7 0,2 10 0,2 5 0,0 0-71,3 4 0,4 1 0,-1 2 0,3 2-25,2 1 1,-1 1 0,1-5-100,-1 0 1,-4-4 0,1-1 0,0-2 12,2-2 1,2-3 0,-2-5 0,-2-5 0,0-4-5,0-2 0,2-6 1,0-1 28,-2-4 0,0-5 1,-3-6-1,-1 1-58,1-1 1,-1-3 0,-2-2-1,1 0-109,-1 0 1,0 3 0,-1 5 28,3 2 1,0 1-19,-1-1 1,-1 2 282,5 6 1,1 0 0,3 2-11,0 2 0,1 3-158,-1 5 0,-4-1 0,-1-1 0,0-3-107,0-2 0,1 4 162,5-5 0,-1-4 0,1-6 0,-1-1 42,0-2 1,1-2-1,-2-2 1,-2 1 201,0-1 1,-5 1 0,3 0 225,-2-1 0,-1 1 702,-4-1-924,0 6 1,2 3-203,2 8 1,-1 3 0,5 6 0,0-1-54,-1 1 1,3-5 0,-5 0 0,2 0 0,3-1-59,1-3 0,1-2 0,1-2 1,-1 0 84,0 0 0,1-2 0,-1-2 0,-1-4 68,-3-3 1,2-1 0,-6-1 0,-1 1-52,-2-1 1,-2 2 0,-3 2-1,-4 0-211,-3 0 0,-3 3 0,-1 2 1,-2 3-373,2 1 1,1 0-1,2 0 335,-1 0 1,-5 11-1,-1 3 1</inkml:trace>
  <inkml:trace contextRef="#ctx0" brushRef="#br0" timeOffset="38458">21406 1898 8848,'-5'-31'0,"-2"6"0,0 8 628,3 3 0,3 5 0,2 3 0,2 1-506,1 7 1,4 5-1,-2 9 1,1 5-1,1 4-209,-1 4 1,4-2-1,-4 8 1,1 2 21,0 3 0,-4-2 1,5-2-1,-1 3-242,-1-1 1,4 2 0,-4-1 0,1 0 9,0-4 1,-4-6 0,3-1 0,-1-5-336,-4-2 1,0-6 271,-2 2 1,-2-9 0,-2-4-1,-3-4 237,1-4 0,-5-4 0,2-7 0,0-3 113,0-2 0,-2-2 0,3-5 10,-3-2 0,0-7 0,3 0 0,4-4 0,1 0 114,-1 2 0,2-5 0,-2-1 0,3 0 274,1 2 1,1 5-1,3 4 1,5 4 67,2 3 0,1 5 1,2 3-1,2 3-103,5 4 1,-2 3 0,2 0 0,0 4-125,-2 2 1,0 4-1,-5 2 1,0 4-350,-3 3 1,-7 3-1,0 1 1,-3 3-359,-1 1 0,0-2 0,-1 3-32,-3 2 1,-3-2 0,-5-1-1,-1-1 1,1-3 81,-1-1 1,-4 4 0,-3 1 0</inkml:trace>
  <inkml:trace contextRef="#ctx0" brushRef="#br0" timeOffset="38459">21791 1811 8355,'-6'-20'791,"5"3"1,-3 4-1,3 1-489,1-1 0,5 2 2,3 3 0,5-2 0,2 6 0,3 1 0,1 2-231,3 1 0,-3 1 1,2 4-1,0 3-311,-2 3 0,0 1 1,-4 1-1,1 1-266,-5 2 0,0-2 0,-6 2 0,1-2-173,-1-1 1,-1-1 0,-5 0 232,-3 1 0,1-6 0,-5-3 566,-2-3 0,3-2 1,0-3-1,2-5 72,2-2 1,2-7 0,2-1 0,2-2-165,1 1 0,6-1 1,-2-2-502,3 2 0,-1-1 1,-1 5 212,1 2 0,9-4 0,-5 0 1</inkml:trace>
  <inkml:trace contextRef="#ctx0" brushRef="#br0" timeOffset="38460">22275 1798 8355,'-13'-4'1167,"1"0"-945,5-6 0,3 8 0,8-5 0,4 0 0,5 1-274,3 1 1,2-5 0,4 2 0,-3-2 0,1 1 0,-2 0 0,0 0 0,-5-2-586,-3-2 1,0 1-1,-6 0 1,-2-1 474,0 1 0,-2-1 0,-2 2 0,-2 2 143,-4 0 0,-3 2 0,-1-2 346,-1 1 1,1 5 0,1 0-243,3 6 1,2 4 0,6 5 0,0 1-72,0-1 1,0 4 0,1 2 0,2 0-171,1 0 1,6 3 0,-2-5 0,5 0-42,3-3 1,-1-2-1,6-2 1,0-5 96,-2-3 1,3-1 0,-4 0 0,0-1 64,0-3 0,2-3 0,-3-7 1,-2-1 165,-1-2 0,-2-1 0,1 3 0,-1-1 22,0 0 0,-5-1 0,-2 0 0,-4 2-68,-1 1 0,-1 6 0,-4 1 1,-4 1 13,-6 4 1,1-4 0,-4 2-66,0 1 0,4 7 0,-2 5 0,2 2 0,1 1-48,1 1 1,1-1 0,3 0 0,4 1-94,2-1 1,2 5 0,0-1 0,2-2-61,2-4 1,3-1 0,5-5 0,2-1 64,2-1 0,-2-2 0,3 0 0,-4-2 50,0-2 1,-1-3 0,1-5-1,-2-2 106,-3-3 0,2 2 1,-6-5-1,-1-1 141,-2 2 1,-1-5 0,0 2-1,0-4-179,0-3 0,0-1 0,0 1-13,0-4 1,-1 2-1,-2 1 1,-3 2 0,1 4 78,-1 4 0,-3 7 36,0 4 0,0 5 1,0 10-1,4 6-72,-1 7 0,5 5 0,-3 2 0,2 2 4,2 1 1,2 1-1,1-3 1,2 2-103,2-1 0,1-2 0,5-1 0,-1-2-128,0-2 1,5-3 0,0-7 0,-1-3 60,2-4 0,-4-2 1,2-2-1,-2 0 121,-1 0 0,-5-6 1,-1-2 18,-2-3 0,3-1 0,-2-1 0,-1 1 0,1-1-8,-3 1 0,-2-1 0,0 2 0,2 2 263,1 1 1,2 5-229,-2-1 1,-1 4 0,4 4-64,-2 4 0,5-1 0,-2 1 0,3 2-186,2 1 0,-1 0 0,0-1 0,1-4-188,-1 0 0,6 4 0,1-3 0</inkml:trace>
  <inkml:trace contextRef="#ctx0" brushRef="#br0" timeOffset="38461">22920 1277 8355,'-13'-12'-450,"1"5"0,5 3 219,3 8 0,6 3-84,3 5 0,4 1 0,-2-1 1</inkml:trace>
  <inkml:trace contextRef="#ctx0" brushRef="#br0" timeOffset="39091">23267 1377 8220,'-13'-13'-135,"1"6"36,0 3 0,3-1 0,1 1 608,-2 1 0,-1 3 0,0 4-293,3 4 1,-2 5 0,6 2-238,2 1 1,-4 2 0,2-1 0,1 2 0,3 0 74,4-2 1,3 1 0,6-3 0,-1-3-468,0-2 0,5-7 0,-1 1 0,1-3-115,1-1 0,-4 0 0,4-1 1,-2-3-59,1-4 586,-1-9 0,2-2 0,1-6 0</inkml:trace>
  <inkml:trace contextRef="#ctx0" brushRef="#br0" timeOffset="39092">23453 1116 8355,'-2'-25'0,"0"2"252,-2 2 1,-2 3-1,3 6 201,-1 0 1,0 6 0,4 6-209,0 7 1,1 8 0,4 4-1,1 3-255,1 5 1,3 4 0,-5 1 0,1 1-253,0 2 0,2 2 0,-4-7 0,-1 0-107,-2 1 1,3-2 0,0-5 0,-1 0-231,-2-3 0,4-4 1,-1-4 256,-2-1 0,0 1 0,-2-1 1</inkml:trace>
  <inkml:trace contextRef="#ctx0" brushRef="#br0" timeOffset="39093">23378 1277 8355,'0'-12'424,"0"0"1,6-1 0,4 1 0,5-1-33,5 1 0,5 0 0,3-1-753,1 1 1,4 4-1,-4 1 1,-2 1-654,-1 3 1,-6 2-1,-2 1 1</inkml:trace>
  <inkml:trace contextRef="#ctx0" brushRef="#br0" timeOffset="39716">23019 2418 8355,'-6'-17'738,"-1"-1"0,-4-3-2015,3 4 2403,3 4 0,6 3 39,3 6-1071,3 5 0,5 17 1,1 6-1,1 6 1,1 7-1,1 2 1,-1 2 419,-1 5 0,-1-5-553,-1 8 0,-4-2 1,-1 4-1,0 2 1,-1 0-1,-1 0 1,-1-4-554,2-3 1,-5 1 0,3-6 0,-1-2 0,0-5 0,1-6 0,-1-5-289,-2-2 1,-7-6-1,0 3 1</inkml:trace>
  <inkml:trace contextRef="#ctx0" brushRef="#br0" timeOffset="40138">22982 2319 8355,'-2'-19'209,"-1"2"0,-2 5 1,-1 5-1,1 7 1,2 7-1,2 4 1,1 3-1,0 1 1,0 3-119,0 1 0,-6 0 0,-1 2 0,-1-3 0,1-1 1,0-1-1,0-1-225,-2-1 0,-1-6-45,2 1 164,-3-7 0,9-2 0,-2-8 0,3-3-3,1-1 1,0-6-1,1-2 1,3 0 23,5-1 0,2-2 0,1-3 0,1 3 97,-1 4 0,-1 3 0,-1 3 0,-2 2-67,2 3 1,-4 2 98,3 6 0,-2 7 0,2 4 0,-2 6 0,0 1 0,0 1 0,3 0 0,1 3-489,1 2 0,0-1 0,2-1 0,1-2 1,2-2-744,-2-3 0,4 4 0,1 0 1</inkml:trace>
  <inkml:trace contextRef="#ctx0" brushRef="#br0" timeOffset="40351">23688 2505 8669,'5'-5'-734,"-1"5"0,5 11 0,-2 8 1</inkml:trace>
  <inkml:trace contextRef="#ctx0" brushRef="#br0" timeOffset="61718">23168 5197 8355,'0'-9'-684,"-2"1"513,-2-2 1,3 4 341,-3-3 0,2 1 0,4-3 0,2 3 0,4 4-40,3 2 1,1-2 0,2 0-1,1 1 1,3 2 0,0 1-1,3 0 1,-1 0-188,3 0 0,3 0 0,-7 0 0,2 0 0,-2 0-413,-1 0 0,-2 0 1,-3 0 95,-1 0 1,-3 0 0,-3-2 196,0-2 1,-2 3 0,-4-5 0</inkml:trace>
  <inkml:trace contextRef="#ctx0" brushRef="#br0" timeOffset="62068">23341 4986 8355,'-7'-13'40,"3"1"0,3 0 332,1-1-207,0 6 0,1 2 0,2 6-15,1 3 0,0 3 0,-4 7 1,0 1 3,0 2 0,0 3 1,0-2-1,0 1-55,0 4 0,0 0 0,0 3 0,0 2-70,0 1 1,0-2-1,0-5 1,0-2-257,0-3 0,0 4 1,2-4-1,2-2-391,4-1 1,2-2 0,-1-1-19,0-3 1,-1 3 0,4-4 0</inkml:trace>
  <inkml:trace contextRef="#ctx0" brushRef="#br0" timeOffset="63597">24780 5209 8355,'4'-12'-102,"2"-1"102,0 1 215,3 5 0,-1 1-33,0 6 0,-4 0 0,5 2 0,-1 2 0,0 4 0,-1 5-55,-1 3 0,2 3 0,-4 6 0,-1 0 1,-2 0-1,-2 0-1056,-3-1 1,-3 5 191,-6 0 0,-5 6 0,-1-4 1</inkml:trace>
  <inkml:trace contextRef="#ctx0" brushRef="#br0" timeOffset="64938">7007 7007 8283,'-1'-23'0,"-3"2"-16,-4 5 0,2 6 315,2 2-157,3 5 0,1 3 0,0 8 0,0 5 0,0 3 0,0 5 0,0 4 0,0 4 1,1 4-136,3 3 1,-1 5-1,4 0 1,0-1-1,-2-1 1,2-3-1,-2-2 1,1-2 0,-3-2-1,-2-4 1,-1-2-2056,0-4 1577,0-4 1,0 1 172,0-4 1,0-1 0,0 1 0</inkml:trace>
  <inkml:trace contextRef="#ctx0" brushRef="#br0" timeOffset="66007">6809 7293 8355,'-25'-13'21,"0"1"1,13 1 0,8 2-3,9 5 0,6 3 0,3 1 0,4-1 1,5-2-152,5-1 1,6-2 0,-1 3 0,5-2-51,3-2 1,-4-1-1,2-5 1,-6 1 26,-3 0 0,-1-2 0,-5-1 0,-4-2 267,-3 2 0,-9-3 0,-4 0 0,-2 0 88,-2 0 1,0-2 0,0 3 0,-2 3 102,-2 5 1,1-1 0,-4 4-108,2 0 1,1 4-1,4 2 1,0 8-122,0 8 0,1 3 0,2 7-106,1 3 0,6 3 1,-3 5-1,1 0-41,0 0 0,-4-1 0,3-1 0,0-5 1,-1-2-10,-1-5 0,5-2 0,-3-1-55,-1-3 0,1-9 0,-3-4 12,5-2 0,0-8 0,1-2 0,-2-5 18,2-3 1,-3 2 0,1-4-1,2 0 21,1-2 1,0 0-1,-2 1 1,0 1 45,0 3 1,2 1 0,2 2 0,-1 1 52,1 2 0,-5 4 1,0 5 64,2 0 1,-1 1 0,1 3-1,-2 5 13,2 2 1,-3 1 0,0 1 0,0-1 0,-2 0-23,1 1 1,3 2 0,0-1-1,0-3-55,0 0 0,2-2 0,-3 0 0,3-5-64,1-3 0,1-1 0,-1-1 0,2-3-9,2-5 1,-6-2 0,2-1 0,-2-2 39,-3-2 0,3 1 0,-5-5 0,1 1 6,-1 0 1,-1 3 0,-4 0-1,0 2 1,0 2 55,0-1-11,-5 6 0,-2 2 1,-6 6-31,1 3 1,5 5 0,2 6 0,1 3 0,-1 0-41,3 0 0,2 2 1,4-2-1,4-1 1,4-2-104,5-4 1,2-3-1,5 0-10,-4-3 0,4-4 0,-4-1 0,4-1 0,-1-4 48,-2-3 0,-3-3 0,-6-1 109,1-1 0,-2 1 1,-3-2-1,-2-1 190,-1-2 0,-4 1 1,4 4-1,-4-1 454,-1 1 206,0-1-774,0 1 1,0 6 0,0 6 0,0 9-1,0 4-129,0 4 0,0 1 0,1-2 1,2 4-20,1-1 0,2 3 1,-2-4-1,3 0-149,0 0 1,4-2 40,-3-3 0,3-6 180,1-3 1,-1-4 0,-2-4-1,-4-5 42,1-2 0,-4-1 1,5-2-1,0-1-34,0-1 0,1-2 1,5 2-7,-1 0 0,1-1 0,0 5 0,2 1-25,2 3 0,0-2 1,-5 6-1,0 1-27,1 2 1,-1 6 0,-1 4 0,-1 2-121,-2 1 0,-1 0 0,3 1 0,-3-1-686,-2 1 657,5-1 1,-3 6 0,5 1 0</inkml:trace>
  <inkml:trace contextRef="#ctx0" brushRef="#br0" timeOffset="66591">9649 7243 8355,'-4'-12'-231,"-2"-1"189,-1 1 0,5-1 270,-2 1 0,1 1 0,0 1 0,-1 2 0,1-2 111,2-1 0,1 7 1,1 7-264,3 8 1,-1 11 0,4 3-83,-2 7 1,1 3-1,-3 4 1,1 2-1,-1 5-16,-2 2 0,-1 2 0,1-2 0,2-1-447,1-2 1,0-5 0,-2 0 0,1-5-47,1-7 1,4-3 0,-4-4-21,-1-4 1,-2-4 510,-1 0 1,0-6 0,0-2 0</inkml:trace>
  <inkml:trace contextRef="#ctx0" brushRef="#br0" timeOffset="66914">9575 7293 8355,'12'-25'303,"-4"4"1,1 2-1,2 1 33,4 3 1,4 5 0,6 3-224,0 2 1,-1 1 0,0 4 0,-2 0 0,-1 0-1,1 1 369,1 3-709,-4-3 0,-1 10 0,-7-2 0,-2 2 0,-5 1 1,-3 1-1,-2 0-845,-3 4 861,-9-3 0,-6 8 0,-6-4 0,0 0 1,0-1-1,2-1-234,2-3 0,-8 5 0,3 2 0</inkml:trace>
  <inkml:trace contextRef="#ctx0" brushRef="#br0" timeOffset="67916">10071 7169 8355,'-4'-13'25,"-1"1"1,4 1-1,4 2 1,5 7 0,4 4-1,4 7 1,0 2 0,1 1-1,-1 1 1,1-1 0,-2 2-1,-1 1 1,-2 1 0,1 1-1,-2 0 1,-3-1-248,-4-1 1,-3-5 0,-1-2-14,0 2 1,-1-5 0,-3-1 214,-4-2 0,1-8 0,0-2-3,1-3 0,-2-3 0,4-2 0,1-5 0,2-2 61,1-2 0,5 4-104,4 0 0,3 6 1,3-1-1,3 2 1,0 3-1,1 3-227,0 4 0,2-3 0,4 0 1</inkml:trace>
  <inkml:trace contextRef="#ctx0" brushRef="#br0" timeOffset="67917">10505 7280 8588,'-7'-12'255,"1"5"1,6 0 0,0 3 0,2-4 0,2-2 17,4 2 0,3-3 0,2 4-484,-1 0 1,0-4-11,1 3 0,-1-2 0,1 0 0,-2 2 0,-2-2 0,-2-1 0,-1-1-73,-4 0 0,0-1 0,-2 1 233,0-1 0,0 1 0,-2 1 0,0 1 87,-2 2 0,-2 5 1,2-1 29,-4 3 1,-2 2 0,0 3 0,3 5-1,1 3-44,-1 4 1,4 0-1,-3 4 1,2 1-1,0 0-37,1-1 1,8-3 0,3 2 0,3-1-73,1-3 1,6-2 0,1-4 0,3-2 0,2-1-33,2-4 0,2 0 0,-2-4 111,3-2 1,1 2 0,5-8 0,-4-3 0,1-2-19,0 0 0,-5-3 0,2 0 121,-3-1 1,-6 4 0,-4-3 0,-3 1 512,-5 1 0,-3-1-517,-5 5 0,-1 4 1,-3 1-1,-4 1 1,-4 4-127,0 0 0,-4 4 67,-1 2 1,-4 3 0,5 5 0,-1 0 0,1 2 0,-1 1-145,2 2 1,5 1 40,2-2 0,5-2 0,-1 3 0,3-4 0,1 0-97,0-1 1,5-1 141,4-3 1,2-2 0,1-6 0,0 0 0,1 0-1,-1-1-77,1-4 1,0-1 184,4-7 0,-3-5 1,2-1-1,-2-2 60,-2 1 0,1-5 0,-1-6 0,-1 0-159,-2-4 1,2 4 0,-4-2 0,-1-3 0,0-1 0,-2-2-79,0 3 1,-1 7-1,-6 0 177,-1 3 0,-6 7 0,2 4 0,-3 5 101,-1 6 0,1 9 1,1 6-137,2 5 0,5 10 1,-1 0-1,2 4 0,4 5 1,2 0-132,4 3 1,3 3-69,2 0 0,-1 1 1,1-4-1,-1 1-393,0-2 0,6 3 0,2-8 0</inkml:trace>
  <inkml:trace contextRef="#ctx0" brushRef="#br0" timeOffset="68930">23465 5246 8355,'0'-12'-698,"0"-1"603,0 1 1,0 0-1,0-1 1,0 1 0,0-1-1,0 1 442,0 0 1,-5 1-161,-4 2 0,3 0 0,-3 4-87,0 3 1,2 0-1,-2 2 1,0 2-15,-2 2 0,1 3 0,-1 5 0,-3 2 0,1 1 0,-1 2 0,3-2 99,3-1 0,-2 2-171,6 1 0,-5-1 0,5-3 1,2-1-61,0 0 0,4-3 1,2-2 12,4-2 0,7-1 1,3-4-1,0 0 14,0 0 1,0-5 0,-3-5 25,1-5 1,0 1 0,-7-2 0,0 0-1,-1 1 36,-1-1 1,-2-5 0,-5 5-1,-1 0-30,-3 3 0,-3 0 1,-6 1-1,0 1 26,-4 2 0,2 0 1,-6 5-1,1 1 0,0 2 0,-2 6 0,4 3 0,0 5-32,1 3 0,0 2 1,6 4-1,3-2-31,4-3 1,2 4-1,2-4 1,0-2-28,0-1 0,6-3 1,2-3-1,3-4 39,1-3 1,5-1 0,-1 0 0,0-1 9,-3-3 0,3-3 0,-3-5 0,-2-1 18,0 1 1,-5-1 0,-2 1 0,-3 0-73,-1-1 0,0-3 1,-1-1-97,-3 2 0,-3 3 0,-7 3 0,-1 5-124,-1 3 1,-1 1 0,5 0 0,-1 1-211,1 3 0,1 3 187,3 6 0,-4-1 0,6 0 0</inkml:trace>
  <inkml:trace contextRef="#ctx0" brushRef="#br0" timeOffset="69134">23093 4874 8355,'-18'-19'8,"6"2"0,8 5 0,6 4-66,7 3 0,6 5 88,1 5 1,6-3 0,1 5-1,3 0 1,4-1 0,0 1-1,1-1-716,-4 4 0,-1 1 0,-1 2 1</inkml:trace>
  <inkml:trace contextRef="#ctx0" brushRef="#br0" timeOffset="70662">11509 7107 8355,'-11'-20'-31,"2"4"1,0 2 540,0 2 0,3 3-510,2 1 0,3 15 0,2 3 1,2 6-1,2 6 0,1 2 1,1 2-1,-2 1-144,1 2 0,2-1 0,-2-6-1808,1-1 1652,-5-6 1,9 3-1,-4-6 1</inkml:trace>
  <inkml:trace contextRef="#ctx0" brushRef="#br0" timeOffset="70912">11485 6858 8355,'-20'-12'205,"6"1"0,9 3 0,2 5-1374,5 6 652,6 4 0,4 5 0,8 0 1</inkml:trace>
  <inkml:trace contextRef="#ctx0" brushRef="#br0" timeOffset="71532">11770 7107 8385,'0'-13'0,"-2"1"0,-2-1 330,-4 1 0,1 5-284,-1 3 1,1 4-1,-1 4 1,4 4-1,2 5 1,2 2-1,0 3 1,0 0-222,0 0 0,0 4 1,0-3-1,2 0-167,2-2 0,-2-3 1,8-3-1,3-2-359,2 0 0,1-7 647,-3 2 0,5-13 0,1-5 1</inkml:trace>
  <inkml:trace contextRef="#ctx0" brushRef="#br0" timeOffset="71533">12018 6908 8355,'4'-33'-192,"0"0"0,0 1 237,-4-1 1,0 3 0,-1 6 0,-3 4 218,-5 3 0,3 8 0,-3 2-93,0 1 1,3 3 0,2 8-1,3 3-86,1 3 0,1 7 1,3 2-1,4 5-149,3 4 1,-2-3 0,-1 5 0,2-2-85,1 0 1,-3 4 0,0-3-63,2 2 1,-5-5 0,0 2-1,-4-4 1,0-3-9,3-1 0,-2-6 0,2 1 0,-4-2-189,-4-1 1,2-1 0,-3 0 0</inkml:trace>
  <inkml:trace contextRef="#ctx0" brushRef="#br0" timeOffset="71534">11968 6933 9380,'-5'-11'0,"5"1"0,8 2 159,7-2 1,4-1 0,8-1 0,0-1-487,2 1 0,7 0 0,0 1 1,4 1-419,0 2 1,4-1-1,0-3 1</inkml:trace>
  <inkml:trace contextRef="#ctx0" brushRef="#br0" timeOffset="71831">13556 7330 8355,'-7'8'49,"3"0"0,2-4 1030,2 5-854,0-7 1,0-2 0,0-8 258,0-3 1,0-3 0,0-1 0,0-3-279,0-1 0,0-3 0,0-6 0,0-2-304,0-2 0,0-1 0,0-4 0,0-1-221,0-4 0,4 4 0,1-5 0,-3 2-43,0-1 1,-2-2 0,0 6-1,0 3 3,0 3 0,0 8 1,0 4-1,0 2-741,0 3 766,0 7 0,0 8 1,0 10 186,0 5 0,5 4 0,2 6 0</inkml:trace>
  <inkml:trace contextRef="#ctx0" brushRef="#br0" timeOffset="72169">13320 6734 8355,'0'-17'-418,"0"7"498,0-2 0,1 7 97,4 1 0,2 1 0,5-1 0,0-4 0,1-3 0,-2-1-139,-3-1 0,3-1 1,-1-1-1,3-3-69,4-1 1,0-2 0,-5-2 0,0 2 17,1 5 1,-1 2 0,1 2-30,-1-1 1,2 6 0,1 3 0,1 3 0,1 2-2,1 3 0,-3 3 0,4 7 0,1 3-184,-1 3 1,-3 8 0,5 2-365,1 2 0,2-5 0,0 4 1</inkml:trace>
  <inkml:trace contextRef="#ctx0" brushRef="#br0" timeOffset="72619">14870 7342 8355,'7'-18'578,"4"6"0,-2-1-570,2 8 0,-4 9 1,-3 6-1,-3 5 0,-1 6 1,0 3-1,-1 5-715,-3 4 1,-2-1 0,-4 0 277,2-2 0,0 5 0,-5-4 0</inkml:trace>
  <inkml:trace contextRef="#ctx0" brushRef="#br0" timeOffset="73903">15863 7094 8355,'0'-12'353,"1"1"147,3 2 0,-1 4 1,5 4-621,2-4 36,-5-1 0,1-3 1,-6 1 10,0-2 0,0-1 0,0-1 1,0 0-1,0-2 0,0-3 0,0-2 1,0 0-1,0 1-284,0 0 359,0 4 1,-2-3-1,0 11 1,-4 7-1,-1 9 1,-2 6-1,-2 5 24,-2 5 0,2-1 0,3 6 1,2 1-22,1 1 0,4 4 1,-4-8-1,5-1 0,5-2-46,3-1 0,8-6 0,4-4-132,-1-5 0,8-4 0,0-8 0,2-2 113,1-4 0,-1-9 0,-4-3 1,-1-4-1,1-2 0,0-2 0,-2-1 1,0 1 47,-3-3 1,-5 0 0,2-8 0,-3-1-4,-2-1 0,-1-1 0,-3 4 0,-2-4-3,-1-3 0,-3 1 0,2 0 0,-4 1 88,-4 3 0,-3 11 1,-6 6-1,1 5 0,0 7 1,-1 5 197,1 5 0,4 10-213,-1 4 1,7 13 0,-3 3-10,4 5 1,1 5 0,0 1 0,1 3 0,4-1-127,3 1 0,4 3 0,3-4 0,2 1 0,-1 0 1,1-5-381,0-3 1,-1-5 379,-4-5 0,1-2 0,-1-3 0,1-7 0,-1-4 69,0-4 1,0-2 73,-4-7 1,1 1-1,-3-7 1,-1-2-1,2-3 1,-1 0 4,-1 1 1,4-3-20,-5 1 1,5-5 0,-2 3-1,2 0-35,-1 0 1,0 2-1,5 5-26,-1 3 1,0 2-1,1 6 1,-1 0 0,1 0-1,-1 0 0,0 0 1,-3 7-1,-1 4-31,2 4 1,1 3 0,0-3 0,-3 3 0,-3 1 0,-1 2 0,1 0-258,-3-1 280,0-4 0,-8 2 0,-2-6 0,-3-1 79,-1-3 0,-2 2 0,-1-6 0,-2-1 0,2-2 0,1-1 1,2 0 736,-1 0-691,6 0 0,2-1 0,6-2-119,3-1 1,7 0 0,7 2 0,0 0-119,0-3 1,3 1-1,-3 4 1,1-1 0,2-2 66,-2-1 1,4 0-1,-3 4 1,0 0 0,0-1-1,-1-4 1,-1-3-1,0-1 63,-3 0 0,-1-2 0,-2 3 0,1-4 51,-1-5 0,0 3 0,1-2 0,-1 1 0,-1-1 0,-1 0 0,-3 1 0,-2 1 0,-2 2 22,-2-1 0,-1 5-70,0 0 1,-5 5 0,-3-1 175,-3 2 1,-3 8 0,-1 3 0,-2 7-118,2 4 0,3 0 0,2 0 1,3 1-1,2 0 0,2-1-87,1 2 0,8-4 0,4-1 0,5-5-69,5-4 0,4 2 0,1-6 0,-1-1-390,1-2 1,1-1 40,3 0 1,-8-5-1,2-2 1</inkml:trace>
  <inkml:trace contextRef="#ctx0" brushRef="#br0" timeOffset="74677">18157 7057 8224,'0'-17'0,"-1"1"0,-2 1 0,-1 1 219,1 2 1,0 3 0,0 1 339,-1-2-474,0-1 1,4 6 0,0 5 0,0 8 0,0 9 0,2 7 0,0 8 0,2 4 0,1 3-81,0 2 0,-2-1 1,5 4-1,0 0 0,-1-1-365,-3-1 0,2 0 0,-1-6 64,2-3 1,-4-3 0,1-7 0,-2-2-216,-2-4 1,0-4 8,0 0 1,-2-6 445,-2-3 1,-3-8-1,-5-3 1</inkml:trace>
  <inkml:trace contextRef="#ctx0" brushRef="#br0" timeOffset="76241">18083 7020 8355,'5'-25'140,"2"4"0,7 3 35,2 5 0,-1-3 0,6 10 0,1-1 180,2 2 1,0 4 0,0 2-469,-3 4 1,-2-3-1,-4 7 1,2 0-12,-2 2 0,-7 6 1,-4-1-1,-3 1 1,-1-1-238,0 1 0,-5 4 0,-5-3 1,-3-1-45,-4 1 0,-4-1 0,5-5 0,1-1 270,1-2 1,-4 2 0,-1-4 0</inkml:trace>
  <inkml:trace contextRef="#ctx0" brushRef="#br0" timeOffset="76242">18554 6958 8355,'0'-13'322,"5"2"0,4 3-333,2 4 0,1 4 0,1 4 1,-1 4-1,0 3 0,1 3 0,-1 1 1,1 3-55,-1 1 1,-1-3 0,-1 2 0,-4-2-59,0 1 0,-2-1-129,-4-3 270,0-7 1,0-6-1,0-8 1,0-4 20,0-5 1,0-1-1,0-4-175,0 2 0,6 0 0,2-2 0,3 3 1,1 1-196,1 3 0,1 5 1,1 3 93,1 2 1,6-5 0,-2 3 0</inkml:trace>
  <inkml:trace contextRef="#ctx0" brushRef="#br0" timeOffset="76243">19013 7082 8498,'-13'0'46,"1"0"0,5-2 1,3-2-1,5-3 0,6-1 1,7 0-35,4-2 1,1-1 0,3-1-1,-2-1-196,-3 1 1,0 1-1,-5 1 1,1 2 142,-1-2 1,-4-1-1,-1-1 1,-1 0 48,-3-1 0,-2 1 0,-2 1 0,-2 1-11,-1 2 0,-6 4 0,2-3 51,-3 1 0,0 3 0,1 8 0,2 3-37,-2 3 1,3 7 0,0 1-43,2 0 0,1 5 0,4-4 0,1 3 0,2-3-96,1-3 0,10 1 1,0-2-1,4-2 51,4-4 1,1-5-1,2-5 1,1 0 9,3 0 1,-3-1-1,3-3 1,-3-6 98,-1-5 0,3 0 1,-2-5-1,-4 1 70,-3 0 1,-2 4 0,-6-3 0,-2 1-11,0 1 1,-7-1-1,1 5 21,-6-1 0,-4 2 0,-5 3 1,-2 4 12,-2 2 0,2 2 1,-4 2-145,0 2 0,4 3 1,-2 5-1,1 2 1,1 1-28,1 2 0,-2 3 0,8-2 0,1 0-55,1 0 0,4 3 1,1-5-1,0 0-7,0-3 0,6-2 0,2-2 0,4-5 7,5-3 1,-3-1-1,2 0 1,-2-1-1,0-5 120,2-6 0,-2-1 0,2-4 64,-2-1 0,-3-2 1,-1-4-1,-2-1-58,2 0 1,-3 0 0,0-1 0,0-2 3,-1-1 0,-1-9 0,1 2-46,0 2 1,-2-6 0,-4 5 0,0 2 118,0 1 1,0 9-1,0 6 1,-1 5 0,-3 4 5,-5 4 0,0 8 0,-1 5 0,2 8-54,-2 8 0,5 1 0,-1 7 0,2 0 0,0 0-58,1 0 0,3 0 1,4 3-47,4-3 0,2 2 0,1-5 0,-1 0 0,2 1-209,2-4 0,-3-5 0,6-4 164,-4-4 0,0 0 0,-1-10 0,1-1 0,-1-2 24,0-1 1,1-1 116,-1-4 0,1-1 0,-2-7 0,-2-1 0,-2-1 0,0-1 0,-2 0 0,1 3-111,-3 0 1,0 1 48,1 0 1,-2 5 1,7 2 1,-7 10-1,4 4 1,-2 5-22,0 3 0,6 3 0,-2-3 0,3-2 0,2-1-213,-1-2 0,2 1 0,1-1-68,1 0 1,5-5 276,-4-3 0,5-8 0,-3-3 0</inkml:trace>
  <inkml:trace contextRef="#ctx0" brushRef="#br0" timeOffset="76244">19931 6697 8355,'-6'-7'-295,"3"2"-634,-5 5 370,5 0 1,-2 7 488,5 5 0,0 6 0,0 7 0</inkml:trace>
  <inkml:trace contextRef="#ctx0" brushRef="#br0" timeOffset="76703">20216 6908 7877,'-4'-12'0,"-2"1"-12,-1 2 0,3 4 0,-4 5 0,0 1 0,-1 3 0,2 5 299,2 2 0,-3 2 1,2 3-1,1 2-275,-1 1 1,2-3 0,4 4 0,0-2-226,0-3 1,6-1 0,3-2 0,5-1-171,2-3 1,7-2 0,-3-6 0,2-2 171,-1-2 1,2-3 0,-2-6 0,1-4 197,-1-4 0,2-2 0,-4-2 0,2-1 18,0-3 0,-6 1 0,1-3 1,-2-1 102,-1 0 1,-5 1-1,-1-4 89,-2 2 0,-1 6 0,-4-2 0,0 4 0,-1 4 232,-3 5 0,-2 6 1,-3 3-182,1 2 0,1 6 1,-2 9-1,5 5-146,3 5 0,1 4 1,0 2-1,0 3-155,0 4 0,0 0 0,0 2 1,0 0 39,0 0 1,4-2 0,0 0 0,0-4-325,2-3 1,-3-1 0,3-2-1,1-2-1262,0-4 1395,-4-9 0,8 3 0,-4-4 0</inkml:trace>
  <inkml:trace contextRef="#ctx0" brushRef="#br0" timeOffset="76880">20389 6846 9014,'13'-19'0,"1"4"0,2 4 0,5 2 0,4 1 0,2 0 0,4 1 0,-1 0 0,2 2-1075,-1-1 523,-3 2 1,8 4 0,-5 0 0</inkml:trace>
  <inkml:trace contextRef="#ctx0" brushRef="#br0" timeOffset="77230">21518 6586 8355,'11'-33'430,"-3"-1"1,-1 8-250,-3 2 1,3 0 0,4 6 0,-1 0 372,-2 0 1,-4 3-50,5 7 1,-7 5-394,3 11 1,-4 3 0,-1 13 0,0 2 162,0 0 1,0 6-1,0 1-377,0 3 1,0 1-1,0-1 1,0-2-192,0-1 1,0 0-1,-1 3 1,-2-3 0,-1-4-272,1-3 1,1-2 0,2-2 0,0-3-101,0-1 1,0-1 0,0-5 289,0 1 0,0-7 0,0 0 1</inkml:trace>
  <inkml:trace contextRef="#ctx0" brushRef="#br0" timeOffset="77547">21382 6908 8687,'-7'1'300,"4"4"1,4 3-1,5 3 177,1 1 0,-3 1 0,4-1 1,2 2-1,1 1-376,1 2 0,1 3 0,-1-2 0,0 0-316,1 0 0,-5-1 0,0-5 0,2 0 27,1 1 0,1-6 0,1-3 1,-1-3 55,1-1 1,0 0-1,3-1 15,0-3 1,1-5 0,-5-6-1,0-3 1,2-1 100,3-3 1,-3-1 0,4-2 0,-2 0-62,1 0 0,0 2 1,-1 1-1,-1 2-361,-4 2 1,1 6-267,-3 4 1,-4-1 0,1-3 0</inkml:trace>
  <inkml:trace contextRef="#ctx0" brushRef="#br0" timeOffset="77712">22225 7082 8355,'0'-31'0,"1"8"0,4 9-656,1 7 1,7 13 0,-1 1 0</inkml:trace>
  <inkml:trace contextRef="#ctx0" brushRef="#br0" timeOffset="91005">1401 9438 8355,'5'-18'-330,"-1"-1"1,-2-2 0,0 1-1,-2-1 1,0 0 785,0 1 0,0 3 0,-2-2 0,-2 1 0,-4 3 0,-3 2 0,-1 4 1,-2 2-96,-3 1 0,2 2 0,-5 7 0,-3 4 1,0 8-1,-2 6-260,0 5 0,2 12 1,1 4-1,3 5 1,1 2-1,3 2 1,1 3-1,3 1-272,3-3 0,2 5 0,9-10 0,5-2-226,9-1 1,6-8 0,6-7 0,4-5-246,3-8 0,7-1 0,3-12 1,4-4-80,0-6 0,5-8 390,-10-2 0,6-11 0,-7 2 1</inkml:trace>
  <inkml:trace contextRef="#ctx0" brushRef="#br0" timeOffset="91361">1848 9091 8355,'-12'-6'2985,"-1"0"-2925,6-1 1,2 7 0,5 9-1,0 6 1,1 6 170,3 3 1,3 6 0,4 3 0,-1 4-392,-2 4 0,-5-1 0,1 6 0,-1-1-289,1-1 1,-3 3 0,3-5-1,-2-2 10,-2-2 1,4-5 0,0-1 0,-1-2-268,-2-2 0,3-3 396,0-5 1,6 4 0,-3-5 0</inkml:trace>
  <inkml:trace contextRef="#ctx0" brushRef="#br0" timeOffset="91978">2369 9612 8355,'0'-13'129,"0"1"1,0 0 0,0-1 296,0 1 1,-4 4 0,-2 1-157,-1 1 0,-1 1 0,-4 2-246,-1-1 0,-3 1 0,-1 6 1,2 2-34,1 2 1,-2 3 0,-2 5 0,0 3 10,0 1 0,1-2 1,6 2-1,2 0-285,0 1 1,7-5 0,-2 3 22,2 0 1,8-6 0,2 0-1,3-6 70,1-5 1,5-1-1,1-1 1,0-3 86,0-5 1,-2-2 0,-3-2 0,-2-3 103,-3 0 0,2-2 0,-6 3 89,-2-2 1,0 1 0,-2 3 0,0 1 263,0 0 1,0 3 57,0 1-413,0 5 0,0-1 0,0 8 0,1 6 0,3 4-90,5 2 1,-2 1 0,1-5 0,1 1-215,2-1 0,2-1 1,-1-1-1,1-3 94,-1-2 0,5 3 1,-1-4-1,-1-1-84,-1-1 0,4-8 0,1-1 0</inkml:trace>
  <inkml:trace contextRef="#ctx0" brushRef="#br0" timeOffset="91979">2567 9537 9880,'0'13'169,"0"-1"0,4-2 0,1 1-250,-3 3 0,5 1 0,1-3 1,3 1-1,1-1-878,-4 0 1,3 1 375,-3-1 0,9 1 0,2-1 0</inkml:trace>
  <inkml:trace contextRef="#ctx0" brushRef="#br0" timeOffset="92144">2654 9364 7874,'0'-13'-714,"0"6"1,0 2 0</inkml:trace>
  <inkml:trace contextRef="#ctx0" brushRef="#br0" timeOffset="92982">2964 9599 8572,'-8'-12'0,"1"0"1461,1-1-1238,2 6-194,10 2 1,-3 3-1,5 0 1,2-2 0,-1 2-1,1 4 1,-3 3-1,-2 2-156,-2 3 1,3 1 0,-2 1 0,-2 2 3,0 2 1,2-2-1,0 3 1,-1-4-34,-2 0 0,-1-1 0,2 1-215,2-1 0,-2-1 314,7-3 0,-5-4 80,4-8 0,-5-3 0,1-5-18,-3 0 0,1-5 0,1 1 0,2 0 22,2 3 1,-4 0 0,2 2 0,-1 2 0,2 2-16,1 1 1,-3 1 0,4 2-71,2-1 1,-1 1-1,1 7 1,-3 4-19,-2 3 1,5 2-1,-3-1 1,0 1-97,-3-1 0,2 0 1,-1 1-7,2-1 0,-3-1 1,4-2 178,2-5 1,-3-3 0,1-1 87,2 0 0,1-5 0,1-5 0,-1-4 109,-2-2 1,2-1-1,-3 5 14,3-1 1,1 1-138,1-1 0,-2 4-43,-3 5 0,-1 5 1,-4 11-1,1 1-264,-2-1 0,1 5 0,0-1 1,2-1-248,2-1 0,0-1 254,2-1 0,7 0 0,-2 1 0</inkml:trace>
  <inkml:trace contextRef="#ctx0" brushRef="#br0" timeOffset="92983">3820 9426 8355,'-1'-13'844,"-4"1"-1623,4 5 0,-4 3 0,5 8 15,0 4 673,0 3 0,5 7 0,2 2 0</inkml:trace>
  <inkml:trace contextRef="#ctx0" brushRef="#br0" timeOffset="92984">3808 9711 8355,'0'12'1576,"0"-5"1,1-1-1771,3-6 1,-1 1-1154,5 3 0,0 3 0,5 6 1</inkml:trace>
  <inkml:trace contextRef="#ctx0" brushRef="#br0" timeOffset="93523">1476 10480 8355,'7'-12'51,"0"-1"0,-3 2 0,4 3 1,3 4-1,3 2 0,2 2 122,5 0 0,4 0 0,4 0 0,5 0 0,8 0 1,7 0-1,10 0 94,10 0 0,3-4 0,12-1 0,6-2 0,3-3-256,1-1 1,-40 5-1,0 0 1,43-7-1,-46 7 1,-1 0-262,2 0 1,-1 0 0,1-2 0,0 0 0,46-5 0,-9 2-241,-6 0 0,2 1 0,-12 0 0,-4 3 0,-8 2-310,-10 2 1,-17-2 799,-5 0 0,-3-4 0,-6 2 0</inkml:trace>
  <inkml:trace contextRef="#ctx0" brushRef="#br0" timeOffset="93830">1401 10691 8355,'-15'-4'-10,"4"-2"0,6 1 0,6-1 0,7 3 0,8 2 0,6 1 0,5 0 0,8 0 0,5-1 0,6-3 0,7-3 0,7-2 0,7 1 0,6 0 0,1 0 0,5-1 0,1 0 0,4-1 0,-2 0 0,1 2 0,-3-2 0,1-1 0,-2-1 0,-1 0 0,-1-1 0,2 1-106,-2-1 0,-7 2 1,-3 2-1,-4 0 0,-4 1-261,-5 1 1,0-2 0,-10 5 0,-1 1 99,-6 1 277,0 2 0,-11-5 0,4-2 0</inkml:trace>
  <inkml:trace contextRef="#ctx0" brushRef="#br0" timeOffset="94062">4006 10393 8355,'0'-12'-874,"0"5"0,0 1 1</inkml:trace>
  <inkml:trace contextRef="#ctx0" brushRef="#br0" timeOffset="96195">6908 9289 8355,'0'-16'213,"0"-1"0,0 1-83,0 3 6,0 6 1,0 5 0,0 9 0,0 6 0,0 7 0,0 6 0,0 6 0,0 5 0,-1 4 8,-3 5 1,-2 5-1,-4 2 1,2 1 0,-1 4-315,-3 0 1,0-3 0,0 3 0,-1 0 0,1-3-203,-1-6 0,1-5 1,0-6-1,-1-2-209,1-3 0,4-4 0,1-9 311,1-3 1,2-9 0,4-2 0</inkml:trace>
  <inkml:trace contextRef="#ctx0" brushRef="#br0" timeOffset="96535">7305 9091 8355,'0'-12'254,"0"-1"1,0 8-1,0 6-183,0 10 0,0 3 0,-1 8 0,-2 4 113,-1 6 0,-5 12 0,4 4 0,-1 2 0,1 3 0,1 3 0,0 3 0,-2 0-294,-1-1 0,3 3 0,-3-5-255,2 1 0,-4-1 0,4-5 0,-2-1 41,-3-6 0,3-6 0,1-5 1,-1-5-1,1-5-109,1-2 0,-10-6 0,1 3 1</inkml:trace>
  <inkml:trace contextRef="#ctx0" brushRef="#br0" timeOffset="96943">6573 9699 8335,'0'-20'0,"3"5"0,5 6-83,9 4 0,9 4 0,4 1 0,2 0 0,4 0 235,4 0 0,5-4 0,9-2 0,4-1-179,3-2 1,5-2-1,0-2 1,-4 2-257,-7 3 1,-4-2 0,-14 6 0,-7 2-108,-6 0 0,-1 2 0,-3 0 1</inkml:trace>
  <inkml:trace contextRef="#ctx0" brushRef="#br0" timeOffset="96944">6784 9860 9391,'1'-11'-18,"4"3"1,3 2 0,8 6 0,5-1-149,2-3 0,5 2 0,4-3 1,6-1 247,5-2 1,7-7 0,5-2 0,0 2 0,1 1 0,-2 2-939,-3-1 1,2-4-1,-9-3 1</inkml:trace>
  <inkml:trace contextRef="#ctx0" brushRef="#br0" timeOffset="97817">8012 9699 8355,'-7'-13'-68,"3"1"1,3-1 0,1 1 0,0 0 357,0-1 1,0 1 0,1-1 13,3 1 1,-1 4-1,5 1 1,2 1-211,1 4 1,1-4 0,1 3 62,-1 5 1,-4 3-1,0 8-252,2-1 1,-3 2 0,0 2 0,0 5-119,0 2 1,-3 1-1,4-2 1,0-3-1,-1-1-316,-3-3 1,2 3 446,-2-1 1,0-5-1,-2-5 121,2-1 0,-3-4 0,3-6 1,-2-4-30,-2-3 1,0-2 0,0 0 0,0-4 37,0-4 0,4-1 0,1 2 0,1 2 0,1 1-23,-1 1 1,3-1 0,3 6-46,1 3 1,-1-2 0,0 6 0,1 1 0,-1 2 10,1 1 0,-5 6-3,0 2 0,-1 4 0,3 3 0,-3 3-111,-2 2 1,3-1 0,-4 3 0,1-3 0,-1-1 30,0-3 1,1-1-1,-2-2 1,3-1-41,1-2 1,-3-4 148,4-5 1,-1-5 0,2-4 0,-2-2 0,0-1 88,0 0 0,-3-2 0,5-1-101,0-2 0,2-4 0,0 5 1,-1 1-1,-2 2-60,2 5 0,1-2 58,1 6 1,-4 0-85,1 4 0,-1 7 0,3 4 0,-1 4 118,-2 0 0,-4-1 1,3-1-1,0-1-73,0 0 0,1-1 0,4-1 1,1-3-76,-1-1 0,1-2 0,-1-4 1,0-2 35,1-2 0,-2 1 1,-3-5 78,-4-2 1,2-1 0,-2-1 0,-1 0 0,-2-1 95,-1 1 0,0-5 0,1 1-27,4 1 0,-4 1 1,3 1-1,-1 2 1,0 2 134,1 0 1,1 7-141,-1-2 1,-1 8-1,4 4 1,-1 4 58,-4 5 1,4-2 0,-1 6 0,1-1-290,-1 0 0,5 2 1,-2-6-1,2-1 1,0-1-1238,-2-1 1248,0-1 1,4-5-1,1-2 1</inkml:trace>
  <inkml:trace contextRef="#ctx0" brushRef="#br0" timeOffset="97978">8917 9277 8355,'-16'-11'-32,"-1"4"1,3 7-1,5 8 1,5 6-1,2 4 1,2 1-577,0 3 0,0 2 0,0 1 0</inkml:trace>
  <inkml:trace contextRef="#ctx0" brushRef="#br0" timeOffset="98330">9165 9550 8355,'0'-19'134,"-4"1"0,0 5 0,1 1 0,2-1 0,1 1 0,0 0 1361,0-1-1530,0 6 0,-1-2 0,-4 6 0,-3 4 0,-3 6 0,0 4-117,3 2 0,-3 3 0,3 2-53,-3 1 0,4-2 1,2 2-1,4-1-19,1-3 1,1-1-1,4-2 1,4 1-1,5-1-62,3 1 1,3-2 0,-2-2 0,0-2 153,0-1 1,3 2-1,-3-4 1,-2 0 127,-2 2 0,0-4 0,-10 7 79,-1 0 1,-8-2 0,-3 2 0,-4-1-10,-5-1 0,-1 4 0,-4-4 0,3 0-32,1-3 0,2 1 0,3-1-688,1-1 490,5-7 1,1-3 0,6-5 0</inkml:trace>
  <inkml:trace contextRef="#ctx0" brushRef="#br0" timeOffset="99221">9500 9116 8355,'0'-13'0,"0"1"1480,0 0-1083,0-1 1,0 8-202,0 5 1,2 6-1,2 11 1,4 4-1,3 4 1,1 3 0,1 6-250,-1 1 1,-4 8 0,-1 1 0,-1 2-1,-3-2-567,-2-2 1,0 0 0,2-4 0,1 1 102,-1-2 1,-2-2-1,-1-11 1,0 0 149,0-3 0,-5-4 0,-2-4 1</inkml:trace>
  <inkml:trace contextRef="#ctx0" brushRef="#br0" timeOffset="99222">9463 9513 8355,'0'-13'-499,"0"1"0,1 1 0,5 1 833,6 2 1,6 5 0,7-2 0,0 0-795,0 1 1,4-4 73,-1 4 0,7 0 0,-3 4 0</inkml:trace>
  <inkml:trace contextRef="#ctx0" brushRef="#br0" timeOffset="99223">10058 9550 8355,'-4'-13'520,"-1"2"126,-2 3 0,4-3 1,-1 3-242,2-3 0,1 0 0,-2 1 1,-2 3-267,-2 2 0,-1 1 0,-5 4-368,1 0 1,-5 5 0,-1 5-1,1 4-130,-1 2 0,-3 5 1,4-3-1,2 1 76,1 3 0,2 1 0,1 1-54,3-3 0,2 1 0,6-6 0,0-1 109,0-1 1,6-3-1,3-3 1,7-4-1,3-2 110,0-2 0,5-7 1,-4-4-1,2-4 172,-1 0 0,1-3 1,-5 1-1,-4 1 243,-3-2 1,1 4 0,-4-3-99,0 4 1,-2 4-84,-5 1 0,0 7 0,0 1-55,0 7 0,0 4 0,0 1 0,0 2-160,0 2 1,0-2 0,2 4-259,2 0 0,3-4 0,5 2 0,1-3 0,0-4 111,4 0 0,2-7 0,6 4 0</inkml:trace>
  <inkml:trace contextRef="#ctx0" brushRef="#br0" timeOffset="100051">10344 9165 8355,'-13'-19'439,"5"3"0,2 9 0,4 8 0,4 10-310,4 8 0,2 5 0,3 2 0,-1 3 0,-3 4 0,0 4 0,-2 3 1,1 1-1,-4-1-435,0-1 0,2-6 1,0-1-1,-1-2-17,-2-2 0,-1-2 0,0-3 1,0-2-164,0-5 0,0-2 104,0-1 0,2-6 0,0-5 139,2-4 0,5-5 0,-4-6 204,2 1 1,-3-5 0,5-1 0,-1-1 47,-1-3 0,4 3 0,-3-2 0,3 0 0,1 2 128,1 3 1,-1 2 0,-1 1 0,-1 2 181,-2 3 1,-4 3-93,5 5 0,-7 1 1,1 3-1,-6 4-59,-5 3 1,0 3 0,-3 1 0,-3 3-15,0 2 1,5-4-1,2 5 1,0-1-82,0 0 1,4 2-1,-1-6 1,4-1-88,4-1 1,4-3 0,8-2-130,0-5 0,5 1 0,-3-1 1,2-1-1,4-3-128,-1-4 0,9-3 1,-7-7-1,1-1 103,0-1 1,-5-5 0,-1 3-1,1-1 102,-2-3 1,-1 2 0,-7 1-1,-2 0 320,-5-1 0,-3 5 0,-2-1-87,-3 2 1,-3 7-1,-6 3 1,1 3-7,-1 1 0,2 1 0,2 4 1,2 7-98,1 3 0,-2 5 1,4-2-1,1 2-48,2 2 1,2-3 0,3 0-142,5-1 1,2 0 0,1-3 0,0 0-32,1-4 1,3 0 0,2-7-1,2-1 1,0-3 142,0-4 1,3-3 0,-4-5-1,2-1 140,0 1 0,-6-5 1,1 0-1,-2-1-26,-2 0 1,-3-3 0,-2 3 0,-2 0-140,-2 0 1,-2-2 0,-1 2 0,0 0-151,0 0 1,0-3-1,0 5 126,0 1 1,0 8 21,0 7 0,-4 5 0,0 8 0,1 0 253,2 4 0,1-2 1,0 6-134,0 1 1,1-3-1,3 0 1,5 1-1,2-2-139,1-1 1,2 0 0,1-5 0,2 1 46,-2-1 0,-3-4 0,-2-1 0,-3 0-43,-2 0 1,-2-3-1,-7 5 1,-4-1-210,-3-1 1,-3 0 0,-3-5-168,-3 2 1,-4 6 0,-1-3 0</inkml:trace>
  <inkml:trace contextRef="#ctx0" brushRef="#br0" timeOffset="101205">12365 9451 8355,'0'-13'0,"-1"2"134,-3 3 0,2-3 0,-2 3 0,3-3 20,1-2 0,1 6 0,3 3 0,5 3 0,2 1 0,1 0 0,0 3 0,2 3-141,3 7 0,-5 7 0,2 1 1,-5 3-95,1 0 1,-4 5 0,-1 0-1,-1-3-40,0-3 1,1-1 0,-5-5-1,0 1-1,0 0 1,1-5 93,3-5 1,-3-7-1,4-1 1,-3-7-16,2-4 0,-2-5 1,2-2-84,-3-1 0,4 2 0,0-4-19,2-1 1,-3 0 0,4 0 0,2 3 119,1 1 0,1 2 0,1 3 0,1 2 0,1 3-19,1 4 0,5 2 0,-5 2 0,1 2 110,1 2 1,-4 7 0,2 7 0,-2 1-159,-2 3 1,1-3 0,-2 1-1,-2-1 49,0 0 1,-5-3 0,3 0 0,-2-2-9,-2-2 95,-2 1 1,1-6-1,1-5 1,1-4 0,0-7 46,1-2 1,-3-3 0,3-1-66,1-1 1,-4-5-1,7 3-52,0-1 1,-2-2 0,2-4 0,0 2 0,2 1 10,2 1 0,-1 10 0,0-1 1,1 2 9,-1 3 1,1 2-1,-1 6 1,0 3 51,1 5 0,-2 6 0,-1 3 0,-2 1 2,1 3 1,1 1 0,0 2 0,-2 0-73,2 0 1,1-5-1,1 0 1,0-2-1,2-5 14,3-3 0,-3 0 1,2-6-97,-2-1 1,2-3 0,1-4 0,-2-5 71,-1-2 0,2-1 1,1-2 113,-2-2 0,-1 0 1,-2-4-1,1-2 1,-2-2 14,-3-1 1,3 1 0,-4-1-118,0 0 1,-2 2-1,-5 2 1,0 4 0,0 4 10,0 0 1,-5 5-1,-3 1 1,-3 3 9,-2 5 0,1 3 1,-1 7-1,1 2 0,0 3-3,-1 2 0,2 6 0,1-4-59,2 4 0,4-1 0,-3-1 0,2-2 0,2-3 1,2-1 0,1-3-14,0 0 1,1-2 0,3-3 0,4-4 0,3-2-50,2-2 0,-1-2 160,1-2 1,-1-3 0,0-5 0,1-1 0,-1 1-40,1 0 1,-5-1 0,-1 1 0,0-1 74,-1 1 1,-3 4 0,1-1 317,-2 0 1,2 2-281,0-1 1,2 5-1,-4 0 1,4 6-145,1 5 0,-3 3 0,4 2 1,2-1 102,1 0 0,1 1 1,2-1-824,2 1 0,-2-1 412,3 0 0,2 1 0,0-1 0</inkml:trace>
  <inkml:trace contextRef="#ctx0" brushRef="#br0" timeOffset="101885">13816 9426 8355,'6'-18'-480,"1"4"0,0-8 573,-3 6 1,1-1 0,-1 5 288,-1-1 1,-7 6 0,-4 3-1,-3 3-97,-2 1 0,-1 4-179,-2 0 1,2 6 0,-2-1 0,2 5 0,3 3 0,1-1 176,2 2 1,1 0-460,-1 3 0,-2 2 0,6-4 0,1 2 0,2-2-231,1-1 0,1-1 0,3-5 180,5 1 1,3-6 0,3-3-1,2-4 127,-2-4 1,3-3 0,-2-7 0,1-3 101,1-3 0,-4-4 0,2-2 1,-2-2-1,-2-2 162,1-2 0,-5-1 0,-1-4-163,-2 0 0,1 3 0,-3-2-87,1-3 0,0-1 1,-4 4-1,0 2 89,0 1 1,0 7-1,-2-1 1,-2 8-1,-4 5 218,-3 7 0,3 7 0,-1 7-18,0 6 1,-1 13 0,2 3-1,2 5-36,1 4 1,4 3 0,-4 2 0,4 1-103,1 3 0,6 4 1,2-2-1,3-5-253,1-4 1,2-4 0,1-3 0,3-5-174,1-6 1,2-6 0,4-7-1,0-5 393,-1-3 0,-3-6 1,0-5-1,-1-5 73,0-6 1,2-2 0,-6-2 0,-2 1 0,-3 2-34,-3 2 0,-3-1-103,3-4 1,-5 5 0,1 0 0,-4 2 0,-3 3 0,-3 3-138,0 3 1,-3 4 0,-3 5 250,-1 0 0,2 7 0,2 5 0,1 6 41,-2 1 1,4 9 0,2-3 0,3 1-92,1 0 1,5-1-1,4 0 1,3-2-236,5-2 0,2-5 0,6-6 0,1-3-428,3-2 0,8 0 0,7-5 0</inkml:trace>
  <inkml:trace contextRef="#ctx0" brushRef="#br0" timeOffset="102423">15044 9079 8355,'-5'-25'0,"-4"0"0,4 4 700,1 1-495,2 4 0,2 7 0,0 13-100,0 11 1,0 7 0,2 6-108,2 5 1,-3 0 0,3 10-1,-1-2-102,1 0 1,-2 1-1,2-5 1,-3-1-14,-1-3 1,0 0 0,0-7-1,0-4-179,0-3 0,0-2 48,0-5 247,0-5 1,4-7 0,2-8 0,-1-3 0,2-2-23,0 1 0,5-5 0,5 0 0,-1-1 0,2 0 46,3 3 1,1 1-1,0 3-17,-1 2 0,-1 0 1,4 5-1,-3 2-34,-5 5 0,-3 4 1,-4 7-1,-2 1-80,-1 1 1,-4 6 0,-7-2 0,-6 0 41,-4 1 1,-7-4-1,1 2-3,-3-1 0,1-3 0,1-5 1,3-3-1,1-2-358,3-2 177,1-2 1,7-6-1,1-2 1</inkml:trace>
  <inkml:trace contextRef="#ctx0" brushRef="#br0" timeOffset="102959">15491 9339 8355,'6'-12'568,"-3"1"-518,-6 2 0,1 0-1,-7 4 0,7 7 0,-2 6 0,2 3-56,2 2 0,2 3 0,0 1 0,4-1 0,1 1 0,2 1 0,2 0 0,0 1-234,-2 0 0,2-4 0,-3 0 0,3-4 0,3-4 0,1-1 0,1-3 0,0-3 24,-3-5 1,-2-1 0,-1-7 0,-3 1 271,-2-1 0,4 1 0,-5-2 0,-1-1 40,-2-1 1,0-2 0,2 2-1,1 0-29,-1 1 0,0 1 226,1 2 0,-1 5 0,4 4-108,-2 6 1,5 4 0,-3 6 0,1 5-42,0 7 1,-5 1 0,1 7 0,-1 0-94,1-1 0,-3 8 0,3-1 1,-2 2-113,-2 2 0,-4 6 0,-2-2 0,-1-1-118,-2-2 1,-4 1 0,-2-3 0,-3-2-71,-1-2 1,2-8 0,-2-3-1,1-8 73,3-5 0,1-1-196,2-8 1,5-3 0,3-6 290,2-4 0,8-14 0,1-4 1</inkml:trace>
  <inkml:trace contextRef="#ctx0" brushRef="#br0" timeOffset="104051">16470 9103 7778,'-4'-12'0,"0"2"-4,1 6 0,2 6 1,1 11-1,0 5 0,0 6 1,0 3-1,0 2 422,0 1 0,1-2 0,2 5 1,1 0-642,-1-1 1,0 2 0,-1-5 0,3-1-341,-3-2 0,0-1 0,-2-2 284,0-2 1,-6-3 0,-1-6 0</inkml:trace>
  <inkml:trace contextRef="#ctx0" brushRef="#br0" timeOffset="104052">16334 9339 8355,'3'-7'-305,"5"3"1,0 3-1,10 1 1,-1 0 240,-1 0 0,6 0 0,-1-2 1,1-1-1,0-2 0,-1-2 1,1-3-1,0-1-81,-2-1 0,0 0 1,-7-2 121,0-3 0,2 2 0,-8-6 0,0-1 0,-2-1 13,1-2 1,-5 4-1,3 2 1,-2 1 522,-2 3 0,-2 3-262,-2 3 0,-3 5 0,-4 10 1,3 6 1,3 6 0,5 7 0,0 0-183,0 0 1,0 5 0,1 2 0,2 2-169,1 3 1,5-8-1,-2 6 1,2-5-15,-1-1 1,0-4-1,3-6 1,-1-1-145,-2-3 1,0-3 0,5-3 178,-1-5 1,-4-3 0,-1-2 0,0-2 5,0-1 0,-4-6 0,1 2 0,-1-3 101,1-1 0,-3-2 0,5-1 1,-2-2-38,0 2 0,4 0 1,-2 0-1,1-2 14,2 2 1,-2 5 126,2 2 0,-5 7 0,3 2 67,-2 10 0,-1 1 1,-4 6-1,2-1-143,2-1 1,-3 5-1,5-4 1,-2-1-12,0 2 1,1-5 0,0 0-66,3-3 0,3-6 0,1 3 0,1-2 0,-1-2-12,0-1 0,1-7 1,1 0-1,1-2-208,1-3 0,-1-1 1,-5-1 176,-2 0 0,-4-1 0,3 1 0,-1-1 0,-3 1 23,-2 0 0,-1-1 0,0 1 282,0-1-149,0 6 0,0 3 0,0 8 0,0 5-18,0 2 1,0 5 0,1 1 0,2-1-16,1 2 1,5-4-1,-4 3-131,2-4 0,-3 0 0,4-2 0,2-2 0,1-2 34,1-1 1,1-2-1,-1-4 65,1 0 1,-1-1-1,0-4 1,1-3 0,-1-3 17,1-1 0,-1-1 0,0 1 1,1 0-52,-1-1 0,-1 1 0,-1-1 1,-2 1-43,2 0 0,-3-1 1,1 1-1,2 1 16,1 2 1,-3 4 0,0 5 0,2 0 20,1 0 0,-3 1 1,0 3-1,1 5 0,-1 3 220,0 5 1,-4 1-143,5 2 0,-2 4 0,1-5 0,-4 2 0,-3-2-16,-1-1 1,0-2 0,0-3 0,-1-2-360,-3-3 1,-4 2-678,-9-6 577,3 0 0,-9-4 0,3 0 0</inkml:trace>
  <inkml:trace contextRef="#ctx0" brushRef="#br0" timeOffset="104228">17252 9029 8355,'5'-12'-352,"2"5"-216,5 2 1,6 10 0,2 2 0</inkml:trace>
  <inkml:trace contextRef="#ctx0" brushRef="#br0" timeOffset="104724">18616 9339 8355,'7'-21'0,"-3"2"-76,-3 1 1,3 2 0,1 3 164,-3 1 1,0-1 0,-4 2 0,-2 3-42,-4 4 1,-3 3 0,-1 2-1,-1 3 1,1 6 0,-2 3-1,-1 5 1,-2 2-3,2 2 0,5 1 1,2 1-1,0-2-161,1-2 1,-3-3-1,6 2 1,1-1-710,2-3 675,1-1 0,6-7 0,2-3 0,3-4 56,1-4 0,1 1 0,-1-5 0,1-2 96,-1-1 1,0-3 0,-1-1 105,-2-1 1,0 3 0,-3 5-1,-1-2 123,1-1 0,-1 4 87,-1 3 0,-1 7 0,5 3 1,1 1-339,-2 2 1,4 2 0,-3 2 0,4-1-602,5 0 1,-3-1 0,4-1 284,-1-2 1,3-5 0,5 3 0</inkml:trace>
  <inkml:trace contextRef="#ctx0" brushRef="#br0" timeOffset="104952">18938 8892 8355,'-8'-19'196,"0"3"1,4 3 0,-3 6 0,1 7 0,4 9 0,0 7 0,2 8-39,0 3 1,0 5 0,2 0-1,0 5 1,4 1-288,1 1 1,-3 2 0,3 2 0,0-2-88,0-2 1,-3 1-1,3-7-475,-2 3 1,3-5-1,-4-3 301,-1-6 0,4 2 0,0-5 0</inkml:trace>
  <inkml:trace contextRef="#ctx0" brushRef="#br0" timeOffset="105414">19298 9302 8355,'6'-13'20,"-5"0"1,2-3 0,-5 0 0,-3 2-1,-3 4 1,-5 6 0,-2 3 0,-2 1-1,1 1 228,-1 3 0,-3 3 0,2 6 0,0 1 0,0 1-253,3 1 1,2 5-1,4-3 1,2 0-72,1 0 1,2 2-1,6-3 1,2-3-73,4-5 0,3 1 0,3-6 0,1-1-70,1-2 0,1-1 0,-5 0 0,1-1 181,-1-3 1,1 1 0,-2-7 0,-2-2 107,0-3 1,-5-2 0,3 3 0,-2-1-69,-2-1 0,-2-1 0,-1 5 365,0-1 0,0 5 0,-1 1-109,-3 2 1,2 6-1,-2 9 1,3 3-241,1 4 1,5 9-1,2 0 1,2 5-48,-1 3 0,0 2 0,4 1 1,1 0-25,-1 1 1,-3 3 0,-1 0 0,0-1-23,-1-1 1,-2 1-1,-5-2 1,0-3 43,0-3 0,-5-4 0,-3-4 0,-3-3 174,-2-5 0,-5-3 0,-4-4-218,-5-1 0,-1-5 0,-4 1 0,1-2 0,0-2 48,1 0-959,-4 0 0,8-6 0,-5-1 0</inkml:trace>
  <inkml:trace contextRef="#ctx0" brushRef="#br0" timeOffset="113573">20315 9079 8697,'1'-12'0,"2"3"0,3 1 0,1-2 429,2-1 0,1 3-224,-2-1 0,2 5 1,-5-3-1,1 3 0,-2 6 1,-5 4-279,-6 6 0,-4 0 0,-3 2 0,-3 1 0,-5 3 1,-4 1-1,-3 3 0,0 2 0,0-1 0,-1-1 1,0-3-571,-1-1 0,4 3 536,6-5 1,0 1 45,9-5 0,5-5 1,14-3-1,7-2 239,4-2 0,4 0 1,5 0-1,2 0-189,-1 0 1,1 4-1,-3 1 1,-3 2-252,1 3 1,-6 1 0,-2 1 0,-3 1-10,-5-1 1,2 1 0,-6-1-62,-2 0 1,0 1 0,-2-1 0</inkml:trace>
  <inkml:trace contextRef="#ctx0" brushRef="#br0" timeOffset="113859">19943 9599 8355,'0'-6'925,"5"0"-919,4 6 0,2 0 1,3 0-1,2 0 0,5 0 1,2 0-1,3 0 1,2 1-531,1 4 0,5 0-114,-1 3 1,-2 9 0,-1-3 0</inkml:trace>
  <inkml:trace contextRef="#ctx0" brushRef="#br0" timeOffset="115244">21555 9438 8355,'-7'-8'167,"3"0"0,3 4-104,1-5 0,0 5 0,1-3 0,2 0-75,1 0 0,6-2 0,-2-6 0,2-3 0,-1-2 0,0-2 1,-1-5-1,4-3-4,1-2 0,-1-1 0,0-6 0,0 1-50,-4 0 1,1-3 0,-4 5 0,-3-2 11,0 2 0,-2 0 0,-2 7 0,0 3 191,-3 4 1,-4 5-1,1 9 1,-4 4-41,0 2 1,1 9 0,1 7 5,2 10 0,1 6 1,-1 7-1,2 2 0,2 2 44,0 4 1,0 5-1,4 2 1,0 1-178,0-5 0,7 2 0,4-6 1,4-2-129,0-4 1,5-2 0,0-9 0,4-3-104,1-7 0,-1-8 1,1-5-1,0-4-247,0-4 1,-5-5-1,0-6 1,-2-3 332,-3-1 0,-1-7 0,-2-6 1</inkml:trace>
  <inkml:trace contextRef="#ctx0" brushRef="#br0" timeOffset="116099">22051 9302 8355,'-5'-9'512,"-3"1"1,-3-1-16,-2-2 1,6 1-1,3 6-416,3 8 1,2 6 0,2 3-1,1 4-324,-1 4 1,-2 1 0,-1 0 0,0-3 40,0-1 0,0-2 0,0-3 0,0-1 21,0 1 0,2-7 1,2-1 87,4-4 0,3-2 1,1-4 52,1-3 1,-1-7-1,1-3 1,-2 0-55,-3 0 0,2-4 0,-6 3 0,-2-2-114,0 1 0,-2 0 0,0-2 1,-2 3-28,-2 1 1,-3 2-1,-5 3 235,0 1 1,3 1 0,1 2 0,-2 5 38,-1 3 0,4 2 0,3 3 72,3 5 1,2 2-1,3 0 1,5-2-110,2 0 0,7-1 1,2 4-1,4 1-36,1-1 0,4-5 1,1-3-1,2-2 13,2-2 0,-2 0 1,1-2-1,1-2 218,2-4 1,-4-3-1,-3-2 1,-5 1-23,-3 0 1,0 3 0,-7 2 0,-5 0-220,-2 1 0,1 1 5,-3-3 0,-7 5 1,-7-1-1,-5 3 157,-3 1 0,-1 1 0,3 2 0,-3 3 1,0 2 0,0 6 1,-2-1-1,3 7 1,2-1-23,1 0 1,7 2-1,3 4 1,3-2-224,1-2 1,1 1 0,3-6 0,5-2-32,2-4 1,5 0-1,2-6 1,0-2 56,0 0 0,3-8 1,-5-2-1,-1-3-16,-1-1 0,-2-2 1,-1-1-1,-1-2 108,-2 2 0,-5-3 0,1 1 101,-2 2 0,-2-3 1,0 2-1,0 1 212,0 1 0,-2 7-227,-2 3 0,3 4 0,-3 4 1,2 6 25,2 5 1,2 4-1,0 7 1,4 2-179,1 1 0,5 5 0,5-1 0,-1 5-26,2 3 0,0-5 0,4 4 0,-3 1 47,-1 2 1,-1 1 0,-6 3-1,-1-3-117,-2-1 1,-5-2 0,1-5 0,-4-3 41,-4-4 1,-5-4 0,-6-5 113,-1-3 0,-6-5 0,1-4 0,-3-3 0,0-5 0,-1-5 103,0-3 0,4-3 1,2-3-132,1-2 0,2-2 0,5-4 0,2 1-72,5-1-262,3-1 1,1-2-1,0 0 1</inkml:trace>
  <inkml:trace contextRef="#ctx0" brushRef="#br0" timeOffset="116549">23341 9116 8355,'0'-18'-180,"0"4"1,4-4 638,0 6 0,2 5-284,-2 3 1,-2 4 0,2 4 0,-3 4-37,-1 3 0,4 3 1,0 1-155,-1 2 0,-2 3 1,-1-2-1,0 0 0,0 0-28,0-3 0,0-1 0,2-2 27,2 1 0,-3-1 19,3 1 0,-2-8 0,-2-5 0,0-5 1,0-8-48,0 1 0,4-2 0,1-1 1,1-3-105,-1-1 1,5 2 0,-2-4-1,3 1 1,2 0-1,-1 4 0,1 2 0,-1 3 54,0 3 0,1 2 0,-1 6 158,1 0 1,-1 3 0,0 4 0,1 7 0,-2 4 52,-3 4 0,2 3 0,-6 2 1,0 2-219,2-1 0,-5 2 0,4-1 1,0-3-765,-1-4 372,5 1 1,4-9 0,6 4 0</inkml:trace>
  <inkml:trace contextRef="#ctx0" brushRef="#br0" timeOffset="220121">7032 10567 6301,'-12'-6'0,"-1"-1"0,1 1 0,0 1 0,-1 4 0,1 1 0,-1 0 0,1 0 0,0 0 0,-1 0 0,1 0 177,-1 0 0,1 0 0,2-1-48,6-4 1,5 4 0,13-3-1,3 3 1,3 2 0,5 2-1,6 1 1,6-1 26,7-2 0,7-1-123,7 0 1,7 0 0,12 0 0,3-1 9,1-4 1,6 3 0,6-7 0,3 1-49,0 1 0,-42 2 0,1-1 1,-3 3-1,1-1 0,0 0 1,1 0-68,1 0 1,0 0 0,1 0 0,0 0 0,2-2 0,0-1 34,2 1 1,0 0 0,-2 0 0,1-1 0,-1 1 0,1-1 0,-1-1 0,0 0 0,-1 0 0,0 0-33,-2 0 0,0 1 0,0 1 1,-1 2-1,45-3 0,-5 2-96,-4 2 1,-9-3-1,-4 2 1,-7 2-35,-8 0 1,-5 2 0,-10 0 0,-5 0 56,-4 0 1,-14 0 0,0 0 141,-5 0 0,-4 4 0,-4 0 0,2-1 0,2-1 0</inkml:trace>
  <inkml:trace contextRef="#ctx0" brushRef="#br0" timeOffset="220515">7280 10579 8355,'13'-5'-338,"0"-4"0,4-2 0,5-1-109,6 0 0,3 3 0,6 2 714,1 2 0,8-3 0,7 2 0,5-1-150,5-2 0,3 2 1,0 0-1,3 0-13,0 0 1,6 3-1,-2-3 1,4 2-41,0 2 1,4 0 0,1 0 0,2-1-97,2 1 1,-1 2-1,5 1 1,-1 0-104,-3 0 1,1-4-1,0-2 1,0-1 26,0-2 1,-2 2 0,-2-1 0,-5-1 18,-2 2 0,-6-4 1,-1 3 6,-1-3 1,-3-1-1,-7-1 1,-5 2-1,-3 3-71,-5 4 1,-7-2 50,-9 2 0,-3 0 0,-1 4 0</inkml:trace>
  <inkml:trace contextRef="#ctx0" brushRef="#br0" timeOffset="257667">14908 5866 7738,'20'0'0,"1"-1"0,1-2 0,1-2 0,4-1 0,2-1 0,4 2-637,2-1 0,7-2 635,-1 4 0,9-4 1,-2 2-1,2 1 1,2-1-1,-1 2 1,1 0-1,-1 0-47,-1 1 1,2 1 0,-8 2 0,0 0 0,-4 0-71,-5 0 0,1 0 0,-5 0 0</inkml:trace>
  <inkml:trace contextRef="#ctx0" brushRef="#br0" timeOffset="257861">15156 5842 8355,'-6'-2'-283,"6"-2"1,6 3 0,7-4 0,4 3 0,6-1 0,9-1 0,9 1 0,8 2 191,4 1 0,9-6 0,7-1 0</inkml:trace>
  <inkml:trace contextRef="#ctx0" brushRef="#br0" timeOffset="267088">1811 12154 8000,'-2'-11'0,"0"4"0,-4 7 220,-1 7 0,3 4 1,-3 3-1,0 1 1,2 3-474,-1 1 1,-2 3-1,4 7 271,1 5 1,-2-3 0,-1 2 0,-1 3 36,-2 4 0,2-5 0,-2 2 1,0-1-1,-2-2-52,-2-1 1,2-3 0,2-6 0,2-4-435,1-3 284,-3-9 1,7-8 0,-2-9-1,3-7 28,1-4 1,0-4 0,1-3 72,3-6 0,-1 0 1,4-10-1,0-1 31,0-6 1,1 3-1,3-4 1,-1 2-1,-2 2 217,1-1 1,3 6 0,0 4-1,0 6 69,1 6 1,-2 4-1,-2 11 1,0 3-83,0 3 0,-2 5 0,0 6 0,0 6 20,0 8 1,-3 3 0,4 3 0,2 2-84,1 1 1,1 9 0,1 0 0,-1 0-313,1 1 1,-1 2 0,0 0 0,1-1-220,-1-1 1,5-7-1,-1-3 1,-2-3-494,-4-1 0,1-5 600,-3 1 0,3-6 0,1 3 1</inkml:trace>
  <inkml:trace contextRef="#ctx0" brushRef="#br0" timeOffset="267986">1798 12526 8355,'4'-8'0,"2"1"0,-1 0-1008,1 0 1,4 3 704,-2-4 0,3 4 308,1-4 1,1-1 0,-2-3-1,-3 0 41,-4-1 1,-2 1 0,-2-1 137,0 1 0,0 0 0,0-1 1,-2 1 148,-2-1 0,-3 2 1,-5 2-1,-1 2-83,1 1 1,0 2-1,-1 6 1,1 0-149,-1 2 1,1 6-1,0-2 1,-1 3 8,1 2 1,3 1 0,3 1 0,0 3-142,3 1 1,3-3-1,3 5 1,3 0-140,0-2 0,3-1 1,3-6 39,1 1 0,0-2 0,2-3 0,2-4 0,0-2 0,-1-2 130,1 0 0,-1-6 1,-3-2 53,-1-3 1,0-6 0,1-1 0,-2 0 17,-3 0 1,2-2 0,-5 2 0,1 0 86,-1 0 1,-1 2 0,-5 3 0,-3 2-165,-4 3 0,-1 2-29,-3 6 1,-2 6 0,-7 3 0,5 5 25,2 3 1,2 5-1,-1-1 1,2 1 30,3-2 1,3 2 0,5-4-127,0 2 1,1-5 0,3 0-1,4-4-73,3-3 1,2-5-1,1 1 1,1-3 88,1-1 0,2-4 0,-3-1 0,2-2 1,-3-3 33,-5-1 1,1-1-1,-6-1 90,-1 1 0,-3 4 0,-4 1 0,-5 1 28,-2 4 0,-1 0 1,0 2-1,-1 0-42,1 0 0,-1 6 0,1 2 0,0 3-199,-1 1 0,6 1 1,3-1-1,3 1 1,2-1-257,3 0 1,9 1 0,6-1 0</inkml:trace>
  <inkml:trace contextRef="#ctx0" brushRef="#br0" timeOffset="272817">5593 8186 7738,'0'-13'0,"0"1"0,0-1 0,0 1-376,0 0 0,0-1 0,-1 1 0,-3-1 0,-4 2 491,-3 3 1,2 3 0,1 5-67,-2 0 0,-1 0 0,-1 1 1,0 3-1,-1 4 0,1 3 1,-2 2 93,-2-1 1,2 1-1,-3 0 1,3 2-73,2 2 1,0 5-1,-1-1 1,2 2-34,3 2 0,-2 1 1,5 2-1,-1 1-60,1-2 1,1 1-1,4-1 1,0 2-10,0-1 1,0 2 0,0 0 0,0 2 1,0 3 0,0-4 0,0 2 0,0 2 7,0 1 1,0 1 0,0 0 36,0 0 0,4 0 1,0 1-1,-1-1-56,-2 0 1,-1 2 0,0 1 0,-1 2 0,-2 2-18,-1 3 1,-5 0 0,4 0 0,-1-4 47,1-5 0,-3 5 0,2-8 0,-1-2 65,-2-2 0,-1 2 1,0-4-1,2 0 27,-2 2 0,-1-5 1,-1 4-1,1-1-46,3 0 0,-3 8 0,2-2 0,-2-1-63,-1 2 1,4-3 0,-1 3 0,1 1-54,1-3 1,-2 4 0,3-5-51,-1 3 0,4 1 0,-2 0 1,1-1 61,0-3 1,-2 3-1,3-5 1,-1 1 0,2-2 77,0 1 0,-2-5 1,-1 3-1,-1-3 44,0-1 0,1 0 0,2-2 0,-2-1 17,-2-1 0,4-1 0,-2 5 0,0-1 97,1-4 1,-4 8 0,2-3 0,1 2-57,-1 4 1,-2-1-1,3 4 1,-1-1-30,1 2 0,-1 1 0,3 1 1,-1-1-60,2-3 1,-4 3 0,2-5 0,1 2-101,2 0 1,1-5 0,0 1-105,0-3 1,0-1 0,0-2 0,0-1 0,0-2-904,0-2 977,0-2 1,-6-3 0,-1-1 0</inkml:trace>
  <inkml:trace contextRef="#ctx0" brushRef="#br0" timeOffset="273051">4775 11522 8243,'0'-6'-429,"1"6"392,3 7 0,-1 0 0,5 3 1,1 2-1,-1 3 0,0 0 0,2-1 1,1-1-1,1-2 52,1-3 1,-1 2 0,1-5 0,-1 1 0,0-1 0,1-2 0,-1-3-175,1-4 1,-1-3-1,0-6 1,1 0-623,-1-4 669,1-2 1,4-6 0,3 0 0</inkml:trace>
  <inkml:trace contextRef="#ctx0" brushRef="#br0" timeOffset="274168">2964 12650 8355,'0'-19'0,"0"3"1,0 2 0,0 1 0,0 1 0,2 1 0,2 3 0,3 5 199,-1 6 1,4 4 0,-6 6-1,-1 4 1,0 4 0,0 3-1,1 5-226,-2 4 1,0 3-1,-4 1 1,0 1-1,-2-1 1,1-1 0,0-2-1,0-2-327,-1-2 0,0-1 0,4-6 0,0 0 0,0-4-1174,0-1 992,0-7 535,5-6 0,2-5 0,6 0 0</inkml:trace>
  <inkml:trace contextRef="#ctx0" brushRef="#br0" timeOffset="274491">3249 12551 8355,'0'-12'-144,"0"5"0,0 7 0,0 10 0,0 5 454,0 5 1,2 4 0,1 2-1,1 2-301,-2 0 0,4 7 0,-1-2 0,1 1 0,-1 2 0,0-1 0,-1-1 1,0-4-433,-1-2 1,2-3 0,-1-2 0,-1-2 4,-2-5 0,-1 4 0,0-1 1</inkml:trace>
  <inkml:trace contextRef="#ctx0" brushRef="#br0" timeOffset="275421">3063 12911 9219,'6'-11'-171,"2"3"0,5 3 0,2 4 0,3 1 0,1 0 1,3 0-1,1 0 0,2 0 0,1 0-316,3 0 0,3 0 0,5 0 1</inkml:trace>
  <inkml:trace contextRef="#ctx0" brushRef="#br0" timeOffset="275422">3597 12923 8355,'-2'-12'0,"-2"-1"391,3 1 0,-5 4 0,6-1-271,0 0 1,0 2 556,0-1-690,0 5 1,-1 3-1,-2 8 20,-1 3 1,-2 3 0,4 1 0,-4 3 0,1 1-35,-1 3 0,-2-2 0,4-1 1,1 0-170,2 1 0,1-5 1,0 3-188,0 0 1,0-5 0,1 3 192,3-7 0,-1-3 1,5-8-1,2-2 104,1-4 1,1-9 0,1-2 0,-2-2 23,-3 1 0,3-1 0,-4-2 0,0 1 46,-3 1 0,1 6 1,0-2 85,-3 3 1,0 2-1,-2 0 249,0-1 0,0 5-118,0 0 1,0 6-144,0 2 1,5 6 0,3 6-131,3 1 0,1-5 1,-3-1-1,-1-2-37,2-2 1,1 3 0,2-2-1,-1-2 63,0 0 0,1-2 0,-1 0-15,1 0 0,-5 0 0,-1 1 111,-2 3 0,-1-1 0,-4 5 0,0 2 72,0 1 1,0 1 0,0 1 0,0-1-57,0 1 1,0-1 0,0 0-1,0 1-12,0-1 1,2-5 0,2-3 0,4-2-50,3-2 0,2 0 0,-1 0 0,0 0-147,1 0 0,-1-6 1,-1-2-1,-1-3 68,-2-2 0,0 0 1,5-2-1,-2-2 48,-3 2 1,2 1 0,-6 2 208,-1-1 1,-1 2-64,2 3 0,-2 4-36,2 8 1,-3 3 0,-1 5 0,0 1 0,2-1-57,2 0 1,-1 1-1,5-1 1,2-1-105,1-2 1,1 0 0,0-5 0,1-1-14,-1-2 0,1-1 0,-1-1 52,0-3 0,-1-3 0,-2-5 0,-5-1-1,-3 1 0,-1-1 0,0 1 0,0 0-57,0-1 0,0-3 0,0-1 1,0 2-315,0 1 0,-1 3 0,-2 2 211,-1 0 0,0 1 0,4-4 0</inkml:trace>
  <inkml:trace contextRef="#ctx0" brushRef="#br0" timeOffset="275600">5122 12787 8355,'-23'-2'-656,"2"-2"1,-2 3 0,3-5 0</inkml:trace>
  <inkml:trace contextRef="#ctx0" brushRef="#br0" timeOffset="276241">5073 12551 8986,'-2'-32'0,"-1"5"0,-1 5 289,2 5 1,0 6-1,4 7 1,0 8-279,2 6 0,5 8 1,-4 4-1,2 4-6,3 3 0,-3 5 0,0 0 1,-2 1-62,-2 3 0,0-1 0,-1 0 0,2-1-399,-1-3 1,-1 1 0,-2-5 0,0-1-59,0-2 0,-2-3 1,-1-2-385,-1-4 897,0-9 0,-1 3 0,-2-4 0</inkml:trace>
  <inkml:trace contextRef="#ctx0" brushRef="#br0" timeOffset="276242">4936 12799 8355,'-12'0'60,"5"0"0,3 0 0,9 0 1,8 0 202,6 0 0,6 0 1,4 0-291,4 0 1,4-1 0,3-2 0,1-2 0,-2-1-1,-3 1 1,-5 2 0,0 1 0,-5 4-333,-4 2 1,-4-1 0,-6 5 0,-1 2 276,-2 1 0,-4 1 0,-5 0 0,0 1 328,0-1 0,-5 5 1,-4-1-1,0 1 55,0 1 0,0-4 0,5 2 0,1-2-76,1-2 1,4-1 0,2-2 0,4-5-361,3-3 0,7-1 0,3 0 0,1-1-221,-1-3 1,1-5 0,-6-6 166,-1-1 1,-1-1 0,-3 3-1,-3-1 1,-4-3 4,-2-1 1,-2 4 0,-3-3 0,-4 1-60,-5 1 1,-3 3 0,1 6 0,-1 2 117,-2 2 1,-5-4 0,3 0 0</inkml:trace>
  <inkml:trace contextRef="#ctx0" brushRef="#br0" timeOffset="278026">6288 12787 8243,'-17'-13'0,"1"1"0,2 0-584,4-1 1202,5 6-189,5-4 1,0 11 0,0 0-497,0 7 0,5 4 1,4 2-1,0 0-76,0 4 0,0-3 1,-5 4-48,-1 0 0,3-5 0,-2 4 0,0-3-154,2-2 1,0-1 127,7-3 1,-1-2 0,1-8 214,-1-2 1,-1-3 0,-1-5 0,-3 0 26,-2-1 0,3 1 0,-2-1 0,-1 1 33,1 0 0,2-1 1,-4 1 218,-1-1-110,-2 7 1,-1 1-1,0 10 1,0 3-88,0 3 1,0 1 0,0 1-42,0-1 0,6 0 0,1 1 0,2-1 0,2-1-40,3-2 0,3 0 0,-2-5 0,3-1-370,1-2 1,-4-1 0,3-1-1,-1-2 216,-1-1 1,1-5-1,-5 0 1,-1-2 118,-2-1 1,2-5 0,-5 1 0,1 1 33,-3 1 0,-2 1 0,-2 1 0,0 0 269,0-1 0,0 5 0,-2 1 282,-2 2 0,-1 2 0,-3 7-270,3 4 1,4 5 0,1 3-190,0 5 1,6 8-1,0 4 1,3 4 0,-1 3-19,2 1 1,-3 6 0,-1-3 0,1 0-456,0-2 0,0-1 0,3-2 0,-3-5 283,-2-2 0,3-3 0,-3-6 0,-3-2-56,0-5 1,-2-6 13,0-2 1,-2-6 0,-2-2 0,-4-9-35,-3-6 0,0-4 1,1-7-1,3-3 136,2-4 0,1-9 0,4-3 1,0-3 105,0-2 1,5-4 0,3 2 0,3 4 115,2 5 1,-1 6-1,1 5 1,-1 7-72,0 7 0,5 6 0,0 2 0,-2 3 196,-2 2 0,0 1 0,-1 5-273,1 3 1,-2 3-1,-3 6 1,-4-1-301,-2 0 0,-2 1 1,-2-1-1,-2 2-42,-4 3 1,-3-4 0,-2 4-79,1-3 0,-1-3 219,1-3 1,0-3 0,-1-5 0</inkml:trace>
  <inkml:trace contextRef="#ctx0" brushRef="#br0" timeOffset="278027">7280 12712 8355,'0'-12'1274,"0"0"0,-5-1-1240,-4 1 1,-2 5-1,-1 3 1,0 2 82,-1 2 1,1 0 0,-1 2 0,1 1-176,0 1 1,-2 9 0,-1 0 0,-2 2-122,2 3 0,5-4 1,2 4-1,0-2-18,1 1 0,1 1 0,6-3-318,0 1 0,2-1 1,2-6 326,4-5 1,3-4 0,3-4 0,0-5 158,-2-2 1,7-5 0,-6-2 0,1-1 85,-1-3 0,0-3 0,-2-3 0,-2-2-14,0-2 0,-2 3 0,2-2 0,-2 0 90,-1 4 0,-2-4 0,-4 1 0,0 1 2,0 3 0,0 0 0,0 9 0,-6 6 0,-1 10 0,-1 6-75,0 8 1,4 9 0,-3 3 0,1 5-140,4 2 1,0 3 0,2-1 0,0 1-53,0 3 0,6-3 1,2 0-1,3-3-224,1-2 0,6-3 0,3-5 0,2-4 150,2-4 1,0 0-1,0-10 1,0-1 155,-1-2 0,-3-6 0,-2-4 0,-1-2 150,-3-1 1,-1-6 0,-1-1 0,-2-2 168,-3 0 1,-3 6 0,-5-3 0,0 2 22,0-1 1,0 1 0,-1 5 0,-3 1-161,-4 2 0,1 5 0,-2-1 1,0 3-68,-2 1 0,-2 5 0,1 5 0,0 5-83,-1 6 0,5-2 1,1 2-1,2 1-371,2 1 0,1-2 0,2-2 0,0-1 63,0-3 1,2-3 0,1-2 0,2-3 156,2-2 1,1 0-1,5-7 248,-1-2 0,-1-3 0,-1-4 1,-3 2-5,-2 0 1,3 1-1,-4-4 155,-1-1 1,-1 5 0,-2 0 373,0-2-462,0 5 1,0 5 0,0 8-194,0 3 1,5 1-1,3-1 1,3-1-264,2-2 1,3-5 0,2 1 0,2-3-244,2-1 1,0 0 475,-2 0 1,4-5-1,-5-2 1</inkml:trace>
  <inkml:trace contextRef="#ctx0" brushRef="#br0" timeOffset="278028">7801 12452 8355,'0'-37'-228,"0"5"1,0 2 0,0 6 804,0 4 0,-1 6 0,-2 8-221,-1 5 1,0 4-1,4 11 1,0 1-116,0 1 1,0 10-1,0 1 1,0 3-168,0 4 1,4-1-1,1 3 1,1 3-341,-1-1 0,1 0 0,-3-4 0,2-2-183,2-2 0,-3-1 0,4-6 229,2-2 0,1-3 0,1-7 0,1-3 1,-1-4-101,1-2 1,-1-2-1,2-2 1,0-3-250,-2-7 1,3-1 459,-7-3 0,4-4 0,0 1 1</inkml:trace>
  <inkml:trace contextRef="#ctx0" brushRef="#br0" timeOffset="278208">7689 12588 8355,'6'-12'-171,"2"1"1,9 1-1,5 3 1,4 1-1,4-1 1,2-2-230,2 2 1,2-4-1,2 5 1</inkml:trace>
  <inkml:trace contextRef="#ctx0" brushRef="#br0" timeOffset="278509">8124 12774 9878,'1'-11'0,"3"2"0,4 0 0,3 1 0,2 0 0,-2 0-228,-3-2 0,3 0 0,-4 1 0,1 0 0,-1 0-294,-1-2 0,-2-2 0,-4 1 1,0 0 362,0-1 1,0 5-1,-2 1 228,-2 2 1,-3 0 0,-6 7 15,-4 2 1,-1 7 0,-3 7 0,6 0 264,6 0 0,3 4 1,6-3-1,0 2-341,0-1 1,6-3 0,3 2-1,6-2-710,6-6 268,3 1 0,0-10 0,1 3 1</inkml:trace>
  <inkml:trace contextRef="#ctx0" brushRef="#br0" timeOffset="279085">8930 12712 8355,'0'-18'0,"0"5"231,0-4 0,1 9 1,2 5-216,1 6 1,0 0 0,-4 6-1,0 4 36,0 2 1,0 6 0,0-4 0,0 1-299,0 0 1,0 3-1,0-5 1,0 1 106,0 1 1,0-8-1,1 1 1,4-5-20,3-3 0,-1-1 0,1-2 0,2-2-64,1-2 0,1-3 0,1-5 0,-2-1 148,-3 1 0,3-2 0,-4-1 0,1-1 340,0 0 0,-4 3 1,3 0 58,-1 1 0,-1 1-113,-1 3 1,-2 3 0,2 10 0,-1 1-54,1 1 0,-3 4 0,5-2 1,-2 2-377,0 1 0,6 0 0,-3 1 0,1-1 109,0 1 0,0-5 0,5-1 0,-1-2 57,1-2 0,-1-2 1,2-1-1,1 0-52,1 0 0,1-5 0,-5-3 0,1-3-28,-1-2 0,-1 5 0,-3 0 0,-3-2 16,-4-1 0,-2-1 0,-4-1 0,-1 1 93,-1-1 0,-6 1 1,2 1-86,-4 3 1,3-3 106,3 2 0,1-2 0,-4-1 0</inkml:trace>
  <inkml:trace contextRef="#ctx0" brushRef="#br0" timeOffset="279318">9475 12316 8355,'-4'-13'475,"-1"1"1,-1-1 0,1 4-1,2 6 6,2 11 1,6 9 0,2 8-524,0-1 1,7 7 0,-5 2 0,1 1-137,1-1 1,-4 7-1,0-3 1,-2 1-407,-2-4 1,3 1 0,-2-7 0,-2 0-660,0-2 863,-2-6 1,-6 3 0,-1-4 0</inkml:trace>
  <inkml:trace contextRef="#ctx0" brushRef="#br0" timeOffset="279591">9438 12626 8355,'0'-13'428,"0"1"1,6 1-330,2 2 0,3 3 1,3 3-1,1-3 6,1-1 0,7 5 1,-3-2-1,4 2-1179,0 2 0,1 0 0,0 0 0</inkml:trace>
  <inkml:trace contextRef="#ctx0" brushRef="#br0" timeOffset="280083">9909 12551 8355,'13'-16'0,"-1"-1"0,1 2-319,-1 1 1,0 3 76,1 3 0,-6-3 446,-3 3 1,-4 2-1,-4 2-13,-4 3 1,-4 2 0,-1 3-1,-2 3-99,-2 0 0,2 4 1,5-3-91,2 3 1,1 2 0,-1-1-1,4 0-78,2 1 0,4-5 1,0 0-1,4 2-92,1 1 0,-3 1 0,4 1 0,2-1 0,1 1-170,1-1 1,1 0 270,-1 1 1,0-1 0,1-1 327,-1-3 0,-5 4-210,-3-4 0,-8-1 1,-4 0-1,-3-1-10,-2 1 1,-3-3-1,-1 3 1,2-1-994,1-3 679,2-2 1,0-1-1,-1 0 1</inkml:trace>
  <inkml:trace contextRef="#ctx0" brushRef="#br0" timeOffset="280331">10356 12440 8355,'-11'-13'165,"1"2"0,3 1 0,2 2 0,2-1 0,2-2 0,2 0 0,3 1 334,5 2 0,2 5 0,1-1-376,0 2 1,5 2 0,-1 2 0,0 2-486,-3 4 0,0 3 0,-1 2 0,-1-1 174,-3 0 0,2 1 0,-6 1 0,-1 1-353,-2 1 0,-1 6 0,-1-2 0,-3 0 190,-4 1 0,-9 0 0,-2 3 0</inkml:trace>
  <inkml:trace contextRef="#ctx0" brushRef="#br0" timeOffset="280582">10381 12836 8355,'0'13'1346,"5"-6"0,4-3 37,2-3-3057,-5-1 0,0 0 0,-6 0 0</inkml:trace>
  <inkml:trace contextRef="#ctx0" brushRef="#br0" timeOffset="281168">4328 13680 8355,'-17'-20'277,"1"4"-756,-4 8 1,5 1 0,-2 4 0,3-1 323,2 1 0,5 0 0,3-1 0,4-3 0,5-1 1,6 1 559,4 2 1,9 1 0,1 4 0,6 0-206,5 0 0,8 0 1,6 0-1,8 0-215,7 0 1,13 0 0,10 0 0,7-2 33,-43 0 1,1 0-1,2-1 1,2-1 0,5-2-1,1 0 1,0 0-1,1-1-101,-1 1 1,2 0 0,7 0-1,2 0 1,2-1 0,0 1-1,3 0 1,2 0 98,-2 0 0,1-1 1,3-1-1,0 0 1,-3-1-1,1 1 1,1 1-1,0-1-73,1 1 0,1 0 1,0 1-1,0 0 1,3 0-1,0 0 1,-1 0-1,0 1 68,-1 0 0,-1 1 0,1-1 0,0-1 0,-4 3 0,0-1 0,-2 1 0,-1-1-118,-2 2 0,0 0 1,1 0-1,-1-1 1,-6 1-1,-1 0 1,-3 0-1,-1 1 5,-2 0 1,-2 1 0,-4-2 0,-1-1 0,0 1 0,-2 0 0,46-1-580,-12 2 680,-12-4 0,-3-1 0,-6-5 0,-2-1 0,-4-3 0</inkml:trace>
  <inkml:trace contextRef="#ctx0" brushRef="#br0" timeOffset="307521">11733 12340 8504,'0'-12'0,"-2"1"0,-1 4 0,-1 8 0,2 10 109,0 9 0,2 3 0,0 3-159,0 3 0,0-1 0,0 4 0,0-2 1,0-1-1,0 0 0,0-2 0,2-2 0,0-4 1,2-3-1,-1-3 0,0-1-575,1-2 0,-2-5 0,3-2 1</inkml:trace>
  <inkml:trace contextRef="#ctx0" brushRef="#br0" timeOffset="308299">11497 12229 8355,'-7'-20'-70,"3"4"1,9 2 0,6 2 0,6 1-69,2 2 1,2 3-1,5 3 1,3-1-144,4 1 1,-1 1 0,0 4 0,-2 2 111,-3 4 1,0 9 0,-3 2 0</inkml:trace>
  <inkml:trace contextRef="#ctx0" brushRef="#br0" timeOffset="308300">11621 12675 9346,'17'0'-144,"-1"0"1,6 0 0,-1 0 0,4-1-399,4-3 1,2 1-1,6-4 188,1 2 1,-7-5-1,0 3 1</inkml:trace>
  <inkml:trace contextRef="#ctx0" brushRef="#br0" timeOffset="308301">12067 12216 8355,'-5'-12'450,"4"-6"1,-5 4-400,6-2 0,1 7 0,4 7 45,3 4 0,-1 7 0,1 7 0,0 6 0,1 6 0,-3 6 0,0 8-110,-3 7 1,2 8-1,-1 7 1,-1 3 0,-3-3 0,-4 0 1,1-2-1,-4 0 1,2-2-198,2-2 0,2-8 0,1-9 0,0-4 16,0-3 0,1-6 0,2-7 196,1-4 0,6-9 0,-4-5 1,1-6 46,-2-5 1,0-9 0,-1-4 0,0-2-27,2-2 1,-5-1-1,3-1 1,-2-4-6,-2 0 0,-4 2 0,-2-3 0,1 2-36,-1 2 0,-2 2 1,2 1-1,1 2-25,-1 2 1,2 3 0,4 6-145,0-1 0,1 2 0,4 3-1452,3 4 1443,3 2 0,1 2 0,1 0 0</inkml:trace>
  <inkml:trace contextRef="#ctx0" brushRef="#br0" timeOffset="308662">12836 12464 8355,'0'-19'405,"0"3"0,0 2 1,-1 1-1,-3 2 185,-4 3 1,-3 3-730,-2 5 0,1 4 0,-1 1 0,1 2 0,0 3 1,-1 1-1,1 3 0,-1 1-229,1 1 1,4 1-1,1-5 1,1 1-57,4-1 0,0 0 1,4-1 249,2-2 1,3-4 0,5-5 169,0 0 0,1-1 1,1-3-1,1-5 1,1-3-8,-1-5 0,-1 4 0,-1-4 1,-2 3 549,-3 2 1,2 0 0,-5 1-51,2 2 1,-3 4-501,4 5 1,-4 5 0,3 4 0,0 2-247,0 1 0,1 0 0,6 1 1,1-1-374,2 1 0,5-1 0,-3 0 0</inkml:trace>
  <inkml:trace contextRef="#ctx0" brushRef="#br0" timeOffset="310675">13444 12477 7309,'-11'1'0,"1"3"0,2 5-394,-1 2 0,3 1 0,1 0 1</inkml:trace>
  <inkml:trace contextRef="#ctx0" brushRef="#br0" timeOffset="310676">13593 12415 8355,'-7'-20'286,"-4"-3"0,10 9 0,-3-4-167,2 0 1,2 5 226,0-4 1,2 9-295,2 4 0,3 9 0,5 8 0,0 6 0,-1 6 1,-1 4-1,-3 5 0,-2 5 0,0 3-185,0 3 1,-4-6 0,4 4 0,-4-3-191,-1-3 1,1 2-1,2-10 1,1-2-68,-1 0 1,-2-4 0,-1-2 0,0-5 39,0-2 1,-1-6 0,-3-1 246,-4-1 0,-3-8 0,0-7 1,1-5 146,2-3 0,-1-9 0,-2 0 0,2-4 129,0-5 1,7-6 0,-2-6-34,2-5 0,2-1 0,2-3 1,2 1-1,4 4 48,3 4 1,1 8 0,2 9 0,1 4 226,2 6 1,1 7-1,-3 4 1,1 5-285,0 3 0,2 11 0,-2 3 1,-2 4-381,-5 1 0,1 4 0,-6-1 1,-1 2 107,-2 2 1,-1-2 0,0-1-1,0-2-292,0-3 0,-5 4 0,-3-6 0,-3-2-115,-2-4 0,1-6 548,-1 1 0,1-2 0,0-2 0</inkml:trace>
  <inkml:trace contextRef="#ctx0" brushRef="#br0" timeOffset="310677">13915 12390 8355,'-12'0'0,"0"0"752,-1 0 1,2 5-722,3 4 0,2-2 0,8 0 0,2-1-81,4 1 1,5-4 0,2 1 0,3-2 0,1-4 0,3-2 0,1-4 0,1-3-7,-3-2 1,1-3 0,-6-1-1,-1 1-297,-1-2 1,-3 4 0,-3-2 0,-4 2 265,-2 1 1,-4 1-1,-2 1 1,-4 3 120,-3 3 1,-3 0 0,-1 1 0,-1 1 11,0 2 1,7 6-1,1 3 1,-1 5-62,2 3 1,2 0-1,5 3 1,0 0-80,0 0 1,5 1 0,4 2 0,2-3-116,1-1 1,0-1 0,1-5 71,-1 0 0,5-5 1,-1-3-1,-1-2 0,1-2 61,0 0 0,-2 0 1,3-2-1,-4-2 206,0-4 1,-2-3-1,-2-3 1,0-1-26,0-2 0,2 1 0,0 4 0,-1-2 129,-2-3 1,-1 8 0,3-4-1,-2 2-151,2 0 0,-3 3 0,1 1-64,1 1 1,3 2-1,-1 6 1,-2 0 22,-1 3 1,-5 6 0,3 0-1,-2 4-104,0 0 1,0 0 0,-4 0 102,0 2 0,0-1 0,1-3 0,2-1 5,1 1 1,6-2 0,-2-3-63,3-4 0,2-3 1,-1-1-1,1-1-33,-1-3 1,0-3-1,1-5 1,-1-1-45,1 1 1,-5-5 0,0 1 0,0-1 16,-1-1 1,0 4-1,-4-3 1,1 0 69,-1 0 0,-2 1 1,-1 4 147,0-1 0,-1 6-44,-3 3 0,1 4-79,-5 4 1,5 3 0,-1 6-1,2-1 1,2 2-16,0 2 0,2-2 0,2 3 0,4-4-39,3 0 0,2-5 0,-1 0 0,0 2 52,1 1 1,-1-3-1,1 0-16,-1 2 1,-1 1 6,-3 2 0,-2-5 0,-8-1 0,-2 0-170,-4-1 0,-3-1 0,-1 2-484,-1-2 1,5-1 525,0-4 1,5 0-1,-3 0 1</inkml:trace>
  <inkml:trace contextRef="#ctx0" brushRef="#br0" timeOffset="310678">14895 12266 8355,'0'-12'552,"0"-1"1,0 5-390,0 0 0,-1 6 0,-2 2 0,-2 8 1,-1 6-1,1 4 0,0 0-51,0 0 1,2 4 0,-4-3 0,2 2-131,2 0 1,2-6-1,1 1 1,0-2-375,0-1 0,1-2 0,3-3 233,4-4 1,-1-3 0,2-1-1,-1-1 134,-1-3 1,4-3 0,-4-7 0,0-1-26,-3-2 1,1-3-1,-1 2 1,-1 0-25,-2 0 1,-1-3-1,0 5 1,-1 1-295,-3 1 0,1 2 1,-5 0-90,-2 4 0,-1 3 0,0 6 363,3 3 0,-3 3 0,4 6 0</inkml:trace>
  <inkml:trace contextRef="#ctx0" brushRef="#br0" timeOffset="310679">15081 12303 8355,'7'-12'242,"-1"3"-447,-6 1 538,0 5 0,1-1-317,3 8 0,-2 3 0,3 6 0,-1-1 0,0 2 0,-1 1 0,-2 2 0,-1-2 0,2-1-212,2-2 1,-3 0 0,5-1 0,-2-1-52,0-2 0,6-5 219,-2 1 0,3-4 1,1-4-1,-1-4 39,-2-3 0,2-2 0,-4 1 0,1 0 1,0-1 0,0-3 0,4-1 0,-3 3 232,-1 5 0,-3-1-261,3 6 1,-1 1 0,2 7-192,0 5 1,-5 3 0,4 3-1,0 3-238,-1 1 0,4 2 0,-4 4 1</inkml:trace>
  <inkml:trace contextRef="#ctx0" brushRef="#br0" timeOffset="311203">16135 12204 8355,'0'-12'-323,"0"5"1,-4 2 0,0 10 0,0 3 425,-1 3 0,3 1 0,-2 1 0,3 0-27,1 4 1,0-3-1,0 4 1,0-2-1,0 1 1,0-2-1,1-1-100,3-2 0,-1-4 0,5-1 0,2-1 28,1-3 0,1-2 0,-1-2 0,-1-2-50,-2-1 0,0-6 0,5 2 0,-1-3 56,1-2 1,-5 0 0,0-3 0,0 0 9,-1 1 0,3 1 0,-6 2 0,0 0 71,2 4 1,-3-3-66,5 3 1,-4 2-1,3 4-31,-2 4 1,5 5 0,-2 6 0,2-1 21,-2 1 1,3 0-1,-3 2-31,3 2 1,1 1 0,-4-3 0,-4 2 0,-3-2 6,-1-1 0,0-2 0,0 0 0,-1-1-206,-3-2 0,-3 0 0,-6-5 1,1-1-161,0-1 1,-6-2-1,-2 0 1</inkml:trace>
  <inkml:trace contextRef="#ctx0" brushRef="#br0" timeOffset="311379">16259 11919 8355,'-12'-13'457,"0"1"0,6 5 1,6 4-1457,7 6 1,10 4 0,2 5 0</inkml:trace>
  <inkml:trace contextRef="#ctx0" brushRef="#br0" timeOffset="312557">17227 12241 8624,'0'-12'48,"1"5"0,2 1 0,3 2 0,0 0 0,4 1 32,1 2 0,-3-3-98,1 0 1,-1-6 0,4 2-29,1-3 1,-6-2-247,-3 1 1,-3 4-1,-2 1 1,-3 1 101,-5 3 0,-2 2 0,-1 1 0,-1 0 276,1 0 0,4 1 0,0 4 0,-1 3-7,2 3 0,2 1 0,5 2 0,0 1-97,0 2 0,1 3 1,3-2-1,5 0-106,2 0 1,1-1-1,0-5 1,2 1-55,3-1 1,-3-5-1,2-3 133,-2-3 0,0-1 0,1 0 0,1-1 0,0-3 1,-3-4 1,-2-8 0,-1 0 0,-2 1 194,2 1 0,0-3 1,-1 1-1,-2 1-56,-1 1 0,2 2 0,-4-1 0,0 1-106,2-1 1,-5 5 0,5 1 9,-1 2 0,-2 0 56,5 5 0,-1 6 1,3 2-1,-4 3 3,0 2 1,4-1-1,-2-1 1,2-1-66,-2-2 1,3 0 0,-3 5-46,3-1 1,-3-5 0,1-3 0,0-2 81,2-2 1,-2 0 0,-3-2 28,0-2 1,2-3 0,-4-5 0,-1-1-33,-1 1 1,2 0 0,0-1-1,0 1-8,1-1 1,-3 1-1,3-1-55,1 1 1,-3 5-13,5 3 1,0 4 29,5 4 0,-1 3 1,0 5-1,1 1-103,-1-1 1,1-1 0,-1-1 102,0-2 1,2-4 0,1 3 0,2-1-1,-2-3 2,-1-2 1,-2-1 0,1 0 61,-1 0 1,-5-6 0,-3-2-17,-3-3 0,-1-1 0,0-1 0,0 1 52,0-1 1,-1 2 0,-2 2 50,-1 1 1,-6 1-108,2-2 1,3 5-1,1 8 1,1 5-40,-1 2 1,2 2 0,-2 3 0,3 2 15,1 1 1,0-3-1,0 4-64,0-2 1,0-1 0,1-1 0,3-1 0,5-3 9,2-2 1,1-7 0,2 1 0,1-3 53,1-1 0,2 0 1,-2-1-1,0-3 81,-1-5 1,-1-2 0,-2-1-1,1 0-16,-1-1 1,-4 1-1,1-1 1,0 1-58,2 0 0,2-1 1,-1 1-1,1-1-41,-1 1 1,0 4 0,1 1 0,-1 1 16,1 3 0,-1 2 1,0 1-9,1 0 1,-1 0 0,-1 1 115,-2 4 1,0 1 0,-5 7 0,0-1 0,1 1-88,-1-1 0,0 1 1,-4 0-1,0 2-188,0 2 0,0 0 0,0-5 0,0 0-745,0 1 675,0-1 1,0 1 0,0-1 0</inkml:trace>
  <inkml:trace contextRef="#ctx0" brushRef="#br0" timeOffset="313219">19038 12005 8355,'0'-12'-528,"0"0"461,0 5 0,0 3 0,0 8 1,0 4-1,0 3 0,0 3 1,0 1 135,0 2 0,0 5 0,0-2-151,0 4 0,0-1 0,0-1 0,0-3 21,0-1 1,4-1 0,1-5 16,2 1 1,1-6 0,5-3 0,-2-4 5,-3-4 0,3 1 0,-3-5 1,3-2-29,2-1 1,-2-1 0,-2-1 0,0 1 69,0-1 1,2 1-1,2 1 1,-2 1 83,-3 2 1,3 5 139,-3-1 0,-2 8-107,-2 4 0,-1 3 0,0 2-119,1-1 0,4 1 1,-3-1-1,2-1 1,3-1-4,1-2 1,1-5 0,1 1 0,-1-3 51,1-1 0,-5-1 0,-1-3 0,-2-4 15,-2-3 0,-2-2 1,-1 1-1,-1-2-72,-3-3 1,1 2-1,-4-4 0,2 1-180,2 3 1,0-3-1,1 1-62,-3 2 1,3 7-43,6 4 1,3 8-1,5 3 1</inkml:trace>
  <inkml:trace contextRef="#ctx0" brushRef="#br0" timeOffset="314754">19571 12105 8355,'0'-14'0,"0"-3"356,0 4 1,0-5 0,1 5 24,3 1 1,-1-1 0,5 2-287,2 3 1,1 3 0,2 5 0,-1 1-17,0 3 0,2 3 1,1 5-1,2 1-334,-2-1 1,-1 5-1,-3 1-15,-3 1 0,3-4 0,-4 2 0,0-2 0,-2-1-115,1-2 0,-5 3 1,3-7 234,-2 4 1,-4-6-1,-2-1 37,-4-4 0,1-2 0,0-4 29,2-3 0,1-3 1,4-1-1,0-2-41,0-3 1,5 2 0,3-4-1,5 1-34,3 3 0,-2 1 0,4 2 0,-2-1 153,1 1 1,4 4 5,-5-1 0,6 1 0,-2-4 0</inkml:trace>
  <inkml:trace contextRef="#ctx0" brushRef="#br0" timeOffset="314755">20005 11993 8355,'12'6'-828,"-5"-5"2306,4 4-1324,-9-5 0,-2 0 0,-7 2 0,-1 2-170,-1 4 1,5 3 0,-3 2 0,0-1-172,0 0 1,5 1 0,-2-1 0,2 1-53,2-1 1,0 0 0,2 1-59,2-1 0,3-1 142,5-2 0,0-4 0,1-5 0,-1-1 0,1-2 51,-1-1 0,-4-9 1,1 2-1,-1-1 100,-1-3 1,-2 0 0,-5 1 0,0-1-6,0-2 0,-1-1 0,-2 3 0,-2-1 16,-2 0 1,-2 4 0,-3 2 0,0 4-24,-1 0 1,5 2-50,0 4 0,5 1 0,-1 3 3,2 5 0,4 0 0,2 0 1,4-4 47,3 1 1,2-5 0,0 3 16,4-3 1,-3-1 0,4-1 0,-2-2 0,1-1 253,-2 1 1,-1-2 0,-2 1 280,0 1 0,1 2-365,-1 1 1,-1 5-1,-1 2 1,-3 1-110,-2 1 0,4-1 0,-4 4 0,1 1-122,-1-1 0,1 0 0,-2 0-243,4-4 0,-1 1 233,1-4 0,-4-1 0,3-6 113,-1-2 1,-2-3 0,-4-5 0,1 1-55,3 3 1,-2-8 0,3 4-122,1-2 0,1 0 1,5 2-1,0 1 43,1 3 0,-5-2 0,0 6 0,2 1 70,1 2 0,-3 1 0,-1 1 0,0 3 68,0 5 1,-4 2-1,2 1 1,1 0-74,2 1 1,-1-5-1,1 0 1,2 2-72,1 1 1,1 0 0,2-3 0,1-2 48,2-1 0,-1-3 0,-2 2 0,1-4 127,2-4 1,-1-3-1,-3-6 34,-1 1 0,1 0 0,-1-1 0,-1-1 0,-1-1-35,-2-1 1,-5-1 0,1 5-57,-3-1 0,-6 2 1,-4 3-1,-2 4-39,-1 3 0,-2 2 0,-1 3 0,-2 4-61,2 3 0,-1 3 1,2 1-1,3 2 8,0-2 0,5 3 1,2-1-114,3-2 1,1-2-1,1-1 48,3-4 1,3-3 0,6-5 0,-1 0 139,1 0 0,-1 0 0,0-1 70,1-3 1,-1-2-1,1-3 1,-2 0 0,-2 0 54,-1-2 0,-1 2 0,3 1 548,-2-2 1,-4 5-422,5 1 0,-2 5 0,2 6-189,-1 6 1,-3 7-1,3 1 1,0 2-48,-1 2 0,4 0 0,-4 0 0,1 1-81,0 3 1,-1-2-1,2 5 1,-5-2-10,-3-2 1,-2 2 0,-3-1 0,-3-1-17,0-2 0,-8-3 1,1-2-1,-3-4 21,-1-4 0,1-4 0,1-2 0,0-2-194,1-2 1,5-3 0,3-4 0,2-5-143,2-2 0,2-7 0,1-1 0</inkml:trace>
  <inkml:trace contextRef="#ctx0" brushRef="#br0" timeOffset="314756">21295 12278 8355,'-14'6'590,"-1"2"0,-2 3 1,2 2-791,1-1 1,2 4 0,-2 2-1,0 2-446,2 2 0,-2 0 70,10-2 1,-6 4-1,4-5 1</inkml:trace>
  <inkml:trace contextRef="#ctx0" brushRef="#br0" timeOffset="315468">21679 11931 8355,'0'-12'85,"0"-1"0,0 1 0,2-1 1,2 2-178,4 3 0,-1 1 0,1 5 0,2-3 0,0 4 0,-1 2 0,-2 5 0,0 1-108,0 2 1,-3 2 0,3 2-1,-2-1 1,0 2 156,0 3 0,-4-4 0,4 4 66,-4-3 0,0-2 0,2 0 0,1 1 78,-1-1 1,2-3 0,1-1-105,1 1 1,-3-3 62,4-2 0,-5-4-1,1-4 1,-2-3 0,-2-5 0,0-1-10,0 1 0,1-1 0,2 1 0,2 0-67,2-1 1,-3-3-1,4-1 1,2 3-29,1 5 1,2 2-1,-1 4 1,0-1 8,1 1 1,-1 3 0,1 4 0,-1 5-8,0 2 1,1 1 0,-2 0 0,-2-1 0,-2-1 0,0-2 0,-1 2-87,-1 1 89,-1-4 64,-4 4 2,0-10 0,0 3 0,0-8 5,0-4 1,0 1 0,2-1 0,2-2-16,4-1 0,-1-1 0,1-1 1,2 2-13,1 3 1,1-1 0,1 3-24,-1-1 0,1 4 0,-1-1 13,0 3 0,1 6 0,-2 4 0,-2 2-70,0 1 1,-5 2-1,3 1 1,0 3-207,0 1 0,1-4 0,4 3 1</inkml:trace>
  <inkml:trace contextRef="#ctx0" brushRef="#br0" timeOffset="315848">22609 11807 8355,'-4'-12'-45,"0"-1"1,-5 2-1,0 3 1,-2 4 0,-1 2-1,-2 2 1,-1 2-1,-2 2 1,2 4 0,1 5-1,2 2 1,0 3-1,-1 0 1,2 1 243,3 0 1,-2 0-266,6 2 1,0-2 0,4-3 0,1 0 0,4-2-123,3-4 1,3-5 0,1-5-1,1 0 131,-1 0 0,0-1 0,1-3 0,-1-5 92,1-2 0,-5 3 0,-1 0 0,0-2 102,0-1 0,-5-1 1,4-1 442,-1 1-514,-3 5 1,3 3 0,-5 8-104,0 4 0,2 0 0,0 4 0,4 1 0,1 1-146,2 0 1,-2-2 0,2 1 0,0-2-196,2-3 0,7 8 0,1-2 0</inkml:trace>
  <inkml:trace contextRef="#ctx0" brushRef="#br0" timeOffset="316482">22820 11509 8355,'-12'-19'-29,"0"7"0,5 8 1,2 8-1,3 5 0,-1 5 1,-1 4-1,1 3 0,2 3 1,1 5-1,1 2 0,2 0 1,2 0-1,1 0 155,-1 1 0,0 0 1,-4 2-1,2-2 1,1-2-1,-1-2-182,-2-2 1,3-7 0,0-2-425,-1-3 0,0-7 169,1-3 1,-3-4 176,3-4 1,-2-3 0,-2-6-1,1 1 47,3-1 1,-2-3 0,3-1 0,1 2 25,2 1 0,3-2 1,1-1 104,1 2 0,-5 6 1,-1 0-1,0 1 141,0 1 0,-3 2 0,3 3 0,0-1 892,-1-1-908,-3 0 1,3 6-63,-6 2 0,-2 3 0,0 5-88,-3 0 1,-4 1 0,1-1-1,-3 1 1,-2-1 99,1 0 1,3 1 0,3-1 0,0 1-26,3-1 1,3-1-1,4-1 1,6-3-5,5-2 0,5-1 1,4-4-1,3 0-111,1 0 1,-1-1 0,2-3 0,-3-5-116,-1-2 0,-1-1 0,1 0 0,-1-2 53,-4-3 0,-2 4 0,-7-4 0,-1 2 67,-2-2 0,-5 4 0,0-4 42,-6 3 1,-4 7 0,-5 3 0,-1 3 5,1 1 1,-5 1 0,1 3 0,2 6-37,4 5 1,1-1-1,5 4 1,1-2-101,1 1 1,4 5-1,2-3 1,4 1-222,3-4 0,7-2 0,4-2 0,6-1-94,5-2 1,3 2 0,1-5 0</inkml:trace>
  <inkml:trace contextRef="#ctx0" brushRef="#br0" timeOffset="317912">1885 14350 8355,'0'-13'88,"0"1"-88,0-1 1,0 4-1,0 5 1,0 9-1,0 7 1,0 5-1,0 0 1,0-1 0,0 2-1,0 0 1,0 1-1,0-1 1,0 0-1,0-1-62,0 0-137,0-3 0,4 0 0,2-7 113,1-2 0,1 0 1,3-7-1,-1-2 0,-2-4 1,0-3-1,0-2 0,1 1 1,-1 0-1,-1-1-14,-3 1 1,2 3 0,-2 1 0,0 0 182,1 1 1,-2 2-1,5 6 1,2 3 133,1 4 0,-3 3-160,1 2 1,-1-1 0,4 1 0,1-2-84,-1-3 0,0 1 1,1-4-1,-1-3 1,1 0-1,-1-2 35,0 0 0,-3 0-73,-1 0 0,-4-2 50,4-2 1,-5-3 0,1-5 0,-2 0 0,-2-1-1,0-1 1,0-1-686,0-1 671,0-1 0,0 5 0,0-2 0,0-1-31,0-2 0,0 1 0,0 3 1,0 1-1,0 0 447,0-1-322,0 1 1,1 1 0,3 1-99,4 2 0,-1 5 1,2-1-1,-1 1 0,0 0-6,0-1 0,-4-5 29,5 0 1,-6-2-1,2-1 37,1-1 0,-4 0 0,5-2 0,-1-3 0,-4-2 0,1-2 0,0 0 1,2 0 880,2 2-783,-4 4 0,4-6 1,-4 6 58,1 1 0,1 2 0,-2 4 1,1 3-62,-1 5 0,0 3-84,1 11 1,-3 5-1,5 4 1,-2 5-72,0 6 1,2 3 0,-4 1 0,3-1-1,-1 0-124,1 1 1,-3-6 0,3 4-73,1-3 0,-5 1 0,3-4 0,-3-1 1,1-3-202,2-5 139,-3 4 1,5-11-1,-6 5 1</inkml:trace>
  <inkml:trace contextRef="#ctx0" brushRef="#br0" timeOffset="318109">2319 14263 8355,'0'-13'90,"6"2"1,2 2 0,4 2-1,4 0 1,1 1 0,3-1 0,2 2-1,3-2 1,2 2 0,4-1 0,-1 3-1,0 2-1018,-2 1 1,-8 0 0,-2 0 0</inkml:trace>
  <inkml:trace contextRef="#ctx0" brushRef="#br0" timeOffset="318512">2964 14362 8355,'0'-12'1422,"2"0"-1286,2 4 0,8-3 0,7 4 0,1-1-534,-4 0 1,-1 5 0,1-1-1,0 3 1,-1-1 0,-1-1-154,-2-1 0,1 6 0,-1 5 1</inkml:trace>
  <inkml:trace contextRef="#ctx0" brushRef="#br0" timeOffset="318513">3051 14387 8355,'-7'5'-150,"2"2"1,6 4 0,3-1 256,4-2 0,5-5-173,3 1 0,-1-3 1,6-2-1,1-3-465,2-4 0,6-3 0,2-2 0</inkml:trace>
  <inkml:trace contextRef="#ctx0" brushRef="#br0" timeOffset="318879">3696 14151 8355,'0'-19'109,"-1"4"0,-4 5 0,-3 6 0,-3 4 0,-1 4 1,1 4-1,1 3 0,3 3 0,0 3-77,0 3 0,3 4 0,-3 2 0,0 1 0,2 4 0,-1-1 0,4 2 0,0-2 0,4-1-258,2-6 36,3 2 1,11-10 0,2 3-1,4-3 1,0-5 25,1-3 1,4-4 0,0-7-1,0-6 1,-1-5 0,-2-4-59,-3-1 0,-8-3 256,-2 2 0,-2 0 0,-7-2 0,-1-3 128,-2 0 1,-6 4 0,-5 1-1,-5-1 1,-6 0 0,-2 1-28,-2 5 1,-5 3-358,-3 5 1,1 2 0,0 8-1,2 2-782,2 4 807,2 9 0,1 2 0,0 6 1</inkml:trace>
  <inkml:trace contextRef="#ctx0" brushRef="#br0" timeOffset="319068">4676 14436 10296,'-7'-19'-1521,"12"12"0,9 9 1</inkml:trace>
  <inkml:trace contextRef="#ctx0" brushRef="#br0" timeOffset="327562">4428 14722 8331,'1'-11'0,"5"2"0,5 5-32,4 3 1,7-3 0,-2 0 0,4-1 0,3 1 0,5-1 0,7-1-1,2-1 1,2 2 0,-2-2 0,-1 1 0,-1 1 0,-4 2 0,-1 2-510,-7 1 1,2 0 0,-10 0 0</inkml:trace>
  <inkml:trace contextRef="#ctx0" brushRef="#br0" timeOffset="327824">4490 14846 8355,'0'-13'-55,"1"1"0,5 1-131,6 3 1,2 1-1,6 4 1,2-1 0,3 0 171,4-2 0,3 5 0,5-3-372,0 2 1,1 2-1,-1 0 1</inkml:trace>
  <inkml:trace contextRef="#ctx0" brushRef="#br0" timeOffset="330683">546 11733 8119,'1'-13'0,"3"2"0,4 2 0,4 2 0,0 0-427,0 0 1,2-1 673,3-5 1,2-3-1,7-4 1,3-3-1,4-6-190,3-1 0,5-8 0,2 3 1,1-7-1,3-2 0,0-1 1,0-1-1,-2 2 0,1 0 1,-1 1-1,-1-1 0,-2 2 0,-7-3 1,-4 1-1,-5-1 0,-3 1 1,-2 4-1,-5 4-1260,-2 3 994,-1 11 1,-6-6 0,-3 12-60,-3 1 1,-2 6-1,-3 5 1,-5 4 0,-2 4 108,-1 5 0,-6 2 0,-1 1 1</inkml:trace>
  <inkml:trace contextRef="#ctx0" brushRef="#br0" timeOffset="331112">1191 10765 8355,'-24'-5'-30,"4"-2"0,3 0 0,3 3-245,2 2 1,1 4 59,3 2 1,-2 3-1,6 5 393,1 1 0,7-6 1,4-2-1,5-1 1,3 0-144,5-1 1,2-2 0,2-2-55,0-3 0,0-3 0,0-5 0,1-1 18,3 1 1,-3-1 0,4 0 0,-1-3 0,0 0-7,-1 1 1,-2 1-1,-3 3 73,-2 3 0,-3 2 0,-6 6-25,1 0 1,-6 2-1,-3 2 1,-3 5-1,-1 7 1,0 4 18,0 4 1,0 5-1,1 0-133,4-2 1,-4 5 0,5-1 0,-2 3-629,0-1 231,5-6 1,-7 9-1,3-4 1</inkml:trace>
  <inkml:trace contextRef="#ctx0" brushRef="#br0" timeOffset="331315">2394 10778 8355,'0'-13'-1311,"-13"1"1</inkml:trace>
  <inkml:trace contextRef="#ctx0" brushRef="#br0" timeOffset="338778">1786 15763 6090,'12'0'-89,"-5"0"0,4 0 0,-4 0 0</inkml:trace>
  <inkml:trace contextRef="#ctx0" brushRef="#br0" timeOffset="339107">1774 15714 8355,'-7'-6'109,"3"1"1,8-4-1,4 4 1,3 1 0,1 0-1,2 1 1,1 2 0,5 1-1,2-2 1,5-1 0,2-1 364,1 2 0,9-5 0,0-2 0,5-2-641,7-1 1,-2 0 0,5 1 0,-4 1 0,-5 3-1,-5 1 1,-4 4-1720,-3 0 1051,-11 2 0,4 2 584,-13 2 0,2 8 0,-8 8 1</inkml:trace>
  <inkml:trace contextRef="#ctx0" brushRef="#br0" timeOffset="339375">2158 15652 8629,'4'-4'0,"0"6"0,0 11 0,2 5 0,1 4 0,1 3 1377,0 3 0,-1 0-1397,2 5 1,0 3 0,-3 3 0,1-2 0,1 1 0,0 1-284,0-3 0,-1 1 0,3-5 0,-2 1 0,0-2 0,-1 0 0,-1-4-551,-1-1 1,-3-1 0,3 0 0</inkml:trace>
  <inkml:trace contextRef="#ctx0" brushRef="#br0" timeOffset="339763">2778 16049 9024,'-1'-11'0,"-2"1"0,-3 3 245,0 2 0,-1 2 0,-2 7 0,5 4 0,3 3 0,1 2-287,0-1 0,0 5 0,0 0 0,0 1 0,0 2 0,0-2 0,1 0 0,2-3 0,3-2-189,0 0 1,4-6 0,5-3 92,2-3 0,-1-1 1,-3-1-1,-1-3 1,1-5 14,-1-2 0,-1-5 0,-1-2 135,-2-1 1,-5 2 0,1-2-1,-3 0 1,-2 1 53,-3 0 1,-3 1-1,-6 5-172,1-1 0,-2 5 0,-1 1 0,-2 2 84,2 2 1,-3 3 0,2 3-581,1 1 0,-5 6 0,1-4 0</inkml:trace>
  <inkml:trace contextRef="#ctx0" brushRef="#br0" timeOffset="340029">3237 15664 8355,'-8'-23'225,"-2"2"1,2 5 0,1 5 0,4 6 0,2 10 0,2 6 0,3 5 0,3 3 0,1 2 0,1 1 57,0 4 1,1 5 0,0 6-344,-2 0 0,-4-1 0,3-2 0,0-2-329,0-2 1,-3 3 0,3-4 0,0-1 0,-2-2 0,1-3-733,-4-2 1,0 1 889,-2-5 1,5-1 0,2-3 0</inkml:trace>
  <inkml:trace contextRef="#ctx0" brushRef="#br0" timeOffset="340806">3101 16011 8355,'0'-8'-67,"0"0"1,5 4 0,5-3 0,5 0 0,7 0 0,4-1 0,4 0 0,1 1 0,2 0-441,3 0 1,-2-1-1,9-5 1</inkml:trace>
  <inkml:trace contextRef="#ctx0" brushRef="#br0" timeOffset="340807">3808 15962 8355,'0'-19'0,"0"2"608,0 3 1,0 2-50,0-1 1,-2 2-612,-2 3 1,1 3 0,-5 6 0,-2 3 0,-1 4 0,-1 3 0,-2 3 0,-1 1 0,-2 2-112,2-2 1,1-1 0,3-2 132,3 1 0,-1 0 0,4 3 0,3 0-270,0-1 0,8-2 176,2-5 1,7-3-1,2-5 1,-2 0-28,-1 0 0,-2-1 0,1-2 0,-1-2 1,-1-2 2,-3-3 0,3-1 0,-4-1 454,0-1 0,-1 1 0,-6 0 52,0-1 0,0 5 8,0 0 1,0 6-310,0 2 1,0 6 0,0 6-1,0 1 1,0-1-199,0 0 1,5 1-1,2-1-57,0 1 0,4-1 1,-3-1-1,3-3 103,2-4 1,3-2-1,1-2 1,-2 0-1,-1-2-43,-2-2 0,0-3 0,-1-5 124,-2 0 1,2-6 0,-4-2-1,1 0 168,0-1 0,-5 0 1,2-3-1,-1-3 0,1 0-302,-3-2 1,4-6 0,-2 2 5,-1-2 0,-2-1 0,-1 3 1,0 4 282,0 3 1,-5 6-1,-4 5 154,-2 5 1,3 6 0,1 8 0,2 6-12,2 5 0,2 6 0,1 8 1,0 3-1,1 1-260,3 0 1,-1 0-1,4 4 14,-2 0 0,5-1 1,0-2-1,3-2 0,5-2 9,2-2-1347,0-2 0,10-1 0,2 0 0</inkml:trace>
  <inkml:trace contextRef="#ctx0" brushRef="#br0" timeOffset="341919">4936 15887 8355,'0'-12'-189,"-1"6"0,-2 6 0,-1 7 0,1 6 414,2 3 1,1-1-1,0 5 1,1-1-1,2-1 1,2 1-149,2 1 1,-3-5-1,5 1 1,-1-2 0,0-3-232,0-3 1,1-2 0,3-6 101,1 0 0,-1 0 0,0-2 0,1 0-271,-1-2 0,-1-6 0,-1 0 0,-2-4 1,0-2-1,-1 1 209,-3 1 0,2 2 83,-2-1 0,2 1 0,-4-1 529,2 1 0,1 6-55,-5 7 0,4 4-323,0 7 1,1 5-1,-2-1 1,3-2 12,1-4 0,1 1 0,4-4 1,1 1-1,-1-1-325,0-2 0,2 0 25,3-5 0,-4 0 0,4-2 0,-2-1 1,0-2 6,2-2 1,-2-1 0,-5-5 0,-2 1-1,0 0 129,-1-1 0,-1 1 0,-6-1 19,0 1 0,0 0 1,-2 1-1,-2 1 14,-4 2 0,-3 5 0,-2-3 0,1 2 113,0 0 0,-1-1-104,1 0 1,5 3-42,3-7 1,2 5 0,4-4-1,2-2 1,4-1-121,3-1 0,3 0 1,1-2 76,2-3 0,5 2 0,-3-6 0,2 1-23,-1 0 1,-4-3-1,0 2 1,-2-2-1,-3-2 18,-3 0 0,2-1 0,-6 0 226,-1 1 1,-1-1-1,1 9 1,1 2 945,-1 2 0,-2 8-677,-1 10 0,0 4 0,0 15-372,0 2 1,0 4-1,2 2 1,2 4-57,4-2 0,2 3 0,0-4 0,-2 3 1,1 0 13,2-3 1,0 2 0,-1-7-95,-2 0 1,-3-3 0,1-3 0,1-3-997,0-1 0,-4-1 623,1-5 1,3 0 0,0 1 0</inkml:trace>
  <inkml:trace contextRef="#ctx0" brushRef="#br0" timeOffset="342181">5569 15801 8355,'8'-20'0,"0"4"0,0-2 392,5 1 1,5 1-794,2 3 0,2 5 1,1 0-1,-4 0 0,0 1 50,0 3 1,8-3-1,4 0 1</inkml:trace>
  <inkml:trace contextRef="#ctx0" brushRef="#br0" timeOffset="342985">6288 15801 9443,'0'-24'0,"0"3"0,0 5 0,0 2 0,-1 3 0,-4 4 12,-3 7 0,-3 3-63,-1 9 1,-1-2-1,1 7 1,0-2-1,-1 0-27,1 1 0,-1 1 1,2-5-1,3 1 1,4-1-1,3 1-429,1-1 335,0 0 1,1-1-1,3-2 66,4-5 0,3-4 1,2-4-1,-1-3 0,1-3 124,-1-2 0,-1 6 0,-1-8 193,-2-1 1,0 3 0,3-5 0,-1 5 105,-2 4 1,-4-2-1,3 5-18,-1-2 1,2 5-212,-4 2 1,0 6 0,-2 6-1,0 1-192,2-1 1,5 0 0,-4 1 0,2-1 0,3 1-359,1-1 1,3-4-1,1-1 209,1-1 1,5-2-1,-3-4 1,0-2-1106,0-2 1358,-2 3 0,2-16 0,1 4 0</inkml:trace>
  <inkml:trace contextRef="#ctx0" brushRef="#br0" timeOffset="342986">6573 15491 8355,'-5'-25'-159,"2"0"0,-4 1 0,2 4 709,2 3 1,1 4 25,2 0 0,2 8 0,1 6-379,1 10 1,5 7 0,0 7 0,2 1-258,1 3 1,-4 3-1,-1 5 1,-1 1-1,-2 2-230,1 2 1,-3-1 0,2-4-263,-3 0 0,-1-1 1,0-3-1,0-4-130,0-3 1,0-6 0,0-4 594,0-2 0,0-7 0,0-2 1</inkml:trace>
  <inkml:trace contextRef="#ctx0" brushRef="#br0" timeOffset="342987">6524 15652 9687,'0'-13'3,"7"2"0,5 2 1,7 2-267,5 1 1,10-3-1,3 2 1,2-2-467,-1 1 1,0 0 0,-1-4 0</inkml:trace>
  <inkml:trace contextRef="#ctx0" brushRef="#br0" timeOffset="343327">7528 15416 8355,'0'-12'184,"0"-1"0,-1 6 101,-3 3 1,2 10 0,-2 6-210,3 7 1,1 6-1,0 4 1,0 3-252,0 0 0,1 3 0,2-1 0,1 0 0,0 2 0,0-2 0,0 1 0,-1-5-513,-1-2 0,-8-4 0,-1 1 0</inkml:trace>
  <inkml:trace contextRef="#ctx0" brushRef="#br0" timeOffset="343860">7255 15763 8355,'6'-12'78,"1"1"0,7 3-506,2 4 0,3-2 1,6 1-1,0-1 1,0-1 449,0 0 0,1 3 0,3-4 66,4-2 0,-2 1 1,1-1-1,0 2 1,-2-1-1,-1 1 1,-4 1-1,-4 2 3,-3 2 0,-3 3 0,-7 4 96,-4 4 1,-3 7-1,-1 2 1,-1 0-57,-3 0 1,3-3 0,-4 4 0,4-1 0,1-1-214,0-1 0,0-1 126,0-1 1,1-2 0,4-3 0,3-4-289,3-3-473,1-1 1,1 0 0,-1 0 0</inkml:trace>
  <inkml:trace contextRef="#ctx0" brushRef="#br0" timeOffset="343861">7801 15416 8000,'-7'-5'-685,"3"5"289,8 0 1,3 5 0,5 8 0</inkml:trace>
  <inkml:trace contextRef="#ctx0" brushRef="#br0" timeOffset="344591">7975 15639 10109,'4'-5'0,"1"5"0,1 8 0,1 6 0,0 2 0,1 1 0,-1 0 0,-2-1 0,-1 1-60,1 0 0,3-3-148,-4 3 0,0-3 0,-4-2 141,0 0 1,1-5 0,2-4-11,1-6 0,1 1 1,-4-7-31,3 0 0,-3-2 1,4-2-72,-4 1 0,0-1 0,2 1 0,1 0 0,0-1 40,2 1 0,-3 5 0,3 1 127,0 1 0,0 3 0,-2-2 49,4 3 0,-1 6 1,0 4-1,0 2 190,-1 1 0,1 1-154,2-1 1,2-1 0,-3-1 0,3-2-1,1 0 34,1-1 1,-1 3 0,2-6 0,1-1-70,2-2 0,-1-1 1,-3 0-54,-1 0 1,-1-1 0,-1-2 0,-3-3-169,-2-1 1,-1-1 0,-4-4 0,0-1 0,0 1-35,0 0 232,0-1 0,0 1 0,0-1-7,0 1 0,2 1-41,2 3 0,3 2 0,4 8 61,-3 2 0,2 0 0,-5 5 0,1 4 0,-1-1 0,-1 3 136,2-1 0,-4 0 1,7-2-47,0 1 0,2-2 0,2-3 0,-1-2-78,1-1 1,3-4 0,2 4 0,0-5 0,1-3-105,1-1 1,-5-6 0,1 2-41,-2-3 0,-2-2 0,-1 1 32,-2 0 1,-4-5 0,-5 1-1,-1 0 168,-3 3 0,-2 4 0,-3 2-115,0 2 1,1 1 0,-6 4 177,-2 0 1,6 1 0,-2 3 0,1 5 0,1 2 0,2 2-20,4 4 1,2-3 0,2 2-410,0-2 0,2-2 0,3 1 0,6-2-111,4-3 1,6 2 0,-3-6-1,1-1 1,5-2-739,3-1 1117,-1 0 0,10-6 0,-4 0 0</inkml:trace>
  <inkml:trace contextRef="#ctx0" brushRef="#br0" timeOffset="344906">9153 15205 10278,'0'-23'0,"0"2"0,0 5 0,1 3 0,3 5 0,3 5 0,2 7 0,-3 7 0,1 6 798,0 2 1,-4 2-748,1 4 0,2 5 1,-2 3-1,-1 3 0,-2 1 1,-1 2-99,0 2 1,0-1-1,0 4 1,0-3-1,1-3 1,2-5-1,3-2 1,0-2-429,4-2 0,5-5 0,2-10 0,-1-1 20,2-3 1,-3-2 0,5-6 0,-2-2 0,-5-2-1118,-3-4 1488,1-3 1,-4-7-1,5-1 1</inkml:trace>
  <inkml:trace contextRef="#ctx0" brushRef="#br0" timeOffset="345093">9041 15466 8773,'6'-11'0,"3"1"0,5 3 0,4 0 0,1 0 0,4-1 0,0 0 0,3 1 0,3 0 0,4 2 0,2-2 0,-1 1-760,-1 1 0,0-5 0,4 3 1</inkml:trace>
  <inkml:trace contextRef="#ctx0" brushRef="#br0" timeOffset="345404">9847 15453 9441,'2'-12'0,"2"1"0,4 3 0,3 3 0,2 4 0,-2 2 0,-3 4-927,-4 3 0,3 3 0,0 1 1</inkml:trace>
  <inkml:trace contextRef="#ctx0" brushRef="#br0" timeOffset="345405">9885 15739 8355,'0'6'1671,"1"4"-2285,3-6 200,3 0-402,5-4 0,-5 6 0,-1 1 0</inkml:trace>
  <inkml:trace contextRef="#ctx0" brushRef="#br0" timeOffset="346117">3522 16731 8355,'9'-9'0,"-1"3"69,1 0 0,4 1 0,3 2 0,5-1 0,2 1 0,4 2 137,2 1 1,2-5-1,8 1 1,4 0-1,5 0 1,6-1-27,2-2 0,6 2 0,7-1 0,3-1 1,5 0-158,3-3 1,4 3 0,7 0-137,4 2 0,3-3 0,-48 5 0,2 0 0,-1 0 0,1 1 15,-1-1 0,1 0 1,8-2-1,0 0 0,-4 2 1,0 0-1,3-2 1,0 1-1,3 0 0,-1 0-145,1-1 1,0 0-1,4 1 1,-1-1-1,-4 0 1,1 0 110,1 1 0,0 0 0,5 2 0,1 0 0,-2-2 0,-1 1 0,1-1 0,0 1 146,1-1 0,-1 1 0,1 0 0,1-1 0,-2 0 0,1 0 0,-3 1 0,1 0 26,0 1 0,0-1 0,-1 0 0,-1 0 0,2-1 0,1-1-72,0 0 1,-1 1 0,-1 2 0,-1 0 0,0-2-1,1 0 1,1-1 0,-1 0 0,-1 1 0,0-1-1,0 0 1,-1 0 15,-1 1 1,0 0-1,-3 2 1,-1 0-1,-2-2 1,0 1-36,-3 0 0,-2 0 0,39-5 0,-7 4 0,-9 0-189,-8-2 240,-5 5 0,-12-5 0,1 6 0,0 0 0,-1 0 0</inkml:trace>
  <inkml:trace contextRef="#ctx0" brushRef="#br1" timeOffset="355278">14238 13047 31076,'14'-5'-520,"1"-2"0,3-1 0,0 1 513,0 1 1,-1-2 0,-1 4 0,2 0 0,-1 0 23,1-1 1,-1-3 0,-5 4 0,1 0 0,-1 0 0,1 0 0,-1-1 0,0 1 0,2 0 0,1 1 0,3 1 0,1-1 0,5-1 0,3 0 0,7 0 534,1-1-483,8-4 1,1 6 0,7-4-1,4 0 1,6 0-56,4-2 0,8 2 0,1-2 0,7 0 0,9-1 0,5 1 0,-44 4 0,0 1 0,1 0 0,1 0 0,2 0 0,1 1 0,3 1 0,0 0 0,2 1 0,2 1 0,0 0 0,0 0-2,1 0 0,1 0 1,1 0-1,1 0 1,-1 0-1,0 0 1,2 0-1,0 0-2,-1 0 1,2 0 0,3 0-1,1 0 1,0 0 0,0 0-1,0 0 1,1 0 0,1 0-1,-1 0 1,0 0 0,1 0 128,-2 0 1,1 0 0,2 0 0,0 0-90,-2 0 1,1 0 0,4 0 0,0 0-1,-5 0 1,0 0 0,1 0 0,1 0 13,-1 0 0,0 0 1,4 0-1,-2 0-64,-8 0 0,-1 0 0,-2-2 0,0-1 0,-6 1 0,0 0 0,0 1 0,1 0 0,0 0 0</inkml:trace>
  <inkml:trace contextRef="#ctx0" brushRef="#br0" timeOffset="373508">2927 17103 8355,'-6'-7'-34,"0"4"0,-1 7 0,3 7 0,1 6 0,0 4 35,-1 5 1,-4 3 0,3 7-1,1-1 1,0 4 0,0 0 0,1-1-1,1-1 1,-1 1 0,-3-3 0,1 0-1,-1-4 1,4 0 0,0-5 0,1-4-1,-2-5 1,-1-4-1788,1 0 1612,2-6 1,6-7-1,2-7 1</inkml:trace>
  <inkml:trace contextRef="#ctx0" brushRef="#br0" timeOffset="373805">3088 17090 8355,'0'14'239,"0"3"0,0 3 1,0 4-1,0 1 1,0 1-1,0 3 0,0 4 1,0 3 0,0 1 0,0-1-469,0-3 0,0 3 0,0-5 0,0 1 0,0-3-952,0-3 0,2-1 803,2 0 1,-3 0 0,5-1 0</inkml:trace>
  <inkml:trace contextRef="#ctx0" brushRef="#br0" timeOffset="374155">2741 17438 7831,'3'-13'0,"4"2"0,6 3 0,5 2 0,4 1 0,2-2 0,1-1 0,-1 1 0,3 0 0,1 0 0,6-1 0,1 0 0,1 1-313,-3 1-133,3 2 0,-10-1 0,5-2 0</inkml:trace>
  <inkml:trace contextRef="#ctx0" brushRef="#br0" timeOffset="374156">2853 17549 8355,'5'-12'171,"3"4"1,9 1 0,2 0-435,0 0 1,6 0-1,-1-3-103,3 2 0,8 1 1,-2-2 52,3 0 0,1 1 0,0-4 1</inkml:trace>
  <inkml:trace contextRef="#ctx0" brushRef="#br0" timeOffset="374978">3832 17525 8355,'0'-9'-519,"2"1"471,2-2 1,-3-1 0,5-1-1,-2 0 1,0-1 0,-1 1-46,-2-1 0,1 1 94,2-1 0,-3 0 0,3-2 69,-2-2 0,-8 0 0,-2 6 0,-3 3 72,-2 4 0,1 4-98,0 4 1,5 9 0,1 6-1,2 2 1,0-1-25,1 2 1,2 2 0,2 1-68,3-1 1,-1 0 0,5-4 0,2-3-20,1-3 0,3-3 0,1-3 0,3-4 1,1-2-118,3-2 1,2-2 0,-1-3 53,-2-8 1,2-1 0,-4-5 0,1 0 152,-4 0 1,-2 2 0,-2-2-1,-1 1 1,-1 1 72,-2-1 1,-5 9 88,1-4-113,3 9 0,-6 0 1,4 10-1,-4 5 1,-1 4-120,0 0 0,4 3 0,0-2-50,-1 0 1,-2 1 0,-1 0 0,0-2 0,0-1 0,0-2 0,0 1-20,0-1 145,0-5 0,2-1 1,1-8-1,1-2 1,0-4-39,1-3-45,-3-2 0,10 1 0,-1-2 0,4-1 0,2-2-34,1 2 0,-5-3 1,5 2-1,-1 1-300,-1 1 442,1 7 0,-10 3 0,-3 8 221,-3 4 0,-5 3 0,0 2 1,1-1-45,2 1 1,1-1-1,0 0-109,0 1 0,1-5 1,4-1-1,4-2-319,6-2 0,0-1 0,6-2 1,1-2-1,2-1-282,0-1 0,1-5 356,0 0 1,-4-2 0,-2-1-1,-1 0 110,-3-1 1,-1 1-1,-2-1 1</inkml:trace>
  <inkml:trace contextRef="#ctx0" brushRef="#br0" timeOffset="376474">4601 17388 8355,'-5'-11'-530,"-4"3"0,3 1 0,-3 4 1111,0-1 1,-1 1 0,2 7-478,4 5 1,2 2 0,2 2 0,0 3-79,0 0 0,2 6 0,2-1 0,3 2 0,1 2 13,0 0 0,0 4 0,3 1-75,-2 2 0,2 0 0,-4 1-87,0-4 0,2-3 0,-5-3 0,-1-1 1,0-4-1,0-3-396,1-4 257,0-1 1,-10-3 0,-1-4 0,-1-6 186,0-5 0,4-5 1,-4-3-1,-1-5 0,2-2 135,3-2 1,-1-6 0,1-2-55,1-2 0,1-4 1,2-1-1,0-1 1,2 2 194,2 5 0,3 3 0,5 8 63,1 2 1,-1 5 0,0 6-1,2 3-72,3 2 1,-3 0 0,2 5 0,-2 0 0,-3 2-1,-3 2 0,2 0 0,-6 7-236,-1 3 0,-2 1 0,-1-3 0,0 1 0,-1 1-606,-3 2 1,-3-2 0,-6 3 350,1-4 0,-1-4 0,1-1 0,0 0 121,-1-1 1,1 4-1,-1-4 1</inkml:trace>
  <inkml:trace contextRef="#ctx0" brushRef="#br0" timeOffset="376475">4862 17487 8355,'-7'0'267,"1"-1"43,6-3 1,2 1-408,2-5 0,3 4 0,5-3 0,1 0 0,-1 0 1,0-1-1,1-1 0,-1 1-236,1-1 0,-5-3 0,-1 0 1,-2 0 299,-2-1 0,-2 5 0,-1 0 1,-1-1-1,-3 3 145,-4 1 0,-3 4-54,-2 1 0,1 1 0,-1 4 0,2 4 124,3 6 1,-2-1-1,6 3-161,1-4 1,6 0-1,3-1 1,1 1-1,4-1-271,4 1 1,-1-5 0,4-1 89,-1-2 0,-1-1 0,4-4 0,1 0 126,-2 0 1,3-5 0,-5-2-1,-2-1 1,-1 1 3,-2 1 0,-4-2 0,-1 2 83,-1 0 1,-2 1 0,-4-3 53,0-1 1,0-3 0,1 1-95,3 3 0,-1-1 109,6 4 0,-1 1 0,4 4 0,-1 2 41,-3 2 0,2-1 1,-4 5-65,1 1 0,-3 2 0,3 2 0,-2-1 0,-2 1 32,-2-1 0,3-4 1,0 1-81,-1 0 1,4-3 0,1-2 0,3-3-194,2-1 0,-1-1-92,1-3 0,-1-3 0,-1-5 0,-1-1 71,-2 1 0,-1-6 0,1-3 1,-2-2-1,-2-2 43,0 0 0,0-1 1,-4-2 76,0-1 0,0-6 0,0-1 0,0-3 0,0 2 154,0 2 0,0 9 0,0 0 709,0 4-523,0 7 0,0 5 1,-1 14-1,-2 10 0,-1 5-37,1 2 0,2 1 0,1 6-210,0 1 1,4 5 0,1-1 0,1 3-1,1 1-222,0 0 0,1 1 0,3-2 46,-3-3 1,3 0 0,-3-7-10,3-3 1,2-6-1,-1-2 1,1-5-1,-1-6 1,0-3 47,1-1 1,-1-5 44,1-4 1,-5-6 0,0-1-1,0-1-11,-1-1 0,3 4 0,-4-4 1,-1 2-1,1-1 0,-4 2 0,0 1 166,-2 2-28,0 5 0,0 3 1,0 8-1,0 4 0,0 3 73,0 2 1,4-1 0,1 1-144,2-1 1,-3 0 0,5 1-46,0-1 0,-2-1 1,0-1-1,0-3 0,-2 0-140,1 0 1,-2-3-14,-4 4 0,-5-4 0,-4 3 0,-2-1-264,-1-4 1,-6 0-1,-1-2 1</inkml:trace>
  <inkml:trace contextRef="#ctx0" brushRef="#br0" timeOffset="376476">5296 17264 8355,'5'-19'109,"5"1"1,5 1-11,6 1 1,4-1 0,2 5-305,2-1 0,6 1 1,-2 1-1,2 3-375,3 4 0,-1-3 0,0 0 0</inkml:trace>
  <inkml:trace contextRef="#ctx0" brushRef="#br0" timeOffset="377033">6350 17351 8355,'0'-17'-172,"0"1"0,1 1 482,4 1 0,-3 3 0,5 1 0,0 3 0,0 2 613,3 2-887,-5 2 1,6 2 0,-3 2 0,3 4 0,2 2-73,-1 5 1,1 3 0,-1-2 0,0 1 0,1 1-225,-1 1 1,-5-4 0,-1 2-71,-1-2 1,-3-2 0,2 1-412,-3-1 0,-2-5 426,-3-3 0,2-8 293,-2-4 1,3-3 0,1-2-1,0 0 19,0-4 1,0 2 0,1-6-1,3 0 1,4 1 79,3-1 1,6 6-127,0-2 0,5 2 1,-2 2-1,4-1 0,-1 3 57,-2 0 1,1 5 0,-6 2-1,-1 3 1,-2 2 175,-5 3 1,-2 4 0,-6 8 16,0 0 0,0 5 0,0-3 0,-2 0-60,-2 0 0,3-1 0,-3-1 0,2 0 0,2-1 0,0-1-165,0-2 0,6 0-598,2-4 0,4 1 210,5-4 0,2-7 0,6-5 0</inkml:trace>
  <inkml:trace contextRef="#ctx0" brushRef="#br0" timeOffset="378279">6747 16991 9586,'-25'-5'-376,"13"3"0,8-2 1,9 3-1,7 2-212,5 3 1,-3 3 0,4 6 0</inkml:trace>
  <inkml:trace contextRef="#ctx0" brushRef="#br0" timeOffset="378280">6958 17425 8957,'-7'-5'272,"1"2"1,8-4 0,0 0 0,4 0 138,1-2 0,1 2-403,5-1 0,-1-1 1,0-3-1,1 1-228,-1 3 1,-1-3-1,-1 2 1,-3-2-1,-2-1 1,-2-1-1,-3 2 8,-4 3 1,-3-3-1,-4 3 1,1-2 0,2 2 29,-2 4 0,-1 2 229,-1 2 1,4 2-1,1 2 1,1 4-1,3 3 158,2 2 1,1-1-1,0 2-302,0 2 1,6 0 0,2 3 0,2-1 0,-1-2-57,-1 2 0,2-4 1,5 3 213,2-4 1,-1 0-1,-3 0 1,-1 3 0,1 0-102,-1-1 0,0 3 228,1-1 1,-6 5 0,-3-2-1,-3 4 1,-2 1 0,-3 0-70,-5-1 0,-2 0 1,-2-2-95,-4-2 0,2-6 0,-4 0 0,1-4-213,3-1 1,1-3-1,1-2 1,1-3-1,1-2-1691,3-3 1597,2-9 1,6-6-1,0-6 1</inkml:trace>
  <inkml:trace contextRef="#ctx0" brushRef="#br0" timeOffset="378281">7193 16991 8355,'-5'-12'479,"-2"-1"1,0 8-245,3 5 1,3 5 0,1 9 0,0 1 0,1 5-70,3 3 0,-1 0 1,4 9-284,-2-1 0,1 7 0,-4-1 0,3 1 0,-3-3 1,0-3-1,-2-2 0,1-3-191,3-5 1,-2-5 0,2-4 0,-1-2-692,1-3 885,3-2 0,4-8 0,-2-2 1,-2-4-1,0-3 33,0-2 1,-3 0-1,4-2 1,1-2 150,-3 2 1,1 1 0,-4 2 0,3 1 140,1 2 1,-5 2 0,4 5 82,-1-2 0,1 5 0,3 7-162,0 3 0,-5 2 0,3 0 0,0 3 0,-2 0-187,1-1 0,2-1 1,-3-2-217,2 1 1,-3-1 0,5 1-179,0-1 0,-2-5 1,2-3 0,-1-2 0,4-2 1</inkml:trace>
  <inkml:trace contextRef="#ctx0" brushRef="#br0" timeOffset="378282">7541 16917 8355,'0'-13'476,"0"7"0,0 1 1,1 10-1,3 4 1,4 6 549,3 6-1037,2 2 0,-5 4 0,0 2 1,1 5-1,-1 5-306,0 2 0,-5 0 1,2-2-1,0-1 1,-1 1-437,-2-3 1,4-7 0,-2-2-589,-1-5 1142,-2 2 1,-1-10-1,0 4 1</inkml:trace>
  <inkml:trace contextRef="#ctx0" brushRef="#br0" timeOffset="378481">7466 17227 8355,'0'-13'17,"2"1"0,3 0-123,8-1 0,4 1 0,8-1 0,0 1 0,1 0 0,3-1 0,4 1-373,3-1 1,7 1 0,1 0 0</inkml:trace>
  <inkml:trace contextRef="#ctx0" brushRef="#br0" timeOffset="379605">8334 17276 8355,'2'-12'-149,"2"0"0,-3-1 1,3 1 264,-2-1 0,-2 1 0,0 0 1,0-1-1,-2 2 0,-2 3-33,-4 4 1,1 2-1,-1 4 1,-2 1 0,-1 3-1,-1 4 1,1 5-1,1 2 1,2 2-291,-2 0 0,5-3 0,1 0-21,2-2 1,2-2-1,0 1 106,0-1 1,2-1-1,2-3 1,4-3 16,3-4 1,1-2 0,-1-4 78,-2-3 1,2 1 0,-3-1-1,2-3 47,-2-4 0,2 1 0,-5-3 1,2 4 328,3 0-199,-5 1 1,1 4 0,-6 2-21,0 5 1,0-1-90,0 11 1,4-1 0,1 4-1,2-1 1,3-1-178,1-2 1,0 0-1,0 3 1,0-2 0,3-4-165,-1 1 0,1-5 1,0 3 81,3-2 0,-4-2 0,4 0 0,-3-2 158,-2-2 1,-4-3 0,1-5 0,-1-1 0,-1 1 0,-2-2 58,1-2 0,-5 1 39,3-6 0,-2 0 1,-2-2-1,0 1 86,0 1 1,-2 2 0,-1-3 0,-2 1 0,-1-1 161,1-1 0,-3 3 25,4 4 1,-1 2 0,5 2-100,0-1 0,0 8 0,0 6 0,0 9-159,0 5 1,5 7 0,0-1-16,2 2 1,-3 6 0,3 1 0,0 1-84,0-1 1,-3 4-1,3-2 1,0 0-1,0-5-200,2-5 0,2 0 1,2-5 133,-1-2 1,2-7-1,1-3 1,2-4-21,-2-1 0,3-1 0,-2-5 0,-1-5 0,-1-4-88,-2 0 1,-3-5 206,-1 0 0,-4-5 0,3-3 0,-1-2 0,-4 0 1,0-1 43,-2 4 1,0-1 0,0 1 115,0-2 1,0 0-1,0 5 1,0 4-1,0 3 754,0 3-712,0 8 1,0 7 0,0 11 0,0 6-100,0 1 1,0 8-1,1-4 1,2 2 0,2 4-168,2 1 0,0-1 0,3 4-272,-2 2 0,0-5 1,5 0-1,-1-1 0,2 0-143,2-1 1,4-2-1,5-1 1</inkml:trace>
  <inkml:trace contextRef="#ctx0" brushRef="#br0" timeOffset="380037">9612 17165 9628,'0'-17'0,"0"1"0,0 1 0,0 1 0,0 1 0,-2 1 0,-2 0 0,-4 1 481,-3 2 1,3 4 0,-1 5-561,0 0 1,-2 7 0,-2 4 0,1 5-1,-2 2-242,-2 0 0,2 4 0,-1-3 231,5 1 0,0 3 0,6-4 0,2 1-142,0-4 0,4-3 0,2-5 0,4-4 0,3-3-118,1-1 1,1 0 0,-1-1 206,1-3 1,2 1 0,-1-5 107,-3-2 0,-2-5 0,2-1 0,-1 0 0,-3 3 147,-2 0 0,-1 1 424,-4-1 0,0 5-406,0 0 0,0 7 0,0 1 0,0 6-196,0 5 0,5 2 0,0-1-125,2 1 1,1-1-1,5 0 1,-1 1-382,0-1 0,1-3 440,-1-1 1,6-5-1,1 2 1</inkml:trace>
  <inkml:trace contextRef="#ctx0" brushRef="#br0" timeOffset="380488">9860 16929 8355,'-6'-7'-738,"5"-4"0,-3 3 1283,2-3-536,2 4-14,0-4 51,0 10 0,0-6 53,0 3 0,0-3 69,0-6 1,0 1 0,0 0 629,0-1-703,0 6 0,0 3 0,0 8 0,0 5 0,0 2 6,0 1 0,2 6 1,1 3-137,1 2 1,4 2 0,-2 0 0,-1-1-203,1 1 1,-1 4 0,-2 0-1,1-3 1,0-2-321,2-4 1,-5 1 0,4 2-201,1-2 676,-5-3 1,10 0-1,-4 1 1</inkml:trace>
  <inkml:trace contextRef="#ctx0" brushRef="#br0" timeOffset="381619">10108 17053 8355,'7'-5'276,"-2"-2"0,-1-1 0,1-1 142,-3 0 1,1 3-1,0 1 122,1-1 0,-1 6-465,-7 0 0,-3 6 0,-4 6 0,1 0 0,3 2 0,0 1 0,2 2 0,-1-2 0,3-1-373,2-2 1,1 5 0,0-1 23,0-1 1,6-5 0,2-2 0,3 1-79,1-2 0,5-2 1,-1-5-1,0 0 1,-3 0-487,0 0 1,-1-5 722,1-4 0,-2-2 0,-3-1 0,-4-1 0,-3 1 151,-1 0 1,-1-1-1,-3 1 49,-4-1 0,-3 5 0,-2 1 0,1 2 0,-1 1 136,1-2 0,0 5-41,-1-3 0,1 2-131,-1 2 1,6 6 0,5 1 0,4 0-152,7-3 0,2-3 0,0 0 17,-3 4 1,3-4-1,-3 3 1,3-3 44,2-1 1,3-1 0,1-2 0,-2-2 0,-1-1 155,-2 1 0,1-5 0,-1 3 98,0 0 0,-1-4 0,-1 4 1,-3-1 61,-2 0 1,4 4-1,-4-3 1,2 1 124,3 4 0,-3-4-258,1 2 1,-1 1-1,2 7 1,-2 5-132,-1 2 1,2 1 0,-4 2 0,0 1 0,1 1-80,-1 0 0,4 2 1,-4-2-90,-1-1 0,2-1 0,-1-2 1,1 1-533,0-1 627,-4-5 1,5-3-1,-6-8 1,1-4 35,3-3 0,-2-2 1,2 1-1,-3 0 1,1-1-86,2 1 0,-1-5 0,5 1-67,2 1 0,-4 2 0,3 4 106,0 0 1,1 5 0,0-3 179,-2 2 0,-4 2 1,3 7 49,-2 4 0,0 3 0,-5 2 0,1-1-19,3 1 0,-1-1 0,4 0 0,0 1 0,0-1 0,2 1-134,2-1 0,3-4 60,3 1 1,-2-7-1,4 2 1,0-4-317,1-4 1,-4-3 0,5-5 0,-1 0 0,0-1-2,-4 1 1,1-2 0,-3-1 247,-3-2 1,-3 1 0,0 2 27,-4-2 1,-2 2-1,-4-3 1,-2 3-1,-4 3 67,-3 3 0,-2 3 1,1 5-65,0 0 1,-1 0-1,2 1 1,2 3-44,0 4 0,5 2 0,-3 0 1,2-2-1,2 2-129,2 1 0,1-3 0,0 0 67,0 2 0,5 1 0,3 1 59,3 1 1,2-1 0,-1 0-1,1 1 1,0 1 201,4 2 0,1-1 1,3 6-55,-5 1 1,-2 1-1,-2 2-139,1 0 1,-6 1 0,-3 2 0,-3 1-1,-1-2 1,0-1 0,-1-1-83,-3 0 0,-3-6 145,-6-2 0,-3-3 1,-2-2-1,0-1 72,0-3 0,0-2 0,3-6 1,0-1-338,4-4 0,4-3 0,7-7-193,0-2 1,5-3-28,4 3 1,7-10-1,3 0 1</inkml:trace>
  <inkml:trace contextRef="#ctx0" brushRef="#br0" timeOffset="382685">11323 17016 6912,'0'-1'191,"0"2"0,0 11 1,0 1-1,2-1 1,0 1-1,3-1 1,-1 0-235,1 1 1,-2-5-1,5 0 1,2 1-1,1-2 1,1-3-470,1-3 0,-5-5 342,0 0 1,-1-6 0,3 3-1,-3-1 1,-2 0 130,-2-2 1,0 3-1,-1-1 161,3-2 1,0 5-109,-1 1 1,-1 2 165,5 2 1,-4 4-1,3 2 1,-1 1-1,-2 1-114,1-1 0,1 4 1,4-4-60,-2 0 1,-1 0 0,2-5-47,0 3 0,-1-1 1,4-4 5,1 0 23,-6 0 0,2-6 0,-3-1-87,1 0 1,-3-4-1,3 3-144,-2-3 214,5 4 1,-9 0 0,5 4-36,-1-1 1,2 0 0,6 4 101,-1 0 1,0 4-14,1 0 0,-1 5 1,2-5-1,1-1-47,2-2 1,-1-1-1,-2 0 1,1 1-1,2 2-45,-2 1 1,-1 0-16,-2-4 0,-4 0 104,1 0 465,-7-5-323,4 4 0,-6 1 0,0 8 0,0 3-109,0 1 0,0 1 0,0-1 1,1-1-167,3-3 0,-1-2 1,5-6-423,2 0 267,1 0 1,1-6 0,1-1 0</inkml:trace>
  <inkml:trace contextRef="#ctx0" brushRef="#br0" timeOffset="383425">12055 16718 8355,'-8'-19'0,"0"3"0,5 6 956,-1 2-738,2 5 1,6-1 0,2 8 0,-1 6 0,2 5 0,0 5 39,3 4 1,-3 2-356,1 3 0,-5-2 1,2 7-1,-1-1 1,1 0-1,-1-2 0,0 0 1,0-4-1,-1-1-417,-2-1 0,-1-4 1,0-2-260,0-1 1,0 3 409,0-5 0,-5 1 0,-2-5 1</inkml:trace>
  <inkml:trace contextRef="#ctx0" brushRef="#br0" timeOffset="383426">11981 16966 8355,'-6'-6'460,"6"-4"1,-1 4-295,4-1 0,6 5 0,-1-2 0,3 2 0,3 2 1,3-1-212,3-3 0,4 2 0,1-2 1,-1 3-1,3 1 0,-1 0-194,-1 0 0,2 1 0,-7 3 0,-1 5 0,-4 2 0,-5 1 114,-6 0 0,-3 1 0,-1-1 0,0 1 289,0-1 0,-4 0 1,0 1-261,1-1 1,2 1-769,1-1 0,1-5 636,3-3 1,3-3-1,6-1 1</inkml:trace>
  <inkml:trace contextRef="#ctx0" brushRef="#br0" timeOffset="383427">12291 16743 8355,'-13'-8'-65,"1"0"-218,5 5 0,3-1 1,7 8-145,1 4 0,5 9 0,-2 2 0</inkml:trace>
  <inkml:trace contextRef="#ctx0" brushRef="#br0" timeOffset="383671">12526 16731 9821,'0'-24'0,"0"4"0,0 3 0,0 3 0,0 5 0,2 6 0,1 11 0,1 10 0,-2 6 0,1 2 1376,1 3-1261,-2 2 0,3 7 1,-5-1-1,0 0-407,0 0 0,0-1 0,0-3 0,0-4 0,2-3-623,2-1 1,-2-4 255,7-1 0,-1-4 0,4 1 1</inkml:trace>
  <inkml:trace contextRef="#ctx0" brushRef="#br0" timeOffset="384034">13221 16681 8355,'0'-25'53,"0"6"302,0 3 0,4 2 0,2 3 127,0 2 1,-1 4 0,3 5 0,1 1-261,3 3 1,-4 5 0,-1 7-300,-2 5 1,-1 4-1,-4 4 1,0 2-29,0 1 0,0 4 0,0-3 0,0 3-21,0 1 0,0 0 0,0-1 0,0-3 9,0-4 0,0-3 0,0-2 0,2-4-97,2-3 0,-1-3 0,5-3 0,1-3-327,3-4 1,0-4-1,0-4 1,-1-4 134,-2-3 1,2-7-1,-4-2 1</inkml:trace>
  <inkml:trace contextRef="#ctx0" brushRef="#br0" timeOffset="384303">13109 16942 8355,'0'-13'377,"7"2"1,6 2 0,6 0 0,6 1 0,4 0-270,4-1 0,3 3-411,1-3 0,0 4 1,2 5-653,2 0 1,-8 0-1,3 0 1</inkml:trace>
  <inkml:trace contextRef="#ctx0" brushRef="#br0" timeOffset="384510">13791 17128 8355,'2'-16'-656,"2"4"1,-3 2 0,5 10 0</inkml:trace>
  <inkml:trace contextRef="#ctx0" brushRef="#br0" timeOffset="389555">10778 15280 8355,'0'-9'60,"0"1"0,0-1 0,0-3 1,1 0 285,3 0 1,-1-1-249,5 1 0,0 4 1,5-1-1,-1 0 1,1-1-1,-1 0 1,0 4-1,1 0 1,1 3-1,1 2 1,1 1-1,-1 1 1,-1 3-1,-3 5 1,-1 3-1,-3 5 1,0 3 526,0 4-637,-5 0 1,8 1 0,-6 0 0,0-1-1,0-2 1,1-2 24,-3 2 1,0-4-1,-2-1 1,0-3-1,-2-5 419,-2-5-432,3-5 1,-5-11 0,6-2 0,0-3-192,0-3 1,2-8 0,2-2 0,4-2-1,3-4 1,1-2 0,1-4 0,-1 4-20,1 3 1,3 5 0,1 5 0,-2 3 180,-1 5 0,2 2 0,1 13 1,-2 3 194,-1 6 0,-2 5 0,1 5-27,-1 3 0,-4 4 0,0 1 0,1-1-59,-2 1 0,2 4 0,-3 0 1,-1 0-1,1 0 0,-3 1 148,-2 2 0,3-3-284,0 4 0,0-5 1,-2 1-1,0-3-499,3-1 1,3-5-1,-3-1 1,2-1 0,3-2-149,1-3 1,1 0-1,1-1 1</inkml:trace>
  <inkml:trace contextRef="#ctx0" brushRef="#br0" timeOffset="389961">11671 15553 8504,'0'-13'0,"0"1"0,0-1 781,0 1 1,0 4-208,0-1 1,5 8-97,3 1 0,-2 1-381,-2 8 1,-3-1 0,-1 6 0,0 1-1,0 3-54,0 1 0,0 2 0,-1 4 0,-2-1 0,-1 3 0,0 0 53,-2 2 1,4 4-69,-7-4 0,7 4 0,-2-4 0,2-3-11,2-4 1,0 0-1,2-5 1,2-3-239,4-5 0,3-3 1,1-6-148,1 0 1,-1 0 0,1-2 0,-1 0-678,0-2 1,1-6 0,-1 2-1251,1-3 2295,-6-2 0,-2 1 0,-5-1 0</inkml:trace>
  <inkml:trace contextRef="#ctx0" brushRef="#br0" timeOffset="390244">11485 15813 8355,'4'-12'118,"0"-1"0,7 5 1,0 0-1,4-1-47,0 2 1,6-4 0,2 5 0,5-3 0,1 1 0,0 0-73,0 1 0,4 1 0,-4 6-880,-2 0 1,-1 0-1,-1 0 1</inkml:trace>
  <inkml:trace contextRef="#ctx0" brushRef="#br0" timeOffset="390860">10840 15193 8355,'1'-13'1,"3"1"0,-1 1 0,4 1 1,-2 5 189,-2 4 1,0 3 0,0 11 0,2 0-1,2 4 1,3 2 0,-1 2 0,1 1-1,-2 3 75,2 2 0,-3 6-239,1-4 0,-4 7 1,3 0-1,-1 3-126,-4-4 0,0 7 1,-2-6-1,0-1 1,1-1 101,3-4 0,-2-5-412,2-5 0,1-5 0,1 2-411,1-3 1,1-2-1,4 1 1</inkml:trace>
  <inkml:trace contextRef="#ctx0" brushRef="#br0" timeOffset="391405">10964 15416 8084,'4'-12'85,"1"-1"0,1 1 0,1 0 62,0-1 1,1-1-1,4-1 1,1-3-1,-1-1 1,0-2-88,1 2 1,3-4 0,1 3-1,-2 1 1,-1 1 86,-2 0 0,1 9 0,-2-4-140,-3 2 1,3 6 0,-3 0-43,3 4 1,-2 7-1,-1 2 1,1 3-1,1 3 1,0 2 24,-2 5 0,-1 2 1,3 3-31,-2 3 0,-5 2 1,1 3-1,-3-1-3,-1 2 1,0 1 0,0 1 0,0-1 0,0-3-217,0-4 1,6-3 0,1-1 20,-1-1 1,5-4 0,-1-4-1,5-3 1,6-5-186,2-4 1,8 3 0,0 0 0</inkml:trace>
  <inkml:trace contextRef="#ctx0" brushRef="#br0" timeOffset="392210">10778 15168 8118,'1'-12'1,"2"-1"0,2 2 1,1 2-1,1 2 1,0 0 290,2 0 1,2 4 0,2 0-112,-1 6 0,0 4 0,-1 5 0,-1 2 0,-2 3 0,2 3 0,0 4 100,-2 1-220,3 5 1,-6 2 0,5 4 0,-3-2-1,-1-1-157,-4 1 1,0 1 0,-2-2 0,0-4 0,0-3-193,0-1 1,0-2 0,0-2-162,0-4 1,0-4 377,0 0 0,0-8 0,0-5 0,0-7-34,0-4 1,0-2 150,0-4 0,0-2 0,0-6 0,1-1 0,3-3 0,4-4-73,3-3 0,2-3 0,-1-1-55,1-1 1,-1 0 0,0 5 0,1 1 69,-1 2 1,1 11 0,-1 2 0,1 6 254,-1 6 0,0 2-48,1 6 1,-1 6 0,1 2 0,-1 3 0,2 3-60,2 2 1,-2-1 0,1 6-125,-5 1 0,1 1 0,-3 4 0,2 0 1,-2 4-381,-4 0 1,-2 2 25,-2 5 0,1-5 0,2 0-258,1 1 1,0-4 0,-4 1 0</inkml:trace>
  <inkml:trace contextRef="#ctx0" brushRef="#br0" timeOffset="401910">12812 15615 8355,'8'-17'25,"-1"0"1,0 4-1,0 2 43,2 2 0,1 8 0,-2 1 0,-4 8 0,-2 6 0,-2 3 0,0-1 0,0 2 0,0 3 0,0 2 0,-2 2 1,-1 0-1,-2 0 0,-2-1 0,-1 0 0,0-2-1015,-1-1 1,1-6-1,-4 3 1</inkml:trace>
  <inkml:trace contextRef="#ctx0" brushRef="#br0" timeOffset="402118">12774 15280 8402,'-5'-13'0,"-2"4"0,0 5 0,3 8 0,3 5 0,1 5-667,0 3 0,5 7 0,2 8 0</inkml:trace>
  <inkml:trace contextRef="#ctx0" brushRef="#br0" timeOffset="458591">14412 13816 7175,'6'13'342,"-1"-1"0,-4 0-238,-1 1 1,4 6 0,0 5 0,0 6 0,0 6 0,2 8-1,-1 10 1,1 10 0,-2 11 0,0 9 0,0 12 0,-2-42 0,-1 1-1,0 4 1,0 1 0,-1 2 0,0 2 0,0 4 0,0 1-2,0 3 1,0 2 0,0 5-1,0 2 1,0-1 0,0 1-1,0 1 1,0 1 0,0 2-1,0-2-112,0-2 1,0 0 0,-1 7 0,0 1 0,0-6-1,-2 0 1,-1 0 0,0 1 0,-1-1 0,-1-1-1,0-3 1,-1 0 0,1-1 0,0 0 0,0-2-1,0 0 1,-1-1 0,1-1 0,0-4 0,1-1 0,0-5-1,0 0-1262,1-4 0,0-2 1265,-4 42 1,4-47 0,1-2 0,-1 32 0,3-11-221,1-10 1,0-18 0,1-14 0,3-11 0,4-12-505,3-8 1,7-17-1,2-8 1</inkml:trace>
  <inkml:trace contextRef="#ctx0" brushRef="#br0" timeOffset="462444">15019 13667 8355,'0'-24'35,"0"0"0,0 2 0,0 3 0,0 1 0,0 3 0,0 4 15,0 7 0,2 10 0,0 15 1,3 3-1,-3 2 0,0 4 1,-2 6-1,0 4 0,0 1 1,0 1-1,0 0 0,-2 1 1,0 0-65,-3-3 1,1-3-45,4-4 1,0 0 0,0-7 0,0-4 22,0-2 1,6-5-1,2-7 1,3-4-1,1-4 1,2-4-1,1-4 1,2-3-1,-1-2 1,2 2-1,2 2 1,0 2-632,1 1 1,-4 2 0,2 4 460,-1 0 0,-2 0 0,-3 0 1</inkml:trace>
  <inkml:trace contextRef="#ctx0" brushRef="#br0" timeOffset="462803">15429 14039 8042,'-3'-11'0,"3"3"0,5 4 0,5 3 0,2 1 0,1 0 0,-1 0 0,2 0 0,1 0 0,2 0-189,-2 0 1,-1 0 142,-2 0 0,0-6 1,-1-2-1,-1-3 1,-3-2-9,-2 1 0,0 0 46,-5-1 1,0-3 0,-2 1-1,-1 2 35,-1 3 0,-5 4 0,2-4 0,-2 3 0,1 2 1,-1 2 103,-2 1-96,4 2 0,-3 6 0,4 2 0,1 5-19,-1 3 1,2-1 0,4 5 0,0-1-1,2 0 1,2 2 8,4-2-297,3 5 1,7-11 0,3 4-57,2-3 1,7-2-1,2 0 1</inkml:trace>
  <inkml:trace contextRef="#ctx0" brushRef="#br0" timeOffset="463338">15850 13841 8355,'-8'-4'-12,"0"0"0,-1 2 0,3 5 0,1 5 0,4 3 0,1 3 0,0 1 0,0 3 0,1 0 0,2 1 1,1-1-1,0 2 0,1-2 435,-1 0-475,5-2 1,-7-4 0,3-1-1,-1-1 1,2-3 0,1-1-750,2-4 692,2-6 0,-4-3 0,-1-5 0,-2-1 45,0 1 1,0 0 0,-4-1 0,0 1 0,0-1 0,0 1-131,0 0 167,0 5 0,2 0 225,2 3 1,3 4 0,5 0 0,0 7-115,1 4 1,-5 1-71,0 0 1,-4 1 0,5-1 0,-1 1 0,0-1 22,1 0 1,-5-5-8,4-3 0,-4-2 0,4-2 0,1-2 28,-2-2-108,4-3 1,-10-5 0,4 0 0,0-1 0,0 1 0,1-1-95,-1 1 1,-1 0 112,-4-1 1,6 1 128,2-1 1,-1 7 0,1 3 0,0 6 205,-1 5 0,4 3-319,-2 1 0,2 2 0,0 1 0,0 2-266,1-2 0,-6 3 0,6-2 0,-1-1-15,0-1 0,1-1 0,1-1 0</inkml:trace>
  <inkml:trace contextRef="#ctx0" brushRef="#br0" timeOffset="464586">16408 13878 8511,'-7'-5'50,"2"5"1,5 0 223,0 7 0,4 4-350,0 1 0,4 2 0,-3 1 0,-1 2 0,0-2 0,1 0-79,2 1 0,-4-2 9,1 3 1,-2-4-1,-2 0-407,0-1 354,5-5 1,-4-7 185,4-8 1,-4-3 0,0-3 0,2-1 0,1-2 0,0 1 71,2-2 0,-3 4 11,5-2 0,-4 2 0,4 1 0,2 2 89,1 3 1,-3 3-87,0 5 1,-5 1 0,3 3 0,-2 4-15,0 3 0,4 2 1,-2-1-1,-1 1 0,2-1 1,-1 0 9,-1 1-133,5-6 1,-7 2-1,5-4 1,2-3 47,1 0 0,-3-4-1,0-2 0,-4-1 0,3-5 0,-1 2-8,-4-2 1,4-1 0,-2-1-1,0-1-73,2 1 1,-4 1 91,7 3 0,-5 2 0,4 6 0,0 1 41,-1 4 0,4-3-55,-2 7 0,-3-1 0,3 4 0,0 1 0,2-1 0,2 0-363,-1 1-373,6-1 561,-4-5 1,9 4 0,-3-4 0</inkml:trace>
  <inkml:trace contextRef="#ctx0" brushRef="#br0" timeOffset="464587">17128 13878 8355,'0'-19'56,"0"-3"1,0 5 0,1 2-1,2 1 368,1 2-353,0 0 1,-9 5-1,-4 4-221,-2 6 0,-1 5 0,-1 7 0,1 2 0,0-1 0,-1 1 86,1-1 1,-1 5 35,1-5 0,4 2 0,1-2 0,1 0 1,4-1-85,0-1 64,2-7 0,2-2 1,2-5-1,4 0 54,3 0 1,0-1 0,-1-3 0,-2-3-1,2-1 1,-1 0 0,1-1 138,-2 2-15,-5-4 0,7 9 148,-6-7 0,1 7 1,-2-1-529,1 6 76,6 3 1,-5 7-1,5-2 1,-2-1-194,2-2 0,-3-4 0,1 3 52,2-2 1,1 5-1,1-3 1</inkml:trace>
  <inkml:trace contextRef="#ctx0" brushRef="#br0" timeOffset="464588">17413 13705 8326,'-6'-7'-263,"6"1"1,-1 8 0,5 0-538,3 2 614,-4 6-19,8 3 0,-4 0 0,5 5 1</inkml:trace>
  <inkml:trace contextRef="#ctx0" brushRef="#br0" timeOffset="464589">17463 13990 8628,'6'0'-965,"0"0"0,-6 0 1</inkml:trace>
  <inkml:trace contextRef="#ctx0" brushRef="#br0" timeOffset="464900">15317 14486 8355,'25'-28'0,"1"4"6,3 4 0,4 6 53,8 6 0,5 1 0,9 5 1,5-4-1,7 1 0,3-1 0,3 2 1,3 0-1,2 0 93,8 1 0,-1 2-182,6 1 0,4 0 1,-1 0-1,0-2-46,5-2 0,-1-3 1,-47 1-1,1 0 1,44-7-1,-6 1-649,-7 0 1,-9-1 0,6 1 0</inkml:trace>
  <inkml:trace contextRef="#ctx0" brushRef="#br0" timeOffset="465706">18876 13432 8355,'-1'-32'-60,"-3"3"1,1 13 0,-5 5-1,-2 5 1,-1 7 0,-1 8 161,-1 6 1,5 10 0,1 8 0,0 4 0,2 6 0,-1 6 0,4 9 0,-1 6 0,0 4 0,-1 4 111,1 4 1,-2 1-282,0-3 0,1 4 0,4-5 0,0-9 0,0-8 1,2-11-79,2-8 1,3-6 110,5-11 0,2-3 1,1-9-1,3-4 48,1-2 1,-4-12 0,2-3 0,-3-2 0,-3-3-1,-2-2 1,-2-4-679,-1 0 578,-2-1 0,-10-4 0,-2-2 0,-3 1-96,-1 0 1,-6-3-1,-3 4 1,-2 1-1,-2 2 1,0 1-156,0 0 0,2 6 429,2 3 0,3 2 1,6 1-1,1 1 65,3 0 1,5 1-153,11 2 1,0 0-1,10 3 39,0-1 0,2 3 1,6-4-1,1-2 0,4-1 1,0-1-1,2-1 72,-1 1 0,3-5-76,-7 1 0,-3-1 0,-5 6 0,-3 2 164,-1 0 0,-8 8 0,-5 2 226,-6 10-408,-4 2 0,-1 9 0,1-4 0,0 1-39,0 3 1,4-3 0,-1 2 0,4 0 0,3-2 0,2-4-20,2-5 1,6 0-49,3-6 1,1 0 0,-3-4 0,1-2 0,1-2 0,-1-4-53,-1-3 1,-3-5 100,-2-1 0,-4-1 0,-5 3 0,0-2 0,0 2 1,-1 1-381,-3 2 1,-3 0 187,-6-1 0,1 1 0,-1 1 200,1 3 1,0-4 0,-1 6 0</inkml:trace>
  <inkml:trace contextRef="#ctx0" brushRef="#br0" timeOffset="466093">19211 13804 8355,'13'-6'185,"-1"-1"1,0 1 0,1 1-1,-1 4 1,1 1 0,-1 0 437,0 0-671,1 6 1,-1 0-1,1 8 1,-1 1-94,0 2 0,-1-1 0,-1-3 0,-3-1 0,0 1 0,-2-1-330,1 0 247,-2 1 1,-5-2-1,-2-4 78,-1-7 0,-4-6 134,3-6 1,1-1 0,4 0 0,0-3-57,0 0 0,6-6 1,2 1-1,4-1 1,4 0-1,0 4 1,-1 3-635,-1 4 628,4 7 0,-3-6-56,6 6 0,-6 6 0,3 4 0</inkml:trace>
  <inkml:trace contextRef="#ctx0" brushRef="#br0" timeOffset="467681">20402 13977 8081,'0'-6'-698,"1"-1"1378,3 3-640,3 2 1,6-9-1,-1 3 1,0-3-1,1-2 1,-1 1-1,-1 0 1,-1-1-1,-3 1-111,-2-1 0,1 1 3,-2 0 0,-3-1 0,2 1 0,-4-1-38,-3 1 1,-6 0 0,2 1-1,-3 1 1,-2 3 0,1 2 121,-1 2 1,1 7 0,1 4 0,1 3 0,4 3 31,0 3 0,2-2 1,4 5-1,0 2 0,0 2 1,0 1 52,0-1 1,5-3-117,4 0 1,6-5-1,3 2 1,0-3-42,0-4 1,2-6-1,-2-1 1,1-3-1,2-1 1,0-1-46,-1-3 1,-3-5 77,4-7 0,-9 1 0,2-5 0,-2 1 29,-2 0 0,-5 2 0,2-2 0,-1 1 1,-3 1-1,-2 1 26,-1-1 8,0 1 1,0 10 0,1 6 0,2 9 0,1 4 76,-1 4 0,2 4-118,0-5 0,3 5 0,-3-3 0,1 0 4,-1 0 1,5-2-1,-2-4 1,3-1-1,2-2 1,-1-5-157,1-3 0,-1-1 143,0 0 0,1-4 0,-1-3 0,1-2 14,-1-5 1,-4-1 0,-1 2 0,0 1 0,-1-2 0,0-1 0,0-2-16,-1 2 1,1 3 0,-3 2 0,1 2 0,0 0 6,1 1 0,-3 0 1,3 4 97,1-1 1,-5 5-70,3 8 0,-1 2 0,0 1 0,2 0-9,2 1 1,-3-1 0,5 1 0,2-2-1,3-2 1,3-2-52,3-1 0,-4 2-26,5-4 1,-5 0-1,4-4 1,-1 0-5,0 0 1,-4-4-1,2-1 1,-5-2-1,-2-3 1,-3-1 0,-2-1 72,-2-1-34,4 1 1,-5-1 0,2 1 0,-3 0 65,-1-1 0,-1 1 1,-2-1-1,-3 2 260,-1 3 0,-1 3-237,-4 5 0,4 1 0,1 3 1,0 4-43,0 3 0,4 6 0,-1 1 0,3 0 0,1 1 0,1-1 87,3 0 0,3 3-252,5-5 0,1 1 1,1-6-1,1-2 1,3-2-1,0-1-187,-1-4 0,4 0 325,-4-2 1,1-6-1,-3-2 1,1-3 16,-1-1 0,-1-1 1,-3-1-1,-1-1 1,-3-1-1,0 1 0,-2-1 333,1 0-260,3 8 1,-3-9 0,4 9 0,-2-3-27,1-2 0,-2 7 1,2 1-1,0 4 65,2 1-88,2 0 0,-6 6 1,-2 2-1,-1 3-10,0 1 1,0 1 0,-4-1 0,0 0 0,0 1 0,2-1 46,2 1 1,-3-1-125,4 0 0,1-3 18,3-1 1,2-5-1,1 1 1,2-3 0,1-1-1,2-1 1,-2-3 0,-1-5-199,-2-2 210,0-1 0,1 0 0,-1-1 25,1 1 0,-2-1 0,-2 1 211,-1 0-201,-5 5 1,1 3-1,-8 8 0,3 3 1,-3 6-1,2 3 1,2 0-1,0-1 37,0-1-115,6-2 1,1 1 0,5-2-1,1-3 1,-1-4 0,0-2-27,1-2 1,3-2 96,1-2 0,-1-3 0,-3-5 0,-2-2 62,-3-2 1,2 2-1,-6-3 1,-1 3-1,-1 2 1,1 0 197,1-1-49,0 6-174,-4-4 1,0 11-1,0 0 1,0 7-1,0 6 1,0 5 14,0 6 0,2 7-45,2 6 1,-3 1 0,3 4 0,-2 3 0,-2 5 0,0 1-83,0-2 0,0 8-3,0-7 1,0-2 0,-2-6-1,0-2 5,-3-4 0,0-8 0,1-3 0,-4-9 0,-3-6 75,-2-6 0,1-8 0,-1-4 0,1-13 0,1-5 1,1-5-51,2-3 1,5-2 0,0-2 0,6-1 0,6-1 0,3 3 0,3 1-917,2 6 899,5-3-216,-3 6 0,6-3 0,0 5 1</inkml:trace>
  <inkml:trace contextRef="#ctx0" brushRef="#br0" timeOffset="468478">22659 13841 8362,'-8'-5'0,"1"-4"0,0-2 0,2-1 0,0 1 0,7 3 18,5 3 0,0 8 0,-1 3 1,1 1-1,0 2 0,1 2 1,1 2-206,-1-1 1,-4 0 166,4 1 1,-3-5 0,1 0 0,1 1-31,0-2 1,-3 2-1,3-3-39,-1 1 36,-2-5 0,-4 2 0,0-8 7,0-4 0,0 1 0,0-1 0,0-2 1,1-1-15,3-1 0,2-1 64,2 1 0,3 4 1,-4-1-1,1 1 0,1 1 198,0 3-200,2-3 0,2 6 0,-2-2 0,-2 5 14,0 2 1,-2 5 0,2 0 0,-1 2-1,1 1 1,-1 0 100,0 1 1,-4-1-82,5 1 0,-7-5 0,4 0 1,-2 2 23,0 1-61,6-4 1,-9-3 0,5-8 0,-2-5 39,0-2 0,2-1-42,-2 0 0,-3-1 1,5 1-1,-1-1 1,2 1-1,1 0-202,0-1 1,1 2 112,3 3 0,-4-2 0,1 6 43,0 1 1,-2 2 0,0 2 0,-1 4 1,-4 3 113,0 3 1,-2 1 0,0 1 0,1-1-16,3 0 1,-1-3 0,5-1-1,2 0 1,1 0-39,1 1 0,1-6-34,-1 1 0,1-3 0,-1-2 0,0-3 1,1-3-57,-1 0 0,-4-4 58,1 2 1,-5-2 0,3-1 0,-2 0-1,-1-2 1,1-1 130,-1-2 0,1 1 260,-1 3 1,-2 5-16,2 0 0,-3 6-277,-1 2 1,0 6 0,2 6 0,0 2-152,2 3 0,5-4 0,-4 5 1,2-1-1,3-1 0,2-1-507,5-1 1,-2-3 58,6-2 0,-1-4 0,5-5 0</inkml:trace>
  <inkml:trace contextRef="#ctx0" brushRef="#br2" timeOffset="468707">23391 13531 5734,'0'12'0</inkml:trace>
  <inkml:trace contextRef="#ctx0" brushRef="#br0" timeOffset="469790">23626 13754 8355,'0'-16'123,"0"-1"-141,0 2 0,0 1 0,0 2 0,0-1 0,0 1 0,-1 1 0,-2 1 0,-2 3 0,-2 2 0,-3 2 0,-1 3 1,-1 3-1,1 2 0,1 2 0,2 3 0,0 1 0,1 1 0,3 1 544,2-1-496,2 1 0,2 0 0,0 3-107,3 0 1,8 2 0,0-3 0,2 2 0,1-2 0,1-1 0,-1-1-1,1 1-54,0-1 1,-6 2 0,-6-8 0,-1 1 0,0 0-1,-2 0 184,-5-1 0,0-1-37,-5-6 1,-4 0 0,-5 0 0,2 0-197,1 0 1,-2 0-1,-1 0 1,2 0-1,1-2-719,2-2 893,-1-3 1,6-10 0,2-3 0</inkml:trace>
  <inkml:trace contextRef="#ctx0" brushRef="#br0" timeOffset="469791">23924 13370 8355,'-5'-15'539,"-2"1"-440,0 3 1,1 8-1,6 3 1,0 7-1,0 5 1,0 6 819,0 7-831,0 0 0,0 12 0,2-1 0,0 4-283,3 0 0,-1 3 0,-4-1 0,0 0 0,0-2 0,0-6-271,0-2 0,0 1 85,0-4 1,4-6-162,0-6 1,0-4 0,-4 0 0</inkml:trace>
  <inkml:trace contextRef="#ctx0" brushRef="#br0" timeOffset="469792">23800 13767 8355,'0'-13'-128,"1"2"0,4 3 1,4 4-1,5 2 0,4 2-1387,1 0 1187,2 0 293,9 0 0,-4 0 0,5 0 1</inkml:trace>
  <inkml:trace contextRef="#ctx0" brushRef="#br0" timeOffset="469793">24296 13791 8298,'-7'-19'13,"2"1"1,5 6 0,0-1-1,0 1 298,0 0 0,-2 5-318,-2 3 1,2 2-1,-7 2 1,0 0-1,-2 2-564,-2 2 0,1 3 508,-1 5 1,0 0-1,-3 1 1,0-1 69,1 1 1,5-1-1,3 0 1,2 1-1,2-1 1,2 1-80,1-1 0,1-4 40,3 1 0,-1-7 0,5 2 0,2-2 1,2-2-1,3 0-104,2 0 0,-1-4 120,-3 0 0,-1-6 0,1 2 1,-1-3 45,0-2 1,-1 5-1,-2 0 1,-4-1-29,1 3 146,-5 0 1,5 7 0,-6 4 0,0 3-29,0 3 0,0 1-295,0 1 1,1-1 0,3 0 0,4 1 0,3-1 0,2-1-102,-1-2 0,6 2 0,1-5 0</inkml:trace>
  <inkml:trace contextRef="#ctx0" brushRef="#br0" timeOffset="470500">24507 13370 8352,'0'-2'0,"1"6"0,2 8 0,1 4 0,-1 6 0,-2 4 0,-1 3 0,0 0 0,0 1 0,0 2 0,-1 1 0,-2 0 697,-1 2-772,-5 1 1,7-5 0,-2-2 0,3-3 0,1-2 0,0-2-1,0-3 1,0-1-443,0-3 0,1-6 343,3-5 1,-1-3-1,4-2 109,-2-3 1,4-3 0,-5-6 0,0 1 0,1-1 0,2 0-69,0-4 1,4 2 106,-3-6 0,-1 6 0,2-1 0,-1 2 321,-1 1 0,-2 1-15,-5 0 1,-5 5-36,-4 3 0,-2 6 0,-1 4 0,0 1-31,-1 2 1,5 2-1,1 3 1,0 1 0,2 2-1,-1-2-32,3-1 0,2-2-138,1 1 0,1-1 0,4 0 1,3 1-1,3-1 0,1-1-621,1-2 0,0-4 359,4-5 1,-2 0-1,4 0 1,1-1 85,-1-3 1,-2 1 0,2-6 0,-1 0 0,-3-4 0,-1-3-224,-2-5 313,-5 3 1,-2 0 0,-5 6 116,0 0 0,0 3 0,-1 2 0,-3 2 1,-4 4 341,-3 3 1,0 5-417,2 6 1,0-1-1,3 2 1,1 1 0,-1 1-1,5 1-426,4 1 1,3-4 39,7 2 0,10-2 0,3-2 0</inkml:trace>
  <inkml:trace contextRef="#ctx0" brushRef="#br0" timeOffset="470501">25152 13940 8355,'-6'9'102,"-2"0"0,-3 5 497,-1 5 0,-1 5-731,1 0 1,-2 1 0,-1 3-777,-2 5 1,-10 5 0,1 12 0</inkml:trace>
  <inkml:trace contextRef="#ctx0" brushRef="#br0" timeOffset="472861">15441 15292 8355,'-1'-12'-153,"-4"-1"0,4 1-436,-3-1 639,3 1 1,-1 4 62,-2 0 1,3-1 0,-4-3-1,4-1 1,2 1 0,4 0 0,3 1-1,3 1 1,1 3 0,1 2 0,-1 2-1,2 1 1,1 4 0,3 2 222,1 4 1,-4 7-418,2 2 1,-3 9 0,-2-1 0,-1 2 0,-1 2 0,-3 0 0,-2-1 0,-2-2-1,-2-1 1,-1-2 0,0-2 0,0-4-430,0-4 495,0-6 1,-1-1 0,-2-8-1,-1-2 4,1-4 1,2-4 0,1-5 0,0-2 0,0-3 0,0 0-17,0 0 0,1-9-7,3 6 0,3-2 0,6 3 1,-1 2 20,1 2 1,-1 6 0,2 0 0,1 6 77,1 2 0,5 2 0,-4 4 0,-2 2 19,-1 2 1,-2 4 0,0 7-1,-1 3-85,-2 1 1,-2 2 0,-5 4 0,2 0 0,-1-1-91,-1 1 1,-2 0-196,0 0 0,0 0 1,0 0-1,1-2 0,2-2-27,1-5 1,6 3-1,-4 1 1</inkml:trace>
  <inkml:trace contextRef="#ctx0" brushRef="#br0" timeOffset="473163">16160 15478 8355,'0'-12'99,"0"3"1,2 3 0,0 1-1,3 7 1,-1 5 0,0 5-1,0 5 1,-1 3 0,-2 4 0,-1 2-1,0 1 154,0 2-186,-5 6 1,3-9 0,-3 10 1,5-4-1,0 1-89,0 0 0,0-6 0,1 2 1,3-4-147,4-4 0,3-3 0,2-6-32,-1 0 1,5-5-1,1-3 1,0-2-1,1-2-1186,0 0 1048,-4 0 0,9-6 0,-5-1 0</inkml:trace>
  <inkml:trace contextRef="#ctx0" brushRef="#br0" timeOffset="473484">16073 15801 8355,'6'-13'-252,"2"1"1,7 4 83,2-1 1,5 1 0,0-3 0,4 1 0,5 3-154,0 2 1,8-5-1,5 3 1</inkml:trace>
  <inkml:trace contextRef="#ctx0" brushRef="#br0" timeOffset="474252">17202 15007 8355,'6'-13'-362,"-6"1"279,0 0 0,-10-1 1,6 1-1,0 1 1,0 4-1,-1 7 1,3 7-1,2 4 197,4 1 1,3 5-243,5-1 0,-1 6 0,-1-1 1,-3 1-1,-2 0 0,-2-3 1,-2 1-1,-1-2-74,0 0 1,0 4 0,0-3 0</inkml:trace>
  <inkml:trace contextRef="#ctx0" brushRef="#br0" timeOffset="475540">17177 15081 7793,'0'-12'68,"0"5"0,0-4 1,2 4-1,2 2 0,3 5 1,0 8-1,-2 6 0,-1 3 1,0 3-1,-1 2 0,0 1 1,0 3-1,1 2 670,-2 1-608,5 0-254,-5-4 0,5-5 0,-5 0 1,4-2-1,-1-3 0,2-3 0,0-4 1,3-3-1,-1-5 0,1-5 1,-3-3-321,-1-3 0,2-7 0,-4-2 1,0-3 378,2 3 0,-5-4 1,3 4-1,-1-4 0,0-1 1,1 1-1,-1 0 0,-2 2 1,0 3 228,3 1 0,-2 1 1,3 6 149,1 3 1,-3-3-1,3 6 279,0 2-568,-2-1 0,0 15 0,0-3 0,-1 3 1,-2 1-1,-1 1 0,0-1 1,0 1 1,0-1 0,0 0 0,0 1 0,0-1 15,0 1 0,6-5 1,1 0-1,1 0 1,0-1-1,2-1 0,2-2 1,4 2 12,0 0 0,2-3 1,-3 3-1,2-2-65,-2 0 1,3 1 0,-2-2 0,-2 3 0,-3-1 0,-3 1 0,1-2-154,-2 1 81,-2-3 1,-5 9 0,-1-3-1,-3 2 1,-5-1-405,-2 0 452,-1-1 0,-5 0 1,-1 0-411,-1 2 0,-1 1 0,-5 2 1</inkml:trace>
  <inkml:trace contextRef="#ctx0" brushRef="#br0" timeOffset="475735">17400 14746 8673,'-11'-12'-980,"9"5"0,-9 2 1</inkml:trace>
  <inkml:trace contextRef="#ctx0" brushRef="#br0" timeOffset="476137">18145 14808 8135,'-6'-16'0,"-1"-1"0,-1 4 0,0 3 0,-1 7 0,3 6 0,1 5 0,4 5 0,1 3 0,0 6 0,0 4 0,1 6 0,2 2 1194,1 5-1182,0 7 1,1-8 0,0 5 0,2-2 0,1-1 0,0-3 0,-1-4 0,0-2 0,0-5 0,3-4 1,-3-4 0,1-7-149,2-3 0,-3-2 0,-1-8 0,1-2 1,-1-5-253,-1-7 343,-1 3 0,1-5 1,0 4-1,2-1 0,1-2 1,1 2-1,-1 1-63,1 2 0,2 5 1,2 3 121,-1 2 1,-3 7 0,-3 0-1,1 2 1,0 4 0,3 3 0,1 4-365,1 1 230,1-4 0,-1 3 0,0-6-191,1 1 1,1-1 0,1 1 173,1-1 1,6 1 0,-2-1 0</inkml:trace>
  <inkml:trace contextRef="#ctx0" brushRef="#br0" timeOffset="478020">18777 15255 8355,'0'-17'0,"0"1"-22,0 1 0,0 1 302,0 1 1,0 1-1,0 0-289,0-1 1,-1 6-1,-3 3 1,-5 4 0,-2 4-1,-1 5 1,0 2-1,-1 1 1,1 0 0,-1 1-440,1-1 401,0 1 0,5-1 1,1 0-1,2 1 1,0-1-1,2 1-427,5-1 378,-1 0 0,9-5 1,-3-2-1,3-4 1,1-1-1,1 0 1,-1-1-270,1-4 394,-1-2 1,0-5-1,-1 0-14,-2-1 1,0 1-1,-3 1 1,-1 1-1,1 2 389,-3-2 0,-1 3-212,2-1 1,-2 7 0,2 1 0,-3 7-1,-1 4-294,0 1 0,2 5 1,2-1-144,4-1 1,3-1-1,2-3 1,0-1 0,3-3-1,0-2 1,1-2-11,0-2 1,3-6-1,5-2 1</inkml:trace>
  <inkml:trace contextRef="#ctx0" brushRef="#br0" timeOffset="478021">19050 14870 8355,'-8'-19'937,"1"3"-1827,1 2 905,2 7 1,6 8 0,0 10-1,4 6 87,1 2 1,-3 3-1,4 7 1,2 3-1,-1 1 1,1 0-1,-2 1-120,2 2 0,-3 1 1,0 1-1,0-3 1,-2-1-1,1-5 1,-2-3-1,1-3-1207,4-2 894,-4-3 1,2-6 0,-4 1 57,1-1 1,6-5-1,-4-2 1</inkml:trace>
  <inkml:trace contextRef="#ctx0" brushRef="#br0" timeOffset="478022">19335 15156 8355,'0'-7'422,"-5"-4"1,5 15 0,0 0-434,7 6 0,0 2 0,1 0 0,1 1-38,2-1 0,-2 1 1,-1-1-1,0 0 0,1 1 1,-1-1-1,1 1-388,2-1 1,-2-5 274,-1-3 0,0-3 85,5-1 0,-6-5 0,-2-3 0,-1-5 1,2 0-1,-1-3-316,1 1 379,-2 4 1,0-7 0,0 6 24,-1-1 1,2 1 0,0 0 0,-1 1-28,1 2 0,-2 0 1,5 5 109,2 1 1,-3 1 0,1 2 0,0 2 0,1 2 0,-1 3 0,0 1 332,-1 0-441,4 1 1,-4 3 0,5-1-1,1-1 1,-1-3 0,2-2 38,2-2-72,-2-2 0,6-1 0,-5 0 0,3 0 0,-1-1 1,3-3-1,-2-5-623,0-2 642,4-1 0,-9 0 1,4-1-1,-5 1 1,-3-1-1,-5 1 59,-3 0 44,-1-1 0,-1 5 0,-3 1 0,-5 2 16,-2 2 1,-1 1-1,0 2 1,1 2 43,2 2 1,-2 3-1,4 5 1,0 2-134,3 3 1,3-4 0,1 5 0,0-1 0,1 1-1,3 0 1,5 1-204,2 0 1,3-4-1,1 2 1,3-5 0,1-2-1,3-3-134,1-2 0,2-1 0,0-4 0</inkml:trace>
  <inkml:trace contextRef="#ctx0" brushRef="#br0" timeOffset="478023">20315 15131 8355,'0'-13'-268,"-1"2"0,-3 3 609,-5 4 1,2-1 0,-1 0-286,-2 3 1,-1 0 0,-1 2 0,1 2-37,3 2 1,-3-1 0,2 5 0,0 1 0,-1 2 0,2 2 0,0-1-76,1 1 42,-4-1 0,9 0 0,-2 1 0,3-1-66,1 1 0,0-1 0,1 0 0,3 0 29,5-4 1,2-3-1,1-5 1,0 0-100,1 0 1,3-1-1,1-5 1,-2-5 89,-1-4 0,2-5 1,1 2 45,-2-2 0,-1 0 0,-2-7 0,1 0 0,-1-3-57,0-2 0,-1 3 0,-1-3 0,-3 1 0,-1 0 0,-4 0 0,0 0 0,-2 1 35,0 2 1,-4 4 0,-2 3 0,-1 6 209,-3 5 1,4 5-1,-3 6 1,1 3-1,1 4 1,-2 9-1,3 4 1,0 2-58,1 2 1,1 5 0,4 3 0,0 3-138,0 1 1,5 0-1,4 1 1,2-3-1,1 0 1,2-3-1,2-1-510,5 1 1,-2-9 0,2 1 154,1-5 1,7-2-1,3-5 1</inkml:trace>
  <inkml:trace contextRef="#ctx0" brushRef="#br0" timeOffset="478024">20848 15193 8355,'0'-6'-656,"0"6"1,6 6 0,1 6 0</inkml:trace>
  <inkml:trace contextRef="#ctx0" brushRef="#br0" timeOffset="497702">16520 17351 8355,'0'-25'5,"0"0"0,0 2 0,1 2 0,2 5 0,3 2 62,0 1 1,-1 2 0,3 2 0,2 2 0,1 1 0,1 4 0,2 0 0,1 2 0,3 2 0,0 2 0,1 4 0,-1 4 0,0 5 0,-3 4 0,-1 2 0,-3 2 0,-2-2 0,-2-1 0,-1-1-97,-3 1-31,-2-4 1,0 0 0,2-6 32,1 1 1,-1-6-1,-6-5 1,-1-4-1,1-7 1,2-2 0,1-2-1,0-4 1,0-4-1,1-3 1,3-4-140,5-1 1,6-4 0,3 4 0,0 1 146,0 2 0,2 7 1,-2 4-1,0 5 36,0 6 0,-1 3 0,-6 3 1,-2 5-1,-2 8 0,-1 6-26,-4 5 0,0 3-31,-2 0 0,0-3 0,0 5 0,1-4-170,3-2 1,-1 3 0,5-9 0,2 0-680,1-2 663,1-3 1,6-2-1,2 0 1</inkml:trace>
  <inkml:trace contextRef="#ctx0" brushRef="#br0" timeOffset="498100">17301 17574 8355,'0'-12'0,"6"3"28,2 1 0,3 5 125,1-1 0,6-1 0,3 1 1,2 1-1,2 2 0,1-1 1,2-1-1,2-1-380,2 1 0,0-2 1,2 1-1,-2 0-154,-2-2 0,-1 5 0,-5-3 0,-4 2 13,-3 2 0,-3 0 0,-2 0 0</inkml:trace>
  <inkml:trace contextRef="#ctx0" brushRef="#br0" timeOffset="498417">17537 17537 8355,'1'-7'573,"3"3"0,-1 4 0,4 4-136,-1 4 1,-2 5-1,-3 3 1,2 4-385,1-1 1,2 8-1,-4-2 1,2 3-431,-1 2 1,3-2 0,-2 3 0,0 0-114,1-4 0,-3-2 0,3-4-343,1-5 1,1 3 0,5 1 0</inkml:trace>
  <inkml:trace contextRef="#ctx0" brushRef="#br0" timeOffset="499190">18145 17016 8355,'-6'-7'163,"5"-4"0,-3 6 1,8-4-1,4 7 139,3 4 0,3 1 1,2 4-1,5 0 1,2 0-177,2 2 0,0-2 0,1 2 0,2-1-135,1-1 1,4 2 0,-3-3 0,0-1-1,2 2 90,0 0 1,-6-4-667,-1 1 1,-2 2 0,-6-2 0,-2 0 250,-1 1 0,-7-2 1,-5 4 338,-4-1 0,-5 2 0,-7-3 0,-3 2 122,-3 3 1,-4 1-1,0 1 1,-1 1-109,0-1 0,0 6 0,0 1 0,0 2 2,1 0 0,0-2 1,4 3-1,4-3-638,7-1 0,3-1 234,6-5 1,0 0-1,0 1 1</inkml:trace>
  <inkml:trace contextRef="#ctx0" brushRef="#br0" timeOffset="499410">18802 17202 9313,'-1'-11'0,"-4"4"0,-3 7 0,-3 7 0,-3 4 0,-1 1 0,-3 2 0,0 1 0,-1 3 0,0 2 0,-3 0 0,0 1 0,0 0 0,2-1-1119,2 0 972,-4-3 0,9 0 0,-4 0-358,3-2 0,2-1 0,-1-2 1</inkml:trace>
  <inkml:trace contextRef="#ctx0" brushRef="#br0" timeOffset="499723">19248 16743 8589,'0'-12'141,"0"-1"1,0 8 122,0 5 1,0 9 0,0 8-1,0 0 1,-1 0 0,-2 4-1,-2 4 1,-1 4 241,1 4 1,-5 7 0,3 0 0,-1-2-142,0 1 1,5-4 0,-3 7 0,2 0-546,0-1 1,0 2 0,4-3 0,0 0-937,0-5 0,1 3-333,4-5 0,-4 3 0,4 1 0</inkml:trace>
  <inkml:trace contextRef="#ctx0" brushRef="#br0" timeOffset="512157">19980 16309 8645,'4'-16'0,"2"0"0,2 4 0,6 4 0,5 1-242,5 0 1,5 3 0,1-3 0,2 1 0,1 2 0,0 0 0,0 0 0,0 1 0,-1 2 55,-4 1 1,-1 0 0,-3 0 0</inkml:trace>
  <inkml:trace contextRef="#ctx0" brushRef="#br0" timeOffset="512391">20055 16458 8942,'-5'-11'0,"8"3"0,10 2 0,5 2 0,4 0 0,1 1 0,3 0 0,3 1 47,4-3-365,3 1 1,1 4 0,2 0 0,-1 0 0,2 0-101,0 0 1,-9 0 0,4 0 0</inkml:trace>
  <inkml:trace contextRef="#ctx0" brushRef="#br0" timeOffset="512656">20427 15925 9610,'-13'-24'0,"2"4"0,3 6 0,5 8 0,6 12 0,7 6 0,5 6 0,5 0 0,5 0 0,3-2 0,2 2 0,2 2 0,1 0 400,-1 1 0,-2 1 0,-7 7 1,-2 3-674,-4-1 1,-5 8-1,-4-5 1,-4 1-250,-2 1 1,-8-1-1,-5 1 34,-8-3 1,-3 2-1,-10-5 1,0 0 269,1 1 0,-8-2 0,-5-4 0</inkml:trace>
  <inkml:trace contextRef="#ctx0" brushRef="#br0" timeOffset="513200">21456 15949 8355,'7'-26'-475,"-3"-3"0,2 4 788,-2 1 1,4 0 0,-2 6 0,-1 0 220,1 1 1,-2 7-1,-4 11 1,0 10-375,0 9 1,0 9 0,-2 4 0,0 1-110,-3-1 0,-3 7 0,3-1 0,-2 2-37,-3 2 1,3 2 0,-1-3 0,0-3-481,1 0 0,0-6 0,4-1 0,-2-2 0,-1-4-251,1-4 1,0-4-1,5-5 344,0-1 1,0-5-1,0-1 1</inkml:trace>
  <inkml:trace contextRef="#ctx0" brushRef="#br0" timeOffset="513538">21729 15677 8355,'-7'1'118,"3"3"1,3 7 0,1 7 0,-2 1 98,-2 3 1,3 6-1,-4 2 1,4 1 0,1 0-82,0 1 0,0-3 0,0 4 1,0 1-1,0 1 0,0 1 1,0-2-660,0 1 1,0 2 0,0-7 0,0-1-133,0-3 1,-4 2 219,0-8 0,-6-2 0,3 0 0</inkml:trace>
  <inkml:trace contextRef="#ctx0" brushRef="#br0" timeOffset="513892">21320 15987 8355,'12'-11'-16,"0"2"1,12 0 0,5 3-1,5 1 1,3-2 0,1 0-1,0-1 1,2-1 0,2 2-1,-2 2 1,-3 2 0,-4 2-595,-4 1 1,-3 5 0,-1 2 0</inkml:trace>
  <inkml:trace contextRef="#ctx0" brushRef="#br0" timeOffset="513893">21357 16185 8355,'8'-19'251,"2"4"0,2 4-233,3 2 0,13 5 0,1-4 0,5-2-159,3-1 0,2 3 0,1 1 0,3 2-517,1 2 0,-4-4 0,3 0 1</inkml:trace>
  <inkml:trace contextRef="#ctx0" brushRef="#br0" timeOffset="514620">22151 16011 8355,'-13'-12'179,"5"1"0,1 1 0,2 2 1,3 0-1,5 1 0,5 3 1,2 4-1,-1 3 0,0 2 1,-1 2 320,-1 3 0,3 1-628,-6 1 1,4 5 0,-4 0 0,0 1 0,0 0 0,0-3 0,-1 1-260,-1 0 0,-2-2 0,0 2-47,0-2 356,0-7 0,0-7 1,1-8-1,2-3 9,1-2 1,4 1 0,-2-2 0,-1-1 7,1-1 0,2-2 0,-3 2 0,2 1 50,3 4 0,-3 0 1,0 6-1,0-1 22,0 1 1,-3 1-1,4 4 1,0 1 36,-1 3 1,4 3-1,-4 5 1,1 1-32,1-1 1,-7 1 0,4-1-1,-2 0-4,0 1 0,2-1 1,-4 1-11,3-1 1,4-5-18,-1-3 0,-1-3 0,0-2-8,-1-3 1,-2-3-1,-3-5 1,2-1-74,1 1 1,2-1-1,-4 1 1,4 0 6,1-1 1,-3 1 0,4-1 0,2 1 2,1 0 0,1 1 0,1 2 131,-1 5 0,-4 3 0,1 1 3,0 0 1,-3 5 0,-1 5 0,-1 4-94,1 2 0,-1 1 0,-3-6 0,2-2 2,1 0 0,1-1 0,-2 4-72,1 1 0,2-6 97,-2-3 1,1-4 0,4-4 0,-4-5 55,1-2 1,-1-1 0,5-2 0,-2-1 31,2-1 1,0-1 0,-1 6 0,-2 1 177,-1 2 1,3 5-136,-1-1 0,-1 4 1,0 4-1,-1 5-77,-3 2 1,2 1 0,1 0 0,-1 2-175,1 3 0,2-3 1,-3 2 95,2-2 1,2-3-488,3-3 1,0 3 0,1-4 0</inkml:trace>
  <inkml:trace contextRef="#ctx0" brushRef="#br0" timeOffset="516602">22733 15701 8355,'-9'-4'-874,"5"0"0,5 0 1</inkml:trace>
  <inkml:trace contextRef="#ctx0" brushRef="#br0" timeOffset="516603">22969 15974 8355,'7'-14'389,"-3"-2"-296,-2 2 0,-1-4 0,3 6 23,4-1 1,-2 5-276,-2 0-111,-3 5 0,-1 3 0,-1 7 1,-2 1 221,-1 1 0,-4-1 0,2 4 0,1 1 70,-1-1 0,2-4 1,4 1-1,0 0-36,0 2 0,2 2 0,0 0 0,4 1 0,1-1 1,-3 2 0,4-7 0,0 3-32,-1 1 1,3-3-1,-5-1-37,2 2 1,-4-3-1,0-1 123,-6 0 0,-4-2 0,-5-3-198,-1 4 1,1-4 0,0 3-181,-1-3 0,1-1 0,-1 0 1</inkml:trace>
  <inkml:trace contextRef="#ctx0" brushRef="#br0" timeOffset="516604">23155 15714 8355,'-12'-24'741,"-1"4"1,6 6-732,3 6 1,3 6 327,1 2 0,5 7 1,4 8-1,3 5-310,5 3 1,-4-1 0,3 7 0,-5-1-420,-3 1 0,-1 1 1,1 4-1,-4-2-234,-2-2 1,-2 3 0,0-4-1,0-1 242,0-2 0,-6-1 0,-1 0 0</inkml:trace>
  <inkml:trace contextRef="#ctx0" brushRef="#br0" timeOffset="516605">23143 15962 8355,'-6'-19'239,"6"2"0,6 9 1,6 4-1,2 2-18,2 2 1,4 0 0,5 0-1456,-1 0 481,1 6 1,6-5 0,0 5 0</inkml:trace>
  <inkml:trace contextRef="#ctx0" brushRef="#br0" timeOffset="516606">23515 15937 7854,'-7'-5'229,"-3"2"0,5-6 428,-2 0 0,3 3 1,-3 1-236,1-1 1,1 5-484,1-3 1,1 8 0,-4 4 0,0 3-1,2 2 57,-1-1 1,-3 0 0,0 1 0,0 1-410,0 2 1,0-2-1,5 2 1,1-2-15,1-1 1,2-5-1,0 0 227,0 2 0,2-5 0,2-1 0,4-2 103,3-2 0,2-2 0,-1 0 0,-1-4-64,-3-1 0,3-1 1,-2-4 336,2-1 0,-4 5 0,-3 0 789,-3-2-680,-1 5 1,1-1-253,4 6 1,-3 1 0,7 2-517,0 1 0,-2 5 0,1-4 119,2 2 0,1-4 247,1 1 0,1 3 0,-1 0 0</inkml:trace>
  <inkml:trace contextRef="#ctx0" brushRef="#br0" timeOffset="516607">23701 15553 8355,'-8'-9'114,"-1"1"1,-4 5 0,4-1-1,0 4 377,0 4 1,2 7-1,5 7-362,-2 1 1,-1 4-1,7 4 1,1 2-84,1-1 1,4 2 0,-2 0 0,-1 1-105,1-1 0,-1 3 1,-2-4-1,1-2-120,-1 0 1,-2-3 0,-1 1-1,0-1-212,0-4 0,-4-2 0,0-5-237,1-1 501,2-5 1,2-7-1,3-8 1,4-3-22,3-2 1,2 1 0,-1-1 0,1 1 57,-1 0 0,5-4 0,-1 3 0,-2 2 66,-4 0 1,-1 0 0,-3 0 0,-1 1 320,1 2 182,-2 5 0,-5-1-217,-4 8 0,0 3 1,-5 5-1,3 1-102,2-1 0,1 0 0,4 1 1,0-1-15,0 1 1,0-1-1,1 0 1,3-1-257,4-2 0,4 0 1,0-5-1,0 1 13,1 0 1,3-3-1,2 2 1,0-4-172,0-4 0,3-2 1,-3-4-1,-1 2 187,1-2 0,-1-1 1,-6-2-1,-1-1 51,-2 1 0,-4-6 1,3 7 46,-2-2 1,0 0 0,-7 3 82,-2 3 0,1 2 1,-5 6-1,-2 0 23,-1 0 0,3 6 0,1 2 0,0 3-156,0 2 1,5-1 0,-2 0-1,2 1 7,2-1 1,2 5 0,2-1 0,4-1-34,3-1 0,1-6 0,2-1 0,1-1-155,2-3 0,3-2 1,-2-2-1,2-2 202,2-1 0,-4-6 0,-2 0 0,-2-3 14,-2-4 1,1 1-1,-2 3 1,-3 1 24,-4-1 1,-2-3 0,-2-1 0,0 1-1,0-2 0,0 8 0,-2-2 4,-2 1 1,1 5-1,-4 4 1,1 3-49,-1 3 0,4 7 0,-1 0 0,1 4 8,-1 0 1,2 3 0,-2-1 0,3-1-35,1 2 1,0-4 0,0 3 0,0-2 19,0 1 0,4-2 1,0 3-1,-1-4-65,-2 0 0,-1-1-332,0 1 0,0-1 0,0 0 0</inkml:trace>
  <inkml:trace contextRef="#ctx0" brushRef="#br0" timeOffset="516825">22833 17301 8355,'-7'-18'-874,"-4"-1"0,4-6 1</inkml:trace>
  <inkml:trace contextRef="#ctx0" brushRef="#br0" timeOffset="517186">22982 16830 8615,'6'-23'0,"-1"2"0,-4 4 0,0 5 0,2 6 0,1 9 0,-2 8 0,-5 4 0,-5 3 0,-5 2 0,-2 0 0,-3 0-102,-1-3 0,-6 6 1,-5-4-1,-1 1 291,1 1 0,-3-4 1,3 2-1,-1-1-78,1-3 1,2-1 0,8-2 0,3 1 110,3-1 1,3 0 0,5 1-161,6-1 1,9-3 0,10-3 0,4 0-61,3-3 1,5 2 0,0 1 0,0-1 2,4 1 0,1 2 0,0-3 0,-3 1-610,-4 0 1,-3 3 0,-3-2-942,-2 0 1228,-3 4 1,-6-4 0,1 5 0</inkml:trace>
  <inkml:trace contextRef="#ctx0" brushRef="#br0" timeOffset="517382">22498 17425 8355,'0'-12'61,"1"1"1,5 3 0,6 3 0,7 4 0,5 1 0,2 0 0,3 0 0,4-1 0,3-2 0,2-1 0,2 1 0,2 2-1,-4 1 1,-2 0 0,-4 0-950,-2 0 1,5 5 0,-4 2 0</inkml:trace>
  <inkml:trace contextRef="#ctx0" brushRef="#br0" timeOffset="517975">23540 17276 8355,'-13'-5'49,"1"4"63,-1-4 0,7-1 0,1-3 0,4-2 1,1-1-1,0-1 0,1 0 2,4-4 0,1-2 0,7-6 1,-1 2-166,1 2 0,-1-2 0,2 0 0,1-3-71,2-3 0,-1-5 0,-4 1 0,1-3-66,-1-1 1,-1 0-1,-2 1 1,-5 3 163,-3 4 0,-2 8 0,-3 6 1,-5 5 87,-2 6 0,-1 8 0,-2 7 1,-1 7 66,-2 7 0,-3 12 1,3 2-1,3 2-49,5 2 1,-1 2 0,6-3 0,1-2-132,2-2 1,2 2-1,3-1 1,6-5-18,5-2 0,0-5 0,6-4 0,1-4-716,1-1 1,1-6 414,-3-4 0,2-5 0,-4 3 1</inkml:trace>
  <inkml:trace contextRef="#ctx0" brushRef="#br0" timeOffset="518698">23912 17090 8355,'-7'-5'256,"-4"4"1,4-5-91,-5 6 1,-1 1-1,1 4 1,-1 3-1,2 3 1,2 3-57,0 2 1,2-2 0,-1 2 0,4 0 0,3-1-1,1 1-156,0-1 0,1-1 0,3-3 0,4-1-93,4-2 1,0-5 0,0 1 0,1-3-192,-1-1 0,1-1 0,-1-3 0,0-4 40,1-3 0,-1-2 0,1-1 0,-2-1 134,-3-1 0,-3-1 0,-5 5 0,0-1 141,0 1 1,-1 0 0,-3-1-1,-4 2-18,-3 3 1,-2-2 0,1 6-1,-1 1 257,1 2 1,0 1 0,0 1-179,4 4 1,3-3 0,6 5 0,2 0-115,1 0 0,10-4 0,-2 1 0,3-1 5,3 1 1,-3-3 0,5 3 0,-1-2 34,0-2 1,-4-2 0,2 0 0,-2-4 102,2-1 0,-4-1 0,3-5-26,-7 1 1,-2 1 0,-4 1 0,1 2 20,-1-2 1,-2 4 0,-2-1 0,-2 0-12,-1 0 0,-6 4 0,2-1 20,-3 3 0,3 1 0,1 1-41,1 3 0,2 3 1,4 7-1,0 1-34,0 1 1,2 5-1,0-3 1,4 1-16,1 3 0,2 0 0,6 1 1,2-1 16,-2 4 1,3-6 0,-1 5 0,-2-1-158,-1-1 1,-6 2 0,-1-2-1,-2-1 112,-2-1 0,-3-6 0,-4 2 1,-4-3 45,-3-2 1,-3 0 0,-1-1 0,-2-1-114,2-2 0,-3-4 0,1 3 0,2-1-205,2-3 1,4-2 184,1-1 0,5-6 0,-2 0 0</inkml:trace>
  <inkml:trace contextRef="#ctx0" brushRef="#br0" timeOffset="519087">24631 16954 8355,'0'-12'88,"0"-1"0,0 4 0,0 4 1,0 10-1,0 4 0,0 5 1,0 1-1,0 2 0,0-1 1,0 2-1,0 1 0,0 2 1,0-2-92,0-1 0,4 0 0,0-3 0,0 2-238,2-2 1,-3-7-1,5-4 1,0-4 0,-1-4-1,-1-3 32,-1 1 1,-3-10 0,3 4 0,-1-2 212,0 0 1,5-2-1,-4-2 1,2 0 72,3 0 1,-5 6-1,1 5 18,-1 1 1,-2 4 0,4 6-33,-2 4 0,-1 7 0,-4 3 0,2 1-158,2 3 0,-1-2 1,5 0-1,0 1-522,-1-2 1,4 3 451,-3-5 1,9 5-1,2-3 1</inkml:trace>
  <inkml:trace contextRef="#ctx0" brushRef="#br0" timeOffset="519480">24457 17611 8355,'-6'0'930,"0"-1"-737,6-3 0,6 2 0,2-2 0,3 3-142,1 1 1,-1 1 0,-1 3 0,-2 5-185,2 2 0,-3 1 0,0 1 1,-2 0-11,-2 4 0,-2 1 0,-2 4 0,-2-3 147,-1-1 1,-6-1 0,2-5 0,-3 0 790,-1 1-817,5-1 0,7-5 0,9-3 0,8-2-146,8-2 0,5-6-787,7-2 1,0-3 0,1-2 0</inkml:trace>
  <inkml:trace contextRef="#ctx0" brushRef="#br0" timeOffset="537795">11943 13134 8355,'13'-11'0,"-1"1"0,1 2-19,-1 5 1,6-8 0,3 4 0,2-1-1,3 1 1,3 2 0,6 1 0,3 0 0,5-1-1,2 3 1,6-1 0,5 0 0,3-1 0,1 1-1,7 2 1,1 1 0,7 0 0,-1 0-1,5 1 217,1 3 0,2-1-308,5 5 98,6-5 1,-5 7 0,3-6-1,-2 0 1,2 0 0,3 0 0,2-1-1,1-2 1,-47 0 0,1-2 0,-1 1-1,0 0 1,2 0 0,1 0 0,-2 0-1,0 0 1,1 0 0,1 0 0,-1 0-1,0 0 44,3 0 0,-1 0-27,1 0 1,0 0-1,0 0 1,-1 0-1,2 1 1,0-2-1,2 1 1,1-1-1,1-1 1,0 0-1,1-1 1,1-1-1,-1 0 1,2 0-1,1 0 1,1 1 105,2 0 1,0 0-155,1-2 0,0 1 0,-2 3 1,-1 0-1,0-1 0,0-1 0,-2 1 1,0 0 73,-1 0 0,0 0 1,4-1-1,-1 1 1,-3 2-1,-1 0 1,-1 1-1,0-2 0,-2 1 1,0-1-1,-3 0 1,0-1-1,0 0 1,0 0-86,0 1 1,-1-1-1,-2 0 1,-1-1 0,1 0-1,0 0 1,-1 1 0,0-1-1,-1 0 1,0-1-32,49-3 1,-48 5-1,-1 0 1,42-5-1,1 0 1,0 2 0,0-2-1,0 1-47,1 1 0,-4 1 0,1 4 0,-4 0 0,-6 0-317,-7 0 1,-1 0 448,-7 0 0,-1-4 0,-4-1 0,-2 3 0,0 0 0,-1 2 0</inkml:trace>
  <inkml:trace contextRef="#ctx0" brushRef="#br0" timeOffset="538430">18182 12911 6942,'12'-7'-180,"2"0"0,1 4 0,3-1 284,1 1 1,6 2-1,6 0 1,0-2 0,4-1-1,0 1 1,4 2-1,2 1 82,5 0 0,2 0 1,2 0-1,-1 0-131,1 0 1,0 0-1,1 0 1,2 0-1,5 0 1,3 0-1,2 0 115,3 0-203,-2 0 1,13 0 0,-3 0-1,3 0 1,2 0 0,2-2-1,2-1-267,1-1 308,-1 0 0,-3 0 0,2-1 0,2-1 24,-1 1 1,1-4-1,-5 5 1,-1 1-1,-1 1 1,-1-1-1,-3-3 104,0-1-110,-5 5 1,3-8 0,-2 5 0,0-1-12,-1 1 0,14-4 0,-7 4 0,3-1 0,4 1 0,0 2 0,5 0 70,4-1-98,-8 3 1,11-5-1,-10 6 1,-3 0-13,-4 0 0,2 0 0,-10 0 1,-3 0-1,-2 0 0,-4 0 1,-4 0 14,-1 0 0,-6 0 0,3-1 0,0-2 1,-1-1-1,2 1 0,-2 2 0,1 1 96,0 0-135,-3 0 1,4 0 0,-6-2 0,-3 0-1,-1-2 1,-3-1 0,-3 1-500,-4 0 359,-2 0 1,-7-2 0,0 0-1,-3-3-90,-5 1 0,3 0 0,1-5 0</inkml:trace>
  <inkml:trace contextRef="#ctx0" brushRef="#br1" timeOffset="601029">24829 13035 16722,'-5'-18'0,"-2"7"0,0 11 0,2 11 0,1 8 0,-1 5 0,3 0 0,-1 3-706,-1 2 0,2-2 1,-2 6-1,3 0 1,1-1-1,0-2 199,0 1 0,0-7 508,0 1 1,5 0 0,2-6 0</inkml:trace>
  <inkml:trace contextRef="#ctx0" brushRef="#br1" timeOffset="601702">24668 13246 25730,'2'-11'0,"2"2"0,4 4 0,3 1 0,3 0 0,2 1 0,4 0 0,0 0 0,0-2 0,-1-1 0,0-1 0,2 1-219,-2-4 0,3-1 0,-5-2 0,-2 1 0,-1 0-449,-2-1 0,-4 1 0,-1-1-95,-1 1 1,-2 0-1,-4-1 337,0 1 1,-1 5-1,-4 3 1,-1 4 502,-1 4 0,-3 3 0,6 5 0,0 2-388,-2 3 1,5 0 0,-3 6 0,2-3 125,2 2 1,6-2 0,2-1 0,3-1 31,2-3 0,3 1 0,1-2 0,-2-4 267,-1-3 0,2 1 0,1-4 1,-2-1 470,-1-2 0,-6-2 0,0-3-346,2-4 1,-5-3-1,-1-2-347,-2 1 0,-2-1 0,-2 2-311,-2 3 1,1 2 1303,-5 6 1,5 6 0,-1 2-964,3 3 0,1-2 0,0-1 1,1 0-53,3-1 1,-1 4 0,5-4 0,2 0 133,1-3 1,2 1 0,-1 0 0,0-3-4,1 0 1,-1-2 0,1 0 0,-1 0 484,0 0 1,-1-2 0,-1 0 546,-2-3 1,-1-4-922,1 1 0,-3-2 0,-10 0-352,-3 2 1,-3 5 0,0-2 0,2 1 2534,0-1-1666,1 1 1,-3 6-642,3 2 1,2 3-1329,6 5 1,2 1 918,2-1 1,3-1 0,5-3-1,0-2 521,1-1 1,-1-3 0,1 2 0,0-3 1895,4-1-1856,-3 0 1,4-5 0,-6-2 0</inkml:trace>
  <inkml:trace contextRef="#ctx0" brushRef="#br1" timeOffset="602151">25251 13072 31512,'0'-19'-9831,"0"1"4951,0 5 4267,0 7 0,0 1 0,2 10 745,2 3 1,3 7 0,6 3 0,3 1 3,0 3 0,1 2 0,-5 0 0,0 0-134,1-3 0,-5 2 1,-1-2-1,-2 1-91,-2-2 1,3-2-1,-2-5 1,-1-1-2243,-2 1 2457,-1-7 0,-6 0 0,0-6 1</inkml:trace>
  <inkml:trace contextRef="#ctx0" brushRef="#br1" timeOffset="602152">25326 13097 31512,'0'-15'-9831,"0"2"8642,0 9 1,9-1 0,5 3 1840,4-2 0,-3 3 0,3-5 1</inkml:trace>
  <inkml:trace contextRef="#ctx0" brushRef="#br0" timeOffset="603498">14796 14920 8355,'0'-12'-143,"-4"3"1,-2 1-465,-1-2 600,-1 5 0,0-5 1,0 6 104,-2 1 0,3 2 0,-1 1 1,0 1-13,1 4 0,0 0 1,4 6-1,-1 0 1,1 3-1,0 1-118,-1 3 1,3-4 0,-3 4 0,2-2-303,2 1 0,0-1 113,0-3 0,6-6 0,2-3 0,3-4 129,2-4 0,-5 1 0,-1-5 1,0-2 34,0-1 0,-5-2 0,2 1 286,-2 0 1,-2-1 0,0 1 430,0-1-559,0 7 0,1 0-136,3 6 0,3 6 0,6 0 0,-2 3-63,-3-1 0,3-5 0,-3 2 0,3-1-104,2 0 0,-5 2 0,0-3-330,2 1 460,-5 0 1,6-4-1,-4 0 1</inkml:trace>
  <inkml:trace contextRef="#ctx0" brushRef="#br0" timeOffset="604188">14895 14709 8355,'0'-12'-16,"0"-1"392,0 1 1,0 6-279,0 6 1,0 6-1,0 8 1,0 1-193,0 1 0,6 6 0,1-1 0,1 3-108,0 0 0,-4 1 0,3 0 0,0 0-110,0 0 1,-4-5-1,1 0 1,-1-1-247,1 0 0,-3-4 506,3 2 1,3-3-1,0-2 1</inkml:trace>
  <inkml:trace contextRef="#ctx0" brushRef="#br0" timeOffset="604189">15106 14870 8355,'-1'-11'-440,"-3"3"374,2-3 1,-9 10 0,3-3 150,-3 2 0,3 2 0,-1 2 0,0 2 0,-2 4 0,-2 2 0,2-1-147,3 0 1,-2-1 0,6 4-17,1 1 0,2-5 0,1 0-49,0 2 0,1-3 0,4 0 11,3-2 1,3 3 0,1-4 76,1-1 1,-1 3 0,0-2 57,1-1 1,-5 2 0,0 1 0,1 1 121,-2 2 1,2 2 0,-5 2-96,-1-1 0,-2 2 0,-1 1 0,0 3 0,-1 1-16,-3 3 0,-3 0 0,-5 0 1,-1-1-31,1 1 1,-1 0-1,1 0 1,0-3-95,-1-1 0,1-2 1,1-7-485,3-1 1,2-2 391,6-2 1,0-5 0,0-12 0</inkml:trace>
  <inkml:trace contextRef="#ctx0" brushRef="#br0" timeOffset="605837">15367 14784 8355,'0'-13'38,"0"1"0,-2 1 0,-1 4 1,-1 7-1,3 7 0,2 4 1,3 1-1,1 1-164,0-1 1,-2 0 0,4 1 0,-2-1-106,-2 1 0,2-5-40,0 0 82,-1-5 0,-4 1 55,0-8 1,0-3 0,1-5 84,3-1 0,2 1 0,3-1 58,0 1 0,-1 1 0,3 1-58,-3 2 0,3 5 202,-2-1 0,-4 4 0,1 3 0,-2 2-116,0 2 1,1 0 0,-2 3 0,3-3-32,0-2 0,1 1 0,3-3 0,-2 1-29,2-2 0,-3 0 0,1-2-26,2 0 0,1 0 1,0-2-67,-3-2 1,-2 2-1,-6-7 68,0 0 1,0 2 50,0-2 1,1 3 16,3-3 1,-1 4-35,5 5 0,0 0 0,3 1 0,-1 2-46,-2 1 0,1 4 0,3-2 0,0-1-36,1 1 1,-1-1 0,2-2 0,1 1-16,2-1 1,3-2 109,-3-1 0,5 0 0,-3 0 0</inkml:trace>
  <inkml:trace contextRef="#ctx0" brushRef="#br0" timeOffset="605838">15949 14709 8355,'-5'-12'-192,"2"-1"1,-5 1-1,-2 1 276,-1 3 0,-1 2 0,-1 6 72,1 0 1,1 2-1,1 2 1,2 4-210,-2 3 1,5 6 0,-1-1 0,2-1-183,0-1 0,0-2 1,4 1-1,0-1 8,0 1 1,4-5 0,2-1 81,1-2 0,1-1 1,4-4 133,1 0 1,-5-1 0,-1-3 0,0-4 33,0-3 1,-3 2 0,3 1 1,-2-2 0,3-1 0,-2-1 134,1 0-69,-4 5 1,2 3-20,-5 8 0,0-2 1,1 5-1,2 0-226,1 0 0,6 0 1,-2 3-63,3-2 0,2-5 0,-1 2 147,0 1 1,6-5-1,2 5 1</inkml:trace>
  <inkml:trace contextRef="#ctx0" brushRef="#br0" timeOffset="605839">16061 14523 8355,'0'-18'-334,"0"4"0,0-3 443,0 4 0,6 6 0,2 3-93,3 3 1,-3 6 0,-1 5-1,0 4 13,0 2 1,-3 5-1,3-3 1,-2 1-106,-2 3 0,-2 2 1,1-1-26,2-2 1,-3 1-1,3-6 1,-2-1-1,-2-1-158,0-1 0,0-1-76,0 0 221,5-5 1,1-3 0,2-8 64,-4-4 1,2-3 0,-1-1 0,1-1 19,-1 1 1,4-1 0,-4 1 23,2 0 0,-4-1 280,1 1-162,-3 5 1,-2 1-1,-3 6 70,-5 0 1,4 6 0,-1 1 0,2 1 0,0 0-4,1 2 1,2 1-1,2 1-191,4 1 0,1-2 0,7-2 0,-1-2-57,1-1 1,0-2-1,3-4 1,2 0-61,1 0 0,-3 0 1,4-1-1,-1-4-92,0-3 0,-4-3 0,2-1 0,-5-1 101,-3 1 0,0 0 0,-5-1 116,-1 1 1,-1-1 0,-2 1 183,0 0 1,-2 1-1,-2 2 30,-4 5 0,1 3-113,-1 1 1,1 5 0,-2 4-96,5 2 1,3 1 0,1 0 0,1 1-71,3-1 0,-1 1 1,5-2-1,2-3-143,1-4 0,2 2 1,-1-2 170,0-2 1,1-2-1,-1-2 1,-1-4 47,-3-1 0,-1-1 0,-4-4 45,1-1 0,0 1 0,-4-1 0,0 1-45,0 0 1,2-1 0,0 1-1,3-1 3,-3 1 0,4 0 0,-1 1-60,2 2 1,-3 4 69,5 5 1,-2 5 0,2 4 0,-1 0 0,2-1 1,-3 3 0,0-2 0,0 2-23,0 1 0,-5 1 0,3-1-17,-4 0 1,-2 1 0,-4-2 0,-3-2-116,-3 0 0,-5-2 0,-1 1 20,2-4 0,1 3 0,2 0 1</inkml:trace>
  <inkml:trace contextRef="#ctx0" brushRef="#br0" timeOffset="606022">16954 14523 8355,'0'-12'-1311,"0"12"1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9T18:41:27.220"/>
    </inkml:context>
    <inkml:brush xml:id="br0">
      <inkml:brushProperty name="width" value="0.06048" units="cm"/>
      <inkml:brushProperty name="height" value="0.06048" units="cm"/>
      <inkml:brushProperty name="color" value="#FF0000"/>
    </inkml:brush>
    <inkml:brush xml:id="br1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2146 1922 8355,'0'-35'157,"-2"1"0,-1 6 0,-2 3 0,-1 4 0,1 5 1,1 3-1,0 3 265,0 2 1,-1 8-1,5 3 1,2 11 0,1 8-1,1 9-112,-2 8 1,0 12-335,-2 11 1,0-1-1,0 5 1,0 1-1,0-3 1,0-1-1,0-5 1,0-3-238,0-7 1,1-4 90,3-6 0,3-8 0,6-5 80,-1-7 1,0-6-1,1-4 1,1-3 7,2-4 1,-1-11 0,5-4 0,-3-3 0,-1-5 1,2-3 0,-2-3 0,-1-2-6,-1-2 0,-3 5 1,-1-4 49,-2 1 1,-1 5-1,1-1 1,-2 5 123,-1 3 0,-2 6 1,5 5-41,2 2 0,-3 6 0,1 9 0,0 5 64,-1 5 0,4 1 1,-3 3-1,3 2 35,2 0 0,1 0 1,1-1-1,3-2-98,1-2 1,-2-3 0,3-7-1,1-1 20,-2-2 0,3-5 1,-4-1-1,1-4 79,3-7 0,-4-3 0,0-5 1,-3-3-29,-2-4 1,2-5 0,-8-1-31,0-2 1,-2-1 0,-5-4 0,0 0-119,0 0 0,-5-1 0,-3 3 1,-3 0-1,-2 3-302,1 2 0,3 5 0,1 7 1,-1 3-69,-2 4 0,2 7 1,2 1-1,2 6-200,2 5 0,2 13 1,1 4-1,0 1 72,0 0 0,5 5 0,2 0 1</inkml:trace>
  <inkml:trace contextRef="#ctx0" brushRef="#br0" timeOffset="199">3138 1873 8355,'-10'-28'1184,"-1"3"-1443,1 6 1,-1 4 0,7 3-288,2-1 1,0 5-1,4 2 1,2 4 333,4 3 0,-3 7 0,1-1 0</inkml:trace>
  <inkml:trace contextRef="#ctx0" brushRef="#br1" timeOffset="7907">2046 2034 7830,'0'-12'0,"0"-2"0,0-1 0,0-2 0,0 1 0,0-1 0,0-1 0,0 0 0,0 0 0,0 2 559,0-2 0,0 8 0,0-2 0,0 1 282,0 0 1,0 5-675,0 6 0,0 11 0,0 10 0,0 5 1,0 7-1,0 10 0,0 7 370,0 3-587,0 7 0,0-5 0,0 5-39,0 2 1,2-12 0,2 2 0,4-6 0,3-8 90,2-3 0,0-6 0,3-9 1,1-3-358,3-3 1,-4-7 0,4-5 0,-1-4 152,0-7 0,0-7 1,2-5-1,-3-4 106,0-4 0,-4-2 0,2-7 1,-3 3 64,-5 2 0,-1 4 0,-4 7 0,1 1 33,-2-1 1,0 3 0,-2-1 0,0 2 57,0 3 1,0 6-1,0 0 271,0 0-182,0 3 1,0 2 0,0 9 40,0 8 1,5 5-1,2 7 1,2-1-1,-1 1-3,1 0 1,-2 4-1,2 1 1,0 1-131,2-1 0,2-1 1,-1-4-1,2-2-135,2-2 1,0-3-1,4-7 1,1-3 20,-2-4 0,9-4 0,-3-5 0,1-6 7,0-5 0,-1-6 0,-2 0 1,-1-4-21,-1-3 1,-6-4 0,0 3 0,-4-1-67,-3 1 0,-5-4 1,1 1 33,-2-3 1,-4 1-1,-2 0 1,-4-3 37,-3 4 1,-6 2 0,1 9 0,1 2 0,1 6-206,2 5 0,-1 5 1,2 8-565,3 5 0,2 6 158,6 10 1,0 7 0,0 0 0</inkml:trace>
  <inkml:trace contextRef="#ctx0" brushRef="#br1" timeOffset="8146">3026 1972 8355,'-12'-19'-462,"5"1"5,3 5 0,4 6 205,4 3 1,3 3 0,5 1 0,1 1 202,-1 3 0,0 3 1,1 6 24,-1-1 1,1 1-1,-1-1 1</inkml:trace>
  <inkml:trace contextRef="#ctx0" brushRef="#br1" timeOffset="8580">3163 1848 8355,'-6'-12'0,"-1"-1"320,-5 1 0,1 3 0,3 4 0,3 4 0,4 7 0,2 7 288,4 3 1,-3 12 0,7 1 0,-1 5-539,-1 4 1,2 7-1,-5 3 1,-1 2-154,-1 2 0,2 1 0,0-4 1,-1-1-67,-2-2 1,-1-1 0,0-6-1,0-6-248,0-5 0,1-6 0,2-10 174,1 0 0,2-7 0,-3-8 38,1-8 1,4-11 0,-3-3 67,2-7 0,3-5 0,5-3 0,2-3 0,-1 2 8,2 2 1,-4 2 0,2 11 0,-2 4 128,-1 3 0,-2 6 0,-2 6 0,0 2 128,0 2 0,-2 11 1,0 6-1,-1 4 72,-4 4 1,4 3 0,-2 3 0,0 0-107,2 0 1,-1 2 0,5-2 0,-1-3-265,5-3 1,-1-7 0,3 1-1,-1-2-481,2-1 1,-3-2 0,3-2 23,1 0 0,-4-7 0,4 4 0</inkml:trace>
  <inkml:trace contextRef="#ctx0" brushRef="#br1" timeOffset="9388">3994 2319 8355,'0'-12'714,"0"-6"1,0 4-1,0-2-421,0 2 1,0-3 0,0 1 0,0-1-19,0-1 1,0 5 0,0-4-1,-2 3 1,-2 2 0,-4 1-1,-3 3-69,-2 3 0,1 4 1,-2 1-1,-1 1-282,-2 4 1,0 3 0,1 8 0,0 5-38,1 2 1,1 2 0,3 1 0,1 3-190,2 4 1,5 2 0,-1-1 0,3-3-62,1-5 1,5 1 0,5-7 0,4-1 31,2-3 0,6-7 0,-2-5 0,0-4 206,1-4 0,-2-3 0,2-7 0,-5-2 290,-2-5 0,-1-3 0,-1 0 64,0-1 0,-3 0 0,-2 0 0,-2 2-73,-2 2 0,-2-1 0,-1 6 1,0 0 351,0 3-460,0 0 1,0 8 0,0 5-101,0 7 1,0 9 0,0 5-1,2 4-58,2 4 0,-2-3 0,5 4 0,0-1-145,0 0 1,1-2-1,5-4 1,-1-4-368,1-1 1,4-6 0,3-5 0,0-1-914,1-4 1417,0-6 0,4-3 0,-1-5 1</inkml:trace>
  <inkml:trace contextRef="#ctx0" brushRef="#br1" timeOffset="9389">4390 1848 8355,'-1'-25'0,"-3"0"1002,-3 6 0,-1 1 975,-1 6-1647,1-1 0,1 8 0,5 6 1,4 9-212,7 5 1,2 11 0,2 2-88,4 6 0,-7 1 0,2 9 0,-2 1-39,-3 5 1,-2 8 0,-5 0-1,0 2 1,0 2-272,0 0 1,0-7 0,1-5-1,4-9-153,3-6 1,3-6-1,1-9 1,1-3-344,-1-3 0,5-7 0,-1-5 0,-1-4 161,-1-7 1,4-7-1,1-4 1</inkml:trace>
  <inkml:trace contextRef="#ctx0" brushRef="#br1" timeOffset="9576">4266 2183 8355,'6'-13'982,"8"5"1,11 0-649,6-2 0,6-1 0,5-3 0,3-2-421,3-5 0,8-1 0,-1 1 0,-3 5-1307,-6 2 1,-6-4-1,-3-1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9T18:41:45.077"/>
    </inkml:context>
    <inkml:brush xml:id="br0">
      <inkml:brushProperty name="width" value="0.03528" units="cm"/>
      <inkml:brushProperty name="height" value="0.03528" units="cm"/>
      <inkml:brushProperty name="color" value="#FF8000"/>
    </inkml:brush>
    <inkml:brush xml:id="br1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7801 7776 24575,'50'87'0</inkml:trace>
  <inkml:trace contextRef="#ctx0" brushRef="#br1" timeOffset="2925">6077 2071 9768,'-1'-14'0,"-2"-1"0,-1-1 0,1-1 0,2 1 0,1-1 0,0 2 906,0 1 1,0 9-1,0 6-772,0 10 1,0 8 0,1 9 0,2 2 0,1 2-317,-1 2 1,-2 2 0,1 1 0,0-1-1,2-3 174,-1-4 1,3-3-1,-2-2-932,-1-3 1,3-5-216,3-8 1,2-2-1,1-6 1</inkml:trace>
  <inkml:trace contextRef="#ctx0" brushRef="#br1" timeOffset="3166">6040 1885 8355,'-1'-18'301,"-2"4"1,0 6 65,4 3 0,1 5 0,5 5-1449,-2 2 1,5 7 0,-3 5 0</inkml:trace>
  <inkml:trace contextRef="#ctx0" brushRef="#br1" timeOffset="3701">6610 1947 8355,'5'-27'0,"-1"0"-36,-2 4 0,1 5 0,0-1 0,1 1 0,-1 3 213,-2 1 0,-2 6 1,-2-1-1,-2 1 15,-2 1 0,-2 2 0,-3 5 0,0 0 12,-1 0 1,-3 1 0,-1 3-1,2 5-28,1 2 1,2 2 0,1 4 0,1 4-39,2 2 1,5 2-1,-1 1-133,3 3 0,1 3 0,0 5 0,1 1 0,3 4 1,3 0 0,5 5 0,1-3 0,-2 0 5,-3 1 0,3-5 0,-3 1 0,3-3-192,2 0 0,-5-5 1,-1-2-1,-1 0-157,-4-4 0,0-1 1,-4-1-1,-2-1-116,-4-4 1,-3-2-1,-2-5 1,1-2-63,0-3 0,-6 3 0,-2-4 1</inkml:trace>
  <inkml:trace contextRef="#ctx0" brushRef="#br1" timeOffset="3702">6387 2294 8355,'-5'-6'697,"3"0"0,2 6 0,9-1 0,3-2-604,5-1 1,3-5 0,11 4 0,4-1-377,5 1 1,2-1-1,-5 4-951,0-2 0,6-6 0,1 3 0</inkml:trace>
  <inkml:trace contextRef="#ctx0" brushRef="#br1" timeOffset="4142">8086 1823 8355,'-1'-38'0,"-2"4"0,-1 8 1085,1 6-973,2 2 1,1 12-1,1 8-157,3 9 0,3 7 1,7 8-66,3 3 1,-4-2 0,4 6 0,-3 0 0,-2 2 105,1 2 1,-2-7 0,-3 8 0,-4-4-150,-3-2 1,-1 2-1,0-5-290,0-1 1,-4-2 0,-1-1 0,-2-2 161,-3-2 0,-1-3 0,-1-6 1</inkml:trace>
  <inkml:trace contextRef="#ctx0" brushRef="#br1" timeOffset="5594">7913 2022 8355,'-11'-6'260,"2"-2"0,9 2-308,9 2 1,3 3 0,5 1 0,3 0-1,5 0 1,4-2 0,5-2 0,5-3-160,2 0 0,6-8 0,-3 3 0,0-2-47,-2 0 0,-5 2 1,-5 0-1,-8-1 0,-6-1 119,-4-2 1,-7 2 0,-3-2 232,-2 2 0,-2-3 0,0 1 0,0-1 222,0-1 1,-2 6 0,-1-2 288,-1 4 1,-5 3-170,0-1 1,4 4-428,1 8 1,2 9 0,4 6 0,2 2-1,3 1-79,0 4 0,4 4 0,-3 7 0,2 1 0,-2 0-63,-4 3 1,-3-2-1,-1 1 70,0-6 1,0 1-1,0-6 1,0-2 0,0 0-39,0-3 0,0-8 0,2-5 91,2-5 0,-1-1 0,5-7-5,2-2 0,1-7-82,1-5 1,0-5-1,1 3 1,1-1 0,1-2 30,1 2 0,1 1 1,-5 5-1,1 1 46,-1 0 0,0 5 0,1 3 163,-1 2 0,1 2 0,-1 2 0,0 2 0,-1 4 94,-2 3 0,0 1 0,-3 2-137,1 3 1,-3-4 0,3 5 0,0-1-14,0-1 1,-3 1-1,4-5 1,2-1-1,1-2-54,1-5 0,2-3-52,2-1 1,4-7 0,4-4-1,1-5 1,0-2 0,-1-3-82,-4-2 1,2 5 22,-5-7 0,-1 3 0,-5-1 0,-2 1 15,-5 1 0,-3 6 0,-1-2 0,-1 5 0,-3 3 63,-5 5 0,-2 3 0,-1 1 33,0 0 0,-1 7 0,1 4 0,1 5 0,1 4-15,2 2 0,5 1 1,-1 1-1,2-2-152,2-2 1,6 1 0,2 2-1,5-2-229,3-4 0,4-4 0,4-2 0,1-2-927,0-5 1208,5-3 1,-4-6 0,5-2 0</inkml:trace>
  <inkml:trace contextRef="#ctx0" brushRef="#br1" timeOffset="5595">9389 1984 8355,'-6'-7'637,"-1"-4"1,-1 9-241,0-7 1,4 7-55,-5-2 1,6 4 0,-1 4-215,3 4 1,5 3 0,2 3-120,1 2 1,1 4-1,4 3 1,-1-1-205,-3-1 0,3-1 0,-4 5 0,0 0-167,-3 0 0,2-2 0,-2-2 0,-1-5-714,-2-2 993,-1-1 0,0-8 0,0-6 42,0-10 0,0-3 0,2-7 1,0-1 90,2-1 0,2-2 0,-3 0 0,2 0 56,2 1 0,1 0 1,5 3-1,-1 5-167,1 2 1,3 3-1,1 3 1,-1 4 38,2 2 1,-3 2-682,6 0 0,-6 11 0,3 3 1</inkml:trace>
  <inkml:trace contextRef="#ctx0" brushRef="#br1" timeOffset="5596">9773 2257 8355,'-1'-7'507,"-2"2"1080,-1-1-1296,0 5 1,5-9 0,3 6-1,3 0-183,0-1 1,8 2 0,-3-6 0,2 1-311,0 1 0,-2-4 0,1 3 1,-1-3-52,1-1 0,-1 3 1,-1 0-1,-1-4 95,-2-2 0,-5-1 1,1 3-1,-3-1 64,-1-2 1,-1-1 0,-2-1-1,-2 6 70,-2 1 1,-3 5 0,-5 2-1,-2 3 97,2 1 1,1 5-1,2 5 1,-2 5 0,-1 6 81,-1 2 1,0 2-74,8 0 0,-1 4 0,4 1 0,3 2-74,0 2 1,4-3 0,2-2 0,7-3-73,8-1 0,3-6 0,11-4 0,3-5-544,4-6 1,0-4-136,5-4 1,1-9-1,4-6 1</inkml:trace>
  <inkml:trace contextRef="#ctx0" brushRef="#br1" timeOffset="5991">11435 1972 8355,'0'-18'806,"0"4"0,0-2-204,0 2 1,0 8 0,0 8-1,0 9-417,0 8 0,1 5 0,2 2 0,1 1-365,-1 2 1,-2 4 0,-1-4 0,0-1-257,0-2 0,4-3 0,1-1 0,-1-2-909,1-2 0,-3-2 787,2-3 0,3-6 0,0-2 0</inkml:trace>
  <inkml:trace contextRef="#ctx0" brushRef="#br1" timeOffset="6244">11447 1687 8355,'-16'-13'0,"-1"1"1179,1 5-1397,9 2 1,1 6 0,6 3 0,0 4-963,0 3 742,6 7 0,6 2 0,8 4 1</inkml:trace>
  <inkml:trace contextRef="#ctx0" brushRef="#br1" timeOffset="6617">11819 2022 8355,'7'-20'124,"-1"-3"1,-2 9 0,0-2 0,-1 2 0,0 3 0,-1 1-1,3 2 21,-3-2 0,0 3 1,-4 0-1,0 1-155,-3-1 1,-4 4 0,0-1-171,-2 2 1,-5 4 0,-2 2 0,0 4 50,0 3 1,2 3 0,3 1 0,2 2 0,2-2 32,0-1 0,7-2 0,-1 2 0,6 0 21,5-2 1,7 6 0,3-9-1,1 1 92,3 1 0,2 0 0,0 0 0,1-1 62,0-2 1,0-1 0,-2 3 0,-2-2 41,-5 2 0,-2-4 0,-3 3 1,-2 0 243,-5 2 0,-4 2 1,-4 1-275,-5 2 1,-3-2 0,-5 4 0,-3-2-139,-4 1 0,4-1 1,-1-5-1,0-1-1298,2-2 642,1-5 1,6 8-1,-1-4 1</inkml:trace>
  <inkml:trace contextRef="#ctx0" brushRef="#br1" timeOffset="7278">13432 2034 8355,'-13'-17'13,"1"1"1,1-5 0,3 5 0,4 1 16,2 1 0,4 1 1,0 1-1,4 1 161,1 3 0,1-3 0,4 2 0,1 0 79,-1 0 0,5 0 1,1 5-1,1 1-187,3 2 1,-3 2 0,1 3 0,-3 4-85,-1 3 0,-3 11 0,0 5 0,-2 2-125,-3 1 0,2 3 0,-5-4 1,1-2-9,-1 0 1,1-4 0,-3-1 166,1-1 1,0-6-1,-4 1 83,0-2 0,-2-7 1,-2-3-15,-4-2 0,1-7 1,0 0-1,2-3-71,2-6 1,2 0-1,1-7 1,0-1-151,0-1 0,1-6 0,3-1 0,6-1-23,5 1 0,-1-3 0,4 4 1,-2 4 99,1 7 0,5 2 0,-2 9 0,2 0 22,-1 3 1,1 5 0,-4 6 0,0 7 2,0 4 0,-2 3 0,-3 3 7,-1 1 1,-3 1-1,-3 3 1,0 3-92,-3 0 1,-2-2 0,-1-5 0,0-2-487,0-2 0,0-2 0,0-4 208,0 2 0,0-6 0,0-6 1</inkml:trace>
  <inkml:trace contextRef="#ctx0" brushRef="#br1" timeOffset="7651">14263 1972 8355,'-6'-12'1228,"3"1"0,-3 1-391,0 2 1,2 10 0,3 4-728,-4 8 1,4 1 0,-5 4 0,2 0-90,0 1 0,-4 0 0,4 5 1,1 0-90,2 0 1,1-2 0,0-1 0,1-2-186,3-3 1,3 0 0,5-5 97,1 1 0,5-6 0,2-3 1,3-3 14,-3-1 1,4-1-1,-5-3 1,2-6-1,-2-4 30,-1-2 0,-2-6 1,-5 1-1,-2-2-39,-5-2 0,-3-1 0,-1-2 0,0-1-24,0 2 1,-10 0-1,-3 3 1,-5 0 54,-4 3 1,-6 5 0,-2 8 0,-2 4-153,-2 2 0,-2 9 0,0 5 0,3 8-1448,4 3 1522,8 7 0,3 2 0,6 5 1</inkml:trace>
  <inkml:trace contextRef="#ctx0" brushRef="#br1" timeOffset="8134">15801 2009 8355,'0'-32'444,"-6"4"0,-1 7 0,0 4 1,3 4 217,3 0-636,1 6 1,0 9 0,0 10 0,0 7 85,0 5 1,1 1-1,2 1 1,1 1-369,-1 2 1,-2 4 0,1-4 0,0-1-411,2-2 0,1-3 0,-5-2-282,0-4 0,4-8 772,0 0 1,6-7-1,-4 4 1</inkml:trace>
  <inkml:trace contextRef="#ctx0" brushRef="#br1" timeOffset="8376">15801 1712 8355,'-18'-13'934,"4"2"-1721,-3 3 358,9 2 0,4 8-49,8 2 1,3 8-1,5 8 1</inkml:trace>
  <inkml:trace contextRef="#ctx0" brushRef="#br1" timeOffset="8812">16011 2084 8355,'-5'-20'127,"4"2"0,-5 10 1,6 0 198,0-2 1,1 5-1,4 1-281,3 2 0,3 2 0,1 0 0,1 2 0,-1 0-162,0 2 1,-1 6 0,-1-2 45,-2 3 0,-1 3 0,3 1 1,-3 2-1,-2-2-100,-2-1 1,3 0 0,-2 1 0,-2 1 48,0-1 1,-2-1 0,0-1 95,0-1 159,0 0 1,0-6-29,0-6 0,1-6 0,3-7 0,5-4-94,2-4 0,2-2 0,3-2 0,2-1-29,1-3 1,-3 7-1,4-3 1,-1 3 30,0 3 1,1 1 0,0 7 0,-3 3-1,-4 4-134,0 2 0,-2 4 0,-1 3 1,-4 7-87,0 8 0,2 3 0,-4 3 0,-1 2-52,-1 1 1,-2 0 0,0-4-1,1-2-150,3-2 1,-1 1 408,5-6 0,0 1 0,5-5 0</inkml:trace>
  <inkml:trace contextRef="#ctx0" brushRef="#br1" timeOffset="9297">16979 1848 8355,'0'-32'-2294,"-6"-4"2926,-1 16 1,-4-8 0,3 12-1,3 0 1,0 3 0,0 2-1,-2 1-73,-3 2 1,-1 5 0,-1 0-685,0 6 1,-5 5 0,1 7 0,0 5 98,3 3 1,4 1-1,1 7 1,0 1-1,1 0 109,3 2 1,2 6 0,2 3-79,0 1 0,5 1 1,0 5-1,2 1 1,1 1-71,-1 2 0,4 4 1,-4-4-1,0-3-40,-3-4 0,-3-5 1,-1-5-1,0-2-156,0-6 0,0-2 0,0-9-186,0 2 0,-5-7 1,-3 0-274,-3-8 1,2-3 0,0-2 437,-5 0 0,1-11 0,-4-3 0</inkml:trace>
  <inkml:trace contextRef="#ctx0" brushRef="#br1" timeOffset="9298">16582 2257 8355,'7'-12'0,"-2"-1"188,1 1 1,2 0-1,9-1 1,5 2-86,5 3 1,5-3-1,5 4-737,0 0 1,1 0 0,-1 4 186,0-1 1,0 0 0,0 4 0</inkml:trace>
  <inkml:trace contextRef="#ctx0" brushRef="#br1" timeOffset="9732">17413 2146 6498,'0'-20'621,"0"4"1,-1 3 0,-2 4 0,-1 0 0,-1 0-255,0-2 0,-2 3 0,-5 1 1,-1 0-1,1 1 0,-1 1 0,0 2 1,-2 2-138,-2 1 1,0 0 0,4 0-397,-4 0 0,3 6 0,-1 5 1,4 5-1,4 0-283,2 2 1,-3-3-1,3 5 1,3-3 33,0-1 0,8 2 0,1-2 0,1-2 65,0-4 1,0-1 0,5-5 0,-1 0 236,1 2 0,-1-5 1,0 2 192,1-6 0,-5 1 0,0-7 0,2 0 95,1-2 1,-3-2-1,-1 1 1,-1-1-1,-2 1 297,1 0 0,-3 3 56,2 1-370,-3 0 1,-1 2 0,0 6-111,0 7 1,0 8 0,0 3 0,0 2-134,0 2 0,4-3 1,2 2-1,1-1 2,2 0 1,4-3 0,2-3-1,3 0-1783,1-2 1293,2 4 1,4-10-1,0 7 1</inkml:trace>
  <inkml:trace contextRef="#ctx0" brushRef="#br1" timeOffset="9971">17711 1898 8355,'-6'-27'1100,"1"4"0,-4 11-1405,5-1 512,3 6 0,5 7 0,1 10 0,2 5 0,3 6 0,1 4 0,1 3 0,1 6-234,-1 1 1,-5 4 0,-3 1-1,-2 1 1,-2 1-247,0 0 1,1-7 0,2 2 0,1-3-282,-1-2 0,-1-2 0,2-6 0,3-3-130,0-5 0,10 3 0,-3 1 1</inkml:trace>
  <inkml:trace contextRef="#ctx0" brushRef="#br1" timeOffset="10436">18058 1798 8355,'-8'-23'919,"-1"2"0,7 7-742,-3 6 0,4 8 0,1 4 0,0 11 0,0 9 0,0 5 0,0 4-79,0 3 0,0 5 0,0 2 1,0 0-452,0-1 1,0 0-1,1-5 1,2 0 217,1 0 0,0 3 0,-4-1-841,0-3 1,5-7 0,0-1 637,2-1 1,-4-8-1,2-1 1</inkml:trace>
  <inkml:trace contextRef="#ctx0" brushRef="#br1" timeOffset="10437">18355 2208 8355,'-6'-13'1265,"-1"5"-872,3 0 0,2 6 0,-2 2 1,3 7-1,1 4 0,1 2 246,3-1 0,-1 6 1,5 1-1121,2 1 0,-3 2 0,1-6 0,0 1 1,1-1-179,-1 1 0,-4-1 1,3-3-288,-2-1 0,5-5 0,-3-2 1</inkml:trace>
  <inkml:trace contextRef="#ctx0" brushRef="#br1" timeOffset="10584">18417 1860 12231,'-12'-11'0,"1"2"-2875,3 0 900,2 7 1563,6 2 0,11 7 0,3 5 1</inkml:trace>
  <inkml:trace contextRef="#ctx0" brushRef="#br1" timeOffset="11644">18715 2034 8355,'0'-37'2702,"-5"1"-2559,-4 3 0,4 3 0,2 6 0,4 3-820,4 5 1,4 6 0,0 3 614,2 2 1,-3 1-1,-1 5 285,-2 3 1,1 5 0,-4 7 0,3 6-65,-3 6 0,0-1 1,-2 6-1,0 3 0,0 3-128,0 2 0,-4 2 0,-1-2 0,3 3-143,0 0 1,1-1 0,-2-6 0,-1-1-212,1-3 0,2-3 0,2-5 238,3 0 1,-1-7-1,5-6 192,2-6 0,0-6 1,-1-6-1,0-5 3,0-4 1,2-7 0,3 0 0,1-3-18,2 0 0,5-6 0,-1 6-91,2-1 1,2 4 0,0 4 0,-2 3 13,-2 4 0,2 7 0,-4-1 0,2 5 0,-2 5-149,-1 3 0,-3 4 0,-5 5 0,-3 2 92,-2 0 1,0 8 0,-7-5 0,-2 0 7,-4 1 1,-9-1-1,-5 0 1,-4-3-154,-3-1 1,-1-1-1,2-5 1,-1 1-358,2-1 0,5-4 1,2-1 72,3-1 1,0-2 0,5-4 0</inkml:trace>
  <inkml:trace contextRef="#ctx0" brushRef="#br1" timeOffset="11645">19447 1823 8355,'-13'-12'1193,"1"-1"0,4 6-920,0 3 0,5 4 1,-1 6 141,2 6 1,2 8-1,0 8 1,0 6-129,0 1 1,0 4 0,2 1-312,2 1 0,-3 2 1,3-2-1,-1 3-311,1 1 1,-2-3 0,2-5 0,-3-1-1,-1-1-980,0-2 1,4-10-1,0 2-888,-1-2 2093,4-5 1,0 0-1,5-5 1</inkml:trace>
  <inkml:trace contextRef="#ctx0" brushRef="#br1" timeOffset="11646">19707 2406 8355,'0'-7'1151,"6"2"0,2 5 0,3 0-840,2 0 0,3-2 0,2 0 1,1-4-180,3-1 0,2-1 0,-1-3 0,-2 1-193,-5 2 0,-2 0 0,-3-5 1,-1 1-305,-2-1 1,-5 1-1,1 0 1,-3-1 70,-1 1 1,-5 4-1,-3 1 1,-3 0 242,-2 0 0,-3 4 0,-2-1 104,-2 3 0,1 6 0,-3 5 0,1 4 7,-1 2 0,4 6 1,2-1-1,1 4 1,1 2 61,2 2 1,2 4-1,10-2 1,0-1-100,0 0 0,5-2 0,6-8 0,7-3-191,7-3 1,8-3-1,2-3 1,3-4-143,4-3 0,-5-1 1,-4-1-1,0-3-491,-1-4-1,-2-3 1,-5-7 0,0-2 0</inkml:trace>
  <inkml:trace contextRef="#ctx0" brushRef="#br1" timeOffset="12388">20948 2294 8355,'0'-12'525,"0"0"1,0 3 153,0 1 0,4 4-346,0-4-305,5 5 1,-2-8-1,4 3 1,-1-2 0,-3 0-8,-2 2 1,0 0-1,-5-5-99,0 1 0,1 1 0,2 1 1,1 2-1,-1-2-101,-2-1 1,-5-1 0,-2 1-42,-1 3 1,3-2 0,-3 5-1,1-1 222,-1 1 1,-2 0 0,-2 7 0,2 2 0,2 4 234,1 3 0,-2 3-79,4 3 0,-6 2 0,3 7 0,-1 2-86,0 0 1,5 7 0,-1-2-1,3 3 1,2 1-80,3 0 0,3-5-40,5-3 1,5-4 0,1-5 0,2-3 0,5-5-11,3-3 0,1-4 1,-4-5-1,-1 0 1,1-1-27,0-3 0,0-3 0,-2-6 21,-2 1 1,1-2 0,-4-1 0,0-2-48,0 2 0,2-3 1,-3 2-1,-2 1 1,-1 1-124,-2 1 0,-1 5 178,-2 0 1,2 5-1,-3-1 1,1 8 0,1 4 0,-2 3 0,2 2 65,1-1 1,6 1-51,-1-1 0,2 3 0,-3-1 0,3-3 0,0 0-214,0 0 1,-2-3 0,-3-1 0,-1-1-1,1-2-623,-1 1 737,-5-3 0,4 9 0,-4-4 0</inkml:trace>
  <inkml:trace contextRef="#ctx0" brushRef="#br1" timeOffset="12620">21543 2183 8837,'-13'-10'84,"2"6"0,2 10 0,1 7 291,-2 8 1,-1 2 0,-3 4 0,-1 0-161,-2 2 1,1 4 0,3-3 0,2 1 0,2 1-770,1-1 1,3-2 0,-2 1-488,2-3 1,1 0 491,4-6 0,5-3 0,2 0 0</inkml:trace>
  <inkml:trace contextRef="#ctx0" brushRef="#br1" timeOffset="12886">21890 2257 8355,'-12'-12'438,"-1"1"0,1 3 1,1 5-1,3 7 34,4 8 1,2 6-1,2 7 1,0 3-1,0 3 1,2 9-1,0 4 1,4 6-460,1 1 0,-3-1 0,3 5-359,-2-4 1,1 5 0,-4-6 0,3-1-324,-3-2 0,4-4 0,-2-7 0,-1-3 0,-2-6-610,-1-5 1,0 1 848,0-7 1,-1-5 416,-3-7 0,-3-8 0,-6-3 1</inkml:trace>
  <inkml:trace contextRef="#ctx0" brushRef="#br1" timeOffset="14201">21915 2406 8355,'0'-32'343,"0"3"1,0 7 0,1 4 0,3 3 0,3 4-1,3 2 1249,2 2 0,-1-3-1514,10 6 0,0 0 1,4 5-1,-1 3-26,1 5 0,-1 2 1,-4 2-1,-3 3 0,-5 1-455,-4 3 0,-3-1 1,-10 3-99,-3-1 1,-8-1 0,-6 4 80,-6-3 0,1 1 0,-5-6 1,0 1-1,2-1 0,-2 1-361,0-2 0,10 1 1,2-2 562,5-3 0,2-1 0,1 2 1</inkml:trace>
  <inkml:trace contextRef="#ctx0" brushRef="#br1" timeOffset="14202">22200 2580 8355,'0'-13'1310,"0"1"0,0-1-1535,0 1 1,0 0 0,0-1 0,0 1 0,2-1 0,2 1 61,4 0 1,3-2-1,3-1 1094,2-2 1,4-3 0,4 2-1,1 0-1043,0 0 1,-6-3 0,-2 5 0,-5-1 0,-3 0 0,-5 1 0,-3 1 0,-1 1-272,0 2 1,-5 1 0,-5 2 0,-4 5 391,-2 3 1,-1 1 0,3 3 0,-1 3 0,-1 8-60,0 4 1,4 7 0,2 5 0,3 1-91,2-1 0,1 3-66,4-4 0,5 1 0,4-4 1,3 1-1,5-5 0,3-3-313,4-4 1,2-2 0,1-5 391,2-4 0,0-3 0,-4-2 0,-2-3 179,-2-4 0,1-5 1,-5-2-1,-2-3 0,-1-1 1,-2-2 467,0 2 1,-1-5-267,-2 4 0,0 0 1,-4 1-1,-1 1 364,1 3 1,-3 5 0,2 2 30,-3-2 0,0 6-469,4 4 1,-3 10-1,5 8-196,-1 1 0,3 2 1,-2 2-1,2-1 0,-1-1 1,1 1-157,2 1 0,-2-2 0,-2-2-52,-2-1 1,3-1-1,-3-5 19,-3 1 1,-2-6 0,-4-3-25,-4-3 1,1-6 157,-1-4 1,1-3 0,-1-3 0,3-3-28,4-1 1,1-2 0,0-4 0,0 0 0,1 0-304,4 1 1,1-1-1,8 0-92,3 0 1,1 2 0,4 2-446,-2 5 857,-4 2 1,13-4-1,-3-1 1</inkml:trace>
  <inkml:trace contextRef="#ctx0" brushRef="#br1" timeOffset="14203">23031 1972 8355,'0'-23'0,"0"2"487,0-3 1,0 11-1,0-4 1,2 3 1396,2 2-1725,-3 0 1,5 6 0,-6 7 0,0 10 0,1 10 0,2 7 0,1 5-1,-1 3 1,-2 1-19,-1 0 0,4 4 0,0 2-234,-1 1 1,-2-3 0,-1 4-1,0-3-238,0-2 0,0-1 1,0-2-1,0-2 1,2-5-1,0-5-2316,3-2 885,-1-5 1373,-4 0 1,5-11 0,2-2 0</inkml:trace>
  <inkml:trace contextRef="#ctx0" brushRef="#br1" timeOffset="14204">23031 2232 8355,'7'-5'0,"3"-2"440,-6-5 0,5 3-134,0 1 1,7 1 0,5-2-1,2 0 1,2 1 0,3 0 330,5-1 0,-4 5-1562,8-4 1,-4 5 0,0-2-37,-4-1 1,-3-1-1,-1-5 1</inkml:trace>
  <inkml:trace contextRef="#ctx0" brushRef="#br1" timeOffset="14618">23589 2034 8775,'-4'-23'0,"0"1"0,1 2 0,3 1 0,4 1 0,6 0 0,5 3 343,6 1 1,-2 3-1,2 1 1,2 4-1,5 0-168,5 3 0,-3-2 0,1 2 0,-3 3 0,1 4 0,-1 4-239,-2 6 1,-11 0 0,-4 7 38,-4 1 1,-3 1 0,-4 3 0,-1 2-341,-3 1 1,-9 1 0,-7-1 0,-4 3 0,0 1-1,-3-1-679,-2-2 0,6 3 690,-6-4 1,11 0-1,-3-4 307,6-1 1,-3-4-1,-1-2 1</inkml:trace>
  <inkml:trace contextRef="#ctx0" brushRef="#br1" timeOffset="14619">23813 2629 11052,'-7'6'1254,"2"2"1,5 3 0,5 0 0,3-3-593,3-3 0,1 0 0,1-1-1244,-1-1 0,-1 4 1,-3 1-1877,-3 3 0,-21 2 1,-4-1-1</inkml:trace>
  <inkml:trace contextRef="#ctx0" brushRef="#br1" timeOffset="20521">3820 3398 8355,'12'-7'-1089,"1"3"891,-6 3 146,4 1 0,-3 0 0,7 0 0,3 0 65,1 0 1,6-2 0,5 0 0,3-2 0,5-1 0,3 1 0,3 0 0,3 0 0,3 0 0,3 0 0,5 0 0,3-1-1,2 0 1,2-1 70,1 1 1,2 1-121,-2 4 1,3-2 0,5 0 0,-1-4 0,0 1 0,0-2 0,4 1-1,1-1 1,0 2 0,-1-2 0,3 0 0,3-1 0,1 0 0,3-1-1,0 1 93,2 1 1,8-3 0,0 5 0,-45 2-1,0 0 1,0 1 0,-1-1-62,-1 2 1,1-1-1,3 0 1,1-1-1,-5 0 1,0 2-1,49-2 1,1 0-1,-2 0-42,1-1 1,-1 0 43,-3 4 1,2-1 0,-1-2 0,0-1 5,-1 1 0,-1 2 0,-6 1 0,3 0 12,3 0 1,-10-5-1,9 1 1,-2 2-31,-2 0 1,6 2 0,4 0 0,-47 0 0,1 0 6,-1 0 1,2 0 0,3 0 0,1 0 0,0 0 0,-1-1-1,3 0 1,0-1-38,2 0 1,0 0-1,-2 0 1,1 0-1,3 1 1,0 0-1,-2 0 1,0 0 47,-2-1 0,0 0 1,3-1-1,0 1 1,-3 2-1,1 0 1,-1 0-1,0 0 4,-1 0 1,0 0-1,2 0 1,-1 0-1,-1 0 1,0 0 0,-1 0-1,1 0-4,-1 0 0,-1 0 0,-1 0 0,-1 0 0,3 0 0,1 0 0,-2 1 0,-1 0 0,-3 1 0,1 0 1,5-1-1,1-1 0,-4 2 1,-1 0-1,4-1 0,1 0-7,0-1 1,0 0-1,2 0 1,0 0-1,0 0 1,0 0 0,4 0-1,0 0 43,4 0 0,-1 0 0,1 0 1,1 0-1,2 0 0,1 0 1,0 0-1,0 0-151,-3 0 0,0 0 1,4 0-1,0 0 1,-2 0-1,0 0 95,4 0 0,0 0 1,-1 0-1,-1 0 1,-4 0-1,0 0 1,0 0-1,1 0 1,-1 0-1,1 0 16,2 0 1,0 0 0,-4 0 0,0 0 0,5-1 0,0 0 0,-1 0 0,0 0-79,-3-1 0,1 0 1,5-1-1,-1 1 0,-3 2 1,-1-1-1,1 0 1,1-1 81,0 0 1,0 0 0,6 0-1,1 0 1,-7 1 0,-1 1-1,3-2 1,0 1 16,2-1 0,0 0 0,-3-1 1,0 0-1,7 2 0,0-1 0,-1 0 1,-1 0-15,-3 1 1,0 0 0,6 0 0,0 0 0,-3 1 0,0 0-1,1 0 1,0 0-5,-2 0 1,-1 0-1,4-2 1,0 0 0,-4-1-1,-1 1 1,1-2 0,-1 1-1,0-1 1,-1-1 1,0 2 1,0-1 0,2-1 0,0-1 0,-2 2 0,-1 0 68,-1-1 1,0-1 0,3 0 0,0 0 0,-1-1 0,1 0 4,2-1 1,1-1 0,-5 4-1,1-1 1,0 0 0,1-1-1,2 0 1,-1 1 0,0 2-1,0 0-19,1 0 1,-1 1 0,-2 1 0,1 0 0,3 2 0,1 0 0,0 0 0,-1 0-60,-3 0 0,1 0 0,4 2 0,0 1 0,-6 1 0,-1-1 0,5 1 0,0 1-108,0-1 0,0 0 0,-1-1 0,-1 1 0,-4 0 1,0 1-1,-3 0 0,-1-1-60,1 0 1,-1 1 0,-5 0-1,-2 0 1,-2-1 0,-1 0-1,-2-1 1,-1 0-76,-3 0 0,-1-1 0,2-1 0,-2 0 242,42 3 0,3-3 0,1-1 0,-3 0 0,-5 0 0,-5 0 0</inkml:trace>
  <inkml:trace contextRef="#ctx0" brushRef="#br1" timeOffset="49303">1836 6102 8503,'-17'-12'0,"0"1"164,2 2 0,8 4 0,7 5 1,9 0-1,6 0 0,7 0 0,4 0 1,6-2-1,2 0 0,5-3 0,1 1 1,1 0-1,0 0 0,-1 1 0,-1 2-1472,-2 1 0,0-6 0,1 0 0</inkml:trace>
  <inkml:trace contextRef="#ctx0" brushRef="#br1" timeOffset="55393">3597 5469 8355,'0'-29'228,"0"2"0,0 4 0,0 5 1,0 4-1,0 1-65,0 1 1,-4 6-1,-1 6 1,3 7-1,0 6 1,2 5-1,0 7 1,0 6-1,0 5 1,0 3 0,0 2-1,2 4 1,0 4-1,3 0-92,-3 1 1,0-2 20,-2-2 1,0 0-806,0-4 1,0-6 0,0-7 0,0-3-88,0-1 1,0-6-1,1-4 517,3-5 0,-2 1 0,3-4 1</inkml:trace>
  <inkml:trace contextRef="#ctx0" brushRef="#br1" timeOffset="55783">3969 5531 8355,'0'-23'1020,"0"2"-622,0 3 0,0 13 0,-2 5 1,-2 8-413,-4 7 1,-7 5 0,-3 6 0,-1 3 0,-3 4-201,-2 3 0,-5-1 1,0 0-1,3-3 0,3-3 1,3-5-1,2-3 172,3-3 23,1-1 0,3-9 0,3 0 41,4 2 1,3-3 0,2 1 0,3 0 0,4 0 205,3 1-214,2-7 0,-1 9 1,1-2-1,0 0 0,3 1 1,2-2-1,-1 2-76,1 1 0,4 0 1,-1-1-1,3-2 1,0 0-670,1-1 0,0 3 169,0-6 1,5 5 0,2-2 0</inkml:trace>
  <inkml:trace contextRef="#ctx0" brushRef="#br1" timeOffset="56690">4180 5978 8355,'-5'-6'1098,"3"5"-825,3 4 1,0 1 0,8-4-1,2 0 1,3 0-388,2 0 1,1 0-1,-4 0 1,3-1-1,0-4 1,-1-1-1,-1-3 1,-3 1-1,-1-2-69,-2-1 1,-4 3 0,3 0 122,-2-2 1,0-1 0,-5-1 0,0-1 0,0 1 0,0 0 0,-2-1 18,-2 1 0,1 5 1,-5 1 58,-2 1 1,-1 3 0,0 0 0,2 4 0,0 8 0,1 4 0,1 4 265,3 1-215,3-4 0,1 7 0,0-4 1,0 0-142,0 0 1,5-1-1,4-5 1,2 0-1,1 1 1,2-2 0,2-3-779,5-4 778,2-2 1,2-2 0,0-2 0,0-2 17,0-4 0,-1-7 1,1-2-1,-1 1 1,-4-1-1,-2 0 0,-3 2 102,-2 2 1,1 0 0,-10 1 23,-1-1 0,-3 2 0,-5 3 0,-3 4 152,-3 3 1,-3 6 0,1 3-122,0 3 1,-2 3-1,8 1 1,-1 3-1,1 0 1,1 1-1,4-1 181,0 0-414,8-1 0,2-5 0,9 1 0,3-2 0,4-3 0,0-4 0,1-3-1157,0-1 1177,5 0 1,-3-5-1,2-5 1,-3-4-46,-1-2 1,-6-1 0,-3 4 0,-2-3 0,-1 0 0,-2 1 0,-3 1 244,-4 2 0,-3-1 0,-1 1 0,0-1 752,0 1 0,-5 1 73,-3 3-783,2 8 0,1 7 0,5 6 0,0 2-49,0 2 1,1 5 0,2 0 0,2 4-1,2 5 1,1 0 0,1 4-27,-1 1-243,0 1 1,0 0-1,-1-1 1,0-2 58,0-1 1,-4-5 0,1 1-1,-3-4 1,-1-5 0,0-3-123,0-3 0,-5-8 1,-3-3-1,-2-6 212,2-5 0,-2-8 0,4-6 1,1-6-1,-1-6 0,4-5 1,0-5-102,2-4 0,2-1 282,2-8 0,3 6 0,5 1 0,2 9 0,1 8 0,2 6 952,-2 5-952,-1 13 0,2-6 1,1 10-1,-1 3 2,2 0 1,-4 8-1,2 2 1,-2 4 0,-1 4-1,-2 0 1,-3 1-205,-4 1 1,-3 0 0,-1 4 0,-1-3-192,-3-1 1,-3-2 0,-7-3 0,-2-1-1,-5-1 1,-2-1 0,-2-3-443,0-2 0,0-1 0,0-4 0</inkml:trace>
  <inkml:trace contextRef="#ctx0" brushRef="#br1" timeOffset="57113">5941 5308 8355,'0'-25'313,"0"6"0,0 3 0,0 2 1,0 4-215,0 6 0,0 10 1,0 11-1,0 4 1,1 5-1,2 6 1,2 5-1,1 3 1,1 3-1,0 0 1,1 1-1110,-1 0 806,4-4 0,-10 2 1,3-4-1,-2-2-156,-2-3 1,0-3 0,0-5 0,0-2-68,0-2 1,-6-3-1,-1-6 1</inkml:trace>
  <inkml:trace contextRef="#ctx0" brushRef="#br1" timeOffset="58706">5779 5717 8355,'2'-19'69,"2"3"0,8 3 0,9 5 0,3 2 1,0 1-1,1-2 0,0-1-2781,0 0 2530,5 5 1,2-8 173,5 2 1,6-2-1,1-1 1</inkml:trace>
  <inkml:trace contextRef="#ctx0" brushRef="#br1" timeOffset="58707">6288 5581 8879,'0'12'509,"1"-3"0,2-1 0,3 2-455,1 1 0,1 1 0,4 0 0,-1 2 1,-1 1-1,-3 2 0,0-1 0,-2 1-520,1 0 1,2-1 0,-4-4 37,-1 1 1,-2-5-1,-1-2 263,0-5 1,-4 0-1,0-10 1,1-4-1,0-3 1,1-2 0,-2-1-179,1-1 338,1 5 1,8-3 0,2 4 0,3 1-158,2 0 1,-1 0 0,2 8 0,1 3 93,1 0 1,7-3-1,-4-2 1</inkml:trace>
  <inkml:trace contextRef="#ctx0" brushRef="#br1" timeOffset="58708">6734 5668 8355,'0'-13'307,"0"1"-101,0 0 0,0-1 0,2 2 0,1 2 0,1 0 1,-2 0 1874,0-2-2189,-2 4 1,0 0-1,-2 4 123,-2-1 1,-3 0 0,-5 4 0,1 1-1,0 3 1,0 5 0,-3 2-235,0 1 1,2 0 0,2 1 0,2 1 0,0 1 0,1 3-1,3 0 1,2 0 0,2-3-354,0-2 0,2 0 1,2-2-1,3-1 446,0-2 1,4-5-1,-3 1 1,3-3-1,0-2 1,-1-2-1,-2-3 301,2 0 11,1-3 0,-3-3 1,-1-1-1,0 1 1,-2-2-1,2-1 1091,0-1-765,-4-1-260,2 5 0,-1 3-227,1 1 1,0 7 0,-2 1 0,2 7-255,2 4 1,-4 1-1,2 0 1,1 2-1,2 1-411,3 2 0,2-1 1,-1-3 256,0-1 1,1 1-1,-1-1 1</inkml:trace>
  <inkml:trace contextRef="#ctx0" brushRef="#br1" timeOffset="58709">7094 5606 8355,'7'-13'1044,"-1"1"-662,-6 5 0,-2-2-163,-2 4 1,-3 3 0,-5 6 0,1 4-1,1 4-317,2 5-10,0-3 1,-3 9 0,1-4 0,3 2-211,1 0 1,2-5 0,4 4 0,0-2 0,2-3 0,2-3 0,4-2-174,3-2 1,6-5 0,1 1 0,1-4 0,3-4 443,1-4 0,2-9 0,0-4 0,-2-2 0,-1-3 0,-1-3 0,1-4 47,2-3 46,-5-1 0,3-1 0,-7 1 0,-3 0 190,-2 0 0,-7 0 0,1 1 1,-3 1-1,-2 4 0,-2 2 1,-2 5 743,-2 6 0,3 9-498,-5 0 0,5 8-432,-4 1 1,5 7-1,-1 8 1,3 4 0,1 3-1,0 6 1,0 2-121,0 5 0,0 2 0,0 3 0,1 3 0,2-1 2,1 1 1,0 3 0,-4-5 0,2-2 0,0-4 0,2-4 0,-1-5 0,0-7-828,1-4 897,-3-2 0,9-8 0,-6-5 0,-1-7 0,0-5 0,0-3 0,1-2-396,-2 2 383,5-4 1,-1-1 0,3-4 0,0 0-99,0 4 1,-2 0 0,2 5 0,0-1-1,1 0 640,-2 3-426,-2 6 1,-6 3-1,0 8 1,0 4-1,-2 2 1,-1 1 229,-1 1-320,0-2 0,0 9 0,0-4 0,1 2-34,2-2 0,-3 3 0,0 0 0,1 0 0,1 0 0,2-3-149,0-2-106,6 0 0,1-6 0,7-3 0,2-3-364,5-1 0,2 0 0,2 0 0</inkml:trace>
  <inkml:trace contextRef="#ctx0" brushRef="#br1" timeOffset="59448">8235 5618 8355,'0'-19'581,"0"2"-370,0 9-233,0-3 0,0 4 0,-1-4 0,-3 3 391,-5 4 0,-2 4 0,-1 4 0,0 4-339,-1 3 1,1 3 0,1 1 0,1 2 0,3-1 0,0 1 0,2 1-416,-1 1 155,2-4 1,6 3 0,2-6-5,4 1 0,3-2 1,1-3-1,1-4 1,1-2-1,1-4 1,3-2-669,1-4 746,-4-3 0,3-3 0,-6-1 179,1-2 1,-2-5 0,-2 3-1,-2-2 92,-1 1 0,-2 3 0,-7-3 0,-4-1 1,-5 2-40,-2 2 0,-1 3 0,0 3 0,-2 2-69,2 0 0,1 7 0,3-4 0,2 2-467,0 0 347,12 0 0,3 4 0,12 0 0,1 0 5,3 0 1,1-2 0,4-2 0,0-6-1,2-3 1,-3-5 0,-2-2-171,-4-2 569,-5-1 1,3-2 0,-7 0-56,-2 1 1,-2-1-1,-5 0 1,2 0 251,-1 0 1,-1 6 0,-2 3 0,0 2 48,0 1 1,1 6 0,2 6-483,1 8 0,1 7 0,-2 12 0,1 3 1,0 5-1,1 8 0,-1 7 315,-2 8-451,0 3 1,-2 7 0,1 0 0,2 2-221,1 3 0,6-1 0,-2 0 0,2-7 0,-1-3 0,0-5 0,-1-2-310,-1-6 1,2-5 763,-5-10 0,1-4 1,-5-8-1,0-5 1,0-2-1,-2-3-238,-2-3 1,-3-2 0,-5-7 0,-2-4 0,-1-3 0,-2-3 0,2-3 0,1-2-926,2-5 1007,0-2 0,5-6 0,3-3 0,2-1 131,2-1 0,2-5 0,3 7 1,6 1-1,6 2 0,2 4 1,3 3 189,1 1-584,2 6 1,4-3-337,0 6 1,6-1-1,-4 1 1</inkml:trace>
  <inkml:trace contextRef="#ctx0" brushRef="#br1" timeOffset="60096">9438 5680 8355,'4'-23'0,"0"1"0,-1 1 0,-1 6 31,-2-2 1,1 4 0,2 0-1,1 1 1,-1-1 0,-1 1 328,3 0 1,-4 3 0,3 4 0,-3 5 0,-1 8 0,0 7-465,0 5 29,0 0 1,0 5-1,0 0 1,0 0-146,0-1 1,0 0 0,0-3-1,0-5 1,2-2 0,2-2-1,4-1-75,3-2 1,2-4-1,-1-6 1,0-3 354,1-5 0,-1-2 0,-1-1 0,-1-2 0,-3-1 1,0-2-1,-2 2 419,1 1-293,-2 2 1,0 0-161,0-1 1,2 2 0,-4 4-1,4 6 1,-1 5-37,1 3-7,4 1 1,-8 3 0,7-1 0,0-2-23,2 2 0,2-1 0,-1 1 0,0-3 0,1-1 0,-1-4 0,2 0 46,3-2 0,-4 0 0,4-2 0,-5-2 0,-2-4 75,-2-3 0,-1-2 1,1 1-1,-4 0 0,-2-1 1,-2 1-1,0-2 9,0-2 1,-4 2-147,0-3 0,-6 3 0,2 2-202,-3 0 0,-2 3 1,1 2-1,-1 3-373,1 6 0,5 3 0,2 8 0</inkml:trace>
  <inkml:trace contextRef="#ctx0" brushRef="#br1" timeOffset="60348">10071 5172 8355,'0'-25'589,"-2"2"1,0 2-132,-3 4 1,1 10 0,6 9 0,0 9-399,3 8 0,3 6 1,-3 4-1,1 3 1,1 1-1,-2 0 1,1 1-197,-3 2 0,-1 0 1,1-2-1,1-1 0,-1 0-276,-2-1 1,-1-2 0,0-6 0,0-2 0,0-3 0,0-1 0,0-3-215,0-1 1,0-2 0,0 1 0</inkml:trace>
  <inkml:trace contextRef="#ctx0" brushRef="#br1" timeOffset="60522">9996 5469 8355,'2'-6'-90,"3"0"1,6 2 0,6 0 0,2 0 0,3-2 0,3-1 0,4-1-625,4 0 568,-3 5-139,6-8 1,-4 4 0,5-5 0</inkml:trace>
  <inkml:trace contextRef="#ctx0" brushRef="#br1" timeOffset="60911">10579 5407 8594,'0'-12'1389,"0"0"-1283,0-1 1,0 5 0,0 0 0,0-2 0,-1 0-89,-3 2 0,-3 3 0,-6 5 1,1 0-38,0 0 0,1 5 0,1 3 0,2 3 0,-1 3 0,2 1 0,3 2-1594,3-2 1441,1 4 0,0-4 1,0 5-1,1-1-14,3 0 0,2-2 1,4 2-1,-2 0 1,2-1-1,1 0 1,1-3 37,0-1 304,1-7 1,-1 4 0,1-3 0,-2 3 0,-3 2 1188,-4-1-944,-3-5 0,-10 4 0,-5-3-436,-4 3 1,-4 2 0,-7-1-1,-4 1-1008,-3-1 1,-1 6-1,0 1 1</inkml:trace>
  <inkml:trace contextRef="#ctx0" brushRef="#br1" timeOffset="64741">11113 5618 8355,'0'-25'388,"-5"6"0,1 3 1,1 2-1,3 3-262,5 3-868,-4-3 455,5 9 1,-1-3 0,3 6 0,2 3-318,-2 4 1,3 3 0,-4 2 0</inkml:trace>
  <inkml:trace contextRef="#ctx0" brushRef="#br1" timeOffset="65015">11199 5891 8355,'0'-12'1933,"0"5"-2253,6 1 0,1 6-659,5 0 1,1 0-1,-1 0 1</inkml:trace>
  <inkml:trace contextRef="#ctx0" brushRef="#br1" timeOffset="65768">12340 5172 8355,'-7'-44'-23,"-4"2"1,-2 4 0,0 2 0,5 3 302,2 4 1,-2 7 0,4 3 0,1 1-1,2 5 1,2 8 0,2 12 214,1 11 0,6 9-481,-2 14 1,-1 5 0,0 9 0,-2 6-1,-2 2 1,0-2-303,1-6 1,-3 3 190,4-5 0,-4 4 0,-1-12 0,0 1-33,0-5 1,0-5-1,0-11 1,0-2-105,0-2 1,1-9 135,3-7 0,-1-14-31,5-3 0,1-9 0,2 2 0,-2-2 0,0 1 0,0-3 0,2 1-123,2 2 1,-2 2-1,0 7 140,1 3 0,-6-2 1,6 6 160,-1 1 1,0 3 0,2 4 0,-1 4-1,0 3 1,1 3 150,-1 3 0,-1 1-395,-3 2 0,3 0 0,-2-4 1,2 3-146,1 1 1,1 3 0,-1-4 0</inkml:trace>
  <inkml:trace contextRef="#ctx0" brushRef="#br1" timeOffset="66476">12923 5507 8355,'-4'-24'174,"-1"4"0,-2 4 0,-3 7 1,-1 5-1,-1 2 0,-1 4 725,1 2-830,-1 3 0,1 6 0,0 4 1,1 4-181,2 2 1,0 2 0,3 0 0,1-1 0,-1 1 0,3-1 0,2-4-1,1-3 0,1-3 0,4-2 0,3-1 0,3-3 0,1-3 0,1-4-210,-1-1 1,0-6 238,1-2 0,-1-4 0,-1-3 0,-2-2 24,-5 2 0,-3-3 0,-1 1 1,0 1-1,0-1 0,-1 1 1,-2 1-82,-1 1 90,-6 1 0,7 1 1,-5 1 199,-2 3 1,6-2-1,4 6-98,7 1 1,4-2-57,2 1 1,5-1 0,1 4 0,2-2-1,-2-1 1,0 1 54,0 2 1,-3 1-61,0 0 0,-6 1 0,-3 4 30,-2 3 0,3 3 0,-3 1 0,-3 1 0,0-1 0,-2 0 317,0 1 0,0 1-267,0 2 1,0-2 0,0 2 0,0-2-67,0-1 1,5-1 0,3-1-1,3-3 1,2-4-145,-1-2 81,1-2 1,3 0 0,1-2 59,-2-2 0,0-3 1,0-5-1,2 0 1,-2-1-1,-1 1 33,-2-1 1,-5 5 65,-3 0-45,3 5 0,-6 3 0,4 8 0,-4 3 0,-1 2-40,0-1 1,0-3-83,0-1 0,5-1 0,4 2 0,3-2-19,5-1 1,-4-2-1,4-4 1,-3-2 0,-2 0-1,1-4 1,-1-1-120,0-2 321,-5-2 0,-1-3 0,-6-1 0,0-2-82,0 2 1,0-3 0,-2 0-1,-2 0 1,-3 0 0,-1 5 445,0 3-434,0-1-994,-5 10 1,1 1 0,-1 6 0</inkml:trace>
  <inkml:trace contextRef="#ctx0" brushRef="#br1" timeOffset="68662">14275 5519 8355,'-1'-16'80,"-2"-1"0,-3 0 1,1 1-1,-1-1 1,4 1-1,0-1 0,4 1 1,2 1-1,4 1 1,3 1-1,2 1 1,0 1-1,2 3 0,2 4 1,-2 2-1,-1 4 1,-2 2-1,1 4 1,-1 4-1,-1 5 21,-3 4 0,2 2-88,-6 2 1,4 1-238,-3 3 1,-1-4 0,-4 1 0,0-4 0,0-1 0,0-2 0,0-3 0,0-2 0,-2-3 158,-2-2 0,-1-9 1,-4-9 70,5-2 0,3-7 0,1-1 0,0-2 0,0 1 1,0-1-1,1 2 0,3 1 0,5 1 98,2 1 0,-2 3-130,4 5 0,-4 1 1,8-1-1,-3 4 0,-2 2 1,2 2-2,2 0 0,-2 7 15,3 6 1,-3 0 0,-3 8 0,-3 0-25,-4-2 1,-1 5 0,-1-4 0,3 4 0,-3-1 0,0-2 0,-1-5-175,3-2 244,-2-2-35,3 1 0,-5-8 0,0-5 0,0-7 0,0-5 332,0-4 1,0-2-304,0-3 1,4-5 0,0 4-22,-1 0 0,3 4 0,-1-2 0,2 3 0,1 1 0,1 4 0,-1 2-61,2 2 1,1 5 13,1-1 1,0 3 0,1 1-1,-1 1 12,1 3 1,-1 5 0,-1 7 0,-1 3 0,-3 1 0,-1-2 0,1-2 26,3 1-73,-5 5 0,7-8 1,-6 2-1,3-4-27,-1-3 0,0 0 0,5-4 1,-1-3-1,0 0 0,1-2-127,-1 0 0,-1-2 207,-2-2 1,2-4 0,-5-7 0,3-3 0,-2-1 0,-1-4-72,1 0 181,-4-2 0,4 0 0,-4 2 0,1 1 98,-1 1 1,-2 6 0,-1-1 0,0 2 189,0 1 0,0 8-308,0 5 0,4 5 0,0 8 0,-1 1-64,-2 2 0,4-1 1,0 6-1,1 0 1,0-2-1,1-1 0,3-2-91,1 1-25,-4-1 1,4-3 0,-3-2 0,5-3 6,3-4 1,-2-2-1,2-2 1,-2 0 0,-3-2-288,-2-2 347,2-3 0,-10-2 0,4-2 0,0-3 53,-1 0 1,0 0 0,-3 0-1,2-1 1,1-1 0,-1 1 216,-2 1 0,-1 6-36,0-1 1,2 7 0,0-1 0,3 7 122,-3 8 0,4 1-337,-2 3 0,4 2 1,-2 0-1,1 1-318,2 3 1,1-2 0,0-1 0,-2-1-63,1-3 1,8 4-1,2 1 1</inkml:trace>
  <inkml:trace contextRef="#ctx0" brushRef="#br1" timeOffset="69216">15639 5395 8355,'0'-12'254,"0"-1"1,-4 5-1,0 0 1,0-1 0,-2 3-1,-2 3 1,-1 6-136,0 5 1,2 3 0,5 1 0,-3 2-1,3 3-282,0 3 0,2-1 1,0 2-1,0 0 1,2-2-1,0-2 1,4-2-1,1 0-184,3 2 1,5-5 0,1-5 0,1-2 0,-1-2-1,2-2-66,2-1 0,-5-5 362,1-3 0,2-9 1,-1-4-1,-2-2 135,-1-2 1,-2 0-1,0-1 1,-1-1 0,-2-2-1,-4 0 1,-1 0 110,0 0-151,1 0 1,-7 0-1,-1 0 77,-1 2 1,-5 6-1,2 4 1,-1 5-1,-1 4 1,0 4 147,-2 2 0,4 8-213,3 2 0,2 8 0,2 5 0,0 4-47,0 4 1,0 1 0,0 5 0,0-2 0,2 1-1,0 2-97,2 1 1,6-1-21,-2-3 1,3-4 0,2-7 0,-1-3 99,1-1 1,-1-7 0,0-7 0,1-2 0,-1-2 0,1-2 0,-1-3 747,0-7-661,1-1 0,-1-6 0,1 2-61,-1-3 1,-4 2 0,1 1 0,0 3 0,2 2 0,2 1 0,-2 1-163,-3 2 0,3 5 97,-3-1 0,-2 8 1,-1 6-1,-1 4-83,1 2 0,0 5 0,-2-3 0,1 1 0,0 2 0,2-2-285,2-2-47,-3 2 0,6-5 0,-4 4 1</inkml:trace>
  <inkml:trace contextRef="#ctx0" brushRef="#br1" timeOffset="69702">16979 5011 8355,'0'-25'0,"0"0"0,0 6 363,0 2 1,0 10 0,0 9-421,0 9 0,0 7 0,1 5 0,2-1 0,1-1-167,-1 1 0,2-3 0,1 0 0,1-1 1,2-3-1,2-1 64,2-1 1,-1-7-283,1-1 1,-1 1 0,0 1 0</inkml:trace>
  <inkml:trace contextRef="#ctx0" brushRef="#br1" timeOffset="69935">17128 4973 8355,'5'-7'15,"-3"3"1,2 8-104,-3 5 0,3 3 0,0 5 0,0 2 0,1 2 0,0-1-443,2 2 0,1 7 0,5 3 0</inkml:trace>
  <inkml:trace contextRef="#ctx0" brushRef="#br1" timeOffset="71464">17611 5358 9393,'0'-17'0,"-1"1"0,-2 1 0,-2 2 0,-2 5 128,-3 4 0,-1 2 0,-1 4-142,-1 2 0,-3 3 0,-1 7 0,2 1 1,1 3-1,2 1 0,1 3-233,3 1 1,1-1-1,4 1 1,-1 0 0,1-2 64,2-2 1,2 2-1,3-5 1,4-1 0,4-2-1,1-4 1,2-2-354,2-1 474,0-2 0,-1-4 0,2 0 0,0-2 51,0-2 0,2-3 1,-4-5-1,-4 0 1,-2-1-1,-2 1 102,-1-1 1,-2 1 54,-5 0 0,4 3 1,1 1 365,-3-2 320,0-1-817,-2 5 1,0 6-1,0 8 1,0 3-1,0 3 1,0 2 1,0-1 0,0 5 0,0-2 0,0-2 0,1 1 0,2-1-162,1-1 142,6-6 1,-3 0 0,5-5-8,0-1 1,5-3-1,-1-4 1,0-4 0,-3-5-1,0-2-6,-1-1 0,1-5 28,-1 4 1,-4-3 0,-1 3-90,-1 2 0,-4 1 0,-6 2 1,-4-1-1,-4 1 0,-5 1 0,-4 3-178,-2 4 0,2 2 154,1 2 1,0 0-1,-2 2 1,3 0 52,1 2 0,6 6 0,5-2 0,1 3 0,5 0 26,4-2 0,4-4 0,6-5 1,2 0-1,3 0 60,2 0 0,-4-1 0,4-3 1,-3-5-1,0-2 0,-1 0 358,1 3 0,4-3-113,-5 3 0,2-2 0,-3 1 0,2 2-62,-2 1 0,-1-2 0,-2 4 0,1 2 0,-2 5 12,-3 5 0,-3 3-446,-5 2 1,5 5-1,-1 1 1,-2 2 20,0-1 0,-2 0 0,0 2 0,0-3 1,0-1-1,0-3-278,0-1 580,0-7 0,1-2-87,3-5 1,-1-5-1,5-5 1,1-4 0,-1-2-38,0 1 0,0-3-33,5 1 0,-2-3 0,-2 3 0,0 0 0,0 2 0,2 1 19,2 3 23,-1 2 1,1 1-1,-1 1 1,0 1-1,1 3 8,-1 2 1,-3 7 0,-3 2 0,1 4 0,-1 3 0,1 3-139,0 2 1,-1-5-6,3 1 1,2-2 0,-2-2 0,5 1-148,3-1 1,-1-5 0,-2-3 170,3-2 1,-4-2 0,5 0 0</inkml:trace>
  <inkml:trace contextRef="#ctx0" brushRef="#br1" timeOffset="71465">18579 4911 8355,'-13'-1'62,"1"-2"1,0-1-1,-1 1 1286,1 2-1161,5 6 1,1 4 0,6 7 0,0 6-71,0 6 1,0 5 0,2 8 0,0 5 0,4 2 0,-1 3-39,1 3 1,-2 2 0,-4 9-373,0 5 1,0-5-1,0 7 94,0-3 0,-4-12 0,-2 1 0,1-8 0,-1-7 0,4-9-169,0-6 367,8-1 0,-3-14 1,6-1-1,4-6 1,2-5-1,0-2 1,0-4-278,2-3 1,-4-3 158,4-1 0,-5-5 0,-2-1 0,-3-1-68,-2-3 0,0 0 0,-7 0 0,-2 1 0,-4-1 0,-5-1 0,-2-2-182,-1 0 387,-1 0 1,1 2 0,-1 1 0,2 1 59,1-1 0,6 4 0,1 2 1,1 2-1,4 1 0,0 1 168,2 0-317,6 5 1,2-3 0,7 5 0,3-1 0,0 1 51,0 2 1,3-4-1,-3 0 1,-1-1 0,1 1-1,-1 0 187,1 0 1,-9 4 27,4-1 1,-3-1 0,2 1 0,0 1 491,1 1 1,-2 8-587,-3 2 0,-1 5 1,-4 2-1,1 1-209,-1-1 0,-1 3 0,1-1 0,1-2 0,0-1 0,2-3-335,2-3-817,-2-2 860,5-6 0,-4 0 0,5 0 1</inkml:trace>
  <inkml:trace contextRef="#ctx0" brushRef="#br1" timeOffset="71466">18814 5085 8355,'-9'-17'-363,"5"9"1,6 11-112,4 7 0,10 7 0,-2 3 0</inkml:trace>
  <inkml:trace contextRef="#ctx0" brushRef="#br1" timeOffset="72428">19236 5482 8355,'7'-19'71,"-3"1"0,-3 1 1,-1 1-1,0 0 0,-1 3-21,-3 0 1,-2 5 0,-3 1 0,0 2-72,0 2 1,-2 1 0,-2 4-1,0 2 1,-3 3 0,0 1-1,-1 2 1,2 2 3,3 3 1,-7 7 0,6-2 0,1 0-1,1 1 1,4 0-210,1-2 1,2-1 99,4-6 0,6 1 0,2-2 0,3-3 0,3-4 0,1-3-196,1-1 0,5-2 338,-4-7 0,3 0 1,-3-11-1,-2 1 0,-1-1 1,-2-5 125,1-3 0,-1-2-167,0 1 1,1 1 0,-1-5 84,1-1 0,-2-2 0,-2-3 0,-2-1 0,-1-1 1,-4 1-1,0 2 0,-2 3 51,0 6-60,0 0 0,-2 20 1,-2-2-1,-4 4 93,-3 4 0,-1 8 0,-1 8 1,2 6-1,2 5 0,2 3 114,1 6 1,-2 0-278,4 9 0,0 0 0,4 1 0,0 0 0,1 1 0,3-1-435,4-1 0,-1 0 260,2-5 0,3-1 0,6-5 0,0-6 1,1-8-1,0-8-32,3-5 0,2-4 264,1-4 0,-2-8 0,-1-7 1,-3-2 27,-1 0 0,-2 2 0,-7-3 0,-2 1 0,-1 1 0,-4-1-81,0 0 0,-2 6 39,0-1 1,-6 2 0,-2 3-13,-3 3 1,-2 2-1,1 7 1,1 4-1,3 3 238,4 3 1,-2 3-176,2 2 1,0 2 0,4 4 0,1-3-149,3-1 1,-1 3 0,7-4 0,2-2 0,3-2 0,2 0-76,1-1 0,0-5 82,2-3 0,4-2 1,-4-2-1,3-2 1,-1-2-1,-3-4-29,-1-3 1,-2-3 79,-3-2 0,-5 2 1,-1-4-1,-2 1 48,-2 1 0,3-2 1,-2 3-1,-1-2 1,-2 2 553,-1 1-382,-6 2 1,0 6-1,-5 6 110,2 7 1,4 4-348,5 2 1,4 3-1,1 2 1,2 0 0,3 0-1,1-3-179,1-1 0,1-2 46,-1 1 0,1-1 0,-1-1 126,0-3 1,1-2 0,-1-6 0,-1-2-1,-1-2 408,-2-4-310,-5-3 1,6-3 0,-4-1 0,-1-3 1,1-1 1,-3 4 0,3-3 0,-1 1 0,2 1 0,-1 1 69,1 1 1,3 6-73,0-1 1,2 7 0,1-3-1,1 5 1,-2 5-7,-3 3-97,3 3 1,-4 1-1,5 1 1,1 0-1,-1 3-401,0 0 0,1 5 1,-1-5 6,1-1 0,-1 5 0,0-1 1</inkml:trace>
  <inkml:trace contextRef="#ctx0" brushRef="#br1" timeOffset="72844">20451 5308 8884,'-5'-15'0,"-3"4"131,-3 4 0,-2 3 0,2 5 0,2 4-172,0 3 1,1 3-1,-4 1 1,-1 2-1,1 1 1,-1 3 5,1 1 1,4 1-1,1 2 1,1-3 0,4 0-1,0-1 1,2 0-1,2-1-277,2 1 1,1-9 218,4 4 0,6-9 0,-3 0-24,2-3 0,4-1 0,0-1 0,1-3 0,2-5 0,-2-3 0,-1-3 0,-2-3 128,1-1 45,-1-2 0,-3 0 1,-1 2-1,-1 0 195,-2-1 0,0 5 0,-5-1 192,-1 2 1,-3 8-398,-4 6 1,1 6 0,-4 8-1,0 1 1,2 4 0,-1 2 36,4 1 0,0 3-168,2-9 1,6 5-1,3-4 1,5-2-1,4-3 1,1-4 40,3-4-633,7-2 1,-7-2 242,3 0 0,-3 0 0,3 0 1</inkml:trace>
  <inkml:trace contextRef="#ctx0" brushRef="#br1" timeOffset="73196">20848 4874 8413,'2'-11'0,"2"4"0,3 7 0,0 7-150,-3 4 0,1 2 1,-1 0-1,-1 2 1,0 3-1,0 2 1,1 0-1,-1 0-221,-2-4 1,-1 3-1,0 1 1</inkml:trace>
  <inkml:trace contextRef="#ctx0" brushRef="#br1" timeOffset="73197">21072 4837 8592,'0'16'-120,"0"2"1,-2 2 0,-1 2 0,-1 1-477,2 2 1,-5 5 0,0 2 0</inkml:trace>
  <inkml:trace contextRef="#ctx0" brushRef="#br1" timeOffset="73823">21654 5283 8355,'-5'-18'278,"2"6"-808,-5 0 154,5 5 342,-2 7 0,5 1 1,0 5-1,0 5 159,0 4 1,0 7 0,0-1-1,1 1 1,2 0 0,2-2-129,2 2 1,1-2-133,5 0 0,-3-4 0,1-1 0,2-4 1,1-4-1,0-2-10,-2-2 0,1-3 125,-1-4 1,-4-3-1,1-6 1,0 1 0,1 0-1,0-1-29,-2 1 1,-1-5 44,1 1 1,-1 1 0,-4 5 10,1 2 0,5 5 0,-2 0 0,2 6 86,-1 5-86,-5 3 0,6 2 1,-3-1-1,1 0 63,2 1 1,2-1 0,2-1 0,-1-2-1,1-5 135,-1-3 0,-1-2-88,-3-3 0,2 1 0,-6-6 0,0 0-59,2-2 0,-5-6 0,3 1 1,-1-1-1,0 1 0,1-1-212,-1 2 1,-1 1-589,2 2 0,-2-1-317,2 1 1018,-3 5 0,-6 2 0,-2 5 0</inkml:trace>
  <inkml:trace contextRef="#ctx0" brushRef="#br1" timeOffset="74261">22188 5432 8355,'-6'-12'663,"5"5"-574,-5-4 0,8 5 0,2-2 1,4 4-1,3 3 0,2 1 0,-1-2 1,0-1-207,1-1 1,-1 0 0,1 3 0,-1-2-183,0-1 1,-3-2 0,-2 2-1,-2-4 1,-2-3-96,-2-1 0,-1-1 410,0 1 0,-1-1 0,-3 1 0,-5 0 0,-2 1 283,-1 2-231,0 4 1,-1 5 0,2 1-1,2 3 1,0 5 48,0 2 0,2 2 1,0 4-1,1 4 0,4 1 1,0 0-454,2-2 0,7 0 102,5 0 1,2-2 0,7-5 0,1-2-36,1-3 1,8-3-1,0-5 1</inkml:trace>
  <inkml:trace contextRef="#ctx0" brushRef="#br1" timeOffset="75619">23068 4812 8355,'-5'-25'377,"-5"6"1,-4 4 0,5 7 0,2 8 0,4 8 0,2 7-162,1 6 0,0 6 0,0 4 0,0 0-289,0 4 0,1 5 0,3 1 0,3-1 0,1-1 1,-1-4-632,-1-2 435,3 3 1,-7-10 0,3 2 0,-1-5 0,1-3-282,-3-2 1,1-6 288,1-4 225,-2-5 0,5 1 0,-5-8 61,2-4 0,5-3 1,-4-3-1,2-1 1,3-2-1,1 2-54,1 1 1,1 2 42,-1 0 1,0 5 0,1 1 0,-1 2 136,1 0 0,-1 1 1,-1 7-1,-1 3 1,-3 3-1,-1 1 350,1 3-685,2 1 1,-1-1-1,-1 1 1,0 1-1,0-1-601,2-1 0,2 1 565,2-2 1,-1 2 0,0-8 0</inkml:trace>
  <inkml:trace contextRef="#ctx0" brushRef="#br1" timeOffset="75620">23639 5221 8355,'0'-19'0,"0"3"-23,0 2 1,0 1 0,-2 2-1,-2 2 1,-4 2 0,-3 1-1,-1 4 1189,-1 0-934,-5 2 1,5 0 0,-4 0 0,3 2-198,2 2 1,-1 7 0,1 5 0,0 1 0,1-1 0,1 2-490,2 2 1,5-4 202,-1 5 0,2-6 0,2 1 0,2-2 9,2-1 1,3-5 0,5-1 0,1-2 0,-1-2 0,0-2 21,1-1 0,-1-4 210,1 0 0,-1-6 1,0 2-1,-1-3 1,-1-1-1,-2-1 519,2 1-379,-4-6 0,3 4 1,-5-2-1,-1 2 1,0 2 226,1-1 0,-3 5-242,3 0-113,-2 10 1,-2 4-1,0 10 1,0 0-146,0-3 1,0 0 0,0 1 0,1 1 0,3 1-1,5-1-445,2-1 0,-3-1-7,0-1 521,6-5 0,0 4 0,4-4 1</inkml:trace>
  <inkml:trace contextRef="#ctx0" brushRef="#br1" timeOffset="75621">23862 5197 8355,'0'-13'-419,"0"1"1,0-1 0,0 1 2334,0 0-904,0 5-889,0 1 1,1 8 0,2 2 0,3 4 0,-1 3 0,2 3-44,0 2 1,-4-2-89,1 3 0,3-2 0,0 0-237,0 1 0,0 0 0,-5-7 1,4 0-1,1-1 0,2-1-806,2-3 990,2-3 1,-1-1 15,1 0 0,-2-5 0,-2-4 0,-2-2 0,-1-1 88,-4 0 0,1-1-76,1 1 0,-2-1 0,2 1 0,-3 0 24,-1-1 1,4 1 0,2 1 80,1 2 110,-5 4 0,5 10-158,-3 4 1,-2 2 0,3 3 0,-1 1-1,2 1 1,1-1 0,3-2 0,1-4-4,1 0 10,0-1 1,1-1 0,1-3 0,1-3 53,1-1 1,5 0 0,-3 0 0,0-1 0,1-3 0,-1-4 205,0-3 0,-2-2-290,-3 1 0,-2-1 1,-2 1-1,-2 0 0,-1-1 1,-3 1-150,-2-1 0,-1 5 103,0 0 0,-6 5 0,-2-1 0,-3 3 0,-1 1 0,-1 0-19,1 0 0,-2 6 50,-2 7 1,6-1 0,-2 6-1,2 0 95,3 3 0,2-2 0,5 2 1,0-1-1,1 0 0,3-2-356,4 0 1,9-5 60,4 4 0,6-9 0,3-2 0,1-2 1,-1 0-349,-2-1 1,-2-7 0,-1-3 0</inkml:trace>
  <inkml:trace contextRef="#ctx0" brushRef="#br1" timeOffset="76916">3944 7491 8355,'0'-12'-127,"-6"5"0,0 4 0,-1 6-60,3 5 390,2 9-166,-3-4 0,3 11 1,-2-4-1,3 4 0,1 1 1,0-2-1,1-1 1,3-3-1,5-1 0,2-4 1,1-3-1,0-4 1,1-1-1,1-4 0,1-2 1,1-2-191,-1-3 1,-1-4 78,-1 0 73,-7-7 1,1 2 0,-4-2 0,1 0-1,0 1 1,1-3 0,-1 0 0,0 1-1,0 1 1,1 3 0,2 2 0,2 1-1,-1 3 1,0 2 0,2 2-108,1 1 126,1 8 0,1 1 0,-2 5 0,-2 1-5,0-1 0,-3 5 1,4 0-1,-3 1 1,-2 0-1,0-3 1,-1-1-189,0-1 176,0-1 1,2-5 4,2-3 0,3-4 0,1-4 0,1-4 0,-1-3 0,0-3 168,1-3-165,-6 4 1,4-9 0,-4 5 0,1 2 24,0 1 0,-1 6 0,3 1 1,-2 1-1,2 4 15,1 0 1,0 8 0,-2 3 0,-2 5-251,-1 3 1,2 3 0,-3-3 0,1-2 0,1 0-294,0 2 0,7 2 0,5 6 1</inkml:trace>
  <inkml:trace contextRef="#ctx0" brushRef="#br1" timeOffset="77092">4242 7255 8355,'-18'-8'-289,"5"3"1,11 3-223,8 8 0,3 3 0,9 4 0</inkml:trace>
  <inkml:trace contextRef="#ctx0" brushRef="#br1" timeOffset="78251">5283 7764 8400,'-18'-19'0,"5"3"0,4 5-31,4 3 0,5 4 0,4-4 0,0-1 0,2 3 0,1 0-59,-1 1 210,0 3 45,0-3 1,-6-1-1,1-2 1,-5-2 0,-2 1 446,1 0-568,-5 7 0,7-8 195,-5 6 1,4-4-109,-4 3 1,-1 1-162,-3 4 0,5 6 0,3 2 0,3 3-10,1 1 0,0 5 0,0 1 0,0 0 0,1 0 0,3-3 0,3 0-392,0 2 401,4-4 1,-4 1 0,7-7 0,1-1-5,1-4 1,1 0 0,-5-2 0,1 0 0,0-2 0,3-2 0,0-4-119,-1-3 129,-1-7 1,-2 3 0,1-4 51,-1 1 0,1-4 0,-1 1 0,0-3 21,1 0 0,-1 0 0,1 4 0,-1 3 0,0 3 105,1 2 0,-1 5-171,1 3 1,-2 8 0,-2 4 0,0 3-1,-1 3 1,-1 3 0,-2 3-258,1 4 167,-5 0 1,5 1-1,-6 0 1,0 0 42,0 0 1,-2-2 0,0-2 0,-3-5 0,3-2-1,-1-3-21,-1-3 85,2-2 0,-3-12 0,5-2 0,1-3 21,3-1 1,-1-2 0,5-3 0,2-2 0,1-2-76,1 1 1,2 0 0,1-2-1,1 3-3,-5 1 1,1 2 0,-5 3 0,0 1-71,-3-1 280,-3 7 0,-2 1 0,-3 8 6,-4 1 0,1 10 0,0-2 1,0 2-1,1 1 0,1 1 0,2 0 369,2-1-712,1 5 1,5-7 0,3 3-79,3-7 1,2 1-1,1-5 1,2 1-1,3-1 1,2-2-1,-2-3 1,1-4-1132,-1-4 1314,-4-3 0,3-2 1,-5 1-1,-2-2 144,-3-2 1,-3 2 0,-5-3 0,0 3 0,0 2 0,0 0 0,0-1 909,0 1-654,0-1 0,-4 1 124,0 0 1,-4 6 0,4 6 0,1 7-1,2 5-43,1 5 0,0 2 1,1 7-374,3 3 0,-3-1 1,4 6-1,-4 4 1,0 0-1,2 1 1,3-3-1,-1-2-600,1-4 306,3 3 1,-6-6 0,4 0 0,-2-5-261,-2-5 1,-1-3 574,-2-2-62,-6-5 0,5-7 0,-5-10 1,2-5 8,0-6 1,0-2-1,4-3 1,0-2-1,0-4 1,0-2-1,0-6 1,1-1-77,3-2 1,2-2-1,3 2 151,0-1 0,-1 8 0,3 1 0,-1 6 0,-2 9 0,2 3 0,1 8 536,1 2-403,0 3 1,1 9 0,-2 3-1,-2 5-198,0 3 0,-7-1 0,3 5 0,-4-1 1,-1-1-1,0 1 0,-1-1-1130,-4 0 775,-1-1 1,-3-5 0,1 0-250,-2 1 0,3-5 225,-1 0 0,0 1 0,-4 3 0</inkml:trace>
  <inkml:trace contextRef="#ctx0" brushRef="#br1" timeOffset="79266">6214 7677 8355,'-6'-12'442,"5"5"1,-5-4-1,8 4 1,2-1 0,5 1 355,6 1-887,-1-3 1,8 2 0,-5-4 0,-1 1-220,2 2 1,-4-1 0,3-3 0,-5 0 0,-4-1-1,-4 1 1,-2-1-766,-2 1 1026,0 0 0,-2 1 1,0 1-1,-4 3 151,-1 2 0,-1 0 0,-4 5 1,1 2-1,1 2 0,2 4 0,-1 5 1,3 2 73,1 1 0,4 6 0,1-1 0,1 2-358,4 2 0,1 4 0,7-1 1,-1-3-1,2-6 0,1-4 1,3-4-1218,1 0 1380,-4-5 0,8-1 0,-7-6 0,-1-3 105,-1-5 0,-2-2 0,-1-1 0,-1-2 0,-2-2 0,2-4 0,0 0 650,-2-1-590,3 6 0,-4-7 0,5 5 0,-1 2 82,-2 1 0,2 2 0,-3 1 0,3 3 1,0 2-1,-1 2 0,-2 0-13,1 1 1,2 3 0,2 4-181,-1 4 0,-5 8 1,-1 0-1,-2 1 1,0-1-1,-1 2 1,-2 1 249,-1 3-527,6-4 0,-5 4 1,4-5-1,0-2 33,-1-1 0,5-6 0,0-1 0,2-1 0,1-4 1,0-2-1,1-4-1670,-1-4 1585,1-3 1,5-7-1,1-1 1</inkml:trace>
  <inkml:trace contextRef="#ctx0" brushRef="#br1" timeOffset="79267">6908 7107 8355,'-4'-27'734,"0"7"0,-4 5 0,3 6-268,3 9 0,0 6 1,4 17-1,2 5-425,4 2 0,-1 3 0,0 6 0,0 1 1,-2 1-1,2 0 0,-1 1-1141,-1-1 962,5 6 0,-9-8 0,5 2 0,-2-4-119,0-4 0,0 0 0,-3-7 0,2-4 0,1-1 0,1-4-1243,0-4 1121,2-3 0,5-10 1,1-3 91,-1-5 1,1 0-1,-1-10 1</inkml:trace>
  <inkml:trace contextRef="#ctx0" brushRef="#br1" timeOffset="79268">6871 7429 8355,'-13'0'546,"8"0"1,5 0 0,7 0-1,5-1 1,6-2 0,6-3-881,3-1 0,8 3 1,-1-4-1,5-2-2356,2-1 2221,0 5 0,2-6 0,1 6 0</inkml:trace>
  <inkml:trace contextRef="#ctx0" brushRef="#br1" timeOffset="79793">8136 7404 8355,'7'-5'301,"-3"-4"0,-1 3 334,1-3 1,-3 5 1243,3-4-1540,-2 5 0,-2-1-273,0 8 0,0 3 0,0 5 0,0 1 0,0 1 0,0 1 1,0 3-44,0 1 0,0-3 0,0 4 1,0-1-1,0-1 0,0 0 0,0-3 1,1-1-315,3-2-287,3 1 0,1-2 0,1-3-909,0-4 1,2-3 810,2-1 1,5-11-1,1-2 1</inkml:trace>
  <inkml:trace contextRef="#ctx0" brushRef="#br1" timeOffset="79794">8186 7057 8355,'-17'-6'1128,"0"-2"-1358,6 3 0,7-1 0,8 8-535,5 2 0,2 8 0,1 7 1</inkml:trace>
  <inkml:trace contextRef="#ctx0" brushRef="#br1" timeOffset="83485">9364 7379 8420,'-13'-1'157,"1"-3"-491,5 3 232,2-5 0,5 7 1,1 2-1,2 3 1,2-1-400,2 1 1,7 9 0,5-1 0</inkml:trace>
  <inkml:trace contextRef="#ctx0" brushRef="#br1" timeOffset="83700">9463 7677 10642,'-7'6'-994,"2"0"15,5 7 1,0-1-1,0 1 1</inkml:trace>
  <inkml:trace contextRef="#ctx0" brushRef="#br1" timeOffset="85321">11956 7392 8355,'0'-18'58,"0"4"0,0-2 0,0 2 0,0 1 207,0 1-190,-6 0 1,5-5 1106,-3 1-954,2-1 0,2 7 0,-1 8 0,-2 10 0,-1 11 0,0 9 0,0 5 0,-2 4 1,1 3 303,-1 1 0,-2 2-848,4-2 1,-2-6 0,4 1 0,-2-5 199,1-3 0,3-7 1,4-5-1,4-4 1,3-3-1,2-5 1,-1-3-1,0-2 1,1-3-1,-1-6 1,1-4-1,-1-4 32,0-1 78,1-2 1,-1-3 0,-1 0 0,-2 2 42,-5 1 1,1 6-1,-1-1 75,-1 2 1,0 7-54,1 3 1,-3 4 0,5 4-34,-1 4 0,-2 3 0,5 3 1,2 3-1,1 2 0,1 0 15,1-2 0,1-3 1,1-2-35,1 0 0,5 1 0,-3-2 0,1-3-32,3-4 0,-2-2 0,0-2 0,1 0 0,-2-2 5,-2-2 1,-3-4 0,-2-7 17,0-2 1,-5-5 0,-3 1 0,-2-3 27,-2-5 0,0 3 1,-2-5-1,-2 2 1,-4-1-206,-3-2 1,3 5 0,-1-1-198,0 6 0,-2 4-166,-2 6 0,1 5 1,1 6-1,3 7 9,4 11 1,-3 5-1,0 3 1</inkml:trace>
  <inkml:trace contextRef="#ctx0" brushRef="#br1" timeOffset="85820">12650 7851 8355,'0'-7'143,"2"-3"0,1 5 1,2-1-1,1-1 1,0 2 586,1-1 0,-3 2 0,5 4 0,0 0-486,2 0 0,-4 1 1,-3 4-1,-2 3 0,-1 2-321,3-2 1,-2 4-53,2 1 0,-3-1 0,-2 5 1,-2-2-99,-1 1 0,0-2 0,4 3 0,0-4 0,0 0-868,0-1 0,1-5 576,3-3 0,3-2 0,6-4 0,-1-2 166,0-4 1,1-9-1,-1-2 1</inkml:trace>
  <inkml:trace contextRef="#ctx0" brushRef="#br1" timeOffset="85999">12675 7516 8355,'-7'-19'293,"-2"5"-824,5 5-65,-1 7 0,11 2 0,1 7 1</inkml:trace>
  <inkml:trace contextRef="#ctx0" brushRef="#br1" timeOffset="86621">13010 6598 8355,'0'-19'-667,"0"1"1333,0 5 1,-4 1-71,0 0 1,-2 5 0,4 4-536,-3 6 0,0 5 0,2 9 1,-1 3-1,0 5 0,0 3 0,-2 3 1,-1 4-29,-2 3 1,2-2 0,0-3 0,1 2 0,4-1-185,0-1 1,2 2 0,0-6 0,0-3 0,2-3-438,2-2 1,-1-6 0,5 2 160,1-4 1,2-4 0,3-3-1,1 0-848,2-3 1214,-1-2 1,2-12-1,2-3 1</inkml:trace>
  <inkml:trace contextRef="#ctx0" brushRef="#br1" timeOffset="86947">13283 6586 8139,'0'-13'0,"0"1"1110,0-1-885,0 7 1,0 1-1,0 10-56,0 3 1,0 0 0,0 3-1,0 3 1,0 1 0,0 2 86,0-1 0,0 6 1,-1-1-144,-4 2 0,4 2 0,-4 0 0,0 0-148,1-1 0,-1 1 0,2 0 1,-1-1-1,1-2-221,2-2 1,1-5 0,1 2-26,3-3 1,-1-3 0,5-3 0,2-2-247,1-1 1,1-4 0,1 4 0,-1-5-1333,1-5 1757,-7 4 1,5-16 0,-4 4 0</inkml:trace>
  <inkml:trace contextRef="#ctx0" brushRef="#br1" timeOffset="87170">13122 6846 8784,'5'-7'-1,"2"2"1,5 3 0,1 0-1,-1-3 1,2 3 0,3-1 0,3 0-1,2-1 1,0 1-469,-1 2 0,-4-3 0,2 0 59,-1 1 0,-2 1 0,-3 2 0</inkml:trace>
  <inkml:trace contextRef="#ctx0" brushRef="#br1" timeOffset="87443">13519 6449 8819,'1'-12'0,"3"1"0,4 4 0,3 8 952,2 10 1,-1 2 0,1 5-744,-1 0 1,2 1 0,1 6 0,1-1 0,0 1-61,-3 0 1,1 5 0,0 2-1,0 1 1,-5 0 0,-2 2-446,-4 0 1,-2 3 0,-2-1 0,-4 0 0,-7 0 0,-4 1-1235,-3-1 0,-2 5 0,-4 3 1</inkml:trace>
  <inkml:trace contextRef="#ctx0" brushRef="#br1" timeOffset="124372">1786 10381 9344,'7'-7'0,"5"3"1114,8 2 0,4 2 1,5-1-1144,4-3 0,5-3 1,3-4-1,3 1 1,1 3-1,-2 2 0,-3 2 1,-4 2-1653,0 1 0,-6 0 0,0 0 0</inkml:trace>
  <inkml:trace contextRef="#ctx0" brushRef="#br1" timeOffset="128503">3870 9885 8355,'0'-25'74,"0"1"1,0 2 0,0 3-1,0 1 1,0 3 0,1 1-1,3 3 178,4 3 0,2 4 0,0 7 1,-2 3-1,2 5 0,-1 7 1,1 6-1,-3 5 0,-2 4 1,-2 4-1,-2 4 0,1 5 1,0 1-1,3 0-759,-3-2 252,0-5 0,-2 5-54,0-7 1,4 2 0,1-9 0,1 0-448,-1-7 1,1 0 0,-3-8 215,1 0 0,5 3 0,-2 0 1</inkml:trace>
  <inkml:trace contextRef="#ctx0" brushRef="#br1" timeOffset="128821">4242 9711 8355,'0'-5'170,"1"5"0,2 8 0,2 7 0,1 6-171,-1 2 1,1 7 0,-3 3 105,1 3 0,1 7 0,-2 2 1,1 2-42,-1-1 1,-2 1-1,-1-6 1,0-1-1,2-3-493,2-4 1,-3-2-1,5-7-211,-1 1 1,-3-6 269,2-2 1,3-3-1,-1-2 1</inkml:trace>
  <inkml:trace contextRef="#ctx0" brushRef="#br1" timeOffset="129715">3944 10182 8355,'0'-18'-53,"1"10"1,5-2 0,6 5 0,8 1 0,4 0-1,4 0 1,2-1 0,3 1 0,4 0 0,5 0 0,2 1-460,3 2 0,1-5 0,2 0 1</inkml:trace>
  <inkml:trace contextRef="#ctx0" brushRef="#br1" timeOffset="129716">4663 10083 8605,'-8'-4'825,"1"-2"907,2 0-1539,-5 3 1,7-3-1,-4 8-193,2 2 0,-1 3 1,4 5-1,-4 1 0,-1 0 63,-3 4 1,5 1 0,-1 4 8,1-2 1,4-3-1,-4 4 1,4-1-256,1 0 0,6-2 0,2-6 1,3-1-1,1-1-303,1-2 0,0-5 1,3 1 253,0-3 1,2-6-1,-3-4 1,0-2 173,-4-1 1,2-5-1,-6-1 1,0 1 0,-3-3 46,-3 1 1,-1 2 0,-1-2 16,-3 1 1,1 2-1,-4 3 1,0 1 116,0 0 0,3 3 1,-3 1 46,2-2-196,0 5 0,7-1 1,2 8-1,4 0 1,3 3-22,2-3 1,0 1 0,4 0-1,2 1 1,2-1-71,0-2 1,-6 0 0,1 2 131,-2 1 0,-1 2 0,-1-2 103,0 4 0,-5 3 0,-3 2 0,-2-1 0,-2 1-21,0-1 1,0 0 0,0 1 15,0-1 1,0 1-1,1-1 1,2 0-175,1 1 0,6-6 1,-2-3-1,3-3 0,3-1-171,2 0 0,-1 0 155,6 0 1,-4-5 0,2-4-1,0-2 1,-1-1 5,0 0 0,-1-1 0,-5 1 0,-1-1 0,-1 1 180,-2 0 1,-5 3 602,1 1-594,-3 5 0,3-1 0,0 8 0,-1 4 0,0 2-145,1-2 1,-1 3 0,5-2-7,2 2 1,2 0 0,3-3 0,2-4-107,-2-2 0,3-2 1,0 0-1,0-2 0,1-2 45,0-4 1,-5-3 148,-1-2 0,-2 1 1,-7 0-1,-2-1 1,0-1-36,-2-2 1,-2 1-1,0-6 1,-4 0 0,-1 1 88,-2-1 0,-1 2 0,0-2-190,2 4 0,1 8 0,-2 2-487,0 1-167,7 8 1,-4 10 0,6 7 0</inkml:trace>
  <inkml:trace contextRef="#ctx0" brushRef="#br1" timeOffset="130535">6412 10096 8355,'0'-18'128,"0"-3"0,0 3 0,-1 1 0,-2 4 1,-1 0 169,1 1 0,-3 4-114,2-1 0,-5 7 0,0-3 1,-2 4-1,-1 1-21,0 0 1,-2 7 0,-1 4 0,-3 6 0,-2 2-201,-2 3 1,3 1 0,0 2 108,1 0 1,6-4-1,5-2 1,1-1-1,3-2-197,2 2 1,6-8 0,5 1-48,5-4 0,5-3 1,3-4-1,-1-1-77,-1-4 1,-1-3 0,5-8 0,-1-5 136,-4-2 0,2-2 0,-5-1 1,-3-2 15,-5-1 1,1-5-1,-6 1 1,-1-3 0,-2-2 12,-1 1 0,0-4 0,0 0 84,0 1 0,0 5 0,-1 3 0,-2 4 430,-1 4 1,-6 6-378,2 10 1,-2 9-1,2 10-39,4 4 1,3 12 0,1-1 0,0 3-38,0 1 1,0 9 0,0-2 0,1 1 0,3 1-215,4-2 0,8-1 1,0-3-12,-1-4 0,5-3 0,-1-1 0,0-1 0,-1-5-108,0-7 1,-3-1 290,6-7 0,-6 1 0,1-5 0,-2-2 0,-1-1 50,-1-1 0,-4-10 0,-1 2 0,0-2 0,-1 1 420,-1 0 0,-1 1 0,-4-1-229,0 1 1,0-1-102,0 1 1,-1 5-1,-2 4-63,-1 6 1,-4 5-1,4 8 23,1 0 0,1 1 0,2-4 0,0 3 10,0 0 1,7 1 0,4-6-1,6-2 1,2-2-44,3-1 0,2-2-22,0-4 1,1 0 0,-1-1-1,-2-4 1,-3-3 0,-1-3 16,-3-1 1,-1-2 0,-3-1-1,-3-2 1,-2 1 0,-8 2-1,-2-1 1,-5-3-57,-7-1 1,-2 5 0,-4 0-145,2 4 1,3 8 0,-3-3 0,-2 5-114,-2 5 0,3 1 0,3 8 126,5 3 1,-2 2 0,8 6 0</inkml:trace>
  <inkml:trace contextRef="#ctx0" brushRef="#br1" timeOffset="131027">7553 9934 9585,'-4'-23'0,"-2"2"0,1 5 192,-1 2 1,4 7 0,6 3-199,4 2 1,2 8-1,-1 2 1,0 3 0,-1 3-1,0 3 75,0 3 0,-5 0 1,3-1-328,-1-1 1,-3 2 0,3-2 0,1 0-171,2 0 1,3-3 207,1-6 0,1-4 1,-1-5-1,0-1 164,1-3 0,-2-3 0,-1-6 1,-2 1-1,0-2-70,-1-2 1,3-2 0,-5-4 251,2 1 0,-4 2 0,2-3 1,-1 2 374,1 2 1,-1 2-178,-4 3 0,0 8 0,0 5-118,0 7 1,0 9 0,0 6-1,0 5 1,0 4 62,0 5 1,0 0 0,0 8-163,0-1 1,0 6 0,-2 0-1,0 0-176,-3 4 1,-3-1-1,4-4 1,1-4-118,2-7 0,1-5 0,0-7 0,0-2-1615,0-2 1060,0-3 1,5-12-386,4-6 998,-4-6 0,6-12 0,-4-1 0</inkml:trace>
  <inkml:trace contextRef="#ctx0" brushRef="#br1" timeOffset="131778">8235 9823 8355,'-5'-20'268,"-2"4"0,-6 8 557,1 3 1,4 4-686,-1 1 0,1 6 1,-3 2-1,1 3 0,2 3-80,-1 2 1,2 3-1,0 5 1,0-2-1,1-1-206,1 1 0,1 0 0,4-2 4,0-3 1,0 1-1,1-3 1,3-3-73,5-2 1,2-7-1,1 1 1,2-3 0,1-1-129,1 0 1,0-5 0,-7-3 314,-1-4 1,-1-4 0,2-1-1,-5 1 16,-3-2 0,-1 3 0,0-4 1,0-1-1,-1 2-96,-3 0 0,-3 2 102,-6 3 0,0 2 0,-3 2 1,0 2-1,1 1-8,1 4 1,2 0 0,1 4-110,2 2 0,4-1 0,5 5-19,0 1 0,5-2 0,5 0 0,5-1-25,6-4 0,2 0 0,2-2 0,-2 0 0,-1 0 13,-1 0 0,-2 0 1,2-2 367,-4-2 1,-4 3 0,-2-5 0,-1 2 1304,-2 0-909,-5 0 1,3 5-462,-6 4 1,-5 1-1,1 7 1,2-1 0,0 1-241,2-1 0,2 0 0,2 1 0,4-1-324,3 1 0,1-5 0,1-1 60,-1-2 1,1-1-1,-1-4 240,0 0 1,-1-5 0,-2-3-1,-4-3 1,-1-2 181,0 1 0,5-2 0,-4-1 94,2-2 0,-3-3 1,5 2-1,0 0 1,1 0 61,-2 3 0,3 1 46,-3 2 1,-2 6-1,-2 6-129,-3 7 0,-1 4 1,0 3-1,0 2 0,2 5 36,2 2 0,-1 2 0,5-1-472,2-4 0,1 0-734,1-4 1,6 3-1,1 6 1</inkml:trace>
  <inkml:trace contextRef="#ctx0" brushRef="#br1" timeOffset="132762">9438 9773 8355,'-4'-21'58,"0"1"1,-4 9-52,4-2 1,-2 9-1,2 0 200,-4 3 1,2 2-1,2 3 1,3 6-1,2 4 1,2 2-110,1-1 0,4 5 0,-2-1 0,1 0-39,2-2 1,2-1 0,3-2 0,1-4-244,2-3 0,-1 1 0,-3-4 0,-1-1 0,0-2-744,1-1 886,-1-5 0,-1-2 0,-1-6 0,-3 1 0,-2-1 4,-2 1 1,-2 0 0,-1-1 124,0 1-62,6-1 1,-3 8-10,5 5 0,-5 5 0,2 8 0,1-1 0,2 2-125,3 3 0,-3-4 0,1 4 35,0-3 0,6-6 1,2-1-1,-1-2-8,2-2 1,-4-2 0,4-1 0,-1 0 0,-1-1-99,-1-3 1,-1 0 187,-2-9 0,-1 2 1,-1-8-1,-2 0 1,1 1 91,-2 0 0,-2-4 0,-4 3 1,2-1-1,1 2-12,-1 1 1,-2 3 0,-1-3 125,0 3 0,-4 6-44,0 0 1,-4 7-1,4 1 1,1 8-28,2 7 1,1 4-1,0 6-40,0 0 1,0 5 0,1 3 0,2 4-157,1 5 1,4-2 0,-4 4 0,0 0 0,1-1-144,-1-1 0,4 4 64,-4-5 1,2 1 0,-4-7 0,3-2 0,-3-4 106,0-2 0,-2-4 1,0-2-1,0-5 105,0-2 0,-2-7 1,-2-3-61,-4-3 1,2-6-1,1-5 1,1-5-2,0-6 0,-5-3 1,5-5-1,1-4 1,2-5-158,1-3 1,0 1 0,0-5-32,0-2 0,6-7 0,2-3 1,3 1 192,1 2 1,5 5 0,1 5 0,0 6 0,0 9-145,-3 7 0,4 6 380,2 8 0,-3 2 0,0 6 0,-2 0 0,1 1-156,-2 4 0,-3 3 0,-2 7 0,-3 1 0,-2 1-277,-2 1 1,-2-3-1,-2 4-129,-3-1 0,-3-1 0,-7-5 0,-1 1-21,-2-1 0,-3-1 0,3-1 0,2-3 155,1-2 0,-4-1 0,-1-4 0</inkml:trace>
  <inkml:trace contextRef="#ctx0" brushRef="#br1" timeOffset="133227">10678 9661 8355,'-1'-12'173,"-3"1"1,-4 1 0,-3 3-1,-2 2 1,1 2 0,-1 0-1,1 1 1,0-2 354,-1 1 1,-5 1 0,-1 4-623,0 2 0,1 0 0,5 7 0,1 4 0,-2 2 28,-2 1 0,3 4 1,-1-2-124,5 4 1,5-1-1,-3-2 1,1-3-172,4 0 0,6-4 0,4 1 0,4-6 102,5-5 0,-3-2 0,4-2 217,-1 0 1,-3-7-1,3-4 1,-2-6 24,2-2 0,-4-2 0,2-3 0,-4-1 158,-2 0 0,-2-4 0,1 0 0,-3 0-21,1-1 0,-5-2 0,3-5-82,-2 0 0,2 0 0,0-1 1,-1 1-1,-2 3 0,-1 3 110,0 7 0,0 7 0,-1 2-9,-3 5 0,2 6 1,-3 10-1,1 6-69,0 7 0,-1 10 1,4 4-1,-2 3 1,-1 3-167,1 2 1,3-1 0,5 4-340,3-1 1,3-2 0,1-4 0,1-1-5,-1-3 1,5-2 0,0-8 202,3-2 1,6-3-1,6-6 1</inkml:trace>
  <inkml:trace contextRef="#ctx0" brushRef="#br1" timeOffset="134116">11050 9686 8355,'0'-12'0,"0"-5"-194,0 1 0,0-1 336,0 5 1,-4 4-1,-1-1 1,-2 1-1,-3 1 295,-1 3 0,-1 3 0,-1 1-222,1 0 0,-4 0 0,-1 1 1,2 3-219,1 4 1,2 3 0,-1 2 0,2 1 0,2 1-108,0 1 0,7 5 0,-3-3-230,4 1 0,1-2 1,0 2-1,0-1-325,0-3 0,6-3 501,2-3 1,3-4 0,1-5-1,1 0 1,-1 0 51,0 0 0,1-5 0,-1-5 0,1-4 0,-1-2 170,0 1 1,-3-3 0,-2 1 448,-2 2 0,-1 1 0,-2 2 1201,2-1-1294,-3 1 0,3 7-353,-8 5 0,3 6 0,-3 10 1,2 0-30,2-1 0,0 3 0,2-1 0,0-2 0,4 0-354,1 2 1,1-8-93,4 4 0,2-5 0,1 0 0,2-4 0,0-2-622,0-2 0,-3 0 895,3 0 0,2-6 0,0-1 1</inkml:trace>
  <inkml:trace contextRef="#ctx0" brushRef="#br1" timeOffset="134117">11348 9240 8355,'0'-20'728,"0"7"-610,0 4 1,0 8 0,0 1-1,0 7 1,0 5 388,0 5 1,0 4 0,0 6-413,0 2 0,2 4 0,0-3 0,2 2-73,-1 3 0,-1 0 1,-2 3-1,-2-3 1,-1 0-178,-1-2 0,0-1 0,3 1-61,-3-4 1,2-5-1,-2-3 1,3-4-716,1-4 1,0 0 0,0-1 470,0 1 0,0-6 0,0-2 1</inkml:trace>
  <inkml:trace contextRef="#ctx0" brushRef="#br1" timeOffset="134118">11299 9537 8355,'6'-1'153,"-1"-3"0,1 3 0,3-5 0,2 2-290,1 0 0,1 0 1,-1 4-318,0 0 1,6 0-1,3 0 88,2 0 1,2 5-1,0 2 1</inkml:trace>
  <inkml:trace contextRef="#ctx0" brushRef="#br1" timeOffset="134478">11621 9798 8355,'0'-8'310,"1"1"1,4 1-1,3 2 1,3 0 0,1-2-1,2 1 1,1-2-195,2 0-179,5-1 1,-4-5 0,4 1 0,-3 0 0,0-1-1,-1 1 1,0-1 0,-4 1-186,-4 0 0,-1-1 0,-5 1 0,-1-1 81,-2 1 1,-1 0 0,0-1-1,-1 2 1,-3 3 277,-4 4 0,-3 2 0,-2 2 184,1 0 0,-5 2 0,1 2 0,1 4-50,1 3 0,1 7 1,1 3-1,1 2 0,1 2 1,2 0 1,5 4-323,-1 0 1,3-2 0,2-5 0,3-1-1,6 0-226,5-2 1,3-3-1,4-6 1,-1-3-1,2-1-1249,5-4 954,-2 0 1,4-8 0,-5-1 0</inkml:trace>
  <inkml:trace contextRef="#ctx0" brushRef="#br1" timeOffset="137734">12936 9562 8579,'0'-19'0,"0"2"59,0 4 0,0 11 1,0 6-1,0 6 0,0 2 1,-2 2-1,0 3 1,-3 3-1,1 4 0,0 1 1,0-1-1,1 1 1,2 0-1,1 0 0,0 0 1,0-2-1,1-2 0,3-5 1,5-3-1,2-4 1,1-2-1,0-3 0,1-4-871,-1-2 731,-5-8 77,4 3 0,-4-5 0,5-2 0,-1-1 0,-1-2 0,-2 1 0,2-1 0,0 1 0,-1 0 0,-2 3 0,0 2 0,0 2 0,1 4 46,-1-1 0,3 6 0,-6 0 10,-1 7 1,2 4-1,1 3 1,1 1-1,1 3 1,0 0-25,0 0 1,1-2-78,3-3 1,0-1 0,2-1 0,1-2 29,2-5 1,1-3 0,-3-1 0,2-1 0,-2-3 0,-1-5-219,-2-2 299,0-7 0,-3 3 1,-3-5-1,0-4 0,-3-2 1,-2-3-1,-1 1 38,0 2 1,-5-3-131,-4 0 0,-2-4 0,-1 6 0,0 2-98,-1 3 1,1 7 0,-1 0-1,1 5 1,1 7-431,3 6 0,2 9 159,6 9 0,1 2 101,4 2 1,2 0-1,5 0 1</inkml:trace>
  <inkml:trace contextRef="#ctx0" brushRef="#br1" timeOffset="138181">13643 10033 8355,'0'-12'121,"1"0"0,3-1 0,4 1 130,3-1 0,0 5 1,-1 1-1,-2 2 1,2 2-1,0 3 0,-2 4 1,-4 4-48,-3 3 0,-1 2-190,0-1 0,-1 6 0,-3 1 0,-3 2 0,-1-2 0,1 1-368,1-1 0,-2-4 141,4 2 0,0-3 1,5-3-1,3-3 0,5-4-452,2-3 1,5-2-596,1-3 978,-1-3 1,2-11-1,1-1 1</inkml:trace>
  <inkml:trace contextRef="#ctx0" brushRef="#br1" timeOffset="138444">13692 9699 8355,'-5'-13'-606,"-2"6"131,0-4 0,3 9 208,8-7 1,3 7 0,5-4 0</inkml:trace>
  <inkml:trace contextRef="#ctx0" brushRef="#br1" timeOffset="139423">13940 8731 8355,'0'-26'395,"0"3"-203,0 10 1,0 8-1,0 5 1,0 8 0,-1 7-1,-2 6 1,-1 2-1,0 3 196,-2 3-410,5-2 0,-9 8 0,5-3 0,-1 0-39,1-3 0,-4 1 1,5-1-1,2-1 1,0-2-1,2-1-566,0-1 1,0-3 479,0 0 0,0-2 0,0 2 0,2-5-1380,2-2 1246,-3-2 0,16 1 0,-4-1 0</inkml:trace>
  <inkml:trace contextRef="#ctx0" brushRef="#br1" timeOffset="139424">14201 8806 8355,'-9'-20'362,"3"4"-772,0 2 655,2 7 0,5-1 1,2 8-1,1 7 0,0 5 1,0 6-1,1 1 0,-3 3 190,0 2 0,-2 5-459,0 0 0,0 0 1,0-5-1,-2 1 1,0 0-1,-3 0 133,3 0 1,0-2-315,2-2 0,0 1 0,0-6 1,0 0-125,0-3 1,6-2 0,2-2 0,4-5 0,4-3 0,0-2 0,-1-2-1639,-1-1 1867,-1-11 0,-1 1 0,0-11 1</inkml:trace>
  <inkml:trace contextRef="#ctx0" brushRef="#br1" timeOffset="139425">14002 9029 8355,'9'-4'0,"-1"0"-316,0 0 0,10-1 0,3 0 0,2-1 0,3-1 248,3 1 1,3-3-470,5-3 444,0-1 1,1 1 0,-1 0 0</inkml:trace>
  <inkml:trace contextRef="#ctx0" brushRef="#br1" timeOffset="139426">14436 8644 8355,'2'-11'-26,"2"3"-180,4 4 747,3 8 0,2 7 0,0 7 1,2 1-359,2 3 1,4 3 0,-5 4-1,-1 3 1,-1 2 0,-3 2-104,-3 3 1,-2-1-198,-6-5 0,0 6 0,-1-5 0,-4 1 0,-1-1 0,-3-2-3281,1-3 2968,0-3 1,-5-1 0,1 0 0</inkml:trace>
  <inkml:trace contextRef="#ctx0" brushRef="#br1" timeOffset="139984">15267 9153 8397,'-7'-6'171,"3"-2"0,3 1 0,1-1 0,0-2 66,0-1 1,0-1 0,0 0 0,1-1 0,2 1 0,3-1 152,0 1-223,3 5 0,3-3 0,0 6-133,1 1 0,-1 2 0,1 1 0,-1 0 1,1 0-1,-1 1 0,0 4-478,1 3 1,-2 7 184,-3 2 1,-2 5 0,-6-2 0,0 4 159,0 1 1,-2 3 0,-2 1 0,-6 0-1,-5 0 1,-4 0 134,0-1 1,-5-3-171,4-5 1,2 2-1,2-5 1,5-2 0,5-1-1,0-2-244,3 1 0,3-5-100,4 0 1,3 0-1,6 5 1</inkml:trace>
  <inkml:trace contextRef="#ctx0" brushRef="#br1" timeOffset="139985">15329 9823 8355,'-13'1'5292,"-3"3"-3781,0 4-1027,5-2 1,7 4 0,8-6-405,4-2 0,3 4 1,3-2-1,1-1 0,2-2-623,-2-1-1979,-1 0 468,-8 0 1,0 6-1,-6 1 1</inkml:trace>
  <inkml:trace contextRef="#ctx0" brushRef="#br1" timeOffset="175789">7293 11931 8355,'-11'-5'176,"1"-2"0,3-2 0,2 1 0,2-2 0,1-1 0,4 0 0,1 2 1,2 2-1,2 1 0,1 6 0,-1 6 0,-3 8 0,-4 4 0,-3 5 1,-2 5-1,-2 5 2287,-3 2-2516,5 8 0,-5-4 0,6 2 0,1-2 0,2-2 0,1-1 0,1-3 0,3-4 0,5-4 0,3-5 0,3-5 0,3-5 0,0-6 0,1-2 0,-1-4-1624,0-2 1557,-1-8 1,-1-4 49,1-4 0,-2 1 0,-5-4 1,-2 3-1,0-2 0,-1-2 1,-1 0 69,-1-1 21,-3 5 0,7 2 1,-5 6-1,0 1 136,2 3 0,-3 2 0,4 8 0,-1 2 0,1 5 13,3 7 0,-3 2-185,1 2 0,0 4 0,5-4 0,-2 4 0,0 1 0,0-2 66,3-2 1,5-5-31,-2-8 1,5-2 0,-2-6-1,2 0 1,0-1 0,-2-4 124,-2-3 1,-2-3-139,-4-1 1,0-6-1,-3-3 1,-2-2-2,-1-2 0,-2-5 0,-4-3 0,0-3 0,-2-2 0,-2 0-308,-4-3 0,-7 2 11,-2-2 1,-1 5 0,3 5 0,0 8-333,4 4 0,-1 4 1,5 8-80,0 7 1,7 11 0,7 8 0</inkml:trace>
  <inkml:trace contextRef="#ctx0" brushRef="#br1" timeOffset="177021">2877 12316 9151,'0'-21'0,"0"2"0,0 1 0,2 2 161,2 3 1,3 2 0,5 2 0,1 5-1,-1 3 1,-1 2 0,-1 5 0,-3 5-1,-2 5 1,-1 4 0,0 2 0,0 1 0,-1 2-1,-1-2 1,-2-1 0,1-2-422,3-2 0,3-3 144,5-7 0,1-5 0,1-10 49,2-5 0,-2-9 0,2-1 0,-2-6 0,0-6 0,1-5 0,2-4 0,-2 1 0,-1-4 1,-2-2-1,0-7 0,1-2 0,-2 1-275,-3 2 0,-2 7 366,-6-2 1,0 6 0,0 11 0,-2 7 0,-2 9 0,-4 6 0,-2 8 0,1 6 330,0 8 0,7 12 0,-3 9 0,4 4-239,1 4 1,0 5 0,1 7 0,5 4 0,5 2 0,4 2 170,0 2 1,3 6-595,-1-3 0,7 9 0,-1-4 0,-3 0-117,-1-3 1,-2 3 0,-6-7 0,-3-3 0,-4-6-1,-2-5-214,-2-5 1,-2-2 461,-2-6 1,-4-6 0,-7-7 0,-3-6 446,-1-4 1,-3-3 0,-6-3-1,-2-4 1,-1-2 0,1-2 120,3 0 1,0-7-359,3-5 1,0-6 0,3-9-1,6-1 1,6-6 0,3-1 1,9-3-1,5 1 0,9 0 1,5 1-235,3 3 1,4 3 54,-1 5 1,1 2-1,-2 2 1,-1 4-1,0 4-452,-3 0 0,-1 1 0,3-1 0</inkml:trace>
  <inkml:trace contextRef="#ctx0" brushRef="#br1" timeOffset="177214">2729 11832 9002,'-2'-13'0,"2"4"0,4 6-817,10 11 0,7 9 0,4 8 0</inkml:trace>
  <inkml:trace contextRef="#ctx0" brushRef="#br1" timeOffset="180133">4366 12092 8626,'0'-12'0,"1"1"368,3 3 0,-1 2 1,5 6-1,2 1 1,-1 4-1,1 4-312,-2 6 1,-3 1 0,1 4 0,0 2 0,-3 0 0,-2 0 0,-1-1 0,0 1 0,0 0 0,0-1 0,0-5 0,1-2 0,4-3 0,3-3-1634,3-3 1,-3-4 889,0-1 1,6-11-1,5-3 1</inkml:trace>
  <inkml:trace contextRef="#ctx0" brushRef="#br1" timeOffset="180386">4415 11658 8355,'-16'-5'-82,"3"-1"0,11 2-533,13 4 1,9 8 0,5-1 0</inkml:trace>
  <inkml:trace contextRef="#ctx0" brushRef="#br1" timeOffset="181249">7441 12129 8355,'10'-8'0,"2"0"0,2 0 0,0-1 0,0 1-1301,2-1 1120,-2-3 0,4 0 0,-6 0 1,1-1-1,-1 1 469,1-1 1,-5 1 0,-1 0 0,0-1 120,0 1 0,-3-1 0,4 1 0,0 0 581,-1-1 0,3 1-644,-6-1 0,-1 8 0,-9 5-277,-6 7 1,-6 11 0,-8 5-137,-3 5 0,0 3 0,-6 0 0,0 2 0,0-1 76,-1-1 0,6-5 0,2 2 0,6-6-7,6-5 1,7-4-1,5 0-120,3-1 1,12-5-1,7-3 1,8-4-253,7-4 0,3-4 0,3-9 0,1-3 148,1-4 0,0-2 1,-2-2-1,-1-2 374,0-2 0,2 3 0,-9-2 0,1 0-216,-3 4 1,-8 6 488,-5 5 0,-10 7 1,-12 8-391,-13 8 1,-7 8 0,-12 14 0,-3 4 0,-3 3-1,0 1-25,1 0 0,-2 0 0,5-1 17,4-3 1,4-2-1,9-6 1,3-2-25,8-2 0,1-3 0,7-6 0,3-1-64,3-3 1,11-2 0,7-8 0,4-2-76,1-4 1,1-4 0,3-5 0,2-4 14,1-2 1,4-1-1,-4 2 1,1 2 178,0-2 0,-7 0 0,0 1-39,-4 4-318,-7 9 1,-8 10-1,-12 10-567,-9 7 1,-5 5 0,-6 1 0</inkml:trace>
  <inkml:trace contextRef="#ctx0" brushRef="#br1" timeOffset="182133">5680 12018 8355,'-12'-24'1370,"-1"4"-717,7 2-606,0 11 1,6 3 0,0 8 0,1 4 88,4 3 1,-3 2-1,5 0 1,-1 4-1,-2 2 1,0 2-179,0 0 1,2-2 0,-4 3 0,4-3 0,-1-1 0,2-3 0,0-2-197,3-5 0,1-2 0,1-6 1,1 0 84,-1 0 0,-4-2 1,1-2-1,-1-4 0,0-3 24,0-2 0,-3 0 0,3-3 83,1 0 1,-2-5 0,0 3 0,-1 0-58,-3 0 0,2 0 0,-1 3 0,-1-1-34,-2 1 1,-1 5 128,0 2 1,0 6-13,0 2 1,2 6 0,0 6 0,3 1 16,-3-1 1,4 0 0,-1 1 0,1 1 144,-1 2 0,5-2 0,-2 3 0,2-4 3,-2 0 0,3 3 1,-2 1-1,0-2-35,-1-1 1,2-6 0,-6 0-212,-1 2 0,-2 1 0,-2 0-14,-3-3 1,1 2 0,-7-6 0,-2-1-641,-3-2 1,-7-1-1,3 0 1</inkml:trace>
  <inkml:trace contextRef="#ctx0" brushRef="#br1" timeOffset="182314">5767 11658 8355,'-12'-14'-874,"5"14"0,1 14 1</inkml:trace>
  <inkml:trace contextRef="#ctx0" brushRef="#br1" timeOffset="183157">7020 11559 8355,'7'-12'104,"-2"3"0,-5 1 1,2-2-1,0-1 1,4-1-1,1 0 477,2-1 1,2 6 0,3 2 0,1 1-360,2-1 1,5 1-1,-1 6 1,2 2-179,2 4 1,-5 3 0,0 3-1,-2 2-143,-3 5 0,-6-2 1,-2 1-1,-1-2-443,-3-3 1,-2 3 0,-1-2 288,0-1 0,-6-6 0,-2-5 1,-3-3 117,-1-1 1,4 0-1,-1-1 1,0-3 20,-2-5 0,4-3 1,3-5-1,2-2 194,2 0 0,2-9 0,2 4 0,5-1-192,6 3 1,1 0 0,3 5-1,0 2-101,1 1 1,-4 3-1,3 3 1,1 4 25,-1 2 1,-4 2 0,3 0 0,-1 0 31,-1 0 1,1 0 0,-5 0 0,0 2 68,1 2 1,-5-3 0,0 5 60,2-1 321,1-3 191,-4 3 0,-3-5 26,-8 0 0,1 0 997,-5 0-1133,5 0 1,-2 2 0,5 2-300,0 4 1,0 4-1,0 3 1,0 3 20,0 2 1,0-1 0,0 3 0,1-3-447,3-1 1,-1 3 0,5-5 0,2-2-996,1-4 0,3-5 946,2-5 0,-2 0 0,4 0 1</inkml:trace>
  <inkml:trace contextRef="#ctx0" brushRef="#br1" timeOffset="183874">7541 11237 8355,'-13'0'-1606,"8"1"1352,5 3 0,5 3 0,8 5 1</inkml:trace>
  <inkml:trace contextRef="#ctx0" brushRef="#br1" timeOffset="183875">7913 11485 8355,'0'-20'611,"0"2"-675,0 0 1,4 5-1,0-4 1,0 3-181,2 2 0,-5 0 756,3-1 0,-4 6-538,-4 3 1,0 4 0,-7 4 0,-3 5 0,-1 3 0,-2 3 0,1 3 0,1 0-69,1 0 1,6 2 0,1-3-1,1-2-201,3-1 0,3-2 115,5 1 0,1-6 0,8-3 0,1-3-64,2-1 1,-1-1-1,-3-3 1,-1-5 225,1-2 0,-1-1 0,1 0 0,-1-1 365,0 1 1,-3-1 0,-3 1 0,1 0 200,0-1 0,-4 5-278,1 0 1,-2 6 0,-2 4-237,0 9 0,4 2 1,0 8-1,-1 1 1,-2 2-1,-1 2 74,0 3 1,1 2-1,2 7-49,1-1 0,0-4 1,-4 0-1,2 1-37,2 2 1,-3-3-1,3-1 1,-2-2-86,-2-2 0,-6-3 0,-1-5 0,-1-3-35,0-3 0,0-2 0,-5-1 1,1-1-208,-1-2 1,1-5 0,0 1 0,-1-3-134,1-1 1,1-5 0,1-4 0,3-2 154,2-1 0,-5-6 0,3-1 1</inkml:trace>
  <inkml:trace contextRef="#ctx0" brushRef="#br1" timeOffset="184258">8223 11187 8355,'0'-21'-53,"0"2"0,0 1 275,0 3 1,4 4 0,0 7 0,-1 9 0,-2 9-1,-1 7 1,0 3 0,0 4-137,0 1 0,0 10 0,-1-2 1,-2 1-111,-1 1 0,0-3 0,4-2 0,0-2-129,0-2 0,0-5 0,1-6 1,2-1-162,1-3 0,2-2 0,-4-4 132,2 0 0,6-8 123,-2-1 1,-2-5 0,-1-8-1,1 1 66,2-1 1,3-3-1,2-1 120,-1 2 1,0 1 0,1 2 0,-1 1 28,1 3 1,-1 2 0,0 6 0,1 0 49,-1 0 1,-4 6 0,-1 3 0,0 5-272,0 3 1,-4 3 0,1-2 0,-1 0-405,1 0 0,-3 3 0,5-5 0,-2-1-94,0-1 1,6-1 0,-3-1 0</inkml:trace>
  <inkml:trace contextRef="#ctx0" brushRef="#br1" timeOffset="184500">8744 11137 8355,'0'-5'183,"0"5"0,0 8 0,0 7 0,1 6 0,2 2 0,2 3 0,1 2-56,-1 1 1,1 4-1,-3-1 1,1 1-1,-2 4 1,0-1-1,-2 1 1,0-4-531,0-1 1,0-3-1,0-4 1,0-2 0,0-2-1558,0-5 1722,0-2 1,0-2-1,0 1 1</inkml:trace>
  <inkml:trace contextRef="#ctx0" brushRef="#br1" timeOffset="184681">8620 11435 8862,'5'-11'0,"3"3"0,3 4 0,3 2 0,3 2 0,5-1 0,5-3 0,6-3 458,3 0 1,4-3-1471,-3 6 1,3-11 0,-8 1 0</inkml:trace>
  <inkml:trace contextRef="#ctx0" brushRef="#br1" timeOffset="185241">9971 11869 8355,'5'-12'84,"-1"-1"1,4 1 0,-4-1 0,0 1 356,2 0 1,-5-1-268,3 1 0,-4 1 0,-4 3 0,-4 3 1,-4 4-1,-4 2 0,0 4 0,1 4-311,1 6 1,0 3 0,0 4 0,1-1-13,2 1 0,1 3 0,-1 2 0,3 2-29,3-1 0,0-2 1,1-3-1,1 0-6,2-3 0,2-5 0,3 1 0,4-7 46,3-5 0,2-2 1,-1-2-1,2-2 215,3-2 0,-4-4 0,4-9 1,-3-2 147,-2 0 1,0-5 0,1 4-1,-2-4 11,-3-1 1,3 1-1,-4 0-1,0 4 1,3 2 0,-6 5 0,0 2-229,1 3 0,-3 4-119,2 8 0,-3 3 1,-1 5-1,0 2 59,0 3 0,2 2 1,0 6-1,3-1-39,-3 1 1,4-1-1,-1-2 1,2-3-1,4-1-333,4-3 1,1-2 0,4-4-478,2-1 1,2-5 705,1 1 1,-1-2-1,1-2 1</inkml:trace>
  <inkml:trace contextRef="#ctx0" brushRef="#br1" timeOffset="185789">10443 11447 8355,'-6'-24'288,"5"0"1,-3 3-1,1 5 764,-1 2-600,2 7 0,-3 3-87,5 8 1,0 3 0,1 7 0,2 2-265,1 5 1,2 8 0,-3 4-1,1 4 1,-2 3 0,0 3 0,-2 1-1,0 3 42,0 1 1,0 2 0,0-2 0,0-2-495,0-5 1,0-3 0,0-2 0,0-4 0,1-6-314,3-4 0,3-8 1,6-2 42,-1-6 1,5-5 0,-1-1-1,-1-1-18,-1-3 0,-6-3 1,-1-6 599,-1 1 1,-2 0 0,-4-1 0</inkml:trace>
  <inkml:trace contextRef="#ctx0" brushRef="#br1" timeOffset="185790">10356 11745 8355,'3'-7'150,"5"3"0,0 3 1,10-1-1,-1-1 12,-1-1 0,10-1 1,1 1-1,3-5 1,4-2-1,1 0-491,-2 3 1,0-2-557,-8 6 0,2 0 0,-7 4 1</inkml:trace>
  <inkml:trace contextRef="#ctx0" brushRef="#br1" timeOffset="186104">8731 11423 8355,'-8'-2'440,"0"-2"1,10 3-462,3-3 1,10 2-1,7 2 1,7-1-835,8-3 0,6-3 0,6-6 0</inkml:trace>
  <inkml:trace contextRef="#ctx0" brushRef="#br1" timeOffset="186999">11745 11497 8355,'0'-19'42,"0"2"1,-5 10 0,-2 7-165,0 7 170,1 10 0,2 3 1,0 9-35,1 4 0,2 2 0,1 1 0,1-1 1,3 5-1,3 2 0,0 2 0,-1-1 1,-2-1-1,0-2 0,0-3 0,0-3 1,0-6-1,-1-1-2406,-2-3 2247,-1 1 0,-5-5 0,-2-3 1</inkml:trace>
  <inkml:trace contextRef="#ctx0" brushRef="#br1" timeOffset="187548">11509 11943 8355,'-5'-11'244,"5"3"0,7 4 0,5 3 0,3 1-241,2 0 1,6-2-1,2 0 1,7-4-143,4-1 0,1-1 0,0-5 0,0 1 0,0 1 0,-1 1-137,-3 2 0,-4 4 164,-8-4 1,-3 5 0,-6-1 221,1 2 1,-6 4 0,-3 2 0,-3 6 292,-1 5 1,0-1-334,0 2 0,0 3 1,0 2-1,0 1-145,0-1 0,4-3 0,2-5 0,1 1 0,2 0 0,2-3 0,2-1-1532,-1-3 1220,-5-2 161,4-5 0,-4 0 0,5 0 1</inkml:trace>
  <inkml:trace contextRef="#ctx0" brushRef="#br1" timeOffset="187549">12043 11571 8355,'-13'-7'218,"6"3"1,3 8-984,3 5 1,6 7-1,2 4 1</inkml:trace>
  <inkml:trace contextRef="#ctx0" brushRef="#br1" timeOffset="188313">12192 11894 8355,'0'-13'68,"-5"1"1,1 0-1,1-1 1,3 1-1,5-1 1,3 2-1,3 3 1,1 5-1,-1 6 500,-2 5 0,2 1-624,-3 3 0,-1-2 1,0 6-1,-2-1 0,-2 1 1,0 1-1,-1 1 0,3 0 1,-3-3-1,0-1-283,-2-1 170,0-1 0,0-4 116,0 1 0,1-8 0,2-1 0,1-7 1,-1-4 21,-2-1 0,-1-1 19,0 1 0,6-5 0,1 1 0,1 1 38,0 1 0,0 1 0,5 1 0,-1 1 0,1 3-12,-1 4 1,0 2-63,1 2 1,-1 6-1,1 2 1,-2 3-1,-2 1 1,-1 1-47,2-1 1,-3 2 48,1 3 0,1-4 4,3 4 1,-4-5 0,1-3 273,0-5-197,-3-3 0,1-5 0,-5-2 0,2 0 1,1-4-1,-1-1 43,0-2 0,4 1-65,-4 0 0,6-1 0,-2 1 1,2-1-30,-2 1 0,3 1 0,-3 1 0,3 3 0,2 2 0,-1 2-112,1 2 116,-7 1 0,4 1 1,-4 3-24,1 5 1,-1 3-1,4 3 1,-2 2 0,1-2-1,-1 0 1,-1 0-37,-2 2 0,4 1 88,-5-2 0,4-6 1,-3 2-1,2-2 1,3-3 285,1-3 0,1-3-151,1-1 0,-1-5 0,1-4 0,0-2-69,4-1 0,-3-4 1,4-2-1,-2 0 0,1-2 1,-2 2-27,-1 1 1,-6-4-147,0 4 1,-4 1 0,3 3 0,-1 1 26,-4 0 0,-2 3 1,-4 2-1,-4 3 0,-3 6 1,-1 5 84,-1 9 1,2 2 0,3 4 0,2-1 65,1 1 1,4 1 0,-2 2 0,6-2 0,6 0 0,5-4-503,3-1 0,5-3 14,-2-7 1,5 2 0,3-6 0,1-1 0,-2-2 62,-1-1 0,-1-5 0,0-2 1</inkml:trace>
  <inkml:trace contextRef="#ctx0" brushRef="#br1" timeOffset="189461">13940 11745 8355,'9'-17'297,"-3"1"1,0 1 0,-3 1 0,-2 2 0,-1-1 0,0 1 404,0-1 0,-1 7-802,-3 1 0,1 4 1,-5 1-1,-2 1 0,-1 4 1,-2 3-1,1 1 1,0 1-1,1 0-273,2 3 1,-2 0 185,3 3 0,1 2 1,0-1-1,2-2 57,2-1 0,3 0 1,4 1-1,4 1 1,3-1-1,2-2-87,-1-5 0,2 3 241,3-3 0,-4-1 1,4 0-1,-3-1 296,-2-4 1,-4 4 0,-1-1-6,-1 2 1,-8 0-428,-6 2 0,-3 0 0,-1-3-283,-1 1 0,1-3 1,-1 4-1,1 0 0,0-1-3,-1-3 0,1 3 0,-1 0 1</inkml:trace>
  <inkml:trace contextRef="#ctx0" brushRef="#br1" timeOffset="189462">14052 11981 8355,'-7'-20'1102,"4"4"1,6 3-882,5 5 0,5-1 0,3 3 0,5-1 0,1-1-519,-1 1 1,2-4 0,-4 3 0,2-2 0,-2 0-144,-1 2 1,-3 0 0,-5-3 174,-2 3 1,-5-3 0,1 2 0,-2-2 0,-2-1-107,0-1 341,0 1 1,-5 0 0,0 1 148,-2 2 0,3 2 0,-4 5 0,-2-2-48,-1 1-21,4 7 1,1-1-1,6 5-45,0 2 0,0-4 1,2 1-233,2-1 0,-1-2 55,5-4 1,-4 0-1,3-1 1,0-3-171,0-5 0,-4-2 305,1-1 1,-3-1-1,-1 1 1,0-2 53,0-2 0,0 1 1,0-6-1,0-1 1,0-2-1,0 0 131,0-1 1,0-4 54,0 0 1,0-4 0,0 3-36,0-2 1,0 6 0,0-1-1,0 7 1,0 2 0,0 3 1460,0 1-1370,0 7 1,0 3 0,1 9 0,2 8-109,1 6 0,1 6 1,-5 4-1,0 5 0,0 5 1,-2 4 89,-2 1 0,3 1-260,-4 5 0,0-5 0,1-1 0,1 0-186,2 1 0,1-7 1,0-1-1,0-6 1,1-5-1,2-3-526,1-2 1,1-3-210,0-6 1,-4-3-153,3-1 1003,-2-5 1,-8 8 0,-1-5 0</inkml:trace>
  <inkml:trace contextRef="#ctx0" brushRef="#br1" timeOffset="189463">14176 11683 8355,'5'-19'206,"5"4"0,4 4 0,4 4 0,1 0 0,3 1-538,2 1 250,0 1 1,2 2 0,2-1 0,1-1-152,-1 2 1,-4 4 0,-3 4-343,-4 1 1,-9 1 0,-3 4 0</inkml:trace>
  <inkml:trace contextRef="#ctx0" brushRef="#br1" timeOffset="190206">14461 11968 8355,'0'-12'109,"0"-1"1,0 1 0,2 1 0,2 3 0,4 2 0,3 2-1,1-1 1,2-1 0,3-1 544,3 0-709,4-1 0,-1-4 0,-2-1 1,-3 1-1,-3-1 0,-1 1 1,-3-2-1,-2-1 0,-2-1 1,-3 0 27,-2 3 1,-2 0-55,0 1 1,-6-1 0,-2 2 113,-3 3 1,-1 3 0,-1 6 0,1 3 0,-1 4-21,1 3 0,4 3-33,-1 3 0,7 2 0,-2 6 0,2 0-105,2-1 1,2 0-1,2-2 1,4-3-1,3-1 1,1-3-372,1-1 0,3-7 398,1-3 0,5-3 1,-1-1-1,1-1 1,0-3-1,-2-6 31,2-5 0,-4 1 73,-1-2 1,-3-2 0,-3 1 0,-2 1 45,0-2 1,-7 4 0,2-4 0,-2 2 0,-2-1 0,0 2 208,0 1 1,-4 6 84,0 0 0,-6 5 0,2-1-167,-3 2 0,4 4 0,3 2 0,2 6 0,2 5 0,0 5 0,2 5 390,2 4-507,-3-3 1,9 14 0,-5-1-1,1 2-154,-1 2 0,4 8 1,-4-3-1,1 0 1,-1-1-1,-2-1-325,-2-2 1,-1-1 418,0-6 0,0-6 1,0-3-1,-1-6 0,-3-5 1,-3-4-73,0 0 0,-4-6 97,3-3 1,-3-4-1,-2-4 1,2-6 0,2-5-51,0-6 0,7-6-10,-3-2 0,4-10 0,1 2 0,1-3 1,4-1-1,3-2-348,3-1 1,5-4 320,1-2 0,-1-5 0,-2 8 0,1 3 0,3 4 0,0 8 175,0 5 1,-1 7 24,-5 4 1,5 8 0,-1 3-1,-1 4 43,-1 1 0,-2 3 0,-1 4 0,-1 5 0,-3 5 0,-1 2-85,-4 2 0,0 5-242,-2-6 0,-6 2 0,-2 1-117,-3-3 1,-3-5 0,-1 2-1,-3-5 1,0-2 0,-1-3-1,1-2-1149,0-2 1224,1-2 1,0-1-1,-3 0 1</inkml:trace>
  <inkml:trace contextRef="#ctx0" brushRef="#br1" timeOffset="190890">15838 11311 8880,'-7'-30'0,"3"5"297,2 7 1,4 10 56,2 3 0,3 10 0,5 4 0,-1 6 0,-1 6 0,-3 3 139,-2 0 0,-1 7-411,-4 2 1,0 3 0,0 1 0,-1 0-8,-3 0 0,1 0 0,-4 1 1,2-1-1,1 0 0,-1-1 56,1-3 1,2 0-164,6-8 1,3 2 0,5-9 0,0-1-414,1-5 0,5-4 0,2 1 0,4-5 0,1-3 0,-2-2-1317,-2-3 1,-3-3 1366,-6-6 1,0-4-1,1-3 1</inkml:trace>
  <inkml:trace contextRef="#ctx0" brushRef="#br1" timeOffset="190891">15726 11584 8355,'2'-13'-30,"2"2"1,5 3-1,8 3 1,6 0-210,5 1 1,5-4 66,-4 4 0,5-6 0,-1 3 0,3 0-208,1 3 1,-4 3 234,1 1 0,-7 0 0,3 0 1</inkml:trace>
  <inkml:trace contextRef="#ctx0" brushRef="#br1" timeOffset="190892">16532 11919 8355,'9'4'0,"-1"0"628,-5 11 0,4-5 1,-5 10-1,2 2 1,-4 3-531,-6 4-1564,-3 8 1,-20 2 0,3 4 0</inkml:trace>
  <inkml:trace contextRef="#ctx0" brushRef="#br1" timeOffset="198401">17847 11621 8664,'-4'-14'0,"0"-1"0,1-1 0,2 0 0,1 3 0,0 0 1293,0 1-1097,5-1 86,-4 1 1,10 1-1,-2 3-216,2 4 0,-3 2 0,-1 4 0,-2 3 0,0 7 0,-1 8 0,0 3 0,-1 3 0,-2 3 0,-1 3 0,0 2 0,0 1 0,0 1 0,0-2 0,0 1 0,0-4 0,0-2 0,0-4-1547,0-4 1382,5-3 0,-2-7 0,6-3 0,0-4 49,2-3 1,2-10 0,-1-5-1,0-3 1,1-2 0,-1-1-1,1-5 1,-1-3 0,0 2-1,1 3 1,-1 3 0,-1 2-75,-2 3 1,2 3 171,-3 4 1,1 3 0,1 11-1,-3 5 1,0 5 62,0 4 0,-3 2-133,4 7 1,0-4 0,5 1 0,-1-6 36,1-2 0,-1-1 0,2-5 1,1-1-1,2-2-43,-2-5 0,-2-3 37,0-1 1,-1-5 0,-1-4 0,-2-3 0,-5-5 0,-2-3 50,3-4 0,-4-2 1,3-3-95,-3-4 1,-5 1-1,-1-1 1,-1 0 0,-1 2-217,1 2 0,1 4 0,-1 4-1480,0 5 1297,-4 7 0,9 15 0,-5 8 1</inkml:trace>
  <inkml:trace contextRef="#ctx0" brushRef="#br1" timeOffset="200040">18579 12216 8031,'8'-4'-907,"0"0"1056,-5-6 1,4 9-1,-4-4 1,2 0 0,1 0-1,1-1 1,-1-1 0,4 1-1,1-3 1,0 1 0,-1 1-1,-3 3 1,-2 5-1,-2 6 666,-2 4 1,-1 2-795,0-1 1,0 5 0,0 1 0,0 1-79,0 3 0,-1-3 0,-2 0 1,-1 1-1,1-2 0,3 0 1,4-3-1,5-3 0,2-4 0,1-3 1,2-4-1,1-2 0,2-4-1059,-2-3 0,4-14 0,0-4 0</inkml:trace>
  <inkml:trace contextRef="#ctx0" brushRef="#br1" timeOffset="200208">18666 11857 9073,'-13'-11'0,"3"2"0,6 5-835,8 3 0,6-5 0,3-1 1</inkml:trace>
  <inkml:trace contextRef="#ctx0" brushRef="#br1" timeOffset="200569">18827 10740 8355,'-9'-11'95,"1"3"0,0-2 0,-3 5 569,3-2 0,-2 6-398,6 1 1,-4 5 0,3 8 0,3 0-107,0 4 0,-2 6 0,-1 8 1,-1-1-1,-1 2-79,0-1 1,1 2 0,-4 3-167,2-3 0,3 3 1,-1-4-1,0 0-335,3-3 1,3-5 0,4-2 0,5-4 0,3-3-222,5-4 0,2-6 1,6-1 60,0-3 227,-6-1 1,10-5-1,-3-2 1</inkml:trace>
  <inkml:trace contextRef="#ctx0" brushRef="#br1" timeOffset="201095">19100 10815 8355,'0'-13'1736,"-2"1"-1196,-2 0 0,3 6-106,-3 6 0,2 7 0,4 8-283,2 2 1,-3 1-1,3-2 1,-2 5-1,-2 2-225,0 2 0,0-3 0,0 0 0,0 2 0,0-2 0,0 1 0,0 0 0,0 1-405,0-3 0,1-1 0,2-6 89,1-3 0,6-3 0,-1 1-250,6-5 0,-1-3-115,3-1 1,-4 0 0,0 0 0</inkml:trace>
  <inkml:trace contextRef="#ctx0" brushRef="#br1" timeOffset="201096">18963 11038 9109,'-7'-12'-80,"3"3"1,8 3 0,5 0 0,3 2-60,5-2 1,2 4 0,7-7 133,3 0 0,1 2 0,5 0 0,-4 1-651,0 4 0,-2-5 0,-5 0 1</inkml:trace>
  <inkml:trace contextRef="#ctx0" brushRef="#br1" timeOffset="201494">19348 11026 8355,'4'-13'64,"1"2"1,2 3 0,4 2 0,3 2 0,4-1 0,1-1 0,3 1 0,2 2 0,-1 0 0,-1 1-1,-1-3-1244,1 3 334,-4 0 0,4 2 730,-6 0 1,1-5-1,-5-2 1</inkml:trace>
  <inkml:trace contextRef="#ctx0" brushRef="#br1" timeOffset="201495">19521 10827 8355,'0'-8'512,"0"0"-167,0 5 0,0-1 0,0 8 0,0 4 0,0 5-263,0 3 1,0-1-1,0 6 1,0 0 0,0-1-1,0 1 1,0 1-1,0 0-374,0-1 0,0 1 1,0-6-1,2 0 0,0-3-723,3 0 0,4-1 0,-2 1 1</inkml:trace>
  <inkml:trace contextRef="#ctx0" brushRef="#br1" timeOffset="201698">19757 10840 8355,'1'-7'149,"2"4"0,3 6 1,-1 6-1,1 5 1,-4 4-1,1 1 1,0 3-1,1 2 1,-1 1-1,-2-2 0,-1-1-1070,0-1 1,0-2 314,0 2 0,0 2 0,0-3 1</inkml:trace>
  <inkml:trace contextRef="#ctx0" brushRef="#br1" timeOffset="201961">19955 10641 8355,'5'-8'0,"1"1"0,4 3 0,5 5 0,2 6 1945,1 4-1508,4 2 1,-9 0-1,5 4 1,-1 4-385,-1 2 1,5 9-1,-4 5 1,-4 7-1,-3 6-578,-6 3 0,-4 3 0,-5 1 141,-8-3 0,0-3 0,-7-3 0,1-2 133,0-5-555,4-8 1,-3 3 0,5-4 0</inkml:trace>
  <inkml:trace contextRef="#ctx0" brushRef="#br1" timeOffset="202291">20526 11770 8355,'0'-13'316,"1"2"0,3 3 332,5 4 1,6 3 0,3 1-581,1 0 1,2-2 0,5-1 0,1-1-495,2 2 1,0 0-1,-5 2 1,-2 0-518,-2 0 0,-4 0 0,2 0 0</inkml:trace>
  <inkml:trace contextRef="#ctx0" brushRef="#br1" timeOffset="202545">20538 11993 8355,'2'-7'423,"0"2"0,4 1 0,2-1 0,6 3 65,5 0 1,5 2-677,1 0 1,5-1 0,3-2-1,4-1-947,4 1 0,-7-4 0,1 0 0</inkml:trace>
  <inkml:trace contextRef="#ctx0" brushRef="#br1" timeOffset="203856">21692 11571 8355,'-6'-19'-88,"-2"3"0,1 7 0,0 7 0,0 3 0,2 4 217,-1 2 0,-2 6 95,4 3-142,-6 6 1,9-2-1,-3 4 1,2 3-1,2 0 1,0 3 0,0 1-1,0 0 1,2 0-1,2-1 1,3-2 0,1-4-1,-1-1 1,0-4-1,0-3-118,2-5 1,2 0-45,2-6 0,-1-3 0,1-6 57,-1-4 1,0-7 0,1-2-1,-2 1 1,-2-1 0,0 1 0,-1 0-1,0 3 1,-1 0 0,0 2 0,-2 2-1,2 2-10,0 1 1,-3 3 0,3 8 62,-1 3 1,2 4 0,-2 3 0,-1 3 0,2 2-1,0 0 1,3 0 0,1-3 43,1 1-32,0-4 1,2 3-1,1-8 1,2-2 20,-2-1 1,3-4 0,-2-4 0,1-5 12,1-4 1,-4 0 0,2-10 0,-2-1-42,-2-1 0,-1-6 1,-2-2-1,-5 1-19,-3 0 1,-1-3 0,-1 4 0,-3 0-1,-3 0-425,0 0 0,-3 6-1057,6 6 911,0 3 1,-2 7 0,0 2 0</inkml:trace>
  <inkml:trace contextRef="#ctx0" brushRef="#br1" timeOffset="208125">22324 12179 8355,'-4'-8'932,"-1"1"-440,-2 1 1,4 4-411,-1 6 1,2 3 0,2 5 0,2 1 0,2-1 0,4 0-1,3 1 1,2 0 0,-1 3 0,2 0 0,1 1 0,2-1 0,-2 1-1,-3-2 1,-2-1 0,-2-3 0,2-3-2329,1-4 1334,-4-2 0,4-2 443,-3 0 0,3-11 0,1-3 0</inkml:trace>
  <inkml:trace contextRef="#ctx0" brushRef="#br0" timeOffset="208333">22337 11050 5734,'12'0'0</inkml:trace>
  <inkml:trace contextRef="#ctx0" brushRef="#br1" timeOffset="208881">22349 12005 8355,'-7'-12'371,"2"5"0,5 0 0,1 5 0,3-1-722,4 4 0,-2 1 0,-1 4-412,1 0 0,-5 4 0,5-4 0</inkml:trace>
  <inkml:trace contextRef="#ctx0" brushRef="#br1" timeOffset="209444">22324 12278 8147,'2'-11'228,"0"2"1,4 2 0,1 1-1,1 5-9,-1 4 1,-2 4-1,-5 5-90,0 0 1,0 1-1,0-1 1,0 1-1,0-1 1,0 0-1,0 1 229,0-1-289,0 1 0,5-1 0,0-1-221,2-3 0,1 2 0,6-6 0,1-1 0,3-3-1022,1-4 0,8-9 0,4-6 0</inkml:trace>
  <inkml:trace contextRef="#ctx0" brushRef="#br1" timeOffset="210043">22597 10951 8355,'0'-18'0,"0"5"78,0-4 0,-1 7 0,-2 2 0,-3 0 0,0 1 0,-4 3 0,0 4 258,2 4 0,-3 8 0,3 9 0,-3 4-283,-2 4 1,1 1-1,1 5 1,1-2-1,3 0 1,2-2-1,2-2-795,2-2 610,1-3 0,1 0 1,3-2-1,4-3-46,3-1 1,2-1-1,-1-6 1,1-3 0,-1-4-506,0-3 1,6-1 0,2 0 0</inkml:trace>
  <inkml:trace contextRef="#ctx0" brushRef="#br1" timeOffset="210302">22820 10840 8355,'-7'-9'103,"3"4"1,3 3 0,1 9 0,0 7 0,0 7-1,0 2 1,0 2 0,0 0 0,0 1 784,0 3-953,0-3 1,-1 6 0,-2-5 0,-1 1 0,1-3 0,3-3 0,3-1 0,2-2 0,2-3 0,3-2-544,1-1 1,1-2 200,1-3 0,-1-3 0,0-5-546,1 0 849,-6 0 1,4-5 0,-4-2 0</inkml:trace>
  <inkml:trace contextRef="#ctx0" brushRef="#br1" timeOffset="210779">22671 11150 8355,'-6'-6'-108,"1"-1"0,11-4 1,6 2-1,8 0-705,3 0 798,2 3 0,1-3 0,2 4 0,1 1-315,-2-1 1,5 3 0,0-3 0</inkml:trace>
  <inkml:trace contextRef="#ctx0" brushRef="#br1" timeOffset="210780">23031 10840 8355,'0'-9'4,"0"1"1,2 5 0,2 1 0,4 4 709,3 7 1,3 2-1,1 2 1,1 5-1,-2 6-516,-4 3 0,0 12 0,-6 0 0,-2 2 0,0 3 0,-4 0-1291,-2 3 0,2-3 327,-7 1-346,1 1 0,-4 4 0,-1-1 0</inkml:trace>
  <inkml:trace contextRef="#ctx0" brushRef="#br1" timeOffset="212294">8062 13791 8323,'-9'-12'0,"1"1"0,-2 3 0,-1 5 0,-1 6 0,0 5 0,0 3 0,3 3 0,2 2 81,1 5 0,2 1 0,4 0 0,0-1 0,0 1 0,2 1 0,2 1 0,4-2 0,3-3 0,3-1 0,2-4 0,4-5 0,0-5 0,1-2-142,1-2 0,2-6 1,-1-3-1,-1-6 1,-3-6-1,-1-3-14,-3 0 0,-2-1 1,-5 0-1,-4 0 0,-2 0 1,-4 1-1,-2 0 0,-6 2 1,-5 4-1,-5 3-866,-4 4 719,-6 7 0,4-2 0,-3 6 1,3 3-1,2 4 81,3 5 1,-2 9-1,4-2 1</inkml:trace>
  <inkml:trace contextRef="#ctx0" brushRef="#br1" timeOffset="214261">8545 13481 8355,'0'-29'0,"0"2"0,0 3-121,0 7 394,0 8 0,2 6 0,0 12 29,2 7 0,6 8 1,-2 5-1,3 4-415,2 3 0,-5 1 0,-1 0 0,0 2 1,0 1-1,1-1 0,-1-1 0,-2-4-597,1 1 0,-5-5 0,3-3 0,-2-4 513,-2-7 1,-6 3 0,-1 1 0</inkml:trace>
  <inkml:trace contextRef="#ctx0" brushRef="#br1" timeOffset="214262">8446 13779 8355,'0'-12'-115,"1"3"1,5 2 0,6 2-119,8 2 0,-1-2 1,3-1 196,4-1 0,2-1 0,6-4 0,2-2-223,-2-3 1,-1 2-1,1-4 1,-6 0 185,-1-1 0,-8 0 1,-3-5-1,-3 1 211,-5 4 0,-2-8 0,-6 3 0,-2 0 51,-2 3 1,-1-1 0,-5 4 0,2-1 78,-2 4 1,3 3-1,0 4 1,2 1 0,-3 6 0,3 2 0,3 8-182,0 8 0,6 3 0,2 6 0,1 1-162,2 3 0,2 3 1,2 6-1,-1 1 31,1-2 0,-1 3 0,-1-8 0,-1-1-120,-2-2 1,0-3-1,3-2 83,-2-4 0,0-2 0,-3-5-64,1-1 117,-5-5 1,5-7 0,-4-8 0,1-3-50,-1-2 1,0 1 0,-1 0 0,4-1-35,1 1 0,-3-1 1,4 1-1,1 0 105,-3-1 0,5 5 0,-2 1 110,2 2 0,1 0 1,1 5-1,-1 2 105,0 2 1,1 1-1,-1 5-52,1-2 0,-1 1 0,-1 3-19,-3 0 1,2 5 0,-6-1 0,0 0 0,0-3-106,0 0 1,6-5 0,-2-1-94,3-2 1,2 0-1,1-5 1,1 0-60,1 0 1,1-6 0,-3-2-1,1-5 21,1-3 1,-1 2 0,-5-4 0,-3 2 43,-2-1 0,0-4 1,-5 5-1,0 1 123,0 1 1,-2-3-1,-1 1 58,-1 1 0,-5 6 0,0 5-33,-2 3 1,0 6-44,3 4 1,-2 3-1,6 3 1,2 3 0,0 0-93,2 0 0,6 0 1,2-3-1,3 2-90,1-2 1,5-3 0,-1-4 0,1-2-23,1 0 0,0-5 0,4 3 0,-3-3 62,-1-1 0,-1-5 0,-5-3 1,0-3 53,1-2 1,-2 1 0,-2-1 0,-2 1 100,-1 0 0,2-1 1,-2-1-1,-1-1 13,1-1 0,3-1 1,-2 5-1,1 1 290,1 2-310,-1 4 0,4 5 0,1 0 1,-1 1 24,1 3 1,-5 3 0,-1 7 0,0 1-52,0 2 1,-5 1 0,4-3 0,-2 3-84,0 1 1,2-4 0,-2 2 0,3-3-216,0-2 0,4-1 0,-3-3 0,3-2-180,1-1 59,1-3 1,-1 3 0,0-5 0</inkml:trace>
  <inkml:trace contextRef="#ctx0" brushRef="#br1" timeOffset="214263">10009 13581 8355,'0'-13'704,"0"6"0,0 3 1,0 8-1,0 5-686,0 2 0,0 5 0,0 1 1,1-1-84,3 2 1,-2 0-1,3 3 1,-1-3-182,0 0 1,2-5 0,-2 4-30,4-3 0,-1-3 1,1-3-1,2-4 0,1-3-106,2-1 1,-1 0 0,0-1 282,1-3 1,-2-3-1,-2-5 1,-2-1 113,-1 1 1,2-5 0,-2 1 0,-1 1 0,1 1 385,-4 1 1,4 1-81,-2 0-77,0-1 1,-4 8 0,2 5-192,2 7 0,-3 4 0,5 1 0,-2 0-66,0 1 1,5-1-1,-2 1-31,0-1 0,4-4 1,-2 1-1,2-1 9,1-1 0,0-2 0,1-5-30,-1 0 0,1-1 1,-1-3 14,0-5 0,-3-2 1,-2-1-1,-2 0-52,-2-1 0,0 1 0,-1-1 0,2 1-14,-1 0 0,0-1 0,0 1 0,1-1 0,-1 1 0,2 4 1,1 1-1,-1 0-64,1 0 1,3 4 0,0-1 100,2 3 0,1 1 1,0 0 131,1 0 0,-1 0 0,1 0 187,-1 0 0,-5 1 0,-3 3-80,-3 5 1,-1-3 0,0 3 0,0 0 243,0 2 0,0 2 0,0-1 0,2 2-415,2 2 1,-3-2-1,3 3 1,-1-3-359,1-2 1,3 0-1,6-1 1,-2-1-292,-3-2 0,8-5 0,-2 3 1</inkml:trace>
  <inkml:trace contextRef="#ctx0" brushRef="#br1" timeOffset="214264">10616 13258 7864,'11'13'-1314,"-1"-1"1110,-2 0 0,1 1 0,3-1 0</inkml:trace>
  <inkml:trace contextRef="#ctx0" brushRef="#br1" timeOffset="214845">10926 13519 8355,'0'-20'54,"5"2"1,0 6 0,2 1 0,1 1 0,-2 3 0,-6 2 0,-7 2-1,-4 3-120,-2 4 0,1-1 1,1 5-1,1 2 1,2 1-1,0 1 1,1 1 144,3-1 1,2 2-1,2 1 1,0 2-150,0-2 0,6-1 0,2-1 1,3 3-85,2 0 0,0 1 0,3-5 0,0 0 14,-1 1 1,-1-1-1,-2-1 1,0-1 0,-3-3 110,-1-2 0,-5 5 152,1-2 1,-9 2-1,-6-1 1,-6-2 43,-2-1 0,2 2 0,-3-2 0,-1-1 26,2 1 1,1-2-62,5-4 0,8 0-296,5 0 1,5-2 0,9 0-1,3-4-98,3-1 1,4 0-1,1-2 1,-1 0 164,1 0 0,0-2 0,0-3 1,-2-1-1,-1-3 177,-1-1 1,-4 2-1,2-2 20,-1 1 0,-2-4 0,-5 3 1,-1-2 191,-2 0 1,-5 6-1,3-3 1,-2 2-136,0-1 0,0 5 0,-5 5 0,-2 0-44,-1 0 1,-6 4 0,2 0 0,-3 6-27,-2 6 0,1 2 0,1 2 0,1 2-134,2 2 1,4 5-1,-3-1 1,1 2-55,4 2 1,2-2-1,4-1 1,4-2-118,3-2 1,6 2 0,1-3 0,1-3-72,3-5 1,1 1 0,2-6 0,-1-1-95,-4-2 1,4 5-1,-5 1 1</inkml:trace>
  <inkml:trace contextRef="#ctx0" brushRef="#br1" timeOffset="215045">11832 13804 9725,'18'8'0,"-6"0"0,-5 2 0,-3 2 0,0 5 0,-1 4 0,-2 2 0,-2 2 0,-3 1 2861,-4 3-4574,2-3 0,-5 10 0,4-4 0</inkml:trace>
  <inkml:trace contextRef="#ctx0" brushRef="#br1" timeOffset="216282">14374 13853 8355,'0'-12'-114,"0"0"0,0-1 313,0 1-22,0-1 1,4 5 0,1 0 0,-3-2 0,0-1-1,-1 2 1,2 4 0,1 11 0,-1 8 0,-2 5 0,-1 3-1,-1 1 1,-2 5-157,-1 2 0,0-2 1,4-1-1,0-3-195,0-3 0,0-6 1,0 1-1,1-3 0,3-5 1,4-4-1,4-3 0,-1-2 1,-2-3-1,-1-6 7,2-5 0,1 1 0,2-2 297,-1 2 0,0 2 1,-1-1-11,-2 1 0,2 5 0,-3 3 0,3 4-92,1 4 1,-3 3-212,-1 5 1,0 2-1,5 1 1,-1 2 82,0-2 0,5-1 0,-1-3 0,0-2-69,-3 0 0,0-7 1,-1 2-1,1-4 221,-1-4 1,-4-4 0,1-7 0,-1-3 155,-1-1 0,2-2 0,-5-5 0,-1-2 0,-1-1-54,-2 2 0,0-1 0,-2 1-148,-2-2 1,-1 0 0,-5 4-1,2 2-475,-2 2 1,-1 4 7,-1 9 1,5 5 0,3 12 136,2 7 1,2 12-1,0 3 1</inkml:trace>
  <inkml:trace contextRef="#ctx0" brushRef="#br1" timeOffset="216562">14970 14126 9371,'0'-16'0,"1"-1"0,3 2 0,4 3 0,2 2 0,0 3 0,-2 2 657,2 2 0,-1 3 0,0 4-544,-5 4 1,-3 3-1,-1 3 1,-1 1-128,-3 2 1,-2 5 0,-2-3 0,2 2-102,1-1 1,3-4 0,-2 1 0,4 0-211,4 0 0,2-5 0,5-5 0,0 0 0,3-2-598,-1 1 172,1-2 0,-1-4 0,-1 0 0</inkml:trace>
  <inkml:trace contextRef="#ctx0" brushRef="#br1" timeOffset="216742">15069 13829 8355,'0'-13'-656,"0"6"1,5 2 0,2 5 0</inkml:trace>
  <inkml:trace contextRef="#ctx0" brushRef="#br1" timeOffset="217020">15441 13097 7985,'-4'-26'0,"0"5"0,0 7 0,-2 6 0,-2 4 0,-3 2 0,0 4 0,1 3 0,3 8 1171,2 6-1135,1 4 0,-1 4 0,1 2 0,0 2 0,0 1 1,0-2-1,1-1 0,2 2-223,1 0 1,0-3-1,0 1 1,1-3-224,3-1 0,3-6 0,7-4 0,1-4 78,2-3 1,5-5 0,-3 3 0</inkml:trace>
  <inkml:trace contextRef="#ctx0" brushRef="#br1" timeOffset="217345">15701 13084 8355,'-4'-12'602,"0"0"-285,-6 5 0,9 3 0,-3 8-56,3 4 1,1 7 0,0 3-1,1 1-184,3 3 1,-3 2 0,5 1 0,-2-2-103,0-2 1,0 2 0,-4-2-66,0 2 1,0 2 0,2-1 0,1-4 0,1-3-430,-2-3 0,4-2 0,-1-1 1,2-1-1126,3-2 1320,1-5 1,1 2 0,1-5 0</inkml:trace>
  <inkml:trace contextRef="#ctx0" brushRef="#br1" timeOffset="217536">15602 13295 8355,'0'-12'32,"2"4"1,2 1 0,4 1 0,4 3-1,3 1 1,3-1 0,2-1 0,2 1-1,3 0 1,2 1 0,2-3 0,-1 3-1,-2 0-794,-1 2 1,-6 0-1,-1 0 1</inkml:trace>
  <inkml:trace contextRef="#ctx0" brushRef="#br1" timeOffset="217895">15962 13295 8355,'5'-8'73,"4"1"1,2 2 0,2 2-1,3 2 1,1-1 0,3-1-1,3-1 1,3 1 0,2 1 0,-3-1-1,-5-1-931,-2 1 0,-1-4 0,-5 0 1</inkml:trace>
  <inkml:trace contextRef="#ctx0" brushRef="#br1" timeOffset="217896">16111 13146 8355,'0'-8'-17,"-2"1"476,-2 2-184,3 1 1,-5 5 0,6 3 0,0 4-66,0 3 0,0 2 0,0 1 0,0 1-116,0 1 1,0 5-1,0-4 1,0-1-334,0 2 1,0 1-1,0 6 1,0-1-870,0-4 1,6 4-1,1-5 1</inkml:trace>
  <inkml:trace contextRef="#ctx0" brushRef="#br1" timeOffset="218103">16383 13134 9643,'6'-5'0,"1"5"0,0 6 0,-3 5 0,-3 2 0,-1 1 0,0 1 0,0 3 0,0 1 0,0 3-398,0 2 0,0-1 0,0-1 0,0-3-182,0-1 1,0-1 0,0-5 0</inkml:trace>
  <inkml:trace contextRef="#ctx0" brushRef="#br1" timeOffset="218328">16532 12898 9389,'7'6'0,"-1"2"0,-1 5 0,4 3 0,2 5 0,1 2 0,0 3 0,1 3 0,-1 6 311,1 5 0,-2-2 0,-3 5 0,-4-2-1139,-3 1 1,-1 3-1,-1-3 224,-3-2 0,-9 4 0,-6 0 0</inkml:trace>
  <inkml:trace contextRef="#ctx0" brushRef="#br1" timeOffset="218640">17252 13977 8355,'1'-11'156,"3"3"0,-1-1 0,5 4 1,2 1-120,1-1 0,7 3 1,1-2-1,2 3 0,-1 1-107,2 0 1,-2 0 0,-1 0 92,-1 0-835,-7 5 0,0 2 0,-4 6 1</inkml:trace>
  <inkml:trace contextRef="#ctx0" brushRef="#br1" timeOffset="218877">17202 14126 8355,'12'6'-521,"6"-5"448,3 3 0,2-2 0,4-2 1,2 0 124,4 0-518,8 0 1,-2-6 0,3-1 0</inkml:trace>
  <inkml:trace contextRef="#ctx0" brushRef="#br1" timeOffset="219321">18852 13382 8355,'4'-25'163,"0"1"1,1 4 0,-1 4 347,5 2 0,-2 7-366,1 3 1,-5 12 0,1 6 0,-1 4-213,1 4 0,-3 7 1,3 4-1,-2 3 47,-2 1 0,0 0 1,0 0-1,0 1-328,0-1 0,0-1 1,0-2-490,0-1 1,0-5 422,0 1 0,-11-3 0,-3-1 1</inkml:trace>
  <inkml:trace contextRef="#ctx0" brushRef="#br1" timeOffset="219517">18579 14126 8355,'12'-11'61,"1"3"1,4 1-1,4 4 1,4-2-1,4-1 1,4-1-1,4 1 1,4-4-1,6-1 1,6-2-1,3 2 1,-1 3 0,-4 4-1,-7 3-932,-5 1 1,-5 5-1,-9 2 1</inkml:trace>
  <inkml:trace contextRef="#ctx0" brushRef="#br1" timeOffset="220007">18901 14536 8704,'0'-13'0,"0"1"2281,0-1-2050,0 6 1,0-4-65,0 3 0,2 1 1,2 0-1,4 2-239,3 2 0,1 2 0,1 1-86,-1 0 0,1 5 1,-2 4-1,-2 3 1,-2 4-137,-1 5 1,-2 4 0,-6 2 42,-2 2 1,-3 6-1,-6-2 1,-3 3 130,0 1 0,-10-5 0,1-2 0,-1-2 70,0-4 1,1 3 0,0-11 0,2-1 57,2-1 0,-1-3 0,5-3 0,2-4 32,1-2 0,3-4 0,3-2-6,4-4 1,3-3 0,2-1 95,3-1 1,8 1 0,8-1 0,0 2 0,1 3-29,1 4 1,2-2 0,-1 2-62,-2 2 1,2 0 0,-2 4 0,1 0 12,-2 2 0,3 5 0,-6-4 0,1 2-315,0 3 0,3-3 0,-3 1 1,0 0-1470,0-1 1318,-2-1 0,2-1 0,1 2 0</inkml:trace>
  <inkml:trace contextRef="#ctx0" brushRef="#br1" timeOffset="220236">19658 13965 8355,'0'-12'0,"5"1"0,3 2 0,-1 4 217,2 5 0,-7 5-981,4 2 0,-12 6 0,0-1 1</inkml:trace>
  <inkml:trace contextRef="#ctx0" brushRef="#br1" timeOffset="221100">20526 13804 8355,'-6'-18'-369,"5"0"1,-3-3 838,2 5 1,2 2 0,0 2-252,0-1 1,0 8 0,0 5 0,0 8 0,0 7 0,0 6 0,0 4 0,0 2-214,0 2 0,0 4 1,0-4-1,0-1-375,0-2 0,2 1 1,1 0-1,2-5 110,2-3 1,0 2 0,3-5 0,-2-2-1,1-4-76,2-6 0,2-3 262,-1-1 0,1-5 0,-2-4 0,-3-2 42,-4-1 0,2-1 0,-2 1 0,-1 0 106,-2-1 1,3 1 0,0-1-14,-1 1 1,0 5 0,-1 2 0,4 1-55,1-1 1,1 1 0,5 4 25,-1 0 1,4 4 0,1 1-1,-2-1 15,-1 1 0,-2-3 1,1 2-1,1-3 6,2-1 0,-2 0 0,2 0 0,0 0 6,0 0 0,-2-1 0,2-3 0,-2-5 24,-1-2 1,-1-1 0,-1-1 0,-3 0-83,-4-4 1,-2 3 0,-2-4 0,0 1-176,0-4 0,-4-3 0,-2 1 0,-1 1-73,-2 1 1,-1 5 0,0-2 0,3 3-654,2 4 816,-5 6 1,3 5 0,-5 7 0</inkml:trace>
  <inkml:trace contextRef="#ctx0" brushRef="#br1" timeOffset="221449">21220 14151 8355,'-6'-8'743,"1"0"1,4 6-581,1 2 0,1 2 0,4 6 0,1 3-143,1 4 1,3-1-1,-6 4 1,0-2 23,2 1 1,-5-1 0,3-2 0,-2 1-403,-2 2 1,1-5 0,2-4 0,2 1-376,2-2 0,-3 2 201,5-5 1,-1 1-1,4-5 1</inkml:trace>
  <inkml:trace contextRef="#ctx0" brushRef="#br1" timeOffset="221644">21270 13965 8355,'0'-7'-874,"0"2"0,0 5 1</inkml:trace>
  <inkml:trace contextRef="#ctx0" brushRef="#br1" timeOffset="221968">21568 13084 8355,'0'-23'0,"0"2"0,0 3 340,0 6-102,0 0 0,0 3 0,-2 2 1,-2 2-179,-4 2 1,-3 9 0,0 6 0,1 7-18,2 5 0,1 5 1,-3 1-1,2 2-74,-2 2 0,5-2 1,1 0-1,2-2 1,2-1-384,0 1 1,0-4 0,0 3 72,0-2 0,6-4 1,2-1-1,3-3-884,2-1 1137,-1-7 1,6 0 0,1-4 0</inkml:trace>
  <inkml:trace contextRef="#ctx0" brushRef="#br1" timeOffset="222254">21853 13010 8355,'4'-19'30,"0"2"1,2 9-1,-4 5 1,3 6 0,-1 7-1,0 5 1,0 5 0,-1 4-1,-2 1 1,-1 1 0,0 1-1,0 4 910,0 0-1247,0-3 220,0 8 0,-1-10 0,-3 4 0,-3-1 0,0 0 0,3-3 0,2-2 0,2-5-137,0-1 0,0-1 0,2-6 1,2-2-26,4-1 1,3-3 0,2 2 0,-1-2-450,0-2 613,6-2 0,-4-6 0,4-2 1</inkml:trace>
  <inkml:trace contextRef="#ctx0" brushRef="#br1" timeOffset="222448">21729 13320 8355,'16'-7'-120,"2"3"0,2 3 0,3 1 0,5 0 1,5-2-1,1 0 0,1-3 0,-2 3-296,1 0 1,2-3-1,1-2 1</inkml:trace>
  <inkml:trace contextRef="#ctx0" brushRef="#br1" timeOffset="222744">22089 12998 8355,'8'1'0,"0"3"74,2 4 0,5 5 0,1 2 0,0 3 1,-1 3 586,1 5 1,2 4 0,4 6-685,-1-3 0,-10 4 0,0-1 0,-4 4 0,-6 0 0,-3 0 0,-10 1-1181,-7 5 0,-7-4 0,-11 1 0</inkml:trace>
  <inkml:trace contextRef="#ctx0" brushRef="#br1" timeOffset="282676">1426 16421 8355,'-12'-9'458,"-1"3"0,1 0 0,0 3 0,2 2 0,7 1 1,12-1-1,10-2-205,8-1 1,11-5 0,7 4-1,3-1 1,2 1 0,0 1-1,-2 0-2154,-3-1 0,3 7 0,-3 5 1</inkml:trace>
  <inkml:trace contextRef="#ctx0" brushRef="#br1" timeOffset="283773">3386 16135 8355,'-4'-12'84,"0"0"1,-2-1 0,3 1 0,-1-1 0,0 1 0,0 0 0,-3-1 0,-3 1 0,-3 1 0,-1 3 163,0 3 1,-3 4 0,0 1-1,-1 1 1,0 4 0,3 4 0,-1 5-1,3 4 1,-1 3 0,3 3 0,1 4-168,3-1 0,-2 4 1,5-2-182,1-2 0,1-2 1,4-3-1,2-3 1,4-2-1,5-6 0,3-5 1,3-5-121,1-1 0,3-6 0,-2-5 0,2-7 178,2-6 1,0-9 0,-2-2 11,-2-5-16,2 2 1,-9-9-1,3 4 1,-4-1 0,0-3-1,-2-3 1,-3-2-1,-4-3-49,-2-2 0,-2 2 0,0 2 1,0 8-1,-2 10 0,-2 7 0,-4 7-118,-3 9 322,-2 5 0,1 10 0,0 7 1,-1 9-1,-1 10 0,1 7 1,-1 6 1009,3 5-1012,1 3 0,3 1 1,3 1-1,3 0-143,1-3 0,3-1 0,5-5 0,7-2 1,4-1-1,2-6 0,2-2 0,4-6-211,2-4 0,4-5 0,-3-9 0,0-4 88,1-2 0,2-4 1,-4-3-1,-3-6 0,-4-6 1,-6-1-1,-2-1-290,-1 0 439,-1 4 1,-5-9 0,-3 3 0,-3-2 31,-1-2 1,-4 2-1,-1 2 1,-2 5-1,-3 3 1,-1 5 0,-1 4-1,-2 2 336,-3 2 0,8 10 1,-4 4-1,4 5-301,2 7 1,1 0-1,6 6 1,0-3-1,2-4 1,2-3-1,5-1-428,7-2 177,8-1 1,4-6 0,6-1 0,4-2 0,3-5-682,3-3 1,2-1 0,3 0 0</inkml:trace>
  <inkml:trace contextRef="#ctx0" brushRef="#br1" timeOffset="284189">4291 15962 10043,'-7'-19'0,"3"2"0,1 5 0,1 2 0,-4 4 0,-1 5 0,-1 7 113,1 3 1,-4 8 0,3-1 0,-2 1 0,1 1 0,2 1-1,1 2 1,3-2 0,2 0 41,1 1-340,0 0 1,1 1 0,4-2 0,3-1-1,3-3 1,3-2 0,1-4-1048,1 0 979,1-7 1,1 4 0,2-8 0,2-2 132,-1-4 0,1-7 1,-4-3-1,0-1 1,0-2-1,-3 0 1,-3 1 204,-3-2 65,-4 4 0,-5 0 0,0 5 1,0 1-1,-1 1 308,-3 3 0,-2 4 1,-2 8-1,4 4-469,2 3 0,4 1 0,2 1 0,4 1 0,3 1 0,2 1 0,0-1-462,4-1 21,-3-7 0,9 3 0,-2-6-19,2-1 0,2 4 0,0-1 1</inkml:trace>
  <inkml:trace contextRef="#ctx0" brushRef="#br1" timeOffset="284445">4626 15677 8355,'-23'-6'0,"3"1"-33,8 2 1,9 4 0,9 12 0,1-1-591,2 0 0,2 6 0,2 2 0</inkml:trace>
  <inkml:trace contextRef="#ctx0" brushRef="#br1" timeOffset="285151">4775 16160 8355,'-8'-16'124,"-1"-1"0,1 1 0,8 3 0,0 1 0,0-1 0,1 1 0,4 0 0,3-1 0,3 1 0,3-1 0,1 1 0,3 0 0,0 1 0,0 1 0,-3 2 0,-1-2-1627,-2-1 0,-1-1 1361,-3-1 0,-4 1 1,-8 1-1,-4 3 0,-3 3 384,-1 4-112,-1 7 0,1 0 0,1 7-22,2-1 1,4 1 0,5-1-1,0 0 1,0 1 0,1-1 0,3 1-1,5-1-61,2 0 1,5 1 0,2-1 0,0-1-14,0-2 0,4 2 0,-1-5 0,1 1 0,0-1 0,-3-2 0,-2 1 356,-6 2-381,1 2 0,-11-1 0,2 0-2,-6 2 0,-2-3 0,-5 0 0,2-2 1,-2-2-151,-1-2 45,4-1 1,2-1 0,5-3-49,0-5 0,5-3 0,4-3 0,2-2 0,1 1 0,1-1 0,-1-1-389,0-1 472,1 4 1,-1-7 0,1 5 0,-1 2 380,0 1 0,-3 8 0,-1 1 1791,2 4-1978,-5 7 1,1 0 0,-6 8 0,1 1-174,3 2 0,-1-1 0,4-3 1,0-1-1,0 1 0,2-1 0,2 0-600,2 1 280,-1-6 1,0 2 0,1-4-290,-1-3 0,1 0 0,-1-2 1</inkml:trace>
  <inkml:trace contextRef="#ctx0" brushRef="#br1" timeOffset="285152">5283 15701 8355,'-19'-12'2296,"1"1"-2211,6 3 1,5 4-1,3 8 1,2 4-1,2 4 1,2 4-1444,2 0 1,3 6-1,5-3 1</inkml:trace>
  <inkml:trace contextRef="#ctx0" brushRef="#br1" timeOffset="285743">5593 15987 8355,'-12'-13'130,"1"1"0,1 1 0,3 1 0,2 2 0,1 0 1,-2 1-1,-1 4 299,1 6 0,-5 4 0,4 6-381,0 4 0,-3-3 1,5 2-1,-1-1 1,1 1-1,2 0 1,1 1-553,2 1 309,0-5 1,2 5-1,2-5 7,4-1 0,3-5 0,2-3 0,-1-3 0,0-1 0,1-1 0,-1-4-122,1-8 218,-1 1 1,0-6 0,-1 4 0,-1-1 196,-2-2 0,-5-1 0,1 3 0,-2-1 1,-2 1-1,0 1 0,0 1 367,0 1-181,0 5 0,0-4-283,0 3 12,0 8 0,5 1 1,3 12-1,3-1-23,2 0 1,-1 5 0,-1-1 0,0 1 0,-1 0 0,1-1 0,-1 1-35,1 1 34,-6-5 1,2 5-1,-4-5 1,1-1 47,-1 0 41,-2-5 1,-1-3-90,0-8 1,1-3-1,2-5 1,1-2-1,0-2 1,1-4-1,0 0-28,2-1 17,1 0 0,6-3 0,1-1 0,3 1 4,1 4 0,1-1 0,0 7 0,-2 5 0,-1 2 1,-1 4-1,0 2 854,-3 1-743,-6 11 1,3-2 0,-6 12-1,-1 1-289,-2 1 0,-1 4 1,0 0-1,0 2 1,0-1-1,0-2-828,0-1 0,0-1 0,0 1 0</inkml:trace>
  <inkml:trace contextRef="#ctx0" brushRef="#br1" timeOffset="286855">6858 15987 8355,'-4'-13'-206,"0"1"0,0 4 234,4-1 0,0 1 1,0-4-1,0-1 0,1 1 1,4-1-1,3 2 129,3 3 1,1 3 0,1 5 0,-1 0 0,1 0 0,-1 1 0,-1 3 0,-1 6 0,-4 4 0,1 3 0,-1 1-395,-1 0 172,5 4 1,-9-4 0,5 3 0,-2-5-70,0-2 0,2 1 1,-4-1-1,4-4 0,1-5 20,3-6 0,-5-5 0,-1-6 159,-2 0 0,-2-2 0,0-1 0,0-2 0,0 1 0,0-1 0,1-1 130,3-1-186,-3 4 0,10-2 1,-2 8-1,2 0-21,1 0 1,1 3-1,-1 2 1,-1 4-1,-1 4 1,-2 4 0,0 5-1,0 2-26,1 1 0,-5 7 0,3-4 0,0 1 35,-1 1 1,-1-6-1,2 2 1,-1-3 0,0-2-1,1-1 1,0-3 20,2-4 63,-3-2 1,5-4 0,-4-2 69,0-4 1,2-4-1,-3-4 1,-1-1-1,2-1 1,-1-2 0,1 2 181,0 1-362,1-5 0,3 6 1,-2-3-1,0 1 1,0 4-1,2 3 1,2 4-490,-1 2 495,1 1 0,-1 4 0,0 1 118,1 3 0,-6 7 0,-2 7 1,-1 0-1,0 1 0,-1 1 1,-1 2-15,-2 1 1,4-2 0,1-2 0,2 0 0,3-2 0,2-2 0,5-4 0,3-1-747,4-3 518,1-2 0,-1-5 0,1-1 1,0-3-1,0-5 0,0-2 1,-1-2-551,1-4 658,-5-2 1,3-6-1,-4 0 1,1 0 120,-4 1 0,-2-1 0,-3 0 0,-3 2 0,-4 2 0,-4 4 0,-4 4 1,-4 2 402,-3 2 1,-3 4-1,-1 5 1,-3 0-340,-1 0 1,4 5 0,-2 4-1,2 3 1,1 3 0,0 2-1,5-1-92,2 2-125,3-4 0,4 8 1,0-4-1,0 0-251,0 0 0,0-2 1,1-3-1,2-1 0,2 0 1,2-1-865,3-2 1162,1-4 0,1-6 1,-1-3 106,-2-5 1,2-2 0,-3-2 0,3-3 0,0 0-1,-1-1 1,-2 1 908,1-1-807,-3 1 0,-1 3 0,-3 2 207,2 3 0,-3 0 0,4 8 542,-4 5-822,-1 5 1,0 7 0,0-1-1,0 1 1,0-1 0,0 1-1,1-1-342,3 2-13,-2-4 1,9 4 0,-2-7 0,5-2-458,3 0 1,3-6-1,-2 1 286,2-3 0,0-6 0,5-2 0</inkml:trace>
  <inkml:trace contextRef="#ctx0" brushRef="#br1" timeOffset="288530">8210 15404 8355,'-5'-17'524,"-3"1"503,-3 0-944,4 8 0,1 4 1,6 8 61,0 4 1,6 9-1,2 5 1,3 6 0,0 5-1,-1 4 1,-3 4 134,-2 5-220,5 2 1,-9 3 0,3 3 0,-2 1-276,-2-3 1,0-4 0,0-10 0,0-1 0,1-3 0,2-3-2171,1-7 794,0-7 1239,-4-5 1,0-12 351,0-8 0,5-8 0,2-4 0</inkml:trace>
  <inkml:trace contextRef="#ctx0" brushRef="#br1" timeOffset="288531">8409 15751 8355,'0'-8'145,"0"-1"0,-2 1 358,-2 1 0,2 3 1,-7 7-1,1 4-468,1 4 0,-8-2 0,3 9 0,-2 0 0,-1 3 0,-1 1 0,0 0-487,1-1 412,1-6 0,6 7 0,1-6 0,1 0-56,4-3 0,0 0 0,4-1 0,2 1 0,4-2 0,4-2 0,3-2 0,3-1-312,2-4 1,0 0-1,5-2 1,0 0 161,0 0 0,0-2 1,-2-2-1,-1-3 1,-3-1-1,-1 0 1,-3-3-195,-1-4 457,-7 1 0,-1-4 1,-5 6-1,2-1 318,1 1 1,0-1 0,-5 1 0,-2 0 0,-3 1 2110,-1 2-2182,5 4 1,-8 6-1,6 3 1,1 5-1,2 2 86,1 1 1,4 5-528,0-1 0,6 2 0,-2-1 1,3 0-1,3 1 0,1-2 0,1-1-1775,0-2 1086,3-4 1,-5 0 541,2-5 0,-2 1 0,-2-5 0</inkml:trace>
  <inkml:trace contextRef="#ctx0" brushRef="#br1" timeOffset="288532">8657 15528 8355,'-7'-7'-495,"1"3"1,6 8 0,2 4-1,1 3 334,1 2 0,5 4 0,-2 3 1</inkml:trace>
  <inkml:trace contextRef="#ctx0" brushRef="#br1" timeOffset="288533">8855 15875 8355,'0'-17'216,"0"1"1,0 1 0,0 0 1643,0-2-1766,0 9 0,2-9 0,0 9 1,4-2 15,1 2 1,1 3-1,6 5 1,1 0-1,2 0 1,-2 1-1,0 2-104,1 1-147,-2 11 0,3-7 1,-8 10-1,-2-1 1,-1 1-1,-3 0 1,-2 1-1517,-1 0 1262,0-4 1,-1 3 18,-4-5 371,4-6 1,-4-5-1,6-9 1,2-5-1,2-3 1,3-3-1,5-3-162,2-2 110,2 4 0,-5-4 0,2 7 1,1 1-1,1 1 0,0 3 0,-3 3 229,0 4-150,-1 2 0,-4 2 0,-1 2 0,0 2 0,-1 4 0,-1 3 0,-2 1 748,-2 1-664,5 5 1,-3-3 0,4 4 0,-1-1-1,1-1 1,4-1 0,3 1 98,3-2-241,5-1 0,-3-6 1,4-1-1,-1-2-26,-1-2 0,0-2 0,4-2 0,-2-2 1,-2-4-1,-5-2 0,-2-6 0,-2-2-147,1-1 0,-2-3 0,-3 4 0,-4-3 203,-2-2 0,-2 4 1,0 0-1,0 2 0,-2 1 1,-2 2-1,-4 5 153,-3 3-115,-2 0 1,1 5-1,-2 2 1,-1 2 79,-1 4 0,3 3 0,5 3 0,0 2 1,1 4-1,3 0 0,2 0-599,2-2 304,0 4 0,2-9 0,2 4 0,4-5 58,3-3 1,6-4-1,-1-5 1,1 0-1,-1 0 1,2-3-1,0-3 381,0-7-57,-2-2 0,-3 1 0,-2-1 0,-3-1 68,-4 0 1,2 3 0,-2 0 0,-1 1 488,-2-1-599,-1 6 1,-4 3 0,0 10-1,1 5 19,2 4 0,1 11 0,0 0 0,0 3 1,0 3-1,0 1 0,0 6 295,0 5-500,5-1 0,-3 10 0,2 0 0,-3 3-141,-1 2 1,4-6 0,0 1 0,-1-6 0,-2-6 0,-1-4 0,-1-4 0,-3-5-111,-4-6 1,-8-4 0,-1-7 0,-4-2 239,-5 0 1,-5-7 0,-6 1 0,0-6 0,-2-5 0,1-4 0,1-5 489,5-3-585,4-4 1,10-2-1,6-2 1,7-3-780,3-5 1,8 1-1,1-7 1</inkml:trace>
  <inkml:trace contextRef="#ctx0" brushRef="#br1" timeOffset="289074">10641 15776 8355,'0'-13'143,"0"1"546,0 0-410,0 5 1,-4 7 0,0 8 0,1 3-223,2 1 0,1 1 0,1-1 1,2 1-1,2-1 0,1 0 119,-1 1-222,5-6 0,-3 2 0,5-5 0,1-1 0,-1-1-1010,1-2 931,-6-6 1,4 3 0,-5-5 0,3-2 0,-1-1 0,0-2-1,1-3-437,-1 0 517,-5-1 0,6 1 0,-5-1 0,-1 2 0,-2 1 0,-1 2 397,0 0-184,0 5 1,0 3-139,0 8 1,0 3 0,0 5 0,0 2 0,2 1 0,2 1 0,4 1 44,3 1-78,2-4 0,0 8 1,3-6-1,0-1 1,1-1-1,-2-1 1,-1-1 430,-3 0-400,-2-5 0,-2 4 0,-3-2-160,-2 2 1,-8-4-1,-2-3 1,-3-2 0,-2 1-1,0 1 1,-2-1-534,-2-2 1,-5-6 0,3-2 0</inkml:trace>
  <inkml:trace contextRef="#ctx0" brushRef="#br1" timeOffset="289332">10703 15404 8355,'-5'-13'151,"3"1"1,-2 5-1,8 4 1,5 6-959,2 5 0,1 9 0,0 2 1</inkml:trace>
  <inkml:trace contextRef="#ctx0" brushRef="#br1" timeOffset="289808">12005 15887 8355,'-5'-12'219,"4"0"0,-5-1 0,7 1 0,2-1 70,1 1 0,2 1 0,-2 1 0,4 2 1,3-2-289,2-1 0,-1-1 0,0 0 0,1-1 1,-1 1-1,1-1 0,-2 1-1681,-3 0 1542,3-1 1,-8 1 0,4-1-305,-2 1 0,3 6 246,-3 6 244,4 0 1,-6 11-1,4-1 1,0 4-1,0 2 1,2 0-1,2-3 318,2 0-324,-1-1 0,1 5 1,-1-1-1,0-1 3,1-1 0,-2-1 0,-2-2 0,-2-2 0,-1 0 0,-3 0 453,-2 2-553,-7-4 0,-2 0 1,-7-4-1,-2 2-281,2 2 0,-3-4 0,2 1 0,1-3 0,1-1-45,2 0 1,-1 0-1,1 0 1</inkml:trace>
  <inkml:trace contextRef="#ctx0" brushRef="#br1" timeOffset="290568">12452 15292 8355,'0'-18'65,"0"4"0,1 3 1126,3 11-981,-2 6 0,7 12 0,-3 2 0,1 4-84,3 1 1,1 4-1,1 1 1,0 2-1,-1 2 1,-1 2-1,-3 1-499,-2 0 1,0 1-36,-5-1 1,0-1-1,0-3 1,0-3 0,0-2-1,0-2-1785,0-3 2122,0-6 0,-6 1 0,-1-6 0</inkml:trace>
  <inkml:trace contextRef="#ctx0" brushRef="#br1" timeOffset="290569">12452 15602 8953,'12'0'-18,"5"0"0,1 2 0,1 0 1,3 2-1,3-1 0,4-1 1,3-2 67,-1 0 0,4-2 0,-6-2 0,-2-3-134,-1 0 1,-2 2 0,-3 5 0,-5 0-1,-4 1 1,-3 3 0,-5 5 132,-3 2 0,-1 2 0,0 2 1,0 2-1,0-2 0,0 0 1,0 1 163,0 0-235,0 1 1,2-6 0,2-2 0,4-2-720,3-1 0,1 2 315,1-4 0,-1 6 0,1-3 1</inkml:trace>
  <inkml:trace contextRef="#ctx0" brushRef="#br1" timeOffset="290570">12886 15267 8355,'-12'-11'137,"1"4"0,2 7 0,5 7 0,3 4-906,1 2 1,4 0-1,1 4 553,2 4 0,2-3 0,3 0 1</inkml:trace>
  <inkml:trace contextRef="#ctx0" brushRef="#br1" timeOffset="291396">13208 15354 8355,'-4'-32'167,"0"5"1,1 5 0,2 5 0,2 5 0,2 5 0,3 7 0,1 8 0,1 9 0,-1 6 0,-2 6 0,-1 4 0,1 4 1552,-3 3-1596,0 2 0,-2 0 0,0 3 0,0-1-379,0-3 1,0-2-1,-2-2 1,0-1 0,-3-3-1,3-6 1,0-3-1080,2-4 0,2-5 0,2 1 1066,4-7 1,3-3 0,2-6 0</inkml:trace>
  <inkml:trace contextRef="#ctx0" brushRef="#br1" timeOffset="291397">13457 15304 8642,'0'-12'852,"0"0"-724,5 5 1,-2 4 0,4 11 0,0 10 0,-2 7 0,1 5 1097,-4 2-1295,5 1 1,-5 2 0,3 0 0,-1 4-298,0 0 1,1 3 0,-5 0 0,0-2 0,0-2 0,0-2-459,0-3 0,5 3 0,2-4 1</inkml:trace>
  <inkml:trace contextRef="#ctx0" brushRef="#br1" timeOffset="291398">13903 15751 8355,'6'-19'251,"-5"1"0,3 5 0,-3 1 0,-1 0 1,0-1-1,0 1 0,0-1 268,0 1 0,-1 4 0,-3 1-542,-4 1 1,-3 2-1,-2 4 1,1 0-1,-1 2 1,1 2-1,-2 4-94,-2 3 1,2 5-1,-3 2 1,5 0-1,2 0 1,3-1 0,2-1-1,2 1-949,2-2 906,1-1 0,1-3 1,3-2-1,5-2 0,2-1 1,1-3-1,0-2-768,1-1 922,-1 0 0,1-1 0,-1-4 72,0-3 1,-1 1 0,-1-1 0,-2-2 0,2-1 0,0-1 404,-2 0 0,2 3 1,-5 2-726,2 2 0,-4 2 0,1 7-439,-3 5 1,-6 7 0,-2 3 0</inkml:trace>
  <inkml:trace contextRef="#ctx0" brushRef="#br1" timeOffset="292092">13940 15714 8355,'6'-13'-122,"-3"1"0,3 0 1,0-1-1,-3 1 479,-2-1 0,-1 1 1,-1 1-1,-3 3 0,-5 4 1,-2 4-1,0 4 522,3 4-893,2 8 1,6 1-1,0 6 1,0 4 0,0-1-1,0-1 1,0-3 0,0-2-571,0 2 512,0-4 1,0 0-1,0-5 1,0-1-1,-1-1-375,-3-3 408,3-2 0,-6-6 0,4-2 1,-3 0 10,-1-2 0,5-7 0,-2-1 0,1-3 0,0-1 0,-1-2 1,1-3-31,2-2 33,1-2 0,0 0 0,0 2 1,0 2 345,0 5 0,-4 2 1,0 4-122,1 6 1,-3 11-1,1 14 1,-1 2-1,1 2-153,2 0 0,-3 1 1,2 0-1,2 0 1,0-4-1,2-1 1,0-3-67,0 0-134,0-7 0,2-2 1,0-3-1,4-1-476,1 1 1,-3-2-1,4-4-195,2 0 1,1-5 0,1-2 0</inkml:trace>
  <inkml:trace contextRef="#ctx0" brushRef="#br1" timeOffset="292570">14746 15999 8355,'0'-12'-28,"0"-1"1,0-3 0,0-1 0,0 1 0,0-2 0,2-3-1,1-1 1,2 0 289,2 1 1,1 1-1,6-7 1,1 0-387,2-2 0,-1 0 1,-3 4-1,-1 2 0,0 1 1,-1 2-313,-2 2 129,-4 2 257,-5 9 0,-1 2 0,-3 6 0,-5 3 0,0 4 0,-1 3 0,3 2 0,2 1 401,2 2-280,2-2 0,1 9 0,0-3 0,1 0-15,3 1 1,3-5-1,5 4 1,2-1-1,1-1 1,2 0 0,-2-3 218,-1-1-310,-2-2 0,1 1 0,-2-1-10,-3 0 1,-3 1 0,-6-2 0,-3-3 0,-6-2-321,-5-1-297,1-3 1,-5 3 446,3-5 0,2 6 0,-4 0 0</inkml:trace>
  <inkml:trace contextRef="#ctx0" brushRef="#br1" timeOffset="293806">15416 15776 8355,'4'-24'133,"0"4"0,-1 3 0,-3 5 0,-4 2 1018,-4 2-1017,2 5 1,-5-7-1,3 6 1,-3 2-1,-3 0 1,-1 2 0,-2 0-1,2 2 1,1 0-1,2 5 1,0 3 299,-1 4-544,1 1 0,1 1 0,1 2 0,3 0-199,2 0 1,1 4 0,4-3 0,1 1 0,2-2 0,2-2-1367,2 1 1544,1-1 0,5-9 1,-1-3 77,1-2 0,-1-2 1,0-2-1,1-3 1,-2-6-1,-1-4 1,-2-1-4,1 3 197,-3-5 0,1 3 1,-4-5 7,1 2 1,0 2-1,-4 3 1,0 1 49,0 0-153,0 5 0,0 3 0,0 8-40,0 4 1,0 7 0,0 2-1,1-2 1,3-1 0,3-1 0,2 3-308,-1 0 184,0 1 1,5-6 0,-1-2 0,0 0-18,1 0 0,3-3 0,1-2 0,-2-3 0,-1-1 0,-2 0-508,1 0 741,-1 0 1,-5-5 0,-3-4 81,-3-2 1,1-1 0,0 0 0,3-2 0,-3-1 0,0-2 0,-1 2 0,2 1 730,1 2-702,0-1 1,-2 5-46,2 0 0,3 5 1,4 0-1,-2 6 1,-2 5 89,-1 3-246,3 2 0,-7 3 1,3 1-1,-1-2-36,0-1 0,5 2 0,-4 1 0,2-2 1,1-1-1,1-3 0,-2-2 60,-2 0-320,5-6 109,-3 2 1,1-5-1,-1-1 1,-2-3-184,-2-5 1,0 2 296,1-1 0,-3 0 0,5-5 0,-1 1 0,4-2 63,2-2-28,1 2 1,-4-3-1,1 8 19,0 0 0,2 7 1,2-2-1,-1 2 1,0 4 12,1 2-20,-6 3 1,4 5-1,-3 0 1,3 1 107,1-1 1,1 1 0,-2-1 0,-2 0 0,0 1 0,0-1 142,2 1-117,2-6 1,-5 2-14,0-5 1,-5-1 0,3-7 0,-2-4 0,0-3 196,-1-2-315,-2 1 1,3 4 0,2-1 0,1 0-117,2-2 0,-2-2 1,1 2-1,2 2-277,1 0 354,-4 7 0,-2-3 0,-5 10 53,0 3 0,2 3 0,1 1 0,2 1 1,1-1-1,0 0 0,1 1-32,3-1 19,1-5 1,6 3 0,-1-5 0,1 1 8,1-1 1,-3-1 0,4-4 0,0-1 0,-1-2 0,0-2 0,-1-2-56,1-3 185,-5-6 0,5 1 0,-5-5 0,-1 2-50,1 3 1,-2-3-1,-2 0 1,-2 0-1,-1 1 1,-4 1 0,0 1 10,-2-1 26,-6 7 0,-1-6 0,-5 11 0,0 1 42,-1 2 0,-3 1 0,-1 1 0,2 5 0,2 6 0,4 6 0,2 3 128,1 0-339,2-1 0,4 1 0,0 0 0,2 1-300,2 1 0,8-2 1,9-2-1,2-1 0,3-4 1,2-3-1,2-4-2184,2-2 2368,1-1 1,-1-4-1,-2 0 1</inkml:trace>
  <inkml:trace contextRef="#ctx0" brushRef="#br1" timeOffset="294122">16942 15689 8355,'-6'-12'351,"5"-1"1,-3 4-1,4 4 1,2 10-1359,2 4 0,6 9 0,-3 1 1</inkml:trace>
  <inkml:trace contextRef="#ctx0" brushRef="#br1" timeOffset="294123">16979 16024 8355,'-2'-4'2516,"7"0"0,4-1-661,4 0-2372,-1 4 1,-1-4-1603,-3 10 0,-2 1 0,-6 7 1</inkml:trace>
  <inkml:trace contextRef="#ctx0" brushRef="#br1" timeOffset="296044">4887 17289 8355,'-5'-39'3,"1"8"0,1 7-169,2 8 0,0 7 1,-2 7 265,-1 4 0,-2 7 0,4 7 0,-3 6 1,3 6-1,0 5 0,2 3 0,0 2 1,2 2-1,0 3 0,4-2 0,-1 1 1,1-4-1,-3 2 0,-1-1 0,1-1 1,1-2-1,-1-3 0,0-4-760,1-3 0,-3-5 1,4-2 145,-4-1 0,-1-1 0,0-5 1</inkml:trace>
  <inkml:trace contextRef="#ctx0" brushRef="#br1" timeOffset="296603">4663 17611 8355,'-7'-5'-37,"2"-2"317,5-5 1,5 5-1,4 2 4,2 4 0,7-3 0,2 0 0,5 1 0,4 2 0,4 1 1,3 0-518,1 0 0,0 1 24,1 3 0,-3-1 0,0 4 0,-3 0 0,-2-2 0,-3 1 0,0-3 0,-4-1-295,-2 2 1,-3-2 0,-7 3 407,-3 1 0,2-3 0,-6 5 349,-2 2 0,-6-4 0,-3 3 0,-1-1-7,0-1 1,1 4 0,-3-3 0,2 3-34,-2 2 0,1-1 0,-1 2 0,3 1-45,2 1 1,-4 5-1,5-3 1,2 0 19,0 0 1,2-2-1,2-3 1,2-2-209,4-3 1,8-2-1,5-6 1,3 0-146,0 0 0,3-6 0,0-4 0,1-3-53,-5-4 0,-1 1 1,-8 3-1,-4 1 87,-4-1 1,-1-3 0,-5-1 0,0 1 42,0-2 1,-6 4 0,-4-2 0,-3 2 0,-5 1-226,-2 1 1,1 5 0,-3 3-19,1 3 0,1 2 0,-4 3 0,4 4 98,3 3 1,-2 7-1,0 2 1</inkml:trace>
  <inkml:trace contextRef="#ctx0" brushRef="#br1" timeOffset="297587">5569 17276 8355,'-16'-23'132,"4"2"0,5 5 0,6 3 0,5 5 0,4 7 0,3 8 1,2 9-1,-1 8 0,0 5 0,-1 4 0,-2 4 132,-5 4 1,-3-2-1,-1 2 1,0-2-415,0-2 0,0 4 0,-1-1 0,-2-3-113,-1-2 0,0-8 1,4 1-1,0-5-593,0-2 0,0-6 413,0 2 1,-6-3 0,-1-2 0</inkml:trace>
  <inkml:trace contextRef="#ctx0" brushRef="#br1" timeOffset="297588">5420 17624 8355,'0'-13'202,"7"5"0,5 1-339,7 2 0,5-4 0,2 4 1,2-1-1,2-1 103,2 1 1,5 3 0,4-3-188,-1 1 0,4 3 0,2-2 0,1 2 0,-2-1 0,-5-1 0,-4 1 0,-6 2 102,-4 1 1,2 5 0,-9 2 0</inkml:trace>
  <inkml:trace contextRef="#ctx0" brushRef="#br1" timeOffset="297589">6090 17549 8355,'-6'7'1,"3"-1"1,-5-6 267,-2 0 0,-1 0 0,-1 0 418,0 0 1,3-4-383,1-1 1,4 1 0,-4 4-153,-2 0 1,3 2 0,-1 2 0,0 4-175,1 3 1,-4 2-1,4 0-145,0 4 0,-3-2 0,6 4 0,1-1 0,2-3 0,1-1-358,0-1 1,1-1 353,3 0 0,3-5 0,6-3 1,1-2-37,2-2 0,-2-6 0,2-3 0,-2-5 0,-1-3 19,-1 2 1,0-3 0,-1 2 262,-2 1 0,0-3 0,-5 1 617,-1 2 1,-1 1 500,-2 2-936,0 5 1,4 7-1,0 8-227,-1 3 0,-1 3 0,2 1 0,5 3 1,2 0-1,1 0-238,1-3 1,0-1 0,3-3 122,0-3 0,5 2 0,-3-6 0,1-1-101,3-2 1,-3-7 0,2-2 0,0-4 44,-2-5 1,4-3 0,-3-8-1,-1-1 44,-3 1 0,-2-3 0,-1-2 0,-1-3-92,0-1 1,-5 2 0,-3-1 0,-2-1 194,-2 3 1,-2-3 0,-2 6 0,-4 2-17,-3 4 0,-3 10 0,-1 3 424,-1 6 0,-1 8 1,6 5-1,3 8-179,4 7 0,2 1 1,2 10-1,0 2-168,0 1 0,6 1 0,2 0 0,3 0-260,1 1 0,1-5 1,1-2-1,1 0-183,1-4 1,5 3-1,-5-1 1,0-2-369,-3-5 1,5 1-1,2-4 1</inkml:trace>
  <inkml:trace contextRef="#ctx0" brushRef="#br1" timeOffset="298058">7888 17723 8355,'-11'1'-32,"3"3"0,1-1 0,4 5 419,-1 2 0,-4-3 2702,3 1-2726,1-5 1,4-3 0,0-8 0,2-5-189,2-3 1,1-3 0,5-8 0,-2 0-115,2-2 0,1-10 0,0 2 1,-1-3-161,-2-3 0,-4-1 1,3-7-142,-2-2 0,0-4 0,-4-4 0,2 4 1,1 4-85,-1 6 0,-2 6 0,-1 8 0,0 5-103,0 6 1,0 13 32,0 13 1,0 14-1,0 15 1,0 4-404,0 4 1,0 3 0,0 6 500,0 0 0,0-1 0,0 1 0</inkml:trace>
  <inkml:trace contextRef="#ctx0" brushRef="#br1" timeOffset="298379">7702 17016 9680,'-7'-12'0,"4"1"0,5 1 0,3 3 0,3 0 0,5 2 0,3-2 0,4-2 0,2-3 0,1-4 613,2-4 1,0 4-688,-1-5 1,-4 6 0,-2-3 0,-3 1 0,-1 1-123,-3 1 1,-7 5-1,0 2 12,-3-2 163,-1 5 1,2 5 0,0 9-1,4 5-54,1 3 0,1 6 0,5 2 1,-1 7-285,0 3 1,5 3-1,-1-1 1,0 0-198,-3 0 1,5 0 0,2 1 0</inkml:trace>
  <inkml:trace contextRef="#ctx0" brushRef="#br1" timeOffset="298661">8347 17624 8355,'0'-9'390,"0"1"1,4 4-1,1-3 1,2 2 0,3 2 104,1 2 0,3-1 1,1-1-1,3-1-407,1 1 1,6 2 0,4 1-1,-2 0 633,0 0-2629,3 0 1,7 6-1,7 1 1</inkml:trace>
  <inkml:trace contextRef="#ctx0" brushRef="#br1" timeOffset="299380">9153 17438 8355,'-1'-20'336,"-2"4"1,-1 5 96,1 7 0,2 5 0,1 13 0,0 2 0,0 5 1,0 3-445,0 0 1,0 1 0,0 0 0,0-2-141,0-2 0,1 1 0,2-5 0,2-2-66,2-1 1,1-8 0,5-1-128,-1-4 1,1-1-1,-1 0 1,-1-1 0,-1-4-229,-2-3 0,-1-3 513,1-1 1,2 3 0,-6 1 36,-1-1 1,-1-1-1,1 0 63,1 2 212,0 5 1,-2-2 0,0 6 0,4 2-117,1 1 1,-3 6 0,4-3-1,2 1 1,2-1-48,5-2 0,1-1 1,4-4-90,-1 0 0,-2 0 1,1 0-1,-3 0-20,-3 0 1,-2 0 0,-1-1 0,-3-3-23,-3-4 1,-4-3 0,-1-3 0,0-1 198,0-2 1,0-4-1,0 3-152,0-1 0,-6 4 0,0-2 1,-3 4-1,1 0-249,-2 1 1,-1 5 0,-1 3-23,0 2 1,1 8 0,2 2 0,4 3-238,-1 2 1,5 5-1,-5 1 1</inkml:trace>
  <inkml:trace contextRef="#ctx0" brushRef="#br1" timeOffset="299664">9897 17016 9549,'-12'-23'0,"1"2"0,2 4 0,7 5 0,4 4 0,7 6 0,0 8 584,0 6 1,2 9-1,-5 0-523,1 2 1,3 7 0,-6 3 0,-1 3 0,-2 1 0,-1 2-1,-1 1 1,-2 0-87,-1-4 1,-4 4-1,4-6 1,1-2-170,1-5 0,2 1 1,0-9-1,0 1-1488,0-4 0,0-2 1225,0-2 1,0-5 0,0-1 0</inkml:trace>
  <inkml:trace contextRef="#ctx0" brushRef="#br1" timeOffset="299864">9674 17438 8355,'0'-13'124,"5"1"1,4-1-1,7 1 1,6 0-1,4-2 1,5-1-1,0-3 1,4 0-1,2 0 1,4 3-1,3 1 1,1 2 0,-4 1-1185,-2 2 0,-2-2 0,0 4 0</inkml:trace>
  <inkml:trace contextRef="#ctx0" brushRef="#br1" timeOffset="301150">11026 17103 8355,'-13'0'184,"2"-6"269,3-2 0,-2 1-307,6-1 0,1 7 1,8-1-1,4 6 0,5 5 1,4 3-1,0 3 1,1 2-1,0-1 0,3 2 1,3 0-1,3 1 0,2-1 1,2 0-1,1-3 1,0-2-1081,0-5 772,6 3 1,-5-10 0,2 3 0,-3-2 0,-4-2 0,-1 0 126,-5 0 1,-7 0 0,0 1-1,-7 3 1,-6 5 0,-6 2 0,-6 1-1,-8 2 1,-6 2 0,-6 5 1048,-3 2-830,-7 8 0,1-5 1,-5 4-1,2-1-35,-1 0 1,1 6-1,4-4 1,1 2-1,3-1 1,4-2-401,3-2 1,11-3-2176,2-5 1543,9-2 1,4 0-1,7 2 1</inkml:trace>
  <inkml:trace contextRef="#ctx0" brushRef="#br1" timeOffset="302378">11286 17946 8338,'-5'-12'1537,"5"-1"-1382,0-5 1,15 3-1,-1-5 1,5-4 0,6-2-1,5-4 1,4-2-1,6-2 1,0-1 0,2 1-1,-5 3 1,0 5-1,-4 7 1,-3 4-1736,-6 2 0,-5 1 0,-6 0 1</inkml:trace>
  <inkml:trace contextRef="#ctx0" brushRef="#br1" timeOffset="303176">12911 17041 8355,'0'-28'0,"0"3"170,0-2 1,0 17 0,0 2 0,0 8 0,0 11 0,0 6 0,1 5 0,2 2 0,1 5 0,-1 4 0,-2 5 0,-1 3 0,0 3 68,0 0 0,0 4-414,0-2 0,0-3 1,0-3-1,0-6 1,0-5-1,0-3 0,0-2 1,0-4-1,2-5 1,0-4-1,4-4-2865,1-1 2950,1-2 0,4-4 0,1 0 0</inkml:trace>
  <inkml:trace contextRef="#ctx0" brushRef="#br1" timeOffset="304649">12799 17425 8355,'0'-12'-70,"6"5"1,6-3 0,9 5-54,2-2 0,2-1 1,1-3-1,3 1 1,4 2 247,3-2 0,7 3 1,1 0-138,0 2 1,1-3 0,-6 3 0,-5 3 0,-2 0 0,-6 2 0,-4 2 0,-6 2 0,-7 4 12,-5 3 1,-2 1 0,-4 1 261,-2-1 1,-3 5-1,-5 1 1,0 0-19,-1 0 0,2-1 1,1-1-1,4 0 0,0-1-33,3-1 1,2-1-1,2-2-182,3-3 0,3-3 1,6-5-1,0 0-173,4 0 1,-2-1-1,4-3 1,-1-4 0,-2-3-298,-3-2 0,-2-1 1,-2-1 326,-5-1 1,1-1-1,-1 3 1,-1-1 0,-3-1-28,-4 0 1,1 3-1,-5 0 35,-2 1 0,-5 1 0,-1 3 1,-1 3 55,-1 4 1,0 1-1,-2 1 1,3 2 0,2 3 21,-2 1 1,8 0 0,-2 2-9,4-1 1,4-1-77,7 2 1,7-4-1,6-5 65,-2 0 0,3-10 0,0-3 0,0-4 55,0-1 0,2-8 0,-3 0 0,-2-3 0,0-3 200,2 1 1,-8-1-127,4-1 0,-2-7 0,4 1 1,3-4-1,0-2 47,0 1 1,2-4 0,-3 5 0,-2 3 0,-3 8 500,-3 9 0,0 5-412,-5 6 1,1 10-1,-5 9 1,0 10-6,0 7 0,0 14 0,0 0 0,-2 4 0,-1 3 242,-1 3 0,0-4 1,4 9-392,0-1 0,0 0 1,2-2-1,0 0 0,4-3-293,1-6 0,0-1 1,2-11-283,0-2 0,-1-2 0,3-4 1,-3-5-1,-4-2-834,-2-1 0,-2-5 1018,0 0 1,0-5 0,0 2 0</inkml:trace>
  <inkml:trace contextRef="#ctx0" brushRef="#br1" timeOffset="304650">13531 17239 8355,'0'-12'200,"5"4"0,5 1 1,4 0-1,4 1 0,1-1-357,3 1 0,3 3 272,4-1 0,-2 2 0,7 2-1039,0 0 241,-4 6 1,6-5 0,-4 5 0</inkml:trace>
  <inkml:trace contextRef="#ctx0" brushRef="#br1" timeOffset="304651">14114 17301 8355,'-13'-7'489,"1"-2"0,0 3 595,-1-1 1,1 5-876,-1-3 1,2 10 0,3 4 0,3 5-1,-1 4 1,-1 0-622,0 0 0,-4 2 0,4-2 0,-1 0 0,1 2 11,2-1 1,1-4 130,4 2 1,1-5 0,3-4 120,4-4 0,5-4 1,2-4-1,2-4 1,-1-4-17,2-5 0,0 2 1,3-6 80,-5-1 0,-2 4 0,-3 0 1,-1 3 9,-2 3 0,-5-3 1,1 6-1,-3-2 189,-1-1-80,-5 5 0,-1 3 1,-2 8 401,4 4 1,2 5 0,2 2-232,0 1 1,0 6 0,0-2 0,2 0-190,2 1 1,3-4 0,6 2 0,3-3 0,2-3-85,1-4 1,-3-6-1,5 1 68,1-2 1,0-8 0,0-2-1,-1-4 1,1-5 11,1-4 0,-2-3 0,-2-5 58,-1-4 1,-1-3 0,-5 0-84,1 3 1,-1-7-1,-1 3 1,-3-2-1,-4 2 1,-2 1-107,-2-1 0,0 2 1,-2-5 39,-2 6 1,-1 5 0,-5 10 0,2 5 179,-2 4 1,-1 9 0,0 2-1,1 10 1,4 10 196,0 7 1,2 5 0,4 7-266,0 1 0,0 10 0,1 0 1,2 3-1,3 2-535,0 1 1,3-5 0,3 2 169,1-3 0,3-11-342,1-3 0,5-8 0,-3 1 1</inkml:trace>
  <inkml:trace contextRef="#ctx0" brushRef="#br1" timeOffset="305067">15801 16954 8355,'0'-40'0,"0"6"0,0 6 260,0 6 1,1 11-1,2 5 1,1 11 167,-1 10 1,-2 7 0,0 5 0,2 4-272,1 2 0,0 7 0,-2-4 0,1 3 1,1 3 131,-2 1 0,0-1-653,-2 4 1,0-4 0,0-4 0,0-2 0,0-3-389,0-4 0,0-3 0,0-3 0,0-2 272,0-5 1,0 4-1,0-1 1</inkml:trace>
  <inkml:trace contextRef="#ctx0" brushRef="#br1" timeOffset="305452">15590 17400 8355,'8'2'275,"0"2"0,1 3 0,3 7 0,-1 1 0,-1 3 0,-2 1 0,2 2 247,1-2 1,1 4-259,0-2 0,2 3 1,1-1-1,2-2-99,-2-5 1,4-3 0,2-5 0,2-4 0,2-3 0,0-2 0,-2-3 0,-1-6-142,-1-5 1,-2-3 0,2-4 0,-4 3-1,-4-1-363,0 1 0,-2-1-144,-3-5 1,3 4 0,-3 0-1,3-1 1,2 0-91,-1 2 1,1-2 0,-1 5-251,0 2 0,6 1 0,2 2 1</inkml:trace>
  <inkml:trace contextRef="#ctx0" brushRef="#br1" timeOffset="305631">16421 17252 8948,'5'-13'0,"3"1"0,4 1 0,1 1 0,4 3 0,3 0 0,3 2 0,0-1 0,0 4 0,4 0-804,-1 2 1,5 0-1,1 0 1</inkml:trace>
  <inkml:trace contextRef="#ctx0" brushRef="#br1" timeOffset="306303">17165 17152 8355,'0'-24'0,"0"-1"514,0 0 103,0 11 0,0-2-41,0 7-527,0 4 0,0 5 0,0 10 1,0 5-1,0 5-30,0 4 1,1 1-1,2-1 1,1 1 0,-1 0-140,-2 0 1,3 0-1,1-2-61,-3-2 0,4-3 0,-1-7 1,1-2 44,-1 0 0,5-7 0,-2 3 1,2-5-1,0-5 0,-2-2-184,1 1 168,2-5 0,2 4 0,-2-6 0,-1 1-12,-2-1 0,-1 1 0,2 1 149,0 3 86,-7-3 0,8 11 0,-4-2 15,0 5 0,1 7 0,3-3 0,-2 1 0,2-1-76,1-2 1,5 4 0,2-5 51,2-2 1,-4 0 0,3-2-1,-1-2 37,-2-2 0,-3-3 0,0-5 0,-2 0 0,-2-2 140,0-3 0,-7 2-172,3-5 1,-4 3 0,-1-2 0,-1-1 0,-2 2-96,-1 1 0,-5-4 1,4 4-1,-2 2 0,-1 1-444,1 2 0,-4 5 0,3 3-307,-3 3 1,2 1-304,1 0 1082,5 5 0,-8 2 0,4 5 0</inkml:trace>
  <inkml:trace contextRef="#ctx0" brushRef="#br1" timeOffset="306783">17847 16743 8355,'-12'-12'307,"-1"1"0,2 1 0,3 5 400,4 3 0,2 5-536,2 9 1,0 6 0,0 4 0,2 5 27,2 1 1,-1 11-1,4-2 1,-1 2 0,0 1-270,-1 1 0,1-2 1,-3 2-341,1-2 1,1-4 0,-2 0 0,1-5-433,-1-4 1,3 1 0,-2-11 273,-2-1 0,0-1 0,-2-2 1</inkml:trace>
  <inkml:trace contextRef="#ctx0" brushRef="#br1" timeOffset="306784">17711 17053 8355,'5'-7'240,"3"-2"1,9 3-1,4-1 1,2-1-1,2 0-542,0-1-285,10 1 0,-6 1 0,7 3 147,-4 3 0,2 1 0,-2 0 0</inkml:trace>
  <inkml:trace contextRef="#ctx0" brushRef="#br1" timeOffset="306974">18380 17512 9659,'-7'10'0,"3"2"0,3 3 0,1 3 0,0 3 0,-2 4 0,-2 4 0,-4 2 0,-2 2-982,2 0 1,-8 1 0,2 3 0</inkml:trace>
  <inkml:trace contextRef="#ctx0" brushRef="#br1" timeOffset="307569">19236 17227 8355,'7'-32'18,"-3"3"0,-3 9 0,-1 3 0,2 5 689,2 3 0,-3 5-483,3 8 0,-4 9 1,-2 7-1,-2 5 0,1 4-34,1 4 1,2 9-1,0 3 1,0 3 0,0 2 22,0 0 0,6-2 0,1-1-496,0-2 1,2-5 0,-3 1-1,-1-3-384,1-5 1,-2-3 0,-4-7 0,0-2-526,0-4 1,-1-9 1030,-3-4 1,1-8-1,-5-6 1,-2-5 160,-1-6 0,-2-8 0,2-4 0,2-4 0,2-3 0,1-1 0,1-6 0,2 0 47,-1-5 0,0-5 1,4-5-1,0 2 236,0 2 0,5 0 1,4 8-1,3 8 1,5 6 550,3 7 1,4 8 0,0 6-433,1 5 0,0 5 0,0 6 0,-2 3 0,-2 6-290,-5 5 0,-3-1 0,-3 4-302,-2 0 0,-5-3 0,1 4 0,-3 0-139,-1 1 0,-5-4 0,-4 4 0,-2-2 0,-3-2-400,-2 2 1,1-4 0,-4 2-32,1-2 483,1-2 1,-1 1-1,-1-1 1</inkml:trace>
  <inkml:trace contextRef="#ctx0" brushRef="#br1" timeOffset="308854">19707 17053 8355,'-12'-7'681,"9"3"1,5 10 0,3 5-551,5 4 1,1 6 0,1-4 0,2 3 0,1 2 0,2 1 0,-1 1-225,2-4 0,-4 2 0,2-5 0,-2-2 0,-3-1-352,-3-2 0,-1-3 242,-3-1 0,-4-5 1,2-1-1,-6-4 98,-3-7 0,-1-2 1,-6-3-1,-1-1 0,-1-3-50,5-1 0,0-6 0,7-4 77,2 2 0,0 1 1,4 2-1,2 4-296,4 3 0,4 3 0,5 3 123,4 3 1,2-3 0,2 4 0</inkml:trace>
  <inkml:trace contextRef="#ctx0" brushRef="#br1" timeOffset="308855">20129 17289 8355,'-17'0'1072,"1"0"0,1-2-867,7-2 1,3-3-1,10-4 1,3 2 23,3 1 0,7-1-459,2-3 1,2-5 0,0 1 0,-2 1 0,-1-1-1,-1 1 1,-1-1 0,-5 1 0,-4-1-201,-2 0 1,-2 2 0,-6-2-1,0 2 386,-2 1 1,-7 5-1,0 1 1,-5 2-1,1 2 441,1 2 0,2 1 0,0 1-216,-1 3 1,5 4 0,1 9-1,2 2-107,2 1 1,3 3-1,4-2 1,4 2 0,3 2-459,2 0 0,5-2 0,2-2-138,4-5 0,2-2 0,3-3-107,4-3 0,3-2 539,1-6 0,6-6 0,1-1 0</inkml:trace>
  <inkml:trace contextRef="#ctx0" brushRef="#br1" timeOffset="308856">20737 17028 8355,'-13'-6'192,"5"-4"0,0 4 0,-2 1 0,-1-1 173,-1 4 1,-1-4 0,1 2-117,0 1 0,-1 6 0,1 2 0,-1 2 0,1 4-122,-1 5 1,2-1-1,2 4-224,1-1 1,1 3 0,-2-4 0,5 1 57,3 0 1,1-1 0,1-5 0,3 1 0,5-2-135,2-3 1,1-3-1,0-5-124,1 0 1,-1-1 0,1-3 0,-2-4 135,-3-3 0,3-2 1,-3-1-1,3-2 58,2-5 0,-5-2 1,0-2-1,1 0-35,-3 0 0,4-5 1,-6-3-1,0-3 1,0-2-159,1-4 1,-1 2 260,-4-5 0,4 1 0,0 0 0,-1 6 0,-2 8 308,-1 4 1,-5 12 0,-4 6 0,-2 8 15,-1 8 1,4 11 0,-1 15-150,0 1 0,3 4 1,2 1-1,3 1 0,1 1-103,0 0 1,1-4 0,3 0-122,4-3 0,4-4 0,0 4 0,2-4-122,2 0 0,-1-2 0,6-6 0,0-4 1,-2-5 61,-2-4 1,0-7-1,0 1 30,-2-3 1,-1-6 0,-2-4 115,1-2 0,-2-3 1,-2-1-1,0-3 1,-1 0-1,0-1-108,0 0 0,-5 4 0,1-2 431,-2 3-85,-2 2 0,0 7 0,0 5 0,0 8-48,0 7 1,0 0-1,0 6-131,0 1 0,0 1 0,1 2 1,2 0-176,1 0 0,7-2 0,0-1 0,6-4 0,3-3-238,6-4 0,1-7 0,4 0-868,0-2 988,-2-2 1,-5-6 0,1-1 0</inkml:trace>
  <inkml:trace contextRef="#ctx0" brushRef="#br1" timeOffset="309621">21134 16718 8355,'-17'-5'-907,"9"5"0,4 5 705,12 8 0,6 5 0,5 1 1</inkml:trace>
  <inkml:trace contextRef="#ctx0" brushRef="#br1" timeOffset="309622">21456 17016 8355,'0'-25'182,"0"6"0,0 2-44,0 4 1,-5 6 146,-4 3 1,-2 4-1,-1 4 1,-1 4-1,1 3-128,0 1 0,-1 5 1,1 1-1,1 3 0,1 3-108,2 4 1,5 2 0,-1-2-208,3 1 0,1 0 0,1-6 0,5-2-286,6-5 1,2-2 0,6-3 0,2-3 101,2-4 0,5-4 1,1-4-1,0-4-71,1-3 0,-2-7 1,-5-3-1,0-2 362,-3-2 1,2-11 0,-4-2 0</inkml:trace>
  <inkml:trace contextRef="#ctx0" brushRef="#br1" timeOffset="309623">21754 16706 8355,'0'-36'-1044,"0"3"1153,0 3 1,0 6 433,0 4 0,-4 10 0,-1 13 0,3 11-58,0 8 1,4 1-1,0 10-345,3 2 1,0 4 0,-2 4 0,1 1-70,-1 3 0,-2 1 1,-1 2-1,0-2 1,0-1-1,0-3-84,0-1 1,0-2-381,0-4 0,0-6 1,0-5-875,0-4 1,1-7 596,4 2 0,-4-9 0,5-3 1</inkml:trace>
  <inkml:trace contextRef="#ctx0" brushRef="#br1" timeOffset="309624">21654 17004 8355,'-6'-13'633,"6"5"1,9 0-1,6-2 1,7-1-857,6-1 1,-2 3-777,3 1 1,4 5 319,4-1 1,1-3 0,4 0 0</inkml:trace>
  <inkml:trace contextRef="#ctx0" brushRef="#br1" timeOffset="310081">22920 17500 8355,'-7'1'831,"3"3"1,6 3-308,2 6 1,2-7-310,-2-1 0,-3-5 0,4-6 0,-4-5 0,-1-6 0,0-2 0,0-3-72,0-1 0,0-8 1,-1-2-1,-2-4-291,-1-4 1,0 1 0,4-8 0,0-5-277,0-3 0,0-9 0,1 4 0,2-2 0,2 1-387,2 3 0,-3 12 0,3 3 71,-1 8 1,-1 8 561,-1 12 0,-2 16 0,2 18 0,-3 6 158,-1 5 1,0 17-1,0-1 1</inkml:trace>
  <inkml:trace contextRef="#ctx0" brushRef="#br1" timeOffset="310409">22808 16768 9142,'-7'-3'0,"4"2"467,6 2 1,3 1-447,2-7 1,3-1 0,-3-7 0,2-1 0,-1-2 32,0-5 0,-5-2 0,3-2 1,0-1-1,-2-2-188,1-1 1,-1-4 0,-2 3 134,1-2 0,4 6 0,-2 0 0,-1 5 53,1 3 1,3 7 0,0 8-1,2 8-63,1 7 1,2 11 0,1 10-405,2 3 0,6 7 1,3 3-409,10 2 1,1-4-1,6-1 1</inkml:trace>
  <inkml:trace contextRef="#ctx0" brushRef="#br1" timeOffset="310971">23701 17475 8355,'-6'-11'256,"-1"1"77,1 2 0,0 7 1,5 2-1,-2 10 0,-3 8 1,1 5-624,-1 1 0,-2 3 0,3 1 1,-1-1-641,1-2 1,-5 4-1,3 2 1</inkml:trace>
  <inkml:trace contextRef="#ctx0" brushRef="#br1" timeOffset="311364">24073 17227 9006,'-6'-8'0,"0"-1"0,-1 0 25,3-2 1,8 4-1,4 1 1,3 2-1,1-1 1,1-2-1,-1-3 1,1-1-1,-1-1-313,0-1 0,-3 5 0,-2 0 245,-2-2 1,-1-1 0,-4-1 34,0-1 1,-1 5 0,-3 1 0,-5 2 50,-2 2 0,-1 3 0,0 3 49,-1 1 0,-1 7 0,-1 1 1,0 6-39,4 1 0,-1 9 0,5-3 0,0 2-153,3 4 0,2-5 0,5 1 1,4-5-139,5-5 1,5-3 0,-1-3 0,5-3 0,4-4-105,4-3 0,-3-2 0,4-3 192,1-4 0,0-9 0,7-2 0</inkml:trace>
  <inkml:trace contextRef="#ctx0" brushRef="#br1" timeOffset="312468">24482 17016 8355,'-12'0'38,"4"0"1,-1-1 526,0-3-353,3 2 0,-4-2-14,6 8 1,0 3-1,4 5 134,0 1 0,0-1-236,0 1 0,0-5 0,2-1 0,2-2-126,4-2 0,3 4 0,1 0 0,1 1 0,-1 0-132,1 2 0,-5 0 0,-1-1-420,-2 0 0,4-5-1391,-5 4 1583,5 0 1,-2-1 0,6-1 0</inkml:trace>
  <inkml:trace contextRef="#ctx0" brushRef="#br1" timeOffset="312469">24457 16681 8355,'-12'-19'324,"5"6"1,3 15 0,7 10 0,2 8 0,1 3 0,-1 3-128,-2 3 1,-2 4 0,-1 6-149,0-2 0,0 6 0,0-9 0,0 1-256,0 0 0,2 3 0,1 2 0,1 0 0,0-3 0,0-4 0,1-3-771,2-2 1,2-2-1,3-1 1</inkml:trace>
  <inkml:trace contextRef="#ctx0" brushRef="#br1" timeOffset="312470">24681 17152 8355,'0'-19'287,"0"3"0,0 2 300,0 1-706,0 7 1,-2-4 109,-2 6 1,-3 0 0,-4 5-1,2 2 1,2 2 0,1 2 10,3 3 1,2 1 0,1 3 0,1 1-124,4 1 1,1 1 0,7-3 0,-1 1 44,1 1 0,-1 1 0,0-5 0,1 1 105,-1-1 0,-3 0 0,-3 1 0,0-1 0,-3 1 0,-2-1 0,-2-1-135,-3-3 1,-1 2-1,-6-6 1,-2 0-38,-1 2 0,0-5 0,2 3 81,-1-2 1,2-4 0,3-2-34,4-4 0,9-3 1,6 0 122,5 3 1,4-3 0,-2 2-67,1-2 0,-2-3 0,2-1 0,1-1 0,-3-1 1,3 1 137,-1-1 1,-4-3 0,0 2 84,-5-2 0,0 5 0,-6-1-82,-1 2 0,-3 3 1,-5 3-1,-3 3 0,-4 4-36,-5 1 0,2 0 1,-4 1 62,1 4 0,1 1 0,5 7 0,1 1-86,3 2 1,-2 3-1,6 6 1,2 0-1,5 0-248,5 0 0,6-1 0,4 1-41,3 0 0,11-1 1,-4-4-365,7-3 0,2 2 0,0 0 1</inkml:trace>
  <inkml:trace contextRef="#ctx0" brushRef="#br1" timeOffset="313075">22213 18095 8355,'-16'-18'132,"4"6"0,8 6 0,1 12 0,5 6 0,2 7 0,-2 8 0,1 4 0,0 8 0,1 2-369,-1 2 1,-2-2-1,-1-4 1,0 1-1,0-2-285,0-3-452,0-3 691,0-5 1,6 0-1,1-1 1</inkml:trace>
  <inkml:trace contextRef="#ctx0" brushRef="#br1" timeOffset="313422">22101 18554 8355,'-19'0'650,"2"1"-811,9 3 0,2 3 1,6 6-1,2-1 0,1 1 301,1-1 0,5 2 1,-2 1-24,0 1 1,8 5 0,-2-4 0,0-2 10,1-1 1,3-8 0,1-1 0,1-4 0,3-1 54,1 0 1,-3-10-246,-4-2 1,-1-3-1,-1 2 1,0 0-1,-3-3-306,0 0 1,-5-5-1,-1 5 1,-1 0-1,0 3-1315,-1 0 1547,4 1 1,5 0 0,8-1 0</inkml:trace>
  <inkml:trace contextRef="#ctx0" brushRef="#br1" timeOffset="313549">22907 18604 8355,'-7'-6'-874,"-4"-1"0,4-5 1</inkml:trace>
  <inkml:trace contextRef="#ctx0" brushRef="#br1" timeOffset="321560">1364 13171 8355,'-4'-8'-1117,"1"1"231,5 2 941,3-5 1,8 9 0,0-4 0,4 3-1,4-2 1,5-6 0,6-4 0,6-4-1,5-1 1,4-4 0,1-4 0,3-2-1,1 2 1,2 1 0,0 2 0,-1 4-1,0 3 1,-5 3-462,-5 2 1,-5-6 0,0-1 0</inkml:trace>
  <inkml:trace contextRef="#ctx0" brushRef="#br1" timeOffset="321873">2121 12626 8355,'-7'-13'-251,"3"6"1,8 5 0,4 3 0,3 4 345,2 2-134,-1 2 1,5 3 0,0 2 0,3 1-46,2 1 0,1 2 0,2-1 1,-2 4-1,-3 2 0,-6 5-429,-5 5 376,-6 0 1,-14 20-1,-10-2 1</inkml:trace>
  <inkml:trace contextRef="#ctx0" brushRef="#br1" timeOffset="1.27506E6">19831 7578 8355,'0'-13'16,"0"1"0,2 1 0,2 3 0,3 5 0,0 6 0,-2 5 0,-1 4 0,0 5 0,-1 5 1,-1 6-1,-2 5 0,0 4 0,0 4 0,0 5 0,0 2 0,0 1 0,0 0 0,0-2 0,0-2-36,0 2 0,0-4 0,1-3-310,3-6 1,-3-1 0,4-7-1,-4-4-356,-1-2 1,0-8 640,0-4 1,0-5 0,0 3 0</inkml:trace>
  <inkml:trace contextRef="#ctx0" brushRef="#br1" timeOffset="1.27534E6">19819 7714 8355,'0'-23'0,"0"2"0,0 5 628,0 2-545,0 7 1,1 1 0,5 6-1,5 0-123,4 0 1,3 2 21,-2 2 0,4-1 0,3 5 0,-1 2 0,-2 1 1,-3 1-262,-1 0 0,-4 2-14,-4 3 0,2-2 0,-6 4-19,-1-1 0,-3-1 0,-3-5 0,-2 0 0,-2 1 212,-3-1 0,-7 1 0,-2-1 0</inkml:trace>
  <inkml:trace contextRef="#ctx0" brushRef="#br1" timeOffset="1.27568E6">20228 7640 8022,'-5'12'0,"3"1"0,5-1 0,1 0 0,0 1 0,2-1 0,1 1 0,1-1 0,0 0 0,1 1 0,-1-1 0,0 1 0,-1-1-931,-1 0 753,-2 1 0,-4-5 34,0 0 1,0-6 0,0-2 0,0-7-71,0-4 0,0-2 265,0 1 0,0-4 0,0-2 0,0 0 0,0-2 0,1 3 47,3-1 1,3 1-65,5 5 1,6-1 0,2 1 0,0 1 0,1 1 0,1 3-201,1 2 1,2-1 62,0 2 33,-6 3 1,5-5-1,-5 6 1</inkml:trace>
  <inkml:trace contextRef="#ctx0" brushRef="#br1" timeOffset="1.27669E6">20638 7789 8355,'-12'-9'0,"6"3"0,6 0 0,6 2 0,6-2 0,0-1 0,2-1 0,1 0 0,1-2 0,0-1 0,-1-1-166,1-1 0,-2 5 1,3 0-1,-5-2 7,-4-1 0,2 3 0,-6 0 0,-3-1 14,-3 3 1,-5 0 216,-6 6 1,1 0-1,-2 0 1,-1 1-1,-2 2 1,2 3 327,2 1 0,0 5-307,1 5 1,3-1 0,3-2-1,0 1 1,3 3 0,3 0 34,4 0 1,5-2-203,7-3 1,4-2 0,6-3 0,3-4 0,4-3-1,3-1-441,1 0 1,4-5 326,0-3 0,-1-7 1,-5-2-1,-3 2 76,-2 1 0,-1-2 0,-6-1 0,-2 2 1,-5 0-1,-3 0 0,-4-2 203,0 2-74,-7 1 1,4 2-1,-7 1 1,-4 1 167,-3 2 1,-7 5 0,-1-1 0,-1 2 0,0 2-1,0 2 418,-3 2 0,1 3-502,-2 5 1,-1 6-1,6 3 1,1 2 0,1 2-1,1-2 81,1-2 1,5 1-272,3-5 1,3 3 0,2-3 0,4-2 0,6-2-207,5-5 1,0-3 216,-3-5 0,3-4 1,1-1-1,-2-4 0,-1-3 1,-2-3-87,0 0 0,1-5 128,-1 0 0,-4-4 0,-1-1 1,-1 1-1,-2-3 0,0-1 45,0-6 0,2-1-12,-2-3 0,-3 1 0,3 1 0,-2 3 0,-2 4 1,0 3 256,0 1 1,-2 10-230,-2 3 1,2 8 0,-7 1-1,1 7 1,0 8 0,-1 8 201,0 3 1,2 2-186,-1 0 0,5 1 0,-1 2 0,2 0 0,2 1 0,0 0-158,0 0 0,6 4 2,2-4 1,3-1 0,2-6 0,-1-3 0,2-1-1,1-3-327,1-1 0,1-7 300,-5-3 0,5-3 1,-1-1-1,0 0 1,-4-1-1,-2-3 74,-2-4 1,-1-3 84,1-2 0,2 1 0,-6-1 1,-1 1 195,-2 0 1,-1-1 30,0 1 0,0 6-119,0 6 1,0 6-1,0 6 1,0 1-1,0-1 1,1 0 253,4 1-424,1-1 0,7 1 0,-1-2 1,1-2-1,-1-2-127,0-1 0,5-2 0,0-4 0,-2 0 0,-2 0-119,0 0 1,5-6 0,1-1 0</inkml:trace>
  <inkml:trace contextRef="#ctx0" brushRef="#br1" timeOffset="1.27669E6">21456 7417 8355,'-11'1'-1542,"3"3"1272,2-3 0,12 5 0,1-6 1</inkml:trace>
  <inkml:trace contextRef="#ctx0" brushRef="#br1" timeOffset="1.27731E6">21717 7553 8243,'-9'-11'0,"2"1"0,0 3 0,1 2 0,-4 4 0,0 3 0,1 7 0,2 3 0,0 5 0,1 2 0,1 2 0,1-1 294,-2 2 0,5 2-414,-3 0 1,6 0-1,4-3 1,2-6 0,5-4-1,3-4-446,3-2 0,2-1 337,4-4 1,0-7 0,-2-4 0,-1-5 144,-1-3 0,0-2 0,3-4 1</inkml:trace>
  <inkml:trace contextRef="#ctx0" brushRef="#br1" timeOffset="1.27731E6">21952 7181 8355,'-12'0'-357,"1"1"0,1 3 841,2 5 1,5 3-361,-1 5 0,3 2 1,1 6-1,0 0 0,0-1 1,0 1 5,0 0 0,5 4-164,3 0 1,2 4-1,0-3 1,-3 1 0,-1-1-1,0-1-691,-1 1 1,0-5 307,-5 0 1,0 0-1,0-6 171,0 0 1,-6-1-1,-1-6 1</inkml:trace>
  <inkml:trace contextRef="#ctx0" brushRef="#br1" timeOffset="1.27731E6">21890 7541 8355,'6'-13'-662,"6"-3"0,9-1 1,2 2 502,2 1 0,11 2 0,2-1 0</inkml:trace>
  <inkml:trace contextRef="#ctx0" brushRef="#br1" timeOffset="1.2776E6">22647 7801 8623,'-9'-4'0,"3"-2"0,0 0 0,3-4 0,2-1 0,-1-3 0,0-1 0,-2-3 0,1-1 0,1-3 0,2-2 0,0-2 0,0-3 312,0-4 1,0-1 0,0-1-354,0 2 0,5-4 0,-1-4 0,-2 1 0,1 1 0,0 3-281,1 3 0,0 4 153,-4 8 33,0 4 0,0 12 0,0 10 0,0 8 0,0 7 0,0 0 0,0 2-491,0 2 81,0-5 385,0 4 0,0-9 0,0 4 1</inkml:trace>
  <inkml:trace contextRef="#ctx0" brushRef="#br1" timeOffset="1.27786E6">22448 7367 8355,'0'-12'60,"0"3"1,0 1 0,0-2-1,0-1 1,2-1 0,2 0-1,3-1 1,2 1 0,1-1-1,1 0 1,0-3 0,3-1-1,1-1 1,0 0 0,-1 3-1,-2 1 1,1 3 105,-1 2-425,0-2 1,1 10 44,-1-3 1,1 4-1,-1 5 1,0 6 0,1 6-1,-1 2 1,1 5-239,-1 3 0,6-1 0,1 5 1</inkml:trace>
  <inkml:trace contextRef="#ctx0" brushRef="#br1" timeOffset="1.27891E6">23205 7516 8355,'-8'0'-603,"-1"0"139,0 0 0,2 0 513,-2 0 1,7 1-1,-2 3 1,2 5-1,2 2 1,0 1-1,0 2 1,2 1-1,2 2 1,4-2 0,2-2-1,-1 0 1,0-2-1,0-1-330,2-2 1,2-5 258,-1 1 0,-4-3 0,-1-2 0,0-3 1,-1-5-1,0-3 0,1-3 0,2-2 0,-1 2 1,-1 1-1,0 2 0,-2-1 126,1 1-1,-2 5 1,-4 3 0,1 8-53,3 4 1,-2 3 0,3 2 0,-1 1-46,0 2 1,6-2 0,-3 2-1,1-2 19,1-1 1,-1-5 0,4-1 0,1-2 73,-1-2 1,-4-2 0,1-1-71,0 0 1,2-5-1,0-3-25,-2-3 0,-4-2 0,-5 1 0,0-1-58,0 1 0,0-4 0,-1-2 1,-2 0-1,-3 0-151,0 3 1,1 5-252,-3 2 156,0 5 130,1-3 0,1 12 0,6 1 0</inkml:trace>
  <inkml:trace contextRef="#ctx0" brushRef="#br1" timeOffset="1.27917E6">23688 7640 8355,'-17'-7'-958,"3"-4"662,1 10 0,8-6 1,6 4-56,3-1 0,3 0 332,6 4 1,-1 0-1,0 0 1</inkml:trace>
  <inkml:trace contextRef="#ctx0" brushRef="#br1" timeOffset="1.27964E6">23937 7491 8355,'-5'-8'106,"1"-1"0,0 8 0,4 1 1,0 7-1,0 5 0,0 5 0,1 4 1,2 2-1,3 3 0,-1 3 1,2 4-1,0 2 0,1 1 0,1-2 1,-3 2-648,0-2 269,4-5 0,-8-3 0,7-6 0,-1-2-272,-1-3 1,0-3 0,-5-2 304,3-2 0,-1-5 0,-4 2 0</inkml:trace>
  <inkml:trace contextRef="#ctx0" brushRef="#br1" timeOffset="1.27964E6">23912 7565 8355,'0'-19'-172,"0"3"1,0 2-1,1 1 1,3 1 0,5 1 547,2 3 1,2-3 0,4 4 0,2 0-1,2 3-26,-1 2 0,-3 2 0,2 2-400,-1 2 0,-1 4 0,-6 9 1,-3 2-147,-4 0 1,-4 7 0,-4-3 0,-4-1-83,-3 1 1,-7-1 0,-3 0 0,-2-3-522,-2-1 0,4-3 546,1-6 1,-1 2-1,-4-4 1</inkml:trace>
  <inkml:trace contextRef="#ctx0" brushRef="#br1" timeOffset="1.28048E6">22920 8942 8355,'-5'-16'-99,"1"-1"0,0-4 0,4 5 0,0 1 1,2 1-1,2 3 0,3 1 0,1 3 1,0 2 167,2 2 0,-5 3 0,1 4 0,-2 4 0,0 3 0,-1 2 12,-2-1 1,-1 5 0,0 1-1,-1 0-28,-3 0 0,2 4 0,-2-3 0,3 0-100,1-2 0,0-3 1,0-2 3,0 0 0,5-5 0,4-3 1,2-2 2,1-2 1,0-2-1,1-2 1,1-4-12,2-3 0,-2-1 0,2-1-15,-2 1 0,-1 3 0,-1 3 41,0 0 0,1 2 0,-1 5 0,1 3 13,-1 5 0,-1-2 0,-1 1 17,-2 1 1,0 3-1,3 0 1,-1-1 142,-2-3 0,0 2-47,5-6 1,-1 0-71,1-4 1,-5-7 0,-1-4-113,-2-4 0,-1-7 0,-4 1 0,0-2-1,0-2 0,-4-1 1,-1-2-1,-1-1-158,1 2 0,-1 1 1,3 2 37,-1 4 1,0 2 58,4 5 0,-5 1 0,-2-1 1</inkml:trace>
  <inkml:trace contextRef="#ctx0" brushRef="#br1" timeOffset="1.28081E6">23589 8508 8002,'0'-12'-103,"0"-1"0,-1 6 255,-3 3 0,1 3 0,-4 2 0,0 3-41,0 5 0,5 2 1,-3 1-1,3 0-43,-2 1 1,2 3 0,-2 2 0,3 0-79,1 0 0,0 3 0,0-3 0,0 0-477,0 0 1,0-2 0,0-4 0,0 1-589,0-1 992,0-5 1,-6 4-1,-1-4 1</inkml:trace>
  <inkml:trace contextRef="#ctx0" brushRef="#br1" timeOffset="1.2812E6">23490 8483 8355,'-1'-7'-107,"-2"2"1,-3 1-105,0 0 0,3-2 406,-1 2 0,4 3-103,4-4 1,3 4 0,5 1-129,0 0 0,1 0 0,-1 0 0,1-1-50,-1-4 0,-4 3 0,1-7-76,0 0 1,1 2 0,-2-1 150,-4-2 1,-1 4 68,1 2 1,-2 4 0,2 4-73,-3 5 0,0 3 0,2 3 0,3 2-107,1-2 1,5 3-1,6-2-256,1 0 1,2 3 0,4 0 0</inkml:trace>
  <inkml:trace contextRef="#ctx0" brushRef="#br1" timeOffset="1.28155E6">22299 9463 8355,'-4'-17'305,"2"1"-102,3 1 0,10 5 0,10 3 0,3 2 65,5 2 1,4-3 0,9 2 0,6 0 8,8-1 1,5 2 0,14-4 0,6 0-131,7 0 0,10-2 0,-44 1 1,2-1-1,4-1 0,0-1-143,1 0 0,2-1 1,7-1-1,1 0 0,0-1 1,1 0-1,0 0 0,1-1 1,-2 2-1,0 0-151,-2 2 0,-1 0 0,-4 2 0,-1 2 0,-3 2 0,-1 1-94,-6 2 1,0 0-1,42 1 1,-24 2 0,-6 3-3368,-11 5 3608,-9 2 0,-9 4 0,-3 0 0,-1 0 0,3 4 0,3 3 0</inkml:trace>
  <inkml:trace contextRef="#ctx0" brushRef="#br1" timeOffset="1.28227E6">22436 9897 8355,'0'-12'0,"0"-1"-215,0 1 1,-4-1-1,0 1 1,1 0 0,1-1 508,2 1 0,2 1 1,1 4-178,1 7 0,4 10 0,-4 7 0,-1 1-217,-2 0 0,1 3 0,0-3 0,3 0-18,-3 0 0,1-2 0,0-3 1,1-1-7,-1 0 0,4 0 35,1-4 0,3-3 1,1-5 13,1 0 0,-5-4 0,-1-1 0,0-2 50,0-3 0,-5 3 108,2-1 0,-1 5-99,1-1 0,2 4 0,4 4 0,-2 3 43,1 0 0,-2 3 1,2-6-1,0 0-3,2 1 0,2-3 0,-1 2 0,0-3 44,1-1 0,-1-5-4,1-3 1,-2-4-1,-2 0 1,-2 0-37,-1-1 0,-2 1 0,-3-1 0,2 1-101,1 0 1,0-1 0,-4-1-1,0-1-125,0-1 1,0-1 0,-1 5-1,-2-1 111,-1 1 1,-6 4 0,2 1-1,-3 1-186,-1 4 0,3 0 271,1 2 1,5 0-1,-2 0 1</inkml:trace>
  <inkml:trace contextRef="#ctx0" brushRef="#br1" timeOffset="1.28256E6">23019 9550 8082,'0'-7'-63,"0"1"0,-2 6 139,-2 0 1,3 6-1,-3 2 1,2 3-121,2 2 1,0 0 0,2 4 0,0 2-125,3 1 1,-1 2 0,-4-5-1,0 3-197,0 2 0,0-4 0,0-2 217,0-2 1,5-2-1,2 1 1</inkml:trace>
  <inkml:trace contextRef="#ctx0" brushRef="#br1" timeOffset="1.28283E6">22907 9599 7855,'-7'-5'0,"4"-2"0,5-1 0,3 1 0,2 0 0,3 0 0,1-1 0,1 0 0,-1-1 0,-1 0-137,-2-2 1,1-2 0,3 2-1,-1 2 1,-1 0 0,-2 1-174,2 1 1,-4 2 160,3 5 0,-2 1 0,1 3 0,-3 4 127,1 3 0,1 7 0,5 2 0</inkml:trace>
  <inkml:trace contextRef="#ctx0" brushRef="#br1" timeOffset="1.2832E6">23403 9847 7292,'6'-6'-220,"3"1"1,5 4 588,3 1 1,3 0 0,-2 0-515,2 0 1,-5 0 0,3 0-305,0 0 0,1 6 0,6 0 1</inkml:trace>
  <inkml:trace contextRef="#ctx0" brushRef="#br1" timeOffset="1.28352E6">23440 9736 8355,'-12'0'-161,"5"0"1,2 1-1,5 3 1,0 5 495,0 2 0,4 2 0,1 3-360,2 0 1,-3 6 0,3-3 0,0 2 0,-1 0 0,0-1 0,0 1 0,0-2-1316,-4-1 977,5-1 0,-5 1 0,3 1 1</inkml:trace>
  <inkml:trace contextRef="#ctx0" brushRef="#br1" timeOffset="1.28404E6">23825 9736 8029,'-8'-11'0,"1"1"0,1 2 0,5 1 0,2 4 181,3 7 1,5 7-1,-4 5 1,1 1-1,-1 1-207,-2 0 1,2 3 0,1-3 0,-1 0-70,1 0 1,-1 0 0,-2-3 0,3 0-40,1-4 1,-3 1-1,4-5 68,2 0 1,-3-1 0,1-6 0,2 0-20,1 0 0,-3 0 9,0 0 0,-5-2 0,2 0-43,1-3 1,-3-3 78,5 4 1,-4 0 16,4 4 1,1 0 86,3 0 1,-4 0 0,0 0 0,2 0-45,1 0 0,2 0 0,-1-2 0,0 0-66,1-2 1,-1-6 0,-1 2 0,-1-2-10,-2 2 1,0-3 0,3 1 31,-2-5 0,-4-3 0,-5-3 0,0 5 23,0 2 0,-5 2 1,-4-1-1,-2 1-10,-1-1 1,0 1 0,-1 1 0,2 1-251,3 2 32,2 5 1,6-8-1,0 4 1</inkml:trace>
  <inkml:trace contextRef="#ctx0" brushRef="#br1" timeOffset="1.28452E6">24333 9339 8355,'0'-12'-363,"0"-1"1,0 8 571,0 5 0,0 5 0,2 8 0,1-1-194,1 0 1,0 2 0,-3 1-1,2 2-195,1-2 1,2 3 0,-4 0-1,2 0-164,-1 0 0,-1-2 0,-2-2-350,0 3 606,0-9 1,0 14-1,0-8 1</inkml:trace>
  <inkml:trace contextRef="#ctx0" brushRef="#br1" timeOffset="1.2848E6">24247 9562 8090,'-3'2'0,"4"0"0,5 4 0,3 1 0,2 1 0,2 0 0,-1 1 0,1-1 18,-1-1 1,0-2-1,1-5 1,-1 0 0,1 0-47,-1 0 0,-4 0 0,1-1-163,0-3 0,-2-2 0,0-3-92,-2 0 1,4 1 0,-4-3 0,1 1-381,-1 2 663,5 0 0,-9-5 0,5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9T18:47:49.106"/>
    </inkml:context>
    <inkml:brush xml:id="br0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1898 2431 9162,'-5'-17'0,"1"1"0,2 1 0,0 1 0,2 1 0,0 1 0,0 0 1241,0-1-1137,0 6 0,6 2 0,1 6 0,1 5 1,-1 6-1,-2 9 0,-1 5-21,2 3 1,-5 11 0,3 1-88,-2 6 0,-2 4 1,0 1-1,0 2-184,0-1 0,0 2 1,0-3-1,0-2 1,1-6-186,3-6 0,-1-3 0,4-10 0,0-2-632,0-2 0,-5-3 706,3-6 1,1 0-1,1 1 1</inkml:trace>
  <inkml:trace contextRef="#ctx0" brushRef="#br0" timeOffset="300">1600 2493 8355,'0'-26'335,"0"-3"0,1 8 0,5 0 1,5 6-1,7 4 0,4 2 1,5 2-1,4 1-349,3 3 0,3-2 1,6 1-1,4 0 0,2 0 1,0-1-1,-1 4 0,0 5 54,2 9 1,-7 4-1,-5 10 1,-5 2-426,-3 4 1,-6 8-1,-8 4 0,-3 2 289,-5-1 0,-4 6 0,-9-2 0,-6 1 41,-4 0 0,-7-3 1,1-3-1,-3-3 73,0-4 0,-1-5 1,0-2-1,2-5-141,2-7 0,-1-4 0,5-4-794,2-2 0,1-4 646,2-5 0,5-5 0,2-2 1</inkml:trace>
  <inkml:trace contextRef="#ctx0" brushRef="#br0" timeOffset="685">2394 3113 8355,'-13'0'726,"1"0"-866,-1 0 1,8-4 0,5 0 0,7 1-1,5 0 1,3 0 0,3-1 267,2 2 0,0-4 0,5 1 1,0-1-1,0-1-90,-1 0 1,0-1-1,-2-4 1,-3-1-70,-1 1 0,3-2 1,-5-1-1,-2-3 16,-4-1 1,-1 2 0,-4-2-1,-3 0-19,0-1 1,-2 5 0,-2-1 0,-2 2 49,-4 1 0,-3 1 1,-1 1-1,-1 1 256,1 2 0,-1 5-114,1-1 1,1 8 0,3 6 0,3 5-115,4 6 1,1-1 0,0 4 0,1 3 0,2 2-4,1 2 1,6-2 0,0-5 0,5 1-521,5 0 0,1-7 0,3-4 1,3-6-1063,3-3 1283,4 0 0,3-16 0,0-3 0</inkml:trace>
  <inkml:trace contextRef="#ctx0" brushRef="#br0" timeOffset="1224">3212 2332 8355,'-11'-13'2107,"3"6"-2199,-10 2 0,15 10 0,3 4 0,3 3 1,3 5-1,2 3 0,3 6 384,1 7 1,-4 3 0,-1 14 0,-1 5-260,-3 4 1,-2 14 0,-1 6 0,0 4-38,0-1 1,0 5 0,1-6-51,4-1 0,-3-8 1,7-2-1,0-11-23,2-6 1,2-15 0,0-4-1,3-8 1,1-7 6,3-7 1,-5-5 0,3-7-1,-2-1-133,1-3 1,-2-9-1,-5-9 1,-3-4 72,-2-3 1,-1-1 0,-4 1 0,0-3-69,0 1 0,-5-4 0,-4 5 1,-3-1 35,-4 1 1,-4 1-1,-3 6 1,1 1 114,1 1 1,2 6 0,-3 0 0,2 4 83,3 2 1,0 7 21,5-2 1,5 1-176,3-1 1,4 2-1,4-3 1,5 1-1,5-2 57,3-1 1,5-5 0,-2-6-34,4-1 1,2 2 0,2-2 0,1 0 0,-2 1 136,-1 0 0,-5 1 1,-2 6 144,-1 3 0,-1-2 1,-5 6-1,0 1 199,1 2 1,-1 4-312,1 5 1,-6 0 0,-3 10 0,-3-1-1,-1 1 66,0 1 0,0-3-591,0 5 0,4-6 0,2 2 57,1-3 1,1-8-1,4 0 1</inkml:trace>
  <inkml:trace contextRef="#ctx0" brushRef="#br0" timeOffset="1374">3621 2580 8355,'-12'0'-1007,"5"5"69,2-3 769,5 9 0,0-5 0,0 7 0</inkml:trace>
  <inkml:trace contextRef="#ctx0" brushRef="#br0" timeOffset="1943">3783 2865 8355,'-6'-12'0,"6"1"-167,0 2 0,2 0 0,6 4 0,1 3 0,3 0 0,0 2 0,0 2 0,1 2 529,-1 4 1,-4 3 0,-1 2 0,-1-1-320,-3 0 1,-1 2 0,1 1 0,1 2-34,-1-2 0,-2-1 0,-1-2-298,0 1 12,0-7 0,2-1 135,2-10 0,-1-1 1,3-8 92,0-3 0,4 2 0,-2-4 0,3 0 8,1-1 1,1 5-1,-1-1 1,1 2-1,-2 1-38,-3 1 1,3 5 0,-3 3 149,3 3 0,-3 1 0,-1 1 0,0 3 0,-1 4 35,-1 3 0,4 6 0,-4 1-30,2 1 0,-3-4 0,4 3 0,1-1 0,-1-1 38,0-1 1,0-1 0,5-3-1,-1-3 59,1-3 0,-1-4 0,0-1 0,2 0 110,3 0 0,-4-1 0,5-5-228,0-6 1,-4-1 0,3-3 0,-4 1-116,0-2-1,-1 3 1,-1-4 0,-2 2 0,-5-1 99,-3 2 1,-1 1 0,0 2-233,0 0 0,-5 3 1,-4 2-1,-2 2 188,-1 2 1,1 3 0,1 4 0,2 5-1,0 2 81,1 1 1,-3 6 0,6 3 0,1 1-125,2-2 0,2 2 0,3-4 1,5 0-117,2 0 1,7-3 0,4-7 0,5-3-558,6-4 1,3-1 0,1 0 0</inkml:trace>
  <inkml:trace contextRef="#ctx0" brushRef="#br0" timeOffset="2624">6400 2580 8355,'0'-13'-134,"0"5"1,-2 1 0,-2 2 75,-4 2 475,2 1-294,-5 2 0,4 0 0,-5 0 1,0 2-1,1 2 0,1 4 1,2 3-1,-2 3 26,-1 3 1,4 2-1,2 6 1,0 1-1,1 1 1,3 4-18,4 0 0,-1-3 1,7 1-1,2-3 0,3-2-53,2-4 0,6 2 1,0-7-1,4-4-153,3-5 0,2-5 0,-2-1 0,2-1-65,1-3 1,4-7 0,-3-8 0,1-4 0,-2-3-52,-7 0 0,-2-1 0,-6-1 101,-2-1 1,-7-1-1,-4 2 1,-5-1-125,-7 2 1,-2-4 0,-12 2-115,-4 2 1,-2 2-1,-8 4 1,-2 6 102,-1 6 0,1 4 0,0 10 0,1 4 51,0 6 0,5 6 0,3 7 1,5 1 172,3-2 0,3-1 0,6-1 0</inkml:trace>
  <inkml:trace contextRef="#ctx0" brushRef="#br0" timeOffset="2924">6598 2183 8355,'-16'-24'-27,"-1"4"0,3 6 0,5 10 0,4 12 596,4 10 0,1 11 0,0 4 0,1 4-370,4 5 0,-4 3 0,3 9 0,-3 4 0,-2 1-160,-3-1 0,1 2 0,-4-2 1,2 0-225,2-4 0,-3 4 0,2-10-26,2-1 0,0 1 0,2-7 0,0-1 0,0-2-172,0-5 0,0 1 0,0-5-2040,0-1 2233,0-8 0,-5 4 0,-2-5 1</inkml:trace>
  <inkml:trace contextRef="#ctx0" brushRef="#br0" timeOffset="3225">6288 3473 8355,'12'-7'164,"1"3"0,5-3 0,4 0 0,4-1 0,6-1 0,2 0 1,5-2-1,1-2 0,0 1 0,-2 1-105,-2 3 0,-6 2 0,1 5 0,-4-2-1184,-3-1 1,-8 0-1,2 4 1</inkml:trace>
  <inkml:trace contextRef="#ctx0" brushRef="#br0" timeOffset="3506">6090 2108 9987,'5'-12'1156,"6"0"-680,8-1-755,2 6 1,19 2-1,-3 3 1,3 0-1,2-4-1632,-1-1 0,2-1 2223,-2-4 0,2-1 0,3 1 0,-1 1 1,-3 2-497,-2 5 0,-7 3-282,-4 1 0,-3 5 0,-1 2 1</inkml:trace>
  <inkml:trace contextRef="#ctx0" brushRef="#br0" timeOffset="3996">7268 1749 8355,'-6'-13'457,"5"1"1,-5 0 629,6-1-1035,0 6 0,0 7 0,0 8 0,0 5-52,0 3 0,-4 4 0,0 6 1,1 1-1,2 2 4,1-1 1,0-2 0,0-1-1,0-2-485,0-2 0,1 1 1,2-4-1,3 0-40,1 0 1,1-6-1,4-5 1,1-1 308,-1-4 1,0 0 0,1-2 0</inkml:trace>
  <inkml:trace contextRef="#ctx0" brushRef="#br0" timeOffset="4739">7466 1625 7923,'0'8'692,"0"0"-356,0 2 1,0 1-1,0 1-275,0 1 0,4 3 0,2 1 0,-1-1 0,2 1 0,-1 1 0,-1 1 1,-2 3-1,-2 2-233,-1 0 0,2-3 0,1-2 0,1-1 1,0-3-1,0-1-587,0-1 1,6-1 266,-2 0 1,3-5-187,1-3 620,1-2 0,-1-2 0,1 0 1</inkml:trace>
  <inkml:trace contextRef="#ctx0" brushRef="#br0" timeOffset="4740">7404 1910 8240,'2'-8'0,"2"-1"0,3 7 0,6-4-291,4 1 1,-2 2 0,6-5 0,1-2 0,1 0 0,2 1 98,0 0 1,5-4 0,2-7 0</inkml:trace>
  <inkml:trace contextRef="#ctx0" brushRef="#br0" timeOffset="4741">7689 1588 9339,'6'-7'335,"-3"2"1,5 10 0,2 3 0,1 3 0,5 7 1,1 2-1,-1 5 1,1 4-472,-1 4 0,0 3 0,-7 1-292,-1 1 1,-5 3-1,1 2 1,-2 1 0,-4 1-514,-2-1 1,-8-1 0,-8-6 0</inkml:trace>
  <inkml:trace contextRef="#ctx0" brushRef="#br0" timeOffset="5140">8359 2629 8355,'8'-8'302,"1"0"0,-1 4 1,6-3-168,2 1 0,-2-2 0,4 2 0,0 1 0,3-1 0,1 4 0,1 0-653,2 2 0,-7 0 0,5 0 0,-4 2-83,-3 2 1,-3 3 0,0 5 0</inkml:trace>
  <inkml:trace contextRef="#ctx0" brushRef="#br0" timeOffset="5412">8409 2815 9149,'12'0'-360,"1"0"0,0-1 747,4-3 0,2 2 1,6-3-1,1 1-531,3 0 1,1-5 0,4 5-811,-6 2 1,4-5-1,0 0 1</inkml:trace>
  <inkml:trace contextRef="#ctx0" brushRef="#br0" timeOffset="7524">9984 2146 8355,'7'-29'-150,"-3"0"1,-1 0 142,1 4 1,-3 6-1,5 2 1,-2 3-1,0 5 1,-1 6-1,-2 11 1,-1 10 127,0 6 0,0 2 1,0 3-1,0 5 0,0 6-107,0 6 1,0 6 0,0 3 2,0 2 1,1-5 0,2 2-1,1-5-207,-1-3 1,-2-4 0,1-6 0,1-3-154,1-4 1,0-7-1,-3-4 1,2-3 126,1-4 0,6-1 0,-3 3 1</inkml:trace>
  <inkml:trace contextRef="#ctx0" brushRef="#br0" timeOffset="7820">9835 2530 8355,'0'-12'-154,"1"1"1,4 1-15,3 2 1,7 4 0,3-3 0,1 1 0,3 3 0,2 1 0,2-1 0,3-1 0,4 1 85,3 2 0,0 1 0,-1 0 0,1 1-39,3 3 1,1-2-1,-3 3 1</inkml:trace>
  <inkml:trace contextRef="#ctx0" brushRef="#br0" timeOffset="9204">10542 2518 8355,'0'-13'-545,"0"1"255,0 5 402,0-4 1,-1 8 0,-4-4 0,-3 2 0,-3 2 0,-1 2 87,-1 1 0,1 1 1,0 3-1,-1 4-192,1 3 0,4 3 0,-1 3 1,1 3-102,1 4 0,2-3 1,5-1-1,0 1-75,0-2 0,0-1 0,1-5 17,3-1 0,3-1 0,5-1 0,2-4-3,3 0 1,-4-2-1,4-5 1,-3-3 94,-2-5 1,-1-2 0,-1-1 0,-3 0-1,-2-1 68,-2 1 0,-2-5 1,-1-1-1,-1 0 0,-3 0 1,-3-2 0,-7 3 0,-1 2-81,-1 1 1,-5 2 0,3 1-1,0 1 53,0 2 0,2 4 28,3-4 0,6 3 0,5-1 0,6 0-106,8 3 0,6-2 0,7-1-104,0-1 1,4-1 193,-1-4 0,7-6 0,-3-2 1</inkml:trace>
  <inkml:trace contextRef="#ctx0" brushRef="#br0" timeOffset="9205">10740 2133 8355,'0'-25'-150,"0"1"1,-1-1 0,-2 1 0,-1 2 757,1 2 0,-2 4-250,1 0 0,0 9-383,4 7 1,1 11 0,2 11 0,2 4 17,2 3 0,1 10 0,5-1-52,-1 5 1,1 3-1,-2 2 1,-2-1 0,-2-2 60,-1 2 1,-2 0 0,-3-2-271,3-3 1,-2-9-1,2-4 1,-3-3-1,-1-3-1120,0-2 1181,6-3 0,-5-11 0,5-2 0</inkml:trace>
  <inkml:trace contextRef="#ctx0" brushRef="#br0" timeOffset="9206">10728 2406 8355,'-7'-12'-139,"3"5"0,8 3 313,4 2 1,5 2 0,5 0-1,7 0-513,6 0 1,6 0 0,3 0-453,2 0 482,-1 0 0,-4 0 0,0 0 1</inkml:trace>
  <inkml:trace contextRef="#ctx0" brushRef="#br0" timeOffset="9207">11311 2493 8355,'0'-13'-126,"0"1"1,0 4 0,0 0 786,0-2 0,-6 0-691,-2 2 0,-3 2 0,-1 6 13,-1 0 1,-3 2 0,-1 2 0,2 6-98,1 5 0,2-1 0,0 3-90,-1 1 1,5-2 0,1 3 0,1 0-14,4 0 1,0-3-1,2 0 1,2-2 0,2-3 12,4-3 1,3-2 0,2-6 0,-1 0 141,0 0 1,1-6 0,0-2 0,1-3 136,-1-2 0,2 0 0,-7-2 0,3-2 29,2 2 0,-5-3 0,-1 0 0,0 0 20,-1 0 1,-3 2 17,1 3-121,-2 6 0,-2 7 0,0 9-13,0 2 0,0 5 0,0 2 0,0 1-16,0 3 0,4 1 0,1-3 1,2-2-31,3 0 0,1-8 0,3 1 0,1-4 0,3-5 67,1 0 0,-2-4 0,3-2 0,1-4 53,-2-3 0,3-7 1,-5-3-1,-1-2-4,2-2 1,-4-4 0,3 0-77,-4 2 0,-2-5 1,-1-1-1,-3-3 1,-2-1-128,-2 0 0,3-1 0,-2 1 0,-1 0 90,-2 0 0,-1 1 1,0 4 313,0 7 0,-6 2-141,-2 7 0,-1 7 0,-1 13 0,3 12 0,2 7-74,2 6 1,1 3-1,2 6 1,0 4-35,0 3 1,0 3 0,0 2 0,2-2-228,2-2 0,4-1 1,9-6-711,3-4 577,-2-6 0,11 2 0,-3-7 1</inkml:trace>
  <inkml:trace contextRef="#ctx0" brushRef="#br0" timeOffset="10207">12675 2431 8355,'0'-17'0,"0"1"-26,0 1 0,0 1 0,0 1 0,0 1 0,0 0 0,0-1 0,-1 2 0,-2 2 1976,-1 0-1819,0 7 0,4 6 0,0 8 0,0 3-150,0 3 0,1 6 0,2 5 1,2-2-277,2-1 0,-3-1 0,3 0 0,0-2-2,0-2 0,1 1 1,5-5 66,-1-2 1,-4-6 0,1-2 0,0-1 26,2-3 1,2-3 0,-2-5 261,-3-3 0,3-3 1,-4-1-1,1-2-55,1-3 0,-3 4 1,4-4-1,-3 2 61,-2-2 1,4 8 0,-5-4-1,0 4 447,2 2-420,-5 1 1,9 12 0,-5 1 0,1 1-85,-1 0 0,5 3 0,-2 3 0,3-3-108,1 0 1,1 0 0,-1 0 57,1-3 1,-1-2 0,2-6 0,1 0 98,2 0 1,-1 0 0,-4-1 0,1-4 0,-1-3-23,1-3 1,-2-1 0,-2-1 0,-2 1 45,-1-1 1,-1-2-1,-2 0-185,1 0 1,0 4 0,-5-6 0,-2 4-3,-1 0 0,-1 5 1,0 1-22,-3 2 1,-3-4 0,-1 5-90,-1 1 0,5 2-405,0 1 408,5 0 1,-3-1 0,8-3 199,2-5 0,1-2 1,5-3-1,-2-1 1,2-3 12,1-1 0,1-2 0,1-3 0,-1-1 12,1 0 1,-1 0 0,0 0-1,0 1 91,-4-1 1,3 4 0,-3 2 0,2 1 75,-2 3 1,2 1-1,-5 2 1,1-1 205,-1 1 0,1 3-71,-2 1 1,-1 1-91,5-1-250,-5-3 0,2 4 1,-5-5 114,0-1 0,0 1 0,0 0 211,0-1 0,0 5-265,0 0 0,0 10 0,0 4 26,0 8 0,0 9 0,1 7 1,2 2-1,1 3-16,-1 0 1,-1 3-1,-1-1 1,2 0-194,1 0 1,4 0 0,-2-1 0,-1-1-259,1-2 1,2-6-1,-3 2 1,1-4 18,-1-4 0,0 1 1,-5-6 181,0-1 1,0-1-1,0-1 1</inkml:trace>
  <inkml:trace contextRef="#ctx0" brushRef="#br0" timeOffset="10393">13308 2245 8355,'8'-13'112,"0"1"1,2 0 0,6-1-1,5 1 1,4-1 206,4 1 1,-2 0-1,6 1 1,1 2-1,-1 5 1,-2 3 0,0 1-1676,-4 0 1,-1-6 0,-1-1 0</inkml:trace>
  <inkml:trace contextRef="#ctx0" brushRef="#br0" timeOffset="11129">14275 2418 8355,'-5'13'-874,"-2"-1"0,-6 1 1</inkml:trace>
  <inkml:trace contextRef="#ctx0" brushRef="#br0" timeOffset="11569">14573 2257 7551,'-9'-12'0,"1"-1"0,-1 2 0,-2 2 0,-3 2-137,-3 1 0,3 2 1,-2 4-1,2 0 532,2 0 0,-1 2 1,1 2-1,0 4-326,-1 3 0,1 3 1,-1 2-1,2 5-157,3 2 1,-2 2-1,6 0 1,0 0 69,-1 0 0,3-2 0,-2-1-431,3-1 0,6-6 265,3 1 1,4-7-1,0-6 1,0-5 201,1-2 1,-1-10 0,1 0 0,-1-2-1,-1-3 120,-3-1 0,2 0 0,-5-5 0,1 1-21,-1 4 1,4-2-1,-5 4 1,-1 0 0,-2 0 0,-1 6 0,1 3 132,3 0-245,-2 3 1,7 6 0,-4 10 0,-1 5-117,1 6 1,-2 2 0,4 2-1,0-2-49,0-2 0,1 1 0,4-4-225,1 1 1,-1-5-1,1 0 195,-1-5 1,6 0-1,1 3 1</inkml:trace>
  <inkml:trace contextRef="#ctx0" brushRef="#br0" timeOffset="11819">14833 1885 9524,'-5'-23'-1021,"-4"2"767,4 3 0,-1 13 394,6 5 0,6 11 0,1 9 0,1 5 0,0 4 0,2 6 0,0 3 0,-1 5 0,-2 0-207,-1-1 0,-2 4 1,-4-4-1,0 1-172,0 0 0,0 1 0,0-5 0,0-5-10,0-2 1,0-5 0,0-6 0,0-5-160,0-2 1,4-5 284,0-1 1,6-5-1,-3 2 1</inkml:trace>
  <inkml:trace contextRef="#ctx0" brushRef="#br0" timeOffset="12002">14734 2245 8355,'0'-13'0,"5"2"0,4 3-143,7-3 0,-1 6 0,6-5 0,1 2 0,3-1 0,3 1 1,2 1-465,2 2 0,-5 1 505,2 4 0,-3-6 0,-1-1 1</inkml:trace>
  <inkml:trace contextRef="#ctx0" brushRef="#br0" timeOffset="12327">15813 1960 8355,'-4'-36'0,"-2"3"0,1 5 0,-1 6-92,4 6 1,0-2 0,4 1-1,0 2 1,4 3 720,1 3 1,-3 0 0,4 4-476,2 3 0,-3 7 0,0 8 0,-2 6-82,-2 4 1,2 12-1,-1 3 1,-1 4-19,-1 0 0,-7 5 0,1-3 1,2 0-133,0-2 0,1-4 0,-2 0 0,-1-1-198,1 0 0,3-4 0,3-1-82,1-2 1,2-1-1,-4-4 1,4 0-1,-1-2-204,1-2 0,4 2 0,-4-4 0</inkml:trace>
  <inkml:trace contextRef="#ctx0" brushRef="#br0" timeOffset="13601">15689 2319 8355,'0'-12'353,"-6"-1"0,5 1-515,-3 0 0,8 3 0,4 2 1,3 1-1,3 0 0,3 1 0,3 2 1,4 1-1,2 1 139,3-3 1,1 3-1,3-4 1,-4 4-83,-3 1 0,-5 0 1,-2 1-1,-1 2 59,-3 1 1,-2 6 0,-4-3 0,-2 1 120,-1 0 0,-2 1 0,-3 4 1,2 3 38,1 0 0,0 1 0,-2-4 0,1 3 6,1 0 0,4 1 0,-3-4 0,1 3-307,0 0 1,3-1 0,-2-5 0,1-2-233,1 2 1,-1-5 0,4 1 0</inkml:trace>
  <inkml:trace contextRef="#ctx0" brushRef="#br0" timeOffset="13602">16148 2009 8355,'-2'-11'-695,"1"3"-268,1 4 0,-1 4 963,9 4 0,-5 3 0,13 5 0,-2 1 0</inkml:trace>
  <inkml:trace contextRef="#ctx0" brushRef="#br0" timeOffset="13603">16284 2319 8355,'0'-18'165,"0"9"0,0-4-603,0 2 0,2 6 647,2 1 1,3 8-1,5 4-167,0 3 1,-3 3 0,-1 1-1,0 2 1,1-2-101,-1-2 1,-1 4 0,1 0-1,-3-1-10,1 2 0,-5-4 0,5 1-73,-1-5 1,-2-1 40,5-5 1,-3 0-1,3-5 26,1-3 0,-3 1 1,0-5-1,-2-3-2,0-4-1,4 0 1,-4-5 0,0 1 63,2 0 0,-3 2 0,5-2 20,1 1 0,-2 1 0,2 6 0,0 2 40,2 0 1,2 7-1,-1-1-15,1 6 1,-1 4-1,0 5 1,1 0-51,-1 1 0,-4 3 1,1 2-1,-1 0 0,0 0-17,0-3 1,-1 3 0,3-1 0,-3-2 50,-2-1 1,1-3 0,-3-2 338,1 0-157,0-7 1,-4 2-1,0-8 1,0-4-86,0-3 1,0-1 0,1-1 0,3-1 0,6-1 98,5-1 0,0-5-346,6 5 0,-4-5 0,2 6 0,0 2 5,1 4 0,-5 2 0,1-1 0,-2 3 0,-2 4 89,1 1 1,-5 6-1,-1 2 1,-2 3 94,-2 1 1,-1 5-1,-2 1 1,0 1-35,0 3 0,0-4 1,0 0-1,1-2-2,3 1 1,3-1 0,5-5-1,1-2 15,-1-5 1,1 1 0,0 0 0,3-3 56,0 0 1,5-8 0,-5-2-61,-1-3 0,1-3 0,-1-1 0,1-3 1,-1-1 21,-1-3 1,-1 0 0,-2 0-78,-3 1 1,-3 4 0,-5-2 0,0 1 36,0 3 0,-5 7 0,-3 4 0,-3 2 0,-2 4-25,1 2 1,-1 4-1,1 9 1,0 3 16,-1 4 1,6 0 0,3 1-1,3 0-101,1 0 1,3 0-1,3-2 1,8-2-1,6-5-320,6-2 0,0-3 0,7-3 34,1-3 0,2 1 0,1 1 0</inkml:trace>
  <inkml:trace contextRef="#ctx0" brushRef="#br0" timeOffset="14054">18393 1761 8355,'0'-25'-122,"0"2"0,0 2 0,0 5-561,0 2 0,0 2 1031,0-1 1,-2 6 0,0 4-1,-3 6 1,3 5-195,0 4 1,2 5 0,0 5 0,0 6-114,0 5 0,0 3 0,0 3 2,0 2 1,0 3 0,0 6 0,0-2-72,0-3 1,0 4 0,0-5 0,0 0-1,0-2-20,0 1 1,2-8-1,0 0 1,4-4 5,1-8 1,5-1 0,6-8-171,1-3 1,1-7 0,2 0 0,-2-2 0,1-4-351,-2-2 0,-2-3 332,-9-5 1,3-1-1,-4 1 1</inkml:trace>
  <inkml:trace contextRef="#ctx0" brushRef="#br0" timeOffset="14330">18182 2121 8355,'8'-8'-6,"0"-1"1,5-5-1,3 6-61,-1-3 87,5-1 1,5-1 0,8 2 0,4 2-310,4 0 0,-1 7-222,6-2 1,-1-3-1,5 0 1</inkml:trace>
  <inkml:trace contextRef="#ctx0" brushRef="#br0" timeOffset="15089">8421 4428 8355,'4'-9'0,"2"2"0,1 2-185,2 2 95,8-4 23,-3 6 0,9-5-48,-2 6 1,-2 0-1,2 0 1,-1 0 0,0 0-1,-4 2 1,-2 2-239,-2 4 0,-5 3 0,-1 2 1</inkml:trace>
  <inkml:trace contextRef="#ctx0" brushRef="#br0" timeOffset="15326">8458 4638 8355,'9'-6'0,"-1"0"72,2 1 10,1 3 1,7-3 0,2 5-1,4 0 372,0 0-1324,7 0 1,0 0 0,7 0 0</inkml:trace>
  <inkml:trace contextRef="#ctx0" brushRef="#br0" timeOffset="15786">10406 3845 8355,'-13'-4'-61,"1"-1"1,5-4-4,3 1 1,2 1-1,2-2 1,3 1-1,5 0 210,9 0 0,10 5 1,9-3-171,8 1 0,-1 2 1,11-4-1,1 0-17,0 0 1,4 0-1,-6-1 1,-5 4 0,-7 3 65,-6 1 1,-5 0-620,-5 0 0,-6 5 0,-1 2 1</inkml:trace>
  <inkml:trace contextRef="#ctx0" brushRef="#br0" timeOffset="16245">10207 3932 8355,'0'-18'-160,"0"8"0,2-1 0,2 4 0,5 3 184,6-2 1,5 5 0,6-3 0,1 4 0,4 4 0,0 3 0,4 1 0,1 0 172,1 2 0,-5 5 0,-3 3 0,-3 0-414,-1 0 0,-2 4 1,-1-3-1,-3 2 96,-1 0 0,-1-2 0,-6 2 1,-2-5-3,0-2 0,-6 3 1,2-1-1,-1-1 61,0-1 1,0-2 0,-4 1 0,0-1 18,0 1 1,-4 0-1,-1 3 3,-2 0 1,-6 8-1,-3-1 1,-1 6-1,0 3-10,-4 2 1,-4 3 0,-4 5 0,-1 2 75,2 0 1,-5 1 0,10-8-1,-1-5 87,2-4 0,7-5 0,0-2 168,5-5 1,5-2 0,5-1-172,0-1 1,5-5 0,5-3 0,4-3-54,2-1 0,6-4 1,-1-1-1,2-2 1,2-3 1,4 3-1,1-1 1,1-2 68,-1-1 0,5-1 0,-2 1-122,2 3 0,1-2 1,-1 6-1,-4 1 0,0 2-117,-4 1 0,-1 5 1,-2 3-1,-3 4-517,-5 0 0,-2 6 0,-2 1 1</inkml:trace>
  <inkml:trace contextRef="#ctx0" brushRef="#br0" timeOffset="16578">10678 5407 7492,'-5'-12'700,"4"5"0,-5 3-653,6 8 1,4 3-1,0 5 1,-1 1-1,0-1 34,1 1 0,-3 3 0,3 2-317,-2 1 0,-2-2 0,1 2 0,3-1 51,5-3 0,2-6 0,1-5-679,0-3 545,1-1 0,5-5 0,1-2 1</inkml:trace>
  <inkml:trace contextRef="#ctx0" brushRef="#br0" timeOffset="16724">10567 5147 8355,'0'-12'-390,"0"-1"-52,0 1 1,9 5 0,4 3 214,1 2 0,5 8 0,0 1 1</inkml:trace>
  <inkml:trace contextRef="#ctx0" brushRef="#br0" timeOffset="17777">11757 4279 7986,'7'-17'0,"-3"1"0,-2-1 0,-2 1 0,0-1 0,0 2 0,0 0 0,0 0 683,0-2 0,0 1 0,0 3-412,0 1 0,1 1 0,2 4 1,1 7-214,-1 7 0,-2 8 0,-1 4 0,0 3 0,-1 6 0,-2 2 0,-1 5 0,1-1-289,2-1 0,-3 6 0,0-5 0,1-2 0,1-3-64,2-6 0,2-1 0,1 2 0,2-5 185,2-7 0,-3-1 72,4-6 0,1-1 0,3-6 1,0-2-1,-1-4 116,-2-3 1,2-2-1,-3 0 1,2-2 42,-2-2 1,2-4 0,-6 5-74,-2 1 1,0 1 0,-1 1 0,2 1 32,1 0-163,0 5 1,-4 3 0,2 8-1,2 4-63,4 3 1,2 3 0,1 1-1,0 3 21,3 1 1,1-4-1,-3 2 1,0-5 72,1-3 0,-1 0 0,1-5 1,-1-1-16,0-2 0,5-1 0,0 0 0,-2-1 308,-2-3 1,-4-7-1,-1-7 78,2-1 0,-5 2 0,1-3 1,-2-3-178,0 0 1,0-2 0,-5 0 0,-2 1 0,-3 0-122,0 4 0,-1-3 0,-3 6 0,2 0-760,-2 3 0,-1 0 0,-1 10 346,-1 2 1,5 6 0,1 5 0,2 5 83,2 3 0,1 5 0,2-3 0</inkml:trace>
  <inkml:trace contextRef="#ctx0" brushRef="#br0" timeOffset="18103">12316 4725 8355,'0'-12'-483,"0"-1"0,0 1 1874,0 0-390,0 5-819,0-4 0,1 9-100,3-2 0,-3 8 0,4 5 1,-4 2 18,-1 1 1,0 2 0,0 1 0,0 3-278,0 1 0,-4-2 0,0 2 0,1-1 15,2-3 1,1-1 0,1-3 0,2-1-182,1-2 1,5-5-1,0 1-309,2-3 0,1-1 282,1 0 0,-1-5 0,0-2 1</inkml:trace>
  <inkml:trace contextRef="#ctx0" brushRef="#br0" timeOffset="18361">12378 4428 8355,'-5'-9'-952,"1"1"1,0 7 771,4 1 1,6 5-1,1 8 1</inkml:trace>
  <inkml:trace contextRef="#ctx0" brushRef="#br0" timeOffset="18781">12613 3621 8355,'0'-24'57,"0"4"136,-5 2 0,2 6 1,-5 0-53,-2-1 0,3 6 0,0 5 0,0 4 0,2 8 0,-2 4 0,1 4 41,1 1 1,1 3 0,2 6 0,0 1-266,-2-2 0,-2 5 0,3 0 0,-1 1-255,1 0 0,2-6 0,1 2 73,0-3 0,0-5 0,0-2 1,0 1-21,0-1 0,1-5 0,3-1 0,6-4 1,5-4-3,6-2 0,2-2 0,2-1 1</inkml:trace>
  <inkml:trace contextRef="#ctx0" brushRef="#br0" timeOffset="19162">12812 3609 8355,'0'-12'-481,"0"-1"1,0 1 2014,0-1-1302,0 7 1,0 6 0,0 9 0,0 5 0,0 3 0,0-1-292,0 2 0,0 0 1,0 4-1,0-1 53,0 1 1,-2 1 0,-1 2 0,-1 0-121,2 0 1,-4-2-1,2-1 1,1-3-118,2-1 0,2-1 1,3-5-1,5-1-161,2-3 1,-3 2 0,0-6-800,2-1 1090,1-2 1,1-1 0,1 0 0</inkml:trace>
  <inkml:trace contextRef="#ctx0" brushRef="#br0" timeOffset="19552">12663 3832 8575,'5'-7'-35,"4"-2"1,6 5 0,3 0 0,1-2 0,4-1 0,4-1-1,1 1 1,0 0-608,-2 0 0,-1-1 0,0-4 1</inkml:trace>
  <inkml:trace contextRef="#ctx0" brushRef="#br0" timeOffset="19553">12998 3497 8355,'0'-12'0,"1"7"0,3 5 328,4 6 0,3 5 1,2 2-1,1 1 1,1 2-101,1 5 0,5 4 1,-4 2-1,-2 4 0,-3 2 1,-4 4-1,-3 3 0,-4 1-532,-1 2 1,-10-3 0,-2 5 0,-3 1-916,-3-2 0,-7 4 0,-7-4 0</inkml:trace>
  <inkml:trace contextRef="#ctx0" brushRef="#br0" timeOffset="25863">13543 4676 9090,'-5'-7'-26,"-3"3"1,2 4-1,3 4 1,5 4-789,2 3 1,5 1-1,-2 1 1</inkml:trace>
  <inkml:trace contextRef="#ctx0" brushRef="#br0" timeOffset="46172">1860 6958 8121,'-12'-18'0,"0"4"0,-1 6 0,1 2 0,-1 3 0,1 2 0,-2 2 237,-2 4 1,-2 3-94,-3 8 0,-2 0 1,3 4-1,1 4 1,2 3-1,4 6 1,0 3-1,2 1 1,3 2-1,4 2 1,3 5-72,1 2 0,0 2 1,1-1-1,3-1 0,4-2 1,5-5-1,2-4 0,3-5 1,2-6-1,5-6-323,3-7 0,2 1 1,-1-10-1,3-2 168,-1-5 0,4-9 0,-5-11 0,1-4 79,-1-6 0,-1 1 1,-6-2-1,-1-3-33,-1-3 0,-6-3 1,0 3-1,-5-1-53,-6 1 1,-3 0 0,-3 0 0,-5-3-172,-6-1 1,-9 4 0,-1 0-1,-6 7 174,-3 8 1,-1 6 0,-5 8 174,-4 2 0,2 8 0,-2 12 1,2 10-1,5 5-8,3 4 1,5 2 0,8 5 0,6 0 236,8 1 1,5-5 0,4 0 0,5 0-331,7-2 1,4 4 0,9-6 0,4-2-242,3 0 0,1-4 0,1-1 0,-3-3-21,-2-1 1,2 3 0,-6-3 0,-2 0-18,0 0 1,-8 2-1,-3-3 1,-3-2 117,-5-1 0,2-2 0,-6 1 1,-1-1 121,-2 0 1,-2 1 50,-4-1 0,-1 1 0,-7-1 0</inkml:trace>
  <inkml:trace contextRef="#ctx0" brushRef="#br0" timeOffset="46564">2282 7379 8422,'-11'-1'0,"1"-2"286,2-1-205,5 6 1,-2 0-1,6 7 1,2 0-1,2 2 46,2 2 0,2-1 0,3 0 0,0 1-130,1-1 1,2 1-1,0-1 1,-2 0-259,-2 1 1,2-5 0,-6 0-395,0 2 421,4-4 0,-9-6 1,2-9 107,-3-2 0,-1-1 0,1-1 0,2 1 105,1 0 0,2-5 0,-3 1 75,1 0 1,5 3 0,0 2 0,2 1-1,1 3 12,0 2 0,2 0 1,1 5-1,2 2 207,-2 2 1,-1-1-1,-2 6 1,1 4-254,-1 2 1,-5 6-1,-2-5 1,0 1-309,-1 1 0,1-6 0,-2 2 0,1-5-147,-1 1 1,4-4 0,0-1 0</inkml:trace>
  <inkml:trace contextRef="#ctx0" brushRef="#br0" timeOffset="46731">3001 7218 7861,'-12'0'0,"1"2"0,3 2-474,4 4 1,2 3 0,2 1-1,0 1 415,0-1 1,0 1 0,0-1 0</inkml:trace>
  <inkml:trace contextRef="#ctx0" brushRef="#br0" timeOffset="46983">2977 7615 9173,'12'-5'-1359,"-4"3"839,1-2 0,-1 3 0,4 1 0</inkml:trace>
  <inkml:trace contextRef="#ctx0" brushRef="#br0" timeOffset="47238">1588 8161 8355,'0'-13'496,"1"6"0,6 3 0,8 3-562,8 1 0,15 0 0,0 0 321,5 0 1,9-1 0,7-2-1,5-3 1,2-1-291,7-2 1,1-2-1,8 0 1,-4 1-404,-5 2 0,5 1 0,-7-3 1,-3 3-388,-8 2 0,4 1 0,-13 4 0</inkml:trace>
  <inkml:trace contextRef="#ctx0" brushRef="#br0" timeOffset="47939">5445 7144 8355,'-6'-20'295,"1"-2"0,-4 6 0,5 1 0,3 1 64,1 2 0,0 6 1,0 7-356,0 10 1,4 5-1,1 8 1,1 7-1,1 3 1,-2 3-43,1 1 0,-2-1-122,-4 0 0,0 0 0,0 0 1,0-1-1,0-3-314,0-4 1,4-7-1,0-2 1,-1-3-203,-2-1 0,-1-7 479,0 0 1,-5-7 0,-2 4 0</inkml:trace>
  <inkml:trace contextRef="#ctx0" brushRef="#br0" timeOffset="48321">5246 7094 8355,'-11'-23'504,"3"2"1,4 2 0,8 4-388,4-2 0,7 1 0,3 3 0,3 1 0,5-1 0,6 1 0,4 1 0,2 3 98,4 3 1,0 4-1,5 2 1,-1 4-401,0 3 1,-4 10 0,-4 5 115,-3 5 1,-9 8 0,-1 1-1,-7 6 1,-6 1-81,-4-3 1,-2 2-1,-6-2 1,-1-1-227,-4-1 0,-6-2 0,-7-1 0,-1-3 191,-3-4 0,-1-7 1,-2-3-1,0-1-115,0-3 0,-4-1 0,2-3 0,2-3 45,3-4 1,1 3 0,-4 0 0</inkml:trace>
  <inkml:trace contextRef="#ctx0" brushRef="#br0" timeOffset="48698">6189 7293 8355,'-13'-13'323,"1"1"1,4 5-447,-1 3 1,5 2 0,-4 4 155,-2 2 0,5 3 0,1 5 14,2 1 0,2 0 0,0 3 1,0 1-1,0 1 92,0 0 1,0 4 0,0-2 0,0 0-82,0 1 0,4-6 0,2 2 0,1-5-30,3-4 1,1-2-1,1-6 1,2 0-111,2 0 0,-2-2 1,3-2-1,-4-4 31,0-3 0,-1-6 1,1 0-1,-2-1-49,-3 0 1,-3 0 0,-5 3-1,-1-2-168,-3 2 1,-4 1-1,-9 2 1,-4 1-124,-2 2 1,-2 3 0,0 3 100,1-1 0,3 1 0,2 6 264,1 1 1,1 11-1,5-1 1</inkml:trace>
  <inkml:trace contextRef="#ctx0" brushRef="#br0" timeOffset="49299">6387 7441 8355,'-5'-6'-129,"5"1"0,7 4 149,4 1 0,1 0 0,0-1 1,2-2-136,3-1 1,-3-2 0,3 2 0,0-3 87,-1 0 1,-3-4 0,-5 3-1,2-3 38,1-1 1,-4-1 0,-2 1 0,-1-1-53,1 1 0,-1 0 1,-4-1-1,0 1-68,0-1 1,-4 5 0,-2 1 122,-1 2 0,-1 1 0,-5 4 0,2 1 3,3 3 1,-3 4 0,4 8 0,-1 1 0,1 1-32,2 0 0,0 4 1,5-2-1,0 0 44,0 1 0,2 0 0,2 2 1,6-2-118,5-5 1,0-2 0,6-3 0,1-3-43,1-4 0,6-2 0,0-4 1,-2-2 76,0-4 0,-3-7 0,1-3 0,-1 0 59,-4 0 1,2-4-1,-6 3 1,-4 0 37,-2 2 1,-8-1-1,3 0 1,-4 0-1,-2 0 45,-4 3 1,3 3-25,-7 3 1,5 0 0,-4 5-16,-2 1 1,5 3-61,1 4 1,4 3 0,2 5 0,4 1 15,1-1 1,1 1-1,4-1 1,1 0 27,-1 1 1,1-5 0,0 0 0,3 1 0,2-3 97,1-1 0,-4 0 1,2 1-102,-4 1 0,-2-3 0,-2 4 0,-5 2 62,-3 1 1,-6 1-221,-4 0 0,-7 2 1,-3 0-1,-2 0-194,0-3 0,2-2 0,-2 2 131,5-2 1,-4-4-1,1-5 1</inkml:trace>
  <inkml:trace contextRef="#ctx0" brushRef="#br0" timeOffset="49976">8458 6896 8355,'-5'-18'144,"-2"4"0,0 0 208,3 6 1,4 5-217,4-1 1,-1 10 0,5 5 0,2 5-227,1 3 1,0 8 0,-2 6 0,-2 3-25,-1 1 0,-2 4 0,-4 2-102,0 1 1,0-8-1,-1 1 1,-2-1-1,-3-2 36,-1-1 1,5-2 0,-4-8 0,2-2-542,0-5 0,-2-8 664,2-3 1,3 2 0,-5-1 0</inkml:trace>
  <inkml:trace contextRef="#ctx0" brushRef="#br0" timeOffset="50204">8297 7255 8355,'0'-12'0,"0"4"0,0-1 0,2 7-36,2-2 1,4 1 0,7 0-1,3-1 1,1 1 0,3 2-1,2 1 1,2 0 0,0 0-1,0 0 1,-2 0 0,-2 1-1,-3 2 1,-2 2 0,-4 2-1,-2 3 1,-1 0 0,-3-1-1862,-2 0 1809,0-1 88,0 4 0,-3 1 0,3-1 0</inkml:trace>
  <inkml:trace contextRef="#ctx0" brushRef="#br0" timeOffset="50851">8607 7107 8355,'-5'-20'8,"3"1"118,-2 2 1,1 4 0,1-4 0,-4 5 0,-1 3 73,-2 5 1,-2 4 0,-2 4 0,-1 5 0,-1 2 0,-3 3 0,-1 2-32,-3 5 1,3 2 0,-2 3-1,0 2 1,2 1-35,3-2 1,3 1 0,5 0-75,4 0 1,2 1-1,4-4 1,3-1 0,8-4-100,6-3 1,4-3 82,2-2 0,1-5 0,2-3 0,2-4-331,2-4 0,1-3 0,3-7 1,-2-2 168,-1-5 1,-5-7 0,1-2 0,-4-2 0,-6-1 0,-5 0 0,-6 2-133,-2 0 1,-8-2 149,-6 4 0,-13 0 1,-5 5-1,-6-1 0,-5 3 1,-4 4-1,-3 7-277,-3 4 1,-1 5 251,-2 11 1,6 0-22,3 12 0,7 1 0,7 6 0,6 2 0,9 0 0,6 2-187,5 0 1,6-5 0,2 4 0</inkml:trace>
  <inkml:trace contextRef="#ctx0" brushRef="#br0" timeOffset="51147">8682 6685 8355,'-4'-24'105,"-2"5"1,0 5-1,1 7 1,2 7-1,0 9 1,1 7-1,-2 8 1,-1 6 0,1 6-1,0 5 1,1 3-1,2 3 1,1 0-1,0 3 1,0 1 0,0 4-1,0 0 1,0 0-1,0-1 1,-1-1 758,-3 0 1,2 1-1063,-2-5 1,1 2 0,0-11 0,-1-4-168,2-6 0,0-5 0,2-4-416,0-5 1,0-2 0,2-3 221,2-3 0,-8-2 0,2-6 0</inkml:trace>
  <inkml:trace contextRef="#ctx0" brushRef="#br0" timeOffset="51507">8372 6722 8355,'0'-19'133,"0"1"1,0 5 0,1 2-147,3 3 1,3 3 0,5 3 0,1 0 0,1-3 35,2 3 0,8 0 1,6 2-1,3 0 1,4 0-1,3 0 0,-1 0-710,-5 0 0,1 2 249,-6 2 1,-6 8-1,-5 7 1</inkml:trace>
  <inkml:trace contextRef="#ctx0" brushRef="#br0" timeOffset="51732">8384 7652 8946,'5'-12'257,"2"5"1,11 1 0,3 5 0,2-2 0,2-2 0,1-1 0,5 1 0,5 2-139,3 2 0,4-3 1,-3-1-1,2 3-828,-3 0 0,-1 2 0,-5 0-1294,-4 0 1597,-3 0 1,-1 6-1,-1 1 1</inkml:trace>
  <inkml:trace contextRef="#ctx0" brushRef="#br0" timeOffset="52080">9103 6400 8355,'0'-13'-491,"0"1"669,0-1 1,2 7 185,2 1 1,-3 5 0,3 5-204,-2 3 0,-2 8 0,0 5 0,0 2-112,0 2 0,0 4 0,0 1 0,0 1 0,0 0 0,0 0 330,0-1-437,0-1 0,0-8 0,0-2 0,1-1 0,3-3-298,5-1 0,2-6 0,1-1 0,0-1-226,1-4 1,3 0-1,1-2 222,-2 0 0,4 0 0,1 0 1</inkml:trace>
  <inkml:trace contextRef="#ctx0" brushRef="#br0" timeOffset="52467">9364 6375 8355,'0'-19'0,"0"1"313,0 5 0,5 2-99,4 3 0,-4 4 0,-1 8 0,-2 6 1,-2 3-1,0 5 0,0 2 0,0 2-120,0 1 1,0 2 0,0 0-1,0-1 1,0 1-177,0 0 1,0 0 0,0-2-1,0-1-391,0-1 1,5-6 232,3 2 0,3-5 1,3-4-1,1-4 33,2-2 1,-1-2-1335,-3 0 1228,-1 0 1,1-6 0,-1-1 0</inkml:trace>
  <inkml:trace contextRef="#ctx0" brushRef="#br0" timeOffset="52827">9289 6573 8355,'0'-12'35,"2"5"0,2 3 1,6 2-1,3 2-100,4 0 0,5-4 1,-1 0-1,2 1 1,2 2-546,0 1 0,-1-5 0,1-2 1</inkml:trace>
  <inkml:trace contextRef="#ctx0" brushRef="#br0" timeOffset="52828">9562 6300 8355,'7'-12'0,"0"5"-53,-3 3 235,3 3 0,5 6 0,1 5 0,-1 4 116,1 2 1,3 6 0,1-1 0,-2 2 0,-3 3 0,-2 2 0,-3 4-1,0 2-672,0 5 1,-5 1 0,1-3 0,-6 0-524,-5 0 1,-3-1 296,-1-3 0,-6 3 0,-2-4 0</inkml:trace>
  <inkml:trace contextRef="#ctx0" brushRef="#br0" timeOffset="53341">10629 7119 8355,'0'-12'-141,"0"-1"0,0 5 311,0 0 1,5 5 0,5 0 0,4 6 0,2 5 0,-1 3 13,-1 2 1,-1 3-1,-1 2 1,-1 0-140,-3 0 0,3 2 1,-4-2-1,0 0-127,-3 0 0,2-1-50,-2-5 0,0-4 0,-5-1 18,-3-1 0,2-3 0,-3-6 0,1-3 47,-1-1 0,-3-2 1,4-6-1,1-3 0,2-2 1,1-2-1,0-1-135,0-2 1,5-1 0,4-2 0,2 1-1,2 3-584,4 7 1,-3 3 729,2 1 1,4 6-1,-1 2 1</inkml:trace>
  <inkml:trace contextRef="#ctx0" brushRef="#br0" timeOffset="54368">11075 7255 8355,'-12'-5'231,"-1"3"0,2-4 0,3 1 1,5-1-230,6-1 0,4-3 0,5 5 0,2-2 0,3-3 0,2-1-165,0-1 0,1 2 0,-5-1 0,1-3 0,-2 0 46,-4 1 0,-3 0 0,-5 1 0,3-1-94,-3 1 1,-2-2-1,-2-1 142,-3-2 1,-4 2 0,1 7 65,-3 4 1,-2 4 0,1 4 12,-1 4 1,5 7 0,1 3 0,0 2 56,0 2 1,5 1-1,-3 1 1,4-2-33,1-2 0,6 0 0,3 0-148,6-3 1,1-3 0,4-2 0,2-1 0,2-3 42,1-4 0,3-2 0,3-2 0,0-2-166,4-2 0,-3-7 0,-1-5 1,0-1 274,-4-1 1,-1 3-1,-2-4 1,-4 0 62,-3-1 0,-7 5 0,-3-1 1,-2 2 29,-2 1 1,-6 1-1,-4 1 1,-2 3 24,-5 4 0,-1 2 0,1 2 0,-1 0-32,-2 0 0,-4 6 0,5 2 0,1 3-133,1 1 1,2 5 0,-1 1-30,1 1 0,3-4 0,3 3 0,0-1 0,3-1-55,2-1 0,5-1 1,2-3-20,0-3 0,3 2 0,3-6 0,1-1 1,0-2-105,4-1 0,-3-1 0,2-3 0,-2-4 219,-2-3 1,4-3 0,-3-1 0,-2-3 92,0-2 0,-1 0 0,0-5 1,-3 0-17,-2 0 0,3-4 1,-4-1-1,-1-2-26,-1-2 0,-2 2 0,0 1 0,0-1-27,0 0 0,-5 5 0,0-1 0,-1 6 346,1 5 1,-5 5-242,2 4 0,-2 5 1,1 11-1,2 9 0,1 5-29,4 3 0,0 4 0,2 1 1,2 0-81,2 1 1,-2 3-1,5-1 1,0 3-159,0 1 0,1-1 0,5-3 0,-1-5-155,1-6 0,0 0 0,3-7 0,0-4 63,-1-6 0,3-3 0,0-2 0,0-2 136,0-2 0,-2-3 0,-3-5 0,-1-2 88,1-2 1,-1 0-1,-1-3 1,-3 0 75,-4 0 1,2 2 0,-2-2 0,-1 1 0,-2 3 168,-1 1 1,0 6-125,0-1 0,-4 8 0,0 1-21,1 7 1,2 4-1,1 3 1,0 1-2,0 1 0,0 5 0,1-3 0,2 0-139,1 0 1,6-2-1,-2-3 1,3-1-113,1 1 0,1-7 0,-1-1 0,1-4 48,-1-1 0,0-1 0,1-4 0,-1-3-9,1-3 1,-5-1 0,-1-2 116,-2-3 0,4 4 0,-5-5 1,-2 1-1,0 1 124,-2 1 0,0-3 347,0 1-399,0 1 0,4 14 0,0 6 0,-1 6-54,-2 2 1,5 5-1,1-1 1,1 1-214,0 1 0,0-3 0,5 4 0,-1-1-112,1-3 0,5-1 0,1-1 0</inkml:trace>
  <inkml:trace contextRef="#ctx0" brushRef="#br0" timeOffset="54834">12489 6896 8355,'-5'-13'115,"2"2"0,-5 3 1,-2 4-1,-1 4 146,-1 4 1,1 3-1,1 7 1,2 1 0,-1 3-150,2 1 0,1 2 0,3 4-198,-1-1 1,0 1 0,4 0 0,0 0 0,1 0-279,3-1 1,-1 0 0,6-4 0,4-3-22,2-3 1,3-3 0,-2-3 0,5-4 101,3-2 0,0-2 0,3-2 1,0-2 237,2-4 0,0-5 0,-4-3 1,0-3 44,-1-1 0,0-3 0,-3 2 0,-6-1 44,-6 1 1,-2-1 0,-4 4 0,1 1 188,-1-1 0,-7 1 0,-3 5-65,0-1 0,-4 6 0,3 3 0,-3 3 281,-2 1 1,5 0-1,0 1 1,-2 3-138,-1 5 0,3 3 1,-1 5-1,1 2-125,1 0 1,-2 5-1,3-4 1,1 2-220,-1-1 1,2 1 0,5-4 0,2 0-90,1 0 1,10-2 0,0-3 0,4-2-249,4-3 0,1-2 0,2-6 1,0 0-449,0 0 1,5-6-1,2-1 1</inkml:trace>
  <inkml:trace contextRef="#ctx0" brushRef="#br0" timeOffset="55709">13903 6983 8355,'4'-13'219,"0"1"0,-1 1 0,-6 4-296,-1 7 1,0 5 0,4 8 131,0-1 1,0 1 0,0-1 0,0 0-88,0 1 1,1-1 0,4 1 0,3-1-1,3-1-10,1-3 0,1-2 1,0-6-1,3 0 1,0 0-285,-1 0 1,3-7-1,0-4 257,1-4 1,-2-7 0,2 1-1,1-4-30,-1-4 0,-4 2 0,2-6 0,-4-2 72,0-1 0,-2-2 1,-2-2-1,-2-2 84,-1 2 1,-2 3 0,-4 4 0,0 4 0,0 3 616,0 1-398,-6 6 0,1 4-150,-3 11 0,2 12 1,6 17-1,1 8-51,4 7 1,-3 5-1,5 9 1,-1 4-1,-2 4-46,1 4 1,-3 4 0,2 7 0,-3 1-227,-1-5 0,-4 0 0,0-9 0,0-2 0,0-4 0,0-4 0,-1-6-953,0-5 1098,-2-10 1,-1-3 0,0-8-1,-1-4 1,1-7-69,0-4 1,-1-3 0,-3-5 0,0-3 281,-1-4 0,1-5 0,-1-2 0,1-3-98,0-1 1,3-6-1,3-4 1,0 0-34,3-1 0,3 2 72,4-5 1,5 6-1,7-2 1,5 3 0,2 2-1,3 2-4,3 1 0,-2 8 0,2 0 0,-3 8-267,-1 3 0,-6 2 0,-3 0-304,-2 0 0,-1 0 0,-1 0 1</inkml:trace>
  <inkml:trace contextRef="#ctx0" brushRef="#br0" timeOffset="55934">13866 6722 8355,'1'-18'-141,"3"6"1,5 8-445,2 6 0,7 5 0,1 6 0</inkml:trace>
  <inkml:trace contextRef="#ctx0" brushRef="#br0" timeOffset="56413">14994 6871 8355,'-5'-19'-17,"-2"1"0,0 8 1,4 6-1,5 8 1,3 7-1,1 4 1,-1 3-1,-2 1 1,-2 3-1,-1 2 1,0-1-1,0-1 1,0-1-1,2 0 1,1-2-1,1-2-562,-2-4 497,5 0 0,0-6 0,6-5 0,-1-3 0,0-6 0,1-3 0,-1-3 106,1-1 1,-5-1 35,0-2 0,-1 3 1,3-2-1,-2 2 1,0 2-1,1 1 46,-1 2 1,0 0 0,4 5 0,1 1-115,-1 2 1,1 6-1,-1 5 1,0 3-1,0 4-48,-4-2 1,3-1-1,-3-2 1,3 1 21,1-1 0,1-5 77,-1-3 0,-3-2 1,-3-4-1,1-2 1,-1-4 108,-1-3 0,0-2 0,-5 0-169,0-4 1,0 2-1,0-4 1,0-1-118,0 1 1,0 4 0,0-3 152,0 0 0,0 4-654,0-2 0,0 9 463,0 7 0,5 11 0,2 8 0</inkml:trace>
  <inkml:trace contextRef="#ctx0" brushRef="#br0" timeOffset="56856">15565 7007 8355,'-6'-7'143,"5"1"1,-2 3 99,6-1 1,4 0 0,5 2-1,1-1-253,-1-1 0,5 0 0,1 3 1,0-2-1,1-3 0,-1 1 1,0-2-1,-3 2-165,-1-1 1,-6-4 0,-1 2 0,-2-3 128,-2-1 0,-2-1 1,-2 1-1,-3-1-32,-4 1 1,-3 0-1,-2-1 1,1 2 160,-1 3 0,-3-2 0,-2 6 33,-1 1 0,3 3 0,0 6 0,2 5-58,2 4 0,1 7 0,1 0 1,3 6-1,2 4-71,2-1 1,2 4 0,2-6 0,3-2-86,4-1 0,9-2 0,4-4 0,2-3-308,2-3 1,1-7-1,2-3-84,0-3 0,1-1 0,-4 0 0</inkml:trace>
  <inkml:trace contextRef="#ctx0" brushRef="#br0" timeOffset="57938">16458 6921 8355,'0'-13'-87,"0"1"0,0 3 0,0 1 0,0-1 1,1-3 573,3 0 1,-1 5-1,5 2-356,2-1 0,1 6 1,2-1-1,-1 5-99,0 3 0,1 2 1,-1 7-1,2 0-103,2-1 1,-2 3 0,1 0-1,-4 0-317,-2 0 0,-1 0 0,4-3-67,1 2 360,-6-1 1,0-9 118,-3-3 1,-3-4 0,3-4 0,-1-4-1,0-5-26,1-3 0,0 2 0,-4-3 0,1 2-44,3-1 1,-2 2-1,3-3 1,-1 4 0,1 0 0,0 5 0,-1 1 13,5 2 0,2 0 0,1 5 1,0 2 23,1 2 1,-1 3 0,1 5-1,-1 2-36,0 3 0,-1-4 1,-1 4-1,-2-3 2,2-2 0,0 1 1,-1-1-12,0 0 0,-5-1 141,4-2 0,-1-5 0,2-7 84,0-1 0,-7-6 1,3 2-1,-3-3-118,3-1 1,-4-1 0,4-1-1,0-1-89,-1-1 0,4-1 0,-3 5 0,2-1-32,3 1 1,-3 1-1,1 1-8,2 2 0,1 5 0,0 0 1,-2 6 20,0 5 0,-1 3 1,4 2-1,-1-1 52,-2 1 0,5 3 1,-5 1-1,1-2-51,1-1 0,0-2 0,3 1-51,2-1 1,-2 0-1,4-1 1,0-1-1,1-3-133,0-2 1,3 0-1,-4-7 1,2-2 228,2-4 0,-4-3 1,-2-2-1,-2 1 125,-2 0 0,-1-5 0,-1-1 1,-3 0-34,-2 0 1,4 0-1,-5 3 1,-1-1 101,-2 0 0,-1 3 0,0 0 1,-1 2 131,-4 3 1,3 2-1,-7 6-309,0 0 1,-2 2-1,-2 2-69,1 4 0,-1 7 1,2 3-1,2 2 1,1 0 67,-2 0 0,4 2 0,2-6 0,3 1-268,1 1 1,0-9 0,0 4 167,0-2 0,0-4 0,1-1 0,3 0 47,5-3 0,-2-3 0,1-4 65,1-5 1,-2 0 0,2-1 0,0 2 30,2-2 0,-2-1 0,-1-1 0,0-1 54,-1 1 0,3 0 1,-5-1 237,2 1-342,-4 5 0,2 3 0,-5 8 1,0 4 14,0 3 0,0 2 1,0-1-1,0 0 1,0 1-64,0-1 1,6 1 0,1-1-1,1 0-142,0 1 1,1-2 0,3-3 0,0-2-735,1-1 857,-1-4 0,6-1 0,1-6 1</inkml:trace>
  <inkml:trace contextRef="#ctx0" brushRef="#br0" timeOffset="58644">17760 6486 8355,'0'-17'525,"-5"3"0,3 3 0,-2 11-466,3 7 0,1 5 0,0 6 0,0 5-25,0 5 0,0 6 1,0-1-1,0 5 0,0 2 1,1 2-1,2 2 0,1 2-188,-1-2 1,-2-1 0,-1-6 0,0-1-176,0-3 0,0-4 1,0-9-270,0-3 472,0-3 0,0-9 1,0-5-3,0-7 1,0-8 0,0-1 0,0-1 68,0-1 0,6 0 1,2-4-1,3 2-34,1-2 1,1-1-1,-1 1 1,1 3 86,-1 1 1,0 2 0,1 5 0,-2 1 211,-3 2 1,2 4 135,-6-5 0,-1 7-227,-8-3 0,-1 8 0,-7 3 40,1 1 0,-1 1 1,1 4-1,0 1-41,-1-1 1,2 0 0,3 2 0,4 1-1,2 2-77,2-2 0,0-1 0,3-3 0,4-1-82,5-2 0,5-1 1,-1 1-1,5-4-155,3-2 1,0-2 0,1 0 0,0 0-33,0 0 1,0-6-1,-2-2 1,-1-3 187,-1-2 1,-5 1 0,4-2-1,-4-1 104,-5-2 1,0 1 0,-7 3 0,-1 1-113,-2 0 0,-2 3 152,-3 1 0,-7 5 0,-6-1 0,1 4 68,-2 4 1,4 3-1,-2 7 1,2 3 0,3 2-87,3 0 1,-2 3-1,6-4 1,2 0-105,5 0 0,5-1 1,9-5-1,4 0 262,2 1-1133,2-6 1,0 4-1,-1-4 1</inkml:trace>
  <inkml:trace contextRef="#ctx0" brushRef="#br0" timeOffset="59216">19372 6710 8355,'-5'-13'-132,"-3"1"0,-3-1 0,0 1 1,1 1-1,2 3 0,-3 4 181,-4 2 1,1 2 0,-4 2 0,1 2 0,-1 5 0,0 5 0,1 4-1,0 0-22,-1 0 0,8 3 0,-1-3 0,3-1-93,1 1 1,5-1 0,-3-5-1,5-1-22,5-2 1,1 0-1,7-5 1,-1-1 38,1-2 0,3-2 0,1-3 1,-1-3 45,2 0 1,-4-4 0,2 3 0,-2-3 47,-1-2 1,-5 1 0,-1 0 0,-2-1 102,-2 1 0,0 1 1,0 1 561,1 2-625,0 5 1,-4 5 0,1 9-155,3 4 0,-1 1 0,5-3 0,2-1-311,1 0 1,1 4 0,2-3-662,3-2 876,-3-1 0,14 2 0,-1 1 0</inkml:trace>
  <inkml:trace contextRef="#ctx0" brushRef="#br0" timeOffset="59996">19943 6610 8355,'0'-17'121,"-6"3"1,6-3 0,-1 8 0,5 2 133,3 1 0,1 2 0,5 4-160,-1 0 0,1 1 0,-1 4 1,0 4-123,1 6 0,-2-1 0,-2 4 1,-2-1-60,-1-1 1,2 6 0,-4-3 0,0 1-148,2-4 0,-3 2 0,5-1-192,2-2 1,-4-3 165,3-3 1,-5-4 202,4-5 1,-5-5 0,1-4 75,-3-2 0,-1-1 0,0-2 0,2-2 0,1-4-2,1 1 1,5-4 0,0 3 0,2 1-11,1 2 0,0 0 0,2 0 0,1 3 52,2 5 0,4 2 0,-5 4 0,-1-1 33,-1 1 0,-2 7 0,1 4 0,-1 3-32,1 2 0,-5 1 0,-1 1 1,-2 3-99,-2 1 0,-2-4 0,-1 3 14,0 0 0,5-4-25,-1 2 1,5-7 81,0-5 0,-2-4 0,-1-4 1,1-5-1,-1-2-8,-1-1 0,4-1 0,-5 1 0,0 0-12,1-1 0,-2 1 0,4-1 0,0 1-70,0 0 0,-3-1 0,4 1 0,2 1-29,1 3 1,1 1-1,1 4 81,-1-1 1,0 5-1,0 7 1,-3 3 94,-1 2 1,-5 3-1,1 2 1,-2 0-65,-2 0 1,0 3-1,0-5 1,1-1 128,3-1 0,-1-3 1,5-2-156,2-5 0,1-3 1,3-1-1,1 0 1,1-1-104,0-3 0,-1-3 0,0-6 33,1 1 1,-3-1-1,-6 1 1,-2 0 21,-2-1 1,-2-1 0,-1-1 0,0-1 13,0 1 0,0 5 1,0 2 79,0-2 0,-1 5 34,-3 0 0,2 10 1,-2 4-1,3 5-54,1 3 0,1 3 0,2-2-120,1 1 1,6-2 0,-2 2 0,3-1-242,2-3 1,4-5 0,4-3-1,3-2 56,0-2 0,-4-7 0,-2-3 0</inkml:trace>
  <inkml:trace contextRef="#ctx0" brushRef="#br0" timeOffset="60238">20923 6288 8355,'-13'-7'-502,"1"3"1,5 8 96,3 4 1,8 9-1,3 2 1</inkml:trace>
  <inkml:trace contextRef="#ctx0" brushRef="#br0" timeOffset="60610">20948 6772 8343,'1'-11'0,"3"1"0,4 2 471,3-2-336,2 5 1,-1-6 0,1 2 0,-1-2-289,0-1 0,5-1 0,-2 1 0,-3 0-43,-2-1 1,-3 1 0,3-1 0,-3 0 12,-2-4 1,-1 3 0,-2-2 0,0 1-102,2-2 0,1 3 250,-5-2 1,1 8 21,3 3 1,-3 5 0,4 5 0,-4 3 45,-1 3 0,4 1 1,2 2 19,1 3 0,-3-4 1,4 5-1,0-1 1,0-1-37,1-1 1,-1-1-1,4-1 1,1-2 135,-1-3 1,-4 2 0,-1-5-143,-1 2 1,-3 0 0,-7 3-1,-6-4-216,-5 0 0,-5 2 0,-4-2 0,0-1-38,4 1 0,-4 3 0,5-2 0</inkml:trace>
  <inkml:trace contextRef="#ctx0" brushRef="#br0" timeOffset="60905">21394 6164 8355,'4'-29'0,"2"1"0,1 6 214,2 9 1,2 2-1,2 6 49,-1 3 1,-4 2 0,-1 5-87,-1 8 1,-2 3 0,-4 8-177,0 0 1,0 0 0,0 9 0,-2 1 0,0 1-73,-2-2 0,-5 7 1,4-3-1,-1 2-67,1-1 1,1 2 0,4-1-1,0-5-352,0-2 0,1 0 0,2-6 0,2-4 39,2-3 0,1 3 0,5-3 0</inkml:trace>
  <inkml:trace contextRef="#ctx0" brushRef="#br0" timeOffset="61439">21307 6474 8908,'7'-18'0,"4"6"-6,4 6 1,7 1 0,-1 1 0,4 1 0,4 1 0,4 2 0,3 0-479,1 0 1,0 0 0,-1 2 61,-3 2 0,3 3 0,-4 5 0</inkml:trace>
  <inkml:trace contextRef="#ctx0" brushRef="#br0" timeOffset="61440">21841 6511 7807,'0'-12'-224,"0"-1"761,0 1 0,-5 4 0,0 1 19,-2 1 1,-1 2-539,-5 4 1,2 2-1,2 3 1,0 6-163,0 4 0,-2 7 0,-2-1 0,1 1 0,0 0 0,0-1 0,3-1 0,2 0-353,1-4 0,2-2 1,4-2 351,0 1 1,2-6 0,2-3 0,4-3 147,3-1 0,2-4 0,-1-1 0,0-2 35,1-3 0,2-5 0,-1-2 0,-3 2-13,0 1 0,0-2 1,1-1-1,-1 2 88,-3 1 0,2 2 0,-6 0 118,-1-1 1,-2 8-175,-1 5 0,0 7 1,0 8-1,0 1-192,0-1 1,0 3-1,0 0-76,0 2 1,2-5-1,2 1 1,4-2-160,3-2 1,7 1-1,1-1 1</inkml:trace>
  <inkml:trace contextRef="#ctx0" brushRef="#br0" timeOffset="62105">22151 6090 8355,'0'-20'-23,"1"5"0,2 7 0,1 8-321,-1 7 525,-2 9 1,-1 5 0,0 8 0,0 5 0,0 5 0,0 2 0,0 1 0,-1-1 0,-4 2-183,-3 1 0,-1-4 0,-1 2 0,3-2-64,2-2 1,0-4 0,5-9 0,0-2-126,0-2 1,2-5-1,2-7-51,4-5 0,-1-3 0,0-2 0,0-3 138,0-5 0,-3-3 0,3-3 0,0-3 34,0-1 0,-3-1 0,4-2 0,0 2 12,-1-2 1,4 0 0,-3 0 0,3 2 106,2 2 1,-1 3 0,1 6-21,-1 0 1,0 2 0,1-1 253,-1 4 1,-4 3-141,1 1 0,-6 1 0,-1 2 74,-4 1 1,-5 1 0,-6-2 119,1 1 1,-2 6-1,-1-2-56,-2 3 0,1 2 0,5-1-181,3 0 0,-2 1 0,6-1 1,1 2-1,2 1-1,1 2 0,1-1 0,3-2 0,6 1-375,5 2 1,0-1 0,6-5 0,1-1-163,1-2 1,3-5 0,2 1-1,1-3 87,-2-1 1,0 0-1,-4-1 1,-1-3 242,-1-4 0,-6-3 1,0-3-1,-4-1 113,-3-2 1,-3-3 0,1 2 0,0 0 214,-3 0 1,-2 0 0,-2 4 0,-2 0 145,-1 3 1,-6 3 0,2 0-217,-3 4 1,-2 2 0,1 4 0,0 2-65,-1 4 1,5 7-1,1 3 1,2 1-35,2 3 0,1 0 0,2 1 0,0-4-184,0-1 1,10 2-1,5-3 1,6-3-521,5-5 0,7 1 1,0-6 187,3-1 1,7-2-1,1-1 1</inkml:trace>
  <inkml:trace contextRef="#ctx0" brushRef="#br0" timeOffset="62558">23192 6288 8355,'0'-19'141,"0"1"0,2 5 1,2 1-1,3 0 0,1-1 71,0 1 1,1 4-1,2-1 1,0 1 118,1 1 0,-2 0 0,6 4 1,-2-1-173,-2 2 1,5 0 0,-1 2-140,0 0 0,-4 6 0,-2 2 0,-3 3 0,-1 1-29,1 1 0,-4 3 1,1 2-1,-2 2-183,-2 2 1,-6 1-1,-2 2 1,-3 0-39,-2-1 1,1 1 0,-2 0 0,-1-2-637,-1-2 0,-5 3 0,4-5 424,2 0 1,1 5 0,2-5 0</inkml:trace>
  <inkml:trace contextRef="#ctx0" brushRef="#br0" timeOffset="62559">23242 6945 11044,'12'-1'1003,"1"-2"1,-1-1-709,1 1 1,-1 2 0,0 1-2347,1 0 0,-6 5 0,-2 2 0</inkml:trace>
  <inkml:trace contextRef="#ctx0" brushRef="#br0" timeOffset="104717">3746 9265 8408,'-6'-13'-351,"5"13"0,-2 8 591,6 10 1,-1 9 0,5 4-165,-1 6 0,-1 6 1,-2 1-1,1 6 1,-1 2-1,-2 2 0,-1 0 1,0-2-1,0-2-135,0-5 1,0-2 0,0-7-1,0-3 1,0-6 0,2-5-1567,2-5 1273,-3-9 1,5-8-1,-6-7 1</inkml:trace>
  <inkml:trace contextRef="#ctx0" brushRef="#br0" timeOffset="105017">3336 9426 8355,'-4'-24'0,"0"4"352,0 2 0,5 5 0,3 1-181,5 0 0,6-1 0,4 1 0,4-1-269,8 1 0,10-2 0,7-1 0,6-3 0,3 2 0,-1 2 0,-2 7 0,-6 4-1887,-4 3 1587,-2 6 0,-5 1 0,0 5 0</inkml:trace>
  <inkml:trace contextRef="#ctx0" brushRef="#br0" timeOffset="105655">4167 9885 8355,'7'-13'598,"-1"1"1,-6-1-1,-2 2-626,-2 3 0,-3 7 0,-5 6 0,1 2-53,2 3 0,-2 1 0,5 3 0,-3 1 46,1 1 0,5 2 1,-1-3-1,3 2-14,1-2 1,1-1 0,3-3 0,5-1-71,2-2 1,1-5-1,0 1 1,1-3-55,-1-1 0,5-1 1,-1-5-1,1-5 156,1-4 1,-5-7 0,4 1-36,-3-2 1,-7-2 0,-3 2 0,-3 1 53,-1 1 1,-3 4 0,-3-2 0,-8 1 0,-3 3-14,-1 1 0,-4 7 1,3 2-1,-2 1-92,1 0 1,9-1-61,-2 5 0,10 5 0,5-1 1,9-2-199,8 0 115,5-2 0,6-6 0,2-1 1</inkml:trace>
  <inkml:trace contextRef="#ctx0" brushRef="#br0" timeOffset="105656">4564 9426 8355,'-4'-29'0,"-2"0"-303,0 1 375,-3 2 0,1 3 1,1 1-1,0 4 362,0 4 1,3 0 0,-3 9-92,2-2 0,1 5 0,4 2 0,1 7-225,3 4 0,-1 7 0,5 4 0,0 6-93,-1 5 1,4 3 0,-2 1 0,0 2-217,0 2 0,0-3 1,-3 5-1,-1-1-137,1-1 0,-2 0 0,-4-4-36,0 1 1,0-7 0,0-2-1,0-4-87,0-4 1,0-3-1,1-6 124,3 0 1,-2-5 0,3-1 0</inkml:trace>
  <inkml:trace contextRef="#ctx0" brushRef="#br0" timeOffset="105845">4378 9699 8355,'8'-13'104,"1"2"1,2 2 0,5 0 0,9 0 0,7-1-222,3 2 1,3-3-1,-1 4 1,0-1 0,0 1-525,0 1 0,-5-3 0,-1 2 1</inkml:trace>
  <inkml:trace contextRef="#ctx0" brushRef="#br0" timeOffset="106445">5197 9723 8355,'0'-12'518,"-2"0"1,-1-1-212,-1 1 0,-4 4-215,4-1 1,-4 5 0,2-3 0,-1 2 0,-2 1 0,-2-1-84,-2 1 1,1 2-1,1 6 1,1 4-143,2 3 1,0 6 0,-5 0-129,1 3 1,5-4 0,1 4 0,2-1 10,0 0 1,0-4-1,4 2 1,0-3 0,1-2-2,3 0 1,3-5 0,6-3 0,-1-2 131,1-2 0,-1-6 0,0-2 0,1-3 161,-1-1 0,1-5 0,-1 1 0,-1-1 155,-3-1 0,-1 4 0,-4-2 605,1 2-541,0 2 1,-4 6-71,0 6 1,0 6 0,0 7-173,0 4 0,4-2 1,2 4-1,1 1-92,2-1 0,0-4 1,2 0-1,2-4 0,3-4-107,2-1 1,-1-2 0,5-6 0,-1-2 112,1-4 1,-4-4 0,0-3 0,-1-3 69,-1-2 1,-1-2-1,-5-7 1,-2-2 20,2-1 1,-3-4-1,0 2 1,-2-5-14,-2-2 0,-2-5 1,-1 4-1,0 0 184,0 4 1,0-1 0,-1 11 0,-3 5 290,-5 5 0,-2 6-243,-1 3 1,0 15 0,1 11 0,2 7-132,5 9 1,-1 0 0,1 10 0,2 0 0,4 2-300,2 4 1,7-1 0,0-1 0,5-2-152,4 2 1,-4-6 0,6-2 0,2-7-526,-1-6 0,10 1 0,-7-7 0</inkml:trace>
  <inkml:trace contextRef="#ctx0" brushRef="#br0" timeOffset="107144">6759 9699 8355,'0'-13'-37,"0"1"0,0-1 1,0 1 848,0 0 1,2 5-818,2 3 1,-1 4-1,3 4 1,1 4-15,0 3 0,-3 1 0,3 2 0,0 0-84,0-2 0,-3 6 0,4-8 0,1 0-270,-2 1 1,4-4-1,-3-1-29,3 0 1,1-3 296,1-7 1,-1 1-1,1-5 1,-1-2 0,0-1-25,1-2 1,-5-3 0,0-1 0,1 2 258,-3 1 0,4 2 1,-4 0-1,-1-1 298,1 1-197,-2 5 0,-4 3 0,-2 8-140,-2 4 0,3 3 0,-3 3 0,2 1-45,2 2 1,0-1-1,2-3 1,2-1-93,4 0 0,3-1 0,3-2 0,1-5-109,2-3 0,3-1 0,-2-1-36,1-3 0,1-3 0,0-6 0,-3 1 120,-3 0 1,-7-5 0,-3 1 0,-3 0 0,-1 3 30,0 0 0,-1 1 0,-3-1 0,-5 1 43,-2 0 1,-1 1 0,0 1 0,-1 3 156,1 2 1,3 0 0,3 4-321,0-3 1,3 3 97,7-4 0,3 4 1,6 1-1,-1 0-413,1 0 375,4-6 1,3 0-1,5-7 1</inkml:trace>
  <inkml:trace contextRef="#ctx0" brushRef="#br0" timeOffset="107482">7454 9178 8355,'0'-21'-94,"-2"2"208,-2 1 1,3 5-1,-3 5 168,2-1 0,2 4 0,0 5 1,0 9-1,2 6 0,2 7 100,4 5 0,3 5 0,2 5-476,-1 1 0,-1 0 0,-1 2 1,-3 3-211,-2 1 0,1-4 0,-4 0 1,2-4-1,-1-3-267,-1 1 1,-7-3-1,0-4 1,-1-4 186,1-2 1,-5-6 0,3 3 0</inkml:trace>
  <inkml:trace contextRef="#ctx0" brushRef="#br0" timeOffset="107645">7454 9451 7733,'1'-11'0,"3"2"0,6 5 0,4 3 0,4 1-511,1 0 0,2 0 0,3 0 394,1 0 1,6-6-1,0-1 1</inkml:trace>
  <inkml:trace contextRef="#ctx0" brushRef="#br0" timeOffset="107794">7975 9599 8903,'5'-6'0,"3"0"-1290,4 1 820,0 3 0,-5-3 0,-2 5 1</inkml:trace>
  <inkml:trace contextRef="#ctx0" brushRef="#br0" timeOffset="108635">8979 9389 8355,'-8'-7'0,"1"4"-94,2 6 1,-5-1 0,3 7 0,-1 0 0,0 2 302,-2 2 0,3 1 1,0 1-1,2 3-104,2 1 0,1-4 1,2 3-1,0-1-148,0-1 0,0 1 0,2-5 0,2-1 27,4-3 0,3 2 0,2-6-165,-1-1 1,0-2 0,1-2 0,-2-3-95,-3-5 0,3-2 1,-4-1-1,1-2 309,1-2 1,-5-4-1,3-3-8,-2 2 1,-1-3 0,-4 1 0,0-1 0,0 0-19,0 1 1,-4 4-1,-1-1 1,-1 2 129,1 3 0,-4 1-142,5 2-59,0 5 0,10 2 0,2 5 0,3 1-1,1 3 0,6-3 0,2 4 0,0-4 17,1-1 0,0-6 0,2 0 0,-1-3 57,-1 1 1,-5-4-1,4-5 1,-3 1 208,-1-2 0,-4 2 0,-2-3 91,-2 1 0,-5-2 0,1 3 82,-3 2 0,-2 2-282,-3 5 1,1 3 0,-4 6 0,1 3-161,4 4 0,0 9 1,2 5-1,0 6 59,0 5 1,2 3 0,0 2 0,4 2-77,1 1 1,1 6 0,6-1 0,0 1-55,-2-2 1,3 7-1,-8-2 1,1 1-15,1 0 0,-7-3 0,3-1 0,-4-3 36,-1-1 0,-1-3 1,-2-7 56,-1-4 0,-5-7 0,4-3 0,-2-2-69,-3-6 0,-1 0 0,-2-7 0,-3-1 0,0-2-8,1-1 0,-5 0 0,1 0 0,0-3 114,2-5 0,4-2 0,0-10 1,2-2 168,3-2 1,2-1-1,8-1 1,2-1-48,4-2 0,9-2 0,5 4 1,5-2-215,6 1 0,3 4 0,1 2-391,1 1 0,-1 0 0,0-4 1</inkml:trace>
  <inkml:trace contextRef="#ctx0" brushRef="#br0" timeOffset="109726">10567 9091 8641,'-2'-15'0,"0"1"363,-2 3-345,-1 7 1,5 0 0,0 9-1,0 8 1,0 6 0,0 4-1,0 4 1,0 1 0,0 4-7,0 0 1,0 6 0,0-3 0,0-1 0,2 1 0,1-4 0,2-2 0,1-2-971,-1-3 1,1 0 550,-2-4 1,-3 4-1,5-5 1</inkml:trace>
  <inkml:trace contextRef="#ctx0" brushRef="#br0" timeOffset="110380">10319 9451 8083,'12'1'-201,"1"3"1,-1-3-1,2 4 1,2-4 0,5-1-1,2 0 1,2 0 478,0 0 0,5-6 0,2-3 0,0-5-263,-3-2 1,1-2 0,-1 2 0,-3-1-134,-4-3 0,0 4 0,-5-5 0,-4 0 2,-3 2 0,-4-3 1,-6 4-1,0 0 103,0 0 1,0-2-1,-2 4 1,-2 4 265,-4 2 1,1 8 0,-1-2-81,-2 2 1,5 8-1,0 3-95,4 6 1,1 2 0,0 6 0,0 5 0,1 1-3,4 1 0,-3 5 0,7-4 0,0 2-296,2 1 0,2-7 0,-1 2 0,0-4 60,1-5 0,-1-2 0,1-7 0,-1-1 103,0-2 0,1-5 1,-1 0-1,1-5 45,-1-2 1,2-7 0,1 0 0,2-5 32,-2-4 0,-2 1 0,0-3 1,-1 3-56,1 1 1,-2-3 0,-2 6 0,-2 3 2,-1 2 41,-2 7 1,-4-1 0,0 8 0,0 5 0,0 2-19,0 1 1,0 5-1,0-1 1,1 1 117,3 1 1,-1-5 0,5 2 0,2-4-94,1-2 1,2-5-1,-1 3 1,0-2-4,1-2 0,0-2 1,3-1-1,0-1-11,-1-3 0,0 1 0,1-7 0,0-2-12,-1-3 1,-1-2 0,-1 4 0,-2-3-7,-3 0 0,1-1 0,-4 5 1,-3 0 55,0-1 0,-4 2 24,-2 3 0,-3 2 0,-5 6 0,1 2 0,1 2 5,2 4 0,1 5 0,-1 2 1,4 3-65,2 1 0,4 2 0,2 2 0,5-2-446,7-5 1,3-2 41,6-2 0,5-5 0,2-1 1</inkml:trace>
  <inkml:trace contextRef="#ctx0" brushRef="#br0" timeOffset="110622">12142 8917 8283,'-1'-11'314,"-4"3"-248,4 2 0,-5 12 0,6 2 0,0 5-231,0 3 0,5-2 0,0 3 0,1-4-181,-1 0 0,5-1 1,-2-1-498,3-3 696,2-2 0,-1-1 0,0 2 1</inkml:trace>
  <inkml:trace contextRef="#ctx0" brushRef="#br0" timeOffset="110863">12278 8905 8355,'0'-7'30,"2"17"-306,2 10 1,-1 6 0,3-1-182,0 0 1,4-6 0,-3-1 0</inkml:trace>
  <inkml:trace contextRef="#ctx0" brushRef="#br0" timeOffset="111440">12626 9227 8355,'0'-12'-158,"-6"5"0,5 0 823,-3 3-405,-3 3 0,5 1 1,0 8-1,3 3-230,3 1 1,4 5-1,-2 1 1,-1 0-81,1 0 0,2 2 1,-2-3-1,1-2-16,2-1 1,2-2-549,2 1 0,-1-7 375,0-1 0,1-5 0,-2-5 0,-2-3 94,0-3 1,-2-1-1,2-1 1,-2 0 324,-1-4 0,3 3 0,0-2 0,0 2 28,0 2 0,2-1-76,-3 1 1,-1 5 0,0 4-50,-2 6 0,3 4 0,-4 5 1,1 1-51,0-1 1,-2 0 0,5-1 0,0-1-93,-1-2 1,4-1-1,-2 1 1,2-3 6,1-4 0,0-1 1,1-1 20,-1-4 0,-5 3 0,-1-7 0,-2 0 1,0-4-21,-1-3 0,-2 2 1,-1-4 131,0 0 1,-1 3 0,-2-4 0,-1-1 0,1 3-260,2-1 1,-3 1-424,-1 5 1,1 5-1,4 1 1</inkml:trace>
  <inkml:trace contextRef="#ctx0" brushRef="#br0" timeOffset="112930">13221 9203 8355,'-7'-13'143,"1"6"1,6 3 0,2 8 0,2 3 0,3 3 0,1 1 59,0 3 1,1 2 0,3-1 0,1 3-318,-1 1 1,-4 2 0,-1 3 0,-1-2-164,-4-2 0,1-5 0,0 2-483,1-3 589,0-2 0,-8-6 0,0-6 101,1-7 0,2-6 0,1-2 1,0-3-1,0-1 119,0-3 1,0 3-1,1-2 1,3 0-179,4 2 1,4 1-1,1 7 1,2 1-51,2 2 1,5 1 0,-1-1 42,2 4 1,-4-3-1,-1 0 1</inkml:trace>
  <inkml:trace contextRef="#ctx0" brushRef="#br0" timeOffset="112931">13618 9277 8355,'0'-12'537,"0"-1"0,0 1 0,0-1 741,0 1-1350,0 5 1,-4 3 0,-2 8 0,1 4 66,-1 3 0,-2 2 0,2 1 0,1 1-46,-1 1 1,1 1 0,2-5 0,-1 1-152,1-1 0,2 0 0,2-1 0,3-1-3,5-2 1,2-5-1,1 1 1,0-2 88,1-2 0,-1-6 1,1-2-1,-1-3 0,-1-3-44,-3-3 1,2 2 204,-6-5 0,0 4 0,-4-1 0,0 0-92,0 0 0,-1 1 0,-3 4 0,-5 1 1,-2 2-237,-1 5 1,0 3 0,-1 1-1,2 1-163,3 3 0,-2 5 345,6 7 0,-6-2 0,4 4 0</inkml:trace>
  <inkml:trace contextRef="#ctx0" brushRef="#br0" timeOffset="112932">13853 9227 8355,'0'-19'0,"0"3"196,0 2 15,0 1 1,2 5-1,2 1-91,4 2 1,-1 2 0,0 7 0,-2 4-100,-2 3 0,3 6 0,-2 1 1,-1 0-119,-2 0 0,-1 4 0,0-3 0,0 2-124,0-1 0,1-5 1,2 2 20,1-3 0,2-7 1,-3-2-1,2-1 110,2 0 0,0-1 1,1-7-1,-2-4 86,-1-3 1,-2-2-1,4 0 1,0-3-17,0 0 0,-3-2 0,3 3 0,-1-2 81,1 2 0,-2 3 0,1 2 0,1 3-68,0 2 0,-3 1 44,5 4 0,-3 5 0,3 5 0,-5 3 10,-3 4 1,5 0 0,1-4-1,1 2-37,0 2 0,0-2 0,6-5-41,3-2 0,-3-4 0,3 3 0,0-1 1,0-4 89,-2 0 0,4-6 0,0-2-14,1-1 0,-1-2 0,-4-7 0,0 0 0,-2-1 13,-4-1 0,-5 3 1,3-4-1,-1 1 21,-3 3 1,-2 1 0,-2 3 0,-4 1-137,-3 2 1,-3 5 0,-1-1 0,-1 4-46,1 4 1,-2 5 0,0 7 0,1 4-97,2-1 0,2 4 0,1-3 1,4 0-14,2 1 1,2-2 0,2 2 38,2-5 1,3-3-1,5-4 1,1-2-1,-1-1 103,1-3 1,-2-3 0,-2-3 296,-1-1 1,-1-7 0,3 0 0,-2-4 75,2-1 1,-3 1 0,0 0-1,0-2 1,-2 2 190,1 2 0,-1 4 0,-2 1-134,1-2 1,0 6-240,-4 4 1,0 6 0,0 8 0,1 2-125,4 5 1,-4 2 0,5 3-1,-2 3 107,0 4 0,4 3 1,-4 3-373,-1 2 0,2-2 1,0 2-1,-3-2 1,0-4 114,-2-1 0,-4 0 1,-2-5-1,-1-3 119,-2-4 0,-2-4 1,-3-6-1,-1-1 71,-2-2 0,-5-4 0,3-5 0,-2 0-127,0 0 0,2-5 0,-3-4 1,3-2-178,1-1 0,5-4-395,5-1 1,5-11 0,-2 2 0</inkml:trace>
  <inkml:trace contextRef="#ctx0" brushRef="#br0" timeOffset="113276">14895 8669 8355,'-1'-11'148,"-2"4"1,-2 7-1,-1 9 1,-1 4-1,2 5-211,-1 2 1,2-1 0,4 3 0,0-1-164,0 1 0,0-4 1,0-2-1,0-2 191,0-2 1,6-1-502,2-2 1,-3 2-1,1-5 1</inkml:trace>
  <inkml:trace contextRef="#ctx0" brushRef="#br0" timeOffset="113277">15081 8620 8355,'7'12'202,"-1"6"0,-6 3 0,0 3-867,0 5 1,-6 3 189,-2 5 1,-9 6-1,-2 1 1</inkml:trace>
  <inkml:trace contextRef="#ctx0" brushRef="#br0" timeOffset="113698">15900 9141 8355,'7'-13'-13,"0"2"1,-5 1 0,4 2 297,1-1 0,-4 4 0,1 5 0,-3 9 0,-1 6 0,-1 6-78,-3 2 0,1 0 1,-4-1-1,1-2-372,4-2 1,0-2 0,4-3 0,3-1-92,8 0 0,0-5 0,8-3-406,1-2 1,-4-2 0,0-2 232,0-2 1,-4-8-1,3-7 1</inkml:trace>
  <inkml:trace contextRef="#ctx0" brushRef="#br0" timeOffset="113929">15974 8731 8355,'7'-8'-943,"-1"1"523,-1 2 1,2 0-1,5 5 1</inkml:trace>
  <inkml:trace contextRef="#ctx0" brushRef="#br0" timeOffset="114142">16321 8533 8355,'12'-13'0,"-4"1"-353,3 5 0,-10 7 1,3 10 174,-2 5 1,-4 4 0,-2 6 0,-4 1-146,-3 3 0,3 1 271,-1 4 0,1 1 0,-4-3 0</inkml:trace>
  <inkml:trace contextRef="#ctx0" brushRef="#br0" timeOffset="114508">16619 9041 8037,'21'-9'0,"-3"-4"0,-3 1 0,-4 1 0,0 3-321,0-2 1,-4 3 0,-4-1 0,-6-1 429,-5 3 1,-5 0 0,-3 6 0,-4 0 126,1 0 1,-3 6-1,5 2 1,2 2-220,2-2 1,0 3 0,2-3 0,3 3-52,4 2 0,2-1 0,2 0 1,0 1 25,0-1 1,6 1-1,2 0 1,3 2-34,2 2 1,3 1 0,1-3-1,-1 0 50,2-4 0,-4 2 0,2-5 0,-3 3 130,-5 1 0,2-3 1,-6-1-95,-1 2 0,-3-4 1,-6 3-1,-6 0 1,-9 4 34,-7 3 0,-3-1-828,-6 6 0,-12 0 0,-2 4 0</inkml:trace>
  <inkml:trace contextRef="#ctx0" brushRef="#br0" timeOffset="117317">17624 8942 8355,'0'-12'62,"1"1"1,3 2-1,5 7 1,2 3-1,2 5 1,2 0 0,3 4 684,2 1 1,0 6 0,7-1-740,1-1 1,-1-1 0,3-3-1,-1-1 1,1-2-135,2 2 1,-3-3 0,3-1-1,-4 0-251,-4-3 1,-5 2 0,-6-1-8,-1-1 0,-5 4 1,-4 1-1,-6 3 242,-5 2 0,-9-4 1,-5 2-1,-4 5 62,-3 1 1,-6 0-1,2 4 1,-2 1 291,-3 1 1,5 1 0,2-2-1,0-3-193,4-1 1,5 0 0,4-3 0,3 0-322,4-4 1,6 1-104,1-3 0,8 2 0,3 1 0</inkml:trace>
  <inkml:trace contextRef="#ctx0" brushRef="#br0" timeOffset="117511">18269 9327 8605,'-25'1'0,"0"3"0,0 4 0,-1 5 498,-3 3 1,3-1-434,-3 6 1,-1-2 0,1 5 0,3-2 0,2 1 0,5-2 0,2 0-2083,6-2 1439,-1-4 0,10 3 0,-3-6 0</inkml:trace>
  <inkml:trace contextRef="#ctx0" brushRef="#br0" timeOffset="118157">19434 8806 8355,'0'-9'-92,"-1"3"1,-3 0 509,-4 3 0,-3 3 0,-2 4 0,1 5 1,-1 2-1,1 2-211,0 4 1,3 2 0,1 5 0,0-1-203,1 2 0,-3-4 0,6 5 0,1-4 0,3-1-124,5-2 0,3 0 0,8-4 0,4 0-44,-1-4 0,9 0 1,-2-6-1,4-3 23,4 0 1,2-6 0,1-3 0,-1-3-22,-3-4 0,2-1 0,-6 1 1,-2-2 137,0-5 0,-8-2 0,-4-3 0,-5-2 74,-6-1 1,-4 0 0,-4 4 0,-6 0-155,-5 1 0,-6 0 1,-9 4-1,-6 3-187,-4 3 0,-5 7 0,2 5 0,-1 4-1,-3 7 0,6 6 1,3 4-425,8 5 606,9-2 1,-2 13 0,4-3 0</inkml:trace>
  <inkml:trace contextRef="#ctx0" brushRef="#br0" timeOffset="118428">19571 8483 10097,'-11'-34'0,"3"5"0,3 8 0,4 6 0,1 5 0,0 8 0,0 10 0,0 11 0,0 9 0,0 5 0,1 3 0,2 2 0,1 5 0,-1 4 0,-2 5 0,-1 2 0,0 2-67,0-2 0,0-2 0,0-3 0,0-4 0,0-3-432,0-4 0,0 2 0,0 0 0,0-3-978,0-1 1338,0 3 0,-5-13 0,-2 4 1</inkml:trace>
  <inkml:trace contextRef="#ctx0" brushRef="#br0" timeOffset="118753">19397 9488 8355,'0'-13'0,"6"7"523,2 1-364,3 4 0,1-3 0,1 0 9,-1 1 1,6 0 0,4 0 0,4-2 0,5-1 0,0 0 0,4 0-337,1 1 0,-3 0 1,0 5-1,0 0 0,-3 0-823,-5 0 0,0 0 0,-6 0 0</inkml:trace>
  <inkml:trace contextRef="#ctx0" brushRef="#br0" timeOffset="118889">19174 8483 8355,'14'-16'-44,"2"1"1,5 3 0,4 7 0,4 4 0,2 1 0,3 0 0,-3 1 0,1 2 0,-2 2 0,2 2 0,-2 1 0,2 1 0,-2-2 0,1-1-462,-4 1 1,-1 2-1,-1 3 1</inkml:trace>
  <inkml:trace contextRef="#ctx0" brushRef="#br0" timeOffset="119186">20117 8136 8883,'6'-25'0,"0"2"0,-2 5 0,-1 10 0,-3 10 0,-4 9 0,-3 6 0,-1 4 0,1 2 0,1 2 0,2 1 0,-1 3 0,-1 3 0,1-1 91,2-2 1,1 2 0,2-3 0,2 0 0,2-3 0,3-3-212,0-1 0,4-2 0,-3 1 0,3-3-253,1-3 0,2-2 0,3-1-119,3-2 1,0-4 211,0-5 1,1 0-1,4 0 1</inkml:trace>
  <inkml:trace contextRef="#ctx0" brushRef="#br0" timeOffset="119534">20414 8173 8355,'0'-18'-459,"0"9"575,0-4 1,2 9-1,2 0 15,4 3 1,-1 6 49,1 3 1,-5 5 0,2 3 0,0 4 0,-1 2 0,-2 1 0,0 3 0,-2 0-212,0 1 0,0-3 1,0 1-1,0 0 0,0-2-243,0-2 0,4-2 0,0-3 0,0 0 0,2-2-160,2-5 1,-1 1-1,1-4-537,2 1 858,1-5 0,7 4 0,1-6 1</inkml:trace>
  <inkml:trace contextRef="#ctx0" brushRef="#br0" timeOffset="119891">20377 8396 8227,'14'-18'0,"2"5"0,6 3 0,5 0 0,2 1 0,-2-1-622,-1 2 0,0 4 1,2-5 464,1 0 0,0-2 0,-4-2 0</inkml:trace>
  <inkml:trace contextRef="#ctx0" brushRef="#br0" timeOffset="119892">20737 8037 8355,'12'-4'298,"1"-1"1,-1 7 0,0 6-122,1 3 0,-1 8 0,1 6 1,-2 7-1,-2 4-302,-1 1 1,-1 2 0,2 0-1,-5 3 1,-3-2 0,-1-2 0,-1 0-982,-3-1 0,-5-4 775,-7 0 1,-3 0 0,-6 4 0</inkml:trace>
  <inkml:trace contextRef="#ctx0" brushRef="#br0" timeOffset="120240">19633 9897 8355,'12'-19'0,"2"2"-72,3 3 0,2 6-47,6 0 0,4 4 238,0-4 1,11 1 0,2-3 0,8 2 0,5-2 0,2-1-1,2 0 1,1 1-45,2 2 0,-5 4 0,-3-3-398,-3 2 1,-13 0 0,-5 5 0,-7 2-999,-5 2 1118,-8 3 0,-8 5 0,-5 1 0</inkml:trace>
  <inkml:trace contextRef="#ctx0" brushRef="#br0" timeOffset="120582">19980 10145 8761,'2'-11'461,"0"1"-421,2 2 1,6 5 0,0-2-1,4 1 112,2 0 1,1 0-1,-4 4 1,3 0-157,0 0 1,1 1 0,-5 3-1,-1 4-186,-3 3 0,-1 2 1,-4 0-1,0 4 67,-5 4 1,-3 2-1,-9 2 1,-3 1 22,-3 3 1,1-3-1,-1 3 76,2-3 0,2-5 0,5-2 1,2-1 154,5-3 1,6-5 0,5-3 0,8-2 0,5-2-25,7-1 0,6-7 0,0 0 0,3-2-446,1-3 1,4 1-416,1 0 1,4-7 0,-2 2 0</inkml:trace>
  <inkml:trace contextRef="#ctx0" brushRef="#br0" timeOffset="140160">21692 9227 7456,'-7'-5'-15,"1"3"282,6-3 1,2 5-1,2 0 1,5 0 0,5 0-65,3 0 1,5-1-1,-2-2 1,4-1-1,1 1 1,0 2 0,1 1-1,1 0-63,2 0 0,4-2 1,-2-1-1,-1-1-599,0 2 1,-1 0-1,-4 2 1,-2 0-254,-2 0 0,-3 0 1,-6 0-263,1 0 901,-6 0 0,4 6 0,-4 1 1</inkml:trace>
  <inkml:trace contextRef="#ctx0" brushRef="#br0" timeOffset="140396">22163 9017 8355,'-7'-6'31,"-4"0"1,4-3 482,0 1 1,3 6 0,7 2-75,1 7 1,6 4 0,-2 3 0,3 2-378,1 5 1,-1 3 0,-1 2 0,-3 3-500,-2 4 0,4-3 1,-5 0-1,-1-1-475,-2 0 13,-1 6 0,-6-9 0,0 4 0</inkml:trace>
  <inkml:trace contextRef="#ctx0" brushRef="#br0" timeOffset="144084">22002 9203 8355,'7'-6'0,"2"-1"0,-3-5 0,1-1 0,2 1 0,2 1-376,2 3 417,-6-3 1,4 8 1632,-3-5-1552,-3 5 1,0-3-1,-8 8 1,-3 0-1,-1 4 1,-4 1-1,-2 3 1,-5 2-1,0 3 1,-1 2 154,-1-2 0,0 4-275,-5 2 1,1-2 0,2 0 0,3-1 0,1-3 2,3-1 1,5-6-118,2 1 1,7-7 0,1 3-1,8-4 1,7-2-23,6-4 1,2-1 0,2-7 0,0-1-218,0-2 1,3 1 0,3-6-1,-1 0 267,0 2 0,-1-3 0,-5 5 0,-4 2 377,-3 2 1,-5 0-50,-3 1 1,-7 6 0,-8 6 10,-7 7 0,-8 4 0,1 3 0,-4 2-36,0 5 0,-1-2 0,0 2 0,2 1-207,2 2 0,3-4 1,6 0-1,1-3-177,2-1 0,4-3 0,5 0 0,1-2-48,3-3 1,5-2-1,8-6 1,8-2-1308,7-2 0,9-4 1096,5-9 1,8-8-1,2-6 1</inkml:trace>
  <inkml:trace contextRef="#ctx0" brushRef="#br0" timeOffset="149660">3845 11633 8355,'0'-12'26,"0"0"1,1-1 0,2 1-1,1-1 1,-1 1 190,-2 0 0,-1-1 0,0 1 0,2 1 0,0 1 0,4 2 11,1-2 1,-3 6-1,3 4 1,-2 7-1,-2 5-209,-2 5 1,-1 2 0,0 6-1,-1 0 1,-2 0 0,-1-1 0,1 1-1,2 0-108,1 0 1,0-5 0,0 0 0,0-2-67,0-3 0,1-3 0,3-2 0,5-3-19,2-2 0,1-1 0,1-5 1,-1-3 36,0-4 0,1-3 0,-1-2-14,1 1 0,-2-5 0,-2 1 0,-1-1 112,2-1 1,-4 5 0,-1-3 0,-1 5 174,0 3 1,2 1-20,-2-1 0,-1 8 0,4 8 0,-2 5-40,-2 3 1,4-1-1,0 6 1,1 0-33,0-2 0,1-1 0,4-6 0,3 1-91,0-1 1,5-5-1,-3-3 1,0-3-12,-1-1 1,6-5 0,-4-5 0,1-4 33,1-2 0,-6-6 0,0 3 18,-5-1 0,0-4 0,-6 0 0,-1-3-15,-2-1 0,-6 2 0,-4 1 1,-2 0-1,-1 2-79,-1 2 1,-3 5 0,-1 7 0,2 5-270,1 3 0,3 2 1,3 5-1,4 6 45,3 7 0,1 5 0,0 1 1</inkml:trace>
  <inkml:trace contextRef="#ctx0" brushRef="#br0" timeOffset="150260">4564 11906 8355,'-7'-5'229,"2"-2"1,5-6 0,1 2-1,3 3-52,4 4 1,3 3 0,3 1 0,1 0 0,2 0 0,-2 1 0,-1 3 0,-2 6-399,1 5 1,-2 0-1,-2 4 1,-2 1-205,-1-1 1,-2-2 0,-4 2 215,0-1 0,-6 1 0,-1-5 1,-1-5-1,1 0-22,2-2 1,-5-5-1,3 1 350,0-6 0,1-1 1,3-7-1,-1-4 0,1-1 25,1-2 1,8-4 0,2 1 0,3-3-295,2 0 1,5 3 0,2 2-1,2 1-106,-1 3 0,-3 5 1,-6 3-1,1 2-45,-1 2 0,1 1 347,-1 2 0,-5 2 273,-3 2 0,-4 3 125,-4 5 1,2-3 0,-2-1-138,3 1 1,1 2-1,0 2 1,0-1 0,0 1-153,0-1 0,1-1 1,3-1-1,5-2-399,2 2 0,1-3 0,2-1 1,1 0-575,2-3 0,-1-2 0,-3-1 1</inkml:trace>
  <inkml:trace contextRef="#ctx0" brushRef="#br0" timeOffset="150433">4949 11596 8355,'-13'-4'1163,"1"0"-1513,5 0 0,5 5 0,8 3 0,1 5-246,3 2 0,1 1 0,1 0 0</inkml:trace>
  <inkml:trace contextRef="#ctx0" brushRef="#br0" timeOffset="150806">5097 11956 8355,'0'-13'1074,"0"5"-1008,0 0 0,4 0 0,2-5 1,1 2-1,3 2 0,-1 0 0,-1 0 1,-2-2-316,-1-2 0,-3 1 255,2-1 0,-8 7 0,-4 1 0,-3 4 0,-2 1 0,1 0 0,-1 0-136,1 0 1,0 6 0,-1 0 0,2 3-1,3-1-37,4 2 0,2 1 0,2 1-2,0 0 1,7 1 0,4-2 0,6-1 82,2-2 1,-2-4 0,2 4 0,-1 0 69,-3-1 0,3 4 0,-2-4 0,0 2 109,-3-1 0,-2 0 0,-1 4 1,-3 2 139,-2 3 1,0-2 0,-5 6-1,0-1-184,0 0 0,-5 3 0,0-4-73,-2 1 0,-1-1 0,-5-4 0,2 2-330,3-2 0,-2-6 1,5-2-107,-2-1 0,4-2 0,-2-4 0</inkml:trace>
  <inkml:trace contextRef="#ctx0" brushRef="#br0" timeOffset="151173">5333 11708 9524,'-11'-6'0,"3"6"151,4 7 1,2 4 0,2 3-157,0 3 0,4 2 0,0 6 0,1-2 0,-1-1 0,0-1 0,0 1 0,0 0-198,0-1 0,0 1 1,-2-7-1,1-3-174,1-2 1,1-6 85,-1 4 0,2-6 1,2-2 235,-4-7 1,2 0 0,-2-1-1,-1-2 17,-2-1 0,3 3 0,0-1-221,-1 0 463,4 3 0,-2 2 0,5 7 0,-3 2-52,-2 2 1,4 3-1,-4 5 1,1 3-150,-1 1 1,5-4-1,-3 2 1,1-3-158,0-2 0,-3 0 0,3 0-385,1-4 0,2 3 0,2-4 0</inkml:trace>
  <inkml:trace contextRef="#ctx0" brushRef="#br0" timeOffset="151517">5668 11671 8355,'-13'-13'923,"1"6"1,5 3-718,3 8 1,3 5 0,2 6 0,3 3-109,4 1 0,-1 2 0,2 5 1,-1 1-140,-1 2 0,0 4 0,-5-2 0,3-1-441,-3 0 1,0-1 0,-1-5-344,3-4 1,-2 2-1,2-5 423,-3-2 1,-1-1-1,0-2 1</inkml:trace>
  <inkml:trace contextRef="#ctx0" brushRef="#br0" timeOffset="151687">5606 11906 8683,'10'-8'0,"3"0"0,5-2 0,7-1 46,7-1-239,1-6 1,11 3-461,-3-6 1,3 0-1,6-4 1</inkml:trace>
  <inkml:trace contextRef="#ctx0" brushRef="#br0" timeOffset="154039">6685 11857 8204,'-4'12'0,"0"2"0,1 1-92,1 2 1,-2 5 0,-1-2 54,-2 4 0,4 0 1,-2 0-1,1-2-125,-1-1-310,1-6 0,4 8 0,0-4 1</inkml:trace>
  <inkml:trace contextRef="#ctx0" brushRef="#br0" timeOffset="154770">7826 11460 8355,'0'-20'-149,"-1"4"1,-2 2-1,-1 2 768,1-1 1,1 5 0,2 0-422,0-2 0,0 10 1,0 4-1,0 6-233,0 2 1,2 6 0,1 4 0,1 3 12,-1 0 1,-2 2-1,-1-6 1,0 3-97,0 0 0,0-3 1,0-2-1,1-1 64,3-3 0,-1-1-164,5-1 1,1-7 0,3-1 52,0-4 0,-3-2 0,-1-2 0,2-3 56,1-1 1,1-2 0,1-6 0,-1-2 0,2 2-4,2 1 1,-6 2 0,2 1 0,-2 1 183,-3 2 0,4 5 92,-3-1 1,-2 8 0,-2 4 0,-3 3-123,-1 2 1,6-2 0,2-2 0,3 0-118,1 0 0,1-2 1,-1 0-1,2-1-74,2-4 0,-2 0 1,4-2 97,0 0 0,-8-2 1,2-2-1,-2-4 59,-3-3 1,2-3-1,-5-2 1,-1-5-1,-1-2 103,-2-2 1,-6 0 0,-2-1 0,-3-3-129,-2-4 0,1 2 1,0 4-1,-1 5-162,1 5 1,-1 4 0,1 2-33,0 2 1,5 6-95,3 12 0,2 5 0,2 10 1</inkml:trace>
  <inkml:trace contextRef="#ctx0" brushRef="#br0" timeOffset="155541">8483 11695 8355,'0'-8'407,"0"0"652,0-2-649,0 5-251,0-1 0,2 6 0,2 2-167,4 2 0,-1 1 0,0 5 0,-2-2-291,-2 2 0,3-3 0,-2 1 175,-2 2 1,0-4 158,-2 3 0,0-5-27,0 4 1,-6-5 24,-2 1 0,1-3 9,-1-1 1,5 2 0,-1 2-12,3 4 0,1 3 0,0 2 0,1-1-64,3 0 1,-1 1 0,5-1-1,0 1-6,-1-1 1,3 0 0,-5-1-1,1-1-90,-1-2 0,1-1 0,-2 2-46,4-5 1,-1-3 41,2-1 0,-1 0 1,3-1-1,-2-3 34,0-5 0,-5-2 0,3-1 1,-2-2-1,-1-1-18,2-2 1,-5 1 0,3 3 59,-2 1 0,-2 4 1,0-1 186,0 0 0,0 2-29,0-1 0,0 6 0,1 1-69,3 4 1,-2 6 0,2 0 0,-3 2 2,-1 1 1,4 0 0,2 1 0,1-1-57,2 1 1,-2-5 0,2 0-43,0 2 0,2-3 1,2 0-1,-1-2 79,0-2 1,-3-2-1,-1-1 64,2 0 1,-3-1-1,-1-3 1,0-5-45,-3-2 0,-2-1 0,-1-2 0,0-1-42,0-1 0,0-5 1,0 3-1,0 0-128,0 0 1,-1 2-1,-2 3-1098,-1 1 976,-6 5 0,3 7 0,-5 7 1</inkml:trace>
  <inkml:trace contextRef="#ctx0" brushRef="#br0" timeOffset="156153">8967 11745 8654,'-7'-12'0,"4"1"0,6 2 0,5 5 741,3 3-738,2 6 1,-1 1 0,1 3 0,-1 0 0,0 0 0,1 2-1,-2 2-162,-3-1 1,2 1-1,-5-2 1,1-2-855,-1 0 683,-1-1 0,-5-1 248,-3-3 0,2-8 0,-3-5 31,-1-2 0,5-1 0,-3 0 0,3-1 21,1 1 1,4-1 0,1 1-1,2 0-50,3-1 0,1 2 1,3 3-1,1 4 8,1 2 0,1-2 0,-5 0 7,1 1 1,-1 2 0,0 1 0,1 0 62,-1 0 1,1 4-1,-1 0 1,0-1 110,1-2 0,-5-1 1,0 0-1,2 0 248,1 0 0,-3 0 0,-1-1 323,-1-3 1,2 1-108,-4-5 0,-1 5-216,-7-1 1,-3 3 0,-6 1-210,1 0 1,4 5 0,-1 3 0,1 3-173,1 2 0,2 1 1,3 1-1,0 1-25,-3-1 1,1 1 0,6-3 0,0 1-169,3-3 0,4-3 0,0 1 0,2-5-139,1-3 0,0-1 0,1-1 308,-1-3 0,-1-3 0,-1-6 0,-3 1 102,-2 0 1,-1-1-1,-4 1 1,0-1-85,0 1 1,-1 0 0,-3-1-249,-4 1 1,-3 5 0,-2 3-596,1 2 0,-1 2 664,1 0 1,0 6 0,-1 1 0</inkml:trace>
  <inkml:trace contextRef="#ctx0" brushRef="#br0" timeOffset="157021">9537 11695 8355,'0'-12'509,"0"0"0,0 3 8,0 1 67,0 0 1,2 1-1,2 3-623,4 2 0,2 4 0,-1 2 1,0 4-1,0 3 0,1 2 0,0-1 1,-2 0-94,2 1 0,-4-1 0,1 2 1,0 0-324,0-2 1,-3 3-1,5-8-18,0 0 0,-2-1 459,1-6 1,-1-2-1,2-2 1,-5-4-44,-3-3 0,-1 3 1,0-1-1,0 0 104,0-2 0,0-2 150,0 1 1,1 1 22,4 3-213,-4 2 0,9 7 0,-5 4 1,2 3 4,3 3 0,-3 1 0,1 1 0,1-1-112,2 0 1,2-3 0,-1-2 0,1-1 54,-1 1 1,0-4 0,1 1-1,-1-2 41,1-2 0,3-2 0,1-1 0,-2-2 21,-1-2 0,-2-1 1,-1-5-1,-1 1 2,-2 0 0,-5-1 1,1 1-1,-3-1 72,-1 1 0,0 0-73,0-1 0,-5 6 0,-3 3 4,-4 3 1,0 1 0,1 1 0,1 3-1,2 5-14,-2 2 1,4 5-1,-1 2 1,1 1-174,3 3 0,2 0 0,1-1 0,0-3-222,0 0 1,0-4 0,1 1 0,4-5 194,3-6 0,-1-3 0,1-1 0,2-3 357,1-5 0,1 0 0,-1-10 0,-1 1 230,-2 1 1,-4-2 0,3 3 0,-1-2 115,-4 2 0,1 5 1,0 2 431,1-2-813,0 5 1,-4 2-139,0 11 1,0 1 0,0 9 0,0 0-47,0 2 1,0 8 0,0 2 0,0 0 0,0 2 33,0 0 0,0 1 1,0 4-1,0-1 51,0-3 1,0 3-1,0-5 1,0 1 84,0-3 1,0-4 0,0-3 0,-1-3-55,-3-1 0,-3-1 0,-6-6 0,0-2-139,-4 0 1,-2-7 0,-8 4 0,0-2-1477,-2 0 597,-11 0 1,7-4-1,-10 0 1</inkml:trace>
  <inkml:trace contextRef="#ctx0" brushRef="#br0" timeOffset="168700">8111 12427 8355,'-1'-8'109,"-3"1"1,-5 1-1,0 5 1,0 4-1,5 5 1,3 5-1,1 2 1,1 1-1,3-1 1,5-1 32,2-1 0,7-1 1,1 0-1,2-1 1,1-1-1,4-3 1,4-2-320,2-2 1,8-1 0,-3-4 0,3-2 0,3-4-33,2-3 1,-1-6 0,2-1 0,-1-1 40,-1-3 1,3 0-1,-5 1 1,-4 5 68,-3 2 0,-5 3 0,-7 3 0,-2 2 106,-4 1 0,-4 3 1,0-2 46,-1 3 0,-4 6 1,-1 4-1,-1 3-53,-3 4 1,2-2 0,1 4 0,-1-1-14,1-1 0,-1 1 0,-1-5 1,3 1-19,0-1 1,4-1 0,-3-3 0,3-4 20,2-2 1,3-2-1,2 0 1,0-2 30,0-2 1,3-1-1,-3-5 1,-1 2-8,1-2 1,-1 3-1,-5 0 1,1 1-84,-1-1 0,-4 4 0,1-1 46,0 2 0,2 2 12,2 0 0,-2 2 0,-2 2 1,0 3-1,0 1 4,2 0 1,6-1 0,1 1-1,1-2-39,3-1 1,2-3-1,0 2 1,3-3-123,2-1 0,1-5 0,4-3 1,-1-3-172,2-2 180,1 1 0,1-6 0,0-1 1</inkml:trace>
  <inkml:trace contextRef="#ctx0" brushRef="#br0" timeOffset="169748">9686 12936 8683,'0'-7'204,"2"1"1,2 6-1,4 2 1,3 2-1,3 4 1,2 3-1,5 0 1,2-1-34,2-2 1,0 0-1,0 5 1,0-2-396,-1-3 0,1 2 0,0-6 0,-1 0 0,-4 0-398,-3 0 477,2 0 0,-5-2 0,1 2 83,-5 4 0,-10 3 0,-9 3 0,-3 1 88,-5 2 0,-2 3 1,-6-2-1,0 1-52,1 3 1,3-2 0,2-1 0,1-1-265,3-3 0,2-1 0,4-2-205,0 1 0,7-1 0,-4 1 0</inkml:trace>
  <inkml:trace contextRef="#ctx0" brushRef="#br0" timeOffset="169950">10282 13196 8355,'-2'-11'394,"-2"4"0,-4 7 1137,-3 7-1590,-7 10 0,-1-2 1,-6 7-1,0 1 1,0 3-1,0 1 1,2 0-1,1-2-1483,1-3 809,6 1 1,-3-3 0,6 5 0</inkml:trace>
  <inkml:trace contextRef="#ctx0" brushRef="#br0" timeOffset="171171">11199 12824 9304,'0'-12'0,"0"-1"0,0 1 0,0-1 0,-1 2 0,-3 3 0,-4 4 0,-3 4 942,-2 4 1,-1 3-932,-2 5 0,2 6 1,-4 3-1,2 2 0,-1 2 1,2 1-1,2 2 0,4 1 61,1-2 0,5 0 1,0-3-1,6 0-30,5-3 1,9-4-1,3-4 1,4-2-292,1-3 0,3-2 1,3-6-1,-1-2 38,0-2 1,3-4-1,-4-9 1,-1-3 154,-2-4 0,-7-2 1,-2-1-1,-3-2 154,-2 1 1,-5-2 0,-3-1 0,-4 1-7,-4 0 0,-3 5 1,-7 6-1,-2 1-192,-5 3 1,-4 2-1,-2 5 1,-2 4-309,1 2 0,1 12 0,1 4-195,1 4 1,-1 2 0,9 5 282,2 0 0,1 5 0,2 2 1</inkml:trace>
  <inkml:trace contextRef="#ctx0" brushRef="#br0" timeOffset="171438">11224 12440 8355,'-12'-24'266,"-1"3"0,2 8 0,2 6 0,2 3 0,1 5 0,3 7 1,3 7-16,5 6 0,-3 8 0,7 6 0,0 3 0,2 6 1,0 3-1,-1 4 0,-3 0-384,-2 0 1,0-1-1,-5 1 1,0 1-266,0 2 0,0-1 0,0-4 0,0-4-115,0-3 0,-2-4 1,-1-2-1,-1-3-174,1-4 0,1-4 450,-2-5 1,2 4-1,-3-5 1</inkml:trace>
  <inkml:trace contextRef="#ctx0" brushRef="#br0" timeOffset="171632">11063 13506 8355,'-6'4'276,"6"0"0,6 5 0,8-5 0,2-1 0,5-2 0,4-2 0,4-2 0,2-3-592,1-1 1,2-1 0,-5-3 0,-1 1-577,-2 2 0,-1 0 0,0-4 0</inkml:trace>
  <inkml:trace contextRef="#ctx0" brushRef="#br0" timeOffset="171879">10976 12316 8355,'7'-13'-171,"5"2"-321,8 3 0,4 2 365,5 6 0,-1 2 0,4 2 0,-2 3 15,-2 0 0,-1 4 0,1-4 0,1 1-16,-2 0 1,5-5-1,0 2 1</inkml:trace>
  <inkml:trace contextRef="#ctx0" brushRef="#br0" timeOffset="172205">11795 12142 8355,'-6'-25'789,"-1"6"0,-1 5 253,0 6-1023,5 5 1,-3-1 0,6 8 0,0 4-33,0 3 1,0 3 0,0 3-1,0 3 48,0 4 0,-1 2 0,-2 1 0,-1 4-41,1 0 1,2-3 0,1 2 0,0-1-91,0 0 0,4 4 0,0-5 0,0-3-180,2-3 0,1-7 0,5 1 0,1-3-287,-1-5 0,2-2 0,2-6 1,4-2-169,-1-2 0,3-7 684,-5-5 0,5-7 0,-3 4 0</inkml:trace>
  <inkml:trace contextRef="#ctx0" brushRef="#br0" timeOffset="172923">11993 12117 8355,'0'-12'1022,"0"-1"-706,0 1 0,6 5 0,0 6 0,3 6 0,-2 8-13,-2 0 1,-1 7 0,-4-1-1,0 2-381,0-1 1,0 2 0,0 6-1,0 1-98,0-2 0,0 0 1,2-4-1,0-1-261,3-1 0,3-6 0,-3 1 63,2-2 1,0-6-1,3-1 1,-2-1-1,2-3-171,1-2 1,0-2-1,-2-4 392,0-3 0,-1-3 0,4-1 1</inkml:trace>
  <inkml:trace contextRef="#ctx0" brushRef="#br0" timeOffset="172924">11968 12303 8355,'2'-8'-349,"2"1"327,4 1 0,7-2 0,3 3 0,1-1-276,3 1 1,3-4-101,4 5 1,-3-11 0,5 1 0</inkml:trace>
  <inkml:trace contextRef="#ctx0" brushRef="#br0" timeOffset="172925">12254 12043 8355,'0'-13'311,"1"6"176,3 3 1,-1 3-204,5 1 0,0 5 0,6 4 0,1 2 2,2 1 0,3 5 0,-2 1 1,0 2-12,0 6 1,-7 1 0,-7 6-1,-2 2-591,-2 5 0,-2 0 1,-3 7-2386,-8 4 1790,1-7 1,-17 16-1,3-9 1</inkml:trace>
  <inkml:trace contextRef="#ctx0" brushRef="#br0" timeOffset="173231">11596 13581 8355,'10'0'105,"2"0"1,-1 0-1,10 0 1,2-2 135,5-2 1,8-3 0,8-7 0,3-1-193,4-1 1,1-1 0,-2 5 0,-2 1-265,-3 2 0,-3 0 0,-9 5 0,-4 1-623,-3 2 1,-1 6 0,0 2 0</inkml:trace>
  <inkml:trace contextRef="#ctx0" brushRef="#br0" timeOffset="173572">11943 13903 8355,'-12'0'363,"11"0"0,8 0 0,12 0 0,0 0 1,-2 0-1,-2 0 0,0 1 0,2 4-517,-2 3 0,-3-1 1,-4 1-1,-3 2-90,-4 1 0,-1 5 0,0 2 0,-1 1 135,-4 3 1,-2 2 0,-5 1-1,-2-2 87,-2-2 1,2 2 0,-3-4 0,4 2 170,0 0 1,6-6 6,3 2 0,8-5 1,6-4-1,5-4-311,6-2 0,6-6 1,5-2-506,4-1 1,-4 3 0,8-4 184,0-2 1,5-6-1,-1-4 1</inkml:trace>
  <inkml:trace contextRef="#ctx0" brushRef="#br0" timeOffset="174324">13395 11671 8355,'5'-13'770,"-4"5"-234,4 0 0,-4 6-170,-1 2-234,0 0 1,4 13 0,0-2 0,-1 5 0,0 2 0,-1 1 0,3 1 0,-3 2-346,0 1 0,-2 2 0,0-2 1,0 0-1,0-4-1151,0-1 0,-2-3 839,-2-7 0,-8 3 0,-7-4 0</inkml:trace>
  <inkml:trace contextRef="#ctx0" brushRef="#br0" timeOffset="174570">13419 11299 8355,'-12'0'0,"5"5"-1442,3 3 1147,3 3 0,6 7 0,2 2 1</inkml:trace>
  <inkml:trace contextRef="#ctx0" brushRef="#br0" timeOffset="176151">15342 11534 8335,'0'-19'0,"0"2"0,0 4-228,0 0 306,0 6 1,-4 3 0,-1 8 0,4 5 0,2 3 0,5 3-13,1 2 1,-3 3 0,3-2 0,0 0 0,-2 1-195,1 1 1,3-5 0,0 1-1,2-3 1,0-4-295,-3 0 368,3-7 0,-4 4 1,5-7 9,1-4 1,-5 0 0,-1-5 0,0 2-54,0-2 1,-5-1 0,4 0-21,-1 3 1,-2-2 96,5 6 1,-5 2 156,1 6 1,2 7 0,-2 5 0,0-1-94,2-1 0,-1-1 0,6-2 1,0-2-26,3 0 1,3-7-1,-2 2 1,3-2-20,1-2 1,0 0-1,3 0 1,-2-2-37,-3-2 0,0-1 0,-6-5 1,-3 2 4,-4-2 0,2-5 0,-2-3 0,-1-1-13,-2-3 1,-6 0 0,-2 0 0,-1 2 6,-1 3 0,2 0 1,-2 5-198,0-1 1,3 8-478,-3 5 634,4 5 1,5 13-1,0 1 1</inkml:trace>
  <inkml:trace contextRef="#ctx0" brushRef="#br0" timeOffset="176644">15987 11832 8355,'-6'-13'0,"5"1"0,-3 0 132,2-1 0,2 5 0,0 0 0,2-1 1,2 3-1,4 1-102,3 4 1,3 1 0,1 0 0,0 1 0,-2 4-64,-4 3 0,-1 3 0,3 3 0,-1 1-63,-2 1 1,-5 5-1,1-3 1,-2 0-116,-2 0 1,0 2 0,0-3 0,0-2-74,0-1 1,0-6 0,-2-1 110,-2-1 0,3-4 71,-3-6 0,2-4 0,2-7 0,0-2 238,0 2 0,0-3 0,2 2 0,2-1-67,4-1 1,3 8 0,1-2 0,1 2-162,-1 4 0,6-1 0,1 4 1,1-1-113,-4 1 1,2 2 0,0 1 0,0 0 119,0 0 0,-6 0 0,-3 0 550,0 0 0,-5 0 947,-4 0-1080,0 5 1,-5-2 0,5 5-108,0 2 0,0 1 0,0 3 0,0 1-335,0 1 0,0 1 0,0-3 0,1 1-519,3 1 1,2-3 0,4-6 144,-2-2 0,6 5 0,5-3 0</inkml:trace>
  <inkml:trace contextRef="#ctx0" brushRef="#br0" timeOffset="178054">16446 11609 8355,'-13'-20'-179,"5"4"-37,0 7 0,5 5 0,-1 8 0,2 5-573,2 2 0,2 3 789,2 2 0,3 3 0,5 6 0</inkml:trace>
  <inkml:trace contextRef="#ctx0" brushRef="#br0" timeOffset="178055">16532 11968 8335,'11'-12'335,"-1"-1"0,-2 2 102,2 3 0,1-3 0,3 3 0,1-3-645,1-2 1,0 5 0,-7 1-1,-2 0 1,-1 1-184,-4-4 0,-6 0 0,-4 2 0,-3 4 169,-1 2 1,-1 2-1,-1 0 195,-2 0 1,6 0-1,-1 2 1,3 2-1,2 4-25,1 3 1,1 2 0,4 0 0,1 3 129,3 0 1,-1 5-1,5-3 1,2 1-109,1 3 1,5-3-1,1 2 1,-2 0 89,-1-2 1,2 4 0,0-3 0,-4 0 101,-2 1 0,-8-2 1,3 3-1,-4-2 18,-1-2 1,-6 2 0,-2-2 0,-3-1-217,-1-4 1,-1 5 0,1-8 0,0 0-268,-1 1 0,1-4 0,-1-1-1180,1 0 1309,5-2 1,-4-15 0,4-3 0</inkml:trace>
  <inkml:trace contextRef="#ctx0" brushRef="#br0" timeOffset="178056">16830 11683 8355,'0'-17'-70,"0"1"426,0 1 0,4 5-218,0 2 0,2 6 0,-3 4 0,1 8 1,-2 6-1,1 5 0,0 4 0,1 3 0,-1 3-224,-2-1 1,-1 3-1,0-4 1,0-1-97,0-2 0,0-3 1,0-1-215,0-1 0,0-6 64,0 2 0,6-10 226,2-7 0,-1-6 0,0-6 124,-2-1 1,1-3 0,-3-1 0,2 2 90,2 1 1,0 2 0,2-1 0,0 2-55,0 3 1,2-1-1,2 4 1,-1 3 191,1 0 1,-1 4 0,-1 2-228,-3 4 0,2 3 0,-6 3 0,-1 1-313,-2 2 1,3 0 0,0-1 0,-1 0-316,-1-1 0,2-1 353,0-2 0,6 1 0,-4-1 1</inkml:trace>
  <inkml:trace contextRef="#ctx0" brushRef="#br0" timeOffset="178057">17239 11621 8355,'0'-12'598,"0"-1"0,0 8-387,0 5 0,0 5 1,2 9-1,0 1 0,4 3 1,-1 1-1,2 3 0,0 2 40,3 1 0,-3-1 0,0 1 0,-2 1-355,-2 3 0,0-2 1,-1 1-1,3-3-382,-3-4 0,0 1 0,-2-5 0,0-2-1982,0-2 2047,0 0 0,-6-1 0,-1 1 0</inkml:trace>
  <inkml:trace contextRef="#ctx0" brushRef="#br0" timeOffset="178058">17177 11832 8355,'2'-7'590,"2"3"-549,4 2 1,3-2-1,3 0 1,2 1-1,4 2 1,2 0-1,1-2 1,3-1-928,1 1 0,-7 2 0,-2 1 1</inkml:trace>
  <inkml:trace contextRef="#ctx0" brushRef="#br0" timeOffset="178475">17748 11633 8769,'0'-19'931,"1"7"-857,3 8 0,7-2-63,6 2 0,1 0 0,-3 4 0,1 0-32,0 0 0,3 0 1,3 0-1,3 0-416,0 0 1,2 0 0,-8 0-650,1 0 1,-2 0 936,-6 0 0,-11 0 0,-2 0 1</inkml:trace>
  <inkml:trace contextRef="#ctx0" brushRef="#br0" timeOffset="178476">17897 11385 9154,'-7'6'112,"3"2"1,2 5 186,2 3 0,0-1 0,0 6 0,0 1 0,0 3 1,0 2-1,0 2 0,0-1-247,0-2 1,0 3 0,0 0-1341,0-2 0,4 0 383,0-3 0,6 1 0,-3 0 0</inkml:trace>
  <inkml:trace contextRef="#ctx0" brushRef="#br0" timeOffset="179097">18604 11460 8355,'-6'-20'910,"-1"3"-742,0 4 1,-2 8 0,4 5-98,3 7 0,0 8 1,2 3-1,0 0-97,0-1 1,0 5-1,0-1 1,0 3 68,0 0 1,0 1-1,0-1-170,0-4 0,0 2 0,0-5 0,2-2 0,0-1-15,3-2 0,4-1 0,-1-2 0,4-5 76,0-3 1,0-1-1,1-1 1,-1-3 30,1-5 0,0-2 0,2-1 0,2-1-26,-2 1 0,-1-5 1,-2 1-1,1 1 49,-1 1 1,-4 3 0,-1 1 332,-1 2-205,3 5 1,-6 3 0,4 10-116,-1 5 1,2-1 0,-3 2 0,2-2 0,3-3-25,1-3 0,1 2 0,1-6 0,-1-1 71,1-2 1,3-1-1,1-1 1,-4-3 104,-3-4 0,1-3 0,-4-3 0,0-1 19,-3-2 0,-3-5 0,-1 1 0,0-2-108,0-2 1,0 0 0,-1 2-1,-3 1-441,-4 1 1,1 2 0,-2-2-235,0 5 0,-2 9 0,0 7 149,2 7 1,-2 9-1,5 4 1</inkml:trace>
  <inkml:trace contextRef="#ctx0" brushRef="#br0" timeOffset="179639">19248 11795 8456,'0'-13'0,"0"1"0,0-1 0,-1 2 511,-3 3 0,3 1 0,-4 6-520,4 1 0,1-2 0,0 11 1,0 0-63,0 2 1,0 2 0,0-1 0,0 1 74,0-1 0,0 6 0,-1 1 1,-2 1-13,-1-4 0,0 2 0,5-1 43,3-2 1,-1-3 0,5-4-1,2-4-203,1-2 1,1-2-1,1 0 124,-1 0 0,0-4 0,1-2 0,-1-2 0,1-4-13,-1-4 0,0 0 0,-1 3 0,-1 2-35,-2 3 1,-5-3 0,1 3-48,-2-3 156,-2 4 1,-6 3 0,-1 8-3,0 4 0,2 3 0,5 2 0,0-1-14,0 0 0,1 1 1,2-1-1,3-1-10,0-2 0,3 0 0,3-3 27,0 1 1,1-5 0,-1 2 110,1-2 1,-5-6-1,0-2 1,0-1 0,1-2 52,-1-2 1,-5-2-1,2 1 1,-1-2-163,1-2 0,-1 2 0,-4-3 0,0 3-278,0 2 0,0 0-1287,0-1 981,-6 6 1,-1 2-1,-5 5 1</inkml:trace>
  <inkml:trace contextRef="#ctx0" brushRef="#br0" timeOffset="180802">19645 11857 8355,'0'-20'1060,"2"2"-904,2 6 1,-1 0 0,5 1 0,1 2 0,3 4 0,0 1 0,0 0 0,2 1 0,1 3 0,3 3 0,0 2 0,0 2-193,-3 3 1,-1 5-1,-2 1 1,1 1 0,-2-1-1,-3 1 1,-2-2-1,-2-1-599,0-2 1,0 1 185,-4-1 0,0-4 0,-1-1 127,-4-1 1,3-4 0,-5-6 219,1-4 1,2-3 0,4-1-1,0-2 34,0-3 0,0 4 0,2-4 0,2 3 54,4 2 0,-1-1 1,1 2-1,2 2 11,1 0 1,1 7 0,1-4 0,-1 2 9,0 0 0,5 0 0,-1 4 0,0 0 157,-3 0 1,0 0 0,-1 0 302,1 0 0,-1 0 80,0 0 0,-5 1-186,-3 3 1,-2-1 0,-4 5-210,-2 2 0,2 1 1,-5 1-201,1 1 1,2-1-1,4 1-163,0-1 0,0-4 1,0 1-77,0 0 1,1-2-1,4 0-339,3-1 1,-1-2 475,1-4 1,-1-6 0,1-2 123,-4-3 0,2-2 0,-2 1-8,-1 0 1,-2-1-1,-1 1 1,-1-1-1,-2 1 19,-1 0 1,-5-1 0,4 1 41,-2-1 0,4 5 102,-1 0-67,3 5 1,6-2-1,4 5 1,2 0-11,1 0 1,0 0-1,1 0 1,-1 1 74,1 3 0,-1-1 0,0 4 0,-1 0 3,-2 0 1,2-3 0,-3 4 0,3 2-98,1 1 1,-3 1-1,-2 0-48,-2 1 1,3-5-1,-3 0 1,-3 2-166,0 1 1,-2 1-129,0 1 1,-2-6 254,-2-3 1,3-4 0,-3-4 95,2-5 1,2 3 0,0-3 0,0 0-21,0-2 1,0-2-1,2 1 1,2-1 29,4 1 0,-1 4 1,1 1-1,0 0 6,-1 0 1,4 4-1,-2-1 116,2 3 1,-3 2-1,-1 3-97,-2 5 1,1-1-1,-3 3 1,2 3-1,2-1-32,3 1 0,-3-1 0,1-1 1,1 0-192,2 1 0,2-2 1,-1-3-1,1-2 75,-1-1 0,0-3 1,1 2-1,-1-3 102,1-1 1,-2-5 0,-2-2 0,-2-2 51,-1 1 1,2 0 0,-2-6 0,-1-1-27,1-2 1,-2 1 0,-4 3 0,0 1-79,0 0 1,0-1-1,0 1-70,0-1 1,0 5-1,-2 1 60,-2 2 0,1 1 0,-5 5 1,0 3 30,1 4 0,-3 3 0,6 2 0,0-1 35,-1 1 1,3 3-1,-2 2 1,3 0 78,1 0 1,1 4 0,3-1 0,3 2-45,0 2 1,4 0-1,-3-1 1,3 3-4,2 2 1,-1-2-1,-1 6 1,-3 0-20,-3-1 0,0 2 1,-1-3-1,-4-1 46,-7 0 0,-1-1 0,-10-4 0,0-1-105,-2-4 1,-8-3 0,-1-9-95,1-4 0,6-2 1,3-2-1,1-2 0,3-3-318,1-8 0,3-5 0,3-9 1,5-4-80,6-2-47,9-5 1,19 1-1,7-7 1</inkml:trace>
  <inkml:trace contextRef="#ctx0" brushRef="#br0" timeOffset="183163">21072 11460 8355,'0'-14'166,"0"-1"1,0-2 0,1 4 0,3 1 311,4 4 1,3 0-464,2-4 0,3 5 0,2 1 0,2 2 0,2 0 0,2 1 0,4 2 0,1 1 0,-2 0-1420,0 0 0,-3 1 1012,1 3 1,0-2-1,0 3 1</inkml:trace>
  <inkml:trace contextRef="#ctx0" brushRef="#br0" timeOffset="183408">21245 11571 8355,'-12'0'-179,"10"0"0,8 0 1,6 0 229,5 0 0,6 0 0,2 0 0,7-1-1126,4-3 771,1 2 1,6-9-1,1 5 1</inkml:trace>
  <inkml:trace contextRef="#ctx0" brushRef="#br0" timeOffset="183892">22337 11212 8355,'1'-11'-156,"3"2"0,-1 0 1246,5 5-784,-5-6 1,1 14-1,-7 2 1,-2 6-129,-2 5 1,-4 9 0,-4-1-1,1 2-46,-1 3 0,4-2 0,4 4-139,1-2 0,4 3 1,6-5-1,4-4 0,4-1-203,5-1 0,2-5 0,7-1 0,2-5-40,1-3 1,5-5-1,1-1 1,3-3 83,4-3 1,3-10 0,-3 0-1,-2-4 128,-2-4 1,-6-5-1,-3-3 1,-4-2 105,-5-3 1,-3 5 0,-9 0-1,-4 1 16,-2 0 0,-9 0 0,-7 4 0,-10 2-10,-7 2 1,-9 4 0,-3 9 0,-1 4-90,-3 3 0,4 1 0,3 0 0,6 1-75,5 3 1,4 3 0,5 7 0,4 1-2050,7 2 1788,3 5 0,1-9 0,-2 5 0</inkml:trace>
  <inkml:trace contextRef="#ctx0" brushRef="#br0" timeOffset="184343">22572 10852 8355,'-29'-30'194,"9"5"1,2 7-1,9 10 1,0 5 0,1 7-1,3 9 1,4 7 0,1 8-1,0 8 1,1 5 407,4 4 0,0 15 0,5-5 0,-2 3-679,2 2 1,-1 5-1,0 1 1,-4-1-200,1-2 1,-5-5 0,3-1 0,-3-2-290,-1-3 1,0-1-1,-1-3 1,-3-1-10,-4-1 0,-3-8 1,-2 0-1,1-8 235,-1-4 1,-3-3 0,-1 0 338,2-3 0,1-5 0,2 3 0</inkml:trace>
  <inkml:trace contextRef="#ctx0" brushRef="#br0" timeOffset="184344">22262 12204 9080,'6'-8'191,"3"1"1,5 1 96,3 3 0,6-2 1,1-1-1,4 1-160,4-1 0,5-2 0,6 3-315,1-2 1,-4 3 0,0-3 0,-4 1 0,-4 2 0,-2 0-852,-2 0 1,-2-6 0,-1 3 0</inkml:trace>
  <inkml:trace contextRef="#ctx0" brushRef="#br0" timeOffset="184592">22126 10852 8355,'5'-32'0,"13"5"109,11 10 0,7 5 0,5 9 0,3-1 0,2 1 0,-2 2-190,-1 1 1,-3 0 0,-6 0 0,-2 0-265,-2 0 0,-1 5 0,-4 2 1,-2 0-50,-2-3 0,2 3 0,-3 0 1</inkml:trace>
  <inkml:trace contextRef="#ctx0" brushRef="#br0" timeOffset="185480">23118 10517 8355,'0'-25'197,"0"2"0,0 2 0,-1 6 864,-4 5-997,4 10 1,-9 12 0,5 7 0,-1 3 0,1 4 2,2 0 0,2 6 0,1 1 0,-2 3-86,-2 1 0,3-1 0,-3-2 0,4-2-136,4-2 0,-3 3 1,5-4-1,-2-2-153,0-5 0,2-5 1,-2-4-1,5-2-84,6-3 0,3-2 1,4-6-1,-1 0 49,1 0 0,2-11 0,0-3 0</inkml:trace>
  <inkml:trace contextRef="#ctx0" brushRef="#br0" timeOffset="185481">23391 10542 8355,'-7'-6'-754,"-4"0"932,4-1 1,0 0 13,3 3 1,3 4 0,1 0-1,0 7 1,0 4 0,0 1 0,0 2-1,0 2 138,0 5 1,0 2 0,0 2 0,0 1-413,0 3 0,0-2 0,0 1 0,0-1-142,0-3 0,0-3 1,0-2-1,1-1-35,3-3 1,3-2-1,5-5 1,1-4-14,-1-2 0,1-2 0,-1 0 1,0-2-407,1-2 1,-2-3 579,-3-5 1,3-12 0,-4-2 0</inkml:trace>
  <inkml:trace contextRef="#ctx0" brushRef="#br0" timeOffset="185482">23304 10740 8355,'1'-12'0,"4"0"0,3-1 0,7 1-225,1-1 0,5 2 57,-4 3 1,5-2 0,-2 6-1,4 2 1,1-1-167,-1-1 1,-4-3-1,-2-6 1</inkml:trace>
  <inkml:trace contextRef="#ctx0" brushRef="#br0" timeOffset="185483">23602 10468 8355,'0'-13'591,"0"1"-381,0 5 0,5 1 0,5 8 1,4 2 354,2 4 0,6 5 0,-1 4 0,2 8-297,2 7 0,-6 4 1,-2 4-1,-5 5-1526,-3 9 1,-7 7 39,-10 5 0,-11 8 0,-13 7 1</inkml:trace>
  <inkml:trace contextRef="#ctx0" brushRef="#br0" timeOffset="191607">4924 15466 8355,'0'-20'250,"0"4"1,-2 2 86,-2 2 1,1-1 0,-5 2-171,-1 3 1,-2-2 0,-2 6 0,-1 1 0,-1 2 0,-1 1 0,-1 1 7,-1 4 0,3 2 0,-4 5 0,-1 0 0,3 2 1,-1 3-1,1 3 0,1 4 24,-1 1 0,5 3 0,5 1 0,1 0-373,3 2 0,3-5 0,5 4 0,3-2 9,3-3 1,7 2-1,4-8 1,4 1-151,3-4 1,7-8 0,0-3 0,5-4 58,3-1 1,-3-6 0,3-3 0,-1-6 50,-3-6 0,-1-4 0,-3-2 0,-5-2 174,-6 1 1,-3-2 0,-9 1 0,-7 0 81,-3-1 1,-6 5 0,-5-1 0,-8 4-32,-6 0 0,-9 2 0,-3 1 0,-6 1-33,-6 3 1,0 7-1,-1 2 1,3 2-153,1 0 0,-1 1 0,7 7 0,5 6-296,4 5 0,9-1 63,2 2 1,4-2 0,0-1 0</inkml:trace>
  <inkml:trace contextRef="#ctx0" brushRef="#br0" timeOffset="191891">4874 15019 8864,'0'-19'0,"0"5"0,0 9 0,0 9 0,0 7 0,1 5 293,4 5 0,0 5 0,5 6 0,-2 6 0,0 5 1,1 3-170,-1-2 0,-5 8 0,1-1 0,-3 4-360,-1 5 0,0 0 0,0 2 23,0 0 0,-4-1 0,0-3 1,1-5-1,2-3-87,1-4 0,0-4 0,1-5 1,3-1-724,5-3 1,0-2 929,-1-7 1,3-4 0,-4-2 0</inkml:trace>
  <inkml:trace contextRef="#ctx0" brushRef="#br0" timeOffset="192098">4800 16346 8911,'5'-8'0,"5"1"0,4 0 0,5 0 0,3-1 333,4 1 0,7-4 0,0 2 1,5-5-1,3-3 0,3 2-498,0 1 1,7 2 0,-5-1 0,-4 2-966,-2 3 0,-8-3 0,-2 4 1</inkml:trace>
  <inkml:trace contextRef="#ctx0" brushRef="#br0" timeOffset="192394">4576 14846 8355,'6'-18'-20,"2"5"1,9 6-1,5 7 19,5 0 0,0 0 0,3-1 0,0-2 0,3-2-245,3-2 1,1 0-1,1-1-209,-1 4 0,5-3 0,3 0 0</inkml:trace>
  <inkml:trace contextRef="#ctx0" brushRef="#br0" timeOffset="192921">5606 14436 8355,'0'-12'0,"0"0"-908,0-1 993,0 6 0,0 3 0,-2 10 0,0 6 0,-4 7 0,1 5 82,-1 1 0,-2 9 1,2 3-1,1 2-202,-1-1 1,-2 4 0,4-1 0,1-2-97,2-5 1,1-1-1,1-7-96,3-2 1,3-8 0,6 1 0,0-3 0,3-3-298,0-3 347,6-3 0,-3-10 0,6-2 0</inkml:trace>
  <inkml:trace contextRef="#ctx0" brushRef="#br0" timeOffset="193183">5891 14449 9060,'0'-13'0,"1"4"0,2 5 0,3 8 0,-1 5 0,2 5 0,-1 3 0,-1 3 0,-2 4 0,0 2 0,-1 1 0,3 2 0,-3 0 0,0-1 0,-2-2 0,0-2-308,0-1 1,0-5 79,0-2 0,5-3 1,2-4-1,3-2 1,1-1-1,3-3 0,-1-2-52,1-1 1,-1-6 0,-1 0 0</inkml:trace>
  <inkml:trace contextRef="#ctx0" brushRef="#br0" timeOffset="193437">5804 14697 8441,'0'-20'0,"2"5"0,2 4 0,5 4 0,5 1 0,4 0 0,1 0 0,3 2 0,2 0 0,2-1 0,2-1 0,1 1 0,-2 2 0,-2 2-677,-4 1 0,2 0 0,-4 0 1</inkml:trace>
  <inkml:trace contextRef="#ctx0" brushRef="#br0" timeOffset="193926">6176 14660 8355,'7'-13'0,"4"5"0,-2 1-40,2 1 1,1 1-1,0 2 1,2-2-1,1-1 179,2 1 0,4-4 0,-4 5 0,1 0-799,0-1 1,3 3 244,-5-2 0,1 8 0,-5 3 0</inkml:trace>
  <inkml:trace contextRef="#ctx0" brushRef="#br0" timeOffset="193927">6276 14511 8355,'0'-13'-65,"0"1"1,0 6-1,0 6 1,0 7 438,0 4 1,0 6 0,1 1 0,2 1-278,1 3 0,0-3 0,-4 2 1,0 1-202,0 2 0,0 0 0,1 0 0,2-2 136,1-1 1,5-6 0,-4 1-685,2-2-169,-4-2 1,8 1 0,-4-1 0</inkml:trace>
  <inkml:trace contextRef="#ctx0" brushRef="#br0" timeOffset="194073">6536 14449 9412,'-4'-6'0,"1"6"0,3 7 0,4 6 0,2 2 0,1 3 0,-2-1 0,2 3 0,-1-1 0,0 3 0,0 2 0,1 0 0,-2 1 0,1 0 0,-3 0-920,-2 0 1,-1-1-1,0 1 1</inkml:trace>
  <inkml:trace contextRef="#ctx0" brushRef="#br0" timeOffset="194344">6821 14312 8355,'3'-4'252,"5"8"0,1 5 0,7 11 0,-2 2 78,-2 2 1,-1 6-1,-1 4 1,-2 6-115,2 6 0,-3 8 0,0 4 0,-2 2-1728,-2 2 436,-2 6 0,-6-5 0,-2 5 1</inkml:trace>
  <inkml:trace contextRef="#ctx0" brushRef="#br0" timeOffset="195470">7665 15615 8573,'0'-13'0,"1"1"682,3-1 1,3 6 0,7 2-20,2-1-584,4 5 0,6-9 0,1 6 0,5 0 1,3 0-1,2 0-670,-3 1 0,-2 2 1,-7 1-1,-2 0-325,-2 0 1,-3 0-1,-6 0 1</inkml:trace>
  <inkml:trace contextRef="#ctx0" brushRef="#br0" timeOffset="195717">7739 15813 8355,'6'-7'720,"2"3"1,3 1-513,1-1 0,5 3 1,1-5-252,1 1 0,7 2 0,7-4 0,2 2-1086,-2 2 0,3-4 0,-5 0 1</inkml:trace>
  <inkml:trace contextRef="#ctx0" brushRef="#br0" timeOffset="197466">9550 15242 8355,'0'-30'98,"0"-2"1,0 1 0,0 3 395,0 6 1,0 8-579,0 6 145,0 5 0,0-1-52,0 8 0,-4 0 1,-2 9-1,1 5 1,-2 4-1,1 3 1,1 1-1,1 3 0,-1 2-61,1 1 0,0 4 0,4-3 0,0 2-125,0-2 1,0 1 0,2-6-1,2-4 13,4-2 1,-1-2-1,1 0 1,2-4 5,1-7 1,1-3-1,1-6 1,0 0 84,4 0 0,-3-10 1,2-2-1,-2-3 71,-2-3 0,2 0 0,1-4 53,2 1 1,-1 2 0,-3-3 0,-2 2 0,-1 4 62,-2 5 0,-4 0 0,3 5-40,-2-1 1,-1 6 0,-2 1-1,1 7 6,1 4 1,4 3-1,-3 1 1,2 1-52,3 0 0,1 1 0,1 0 1,1-2-32,-1-1 1,1-2 0,-1-1-1,0-1-9,1-2 0,-1-5 0,1 1 1,-1-2 8,0-2 1,0-2-1,-4-2 1,-3-6 28,1-5 0,-5 0 0,3-6-15,-2-1 1,-4-1 0,0-2 0,-4 0 0,-1 1-122,-2-1 1,-3 0-1,-1 0 1,-2 2-86,-2 2 1,0 3 0,5 7 30,0 3 1,5 4-1,3 9 1,2 6-163,2 4 1,11 7 0,3-2 0</inkml:trace>
  <inkml:trace contextRef="#ctx0" brushRef="#br0" timeOffset="197925">10182 15701 8355,'0'-12'45,"0"0"1,2 1 0,0 1 0,4 2 0,1-1 349,3 2 0,-4 1 1,3 3-1,0-1 1,2 1-349,2 2 1,-1 1 0,1 0-125,-1 0 1,-1 5 0,-1 3 0,-3 3 123,-2 2 1,-1 3-1,-4 2-327,0 2 1,4-4 0,0 3 0,-1 1-1,-1-2-118,-2-1 1,1 0 330,3-5 0,-3-6 1,4-6 80,-4-7 1,3-4 0,0-1 0,0-1-17,2 1 0,-3-5 0,4 1 0,-1-1-43,1-1 1,6 4 0,3-2 0,-1 2-120,-1 2 1,3 3 0,-1 3 145,-1 0 1,-1 2 0,-1 4 29,-1 0 0,-4 0 1,-1 1-10,-1 3 0,-2-1 1,-4 5-1,0 2 0,0 1 130,0 2 1,0-1 0,0 0-1,0 1 14,0-1 1,0 1 0,0-1-206,0 0 0,1-1 1,3-2-1,5-5-494,2-3 1,2-1 190,4 0 0,-3-5 0,4-2 1</inkml:trace>
  <inkml:trace contextRef="#ctx0" brushRef="#br0" timeOffset="199316">10629 15379 8355,'-7'-7'-1941,"3"3"1771,8 8 0,3 3 0,5 5 0</inkml:trace>
  <inkml:trace contextRef="#ctx0" brushRef="#br0" timeOffset="199317">10778 15776 8355,'0'-8'363,"0"-1"0,1 5-145,3-4 1,2 4-1,5-5-174,1 0 1,-2-2 0,6-2 0,-2 1 0,-2 1-402,1 3 1,-5-3 0,-1 2 196,-1-2 1,2-1 0,-5 0-37,-5-1 1,-3 1 0,-8 1 67,1 2 0,4 4 0,-1 5 216,0 0 1,-1 1-59,2 3 1,2 3-1,6 6 1,0 1-1,0 1-21,0 1 0,2 2 1,0-3-1,4 3 18,1 2 1,1-1 0,4 3 0,1-1 96,-1 1 0,5-3 0,-1 2 0,1-1-22,1-1 0,-4 5 1,2-3-1,-3 2-99,-5 2 1,-3 4-1,-6 1 1,-3 0 3,-4 1 1,-8-2 0,-2-5 0,-1 0-18,-3-3 0,0-1 1,1-6-1,5-4-137,2-3 0,3-5-300,3-6 0,2-4 1,8-10 80,2-7 0,8-5 0,7-7 1</inkml:trace>
  <inkml:trace contextRef="#ctx0" brushRef="#br0" timeOffset="199318">11100 15453 8355,'-7'6'306,"2"2"0,5 7-142,0 2 0,0 1 0,0-2 0,1 5 0,2 2-143,1 2 1,1-1 0,-2-2 0,1-3 0,1 0 0,-1-1 0,0 0 0,-1-3-193,-2-1-1028,-1-2 866,0-5 1,4-3 0,0-8 150,-1-4 1,0 1-1,-1-1 50,3-2 1,4 3 279,-1-1 0,4 5 244,0-1 1,0 4 0,1 4-189,-1 5 1,1 2 0,-2 1-1,-2 0-95,-1 1 0,1-1 0,3 1 111,1-1 1,-1-1-1250,0-3 1,1 3 0,-1-4 0</inkml:trace>
  <inkml:trace contextRef="#ctx0" brushRef="#br0" timeOffset="199319">11472 15491 8355,'0'-13'-229,"0"1"732,0-1 1,2 6 0,0 5 0,2 4-308,-1 7 0,-1 3 0,-2 5 0,0 3 0,0 4 0,0 1 1,0-1-1,0 1-301,0 0 1,0 0 0,0 0 0,0-1-362,0 1 1,0-1 0,1-4-1,2-2-324,1 0 1,0-8 0,-4 2 456,0-1 1,0 0 0,0 2 0</inkml:trace>
  <inkml:trace contextRef="#ctx0" brushRef="#br0" timeOffset="199320">11373 15677 9184,'5'-11'511,"5"2"0,4 4-498,2-1 1,6 5 0,1-5 0,3 2 0,3-1 0,-2-1-1,-2 1-1155,-4 2 0,2-4 0,-4 0 0</inkml:trace>
  <inkml:trace contextRef="#ctx0" brushRef="#br0" timeOffset="199651">12613 15391 8355,'13'-24'235,"-1"6"58,0 5 0,6 2-569,3 7 0,1 0 0,0 4 0,-3 0 188,-1 0 1,4 0 0,-2 0 0,0-1 0,0-2 0,-1-1 0,-1 1-1641,0 1 1728,-2 2 0,-9-5 0,-1-2 0</inkml:trace>
  <inkml:trace contextRef="#ctx0" brushRef="#br0" timeOffset="199957">12762 15044 8355,'1'-5'545,"4"5"0,-4 6 1,3 11-336,-3 4 1,4 3 0,-1 5-1,-2 4 1,1 3-319,1 1 0,-2 1 1,2-1-1,-4 0 1,-3 2-1,-2-1 1,-1 1-1,1-5-1005,2-2 1,-4 2 0,0-2 0</inkml:trace>
  <inkml:trace contextRef="#ctx0" brushRef="#br0" timeOffset="200575">13779 15081 8355,'0'-25'-333,"0"2"285,0 2 355,0 3 0,1 7 0,2 5 1,1 6-159,-1 6 1,-2 7 0,-1 3-1,0 6 1,0 6 0,0 5 0,0 1-1,0 1 1,0-2-154,0 1 1,0-2 0,0 0-1,0-2-47,0-2 1,2-8 0,1-3 0,2-3-43,2-2 1,1-5 0,5-3 0,-1-2 15,0-2 0,1-6 0,-1-2 1,1-3 61,-1-2 0,0-3 0,1-1 0,-2 2-87,-3 1 1,3-2 0,-4-1 0,1 3-102,1 5 213,-7-2 0,4 11 0,-5 0 1,2 7 68,1 4 0,2 2 1,-4 4-1,4 2-45,1 1 1,1-1-1,4-4 1,2 2 29,3-2 0,1-1 1,5-3-1,-1-3 1,0-4 1,7-3 0,-7-2-1,-1-2-47,-2-1 0,0-7 0,-5 0 0,-4-6 29,-3-2 1,-3-1-1,-4-5 1,0-1-92,0-3 1,0-3-1,-1-5 1,-4-1 45,-3 1 0,-3 1 1,-1 3-418,-1 4 1,1 10-1,-1 5 1,0 6-1,-1 4-382,2 5 1,-2 6 620,10 10 1,-6 8 0,3 6 0</inkml:trace>
  <inkml:trace contextRef="#ctx0" brushRef="#br0" timeOffset="201075">14461 15577 8355,'0'-20'37,"0"0"0,0 2 1,2 3-1,0 2 1,4 2-1,-1 1 253,1 2 1,-1 5 0,-2 0-1,1 6-224,-1 5 1,-2 3-1,-2 2 1,-2-1 26,-1 0 0,0 5 0,4-1 1,0 1-143,0 1 0,0-4 0,0 2 1,1-2-198,3-2 0,3-1 0,6-2 0,-1-5 114,1-3 1,3-1 0,1 0 0,-2 0-319,-1 0 1,-6-5-1,0-4 388,2-2 1,-5-1-1,1 0 1,-2-1 759,0 1-177,0-1 0,-2 4-386,2 5 0,-2 4 1,5 9-1,0-1-136,0 2 0,1 1 1,5 2-1,-1-2-88,1-3 0,-1 1 0,0-4 0,1-3-20,-1 0 1,1-4-1,-1-2 142,0-4 0,-1-3 0,-2-1 1,-5-1-1,-3 1 16,-1-1 1,0-3 0,0-1 0,0 2-77,0 1 1,-4 2-1,-1 0 1,-1-1-474,1 1 1,-5 5-735,2 3 991,2 2 1,-5 8 0,4 1 0</inkml:trace>
  <inkml:trace contextRef="#ctx0" brushRef="#br0" timeOffset="202378">15007 15528 8355,'0'-18'39,"0"4"278,0-4 1,1 7 0,3 3-43,5 4 1,-1 2-1,2 4 1,1 2 0,-2 4-1,2 3 1,0 2-1,2 0-566,-1 4 0,-4-3 0,-1 2 1,0-2-205,0-2 0,-4 1-622,1-1 981,-3-5 1,-2-1 0,-2-8 82,-1-2 1,-2-3 0,4-5-40,-2-1 0,-1 1 0,7 0 0,1-1-36,1 1 0,10 1 0,-2 1 0,3 2-106,3-2 1,-3 3 0,4 0 0,-1 2 190,-2 2 0,1 2 0,0 1 1,-1 0 42,2 0 0,-4 0 0,3 0 42,-3 0 0,-8 1 628,-1 3 285,-4-2 1,-2 3 124,-4-5 0,-1-4-489,-7 0 1,1 1-429,-1 7 1,6 3-1,3 6 1,3-1-264,1 0 0,0 1 0,0-1 0,0 1-256,0-1 0,0 0 0,1 1-233,3-1 0,3-5 1,6-3 216,-1-2 1,-4-2 0,-1-2 277,-1-2 0,-1-3 0,-2-5 127,1-1 0,0 1 0,-4 0 0,-1-1 0,-2 1-78,-1-1 0,-6 1-16,2 0 1,1 1-1,0 1-40,2 2 0,2 5 31,7-1 1,3 2 0,6 2 113,-1 0 0,0 0 0,1 0 231,-1 0 0,1 0 0,-1 2 96,0 2 0,1-3 0,-1 5-94,1-1 0,-1 2 0,-1 6-311,-3-1 0,2 0 0,-5 1 1,2-1-1,2 1-223,-3-1 1,1-4 0,-4 0-587,1 2 764,6-4 0,-9-2 1,5-7-1,-2-2 106,0-2 0,2-6 0,-2-5 0,4 0 44,3 0 1,1-2 0,1 3 0,-1 2-75,1 1 1,-1 2 0,0 1 0,1 1 10,-1 2 1,1 5-7,-1-1 0,-5 4 0,-2 4 105,1 4 0,-5-1 1,3 2-1,-2 0 0,-2 2-15,0 2 0,4-1 0,0 1 0,0-1-40,2 0 0,-4 1 0,7-1 0,0-1-16,2-3 0,2 2 0,-1-6 0,1-1-39,-1-2 1,0-1 0,2 0 0,1-1 42,2-3 0,-1-3 0,-3-5 1,-2-1 32,-3 1 0,3-2 1,-4-1-1,0-3-135,-3-1 1,2 3-1,-2-1 1,-2 0-125,0 0 0,2 1 0,0 4 51,-1-1 1,-3 5-1,-4 1 144,-5 1 0,3 6 1,-1 6-1,0 1 63,0 2 0,0 7 0,-3 2 0,2 1 118,-2 3 0,5 1 1,1 2-1,2 1-52,2 3 1,2-3 0,2 5-1,4-2-169,3 0 1,2 0-1,-1-3 1,0 1-226,1 2 1,-2-1-1,-3-6 1,-4-3-19,-2-1 1,-2-1 0,-2-5 0,-3 0 176,-8 1 1,-5-6 0,-6-3-1,-1-3-18,0-1 1,0-1 0,2-2 0,1-2 263,1-2 1,7-6 0,2-3 0,6 1-1,6 1-296,5 1 0,3-3 0,8-1-162,5 2 1,7 3 0,2 2 0,-1 3 94,-3 2 0,2-5 0,-9 3 0</inkml:trace>
  <inkml:trace contextRef="#ctx0" brushRef="#br0" timeOffset="202715">13903 16222 8355,'12'-19'-378,"1"2"0,1 8 1,2 2-1,5 0 1,2 1 514,2 1 1,11-5 0,7 3 0,6-1 673,5 0 1,12 1 0,3-3 0,8 2-461,4-2 1,2 5-1,4-1 1,1 2-381,3 0 1,-3-4 0,5 4 0,-2 1-443,0 2 1,-6-4-1,-6 1 1,-5 2-628,-4 0 1,-9 2 660,-12 0 0,-4 6 0,-8 1 1</inkml:trace>
  <inkml:trace contextRef="#ctx0" brushRef="#br0" timeOffset="203223">15019 16483 8355,'-12'0'-483,"-1"0"342,1 0 0,0 0 1,-1 0 1223,1 0 96,-1 0-1063,7 0 1,6 0-1,8 0 1,3 0 18,1 0 0,1 0 0,-1 0 0,0 0-12,1 0 0,-1 0 0,1 1 0,-1 2-33,0 1 1,-3 6-1,-2-1 1,-1 6-82,1 6 1,-4 3-1,1 0-212,-2 1 1,-4 5 0,-2 2-1,-4 1 1,-5-1-165,-3-2 1,2-1-1,-4-4 1,2 0 161,-1 0 1,-5-6 0,3-3-1,0-3 65,2-5 1,-1 2 0,2-6 0,0-1 235,3-2 0,4-1 122,1 0 0,9-6 0,1 0 1,5-1 82,6 3 1,5-2-1,7 2 1,1 1-100,3 2 1,-1 1-1,5 0-189,1 0 0,-2 5 0,0 4 0,-2 2-419,-2 1 0,-2-4 0,-1-1 0,-1-1-424,1-4 0,-5 5 0,-3 0 1</inkml:trace>
  <inkml:trace contextRef="#ctx0" brushRef="#br0" timeOffset="212703">14114 14622 8355,'-13'0'-329,"1"0"-244,0 0 0,-1-5 0,1-2 0</inkml:trace>
  <inkml:trace contextRef="#ctx0" brushRef="#br0" timeOffset="212983">13605 14784 6565,'-19'0'0,"3"0"0,2 1 0,1 2 0,1 2 0,0 1 0,1 1 0,1-2 0,2 2 0,-1 0 0,1 1 0,1 0 0,0-1 0,2 0 0,-2 0 0,1 3 0,1 1 0,1 1 0,0 1-208,-1-1 0,-4 0 0,2 1 1</inkml:trace>
  <inkml:trace contextRef="#ctx0" brushRef="#br0" timeOffset="213403">13283 15453 8355,'0'13'-295,"0"-1"0,-1 1 94,-4-1 0,4 0 0,-4 2 0,0 3 35,1 3 0,-1 0 0,2 0 0,-1 1 0,1 0 195,2-1 0,1 1 0,0 4-56,0 0 1,1-1-1,2 1 1,2-1-69,2-4 1,2 9-1,3-3 1</inkml:trace>
  <inkml:trace contextRef="#ctx0" brushRef="#br0" timeOffset="213404">13320 16297 8355,'0'12'-224,"0"0"1,0 1-459,0-1 504,0 6 0,4-3 0,0 6 0,-1 0 0,0-1 0,1 0-34,4-2 0,-1-1 212,1 0 0,1-6 0,3 6 0,1-6 0,-1 7 0</inkml:trace>
  <inkml:trace contextRef="#ctx0" brushRef="#br0" timeOffset="213758">13618 17041 8355,'0'12'-147,"5"1"1,4-1 0,2-1 0,1-1 0,0-2 0,1 2-1,-1 1 1,2 1 0,1 2-181,2 2 1,-1-2 0,-3 4 0</inkml:trace>
  <inkml:trace contextRef="#ctx0" brushRef="#br0" timeOffset="213759">14238 17463 8134,'5'12'-2119,"4"-1"1978,2-3 1,5 2 140,1-6 0,5 0 0,-3-4 0</inkml:trace>
  <inkml:trace contextRef="#ctx0" brushRef="#br0" timeOffset="213929">14970 17512 8355,'1'-7'-265,"3"3"0,4 3 1,5 1-1,2 0 1,3 0-1,1 0 6,3 0 1,2 0 0,0 0 0</inkml:trace>
  <inkml:trace contextRef="#ctx0" brushRef="#br0" timeOffset="214143">15615 17351 6791,'0'-13'0,"1"1"0,3 1 0,4 1 0,3 4 0,2-1 0,1 1 0,1 1-265,1 2 1,6-4 0,-2 0 0</inkml:trace>
  <inkml:trace contextRef="#ctx0" brushRef="#br0" timeOffset="214761">16173 16929 8355,'0'-19'-131,"0"2"0,1 4 0,2 0 0,2 1 0,2-1 0,3 2 0,1 2 0,1 0 0,1 0 0,0-2-177,4-2 1,-3 2-1,4 2 1,-2 0 286,1 0 1,-1-2 0,-3-2 0</inkml:trace>
  <inkml:trace contextRef="#ctx0" brushRef="#br0" timeOffset="214762">16483 16421 8355,'0'-24'-119,"0"4"0,0 2-238,0 0 1,0 3-1,0-5 1,0 2 412,0 3 1,0-3 0,1 0 0,3 1-92,4-1 1,2-3 0,0 4-1,-2 2-61,2 1 1,-1-2-1,1-1 1,-3 2 21,-2 1 1,0 2 0,-5 0-42,0-1 1,0 1 0,0-1 13,0 1 101,0 0 0,-6-6 0,-1-2 0</inkml:trace>
  <inkml:trace contextRef="#ctx0" brushRef="#br0" timeOffset="214763">16619 15602 8355,'0'-12'-192,"0"-1"1,-4-3 0,-2-1 0,1 1 306,-1-2 1,1 3-1,2-5 1,-1 2-1,1 2-97,2-2 1,1 4 0,0-2-250,0 2 1,0 6 0,0-1-249,0 0 1,0 2 267,0-1 1,0-1 0,0-3 0</inkml:trace>
  <inkml:trace contextRef="#ctx0" brushRef="#br0" timeOffset="215184">16421 15069 8355,'-13'-15'-204,"1"1"1,-1 3-1,1 0 1,0 1-1,1 1 1,1 0 0,2 0-1,-1-2-45,3-2 1,-5 1 0,4-1 0</inkml:trace>
  <inkml:trace contextRef="#ctx0" brushRef="#br0" timeOffset="215185">15974 14610 8355,'-18'-12'0,"5"5"-360,-5-4 0,1 9 0,1-2 162,0 3 1,1 1-1,0 0 1,-1-2 0,0 0-263,3-3 453,0 1 1,1 4 0,1-1-13,2-3 0,-2 2 0,5-3 1</inkml:trace>
  <inkml:trace contextRef="#ctx0" brushRef="#br0" timeOffset="215367">14808 14399 7940,'-33'-5'0,"-1"-4"0,1 0 0,0-1 0,2 3 0,1 2 0,1 2 0,2 2 0,0 1 0,4 0 0,1 0 0,3 1 0,2 2 0,3 2 0,2 2-552,0 3 1,-6 1-1,-2 1 1</inkml:trace>
  <inkml:trace contextRef="#ctx0" brushRef="#br0" timeOffset="215570">13655 14796 8355,'-12'0'-1311,"-1"12"1</inkml:trace>
  <inkml:trace contextRef="#ctx0" brushRef="#br0" timeOffset="229258">18132 15131 8147,'8'-18'0,"-1"4"0,0 6 664,0 2 0,0-3 0,3 2 141,-2 0 0,-4 1-688,4 6 0,-5 2 1,1 2-1,-2 4 1,-4 3-275,-2 2 1,-7 3 29,-5 1 0,-11 3 0,1-2 0,-4 2 1,-6 2-1,-3 1-168,-2 2 1,-6-2-1,3-2 1,0-3 221,3 0 1,8-4-1,5 1 1,6-6 357,6-4-150,7 1 0,15-4 0,10 2 1,6-3-1,5 1-30,1 2 1,0-1 0,5 5 0,0 1-97,-1 3 0,0-1 0,-5-2 1,2-1-283,-1 2 1,-4 1 0,-2 2 0,-4-1-262,-4 0 1,1 1-1,-8-1 1,0 1-696,-3-1 971,-2 0 1,-8 1 0,-1-1 0</inkml:trace>
  <inkml:trace contextRef="#ctx0" brushRef="#br0" timeOffset="229482">17562 15788 9532,'1'-11'0,"5"2"0,5 2 0,5 1 0,2 3 0,1 2 625,1 1 1,2 0 0,7 1 0,5 2 0,5 1-281,2-1 1,6-2-1,-2-1-853,4 0 1,-4 6 0,-1 2 0,-1 2-977,-3-2 1,-2 9-1,0-4 1</inkml:trace>
  <inkml:trace contextRef="#ctx0" brushRef="#br0" timeOffset="230865">19137 14734 8355,'0'-18'-69,"0"3"1,0-4-52,0 1 0,0 1 0,1 6 295,3 3 1,3-3-1,6 3 1,0-2 0,4 0-1,4 2-81,2-2 0,7 5 1,2-1-1,0 2 1,-5 0-1,-3 3 1,-5 3-1,-1 7 1,-4 2-1,-5 3-217,-5 2 1,-2-1 0,-4 6 0,-2 1 0,-4 1-220,-3 2 0,-5-1 1,-2-2 213,-2-2 0,0-5 0,-4 2 182,4-3 0,0-2 0,5 1 139,-1-1 0,5-4-109,6 1 1,11-7 0,5 2 44,4-2 0,6 2 0,-5 1 1,1 2-112,1 3 1,1-3-1,4 1 1,0 2-1,-3 1 1,-3 1 0,2 1 0,-1-1-31,-3 0 1,-1 1 0,-3-1-1,-3 1 40,-4-1 0,-2 5 0,-5-1 0,-4 1-18,-5 1 1,-9-3-1,-1 4-30,-6-1 1,1-2 0,-5-3 0,2-1 0,2-1-270,2-2 0,3 0 0,2-5 0,4-1-159,4-2 1,2-6-1,2-3 180,5-3 0,8-7 0,3-2 1</inkml:trace>
  <inkml:trace contextRef="#ctx0" brushRef="#br0" timeOffset="231312">19993 14895 8355,'0'-12'0,"0"-1"-68,-6 7 1,3-4 0,-4 4-1,1 1 1,-1-1 247,-3 4 1,-1 0 0,-1 4-1,-1 2-58,1 4 1,-1 2 0,1 1 60,0 1 1,-1-1 0,1 10 0,1-1-1,1 1 15,2 0 1,5 4 0,-1 2 0,3-2-130,1-3 1,5-1 0,5 3 0,5 0-71,6-3 1,3-4-1,4-6 1,4-2-107,3-5 1,0-3 0,8-2 0,-1-5-78,4-6 0,-3-2 0,-2-6 0,-5-3-78,-7 0 1,-2-2-1,-10 2 1,-4 1 34,-3 1 1,-4-1-1,-6-6 1,-3 0 48,-5 0 1,-2 6 0,-12 1-14,-4-1 0,0 4 0,-9 2 0,-1 3 1,-1 5 44,1 4 0,-2 3 0,-2 2 0,2 3 55,4 4 1,6 2 90,0-2 0,7 9 0,3-3 0</inkml:trace>
  <inkml:trace contextRef="#ctx0" brushRef="#br0" timeOffset="231610">20141 14486 8492,'-12'-4'181,"0"0"0,5 5 0,3 9 0,2 3 0,2 7 0,0 2 0,2 5 0,2 4-42,4 3 0,-1 2 0,0 3 0,-2 2-145,-2 4 0,-2 4 1,-1 0-1,-1 2-114,-3 3 0,1-7 1,-4 1-1,2-4 77,2-4 1,-3-1 0,2-3 0,2-2-431,0-1 0,2-7 1,0-1-1,0-6-865,0-1 1122,0-4 1,6 4-1,1-6 1</inkml:trace>
  <inkml:trace contextRef="#ctx0" brushRef="#br0" timeOffset="231903">19918 15602 8355,'-5'-7'0,"3"0"258,-2 3-75,8 3 1,5-6 0,6 4-1,3-1-50,1 1 1,7-2 0,7-1 0,3 1 0,0-2-1,-2 1 1,-1-1 0,0 2-1316,-1-1 0,3 2 602,-6 4 0,-1-5 0,-3-2 1</inkml:trace>
  <inkml:trace contextRef="#ctx0" brushRef="#br0" timeOffset="232140">19844 14461 8355,'0'-19'0,"11"1"0,0 7-515,14 3 0,-2 2 1,10 6 230,2 0 1,6 0-1,3 0 227,0 0 1,10-5-1,-3-2 1</inkml:trace>
  <inkml:trace contextRef="#ctx0" brushRef="#br0" timeOffset="232738">20774 14052 8355,'-1'-19'0,"-4"2"57,4 3 1,-6 3 74,3 3 1,1 2-77,-5 6 1,5 2 0,-1 2 19,3 4 1,1 5 0,0 2 0,0 3 41,0 1 0,-4 6 1,-1 5-1,3 0-135,0 1 0,-2 3 0,0-2-126,1 0 0,2 2 0,1-5 0,0-1 0,0-2-172,0-1 1,5-2 0,4-2 0,3-6 77,5-6 1,-2-3 0,5-6 0,3 0-10,0 0 0,2-6 0,0 0 1</inkml:trace>
  <inkml:trace contextRef="#ctx0" brushRef="#br0" timeOffset="232739">20972 14052 8355,'0'-18'-39,"0"8"1,2-2-350,2 1 540,-3 5 0,6-3-15,-3 5 0,-2 1 1,2 7-1,-3 4 1,-1 5-1,0 3 0,0 3 1,0 2-21,0 0 1,0-1 0,-1 5 0,-2 0-98,-1 0 1,0 0 0,4-1 0,1 0-212,3-3 0,-1-2 1,5-4-57,2 2 1,2-2 0,4-6-257,0 0 1,2-7 0,-3 3 178,2-4 0,-1-7 0,-3 0 1</inkml:trace>
  <inkml:trace contextRef="#ctx0" brushRef="#br0" timeOffset="233093">20948 14176 7758,'12'-11'0,"2"1"0,1 3 0,3 0-506,1 1 0,2-3 0,4-3 0</inkml:trace>
  <inkml:trace contextRef="#ctx0" brushRef="#br0" timeOffset="233094">21208 13990 8771,'-7'-6'-404,"3"5"426,8-3 0,3 8 0,7 6 0,2 3 483,5 4 0,2 5 0,1-1 0,-2 3-530,-1 5 0,-8 3 1,1 5-1,-6 0-349,-2 1 0,2 3 0,-5 3 0,-4 2-413,-6 0 1,-15 11-1,-5-6 1</inkml:trace>
  <inkml:trace contextRef="#ctx0" brushRef="#br0" timeOffset="233525">19199 16061 8355,'0'-12'1,"5"-1"0,6 2 1,7 3-1,3 2 0,5 2 1,7 0-1,9 1 1,7 2 374,8 1 0,14-4 1,8 0-1,5 1-314,3 2 1,9-4-1,-45 3 1,0-1-1,1 0 1,1-1-89,-1-1 1,1 0 0,4 0 0,1-1 0,-4 0 0,-1 0-1,0 0 1,1 0-225,-1-1 1,-1 1 0,46-5 0,-7 3-671,-9 4 1,-17 2 550,-11 2 1,-3 0-1,-7 0 1</inkml:trace>
  <inkml:trace contextRef="#ctx0" brushRef="#br0" timeOffset="234091">20042 16508 8355,'-12'-13'141,"4"6"0,1 2 656,1-1 0,-4 5-515,2-3 1,4 4 0,3 4-161,3 4 0,3 4 0,-5 4 0,0 2 22,0 1 0,0 2 0,-2 3-169,-2 1 0,-3 1 0,-5 1 0,-1 0 0,1-2-40,0-2 1,3 2 0,2-8 0,2-2 85,2-1 0,3-3 0,6-3 1,5-4-14,4-3 0,7-1 0,-1 0 0,2 0-56,2 0 0,0-1 0,1-2 0,1-2-168,2-2 0,2 3 0,-5-3 1,0 0-443,-3 0 0,-2 3 1,0-3-1,-6 0-988,-5 0 1479,-5 4 0,1-2 0,0 5 0</inkml:trace>
  <inkml:trace contextRef="#ctx0" brushRef="#br0" timeOffset="234414">20154 16694 8355,'7'-13'-529,"0"1"921,-3-1 0,-3 1 462,3 0 1,-2 6 0,-2 7 0,0 9-202,0 5 1,4 7 0,1 0-606,2 6 0,-3-1 0,5 8 0,-1 2 0,-1 3-514,-3 0 0,1 0 0,-1 0 1,-1 3-1194,-1 1 1,3 1 0,2 5 0</inkml:trace>
  <inkml:trace contextRef="#ctx0" brushRef="#br0" timeOffset="272534">19955 558 8355,'-8'0'-419,"0"0"1,-2 0 270,-1 0 0,6 0 0,3 1 1,5 4 194,0 3 1,2-1 0,-1 1 0,-1 3 0,-1 4 164,-2 6 0,0 9 0,0 9 0,0 9-75,0 9 1,-5 6 0,1 7 0,0 12-108,-1 10 1,2 6-1,0-44 1,-1 2 0,0 0-1,1 1 1,0 1-1,1 1-17,-1 4 0,0-1 0,1-3 0,0 0 0,2 4 0,0 0 0,0-2 0,0 0-69,0-2 0,0 0 0,0 0 1,1 1-1,0 0 0,1 1 1,1-2-1,0 0 21,0 0 0,0 0 0,1 1 0,-1 1 0,2-2 0,-1 0 1,-2 1-1,0 0 2,-1 0 0,-1 0 0,0 0 0,0 0 0,0 3 1,0-1-1,0 0 0,0-1 4,0-3 1,0 0 0,-2 5 0,0-1 0,0-5-1,0-1 1,0 3 0,1-1-42,0-2 1,1-1 0,0-2-1,0 0 1,0 42 0,0 0-270,0-4 1,0-2-1,1-11 1,3-5 76,5-6 0,-3-1 262,3-4 0,-4 2 0,5-11 0,0 0 0,-5-2 0,-2-2 0</inkml:trace>
  <inkml:trace contextRef="#ctx0" brushRef="#br0" timeOffset="274125">20923 1451 8355,'-13'0'-436,"1"0"0,0 0 245,-1 0 0,5 0-77,0 0 709,5 0 1,-7 1-294,6 4 1,-4 1 0,4 8-1,1 3 1,2 2 0,1 2-1,0-1 1,0 2 0,0 2 12,0 1 1,5 0-1,3-2 1,5-2-137,3-5 0,4-2 0,4-3 0,1-3-133,0-4 0,9-5 0,4-6 0,0-7-8,1-4 1,-6-2 0,-1-5-1,-4 0 5,-4 0 1,-2-1 0,-8-1 0,-5-2 47,-2 1 0,-4 2 0,-7 1 0,-6 2 25,-5 2 1,-6 3-1,-8 7 1,-2 3 5,-1 4 0,-4 2 0,3 4 0,-1 2-59,1 4 1,2 3 0,8 1 0,2 2-207,5 3 1,7-3-1,5 2-387,3-2 617,1-2 1,5 1-1,2-1 1</inkml:trace>
  <inkml:trace contextRef="#ctx0" brushRef="#br0" timeOffset="274449">21158 1129 8355,'-18'-6'-310,"3"3"1,-4-4 400,1 2 1,6 8-1,5 8 1,1 5-1,4 4 1,2 3 0,2 3-32,2 3 1,2 10 0,-3-1 0,2 5-120,2 4 1,-4 1 0,2 2 0,0-1-232,-1 1 0,0 5 1,-4 2-1,0-1-736,0-2 909,0-3 0,-6-2 0,-1 1 0</inkml:trace>
  <inkml:trace contextRef="#ctx0" brushRef="#br0" timeOffset="274643">21034 2071 8054,'-7'2'18,"5"0"1,4 2 0,7-1-1,3-1 1,5-2 0,3 0-499,4 0 355,1 0 0,1-2-301,3-2 1,-3-3-1,4-5 1</inkml:trace>
  <inkml:trace contextRef="#ctx0" brushRef="#br0" timeOffset="274899">20972 1104 8355,'0'-8'-187,"0"-1"0,2 5 0,2-3 0,6 2 0,3 1 83,4-2 1,9 5 0,-1-5-1,1 2-13,0 0 1,-1-4 0,0 4 0,0 1-86,-1 1 0,1-3 0,0-2 1</inkml:trace>
  <inkml:trace contextRef="#ctx0" brushRef="#br0" timeOffset="275485">21518 744 8107,'-1'-12'-482,"-3"-1"1,2 5 541,-2 0 0,-1 4 162,0-5 0,0 7-117,1-2 1,2 8 0,-3 4-30,-1 3 0,5 7 1,-5 3-1,2 2 1,-1 2-66,-2 0 1,0 1-1,-3 1 1,3 2-25,2-1 0,1-2 0,4-3 0,0-1-98,0-1 1,1-6-1,3 2 1,5-5-139,2-4 0,7-2 0,2-6 0,4 0-59,0 0 1,1-6 0,0 0 0</inkml:trace>
  <inkml:trace contextRef="#ctx0" brushRef="#br0" timeOffset="275486">21717 695 8355,'-12'-2'0,"3"-1"-705,1-1 1,5 2 740,-1 6 1,2 3 0,2 5 0,0 2 0,0 1 0,-1 3 0,-2 1-1,-1 3 172,1 2 0,2 0 1,1 0-1,0-2-310,0-1 0,4-2 0,2 3 28,0-1 1,-1-6 0,1 1 0,1-3-106,0-5 1,-3 2 0,5-6-1,0-2 1,2 0-34,2-2 0,5 0 0,1 0 0</inkml:trace>
  <inkml:trace contextRef="#ctx0" brushRef="#br0" timeOffset="275844">21592 980 8355,'3'-13'-236,"4"1"1,6 1-1,2 1 1,3 2-1,1-2 1,2-1 0,-1-1-1,2 1 51,2 3 1,-5-9 0,-1 3 0</inkml:trace>
  <inkml:trace contextRef="#ctx0" brushRef="#br0" timeOffset="275845">21890 657 8355,'-7'13'79,"7"-2"1,9-2 0,2 1 136,1 4 1,4 0 0,1 6 0,-2 1-440,-1-2 1,-2 9-1,-1-3 1,-2 2-35,-5 3 1,-3 1 0,-1 2 0,-1-3-405,-3 1 1,-3-5 537,-6 3 0,-5 2 0,-1 1 1</inkml:trace>
  <inkml:trace contextRef="#ctx0" brushRef="#br0" timeOffset="276015">21890 1774 8355,'13'-13'-814,"-1"5"669,0 0 0,2-1 1,4-3-1,5 1 0,6 1 1,2 3-1,0 0-54,1 1 1,1-3-1,4-3 1</inkml:trace>
  <inkml:trace contextRef="#ctx0" brushRef="#br0" timeOffset="276498">22721 1538 8355,'0'-13'97,"0"7"1,-1-4 71,-3 6 0,1 0-50,-5 4 1,-1 5 0,-2 3 0,2 3-68,0 2 1,1 3 0,-3 2 0,1 0-14,2 0 1,5 4-1,-1-1 1,3 1-85,1-1 0,5-2 0,4-4 0,3 0 86,5-4 1,2 0 0,6-7 0,-1-1-269,1-1 1,4-4 0,2-2 77,0-4 1,1-5 0,1-3 0,-4-3-1,-4-2 13,-5 0 1,-2 1 0,-7-4 0,-1 2 48,-2 1 1,-5 1 0,0-5-1,-5 0 31,-2 0 0,-9 5 1,-1 0-1,-4 4 56,-4 5 1,-2 0 0,-2 7 0,-1 1-24,-2 1 1,-4 8-1,2 2 1,1 5-132,0 3 0,1-2 1,5 4-1,5-2-339,7 1 427,-1-1 0,12 2 0,-5 2 1</inkml:trace>
  <inkml:trace contextRef="#ctx0" brushRef="#br0" timeOffset="276842">22907 1240 8355,'-12'-12'-299,"1"-1"-678,2 1 1192,-2 5 1,5 2-1,-6 6 1,3 5-1,2 6 1,1 7-1,2 5 95,-1 0 0,3 5 0,-2 2-265,3 0 0,1 7 1,1 3-1,2 0 0,3 1-365,0-1 1,-3 4 0,3-2 0,-2 1-95,0 3 1,0-4 0,-4-2-1,0-2-664,0-2 1078,0 0 0,-5-5 0,-2-2 0</inkml:trace>
  <inkml:trace contextRef="#ctx0" brushRef="#br0" timeOffset="277044">22696 2183 8355,'0'-8'119,"2"1"1,2 1-1,4 2 1,3 0-1,1 0 1,1 1-1,1 2 1,2-1-1,5-1 1,2-1-1854,2 2 1138,0 0 224,-6 2 1,5-5-1,-5-2 1</inkml:trace>
  <inkml:trace contextRef="#ctx0" brushRef="#br0" timeOffset="277277">22671 1290 8355,'0'-19'-215,"0"1"1,2 5 0,2 1 188,4-1 0,5 5 1,3 1-1,3 2-190,1 2 1,3 2 0,-2 1-1,2 0 9,2 0 0,0-2 57,0-2 0,0-3 0,-1-5 1</inkml:trace>
  <inkml:trace contextRef="#ctx0" brushRef="#br0" timeOffset="277569">23329 707 8402,'7'-19'0,"-3"2"0,-3 3-206,-1 2 158,0 5 0,-1 7 1,-2 8-1,-2 3 16,-2 2 1,3 3-1,-3 2 1,1 1 20,3 4 1,2 4-1,1 3-132,0 2 0,0-4 0,0 1 0,0-3 0,0-1-64,0-1 0,0 0 1,1-4-1,4-4 64,3-7 0,3 2 0,1-4 1</inkml:trace>
  <inkml:trace contextRef="#ctx0" brushRef="#br0" timeOffset="277827">23515 707 7481,'0'-10'150,"0"6"1,0 11 0,0 12 0,0 2-1,0-2 1,0 1-88,0-1 0,0 2 0,0 3 0,0 0-243,0-4 1,0 4-1,0-5 1,0 2-5,0 0 0,1-6 1,2 1-277,1-2 1,6-3 280,-2-3 0,3-2 0,1-6 1</inkml:trace>
  <inkml:trace contextRef="#ctx0" brushRef="#br0" timeOffset="278026">23403 893 7278,'6'-11'0,"2"1"0,4 3 0,4 1-218,0-1 0,6 2 0,-1-1 1,2 0-1,1 2 79,-4-2 0,2 5 0,-4-3 129,2 3 1,-5 1-1,3 0 1</inkml:trace>
  <inkml:trace contextRef="#ctx0" brushRef="#br0" timeOffset="278209">23676 943 6859,'6'-9'0,"2"2"0,3 2 0,1 1 0,2 0 0,1 0-283,2 1 1,-1 1-1,-3 1 213,-1-3 1,1 2 0,-1-3 0</inkml:trace>
  <inkml:trace contextRef="#ctx0" brushRef="#br0" timeOffset="278418">23750 794 7362,'-8'4'0,"1"1"0,0 2 0,2 3 0,-1 1 0,4 1 0,0 1 0,2-1 0,0 1 0,0 0 161,0 4 0,0-3 0,2 2-347,2-2 0,-3 3 0,5-1 1,-2-1-157,0-1 0,6-2 0,-4 1 0</inkml:trace>
  <inkml:trace contextRef="#ctx0" brushRef="#br0" timeOffset="278650">23949 781 8355,'-12'2'0,"-1"2"0,5 3 168,0 5-144,5 1 0,-4 0 0,4 2 0,-2 2 0,-1 0 0,1-1 0,2 1 0,2-2-316,1-1 1,0-2-1,1 0 1,2 1-163,1-1 0,5 1 0,-2-1 1</inkml:trace>
  <inkml:trace contextRef="#ctx0" brushRef="#br0" timeOffset="278900">23999 608 8355,'5'-7'-273,"-2"1"0,5 8 403,2 2 1,1 3 0,1 5 0,1 1 51,-1-1 1,-1 6 0,-1 4-1,-3 4-236,-2 3 0,3 10 1,-4-2-217,-1 1 1,-3 6 0,-4 1 0,-4 0 0,-3 1-187,-2 0 1,-10-3 0,-3 0 0</inkml:trace>
  <inkml:trace contextRef="#ctx0" brushRef="#br0" timeOffset="279899">21592 3200 8009,'-6'5'-479,"6"-3"0,8 2 433,3-3 26,7-1 1,-3-1 0,4-2 0,1-1-1,-1 0 1,3 0 0,0 0-265,-1 1 0,2-4 0,-4 0 0</inkml:trace>
  <inkml:trace contextRef="#ctx0" brushRef="#br0" timeOffset="280167">21630 3411 8355,'-13'-7'-577,"6"-4"341,2 9 1,15-3-1,3 5 0,5 0-19,4 0 1,2 0 0,2-2 0,1 0 233,2-2 0,6-6 0,-3 3 0</inkml:trace>
  <inkml:trace contextRef="#ctx0" brushRef="#br0" timeOffset="280852">22349 3001 6365,'-7'6'0,"3"2"0,1 5 0,0 2 0,-1 3 62,2 1 0,-1-3 1,0 4-1,-1-2 0,1-3 1,2-1-1,1-2 39,0 0 0,5-1 0,4-2-83,2-5 0,1-3 0,0-1 0,1 0-44,-1 0 1,-3-5 0,-1-2-1,1-1-128,2-1 1,2 2 0,-1-2 0,-1 0 57,-2 0 1,2 2 0,-3-1 93,3-2 1,-3 5-45,0 0 1,-1 5-1,3 5 207,-2 3 0,-5-1 1,2 1-112,1 2 1,-3-4 0,4 3 0,0-1-37,-1-1 0,3-2 0,3-5 30,0 0 1,1 0 0,-2-1-13,-3-3 0,-1 1 0,-4-5 0,1-2-34,-1-1 1,-2-1 0,-1-1-1,-1 1-43,-3 0 0,-2-5 1,-4 1-1,2 0-107,-2 3 0,4-3 0,-1 3 0,1 2-257,3 0 386,2 5 1,-4 1-1,-2 5 1</inkml:trace>
  <inkml:trace contextRef="#ctx0" brushRef="#br0" timeOffset="281834">22771 3287 7123,'0'-9'209,"0"1"249,0-2 1,5 5-407,3 1 1,2 4 0,-2 4 0,-2 4-34,-1 3 0,-2 2 0,4-1 1,0 0-60,0 1 0,-4 3 0,2 1 0,-1-2-35,0-1 1,1-6 0,-5 0-129,0 2 105,0-4 0,0-2-48,0-8 1,0-3 0,-2-6 73,-2 1 0,3-1 0,-5 2 0,2 2-17,0 0 0,0 5 123,4-4 1,1 1-18,3-1 0,-1 2 1,4 5-1,0-2 6,0-1 0,-3 0 0,4 4-63,2 0 17,-5 0 89,1 0 1,-8 0 31,-2 0 1,1 0 0,-5 0 270,-1 0-188,3 0 1,-1 0 0,4 1-125,-1 4 1,0 1-1,4 7-51,0-1 1,0-4 0,1 1-1,2 0-73,1 2 1,2-2-1,-2-2-84,4-2 1,-1 3 0,1-3 84,2-3 0,0-2 0,-1-2 1,-2-4-66,-1-1 0,3 3 1,-2-4 6,0-2 0,3-1 1,-6-1 74,-1-1 1,-2 5 93,-1 0 0,0 4 254,0-5-184,0 7 0,0-3 19,0 10 1,2-3 0,2 5-101,4-1 0,3 2 0,1-4-56,1-1 1,-5 2 0,0-1 7,2-1 1,0-3 0,-1-3-4,-1-1 0,-5-1 0,3 2 0,-2-2-48,0-2 1,0-2 10,-4-3 1,0 4 0,-1-1 0,-2 0 0,-2-1-54,-2 2 1,4-3-1,-3 4-282,1 0-179,3-4 490,-3 10 0,-1 1 0,0 7 1</inkml:trace>
  <inkml:trace contextRef="#ctx0" brushRef="#br0" timeOffset="283098">23230 3287 8355,'0'-13'-352,"0"1"1,0-1 0,1 2 0,2 2 1033,1 0 1,1 7-647,0-2 0,-4 4 0,2 4-103,-6 4 1,0 3 0,-4 1 57,2 1 1,1-1 0,2 1 0,-1-1-165,-1 0 0,0-3 47,4-1 0,6-5 72,2 1 0,2-4 0,-1-3 0,-2-2-15,-1-2 0,-1 3 1,-2-5 12,1 0 1,2-2 97,-2-2 149,-3 1 22,10 5 1,-8 1-125,5 6 0,0 5 0,3 0-45,-2 2 1,0-3-89,-5 4 1,5 1-84,-5 3 45,0 0 27,-9-5 0,3-3-29,-2-8 0,3-3 0,1-5-61,0 0 0,5-1 110,3 1 1,3-1 0,2 2 18,-1 3 0,-4 1 9,1 3 0,-5 3 349,4-3 118,-5 2-331,2 2-73,-5 0 0,0 2 1,-1 0-21,-3 2 1,3 6-1,-5-2 1,2 3-7,0 2 0,0-5 0,4 0 0,0 2-33,0 1 1,0-3-1,0 1-33,0 0 0,1-3 0,2-1 1,2-1-62,2 0 0,1 1 0,3-7 21,-2-2 0,2 1 1,-4-5-1,1 0-106,0 1 1,-5-4 0,1 3 110,-3-3 1,-1 2 0,0 1 80,0-2 0,0 4 251,0-3-73,0 7-110,0-4 1,6 7 0,2 2-52,3 1 1,-2 2-1,-1-3 1,1 1 53,2-2 0,0 1 1,-1 0-1,-2 1-54,2-1 1,-3 4-1,0 1-66,-2 3 0,-1 1 1,-4 1 25,0-1 0,-4 1 1,0-1-5,1 0 5,2-5 1,7-3-1,2-6 12,3-2 1,0-6-1,-1 2 1,-2-3-26,1-2 0,1-1 0,0-1 0,-2-1 22,2 1 0,-1-1 0,0 1 0,-4 0 18,1 4 0,-5-1 1,3 3 9,-3-2 92,-1 5 0,-1 0 0,-2 7-103,-1 4 1,0 1 0,4 7 6,0-1 1,0 1-1,0-1 1,1 0 34,4 1 1,-3-1-1,7 2 1,0 1-30,2 2 1,4-1 0,-1-3 0,-3-1-3,0 0 1,0 2 0,0 1 0,-2 2-95,-5-2 1,-3-1 0,-1-2 0,-1 1-157,-3-1 0,-5 0 0,-6 1-77,-1-1 0,-6 1 0,1-1 1,-3 0 87,0 1 1,-7-1-1,0 1 1</inkml:trace>
  <inkml:trace contextRef="#ctx0" brushRef="#br0" timeOffset="283404">22436 3808 8355,'3'-12'168,"5"4"1,10 3 0,8 1-261,7-1 0,11-4 0,8 1 0,9-3 345,3-2 1,3-3-1,-1-1 1,0 2-237,2 1 0,-5 3 1,3 1-1,-5 4-269,-7 0 1,-2 2-1,-12 4 1,-4 0-165,-6 0 0,-5 1 1,-6 3 139,-6 5 0,-2 2 0,-8 1 1,-5 0-1,-6 1 223,-7-1 1,-5 6-1,-4 2 1</inkml:trace>
  <inkml:trace contextRef="#ctx0" brushRef="#br0" timeOffset="283841">22994 4056 8337,'-12'-6'257,"5"5"0,1-10 1,6 2-89,0-2 0,6 0 0,2 3-151,3 4 0,-3 3 1,0 1-1,2 0-86,1 0 0,-3 0 0,1 1 0,-1 3 127,-1 4 0,2 7 0,-4 3-228,-3 2 0,4 0 0,-2 5 0,-3 0 0,-2 0-134,-3 0 0,-6-1 1,1 1-1,-5-1 214,-3-4 1,1 2 0,2-5 0,-1-2 47,-2-1 0,1-6 1,3-1-1,1-2 46,0-2 1,3-1-1,2-4 149,2-2 0,1-3 0,4-5-130,0-1 0,1 1 1,3 1 35,5 3 0,2-2 0,1 6 0,0 1 9,1 2 1,3 2 0,2 2 0,1 2-94,4 2 0,0-3 0,2 3 1,1 0-769,3 0 424,-3-4 0,10 2 0,-4-5 1</inkml:trace>
  <inkml:trace contextRef="#ctx0" brushRef="#br0" timeOffset="284880">24110 3311 8378,'-7'0'586,"3"2"0,8 2-571,5 4 1,2 3-1,0 2 1,-2-2 0,-1-2-105,2 0 0,1-1 1,2 3-1,-1-1 1,0-2-275,1 1 0,-2-2 0,-2 0 136,0-1 0,-5 2 1,3-3-332,-2 2 474,5-4 0,-10 7 114,0-6 0,-6 0 0,-6-3 0,0 4 1,-1-3 0,1 5 115,-1-1 0,5 2 0,0-2 0,0 0-128,1 4 0,-4 1 0,2 1 0,0 2-61,0 3 0,-2-3 1,3 2-1,-1-2-183,0-2 0,0 1 1,3-2-53,-1-3 1,6 2-114,1-6 391,5 0 0,8-10 0,-1-1 0</inkml:trace>
  <inkml:trace contextRef="#ctx0" brushRef="#br0" timeOffset="285208">24383 3584 7931,'6'-7'-425,"-4"-2"802,7 5 0,-7 1-249,2 7 1,-6-1-1,-4 5 1,-1 2-1,-2 1 1,-2 1-1,-3 0-123,-3 1 1,4-1 0,-4 1 0,3-1-1,2 0-126,-1 1 1,1-1 0,0-1 0,-1-1-1593,1-2 1398,5-5 0,-4 8 0,4-4 1</inkml:trace>
  <inkml:trace contextRef="#ctx0" brushRef="#br0" timeOffset="285618">24693 3274 7883,'-5'-12'-738,"-4"-1"1,2 7 976,-1 1 1,0 5 0,-3 5 118,3 3 0,-2 3 1,4 1-1,1 1-199,-1-1 1,-2 5-1,4-1 1,0 1-51,-2 1 0,5-3 1,-3 4-1,2-1 22,2-3 1,2-1 0,2-2-189,4 1 1,5-2 0,2-3 0,3-4 0,1-3-102,3-1 0,1 0 0,4-1 0,0-4 98,2-8 1,4 1-1,-4-6 1,-1 1 5,-2 1 0,-7-5 1,-2 5-1,-5-1 10,-4-1 0,2 4 0,-7-2 1,-3 2-20,-3 2 1,-12-1 0,-2 1 0,-5 1-110,-2 3 0,-1-2 0,-1 6 0,-2 1-141,-1 2 1,0 2 0,4 3 0,2 3 169,2 0 1,-2 4 0,3-4 0</inkml:trace>
  <inkml:trace contextRef="#ctx0" brushRef="#br0" timeOffset="285870">24792 2989 8355,'-12'0'0,"-1"0"0,2 1 0,2 2 0,2 3 38,1 1 0,2 1 0,3 6 1,-2 1-1,-1 3-166,1 1 0,2 2 0,1 3 0,0 1 150,0 0 0,1 0 1,2 1-1,3 2-76,0 0 0,-1 6 0,1-4 1,0 0-305,-3 1 0,2 2 1,-1-4-1,-1-2 172,-2-1 0,-1-1 0,0 0 1</inkml:trace>
  <inkml:trace contextRef="#ctx0" brushRef="#br0" timeOffset="286089">24594 3832 7784,'5'-8'0,"5"1"0,5 0 0,4 0 0,2-2 0,0-2 0,1 0 0,1 1 110,2 2 0,-4 4 0,-2-3 0,-1 1 0,-3 3-495,-1 2 0,-2 1 0,1 0 290,-1 0-243,-5 0 1,4 0-1,-4 0 1</inkml:trace>
  <inkml:trace contextRef="#ctx0" brushRef="#br0" timeOffset="286339">24532 3026 8355,'3'-11'-212,"5"3"1,2-2 0,10 5 0,2-1-1,2 1 1,0 1 428,1-2 1,1 3 0,2-4 0,1 2-344,-1 2 0,2 2 0,-1 1 0,-3 0-430,-4 0 265,-4 0 0,0 5 0,1 2 0</inkml:trace>
  <inkml:trace contextRef="#ctx0" brushRef="#br0" timeOffset="286652">25028 2629 8355,'-8'-7'6,"-1"3"0,7 4 1,-4 3-1,2 3 1,0 0 97,1 4 0,0 5 0,1 3 0,-3 1-195,3 3 0,-4 2 0,2 1 0,1-2 7,2-2 0,2 1 0,2-6 0,3 1-154,0 1 1,-1-6 0,3 2 0,2-6-73,1-2 0,1-2 110,0-4 0,1 5 0,-1 2 0</inkml:trace>
  <inkml:trace contextRef="#ctx0" brushRef="#br0" timeOffset="286898">25102 2654 8161,'0'-1'0,"0"6"0,0 8 94,0 3-107,0 1 0,0 1 0,0 2 0,0 2 0,0 0 0,-1-2 0,-2-1 0,-1-1-80,1 0 1,2-2-1,2-3 1,3-2 5,5-3 0,-2 2 0,1-6 1,2-1-1085,1-2 1038,1-1 1,0 0 0,1 0 0</inkml:trace>
  <inkml:trace contextRef="#ctx0" brushRef="#br0" timeOffset="287095">25016 2828 7830,'12'0'0,"0"-2"0,1 0 0,1-3 0,1 1 0,3 0-302,1 0 0,-3-4 1,5 4-1,0 0 1,-2-1 154,-2 1 0,-4-11 0,0 1 0</inkml:trace>
  <inkml:trace contextRef="#ctx0" brushRef="#br0" timeOffset="287310">25164 2642 8345,'13'0'0,"-2"1"0,-2 2 0,-2 2 0,0 2 0,-1 4 0,1 3 0,-2 4 110,1 1 0,-2 2 0,-4 4 1,0 1-1,0 1-539,0 2 1,0 2-1,0-4-658,0 2 889,0 0 1,-6 1 0,-1 2 0</inkml:trace>
  <inkml:trace contextRef="#ctx0" brushRef="#br0" timeOffset="287719">24569 3994 8355,'6'-9'95,"2"1"0,8 5 0,6-1 0,6 3 1,5-1 67,3-2 1,7 1 0,3-5 0,5 0-44,3 1 1,4-3-1,-4 5 1,-3-1-437,-4 1 1,-5 1 0,-4 4 0,-4 0-494,-5 0 0,-7 1 470,-14 3 0,-13 9 0,-9 6 1</inkml:trace>
  <inkml:trace contextRef="#ctx0" brushRef="#br0" timeOffset="288175">24767 4291 8355,'-12'0'-569,"5"0"657,2 0 1,5 6 0,0 3 221,0 7 1,0-3 0,1 5-1,2 0-200,1 3 1,1-2 0,-2 2 0,3-1-123,1 0 1,-5 2 0,4-6-1,-2-1-95,0-1 1,6-7 0,-2-3 24,3-2 1,1-2 0,1-2-1,-1 0-134,1-3 0,3-4 0,1 0 0,-2-2-75,-1-1 0,-6 0 0,0 1-69,2 2 1,-3-2 207,1 3 0,-7 3 0,1 2 442,-5 6 1,-5 3-1,2 7 1,1-1-3,-1 1 1,-2 5 0,4 2 0,0 4-88,-2 0 0,5 3 0,-3 0 1,1 2-139,-1-1 0,2-2 1,-2-1-1,3 0-300,1-1 0,0 0 0,0-4-529,0-3 0,5-3 0,2-2 0</inkml:trace>
  <inkml:trace contextRef="#ctx0" brushRef="#br0" timeOffset="521906">19670 17847 8355,'0'-8'45,"0"-1"0,0 0 0,0-2 0,1 0 0,2 1 1,3 3-1,1 2 0,4 2 0,2 0 163,4-1 1,9 3 0,2-3 0,5 2-1,8 1 1,5-2-393,5-1 0,8-4 0,2 2-25,3-1 1,7 3-1,-4-3 1,-1 2 0,-1 2-464,-4 2 1,-8-5 0,2-1 0</inkml:trace>
  <inkml:trace contextRef="#ctx0" brushRef="#br0" timeOffset="522115">19844 17971 8115,'14'-18'0,"1"6"0,3 6 0,1 5 0,3 1 0,1 0 0,4 0 0,1-2 0,7 0-113,5-2 0,4-2 1,7 3-1,3-2 1,4-1-343,2 1 1,2-5-1,0 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9T17:59:25.293"/>
    </inkml:context>
    <inkml:brush xml:id="br0">
      <inkml:brushProperty name="width" value="0.03528" units="cm"/>
      <inkml:brushProperty name="height" value="0.03528" units="cm"/>
      <inkml:brushProperty name="color" value="#FF8000"/>
    </inkml:brush>
    <inkml:brush xml:id="br1">
      <inkml:brushProperty name="width" value="0.06048" units="cm"/>
      <inkml:brushProperty name="height" value="0.06048" units="cm"/>
      <inkml:brushProperty name="color" value="#FF8000"/>
    </inkml:brush>
  </inkml:definitions>
  <inkml:trace contextRef="#ctx0" brushRef="#br0">17723 8582 24575,'-121'-6'0,"67"3"0,0 1 0,-14 1 0,-6 2 0,6 3 0,-6 3 0,-4 2 0,0 1 0,-3 1 0,-5 4 0,-4 2-615,12 1 1,-3 1-1,-2 2 1,-3 3 0,-1 2-1,-1 3 1,10-1-1,-2 2 1,0 3 0,-2 1-1,-1 2 1,0 1 0,-1 0-1,1-1 1,-650 301-1</inkml:trace>
  <inkml:trace contextRef="#ctx0" brushRef="#br1" timeOffset="13965">5767 17487 7502,'1'-9'200,"4"5"0,-4 1 0,3 11 1,-3 3 48,-1 4 1,5 0 0,-1 6-168,-1 1 1,-1 3 0,1 4 0,1 4 0,-1 4 0,0 4 0,-1 4-1,3 0-353,-3 1 1,5-1 0,0 3 0,1-2-1,-1-5 1,0-2 0,-1-4-252,-1-1 0,5-4 0,-3-5 0</inkml:trace>
  <inkml:trace contextRef="#ctx0" brushRef="#br1" timeOffset="14226">5730 17673 7698,'-4'-19'-493,"0"3"991,1 2 0,3-3 0,4 1 0,4 2-367,3 4 1,6 1 0,1 4-1,1 3 1,3 0 0,2 2-1,0 0 1,0 2-436,-4 2 1,2 3-1,-5 7 1,-2 1 124,-1 1 1,-6 5 0,-1-3-1,-1 0-157,-4 0 0,0 2 0,-4-2 0,-2 0 0,-4 0 1,-3 3 0,-1-5 275,-1-1 1,-5-1-1,-1-1 1</inkml:trace>
  <inkml:trace contextRef="#ctx0" brushRef="#br1" timeOffset="14564">6102 17661 8477,'0'-12'0,"0"-1"249,0 1 0,1 5 0,3 3 0,5 2-208,2 2 0,3 2 0,1 0-85,1 3 0,5 0 0,-5-1 1,0 5-1,-3 2-91,0 1 0,-1 2 1,1 1-1,-2 1-16,-3 0 1,-3-3 0,-5 0-1109,0-1 1004,0 1 1,0-8 170,0-5 0,0-5 1,0-8-1,0 1 49,0-1 0,0 0 0,2-3 0,1 0-52,1 1 0,5 1 0,0 2 0,2 1 71,1 2 1,6-7-1,1 2 1</inkml:trace>
  <inkml:trace contextRef="#ctx0" brushRef="#br1" timeOffset="14867">6449 17611 8355,'13'0'-672,"-6"-1"898,-3-3 1,-3 1-1,0-4 221,4 2 1,-3 1-375,7 4 0,-7 6 0,4 4-87,-1 1 1,-3 8-1,2-6-193,-3 1 0,3-1 1,2-2-1,-1-1 1,2-2-500,0 2 0,1-5 392,5 0 0,-1 1 0,1 1 0</inkml:trace>
  <inkml:trace contextRef="#ctx0" brushRef="#br1" timeOffset="15024">6623 17376 8355,'-19'0'-107,"-3"-4"-228,5-1-140,6 1 0,7 4 167,8 0 1,3 6 0,5 1 0</inkml:trace>
  <inkml:trace contextRef="#ctx0" brushRef="#br1" timeOffset="16098">6784 17611 8355,'-7'-5'369,"-4"3"-189,10-3 1,-3 5 0,6 1 0,4 2 0,1 3-368,2 0 1,-2 3 0,2 5 0,-1 1 88,-1 1 0,0 5 0,-5-5 0,3 1-257,-3 1 0,0-4 1,-1 1-1,2-4-937,1-3 1276,0-5 1,-4 1 0,0-8 63,0-4 0,1-3 0,2-3 0,1-1 0,-1-3 158,-2-2 1,1 4-1,1-3 1,1 1 14,-1 3 0,-1 1 0,1 1 1,3 2 67,0 3 1,-1-2 0,3 6-222,1 1 1,3 2-1,0 1 1,0 2-141,1 2 0,-1 4 0,1 7 26,-1 2 0,-4-1 0,-1-3 0,-1-1-338,-4 0 1,0 1-1,-1-1-362,3 1 724,-2-7 0,5-1 141,-3-10 1,-3-1 0,5-7-1,-2-1 5,0-2 1,5 2 0,-2-4 0,2 2-43,-1-1 0,0 1 0,5 3 0,-1 2-15,0 3 0,1-2 0,-1 6-14,1 1 0,-5 3 0,-1 4 0,-2 5-67,-2 2 1,2 3 0,1 1 0,0 3 45,-1 1 0,5-4 0,-2 2 0,3-4-368,1 0 0,5-2 1,1-2 122,1 0 1,-4-7 0,3 3-1,-1-4 1,-1-1 124,-1 0 1,-1-6-1,-1 0 1,-1-3 184,0 1 0,-1-2 0,-2-5 1,-5-1 79,-3 1 1,-1-1-1,0 1 1,0-1 31,0 1 1,-5 2 0,-4 3-1,-2 4-28,-1 0 1,0 2 0,-1 4 0,1 0-150,-1 0 0,1 1 1,0 3-1,1 5-140,2 2 0,0 1 0,5 1 1,1-1 89,1 0 1,2 1-1,0-1-331,0 1 1,5-1 0,0 0 0,2-1 64,3-2 1,1-4-1,1-5 286,0 0 1,-1-5-1,-1-4 1,-2-2 114,2-1 0,-3 0 0,0-1 0,-2 1 234,-2-1 1,0 1 0,0 0 487,1-1-380,0 1-453,-4 5 0,0 7 0,0 9 1,0 5-99,0 3 1,4 3 0,0-2-1,0 0 18,2 0 0,-1-1 0,6-5 1,-1 1-274,0-1 1,7-4-1,-3-1 1,3-1 213,1-4 1,2-2 0,-2-4 0,2-4 165,2-3 1,0-6 0,-2-1 0,-3-1 180,-3-3 1,-2-1-1,2-3 1,0-3-62,-2-4 1,3-3 0,-8-3 0,0-1-38,-3-1 1,-3-5 0,-1 6-1,-1 5 61,-3 4 0,-3 6 0,-5 5 1,-1 5 144,1 5 0,-1 4 1,1 8-259,0 2 1,3 4 0,3 9 0,0 3 0,3 5 7,2 4 1,1 3-1,1 5 1,2-1-433,1-3 1,6 3-1,-1-3 1,5 1-306,3-1 1,3-2 146,-3-6 1,5-1 0,-3 1 0</inkml:trace>
  <inkml:trace contextRef="#ctx0" brushRef="#br1" timeOffset="16914">17587 17698 8355,'0'-12'392,"0"-1"1,0 1-179,0 0 0,0 6 0,0 7 0,0 10 0,0 9 0,0 3-43,0 2 0,0 1 0,0 3-494,0 4 0,1-1 1,2 0-1,1-2 1,-1-4-328,-2-4 1,-1 4-1,0-5 1,0-3 401,0-3 0,5-8 0,2-2 0</inkml:trace>
  <inkml:trace contextRef="#ctx0" brushRef="#br1" timeOffset="17218">17376 17686 8355,'-13'-11'0,"1"-6"406,5-5 1,3-1 0,8 2 0,6 3-239,5 0 0,4 9 1,6-4-1,1 4 0,2 2 1,2 2-1,0 4-222,1 1 1,2 0 0,-4 3 0,-2 5 13,-1 9 0,-1 2 1,-1 6-155,-4 5 1,-2 0 0,-5 3 0,-2 2 0,-3 1-112,-4 1 1,-4-1-1,-4-2 1,-4-2 113,-3-2 1,-7 1-1,-3-4 1,-2 1 45,-2-5 1,0 1-1,2-9 1,2-3-368,4-2 0,-1-7-34,2 1 546,5-8 0,0-3 0,4-6 0</inkml:trace>
  <inkml:trace contextRef="#ctx0" brushRef="#br1" timeOffset="17665">18008 17835 8355,'0'-13'0,"0"-1"195,0-2 0,0 2 0,0-2 0,2 3 130,2 5 0,-2 4 1,5 8-450,-1 4 0,-2 5 1,-4 2-94,0 1 1,0 6 0,1-2-1,2 0 1,1 0-59,-1-3 0,-2 4 0,1-6 0,1-2-321,1-4 0,5-2 473,0 1 0,2-2 0,1-7 0,0-4 138,1-3 0,-2 1 1,-2-2-1,0-4-59,0-2 0,-2-3 1,0 3-1,-1-1 170,-4 0 0,0-2 0,-2 2 0,0 1 683,0 1-21,0 2-671,0-1 0,0 12 0,1 5 1,2 7-1,1 4-147,-1 2 1,2 3-1,1-2 1,-1 0-65,1 0 1,4 3-1,-2-5 1,3-1-164,1-1 0,2-1 1,1-2-1,2-3-22,-2-4 1,4 2-1,2-2 1,2-2 258,2 0 0,0-13 0,0-3 0</inkml:trace>
  <inkml:trace contextRef="#ctx0" brushRef="#br1" timeOffset="18338">18604 17797 8355,'-6'-12'-43,"-2"0"0,-3 3 0,-2 2 1,1 2-1,0 2 379,-1 2 0,1 2 1,-1 2-1,2 2-232,3 2 1,-3 2 0,3 3-1,-2 0-226,2 1 1,1-1 0,4 2 0,-1 1-158,1 2 0,2-1 0,1-3-126,0-1 0,5-1 0,4-1 227,2-2 0,1-5 0,0 1 0,1-3 94,-1-1 1,1-5 0,-1-4 85,1-2 0,-1 3 0,-1 0 0,-3-2 0,-2-1 95,-1-1 1,-3-1-1,2 1 1,-3 0 155,-1-1 1,0 1-1,-1 1 396,-3 2-594,2 4 1,-5 6-1,5 3 1,-3 5-56,3 2 0,0 1 1,2 2-1,2 1-169,2 2 1,-1-1 0,5-3 0,0-1-9,-1 0 0,4 1 0,-1-2 0,3-2 88,4 0 0,1-7 0,-3 3 1,3-5 97,1-5 1,2 3 0,4-8 0,0-2 89,-1-3 0,0-3 0,-2 1 0,-3-2-67,-1-1 1,-3-4 0,-5 0-1,-3-3-11,-2-1 0,-1-2 1,-4-1-1,0 0 11,0-4 0,0 4 0,-1-1 0,-2 3 144,-1 6 0,-4 3 0,2 9 44,-1 3 0,-1 3 1,-3 7-1,3 5-205,4 6 0,-2 7 0,2 2 0,1 6-48,2 5 0,1-1 0,0-1 1,1 1 35,3 0 0,-1-5 1,6 2-1,2-3-313,4-1 0,0-1 0,4-4 0,0-3-272,1-3 1,-4-6 407,5 0 1,-6-5 0,3 2 0</inkml:trace>
  <inkml:trace contextRef="#ctx0" brushRef="#br1" timeOffset="18483">19459 17735 8355,'-5'-7'-874,"-2"-4"0,-6 5 1</inkml:trace>
  <inkml:trace contextRef="#ctx0" brushRef="#br1" timeOffset="19462">8533 17090 8355,'-2'-23'180,"-2"2"1,2 3 457,-7 6-671,1 0 1,0 5-1,1 4 1,0 7-1,0 9 1,-3 7-1,-1 8 1,-1 6-101,0 6 0,-1 1 1,1 9-1,1 5 121,2 4 1,0 3-1,5-1 1,1-2 0,3-2-145,4-2 1,3-1 0,7-6 0,2-3-292,5-3 0,1-5 0,0-5 244,-1-8 1,-1 1-1,5-5 1</inkml:trace>
  <inkml:trace contextRef="#ctx0" brushRef="#br1" timeOffset="19796">8905 17326 8355,'-13'-32'0,"1"3"0,5 3 637,2 7 0,5 1-552,0 6 1,1 6-1,2 8 1,1 7 0,0 8-1,0 2-190,0 3 1,0 6-1,-4 2 98,0 2 0,0-3 0,0 4 0,0 1 1,0 1-166,0-2 1,0 2 0,0-3 0,0-2-42,0-5 1,5 0-1,0-6 1,1 1 153,-1-4 0,5-6 0,-2-3 0,3-2 9,1-2 0,1-2 1,-1-1-1,1-1 94,-1-3 1,1-3 0,-1-4 0,0 1-285,1 2 1,3 1 0,1-3-149,-2 2 0,-1-6 0,-2-5 1</inkml:trace>
  <inkml:trace contextRef="#ctx0" brushRef="#br1" timeOffset="20048">9413 17301 8355,'-12'-19'-160,"0"2"-262,-1 4 1,5 0 1830,0 1-1202,5 5 0,-1 7 1,7 8-1,2 5 1,2 3-1,1 5 1,0 2-1,1 3-280,0 3 1,-2-1 0,2 4 0,-1-1-179,-1 1 1,2-4 0,-5 1 0,1-5-286,0-3 0,-4 1 0,5-5 1,-2-2 221,0-1 1,0-8 0,-4 0 0</inkml:trace>
  <inkml:trace contextRef="#ctx0" brushRef="#br1" timeOffset="20379">9401 17252 8470,'0'-20'70,"0"2"0,1 6 94,3 0 0,3 1 1,6 2-1,-1 5-133,1 3 1,-1 6 0,0 4-1,-1 2 1,-2 2 0,-5 3-358,-3 0 1,-1 2 0,0-3 0,-1 3 252,-3 1 0,-3-2 0,-6 4 0,1-1-1032,0 0 848,-6-3 1,4 1 0,-4 2 0</inkml:trace>
  <inkml:trace contextRef="#ctx0" brushRef="#br1" timeOffset="20622">9823 17239 8355,'-6'-12'0,"5"-1"0,-5 1 453,6 0 0,0 10 0,0 6 0,0 7 0,0 5-297,0 0 1,2 6 0,0-1 0,4 2-361,1 2 1,-3 4-1,3 0 1,0-1-225,0-2 1,-3-1 0,3-2 0,0-2-392,-1-5 276,-3 3 0,8-5 0,-4 4 1</inkml:trace>
  <inkml:trace contextRef="#ctx0" brushRef="#br1" timeOffset="20867">9996 17041 8355,'13'-15'0,"-1"4"-18,0 4 1,5-2 0,1 5 0,1 2 637,3 0 1,2 12 0,2 4-1,0 4-278,-1 4 1,1 8-1,-11 7-464,-4 7 1,-4 6-1,-7 4 1,-3 3-1,-4 3-84,-5-2 1,-4-3 0,-1-4-1005,-4 2 1,-2-7 0,-2 2 0</inkml:trace>
  <inkml:trace contextRef="#ctx0" brushRef="#br1" timeOffset="21646">20067 17487 8355,'-4'-23'584,"-2"1"-298,-1 1 1,5 2 0,-2-2-331,2 5 0,2 2 0,-1 3 0,-3 4 0,-5 8 0,-2 10 1,-1 9 31,0 3 1,-5 9 0,-1 4 0,0 6 0,0 5 82,3 4 1,1 6-1,3-4-87,3 0 0,3 2 1,6-3-1,4-4-224,8-5 1,5-4-1,7-3-171,-1-3 1,1-4 0,0-9 0,1-3 36,3-3 1,-3-2 0,5 0 0</inkml:trace>
  <inkml:trace contextRef="#ctx0" brushRef="#br1" timeOffset="21982">20427 17463 8355,'0'-13'59,"0"9"0,0 7 1,0 9-1,-2 5 124,-2 1 1,1 4-1,-3 0 1,0 4-116,3 3 0,-2 4 1,1-3-1,1 0-55,1 1 0,2 2 0,0-4 0,0-2-155,0 0 0,0-3 0,0 0 0,2-4-28,2-3 1,-1-3 0,5-3 0,2-3 91,1-4 0,1-2 1,2-2 84,2 0 1,0-2 0,4-2 0,1-3 0,0-1-41,-1 0 1,-3-1 0,2-2-1,-1 2-365,-3 0 1,0 5-1,0-3 109,2 2 0,0-5 0,-5 3 1</inkml:trace>
  <inkml:trace contextRef="#ctx0" brushRef="#br1" timeOffset="22223">20836 17549 7891,'0'-16'0,"0"-1"-125,0 2 342,0 7 0,0 4 0,0 8 0,0 5 0,1 7 0,2 4 1,1 4-43,-1 1 1,-2 3-1,1 3 1,0 0-326,3 4 1,0-1-1,-2-1 1,2-2-179,2-1 1,-3-8-1,3 3 1,-1-3-426,-3-3 0,2-1 543,-1-5 0,6-1 0,-3 0 0</inkml:trace>
  <inkml:trace contextRef="#ctx0" brushRef="#br1" timeOffset="22563">20799 17562 8355,'15'-6'0,"-4"-2"-265,-4-3 157,2-1 1,-2-1-1,6 2 454,-1 3 0,5 1 0,-1 4 0,1-1 0,-1 1-165,1 2 1,3 6 0,-3 2-380,-2 0 1,-2 6 0,-5-2 0,-4 4 34,-3 0 1,-1 3 0,-1 0 0,-5 1-158,-6 3 1,-2 0 0,-6 0-1,-1-3-784,2-1 982,-5-1 0,5-5 0,-6 1 0</inkml:trace>
  <inkml:trace contextRef="#ctx0" brushRef="#br1" timeOffset="22917">21270 17574 8355,'7'-5'-264,"3"-2"0,-5-6 0,2 2 1,3 2-1,1 2 888,1 1 1,0-2 0,1 4 0,-1 1-369,1 2 0,-5 1 0,0 1 0,0 3-565,-1 4 0,-1 4 1,-6 1 84,0 4 0,0-2 0,0 6 0,-2 1 0,0 1-45,-2 2 1,-6 0 0,3 0 0,0-2 183,3-2 0,3 1 0,1-6 0,0-1 69,0-1 0,0-6 0,0 1 159,0 0 0,5-3 44,3-2 1,3-3 0,3-2-1,1-2-151,2-1 0,1-4 0,-3 2 1,3 1-527,1-1 1,0-2 109,2 4 0,3-6 0,-5 3 0</inkml:trace>
  <inkml:trace contextRef="#ctx0" brushRef="#br1" timeOffset="23172">21617 17252 8355,'0'-13'340,"0"-3"0,2 1 0,2 4-214,4 5 0,4 1 0,5 0 0,4 4 0,2 5 1,2 9-1,0 4 0,1 6 285,3 1 1,-3 2 0,3 10 0,-3 0-259,-1 3 1,-6 6 0,-4 2-1,-5 5-385,-6 6 1,-4 3-1,-4 0 1,-4-4-437,-3-3 0,-3-3 1,-3-3-1,-2-3-652,0-8 821,1 0 1,0-5-1,-1 5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9T18:53:34.936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3528" units="cm"/>
      <inkml:brushProperty name="height" value="0.03528" units="cm"/>
      <inkml:brushProperty name="color" value="#FF8000"/>
    </inkml:brush>
    <inkml:brush xml:id="br2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1277 2245 7448,'2'12'0,"1"1"0,2-2 0,1-2 0,-1 0 0,-1-1 0,2 0-429,2 0 1,-2 1-1,-1 3 1</inkml:trace>
  <inkml:trace contextRef="#ctx0" brushRef="#br0" timeOffset="538">1426 2245 8355,'7'-18'-150,"-1"-3"1,-2-2 172,0-2 1,6 0-1,-4-1 1,3-2 229,-1 0 0,-4 3 0,3 5 0,-1 3 0,-4 1 72,0 3 1,-4 6-1,-2 3 1,-4 4 0,-3 5-1,-3 6-195,-2 4 1,-2 11 0,-4 1 0,1 3 4,-1 4 0,-2 4 1,1 3-1,2 4 73,5 4 1,3 10 0,5 3-176,4 1 1,4-3-1,4-5 1,6-3-75,5-4 1,6-11 0,6-1 0,4-5 0,0-8-97,4-5 1,5-6-1,2-3 1,1-8 47,0-8 0,-2-7 1,-4-12-1,1-4 49,-1-7 1,-1-3-1,-3-9 1,-6-2-35,-5 0 0,-4 0 1,-7 0-1,-3-1-95,-3-2 0,-5-2 0,-6 5 0,-6 3-39,-8-1 1,-7 8 0,-5 4 147,-4 7 0,2 14 1,-8 8-1,4 8 80,1 8 0,0 8 0,1 11 0,3 3-160,4 2 1,4 1-1,6 4 1,6 2-225,8 2 0,3-6 1,5 2-1,5-3 0,9-2-400,5-3 437,8 3 1,-4-12 0,5 4 0</inkml:trace>
  <inkml:trace contextRef="#ctx0" brushRef="#br0" timeOffset="1462">1488 2418 8355,'-18'0'141,"0"0"0,-2-1 977,3-3-845,9 3 0,4-4-17,8 10 0,3 1 0,7 8 1,1 1-24,1 2 1,6 5-1,0 0 1,3 4-157,0 3 0,3 4 0,-8-2 0,2 0-344,-1 4 0,1 1 0,-4-1 1,0-2 258,0-4 0,-2 2 0,-3-4-726,-1-3 1,-4-1 0,1-6-397,0-2 1,2-3 808,2-4 0,-6-2 0,-2-6 0</inkml:trace>
  <inkml:trace contextRef="#ctx0" brushRef="#br0" timeOffset="1463">2022 2505 8355,'0'-5'128,"0"5"0,5 5 0,2 8 0,1 0 0,1 3 1,-1 2-1,0-1 0,-1 3-63,-2-1 0,4-2 1,-4 2-1,1-1-188,-1-3 0,-1-1 1,-2-3-493,2-3 314,-3-2 0,9-8 0,-6-2 0,-1-4 113,-2-3 0,3-3 1,2-1 136,1-2 0,-3-3 1,3 2-1,0 0 1,0 0-180,2 3 0,2 1 528,2 1 0,-1 2 0,0 3 0,-1 5-39,-2 6 1,2 0-1,-4 7 1,1 2-1,-1 3-164,-2 0 0,4 3 1,-4 0-1,1 0-417,-1 0 1,3-1-1,-2-5 1,1 0-515,2 1 538,-3-6 0,10-2 0,-2-5 0</inkml:trace>
  <inkml:trace contextRef="#ctx0" brushRef="#br0" timeOffset="1464">2679 2369 8355,'0'-7'671,"0"3"1,1 8-1523,3 4 1,-1 3-1,4 2 498,-1-1 0,3 6 0,-2 1 0</inkml:trace>
  <inkml:trace contextRef="#ctx0" brushRef="#br0" timeOffset="1465">2753 2741 8355,'-5'7'1558,"3"4"0,-2-8-2177,8 5 1,-1-5 0,4 2-1,0 1-197,0 2 0,1-3 0,5 1 1</inkml:trace>
  <inkml:trace contextRef="#ctx0" brushRef="#br0" timeOffset="1728">1364 3411 9152,'0'-20'2922,"0"4"-2596,6 8 1,13-2 0,16 6 0,11 0-1,9-1-416,2 1 1,11-5 0,0 0 0,7 0 200,-2 1 1,5-3 0,-2 4-85,4 0 1,-5-3 0,0 5 0,0-2 0,-5-2-62,-1 3 0,-8-6 0,-8 4 1,-3-1-1198,-5 0 1,-7 0 0,-11 5 164,-5 1 0,-4-4 0,-5 0 0</inkml:trace>
  <inkml:trace contextRef="#ctx0" brushRef="#br0" timeOffset="2261">4688 2022 8355,'0'-25'35,"0"0"1,-4 0-1,-2 0 1,1 2 0,-2 1-1,0 3 738,-2 1 1,-7 3 0,0 6-590,1 5 0,1 3 0,0 2 0,-1 6-67,-2 10 0,-3 5 0,3 13 0,2 7 0,1 3-24,2 6 1,1 7 0,3 0 0,3 1-683,4-1 0,2-3 0,4-5 0,4-3 124,6-6 0,5-2 0,4-15 0,3-4 126,2-5 0,-2-4 0,6-3 0,2-5-338,0-6 526,-3-4 1,4-11-1,-4-1 1</inkml:trace>
  <inkml:trace contextRef="#ctx0" brushRef="#br0" timeOffset="2988">5073 2319 8979,'-11'-8'0,"1"0"0,3-2 0,0-1 238,0-1 0,0-1 0,-2 2 0,0 2 0,0 0 1,-2 1 115,-2 1 0,1 2 0,0 5-433,-1 0 1,3 1-1,-1 3 1,-2 4-53,-1 3 1,0 3-1,2 3 1,1 3-1,1 4 87,2 1 1,5-1 0,-1 1-279,3 0 1,1-4 0,0-2 0,1-1-1,3-3-96,4-1 1,5-3-1,2-3 399,1-4 0,2-4 1,-3-4-1,2-5 1,-2-5 80,-1-3 0,-2-5 0,-1 3 1,-1-2 64,-2 1 1,-5 4 0,1-2-1,-2 2 69,-2-1 0,0 1 0,0 3 0,-2 2 46,-2 3-495,3 3 0,-5 6 0,6 3 165,0 4 1,4 8 0,2 1 36,1 3 1,-3-4 0,4 5-1,0 1 1,1 0 5,-1-1 1,0-3 0,5-6 0,-1-1 35,0-3 0,5 2 0,-1-6 0,0-1 76,-3-2 1,-2-2 0,-1-3 0,-2-5 1,2-2 1,-3-1 0,0-2 0,-2-1 5,-2-1 0,3-2 1,-2 3-1,-2-2-8,0 2 1,-1 1-1,2 2-38,1-1 0,2 6 13,-2 3 1,-2 8-1,5 5-213,-1 2 0,2 2 1,-2 3-1,1 1 1,1 1 57,-1 0 0,2 3 0,-3-3 114,1 1 0,0-4 0,2 1 1,0-5 132,0-3 1,2-5-1,2 1 1,-1-4-7,0-4 0,-1-3 0,-1-7 118,-2-3 0,-1 4 1,3-5-1,-3 1-153,-2 1 1,5-1-1,-3 5-134,0-1 0,2 5 1,-3 1-1,1 2 27,2 2 1,1 3 0,0 4-1,-2 3-350,2 0 0,-3 8 1,1-1 96,1 4 1,0-3 0,0 3 0,4-2-1,-1 1-129,3-2 0,0-1 0,-2-2 1</inkml:trace>
  <inkml:trace contextRef="#ctx0" brushRef="#br0" timeOffset="3519">6300 2257 8355,'-1'-20'623,"-2"0"-305,-1 2 1,0 2-417,4 3 1,1 7 76,4 1 1,0 5-1,5 5 116,-2 3 0,-4 8 0,3 4 0,-2 2-141,-2 2 0,-1-1 0,-2 5 0,0-1 0,0-4 12,0-2 0,4-2 1,0-4-1,0 2-416,2-2 0,-4-5 0,7-4 337,0 0 0,-2-2 0,1-4 0,1-1 107,-3-3 0,6-3 0,-6-6 0,3 1 56,-1-1 0,-1 1 0,1 0 0,-2-1 218,-1 1 0,-2-1 90,5 1 1,-1 4-292,1 0 0,3 6 0,-4 2 0,1 7-31,1 4 1,-1 3 0,4 1 0,-1 2 0,-1-1 72,-2 2 1,1-6 0,3 2-585,0-4 1,1-3 455,-1 1 1,1-4 0,-2-8-1,-2-4 187,0-3 1,-7-6 0,4-1 0,-2-1-114,0-3 0,2-2 0,-4 0 1,3-1-182,-3 0 0,0 4 0,-2 2-1088,0 1 1016,0 2 1,0 10 0,0 6-237,0 7 0,0 10 0,0 2 0</inkml:trace>
  <inkml:trace contextRef="#ctx0" brushRef="#br0" timeOffset="3940">6871 2480 8355,'0'-8'150,"1"1"0,2 0-64,1 1 1,6 1 215,-2-3 1,3 4-314,2-4 0,-1 1 0,0-3 0,1 2 0,-1-2 0,1 1 0,-1-1 0,-1 2 0,-3-2 83,-4-1 1,2-1 0,-2-1-4,-1 1 0,-3-1 0,-4 1-45,-5 0 0,-2 1 0,-1 2 149,0 5 0,-1 4 0,2 4-147,3 5 0,1 7 0,4 5 1,-1 2-249,1 2 1,3 4 0,4 0-48,5-2 1,2-4 0,2-4 0,5-1-247,7-3 1,1-7 0,9-4 153,3-2 1,0-13 0,4-3 0</inkml:trace>
  <inkml:trace contextRef="#ctx0" brushRef="#br0" timeOffset="4335">8037 1637 8355,'-6'-37'481,"5"7"0,-3 5 813,2 7-1166,2 10 0,0 3-465,0 10 0,4 7 0,1 10 358,-3 6 0,4 5 0,-2 8 0,0 6 26,2 5 0,-5 1 0,3 4 0,-2 3 0,-2-2-45,0-5 1,0 1 0,0-10 0,1 0-319,3-2 1,-3-5 0,4-4 0,-4-4-447,-1-3 0,4-7 0,2-2 535,0-3 1,3-2 0,3 0 0</inkml:trace>
  <inkml:trace contextRef="#ctx0" brushRef="#br0" timeOffset="5094">8421 2146 8355,'0'-18'1260,"0"4"-723,0-3 1,0 8-429,0 0 0,-5 8 0,-2 1 0,-1 7-307,-1 4 1,1 7 0,-4 3 0,-1 2 103,1 2 0,1 0 0,2-1 41,5 1 1,3-4-1,1-2 1,0-1-105,0-3 0,5-1 1,4-3-1,3-3 0,3-4 87,2-2 1,4-4 0,-5-2 0,-1-4 60,-1-3 0,-3-1 0,-1-1 0,-3-1-50,-2-2 1,-1 1-1,-4-5 1,0 3-109,0 1 0,-5-2 1,-5 2-1,-4 1-25,-2 1 1,-1 3-1,5 1 1,-1 3-133,1 2 213,0 1 0,5 5 60,3 3 0,8-2 0,4 3 0,4-1 55,5 0 0,-2 1 0,4-5 1,1-2-1,-2-1 50,-1-1 0,4-4 0,-4 4 0,-2 0 455,-1-2 1,2 5 0,1-5-181,-2 1 1,-1 4-1,-2-2-286,0 6 1,-5 3 0,-1 7 0,-2-1-98,0 1 0,0 0 1,-4 3-1,0 1-95,0 3 0,2-5 1,0 3-1,3-2-159,-3 1 1,1-1 177,1-3 0,3-6 173,5-3 0,-3-3 0,-1-2 0,0-3 0,1-5-49,-1-2 1,-4-1 0,3 0 0,0-1 128,0 1 0,-5-5 0,4 2 0,-2 3-82,0 2 1,2 3 61,-2-1 1,-1 2-1,5 6-82,1 0 0,-2 5 1,2 0-1,0 2-38,2 3 1,0 1 0,-1 1 0,-2 0-24,2 1 1,1-2 0,1-2 263,1 0 0,-1-6 1,0 1-34,1-3 0,-5-2 1,-1-3-1,-1-5-63,-4-2 1,4-1 0,-2-1 0,-1 1-327,-2 0 0,-1-5 0,0 1 0,0 0-725,0 3 1,0 0 0,0 1 618,0-1 0,0 1 0,0 0 0</inkml:trace>
  <inkml:trace contextRef="#ctx0" brushRef="#br0" timeOffset="5436">9203 2344 8355,'0'-12'842,"0"3"0,0 1 1,1 0-874,3 1 1,3-3 0,5 5-1,1-2 1,-1-3 0,1-1-1,-1 0-180,0 3 0,-3-3 0,-2 3 1,-1-3-72,1-2 0,-4 1 0,1-1 170,-2 1 1,-2 0-1,0-1 1,-2 1 78,-2-1 1,1 5-1,-5 0 1,-2 0 0,-1 1-66,-1 3 0,0 2 0,-1 2 149,1 0 1,-1 7-1,2 4 1,3 4-183,4 0 1,3 3 0,1 0 0,1 0-92,3 0 1,3 3 0,5-5 0,2-1 22,3-1 1,2-3 0,6-2 0,0-5 81,-1-3 0,1-2 0,-1-3 117,-4-5 0,4-2 0,-5-1 0</inkml:trace>
  <inkml:trace contextRef="#ctx0" brushRef="#br0" timeOffset="5811">9513 2208 7044,'6'-20'-1146,"4"1"1383,-6 2 0,5 4 1,-5-4-1,-2 3 0,0 2 381,-2 0 0,0-1 1020,0 1-1521,0 5 0,1 7 0,2 8 0,2 3-170,2 2 1,-3 0 0,5 3-1,-1 0-115,-1-1 0,3 3 0,-5-1 0,1-1-77,-1 2 1,1-8 0,-4 2-171,2-1 593,1 0-159,-5-4 1,0-7 0,0-8-1,0-3 1,0-3-22,0-2 0,0-2 0,1-6 0,2 2-17,1 0 0,7-4 0,0 7 1,4-2-38,0 0 1,3 10 0,0 0 0,0 3-186,0 1 0,3 6 0,-5 1 0,-1 7-177,-1 4 1,4 6-1,1 3 1</inkml:trace>
  <inkml:trace contextRef="#ctx0" brushRef="#br0" timeOffset="6355">10567 1786 8355,'-13'-43'0,"2"5"255,3 3 1,3 12-1,5-1 1,0 5-1,0 4 554,0 1-908,0 7 1,0 9 0,0 10 0,1 10 71,3 10 1,-1 2 0,4 10-1,0 0 4,0 0 1,-5 2-1,2 4 1,-2-2-141,-2-3 0,0 2 1,0-7-1,0-3-71,0-2 1,0-8 0,0 1-1,0-6 92,0-6 0,0-6 138,0-2 0,1-6 0,2-2 25,1-7 0,2-8 0,-4-3 0,4 0 0,1-1 9,2-1 1,7 4-1,1-4 1,1 3 38,0 1 0,4 4 1,-1 2-1,2 3-30,2 2 1,-4 1 0,-2 5 0,-1 3-57,-3 5 0,-5 3 0,-3 3 1,-2 2-68,-2-2 0,-3 3 1,-4-2-1,-6 1-140,-5 1 1,0-4-1,-6 3 1,-1 0-96,-1-1 0,-2 0 0,0-7-328,0 0 647,6-7 0,-4 4 0,3-6 0</inkml:trace>
  <inkml:trace contextRef="#ctx0" brushRef="#br0" timeOffset="7803">11237 2022 8355,'-7'-13'1193,"-4"2"330,-5 3-995,0 2-468,4 6 0,-1 0 0,1 0 1,-1 0-1,1 0 0,1 2 1,1 1-1,2 2-65,-2 2 0,3 3 1,1 5-1,-1 1-115,0-1 1,4 5 0,-1-1 0,2 2-131,2-1 1,0-5 0,0 3 0,0-1 84,0-1 1,2 0 0,2-7-1,4-2-91,3-1 1,3-2 0,1-4 0,2 0 4,-2 0 1,-1-2 0,-2-2 0,-1-5 218,-3-6 1,2-1 0,-4-4 55,0-2 1,-3 2 0,1 0 0,-2-2-41,-2-2 1,0-1 0,0 2 0,-2 1 0,-2 3-7,-4 1 1,-3 3 0,-1 5 87,-1 2 0,1 5 1,1 0-91,2 6 0,0 4 0,5 5 0,1 1-68,2-1 0,2 0 0,3 1 0,4-1-14,3 1 0,6-2 1,1-3-1,0-4 76,0-3 0,2-1 1,-2 0-1,0 0 154,0 0 0,3-4 0,-5-1 148,-1-2 1,-1 3 0,-3-5 0,-1 1 97,-2 1 0,-4-2 0,3 3 324,-1-1-681,-2 4 1,-4-1-1,-2 8 1,0 5-138,-3 2 1,0 1 0,2 2 0,-1 1 44,1 2 1,2-1 0,1-2 0,0 1-20,0 2 0,1-1 0,2-3 0,3-2-24,0-3 1,3 2 0,3-6 0,2 0-25,2 1 0,-2-3 1,3 0 110,-3-4 1,-1-1 0,3-5 0,0-2 28,-1-1 1,-5-1-1,-2-1 1,0 1 0,1-1 41,-1 1 0,-5 0 1,1-1 388,-3 1 0,-1 4-315,0-1 1,0 8-114,0 1 0,0 5 0,0 9 0,0 1-73,0 2 1,0-1 0,2-3-1,0-1 1,2 1 1,6-5-1,-2-1 1,3 0 54,2 0 0,-5-5 0,0 2 83,2-2 1,1-2 25,1 0 1,-1-2 0,-1-2-5,-2-4 0,-5-3 1,1-1-1,-2-1 1,-2 1-22,0-1 0,4-3 1,0-1-1,0 2 105,2 1 0,-4 2-142,7 0 0,-1 3 0,4 2 3,1 2 1,-1 2 0,0 7-1,-1 5-35,-2 2 0,2 1 0,-4 0 0,1 1-33,0-1 0,-1 1 1,3-1-143,-2 0 0,-4 1 0,4-2 74,2-3 1,-3 2 0,1-6 64,2-1 1,-5-3 96,-1-5 1,2-1-1,0-7 1,-1 1-69,1-1 1,-1 1 0,-1 0 0,3-1-69,0 1 1,4-1-1,-3 1-8,3 0 0,2 1 0,-1 2 184,0 5 1,-3 4-1,-2 4 1,0 5-106,-1 2 1,-1 2 0,1 3 142,0 0 0,4 2 1,-2-3-1,3 2-117,1-2 1,5-1-1,1-3 1,0-2-1,1-2-44,0-1 1,-2-2-1,2-4 1,-1 0 4,-3 0 1,0-2 0,0-2 0,2-4 21,-2-3 1,-2-3 0,-4-1 0,-1-3 1,2-1 0,-4 0 0,-2-3 0,-3 2 0,-1 2 0,0-2 0,0 3 1,-1 3 99,-3 5 1,-3-1 0,-6 6-167,1 1 0,-5 9 1,1 5 48,1 4 1,1 7 0,2-1 0,-1 1-52,1-2 1,5 4 0,3-4 0,2 2 0,2-1-31,0-4 0,2-4 0,2 0 0,4-2 69,3-3 1,2-2 0,-1-6-1,2 0 115,2 0 0,-2-7 1,3-4-1,-4-6 71,0-2 0,-1 2 0,1-5 1,-1-3-69,0-2 1,1-9 0,-2 0-1,-3-5-281,-4-3 0,2 2 0,-2-3 0,-3 0 213,-4 0 0,1 3 1,-7 7-1,0 5-125,-2 5 1,2 13 353,1-1 0,1 11 0,-1 3 0,4 11 1,3 10-167,1 6 1,0 8 0,0 0 0,1 5-216,3 3 1,2 0-1,3 3 1,-1-2-164,2 2 1,1-4 0,2-2-1,-1-2-119,0-2 1,1-4 0,-2-2-152,-3-5 0,9 1 0,-4-7 1</inkml:trace>
  <inkml:trace contextRef="#ctx0" brushRef="#br0" timeOffset="8437">13891 1922 8355,'5'-19'279,"-2"-3"1,4 5 0,0 4 0,-2 2 0,1 2 96,-4 0 0,-2-1 1,-4 2-321,-4 4 1,-3 2 0,-1 4 0,-1 2-51,1 4 1,-5 7-1,1 3 1,-1 3 0,1 4 1,-1 2 0,5 8 1,5-4-1,1 1 1,4-2-87,0 1 1,4-5-1,3 1 105,7-5 1,6 1 0,9-8 0,0-4 64,2-6 1,8-3 0,-1-2-89,3 0 1,-2-11 0,7-6-1,0-5 1,-3-3 63,-2 0 1,-5-1 0,-10-1-52,-3-2 1,-8-4 0,-6 2 0,-3 1-267,-5 0 0,-6-1 0,-11 4 0,-7-2 0,-6 1-189,-5 2 1,-5 8 0,-2 4-1,0 6 100,0 3 1,-2 6-1,5 7 1,3 5-91,2 3 0,4 8 0,-1 5 358,7-2 1,0-1-1,6-1 1</inkml:trace>
  <inkml:trace contextRef="#ctx0" brushRef="#br0" timeOffset="8990">14039 1513 8460,'-9'-15'1071,"-4"3"-965,4 2 1,3 20-1,6 3 1,0 7 0,0 4-1,2 7 1,0 3 0,4 5-1,-1 1-175,1 2 0,2 3 0,-4 4 0,-1 1 1,-2-1-1,-1 1-372,0 0 0,-4-5 1,-1-1-1,-1-1-448,1-3 1,-5-6 687,2-1 0,-3 0 0,-2 5 1</inkml:trace>
  <inkml:trace contextRef="#ctx0" brushRef="#br0" timeOffset="8991">13829 2555 8355,'1'-7'24,"3"3"0,4 2 135,3 2 1,2 0 0,-1 0 352,1 0 1,5 0 0,2 0 0,4 0 0,2-1 0,3-2 0,4-1-623,3 1 0,-3-2 0,-2-1 0,0 1 0,-5-1-2351,-4 4 1529,1-5 0,-3 0 0,5-6 1</inkml:trace>
  <inkml:trace contextRef="#ctx0" brushRef="#br0" timeOffset="9207">13692 1563 8122,'0'-17'0,"2"1"0,3 2 0,7 4 0,6 6 0,3 3 0,0-1 0,1 0 0,3-3 0,2 3 0,2 0 0,0 2 0,0 0 0,0 0 0,-2 0 0,-2 0 0,-3 0-597,-1 0 0,-6 0 0,3 0 0</inkml:trace>
  <inkml:trace contextRef="#ctx0" brushRef="#br0" timeOffset="9899">14548 1253 8355,'0'-20'207,"0"4"0,-1 3 1,-2 4-1,-1 3 1,1 5-1,2 6 1,1 5-1,0 4 1,0 2-1,0 4 1,-2 2-34,-2 2 1,3-1 0,-3 5-343,2-1 0,2-1 1,0 1-1,0 1 0,0-3-164,0-3 1,0-6 0,2 4 255,2-2 1,3-6 0,5-5-427,0-2 0,1 4 0,-1-5 0,1-1 162,-1-2 0,6-7 0,1 0 0</inkml:trace>
  <inkml:trace contextRef="#ctx0" brushRef="#br0" timeOffset="9900">14498 1463 8355,'2'-8'149,"2"0"0,4 1 0,7-1 0,2 2 0,-1 2 0,2-1 0,3-1 1,2 1-1052,2 2 1,-4-3 398,0 2 0,-6 0 0,3 4 1</inkml:trace>
  <inkml:trace contextRef="#ctx0" brushRef="#br0" timeOffset="9901">14784 1116 9736,'12'6'263,"0"2"0,2 4 0,1 5 0,3 4-170,2 2 0,-5 2 0,1 0 1,-2-1-1,-2 3 0,1 0 1,-2 2-1,-3-1-374,-4-2 0,-2 1 0,-4 1 0,-2-3-1497,-4-2 1053,-3 9 1,-7-11-1,-1 9 1</inkml:trace>
  <inkml:trace contextRef="#ctx0" brushRef="#br0" timeOffset="10487">14288 1203 8240,'4'-12'117,"0"-1"0,0 5 1,-3 0-1,2-2 1,0 0 227,-5 2 1,-3 8 0,-7 8 0,-1 5 0,1 3-1,-1 6-260,1 6 1,4 8-1,1 6 1,1 1-1,3 1-365,2 0 0,7-5 0,2 0 0,4-6-199,5-3 0,6-1 0,6-6-281,-1-2 1,3-3 0,1-6 0</inkml:trace>
  <inkml:trace contextRef="#ctx0" brushRef="#br0" timeOffset="11157">15677 1960 8355,'-6'-13'0,"-1"1"0,-1 1 338,0 2 0,3 4-375,-3 5 1,-1 0-1,-7 0 1,-1 1-1,-1 3 1,0 5 0,1 2-1,-1 1-77,-2 1 0,4 3 0,1 2 0,1 1 0,3 2 0,2 0 0,1-2-112,1-1 0,1-2 1,6-3 80,0-1 0,1-1 1,4-3-1,3-3 32,3-4 0,1-2 0,2-4 0,0-3 0,1-3 96,0-1 0,-8-5 0,5-1-45,0-1 1,-1 0-1,0-3 293,-3 1 0,1 5 1,-4-4-1,-3 2 732,0 3-879,3 7 0,-3 4 0,2 8 1,-3 4-58,-1 3 1,4 3 0,2 2-1,1 4 1,2 0-411,2 1 1,2-6 0,-1 2 96,1-3 1,-5-2 0,0-1 0,2-3 228,1-4 1,7 3 0,1 0 0</inkml:trace>
  <inkml:trace contextRef="#ctx0" brushRef="#br0" timeOffset="11498">15937 1513 8355,'0'-19'307,"0"5"656,0 6-1189,0 5 1,0 4 268,0 12 0,0 2 0,0 8 0,1 5 0,4 1 0,1 3 0,3-1 1,-1 4-140,2 1 0,-5 1 0,-1 0 1,-2 0-1,-2 0-85,0 1 1,0-7-1,0-2 1,0-3-477,0-1 0,-5-4 0,0-3 503,-2-4 1,-1 6 0,-5-6 0</inkml:trace>
  <inkml:trace contextRef="#ctx0" brushRef="#br0" timeOffset="11696">15813 1922 8355,'0'-12'-485,"0"0"242,6 5 224,0-4 0,11 5 1,1-4-1,1 2 0,5-1 1,2-1-1,3 0 1,0 2-1,0 0 0,-1 1-408,0 3 1,-2-3-1,-1 0 1</inkml:trace>
  <inkml:trace contextRef="#ctx0" brushRef="#br0" timeOffset="12683">16904 1588 8355,'-8'-24'124,"0"3"1,0 5 0,2 3 0,6 7 0,6 7 0,2 10-1,0 8 1,2 5 248,1 1 1,0 5-459,-3 3 1,-1 3 0,-4 2 0,1 2 0,-1 0-223,-2-4 1,-1 0 0,0-6-1,-1 1-256,-4-1 0,3-5 0,-7-5 305,0 2 1,-2-4-1,-2 0 1</inkml:trace>
  <inkml:trace contextRef="#ctx0" brushRef="#br0" timeOffset="12684">16731 1910 8355,'-6'-12'-367,"10"1"0,1 2 0,4 5 307,4 3 0,4 1 1,4 0-1,4 0 1,4 0-1,4-2 1,3 0-17,1-3 1,-4-3 0,-1 3 0,-2-2 0,-2-3 0,-4 1 0,-3-3 0,-4 1 0,-5-2-68,-4-1 1,-2-1 0,-6-2 143,0-3 0,0 0 0,0 0 0,-2-1 138,-2 2 0,3-5 0,-5 5 0,2 0 82,0 2 1,0 3 0,5 5 0,2 5 0,1 8-17,-1 5 1,-2 9-125,-1 3 0,5 8 1,-1 3-124,-2-1 1,0 5 0,-2-3-1,0 3 1,0 1-118,0 0 1,0-4-1,0-1 1,0-3 0,1-4 15,3-3 1,-1-7 0,4 2 51,-1-4 0,3-6 0,-1-3 1,-1-2-1,2-2 104,0 0 1,1-6-1,0-2 1,-4-4 0,1-4 9,0 0 0,0-5 0,3 5 0,-2 1 1,0-3-1,3 1 1,-1 3-1,-2 3 79,2 3 1,-3 4 33,1-4 1,-1 10 0,3 3 0,-4 4 0,1 5 0,-1 1-14,-1 2 0,4 3 0,-4-2-74,2 2 1,-3-4 0,4 3-5,2-1 1,-3-1 0,1-6-1,2-2-246,1 0 1,1-7 191,1 3 1,0-5 0,3-5 0,0-3 0,-1-3 32,-1-1 0,3-5 0,-1-1-39,-1-1 1,-2 3 0,-4-4-1,-2 1 1,0 0 3,0-3 1,-4 4-1,1 1 1,-3 3 31,-1 2 1,-5 5 0,-3 3 0,-2 4 0,0 4 0,2 4 76,-2 3-91,5 7 1,-5 0-1,6 4 39,1-1 1,2-5-1,1 4 1,1-1-123,3 0 0,7-4 1,7 2-1,0-5-136,0-3 0,3 0 0,-3-5-148,1-1 1,2-1-1,4-2 1</inkml:trace>
  <inkml:trace contextRef="#ctx0" brushRef="#br0" timeOffset="13883">18579 2108 9669,'0'-6'-986,"1"-1"1,3 4 0,4-3 982,4-1 0,0 3 0,0-3 0,-1 1-111,-2-1 1,0-2 0,-5-3 0,-1 0 83,-1-1 1,-2 1-1,0-2 1,0-1 46,0-2 1,-6 1 0,-2 3-1,-2 1 9,2 0 0,-3 5 0,3 3 0,-3 2 39,-2 2 1,5 2 0,0 3-1,-2 6-39,-1 4 0,0 7 0,3-1 17,3 2 1,4 2 0,1 0 0,0 0-105,0 0 1,10-5-1,2 0 1,3-3-1,2-1-82,-1-3 0,6-4 1,-1-2-1,3-2 93,0-2 1,-3-3-1,0-3 1,-1-2 84,0-2 1,-2-2 0,-6-4-1,0-3 21,1 0 1,-6-1-1,-2 4 1,-1-3 82,0 0 1,1-1 0,-5 4 42,0-4 1,0 3-1,0-2 274,0 2-337,0 7 0,0 8 0,0 10-65,0 5 0,0 2 0,0-2 0,0 3 1,1 2-127,3 0 0,2-5 0,3 4-32,0-3 1,-1 1 0,3-2 0,-2-1 0,0-3 45,0-2 0,-2-6 116,2 4 1,-5-5-33,4 1 0,-5-8 0,1-4 0,-3-3 0,-1-2 3,0 1 0,0-5 0,0 1-33,0 1 1,0-3 0,2 0-28,2-2 1,0 4-1,5-3 1,4 1 23,1 3 0,-3 1 1,7 3-1,-2 2 1,1 5 100,-2 3 0,3 1 1,-2 0 66,-1 0 1,-5 5 0,-2 5 0,1 4 0,-1 2-40,0 0 1,-5 2-1,2-2 1,0-1-117,-1-1 0,4 3 1,-3-1-1,2-2-151,3-5 1,5 1 0,3-4 0,0-1-90,0 1 1,4-2-1,-3-6 1,2 0 194,0-2 1,-2-7 0,3 1 59,-1-1 0,-6-6 0,1 6 0,-2-4-39,-2 0 0,-3-3 0,-2 0 0,-2 0 72,-2 0 0,-2 2 0,-1 3 1,0 1-1,-1 0-1,-3-1 0,-3 5 0,-6 1-41,1 1 0,0 2 1,-1 4-1,1 2 0,-1 2-7,1 4 0,-4 9 1,0 2-1,4 2-52,2-1 1,3 1 0,-1 2 0,4-1-135,3-1 0,1-6 0,1 2 1,3-3 61,4-2 1,5-1 0,2-3 100,2-4 0,-1-2 1,-2-2-1,1 0 1,2-2-97,-2-2 1,-2-3 0,0-5 318,-1 0 0,1-6 1,-2-2-1,-2 0-126,0-1 1,-5 0-1,3-3 1,-2-3 0,-2-2-218,-2-4 1,-1 2-1,0-2 116,0-2 0,-1 2 0,-2-1 0,-2 1 0,-1 5 204,1 5 1,-5 7 0,2 1 4,-3 6 1,2 4-1,3 11 1,0 6-130,3 8 0,2 7 1,1 4-1,0 0-10,0 4 1,0 1-1,0 1 1,1 0 23,3 0 1,-1-4 0,5-1-319,2-2 1,1-1 0,3-4 0,1-2 0,2-2-310,-2-4 1,3-4 205,-2 0 1,1-2 304,-5-3 1,6-2 0,1-6 0</inkml:trace>
  <inkml:trace contextRef="#ctx0" brushRef="#br0" timeOffset="14313">19943 1848 8261,'8'-17'0,"-1"1"-375,-1 1 282,3 6 263,-2-2 0,1 6 0,1-3 0,0 4 0,2 1 0,2 0 0,-1-1 0,1 1 127,-1 2 1,0 6 0,1 4-1,-1 2-351,1 1 0,-5 2 1,-1 1-194,-2 1 1,-1 5 0,-4-3 0,-1 1-23,-3 3 1,-4-2 0,-8-1 0,-1 0-1,-1-1-163,0 0 0,-3 3 1,5-5-1,0-1 333,3-1 1,0-1-1,1-1 1</inkml:trace>
  <inkml:trace contextRef="#ctx0" brushRef="#br0" timeOffset="14314">19943 2356 8355,'0'13'1311,"0"-6"-623,5 4-315,-3-10 0,8 6 0,-5-4 0,2 1 81,3-1 0,1-2-2209,1-1 0,0 6 0,1 0 0</inkml:trace>
  <inkml:trace contextRef="#ctx0" brushRef="#br0" timeOffset="27899">14635 1401 8570,'0'-12'0,"0"0"0,0-1 0,0 1 0,0-1 0,0 1 1051,0 0-742,0-1 1,0 1 0,0-1-1,0 1 1,0 0 0,-2 1-1,0 4-71,-3 7 0,-3 5 0,4 10 0,0 5 0,0 4 0,0 4 0,1 2 0,2 2 0,1 1-134,0 0 1,0-4-208,0 4 1,0-5-1,0-1-162,0-5 1,0 2 0,0-5-155,0 0 0,0-5 0,0-6 64,0 2 0,0-6 241,0-4 1,0-7 0,0-8 0,0-3 187,0-1 0,-5-2 1,0-3-1,-1-3-101,1-2 1,-1 2 0,4-5 0,-4 2 118,-1 2 0,4 3 1,-1 5-1,3 3 221,1 3 1,0 2-189,0 0 1,1 5 0,2 4 55,1 6 0,4 4 1,-3 5-11,-3 0 0,4 6 0,-2 2 0,-1 0-126,-2 1 0,-1 0 0,0 3 0,0 1 0,0 0-141,0 0 0,0-2 0,0-2 0,0-4-309,0-4-540,0 0 880,0-6 0,-1-7 0,-2-9 0,-1-2 45,1-1 1,0-5 0,1-1 0,-4-1-17,-1-3 1,4-1-1,-2-2 1,1 1 91,0 4 0,-2-2 1,3 5 683,-1 2-602,0 1 1,4 9 0,0 5 0,0 8-51,0 7 1,2 0-1,0 6 1,2 1-132,-1 1 1,3 2 0,-1 0 0,1 0-386,-1 0 1,3-6 0,-2-2-1,1-4-478,3 0 0,-4-6 1,3-3-1084,0-3 1758,-3-1 1,-1-5-1,-5-2 1</inkml:trace>
  <inkml:trace contextRef="#ctx0" brushRef="#br0" timeOffset="28564">14350 1352 8355,'-2'-11'664,"-2"3"0,4-3-229,0 2 1,1 0 0,9-1 0,2 3-113,4 2 1,10-5-1,0 2 1,4-3-1,5-2 1,1 2-1,2 2 1,1 2-49,-2 1 0,2-2 1,-11 4-791,0 1 1,-3 2 0,-5 1 0,-3 0-2595,-3 0 2693,-7 0 0,-7 0 1,-10 0-1,-5 0 1,-6 0 113,-2 0 1,-2 4 0,0 0 162,0-1 0,1-1 0,-1 1 0,0 1 1,2 0 163,2 2 0,-1-5 0,4 5 210,-1-1 0,3-2 0,0 4 0,2-1 1941,2-4-879,5 0-870,1-2 1,8 0-1,2 0-158,4 0 1,-1-4 0,1-2 0,2 0 0,1 1 0,3 1 21,2-2 0,-2 4 0,3-5-213,-4 1 1,4 2 0,-1 4 0,0 0-68,-3 0 0,0 0 0,-1 0 0,-1 1-489,-3 4 0,2-3 0,-6 7 0,-1 0-82,-2 2 0,-10-2 1,-5-3-1,-4 1 1,-4-1-1,-1-1 352,-2-2 1,0-2 356,0-1 1,0 0 0,2 0 0,2 0 353,5 0-428,2 0 1,10 0-1,8 0 1,11 0-1,7 0-626,3 0 0,5 0 0,3 0-206,3 0 1,1 0-1,1 0 1</inkml:trace>
  <inkml:trace contextRef="#ctx0" brushRef="#br0" timeOffset="71832">1786 4787 9081,'-1'-12'0,"-2"0"0,-1-1 0,1 1 0,2-1 0,1 1 0,-2-1 457,-2 1 0,3 4 1,-2 1-1,4 3 1,5 5-1,-1 7-345,1 8 1,2 4 0,-2 8-1,-1 4 1,1 2 0,-4 6-280,0 3 0,-2-2 0,0 2 0,0-2-694,0-1 1,0-8 296,0 5 1,1-12-1,2 0 1,1-3 32,-1-3 0,4-7 0,0-6 0</inkml:trace>
  <inkml:trace contextRef="#ctx0" brushRef="#br0" timeOffset="72258">1513 4700 8355,'-12'-17'1247,"1"3"0,4-3-1355,7 3 0,5 3 0,9 2 1,3 1-280,3-2 0,4-1 0,1-2 0,1 2-39,3 3 1,6-1 0,7 4-355,-2 3 1,-6 0 703,-1 2 1,0 11 0,5 3 0</inkml:trace>
  <inkml:trace contextRef="#ctx0" brushRef="#br0" timeOffset="72259">1712 5321 8355,'-6'-5'560,"6"1"1,8 0 0,7 0-1167,6 0 1,3-4 148,0 4 0,1-6 0,1 3 26,3 0 1,8-9 0,8 2 0</inkml:trace>
  <inkml:trace contextRef="#ctx0" brushRef="#br0" timeOffset="72707">2232 4626 8355,'-5'-19'0,"-2"2"509,0 3 1,3 8 0,7 3-1,2 7-279,2 8 1,0 6 0,3 8-1,-3 5-222,-2 6 0,-1 6 1,-4 9-1,0 5 43,0 5 0,0 6 0,0 1 0,0 0-19,0-1 0,2 5 1,2-11-1,3 1-5,0 1 0,4-5 0,-3-5 0,4-10-198,5-8 1,-2-8 0,6-7 129,1-4 0,1-9 0,2-5 0,0-6 24,-1-5 0,-3-9 1,-2-4-1,-1-2-94,-2-2 0,-8 0 0,-4 1 0,-3-1 0,-1 0-65,0 0 0,-9 0 1,-7 2-1,-4 2-149,-6 5 1,-6 2 0,2 2 0,-2 1 174,-3 2 1,5 4 0,3 5-1,3-2 293,3-2 1,10 3-1,0-5 26,5 1 1,3 2 0,8-7 0,9-3-217,10-7 1,6-4 0,8-5-458,4-4 1,2-7-28,5-2 0,1-5 0,0 3 1</inkml:trace>
  <inkml:trace contextRef="#ctx0" brushRef="#br0" timeOffset="81706">4465 4539 8632,'0'-12'0,"0"-1"571,0 1 1,0 4 0,0 0 583,0-2-1136,0 4 0,4 2 0,0 10 18,-1 6 1,-2 2-1,-1 7 1,0 2 0,2 5 119,2 5 1,-3 7 0,3 1-106,-2-1 0,-2 0 0,0 0 0,-2 1-108,-2-1 0,3-5 0,-3-2 0,2 0 0,2-3-339,0-5 1,0-4 0,2-6-643,2 1 1,-1-5 334,5-7 0,-4-2 263,4-2 1,-5-11-1,2-3 1</inkml:trace>
  <inkml:trace contextRef="#ctx0" brushRef="#br0" timeOffset="82256">4477 4353 8355,'0'-12'0,"0"-1"859,0 1-615,0 0 1,0 6 0,0 7 0,0 9-33,0 5 1,0 9-1,0-1 1,0 6-90,0 3 0,4 5 0,1 6 1,-3 1 28,0 3 1,-2-3 0,0 1 0,0 2-57,0 1 0,-4-2 1,-1-4-30,3-3 1,0 1-1,2-10 1,0-1-70,0-4 0,2-8 1,3-1-1,6-3 0,6-5-120,2-4 0,-2-3 0,3-1 0,1-1-637,-2-3 1,3-3 0,-5-5 0,-2-1 0,-3 1-1201,-3-1 1777,-4 1 1,1-6 0,0-1 0</inkml:trace>
  <inkml:trace contextRef="#ctx0" brushRef="#br0" timeOffset="83464">4477 4614 8214,'0'-13'0,"0"1"-356,0-1 0,0 1 0,0 0 608,0-1 0,0 1 0,0-1 7,0 1 1,0 4-1,-1 1 1,-3 1-1,-6 4 1,-4 0 452,-2 2 0,-1 0-238,5 0 1,-1 2-343,1 2 1,4 3 0,-1 6-1,1 3-36,1 0 0,2 8 1,5-1-1,0 5 1,0-1 13,0-1 1,7-5 0,4-2 0,5-1-359,4-3 0,-1-2 0,3-5 0,-1-4 30,1-2 1,1-2 0,2 0-1,-2-2 190,-2-2 1,-3-4-1,-6-7 1,-1-3 65,-2-2 0,-4 1 0,-5-3 0,0 1-6,0-1 0,-5 3 1,-4 0-1,-3 1 120,-5 3 1,2 5-1,-5 3-126,-3 2 1,0 0 0,0 5 0,1 2 11,1 2 0,6 7 1,-2 7-1,5 1 0,4 5-38,3 3 1,4-1 0,1 5-1,1-4-182,4-2 0,1 3 0,8-9 0,3 0 56,3-2 1,2-3 0,1-3-1,-3-3 48,2-4 0,0-3 0,0-1 0,-2 0 93,-2 0 0,-2-5 0,-4-3 0,0-3 109,-4-2 0,1-1 0,-4-1 0,-3-1 107,0 0 0,-4 3 0,-2 0-207,-4 1 1,-4 1 0,-4 1 0,-2 3 39,-1 2 0,0 1 0,-3 5 0,3 3 0,-1 4 11,1 3 0,4 7 0,-2 3 0,3 3-45,2 0 0,5 1 0,3 0 0,3 0-84,1 0 0,0-1 0,1 0 0,3-4-46,4-3 0,5-3 0,2-2 0,3-1-2,1-3 0,-2-2 1,2-6-1,-1 0 70,-3 0 1,-1-1 0,-2-4-17,1-3 0,-6-4 0,-3-3 193,-3-2 1,-1 1-1,-1 5 1,-3 1-46,-5 2 1,-3 3 0,-5-1-1,-2 0 1,-2 5-28,1 3 0,-1 5 0,-2 7 0,2 1-317,4 2 0,5 3 0,4-2 0,4 0-657,2 0 1,13-1 0,7-5-1,8 1 0,12-1 0,6 0 0</inkml:trace>
  <inkml:trace contextRef="#ctx0" brushRef="#br0" timeOffset="86356">5147 4725 8171,'0'-8'125,"0"0"1,-1-1 0,-2 1 278,-1 0 0,1 5 0,7-1 1,4 3-1,3 1-349,2 0 0,1 4 0,2 1 0,3 2-193,1 3 0,2-5 0,-4 1 1,1-2-170,3 0 1,-3 0-1,1-4 1,-1 0 106,0 0 0,-4 0 0,2-1 58,-3-3 0,-3-3 375,-3-6 1,-4 5 9,-8 0 1,-3 5-1,-5 0-172,-1 6 1,5 4 0,1 5 0,0 1-59,0-1 1,3 6 0,-3 3 0,0 2-47,0 2 1,3 0 0,-4 0 0,0 0-54,1-1 0,-4 1 0,3 0 0,-2-2 85,2-2 1,-6 1 0,4-5 0,1-2 142,-2-1 0,0-3 1,-2-2 5,1-1 1,4-5-1,-1 1 21,0-2-222,3-2 1,6-2-1,8 0 1,3-3-4,2 3 0,1 0 0,1 2 0,1 0-24,-1 0 1,-1 0 0,0 0-1,1 0-49,2 0 1,-1 4-1,-3 1 1,-1-3-226,0 0 0,1-2 0,-1 0-216,1 0 0,-2-2 312,-3-2 0,3-3 0,-4-5 0</inkml:trace>
  <inkml:trace contextRef="#ctx0" brushRef="#br0" timeOffset="86639">5159 4924 8355,'0'-9'-4,"0"1"0,7 1 1,4-1 302,4 4 1,3 3-1,-1 1 1,4 0-631,2 0 1,2 0 0,0 1 0,-1 2-292,1 1 0,0 0 0,0-4 1</inkml:trace>
  <inkml:trace contextRef="#ctx0" brushRef="#br0" timeOffset="87296">6772 4750 8355,'0'-12'92,"0"-1"1,0 1 0,-2 1-1,0 1 685,-3 2 0,1 7 1,4 1-565,0 6 1,0 5-1,0 3-216,0 3 0,2-3 1,0 2-1,3-2 1,-1-2-10,1 1 0,-2-1 0,4 1 0,0-2-371,0-3 0,-3 1 0,4-4 0,2-3-35,1 0 1,1-2 0,0-2 301,1-2 1,-1 1 0,-1-5 0,-1-1 88,-2-2 0,-1-2 1,1 1-1,-2-2 49,-1-3 1,-3 4 0,3-4-1,-1 2 139,1-2 0,-1 4 119,-4-4 0,0 3 1,0 2-401,0 5 0,0 3 0,0 8 86,0 4 1,4-1-1,0 3 1,0 2-1,0 3-38,0 1 0,6-3 1,-2 0 76,3-1 1,2-4 0,-1 1 13,1 0 0,-1 1 1,0 0-36,1-2 0,-6 0-109,-3 5 1,-4-2 0,-4-2 0,-6-2-273,-5-1 1,0 2 0,-5-3 41,2 2 1,-9-4 0,1 3 0</inkml:trace>
  <inkml:trace contextRef="#ctx0" brushRef="#br0" timeOffset="87449">6908 4341 8355,'-23'0'0,"2"0"-401,4 0 0,9 1 0,4 3 0,4 5 146,4 2 1,3 1 0,5 0 0</inkml:trace>
  <inkml:trace contextRef="#ctx0" brushRef="#br0" timeOffset="87740">7665 4341 8355,'-20'-25'0,"0"2"0,7 2 56,6 4 0,5 4 1,2 0 272,0 1 0,1 1 0,3 3-174,4 3 0,3 11 0,0 5 1,-1 5-95,-2 4 0,-1 2 0,3 5 0,-3 4-39,-2 0 1,4 1 0,-5 4 0,0-2-302,1 1 1,-3 3 0,2-5 0,-3 2-207,-1-2 0,2-3 0,0-5 0,3-1-543,-3-4 865,0-2 0,3-5 0,2-1 0</inkml:trace>
  <inkml:trace contextRef="#ctx0" brushRef="#br0" timeOffset="88477">7541 4576 10218,'2'0'-197,"7"0"0,4 0 202,5 0 1,3 0 0,8 0 0,4-1 0,1-3 0,1-4-307,-2-3 1,-4-2 0,3 1 0,-3-2 0,-6-1-60,-5-2 0,-4 1 0,-3 2 0,-2-2 349,0-5 1,-7 3 0,3 1 0,-5 4-12,-5 0 1,3 1 0,-7-1 460,0 1 1,2 5-105,-1 3 1,5 8-1,-1 4 1,4 3-317,4 2 0,-1 5 1,5 4-86,1 5 0,1 0 1,0 1-1,-2 0-7,2 1 1,-3-3 0,1 3-1,0-4 1,-1-3-39,-3-1 1,2-6 0,-1 0 0,1-4-1,1-4 63,-1-2 1,3-1 0,2-5 0,-2-3 0,0-4 69,0-3 0,-2-2 1,1 1-23,2-1 1,-3 1 0,0 0-1,0 1 73,0 2 0,-3 4 0,4 5 1,-4 0-1,3 1 1,-1 3-1,-2 5-16,1 2 1,1 5-61,2 1 0,3-1 0,-3-3 0,3-2 1,2-2 24,-1 0 0,5-5 1,-1 3-1,-1-2 40,-1-2 1,3-2-1,-1-2 1,-1-3 85,-1-4 0,-3-4 1,-1 0-1,-3 0-21,-2-1 1,4 1-1,-5-2 1,-2-1 9,0-2 1,-2 5 0,0 4-9,0-2 1,-2 0 0,-2 4 0,-3 6-384,0 6 208,2 5 0,1 6 0,0 1 0,1 1-88,2 3 0,1-4 0,1 0 1,4-1-1,6-2-14,5-4 0,10-4-752,-1-7 0,8 5 0,-2 2 1</inkml:trace>
  <inkml:trace contextRef="#ctx0" brushRef="#br0" timeOffset="89215">9674 4266 8467,'0'-20'0,"0"0"0,1 3 0,2 1 0,1 3 316,-1 0 1,-2 5-72,-1 0 0,4 6 0,0 2 1,-1 9-1,-1 6 0,-2 7 1,0 5-1,0 6-192,0 3 1,-6 7 0,-2 4-1,-2 2 1,1 2 0,0-4 0,0-3-430,-2-4 111,4 4 0,-3-9 0,6 1 0,1-6-738,2-7 1,1-3 0,1-9 686,3-3 1,9-14 0,6-7 0</inkml:trace>
  <inkml:trace contextRef="#ctx0" brushRef="#br0" timeOffset="89541">9909 4105 8355,'-5'-12'0,"-2"5"667,0 7 0,2 7 0,5 7-187,0 2 1,0 3-1,0 8 1,0 2-375,0 4 1,0 2-1,0 4 1,0 2-185,0 5 1,-2-2-1,0 1 1,-4 1 40,-1-2 0,0-1 0,-2-6 0,2-3-904,1-5 0,-2 0 0,4-9 0,0-3 254,-2-4 0,-1-1 0,-5-5 0</inkml:trace>
  <inkml:trace contextRef="#ctx0" brushRef="#br0" timeOffset="89888">9513 4390 8647,'-13'-4'0,"2"-1"503,3-2 0,4 4 0,9-1-620,8 3 1,5 1 0,9 0 0,5 0 0,8 0-1,7-2 1,6-2 0,3-3-454,-3 0 0,-3 2 1,-6 5 123,-7 0 0,-5-6 0,-7-1 1</inkml:trace>
  <inkml:trace contextRef="#ctx0" brushRef="#br0" timeOffset="89889">9513 4601 8355,'-13'-7'2002,"12"0"-1826,5 3 0,11 3 1,6-5-1,4 2-396,4 0 1,8-5 0,10 0 0,2 0-451,1 0 1,9 0 0,-9 3 58,-5-1 0,2-1 0,-3-4 1</inkml:trace>
  <inkml:trace contextRef="#ctx0" brushRef="#br0" timeOffset="90794">10480 4428 8355,'-12'-13'215,"1"1"0,1-1-245,2 1 1,5 4 277,-1-1 1,8 3 0,4-3 0,3 5 152,2 3 1,3-3-304,1 0 0,-5-1 0,-4 7 0,2 2 0,0 4 0,-1 3 5,0 2 0,-7-1 1,2 0-121,-2 1 0,2 3 1,0 2-1,-1 0 1,-2 0-387,-1-3 1,4-1 62,0-2 1,2-1 60,-2-2 0,-3-5 257,4-8 1,0 1-1,-1-5 1,-1-2 22,-2-1 0,1-5 0,1-1 105,1 2 0,4 0 0,-3 0 0,2-1-105,3 5 1,1-1-1,1 5 1,1 0 0,-1 3-37,1 3 1,-1 1 0,0 1 20,1 3 1,-1 3 0,-1 5 0,-1 1-84,-2-1 0,-1 1 0,3-1 0,-3 0-135,-2 1 0,3-5 233,-3 0 233,4-5 0,-7 1-218,2-8 0,-3 1 1,-1-5-1,0-2-15,0-1 0,1-1 0,2 0-32,1-1 0,6 1 0,-2-1 1,3 1-1,3 1-12,3 3 0,-4-2 1,4 6-1,-3 1 74,-2 2 0,-1 2 0,-1 3 0,-3 5 1,0 2 110,-1 1 1,-3 5-131,1-1 1,-1 2-1,0-3 1,1 2-1,0-2-51,2-1 1,-1-6 0,5-1 0,-2-2-63,2-2 1,5-2 0,1-2 0,0-2 0,-3-2 26,0-2 1,-1-5-1,-1-5 14,-3 2 1,2 0 0,-4 0 114,0-2 0,-3 0 0,1 5 1,-2 0 256,-2-1 0,0 1-41,0-1 1,0 8-1,0 5-272,0 7 0,4 8 0,0 1 0,0 1 0,0 0-170,0-1 1,2 5-48,-2-5 1,3 5 0,5-6 0,1-2 0,1-5-482,2-3 1,3-1 0,6-4 0</inkml:trace>
  <inkml:trace contextRef="#ctx0" brushRef="#br0" timeOffset="90795">11274 4031 11683,'-13'0'-173,"1"0"1,5 1-1,3 3-1185,3 5 0,6 7 0,2 3 1</inkml:trace>
  <inkml:trace contextRef="#ctx0" brushRef="#br0" timeOffset="92797">11435 4539 8759,'-11'-12'0,"4"1"0,6 1-517,3 2 1,8 1 521,-2-1 1,-1-3 0,1 4-1,2-1-235,1-1 1,0 1 0,-1-4 190,-2-1 0,-5 1 0,1-1 0,-3 1 58,-1 0 0,5-1 0,-1 1 0,-2-1 56,0 1 0,-1 1-36,3 3 1,-1-2 0,5 6 0,2 1-29,1 2 0,1 5 0,1 1 0,1 2-35,2 3 1,-2-3-1,1 1 1,-4 2 3,-3 1 0,-4 1 0,3 1 0,-1-1 341,-3 0 0,-2 1 1,-1-1 101,0 1 0,0-1 1,0 0-1,0 1-286,0-1 1,-4 1 0,-2-1-397,-1 0 0,-1 1 0,-4-1 1,-1 1-1,0-2-876,-4-3 1,3 2 901,-2-6 0,-4 0 0,1-4 0</inkml:trace>
  <inkml:trace contextRef="#ctx0" brushRef="#br0" timeOffset="92798">11832 3969 8355,'-13'-13'389,"1"1"0,5 6 0,3 6 0,3 7 0,1 6 0,1 3 1,3 6-1,3 4-187,0 3 1,4 6 0,-3-2 0,2 1-1,0 1 1,-2-2 0,0 1-714,-1 2 0,3-3 0,-6 0 0,-2 0 1,0-1-135,-2-3 0,0-7 0,0-3-21,0-1 0,0-1 0,0-5 0</inkml:trace>
  <inkml:trace contextRef="#ctx0" brushRef="#br0" timeOffset="92799">11757 4266 10270,'0'-12'-66,"2"5"0,2 3 0,4 3-108,3 1 0,7 0 1,3 0-1,4 0 0,4 0 1,4 0-1,4 0-1915,4 0 1830,-8 5 1,9-4 0,-11 5 0</inkml:trace>
  <inkml:trace contextRef="#ctx0" brushRef="#br0" timeOffset="92800">12340 4304 9562,'0'-13'772,"-5"1"-176,-3-1 0,1 7 0,-2 1-243,0 4 0,-2 2-528,-2 4 0,1-1 0,0 7 1,-2 2-1,-1 3 0,-2 2 1,2 1-1,2 1 0,5 0-276,4-2 1,-1-2 0,0-3-1,4-1 1,4-1-47,5-3 0,3-2 0,2-6 378,-1 0 0,0 0 0,2-2 0,1-2 1,2-4-1,-2-3 228,-1-1 1,-3-1 210,-3 1 0,3-1 0,-3 2 0,2 2 507,-2 0 0,2 5 217,-6-4-1035,0 5 1,-4 3 0,0 9 0,0 2 0,0 1-467,0 0 1,2 5 0,0 0 0,4-2-142,1-2 0,1-2 0,4-1 0,1-3 324,-1-1 1,1 3-1,-1-2 1</inkml:trace>
  <inkml:trace contextRef="#ctx0" brushRef="#br0" timeOffset="92801">12613 3956 8355,'-12'-18'671,"4"5"0,-1-3 0,1 5-356,1 3 0,2 7 0,5 2 0,0 10 0,0 7 0,0 4 0,0 2-242,0 2 0,1 5 0,2 0 0,2-1-285,2 0 1,-4 8-1,1-5 1,-3-2-211,-1 1 0,0-6 1,0 3-1,0-3 61,0-1 1,0-1 0,0-4-115,0-3 1,0-3 200,0-2 0,6-6 0,1-6 231,0-7 0,4-4 0,-4-3 1,1-1-103,0-2 0,0-4 0,5 5 0,-1-1 57,1 0 0,-2 3 0,-2-3 0,-2 3 175,-1 2 1,3 4 591,0-1-283,-4 7 0,1-2-164,-6 8 1,-6 3 0,-1 5-97,0 0 0,2 1 0,3-1 1,0 1-25,-2-1 0,-1 0 0,7 1 0,1-1-218,1 1 0,9-1 0,0 0 0,1-1-108,-1-2 1,5 0 0,2-4 0,0-3-75,1 0 1,-5-2-1,5-2 1,0 0 199,-2-3 1,-1-4 0,-6-1 0,1-4 4,-1-2 1,1-1-1,-2 3 1,-3-1 297,-4-1 0,2-1 1,-2 5-1,-2-1 124,0 1 1,-4 1 0,-2 1-76,-4 2 1,1 5 0,-1-1-157,-2 3 1,1 2 0,0 3 0,4 6 0,1 4-26,0 2 1,-1 5 0,5-3 0,0 0-173,0 0 0,2 2 0,2-3 0,4-2-174,3-1 0,7-3 0,3-3 0,1-4 116,-1-2 1,2-2-1,-2 0 1,1-2 128,-2-2 1,2-3 0,-4-5-1,-1-1 30,-3 1 0,1-5 0,-7 1 0,2-1 9,-2 0 1,-2 3-1,-5-4 1,2 1-96,1 1 1,0-1 0,-5 6 275,-4 3 1,3-2 0,-7 6-107,0 1 1,3 3 0,2 5-118,3 3 0,2 3 1,3 1-1,4 1-87,4-1 1,4 0 0,2 1-1,1-1 17,3 1 0,-2-1 1,-1 0-1,-1-1 156,-3-2 0,-3 2 0,-3-3-9,-5 3 0,-4 0 0,-4-1 0,-6-2 211,-5 2 1,-4 1 0,-8 1-767,-2 0 0,3-1-132,-3-2 0,3 7 0,1-2 1</inkml:trace>
  <inkml:trace contextRef="#ctx0" brushRef="#br0" timeOffset="95860">14039 4415 8355,'-8'-20'80,"1"0"1,2 2 0,2 3 0,2 1 0,1 2 0,1 0 533,3-1 1,3 1 0,5 1 0,1 1-515,-1 2 1,2 5 0,1-1 0,2 3 0,-2 2-1,-1 3-496,-2 4 0,0 3 0,1 2 163,-1-1 1,-3 5 0,-3 1 0,1 0-114,0-1 0,-4 4 0,1-3 49,-3 1 0,-1-3 0,0 0-152,0-2 475,0-7 1,0-7 0,0-9 0,0-2 0,2-2 185,2-4 0,-1-2 0,4-6 0,0 2-15,-1 2 0,-1 3 1,3 4-53,1-2 1,3 3 0,0 1-1,0 6-212,1 5 0,-1 7 1,1 2-1,-1 3-179,0 1 1,1 5-1,-2-1 1,-2 1-14,0 1 0,-2-4 0,2 2-18,-1-2 1,-5-2 364,1 1 27,-2-6 0,-1-2 1,2-6-1,1-3 1,0-5-23,2-2 0,-1-3 0,5-2 1,-2-3-68,2-1 0,1-3 1,3 4-1,1-1-21,1 4 1,1 2 0,-5 2 0,1 1 95,-1 2 0,0 4-84,1 5 1,-2 5 0,-2 4 0,-2 2-137,-1 1 1,-1 5 0,-2 0 17,1 3 1,6-4 0,-2 4 0,3-3-26,2-1 0,0-4 0,3-4 0,1-4 22,3-2 1,0-2-1,5-2 1,0-2 0,-2-4 42,-2-3 0,3-1 1,-5-1-1,0-1 37,-2-2 1,-4 2 0,-2-2-1,-2 0 123,-5 0 0,1 2 0,0-2 1,-3 2 198,0 1 0,-8 5 0,-2 0-68,-3-2 0,-2 5 0,1 1 0,0 2-159,-1 2 0,2 6 0,2 2 0,0 3 76,0 1 1,-1 2 0,0 1-319,2 2 0,5 5 1,-1-3-1,3 1-91,1-4 0,0 2 1,0-2-1,1-2 1,3-4-317,5-6 0,3-3 552,5-1 0,-4-1 0,4-3 0,-5-4 191,-3-3 0,0-3 0,-3-1 0,-1-2 97,1 2 0,2 1 0,-4 2 952,-1-1-962,-2 1-305,5 5 1,-5 7-1,5 8-77,-1 3 0,-2 2 0,5-1 0,2 2-410,1 3 1,3-4 184,2 4 1,3-3-1,6-2 1</inkml:trace>
  <inkml:trace contextRef="#ctx0" brushRef="#br0" timeOffset="96537">15540 4229 8355,'-5'-12'162,"-2"1"0,-6 1 354,1 2 0,-2 5 0,-1-1 0,-2 3-317,2 1 1,2 5 0,-1 3-1,-1 3 1,-1 2-333,5-1 0,-1 5 1,4 1-1,-2 0-193,2-1 0,1 4 0,4-3 1,-1 0-123,1 0 1,2-2 0,1-3 0,1-2-13,3-3 0,3 2 0,6-6 304,-1-1 0,2-3 1,1-6-1,2-5 249,-2-4 0,-1-7 0,-1 1 0,2-2 44,2-2 0,0-4 0,-5-1-62,0-2 1,-1-2-1,-1-6 1,-3-2-1,-2 2-37,-2 2 1,3 2 0,-2 1 193,-1 2 0,-3 11 1,-5 2-1,-3 6-9,-3 6 0,3 4 0,0 9 0,-1 9-192,2 9 0,2 3 1,5 7-1,0 2 39,0 1 0,0 5 1,0 0-1,0 1-179,0 1 0,0-5 0,1 3 0,3-3-181,5-5 1,4-3 0,3-7 0,-1-2 126,4-4 0,3-5 0,3-4 216,0-4 1,4-8 0,0-4 0,-2-3 0,-1-3-88,-1-2 1,-4-2 0,0-4-1,-1 1 195,-1-1 0,-2 0 0,-9 1 0,-4 3-234,-2 0 1,-2 5-1,-2-2 1,-2 4-19,-4 2 0,-7 7 0,-2-3 0,1 5 245,-2 5 0,4 3 1,-2 8-1,2 5-3,1 2 1,6 2 0,3 0 0,4 0-183,4 0 1,5-2 0,7-2 0,5-5-560,2-2 1,10-3 126,1-3 0,4-2 0,-6-6 1</inkml:trace>
  <inkml:trace contextRef="#ctx0" brushRef="#br0" timeOffset="97100">16694 4142 8355,'0'-37'327,"-5"5"1,1 4 10,2 1 1,0 4 0,2 2-148,0 5 0,0 9 0,0 7 0,0 8 18,0 7 0,0 10 0,0 10-207,0 4 0,0 4 1,-1 4-1,-2-1 0,-2 0-100,-2 3 0,4-5 0,-1-3 0,2-4-661,2-4 0,0-2 1,0-8 259,0-2 1,0-7 405,0-6 0,4-11 1,2-1-1,0-7 108,-1-6 0,5-1 0,-2-4 0,3 2 78,1-2 1,1 2-1,1 1 1,1 1-10,1 3 0,5 5 0,-3 3 0,0 2-73,0 2 0,-2 3 0,-3 4-22,-1 5 0,-5 6 0,-3 3 0,-3 1 1,-2 2 20,-3-2 1,-3 3 0,-7-4-123,-2 1 1,1-4-1,-6 3 1,0-3 0,2-1-289,2-3 1,-1-3-391,2 1 716,-1-4 1,10-5 0,2 0 0</inkml:trace>
  <inkml:trace contextRef="#ctx0" brushRef="#br0" timeOffset="97602">17066 4390 8355,'0'-12'1724,"0"0"-1369,0 5 0,0 3-125,0 8 0,0 3 0,0 5 1,0 0-266,0 1 1,0 3 0,0 2 0,1 0-255,3 0 0,-2-1 0,3-5 0,-1 0-222,0 1 1,5-5-1,-4-1 201,2-1 0,1-2 0,5-6 281,-1-2 1,0-3 0,1-5 0,-1-2 0,1-1-128,-1-2 1,0-3-1,-1 2 274,-2-1 0,-2 7 1,-5 0-1,3 1 105,-3 0 1,0 6-49,-2 5 1,-4 9-1,-1 9 1,3 1-69,0 3 1,2 6 0,-1 2 0,-2 2-32,-1 2 0,-4 4 1,2 2-1,1 2-119,-1 2 1,-3-4 0,2 2-1,-2-5-251,1-4 1,5 0 0,-1-7-512,3-2 1,1-8 476,0 1 0,5-3 0,2-2 0</inkml:trace>
  <inkml:trace contextRef="#ctx0" brushRef="#br0" timeOffset="98520">18070 4142 8355,'-4'-23'0,"0"2"-258,1 5-876,2 2 1440,1 2 0,0 6 0,0 7 0,0 10 39,0 9 0,4 5 1,0 3-1,-1 6-222,-2 1 1,-6 7 0,-2-1-1,-1-1-99,-1-1 0,5-2 0,-3 0 0,2-1-335,2-3 1,2-4-1,1-7 1,0-3-1161,0-1 1043,5-1 0,2-5 0,5 0 1</inkml:trace>
  <inkml:trace contextRef="#ctx0" brushRef="#br0" timeOffset="98521">17810 4403 8355,'-6'-7'-185,"6"3"1,6 2 0,6 4 0,2 1 154,2 1 0,4 0 0,6-4-53,3 0 0,0 0 0,7 0 0,2 0 0,-1-2-165,-2-2 0,-5-3 1,-5-6-1,-2-3 214,-2 0 0,0-5 0,-7 3 0,-5-1 48,-2-3 0,-3 3 0,-4-1 0,0 1 533,0 0 1,-1 4 85,-3-2 0,1 9-438,-5 4 1,5 12 0,-1 6 0,2 4-35,2 4 0,0 1 0,0 3-268,0 3 1,0-2 0,0 3 0,0-1-97,0 0 1,6 0 0,1-6 0,0-1 0,-2-3 47,1-1 0,-3-3 0,3-5-6,0-2 1,-1-5 0,0 1 0,1-4 0,3-4 128,-1-4 0,0-3 0,5-3 0,-1-1 98,0-2 0,1 1 0,-1 3 1,-1 1 106,-2 0 0,2-1-29,-3 1 0,-3 6 1,0 6 18,-4 7 1,-1 4 0,0 3 0,0 1 20,0 2 0,4 5 0,2-3-67,0 0 0,3-1 1,3-5-1,0-1 0,2-1-31,3-3 0,2-2 0,6-6 0,-2 0-240,-2 0 1,2-6 0,-3-3 110,-1-6 1,0-1 0,-5-3-1,0 0 1,-3 1 21,0 0 0,-6-3 0,0 3 1,-4 0 137,-1 1 0,-1 1 1,-4 7-43,-3 0 0,-3 7 0,-1-1 0,-1 6-11,1 5 1,4 9 0,1 3 0,0 4 4,0 0 0,4 0 0,-1-2-151,3-1 1,6-2 0,5 2 0,5-5 0,6-2 24,2-2 1,3-5-977,3-3 1,3-2-1,5-2 1</inkml:trace>
  <inkml:trace contextRef="#ctx0" brushRef="#br0" timeOffset="99184">19571 4192 8355,'0'-32'278,"0"-2"0,-1 6 657,-4 5-695,4 4 0,-6 6 1,3 2-88,-4 3 1,2 4 0,1 9 0,1 8 16,-1 6 1,1 7 0,4 6 0,2 5-67,2 2 0,-1 5 0,5 3-156,1 5 1,-3-5 0,-1 2 0,0-2 0,-1-3 69,-1-2 1,-2-6 0,-1-6-370,0-5 0,4-9 0,0 1 1,0-5 170,2-4 0,-5-3 0,5-10 1,-2-3 139,0-3 1,4-3-1,-2-1 1,1-3 0,2-1 0,2 2 0,2-2 0,-1 1 0,1 3 31,-1 1 0,0 7 0,1 3 32,-1 3 0,1 1 0,-1 1 0,-1 3-9,-3 5 1,2 2-1,-6 2-51,-1 4 1,-3-3 0,-3 2 0,-4-2 0,-3 0 30,-3 2 0,-7-2 1,2 3-288,-1-4 0,3-4 0,-4-2 0,2-2-1559,3-2 1681,7-2 1,-9-1 0,4 0 0</inkml:trace>
  <inkml:trace contextRef="#ctx0" brushRef="#br0" timeOffset="99565">19918 4787 8355,'-19'-7'-68,"2"3"1,9 2 0,5-1 0,6-1 0,5 1 0,3 0 0,3 0 0,3-2 0,3-2 0,4-3-1,1 1 1,-1-1 0,0 2 0,-4-2 0,-3-1 0,-5-3 0,-2-1 0,-3-1 0,-2-1 0,-2 1 0,-1-2-1,-2-2 1,-2-2 0,-1-1 149,-1-2 0,-5 2 1,2 2 88,0 4 1,-4 8 301,3 1 0,-3 5 0,-2 0 0,2 6 1,2 6-214,0 7 0,2 3 0,-1 7 1,4 3-256,3 4 1,1-3-1,0-1 1,0-3-128,0-1 0,6 0 1,5-1-1,6-5-158,2-7 1,2-1-1,4-7 1,0-1-474,-1-1 1,5-4 0,-1-1 460,-5-1 0,2-11 0,-6 1 1</inkml:trace>
  <inkml:trace contextRef="#ctx0" brushRef="#br0" timeOffset="100458">20389 4502 8355,'0'-8'151,"0"0"1,6-1 87,2-3 1,-1 4 0,1 1 0,1 0-1,-1 1 1,-1-1 0,-2 1 0,-1-3 793,2 2 0,-6 2-1298,0 5 1,-1 0 0,-8 0 0,0 1 0,-1 3 37,2 5 0,-3-1 1,2 3-1,0 3 0,-1-1 43,2 1 1,5 0 0,-1 1 82,3 2 1,1-1-1,1-3 1,3-1 7,4 0 1,8-1-1,2-1 1,1-3-1,3 0 17,1 0 1,-2 0-1,-2 1 159,-1-4 1,-1 2 0,-6-1-19,-3 2 1,-4-3-1,-8 3-40,-4-1 1,-5 2 0,-3-3-177,-5 2 0,2-3 1,0 3-1,1-1 1,2-3-1034,3-2 834,6-1 1,-4 0-1,4 0 1</inkml:trace>
  <inkml:trace contextRef="#ctx0" brushRef="#br0" timeOffset="100459">20799 4180 8355,'0'-21'1166,"0"0"-702,0 6 1,0 5 0,0 13 0,0 10-208,0 5 1,0 6 0,0 7-1,0-1-164,0 0 0,0 9 0,0-2 1,0 2-137,0-1 0,0 4 0,-2-1 0,0-1-497,-3-2 1,-3-2-1,4-1 1,1-5-266,2-4 1,1 0 0,0-9-759,0-2 1377,0-7 0,0 3 0,0-4 1</inkml:trace>
  <inkml:trace contextRef="#ctx0" brushRef="#br0" timeOffset="100460">20650 4477 8355,'5'-7'430,"2"2"0,7 3 0,3 0-403,3-2 0,4-2 0,2 3 0,3-2 0,4-1 0,1 1 0,-1 1-1052,-4-2 0,-2-1 0,-3-5 0</inkml:trace>
  <inkml:trace contextRef="#ctx0" brushRef="#br0" timeOffset="100763">19224 3944 8355,'0'-12'150,"0"5"0,0 7 0,0 8 0,0 3 0,0 3-440,0 2 1,0-2-1,0 3-134,0-4 0,4 0 1,1-1-170,2 1 1,-3-7 580,5-1 1,-1-10-1,4-1 1</inkml:trace>
  <inkml:trace contextRef="#ctx0" brushRef="#br0" timeOffset="100973">19335 3845 8355,'7'1'-525,"-3"3"0,2 9 1,-2 7 262,-1 4 0,4 6 0,-1 2 1</inkml:trace>
  <inkml:trace contextRef="#ctx0" brushRef="#br0" timeOffset="101327">21220 3981 8355,'0'-19'634,"0"1"-19,0 6 1,0 10 0,0 6-634,0 6 1,0 8-1,0 1 1,0 2-330,0-1 0,0-3 0,0 2 1,0-1-1,2-3-1607,2-1 1618,-3-7 0,10 4 0,-4-4 0</inkml:trace>
  <inkml:trace contextRef="#ctx0" brushRef="#br0" timeOffset="101555">21344 3981 8355,'6'-12'1619,"-1"6"-1697,4 6 0,-4 11 0,-5 11-924,0 6 1,0 4-1,0 5 1</inkml:trace>
  <inkml:trace contextRef="#ctx0" brushRef="#br1" timeOffset="101724">21357 4899 5734,'0'0'0</inkml:trace>
  <inkml:trace contextRef="#ctx0" brushRef="#br0" timeOffset="102887">21617 4688 8355,'-7'-12'102,"1"3"374,1 1 0,4 4 873,-3-4-1175,2 5 0,4-3 0,2 6 0,4 2 0,3 1-144,2 1 1,0 0 0,3-4-235,0 0 1,1 0 0,-5 0 0,1 0 0,-1-1-253,0-4 0,-3 3 145,-1-7 0,-5 1 1,1-4-1,-3-1 129,-1 1 0,0-5 0,0 1 0,-1 1 216,-3 1 0,-3 3 0,-6 3-30,1 3 1,0 5-1,-1 5 1,1 4 228,-1 6 1,1 5-191,-1 4 1,7 1 0,1 0 0,4 0 0,1 0-134,0-1 1,6 0-1,2-3 1,3-5-1,3-2 1,1-3-94,1-3 1,5-2 138,-4-6 0,3 0 1,-2 0-1,0 0 39,0 0 0,0-6 0,-3-2 0,2-3 0,-2-1 106,-1-1 1,2 1 0,1-1 140,-2 1 1,3-1 0,-2 1-90,-1 0 0,-1 5 0,-1 3 1,-1 5-55,0 7 0,-5 1-157,-3 7 1,-2 2-1,-2-1 1,0-1 0,-2 1 22,-2-1 0,2 1 0,-7-5 0,1 1 330,1-1-185,-4-5-145,10-2 1,-3-10 0,8-3 0,4-3 0,3-2-156,1 1 1,1-1-1,-1 1 23,1 0 1,-1-1 0,2-1 0,0-1 143,-2-1 1,3-1 0,-7 5 0,2-1-285,-2 1 1131,-2 5-805,-6 1 1,-4 8-1,0 2 1,1 4-220,1 3 0,2 2 0,2-2 57,2-3 0,-1 2 0,5-5 0,2 1 0,2-1-122,5-2 0,-2-2 1,4-1 170,-1 0 0,-2 0 0,-3 0 1,-1-1-1,1-2 100,-1-1 0,-5-6 0,-2 2 143,1-3 1,-5-1 0,3-1 0,-2 1 0,-2-1 806,0 1-594,0 0 1,-4-1 0,-2 2 73,-1 3 0,5 4 0,-3 8 0,4 6-199,1 5 0,0 4 1,0 7-179,0 3 1,0 3 0,1 6 0,2 2-103,1 2 1,2 7 0,-3 0 0,1-1 0,-2 0-1,0-5-423,-2-3 0,0-6 161,0-5 0,0 0 1,0-10-1,0 1 0,-2-8 1,0-9 188,-2-6 0,-2-9 1,3-8 9,-1 1 0,-4-8 0,4 0 1,1-3 123,2-4 0,1-4 0,0-3 0,0-4 0,1-2-1,3 1 1,3-3-1,5 2 53,1-1 0,-1 1 1,2 11-1,1 3 180,2 4 1,-1 8-1,-3 6 1,-1 5 0,0 6 0,1 3 0,-1 6 0,1 4-211,-1 2 1,-5 2-1,-3 3 1,-3 2-276,-1 1 1,0 0-1,-1 2 1,-2-5-1,-2-1-442,-2 2 1,-1-5 12,-5 1 0,5-2 515,0-7 0,-1 6 0,-3-3 1</inkml:trace>
  <inkml:trace contextRef="#ctx0" brushRef="#br0" timeOffset="103940">22634 4763 8355,'-12'-7'1008,"4"-3"-571,-1 6 1,7-2-1,-1 4 146,6-3 1,5 0-1,7 2-755,2-1 0,5-4 0,-2 2 0,4-1 0,-1-1 1,-1 0-1,-3 0 0,-1-2 0,-4-1 0,-3-2-1197,-3 1 0,-5 0 1235,1-1 0,-2 1 0,-4 1 0,0 1 175,-3 2 1,-4 5 0,1-1 0,-3 4 0,-2 3 152,1 1 0,1 7 1,1 0-143,2 4 1,5 3 0,-1-3 0,2 3-212,2 1 1,6-3 0,4 0 0,3-2 0,5-2 0,2-1-620,2-2 624,1-4 1,2-5-1,0 0 1,-2-1 0,-1-2 111,-1-1 1,-5-6-1,4 2 1,-4-3 0,-3-2 93,-4 1 1,-2 0 0,3-1 268,-2 1 1,-5-5 0,1 1 1911,-3 1-1349,-1 6 1,0 5-652,0 8 0,0 3 0,0 6 1,0 0-209,0 4 1,2-3 0,2 4 0,3-2 0,1 1-206,0-2 1,1-5 0,3-2-435,0 1 0,1-3-309,-1-2 680,1-2 1,-8-4 0,-4-2 142,-3-4 0,-4-3 1,3-2-1,-1 1 0,2-2 1,2-1 77,4-2 1,3 1-104,5 3 1,0 1 0,2 0 0,1-1-72,2 1 1,4-1-1,-5 1 1,1 0-1,1-1-132,2 1 1,-1-5 327,2 1 0,-6-6 0,2 1 0,2-2 0,0-2 0</inkml:trace>
  <inkml:trace contextRef="#ctx0" brushRef="#br0" timeOffset="103941">23540 4242 8355,'0'-20'0,"0"-2"180,0 6 1,0-1 227,0 5 1,-2-1 0,-2 2 92,-4 3 1,1 8-1,0 10-366,2 5 0,0 4 0,4 6 1,-2 1-82,-1 3 0,0 1 0,4 5 0,0-2 0,1 3 0,2 1 22,1 0-373,6 3 1,-7-10 0,4 4 0,-1-4-188,1 0 1,-2-8 0,1 2 0,1-5 0,-1-4 0,-1-1-749,-2-2 1,-3-3 1204,-4-1 1,-8-5-1,-8 2 1</inkml:trace>
  <inkml:trace contextRef="#ctx0" brushRef="#br0" timeOffset="103942">23428 4527 8355,'0'-13'280,"4"5"0,2 0 0,2 0 1,4-1-1,5 1 0,2 0 1422,3 1-1809,2-4 0,6 5 0,4-3 0,5 2 0,2 1-1261,-1 4 1,-1-5 0,-2 0 0</inkml:trace>
  <inkml:trace contextRef="#ctx0" brushRef="#br0" timeOffset="107709">2009 6908 8574,'-1'-12'0,"-2"-2"0,-1-1 0,0-2 0,0 2 0,0 1 875,1 2-662,-4-1 0,5 1-154,-2 0 0,3 6 0,1 8 0,0 9 0,0 8 1,1 3-1,2 1 0,3-1 0,-1 2 0,2-2 0,0 0 1,1-3-1,0-2 0,1-5 0,-1-2-1136,-1-2 1,4-5 934,-3 1 0,-1-3 0,0-2 142,-2-3 0,4-3 0,-4-5 0,1-2 0,1-1 0,-2-3 0,2-2 1,-1 0-1,0-1 0,0 2 0,1 1 0,-2 3 0,2 2 0,-1 4 0,1 2 1,0 1 902,2 3-827,-3 8-67,5 1 0,-9 7 0,7-1 0,-1 2-110,-1 3 0,4-4 0,-4 4 0,1-3 0,0-3 1,1-2-226,-2 0 0,4-7 268,-3 3 1,-1-4 0,0-2 0,-1-4 0,0-3 70,0-3 39,-2-1 1,-4-1-1,1 1 1,2-1 122,1 1 1,1 1-1,-2 1 1,3 4-1,1 0 1,2 3-54,2 2 0,2 2 0,-1 3 0,0 3-280,1 0 0,-1 4 1,1-3-1,-1 2 0,0 0-582,1-2 0,-5-4 385,0 4 1,-5-5-1,3 3 1</inkml:trace>
  <inkml:trace contextRef="#ctx0" brushRef="#br0" timeOffset="107894">2170 6375 8355,'-12'-4'-391,"0"0"1,6-1 0,6 7 27,7 2 1,4 3-1,1 5 1</inkml:trace>
  <inkml:trace contextRef="#ctx0" brushRef="#br0" timeOffset="108198">1699 6251 8355,'0'-20'24,"0"4"1,-1 8 0,-3 4 0,-5 4-1,-2 4 1,-1 5 596,0 6-350,-1 5 1,-3 10 0,-2 5-153,-2 5 1,5 9 0,-1 12 0,2 8 0,1 11 0,1 9 0,1 6 0,3 0 0,4-5-319,2-3 1,15-14 0,9-7 0,12-12-441,10-12 1,16-7 0,7-16-6,9-6 0,0-7 0,4-6 0</inkml:trace>
  <inkml:trace contextRef="#ctx0" brushRef="#br0" timeOffset="108506">3200 6660 8355,'0'-8'293,"0"0"0,0 6 0,0 2 0,-2 7 0,0 5 1,-2 5 29,1 4 0,1 2 0,2 0-378,0-2 0,5 3 0,0-4 0,1 2 0,0 0 0,1-2 0,2-2-1920,-3-3 1796,6-1-524,-11-2 1,10 0-1,-4 1 1</inkml:trace>
  <inkml:trace contextRef="#ctx0" brushRef="#br0" timeOffset="109297">3175 6251 8355,'-6'-13'-8,"0"6"1,-5 2-1,1 1 1,3 1 0,0 4-1,2 6 1,-1 7 145,3 7 1,2-3 0,2 9 0,4 2 0,1 2 0,3 4 0,-1 4 0,2 2 0,1 1 0,1-1 0,0 0-98,1-1 1,-5-1-1,-1-3 1,-2-2-214,-2-1 0,0-7 0,0 1 0,1-7 0,-1-2 0,-2-3-368,-1-1 0,0-8 389,0-6 1,0-6-1,1-6 93,4-1 0,-3 0 0,7-3 0,0-2 24,2-1 1,3 4 0,1-2 0,2 4 0,-2 2 0,-1 1 0,-2 3 188,0 2-79,-5 0 1,4 7 0,-4 2 0,0 4 0,-3 3 0,-1 2 472,1-1-505,-2 0 0,7 1 0,-3-1 0,1-1-91,2-2 0,2 2 1,3-5-1,1 3 1,2-2-1,-1-2 1,1-2-668,-1-2 530,1-1 0,-1-1 0,1-3 55,-2-4 0,-1-5 0,-2-2 0,-1-2 107,-2 2 0,0-3 1,-5 2-1,-1-1 1,-2 1 238,-1-1 1,0 1-1,0 3 59,0 1 1,-1 5 0,-2 4 0,-1 6 0,1 5 519,2 3-753,1 7 0,0-4 1,1 4-1,4-2-202,3 1 0,3-1 0,3-3 0,1-2 0,3-1 0,0-4-444,0 0 0,4-2 0,-3-4 1</inkml:trace>
  <inkml:trace contextRef="#ctx0" brushRef="#br0" timeOffset="109540">3746 6412 8355,'-13'-6'90,"1"0"1,5 0 0,3 6 0,4 7-837,4 4 0,3 7 0,5 1 0</inkml:trace>
  <inkml:trace contextRef="#ctx0" brushRef="#br0" timeOffset="112325">4018 6747 8355,'-12'-17'415,"1"4"0,4 6 0,6 9-60,3 8-478,8 2 1,-9 1-1,4-1 1,-3 1-1,1-1 1,1 0-1,0 1-596,2-1 0,-3-5 533,5-3 0,-1-4 1,2-4-1,0-4 1,-1-3-1,0-2-92,1 1 357,-7 0 0,8-1 0,-5 1 1,1-1 8,-1 1 1,5 4 0,-2 1 0,3 1 0,2 4 113,-1 0-178,1 2 1,-1 6 0,0 2-48,1 3 0,-1 1 0,1 1 0,-1-1-73,0 1 1,1-5-1,-1-1 1,2 0-1,1-2 9,2 1 0,3-2 1,-2-4-1,0-1 67,0-4 0,3-2 0,-5-5 0,1 0 1,-2-2-1,-1-1 0,-3-2 0,-2 2 285,-2 1 1,-1 2 0,-6-1 0,0 1 6,0 0 1,-6-1 0,-2 2 0,-3 3 0,-3 4 0,-1 2 677,-1 2-959,-1 0 0,5 2 0,-1 2-14,1 4 0,4 7 0,-1 2 0,1-1-41,1 2 1,0-2-1,4 3 1,-1-1 0,2-2-203,0 2 1,4-8-1,2 1 1,4-3 88,3-1 0,1-4 0,1 1 0,-1-4 0,1-4 0,-1-6 0,0-5 1,1-4 103,-1-1 1,-1-4 0,-2 0 0,-4-3 170,1-1 1,-5-2 0,3-2 0,-3-1-1,-1-4 1,0 0 0,0-3 197,0 1-265,0 0 0,0-1 1,0 3 139,0 6 1,0 8 0,-1 8 0,-2 7 0,-1 8-1,1 10 1,2 8 409,1 6-452,0 10 1,0-3-1,0 8 1,1 2-271,4 5 0,1-2 1,7 1-1,1 1 0,1-2 1,3-3-1,0-2-694,0-2 0,4-5 0,-3-2 1</inkml:trace>
  <inkml:trace contextRef="#ctx0" brushRef="#br0" timeOffset="112326">4763 6784 7864,'-6'-7'1353,"-1"2"99,-5 5-1353,5-6 1,7 5-1,8-5 1,3 1-252,2-4 1,3 3 0,1-3 0,-2 0 0,-1-2 0,-3-2 0,-2 1-260,-1-1 0,-5 1 0,1 0-169,-2-1 1,-2 1 530,0-1 0,0 5 0,0 3 0,1 3 0,2 8 328,1 3-271,6 4 0,-8-1 0,7 1 0,0-1 1,2 0-1,2 1 0,1 1 34,2 2-65,-2-8 1,4 9 0,-6-9-1,1 2 1,-2 0 0,-3-2-409,-4 1 393,-3 2 0,-2-2 0,-5-2 1,-5 0 114,-4-1 0,-5-1 1,3 1 133,2 0 1,1-2-158,2-4 1,5-5 0,4-4 0,6-2 0,5-1 0,5-1 0,3 1 0,5 0-446,2-1 333,2-5 1,0 5 0,0-4-1,-2 3 1,-1 2 0,-3-1-1,-1 1-209,-3 0 673,-6 5 0,2 1-116,-3 6 1,-3 2 0,0 2 0,-4 4 0,-1 3-1,0 1 1,0 2 846,0 3-1309,0-3 1,0 5-1,1-4 1,3 2-1,5-4 1,2-2-902,1-2 1,1-7 0,-1 4 0</inkml:trace>
  <inkml:trace contextRef="#ctx0" brushRef="#br0" timeOffset="112327">5308 6412 8355,'-16'-7'1387,"-1"3"-2280,2 3 1,7 2 0,4 3 298,2 4 0,2 3 558,0 2 0,11 5 0,3 1 1</inkml:trace>
  <inkml:trace contextRef="#ctx0" brushRef="#br0" timeOffset="112328">5581 6759 8355,'0'-23'958,"0"2"0,0-1-1217,0 6 1,0-1-1,0 5 1,0-1 49,0 1 1,-5 5 0,-4 3 147,-2 2 0,-1 4 0,-1 2 0,1 4 0,-2 5 0,-1 2 1,0 3 84,4 1-124,-1-4 0,6 7 1,-2-5-1,4-2 1,2-1-1,4-3 1,2-2-868,4 0 892,3-7 0,6 4 1,0-6-1,1-1 109,0-4 0,3 3 1,-4-7-1,-2 0 1,-2-1-1,-2 0 1,-1 4 1428,-2 0-1253,-5-4 1,3 10-1,-6 2 1,0 9 0,-2 8-1,0 4 1,-3 4 722,3 2-843,0 8 1,2 3 0,-1 5-1,-2 1-114,-1-2 0,0 1 0,2-6 0,0-5 0,-2-2 1,-1-6-1,0-4-148,-3-5 196,2-3 1,-5-8 0,1-1-1,-3-4-325,-4-1 0,1 0 1,3-3-1,2-4 1,2-6-1,2-5 1,1-4-361,3-2 1,8-6 0,1-2 0</inkml:trace>
  <inkml:trace contextRef="#ctx0" brushRef="#br0" timeOffset="112329">5941 6263 8355,'-2'-22'732,"-2"4"354,-4 6 0,-2 9-765,2 3 0,3 11 1,5 10-315,0 2 1,1 8-1,2 2 1,1 4-185,-1 4 1,2-2 0,-1 2 0,-1-2 0,-2-4-175,-1-1 1,0-1-1,0-7 1,-1-4-1,-2-3-793,-1-4 1120,0-6 1,9-5 0,2-8 24,0-5 1,4-2 0,-2-1 0,2-2 0,1-1 0,2-2 0,1 1 0,1 1 137,0 2 1,-3-2-1,0 8 1,-1 0-16,1 3 1,-5 3 0,0 2 71,2 3 0,-5 7 1,1 7-1,-2 2-307,0 2 0,4-3 0,-2 0 0,-1 1 0,2-3-1908,0 1 1561,1-1 1,5-5 0,-1 1 0</inkml:trace>
  <inkml:trace contextRef="#ctx0" brushRef="#br0" timeOffset="112330">6375 6263 8355,'0'-23'416,"0"2"0,0 3 1,0 9-1,0 4 1,0 11-1,0 8-365,0 6 1,5 5-1,2 3 1,1 2-1,1 3 1,0 4 0,1 3-1,0 0 1,-3-1-1,-2-2 1,-2 2-2001,-2 2 1399,-1-8 1,0 7 0,0-12 26,0-5 1,-5 2 0,-2-6 0</inkml:trace>
  <inkml:trace contextRef="#ctx0" brushRef="#br0" timeOffset="112331">6276 6573 8355,'4'-8'41,"0"0"1,6 4-162,-2-5 1,7 2 0,3-2 0,1 0 0,5 0 0,3-2 0,6-2 0,3 1 48,1 0 1,0-1-333,1 1 1,-1-1-1,0 1 1</inkml:trace>
  <inkml:trace contextRef="#ctx0" brushRef="#br0" timeOffset="112332">6697 6102 8355,'0'-12'522,"3"6"0,4 6 0,7 8 1,2 7-1,4 6 0,0 4 0,5 4 68,3 4 0,0 4 0,-3 5 0,0 3-646,0 3 1,-6 3 0,-4 2-1,-5 2 1,-6 0 0,-4 0 0,-4-3-1,-6-2-538,-5-5 1,0-2-1,-4-7 1,-1-3-1,1-4-713,-3-3 1,-1-1 0,-2 0 0</inkml:trace>
  <inkml:trace contextRef="#ctx0" brushRef="#br0" timeOffset="112541">7553 6883 8355,'12'-4'492,"1"0"0,-5 1 1,0 9-1,2 5 1,0 4-1,-1 2 1,-2 0-1,-1 4 1,-4 3-1,0 2 1,-2 1-1,0 2-1124,0-1 0,0-1 0,-2 1 0,0 1-869,-2-2 1,-12 0-1,3-3 1</inkml:trace>
  <inkml:trace contextRef="#ctx0" brushRef="#br0" timeOffset="114318">10306 6449 9065,'0'-14'0,"0"-1"1117,0-1-990,-5 5 1,-2 5 0,-5 8 0,-1 2 0,1 4-1,-2 3 1,-1 3 0,-2 2 0,1 5 0,-1 4-1,-1 2 1,0 4 0,0 0 0,5 2 0,2-1-1,4-3 1,1-1 0,5-2 0,5 0 0,8-4-1,9-3 1,7-5 0,5-4-175,3-6 0,2-3-97,3-1 1,-1-5 0,6-5 0,-1-5 0,-1-6 0,-2-4 0,-5-2 0,-4-2-1,-5 0 1,-6-1 0,-7-2 0,-5 0 0,-6 3 0,-6 2 0,-5 1-235,-5 1 0,-10-3 383,-3 8 0,-5 2 1,-9 1-1,-2 5 0,-3 4 1,-2 3-1,2 4-1164,1 1 799,2 6 1,9 5 0,5 6-1,5 1-98,5 0 1,-2 4-1,0-2 1</inkml:trace>
  <inkml:trace contextRef="#ctx0" brushRef="#br0" timeOffset="114581">10430 6139 9337,'-19'-23'0,"3"2"0,3 7 0,5 10 27,4 12 0,2 6 368,2 11 1,0 3 0,2 9 0,0 1 0,4 5-1,0 5 1,-1 5-425,-2-1 1,-2 5-1,-1-1 1,0 2 0,0 0-1,-1 0 1,-2-2-1911,-1-2 1623,-6-9 1,9-2 0,-3-7-216,2-3 0,2-3 0,0-5 93,0 0 1,-5-6-1,-2-1 1</inkml:trace>
  <inkml:trace contextRef="#ctx0" brushRef="#br0" timeOffset="114892">10257 7156 9331,'16'0'-375,"2"2"0,1 0 844,4 2 1,5 1 0,7-7 0,4-1-1,3-2 1,1-1 0,0 0 0,-3 0-1152,-2 0 0,-6-2 0,-5 3-458,-4-2 0,0-1 0,-4-5 1</inkml:trace>
  <inkml:trace contextRef="#ctx0" brushRef="#br0" timeOffset="115157">10108 5966 8355,'0'-17'0,"1"2"-89,3 4 1,5 4 0,7 7-1,5 0 1,4 0 0,2 1-1,4 2 1,2 1 337,5-1 0,-1 2-372,5 0 0,-4-1 1,0-4-1,-3 0 1,-2 0-328,-4 0 0,-2 5 0,-3 2 1</inkml:trace>
  <inkml:trace contextRef="#ctx0" brushRef="#br0" timeOffset="115708">11063 5668 8769,'0'-17'0,"0"1"388,0 1 1,1 2 0,2 4 558,1 0-707,0 7 1,-4-3-1,0 10-143,0 3 1,0 7 0,0 3 0,0 3 0,-1 3 0,-3 5 0,-4 3 412,-4 2-404,6 2 0,-4 2 1,6-3-1,1 0-396,2-2 1,2-6-1,5 1 1,5-5 0,5-3-1,2-4 1,1-3-2101,1-4 2118,0-6 0,5 3-361,0-6 1,0 0 0,0 0 0</inkml:trace>
  <inkml:trace contextRef="#ctx0" brushRef="#br0" timeOffset="115709">11398 5755 8355,'-7'-7'366,"1"3"1,6 9 0,0 6-1,0 4 1,0 1 283,0-3 0,2 4 1,0 1-1,3 1-729,-3 3 1,0-4 0,-2 0 0,0-2 0,0 1 0,0 0 0,0-1-1631,0 1 336,0-1 0,0-8 859,0 1 1,-6-1 0,-1 4 0</inkml:trace>
  <inkml:trace contextRef="#ctx0" brushRef="#br0" timeOffset="115892">11199 5829 8142,'13'-11'0,"0"1"0,3 4 0,2-1 0,1 1 0,3-1 0,1 2 0,2-2 0,0 1 0,0 1 0,0 1 0,-2 0-752,-2-1 338,-3 1 0,-6 4 0,0 0 0</inkml:trace>
  <inkml:trace contextRef="#ctx0" brushRef="#br0" timeOffset="116157">11609 5544 8941,'5'-7'0,"3"4"0,3 6 0,2 5 0,-1 3 0,2 2 652,3-1 1,0 6-1,5 4 1,-2 4 0,-1 5-1,-1 0 1,-1 4 10,-6 0-833,-5 8 1,-6-4 0,-1 2-1,-3-2-653,-4-2 0,-5 0 1,-2-1-501,-1-3 0,-6 3 0,2-4 0</inkml:trace>
  <inkml:trace contextRef="#ctx0" brushRef="#br0" timeOffset="116777">12266 6387 8355,'5'-7'0,"-2"-2"120,5 5 1,-3-2-1,3 3 1,2-1 0,1 1-1,1 3 203,0 5 1,2-3 0,1 7 0,3 0 0,1 2 0,4 3 0,0 1 0,3 2 0,2-2 0,1-1 609,-2-2-1448,-1-5 0,-1 3 0,-1-5 0,-2 1-338,-2-1 1,-5 1 347,2-2 1,-9-2 379,-4 7 0,-8-1 0,-4 3 1,-4-1 369,-5-2 1,-1 0-1,-4 5 1,3-1 0,0 0-1,-1 2 1,-2 1 658,-1 2-922,3 5 0,-2-8 0,5 4 0,-1-2 0,0 1 0,4-2 0,3-1-1284,3-2 270,5 0 430,-3 1 1,1-1-1,-2 1 1</inkml:trace>
  <inkml:trace contextRef="#ctx0" brushRef="#br0" timeOffset="116982">12898 6697 8355,'-1'-7'262,"-3"5"1,-6 4-1,-5 8 1,-6 4-1,-3 4 1,-4 1-1,-2 2 1,-1-1 0,0 0-1,0-1-59,1 0 0,5-4 0,6 2 0,1-2-1718,3 2 1,1-4-1,2 5 1</inkml:trace>
  <inkml:trace contextRef="#ctx0" brushRef="#br0" timeOffset="117686">14660 5680 8791,'0'-19'213,"0"1"0,0 10 0,1 1 0,2 3-7,1 5 1,0 7 0,-4 12-1,0 5 1,0 1 0,-1 1-1,-2 2 1,-1 4 0,1 3 0,2 3-285,1 2 1,0-1 0,0 4 0,0-1 0,0-3-1,1-2 1,2-2 0,1-1 0,-1-4 0,-2 0 0,-1-4-1,-1-2 1,-2-4 0,-3-5-1147,-1-2 0,-1-2 0,-4 1 1</inkml:trace>
  <inkml:trace contextRef="#ctx0" brushRef="#br0" timeOffset="117946">14126 6573 9771,'0'-7'0,"9"3"0,8 3 587,7 1 0,3 0-292,7 0 0,1 0 1,14 0-1,4 0 1,5 0-1,7-2 0,1 0 1,3-4-1,0 1 1,4-2-1,1 0-327,1-3 1,10 5-1,-6-1 1,-2 2-634,-4 0 0,-12 0 0,-12 4 1,-9 1-755,-10 3 0,-6 3 0,-12 6 1</inkml:trace>
  <inkml:trace contextRef="#ctx0" brushRef="#br0" timeOffset="118520">14536 7193 8347,'-13'0'415,"1"0"0,-1 0 974,1 0-1069,0 0 0,6-1 0,6-2 1,7-1 617,4 1-868,1-4 0,-3 6 0,-1-3 1,2 3-1,1 2 0,1 2 0,0 4-112,1 4 0,-1 0 0,1 9 0,-2 2-357,-3 2 1,-3 1 0,-5 1 0,-1 3 0,-3 2-126,-4 1 1,-5 3 0,-3-7 0,-4 0 379,1-2 1,-4-1 0,2-2-1,-2-2 1,-1-6 0,3-5-1,5-6 3,2-3 183,2-1 1,1-1-1,2-3 4,5-4 1,3-7 0,1-2 0,1 2 0,3 1 0,5 3 0,3 1 13,5 2 1,-4 5-49,4-1 0,-3 3 0,-2 2 0,1 3 0,-2 6 127,-3 5 1,3 0-1,-3 5 1,3-1-1,2-1-121,-1 0 1,2-2-1,2-5 1,5-2-1,2-5 1,1-3-1,-2-1-2184,-1 0 1805,-1 0 1,5 0 0,0 0 0</inkml:trace>
  <inkml:trace contextRef="#ctx0" brushRef="#br0" timeOffset="119046">14945 6821 8355,'0'-12'2126,"0"-1"-1532,0 1 1,7 5 0,4 3 0,5 3-545,4 1 1,0 0 0,5 0 0,-2 0-1,0 0 1,-4 0 0,0 1 0,-1 2-1784,0 1 1421,-7 0 0,-1 2 0,-5 2 0,1 3-953,-1 1 1149,-1 1 1,-9-1 0,-4 0 0,0 1 0,-1-1 0,2 2 334,-2 3-113,-1-4 1,-1 5-1,-1-5 1,1-1 16,0 1 0,3 3 0,1 1 0,-2-2 1,1-1-1,-1-3 0,3-2 163,2-1 1,1 1 0,4 3-175,0 1 0,1-5 0,3-1 0,4-2 0,3-1 0,2 0 381,-1 1-408,1-1 1,0-4-1,3 0 1,2 0-151,1 0 1,-3-4 0,4-1 0,-1 1-1,-1 0 1,0 0 0,-2 1-836,2 2-158,-4 1 0,0 0 307,-6 0 0,-5 0 0,2 0 1</inkml:trace>
  <inkml:trace contextRef="#ctx0" brushRef="#br0" timeOffset="119247">15007 6983 8355,'0'-9'285,"1"2"1,3 0 0,5 2 0,2-1 0,2 4 0,4 0-1,4 1 1410,2-3-1977,2 2 1,1-3-1,2 5 1,1 0-1,-2 0-945,-1 0 0,5-6 0,0 0 0</inkml:trace>
  <inkml:trace contextRef="#ctx0" brushRef="#br0" timeOffset="150673">1848 8756 8781,'0'-18'0,"0"-1"0,0 0 0,0 2 0,-1 5 0,-4 2 0,-4 3 0,-5 2 0,-3 2 0,1 3 0,-2 4 80,-3 4 1,2 5-1,0 2 1,1 3-1,3 0 1,1 1 0,3 0-1,1 3 1,3 3-1,2 3 1,2 1-1,2-1 1,2 1 0,2 2-140,1 0 1,7-3-67,1 1 1,1-4-1,5-3 1,0-2 0,1 1 83,0-2 1,3-1-1,-4-5 1,0-1-1,1 1 1,-1-1-1,-1 0 1,-6 1 0,-6-1-1,-6 1 81,-7-1 0,-2 4 0,-11 1 0,-1 0-96,-1 0 1,-2-3 0,0 3-1,2-5 1,1-2 0,3-3-1653,1-2 1420,1-1 0,5-4 0,-1 0 1</inkml:trace>
  <inkml:trace contextRef="#ctx0" brushRef="#br0" timeOffset="151416">2096 9203 8355,'0'-13'-80,"0"1"0,0-1 88,0 1 1,0 4-1,0-1 1,0 0 383,0-2 0,1 0 0,4 2-399,3 5 1,-3 8 0,-1 5 30,-2 2 0,2 1 0,1 2 0,1 1-208,-1 2 1,1 1 0,-3-3 0,2 1 0,1-1 0,1-1-328,0-1 0,-3-7 0,4-1 0,0-5 418,-1-5 1,3 1 0,-5-7-1,1-2 1,1-1 20,0 0 1,-3 2 71,4-1 0,-5 1 0,1-1 124,-3 1-68,-1 5 1,0 3 0,2 7 41,2 1 0,-2 4 0,5-2 0,0 0 1,0 3-53,3-2 1,1 0-1,1-5-102,1 2 0,-1 1 0,2-5 0,2 0-74,5 0 0,-2-6 1,1-2-1,-2-2 1,-3 0 77,-2 2 52,0 0 0,-1-4 0,1-1 0</inkml:trace>
  <inkml:trace contextRef="#ctx0" brushRef="#br0" timeOffset="151914">2555 9066 8355,'0'-12'-87,"0"-1"0,-6 5 1384,-2 0-1082,-3 5 1,4-1-131,3 8 1,4 4 0,3 7 0,2 3-1,2 3 25,3 5 1,-3 5 0,1 6-210,2 0 1,-5 4 0,1 2-114,-1 1 1,-2 2 0,4 2 0,-2-3 0,-2-3 0,0-5-89,1-4 1,-3-3 171,4-5 0,-4-6 0,-1-2 28,0-3 1,0-9-1,0-5 1,-1-7-1,-2-5-103,-1-5 1,-5-3 0,4-8 86,-2-1 1,3-9-1,-3-1 1,1-5 26,4-7 1,0 1-1,2-3 1,0 2-1,0 2 152,0 4 1,6 8-1,2 9 172,3 6 1,1 4 0,1 7 0,-1 3 0,1 4 301,-1 2 1,1 2-445,-1 0 1,-4 6 0,0 2 0,1 4 0,-2 4-81,-3 0 1,-3 5-1,-1-3 1,0 0 0,0 1-1,-1-1-684,-3 0 1,-2-2 340,-2-3 0,-3-1 1,3-1-1,-3-3 151,-2-3 1,1-4-1,-1-1 1</inkml:trace>
  <inkml:trace contextRef="#ctx0" brushRef="#br0" timeOffset="152329">2989 8967 8355,'-12'0'1064,"-1"0"-1002,1 0 1,5 1 0,3 3 0,2 5 0,2 2 0,2 2 0,2 4 0,4 4-1,3 3 1,2 5 0,-1 5 0,-1 1-174,-3 3 0,3 0 1,-4 2-1,0 3 1,-1-2-1,-2-1 0,0-4 1,-1-3-929,-2-5 1,-1 1 1015,0-9 1,-1-6 0,-2-2 0,-3-2-59,-1-3 0,3-3 1,-3-8-1,2-6 0,1-5-81,-2-6 0,5-3 0,-3-5 77,2-4 1,2-9-1,0-5 1,0-2-1,0-4 68,0 1 0,0 5 1,0-2 201,0 6 0,5 6 0,0 5 1,1 6-1,0 7 329,1 5 1,2 0-1,4 10-340,4 1 1,-2 3 0,4 4-1,1 4 1,-4 5-42,-2 3 1,1 0-322,-7 4 1,2-3 0,-2 2 0,-4 0-1,-4-1-204,-4 0 1,-3-1 0,-5-5 0,0-1 108,-1-3 0,-5 3 0,-1-4 0</inkml:trace>
  <inkml:trace contextRef="#ctx0" brushRef="#br0" timeOffset="152832">397 5209 8355,'7'-12'159,"-3"-1"1,3 6 0,1 3 0,3 3-1,1 1 1,2 0 0,3 0 0,3 0 0,5 0-133,4 0 0,3-4 1,5 0-1,0-1 0,1 1 1,-3 0-1,0 1 0,-3 2-2014,-2 1 1414,-7 0 1,1 0-1,-5 0 1</inkml:trace>
  <inkml:trace contextRef="#ctx0" brushRef="#br0" timeOffset="153183">856 4936 9185,'-7'0'3,"1"2"0,6 2 0,2 4 1,2 3 1257,4 1 1,-1 1-1172,1-1 0,1 5 0,3 1 0,0 1-183,1 3 0,-1 0 0,1 0 0,-2-1 0,-2 1 1,-2 1-1,-1 2 0,-4 0-1316,0 0 0,-2 4 712,0-1 1,-11 7-1,-3-3 1</inkml:trace>
  <inkml:trace contextRef="#ctx0" brushRef="#br0" timeOffset="153861">620 9389 8355,'0'-13'577,"-5"6"1,2 2-569,-5 5 0,5 1 1,0 2-1,6 1-55,5-1 0,4 2 1,5-1-80,4-1 0,2-1 0,3-2 0,2-2 1,2-2-1,2-3 0,1-1 0,-1 0-1505,-3-2 1230,-3-1 238,-1 4 0,-6-9 0,-1 2 1</inkml:trace>
  <inkml:trace contextRef="#ctx0" brushRef="#br0" timeOffset="154163">893 9178 8355,'-7'0'-178,"3"5"1,7 4 0,4 2 0,2 0 902,5-3 0,3 3 1,-2-3-576,1 3 1,5 6 0,-3 1-1,0 0 1,-2 1-430,-5 0 0,0 6 0,-5 4 1,-1-2-654,1 0 1,-2-3-1,-4 1 1</inkml:trace>
  <inkml:trace contextRef="#ctx0" brushRef="#br0" timeOffset="154990">3485 8954 8243,'0'-6'-680,"-1"0"789,-3 6 1,1 0-1,-4 1 1,0 2-1,0 3 1,-1 1-1,0 4 1,-1 2-1,1 4 1,1 0-1,2-1 1,1 2 347,-1 1 1,1-2-525,4 3 1,0-3 0,2 2 0,2-1 0,4-4-1,3-3 1,1-4 0,1-2 0,1-2 0,1-1 0,3-4-1,0-2 1,0-6 0,-3-3 0,-2-5-249,0-2 1,-2 0-1,-3-4 1,-4 2-1,-2 3 278,-2 1 1,-6-3-1,-3 5 1,-5 2-1,-4 4 1,0 6-1,-1 3-142,-1 1 86,5 0 0,-3 5 0,7 5 1,3 5-80,4 6 1,2-3-1,2 0 1</inkml:trace>
  <inkml:trace contextRef="#ctx0" brushRef="#br0" timeOffset="155325">3845 8942 8355,'-6'-12'717,"-1"1"-738,-5 2 1,0 3-1,-1 3 1,1-1-1,-1 1 1,1 1-1,0 4 1,0 2-1,4 4 1,4 3 56,3 2 0,1-1-85,0 0 1,0 1-1,0 1 1,1 1-1,3 1-119,4 0 0,4-3 1,0 0-1,2-1 0,1 1-51,1-1 0,5-4 1,-4-1 40,-2-1 1,-1 2 0,-3-3 74,-3 2 1,-3-3-1,-6 3 1,-3-1 108,-4-3 0,-5-2 0,-2-1 13,-2 0 0,0 0 0,1 0 0,0 0-520,1 0 471,1 0 1,2 0-1,-1 0 1</inkml:trace>
  <inkml:trace contextRef="#ctx0" brushRef="#br0" timeOffset="155763">4006 9153 8355,'-12'0'133,"-1"-1"791,1-4-839,5 4 0,3-4 0,8 5 1,6-2-251,5-2 0,0 1 93,5-5 1,0 0 0,2-3 0,-3 1 0,-1 2-133,-3-2 0,-1-1 0,-2-1 0,-1-1 0,-1 1-18,-2 0 0,-5-1 0,1 1 178,-2-1 1,-2 1 0,-2 1-1,-1 1 1,-2 2-3,-2-2 0,-1 5 1,-3-1 59,2 1 1,-2 3 0,3 0 0,-3 4 119,-1 7 1,-1 7 0,2 5 0,3 2 0,4 2 52,3 0 1,1-2-173,0-2 1,2 1-1,5-4 1,7 0 0,4-2-1,5-3 123,5-4 1,-1-6-832,7 1 0,-1-8 0,4-3 1</inkml:trace>
  <inkml:trace contextRef="#ctx0" brushRef="#br0" timeOffset="156592">5655 8669 8355,'0'-19'19,"-1"4"1,-2 7-1,-1 8 1,0 8 0,0 7-1,0 6 1,0 3 0,0 5-1,-2 4 1,-1 5-1,-1 3 1,0 4 0,-1 2-1,0 0 1,-2-3 0,0 0-1,1-1-166,2 0 1,-1 1 0,-3-6 0,1-3 0,1-5 0,3-6 0,2-6-1614,2-5 1717,2-6 0,1 4 0,0-4 1</inkml:trace>
  <inkml:trace contextRef="#ctx0" brushRef="#br0" timeOffset="156871">5866 8545 8355,'13'-12'84,"-5"5"1,-1 4-249,-2 6 1,0 5 0,-5 9 0,0 6 0,-2 6 470,-2 4 0,-2 10 1,-3-5-1,1 5-169,-2 4 1,-1-3 0,0 2-1,1 0-282,2 3 1,5-2 0,-1-5 0,3-6-192,1-4 0,0-5 0,1-6 1,3-4-200,4-4 206,-2-6 0,5-1 0,-4-6 1</inkml:trace>
  <inkml:trace contextRef="#ctx0" brushRef="#br0" timeOffset="157233">5345 9017 8239,'7'-16'0,"6"5"0,7 3 0,8 3 0,6-1 0,5 2 0,4-2 0,-1-1 0,4-2-269,2-4 1,0 8-1,7-7 1,-4 2 0,-6 3-23,-5 3 0,-9 2 0,0 2 1</inkml:trace>
  <inkml:trace contextRef="#ctx0" brushRef="#br0" timeOffset="157234">5432 9091 8355,'6'-7'532,"-5"-4"1,14 10 0,-1-4-583,4 4 0,7 1 1,6-1-1,4-2 1,5-1-248,3 1 0,3-2-1384,8 0 1257,-8-4 0,13 2 0,-8-5 0</inkml:trace>
  <inkml:trace contextRef="#ctx0" brushRef="#br0" timeOffset="158153">6437 8880 8355,'0'-12'-12,"1"5"292,3 3 1,-1-2 96,5 2 1,-4 0-204,5 4 1,-1 5 0,4 4-6,1 2 1,-5 2 0,0 3 0,1 0-370,-2-1 1,4 3 0,-5-1 0,1-2-147,-3-1 1,2-2 0,-2 1 20,-1-1 1,2-4 212,0 0 66,-1-5 1,-4-3-1,0-8 49,0-3 1,4-1 0,0-1 0,0 1 37,2-1 0,-4-3 0,7-1-36,0 2 1,2 3 0,2 3 0,-1 5 47,0 3 0,2 1 1,1 0 3,2 0 1,-1 4 0,-3 2-55,-1 0 0,1 3 0,-2 3-57,-3 0 0,2-3 0,-6-1 0,0 2-24,1 1 122,-3-4 0,3-3-12,-5-8 1,0 1-1,0-5 1,0-2 35,0-1 0,0-2 0,2 1 0,2 0-133,4-1 0,3 1 1,1-1-1,0 1-64,-4 0 1,3 5 0,-3 3 56,3 2 1,2 2 0,-1 2 78,0 2 1,-5 3 0,-1 5 0,-2 0-18,0 1 1,4-1 0,-2 1 29,1-1 1,-3-4 0,4-1 0,2-1-11,1-3 0,1-3 0,1-3 2,-1-1 0,-4-6 0,0 2 0,1-3 98,-2-2 1,0-3 0,-5-1 0,2 2 152,-1 1 0,3 2 1,-2-1 607,-1 1-821,-2 5 0,-1 3 0,0 8 1,0 4 35,0 3 1,0 2-1,0 1-167,0 2 1,5-2 0,2 4 0,2-2-1,-1 1-414,2-2 1,5-2 0,1-5-1,1-4-152,1-3 1,-5-1-1,5 0 1</inkml:trace>
  <inkml:trace contextRef="#ctx0" brushRef="#br0" timeOffset="158154">7181 8595 8355,'-8'-2'-217,"-1"-2"1,7 4 0,-1 0-1306,6 7 1409,4 10 1,5-3-1,0 3 1</inkml:trace>
  <inkml:trace contextRef="#ctx0" brushRef="#br0" timeOffset="158480">7491 8830 8355,'6'-19'-18,"-5"1"0,3 6 1,-1 1-1,0 1 0,-1 3 1,-3 2-1,-6 2 0,-4 2 1,-1 2 12,-1 3 0,1-1 0,-1 5 0,1 2 0,1 1 0,1 0 0,3-1 60,2-2 0,1 0 1,4 4-1,0 1-23,0-1 0,1-1 0,3-1 0,5-2-217,2 2 1,1 0 0,0-1 0,1-1 82,-1 2 1,5-4 0,-1-1 0,-1 1 122,-1 2 1,-7-1-10,-3 1 0,-2-4 0,-2 4 0,-2 1 0,-2-1-98,-4 0 1,-3-1 0,-2 3 0,1-3-264,0-2 0,-1 5 0,1-3 0</inkml:trace>
  <inkml:trace contextRef="#ctx0" brushRef="#br0" timeOffset="159247">7789 8508 9489,'-13'-11'0,"1"3"0,1 5 0,4 7 0,7 8 0,5 8 0,4 3 268,-1 2 1,-1 3 0,3 3 0,-4 5-1,1 0-487,0-2 0,-4-1 0,1 5 0,-3-3 0,1-1-434,2-5 0,-3-5 1,4-3 140,-4-4 1,-1-4 0,0 0 0</inkml:trace>
  <inkml:trace contextRef="#ctx0" brushRef="#br0" timeOffset="159248">7727 8793 8355,'0'-12'152,"0"-1"0,7 7 0,4 0-546,4 1 0,7 3 0,-2-2 0,4 3-786,1 1 1099,5 0 1,2-6 0,5-1 0</inkml:trace>
  <inkml:trace contextRef="#ctx0" brushRef="#br0" timeOffset="159249">8235 8880 8355,'4'-12'418,"2"-2"0,-1-1 1,2-2-259,0 2 0,-4 1 0,1 2 340,-3-1 1,-1 1-583,0 0 1,-1 5 0,-5 3 0,-5 2 0,-4 4 0,-1 2 0,-2 5 0,-1 5-94,-1 3 0,1 1 1,4-3-1,-2 3 47,2 1 0,7-4 0,2 2 0,2-4-152,0 0 0,1-2 0,6-1 1,3-4 49,0 0 1,7-2-1,3-4 1,0 0 142,-3 0 1,0-5 0,-1-2 0,1-2-27,-1 1 1,-1 0-1,-1-3 1,-3 1 1000,-2 2 0,1 1-380,-2-1 1,-2 2 0,5 8 0,-1 2-182,-3 4 1,2 3 0,1 1-563,0 1 0,-1 1 0,3 1 0,2 1-197,1 0 1,1-4 0,0-2-1,1-4-267,-1 0 1,1 4 0,-1-3 0</inkml:trace>
  <inkml:trace contextRef="#ctx0" brushRef="#br0" timeOffset="160114">8533 8483 9840,'-2'-12'0,"0"-1"0,-4 2 0,1 4 0,-1 9 0,3 8 0,2 6 590,1 3 1,0 6 0,1 5-598,4 2 1,-4 1 0,3 4 0,-3 1-262,-1-1 0,0 0 1,0 0-1,0-1 214,0-3 1,0-3 0,0-5-367,0 0 1,0-6 0,0-2-1,0-3-226,0-2 0,0-6 592,0-6 1,2-7 0,1-8-19,1-2 0,5-1 0,0 3 1,2-2 26,1 2 1,0-3-1,1 2 1,-2 1 30,-3 1 0,2 1 1,-5 2-1,1 2 132,-1 1 1,-1 3 760,-4-3 57,0 5-730,0-2 1,0 6 0,-1 3 0,-2 5-1,-2 2 41,-2 1 1,4 0 0,-2 1 0,0-1-116,1 1 1,0 3 0,6 1 0,0-2-202,2-1 1,5-2 0,-4-1-1,2-1-86,3-2 0,2-1 0,3 1 0,3-4-105,2-2 0,-1-2 1,3-2-1,-1-2 1,1-4-291,1-3 0,-2-2 0,-2 1 488,-1 0 0,-2-5 1,-4 1-1,-3-1 74,-1-1 0,-5 4 0,1-2 1,-2 2-80,-2 2 0,0-1 0,-2 2 340,-2 3 1,1 1-1,-5 4 1,-1 1 58,-3 3 0,4 4 0,1 9 0,0 3-231,1 3 0,3 0 0,-1 0 1,2 2-219,2 2 0,2-3 0,2-2 0,4-1-43,3-3 0,6-3 0,1-2 0,1-3-24,3-2 0,-3 0 0,2-7 1,0-2 93,-2-4 0,0-3 1,-4-3-1,2-1 1,-2-2 275,-1 2 1,-2-3-109,1 2 0,-7-5 0,0 4 0,-2 1 0,0-1-107,-1 1 0,-2-1 0,-2 5-227,-3-1 1,-3 2 283,-5 3 1,3 3-1,2 6 1,2 3 78,2 4 1,2 3-1,1 3 1,0 1 0,1 2-22,3-2 0,3 3 1,6 0-83,-1 1 1,0-4-1,1 2 1,-1-3 57,1-2 0,-1 0 0,0 1 1,-1-1-1,-1 1 139,-2-1 1,-5-4-263,1 1 0,-4-2 0,-4 2 0,-6-1 0,-3 1-784,-4-2 1,-10 4 0,0-4 0</inkml:trace>
  <inkml:trace contextRef="#ctx0" brushRef="#br0" timeOffset="161768">10182 8595 8466,'4'-25'0,"1"2"0,-3 2 0,1 4 84,1 4 1,-2 3 0,2 6-1,-3 11 1,-1 9 0,0 10 0,0 5-1,0 3 1,0 3 0,0 2 0,0 1-1,0-1 1,0-1 0,-1-2-1153,-3-2 698,2-6 0,-3 2 0,5-6 0,-2-4 27,-2-3 1,-3-3-1,-5-2 1</inkml:trace>
  <inkml:trace contextRef="#ctx0" brushRef="#br0" timeOffset="162471">9996 8855 8355,'0'-12'114,"0"-1"1,6 2 0,2 3 0,4 3-1,4 1-44,0-1 0,2-3 0,-1 3-152,3-2 0,9-2 0,3-3 0,1 0 11,0-1 0,-1-1 0,1-1 0,-4-1 0,-3 1-497,-1 1 1,-6 1 401,-2 1 0,-9 0 1,-4-1-1,-3 1 0,-1-1 87,0 1 0,0 0 0,-1-1 594,-3 1 1,1 5 0,-5 3-273,-2 2 0,5 8 0,1 4 0,2 5-180,2 5 1,0 4 0,0 1-1,0-1-122,0 1 1,0 4 0,2 1 0,0 1-107,2-1 0,2-1 0,-3-6 0,1 0 0,0-4-141,1-1 0,-2-6 201,6-4 0,-1-5 45,4 1 1,1-4 0,-1-4 0,0-4 0,-1-3-29,-2-2 0,2 1 118,-3 0 0,-1 1 1,0 1 26,-2 2 0,5 5 228,-2-1 0,-1 8-220,1 4 1,1 2 0,3 0 0,0-4-88,1 0 1,3-1 0,1-2 0,-1 1-1,1-1-129,-1-2 1,1-1 0,-5 0 112,1 0 1,-1 0-1,1 0-52,-1 0 1,0-5 0,-1-3 0,-2-3 0,-4-3 76,1-3 0,-5 2 0,5-4 159,-1 1 0,-3-3 1,2 5-1,-2 1 274,3 1 0,-4 1-146,3 1 1,-4 12 0,-3 8-214,-1 10 0,-5 6 0,0 2 0,-2 1-70,-1 2 1,5 0 0,3-4 0,2-1 0,4-4-322,2-3 0,8-4 1,10-1-899,6-4 963,-2-3 1,10-10-1,-4-2 1</inkml:trace>
  <inkml:trace contextRef="#ctx0" brushRef="#br0" timeOffset="163725">11733 8768 9638,'0'-12'0,"-2"0"0,-2 1 0,-4 2 0,-3 5 0,-2 3 636,1 1-725,5 0 1,-4 0-1,3 0 1,-5 0 0,-3 0 0,2 5 0,-2 4 0,0 3 0,1 3-84,-1 2 0,-5 3 0,6-2 39,4 2 1,-2-5 0,7 3-65,-1 0 0,3-5 1,8 3-1,4-7 1,3-5-37,1-2 1,1-4 0,-1-2 336,1-4 1,-1-3-1,0-3 115,1-2 1,-1 0-1,1-3 1,-2 0-1,-2 1-21,0 0 0,-5 1 0,3 5 300,-2 0 1,1 1-472,-2 2 0,-3 5 0,3 8 0,-2 5-144,-2 2 1,0 5 0,0 2 0,0 0 36,0 0 0,1 3 0,3-3 1,4-1-438,3 1 0,6-5 1,1-6 34,1-2 0,2 5 0,4-3 0</inkml:trace>
  <inkml:trace contextRef="#ctx0" brushRef="#br0" timeOffset="163726">12080 8471 8355,'-4'-13'0,"0"1"356,-1 0 0,4-1 0,-2 1 117,-1-1 0,0 1 1,4 0 1251,0-1-1650,0 1 0,0 2 0,0 6 0,0 8 0,0 6-7,0 2 1,-4 2 0,-2 2 0,1 5-258,-1 3 0,-3 0 0,2 3 1,-1 0-1,1 3 104,1 2 1,2 1 0,4 3-66,0-3 1,0 2 0,0-5-1,1 0-154,4 1 1,-3-7 0,5-4 0,-1-1 0,-4-1-266,0 0 0,-2-6 0,0-4-36,0 2 1,0-3-416,0 1 960,0-5 1,-6 8 0,-1-4 0</inkml:trace>
  <inkml:trace contextRef="#ctx0" brushRef="#br0" timeOffset="163727">12427 8781 8355,'8'-21'661,"1"1"1,-1 4 0,3 0-360,-3 2 0,-2 6 0,-6 0-61,0-2 0,-6 4 0,-2 2-213,-3 3 0,-3 1 0,-2 1 0,-5 3 0,-2 5 0,-1 3 1,2 3-1,3 3 0,1 1-319,3 3 1,2-2 0,5-1-33,4-1 0,3 0 1,1-3-1,1 0 39,3-4 1,3 0-1,5-7 1,2-1 0,3-2-1,2-1-170,0 0 0,1-5 555,-4-3 1,-2-5-1,2-3 1,-2-4 21,-1 1 1,-2 0 0,-2 4 0,-2-3 0,-1 0 396,-4 0 1,0 1-263,-2 5 1,1 1-244,3 3 1,-2 8-1,2 8 1,-3 4 0,-1 5-56,0 4 1,2 3-1,0 5 56,2 4 1,2 3-1,-3 1 1,1 1 16,-1-1 0,2 4 0,-1 3 0,0 2 0,1 2 32,-1-1 0,0-2 0,-6-1-57,-2-6 1,-1-2-1,-6-9 1,0-2 21,-3-3 0,-3-11 1,1 0-1,-5-4-50,-2-4 1,-2-2 0,0-2-1,0-4-103,1-3 0,0-7 0,5-3 0,5-1 1,6-3-915,2-2 0,2-6 0,4-2 0</inkml:trace>
  <inkml:trace contextRef="#ctx0" brushRef="#br0" timeOffset="164474">13134 8682 8355,'0'-9'-205,"0"1"0,1 5 1,4 1-1,3 3 486,3 3 1,1 6-1,1-2-213,-1 3 1,0 1-1,0 1 1,-4-1-77,-4 1 1,-1-1-1,-1 0 1,3 1-13,-3-1 0,0 1 0,-4-2-61,-2-3 0,3-1 13,-3-3 0,2-4 1,2 0-1,0-7 30,0-4 0,4-5 0,2-1 6,1 2 0,-3-3 0,4 0 0,2 0 18,1 0 0,1 2 0,1 3 0,-1 1-12,1-1 1,-1 5 0,0 1 0,1 2 0,-1 2 1,1 7 0,-1 4 0,-1 3-1,-1 3-17,-2 3 1,-5-3 0,1 3 26,-3 1 0,3-4 0,0 3 9,-1-4 1,-1 0-1,-2-1 54,0 1 1,0-8-14,0-5 0,1-5 0,3-8 0,3 1 72,0-1 0,5 0 0,-1-4 1,4-2-95,1 0 1,-3 1-1,0 5 1,-1 1-60,1-1 1,-1 2 0,0 3 0,1 4-1,-1 3 48,1 1 1,-5 1 0,-1 3-18,-2 4 1,4 5 0,-5 3-1,-2 4-72,0-1 1,-2 4 0,0-3-1,0 0-198,0 1 1,0-2 0,1 2-378,3-5 594,-2-2 0,9-1 0,-4-1 0</inkml:trace>
  <inkml:trace contextRef="#ctx0" brushRef="#br0" timeOffset="165527">14064 8620 8355,'0'-13'-181,"0"1"0,0-1 389,0 1 1,-1 5-1,-3 2 1,-5 0-1,-2 1-77,-1 2 1,0 2 0,-1 2 0,-1 4 0,1 1 0,-2 4-1,1 3-249,-1 2 0,4 2 1,2-3-1,1 2-5,1-2 1,2 3-1,5-2-297,0-1 1,1-1 0,3-3 51,4-2 0,3-4 1,2-5 270,-1 0 0,1-1 0,-1-3 1,-1-5-80,-3-2 1,3-1 0,-4-1 358,0 1 1,3 4-1,-5 0 1,1-2 356,-1-1 1,1 0-389,-2 3 0,-3 3 1,3 10-145,-2 3 0,2 3 0,2 1 0,-1 1-212,1-1 1,3 0 0,1 2 0,4 0-131,2-2 0,5 4 0,-3-10 184,1 1 0,2 4 0,3-4 1</inkml:trace>
  <inkml:trace contextRef="#ctx0" brushRef="#br0" timeOffset="165528">14461 8657 8355,'0'-13'-61,"0"1"1,0 0 341,0-1 1,-1 1-1,-3 1 178,-5 3 1,-2 2 0,0 7-463,3 4 0,-7 1 0,2 7 0,0-1 0,-1 2 1,2 3-1,-2 2 0,0 2-170,2-1 1,-2-5-1,10 3 1,1-1-58,2-1 0,1-3 0,1-6 0,3 0-52,4-1 0,7-3 0,2 1 177,-2-2 1,3-4-1,-1-2 1,-1-5-1,1-5 73,-1-3 1,1-5-1,-5 1 1,1-2 81,-1-2 1,0-1 0,1-3 0,-1-3-37,1 1 1,-5-5-1,0 3 1,2-4-82,1-5 0,-4 4 1,-3-4-1,-3 5 97,-1 4 1,0 7-1,-1 8 1,-3 3-1,-6 5 70,-5 3 0,1 6 0,-2 9 59,2 9 0,1 5 0,2 4 1,2 3 7,0 4 0,7 4 1,-2 3-1,2 3-125,2 1 0,6 0 0,2 3 1,3-3-248,1-1 1,2-3 0,1-7 0,3-6-20,1-5 0,4-5 0,4-9 0,2-4 195,-1-2 0,-2-8 0,-1-3 0,-2-5 107,-2-3 1,2-8-1,-2 2 1,1-2 29,-2-2 1,-2-1 0,-7 3 0,-1 2-89,-2 2 0,-5 2 1,1 4-75,-2-2 1,-8 6-1,-2 7 1,-5 3 85,-3 1 0,2 6 0,-2 7 0,3 5 13,5 1 1,-2 5 0,6-2 0,1 2-118,2 1 0,8 6 0,4-9 0,5 0 0,4 0-394,2-3 24,1-1 0,8-6 0,0 1 0</inkml:trace>
  <inkml:trace contextRef="#ctx0" brushRef="#br0" timeOffset="165955">15677 8582 8355,'0'-8'205,"0"0"0,0 4 0,1-3 1,3 0-1,6 1 0,5 1 0,6 2 1,2 2-256,2 1 0,8 0 0,1 0 0,-1 0 0,-1 0-954,-4 0 1,-2 5 0,-1 2 0</inkml:trace>
  <inkml:trace contextRef="#ctx0" brushRef="#br0" timeOffset="166215">15677 8768 8355,'13'0'703,"3"0"-630,0 0 0,7 0 0,1 0 1,5-1-1,3-2-229,2-1 0,5-4 1,-1 4-651,-2 1 0,-7-4 0,1 0 1</inkml:trace>
  <inkml:trace contextRef="#ctx0" brushRef="#br0" timeOffset="167197">16880 8471 8355,'0'-13'224,"0"5"0,-2 1 198,-2 2 0,4 1-351,0 4 1,1-2 0,8-1 0,0-1 0,4 2 0,2 0 0,1 4 0,0 2 345,-3 4-367,0 3 1,-2 1 0,-2 1 0,-2-1-75,-1 1 1,2-1 0,-4 0 0,-1 1 0,0-1-94,1 1 1,-3-1 60,3 0 1,-2 1 139,-2-1 18,0-5 0,0-7 0,0-8-64,0-3 1,0-2-1,0 0 1,1-3 0,2 0-70,1 1 1,6-3-1,-2 1-23,3 2 0,0 1 1,-1 2-1,-2 1 37,2 3 1,1 2-1,1 6 1,0 0-101,1 0 1,-1 4 0,1 2 32,-1 1 1,-1 1 0,-1 4-1,-2 2-9,2 3 0,-3-4 1,1 4-1,0-3 15,-1-2 0,0 1 1,-4-1 0,1 0 0,-2-5 209,-6-3 5,3-2 0,-5-8 1,6-2-1,0-3-6,0-1 0,0-5 0,2-1 0,2 0-110,4 0 1,5-2 0,2 2 0,3-2-11,1-2 0,-2 4 0,2 2 0,0 4 56,0 3 0,-2 4 0,2 5-170,-1 0 1,-1 5 0,-5 5 0,1 5-125,-1 6 1,-1 4-1,-3 2 1,-2 3-1,-2 2 1,0 4-571,-1 4 1,-2-1-1,-1 3 1</inkml:trace>
  <inkml:trace contextRef="#ctx0" brushRef="#br0" timeOffset="195146">4638 10753 8355,'2'-8'78,"2"1"0,4 0 0,3 1 0,3 1 1,3 1-1,3-1 0,6 1 0,6 0 0,7 0 1,5 0-1,7 0 0,7 0-70,6 0 0,3-6 1,7 3-1,5-1 0,2-1 1,2 1-1,1 0 0,0 1 1,-3 0-1,-5 2 0,-6-1 1,-4 3-1,-7 2 0,-6 1 1,-9 0-1,-5 0-931,-8 0 0,-3 6 0,-3 0 0</inkml:trace>
  <inkml:trace contextRef="#ctx0" brushRef="#br0" timeOffset="195428">4800 10926 8699,'-13'0'0,"5"0"0,8 0 0,12 0 0,10 0 0,7-1 196,4-3 0,9-3 1,3-5-1,5-1 1,2 1-1,5-1-80,3 1 1,-4 0 0,6-1-328,-2 1 1,1 4 0,-1 1-1,0 1-54,-2 3 1,-7 2 0,-2 1 0,-7 0 0,-7 0-429,-2 0 1,-5 4-1,1 0 630,-3-1 0,4 4 0,2 0 0</inkml:trace>
  <inkml:trace contextRef="#ctx0" brushRef="#br0" timeOffset="195804">5792 10294 8355,'-13'-6'0,"5"5"444,0-3 1,5 4 0,0 4-124,6 4 0,5 3 1,9 2-234,4-1 0,3-1 0,5-1 0,6-1 0,5 4 43,5 2 1,1 3-1,1-3-281,-1 2 0,4 5 1,-9-2-1,-2 2 0,-3 0-340,-3-1 0,-7-2 0,0 3 280,-4-1 1,-11-2-1,0 3 1,-4-1 153,-4 1 1,-7 2 0,-6 0 0,-6 3-1,-9 2 1,-7 4-216,-4 2 196,-6-3 1,2 8 0,-6-3-394,-1 2 1,-6 5-1,-4 0 1</inkml:trace>
  <inkml:trace contextRef="#ctx0" brushRef="#br0" timeOffset="197212">8248 10443 8393,'8'-17'0,"-1"-1"0,0 0 0,-1 0 0,3 3 0,-2 2 406,-3 0 0,-3 5 461,-1 0-751,0 5 1,-1-1 0,-3 8 0,-5 4 0,-2 5 0,-1 2 0,0 3 0,-2 1 0,-1 3 0,-2 1 0,1 2 0,-1 1 0,2 2 0,2 2 0,4 1 0,1 0 0,1 0 0,4-1 770,6-3 0,5 0-925,8-3 0,4-4 1,6-4-113,3-2 0,7-7 0,8-3 0,1-3 0,3-3 0,-1-5 0,2-7 1,-3-4-1,1-5 0,-4-4 0,-3-1 0,-6-1 0,-3 0 0,-8-2-804,-5 0 1,-6-1 847,-3-1 1,-5-2-1,-10 5 1,-6 0 0,-9-1-1,-6 4 1,-6 1-1,-5 2 1,-2 4-379,-1 3 1,-4 9 410,3 4 1,1 2-1,4 5 1,1 4-1,3 5 1,5 4 0,6 0-1,6 2-1143,2 1 1119,7-4 1,2 9-1,5-5 1</inkml:trace>
  <inkml:trace contextRef="#ctx0" brushRef="#br0" timeOffset="197777">8508 10033 8355,'-6'-11'182,"-2"3"-162,3-3 0,-1 11 0,6 0 1,0 7-1,0 5 0,0 4 255,0 0 1,0 8-1,0 0 1,0 8-1,0 4-191,0 1 0,0 10 1,0 3-1,0 2 1,0 2-1,0-1 0,0 1-84,0 1-344,0-4 1,0 4 0,0-5-1,0-2 1,0-1 0,0-4-1,0-3-278,0-4 0,0-7 0,0 1 1</inkml:trace>
  <inkml:trace contextRef="#ctx0" brushRef="#br0" timeOffset="197778">8260 11212 10359,'5'7'262,"2"-1"0,7-3 0,1 1 0,5-1 0,3-3 0,9-4 860,6-4-1269,1-3 1,9-3-1,-4-1 1,0 0 0,-2 2-1,-5 5 1,-4 1 0,-4 2-1391,-3-1 0,-7 2 0,-1 4 0</inkml:trace>
  <inkml:trace contextRef="#ctx0" brushRef="#br0" timeOffset="198026">8136 9971 8355,'5'-19'0,"4"3"186,2 7 1,11 4 0,3 5 0,-1 0-1,1 0 1,-1 0 0,3 0-410,4 0 0,-3 1 0,6 2 0,0 1 1,2-1 120,1-2-576,-5-1 0,4-5 0,-5-2 0</inkml:trace>
  <inkml:trace contextRef="#ctx0" brushRef="#br0" timeOffset="198774">9029 9723 8355,'7'-20'0,"-3"0"167,-3 3 1,-1 4-1,0 8 1,0 3 1332,0 8-1432,-5 3 1,2 8-1,-4 1 1,0 1 37,0 3 0,3 2 1,-3 2-1,2 1 1,1 2-1,0-1 1,-1-2-41,3-1 1,0 0 0,2-1 0,0 0 0,2-2-305,2-1 1,3-6 0,5 0 0,1-4 0,0-4 0,4-2 0,3-2-2428,4-1 1968,1-8 416,5-1 1,-4-11-1,5-1 1</inkml:trace>
  <inkml:trace contextRef="#ctx0" brushRef="#br0" timeOffset="198775">9314 9736 10619,'0'12'128,"0"1"0,4-1 1,0 0-1,1 2 1,-1 1-1,0 3 1,-1 0-1,-2 2 1,-1-3-1,0 3 1,0-2-593,0 0 1,0-2 0,0-4-1398,0 1 1099,0-1 0,0-5 0,0-1 1</inkml:trace>
  <inkml:trace contextRef="#ctx0" brushRef="#br0" timeOffset="198776">9165 9798 8355,'7'-6'414,"-1"-2"1,-1-2-422,4 2 1,2-1 0,1 3 0,2 0 0,1 1 0,3 1 0,1-2 0,3-1 0,2 1-61,0 1 0,-3 0 0,-2 1-1368,-1 1 995,-1 2 0,-5 1 0,1 0 1</inkml:trace>
  <inkml:trace contextRef="#ctx0" brushRef="#br0" timeOffset="199040">9562 9525 8355,'-11'-10'128,"3"6"0,4 8 0,2 6 1,4 2-1,2 2 0,4 1 1,5 3 643,3 2 0,-1-1 0,6 4 0,1-1-690,1 0 0,2 9 0,-1-5 1,-4 3-1,-3 2 0,-5 1 1,-3 3-94,-5 0-459,-3 8 1,-11-3-1,-3 4 1,-5-1-1023,-4-3 1,-6 3 913,-1-2 0,-5 6 0,2-3 1</inkml:trace>
  <inkml:trace contextRef="#ctx0" brushRef="#br0" timeOffset="200116">10964 10393 9005,'11'-12'0,"-2"-1"0,0 2 0,-1 2 1149,-1 0 0,-3 8-1144,-8 1 0,-3 4 0,-6 6 0,1-2 0,0 3 0,-2 3 0,-1 2 0,-2 0 0,1-3 0,-1 0 0,1-1 0,0 1 0,3-1 0,0 0-472,1 1 0,-3-1 366,2 1 0,-2-5 0,7 0 0,-3 0 0,0 1 0,1-1 0,5 0 0,3-1 0,8-1 0,3-2 94,4 0 1,-1 0 0,1-4 158,-1 0 0,5 4 0,0 2 1,1-1-96,0 1 1,4 3-1,-2-2 1,0 1-1,1-1-289,1-1 0,-3 2 1,1-2-265,-2 1 1,-2-3-1,-4 3 1,0-1 21,-4 1 0,3 2 0,-4 3 1</inkml:trace>
  <inkml:trace contextRef="#ctx0" brushRef="#br0" timeOffset="200316">10579 10902 11855,'13'1'0,"-1"2"0,2 2 0,2 1 0,5 1 0,2-2 0,4 1 0,2-4 0,5 0 0,6-2 0,4 0 0,2 0-145,-1 0 0,-11 1-1313,0 3 0,-7 3 0,-2 6 1</inkml:trace>
  <inkml:trace contextRef="#ctx0" brushRef="#br0" timeOffset="203862">12030 10592 7638,'0'-13'0,"0"1"0,2-1 0,0 1 305,3 0 1,0 1-165,-1 2 1,-1-2-1,5 3 1,2-2 0,1 1-1,3 0 1,1 1-1,1 0 1,1 1 0,-1 2-1,2 2 1,0 3-1,0 4 1,-3 4 0,-1 3-1,-1 3 1,-1 2 0,0 5-1,1 3 1,-2 2-1,-3 1 1,-4 2 695,-2-1-968,3-7 1,-4 2 53,4-2 0,-4-3 0,-2-2 0,-2-2 78,-1-2 1,-6-1-1,2-2 1,-2-7-1,2-4 1,4-7-1,2-3 1,2-3-1,0-5-58,0-3 0,0 1 0,2-8 0,2-1-164,4-2 1,3-3-1,2 1 167,-1 1 1,2 4 0,1 7 0,1 2 0,1 6 0,-1 4 0,1 4-1,-2 1 1,-1 5 12,-2 4 1,5 4-1,-1 7 1,0 1 24,-3 1 1,4 6 0,-1-1 0,-2 2 24,-4 2 1,1 0-1,-4-2 1,0-1-77,-3-1 0,1 0 1,-1 4-1,-1-2-95,-1-2 0,-2 1 0,0-6 0,0-1 0,0-1 1,0-1-455,0-1 1,1-5 143,3-3 0,3-3 0,5-1 0</inkml:trace>
  <inkml:trace contextRef="#ctx0" brushRef="#br0" timeOffset="204092">13258 10691 8355,'-12'0'-656,"5"5"1,-4 2 0,4 6 0</inkml:trace>
  <inkml:trace contextRef="#ctx0" brushRef="#br0" timeOffset="206106">12452 11175 8776,'0'-6'-32,"0"6"1,0 7 0,1 4-1,2 3 1,1 1 0,0 3 0,0 0-1,1 1 1,-1-1 0,0 0 0,0-3-644,-1-1 1,4-2-1,0 1 1</inkml:trace>
  <inkml:trace contextRef="#ctx0" brushRef="#br0" timeOffset="206336">12576 11274 9283,'7'8'-20,"-2"2"1,0 2-859,-1 3 1,5 7-1,-2-2 1</inkml:trace>
  <inkml:trace contextRef="#ctx0" brushRef="#br0" timeOffset="206748">12427 12179 8830,'-12'0'0,"-1"0"331,1 0 0,4 4 0,1 2 1,0-1-1,1 2 0,1 0 1,2 3-1,2 1 38,1 1 1,0 1-340,0-1 1,5 0 0,4 1-1,3-1-44,4 1 1,0-2 0,4-2 0,2-2 0,2-1 0,1-4-146,-1 0 0,1-2 0,0-2 61,0-2 0,0-3 1,-2-5-1,-2 0-56,-5-1 0,1-3 0,-3-2 0,-5 0 0,-2-2 62,-4 1 0,-2 0 0,-2-3-39,-3 1 1,-7 6 0,-7-2 0,-2 4 0,-2 2-224,-1 2 1,-2 4-1,-1 5-65,-3 0 1,3 5 0,-3 4-65,3 2 1,2 2 0,2 3 432,2 0 0,4 6 0,-1-2 0</inkml:trace>
  <inkml:trace contextRef="#ctx0" brushRef="#br0" timeOffset="207290">12539 11919 8355,'0'-25'233,"-4"6"0,0 2 1,1 3-911,1 2 1148,2 5 0,0 3 0,0 8 0,0 4-281,0 3 0,0 3 1,0 3-1,0 3 1,2 5-212,2 4 1,-3 0-1,3 5-263,-2 1 1,-1 3-1,2-5 1,2 3-1,1 2-511,-1-1 1,0 4 0,-5 0 200,0-1 0,0-1 486,0-2 1,0 0 0,0 1 0</inkml:trace>
  <inkml:trace contextRef="#ctx0" brushRef="#br0" timeOffset="207291">12514 12700 8577,'12'0'285,"2"0"0,1 0 0,3 0 0,2 0-429,2 0 1,-3-1-608,2-4 1,-6 4-1,1-3-64,-2 3 657,-7 1 1,4 5 0,-4 2 0</inkml:trace>
  <inkml:trace contextRef="#ctx0" brushRef="#br0" timeOffset="207474">12266 12080 8080,'12'-19'0,"2"2"0,3 3 0,3 3 0,4 2 0,1 2 0,-1 0 0,1 1 0,0-1-587,0 1 1,5-3-1,2-3 1</inkml:trace>
  <inkml:trace contextRef="#ctx0" brushRef="#br0" timeOffset="208054">12849 11633 8851,'-4'-5'210,"0"5"0,-1 5 0,4 8 1,-2-1-1,-1 1 0,0 0 1,0 4-1,0 2-113,1 1 1,2 3-1,1-4-535,0 1 1,0 3 0,1-4-734,3 1 1,3-3 810,5-4 1,6 5-1,2 1 1</inkml:trace>
  <inkml:trace contextRef="#ctx0" brushRef="#br0" timeOffset="208055">13060 11695 8355,'-13'-6'161,"2"3"1,2 6-6,0 5 1,5 3 0,-3 1 315,2 1 1,1 3 0,4 2 0,0 0-587,0 0 1,1-2-1,3-3 1,4-2-1,3-1 1,2-4-1,-1 0 1,2-3-289,3-2 0,-4-1 0,4-1 0,-3-3 0,-3-5 183,-3-2 0,2-1 0,-6-1 180,-1 1 0,-2 0 0,-1-1 0,0 1-78,0-1 1,-6 2 0,-2 2-1,-3 2-102,-1 1 1,-1 2 0,1 4 104,-1 0 1,1 0 0,0 0 0</inkml:trace>
  <inkml:trace contextRef="#ctx0" brushRef="#br0" timeOffset="208249">13196 11658 8355,'8'-19'173,"1"4"0,0 5 0,2 5 0,3 0 0,1 1 0,3 2 0,0 0 0,1 5 0,-1 4 0,0 7 0,-3 5 0,-2 6 0,-5 5 1352,-4 6-1766,-2 4 0,-8 9 0,-4 2-1177,-5 3 0,-10-3 0,-6 4 0</inkml:trace>
  <inkml:trace contextRef="#ctx0" brushRef="#br0" timeOffset="210103">13233 10678 8085,'-8'-4'583,"0"0"-429,5-5 0,-3 9 0,6 0 0,0 6-185,0 5 0,6-5 0,1-6 1,1-7-1,-1-4 0,0-1 0,-2-1 1,1 1-1,-5 1 0,-3 3 0,-7 3 1,-2 4-1,-1 2 0,-2 5-749,-2 6 0,-4 6 0,-5 7 1</inkml:trace>
  <inkml:trace contextRef="#ctx0" brushRef="#br0" timeOffset="211542">14424 9711 8280,'7'-17'0,"-3"0"0,-3-1 0,-1 0 0,0 3-43,0 1 0,0 6 176,0-1 0,-5 8 1,-3 1-1,-2 7 1,0 5-1,2 5 1,-2 5-1,-2 7 1,-3 8-1,-2 8 0,2 9 1,0 8-1,0 8 1,-2 9-1,2 6 1,1 6 948,2 3 1,-1-3-1121,1 4 1,5-9 0,3-2 0,3-7 0,2-8-300,3-5 0,9-8 1,9-8-1,4-10 1,4-9-1,3-7 1,4-6-1,2-7 1,0-5-551,-1-2 1,-9-8 0,7-1 0</inkml:trace>
  <inkml:trace contextRef="#ctx0" brushRef="#br0" timeOffset="212029">14734 9736 8512,'8'-17'0,"1"1"64,0 1-61,-3 6 0,3 2 0,-3 5 0,1-2 347,2 1 0,2 1 0,2 2-162,-1 0 1,1 5 0,-1 0 0,0 1-293,1-1 0,-6 5 1,-2-2-1,-1 3-62,0 1 0,1 5 0,-7 0 1,-2-2 82,-4-2 1,-3 4 0,-2 0 0,1-2 25,0-2 1,-1 0-1,1-1 1,-1-1 231,1-2-117,0 2 1,6-6-9,6 3 1,6-2 0,7-6-1,3 0 1,0 0 0,1 4 0,-4 2 0,3-1 0,0 2 16,-1 0 0,-1-3 0,-3 4-63,-3 2 0,-2 1 0,-6 1 0,0 1-15,0-1 1,-3 5 0,-4-1-1,-5-1 3,-2-1 0,-5-1 1,-1-1-1,0-1-73,-1-3 1,2 2-1,-3-6 1,2-1-447,3-2 0,4-1 1,6-1 21,2-3 1,-5-3 0,3-6 0</inkml:trace>
  <inkml:trace contextRef="#ctx0" brushRef="#br0" timeOffset="212285">14635 10443 8585,'-20'-4'0,"5"-2"120,6-1 1,5 4 0,9-1 0,7 3 0,8 0-26,3-4 1,12 3-1,5-7 1,5 0-21,6-2 0,3-2 0,-2 1 0,1 1-469,-5 3 1,-4-2 0,-8 6 0,-3 1-1268,-4 2 1435,-9 1 0,4 0 0,-5 0 1</inkml:trace>
  <inkml:trace contextRef="#ctx0" brushRef="#br0" timeOffset="212778">14982 10678 8355,'7'-1'90,"-3"-3"499,-3-3-77,-1 0 1,0 3-423,0 8 0,0-1 0,0 7 1,0 2-1,0 3 0,0 2 1,-1 1 17,-3 2 1,3 2 0,-5 0-1,2-2-67,0-2 1,0 2-1,4-2-33,0 1 0,0-3 0,0 0 0,1-4 19,3-3 1,3-4 0,5-5-136,1 0 1,5-1 0,1-2 0,2-2 0,-1-2-145,2-3 1,0 3 0,1-1 0,-4 0-1352,-1 1 0,-2-4 1382,-3 2 0,-1-2 0,0-1 1</inkml:trace>
  <inkml:trace contextRef="#ctx0" brushRef="#br0" timeOffset="213070">15168 10802 8355,'-8'0'144,"0"0"1,3 0 395,-3 0 1,5 2-18,-1 2 0,3 3 0,1 7 0,0 1-248,0 1 1,0 2 0,1-1 0,2 3-259,1 4 0,0 1 0,-4-1 0,0 0-345,0-3 1,0 2 0,2-4-1,0 1-990,3-4 1,-1-1 489,-4 2 1,5-3 0,2 4 0</inkml:trace>
  <inkml:trace contextRef="#ctx0" brushRef="#br0" timeOffset="213409">15379 9674 8355,'-7'-32'1187,"-4"2"0,11 12-809,0 5 0,1 18 1,8 14-1,0 11-64,2 12 1,2 15 0,-1 8-152,1 3 0,-1 1 1,0-3-1,1 3 1,-1 1-160,1 0 0,-2-6 0,-2-1 1,-1-6-84,2-6 1,-3 1 0,0-8 0,-2-1-289,-2-6 0,-1 3 0,-2-6 0,-2-1-23,-2-1 1,-1-4 0,-5-6 0,2-3-267,-2-1 0,0-2 1,1-3-1,0-2-1016,0-3 1508,-2-2 1,-2-6 0,1 0 0</inkml:trace>
  <inkml:trace contextRef="#ctx0" brushRef="#br0" timeOffset="213933">15726 9475 8355,'0'-12'137,"0"5"1,0 0-1,2 4 1,2 1-1,3 3 1,1 6 0,0 4-1,2 3 1,-1 1-1,1 1 1,-2 0-1,1-1-62,-3 1 0,4-2 0,-4 3-819,1-4 628,-5-6 0,4-3 65,-6-8 0,0 2 1,0-7-1,0 0-40,0-2 0,4-2 0,0 1 0,0-1 35,2 1 0,-1 0 0,5-1 0,-2 2 95,2 3 0,-3 2 0,1 6-38,2 0 1,1 2-1,1 2 1,-1 4 115,-3 3 0,3 2 0,-2-1 0,2-1-116,1-3 0,0 3-61,1-2 1,-2 2-156,-3 1 204,-2 0 0,-6-6 48,0-6 1,0-6 0,0-6 9,0 0 0,1-1 0,3 1 1,4-2-15,3-3 0,2 4 1,1-4-1,1 5 47,1 4 1,6 2 0,-2 6 0,-1 0-96,-3 0 1,2 7 0,-2 5 0,-5 9-411,-6 7 1,-4 3-281,-1 6 1,0 12-1,0 2 1</inkml:trace>
  <inkml:trace contextRef="#ctx0" brushRef="#br0" timeOffset="222597">11286 7838 8701,'11'-12'207,"-3"-1"-270,9 1 1,-7 5 0,10 2 0,4 1 0,3-1 0,6 3 0,5 0 0,3 2 0,4 0 0,4 0 0,2 0 0,1 0 0,3 0 0,2 0 0,0 0 0,3 0 0,0 0 0,4 0 0,0 0 0,5 0 0,4 0 0,6 0-391,2 0 1,2-5 0,4-2 0</inkml:trace>
  <inkml:trace contextRef="#ctx0" brushRef="#br0" timeOffset="225908">7503 11695 8355,'7'-1'9,"-1"-3"0,-2-4 1,1-2-1,1 0 1,1 3-1,-2 1 1,2 0 81,0 1 0,-4 2 1,1 7-1,-3 4 1,-2 5-1,-3 3 1,-4 5-1,-5 4 0,-2 2 1,-3 3-1,0 1-101,0-1 1,0 0-26,2-1 1,6-2 0,-2 0 0,2-5 0,3-5 0,3-4 0,3 0 0,1-1 0,1-1 0,3-2 0,6-5 0,4-4 0,4-4-159,1-5 175,2 4 1,3-10 0,3 2 0,0-1-235,2 1 1,0 0 0,-4 2-1,-2 3 1,-1 4-177,-1 2 0,-6 2 0,3 0 1</inkml:trace>
  <inkml:trace contextRef="#ctx0" brushRef="#br0" timeOffset="226188">7392 12303 8355,'-7'-5'91,"7"2"0,10-4 0,5 0 0,5 0 0,5-2-345,4-2 0,12-6-151,9 0 1,11-5 0,-1 2 65,4-4 0,-9-1 0,5 1 1</inkml:trace>
  <inkml:trace contextRef="#ctx0" brushRef="#br0" timeOffset="227158">5978 12216 8355,'0'-12'-79,"0"0"0,0-1 1,0 1-1,0-1 1,0 1-1,0-1 1,1 2 688,3 3 0,-1-1 0,4 6-565,-1 4 0,-1 9 1,-2 9-1,1 3 1,-1 4-1,-2 2 0,-2 2 1,-2 3-1,-3 2 1,1-1-557,-1-1 1,2-1 331,4 1 1,0 1-1,0-5 1,0-2-5,0-5 1,0 0-382,0-6 0,0 1 0,0-5 1</inkml:trace>
  <inkml:trace contextRef="#ctx0" brushRef="#br0" timeOffset="227490">5457 12849 8355,'7'-2'-16,"-3"-2"1,3 3-1,3-3 1,5 2-1,7 2 1,4 0 568,3 0-316,5 0 0,-1-1 0,9-2 1,5-2-1,5-1-209,6 1 1,3-5 0,2 2 0,3-3-1,3 0 1,1 3 0,-2 3 0,-5 4-2849,-6 1 2400,-5 0 1,-8 0 0,-1 0 0</inkml:trace>
  <inkml:trace contextRef="#ctx0" brushRef="#br0" timeOffset="228087">5593 13519 8355,'-12'-6'-400,"1"-2"702,3-3 0,2-2-50,6 1 0,0 0 0,0-1-10,0 1 0,2-1 0,2 1 0,4 1-135,3 3 1,1-2-1,1 6-139,-1 1 0,1 3 0,-1 4-38,0 5 0,1 3 1,-2 4-1,-3 5 0,-4 3 1,-2 0-1,-2 1 0,0 4 1,-2 1-251,-2 2 1,-3-4-1,-5 1 1,-1-3 121,1-1 0,-4-2 0,-1-2 0,2-5 0,1-3 165,2-5 0,-1 2 1,1-6 24,-1-2 1,5 0 0,1-4-1,0-2 48,1-4 1,3 1 0,-1-1 0,2-2-1,4-1-2,2-1 0,3-1 79,5 1 1,0 1 0,1 3-50,-1 4 1,1 2 0,-1 2 0,0 0 0,1 0 0,-1 2 0,1 2-42,-1 4 0,2-1-119,2 1 0,-2 0 0,3 3 0,-2-1-105,1-2 0,-2-5 0,4 1 1,-1-2-1,-1-2-195,-1 0 0,-1 0 0,-1 0 0</inkml:trace>
  <inkml:trace contextRef="#ctx0" brushRef="#br0" timeOffset="228517">5941 13109 8198,'-6'-12'0,"-1"-1"0,2 2 0,5 3 0,7 4 0,4 3 112,1 1 1,5 0 0,-1 0 0,-1 0-207,-1 0 0,3 0 0,-1 0 0,-1 0-407,-1 0 316,-1 0 0,-2 1 220,-3 3 0,-3 3 0,-6 5 0,-2 1 117,-1-1 0,-4 1 0,2-1-112,-1 0 0,3 5 1,-3 1-1,1 0-41,-1 0 1,2 0 0,-3-3 0,0 1 8,1 0 0,-3-3 0,6 0 172,2-1 1,0-4-158,2 1 0,6-7-33,2 3 0,3-4 1,3-1-1,1 0 1,3 0-1,0 0-133,0 0 1,2 0 0,-3-1-847,-2-4 643,-1 4 1,-2-10 0,1 4 0</inkml:trace>
  <inkml:trace contextRef="#ctx0" brushRef="#br0" timeOffset="228796">5941 13258 8355,'1'-8'50,"3"1"65,5 1-41,2 2 1,5 3 0,2-2 0,1-1-1,3 0 1,3 0-398,4 0 0,3-5-117,5 5-97,0 0 0,0-1 0,1-2 0</inkml:trace>
  <inkml:trace contextRef="#ctx0" brushRef="#br0" timeOffset="239111">16594 10840 8355,'0'-9'40,"0"1"0,0-2 0,0-1 0,2-1 0,2 0 0,4-1 0,3 2 0,2 2 0,0 2 0,2 1 0,2 2 0,-2 0 0,-1 0 0,-2 1 0,1 2 0,-1 1 440,1 0-498,-7 0 1,4 1 0,-4 2 0,1 2 0,2 2 0,2 3 0,2-1-262,-1 0 1,0-4 222,1-5 1,-1-1 0,1-2 0,-1-2 0,0-2-1,2-2 1,1 1 0,2 0 0,-1 0-111,2 1 0,-4-3 0,3 5 75,-4-2 0,0 4 0,-1-1 1,-1 4-1,-2 4 100,-5 4 60,-3 3 1,0 0-1,2-1 1,1-2-2,-1 2 0,4-1 1,1 1-1,3-3 1,3-1-1,1-4 1,3 0-1,1-2-175,3 0 1,2 0 0,1 0-1,-2 0-208,-2 0 1,1-4-1,-4-2 1,0-1 122,0-3 1,-2-1 0,-4-1 0</inkml:trace>
  <inkml:trace contextRef="#ctx0" brushRef="#br0" timeOffset="239347">17276 10579 8355,'0'-12'188,"2"1"0,2 3 0,4 3 0,3 4 0,2 1 0,-1 0 0,2 0 0,1 1 1,2 4-1,-1 4 0,1 5 0,-1 2 0,-1 1 0,-1 1 174,-1 3 0,-2-2-628,-3 2 0,1-1 0,-4 4 0,-3-2 0,0-2 0,-2 2 1,-2 2-765,-2 1 1,-3-1 0,-5 1 0</inkml:trace>
  <inkml:trace contextRef="#ctx0" brushRef="#br0" timeOffset="249140">18517 10418 8355,'-2'-12'28,"0"-1"1,-1 2 0,3 1 0,4 4 0,3 0 0,4 3-32,4 2 0,0 1 0,6 0 1,1-1-1,0-2 0,0-1 1,-1 1-1,1 2 0,0-1 0,0-1 1,-2-1-1,1 0 0,-2 0 1,-2-1-1,-3-1-487,-2 0 377,1 2 0,-5 0 242,0 0 1,-4 0 0,3 5 0,-1 3 0,-5 5 0,-2 2 0,-3 1 0,-1 1-37,0-1 0,2 4-125,-5 1 1,1 5 0,-4-1 0,0 2 0,-3 2-1,0 0 1,1 0 0,0-1-1,1 1 0,-5-1 0,1-2 1,1-2 78,1 2 0,1-4 1,1 0-1,0-3 1,1-1-1,2-3 90,5 0-122,3-5 1,8-1 0,4-5 0,4 0 0,0-1-67,-1-3 1,2 1 50,1-5 0,3 4 1,-3-3-1,0 1-45,0 3 1,-3-2 0,3 1 0,-3 1 0,-2 2-41,0 1-215,1 0 0,-1 0 0,1 0-308,-1 0 1,0 0 391,1 0 0,-1 0 0,1 0 0</inkml:trace>
  <inkml:trace contextRef="#ctx0" brushRef="#br0" timeOffset="249326">18678 10579 8355,'-7'-12'-26,"4"1"1,6 1 0,5 3 0,3 2 0,3 2-1,3 0 1,3 0 0,5-1 0,4 0 0,4 0-526,3 0 1,0-4 233,-3 4 0,3-1 0,-5 5 0</inkml:trace>
  <inkml:trace contextRef="#ctx0" brushRef="#br0" timeOffset="255607">18021 10691 9418,'-13'-4'1739,"1"0"-1616,5-1 1,4 4-1,10-2 1,7-2-1,4-1 1,5-1-1,3 2 1,3-2-1,-1 1 1,-2 1-1,-3 2 1,-2 2-1,-4 1 1,-4 0-3334,0 0 2937,-6 5 1,-2 2-1,-6 4 1,-3-2 0,-5-5-1,-2-3 1,-1-1-1,0 0-157,-1 0 1,-1 0 605,-2 0 1,1 1-1,-5 2 1,1 1-1,0-1 1,-2 0 0,1 0-1,0 1 1,2-2 471,3 0 0,1-2 463,2 0-1005,5 0 0,3 0 0,8 1 0,4 2-137,3 1 1,-1 0-1,1-4 1,3 0 22,0 0 1,1 0 0,0-1 5,1-3 1,2 2-1,-2-2 1,0 3 54,-1 1-1360,-1 0 1,-2 0-1,1 0 1</inkml:trace>
  <inkml:trace contextRef="#ctx0" brushRef="#br0" timeOffset="257110">19869 10269 8355,'4'-12'-43,"1"1"1,2 1-1,3 2 170,1-2-92,1-1 1054,1 4-917,-1-4 1,-1 8-1,-1-3 1,-3 1-1,-2 7 1,-2 5-1,-3 4 1,-4 1-1,-5 2 1,-3 1-1,-3 3 1,-3 0-1,-3 1 1,-4-1-245,-2 0 1,-2 3 0,4-3 0,0 0-1,1-1 1,-1-1 0,0-3 0,1-2-1,4-1 1,3-3 0,5 0 0,5-2-1,7 1 1,8-3 0,6-2 0,4 0-40,1 3 0,-2-2 34,3 2 0,-3-1 1,2 0-1,1 2-114,-1 2 0,-4-3 0,2 3 0,-4 0 0,0 0 0,-1 1 0,-1 0-651,-3 1 583,3-7-254,-9 9 0,3-4 0,-5 6 0</inkml:trace>
  <inkml:trace contextRef="#ctx0" brushRef="#br0" timeOffset="257344">19571 10740 10065,'12'2'0,"2"1"0,1 2 0,3 1 0,0 0 0,3 0 0,-1 1 0,4-2 0,-1 2 0,3-1 0,2-1-398,0-2 1,-2 3 0,-1-2 0,-2 0-289,-2 1 1,-3-3-1,-6 3 1</inkml:trace>
  <inkml:trace contextRef="#ctx0" brushRef="#br0" timeOffset="259012">20712 10604 8745,'-12'0'0,"-1"0"0,2 1 777,3 4-318,2-4-326,1 4 0,5 0 1,0-1-1,7-3 1,4-4-1,1-5 0,1-3 1,-1-3-1,-1-2-911,-3-5 688,3 3 1,-4-9-1,6 0 1,-1-3-1,0-4 1,1-2-1,-2-3 1,-3-1 0,-2-3-1,-2 1 1,0-1-1,-1 3 1,-2 0-1,-1 2 1,0 0-350,0 7 0,-6 9 518,-2 5 0,1 5 1,-1 3-1,-2 5 0,-1 6 1,-1 6-1,1 10 1,1 8-1,3 6 235,2-1 1,1 11 0,4-2 0,0 4-303,0 1 1,0-1 0,2 3 0,5-3 0,6-2 0,1-5 0,-1-3-828,0 1 691,-1-5 1,5-1-1,1-8 1,-1-5-263,1-2 1,0-7 0,-3-3 0,2-3-1,-2-2 67,-1-3 0,-2-3 0,1-5 0</inkml:trace>
  <inkml:trace contextRef="#ctx0" brushRef="#br0" timeOffset="259904">21121 10430 8355,'0'-12'76,"0"0"0,0-1 253,0 1-267,0-1 0,0 1 418,0 0 0,-1 5 0,-2 4-132,-1 6 1,-2 5-292,2 8 1,3 0 0,-5 3 0,2 0-1,0-1 1,1 1 0,2-1-272,1 0 20,0-1 1,5-5-1,4-1-82,2-3 0,1-2 0,1-6 1,-1 0-1,0 0 0,1-1-534,-1-4 1,-1-1 689,-3-7 1,-1 1-1,-4-1 1,1 1-1,-1 0 1,-3-1-308,-4 1 0,-3 4 547,-5-1 1,1 1 0,0-4 0,0 1 0,-3 1 405,0 2 391,6 5-843,-3-3 0,11 6 0,1 0 0,9 0 0,6 0 0,2 0 1,1 0-439,1 0 263,0 0 1,5-4-1,0 0 1,0 1 18,0 2 1,-1 0 0,1-2-1,-1-3 1,-2 1 0,-3-1 93,-1 4 100,-2-5 0,-6 5 46,-6-2 1,-5 3-33,-12 1 0,1 1 0,0 3 0,-1 5 0,1 2 0,-1 1 114,1 0 0,1 1-214,3-1 0,-2 5 0,6-1 0,1-1 1,2-1-1,1-1-201,0-1 1,5 0 68,4 1 0,2-6 0,2-3 0,4-3 0,2-1 0,1-1 0,-3-3-619,1-5 686,-4 4 1,4-6 0,-7 3 0,-1-3 41,-2-2 1,-5 1-1,1-1 1,-4 1 0,-4 0-58,-5-1 500,4 6 0,-6 2-300,3 5 1,2 1 0,2 3 0,3 5 0,1 3 0,0 3 0,1 3 0,3 1-138,4 3-71,3 2 0,2 2 0,-1 2 0,1 2 28,-1 2 1,-4 5 0,-1 4-1,0-1 1,-1-1 0,-1-2-1,-2 0 29,-2 0-54,-1 0 1,-1-5-1,-2-4 1,-2-5 26,-2-2 1,-2-6-1,-3 0 1,-2-5 0,-1-6-1,-1-3-266,0-1 0,-1 0 89,0 0 1,0-5-1,6-5 1,2-4-71,1-2 0,5-12 0,-3 2 0</inkml:trace>
  <inkml:trace contextRef="#ctx0" brushRef="#br0" timeOffset="260304">21779 10344 8355,'0'-20'55,"0"4"1,0 2 0,1 3 0,2 4 0,2 7 0,1 7 0,-1 4 0,-1 1 146,2 1 1,-3 3 0,3 2 0,1 0 0,-1 0-1,-1-1 1,-2-1 0,0 1 0,0-2 148,1-1-361,0-8 0,-4 5 0,1-4-148,3 0 1,-2-3 0,2-8-26,-3-4 0,-1-7 1,0-2 147,0 2 0,4-4 1,2 0-1,-1-2 1,2 0-1,0 1 0,2 0 1,-1 4-42,0 2 139,0 2 1,5 5-1,-1 3 1,1 2-14,-1 2 1,4 10 0,1 2 0,-2 2 0,-1 1 0,-2 2 19,1 3 0,-1 4-349,1 1 1,-5-5 0,0 0 0,0-1-579,-1 0 0,4 2 0,-4 4 1</inkml:trace>
  <inkml:trace contextRef="#ctx0" brushRef="#br0" timeOffset="260880">22485 10381 8355,'-12'-7'521,"0"1"0,2 6-565,6 0 0,9 0 0,13 0 1,2 0-1,2 0 0,2-1 1,5-2-1,3-1 0,1 1-774,0 2 1,0-5 0,4 0 0</inkml:trace>
  <inkml:trace contextRef="#ctx0" brushRef="#br0" timeOffset="262454">23031 10207 8355,'0'-12'-497,"0"-1"-57,0 1 0,0 4 867,0-1-74,0 7-183,6-4 1,-5 7-1,5 4 1,-1 4 0,2 5-1,1 3 1,0-2 0,1 0-1,-1 0 1,-1 2 0,0-1-1,-2 1 1,2-1-1,-1-1 286,-1-1 0,4-6-286,-5 1 0,0-5 1,-4 1-1,0-3-30,0-8 1,-4-3-1,0-4-4,1 1 0,1-5 1,2-1 0,0-1 0,0 2 0,0-2 0,2 1 0,1 3 0,2 3-17,2 3 0,1 3-21,5 1 1,-1 5 0,0-1 0,-1 5-1,-1 4-74,-2 6 1,-1-1 0,3 3 23,-2-2 1,-5 2-1,1 1 1,-3-2-1,-1-1 56,0-2 1,2-1-38,2-2 1,-1-4 195,5-5 0,-5-1 1,2-3-93,1-5 1,-5-2 0,5-1-60,-1 0 1,-4-2 0,4-1 0,-3-2 0,1 2 0,1 1-4,-1 2 1,3-1-24,-2 1 0,5 1 0,0 3 5,2 3 0,1 5 0,0 5 0,1 3-16,-1 3 0,-1 3 0,-1 1-141,-2 1 0,-1 5 1,3-3-1,-3 0-706,-2 0 1,3 0 721,-3-2 1,4-2 0,-2 4 0</inkml:trace>
  <inkml:trace contextRef="#ctx0" brushRef="#br0" timeOffset="262707">23651 9748 8355,'-5'-12'17,"-1"4"1,-1 2-1,6 5 1,5 8 0,3 6-1,3 8 1,1 2 0,0 2-1,-2 1 1,0 3 0,0 4 201,2 3 0,-4-1 0,-1-1 0,-2 2 0,0-2-430,-1 2 0,-2-5 1,-1-2-1,0-3 1,0-3-486,0-2 1,0 1-104,0-6 632,0 1 0,0-10 0,0-2 1</inkml:trace>
  <inkml:trace contextRef="#ctx0" brushRef="#br0" timeOffset="263460">23899 10120 8355,'-8'0'406,"0"0"-344,0 0 0,-1 2 0,2 2 0,2 4 427,2 3 1,2 6 0,1 1-460,0 1 1,0-3 0,0 4-1,0-1 1,0-1 0,1 0-1,2-3-479,1-1 1,6-3 0,-2-3 200,3-4 1,-3-4 0,0-4 0,1-4 19,-2-3 1,-2-6 0,-4 1 172,4 1 1,-4 1-1,3 0 1,-2-1 24,-2-2 1,-5-1 0,1 3 0,0-1 0,0 0 51,0 3 1,-4 4 0,2 3 31,-1 0 0,3 2 44,-4 4 0,5 5 0,-1 4-66,3 2 1,1 1 0,1-1 0,3-1-26,4-2 1,3-1-1,2 3 1,-1-2 0,1 0 27,-1-1 0,4 0 1,2-4-8,2 1 1,-5 0 0,3-4 0,-2-1 57,1-4 1,-1 3 0,-3-7 0,-1 0-52,1-2 1,-7-2 0,-1 1-33,-4 0 0,-1 3 1,0 1 12,0-2 1,0-1 0,-1-1 19,-4 0 1,-1 5-27,-7 2 1,2 5 0,1 3 0,4 3-40,0 1 0,2 2 0,4 6 0,0 3 0,0 0 15,0 0 0,1 4-5,3-1 0,1 2 0,4 2 0,4 0 0,-2 0 95,0 0 0,2 1 0,-4 1 0,2 2 0,0-1 56,-3-2 0,-2 3 0,-6 0-116,0-2 0,0-2 0,0-3 0,-2-2 0,-2-3-198,-4-1 0,-3-3 1,-2-2 17,1-2 1,0 0-1,-1-5-194,1-1 1,-1-3-1,2-4 1,2-4 59,0-3 1,1-13-1,-4-2 1</inkml:trace>
  <inkml:trace contextRef="#ctx0" brushRef="#br0" timeOffset="263758">24445 9661 8523,'-11'-19'0,"3"7"0,4 9 0,2 13 0,2 6 0,0 8 492,0 3 0,0 6 0,0 7-443,0 2 1,0 4-1,0 0 1,0 2 0,0 2 16,0-1 1,0 2-1,2 0-230,2-1 0,-2 2 1,5-8-1,0 0-195,0-2 0,0-9 0,3-6 1,-2-5-1,2-5-385,1-3 0,1-6 550,0 0 0,1-5 0,-1 3 1</inkml:trace>
  <inkml:trace contextRef="#ctx0" brushRef="#br0" timeOffset="264277">24656 9736 8630,'-4'-13'0,"0"4"0,1 5 576,1 8 1,2 5-529,0 4 1,5-1 0,-1 2-1,-2 3 1,0 2 0,-2 2-1,0-2-55,0-1 0,0 0 0,0-3-4,0 1 1,-4 1-1,0-5 1,1 1-141,1-1 0,7-4 0,0-1 1,2-1-1,3-3 0,1-2-599,1-1 558,0 0 1,1 0 0,-1-1 0,1-2 5,-1-1 1,-4-5-1,1 4 1,-1-2 0,0-3-298,0-1 0,-5 3 479,1 0 1,3-1 0,0-3 0</inkml:trace>
  <inkml:trace contextRef="#ctx0" brushRef="#br0" timeOffset="264278">24743 9885 8355,'0'-7'835,"1"1"-537,3 6 1,2 6 0,3 3-230,0 7 0,-7-3 0,4 5 0,-2 0 0,0 3-279,-1 2 1,-2 1 0,1-2-311,2-2 1,-3 0 0,3 0 0,-2-3 21,-2-3 0,5-2 0,2 1 0</inkml:trace>
  <inkml:trace contextRef="#ctx0" brushRef="#br0" timeOffset="264493">24668 10232 8429,'13'0'0,"-1"0"0,2-1 0,1-2 0,3-3 0,1 1 0,5-1 0,2 2 0,3 0 0,-2 0-610,0 1 0,-4 2 241,-2 1 0,2-6 0,-4-1 1</inkml:trace>
  <inkml:trace contextRef="#ctx0" brushRef="#br0" timeOffset="264924">24842 10393 7969,'-1'0'0,"3"-1"0,5-2 202,1-1 0,-3 0 0,3 4 0,1 0-279,3 0 0,-4 0-66,0 0 0,-5 1 0,1 3-210,-3 5 0,-5 2 234,0 1 1,-4-4-1,4 1 3,1 0 0,2-2 235,1 1 48,0 1 1,5-1 0,3-1 5,3-2 1,2 1-1,-1-3-30,1 1 0,-7 5 1,-1 0 49,-4 2 1,-1 1 0,0 0-1,-1 1 5,-4-1 0,0-4 1,-5 1-236,2 0 0,5-2 0,-2 0 1,1 0-1,-2-1-2429,-1-1 2101,4-1 1,-8-4 0,5 0 0</inkml:trace>
  <inkml:trace contextRef="#ctx0" brushRef="#br0" timeOffset="265205">25016 9587 8355,'6'-12'71,"1"5"-28,-3 3 78,3 8 1,10 3 0,1 5-1,1 3 1,3 4 0,0 9-1,0 5 458,-1 6 0,-10 8 1,1 1-652,-1 4 0,-5 12 0,-2-2 0,-3 2-135,-1 4 0,-4-1 0,-1 4 1,-2-5-1,-3-4-1052,-1-4 573,-7-3 0,-1-6 0,-6 1 1</inkml:trace>
  <inkml:trace contextRef="#ctx0" brushRef="#br0" timeOffset="283547">9686 14722 8341,'0'-13'0,"0"1"0,-1-1 0,-2 1 0,-1 0 0,1-1 0,2 1 98,1-1 0,0 1 1,1 0-1,2-1 1,2 1-1,2-1 1,4 1-1,3 1 0,3 3 1,-1 2-1,1 2 1,-1 0-1,-1 1 1,-1 3-1,-1 4 0,-1 6 1,-1 4-142,-3 2-8,3 6 1,-8-1 45,5 8 0,-5-2 0,1 5 0,-2-2 0,-2-1 0,0-1 0,0-2 0,0-2 0,0-2 0,0-3 306,0-3-159,0-7 0,4-9-144,0-9 0,1-3 1,-2-5-1,1-3 1,0-4-1,1-2 1,0-1-333,2-2 207,-4 0 1,6 1 0,-3 2 0,-1 4 46,1 3 0,2 6 0,-2 6 1,1 2-1,1 4-29,-1 3 0,4 9 110,-3 6 0,-1 1 0,0-2 0,0 5 0,-2 1 0,2 0 301,0-1 0,-3-5-277,4 5 1,-3-6-1,1 2 1,0-4-1,-2 0-133,2-1 23,-5 1 1,9-8-39,-6-5 0,0-10 75,-4-6 0,0-2 1,0 3-1,0-3 1,0-3-1,1-2-101,3-1 0,3-2 194,6 10 1,-1-1-1,1 5 1,-1 1 0,0 2-1,1 5 0,-1 3 1,1 2 71,-1 3 1,-1 5-1,-1 7 1,-4 5 0,1 2-1,-1 2-150,-1 0 0,4 0-148,-5 0 0,0-2 1,-3-2-1,2-3 1,3-2-1,-1 1-508,1-2 1,3-1 0,-2-2 0</inkml:trace>
  <inkml:trace contextRef="#ctx0" brushRef="#br0" timeOffset="283931">11050 14362 9233,'2'-12'0,"1"-1"0,2 2 0,1 4 0,-1 7 0,-3 7 0,-5 4 361,-5 2 1,-2-1-274,2 0 1,-8 5-1,4-1 1,-2 0 0,-1-3-1,0 0 195,-2-1 0,1 1-195,3-1 1,-3 0-1,-1 1 1,2-2-124,1-3 1,2 3-1,0-3 1,1 3-614,2 2 520,4-1 1,10-1 0,4-1-1,3-2 113,5 2 0,2-3 0,6 0 0,-1-1 0,3 0 0,0 1-51,2 0 1,-4-3-84,-4 4 1,-1-5 0,4 2-219,-4 1 0,-6-1 0,-6 5 0,1-2 1,-2 2-104,-3 1 1,-8 1 0,-3 1 0</inkml:trace>
  <inkml:trace contextRef="#ctx0" brushRef="#br0" timeOffset="284212">10778 14870 8622,'12'0'406,"0"0"1,2 5 0,4-1-1,6-2 1,3 0 0,2-1 0,3 2 233,5 1-974,0 0 0,11-4 0,-3 0-1010,-1 0 1,-2-5 0,-4-2 0</inkml:trace>
  <inkml:trace contextRef="#ctx0" brushRef="#br0" timeOffset="290239">6561 15094 8355,'8'-6'-192,"0"-2"245,1-3 1,-1 4 0,-1 1 0,0 2-1,-2-1 1,2-1 0,-1-1 0,0 1-1,1-4 1,3-1 0,1-3 0,1-2-1,1-4 1,-1-2 0,1-1 0,0-5 0,3-2-1,0-6-403,-1-4 178,-1-4 1,3-3 0,-1-1 185,-1-3 0,-5-1 1,-3 3-1,-2 5 1,-2 7-1,-2 7 1,-2 5-1,-3 6 1,-4 6-1,-3 9 1,-2 8-1,1 9 1,-1 9-1,2 8 1,2 9-1,1 2 992,-2 2-950,4 9 1,1-7 0,5 11-80,0-1 1,1-10 0,3 1 0,6-8 0,4-3 0,4-5 0,1-2 0,3-6 0,3-3 0,2-5-865,2-5 1,0-3 399,-4-6 1,0 0 0,0 0 0</inkml:trace>
  <inkml:trace contextRef="#ctx0" brushRef="#br0" timeOffset="291031">7181 14784 8355,'0'-9'70,"0"1"0,0-2 0,0-1 0,-1 0 0,-2 4 0,-3 7 242,-1 7 1,1 9-325,-3 0 1,-2 6 0,4-3 0,0 2 0,3-2 0,3-1 0,1-3 0,0-1-290,0-1 1,5-2 0,4-2 0,2-2 137,1-1 0,2-2 0,1-4 0,2 0 0,-2-2 0,-1-2 0,-3-4-585,-3-3 720,3-1 0,-6-1 1,4 1-1,-5-2 0,-3-1 1,-1-2-1,-1 2 395,-3 1-344,2 2 1,-9 0 177,3-1 1,1 6 0,2 3-62,3 3-195,5 1 1,9 4-1,2 0 1,1-1 0,3-2-1,2-1 1,2 0-380,1 0 393,2 0 1,1-4 0,0-1 0,0-1 0,-4 1 0,-1 0-123,-2 0 186,-3 3 0,-5-3 0,-11 6 0,-9 3 540,-6 5-499,1-4 0,-5 6 0,4-2 0,-2 2 47,2 1 1,-1 0-1,2 1 1,3-1 0,1 1-1,3-1 1,3 0 170,3 1-347,1-1 1,5-1-1,4-1 1,2-3 0,2 0-1,3-2 1,0 1-591,-1-4 560,-1 0 0,3-4 0,-1-2 1,-1-3-1,-2-1 0,-4 0 1,-2-2-254,-1-1 442,3-1 1,-7-1 0,2 1 0,-3 0 0,-1-1 871,0 1-885,0-1 1,-1 7-1,-2 3 1,-1 6-1,1 5 1,2 4 245,1 5-312,0 2 1,0 7-1,0 3 1,0 3-3,0 0 1,1 7 0,2 0 0,2 2 0,2 5 0,3-1 0,0 4 40,-2-3-106,3-4 1,-10 1-1,3-6 1,-2-1-1,-2-3 1,0-4-1,0-5-64,0-3 92,-6-3 0,-1-7 1,-6-3-1,-2-4 0,-3-2 1,0-4-1,-2-2-241,1-4 208,-2-9 0,2-2 1,3-6-1,3 1-255,5-1 1,-2-6 110,6-2 1,0-2 0,4-3 0</inkml:trace>
  <inkml:trace contextRef="#ctx0" brushRef="#br0" timeOffset="291439">8062 14188 8355,'0'-12'-930,"-2"1"868,-2 3 115,3 2 1,-6 7 0,4 4-1,-3 4 91,0 6 0,-1 5 1,-3 4-1,2 3 1,-3 3-1,-3 7 1,-3 7 528,2 5-562,2 6 1,0 1 0,1 8-1,-1 0 1,2 2 0,3-2-1,4-5 511,2-5-769,2 2 0,6-10 1,4-1-1,3-6 1,7-6-1,2-4 0,4-4-1199,0-5 1087,0-7 1,-1-4-1,-1-4 1,-2-3-123,-2 0 0,1-13 0,4-3 1</inkml:trace>
  <inkml:trace contextRef="#ctx0" brushRef="#br0" timeOffset="291710">8458 14077 8434,'0'-25'0,"0"1"0,0 4 0,0 6 0,2 8 0,2 12 0,3 8 0,1 6 0,-1 4 54,-2 1 1,4 5-1,-5 3 1,-1 3 0,-2 1-1,-1-1 1,0-3-634,0-4 594,0-3 1,0-1 0,0-2-725,0-2 1,-1-4 424,-4-9 1,-1 3 0,-7-4 0</inkml:trace>
  <inkml:trace contextRef="#ctx0" brushRef="#br0" timeOffset="292450">8458 14101 6516,'-1'-6'1139,"-2"0"-1071,-1 1 1,0 5 0,3-2 0,-2 6-1,-3 3 1,-1 3 0,-2 1 0,-2 1 0,-2 1-1,1 0 1,0 3 48,-1 0 1,1 1-100,-1-5 0,1 2 0,1 1 0,3 2 1,2-4-1,2-2 0,0-2-70,1 0 39,2-3 1,6 3 0,4-4-1,2-3-50,1 0 0,2-2 0,1 0 1,3-2-1,1-2 0,2-4 1,-1-3-129,1-1 215,-6 5 1,7-4 0,-4 4 0,0-2 0,0 3-1,-3 0 1,-1 3 12,-2 2-187,1 1 1,-2 1 0,-2 2 0,0 3 0,-1 0 0,-1 4-257,-3 1 1,-3 2-1,-1-1 1</inkml:trace>
  <inkml:trace contextRef="#ctx0" brushRef="#br0" timeOffset="292867">8285 14709 7966,'1'-11'28,"5"3"1,5 2-1,5 2 182,4 0 1,4 0 0,7 3 0,0-2-315,4-1 1,5-2-1,0 3 1,-3-1-1,-3 2 1,-1 0-532,-1 2 0,4-5 0,-4-2 1</inkml:trace>
  <inkml:trace contextRef="#ctx0" brushRef="#br0" timeOffset="293316">8446 14945 8010,'6'-8'0,"2"1"0,3 0 0,1 1 0,1 1 0,-1 1 193,0-2 0,1 5-316,-1-3 0,1 2 0,-1 2 1,-1 2-1,-3 2-90,-4 4 184,-2 3 0,-2 1 1,-2 1-1,-2-1-17,-4 1 0,-3 3 0,-1 2 1,1 0-1,1 0 0,3-3 1,0-3-14,0-3 130,5 2 0,-4-8-22,6 5 0,6-5 0,3 1 0,5-3 0,2-2 0,1-2 0,0-1-51,-1 1 0,6 2 0,-3 1 1,1 0-1,-4 0 0,-2 1 0,-2 3 1,-1 4 79,-2 3-40,-4 2 1,-5 3-1,0 2 1,-1 0 0,-5 2-1,-5-3 1,-4 3 305,0-1-328,-4-4 0,4 4 1,-5-5-1,2 0-226,3-3 0,6-5 0,2-1-275,1-4 0,2-9 0,4-11 1</inkml:trace>
  <inkml:trace contextRef="#ctx0" brushRef="#br0" timeOffset="293612">9079 14114 7522,'-17'-11'0,"0"3"0,2 3 0,3 7 0,4 5 0,3 6 0,4 5 0,1 6 0,0 2 0,0 6 49,0 4 0,6 4 1,3 10-1,5 4 1,3 3-1,-2 1 1,-1-2-1,-2 1 1,0-4-1,1 0 1,-1-6 93,1-3 0,-2-3 1,-3-4-1,-4 0-309,-3 1 0,-3-1 1,-5-1-1,-6-3 1,-2-3-1,-3-1 0,-2-1-698,-4-5 761,5 2-92,1-11 1,0 3-1,-1-4 1</inkml:trace>
  <inkml:trace contextRef="#ctx0" brushRef="#br0" timeOffset="293815">9364 14821 8355,'0'-13'1507,"1"2"-1232,3 3 1,-1 3-1,4 6 1,-2 3-1584,-2 4 1,-1 9-1,-2 2 1</inkml:trace>
  <inkml:trace contextRef="#ctx0" brushRef="#br0" timeOffset="299907">12080 14449 8608,'-7'-6'238,"3"3"21,8-5 3,3 5-259,0-2 1,8 1 0,-1 0-1,2 1 1,4 2 0,-1 1 0,3 0-1,1 0 1,2 0 0,-1 0-1,-2 0 1,-3 0 0,-1 0 0,-4 1-1,-3 2 1,-5 2-533,0 2 0,0-4 545,-2 1 1,-4 3 0,1 1 0,-5 2 0,-3 1 0,-3 0-1,-1 4 1,-1 1 0,-2 4 0,-1-1 0,-2 5 0,4 2 0,2 3 303,2-2-319,1-1 1,0-2-1,1-2-71,1-1 0,2-6 0,4 1 0,0-2 0,2-2 1,2-1-14,4-2 1,3-4 0,3-5 0,1 0-39,2 0 0,-1-1 0,-2-2 0,1-2 0,3-1 0,0-1-483,0 0 1,-2 0 479,-3-1 0,-1-3 0,1 4 0</inkml:trace>
  <inkml:trace contextRef="#ctx0" brushRef="#br0" timeOffset="300114">12043 14684 8355,'0'-15'25,"0"3"1,2 6-1,5-1 1,7 2-1,4 2 1,4 2-1,1 1 1,4 0-1,0 0 1,4 0-745,0 0 0,2 5 0,5 2 0</inkml:trace>
  <inkml:trace contextRef="#ctx0" brushRef="#br0" timeOffset="300413">13122 14622 8355,'8'-8'-133,"0"1"1,2 2 0,1 2-7,1 2 0,1 1 148,-1 0 0,6 0 0,3 0 0,1-2-234,-2-2 0,8 3 0,-3-5 0,0 2 1,-2 0 9,-2 1 1,-1-4-1,5 0 1</inkml:trace>
  <inkml:trace contextRef="#ctx0" brushRef="#br0" timeOffset="300661">13258 14436 8628,'0'-12'171,"0"5"1,0 8-1,0 10 1,0 6 0,0 2-1,0 3 1,0 2-30,0 1 0,4 3-251,0 1 0,1 6 1,-5-2-1,0 3-1772,0 1 1365,0-5 0,-6 4 0,-1-5 1</inkml:trace>
  <inkml:trace contextRef="#ctx0" brushRef="#br0" timeOffset="301928">14374 14610 8355,'-8'-4'-201,"0"0"0,5 1 0,0 6 0,6 1 1,5-1 256,3-2 1,2-5 0,-2-2 0,-2-1-1,0-4 1,0-2 0,2-5 0,2-3 0,1-4-1,1-4-166,1-2 1,2-2 0,-3-6-1,3-1 29,1-1 1,-3-6 0,-1 3 0,-6 0 0,-4 2 0,-4 4 0,-2 2 597,-4 3-367,4 8 0,-10 8 0,3 9 1,-3 4 27,-2 3 0,-3 8 0,-1 6 0,2 9 0,3 7 0,2 3 121,2 2 0,1 6-296,-1 2 0,2 5 0,6-3 0,2 1 1,2-1-1,5-1-262,6-3 0,-1-3 54,3-4 1,2-2-1,0-8 1,2-2-1,-2-5 1,1-3-382,-1-5 1,-3-3 463,5-5 0,-6-1 0,2-5 0,-3-5 1,-2-4-1,0-1-32,1-2 0,-6 3 154,-3-6 0,1 2 0,-1-3 0,-1 2 0,-1 2 0,-2 3-33,0 2 175,0 0 1,-2 5-1,-1 2 1,-1 5 215,2 6 0,0 5-291,2 3 0,4 0 0,0 2 0,1 2 0,0 0 1,3-1-279,3 1 1,-2-1 141,-1-3 1,0-5-1,5-1 1,-1 0 0,0-2-376,1 1 370,-1-2 1,-1-10 0,-2-2 0,-5-3 0,-3-1 0,-1-1 51,0 1 1,0-1 21,0 1 0,-1-2 0,-2-1 0,-3 0 24,-1 4 1,-1-2-1,-4 7 1,-1-3-1,1 2 376,0 2-57,5 1 0,-3 5 0,6 3-283,1 4-20,7 4 0,7-1 1,6-3-1,-1-4-109,2-3 1,-3 3 0,6 1-1,0-3 1,-1 0 0,1-2 0,1 0-282,2 0 395,0-6 0,1 3 0,-1-5 1,-2-1 5,-2-2 1,-6 2-1,0 2 1,-6 0 0,-1 1 202,0-4-384,-4-1 0,-3 0 0,-7 1 0,-1 3 0,-1 2 0,0 1-15,-2-2 0,-2 5 287,1-3 1,-1 2-1,1 4 1,1 2 142,3 4 0,2 7-269,6 2 1,2 1-1,2-2 1,5 4 0,5 0-1,4 2-194,1 4 1,-2-1 114,4 4 0,-5-3 0,3-1 0,-1 0 0,-2 0 0,-4 0-59,-4-1 1,-2 1 74,-6 0 1,-2-2 0,-2-2 0,-4-4 66,-3-4 1,-3-4 0,-1-2 0,-2-2 0,2-2-1,1-2 18,2-1-440,0 0 300,5 0 1,-4-11 0,4-3 0</inkml:trace>
  <inkml:trace contextRef="#ctx0" brushRef="#br0" timeOffset="302300">15590 14275 8355,'-4'-12'5,"1"1"1,4 4 0,5 7 0,2 7 0,-1 4 0,0 2 0,-2 3 0,2 2 0,-1 1 0,-1 2 0,-1-1 0,0 1 125,1 1 0,-1-4-217,-4-2 1,1-2 0,2-1 0,1-1 57,-1 0 0,-2-6 1,-1-6-1,2-7 1,0-4 105,2-1 1,5-5-77,-5 0 1,5 0-1,0 1 1,2-2-1,1 1 1,2-1 13,2 2 1,-2 3 24,3 0 1,1 6-1,-2 3 1,-1 3-1,-1 2 1,-1 3 219,-1 5 1,-1 7-276,-3 5 1,-1 2 0,-4 2-1,1 0 1,-1 1 0,0 2-830,1 1 0,-3 5 0,5-2 0</inkml:trace>
  <inkml:trace contextRef="#ctx0" brushRef="#br0" timeOffset="304767">6896 15478 8775,'16'-4'0,"1"0"52,-2 1 1,4-4-1,3-1 1,6-3 0,5-1-1,4-2 1,4-3-1,6-3 1,7-5 0,7-3-1,5-4 1,4-3-1,6-8 1,8-5 0,-38 21-1,2 0 1,2-1-1,2-1 1,1 0 0,1 1-1,2-1 1,0 0-1,3-2 1,0 1 0,2-1-1,1 0 1,1-1-1,1-1 1,-2 2 0,1-1-1,1-1 1,-1 0 10,0-1 0,-1 0 0,2 2 0,0-1-142,-2 0 0,0 0 0,2 1 1,-1 1-1,-4 0 0,-1 1 1,0 1-1,-1 0 0,-4 2 1,0 1-1,-4 1 0,0 0 1,38-20-1,-10 5 0,-14 5 1,-11 9-1,-13 7 0,-11 8 1,-12 5-793,-6 8 1,-16 9 0,-8 8 0</inkml:trace>
  <inkml:trace contextRef="#ctx0" brushRef="#br0" timeOffset="306353">11646 14238 8355,'-4'-19'0,"0"2"0,-1 3 0,5 6 84,0 0-89,6 11 0,-3-1 1,5 15-1,0 3 1,0 5-1,-1 3 1,0 2-1,-1 2 0,-1 2 1,-2 1-1,0-1 1,0-2-1,1-2 1,-2-2-1,0-2 0,-2-1-653,0 0 0,0-6 0,0-1 1</inkml:trace>
  <inkml:trace contextRef="#ctx0" brushRef="#br0" timeOffset="306649">11460 14821 8355,'1'-13'0,"3"1"183,3 5 0,10 2 0,1 3-154,1-2 1,-3 3-1,5-3 1,1 2-1,3 2-143,4 0 1,-3 0-1,2 0-359,-6 0 0,1 4 0,-4 2-556,1 1 897,-2 1 0,0 4 0,1 1 0</inkml:trace>
  <inkml:trace contextRef="#ctx0" brushRef="#br0" timeOffset="307783">11249 15528 6911,'-1'8'-370,"-2"0"867,-1 2 508,0-5-910,4 6 1,1-9-1,2 1 1,2-5 0,1-3-1,1-2 71,-1-3 1,-1-1-1,1-1 1,1-1-317,0 1 0,2-5 0,2-1 1,-2-1-1,-1-3-154,2-1 0,1-2 1,2 0 178,-1 0 0,-4-4 1,-1 0-1,-1 3 112,-4 4 1,0 0-1,-2 6 1,-2 2-1,-2 4 248,-4 6 1,-3 4-107,-1 4 0,-1 3 0,2 7 0,1 2 0,2 5 1,5 2-1,-1 2 1,3 1-33,1 3 1,0-2 0,1 2-1,3-3-115,5-1 0,2-1 0,1 1 0,1-1 0,-1-4-364,0-3 0,1-5 0,-1-4 285,1-3 0,-1-4 1,0-1-1,1-1-65,-1-4 0,1-1 1,-1-7-1,-1 1 42,-3-1 1,2 1-1,-6 0 1,-1-1 58,-2 1 1,-1 3 0,0 1-38,0-1 1,0 2 685,0-2-410,0 7 1,0 2 0,0 8 0,0 3 0,0 1-27,0 1 0,0-1-189,0 1 0,6-1 23,2 0 1,3-1-179,1-2 0,-3-4 55,-1-5 0,-5-1 1,1-3 36,-3-5 1,-1 2-1,0-1 1,0-1 111,0-2 1,-4 2-1,0 1 1,0 0 39,-2 1 0,5 0 0,-5 4 454,1-1-425,3 0 0,-2 5 0,7 3-61,1 5 1,6-2 0,-2 1-3,3 2 1,2 1 0,0 0 0,3-2 0,0-2-119,-1-1 1,3-2-1,0-4 93,1 0 0,-3 0 1,1-2-1,-1-2 32,-4-4 1,3 1 0,-8-1-6,0-2 0,-2-1 1,-5-1-1,0-1-15,0 1 0,0 4 0,0-1-24,0 0 0,-4 2 0,-1 0 0,-2 1 0,-3 4 89,-1 0 1,3 2-1,1 2 71,2 2 1,-4 3-1,5 5 1,1 2-97,2 2 0,1 4 0,0 5 0,1-1 0,4 3-82,3 1 1,-1 0 0,1 4 22,2-2 0,1-1 0,1-4 0,0 0 59,1-1 1,-5 1-1,-1-1 1,-1-2-33,-4-2 1,0-3-1,-2 2 1,0-1-88,0-3 0,-6-2 0,-2-4 0,-3-2 29,-2-1 0,-3-2 1,-1-4-1,2 0-58,1 0 1,2 0 0,0-2 0,1-2-529,2-4 1,0-4 534,5-5 1,-6-2 0,3-6 0</inkml:trace>
  <inkml:trace contextRef="#ctx0" brushRef="#br0" timeOffset="308058">12117 15180 8355,'0'-12'-55,"0"0"0,-4 2 0,0 6 0,1 9 1,2 9-1,1 7 0,0 2 0,-2 3 0,0 2 1,-3 2 150,3 2 1,0 1-1,2 4 1,0-1-203,0-3 0,0 2 1,0-6-1,0-2-179,0-1 0,2-1 0,0-1-498,3-4 683,4-2 1,4-5-1,6-1 1</inkml:trace>
  <inkml:trace contextRef="#ctx0" brushRef="#br0" timeOffset="308450">12303 15193 8355,'0'-19'-14,"0"2"0,2 5 0,2 3 0,4 7 1,2 4-1,-1 8 0,-2 4 208,-1 2-219,-2 1 0,-4-3 0,0 1 0,0 1 1,0 0-1,0-3-53,0 0 1,0-1 0,1-1 0,3-3-209,5-3 79,2-4 0,1-5 0,0-2 41,1-1 1,-1 0 0,-1-2 0,-1 2-96,-2 1 385,-5-3 0,2 6-30,-5-5 0,-1 5 0,-2 0 119,-1 6 0,-4 4 0,4 5 0,1 1-71,2-1 0,1 0 1,0 2-1,0 1-189,0 2 0,0 0 0,1-4 1,2 2-1,1 2-72,-1-2-389,3-1 1,-4-2 0,3 1 0</inkml:trace>
  <inkml:trace contextRef="#ctx0" brushRef="#br0" timeOffset="308667">12316 15528 6867,'16'0'0,"1"0"0,-1 0 0,1 0 0,1 0 0,0 0 0,1 0-1133,0 0 1133,-4 0 0,3-4 0,-5-1 0,-1 3 0,0 0 0,1 2 0,-1 0 0</inkml:trace>
  <inkml:trace contextRef="#ctx0" brushRef="#br0" timeOffset="309149">12464 15639 8355,'0'7'-727,"2"-1"873,2-6 1,3 0-1,5-2 1,1 0-137,-1-3-81,-5 1 1,-2 6 0,-5 2-28,0 4 1,-4 3-1,-1 0 81,-2-3 1,4 3-1,-1-2 16,3 2 0,1-3 1,0 0 1,1-1 0,3 1 0,3-2-1,1-2 5,1 0 1,-3 2 0,4-3 35,-2 1 0,-5 5 40,1 0 1,-2 2-36,-2 1 1,0 0-1,0 1-122,0-1 1,-2-4 0,-2-1-158,-4-1 1,1 2-1,-1-4 1,-2-1-675,-1-2 838,-1-1 0,-1 6 0,1 1 1</inkml:trace>
  <inkml:trace contextRef="#ctx0" brushRef="#br0" timeOffset="309399">12712 15168 9426,'0'-12'0,"2"1"0,2 2 0,4 7 0,2 4 0,-1 7 0,0 3 0,0 5 0,2 3 0,2 5 0,-1 3 271,1 1 0,-1 5 0,-1-2 0,-1 2 0,-3 2 0,-2 3-773,-2-1 0,-2 5 0,-1-2 0,0-1-326,0-1 1,-5 3-1,-2 3 1</inkml:trace>
  <inkml:trace contextRef="#ctx0" brushRef="#br0" timeOffset="310910">14672 14994 8355,'-12'7'0,"-1"-1"-743,1-1 0,-1-2 98,1 5 979,5-5-192,-4 3 0,10-5 1,-3 3-1,4 4 1,5 2-1,6 0 1,6-3-1,2-1 1,4 1-1,5 2 1,5-2-1,6-2 1,7-1-1,12 0 842,10-1 1,16-7-1026,7-4 1,-41 2 0,2 1 0,2-2 0,1 0 0,1-1 0,2 1 0,2-2 0,0 1 0,1 0 0,-1 1 0,0 0 0,0 0 0,-2 1 0,0 1 0,-2 1 0,-1 0 0,-2 1 0,-1 2 0,45-1 0,-13 4-947,-11 2 1,-3 3-1,-13 5 1</inkml:trace>
  <inkml:trace contextRef="#ctx0" brushRef="#br0" timeOffset="312103">14920 15813 7053,'4'-8'0,"2"-1"0,1 0 46,2-2 0,2-3 1,2-1-1,0-3 1,1 0-1,0-1 0,-3-1 1,0-3-1,0-3 1,0-3-1,-1 1-123,-2 2 0,-4-3 1,3-1-1,-1 0 1,-4-2-1,0 3 17,-2 3 0,0 0 1,-2 9 232,-2 2 0,-1 8 1,-5 8-45,2 10 0,5 7 1,-1 8-1,1 3 1,0 4-4,-1 3 1,0 3 0,4 1-184,0 1 0,4 1 0,2-7-75,1-2 0,1 2 1,4-8-1,1-3 0,0-6 1,3-4-1,2-3-378,1-3 0,-3-3 413,5-5 0,-4-5 0,2-5 0,-1-4 49,-3-2 1,-1-5 0,-2 3 0,-1 0 0,-1-1 48,-2 0 0,-4 0 0,3-2 63,-1 4 0,-2 8 0,-4 0 125,0 0 0,0 5 1,0 4-31,0 7 0,0 4 0,0 1-79,0 0 1,0 5 0,0 1 0,0 0 0,1 1-85,3 0 0,-1-4-196,5 2 1,1-3 0,3-3 87,0-3 1,-3-2-1,-1-6 1,0-2 76,-1-2 1,3 1-74,-6-5 1,0 0 0,-4-5 75,0 1 1,-4 0 0,-2 1-1,-1 1 1,-2 2 114,-2-2 1,0 3 0,1 0 136,2 2 0,1-1 0,-3 3-25,2-1 1,7 0 0,1 4-108,6 0 0,6 0 0,0 0-131,0 0 1,1 0-1,-1 2 1,1 0-1,0 4-53,4 1 1,-3-5 0,1 4 49,-6-1 1,7-3-1,-4 2 8,2-3 1,0-2 0,-3-3 0,-2-4 61,-1-3 0,-5-2-28,1 1 0,-2-1 1,-2 1-1,0 0 8,0-1 0,0 1 0,-2 1 1,-2 2 22,-4 5 0,-3 3 70,-1 1 1,1 5 0,2 4-1,5 2 1,3 1 94,1 1 0,0 3-189,0 1 1,4 5 0,1-3 0,2 2-1,3-1 17,1 2 1,3 2 0,1 1 0,0-1 0,-3 0-77,-2-4 1,-3 4 0,1-5 5,-4 1 0,-2-1 0,-2-4 0,0 1 1,-2 0-34,-2-3 0,-4-2 1,-7-1 37,-2-2 0,1-5 0,3 1 1,1-2-90,0-2 0,-1 0 0,1-2 1,1-3-1,2-6-18,5-4 0,3-7 0,1 2 0</inkml:trace>
  <inkml:trace contextRef="#ctx0" brushRef="#br0" timeOffset="312363">15937 15304 8355,'-11'-19'559,"1"3"-580,2 2 0,5 8 1,-2 6-1,1 7 0,0 4 1,1 3-1,1 3 0,2 3 1,0 4-1,0 2 0,0 3 1,0 3-1,0 2 0,0 2 1,2 2-1,1 1 0,1 0 1,-2-4-894,0-2 779,3-2 0,-2-6 0,5-2 0,2-2 0,1-6-795,1-6 857,1-3 1,-1 0 0,1 0 0</inkml:trace>
  <inkml:trace contextRef="#ctx0" brushRef="#br0" timeOffset="312662">16185 15242 8355,'0'-12'11,"0"-4"0,0-1 1,0 5-1,0 6 0,0 10 1,0 6-1,0 2 624,0 1 0,0-1-679,0 0 1,0 1-1,0-1 1,0 2 0,0 1-9,0 2 1,0-1-1,0-3 1,0-1 0,1-1-1,2-1-89,1-2 0,5-4 2,-5 4 1,5-5 0,-2 3 0,2-2-160,-1 0 1,0 0 0,4-4 0,1 0-58,-1 0 0,1-5 0,-1-2 0</inkml:trace>
  <inkml:trace contextRef="#ctx0" brushRef="#br0" timeOffset="312980">16235 15354 8355,'0'-8'-69,"0"0"290,0 5 1,0-1 0,0 8 0,0 4 42,0 3 0,0 2-369,0-1 0,0 2 1,0 1-83,0 1 1,4 2 0,0-3 0,0 2 0,0-2 0,0-1 0,-1-2-1,0 1-354,1-1 0,-3 1 0,5-1 1</inkml:trace>
  <inkml:trace contextRef="#ctx0" brushRef="#br0" timeOffset="313574">16098 15664 8165,'14'-7'0,"3"3"0,2 3 0,3-1 0,1 0 0,5-3 0,1 3 0,3-1 0,-2 0 0,0-1-608,-2 1 0,-2-4 0,-1 1 1</inkml:trace>
  <inkml:trace contextRef="#ctx0" brushRef="#br0" timeOffset="313575">16272 15788 8355,'0'-12'-430,"1"4"0,3 1 502,5 1 1,2-2 0,1 4 0,0 1 23,1 2 1,-1 1-149,1 0 1,-5 0-1,-1 1 22,-2 3 1,-1-1-1,-5 5 1,-2 2-1,-2 1-15,-2 1 1,4 1 13,-1-1 0,3 0 1,1 1-1,0-1-15,0 1 1,0-5-1,1-1 80,3-2 1,-1 4-1,5-4 121,2 2 0,1-4 0,1 2 10,1 1 1,-5-5 0,-1 5-199,-2-1 0,0-2 0,-5 5 0,-2 2 134,-2 1 1,-3-3-244,-5 0 1,-1-1 0,0 3 0,-3-3 0,0 0 0,1-2-812,1 1 720,1-2 1,-4-4 0,-3 0 0</inkml:trace>
  <inkml:trace contextRef="#ctx0" brushRef="#br0" timeOffset="313824">16619 15255 9421,'-3'-18'0,"3"7"0,6 10 0,4 7 608,2 5 0,4 6-464,1 0 0,9 9 1,-2-1-1,0 1-114,3 0 0,-7 4 0,6 5 0,-5 3 0,-4 6-558,-6 5 1,-4-1 0,-9 7-1285,-2-4 1253,-14 7 0,-8-7 0,-11 11 0</inkml:trace>
  <inkml:trace contextRef="#ctx0" brushRef="#br0" timeOffset="324673">7119 17574 8355,'-11'-19'7,"1"2"1,3 4-1,2 0 1,3 1 0,4-1-1,3 2 1,2 3 0,4 3-1,4 0 1,5 1 0,0 1-1,0 3 1,-2 3 0,-2 3-1,-1 1 1,-1 4 67,-3 4 0,-1-1 0,1 4 0,-3-2 0,-2 1 0,-2-1 0,0 1 0,-1-1 0,-2-1 0,-1-1 0,0-1-37,0-1 0,0-7-55,0-5 1,0-5 0,0-7 0,0-1-40,0 1 0,0-5 0,0 1 0,1-1 0,3 1-16,5-1 0,-2 1 0,1 3 38,2 1 1,1 1 0,1 2-1,0 5 7,1 3 1,-1 1 0,1 1 0,-1 2 0,0 3-23,1 0 1,-1 3-1,-1 3 54,-2 1 1,2-1-1,-5 0 1,3 1-49,-1-1 0,-5 1 0,2-2-41,1-3 145,-5-3 1,5-6 0,-6-3 52,0-4 1,0-8 0,0 0 0,1-1-1,3-1-43,4-2 1,-1 0 0,2 1-78,0 1 0,2 2 1,2 3-1,-1 2 1,0 3-1,1 4-194,-1 2 0,1 2 152,-1 0 1,0 7-1,1 4 1,-1 6-18,1 2 0,-5 1 0,0 2 0,0-2 1,1 2-19,-1 2 0,-4-1 0,3-1-195,-1-1 1,3-2 0,-2 2-80,0-5 1,10-2 0,-4-1 0</inkml:trace>
  <inkml:trace contextRef="#ctx0" brushRef="#br0" timeOffset="325044">8669 17177 9237,'13'-38'0,"-2"6"0,-2 9 0,0 7 0,0 7 0,1 3 0,0 2 0,-4 1 0,-1 5 0,-7 5 0,-6 4-18,-7 1 1,0 5 0,-6 0-1,0 1 1,1 2 0,-1-1 0,-1 2-1,-2-2 1,0-1 184,-1 0 1,1-3 0,4 4-29,3-1 1,3-1-1,3-5-168,3 0 0,4 1 0,8-2 1,6-1-1,4-4-34,2 0 49,6 4 1,-3-8 0,6 5-1,0 0 1,0-1-47,0-1 0,-1-1 1,0-2-1,-2 0 0,-3 3-328,-1-3 0,-1 0 0,-5-2-391,0 0 1,-5 1 534,-3 3 1,-8 3-1,-3 6 1</inkml:trace>
  <inkml:trace contextRef="#ctx0" brushRef="#br0" timeOffset="325298">8372 17624 8355,'12'0'285,"6"0"0,3 0 1,3-2-1,5 0 1,4-3 71,3 3 0,6-4-528,-1 2 1,6 0 0,-5 4-893,-2 0 0,2 0 0,-11 0 1</inkml:trace>
  <inkml:trace contextRef="#ctx0" brushRef="#br0" timeOffset="327389">9711 17152 8286,'0'-12'0,"0"0"0,1-1 0,4 2 0,3 2 123,3 0 1,1 1 80,1-4-153,-1-1 1,6 5-1,1 1 1,2 0-1,0 2 1,-1-1 0,1 3-1,-2 2 1,-1 1-1,-3 1 1,-2 4 0,-5 3-1,-4 3 1,-4 3-1,-4 2-349,-4 5 1,-7 4 147,-2 4 0,-8-2 1,3 5-1,0-2 83,-1-2 0,5-6 1,3-3-1,4-2 1,4-5-1,3-4 1,6-2-1,8-3 1,6-2-209,4-1 294,-5 0 0,8-1 0,-2-2 0,2-1 79,2 1 0,0 1 1,0 2-1,-2 2 0,-2 2 1,-4 4-1,-4 3 198,0 2-276,-1 5 1,-1 0 0,-3 4 0,-3-2 41,-4 2 0,-7 0 0,-2 0 1,-4-2-1,-5-1 13,-3 0 0,-4-4 1,-1 3-118,0 0 1,-1-5 0,-1 0-1,-1-4 1,3-2-416,3-1 0,3-3-110,-2 1 0,-2-2 0,4-2 1</inkml:trace>
  <inkml:trace contextRef="#ctx0" brushRef="#br0" timeOffset="327605">10579 17475 9358,'-12'-18'0,"1"7"0,3 10 0,3 7-906,4 6 0,1 0 0,0 0 0</inkml:trace>
  <inkml:trace contextRef="#ctx0" brushRef="#br0" timeOffset="328515">11026 17190 8032,'0'-13'40,"1"1"21,3-1 1,4 2 0,8 2 0,2 2-1,-1 1 1,3 4 0,-1 0 0,2 2-1,-1 0-294,1 0 1,0 0 0,2 0-1,-1 0 1,-3 0 0,-1 0-1,-2 0-50,-3 0 448,-6 0 1,-3 4-1,-6 2 1,-4 1-1,1 2-7,-1 2 1,-2 3 0,2 3-110,-1 3 0,-1 4 0,-3 1 0,1-2 0,2-1 8,-1-1 0,-2-1 0,-2 5 55,1 0 0,-1 0 0,1 0 1,0-2-1,-1-1 63,1-1 1,3-6-1,1 2-74,-1-4 1,2 0 0,0-1-47,1 1 0,8-7-35,6-1 1,3-5 0,1-3 0,2-1 0,1 1-62,2 2 1,3 1 0,-2-2-49,2-2 1,0 3 0,5-4 0,-1 4-368,-4 1 0,4 0 1,-5 0-1,0 0-47,-2 0 0,2-5 0,0-2 1</inkml:trace>
  <inkml:trace contextRef="#ctx0" brushRef="#br0" timeOffset="328717">11050 17376 8355,'0'-20'-50,"0"2"0,6 10 0,4 1 1,5 2-1,5 2 0,4 0 1,2 1-1,2-3 0,3 3 1,4 0-1,3 2-469,1 0 1,5 0-1,0 0 1</inkml:trace>
  <inkml:trace contextRef="#ctx0" brushRef="#br0" timeOffset="329080">12092 17450 8355,'-8'-11'281,"0"3"0,11-2 1,2 6-1,7 1 0,6 2 1,2 1 104,2 0 0,5-4-590,2 0 0,1-5 0,-1 4 0,3-1 1,0 1-1,-5 1 0,-3 0 0,-5-1-659,-1 3 1,4-5-1,-3 0 1</inkml:trace>
  <inkml:trace contextRef="#ctx0" brushRef="#br0" timeOffset="329424">12216 17165 8355,'0'-13'445,"2"7"1,2 3-1,3 6 371,0 5 1,4 8-742,-3 5 1,-3 2 0,0 4 0,-4 0 0,-1 5 0,0 2-1,0 4 1,0-1 0,-1-1-660,-4-2 1,4 0-1,-3-6-1376,3 1 1319,1 0 1,-6-4 0,-1 0 0</inkml:trace>
  <inkml:trace contextRef="#ctx0" brushRef="#br0" timeOffset="330976">13283 17165 8423,'4'-25'0,"2"2"0,0 1 0,5 2 0,3 2 15,3 3 0,3 1 1,-3 3-1,-2 3 1,-1 4-1,-2 3 0,1 1 1,-1 1-1,-1 3 1,-3 6-1,-2 4 0,-2 3 1,0 1-1,-1 2 1,-2-2-1,-1 1 1,0-1-1,0 1-1426,0 0 1303,-5-3 1,2 6 0,-5-4 107,-2 1 0,-1-4 0,-1 1 0,-1-2 0,2-1 0,4-2 167,7-3 1,10-3 0,7-5 0,-1-1-102,2-3 0,-3 3 0,6-4 0,0 4 0,-1 2 0,1 2 0,1 3 1,0 1 34,-1 2 0,1 1 1,-6 1-1,-2 0-53,-4 3 0,-5 2 0,-5-1 0,-1 3 1,-5 2-1,-5 0-96,-4 0 1,-11 2-62,1-6 1,-4 1-1,2-5 1,-2-1-66,1-3 0,3-2 1,5-6-1,3 0 1,3-1-1,3-4-784,3-3 808,3-8 1,10-4-1,2-4 1</inkml:trace>
  <inkml:trace contextRef="#ctx0" brushRef="#br0" timeOffset="331220">14015 16780 8355,'-2'-23'52,"0"2"0,-3 7 0,3 10 0,0 13 0,2 9 0,0 6 0,2 5 0,0 6 1,3 3-1,-3 4 0,1-2 688,1-2 1,-2 4-873,2-1 1,-3 9 0,-1-4-1,0 0 1,0-2 0,0-4 0,0-2-1,0-2 1,0-3 0,0-5-710,0-6 1,6-4-1,0-6 1</inkml:trace>
  <inkml:trace contextRef="#ctx0" brushRef="#br0" timeOffset="331858">14362 17214 9253,'-6'-12'0,"-2"1"0,-3 3 0,-1 4 0,-1 4 0,1 4 0,1 4 0,1 4 0,3 4 0,2 0 0,2 1 0,2-1 0,1 1 0,0-2 0,1 0 455,3 2-567,-2-9 1,9 8-1,-3-7 1,3 0-1,1 0 1,1-5-1,-1-3-597,1-1 1,-5 0 476,0 0 1,-4-5 0,3-4-1,-1-2 142,-4-1 0,1-5 1,0-1-1,2-1 1,1-3-1,-1 0 139,-2 1 0,-1-1-4,-2 6 1,0-1 0,0 5 103,0-1 0,-6 7 0,-1 3 0,0 6 0,3 5 113,3 3 0,1 1-245,0 1 0,0-1 0,1 0-15,3 1 1,3-5 0,6 0 0,-1 1-1,0-1 1,2-1 0,1-2 185,2-2 0,1-2-115,-2-1 0,-1-1 0,5-3 0,-2-4 0,-3-3 1,-1-2 106,-2 1 1,-1-1-193,-3 1 0,2 0 0,-6-1 0,-1 1-12,-2-1 0,-1-3 0,0-1 0,0 2 0,-1 3 0,-2 2 11,-1 2 0,-6 4-31,2-5 1,-3 7 0,-1-1 34,-1 6 0,1 5 1,-1 7-1,2 3 1,3 1-1,3 3 52,-1 2-30,5 6 1,-5-4 0,8 5 0,2-1 0,3 2 0,1 1 0,0-2 24,2 0 1,4 2-30,-2-4 0,6 0 1,-9-4-1,1-1-11,1 1 1,-5-1-1,-2-2 1,-3-3-1,-4-1 1,-3-3-154,-7-1 1,-3-2-61,-1 1 1,3-5 0,-4-1 0,2-2 0,-1-2-626,2-2 668,7-6 0,-3-2 0,4-5 1</inkml:trace>
  <inkml:trace contextRef="#ctx0" brushRef="#br0" timeOffset="332291">14920 17115 8355,'-1'-12'94,"-3"-1"0,2 8 27,-2 5 0,4 5 1,4 9-1,3 3 0,1 2 1,1 2-1,-1-2-181,-1-1 1,2 3-101,-5-5 0,5 1 0,-5-5 0,0-1 86,2-3 1,-4 2-1,7-6 1,-1-2-74,-1-5 151,4-4 0,-6-10 1,5 1-1,-2-1 0,2 1 1,1-2 17,1-1 1,1 2 54,-1-4 0,5 6 1,-1 0-1,-1 5 21,-1 6 1,-2 3 0,-1 2 0,-1 5 0,-3 6 0,-1 9 0,-4 6-242,0 6 1,2 5 0,0 3-634,-1 4 0,-2 4 0,-1 0 1</inkml:trace>
  <inkml:trace contextRef="#ctx0" brushRef="#br0" timeOffset="344550">7776 18256 6806,'0'-12'-366,"0"-1"431,0 7 0,2 0 1,2 6-1,4 0 1,3 0-1,3 0 1,2 0-1,5 0 1,2 0-1,5 0 1,4 0-1,6 0 1,5 0-1,4 0 118,1 0 0,4 0-186,6 0 1,3 0-1,11 0 1,2 1-1,0 2 1,6 1-1,3-1 1,7-2-1,2-1 1,4 0-1,-46 1 1,1 0-1,2 0 1,0 1-1,3 0 1,0 0-1,1-1 1,0 0-2,2 0 0,-1 0 0,3-1 0,0 0 0,1 0 0,1 0 2,-2 0 0,1 0 0,0 0 1,1 0-1,2 0 0,0 0 0,0 0 1,0 0-1,2-1 0,-1 0 0,0 0 1,0 0-1,0-1 0,0 0 0,1 0 1,-1 1-6,-1 0 0,1 0 1,3 0-1,1-2 1,-3 1-1,1 0 1,-1 1-1,-1-1-11,-1 2 0,0-1 0,0-1 0,0 0 0,-1 0 0,1 0 0,0 0 0,0 1 0,-1 0 0,1-1 0,-1 1 0,0 0 40,1-1 0,0-1 1,0 1-1,-1 0-124,2 2 0,1 0 1,3-2-1,0 0 1,0 0-1,-1 0 102,2 0 1,0 1-1,2 0 1,0 1 0,-1 0-1,0 0 1,2 0-1,1 0 1,-2 0 0,1 0-1,0 0 1,1 0-1,-3 0 1,1 0-113,-2 0 1,-1 0 0,2-2 0,0 0 67,-4 0 0,0 0 0,3-1 0,0 0 0,-7 2 0,-1-1 1,0 0-1,-1 0 4,-4 1 0,0-1 0,1 0 0,-1-1 0,41-1 0,-5 0 0,-8-1 1,-13 1-182,-10 2 1,-15 0 110,-15 2 110,-8-5 0,-14-1 0,-3-5 0,-3-1 0,-4-3 0</inkml:trace>
  <inkml:trace contextRef="#ctx0" brushRef="#br0" timeOffset="345183">7516 18343 8355,'25'-5'-302,"1"-2"1,1 0 0,4 3 0,2 2 0,5 2 311,6 0 1,10 0-1,5 0 1,5 0 0,5 0-1,5 0 1,12-1 0,7-3-1,-42 0 1,0-1 0,1 0-1,0-1 137,0 0 0,2 0 0,2 0 0,1 0-112,-2-1 1,1 1-1,2 0 1,0 0 0,3 0-1,1 1 1,-2 0-1,1 2 1,0 0 0,1 1-1,-2 1 1,1 0 42,0-1 0,1 0 1,-1 1-1,0 0-130,1-1 1,0 0 0,0 1 0,0 1-1,0 0 1,0 1 0,1 0 0,0 1 63,1 0 0,0 0 0,-1 0 1,1 0-1,2-2 0,1 0 1,1 0-1,-1 0 0,2 0 1,0 0-1,0 0 0,1 0 1,3 0-1,0 0 64,5 0 0,-1 0-79,-5 0 0,2 0 0,10-2 0,0-1 1,-7-1-1,0 1 0,2-1 0,-1-1 9,2 1 1,-1 0 0,-7 3 0,1-1 0,4 0 0,0-1 0,-3 1 0,-1 0 0,-1 0 0,-2 0 0,-3 0 0,0 1-64,-2 0 1,-1 0-1,-2 1 1,-1 0 29,-5 0 0,0 0 0,2 0 0,-1 0 0,43 0 0,-5 0-14,-4 0 1,-4-4-1,-2 0 1,-2 1-1,-3 1 1,-2-1-15,1-1 1,2-2 30,-7 2 0,12 3 0,-8-3 0,1 2-16,-2 2 1,-2-4 0,-2 0 0,-5 1-1,-4 2 1,-6 1-247,-3 0 0,-8 0 145,-10 0 1,-5 0 0,-8 0 0,0 0-402,-3 0 542,-4 0 0,-3-4 0,0 0 0,1 1 0,0 1 0,2 2 0</inkml:trace>
  <inkml:trace contextRef="#ctx0" brushRef="#br0" timeOffset="356657">9971 18107 8091,'0'-12'-200,"0"0"462,0-1 0,2 1-142,2-1 0,-3 5 0,5 1 0,-2 3 0,0 7 0,-1 7 0,-2 6 0,1 5 0,0 4 0,3 3-180,-3 4-144,5 1 0,-1 0 0,3-1 0,0-2 0,-1-1-1364,-1 2 1259,4-5 1,-4 4 0,5-5 0</inkml:trace>
  <inkml:trace contextRef="#ctx0" brushRef="#br0" timeOffset="356982">9971 18492 8355,'0'-25'-966,"0"6"1277,0 6 0,0 9 1,2 7-1,2 3-51,4 0 1,3 3 0,2 3 0,0 0 0,3 1-224,0-1 0,5 1 1,-3-2-111,1-3 0,0-2 0,3-6 1,-2 0-254,-2 0 0,2 0 0,-2 0 0,0-2-588,0-2 1,-1 1 689,-5-5 1,0 0-1,1-5 1</inkml:trace>
  <inkml:trace contextRef="#ctx0" brushRef="#br0" timeOffset="370365">17735 11844 8355,'-5'-23'-151,"-3"4"0,-3 6 1,0 9-1,2 8-15,5 9 0,-1 6 254,0 10 1,0 0 0,2 7 0,-1 3 0,1 3 0,2 3 0,1 2 0,0 4 0,0 3 0,0 4 0,0 5 0,0 6 0,0 5 139,0 4 1,4 7-1,2 3 1,-1 10-193,-2-45 1,0 0 0,1 5 0,0 0-1,-1 2 1,-1 1 0,1 3 0,0 0-24,0 4 1,-1 1 0,1-1-1,-1 2 1,-2 3 0,0 1 0,-1 0-1,0 1 1,0 1 0,-1-1-1,0 1 1,-1 0 0,-1 2 0,0 1-1,-2 2 1,-1-1 0,0 3 0,-1 0-1,0-1 1,1 1 356,0 0 0,0-1 0,0 0 0,0-1-382,-1 0 0,0-1 0,1-1 0,0 1 1,-1 2-1,0 1 0,0-3 0,2-1-3,-1-5 0,1 0 0,2 4 1,1 0-1,1-5 0,0 0 0,1 1 1,1 0-1,0 0 0,0-1 0,0-4 1,0 0-1,0-2 0,0 0-230,0-6 0,0 0 105,2 1 1,1-1 0,-1-5 0,-1 0 0,3 0 0,0-1 0,1-3 0,-1-2-1264,3 42 1,2-5 1402,-5-8 0,1 1 0,-5 5 0,0-1 0,0 0 0,0-1 0</inkml:trace>
  <inkml:trace contextRef="#ctx0" brushRef="#br0" timeOffset="372195">17785 11671 7469,'8'-6'157,"0"-2"1,1-2 0,3 2 243,1 4-262,-1 2 0,6-2 0,3 0 0,2 0 0,3 0 0,2-2 0,3 1 0,4-2 0,5 1 0,3 0 0,3 0 0,4-1 0,4 2 0,4-1 0,2 3 0,2 2-46,0 1 0,2-4 0,2 0 1,3 1-1,1 2 0,2 1 1,1-2-97,0-2 1,9 3-1,-3-3 1,5 1-1,7 0 1,4-2 0,-45 2-1,1 0 1,-1 0-1,0-1 1,2 1-1,0-1 1,1 0 0,1-1-1,3-1 1,0 1 10,3-1 1,0-1 0,2 0-1,0 0 1,2 0 0,-1-1 0,3 0-1,0 0 1,2 0 0,0 1 6,0 0 0,1 0 0,6-1 1,1 1-1,-5-1 0,-1 2 1,3 0-1,-1 1-86,2-1 1,0 1-1,-3 0 1,1 0 0,1 0-1,0 0 1,0 1 0,-1 0 59,-3-1 0,1 1 0,4 0 1,-1 1-1,-6-1 0,0 1 1,2-1-1,0 1 0,-1 0 1,2-1 0,3 0 0,0 0 0,-4-2 0,1 1 0,0 0 0,0 0-25,3 1 0,-1 0 1,0 0-1,-1 0 0,3-2 1,1 0-1,2 1 0,1 1-95,1 0 0,0 0 0,0 0 1,1-1-1,0-1 0,1 0 0,0 0 1,-1 1-197,-3 1 1,0 0 0,5-3-1,-1 0 1,-9 2 0,-1 0 325,1 0 0,0 1 0,-3-2 0,1 1 0,2-2 0,0 0 0,1 0 0,1 1 0</inkml:trace>
  <inkml:trace contextRef="#ctx0" brushRef="#br0" timeOffset="377758">18976 12576 8349,'-2'-11'236,"-2"3"0,3 4-34,-3 8 1,2 4-189,2 8 0,0 2 0,0 6 0,2-1 0,0 3 0,2 1 0,-1-1 0,-1-3 1,-2-1-1,0-1 0,0 1 0,0 0 0,0-1 0,0-5 0,0-2-940,0-2 0,5 1 0,2-1 1</inkml:trace>
  <inkml:trace contextRef="#ctx0" brushRef="#br0" timeOffset="378221">19348 12750 8355,'1'-7'-230,"3"3"1,4 2-1,3 2 1,2 0 0,1 0 139,2 0 1,-1 0 0,6 0-1,0 0-11,-2 0-153,4-5 0,-3 3 0,4-3 1</inkml:trace>
  <inkml:trace contextRef="#ctx0" brushRef="#br0" timeOffset="379373">19831 12663 8139,'2'-8'-105,"2"1"1,4 1-1,3 3 1,2 2 251,-1 1 1,-5 1 0,-3 4-142,-3 3 0,3-1 0,1 1 0,-3 2 0,0 1 0,-2 1 0,0 0-108,0 1 87,0-1 1,0-6-1,1-5 1,2-5-38,1-3 1,0 3-1,-4-4 1,2-2 22,2-1 0,-2 3 0,7-1 1,0 0-13,2-2 33,2 4 1,-2 0 0,-2 4 6,0-1 1,-5 0-1,3 5 1,0 2 46,0 1 0,-1 6-10,3-2 0,0-1 1,-3 1-1,-1 2 12,1 1 0,-1 3 1,-2 1-1,1 3 1,-1 1-1,-3 3 92,-4 2 0,1 0-102,-5 1 1,0 4 0,-3 1 0,1 1 0,3 0 0,2-2 25,2-2 1,1-1-183,2-10 0,2 5 1,2-6-1,4-2-386,3-4 0,3-5 100,3 5 0,2-7 0,6 4 0</inkml:trace>
  <inkml:trace contextRef="#ctx0" brushRef="#br0" timeOffset="380584">21034 12105 8355,'-5'-17'-310,"-2"1"0,0 0 352,3 3 0,3 4 36,1 1 1,0 11 0,1 2 0,2 9 0,1 8 0,-1 6 0,-1 5 0,1 5 0,1 8 0,-1 10 0,-2 9-1,-2 8 1,-3 2 0,-3 2 0,-1 0 0,1 0 0,1-1 232,4-3 1,0-8-344,2-3 0,2-7 0,2-11 0,4-7-72,3-6 1,6-11 0,0-5 0,1-5-1,2-6 1,-2-5 0,-1-6 0,-1-7-1,-4-4 1,-4-4 0,-4-3-860,-2-4 889,-2 3 1,-2-8-1,-3 3-25,-7 0 1,-2 3 0,-7-1 0,-1 3 0,-1 3 0,-2 2 0,0 3 120,0 0 1,2 8 42,2-2 0,-1 2 0,5-1 1,4 2 18,3 0 1,5 5 0,5-4-57,0-2 0,6 1 0,5-2 0,6 1-99,2 0 1,7-7 0,6 4 0,1-1-73,0 1 0,-4 0 0,4-1 0,0-1-23,-1-1 1,-3-1 0,-7 5 0,-3-1 147,-1 1 0,-1 0 0,-5-1 0</inkml:trace>
  <inkml:trace contextRef="#ctx0" brushRef="#br0" timeOffset="381009">21493 12477 8235,'0'-13'0,"-1"1"0,-2 0 0,-1-1 0,0 2 0,0 1 0,-2 4-39,-1 0 1,3 2 0,-3 5 0,0 3 78,1 5 1,-1 2 0,-3 1 0,3 1 35,2-1 0,-4 0 0,4 2 1,-1 1-129,1 2 0,1-1 1,4-3-1,0-1-77,0 1 0,0-5 1,0 0-110,0 2 1,1-1 138,3 0 0,-1-4 1,5-6-1,2-2 66,1-1 1,-3-6-1,0 2 1,1-3 18,-2-1 0,4-1 0,-3 1 63,3-1 0,-3 5 223,0 0-240,1 5 1,-1 3 0,-1 8-117,-2 3 0,5 2 0,-2-1-292,3 1 1,2-1 213,-1 0 1,0 1-1,1-1 1</inkml:trace>
  <inkml:trace contextRef="#ctx0" brushRef="#br0" timeOffset="381268">21791 12427 8544,'-1'-12'0,"-2"-1"0,-3 2 0,-1 3 0,-1 5 0,0 6 0,1 7 0,0 3 0,2 5 145,-1 2 0,1-4 0,2 5 0,-1 0 0,1-1-160,2 1 1,1-5-1,0 4 1,1-4-354,3-5 0,3 0 0,7-7 1,1-1-135,1-1 1,6-2-1,-2 0 1</inkml:trace>
  <inkml:trace contextRef="#ctx0" brushRef="#br0" timeOffset="382236">22101 12018 8355,'0'-24'30,"-1"4"0,-2 3 0,0 6 0,4 8 0,6 12 0,3 9 0,0 6 1,-3 5-1,-1 6 0,0 3 0,-1 5 0,-2 0 0,-1 1 0,-2-1 0,0 1-157,0 0 0,0-4 1,0 1-67,0-2 0,0-9 0,0-4 0,1-5 1,2-3-240,1-3 0,6-7 0,-4-2 0</inkml:trace>
  <inkml:trace contextRef="#ctx0" brushRef="#br0" timeOffset="382496">21940 12365 8355,'1'-12'0,"3"1"-80,5 2 0,3 0 1,4 3-1,5 1 1,5-2-1,6 1 240,5 1 1,5-3-140,-1 3 1,-3 1-649,4 4 0,-4-5 0,0-2 1</inkml:trace>
  <inkml:trace contextRef="#ctx0" brushRef="#br0" timeOffset="383427">19955 12799 8355,'0'-12'-107,"0"-1"1,0 5 0,0 0 0,-1-2 284,-3-1 0,2-1 0,-3-1 145,-1 1 1,4 4-86,-7-1 1,7 8-220,-2 1 0,2 1 1,4 9-1,0 3 0,2 2 1,-1 0-163,-1-1 0,-1 4 101,3 2 1,-3-1 0,5 2-1,-2 0-67,0-2 0,5-1 0,-4-6 0,1 1 1,0-2-305,1-3 371,-4-2 1,7-8 52,-6-2 1,0-3-1,-4-5 1,0-1 0,0 0-1,0-3 7,0 0 0,-4-5-15,0 5 1,-6-2 0,2 3 0,-3-2 0,-2 2 0,1 1 13,0 2 80,-1-1 1,4 7 0,-3 1-1,-1 4 1,0 2 0,2 4 29,3 3 0,5 3-82,-1 1 0,3 5 0,1 1 0,0 1-42,0 3 0,4 0 0,1 0 0,2-1 1,4 1-1,3 0-48,3-1 0,3-4 27,-3-4 0,4-5 0,-4-1 1,1-1 35,0-4 1,-1 0 0,-6-4 0,-2-2 0,-2-4 11,-1-3 0,-2-2-36,-4 1 1,-4 0 0,-2-2 0,-1-1-18,-2-2 0,-2 1 1,-2 3-1,1 1 1,0-1-1,-1 2 163,1 3 0,-1-2-91,1 6 0,4 0 1,-1 6-1,1 2 7,1 4 0,-2 9 0,3 3 0,1 5 0,-1 3 1,3 2 122,2 2 1,6-1-306,4 2 1,2 2 0,3-6 0,2-3-324,5-4 1,-2-4 0,0-6 0,-1 1-147,-3-1 1,5-5 0,-1-2 0</inkml:trace>
  <inkml:trace contextRef="#ctx0" brushRef="#br0" timeOffset="384060">20067 12167 8355,'0'-13'-276,"0"6"0,-1-4 0,-4 4 394,-3 1 0,-3 0 1,-1 7-1,-1 4 0,2 3 1,2 3-1,2 1 0,0 1-110,0-1 0,4 1-78,-1-1 1,3 0-1,1 1 1,0-1-109,0 1 1,0-1 0,0 0-395,0 1 499,5-6 136,-3-2 0,3-6 1,-6-2 81,-3-1 0,1 1-129,-5 7 1,-1-1-1,-3 5 1,1 2 29,3 1 0,-2 1 0,6 1 0,1-1 0,2 1 1,1-1-37,0 0 1,5 1-10,4-1 1,3-4 0,3-1 0,3-1-141,1-3 1,2 2-1,4-1 1,-2-1 0,-1-2-1,-1-1-191,1 0 0,-4-5 0,0-2 0</inkml:trace>
  <inkml:trace contextRef="#ctx0" brushRef="#br0" timeOffset="384888">22448 12402 7560,'0'-8'-260,"0"0"0,0-2 516,0-1 0,0 3 0,0 2 1,-1 5-65,-3 6 1,2 5 0,-2 3 0,3 0 0,1 2-237,0 2 0,0 4 0,0-5 0,0-1 0,0-1 1,0-1-1,1-1-70,3 0 1,-1-5 0,5-3-17,2-2 1,-3-2 0,0-2-1,0-2 1,-2-4 0,1-3-80,-4-1 0,0-1 113,-2 1 1,0-1-1,0 1 1,0 0-19,0-1 0,-6 5 1,-2 1-1,-3 0 1,-1 2-124,-1-1 1,2 3 205,3 7 31,-3-2 0,4 9 0,-5-4 0</inkml:trace>
  <inkml:trace contextRef="#ctx0" brushRef="#br0" timeOffset="385292">22659 12365 8355,'6'-7'-726,"-5"-4"258,3 3 1089,-3 2 1,1 6-477,2 9 0,-1 2 1,5 1-1,0 2-176,-1 2 1,3 2-1,-5 3 1,1-3 0,1-2-1,-2 1 1,1-2 0,-2-2-167,1-5 130,-3 3 1,3-15 27,-5 0 1,0-6 0,0-2 0,0-2-28,0-3 0,-1 2 1,-2-4-1,-1 1 1,1 1-1,2 1-244,1-1 1,1 1 201,3 3 1,5 1 0,6 1 0,3 3-164,1 4 0,2-3 0,4 0 1</inkml:trace>
  <inkml:trace contextRef="#ctx0" brushRef="#br0" timeOffset="386074">23292 12328 8027,'0'-12'0,"0"-1"57,0 1 0,0 10 0,1 6 0,2 6 0,1 4 1,-1 2-1,-2 4 0,-1 0 0,0 1 0,0 0-20,0-2 0,4 3-292,0-5 1,5-1 0,-4-5-1,1-1-225,-1-2 0,5 0 0,-3 5 0</inkml:trace>
  <inkml:trace contextRef="#ctx0" brushRef="#br0" timeOffset="386075">23378 12005 8355,'-19'-6'-125,"7"6"0,9 8 1,4 3-249,3 1 0,6 2 1,-2 1 89,3 2 1,2 5 0,-1-3 0</inkml:trace>
  <inkml:trace contextRef="#ctx0" brushRef="#br0" timeOffset="386076">23490 12266 8355,'0'-8'-842,"0"-1"942,0 7 0,4-3 0,2 10 0,-1 3-25,1 3 1,3 1 0,-2 2-1,2 1 1,-3 3 0,1 0-154,0 0 0,-4 0 48,1-2 0,-1-2-19,1 3 1,-3-3 0,5-3-1,-2-5-475,0-6 463,0 0 1,0-11-1,1 3 1,-3-3-8,0-1 0,2-2 0,1-1 1,1-2-1,1 2 0,0 3 27,2 3 1,-2 0 46,1 5 1,1-5 0,3 5 34,0 2 1,-3 2 0,-2 4 0,0 3 0,-1 1 0,3 0-2,-2 2 0,2 1-284,-5 1 0,5 1 0,-4-1 97,2 0 0,1 1 0,5-1 0</inkml:trace>
  <inkml:trace contextRef="#ctx0" brushRef="#br0" timeOffset="386441">23974 12229 8355,'0'-17'80,"0"1"0,1 0 0,2 3 1,2 2-1,0 2 0,-4 7 0,-7 4 1,-3 7-1,-5 2 0,-1 2 1,-2 3-688,2 0 0,1 1 520,2-5 0,0 1 0,0-1-3,4 0 1,3 1 0,5-1 0,1-1 52,3-3 0,7-2 28,6-6 0,3 4 0,-3 0 0,0-1 41,0-2 1,-3-1 0,1 2-1,-4 0 1,-4 4 115,-1 1 1,-2 1-17,-4 5 1,-4-1 0,-3 0 0,-3 1-79,-4-1 0,-1 1 1,2-1-1,-3 0 1,0 1-1,1-1-326,1 1 0,3-5-83,3 0 1,2-4-53,6 5 1,0-7-1,0 4 1</inkml:trace>
  <inkml:trace contextRef="#ctx0" brushRef="#br0" timeOffset="387742">24209 11881 8355,'-12'-12'7,"1"2"0,3 6 0,4 10 1,2 6-1,2 6 0,0 3 0,0 4 1,2 4-1,0 1 0,2 2 0,1-1 1,-1 4-1,1 0 0,1 1 0,-1-1-38,-2-2 1,-2-1-242,-1 1 1,0-3-1,0-7-236,0-2 1,-1 1 297,-3-5 1,-3 5-1,-5-3 1</inkml:trace>
  <inkml:trace contextRef="#ctx0" brushRef="#br0" timeOffset="387743">24085 12303 8355,'2'-19'0,"2"4"37,4 5 1,9-1 0,3 4 0,4-1 0,1 1 0,1 0-501,3 0 1,-3 4-19,3-1 0,-3 3 0,-1 1 1</inkml:trace>
  <inkml:trace contextRef="#ctx0" brushRef="#br0" timeOffset="387744">24358 12353 8355,'-5'-6'174,"5"-1"1,7 0-1,4 2-208,1-1 1,6 1-40,3-3 1,1-3-1,0 4 1,-2-2-104,2 1 1,-4 1 0,-1-2 0,-3 0-1,-3 0 1,-3-2 50,-4-2 0,-4 6 1,-4 3-1,-4 3 0,-3 1 264,-2 0 0,1 0-77,-1 0 0,-2 5 1,1 4-1,3 2-17,0 1 1,2 1 0,1 0 0,3 2 0,4 2-1,2-2 19,4-1 1,1-2-197,7 1 1,5-5 0,1-1 3,0-2 0,6 0 1,-1-5-1,3 0 1,2-2-1,0-2 19,0-4 0,0-3 0,-6-2 75,-2 1 0,1 0 1,-7-1-1,-2 1 0,-5-1 171,-3 1 0,-1 0 33,-4-1 1,-5 6 0,-3 3 0,-3 3-9,-2 1 1,-3 0-1,-2 0 1,0 1 0,-1 3-95,-1 4 0,5 4 0,-1 0-150,2 0 0,6 2 0,1 1 0,1 2 0,3-2-190,2-1 1,7-3 102,2-3 0,3-2 1,3-6-1,1 0 78,1 0 1,2 0 0,-3-2-1,2-2 1,-2-3 104,-1 0 0,-7-4-12,-3 3 1,-1 1 0,-1-1 201,3-2 0,-1 3 187,-4-1-352,0 5 1,0-1 0,1 8-42,3 5 1,-2-3-1,3 3 1,1 0 0,2 1-46,3-2 0,5 2-56,1-6 1,4 0 0,-3-4 0,1 0 52,3 0 1,-3 0 0,0-1 0,1-2-1,-2-3 1,0 0 154,-3-4 0,-3-1-100,-4-1 1,2-1 0,-6 1 0,-1-1 181,-2 1 1,-2 0 0,-3 0 0,-4 3 346,-3 1 1,1 5-502,-3-1 0,1 4 1,-6 4-1,6 4 1,1 3-1,0 3-203,-2 2 1,5-2 43,0 3 0,5-3 0,-1-2 0,3 0 1,1 1-194,0-1 291,5 1 1,2-7 0,5-1 0,-1-5 43,-2-5 0,2 3 0,-3-8 0,3-2 0,1-5 0,1-2 187,-1-3 0,1-2-192,-1 0 0,0-1 0,1-1 0,-1-2 5,1-1 1,-5-4 0,0 3 0,0-1 0,-1 1 0,-3 2 465,-2 2-363,-2 7 1,-2 8 0,0 11-133,-3 7 0,-3 14 0,4 5 1,1 4-1,2 6 0,1 2-234,0 4 0,0-1-304,0-4 1,-6 6 0,0 1 0</inkml:trace>
  <inkml:trace contextRef="#ctx0" brushRef="#br0" timeOffset="388635">18876 13977 8355,'-5'-15'-108,"-3"3"0,-3-2 1,-2 10-1,1 3 1,-2 5-1,-1 5 1,0 5 346,4 1 0,-2-2 0,6 6 0,0 0-187,3 1 0,3-5 1,1 1-1,0-2 0,1-2 1,3 1-1,5-2-59,2-3 1,1-2-70,1-6 1,-1 0 0,0 0-160,1 0 0,-5-2 0,-1-2 1,-2-5-1,-2-5 6,-1-3 1,-2 1 177,0 3 1,-2-1-1,-2-1 1,-3-1 78,0 1 0,-4-3 1,3 0-1,-2 0 0,2 0 1,4 1 9,3 0 0,1 3 42,0-3 1,0 2 0,1 0-79,3-2 0,3-1 0,7 3 0,1-1 0,1-1 0,0 1-65,-3-1 1,4-1 0,-1 3 76,0-1 1,-3-1-1,0 5 1,-1 1 0,1 2 225,-1 5 1,-4 3-130,1 1 1,-5 7 0,3 6 0,-2 11 11,-2 8 1,-2 8 0,-1 5 0,0 6 0,0 8 0,0 5 44,0 3 1,0 5-195,0 2 1,0-2 0,0-11 0,0-2-157,0-1 1,4-11 0,0-2 0,-1-6 0,0-6-160,1-4 0,-3-9 271,4-3 1,-10-9-1,-3-4 1,-3-2-1,-3-4-38,-2-2 1,1-3 0,-5-7 70,3-2 1,-4-3 0,3-6 0,1-1 0,2-2 202,4-1 1,7-1 0,0 2-85,3-1 1,12 0-1,5 6 1,8 1-1,6 3 1,6 1-231,4 2 1,5 4-271,-4 4 0,6-3 0,-3 4 0</inkml:trace>
  <inkml:trace contextRef="#ctx0" brushRef="#br0" timeOffset="389040">19621 13605 7839,'-5'-23'0,"1"2"0,3 6 0,2 7 0,3 8 0,-1 8 0,-1 7 0,-2 7 379,0 6 1,0 4 0,0 5-334,0 0 1,0 0 0,0 0 0,0-1 0,0-1 0,0-4 0,1 0 0,2-4-159,1-1 0,4-1 0,-4-1-347,-1-4 0,2-2 0,1-7 75,1-2 1,0-9 309,1-9 0,2-2 0,-5-3 0,2-1 44,3-1 0,-3-5 0,1 5 0,0-1 0,0 2-145,1 2 288,-1-2 0,4 14 0,1-2 0,-2 6 0,-2 5-72,0 3 0,-2 6 1,2 1-118,-1 1 1,-1 0 0,3 3-171,-2-1 1,1 0 0,3 3 0</inkml:trace>
  <inkml:trace contextRef="#ctx0" brushRef="#br0" timeOffset="389413">20265 13903 8355,'-19'-19'0,"-3"2"-12,6 9 1,-1 2 0,5 6 0,-1 0 0,1 0-1,-1 0 1,2 2 0,3 2 0,3 4 0,0 3-1,1 3 1,2 1 0,0 3 0,2 0 0,0 0-1,0-2 648,0 2-816,0-4 1,0 4-1,0-6 1,2-1 0,2-2-1,4-5-54,3-3 1,0-6 197,-3-4 0,2-2 0,-6-1 0,0 0 69,2-1 1,-5 1-1,3-1 1,-1 2-1,0 2 1,1 1 421,-1-2-367,-2 4 0,0 1-63,4 5 0,-4 5 1,3 4-1,-3 2 1,1 1-1,1 0-200,1 1 1,5 3-148,0 1 1,0-1 0,1-5 56,-2-2 0,6 2 0,5-4 0</inkml:trace>
  <inkml:trace contextRef="#ctx0" brushRef="#br0" timeOffset="389658">20476 13605 8355,'-8'-12'36,"0"1"0,-1 5 0,3 9 0,1 10 0,4 5 1,2 5-1,2 3 0,3 4 0,1 1 0,2 0 1,1 0-1,0 0 237,-2 1-435,-5-4 1,6 8 0,-3-5-1,-1 1 1,1-3 0,-3-3 0,-2-1-1,-1-2-348,0-2 1,0 2 0,0-3 0</inkml:trace>
  <inkml:trace contextRef="#ctx0" brushRef="#br0" timeOffset="390160">20687 13915 8355,'-12'-12'65,"5"0"1,4 1 0,6 2 0,5 7 0,3 4 0,2 7 0,-1 2 0,0 1 0,1 2 0,-1 1 0,1 3 0,-2 0 0,-2 1 0,-2-1-376,-1 0 302,3-2 0,-7-3 0,3-2 1,-1-1-230,0-2 1,2-5-1,-2 1-51,4-3 1,-2-6 193,-2-4 1,-3-2 0,1-1 0,0-1 3,3 1 0,-1 0 0,-4-1 0,0-1 0,0-1 1,0-1 51,0 1 1,1 2 81,3 5 1,-2-3 0,3 4-28,1 0 0,-4-3 0,7 6 0,0 2 53,2 0 1,2 2 0,-1 0-54,1 0 1,-1 0 0,2 0 0,1 0 0,1 0 0,1 0 213,1 0-219,-4-5 1,4 2-1,-6-4 1,0 2 244,1 2-87,-1 1 1,-5 4-97,-3 2 1,-2 3 0,-2 5 0,0 1-54,0-1 0,0 2 0,0 1 1,1 2-1,2-2 0,1-2-281,-1 0 1,-1-1-37,3 1 0,-3-2-116,7-3 1,-7 3-1,4-4 1</inkml:trace>
  <inkml:trace contextRef="#ctx0" brushRef="#br0" timeOffset="391309">21196 13643 8355,'-13'-11'-464,"1"2"1,-1 0-1,2 6 237,3 4 0,3 5 0,5 6-175,0 1 365,5 4 0,2-3 0,5 4 1</inkml:trace>
  <inkml:trace contextRef="#ctx0" brushRef="#br0" timeOffset="391310">21258 13853 8355,'-13'-5'284,"8"4"1,5-4-1,7 4-40,4 1 0,4 6-361,-3 2 1,3 4-1,-6 3 48,2 2 0,-3 1 0,-1-3 0,-2 2 0,-1-2-206,2-2 0,-5-4 146,3-1 0,-1-5 0,0-1-53,1-4 0,2-1 0,-4-5 83,3-2 0,0-1 0,-2-1 0,2-1 0,1 1-60,-1-1 0,1 1 262,-2 0 0,-3 3 110,3 1 1,-1 7 0,0 1-99,1 7 0,2 2 1,-2 2-1,4 0 0,3 3 76,1 0 0,2 0-298,3-2 0,-2-4 1,4-1-1,1-1 0,-1-4 1,3 0-16,1-2 1,-2 0 0,0-2 119,1-2 1,-4-3-1,-2-5 1,-2 0 0,-3-2-1,-1-1-74,-2-2 0,-5 1 74,1 3 1,-3 1 0,-2-1 0,-3 2 108,-5 3 0,-2-2 1,-1 6-1,0 2 0,-1 0 86,1 2 1,-1 6-145,1 2 0,4 4 0,1 4-154,1 0 1,2 5 0,4-3 0,0 0 0,0 0 0,1-3-181,4-2 0,1-2 111,7-2 1,-1 0 0,1-4 0,-1-3 98,1 0 1,-2-4-1,-3-2 1,-4-4 340,-3-3 0,-1 3 1,0-1-118,0 0 1,0 2 0,0-1 0,2-1 309,2 2-236,-3-4-107,5 10 0,-5-5 1,2 8-1,1 2 0,-1 4 139,-2 3 1,0-2-169,4-1 1,-4 4-1,5 6 1,-2 0 28,0 0 1,4 4-1,-4 0 1,0 4-1,0 3 1,1-1 105,-3-2 1,0 3-197,-2 0 0,0 0 1,0-4-1,-2-2-95,-2-2 0,1 1 0,-5-6 0,-1-1 0,-2-1-157,-2-1 1,1-2-1,-1-2-162,1-1 0,0-5 0,-1 0-41,1-6 1,5 0 0,3-6 0,2-4 0,4-3 194,2-3 1,8-2-1,8-4 1</inkml:trace>
  <inkml:trace contextRef="#ctx0" brushRef="#br0" timeOffset="391311">22163 14176 8355,'12'0'876,"-3"1"-720,-1 3 0,-1 3 1,1 7-1,-4 3 1,-4 3-1,-4 5 633,-4 4 1,-9 3-2294,-3 5 1,-15 6-1,-3 1 1</inkml:trace>
  <inkml:trace contextRef="#ctx0" brushRef="#br0" timeOffset="392852">9364 16173 8355,'0'-13'0,"0"1"-18,0-1 0,0 1 0,0 0 0,0-1 1,0 1-1,-2 1 0,-2 3 0,-4 5 1,-3 7-1,-1 8 0,-1 8 966,1 3-1001,-1 13 0,5 1 0,1 11 0,0-1 0,2 3 0,-1-2 0,4 0 0,0-5 0,4-3 0,2-4 0,5-3 0,5-4-733,3-3 1,5-3 493,-2-2 1,9-3-1,3-6 1</inkml:trace>
  <inkml:trace contextRef="#ctx0" brushRef="#br0" timeOffset="393216">9587 16359 8600,'0'-13'0,"0"1"0,0-1 0,1 2 0,2 2 0,3 2 0,1 1 0,2 4 0,2 0 0,2 2 0,-1 0 0,0 2 0,1 2 0,-2 4-18,-3 3 0,2 3-51,-6 2 0,0 4 0,-4 4 0,-1 1 0,-3 0 0,-6 0-152,-5 0 0,1 0 184,-3-1 0,-1 1 1,2 0-1,1-2 111,1-2 1,6-3-1,1-6 22,1 1-67,8-6 1,5-2 0,5-5 0,2-1 0,1-2-173,1-1 1,5-6 0,-3 3 0,0 0 0,0 2 0,-3 1-219,-1 0 1,-2-6-1,1 3 1</inkml:trace>
  <inkml:trace contextRef="#ctx0" brushRef="#br0" timeOffset="393435">9860 16582 8355,'1'-12'-16,"3"-1"0,5 2 1,2 3-1,1 2 0,0 2 1,1 0-1,-1 1 1,1 2-1,-1 0 0,0-2 1,1-1-1,-1 1 1,1 2-1,-1 1 0,0 0-197,1 0 62,-1 0 0,1 0 0,-1 0-279,1 0 0,-1 0 0,0 0 0</inkml:trace>
  <inkml:trace contextRef="#ctx0" brushRef="#br0" timeOffset="393676">9971 16383 8355,'0'-8'-27,"0"3"0,0 3 0,0 8 0,0 3 1,0 5-1,0 1 0,0 2 0,0 0 1,0-1-1,0 2 0,0 0 34,0 0 0,0 0 1,2-3-1,1 1-286,1 0 1,4-3 0,-4 0 0,0-1-33,2 1 1,1-1-1,5 0 1</inkml:trace>
  <inkml:trace contextRef="#ctx0" brushRef="#br0" timeOffset="394111">10418 16408 7689,'1'-23'0,"2"2"0,1 5 0,0 2 0,-1 3 0,-3 3 17,-5 3 0,-5 8 1,-2 3 17,-1 1 0,1 1 0,-1 4 1,1 1-1,0 0 0,1 3 93,2 0-250,4 1 1,1-5 0,-1 1-1,4-2-24,4-3 0,0 1 0,5-4 0,2-3-138,1 0 1,1-2 207,0 0 1,-3 0 543,-1 0 144,-5 0-555,2 0 0,-6 5 0,-2 3 1,-1 4 73,1 0 1,2 0-83,1 1 0,0-5 0,0 0-19,0 2 0,1 1 0,3 0 0,5-3 0,2-4-290,1-2 0,5-2 201,-1 0 1,2 0-390,-2 0 1,4-6-1,5-1 1</inkml:trace>
  <inkml:trace contextRef="#ctx0" brushRef="#br0" timeOffset="394340">10530 16148 8355,'5'-11'59,"3"1"1,5 3-1,2 2 1,3 2-1,0 2 1,2 2 0,1 2-1,4 2 1,0 4-1,2 4 1,-2 5-1,-1 4 1,-4 3 0,1 5-1,-3 6 1,-6 6-405,-6 3 229,-5 3 0,-5 3 0,-7 3-605,-10 4 1,-16 14 0,-2 3 0</inkml:trace>
  <inkml:trace contextRef="#ctx0" brushRef="#br0" timeOffset="395541">13271 17934 8058,'1'-11'0,"3"2"-453,4 5 1,9 3 0,3 1 484,4 0 0,3-6 0,5 0 0,7-4 0,3-1 0,4-3 0,-2 0 0,-1 1 0,-2 0 1,0 1-1,-1-1 0,-1 2 0,-3 2 0,-3 2-386,-4 1 0,-8-3 0,-4 2 0</inkml:trace>
  <inkml:trace contextRef="#ctx0" brushRef="#br0" timeOffset="396482">13370 17028 8355,'0'-12'-177,"0"0"0,0-1 1,0 1-1,0-1 1,0 1 1435,0 0-1181,0 5 0,1 8 0,2 10 0,2 6 0,2 2 0,3 4 0,0 5 474,-2 5-546,3 3 1,-4 5-1,5 2 1,-1 1-12,-3 3 0,-1 0 0,-4-2 0,1-3 0,0-4 0,0-2 0,1-3 0,-3-5 0,1-6 0,0-6-85,1-2 250,0-2 0,-2-5-118,2-3 1,-3-8 0,3-5 0,-2-5-1,-2-4 1,0-1 65,0-3 1,0-3-128,0-4 1,-5-4 0,0-9 0,-1-3-42,1-3 0,-3-3 0,2-2 0,-1 0 0,-1 0 1,0 2-1,1 4-210,1 6 412,2 5 0,0 13-119,0 2 0,0 16 0,4 14 1,0 13-1,1 11 0,2 9 5,1 7 0,0 2-154,-4 7 1,2 3 0,2 1 0,4-4-89,3-2 0,3-10 0,1-1 0,3-8 0,1-5 1,2-6-392,-2-2 79,4 2 1,-9-7-1,4 6 1</inkml:trace>
  <inkml:trace contextRef="#ctx0" brushRef="#br0" timeOffset="396996">13692 18107 8260,'2'-12'0,"0"0"0,2-1-333,-1 1 0,-1 4 628,-2-1 1,0 1 0,-2-4 0,-2 1 94,-4 2 1,-3 4-374,-2 5 1,1 0-1,0 1 1,-1 3-17,1 5 0,-2 6 0,-1 3 1,-2 0-1,2 1 0,1-1 0,3 1-231,3 0 204,-3-3 0,10 3 1,-3-4-1,4 2-87,4-2 0,1-2 0,6 0 0,0-2 0,3-1 0,0-4-74,0 0 1,2-2 136,1-4 0,-1 0 0,-3 0 0,-1 0 64,0 0 0,-3-4 70,-1 0 1,-7 0 44,-1 4 0,-4 1 1,-5 3-1,0 4-59,0 3 0,2 2 1,0-1-1,1 2 1,4 1-1,0 2-115,2-2 0,0-1 22,0-2 0,6-4 0,3 1 0,5-1-207,3-1 1,5-2 0,-2-5 0,4 0 0,1 0 0,-1 0-246,1 0 1,0 0 0,0 0 0</inkml:trace>
  <inkml:trace contextRef="#ctx0" brushRef="#br2" timeOffset="461952">10443 15987 12759,'-2'-13'0,"-2"1"0,-4-1 0,-3 1 0,-1 0 453,-1-1 0,-1 2 0,-2 2 0,-3 0 0,-3 0 0,-2-1 0,-3 0 0,-4 3 0,-5 2 0,-4 2 0,-6 2 0,-7 1 0,-5 0 0,-2 0 0,-5 1 0,-4 3 847,-5 5 0,-8 2 0,2 2-221,-1 4 1,-2-2-1004,-3 6 1,6-5-1,0 5 1,-2 2 0,5 4-1,1 3 1,6 0 0,1 2-1,9 0 1,5 2 0,9 2-288,6 1 1,6 0-68,9 0 0,11 1 0,6-1 0,5-1-32,3-3 1,10 3 0,5-3 0,5 3 0,8 1 0,2 0 556,5 0 0,1 3-523,1-3 0,4 2 1,2-10-1,1-2 2,3 0 1,5-4 0,5-2 0,2-6 128,4-6 0,13 1 1,3-6-1,5-1 135,3-2 0,4-1 0,-1-1 0,0-2 203,-2-1 0,-1 0 1,-1 4-1,-5 0 176,-7 0 0,-1-4 1,-5 0-1,-2 1 249,-3 2 1,2 1 0,-8 0 0,-1 0-202,-2 0 1,1 0 0,-1 0 0,-1 0-358,3 0 0,-5-2 1,2-1-1,-2-2-581,-1-2 1,-2-1 0,-1-5 0,-3 1-148,-1 0 1,-3-5 0,-6-1 0,-2 0-50,-2 0 0,-5-4 0,-6 2 1,-2-2 6,-6 1 0,-4-3 0,-7 4 0,0-4 12,0 0 0,-7-1 0,-6 0 0,-4 0-6,-3 0 1,-5 3-1,1-1 1,-8-3-24,-4-1 0,-2-4 1,-4-4-1,-2-3 685,0-4 1,-7-4 0,4 0 0,2-2 39,1-2 1,-3 6 0,1 4 0,-3 6-27,-5 5 1,-15 8 0,-16 6 0,35 10 0,-1 2 0,-8 3 0,-3 2-506,-8 4 0,-2 4-61,-6 3 0,-3 4 0,16-2 0,-4 2 0,1 1 0,-139 38 0</inkml:trace>
  <inkml:trace contextRef="#ctx0" brushRef="#br0" timeOffset="470947">8682 16458 8596,'4'-12'0,"1"0"0,1 3 0,1 2 0,-2 0 1026,1 0 1,2 3 0,-4-4-872,-1-2 0,-2-1 1,-2 0-1,-3 1 0,-5 4 1,-2 0-1,-2 3 0,-5 1 1,-7-1-1,-8-1 1,-8 1-1,-10 1 0,-13 2 1,-14 0-1,-16-1-644,43-1 1,-3 0 410,-11 1 0,-2 1 0,4-3 0,-1 0 1,-10 3-1,-2 0 52,-2 0 0,-1 0 0,-2 0 0,1 0 0,-4 0 1,1 0-1,4 0 0,1 0 0,3 0 0,1-1 0,5-1 1,1 0-1,4-2 0,0 1 0,6-1 0,1-1 0,2 1 1,2 0-1,-45-4 0,6 0 0,5 1-151,3 1 1,8-2 0,0 4 0,6 0 13,3-2 0,6 5 0,7-5 0,6 2 0,5 0 0,7 0-436,5-2 0,5 4 427,9-7 1,2 5 0,12-3-1,5 2-538,4 2 0,7-2 385,3 0 1,9-4-1,7 2 1</inkml:trace>
  <inkml:trace contextRef="#ctx0" brushRef="#br0" timeOffset="471381">6028 16073 8355,'0'-23'-283,"0"2"0,1 5 668,3 2 1,2 2 0,3-1 0,-2 1 0,0-1 1210,0 1-563,-4 0-1014,2 5 1,-8 7 0,-3 8 0,-7 3 0,-2 1-1,-3 2 1,-3 3 0,-2 2-234,-2 0 1,-5 9 0,-2-5 109,0-1 1,-3 3-1,2-4 1,-1 1-1,4 0 201,5-1 0,5-6 0,0 1-22,8-2 0,5-2 0,8-1 0,5-1 1,6-2 40,8 2 1,13-3-151,4 1 0,6-1 0,1 3 0,5-2 0,2 2 0,0 1-1208,-1 1-25,-6 6 0,4 1 0,-4 6 1</inkml:trace>
  <inkml:trace contextRef="#ctx0" brushRef="#br0" timeOffset="472102">1290 15974 8355,'0'-12'170,"0"-5"1,0-1 0,0 0-1,1 1 1,3 4 0,3 8 225,0 9 1,3 7 0,-5 5 0,2 5-322,3 2 1,-3 8-1,1 2 1,0 3-1,-1 1 1,-1 0-433,-1 0 0,-3-1-78,2-3 0,1-3 1,1-5-1,-1 0-285,1 0 1,2-6 0,-2-4 450,0-5 1,3 1-1,3-4 1</inkml:trace>
  <inkml:trace contextRef="#ctx0" brushRef="#br0" timeOffset="472591">1575 16185 8355,'1'-11'86,"4"3"0,-3-2 93,7 6 0,-1 0 1,4 4-1,1 0-161,-1 0 0,2 0 1,1 0-352,2 0 0,3 0 0,-2-2 0,0 0-12,0-2 1,3-2 0,-5 3 44,-1-1 0,-1-11 0,-1 1 0</inkml:trace>
  <inkml:trace contextRef="#ctx0" brushRef="#br0" timeOffset="472592">1687 15974 8239,'7'6'81,"-2"1"0,-5 5 1,0 2-1,0 1 1,1 3 406,4 1-654,-4 2 1,5 5 0,-6 2 0,0 1-1,1-2-240,3-1 0,-3-2 0,4-2 0,-3-3 168,2-1 1,3-2 0,6-3 0</inkml:trace>
  <inkml:trace contextRef="#ctx0" brushRef="#br0" timeOffset="472998">2195 15925 8840,'0'-17'0,"0"1"0,-1 2 0,-3 4 0,-5 6 0,-3 4 0,-3 3 0,-2 2 0,1 2 0,-1 1 134,1-1 1,-1 4 0,5-2-151,-1 2 1,2 1-1,3 0 1,3 1 0,0-1-110,1 1 0,0-1 1,6 0-83,2 1 1,3-1-1,5 1 84,0-1 0,1-4 0,-1 1 1,1-1-1,-1-1 0,0-3 43,1-3 1,-1 1 327,1 2-98,-1-3 0,-5 6 0,-4-4 0,-6 1 0,-4 0 118,0 2 1,-4 0-1,3 7-151,-3-1 0,3 1 0,1 0 0,1 3-73,3 0 1,3 1 0,5-6-347,3-3 0,8 2 0,5-6 0,2-2 0,4 0-1110,2-2 1155,-3 0 1,15 0-1,-2 0 1</inkml:trace>
  <inkml:trace contextRef="#ctx0" brushRef="#br0" timeOffset="473233">2394 15714 9754,'13'-7'0,"3"3"0,0 4 0,-1 4 0,-1 6 0,0 5 0,1 5 0,3 5 0,0 3 0,0 3 0,-2 4 0,1 3 0,-1 1 0,0 1-30,-3 1 0,-2-1 1,-1 4-1,-3 0 0,-2-1 1,-2 1-1,-3 0-923,-4 3 0,-14-4 0,-8 0 0</inkml:trace>
  <inkml:trace contextRef="#ctx0" brushRef="#br0" timeOffset="473535">967 15863 8781,'2'-25'0,"1"1"0,2 2 0,1 3 0,0 1 0,0 3 0,-2 3 0,-7 6 660,-8 10 1,-7 10-1,-6 15-506,-1 4 1,-4 12 0,0 6 0,3 5 0,4 4 0,7 5 0,5 7-198,6 5 0,6-4 0,5 3 0,4-1 0,7-3-715,4-3 1,9 3-1,3-15 1,7-3 0,9-7 229,7-10 1,14 1-1,5-7 1</inkml:trace>
  <inkml:trace contextRef="#ctx0" brushRef="#br0" timeOffset="606710">1315 17190 8665,'-17'-14'0,"-1"-1"0,0-2 0,0 2 0,3 1 0,1 2 0,3-1 0,3 1 0,4 0 0,3-1 0,1 1 0,0-1 347,0 1 0,7 2 1,5-1-1,9-2-315,6-1 0,6 1 1,10 4-1,7 0 0,6 1 1,7 0-1,8 1 0,6 2 1,6 0-473,3 0 1,-2 2 0,6-4 0,-5 0 72,-2 0 1,-6-1 0,0-4-1,-6-1-24,-9 1 0,-11 1 1,-11 3 318,-6 4 0,-12 2 0,-15 2 72,-14 0 0,-20 6 0,-12 1 0</inkml:trace>
  <inkml:trace contextRef="#ctx0" brushRef="#br0" timeOffset="606986">1067 17301 8355,'24'-18'-392,"7"-1"1,2-4 440,3 2 0,8 3 1,7 6-1,9-1 216,9 1 0,10-6 1,3-1-1,4-2-212,1 0 1,-38 12-1,1-1 1,0-1-1,1 0 1,-2 1 0,1-1-22,0 0 0,-1 0 0,43-7 0,-1 2 1,-5 3-941,-8 5 0,1-3 0,-10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9T17:59:57.830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15515 6821 6735,'33'0'0,"-1"0"0,0 0 0,-2-1 0,-1-2 0,-4-1 0,-3 1 0,-1 1 0,-1-1 0,1-1-135,1 1 0,0 1 0,0 2 0,-1 2 135,1 2 0,1-3 1,1 5-1,-2-2 1,-3 2-1,0-1 1,1 2-1,0-2-8,0 1 1,3 2-1,-2-4 1,2 0 11,2 2 1,5-5 0,5 5 0,6-2 23,9 0 1,5 0 0,9-4-4,7 0 0,6 0 0,14 0 0,8 0 0,-46 0 1,2 0 0,2 0 1,1 0 0,4 0 0,0 0 0,-1 0 0,0-1 0,2 0-1,2-1-73,3 0 0,0 0 0,-2 0 0,0 0 0,3 2 0,-1 0 0,-1 0 0,0 0 47,-2 0 0,0 0 0,5 0 0,0 0 0,-2 0 0,0 0 1,1 0-1,0 0-8,0 0 1,0 0 0,0 0 0,0 0 0,-2 0 0,1 0-1,-4 0 1,0 0 5,-2 0 0,0 0 0,-2 0 0,0 0 1,-5 0-1,0 0 0,-2 0 0,0 0-53,46 0 0,-11 0 1,-12 0-1,-11 0-245,-15 0 300,-12 0 0,-17 0 0,-1 0 0,0 0 0,-5 0 0,-4 0 0</inkml:trace>
  <inkml:trace contextRef="#ctx0" brushRef="#br0" timeOffset="1013">15193 7962 8355,'19'0'-180,"-1"0"0,-4 0-300,2 0 0,0 0 1,4 0 433,2 0 1,2 0-1,2 0 1,3 0 0,4 0-1,3 0 1,2 0-1,2 0 77,2 0 1,3 0-1,-2 0 1,1 0 0,1-1-1,1-2 1,-2-1 0,0 1-2,0 2 1,2 1-1,5 0 1,1 0-40,2 0 0,5 0 0,0 0 0,6 0 18,5 0 0,7 0 1,2 0-1,0 0 3,0 0 0,7 0 0,5 0 0,-2 0 2,0 0 0,6 0 0,1 0 0,-1 0-14,-1 0 0,-43 0 1,1 0-1,-1 0 0,0 0-2,1 0 1,0 0-1,0 0 1,0 0 0,4 0-1,0 0 1,0 0 0,0 0-1,-1 0 1,0 0-1,-1 0 1,-1 0-1,3 0 1,0 0-1,-2 0 1,1 0-1,1 0 1,-1 0-2,1 0 0,-1 0 1,1 0-1,1 0 1,0 0-1,0 0 0,0 0 1,-1 0-13,1 0 0,-1 0 1,-4 0-1,-1 0 0,3 0 1,0 0-1,-3 0 1,-1 0-82,45 0 0,-7 0 0,-8 0 0,-6 0-2,-9 0 0,-2 5 0,-6 2 1</inkml:trace>
  <inkml:trace contextRef="#ctx0" brushRef="#br0" timeOffset="2075">5593 9289 8355,'13'0'-605,"5"-5"1,1 2 486,6-5 1,5 4-1,5-3 1,3 0 0,6 1-1,3 0 1,4-1 0,0-2 131,0 2 0,-3-2 1,-1 3-1,-3-1 0,0-1 1,1 1-1,0 2 1,0 1 65,1-1 1,-1 1 0,5 4-83,0 0 1,9 0 0,6 0 0,5 0 0,7-1-8,3-3 1,7 2 0,5-3 0,2 1 6,2 0 1,-45-1-1,-1 0 1,49-2-1,-4-1 39,-1 0 0,-10-1 0,3-2 0,-2 2-10,1 0 1,1 2-1,-2-2 1,-4 2-115,-6 1 1,-2-2 0,-10 4-110,-6 1 1,-2-4-1,-11 1 1</inkml:trace>
  <inkml:trace contextRef="#ctx0" brushRef="#br1" timeOffset="20316">7342 11584 30665,'13'0'0,"-1"0"0,0 0 0,1 0 0,-1 0 0,1 0 0,0 0 0,3 0 0,1 0 0,1 0 0,2 0 0,-1 0 0,-3 0 0,5 0 0,3 0 0,2 0-8,3 0 0,1 0 1,-2 0-1,1 1 1,-1 2-125,3 1 1,-5 0 0,3-4 97,-3 0 1,-1 4 0,0 0 0,0-1 30,-1-1 0,1-2 0,1 0 1,3 0 20,4 0 0,-1 0 0,1 0 0,2 0-5,0 0 1,3-2 0,-1-1 0,0-2 48,0-2 0,-1 4 0,-2-2 0,0 1-11,0 0 0,-2-1 1,-1 4-1,0-2 42,-4-1 0,-2 0 0,-3 4-60,-1 0 1,-5 0 0,4 1-1,-1 2 1,-1 1-118,0-1 0,-2 3 1,-3-2-1,-1-2-16,0 0 0,1 2 1,-1 0-1,1-1 69,-1-2 0,6-1 0,4 0 0,4 0 22,3 0 1,6 0-1,-1-1 1,5-2 7,2-1 1,2-4 0,-3 2 0,1 1 9,-1-1 0,-1 1 0,-4 2 0,0-1-42,-2 1 1,-6 2 0,2 1 0,-4 0 59,-4 0 1,2 0 0,-2 0 96,2 0 0,2-2 0,1-1 0,2-1 0,1 2 18,-2 0 0,5 2 0,1-1 0,2-2-71,-2-1 0,3 0 0,-5 4 0,2 0-77,0 0 1,-5 0 0,1 0-1,-3 0-78,-1 0 0,-4 1 0,-2 2 0,-1 1-101,-3-1 1,3 2-1,0 1 1,0-1 62,0 1 1,5-2 0,0-4 0,6 0 121,3 0 0,3 0 0,5 0 0,1 0-20,-1 0 0,0-1 0,0-2 0,1-1 39,-1 1 1,-1 0-1,-4 0 1,0-1-23,-2 2 0,-4 0 0,3 2 0,-2 0 44,-3 0 0,4-4 0,-2 0 0,-2 1 7,-1 2 0,3 1 1,2 0-1,0 0 87,4 0 0,1 0 1,1 0-1,0 0-33,0 0 1,2 0 0,1 0 0,1 0-99,-1 0 0,-1 1 1,-2 2-1,0 1-25,0-1 1,1-2 0,-1-1 0,-1 0-7,-3 0 0,1 0 0,-4 0 16,2 0 1,1 0 0,3 0 0,-1 0 0,-2 0-5,1 0 1,6 0 0,1 0 0,1 0 18,0 0 0,-3 0 0,4 0 1,-2 0 21,0 0 1,5 0 0,-3-1 0,-1-2 22,1-1 0,3 0 0,-4 4 1,2 0-14,3 0 0,-4 0 0,0 0 0,-1 0 11,4 0 0,-2 0 0,1 1 0,1 2-54,-2 1 0,7 0 0,-4-2 0,0 0-15,1 2 0,0 2 1,2-3 23,-1 1 1,-3 0 0,-1-4 0,2 0 0,0 0 23,-2 0 1,4 0 0,-5 0 0,0 0-5,-3 0 1,2 0 0,-2 0-1,1 0-23,0 0 1,-3 0 0,2 0-1,-1 0 22,2 0 1,-2 0 0,4 1-1,0 2-24,0 1 0,-3 0 1,5-2-1,-1 1 0,1 1 34,-1-2 0,-1 1 0,2 0 1,-5 1 1,3 0 0,2-2 0,2 0-21,1 2 1,-3 1 0,1-5-18,4 0 0,-2 0 1,8 0-1,-1 0-4,2 0 0,6 0 0,-8 0 0,1 0 1,-2 0-8,0 0 0,-8 0 0,1 0 0,-5 0 0,-8 0 1,8 0 0,-4 0 0</inkml:trace>
  <inkml:trace contextRef="#ctx0" brushRef="#br1" timeOffset="30768">6722 15032 29116,'8'-4'24,"1"-1"51,-1 1 1,4 4 0,1 0-1,-1 0 1,0 0 0,2 0-1,3-1 16,3-3 0,4 2 0,1-2 0,1 3-117,3 1 0,0 0 0,7 0 1,2-2-1,2 0 35,3-2 1,-3-1-1,7 5 1,2 0-40,4 0 1,6 0-1,-1 0 1,4 0 9,4 0 0,7 0 1,6-1-1,-1-2 38,2-1 1,1 0 0,6 3-1,0-2-5,0-1 1,4 0 0,0 4 0,-3 0-82,-4 0 1,5 0 0,-2 0 38,1 0 0,3-2 0,3-1 1,-44 1-1,1-1 0,0 0 1,1-1 44,0-1 0,1 0 0,4 2 0,0 0 0,1-1 1,0-1-1,2 1 0,0-1-10,0-1 1,0 1 0,3 0-1,1 1 1,-2 1 0,0-1 0,0 1-1,1 1 11,0 1 0,-1-1 0,0 0 1,-1-1-1,0 0 0,-1 2 1,-1-1-1,-1 1-7,-1 0 1,-1 0 0,2 1 0,0 0-1,-3 1 1,0 0 0,1 0 0,0 1-17,-3-1 0,0 2 0,4 1 0,0 0 0,-3-2 0,-1 0 0,2 0 0,0 0 8,1 1 0,1 0 1,0-2-1,0-1 0,6 2 1,0 0-1,0 0 1,0-1 12,1 1 1,1 0 0,3-1 0,1 0 0,1 1 0,0 0 0,0-1 0,1-1 8,0 0 1,0 0 0,7 0 0,-1 0 0,-5 0 0,0 0-19,2 0 1,0 0 0,-3 0 0,0 0 0,3 0-1,1 0 1,-1 0 0,-1 0 0,-2 0 0,-1 0-7,-2 0 0,0 0 0,-4-2 0,-1 0 0,-8 0 0,-1 0 0,1 0 0,1 1 0,1 0 0,-1 1 0</inkml:trace>
  <inkml:trace contextRef="#ctx0" brushRef="#br0" timeOffset="33800">11100 14486 8355,'0'-12'-171,"0"-1"1,1 2-1081,4 3 1393,-4 2 211,5 1 1,-6 5 0,0 0-146,0 7 1,0 5 0,-2 5 0,-1 5 0,-1 5 0,1 8 0,2 3-66,1 4 0,0 4 0,-1 1 0,-2 3 0,-1 2-262,1 1 1,-2-2-1,0 4-185,3-6 0,2-2 0,2 1 0,4-2-18,1-5 1,0-8-1,2-4 1,-2-3-67,-1-1 0,3-5 0,-2-2 1</inkml:trace>
  <inkml:trace contextRef="#ctx0" brushRef="#br0" timeOffset="34067">11001 14362 8355,'-13'-12'0,"5"0"0,1 3-75,2 1 1,1 8-1,4 2 195,0 9 1,0 7-1,1 3 1,2 8 181,1 5 1,4 15-1,-4 4 1,0 7-304,2 2 0,-5 4 0,4 0 0,-3 0-344,2 2 1,-2-6-1,2 1 60,-3-4 0,3-6 0,1-1 0,-3-5 0,0-6-122,-2-2 1,0-8-1,0 0 1</inkml:trace>
  <inkml:trace contextRef="#ctx0" brushRef="#br0" timeOffset="34325">11075 14312 8355,'-19'-12'-373,"1"1"-405,6 3 641,5 8 1,0 8 0,4 8-1,-2 5 336,-2 3 1,3 7-1,-3 6 1,1 8 256,3 3 0,-2 7 0,1 1 0,1 4-272,2 2 0,2-7 0,2 7 0,2-3-398,2-2 1,-3 2 0,5-4 0,0-1-658,2-3 1,0-2 448,-2-12 0,2-2 0,-5-10 0</inkml:trace>
  <inkml:trace contextRef="#ctx0" brushRef="#br0" timeOffset="34949">10902 16036 7541,'0'-8'-362,"-2"1"557,-2 2 1,1 2 0,-5 7-1,0 4 68,1 3 0,-4 3 1,3 1-1,-2 3-113,2 1 1,-2 2-1,5 4 1,-1 0-80,1-1 0,0 0 0,5-3-42,0-5 0,2-2 0,2-2 0,6-1 0,3-2-230,4-5 1,5-4 0,-1-4-1,2-5-65,2-2 1,-2-7 0,-1-2 57,-1-4 1,-6-1-1,2 1 1,-5-3-1,-4 0-110,-3-2 1,-4 0-1,-2 6 1,-4 2 233,-3 4 1,-8 5-1,-5 4 1,-3 4 83,0 2 0,-5 4 1,0 2-1,3 4 3,4 3 1,4 4-1,7-1 1,2-3-19,5 0 15,3 0 0,12-4 0,3-2 0</inkml:trace>
  <inkml:trace contextRef="#ctx0" brushRef="#br0" timeOffset="35959">11286 15937 8355,'-1'-11'1189,"-3"3"-1351,-3 2 258,0 6 1,1 2 0,6 2-1,0 5 1,0 5 0,0 4 0,2 1-1,2 3 1,3 3-118,0 4 0,2-3 1,-3 5-1,-1-2-290,1 0 0,2-1 0,-2-1 0,-1-1-266,1-1 0,3 1 0,-2-10 0,0 0 356,-3-3 0,3-6 0,0-1 1</inkml:trace>
  <inkml:trace contextRef="#ctx0" brushRef="#br0" timeOffset="35960">11286 15974 8355,'0'-12'-381,"0"-1"403,0 1 0,6 1 1,2 1-1,3 2 0,1-2 1,1-1 563,-1-1 1,1 5-602,-1 3 1,2-2-1,1 4 1,1 2-1,0 4 1,-4 3-1,-4 4 6,-4 4 0,-2-1 1,-2 2-1,0-2-280,0-2 0,-6 2 1,-2 1-1,-3 2-82,-1-2 0,-1-1 1,1-3 40,-1-3 0,1 3 0,0-4 291,-1 0 1,1 4 0,-1-4 0</inkml:trace>
  <inkml:trace contextRef="#ctx0" brushRef="#br0" timeOffset="35961">11646 15999 8355,'-13'-4'243,"1"0"296,0 1-543,5 2 0,3-4 0,8 1-110,4 2 0,9 0 1,3 2-1,4 0 0,0 0 1,1 0-1,0 0 0,1 0 1,2-1-1346,1-3 1231,-6 2 1,1-3 0,-5 5 0</inkml:trace>
  <inkml:trace contextRef="#ctx0" brushRef="#br0" timeOffset="35962">11671 16024 8355,'-7'-6'822,"1"5"1,8-5-547,2 6 1,-2 6 0,5 2-1,0 3-234,0 2 1,-4 0 0,2 4 0,0 4-283,-1 2 1,0 6 0,-4 1-1,0 2-548,0 2 1,0 2 0,0 1-640,0 1 1228,0-7 0,-6 0 0,-1-6 0</inkml:trace>
  <inkml:trace contextRef="#ctx0" brushRef="#br0" timeOffset="36159">12179 16247 8355,'-27'0'-656,"2"0"1,-3 6 0,9 0 0</inkml:trace>
  <inkml:trace contextRef="#ctx0" brushRef="#br0" timeOffset="36443">12291 15813 8355,'-6'-19'0,"5"1"0,-6 11-831,3 3 393,2 2 0,-9 4 477,3 2 0,-3 3 1,0 5-1,0 2 109,-1 3 1,2 2-1,-7 7 1,4 3 39,0 4 1,2 12 0,2 6 0,0 5 134,0 3 0,2 6 0,0-1 0,1-2-430,4-2 1,2-8 0,4 2 0,4-5-259,3-3 1,7 1 0,1-7 0,2-5-312,0-4 1,3-6 555,5-5 0,0-2 0,-4-5 1</inkml:trace>
  <inkml:trace contextRef="#ctx0" brushRef="#br0" timeOffset="36696">12489 16148 8122,'-12'-7'28,"5"7"0,3 8 0,4 3 0,2 3 1,4 3-1,0 3 0,0 4 225,1 0 0,2 1 0,3 1 1,-1 2-396,-3 1 1,3 0 0,-4-4 0,0-2-213,-3-2 1,2 1 0,-2-6-1,-1 0-105,-2-3 1,-1 0 282,0-1 1,0-5-1,0-1 1</inkml:trace>
  <inkml:trace contextRef="#ctx0" brushRef="#br0" timeOffset="37046">12526 16197 8355,'0'-12'124,"-1"0"213,-3-1 1,2 5-192,-2 0 0,4-1 50,4-3 0,3 4 0,6 1 0,1 1 72,2 4 1,-2 0-1,4 2 1,-2 0-468,1 0 0,-1 6 0,-3 2 0,-2 3-246,-3 1 1,2 5 0,-6 0 96,-1-2 1,-3-2 0,-3 0-1,-3 1 1,-2-1 46,-6 0 0,2 2 1,-5-7-1,4 3 64,0 2 0,1-6 230,-1-3 0,6 3 0,2-1 1</inkml:trace>
  <inkml:trace contextRef="#ctx0" brushRef="#br0" timeOffset="37509">12836 16160 8355,'0'-12'129,"0"-1"0,0 1 178,0 0 1,0 3 0,2 2-169,2 2 0,3 1 0,5 4 0,1 1 0,0 2 0,3 4 0,1 3 0,1 3-172,0 1 1,3 1 0,-4 0 0,-1 3-419,2 2 0,-4-4 1,1 3-1,-4-1-96,-3-3 1,-5-1-1,1-1 304,-3-1 0,-2-1 0,-3-3 171,-4-3 1,-3-4 0,-2-1 0,1-1 0,1-4 112,3-3 1,-2-4-1,6-3 1,1-3-28,2-2 1,1 0 0,1-4 0,3 2-58,4 2 0,3 0 0,3 0 0,1 3 0,2 3 0,-1 6 0,-2 1 0,1 0 24,2 0 1,-1 5-1,-3-3 1,-1 4 156,1 1 0,-1 0 264,0 0 1,-3 1 62,-1 4 0,-5 7 1,1 7-271,-3 1 0,-1-1 0,0-4 1,0 2-194,0-2 0,0-2 1,0 0-1,0-1-517,0 1 0,2-2 1,0-2 67,3 0 0,4-7 0,-2 4 1</inkml:trace>
  <inkml:trace contextRef="#ctx0" brushRef="#br0" timeOffset="37659">13233 15863 8355,'-12'0'-874,"5"0"0,1 0 1</inkml:trace>
  <inkml:trace contextRef="#ctx0" brushRef="#br0" timeOffset="38787">13357 16049 7590,'9'11'0,"-1"-2"0,0 0 0,0 2 0,1 2 0,0 4 1,2 1 0,0-3 0,-1 2 53,-2-2 0,-4-2 1,3 0-1,-1-1-10,-3 1 1,-2-1 0,-1 0-161,0 1 33,0-6 1,1-3 0,2-8 0,1-5-84,-1-2 0,2-2 0,1-2 0,0-3 84,-1-2 0,3 1 0,-2-2 0,-1 5 20,1 2 0,-1 2 0,-2-1 1,3 2 154,0 3 0,-1 2 225,3 6 1,-4 2-79,4 2 0,-4 3 0,3 5 0,0 1-191,0-1 1,-3 0 0,5 1-34,0-1 0,-2 1-148,1-1 0,-4-1 0,3-1 0,0-3-117,0-2 0,1-1 218,5-4 0,-6-1 0,-2-2 0,1-2 17,2-2 1,-1-2-1,1-3 1,0 0-19,-1-1 1,4 1-1,-4-1 1,1 2 25,1 3 1,-5-1 0,3 3-1,0 0-7,0 1 1,-3 1 15,4 4 0,-1 1 0,2 3 22,0 5 1,-5 2 0,3 1-1,0 0-39,0 1 0,1-1 1,4 1-1,1-1-178,-1 0 1,6-3 0,3-2 133,2-2 1,-2-1-1,-1-4 1,1-1-1,0-3 0,-1-5 1,-4 3 0,0-3 0,-2 0 39,-2-2 0,-5-3 0,-3-1 1,-2-2 18,-2 2 0,0 1 0,-2 2 1,-2-1 113,-4 1 0,-3 4 0,-2 1 1,1 1 102,0 4 0,-1 0 0,1 2-113,-1 0 1,1 6-1,0 2-15,-1 3 0,6-3 0,3 1 0,3 0-212,1 2 1,0 2 0,0-1 0,1 0-223,3 1 0,-1-5 1,5-1 247,2-1 0,-3 2 1,1-4 130,2-1 1,-3-2 0,0-2 19,-2-3 0,1-2 1,-4-4 144,3 2 0,3 0 24,-4-5 0,1 2-23,0 3 1,-3 3-145,7 5 0,-5 0 0,4 1 0,0 3-97,-1 4 0,4 2 1,-4 0-1,1-2-6,1 2 0,-1 1 1,4 1-1,1-1-146,-1-3 0,5 2 0,-1-6 0,-1-1 176,-1-2 0,3-1 0,-1 0 0,-1 0 15,-1 0 0,-1 0 1,-1-1-1,-1-3 15,-3-5 1,3-2-1,-4-2 1,1-2-11,1-2 0,-7-5 1,4 0-1,-2-3 5,0 0 0,0-6 0,-2 6 0,0-3-30,3-2 0,-1 0 0,-4-3 0,0 4-1,0 2 1,0 3 0,0 0 109,0 3 0,-6 9 1,-2 8 41,-3 3 0,0 10 1,1 5-1,3 4 211,2 4 1,-3 6 0,3 2 0,3 0-229,0 0 0,2 5 0,0-2 0,2 1-323,2 0 0,7 0 1,8-5-1,3-3-535,4-4 1,2 0 540,-3-5 0,11-1 0,2-3 1</inkml:trace>
  <inkml:trace contextRef="#ctx0" brushRef="#br0" timeOffset="39038">14722 15652 8355,'0'-13'451,"0"5"-456,0 0 1,4 11 0,3 1 0,2 5 454,5 4 1,3 6 0,-1 4 0,5 6 52,2 3 1,1 5-1,-4 6 1,-3 1-737,-3 3 0,-3 11 0,-3 5 0,-5 3 41,-6 2 1,-9 2 0,-9-4-1151,-3-1 1,-6-7-1,-2-3 1</inkml:trace>
  <inkml:trace contextRef="#ctx0" brushRef="#br0" timeOffset="41945">12737 14833 8355,'0'-12'-1311,"-12"-1"1</inkml:trace>
  <inkml:trace contextRef="#ctx0" brushRef="#br0" timeOffset="42206">12886 14399 8239,'-11'-12'0,"3"-1"0,4 4 0,2 5 0,2 9 0,0 9 0,0 8 0,0 4 225,0 3 1,2 10 0,0 1-1,2 4-266,-1 2 1,0 10 0,0-7 0,1 2-222,-1 0 0,-2-5 0,-1-1 0,0 2-776,0 1 748,0-4 0,0-1 0,0-6 0</inkml:trace>
  <inkml:trace contextRef="#ctx0" brushRef="#br0" timeOffset="42480">12824 14486 8355,'-11'1'719,"3"5"-1168,4 6 0,2 8 0,2 10 1,0 7 180,0 7 0,0 2 1,0 3-1,0 4 620,0-2 0,0 8 1,0-5-1,0 3-595,0 1 0,0 3 1,0-5-47,0 1 0,6-2 0,1-5 1</inkml:trace>
  <inkml:trace contextRef="#ctx0" brushRef="#br0" timeOffset="43045">13667 14461 8355,'0'18'-741,"0"5"0,0 8 927,0 6 1,-5 13 0,-3 2 0,-3 6 0,-2 7-1,2 1 1,2 4 0,2 3-587,1 7 1,-2-1-60,4-1 1,-6-8-1,3-2 1</inkml:trace>
  <inkml:trace contextRef="#ctx0" brushRef="#br0" timeOffset="44261">12750 14188 8355,'0'-12'-335,"4"-1"-792,0 1 945,0 5 70,-4 2 0,0 3 0,0-2 1,0-4 238,0-3 1,4-2 0,2 1-1,1 0 152,2-1 1,2 2-223,2 3 0,-1-2 0,2 5 0,2-1 0,5 1-4,2 2 1,2 2-1,1-1-69,3-2 1,2 3-1,2-3 1,-3 2 0,-1 2-71,0 0 1,0 4-1,-4 2 1,-2 1-5,-2 2 0,-3 2 0,-6 2 0,-1-1 28,-3 1 1,2-5-1,-6 0 1,0 0 47,2-1 0,-3-1 0,5-6 46,1 0 1,3 0 0,0 0 0,0 0-11,1 0 0,5-2 1,2 0-1,4-4-63,1-1 1,-1 5 0,3-3 0,0 4 45,2 1 0,4 0 0,-3 0-97,2 0 1,-2 0-1,5-1 1,1-2 0,-3-1-132,-2 1 1,3 2 184,-6 1 1,7-6 0,-3-1 0</inkml:trace>
  <inkml:trace contextRef="#ctx0" brushRef="#br0" timeOffset="44769">13395 13444 8355,'12'-12'-1311,"-12"12"1</inkml:trace>
  <inkml:trace contextRef="#ctx0" brushRef="#br0" timeOffset="46819">12502 13928 8298,'-7'-6'-189,"3"-2"-13,2 3-94,2-1-433,0 6 442,0 0 0,0-5 0,0-2 0</inkml:trace>
  <inkml:trace contextRef="#ctx0" brushRef="#br0" timeOffset="47079">12216 13965 7059,'-12'-1'-4,"0"-3"1,-1 2-880,1-2 774,5 3 0,-4-5 0,4-1 1</inkml:trace>
  <inkml:trace contextRef="#ctx0" brushRef="#br0" timeOffset="47280">12018 13990 8355,'-11'-13'-183,"3"1"-1135,3 0 1033,4 5 1,0-3 0,-2 7 17,-1 5 267,-6-2 0,3 11 0,-5-4 0</inkml:trace>
  <inkml:trace contextRef="#ctx0" brushRef="#br0" timeOffset="47444">11423 14126 8355,'-5'-14'0,"1"-1"-507,2-1 1,0 3 104,2 5 0,6 5 0,1-2 0</inkml:trace>
  <inkml:trace contextRef="#ctx0" brushRef="#br0" timeOffset="47592">11311 14151 8355,'-12'-5'-874,"-1"3"0,1-3 1</inkml:trace>
  <inkml:trace contextRef="#ctx0" brushRef="#br0" timeOffset="48265">11113 13605 8355,'0'-12'-68,"0"0"0,4 3 0,0 1 390,-1-2 1,-2 6-291,-1 4 1,-4 7 8,0 10 1,-2-2 0,3 6-1,-1 1 1,0 1 29,-1 2 1,3 8-1,-2 3 1,3 2-47,1 6 0,1 5 0,2 4 0,1 5-12,-1 3 1,-2 5 0,-1 0 0,0-1-5,0-2 1,0-2 0,0-3 0,0-6-97,0-5 1,4-1-1,0-8 1,1-5-149,0-5 0,-4-2 1,4-10-1,-3-2-1179,2-4 1135,-2 1 0,3-10 0,-5 5 0</inkml:trace>
  <inkml:trace contextRef="#ctx0" brushRef="#br0" timeOffset="49016">11113 13271 6232,'6'-2'485,"-3"-1"0,-4-2-164,-3-2 0,-2 4 0,3 0 1,-1 8-1,3 8-40,4 11 1,-1 12-1,5 12 1,-1 7-246,-3 7 0,-2 12 0,-1 1 0,0 1 0,0-2 0,0-4-352,0-4 1,0-9 39,0-7 0,0-6 0,0-10 0,0-4-183,0-5 0,4-8 1,2-2 131,0-5 1,-3 1 0,3-5 0</inkml:trace>
  <inkml:trace contextRef="#ctx0" brushRef="#br0" timeOffset="49584">10939 13667 8355,'-7'9'-382,"1"-1"0,2 2 0,0 2 0,1 5 1,2 2 560,1 0 0,1 5 0,4-4 1,3 2-54,3-1 1,3 2 0,1-3-1,1 0 52,0 1 1,-1-6-1,0 3-23,1 0 1,1-6 0,-5 2-1,1-6 1,-1-2-19,1-3 0,-5-2 0,0-1-83,2 0 0,-5-5 0,-1-4 0,-2-2-141,-2-1 1,1-1 0,2 1 0,1 0-258,-1-1 0,-1-3 1,1-1-1,1 2-109,-1 1 0,-1 2 0,-2-1 254,0 1 0,0 0 0,0-1 0</inkml:trace>
  <inkml:trace contextRef="#ctx0" brushRef="#br0" timeOffset="49932">10951 12985 8285,'-15'-18'0,"3"-1"0,5 0 0,5 4 0,7 5 0,3 4 0,3 2 0,1 0 0,1 0-105,-1-1 11,6-2 0,1-6 0,6 2 0,-1 2 0,-2 0-38,-2 0 0,-5 3 0,2 1 0,-3 0 11,-2 1 0,1-1 0,-1 2-63,0-1 196,-5 0 0,-1 5 0,-8 3 0,0 5 0,-3 2 33,3 1 1,-4 6-1,2 4-129,1 6 0,2 3 0,1 5 1,0 0-108,0 1 1,0 3-1,0 10 1</inkml:trace>
  <inkml:trace contextRef="#ctx0" brushRef="#br0" timeOffset="50118">11943 13308 8355,'0'-13'-1311,"0"1"1</inkml:trace>
  <inkml:trace contextRef="#ctx0" brushRef="#br0" timeOffset="53402">13122 13395 8355,'0'-13'0,"-2"-3"0,0-1-32,-3 2 0,1 1 1,3 2-40,-3-1 1,2 1-1,-3 1 1,-1 1-1,-2 3 50,-3 2 0,-1 1 0,1 5 0,1 3 0,3 4 69,2 4 1,0 1 0,4 4 0,-2 5 0,-1 4 47,1 3 1,2 10-1,1-2-72,0 1 1,0 1 0,-1-2 0,-2 0-119,-1 1 1,0-5 0,4-2 0,0 0-156,0-4 1,-4-1-1,-1-2 36,3-3 0,-4-4 1,1-4-1,-2-2 1,-3-3 82,-1-4 1,-7-2-1,-1-2 1</inkml:trace>
  <inkml:trace contextRef="#ctx0" brushRef="#br0" timeOffset="54676">12849 13655 8355,'0'-12'-50,"0"-1"1,1 1 0,3-1-1,5 2-880,2 3 0,7 1 759,2 3 1,0 3-1,0-3 158,2 2 0,2 8 0,0 1 1</inkml:trace>
  <inkml:trace contextRef="#ctx0" brushRef="#br0" timeOffset="54677">13208 13705 8355,'-8'-6'0,"1"-2"0,2-3-220,2-2 1,7 2 0,4 2 77,3 0 0,2 3 0,1-4 0,2 2 1,4-2 68,-1-1 0,4-6 0,-2 1 1,1 1-1,0 1 0,-3 2 0,-2-1 1,-5 2-48,-2 3 0,-7-3 1,1 3 129,-3-3 0,-6 4 1,-4 3-1,-2 2 56,-1 2 1,0 0 0,-1 0-1,-1 2 137,-2 2 1,2 3-1,-1 5 1,4 0-124,3 1 1,5-1 0,-1 1 0,2-1-32,2 0 1,6 4 0,2-3-147,3-2 0,3-1 0,2 1 0,5-3 0,4-4-148,4-2 0,-3-2 0,4 0 1,-1-2 168,0-2 0,4-3 1,-4-6-1,-1-3 46,-2 0 1,-7-1-1,-2 4 1,-5-3 141,-4 0 0,2-1 0,-6 5 16,-1 0 1,-2-1-1,-2 2-77,-3 3 0,-3 2 0,-5 6 0,-1 0-52,1 0 1,-1 6 0,1 2 0,1 3-8,3 2 0,-3-2 0,4-2 1,0-1-15,3 2 0,2 1 1,2 2-57,0-1 1,2-1 0,2-3 49,4-4 1,3-2-1,2-2 1,-1 0-4,0 0 0,1 0 0,-1-2-7,1-2 0,-1 1 181,0-5 100,-5 5-195,-1-2 1,-5 9 0,2 2-1,2-1-33,2 1 0,-3 2 1,5-4-29,0-1 0,2-2 0,2-1-214,-1 0 0,1 0 132,-1 0 1,0-1 56,1-3 1,-1-3 0,-1-6 33,-2 1 0,-3 1 0,-3 1 0,1 2-14,-1-2 1,-2 3 0,-2 1 56,-3 0 0,1 1 1,-5 2 136,-2-1 1,3 0-24,-1 4 1,5 5-115,-1 3 0,7-1 1,2 0-1,2 0-44,3 0 0,1-3 0,3 4 0,1 2-1,2 1 1,-1-3-1,-4 0 1,1 1-35,-1-2 1,-1 4 0,-1-3 44,-2 3 0,-5-3 1,0-1-2,-6-1 0,-4-2 0,-5-3 0,-1 3 1,2-4 0,2 2-5,0-5 0,7-7 0,-1 3-16,6 0 1,-1-4 0,7 3 0,0-4 0,2-3-8,2-2 0,3 1 1,2 3-1,0 1-109,0-1 0,-2 5 1,-3 1-1,-1 0 111,1 0 1,-1 5 60,0-2 176,1 2 1,-8 2 0,-3 2 28,-5 2 1,-2 3 0,2 5-266,-1 0 1,1 1 101,7-1 1,3-1 0,5-3-597,1-3 187,-1-4 1,6-1-1,1 0 1</inkml:trace>
  <inkml:trace contextRef="#ctx0" brushRef="#br0" timeOffset="54825">14225 13246 7890,'-12'-13'-539,"5"6"0,2 7 0,5 7 0</inkml:trace>
  <inkml:trace contextRef="#ctx0" brushRef="#br0" timeOffset="55769">14399 13171 8359,'-7'-20'377,"3"-1"-302,3 6 0,2-2 1,3 9-1,3 5 1,1 6-1,-1 7-294,-1 5 1,2 0-1,-4 6 1,-1 1 169,-2 1 1,3 2-1,1-2 1,-3-1-58,0-1 1,-2-2 0,0 3 0,0-2-15,0-2 1,1-2 0,2-3 21,1-1 0,2-5 41,-2-3 1,-2-3 0,7-2 41,0-3 1,2-3 0,2-5 0,-1-1 23,1 1 0,0-1 0,2 1 1,2 1-10,-2 3 0,3-2 1,-1 6-1,-2 1 176,-1 2 0,-2 2-122,0 3 1,-5 3-1,-3 7 1,-2 1-61,-2 2 0,-6 3 1,-2-3-1,-3-2-64,-1-1 0,-5-2 1,0 1-1,2-2-47,2-3 1,0-1-1,1-5-371,-1 3 324,6-1 1,-4-10 0,5-1 0</inkml:trace>
  <inkml:trace contextRef="#ctx0" brushRef="#br0" timeOffset="55770">14895 12960 8355,'-11'-12'-528,"3"0"670,-3 5 1,4 1-1,-4 8 1,3 3 0,4 6-1,2 6 1,2 2 63,0 3 0,0 3 1,0 2-1,0 4-268,0 0 1,2 1 0,0 3 0,4-4-97,1 0 0,-5 2 0,4-4 0,-2-2-602,0-1 0,6-1 0,-3 0 1</inkml:trace>
  <inkml:trace contextRef="#ctx0" brushRef="#br0" timeOffset="55771">14994 13345 8355,'7'-6'167,"0"4"0,-3-7 1,5 1 287,2 1 1,1-2-719,0 4 1,2 0-1,1 2 1,2-2 0,-2-1-1,-1-1 1,-2 2-1,1-2-210,-1 0 1,-5-1 431,-3-5 1,-4 5 0,-4 1-1,-4 2 55,-3 2 1,-2 1-1,1 2 1,-2 0 130,-2 0 1,2 2 0,-3 2 0,3 4 1,2 3 1,1 6 0,1 1-1,3 0-174,2 0 1,1 2-1,4-2 1,1 0-27,3 0 1,9-1 0,9-5 0,4-1-492,3-3 0,10-2 380,-2-6 0,8-11 0,-1-3 1</inkml:trace>
  <inkml:trace contextRef="#ctx0" brushRef="#br0" timeOffset="56130">15838 13184 8355,'0'-21'16,"0"0"32,0 1 0,4 7 1,0 1-1,-1-1 24,-2 1 0,-2 4-128,-3 0 0,-3 5 0,-6 0 0,1 4-27,0 4 0,-1 4 0,1-2 1,-1 1-4,1 1 0,4-3 1,1 4-1,1-2-60,4 2 1,0 1 112,2 1 1,0 1 0,0-1 0,0 1 0,2-1-20,2 0 0,-2 0 0,7-3 0,-1-1-26,-1 2 0,4 0 0,-4-1 0,1 0-17,0 0 0,-4-2 65,5 1 0,-8-1 0,-1 2-32,-7-5 1,-4 1 0,-1-1 0,-1-1-207,1-1 190,0-2 0,-1 0 0,1 0 1</inkml:trace>
  <inkml:trace contextRef="#ctx0" brushRef="#br0" timeOffset="57017">16197 13134 8355,'-8'-19'-73,"0"4"0,0 4 0,-1 4 0,1 1 15,-2 3 1,-1 2-1,-1 1 1,0 0-1,-1 1 259,1 4 1,1-3 0,1 7 0,2 0-172,-2 2 0,3 6 0,0-1 1,2 0-43,2-3 1,2 4-1,2-1 1,2 0-315,1-3 0,6-2 1,-2-1-1,4-3 69,5-2 0,-3 0 0,2-5 0,-2 0 86,-2 0 0,1-2 0,-2-2 190,-3-4 0,2-3 0,-6-2 0,-1 1 14,-2-1 1,-1 0-1,0-2 1,0-2 39,0 2 0,0 1 1,0 2-1,-1-1-25,-3 1 1,1-1 0,-5 1 50,-2 0 1,3-1 0,0 1-65,2-1 1,0 1-1,5 0-45,0-1 0,2 2 0,2 2 0,4 0-63,3 0 1,2-1 0,0 0 0,3 2 25,0-2 1,1-1-1,-5-1 1,0 0 10,1-1 0,-2 1 0,-1-1 0,-4 1 44,0 0 1,-1-1 0,-2 1 153,1-1 0,-1 7 2,-7 1 0,-3 4 0,-4 2 0,1 4-11,2 3 1,4 4-1,-3 5 1,2 3-86,2 4 1,1 1-1,2-1 1,0 3-101,0 2 0,0-3 0,0 4 0,2-2-110,2-4 1,-1 4 0,4-9 0,0 1 14,-1-4 1,-1-2 0,3-3 0,1-3 29,2-4 0,2-2 0,-1-2 0,1 0 21,-1 0 0,0-6 0,0-2 0,-3-3 1,-1-2 0,-1 1 0,3-2 0,-3-1 49,-2-1 0,4-1 1,-4 5 116,2-1 1,-4 5 54,1 0 0,-3 6 123,-1 2 0,0 6 0,2 6-234,2 1 0,-3 3 0,3 1 0,-2-2-86,-2-1 0,4-2 0,0 0 7,-1 1 0,-1-2 69,3-3 0,2-2-18,5-6 0,-4-2 0,-1-2 0,0-4 2,0-3 1,-3-2 0,4 1 0,1 0-9,-3-1 0,5-3 0,-4-1 0,2 3 23,-1 5 1,-1-2 0,2 4-1,0 0 71,0 3 1,-2 2 0,1 2-66,2 0 0,0 6 1,-1 2-1,-2 3-58,-1 2 1,3 3-1,-2 2 1,2 0-343,-1 0 1,-1 4 104,1-1 0,3 2 0,-4 2 0</inkml:trace>
  <inkml:trace contextRef="#ctx0" brushRef="#br0" timeOffset="57495">17376 12588 8355,'-11'-19'0,"2"3"570,5 2-605,3 1 1,1 9-1,0 7 1,0 9-1,0 8 1,0 6 0,0 6 147,0 3 0,1 3 1,3 0-1,3 2-216,0 1 1,3 1-1,-5-6 1,2-2-191,3-1 0,-3-1 1,1 0-1,0-6-253,-1-4 0,0-7 363,-3 1 1,-2-2-1,3-1 1</inkml:trace>
  <inkml:trace contextRef="#ctx0" brushRef="#br0" timeOffset="57935">17214 12923 8355,'0'-12'0,"2"1"0,2 3 0,7-3-248,6 2 211,5 4 0,-3-2 0,6 4 0,1-2 0,3-1 1,4 1-1,3 2 0,1 1 0,0 2-85,0 0 0,-1 0 0,-3 0 1,-5 0 52,-6 0 0,0 2 0,-7 2 0,-4 4 0,-5 3 0,-5 2 0,-1-1-16,0 0 128,0 1 1,-4 3-1,-2 1 1,1-2 5,-1-1 0,2-2 0,4 1 0,0-1 65,0 0 0,6-1-119,2-2 0,3-4 0,1-5 1,1 0-1,-1-1 0,1-3 0,-1-3-362,0 0 268,1-10 0,-2 12 0,-2-10 0,-2-2 0,-1 1 1,-3-2-50,-2 3 1,-1-5-1,0 1 1</inkml:trace>
  <inkml:trace contextRef="#ctx0" brushRef="#br0" timeOffset="58846">16768 13953 8355,'0'-13'-88,"0"1"0,0-1 1,-1 2-169,-4 3 210,-1 3 1,-7 5 0,1 0 36,-1 0 1,1 5 0,-2 3 0,0 3 0,-1 2 149,0-1 1,8 2 0,-5 1-105,1 2 0,5 3 0,2-3 1,3-1-1,1 1-26,0 0 1,1-5 0,3-5-106,5-2 0,2-1 0,2-4 0,2 0 1,2-1-69,-2-3 0,-1-7 1,-2-7 135,1-1 0,-1-2 1,-1-4-1,-1 0 1,-2 1-15,2-1 1,-5 0 0,1 0-28,-1 0 1,-3-4 0,2-1-1,-3-2 1,-1-1-19,0 2 0,-1 2 1,-3 7 126,-5 1 1,3 7 0,-3 2 83,0 6 0,2 6 0,0 4 0,0 6-87,0 5 1,4 5-1,-1 6 1,3 1 0,1 4 240,0 0 1,0-3-1,1 2-257,3 1 0,3-5 0,6 3 0,0-3 1,3-3 119,0-2 1,6 1-369,-1-5 0,-2-5 1,2-5-1,-1-2 0,0-2 41,-4-2 0,1-6 0,-3-2 0,-3-3 69,0-2 1,-6 2 0,1-6 0,-2 1 78,0-2 0,0 2 1,-4-4-1,0-1 104,0 1 1,0 4-1,0-2 1,0 4-1,0 0 424,0 1-417,0 5 0,4 3 0,2 7 37,1 1 0,-1 5 0,4 0 1,-2 2-18,2 1 0,1 0 0,1 1-146,1-1 1,-1 1 0,1-1 0,-1 0-1,2-1-13,2-2 1,-2-2-1,4-5 1,-1 3 0,-1-3-42,-1 0 1,-1-6 0,-2-1-19,1 3 0,-5-5 0,-1-2 61,-1-2 0,2-5 0,-4-1 86,-1 2 1,-2 1 216,-1 2-95,0 5 0,1 2 0,4 6-49,3 3 1,-1 2-89,1 2 0,0 3 1,5-3-1,0 2 1,4-1-1,5-2-229,6-1 0,-2-2 0,4-4-107,0 0 1,-5 0 220,0 0 1,5-5 0,-3-2 0</inkml:trace>
  <inkml:trace contextRef="#ctx0" brushRef="#br0" timeOffset="59610">17723 13804 8355,'0'-13'-316,"-1"1"1,-4 0 0,-3-1-1,-3 1 1,-1 1 363,-1 3 118,1 2 0,0 2 0,-1 0 1,1 1 60,-1 2 0,1 2 1,0 3-1,-1 4-209,1 3 1,1 2-1,1-1 1,3 1-94,2-1 1,1 5 0,4-1 0,0-1-89,0-1 0,4-2 0,1-1 0,2-1-16,3-2 0,2-5 1,3 1-1,2-2 60,-2-2 1,-1-5-1,-3 0 1,-2-2 92,0-3 0,-7 4 0,4-3 0,-2 0 45,0-2 0,0 2 0,-4 1 17,0-2 1,-1 5 0,-2-1 728,-1 1-646,0 4 0,4 1-90,0 8 1,4 3-1,2 0 1,-1-2-32,1 0 0,3-1 0,0 3-38,2-3 0,1-2 0,0-6-3,1 0 1,-1 0-1,1-2-25,-1-2 0,0-3 1,1-5-1,-2 0 23,-3-1 1,2-5 0,-5-1 0,1-2-13,-1 1 1,5-2 0,-3-6 0,0-1-1,-2 0 8,1-1 0,-5 2 0,3-3 65,-2 0 1,-2 4 0,-2 6 0,-1 5 201,-1 2 1,-5 7 0,0 3-30,-2 2 1,3 8 0,1 3 0,2 7-89,2 4 1,2 4-1,1 2 1,0 1-74,0 2 1,4 5-1,1-4 1,2 0-53,3 0 1,-1-1-1,2-4 1,0 0-263,3 0 0,6-2 0,-3-2-141,3-5 1,6-7 0,6-4 0</inkml:trace>
  <inkml:trace contextRef="#ctx0" brushRef="#br0" timeOffset="59611">18306 13767 8355,'0'-20'987,"0"2"-1889,0 12 0,0 6 0,0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9T18:01:31.830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  <inkml:brush xml:id="br2">
      <inkml:brushProperty name="width" value="0.03528" units="cm"/>
      <inkml:brushProperty name="height" value="0.03528" units="cm"/>
      <inkml:brushProperty name="color" value="#FF8000"/>
    </inkml:brush>
  </inkml:definitions>
  <inkml:trace contextRef="#ctx0" brushRef="#br0">11683 4775 6888,'0'-14'0,"0"-1"0,0-2 0,0 2 0,0 1 0,0 2-161,0 0 1,0 3 630,0 1 0,1 5-407,4-1 1,-3 3 0,7 1-1,-1 1 1,0 3 0,-1 5 0,-2 3-1,0 5 1,-1 3 37,0 4 1,0 6 0,-4 4-1,0 6 1,0 6 0,-1 5-1,-2 4 34,-1 3 1,-6 9-1,3-3-35,0 3 1,-4 5 0,3 7 0,-3 3-51,-1 4 0,3 5 0,1 1 1,-2 3-1,1 4-50,5-48 1,0 0 0,-1 2-1,0 0 1,2-1 0,0 0-1,1-1 1,-1 0-30,0-1 1,0 2-1,-1 3 1,0 1 0,1-3-1,1 0 1,-1 2-1,0 1 33,0-4 1,1 2-1,-3 5 1,1 0-1,2-3 1,0-2 0,0 2-1,0 0-43,-1-1 0,0 0 1,3 0-1,-1 1 0,-1 0 1,0 1-1,1-3 0,1-1 19,-1-2 0,2 0 0,-1 47 0,0-9 0,0 2 35,0-1 1,-2 2 0,-1-2 47,-1-5 0,0 3 0,4-3 0,-1 3 0,-2-1 49,-1-2 1,0 0 0,2-3 0,0 3-56,-2-1 1,-5 7 0,5-5 0,0 0-27,-2 3 1,4-5 0,-5 7 0,1-3-79,4-1 1,0-5 0,2 1 0,0-2 11,0-3 1,0 3 0,0-11 0,0-2 55,0-4 0,4-3 1,2-2-1,-1-2-8,1-2 1,-2 4-1,-3-1 1,2 3 6,1 1 1,0 0-1,-4 1 120,0 3 1,0 0-1,-1 9 1,-2 3-1,-1 5 0,1 4 1,-2-3 0,-1 7 0,1-6-78,-1-6 1,1 1-1,2-9 1,-1 2-25,1-4 0,2-1 0,1-5 0,0-2-89,0 0 1,4-5-1,1 1 1,1-2-48,-1-3 1,5 0-1,-3-1 1,0 0-59,-3-2 0,2-7 0,-2 1 0,-2-3-51,0-4 1,-2-7-1,0 0 1,0-3-185,0-1 0,0-6 1,1-4-62,3-5 1,-1-1 0,5-4 25,2-3 1,1-11-1,1-5 1</inkml:trace>
  <inkml:trace contextRef="#ctx0" brushRef="#br1" timeOffset="10537">4688 7280 29688,'40'-16'0,"-1"-2"0,-1 0 0,4 0 0,0 3 0,2 1 0,0 3 132,3 3 1,2-2 0,0 6 0,1 1 0,-1 2 0,1 1 0,0 0-166,-1 0 0,1 0 0,1 0 1,0 0-1,1 0 0,1 0 1,3 0-1,3 0 0,3 0 0,4 0 1,2 0-1,1 0 16,3 0 1,10 0 0,5-2 0,1 0 47,0-3 0,3-4 1,2 1-1,-1-3 25,0-2 1,3 1-1,-5-1 1,-6 2-22,-8 3 1,-9-2 0,-11 6 0,-11 2-39,-11 0 0,-13 8 0,-10 2-259,-9 3 0,-25 1 0,-10 1 0</inkml:trace>
  <inkml:trace contextRef="#ctx0" brushRef="#br1" timeOffset="10904">4180 7355 29236,'5'-13'-5486,"3"1"5685,3-1 0,9 6 0,3 2 230,5-1 1,10 5 0,2-3-1,8 1-221,12-1 0,11 1 0,12-4 0,5 1-103,7-1 0,-1-2 1,-41 3-1,0 0 0,1 0 1,0 0-45,-3-1 0,1 1 0,4 0 0,0 0 0,-4 0 0,0 1 0,3 0 0,1 0-25,-2 1 1,2 0 0,2 0-1,1 1 1,0-2 0,0 0-1,-1 2 1,0-1-25,0 2 1,-1-1 0,-2-1 0,0 0 0,4 1 0,0 1 0,-1 1 0,-1-2 231,-4 0 1,0 1 0,2 1 0,-1 0 0,44-3 0,-3 2-100,-7-3 1,-5 4-1,-12-3 1,-9 3-192,-8 1 1,-7 0 0,-11 0 0,-3 0 23,-4 0 0,-9 0 0,-3 1 22,-3 3 0,-1 0 0,1 6 0,-1-1 0,-4 0 0</inkml:trace>
  <inkml:trace contextRef="#ctx0" brushRef="#br0" timeOffset="13888">7516 10480 8355,'0'-12'-434,"0"-6"1,0 4-1,0-3 553,0 4 1,5 4-1,2 1 1,1 0-1,1-1 1,0 3-1,2-3 1,2-2 1,3 6 0,4-8 0,4 4 0,10 2 0,4 1-165,2 1 1,3 3 0,0-2 0,-2 4-304,-3 4 0,5 2 0,-8 4-70,-1-2 0,-5 0 0,1 5 1</inkml:trace>
  <inkml:trace contextRef="#ctx0" brushRef="#br0" timeOffset="14158">7516 10579 8355,'-18'-19'287,"6"2"1,7 5 0,14 4 0,7 2-517,6 1 0,14 2 0,7-5 0,9-2-536,10-1 1,0 3 432,4-1 0,3 1 0,0-4 1</inkml:trace>
  <inkml:trace contextRef="#ctx0" brushRef="#br1" timeOffset="18668">10939 10641 28993,'1'-11'-2113,"3"3"1,-1-2 0,5 6 2417,2 1 0,-3 1 0,3-1 0,2-1 0,5 1 0,3 2 0,6-1 0,7-2 0,6-3 0,5-1 186,4 0 0,7-1 1,13-3-199,2 0 0,16-1 0,-4-1-1244,5-2 1,4 2 0,2-2 0,2 0 0,-4 1 315,-6-1 1,-8 1 0,-11 6 0,-11 5-519,-10 3 0,-11 1-260,-13 0 0,-14 0 1137,-12 0 0,-15 0 0,-6 0 0</inkml:trace>
  <inkml:trace contextRef="#ctx0" brushRef="#br0" timeOffset="18958">12142 10257 8355,'0'-13'-1022,"1"1"915,3 0 0,3-5 0,7 2 0,3 2 125,3 4 0,4 6 0,2-1 1,1 3-48,2 1 0,2 4 0,-4 3 0,2 2 22,-1 5 1,-6 3 0,-3-1 0,-1 5-67,-3 2 0,-5 2 1,-3 0-1,-3 1-42,-6 3 1,-14 3-1,-16 5-2,-10 0 0,-15 6 0,-12 1 0</inkml:trace>
  <inkml:trace contextRef="#ctx0" brushRef="#br0" timeOffset="19336">10889 10505 8355,'21'-28'-55,"-2"5"0,-1 4 0,-3 5-548,-1 4 0,-2 5 432,1 5 1,-8 2 0,-6 7 0,-10 7 92,-8 6 1,-16 8 0,-5 2 0,-5 1 93,-5 0 1,9-4 0,-3 3 0,9-2 27,11-2 0,10-3 0,11-3 0,7-3-35,9-1 0,20-2 1,15-5-1,14-1-58,18-2 0,8-5-25,-35 0 0,1-2 1,3-2-1,-1-2 0,63-4 1</inkml:trace>
  <inkml:trace contextRef="#ctx0" brushRef="#br0" timeOffset="23164">9649 9339 8794,'6'-11'0,"2"3"0,4 4 294,5 2 1,-2 1 0,6-2 0,2-2 0,5-2-135,5-3 1,2-1 0,4-1 0,2-1 0,5 1 0,2-1-524,2 1 1,-6 0 0,-4 1 0,-6 1-489,-5 2 51,-3 5 0,-1-8 0,0 4 1</inkml:trace>
  <inkml:trace contextRef="#ctx0" brushRef="#br0" timeOffset="23394">10133 9041 8355,'-13'-12'-447,"1"5"1,6 2 745,6 5 0,10 5 1,8 3-22,1 3 0,-2 2 1,3 0-1,1 4 0,0 2-255,-1 1 1,-6 3-1,-1-1 1,-8 6-1052,-3 5 0,-8 3 0,-1 1 1</inkml:trace>
  <inkml:trace contextRef="#ctx0" brushRef="#br0" timeOffset="28774">10244 8396 8355,'0'-13'-140,"0"-3"1,0 0-1,-1 1 1,-2 1-1,-2 2 524,-2-1 1,3 5 0,-5 0 0,0-1 0,-2 2 0,-2 5 0,1 6-375,0 8 1,-1 2-1,1 7 1,-1 1-1,1 1 1,1 2-1,3 0 1,3-2-263,4-2 1,1 5-1,0-5 1,1-3-1,4-3-307,3-3 1,8-1 304,5-2 1,4-4 0,4-5 0,4-1-1,3-5-99,1-6 0,0-2 0,-1-5 353,-3 1 0,3-4 0,-4 2 0</inkml:trace>
  <inkml:trace contextRef="#ctx0" brushRef="#br0" timeOffset="30413">10579 8334 8355,'0'-12'-94,"-1"5"338,-3 3 1,1-2 717,-5 2-985,5 0 0,-8 6-4,3 2 1,-3 3 0,0 5 0,1 0-18,2 1 0,1-1 0,-3 1-197,2-1 0,5 0-141,-1 1 1,4-6 0,4-3 205,4-3 0,3-1 0,2 0 0,-1-1 132,1-3 0,-1-3 1,0-6 79,1 1 1,-6 0-1,-2 1 1,-1 1 141,0 2 230,1 5-439,-5-8 0,1 11 0,2 0-46,1 7 1,6 0-1,-2 0 1,1-1-50,0 1 1,2-4 0,-3 3-38,3-1 1,1-4-1,1 4-6,-1-4 1,1-2 0,-1-2 118,0-1 1,-3-6-1,-1 0 1,0-3 50,-1-4 0,3 1 1,-6 3-1,0 2 205,2 3 0,-5-3 17,3 3 1,-3-3 89,-1-2 0,-1 6 0,-2 5-169,-1 4 0,0 5 0,4 7 1,0 1-37,0 2 0,0 5 0,0-2 0,0 5-2,0 4 1,0-3-1,0 5 1,1-2-63,4-1 0,-3 7 1,7-3-1,0 1-256,2 0 1,0-6 0,-1 2-1,-3-4-218,-2-4 1,-1-2-1,-4-4-18,0 2 0,-1-6 389,-3-7 0,1-4 0,-5-6 0,-2-5 46,-1-4 1,3-7 0,1 0 0,0-5 36,0-7 1,3-3-1,-3-3 1,2-2-1,2-1 152,2 0 1,2-1 0,3 5 0,3 5 82,0 2 0,4 5 0,-1 6 0,3 5-78,4 2 0,4 5 1,-3 3-1,-1 0 19,1 3 0,3 6 0,-4 3 1,-2 0-233,-2 4 1,-1 1-1,-4 2 1,-4 0 0,-3 2-219,-1 2 1,-5 0 110,-3-5 1,-5 2-1,-2 0 1,-2-1-1,2-2 1,0-1-380,-1-3 0,2 3 12,-3-6 390,3 0 1,2-4 0,0 0 0</inkml:trace>
  <inkml:trace contextRef="#ctx0" brushRef="#br0" timeOffset="30414">11162 8223 8355,'7'-13'-124,"-1"1"1,-6 0 96,0-1 1,0 5-1,0 0 412,0-2 0,-6 4-388,-2 2 1,1 3 0,-1 2 0,-2 2-107,-1 1 1,0 6 0,1-2 0,2 3 7,-2 2 1,5 3 0,1 1-225,2-2 1,2-1 100,0-2 0,6-5 1,2-3 1,3-3 0,2-1 0,-2-1 189,-3-3 0,1-3 0,-3-5 107,1-1 1,0 1 0,1-1 0,-4 1 0,-1 0 270,1-1 1,-3 5-67,4 0 1,-3 5-287,2-1 0,3 8 0,6 4-161,-1 3 1,-4-3 0,1 1-1,0-1-125,2-1 1,2 4 0,-1-4 0</inkml:trace>
  <inkml:trace contextRef="#ctx0" brushRef="#br0" timeOffset="30415">11447 8086 8355,'0'-19'115,"0"1"1,0 10-7,0 0 0,-1 1 1,-3-2-1,-4 5 0,-3 3 1,0 2-91,2 3 1,2 3 0,5 6 0,-3-1-60,3 1 1,-4 0-1,2 2 1,1 2 63,2-2 1,1-1 0,1-2-255,3 1 0,-1-2 0,5-2 0,4-2 0,1-1-128,4-3 1,1-2 0,-3-2 0,3-2 182,1-1 0,-4-10 1,2 1-1,-3 0 170,-2-1 1,-1 2 0,-3-1-1,-2 1 0,-1-1 1,-3 1 0,2 0 0,-3-1 370,-1 1 0,0-1 581,0 1-683,0 5 1,0 7 0,0 8-145,0 3 0,0 2 1,2-1-1,0 1-31,2-1 1,6-4 0,0 0-577,5 2 0,0-4 1,4-2-3,-1-3 1,4-1 0,-2 0 0</inkml:trace>
  <inkml:trace contextRef="#ctx0" brushRef="#br2" timeOffset="30553">11658 7863 5734,'13'12'0</inkml:trace>
  <inkml:trace contextRef="#ctx0" brushRef="#br0" timeOffset="31286">11844 7689 8361,'0'-17'215,"0"-4"145,0 3 1,0 4-253,0 6 0,0 7 0,0 1 0,0 6-218,0 5 1,0 3 0,2 3-1,0 5 61,3 5 1,0 0 0,-2 3 0,2-1-101,2 0 1,-3 1 0,3-2 0,0 1-161,0-2 1,-3-2 0,3-3 0,0-3-175,0-1 0,-4-1 340,1-5 0,3 1 0,-1-1 0</inkml:trace>
  <inkml:trace contextRef="#ctx0" brushRef="#br0" timeOffset="31287">11745 7962 8355,'-7'0'-87,"18"0"0,0-4 1,14-1-1,-2-1 101,1 1 1,5-5 0,1 2-48,2-3 1,-3 2 0,1 3 0,-2-1 29,-5 0 0,-6 4 1,-1-1-1,-2 2 0,-4 4 108,-6 2 1,-2-1 0,-10 5-1,0 2 12,1 1 1,1 1-1,6 1-170,0-1 1,2-1 0,2-3-139,4-4 0,3-2 1,3-2-1,1 0-118,2 0 1,-1 0-1,-3-2 160,-1-2 1,1-3 0,-2-5 172,-3 0 0,-3-1 1,-5 1-1,0-1 109,0 1 0,0 4 1,-1 1 724,-3 1-686,2 2 0,-3 10 1,5 2-71,0 3 1,1 5 0,2 1 0,3 0-9,0 0 1,1 3 0,3 3-1,-2-1-111,2-1 1,1 0 0,0 3 0,-1 1 10,-2 0 1,-5-2 0,1-1 0,-3-1-134,-1 1 1,-1-3 0,-5 1-145,-6-2 0,-2 0 0,-7-3 1,-2 1-769,-5-1 892,2-1 0,-15-1 0,2-1 0</inkml:trace>
  <inkml:trace contextRef="#ctx0" brushRef="#br0" timeOffset="32025">10691 8781 8355,'-6'-21'-115,"-2"1"0,1 10-708,-1 2 1002,5 5 0,-2 4 0,5 5 0,0 6 17,0 7 0,0 6 0,0 6 0,1 6 0,2 7 0,2 4 0,1 3-128,-1 3 0,4 2 1,-5 6-1,0-1 1,0-3-108,0-4 1,4-5 0,-2-5-1,1-6-69,2-8 1,-2-5-1,2-5 1,0-5 142,2-5 0,2-4 0,-1-8 23,0-2 0,-1-3 1,-1-7-1,-3-1-162,-1-1 0,-2-5 0,-4 3 0,0-1-260,0-3 1,-2 0 0,-2 0-1,-4 2 81,-3 3 1,-6-4 0,1 4-1,1 2 218,1 1 1,1 2-1,1 0-100,0-1 1,5 5 440,3 0 0,2 3 0,4-1 0,2-1-167,4 0 0,3 3 0,3-5 0,1 1-92,2 1 0,3-4 1,-2 4-1,0-1 26,0 0 0,-2 1 1,-2-3 28,3 2 0,-3 1 152,2-1 1,-8 0-64,-4 8 0,-2 0 1,-4 11-1,0 2-21,-2 1 0,-5 4 0,5-1-151,1-2 0,2 3 0,2-2 0,2-1 28,1-1 0,6-7 1,-2-3-304,3-2 1,2-2 0,-1 0 0,-1-2 93,-3-2 1,2-3-1,-6-5 1,-1-1 20,-2 1 0,-2 1 0,-3 1 0,-3 2-20,0-2 1,-4 5 0,3-1 0,-3 2 49,-2 0 0,5 0 141,0 4 0,-1-6 0,-3 0 0</inkml:trace>
  <inkml:trace contextRef="#ctx0" brushRef="#br0" timeOffset="32376">11026 9103 8355,'12'-8'0,"0"1"0,1 2-135,-1 1 0,1 2 257,-1-2 0,-4 3 0,1-4 0,-1 5 143,-1 5 1,2-3 0,-3 7-227,1 0 1,0 2 0,1 2-194,-4-1 1,-2 1-3,-2-1 56,0 0 0,0-6 1,0-6 30,0-7 0,0-1 0,0-3 1,0-3-80,0 0 1,0-1 0,1 0 0,2-2-38,1 2 1,4-3 0,-2 2 0,0 2 0,4 3-160,1 3 128,2 5 0,-1-8 0,0 4 0</inkml:trace>
  <inkml:trace contextRef="#ctx0" brushRef="#br0" timeOffset="33018">11745 9054 8355,'-12'-4'469,"-1"-1"0,2 0-615,3 1 0,-2 1 92,6-5 0,6 4 0,6-3 0,3 0 0,1 1 0,1-1 0,-1 1 0,0-3-234,1 2 0,-1-4 1,-1 3-1,-1-2 203,-2 2 0,-5-3 1,1 3 26,-3-3 0,-2 0 1,-2 1-1,-2 2 93,-2-2 1,-1 5 0,-5-1 0,1 2-1,-1 0 109,1 1 0,1 3 0,1 4 0,2 5-40,-2 2 1,1 1-1,1 2 1,3 1-47,4 2 1,1 5 0,0-3 0,1 2-116,4-1 1,1-5-1,7 2 1,1-3-118,2-2 1,-1-1 0,6-3 0,0-3 0,-1-4-54,1-1 0,0-1 219,3-4 0,0-1 1,-2-7-1,-3 1 0,-1-2 76,-3-3 1,-1 4 0,-2-5-42,1 0 1,-5 3 0,-1-5 0,-1 2 1,-4 3 0,0 1 0,-2 2 1,-2 1-9,-2 3 0,-3 2 0,-5 6 1,-1 2 37,1 2 0,4 3 1,0 5-1,-2 0-27,-1 1 1,3 3 0,1 1-1,1-2-145,3-1 1,2-2-1,1 1-116,0-1 1,6-1 0,2-3 9,3-3 1,1-4 0,1-1 186,-1 0 1,0-6 0,-1-2 0,-1-2 159,-2 2 1,-5-3 0,3 3-1,-2-3 230,0-2 0,0 5 125,-4 0 0,1 1-451,4-1 0,-3 2 0,5 8 0,0 0-318,0 3 0,1 4 0,5-1-107,-1 3 1,0 2-1,1-1 1</inkml:trace>
  <inkml:trace contextRef="#ctx0" brushRef="#br0" timeOffset="33564">12278 8830 8355,'0'-12'21,"0"0"-33,0-1 1,0 5 0,-1 1 398,-3 2 1,1 6-298,-5 7 1,5 5 0,-2 2 0,0 1-129,1-1 1,-1 3 0,2-1 0,-1-2 0,2-1-368,5-2 0,0 1 0,5-2 84,2-3 0,2-3 0,3-5 0,2 0 0,0-1 136,0-3 0,-1-4 0,3-7 0,-1-2 185,-3 2 0,-1-4 0,-3-2 0,-2-3 0,0 0 0,-7-5 0,3-2 0,-3 0 0,2-4 0,-2 4 0,2-3 0,-3 1 0,-1 2 0,0 0 0,0 8 0,0 2 7,0 5 0,-5 3 545,-3 5 0,2 4 1,2 8-308,3 4 0,1 5 1,0 3-1,0 5 1,0 2-67,0 2 0,0 4 1,1 0-236,3-1 0,-1 2 0,4-1 0,0-2 0,-2-2-123,1-4 1,2-3 0,-3-6 55,2 1 0,2-6 156,3-3 1,-1-8-1,-1-5 1,-3-2 72,-2-1 0,5-1 0,-3 1 34,-1 0 0,5-1 0,-2 2-41,2 3 1,-3 2-1,0 6-77,2 0 1,-3 6 0,1 2-1,2 3-274,1 2 1,3-1 0,1 0-470,1 1 1,1 5 0,-5 1 0</inkml:trace>
  <inkml:trace contextRef="#ctx0" brushRef="#br0" timeOffset="34912">10629 10033 7642,'12'0'101,"1"0"0,-1 2 1,0 1-1,1 1 1,1-1-1,1-2 0,3-2 1,0-2-1,0-3-103,-3-1 1,-2-1 0,0-4 0,-1-1 0,-1 1 0,-2-1-28,-5 1 0,-3 0 0,-1-1-160,0 1 0,-5-1 0,-4 2 140,-2 3 1,-1 3-1,-1 5 1,1 0 16,0 0 0,-1 5 0,1 3 116,-1 3 0,5 6 0,1 0 1,2-1-4,2 2 1,2-3 0,1 4 0,1 1-124,3-1 1,3-4 0,7 0 0,2-4 0,6-4-80,6-1 1,0-2 0,5-5 0,0-2-37,-2-1 1,4-7-1,-5 0 1,-1-6 70,-3-2 0,5-2 0,-9-4 0,0 2 320,1 2 0,-5-2 1,-1 3-1,-4 1-34,0 3 0,-6 2 0,-3 1-39,-3 1 0,-1 4 0,-1 1-109,-3 1 0,-3 2 1,-4 6-1,1 0-37,2 3 1,0 4 0,-5-1 0,2 3 0,1 2-18,2-1 0,1 2 0,-2 1-77,0 2 1,7-1 0,-3-3 0,4-1-1,1 0-103,0 1 1,1-2 0,4-3 34,3-4 0,3-2 0,1-4 0,1-2 38,-1-4 0,-1-3 1,-1-3-1,-2-1 155,2-2 1,-3-3-1,-1 2 1,1-1 44,0-4 1,-3 1-1,3 0 1,-1 2-96,-3-2 0,-2-6 1,0-1-1,2 2-30,1 0 0,0 4 1,-4 2 117,0 5 1,-5 3 0,-3 5 21,-3 4 1,2 8 0,2 4 0,2 5 79,2 3 1,2-1-1,1 6 1,0 1-71,0 2 1,1 0 0,3 1 0,4-1-202,4-4 0,1 2 0,2-5 1,3-3 2,2-5 1,-4-2 0,5-4 0,1 1 8,1-1 1,1-7 0,-2-5 62,-2-2 1,-3-2-1,2-2 1,-1-2 2,-3 2 0,-5-3 0,-3 1 0,0 2 0,-2 1-158,1 2 49,-2 0 0,-10 1 0,-2 2 1,-3 5 102,-1 3 1,1 2-1,1 3 1,3 5 22,2 2 1,-4 1-1,5 0 1,2 1-22,0-1 1,8 1 0,2 0 0,3 3 0,1 0 0,5 2 1,1-3-1,0 2-18,0-2 1,2 3 0,-2-2 71,2-1 0,-5 3 0,0-1 0,-4-1 0,-4 1-1,-2 0 1,-1 3-1,-4-3-15,0-2 0,-5-1 0,-3-2 1,-3 1-1,-3-2-11,-3-3 0,4 1 1,-4-4-1,3-3-120,2 0 1,1-4-17,2-2 0,4-3 1,5-5-1,0-2-190,0-2 1,5-4-1,5-5 1,4 1 197,2-1 0,2-4 0,-2-1 1,0-1 110,-1 1 0,3 1 0,-1 4 12,-2 0 0,-6 1 0,-2-1 0,0 0 214,0 0 1,-3 5 0,3 0 0,-1 2 275,-4 3 0,0 1-269,-2 2 1,-2 5 0,-2 3 0,-3 4-69,1 4 0,-1 3 0,4 5 0,-1 1-95,1-1 1,2 6 0,1 1 0,1 2-132,3 0 1,0-6 0,7 1 0,3-2-119,0-1 1,5-6 0,2-3 0,2-3 99,2-1 0,0 0 1,0 0-584,-1 0 0,1-11 0,0-3 1</inkml:trace>
  <inkml:trace contextRef="#ctx0" brushRef="#br0" timeOffset="35066">12452 9500 10929,'-11'-23'1129,"3"10"-1391,2 12-1254,6 8 1,0 4-1,0-4 1</inkml:trace>
  <inkml:trace contextRef="#ctx0" brushRef="#br0" timeOffset="46255">18765 11038 7840,'-13'0'0,"1"0"0,0 0 0,-1 0 0,1 0 0,-1-1-1066,1-3 1106,0 2 1,-1-3-1,-1 5 1,-1 0-1,-1 0 1,0 0-1,3 0 1,2-2-1,1 0 196,2-3 1,4 1-219,-5 4 0,14 0 0,1 0-66,8 0 0,14 0 1,1 2-1,7 0 30,5 3 1,14-1-1,10-6 1,5 0 109,4-3 1,8-4-1,10 1 1,3-4-17,-45 6 0,1 0 0,1 0 0,0 0 0,4-1 1,0 1-1,-1 1 0,-1-1-22,-2 2 1,-1 0 0,3-2 0,-2 1 0,42-2 0,-6 0-169,-6 3 0,-13 3 0,-9 1 0,-9 0-678,-8 0 1,-16 1 556,-6 3 0,-11 3 0,-5 5 1</inkml:trace>
  <inkml:trace contextRef="#ctx0" brushRef="#br0" timeOffset="46570">19050 11075 8355,'-32'0'-175,"3"0"49,9 0 94,2 0 1,12-4-1,8 0 1,9 0-1,11 0 1,9-2-1,11-1 1,6-1 155,6 1 0,9-4 1,12 3-1,4-2-101,3 2 0,9-2 1,-2 5-82,4-2 1,-43 5 0,2 1 0,47-3 0,0 3-1,-3 1-867,-5 0 71,-8 0 1,3 5-1,-5 2 1</inkml:trace>
  <inkml:trace contextRef="#ctx0" brushRef="#br0" timeOffset="46720">20948 11013 8355,'0'-19'-874,"0"7"0,0 6 1</inkml:trace>
  <inkml:trace contextRef="#ctx0" brushRef="#br0" timeOffset="50056">19670 7888 8355,'1'-8'-180,"2"-1"1,3 1-409,1 1 459,-5-4 1,8 8 92,-6-5 0,4 4 1,-2-3-1,-1 0 82,1 0 0,-3 5 0,-7-3 33,-5 4 0,-2 1 0,-1 1 0,0 4 165,-1 3 0,-3 3 0,-2 1 0,-2 1-140,-2-1 0,3 5 0,-2 1 1,-1 1-71,-1 3 1,-2 3-1,0 2 1,2 4 44,2 0 1,-1 2-1,6 5 1,0-1-160,3 0 1,0 4-1,1 2 1,-1 0-94,1-1 1,1 1-1,1-3 1,3 1-222,2-1 1,-3 3 0,4-2 16,1-1 1,-3-5 0,1-3 311,-2-2 0,-1-1 0,-5-4 0</inkml:trace>
  <inkml:trace contextRef="#ctx0" brushRef="#br0" timeOffset="50369">19162 8434 8355,'-5'-9'-332,"1"1"345,0 5 1,3-2 0,-3 6-1,-3 3 1,0 5 0,3 2 146,2 1 1,-2 2 0,0 1 0,1 3-138,2 1 0,1 2 0,0 4 0,0-1-127,0 1 1,1-1 0,2-2 0,3-3-222,1-1 0,-3-2 0,4-3 185,2-1 0,1-5 0,1-3 0,0-2-47,1-2 1,-2-2 0,-2-2 86,0-4 1,-1-3 0,4-3-1,1-1 1,-1-3-3,1-1 102,-1-2 0,6-9 0,1-2 0</inkml:trace>
  <inkml:trace contextRef="#ctx0" brushRef="#br0" timeOffset="51134">19484 8744 7700,'-5'7'-141,"3"4"1,-7-9 0,4 7 0,3 0 0,0 2 0,2 2 0,2-1-1,0 0 87,3 1 0,0-1 1,-1 1-1,4-1 1,3-1-68,2-3 0,-1-1 0,1-4 67,-1 1 1,0 6 0,1-3 0</inkml:trace>
  <inkml:trace contextRef="#ctx0" brushRef="#br0" timeOffset="51651">19112 8483 8355,'0'-12'-592,"0"-1"0,1 2 618,4 3 1,1 3 0,7 5 0,-1 0 0,1 0 0,-1 1 157,0 3 0,-1 3 0,-1 7 0,-3 1-152,-2 1 0,1 7 0,-3-4 0,1 1 31,-1 1 1,2-4 0,1 2 0,-1-1-150,1-3 0,2-1 0,-3-2 0,2-1 48,3-2 1,-3 0 0,1-5 3,2-1 1,1-2-1,3-2 1,1-3-64,1-4 1,5-3 0,-3-3 0,0-1-55,0-2 1,4-5 0,0 1 0,3-1-595,-1 2 646,4-9 0,-3 8 0,7-9 0</inkml:trace>
  <inkml:trace contextRef="#ctx0" brushRef="#br0" timeOffset="125563">16842 5097 8355,'17'-29'-129,"-2"7"1,-3 9 0,-3 2 0,-5 1-865,-5 2 939,1 2 1,-12 1 0,4-2 0,-4 0-1,-3 3 99,-2 2 0,-10 2 0,-4 2-89,-7 2 0,-4 3 0,-7 5 0,-8 1 5,-6-1 0,-6-1 0,-7-3 0,-1-2 0,0-2 35,4 0 0,-6 0 1,5-4-1,-1-1-13,4-3 1,-1 2 0,6-3-1,1 1 58,2-1 1,1-3 0,0 3 0,1-1-22,3 1 1,-2-5-1,2 3 1,-2 0-26,3 3 1,-3 3-1,7 1 1,-1 0-9,-1 0 0,8 0 1,-3 1-1,2 3 0,0 5 0,2 2 1,2 1-1,3 0 22,5 1 0,-1-1 0,5 1 0,-1-1 47,0 0 0,7 2 0,0 1 0,5 2 0,3-2 0,-3 0 0,5 0 0,1 3-46,1 2 1,3-4-1,1 3 1,2 2-4,-2 2 1,5-1 0,-1 9 0,2-1-20,0 3 0,-6 4 0,2 5 0,-2 3 28,2 3 1,-7 6 0,3 0 28,-2-2 0,0 8 0,0 2 0,-1 4 1,0 5 17,4 0 1,-1 7 0,5-2-1,-2 3 40,1 0 1,5 10-1,-1-1 1,3 4-71,1 5 1,-2-4 0,0 4-1,-2 1-29,1 0 1,0-45 0,0 1 0,1-2 0,-1 1 0,0 2 0,-1 1-58,-1 2 0,0 0 0,2 1 1,-1-1-1,1-2 0,-1 0 1,1-1-1,1 1 15,0 4 0,1 0 1,0-2-1,1 0 1,0 2-1,0 0 1,0-4-1,0 0 27,0-5 0,0 1 1,0 5-1,1 0 0,1-1 1,0-1-1,2 1 1,1-1-35,0-3 1,1 0-1,-1 4 1,1-1 0,3 44-1,-5-48 1,1 0 19,0 1 0,-1-2 0,2 44 0,-1-3 0,-1-4 4,1-4 0,-1 2 1,-4-4-1,0-1 28,0-5 0,0 2 0,0-7 0,0-1-4,0 0 1,0-6 0,-2 3 0,0-5 23,-3-7 1,1 8 0,4-6 0,0 4-14,0 0 0,0 10 0,0-5 1,2 0-14,2 1 0,-1 0 0,5-1 0,1 1 50,2-1 0,2 4 1,-1 0-1,1 0-57,-1-3 0,0 1 0,-1 1-36,-2 1 1,2-4-1,-4 1 1,1-3 43,0-1 0,-5-4 1,2 1-1,0 3 0,-1 3-28,-1 0 0,-1 5 1,1-1-1,1-4-8,-1-3 0,0 1 0,-1-6 0,3-1 17,-3-2 0,4 1 0,-2-1 1,0-3-5,2-4 1,-5 1-1,3-4 1,-3 0-16,-1-3 0,2-6 0,1-4 0,1 0 5,-1-4 0,2 2 1,1-3-1,-1-2 36,1-1 0,2-1 1,-3 0-1,1-1-1,-1 1 1,4-3-1,-5 1 1,0-1 128,1 0 0,-2-2 0,4 2 0,0-1-73,0-3 1,1 3 0,5-1 0,-1-1-62,0 2 1,6-4 0,2 2 0,0-3 6,1-5 1,2 3-1,5-3 1,-2 2-60,2-2 0,-1 3 0,-2-4 0,1 0-13,3-3 1,-1-2-1,5-2 1,0 0 53,-2 0 0,7 0 0,-2-2 1,5-1 40,3-1 1,1-5-1,5 0 7,0-2 0,3-1 0,1 0 0,0 1 0,0 2-79,-1 5 1,0 3-1,-6 1 1,-3 0-69,-2 0 0,4 1 1,-3 2-1,1 1 32,3-1 0,-3-2 1,1-1-1,1 0 151,-2 0 0,8-1 1,-1-3-1,6-5-20,6-2 0,4-7 1,8-1-1,-1-1 172,1-1 1,-1 4 0,2-2 0,0 2-113,-2 6 1,2 0 0,-9 7 0,0 2-199,-4 0 1,2 2 0,-7 0 0,1 0-78,-1 0 1,2 2 0,-2 0 84,3 2 1,-5 5-1,0-5 1,-1-1 64,3-2 0,-2-1 0,2 0 0,0 0 0,0 0 51,0 0 0,-1 0 0,4-1 0,-3-4 49,-4-3 1,2 1 0,2-1-1,1-2-69,-1-1 1,0 3 0,-6 0 0,-1 0 8,2 1 0,-5-3 0,-1 6 0,2 0-37,4-2 0,6 5 0,-2-3 1,0 2-1,1 2 46,2 0 1,-1 0 0,0 0 13,-1 0 0,-2 0 0,4 0-57,-2 0 0,-6 4 0,2 1 0,-2-3-2,2 0 1,-2-2-1,6-2 1,1-2 0,2-4-15,1-3 1,0-1 0,1-1 0,2 1-13,1-1 0,0 5 1,-5 0-1,-4 0 29,-8 1 1,4-3 0,-8 6 0,-2 1 6,-3 2 1,-3-3 0,0-1 0,-1 3-7,-3 0 1,3 1 0,-3-2 0,4-1 54,4 1 1,-2 2 0,2 0 0,-2-2-42,-2-1 1,-1 0-1,-2 4 27,0 0 0,-11-5 1,2 0-1,-3-1 0,-3 1 87,-2 2 0,-5-4 0,-2 0 0,-3-1-29,-2 0 0,1 0 1,-4-5-108,2 1 1,1-1-1,-4 1-54,3 0 1,-2-1 0,3 1 0,-1-1 0,2 0-115,1-4 1,-3-1-1,3-5 1,-1 1 91,1 0 1,-2-10 0,1 3 0,0-6-13,-3-2 0,-1-1 0,1-4 162,1-3 1,0-1 0,-2-3 0,1-5 13,1-1 0,5-7 0,0 1 0,2-5 1,1-1-70,0-1 0,6-6 0,3 2 0,2-2-28,2-8 0,1 1 1,2-10-1,2 3 9,2 1 0,-4 0 1,2-1-1,-3 0 18,-2 1 0,1 0 1,-8 11-1,0 5 4,0 2 0,-1 3 0,-5 4 0,-1 1-30,-3 3 0,3 3 1,-4 5-1,2 2-19,-1 3 0,-1-4 1,2 5 26,0 0 0,-1-4 0,4 4 0,1-2-41,-1 1 0,1 5 0,-1-1 1,0 2-1,1 2-29,-1 0 0,-1-1 1,-1 1-1,-3 0 34,-2 0 1,-1-2 0,-4-1 0,0-1 49,0 1 1,0-3 0,0 1 0,0-1 4,0 0 0,-4-2 1,0 2-1,1 0 25,2 1 0,2-8 1,3 3-1,6 0-71,5-1 1,5 0 0,4-2-1,3 1-135,2-1 125,-3-5 0,4-2 0,-5-5 1</inkml:trace>
  <inkml:trace contextRef="#ctx0" brushRef="#br0" timeOffset="126088">22039 6796 8355,'-12'-37'-507,"1"0"0,2 0 0,4 0 0,1-1 429,-1 1 0,1 4 0,4 1 0,0 2 85,0 3 1,-4 0 0,-1 4 0,-2 1-39,-3 1 0,-5 2 0,-3-2 0,-1 3 24,-3 0 0,-6 5 0,-2-5 0,0 1 45,-1 1 1,-2-1 0,4 3 0,2-1-16,0-1 0,4-1 1,1 3-1,3-1-3,1-1 1,1-1 0,5 5-14,-1-1 0,5 0 0,0-3 0,-2 0-13,-1 1 0,-1-3 0,-1 0 0,0 0 0,-4-1 3,-4-1 1,-2 4 0,-3-3-1,0-1 7,1 1 0,-8 2 0,4-3 0,-6-1 11,-2 2 1,0-5 0,0 4 0,1-4-12,3-1 1,-3 5 0,4-1 0,-1-1-7,0-1 1,0 2 0,-4 0 0,0 1 8,0 0 0,-8-2 0,-4 4 0,-8 0-59,-3 1 0,-8 0 0,-3 5 0,-5-2 25,-3-3 0,-9 4 0,3-4 28,0 3 1,1 0-1,9-1 1,0-3 0,2 0-4,4 1 0,-7 0 1,10 5-1,-4-1-8,0 1 0,-6 5 0,3 3-56,-3 2 1,-2 2 0,-9 0 0</inkml:trace>
  <inkml:trace contextRef="#ctx0" brushRef="#br0" timeOffset="126347">17314 5308 8355,'-38'0'-731,"7"0"0,-5 0 525,3 0 1,-3 2 0,-1 2 0,0 4 148,-1 3 0,3 1 0,0-1 0,3-1 29,2-2 1,1 1-1,4 3 1</inkml:trace>
  <inkml:trace contextRef="#ctx0" brushRef="#br0" timeOffset="127033">16570 5234 8355,'17'-37'-900,"3"5"0,10 2 967,3 5 0,3 1 1,3 4-1,2 3-98,4 3 1,9-2 0,5-1-1,5 2 19,2 1 0,11 2 0,2 1 0,3 1 67,1 2 0,7 5 0,-1-1 0,8 3-43,-46 1 1,2 0 0,4 0 0,1 0 0,1 0 0,2 1-1,0 0 1,2 1-71,0 0 0,2 0 0,2 3 0,1 0 1,3-2-1,1 1 0,-1 0 0,0 0 58,-2 0 1,0 0-1,7 0 1,1-1-1,-7 1 1,-1 0-1,2-1 1,0 0-1,2 0 0,0-1 1,-5-1-1,0 0 1,2 1-1,0 0 1,-1-1-1,-1-1 2,0 0 0,-1 0 0,6 0 0,-1 0 1,-7 0-1,0-1 0,0 0 0,1-1-1,-1 0 1,1 0 0,-3 0 0,0 0 0,-3 1 0,-1 0-1,-3 0 1,-1 0-2,-2-1 1,-1-1 0,43-1 0,-4 4 0,-5 0-4,-8 0 1,-1 4 0,-10 2-1,-3 1 1,-10 1-1,-7 5 1,-6-1 1,-5 0 0,-7 1 0,-1-1 0,-6 2 0,-7 1-4,-6 2 1,1 5 0,-6-2 0,-1 4-3,-2 1 0,-5 4 0,-1 1 0,-2 2 4,-3 2 1,0 7-1,1 5 1,1 2 147,-2 2 0,4 1 0,2 2 0,3 5-78,1 3 1,5 11 0,2 5 0,2 8-59,-1 12 1,-5 0 0,-1-43 0,0 0 0,-1 1-1,-1 0 25,0 3 0,0 0 0,0 5 1,0 1-1,0-3 0,0-1 0,1 1 1,-1-1-52,2 2 0,1-1 1,-2 0-1,0-1 0,3 0 1,-1-1-1,1-2 0,-1 0-18,1 0 0,-1-1 0,-1-2 0,0 0 0,2 3 0,-1 0 0,0-3 0,0-1 11,-2-2 0,0-1 0,0 7 0,-2 0 1,0-4-1,-2-1 0,-1 4 0,0 0 23,-1 0 1,-1 1-1,-2 3 1,-1 0 0,1-2-1,0 1 1,0 3 0,-1 1 0,0 3 0,0 0 1,2-2-1,-1-1 0,-1 3 1,-1-1-1,1 1 0,0 0-12,1-1 1,1 0-1,-1 5 1,-1-1-1,2-8 1,-1-2-1,2 2 1,0-1-7,0-1 1,1-1 0,-2-1 0,0-1-1,2-4 1,0-2 0,-1 0 0,-1 0-25,-10 47 1,0-1 0,5-11 0,0-4-74,-1-6 1,2 5 0,2-3-295,0 3 409,7 0 0,-4-10 0,6 0 0,0 2 0,0 1 0,0 1 0</inkml:trace>
  <inkml:trace contextRef="#ctx0" brushRef="#br0" timeOffset="127219">21903 11150 8355,'5'-55'-423,"2"4"1,7 18-22,2 24 0,9 26 0,7 27 0</inkml:trace>
  <inkml:trace contextRef="#ctx0" brushRef="#br0" timeOffset="139891">3746 17512 6649,'5'-7'209,"3"3"1,3 3-110,2 1 0,5 1 0,2 2 0,5 1 0,4 0 0,5 0 0,6 0-67,6-1 0,9 0 0,7 0 0,8 1 1,8-1-29,4-2 1,-32-3 0,1-2-1,2 1 1,1-2-35,2 0 0,0-1 0,5 0 0,1 0 0,0-1 0,1 1 1,1 1-1,0-1-85,1 2 1,0 0-1,4-2 1,1 1-1,-2 1 1,-1 1-1,-1-1 1,0 0 81,1-1 1,0 2-1,-5 1 1,0 1 0,0-1-1,0 0 1,-2 1 0,-2 0-46,-2 1 1,-1 0-1,1 0 1,-1 0-1,39 0 1,-7 0 13,-10 0 0,-10 0 0,-9 0 0,-5 0-82,-6 0 1,-6 4-1,-8 2 1,-4-1 144,-3 1 0,-5 2 0,-1-4 0,2-1 0,2-1 0,1-2 0</inkml:trace>
  <inkml:trace contextRef="#ctx0" brushRef="#br0" timeOffset="140284">4180 17611 8355,'13'0'-261,"4"0"1,2 0-1,6 0 1,1 0-1,5 0 276,6 0 1,7 0 0,10 2 0,3 0 20,4 3 0,12-1 0,6-4 0,6 0-9,6 0 0,5 0 0,-43-1 0,1 0 0,0 0 0,0 0-18,-1-1 1,-1-1 0,6 1 0,0-1-1,-3 1 1,0 1 0,2-1 0,1 0-24,-3 1 1,1-1 0,1 1 0,-1 1 0,-3 0 0,-1 0 0,-2 0 0,1 0-41,48 0 0,-7 0 0,-1 0 0,-6 0 2,-6 0 1,2 1-1,-10 2 1,-5 1 9,-6-1 0,0 0 1,-7-1-1,0 3-271,-2-3 1,-6 0 200,1-2 1,-1 5-1,5 2 1</inkml:trace>
  <inkml:trace contextRef="#ctx0" brushRef="#br0" timeOffset="140531">7627 17624 8355,'-12'0'-295,"0"0"-868,-1 0 872,6 5 0,2 2 0,5 6 1</inkml:trace>
  <inkml:trace contextRef="#ctx0" brushRef="#br0" timeOffset="147971">12886 16731 8355,'0'-14'92,"0"-1"1,1-2 0,2 2 0,3 1 0,-1 1 0,1-3 0,-4 0-1,1 2 1,0 3 399,1 3 1,-1 1 0,-7-1 0,-5 4-535,-2 2 0,-1 2 0,-2 0 0,-1 0 0,-1 0 0,-1 0 0,0 0 0,0 0-458,-3 0 500,5 0 0,-7 2 1,6 0-1,0 2 0,3-1-39,0-1 0,1 2 1,-1 0 27,1-1 1,1-1-92,3 2 0,2-1 0,6 5 60,0 2 1,0 1-1,2 2 45,2-1 1,-3 0 0,5 1-1,-2-1 26,0 1 0,0-1 0,-4 2 0,1 2 93,4 5 0,-4 2 0,3 4 0,-3 0-50,-1 2 0,0 7 0,0 0 1,0 4-14,0 0 0,-4 9 0,-1 6 0,-1 7 5,1 5 1,-4 0 0,4-1 0,-1 2 120,1-4 1,-1 7-1,4-9-79,-2 1 1,-1-5 0,5-6 0,0-5 0,0-5-102,0-4 1,6-7-1,2-5 1,3-6-335,2-2 1,3-3 0,1-6-1,-1-5-366,2-3 1,-4-1 0,4 0-92,0 0 1,1-5 0,6-2 0</inkml:trace>
  <inkml:trace contextRef="#ctx0" brushRef="#br0" timeOffset="148280">13146 17041 8355,'-5'-13'60,"-2"1"91,0 0 1,2 6-1,5 6 1,0 7 203,0 4 0,0 1 0,0 2 0,0 1-250,0 2 1,4 9 0,0-1 0,0 2-117,2 4 1,-5-4 0,4 6 0,0 0-279,-1-1 0,0 4 0,-4-3 1,0 2-243,0-2 1,1-3 0,2-5 0,3-2 76,0-2 1,3-3 0,3-6 0</inkml:trace>
  <inkml:trace contextRef="#ctx0" brushRef="#br0" timeOffset="148626">13444 17487 8771,'3'0'635,"5"0"1,5 0-1,0-1-695,0-3 0,-1-3 1,2-5-1,1-1-94,2 1 0,-5-1 0,-5 1 0,-2-1-125,-2 1 1,-1 0 0,-2-1 184,0 1 1,-2-2 0,-2-1 0,-4-2-1,-2 2 168,2 1 0,-3 8 0,3 1 1,-3 4 33,-2 1 1,1 1-1,-1 5 1,1 5 79,0 4 0,3 7 1,2-1-1,2 2-183,2 2 1,2 0 0,1-2 0,1-2-198,3-4 1,3 0 0,7 0 0,1-2 28,2-1 0,3-6 0,-2-1 0,1-1-556,4-4 0,5 5 0,4 0 0</inkml:trace>
  <inkml:trace contextRef="#ctx0" brushRef="#br0" timeOffset="148901">13928 17351 6536,'0'-13'-749,"0"5"1318,0 0 1,-2 5 154,-2-1 1,-3 3 0,-4 2 0,2 2-1,0 2-589,0 2 1,2 1 0,0 6-1,0 1-135,0 2 1,5 1 0,-3-3 0,4 2-159,1-2 0,0-1 0,1-2 0,2 0-270,1 1 0,7-2 0,0-2 0,4-2-334,1-1 0,3-2 389,2-4 0,2-6 0,2 0 0</inkml:trace>
  <inkml:trace contextRef="#ctx0" brushRef="#br0" timeOffset="149142">14163 16942 8355,'-5'-7'515,"-3"3"1,-2 4-1,2 4 1,5 5-362,6 7 0,0-3 0,3 5 0,1 0 0,-1 3 0,1 4 1,-2 2-409,1 2 0,-2 6 0,-4-2 0,1 1 129,3-1 0,-2 6 1,2-6-1,-3-1-570,-1-1 0,0-9 0,-1 3 1,-2-3 327,-1-3 0,0 5 0,4-5 0</inkml:trace>
  <inkml:trace contextRef="#ctx0" brushRef="#br0" timeOffset="149593">14039 17376 8355,'0'-13'84,"6"1"-114,1 5 1,5-3 0,1 6 0,-1 0 0,0 0 0,1 0 0,1 1 0,1 2-116,1 1 1,1-4 0,-3-1 0,1 3 50,1 0 1,1 2 0,-5 0 113,1 0 1,-5 6-1,-1 2 148,-2 3 1,0 1 0,-5 1 0,0-1-14,0 1 1,0-1-1,0 0-216,0 1 1,0-1 0,1-1 0,2-1-88,1-2 1,5-5 0,0 1-1,2-2 19,1-2 1,1-2 0,-1-2 0,0-4-1,1-3 0,-2-2 0,-2 1 0,-2-1 112,-1 1 0,2 0 1,-2-1-1,-1 1 145,1-1 0,-2 5 175,-4 0 43,0 5 0,0 5 0,0 9-185,0 4 1,0 1-1,1-3-244,3-1 0,-1 0 0,5 1 1,1-1-1,-1 1-252,0-1 1,4-1 0,5-1-1,-2-3 30,-1-2 0,-2-1 0,1-4 1</inkml:trace>
  <inkml:trace contextRef="#ctx0" brushRef="#br0" timeOffset="150299">14697 17326 8355,'-13'-7'450,"1"3"1,4 4-1,1 4-263,1 4 0,2 3 0,4 2 0,2-1 0,0 1 1,4 0-1,1 3 0,1 0-314,-1-1 1,4-1 0,-4-1 0,1-1-718,0 0 180,1 1 1,-3-8 458,-1-5 0,-4-5 0,-1-8 211,0 1 1,-1 0-1,-2-1 1,-1-1-97,1-2 1,2 2 0,1-4 50,0 0 1,5 4 0,3-2 0,5 2-384,3 2 0,-2 5 0,4 3 292,0 2 1,-4-3 0,4-2 0</inkml:trace>
  <inkml:trace contextRef="#ctx0" brushRef="#br0" timeOffset="150300">14945 17450 8290,'-6'0'326,"6"0"1,6 0 0,6-1-310,1-3 1,0 1-1,3-5 1,1-2 0,1 0-1,2 1 1,-2 0 0,0-2-202,-3-4 0,-3 1 0,-4-2 0,-4 2 229,-2 2 1,-2-1 0,-2 1 18,-2-1 0,-3 2 1,-5 3-1,0 4 88,-1 3 0,1 1 1,-1 1-1,1 3-69,0 4 0,1 8 1,1 2-1,3 1-66,2 3 1,0 1 0,5 1 0,0-2-18,0-2 1,6-3-1,2 2 1,5-1-497,3-3 1,5-5 0,8-3 0,4-2-98,3-2 1,6-7 0,2-3 0</inkml:trace>
  <inkml:trace contextRef="#ctx0" brushRef="#br0" timeOffset="150885">15776 17400 8355,'-6'-6'-518,"5"-5"0,-3 2 952,2-2 1,4 0-1,1 2 1,2 2-277,2 1 0,0 1 0,2 2-47,0-1 0,-1 0 0,3 5 0,-1 3-42,-2 4 1,-1 3-1,2 2 1,-2-1-86,-1 1 0,2-1 1,-4 0-1,-1 1-143,-2-1 1,-1 1 0,0-1-198,0 1 307,0-7 0,2 0 1,1-7-2,1-4 0,1-6 0,-2-5 1,2 1-51,2 1 1,2-4-1,2-1 1,-2-2 43,0 0 1,-1 6 0,4-1-1,-1 2 51,-2 1 1,2 7 78,-3 1 0,1 10 1,0 3-1,-4 4-62,1 5 1,-4-2-1,7 6 1,-1-1-255,-1 0 0,3 2 1,-5-4-1,2-1-347,3 1 0,1-2 375,1-8 1,6 8 0,1-2 0</inkml:trace>
  <inkml:trace contextRef="#ctx0" brushRef="#br0" timeOffset="151460">16383 17289 8355,'0'-13'617,"0"1"568,-5 0-1154,4 5 0,-9 3 1,4 8 140,0 4 0,1 3 0,-1 3 0,-1 1-234,0 2 1,3 3-1,-3-2 1,1 0-2,3 0 1,2-2-1,1-3 1,1-2-152,4-3 0,-3-1 0,7-4 1,0 1-59,2-1 0,2-2 0,-1-2-165,0-3 0,1-5 298,-1-7 1,-1-2 0,-2-3-1,-5 5 94,-3 2 1,-1 1-1,-1 1 1,-3 0 45,-5-1 0,-2 2 0,-1 2 0,-1 2 10,1 1 0,4 2 0,0 4 573,-2 0-630,4-5 0,6-1 0,10-4 1,4 2-104,2-2 1,2-1 0,-3-1 0,2 0 44,-2-1 1,3-5-1,0-2 1,0-4 136,0-1 1,-3 5 0,-5-1 0,-4 0-8,0 2 0,-2-3 0,-4 4 1,0 0 595,0 0 1,0-2-1,0 3 221,0 2 0,0 5-562,0 2 1,0 7 0,0 2 0,0 10-130,0 8 1,2 5 0,0 2-1,4 2-80,1 0 1,-3 7 0,3-2 0,0 3-216,-1 1 0,-3 4 1,3 1-1,-2-4-213,0-3 0,2-1 0,-4-5 0,2-1-185,-1-2 1,-1-3 0,-2-2 0,0-4-92,0-4 0,0 0 0,0-1 0</inkml:trace>
  <inkml:trace contextRef="#ctx0" brushRef="#br0" timeOffset="152287">16594 17301 8355,'9'-15'-379,"-3"3"290,0 1 0,4 0 0,-2-2 1,3 2-1,3 2 60,2 0 0,-1 5 0,5-3-306,-2 2 1,2 1-1,-3 2 158,-2-2 0,4 3 0,1-5 1</inkml:trace>
  <inkml:trace contextRef="#ctx0" brushRef="#br0" timeOffset="152288">16793 17425 8355,'-7'7'959,"3"-1"-711,8-6 0,3-4 0,5-2 1,1-1-230,-1-2 1,0-3-1,1 0 1,-1 0-23,1-1 1,-5 1-1,-1-2 1,-2-1-48,-2-2 0,-2 1 0,-1 3 0,0 1 1,0 4-1,-1 1-75,-3 1 0,-3 2 0,-5 4 101,-1 0 0,5 6 1,1 2-1,0 3 56,0 1 1,4 5-1,-1 1 1,3 0-4,1 0 1,0 2 0,0-3-1,0-2-33,0-1 0,5-2 0,5 1 0,4-1-22,2 1 0,7-7 1,-4-1-1,1-4-122,1-1 0,0-1 0,4-4 1,-1-3-49,1-3 0,-5-1 0,-4-1 0,-4 0 59,-3-4 0,0 3 1,-4-4-1,-3 2 87,0-1 0,2-3 0,0 3 1,-1 0 200,-2 0 0,-1 3 0,-1-3 132,-3 3 1,1 8 0,-5 1-270,-2 4 1,3 5 0,0 2-1,2 1-21,2 2 0,-3 2 0,2 2 0,1-1 8,2 0 0,1 1 1,0-1-1,0 1 19,0-1 1,6 0 0,2 1-8,3-1 1,1-1 0,1-1 0,-1-3 83,0-2 1,-1 5 0,-1-3 137,-2 0 0,-5 4 0,0-3-211,-6 3 0,-4 0 1,-5-1-1,-1-3-264,1-2 0,0 5 0,-1-3 0,1 0-628,-1-3 0,1 3 0,0 0 1</inkml:trace>
  <inkml:trace contextRef="#ctx0" brushRef="#br0" timeOffset="152725">17214 16656 8355,'-5'-24'-39,"4"4"1,-4 4 0,5 2-1,3 2 1,3 1 587,1 2 1,2 0-380,8 4 0,1 7 0,2 5-273,-3 0 0,-2 4 0,0-3 0,2 3 0,-2 1 75,-1 1 1,-3 3 0,-2 1 0,0-1 70,0 2 1,-3 2 0,-2 4-1,-1 3 194,1 1 1,-3 4-1,3 7 1,-1 1 10,1 1 0,-2 6 0,3-2 1,-1 4-82,0 0 0,6 4 1,-2-1-1,3-2-66,2-2 0,-1 6 0,1-8 0,-1-1 12,0-6 1,-3 6-1,-1-7 1,0 3-58,-1 2 1,3-1-1,-6-5 1,-1 0 25,-2 0 0,-5-1 1,-3-2-1,-3-2-128,-4-2 0,-2 1 1,-1-4-1,-3 1-326,-4-5 0,-5 1 1,0-6-1,0 0-123,-1-1 1,5-1-1,1-7 1,6-2-1167,4-1 1085,1-2 0,7-10 0,0-1 0</inkml:trace>
  <inkml:trace contextRef="#ctx0" brushRef="#br0" timeOffset="152879">18331 17797 8355,'-25'6'-874,"-5"6"0,-2 8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9T18:04:35.685"/>
    </inkml:context>
    <inkml:brush xml:id="br0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6697 10864 30671,'-12'0'0,"1"2"0,4 1-1795,7 1 1,5 0 1855,8-4 0,-1 0 0,1 0 250,-1 0 0,0 0-218,1 0 0,-1 0 1,1 0-1,-1 0 11,0 0 1,6-2 0,3 0 0,2-2-21,2 1 1,0 1 0,1 2 0,3 0-28,4 0 0,7-4 0,3 0-66,1 1 1,-3 2 0,5 1 0,1 0-1,1 0 204,2 0 1,2 0 0,0 0 0,-1 0-130,2 0 0,0 0 0,1 0 1,4 0-67,3 0 0,1 0 0,0 0 0,0 0 15,0 0 1,4-4 0,0 0 0,0 1-41,2 2 1,-5 1 0,5 0 0,-4-2 4,-2-2 0,7 3 1,-7-3-1,0 2 12,-2 2 1,4-1 0,-3-2 0,0-1 36,-2 1 0,-3 2-45,2 1 1,8 5 0,-2 2 0</inkml:trace>
  <inkml:trace contextRef="#ctx0" brushRef="#br0" timeOffset="1160">11819 10802 30354,'6'-6'-21,"-3"0"0,5 6 0,2 0 0,1 0 1,2 0 24,4 0 0,2 0 1,6 0-1,1 0 0,3 0 1,4 0-1,3 0 0,1 0 0,0 0 1,6 0-1,4 0 1,4 0-3,3 0 1,5 0-1,0 0 1,6 0-2,5 0 1,1 0 0,3 0 0,5 0 1,1 0 1,5 0 0,-2-1-1,2-2 13,2-1 0,4 0 0,0 4 0,0 0-16,1 0 0,-4 0 0,3 0 0,-3 1-12,-1 3 1,0-1-1,0 4 1,0-2 5,0-2 1,-1-2 0,1-1-1,1 0 23,3 0 0,-3 0 0,3 0 11,-2 0 0,-7-4 1,1-1-1,0-1 0,-3 1 10,-6 2 1,0 2 0,-5 1-1,2 0-14,-1 0 1,0 0 0,6 0 0,0 0-9,-2 0 1,5 0 0,-6 0-1,3 0 14,-3 0 0,4 1 1,-6 2-1,1 1 0,1-1 0,-5 2 0,1-1 0,-2-1-9,-1-2 0,14 5 0,-10 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9T18:05:34.984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15825 9066 8227,'-5'-4'0,"5"0"0,7 1 0,5 2 0,5 1 0,2 0 33,0 0 1,6-4-1,0-1 1,8 3-1,6 0 1,5 2-1,1 0 1,5 0-1,-1 0 87,4 0 0,5 2 0,-1 0 0,5 4-121,5 1 1,8-3-1,12 3 1,8-2-1,-43-3 1,1-1-33,4 0 1,2 0 0,3-1 0,1 0-1,7 0 1,2 0 7,2 0 1,1 0-1,6 0 1,1 0 0,3 0-1,2 0 1,0 0-1,1 0-235,2 0 1,0 0 0,2 0 0,0 0 0,1 0-1,0 0 214,0-1 0,0 2 1,-5 0-1,0 2 0,-2-1 1,-1 0-1,-3-1 0,-1 1 1,-5-2-1,-1 1 10,-2-1 1,-3 0 0,-8 0 0,-4 0 0,-3-1 0,-2 1 0,39-3 190,-12-1 0,-11 0 1,-14 4-1,-4 0-273,-7 0 1,-8 0-1,-6 0 1,-2 0-220,-5 0 0,-10 0 0,-4-2 146,-6-2 0,-12 3 1,-16-4-1,-10 3 191,-9-2 0,-4-1 0,-11-4 0,-3-1 0,-2 5 0,-2 2 0</inkml:trace>
  <inkml:trace contextRef="#ctx0" brushRef="#br0" timeOffset="433">16570 9116 8355,'12'-4'0,"0"-1"0,1 3 0,1 0 0,2 2-613,5 0 524,2 0 0,2 0 1,1 0-1,3 0 232,4 0 1,4 0 0,5 0-1,3 0 70,3 0 0,10 0 1,7 0-1,7 0-88,-1 0 0,9 0 1,-1 0-1,6 0-108,6 0 1,8 0-1,-46 0 1,1 0 0,-1 0-1,1-1-62,0-1 0,0 0 0,2 1 0,2 0 0,3-1 0,2 0 0,1 1 0,1 1-58,1 0 0,-1 0 0,6-1 0,0 1 0,1-2 1,0 1-1,1-1 0,1 0 82,-2 0 0,-1 1 0,3 0 1,0 1-1,-6-1 0,-1 2 1,-2-1-1,-1 0 11,-1 0 0,0 0 0,-3 0 1,-2 0-1,-3 0 0,-2 0 1,-2 0-1,-2 0-39,44 0 0,-9 4 1,-15 0-1,-7-1-107,-7-2 0,-14-1 0,-6 1 0,-6 2-329,-6 1 1,-6 2 484,-1-2 0,-8 1 0,-4 4 0,-2-5 0</inkml:trace>
  <inkml:trace contextRef="#ctx0" brushRef="#br1" timeOffset="20133">11943 11745 29281,'9'0'0,"-1"0"0,2 0 0,2 0 0,3 0-46,2 0 0,3 1 0,-3 2 26,-2 1 0,4 0 1,2-4-1,2 0 1,2 0-1,1 0 1,2 0-1,2 0 0,2 0 71,3 0 1,0-4 0,3 0 0,-1 1 0,1 2-40,4 1 1,3 0 0,8 0-13,0 0 1,7 0-1,-3 0 1,5 0-1,5 0 1,7 0-1,10 0 1,6 0 5,5 0 0,-45-2 1,0 0-1,4 0 1,0 0-1,3 0 1,0 0 3,1-1 1,1 0 0,2 2 0,1 1 0,-2-3-1,1 0 1,2 1 0,0 0 7,0 0 0,2 0 0,3 0 1,0 0-1,-1 2 0,0 0 1,0 0-1,1 0 7,2 0 0,-1 0 0,-3 0 0,0 0 0,2 0 0,1 0 1,-2 0-1,1 0-29,-1 0 1,1 0-1,-1 2 1,0 0-1,-2 0 1,0 0-1,-2 0 1,0-1 14,-2-1 0,1 1 0,0 1 0,0 0 0,-5 0 0,0 0 0,-1 0 0,1-1 7,0 0 1,-1 0 0,-4-1 0,1 1 0,2 0 0,1 1 0,-2 0 0,0 0 6,-3-1 0,0 1 0,1-1 0,-1 0 0,43 4 0,-3 1-1524,-9 1 1,1 3-1,-14-5 1499,-6 2 0,-1 0 0,-8 4 0,-1 2 0,-2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9T18:06:59.919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18194 6288 6917,'0'-12'0,"2"1"0,0 1 0,4 3 0,1 2 0,2 0 144,2 0 1,3 2 0,3-4 0,2 2 0,2 2 0,-1 0 57,2-1 0,2 3 0,2-3-110,3 2 1,1 2 0,5 0 0,-1 0-102,5 0 0,-1 0 1,9 0-1,4-1 0,6-2 98,3-1 0,12-2 1,2 4-1,5-4 37,5-1 1,0 3 0,13-3-1,0 0-78,1 0 0,-44 6 0,1 0 0,-2-1 0,0 0 0,3 1 0,0 0-61,-1 1 1,0 0-1,5 0 1,0 0-1,-2 0 1,0 0-1,0 0 1,1 0 22,0 0 1,0 0 0,0 0 0,0 0 0,1 0 0,1 0 0,-2 0 0,0 0 18,0 0 0,-1 0 1,3 0-1,0 0 1,-1 0-1,0 0-23,1 0 0,0 0 1,0 0-1,-1 0 0,2 0 1,-1 0-1,2 0 0,0 0 1,0 0-1,0 0 12,2 0 0,0 0 0,-4 0 0,-1 0 0,2 0 0,-1 0 0,-3 0 0,0 0-129,-5 0 0,0 0 0,-1 0 1,-1 0-1,39 0 0,-8 0-573,-10 0 0,-16 0 684,-14 0 0,-9 4 0,-2 0 0,1-1 0,1-1 0,0-2 0</inkml:trace>
  <inkml:trace contextRef="#ctx0" brushRef="#br0" timeOffset="823">3175 7342 8355,'0'-26'-778,"0"-2"1,-1 13 18,-4 4 722,4 4 0,-6 7-22,3 0 1,-3-5 0,-5-2 0</inkml:trace>
  <inkml:trace contextRef="#ctx0" brushRef="#br0" timeOffset="1144">3113 7268 8355,'-12'0'-129,"-1"0"0,8 0 0,5 0 1,7 0 240,4 0 1,7 0-1,2 0 1,5 0 49,4 0 1,5 0 0,10 1 0,7 2-16,5 1 0,12 0 1,12-4-1,10 0-68,9 0 1,-44 0-1,0 0 1,6 0-1,0 0 1,2 0 0,0-1-64,3-1 0,1 0 0,1-1 0,0 0 0,3-2 0,0 1-99,4-1 0,-1 1 1,-3 0-1,0 0 1,1-1-1,1-1 1,-2 1-1,1 0 0,-2 2 1,-1-1 39,2 2 1,-1-1-1,-5-1 1,-1 0-1,-4 1 1,-3 1-1,-5 1 1,-2 0-819,41-1 1,-18 8 860,-15 2 0,-10 0 0,-2 5 0,1 2 0,1-1 0,2-3 0</inkml:trace>
  <inkml:trace contextRef="#ctx0" brushRef="#br1" timeOffset="27104">4068 9736 30438,'0'-13'-1543,"1"7"1,3 1 0,5 3 0,3-1 1904,5-1 1,1 0 0,2 4 0,-2 0 0,-1 0 0,-1 0 0,-1 0-71,-1 0 0,3-2 0,-1-1 0,1-1-59,1 2 0,1-1 1,6 0-1,0-1-150,-1 1 0,3 2 0,0 1 1,3 0-1,1 0-44,-1 0 1,5 0 0,-2 0 0,2 0-7,3 0 1,7 0 0,2-2 0,1 0 11,5-2 0,3-5 0,12 4 0,5-2 385,4-3 1,11 3 0,0 0 0,5 1-442,3-1 0,-46 5 1,1 1-1,0-2 1,0 0-1,-1 1 1,0 0 1,1 0 1,0 0-1,0-1 1,0 1 0,47-1-1,-2-1-37,0 1 1,-6-3-1,4 1 1,-1-1 48,-4 1 1,-1-3 0,-2 2 0,-2-1 38,-2-2 1,-6 3 0,-1 1 0,-9 0 16,-7 1 0,-9 0-129,-9 4 1,-8 6 0,-3 1-1</inkml:trace>
  <inkml:trace contextRef="#ctx0" brushRef="#br1" timeOffset="27483">6983 9661 31102,'20'0'0,"-1"0"0,1 0 0,-1 0-21,2 0 1,9 0 0,5 0-1,4 0 1,8 2 0,4 2-1,4 3 1,-1 1-74,-3 0 1,6-4-1,-8 3 1,1-1 81,-3-3 0,0-2 1,-6-1-1,-1 0 28,-2 0 0,0 0 0,-1 1 0,0 2-42,0 1 0,-1 0 1,-1-2-1,-4 1-52,0 1 0,3 4 0,-2-3 0,1 2-41,0 3 1,-6-3-1,2 0 1,-2 0 8,-3 0 1,5-3-1,0 3 1,-1-1 30,-2 1 0,0-4 1,2 3-1,1-2 68,-2 0 0,-1 1 0,-1-2 0,0 1-11,0-1 1,0-2 0,1 1 0,1 1-59,2 1 0,4 4 0,-4-2 0,0-1-121,2 1 146,-5 3 1,10-2 0,-5 5 0</inkml:trace>
  <inkml:trace contextRef="#ctx0" brushRef="#br1" timeOffset="27844">9451 9922 31396,'18'0'0,"2"0"0,-1-4-113,2 0 0,-4-5 0,3 5 1,2 1 182,2 2 0,1 1 0,1 0 0,1 0-97,2 0 1,6 1 0,-2 4 0,1 1-151,-1 1 0,9 10 0,-4-3 0</inkml:trace>
  <inkml:trace contextRef="#ctx0" brushRef="#br1" timeOffset="27845">10567 10009 32735,'18'-6'-1216,"2"-1"0,5 0 613,4 3 756,3 3 0,11 1 1,1 0-1</inkml:trace>
  <inkml:trace contextRef="#ctx0" brushRef="#br0" timeOffset="49997">17239 10046 8355,'2'-8'-227,"2"1"0,4 1 0,4 3 0,5 1 0,4-1-284,2-1 1,6 0 571,0 4 0,10-2 0,-2 0 0,3-3 1,2 3-1,4 0 0,2 2 0,3-1 1,3-2 63,4-1 1,7 0-1,3 4 1,7 0-1,8 0 1,6 0-79,5 0 0,-42 0 0,1 0-43,2 0 0,1 0 0,4 0 0,0 0 0,0 0 1,0 0-1,2 0 0,0 0-90,2 0 0,0 0 1,1 2-1,0 0 1,1 0-1,1 0 1,-1 0-1,1-1 55,0 0 0,-1-1 0,-1 0 0,0 0 1,-1 1-1,0 0 0,-3 0 0,-1 0-20,-4 1 0,0 1 0,3-1 1,-1 1-1,-7-1 0,0-1-92,48 3 0,-9 1 0,-14-2 1,-9 1 142,-9-1 0,-6 3 0,-2-2 0,0-1 0,-1-2 0</inkml:trace>
  <inkml:trace contextRef="#ctx0" brushRef="#br0" timeOffset="50349">18467 10033 8355,'18'-12'-690,"1"5"0,6-2 0,1 4 604,3 3 1,10-4-1,10 2 1,9 1 181,7 2 0,8 1 0,7-1 1,3-2-36,5-1 1,0-1 0,10 5 0,-48 0 0,1-1-31,-1-1 0,2 0 0,6 1 0,1 1 1,-3-2-1,1-1 0,3 3 0,1-1-107,0 1 0,2 0 0,6 0 1,0 0-1,-3 0 0,0 0 1,1 0-1,0-1 18,2-1 0,0 0 0,-3 1 1,0 0-1,-1-1 0,-1 0 0,-1 1 1,0 1-19,-3 0 1,0 0 0,-1-1 0,-1 0 0,41-1 0,-8-3 52,-10 3 0,-9 0 0,-14 2 0,-6 0 23,-5 0 0,-6-4 0,-5 0 0,-1 1 0,-1 2 0,-1 1 0</inkml:trace>
  <inkml:trace contextRef="#ctx0" brushRef="#br0" timeOffset="51350">4440 11013 8355,'30'0'-182,"6"0"0,6-1-523,-3-3 0,4 1 774,-1-5-26,4 5 0,-6-7 1,4 5-1,-1-1 1,-1 1-1,0 1 1,4-2-1,2-1 6,2 0 1,10-4-1,6 3 1,7-3-1,6-1-47,4-1 1,9 1 0,7-1-1,-46 8 1,0-1-40,2 2 1,1 0-1,1 0 1,1 1 0,0 2-1,-1 0-26,-2-1 1,0-1-1,1-3 1,0-1-1,-3 0 1,0 1 0,-1 0-1,0 0 1,46-5-10,-10 3 1,-6 5 0,-11-1 0,-6 2-3,-11 2 0,-10 0 0,-11 2-161,-4 2 235,-8-3 0,-9 10 0,-6-4 0</inkml:trace>
  <inkml:trace contextRef="#ctx0" brushRef="#br0" timeOffset="51591">5122 11088 8355,'11'-13'-350,"8"1"0,15 1 0,7 1 0,6 3 0,6 2 320,10 2 1,10-4 0,11-1 0,5-2 0,8-1 0,2 0-1,-49 4 1,0 0 0,48-6 88,0-1 1,-48 6-1,1 1 1,-1 0-1,0 0 1,47-4-74,-4 0 1,-2 4 0,-4 0 0,-1 2 20,-4 2 1,4 1-519,-3 2 1,-4 0-1,1 0 1</inkml:trace>
  <inkml:trace contextRef="#ctx0" brushRef="#br0" timeOffset="85672">6983 13767 8355,'17'0'0,"3"0"0,-1 0 0,-2 0-656,-4 0 1,5-6 0,2-1 0</inkml:trace>
  <inkml:trace contextRef="#ctx0" brushRef="#br0" timeOffset="86358">5643 13779 8355,'6'-12'-318,"0"3"0,7 2 1,-1 2-1,1 2 0,-1 2 90,0 1 1,5 0 0,1 0 0,1 0 200,3 0 1,-2 0-1,0 0 1,2 0 163,2 0 0,1 0 1,-1 0-1,1 0-30,0 0 1,0 1-1,0 2 1,1 1-68,3-1 1,-2 0 0,6-1-25,2 2 0,-4 1 1,3-5-1,1-2 1,5-1 71,6-1 1,-1-4 0,3 3 0,3-1-26,0 1 0,6-4 0,1 5 0,1 0-50,-1-2 0,3 5 1,-4-3-1,4 3-8,1 1 0,0-5 1,0 1-1,0 2 21,0 0 1,0 2-1,0 0 1,-1 2 39,-3 2 1,6-3-1,-2 3 1,3-2-7,3-2 1,-1 4-1,6 0 1,0-1-61,3-2 0,3-1 0,-1 0 12,5 0 1,-5 0 0,2-1-1,2-2 1,-2-3 11,1-1 0,-1 3 0,4-3 0,-1 1-35,1-1 0,1 3 0,2-5 0,0 1-53,0 1 1,-1-4-1,3 3 1,2-3 17,4-2 0,-2 2 0,4 2 0,1 0-62,-1 0 0,-44 4 1,1 0-1,45-5 1,-49 7-1,0 0-410,1 0 1,-1 0 60,44-7 1,4 4 0,-5-7 0</inkml:trace>
  <inkml:trace contextRef="#ctx0" brushRef="#br0" timeOffset="87109">11150 13816 8642,'8'-4'-164,"0"0"1,2 1 0,1 2 0,1 1-6,1 0 1,5 0 0,2 0 0,4 0 169,1 0 0,5 0 0,4-2 1,6 0 151,6-2 1,6-5 0,3 5-1,-1 0-29,-3-2 0,7 5 1,-4-4-1,5 0-64,3 1 1,0 0-1,0 3 1,1-2 43,3-1 0,5-4 0,6 4 0,4-1-82,5 0 1,-2 4 0,9-4-1,1 4 1,5 0 0,-47-1 0,0 1-48,2-1 1,2 0 0,1-1 0,0 2 4,1 0 1,0 2 0,1-1 0,1 0 0,1 0 0,2 0 0,-2 0 0,0 0-4,-1 0 1,0 0-1,3 0 1,-1 0-1,-1 0 1,0 0-1,-2 0 1,0 0 42,-2 0 0,1 0 0,1 0 1,0 0-1,-3 0 0,-2 0 1,1 0-1,-1 0 14,-1-1 0,-1 2 0,-1 0 0,0 2 0,47 1 0,-4-1-132,1-2 1,-9-1 0,1 0 0,-4 0-1733,-6 0 1830,2 0 0,-10 0 0,5 0 0,0 0 0,1 0 0</inkml:trace>
  <inkml:trace contextRef="#ctx0" brushRef="#br0" timeOffset="109123">17227 13767 8050,'12'0'0,"2"0"0,4 0 0,7 0 0,6 0 28,5 0 0,8 0 1,7 0-1,9 0 1,9-2-1,9-2 1,13-4-1,8-2 53,-48 6 1,0 0 0,7-1-1,0 0 1,2 3 0,0 0-1,2 1 1,0-1 0,1 2-1,-1-1 1,0 1 0,-1 0 0,0 0-1,-1 0 1,-2 0 0,0 0-232,-3 0 0,-1 0 1,2 0-1,-1 0 1,43 1-1,-4 2 1,-10 3-505,-12 1 0,-13-1 0,-8 4 443,-8-2 1,-2 1 0,-9 3 0</inkml:trace>
  <inkml:trace contextRef="#ctx0" brushRef="#br0" timeOffset="110152">3683 15019 8355,'38'-5'-171,"0"2"1,4-4 0,4 0 685,7 0-377,3 5 0,8-8-23,2 6 1,4-6 0,10 2 0,4-3 0,4-2 0,1 1-96,0 0 0,1-1 0,-3 1 1,-1-1-1,0 2 0,-2 2-286,-2 0 0,-8 7 1,0-2 157,-1 2 0,-5 2 1,-2 0-1,-4 0-515,-4 0 1,-9-5 0,-6-2 0</inkml:trace>
  <inkml:trace contextRef="#ctx0" brushRef="#br0" timeOffset="130787">5618 17587 8355,'-12'0'326,"5"0"1,3-5-1,8 1 1,6 1-1,3 2 1,5 1 0,2 0 69,2 0 0,7 0 0,4 0 0,4 0-385,4 0 0,1 0 1,6 2-1,4 0 0,3 2-120,5-1 0,6-1 0,5-2 0,5 1-45,3 3 1,13-3-1,2 4 1,5-4 121,-47-1 0,2 0 0,4 0 0,1 0 0,2 0 0,1 0 1,0 0-1,0 0-2,1 0 0,1 0 0,-1 2 0,0 0 0,0 1 0,-2 0 0,1 0 0,-1 0 63,-1 2 1,0 0 0,0-1-1,0-1 1,-4 1 0,-1 0-1,-1 0 1,-1 1-80,-2-2 0,0 0 0,-1 2 0,0 0 1,47 1-1,-8-1-6,-2 1 1,-8-2 0,-4-4 0,-6 0-546,-5 0 0,-2-2 0,-14 0 601,-8-3 0,-7-3 0,-8 4 0,0 1 0,-1 2 0</inkml:trace>
  <inkml:trace contextRef="#ctx0" brushRef="#br0" timeOffset="194845">10455 17785 7789,'-1'-12'0,"-2"-1"0,-1 1 0,0-1 0,0 1-403,0 0 1,-5-1 352,5 1 0,-6 5 0,2 1 0,-3 2 0,-1 0 0,-1 1-339,1 2 0,0 5 346,-1 0 0,-5 6 0,-1-3 0</inkml:trace>
  <inkml:trace contextRef="#ctx0" brushRef="#br0" timeOffset="195233">10182 17661 8355,'0'-12'0,"0"-1"-136,0 1 1,0-1 221,0 1 1,6 5-1,2 3 1,5 3 0,3-1-1,5-1 1,5-1-1,6 1 192,5 2 0,7 1 0,0 0-153,4 0 0,5 0 1,10-1-1,3-2 1,3-1-109,0 1 1,14 2 0,1 1 0,7 0-68,5 0 1,-43 0 0,2 0-1,0-1 1,1 0 0,2 0-1,0 0 37,2-1 0,1-1 0,-1-1 0,1-1 0,6 1 0,0 0 0,0-1 0,0 0-36,-2 1 0,1 0 1,5-2-1,0 1 1,-4 0-1,1 1 1,2-1-1,0-1 87,1 0 1,0 0 0,6 1 0,1 2 0,-6-1 0,-1-1 0,1 1 0,1 0-17,2 0 0,0 1 1,-4 0-1,0 1 1,1 1-1,0 0 0,-3 0 1,-1 0-54,-4-1 1,0-1 0,2 1 0,-1 0 0,-5 2 0,0 0 0,-3 0 0,-1-1-102,-5-1 1,0 0 0,3 1 0,-1 0 0,40-3-1,-4 2 31,-1-3 1,-6 4 0,-1-3-239,-1 2 0,-6 2 0,-5 0 0,-3 0 0,-5 0 339,-6 0 0,-8-4 0,-2 0 0,2 1 0,2 2 0,0 1 0</inkml:trace>
  <inkml:trace contextRef="#ctx0" brushRef="#br0" timeOffset="202894">4068 17649 8355,'18'0'-174,"1"0"0,6 0-175,0 0 1,1 0 0,3 0 0,4 0 336,3 0 1,2 0-1,4 1 1,2 2 0,1 1-1,1-1 1,1-2 24,1-1 0,1 0 1,2-1-1,3-2 0,3-1 21,-1 1 0,5 2 0,-3 1 0,2 0-22,2 0 0,0-5 0,2 1 1,-1 2 14,-1 0 0,7 2 1,-6 0-1,4 0 2,0 0 1,3-4 0,-2 0-1,1 0-1,2-2 0,-2 5 0,0-5 0,-1 2 15,-3 0 1,2-1-1,1 2 1,-2-1-21,-3 1 1,6 2 0,-8 1-1,-1 0-23,0 0 1,-3 0-1,5 0 1,-2 0-23,-7 0 0,7 4 0,-7 1 0,7 1 21,2-1 0,0 3 0,1-3 0,2-3 15,1 0 1,0 2 0,-2 0-1,-1-1-12,-1-2 1,6 1-1,-9 0 1,-1 2 1,-2-1 1,3-1-1,-2-2 1,-1 1-6,-2 3 1,1-3 0,-1 4 0,-2-4-29,-1-1 0,-1 0 0,-2 1 0,-2 2 8,-5 1 0,2 0 0,-2-4 0,-1 0 12,-1 0 1,-6 0 0,0 0-1,0 0 7,-1 0 0,2 0 0,-4 0 1,1 0 3,-1 0 1,4 0 0,-2 0-1,1 0 4,0 0 0,0-1 0,5-2 0,-1-1 19,0 1 0,4-2 0,2 1-10,1 1 1,2-3 0,3 2 0,1 0 0,1 0-5,3 0 0,-2 0 0,4 4 0,0-2-2,-4-2 1,4 3-1,1-3 1,1 2-12,0 2 1,-2-1 0,3-2 0,-1-1 31,2 1 1,-4 2 0,2 1 0,0 0 6,-2 0 1,5 0 0,-5 0 0,1 0 21,-3 0 0,5 0 0,-1 0 0,-2 0-30,1 0 0,3 0 0,7 0 1,-4 0-25,-4 0 0,2 0 1,-3 0-1,1 0-14,-1 0 1,1 0 0,-5 0-1,-2 0 11,-1 0 0,-1 0 0,-1 1 0,1 2-13,0 1 1,-1 2 0,1-4 0,-1 3 22,1-3 1,5 4 0,2-1 0,1 1 15,-1-1 1,1 1-1,3-3 1,-3 2-23,-4 2 1,1-3 0,0 3 0,0-1-4,0-4 0,-1 0 0,-5-2 0,0 0-46,-4 0 1,2 0 0,-4 0-1,-1 0 20,1 0 1,4 0 0,-2 0-1,2 0-25,-1 0 0,6-4 0,-2-1 0,2 3 6,3 0 0,-2 2 0,5 0 0,1 0-94,1 0 0,2 0 0,0 0 0,0 0-193,0 0 0,0 0 169,0 0 0,6 0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9T18:11:38.138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5668 8111 6231,'12'0'0,"1"0"0,-1 0 0,0 0 0,2 0 0,3 2 0,3 2 0,5 3 0,6-1 0,4-1 0,7-4-36,2-1 0,-3 0 0,5 0 1,-1-1-1,1-2 0,-2-1 1,0 0 123,0-2 0,-4 5 1,1-3-1,-2 2 1,-2 2-1,0 0 1,-1-1-62,-3-3 0,2 2 1,-5-2-1,0 3 16,1 1 1,3 0 0,-1 0 0,4 0 10,5 0 0,-2-2 1,6 0-1,4-4-2,2-1 0,4 3 1,-3-3-1,2 0-44,-2 0 0,6 0 0,-7-1 0,3 4-45,-1 3 0,-3 1 0,-1 0 0,-2 0 46,-2 0 0,0 1 0,-3 2-73,1 1 1,-2 1-1,2-2 1,0 3-1,0-1 47,3 1 1,-5 2 0,2-2 0,1 0 29,0 4 0,10-3 0,-4 0 0,3 0 30,1 0 0,4-5 0,-1 4 0,3-2-23,1 0 0,1 0 0,2-4 0,1 0 83,-1 0 0,2 4 0,0 1 1,-3-3-68,0 0 0,-2 2 0,-2 1 1,1 2-79,1 3 1,-7 1-1,7 0-10,-1-3 1,-5-2-1,2-6 1,1 0 0,2 0 32,1 0 1,4 1 0,0 2 0,-1 1 24,-1-1 1,2-2 0,1-1 0,1 0 26,-1 0 0,4 0 0,-4 0 0,1 0-8,-1 0 1,-1 0-1,-4 0 1,-1 0-19,-3 0 0,2-4 0,-3 0 0,-1 1 3,-2 2 1,-3 1 0,0 0-1,1 0 12,2 0 1,4 0 0,-3-2-1,2 0-23,2-3 0,2 1 1,1 4 7,0 0 1,0 0 0,1 0-1,2 0 1,1 0-6,-1 0 1,-2 0-1,-1 0 1,0 0 2,0 0 1,-1-4-1,-2 0 1,-2 1 17,-2 2 0,0 1 0,-3 0 0,3 0 6,2 0 0,1 0 1,4 0-1,0-1-12,0-4 0,1 4 0,5-3 0,5 3-17,4 1 0,3 0 1,-3 0-1,1 0 17,0 0 1,3 0 0,0 0-22,1 0 0,3 1 0,-4 2 0,2 1 9,0-1 1,-10-2 0,1-1 0,0 0-1,1 1 17,-1 3 1,6-2-1,-8 3 1,0-1-6,1 1 0,2-1 1,3-3-1,-4 2-7,-1 1 0,3 2 1,-5-4-1,4 2-6,-1-1 1,6 3 0,-8-2 0,-2 0 3,-1 1 1,3-3 0,-3 2-1,0-3-10,-3-1 0,1 0 1,-1 0-1,-1 0 0,-2 0 0,1-1 1,1-2-1,2-2 2,2-2 1,4 4 0,4-2 13,0-1 1,-6 5 0,9-3 0,2 4 0,4 2-16,-1 2 1,-1 1-1,2-5 1,-2 1-4,-2 3 0,1 2 0,4 3 0,-2-1 0,-2 2 0,5-3 0,-4 1 1,-1 1-9,-2-3 1,3 4-1,-2-6 7,-1-1 1,0 3 0,-5-2-1,1-2 1,-1 0 5,1-2 1,0 0 0,-4 0-1,-1 0-46,-2 0 0,-5 0 1,1 0-1,-2 0-223,-2 0 0,-3 1 0,-4 3-130,-5 5 0,-4 2 0,4 1 1</inkml:trace>
  <inkml:trace contextRef="#ctx0" brushRef="#br0" timeOffset="31967">8545 10790 7445,'13'0'0,"-1"0"-98,0 0 1,1 0-1,1 0 1,1 0 0,3 0-1,1 0 1,3 0-1,1 0 1,4 0 207,2 0 1,1-1-1,6-2 1,0-1-1,4 1 1,1 2-1,3-1 1,1 0 107,6-3 1,5 1-1,6 4-160,0 0 0,9 0 0,4 0 0,3 0-11,6 0 1,0 0 0,13 0 0,1 0-42,-1 0 0,-42 0 0,-1 0 0,-1 0 0,0 0 0,3 0 0,-1 0-41,-2 0 0,0 0 0,5 2 0,1 0 0,-4 1 0,-1-1 0,1-1 0,0 0 28,1 0 0,0 0 1,-3-1-1,0 0 1,0 0-1,1 0 0,0 0 1,0 0 6,-2 0 0,2 0 0,5-1 0,0 0 1,0 0-1,-1 0 0,2-2 0,-1 0 0,0-1 1,0 1-1,3 1 1,1 0 0,-3-1-1,-1-1 1,0 1-1,0-1-17,-2 1 0,0-1 0,-2 2 1,0 0-1,0-1 0,-1-1 1,-1 1-1,-1-1-34,-2 1 1,0-1 0,1 2-1,-1 0 1,41-5-61,-2 2 0,-10 1 0,-6 4 1,-4 0-1,-6 0-134,-3 0 1,-5 0 0,-7 0 0,-3 0-66,-3 0 1,-4 0 309,0 0 0,-3 0 0,-2 0 0,-1 0 0,3 0 0,3 0 0</inkml:trace>
  <inkml:trace contextRef="#ctx0" brushRef="#br0" timeOffset="32437">9190 10889 8355,'3'-19'0,"5"2"0,7 5 0,14 4 508,4 4-470,9 2 1,11 2 0,14 0 0,6 0 0,8 0-66,2 0 1,2-4-1,5 0 1,1 0-1,-2 0 1,-1 0-1,1 1 97,1 1 1,0 2 0,6 0 0,2-1-49,0-3 0,-44 3 1,1 1-1,-1-2 0,1-1 1,4 2-1,0 0-101,2-1 0,1 0 1,7 1-1,0 0 1,-3-1-1,0-1 1,1 0-1,1 2 74,3-2 0,0 1 0,-1 0 0,-1 0 0,2 2 0,-1 0 0,-2 0 0,0 0 10,-1 0 0,-1 0 0,1 0 0,-1 0 0,-1 0 0,-2 0-2,1 0 0,-1 0 1,-4 2-1,-1 0 0,-2 1 1,0 0-1,-2 0 0,-1-1 1,45 5-119,-7 0 0,-3-4 0,-9 1 1,-3-3 40,-5-1 1,1 0 0,-4 0-1,-1 0-277,1 0 1,-2 0 0,-4 0 350,0 0 0,-3 5 0,0-1 0,1-2 0,-3 0 0</inkml:trace>
  <inkml:trace contextRef="#ctx0" brushRef="#br0" timeOffset="32596">14846 10765 8355,'0'-19'700,"0"7"-1531,5 6 1,2 6 0,5 0 0</inkml:trace>
  <inkml:trace contextRef="#ctx0" brushRef="#br0" timeOffset="54694">7392 13680 8355,'19'-8'-202,"-2"-1"0,-4 1 0,-2 0 0,0 1 0,0 0 1,3 1-52,0 1 1,0-3 282,-2 4 0,1-1 0,0 5 0,3-1 0,1-2 0,3-1 0,3 1 0,3 2 16,3 1 1,6 0 0,-2 0-1,3 0-12,1 0 0,0 0 0,2 0 0,1 0 0,2 1-1,2 3 1,2-2 0,4 2-21,-1-3 1,10-1-1,5 0 1,2 0-4,1 0 1,6 0 0,2 0 0,6 0 5,5 0 1,9-4 0,1 0 0,-1 0-19,-1-2 1,-43 6-1,1-1 1,0-1-1,0 0 1,2 1 1,-1 1-1,44-5 1,-46 3-1,1-1 1,-1 0 0,0 0-1,0 0 1,0 1 1,0 0 0,1 1 0,6-1 1,0-1-1,-4 0 0,0 0 0,2 0 1,2 1-71,2-1 0,1 0 0,1-2 1,0 0-1,5 2 0,0 0 1,-2-1-1,1-1 63,-2 1 0,1 0 1,4 2-1,0 0 1,0-2-1,0 0 1,1-1-1,-1 0 5,0 0 0,0-1 0,2 0 0,0 1 0,-4 0 0,0 0 0,-2 1 1,0 0-5,-1-1 1,-1 0 0,2 2 0,0-1 0,-5 1-1,0 0 1,-3 0 0,-1 0-45,-5 1 1,0 1 0,-1 0 0,0 1 0,37 0 0,-2 0-66,-5 0 0,-2 0 0,-14 0 0,-3 0 41,-6 0 1,-5 4 0,-5 0-245,-3-1 317,-9 4 0,1-2 0,-5 4 0,-1-2 0,-2 2 0,-1 5 0</inkml:trace>
  <inkml:trace contextRef="#ctx0" brushRef="#br1" timeOffset="55178">10244 13481 31472,'20'-5'-408,"3"-1"1,-4-3 0,2 2 483,0 1 0,-1 2 0,7 4 0,1 0-86,6 0 1,-1 4 0,4 0 0,4 1 0,3-1 0,5 0-1,4 0 1,9 0 26,6 0 0,12 0 0,8-4 0,6 0 2,-44 0 0,0 0 0,1 0 1,0 0-1,5 0 0,0 0 1,2 0-1,0 0-3,0 0 1,1 0 0,4 0 0,0 0 0,0 0 0,0 0 0,1 0 0,0 0 0,1 0 0,0 0 0,3 0 1,0 0-1,-1 0 0,0 0 0,0 0 1,1 0-11,1 0 0,1 0 0,-4 1 1,-1 0-1,2 0 0,-1 2 1,-1 1-1,0 0-346,-1 1 0,0 1 0,0 0 0,-1 1 0,-2-1 0,-1 0 0,-2 0 0,0-1-350,-3-1 1,-1 0 0,1 2 0,-1-1 0,37 2-218,-7 0 1,-3 0 0,-7-4 0,-6 1 152,-7-1 0,-8-2 0,-7-1 1,-5 0-1,-5 0 753,-7 0 0,-4 0 0,-9 0 0,2 0 0,-3 0 0,-4 0 0</inkml:trace>
  <inkml:trace contextRef="#ctx0" brushRef="#br0" timeOffset="55336">15143 13680 7467,'0'-13'-578,"6"12"0,1 2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11-29T18:13:40.622"/>
    </inkml:context>
    <inkml:brush xml:id="br0">
      <inkml:brushProperty name="width" value="0.06048" units="cm"/>
      <inkml:brushProperty name="height" value="0.06048" units="cm"/>
      <inkml:brushProperty name="color" value="#FF8000"/>
    </inkml:brush>
    <inkml:brush xml:id="br1">
      <inkml:brushProperty name="width" value="0.08063" units="cm"/>
      <inkml:brushProperty name="height" value="0.08063" units="cm"/>
      <inkml:brushProperty name="color" value="#FF8000"/>
    </inkml:brush>
  </inkml:definitions>
  <inkml:trace contextRef="#ctx0" brushRef="#br0">3634 8954 6658,'1'-12'-231,"3"0"0,3-1 0,6 1 0</inkml:trace>
  <inkml:trace contextRef="#ctx0" brushRef="#br0" timeOffset="478">3696 8917 8355,'7'-12'-104,"0"1"1,-5 1-478,3 2 573,-1 0 0,0-5 51,0 1 0,1-1 0,-2 1 1,1 0 235,-1-1 1,-1 5 0,-1 1 0,2 0 100,1 0 0,-1 6-273,-8 1 0,0 1 0,-5 8 1,3 2 22,2 4 0,-5 3 0,2 4 0,-3-2-58,-2 2 0,2 6 0,3 1 0,4-3-111,3-4 0,1 2 1,0-5-1,1 0 115,3-2 0,7-3 0,7-2-223,1 0 1,3-5 0,7-3 0,4-4-79,3-4 0,-3-4 0,0-9 0,2-3 1,-1-4 90,-1 0 1,1-5 0,-8-2-1,-6 1 137,-4 0 1,-3-5-1,-9 2 1,-1-1 14,-1 1 0,-12 2 0,-5 8 0,-7 1-154,-9 1 0,-4 11 1,-5 2-1,-2 5-54,2 3 1,-2 10 0,0 4 0,5 4-102,7 4 0,1 1 1,11 2-1,1 0 151,5 0 0,8 5 0,-2 2 1</inkml:trace>
  <inkml:trace contextRef="#ctx0" brushRef="#br0" timeOffset="724">3882 9017 8355,'-12'0'697,"-1"0"1,6 1-597,3 3 1,3-1-1,1 5 1,0 2-1,0 1 1,1 2-1,2 3 1,2 2 284,2 1 0,2 7 1,2 7-1,-2 3-567,-1 1 0,-5 6 0,1 1 0,-2 0-153,-2-3 0,0-2 0,0-2 0,0-1-156,0-3 0,0-4 0,0-7 1,0-3-100,0-1 1,5-1-1,2-5 1</inkml:trace>
  <inkml:trace contextRef="#ctx0" brushRef="#br0" timeOffset="948">3783 9227 8355,'-13'-12'410,"1"0"0,0 5-342,-1 3 1,-3 4-1,-1 4 1,0 4-214,0 3 1,1 3-1,-4 2 1,-2 5-235,-2 2 0,1 2 1,2 0-302,5 0 1,2-2 518,1-2 1,1 2-1,0-3 1</inkml:trace>
  <inkml:trace contextRef="#ctx0" brushRef="#br0" timeOffset="1149">3956 9203 8355,'-19'1'-199,"3"3"112,2 4 0,1-1 0,2 1 1,3 2-1,4 1 0,4 2 93,4-1 0,3 0 1,7-1-1,2-1-523,5-2 0,2 1 294,2 3 0,5 0 0,2 1 0</inkml:trace>
  <inkml:trace contextRef="#ctx0" brushRef="#br0" timeOffset="1502">3870 9711 8533,'-13'0'768,"1"1"-787,-1 4 1,0 1-1,-4 7 1,-2 1-1,-2 1 1,2 3 0,1 0-1,3 1 1,1-1-706,1 0 0,5-2 1,1-3 415,2-1 1,1 0-1,4 1 1</inkml:trace>
  <inkml:trace contextRef="#ctx0" brushRef="#br0" timeOffset="1765">4031 9674 8355,'-13'12'-496,"5"1"1,1-1-1,2 0 419,2 1 1,2-1 0,1 1 0,0 0-49,0 4 1,4-3-21,0 2 0,11 4 0,-1-1 0</inkml:trace>
  <inkml:trace contextRef="#ctx0" brushRef="#br0" timeOffset="2050">4304 9711 8649,'0'-12'1113,"0"5"0,0 4 1,0 10-1,0 8-1127,0 7 1,0 0 0,0 8 0,0 2-1,0 3-733,0 0 1,0 10-1,0-10 1,0 1-333,0-1 0,0-8 0,0 4 1</inkml:trace>
  <inkml:trace contextRef="#ctx0" brushRef="#br0" timeOffset="2763">3832 10852 8355,'0'-8'62,"0"0"297,0-2 1,0 3-1,-1-1 717,-3-2-853,2 5 1,-3 0-1,4 8 1,-2 4 0,-1 3 97,1 3 1,2 8-311,1 0 0,-5 2 1,1 2-1,1 0 0,2 0 1,1-2 82,0-2 0,0 1 1,1-6-198,4 0 1,2-3-1,6-2 1,4-2-1,4-5-445,2-3 491,2-1 1,4-11 0,0-4 0,-2-4 0,-2-2 0,-3-2-1,-4-4-375,-4-2 0,0 0 351,-10 5 1,0-3 0,-4 0 0,-2-2 0,-2 1 0,-5 2 0,-7 3-205,-4 2 1,-4 5-1,-2 6 113,-3 2 0,2 6 0,-6 2 0,-2 9 0,1 4 0,1 5-500,4 2 498,3 0 0,2 5 0,3 0 1,6-2-1,6-1-468,4-1 642,4-6 0,-4 9 0,-2-5 0</inkml:trace>
  <inkml:trace contextRef="#ctx0" brushRef="#br0" timeOffset="3271">3932 11212 8355,'0'-13'1470,"-2"5"-1106,-2 0 0,3 6 0,-3 2 0,2 9 0,2 6-113,0 5 0,0 5-383,0 4 1,2 3 0,0 5 0,2 2 0,1 1 0,-1 2 0,0 1 0,-1 1 0,-2-2-549,-1-4 0,0 5 0,0-9 0,0 1 234,0 1 0,4-7 1,0-5 151,-1-6 0,-2-4 0,-1-2 0</inkml:trace>
  <inkml:trace contextRef="#ctx0" brushRef="#br0" timeOffset="3522">3882 11237 8355,'-8'-16'326,"1"3"-27,1 2 0,-3 5 1,0-1-1,-2 3 1,-1 5-1,0 6-448,-1 4 0,1 2 1,-1 0-1,2 3 1,2 0-205,0-1 0,2 3 0,-2-1 0,2-2 0,1-1 0,4-2-118,0 1 1,-3-1-1,-2 0 1</inkml:trace>
  <inkml:trace contextRef="#ctx0" brushRef="#br0" timeOffset="3825">4056 11199 8708,'-11'2'108,"2"2"0,4 3 1,5 5-1,0 1 310,0-1 1,1 0-462,3 1 1,5 3 0,6 1-1,1-2 1,1 0 0,1 2-1,2 2-944,4 0 0,1 5 0,-1-5 1</inkml:trace>
  <inkml:trace contextRef="#ctx0" brushRef="#br0" timeOffset="4299">3882 11832 8355,'0'-7'793,"-1"1"-821,-4 6 0,3 0 0,-7 0 0,0 2 0,-4 3 0,-2 6 0,-1 5-85,0-1 1,-3 4-9,-1 2 1,0 2 0,1 2 0,1-2 0,4-2 0,3-5-643,3-2 1,5-1 575,-1-1 0,8-5 0,3-2 1</inkml:trace>
  <inkml:trace contextRef="#ctx0" brushRef="#br0" timeOffset="4300">4043 11919 8355,'-12'5'0,"-1"3"0,1 3 0,4 3 0,1 1-417,1 2 1,1-1 0,2-3 0,-1-1 177,1 1 0,2 5 0,1 1 0</inkml:trace>
  <inkml:trace contextRef="#ctx0" brushRef="#br0" timeOffset="4680">4204 11931 8895,'0'-12'0,"0"-1"0,2 2 0,1 2 0,2 2 0,2 0 363,3 0 1,1 0 0,1-1 0,2 2 0,1 2 0,3 0 0,0 1-130,0 2 0,2 2-470,-3 3 0,-5 3 0,-5 6 0,-1 0 1,-4 4-1,0 4-985,-2 2 882,-6 2 0,-5 0 1,-5-1 145,1 1 1,-3 0-1,1-1 1,2-2-1,1-3-26,2-1 0,5-6 1,1-5 640,1-1 0,5 2 1,0-4-1,7-1-32,4-2 1,3-5 0,2-2-277,5 0 0,2-1 1,2-2-1,0 5-370,0 3 0,-1-3 0,1 0 0,0 1 0,0 1-480,0 2 0,-1 6 0,1 1 1</inkml:trace>
  <inkml:trace contextRef="#ctx0" brushRef="#br0" timeOffset="4920">4031 12700 8355,'-10'-11'1422,"-2"3"-2266,2 2 1,6 6 0,8 0 464,4 0 1,9 6 0,2 1 0</inkml:trace>
  <inkml:trace contextRef="#ctx0" brushRef="#br0" timeOffset="5316">4043 12948 9264,'-7'6'-1613,"2"-4"1094,5 7 0,4-1 0,1 4 429,2 1 0,2-1 0,3 0 0</inkml:trace>
  <inkml:trace contextRef="#ctx0" brushRef="#br0" timeOffset="5317">4056 13320 8355,'-5'13'1002,"1"-1"0,0-4-1027,4 0-1125,0 1 0,6 3 0,1 1 0</inkml:trace>
  <inkml:trace contextRef="#ctx0" brushRef="#br0" timeOffset="6311">4192 13407 8422,'0'-12'0,"0"-1"0,1 1 0,2-1 479,1 1-384,0 5 0,-5-3 1,-2 5-1,-2-1 1,-2 1-1,-3 2 1,-1 2-1,-1 1 1,-2 1-1,-3 3 364,-3 4 1,1 5-1,-2 3 1,0 5-1,2 3-251,2 0 0,4 1 0,2 1 0,2 2-196,5 1 0,3-2 0,2-5 0,3-1-65,5 1 1,7-4-1,5-3 1,2-4-159,2-2 1,4-7 0,1 2 0,2-4-154,2-4 1,-3-7 0,-1-7 153,0-1 1,-5 3 0,0-5 0,-7-1 0,-4 0 9,-2 1 1,-5-2 0,-3 3 0,-4 0 140,-4-1 1,-7 6-1,-8 0 1,-3 5-255,-5 6 0,-6 4 0,2 4 1,-1 4-477,3 3 0,-1 6 726,1-1 0,-6 6 0,4-2 1</inkml:trace>
  <inkml:trace contextRef="#ctx0" brushRef="#br0" timeOffset="6787">4204 13729 9460,'-4'17'0,"0"1"0,1 1 0,2 3 194,1 2 0,0 5 0,0-1 0,0 1 0,0 0 1,0 2-1,0-1 0,0 0-560,0-2 1,6-3 0,0-3 0,3-3-297,-1-1 1,0-2-1,3-3 203,-3-1 1,-2-5 0,-6-1 0</inkml:trace>
  <inkml:trace contextRef="#ctx0" brushRef="#br0" timeOffset="7057">4142 13779 8355,'-7'-12'316,"-2"-1"253,5 1 1,-2 5-164,2 3 1,-3 4 0,-5 4-341,-1 4 1,1 3 0,0 3-1,-1 1-572,1 2 0,-5 3 0,1-3 0,1-2-181,1-1 1,3-2 0,1 1-627,2-1 1271,5-5 1,-2 4-1,5-4 1</inkml:trace>
  <inkml:trace contextRef="#ctx0" brushRef="#br0" timeOffset="7362">4341 13767 10498,'0'12'377,"1"0"1,3-1 0,6-1-603,5-2 1,-1 1-1,2 2 1,0-2-1,-1 0 1,1-1-1,-1-1-857,-1-3 1,-1 3 0,-1 0 0</inkml:trace>
  <inkml:trace contextRef="#ctx0" brushRef="#br0" timeOffset="7854">4167 14250 8272,'-8'2'284,"0"2"1,-2 4-192,-1 3 1,-1 2 0,-1 0 0,1 2 0,-1 2 0,1 0-626,0 0 0,-1-3 110,1 3 0,1 1 1,1-2-819,2-1 1214,5-1 1,-8-1 0,4-1 0</inkml:trace>
  <inkml:trace contextRef="#ctx0" brushRef="#br0" timeOffset="7855">4316 14300 8355,'-12'0'69,"5"5"1,0-2 0,4 5 0,-1 2 0,1 1 0,3 2 0,4-1-489,5 0 0,2-3 0,1-1 0,0 1 60,1 3 1,5 0-1,1 0 1</inkml:trace>
  <inkml:trace contextRef="#ctx0" brushRef="#br0" timeOffset="8390">4614 14337 8355,'0'-12'484,"0"-1"0,0 1 707,0 0-1073,0-1 0,5 2 1,3 1-1,3 4 1,2 0-1,-1 3 88,1 2 1,-5 2 0,0 2-1,0 4 1,1 3 0,-2 3-627,-2 1 0,1 0 0,-4-2 339,3 1 0,-1-1 1,-4 1-1,0-1 0,0 0-247,0 1 1,0-5 320,0 0 1,0-6 0,0-2 209,0-7 1,0 0-124,0-1 0,4-2 0,0-5 0,0-2 1,0 1 96,0-2 1,2 4-1,-2-3-82,4 4 1,-1 0 0,1 2 0,2 2 136,1 0 0,2 7-180,-1-3 1,0 5-1,1 6 1,-1 5 0,-1 6-1,-1 0 46,-2 1 0,-4 3-671,4-4 1,-5 5-1,1-2-770,-2 4 0,3 1 0,2-1 0</inkml:trace>
  <inkml:trace contextRef="#ctx0" brushRef="#br0" timeOffset="9527">5370 9079 8643,'-12'-13'801,"5"6"0,3 2-1030,8 5 1,3 4-1,4 1 1,-2 1-1,0 1 1,0 0-1,2 4 1,0 2-1978,-2 4 2086,-4 0 1,1 0 0,1 3 0</inkml:trace>
  <inkml:trace contextRef="#ctx0" brushRef="#br0" timeOffset="9765">5370 9525 9226,'13'0'-873,"-6"0"0,4 6 0,-5 0 0</inkml:trace>
  <inkml:trace contextRef="#ctx0" brushRef="#br0" timeOffset="34898">5246 11212 7695,'0'-13'0,"0"1"-410,0 0 1115,0 5 0,2-3-184,2 6 1,-3 1 0,3 7 0,-4 3-1,-3 1-208,-1 1 1,0-1-1,4 4 1,0 1-1,0-1-156,0 1-484,0-7 1,6 0-1,2-6-116,3 0 1,0-6 0,-3-3 109,-4-6 1,-2 1 0,-2-3 0,0 4 97,0 0 0,0 1 0,-2 1 0,-2 2-1034,-4 5 907,3 8 0,-7 9 0,6 6 0</inkml:trace>
  <inkml:trace contextRef="#ctx0" brushRef="#br0" timeOffset="35345">5259 11720 8355,'-13'0'371,"1"-5"0,1 2 1,1-4-1,3 0 100,2 0 1,6 5-1,7-3-362,3 4 0,2 1 1,-1 0 150,1 0 1,-5 0-162,0 0 0,-4 0-469,5 0-175,-7 0-1283,4 0-290,-6 0 1691,0 0 1,0 6-1,0 0 1</inkml:trace>
  <inkml:trace contextRef="#ctx0" brushRef="#br0" timeOffset="36187">5246 13717 8913,'0'-12'0,"2"-1"0,2 1 360,4-1-406,-3 6 1,2-2-1,-2 3 1,3 1-755,3-1 1,-4 8 359,-3 6 1,-3 8-1,-1 4 1</inkml:trace>
  <inkml:trace contextRef="#ctx0" brushRef="#br0" timeOffset="36557">5358 14064 7855,'0'7'709,"0"0"-2571,0-3 1650,0-2 1356,0 3-199,0-5 1,0-1 619,0-3-948,0 2 0,-4-2-281,0 8 0,-1-1-316,5 5 0,2-1 0,2 1-112,4-4 0,-1-2 1,1-2 93,2 0 0,-3-4-2501,1 0 1361,-5-1 0,-3 16 0,-7 3 0</inkml:trace>
  <inkml:trace contextRef="#ctx0" brushRef="#br0" timeOffset="45405">6908 9190 8355,'0'-8'111,"0"0"1,0-2-1,0-1 1,0-1 1739,0-1-1609,0 6 0,0 3 1,0 8-1,0 6 0,0 5 1,0 6-67,0 2 0,0 3 0,-1 3 1,-2 6-1,-3 3 0,1 2-406,-1-4 1,2 4 0,3-5 0,-2-2 0,-1-2 0,1-5-661,2-3 0,1-6 0,1-4-91,3-1 0,-1-4 625,5 1 1,1-6-1,3 2 1</inkml:trace>
  <inkml:trace contextRef="#ctx0" brushRef="#br0" timeOffset="45891">6772 9153 8355,'-13'7'-198,"5"-2"1,0-3 0,-2 0 865,-1 3 0,4 0-330,3-1 1,7-4-1,2 2 1,2-7-217,3-1 0,1-4 0,3-5-149,2-2 1,-2-1 0,3 3-1,-4-3 36,0-1 1,-5 4 0,0-2 0,0 4-31,-1 0 21,-1 6 1,-5 2 0,2 6-128,1 3 0,2 3 1,-2 7-1,3 1-326,0 2 1,4 3-1,-3-2 1,3 1-219,1 4 1,1 5-1,-1 4 1</inkml:trace>
  <inkml:trace contextRef="#ctx0" brushRef="#br0" timeOffset="47100">6821 11137 8457,'0'-7'265,"-5"2"0,3 6 0,-2 3 1,2 5-1,-1 2 0,-1 1 1,1 2-1,1 1 0,2 3 90,0 1 0,0 2 1,0 4-1,2 1 1,1 3 80,1 4-535,0-3 1,-4 5-1,0-5 1,0 0 0,0 1-1,0-4-743,0-1 0,0-5 0,0-2 0,0-1-1316,0-3 1856,0-1 1,0-1-1,0-1 1</inkml:trace>
  <inkml:trace contextRef="#ctx0" brushRef="#br0" timeOffset="47480">6610 11199 8355,'-12'0'1238,"5"0"-1071,-4 0 0,15-5 0,0-3-6,6-3 0,7-2 1,-1 1-1,1-1-279,1 1 0,-5 0 0,4-1 0,-5 1-55,-3-1 0,2 2 0,-5 2 0,3 0 152,-1 0 1,-4 3 212,4 2 0,1 4 1,2 4-101,-3 4 0,3-1 0,-3 2-129,3 0 0,6 6 0,-1 2 0,1-2 0,-1-1-1659,1-2 1003,0-5 0,0 4 0,3-4 0</inkml:trace>
  <inkml:trace contextRef="#ctx0" brushRef="#br0" timeOffset="48168">6883 9103 8355,'0'-12'351,"2"1"0,2 3 0,4 3 1,3 4-166,2 1 0,-1 4 0,2 2 0,2 1 0,5 2-470,2 2 1,2 2-1,0-1 1,-2 2-33,-2 2 0,2 4-482,-2 5 1,-3-1-1,0 1 1</inkml:trace>
  <inkml:trace contextRef="#ctx0" brushRef="#br0" timeOffset="49471">6685 13605 9788,'-2'-11'726,"-2"3"0,7 9 0,-3 10-548,1 5 0,1 6 0,-1-2 0,2 4-75,1 1 1,0 4 0,-4-1-1,0 1 1,0 0 0,0 2 33,0 0 0,0-3-408,0 1 0,0-3 0,0-3 0,0 0-467,0-3 0,4-5 0,1 2-650,-3-3 0,0-2 946,-2 0 1,0-5-1,0-1 1</inkml:trace>
  <inkml:trace contextRef="#ctx0" brushRef="#br0" timeOffset="49848">6511 14114 8174,'0'-13'1045,"2"7"-163,2 1 0,3 4-670,5 1 0,0 1 0,1 2 0,-1 3 0,1 1 0,-2 2 0,-2 1 1,0 0 66,0-2 1,2 0-1,2 4-342,-1 1 1,-4-2 0,1-3-1,0-4-60,2-2 1,-2-4 0,-1-2 0,1-4 0,1-3 31,-2-2 0,3 0 1,-2-2-1,2-2 0,1 2 1,-1 1-1,-1 2 1,-2-1-387,2 1 0,-3 1 1,-1 1-1,1 3-596,0 2 0,1-5 0,5 3 1</inkml:trace>
  <inkml:trace contextRef="#ctx0" brushRef="#br0" timeOffset="58901">6722 8161 7736,'0'-13'32,"-1"2"0,-2 2 1,-1 0-1,0 0 0,-2-1 1,-1 0-1,-1 4 0,0-1 1,-2 1-1,-2 1 0,-3 2 309,-2 2 1,0 1-1,4 0 1,-2 1 0,-3 2 62,-2 1 0,5 5-302,-1 0 0,6 0 0,3 1 0,2-2 0,2 2 0,1 1 0,2 1-217,0 1 1,6-2-1,2-2 1,3-2-1,2-1 1,-1-3-1,0-3 1,1-3-802,-1-1 747,1-6 1,-1 2 0,0-7 0,1-3 82,-1-2 1,-5 4-1,-3-5 1,-1-1 102,1-1 0,-2-2 0,2 0 0,-4 0 55,-4 1 0,1-5 0,-4 1 0,1 3 89,4 3 1,-4 7-1,1-2 544,-2 4-620,-2 0 1,3 8-1,1 5 38,4 7 1,1 9 0,0 5 0,1 2 0,2 2-346,1 0 1,5 4 0,-4 0 0,2-2-245,3 0 0,1-3 0,1 1 1,0 0-398,1 0 0,-1-6 691,1-2 1,-1 2-1,0 0 1</inkml:trace>
  <inkml:trace contextRef="#ctx0" brushRef="#br0" timeOffset="59355">6945 8037 8403,'0'-13'268,"0"6"1,4-4-23,1 3 0,-1 1 0,-6 0 0,-2 2 0,-4 2-90,-3 2 0,0 2 0,1 3 0,2 3-244,-2 0 1,-1 4-1,-1-3 55,-1 3 0,2 3 0,2 1 0,2 2-90,1-2 1,-2-1-1,4-2 1,1 1-186,2-1 0,6-1 0,4-3 34,2-4 0,5-2 0,1-4 0,-2-2 130,-1-4 0,-6-3 0,0-1 1,1-1 145,-3 1 1,4-1-1,-6 1 1,-1 0-15,-2-1 0,-1 1 755,0-1-213,0 6-570,0 2 1,0 15-1,0 2 1,0 2 20,0 0 1,0-2 0,0 0 0,2 1-48,2-1 1,-1 1 0,3-1 0,1-1-149,0-3 1,2 2-1,3-6 1,0-1-328,1-2 0,-1-1 438,1 0 0,-1-5 0,0-2 1</inkml:trace>
  <inkml:trace contextRef="#ctx0" brushRef="#br0" timeOffset="59825">7119 8062 7172,'0'-9'1328,"0"1"-1067,0 5 1,0 3 0,1 8 0,2 4-208,1 0 1,0 4 0,-2 1-101,2-2 0,-3-5 0,5-2 1,-1 0-1,2 1-370,0-1 1,4-5 261,-3 1 0,3-3 0,0-2 0,-1-2 1,-3-3-54,-2 0 1,4-3 203,-5-3 1,1 1 0,-2 1 0,1 2 92,-1-2 0,-2-1 0,1 0 0,1 2 1003,1 0-753,0 7 0,-4 2-281,0 8 0,0 4 1,0 5-1,0 4 0,0 2-10,0 2 1,-2 0-1,0 1 1,-4 1-111,-1 2 1,0 4 0,-2-4 0,2-1-155,1-2 0,-2-3 0,4-1 0,1-2-840,2-2 0,1-6 769,0-4 1,5-5-1,2 3 1</inkml:trace>
  <inkml:trace contextRef="#ctx0" brushRef="#br0" timeOffset="60076">7553 7925 8355,'0'-19'517,"0"5"0,0 6 215,0-2-391,0 5 1,0 0 0,0 10-278,0 3 0,0 8 0,0 5 0,0 4-264,0 4 0,0-2 0,0 5 1,0 0-95,0-1 0,0-3-777,0 1 1,0-3 0,0-1 0</inkml:trace>
  <inkml:trace contextRef="#ctx0" brushRef="#br0" timeOffset="60968">9599 8111 8355,'0'-12'-345,"-1"3"0,-2 1 0,-1-1 1186,1-2-536,2-2 1,0 1 0,-2-1 0,-3 1 575,-1 0-742,5 5 1,-9-3 0,2 6-1,-2 1 1,-1 3-191,0 4 1,-1 2-1,2 3 32,3 0 1,-2 3 0,5 5-1,-1-2-63,1-1 0,1-1 0,4 2-186,0 2 0,1-2 0,3-7 0,4-3 154,3-4 0,2-1 0,-1 0 4,1 0 1,-1-3-1,0-4 1,-1-5-1,-1-2 168,-2 0 0,-1 1 0,2-3 0,-5 0 23,-3 1 0,-1-3 0,0 1 1,0 1-84,0-2 1,-1 3 0,-2-5 0,-3 1-12,-1 0 0,3 2 0,-3-2 131,2 1-138,-5 1 1,8 12-1,-5 5 17,1 7 0,2 9 0,4 5 9,0 2 1,4 0 0,2 0 0,-1 3-1,2 0-56,0 1 1,1 1 0,5 1 0,-1-1-602,0-2 0,5-1 178,-1 0 0,7-6 0,-4-1 0</inkml:trace>
  <inkml:trace contextRef="#ctx0" brushRef="#br0" timeOffset="61398">9909 8062 8355,'0'-14'120,"0"-1"0,2-1 0,1 4 0,1 2 1,-2 1 237,0-2 1,-2 2 0,-2 3 0,-2 1 0,-4 7-390,-3 5 0,-1 6 1,-1 1-1,1-3-19,-1 0 1,1 0 0,1 2 0,3-1-76,4 1 1,2-1 0,2 0-106,0 1 0,0-1 0,2-1-93,2-3 1,0-2 0,7-6 0,3 0 103,-1 0 0,5-6 0,-1-2 1,-2-3-1,-1-1 202,-2-1 1,-1 0 0,-1-3 40,-2 0 0,-5-1 1065,1 5-726,-3 0 1,-1 6-274,0 6 1,0 6-1,0 6 15,0 0 0,6 1 0,2-2-462,3-3 0,2 2 1,-1-6-1,0-1-148,1-2 1,-1-1 0,1 0 148,-1 0 1,-4 0 355,1 0 0,-1-6 0,4 0 0</inkml:trace>
  <inkml:trace contextRef="#ctx0" brushRef="#br0" timeOffset="61834">10133 7975 9658,'11'5'-63,"-2"2"1,0 1 0,0-1 0,2 0 0,2 0-1,-1 1-349,1-1 1,-1-1 0,0-6 279,1 0 0,-1 0 1,1-2-1,-1-2 84,0-4 1,-5 1 0,-1 0 0,-2 0 45,0 0 0,0 3 0,-4-4 195,0-2 1,0 3 626,0-1-589,0 5 1,-1 5 0,-2 9 0,-1 5-72,1 4 0,0 0 0,1 6-234,-3 3 1,0-1 0,2 4 0,-1-1 0,1 0-529,2-1 1,1-1 0,0-6 91,0-2 1,5 2-1,2-3 1</inkml:trace>
  <inkml:trace contextRef="#ctx0" brushRef="#br0" timeOffset="62185">10629 7900 8355,'0'-12'340,"0"5"0,1-3 0,2 5-161,1-2 0,6 3 0,-2-3 0,3 1 224,1 4 1,1-1 0,-1 0 0,1-1-154,-1 1 0,5 2 0,-1 1 0,-2 1-682,-4 3 0,-1 5 168,-5 7 0,0-2 0,-5 4 0,-4 0 77,-8 2 1,-1 0 0,-6 0 0,-1 1-1,0-2 99,1-2 1,9-3-1,-2-3 1,4-2 162,2 0 0,3-7 1,8 3-139,4-4 0,7-1 1,3-1-1,1-2-194,3-1 0,2-5 1,2 4-1,2-1-637,1 1 438,5-5 0,-2 3 0,5-5 0</inkml:trace>
  <inkml:trace contextRef="#ctx0" brushRef="#br0" timeOffset="62895">12762 8136 8484,'7'-6'64,"-3"-2"1,-3 1-1115,-1-1 328,0 5 661,6-2 1,-3 5 0,5 0 0,2-2 0,1 0 0,2-3 0,3 3 0,1 0-97,3 2 1,0 0-1,5 0 1</inkml:trace>
  <inkml:trace contextRef="#ctx0" brushRef="#br0" timeOffset="63318">13184 8136 6070,'1'8'-84,"3"0"0,9-5 0,6 3 0</inkml:trace>
  <inkml:trace contextRef="#ctx0" brushRef="#br0" timeOffset="63319">13618 8148 8355,'12'-5'263,"1"-1"0,-1-3 1,0 2-530,1 1 0,3-2 0,1 4 0,-2 0 194,-1-2 1,-2 5-1,1-3 1,-1 2-445,0 2 1,6 6 0,2 1 0</inkml:trace>
  <inkml:trace contextRef="#ctx0" brushRef="#br0" timeOffset="64307">17475 8099 8355,'0'-10'101,"0"-1"1,0-3-1,0 0 1,0 1-1,-1 0 1,-4 1 0,-3 1 246,-3 3 1,-3-2 0,-1 6-1,-1 2 1,-1 4-255,-1 2 0,4 6 1,-4-1-1,2 5-51,-1 3 0,2 0 1,6-1-1,2 0-266,1-1 1,2 3-1,4-1-143,0-2 1,1-1-1,4-3 192,3-3 0,3-2 1,1-6-1,1 0 1,-1-2 118,0-2 1,1-3 0,-1-5-1,1-2 29,-1-3 0,-4 2 1,-1-7-1,-1-3 100,-3-2 1,2-2-1,1 3 1,-1-3-22,1-4 1,2-2 0,-4 1 0,-1 2-4,-2 2 1,-1-2 0,0 6-1,0 4 6,0 3 1,0 2 58,0 5 0,0 6 1,0 6-1,-1 8 14,-3 8 1,2 7 0,-2 7-138,3 2 0,1 1 0,0 4 0,0 2 1,0 1-314,0 1 0,1 1 1,3-7-1,3 0-86,0-2 0,8-6 0,-2 2 0,0-4-7,1-4 0,-1-3 1,-1-7 373,0-3 1,6-2-1,2-6 1</inkml:trace>
  <inkml:trace contextRef="#ctx0" brushRef="#br0" timeOffset="64718">17835 8086 8355,'4'-15'1292,"0"3"-1017,-1 1 54,-2 0 0,-2 0 0,-4 2 0,-3 5-324,-3 3 1,-1 6-1,-1 2 1,2 2-91,3-1 0,-3 0 1,4 5-1,-1-1-55,0 0 0,1 1 0,-2-1-269,5 1 0,3-1 0,1 0-7,0 1 0,1-6 0,3-3 329,5-3 0,-1-5 1,2-2-1,2 0 33,2-4 0,-7-1 0,5-1 0,-1-1 98,0 1 0,-3 1 0,-1 1 155,-1 2 1,-1 5-1,-2-2-35,1-1 0,0 6-226,-4 0 0,0 6 0,0 6-157,0 0 0,0 1 0,2-1 41,2 1 1,-1-5-1,5 0 1,2 0-1,1-1-793,1-3 949,0-2 1,6-2 0,2 0 0</inkml:trace>
  <inkml:trace contextRef="#ctx0" brushRef="#br0" timeOffset="65175">18070 8049 8355,'0'-8'442,"0"0"134,0-2 0,2 4-567,2 2 0,-2 3 1,5 2-1,0 3 0,-1 5 1,1 2-1,-2 1-120,1 1 1,-1-1 0,-2 0 0,2-1-176,2-2 0,-3 0 0,5-3 0,0-1 86,2 1 1,-2-2-1,-1-4 1,2-1-41,1-4 0,1 3 1,0-7-1,-1 0 186,-2-2 1,0-2 0,-3 2-1,-1 2 272,1 0 0,-1 2 1,-2-2 409,1 1 1,-1 5-389,-7-1 1,1 8-1,-4 5 1,0 7-134,1 4 1,-1 5 0,-3 4-1,2 3-198,-2-1 1,3 5-1,0-3 1,0 3-679,1 1 0,3-5 237,-1-3 0,-3-3 0,0-1 0</inkml:trace>
  <inkml:trace contextRef="#ctx0" brushRef="#br0" timeOffset="65742">19038 7913 8355,'0'-13'538,"0"1"1,0 6 0,0 6 0,0 7 0,0 4-360,0 2 1,0 3 0,0 2 0,0 1-164,0 3 1,0-2-1,0 0 1,0 2 0,0 2-1,0-1-596,0-2 253,0 2 0,0-9 0,0 3 0,0-3 0,0-2 0,0 0-571,0 1 0,0-1 0,0 1 1</inkml:trace>
  <inkml:trace contextRef="#ctx0" brushRef="#br0" timeOffset="65967">18715 7975 8355,'0'-13'149,"0"1"0,2 0 1,2 0-1,4 3 1,4 1-1,5-1 1,4 1-1,3 0 1,8-2-1,8-1 1,8 0-1,3 1 1,2 4-1291,0 0 0,-2-4 0,4 3 0</inkml:trace>
  <inkml:trace contextRef="#ctx0" brushRef="#br0" timeOffset="71320">9947 9054 8663,'0'-13'0,"0"1"0,0 0 0,-2 0 1050,-2 4 1,3 4-976,-3 8 1,2 4-1,4 9 1,0 4-1,3 2 1,-1 3 0,0 2-1,0 4-120,-1 3 143,-2-6 1,-1 11-1,0-9-347,0 0 0,0-3 0,0 1 0,0-3 0,0-3-1087,0-2 1,0-3 843,0-6 0,0 6 0,0 2 0</inkml:trace>
  <inkml:trace contextRef="#ctx0" brushRef="#br0" timeOffset="71619">9785 9463 8537,'-12'-7'394,"5"2"0,7 10 1,8 3-103,3 3 1,7 6 0,2-1-297,-1 0 1,-1-3 0,-6-2-1,1-1-31,-1-2 0,0-5 0,1 1-76,-1-2 1,-3-2 0,-3-2-4,0-2 1,2-3 0,-4-5-1,0-1 1,1 0-45,-1-4 0,5 2 0,0-4 0,2-1-441,1 1 0,0 4 94,1-2 1,-1 4 0,1 0 0</inkml:trace>
  <inkml:trace contextRef="#ctx0" brushRef="#br0" timeOffset="72496">9686 11075 8690,'0'-12'0,"0"-1"0,0 1 0,0 0 0,0-1 0,0 1 1197,0-1 0,0 8-897,0 5 1,2 5-115,2 8 0,-2 5 0,5 2 0,-1 5 1,-3 3-134,-2 1 1,3 5 0,0-2 0,-1 1 0,-2 0-305,-1 2 0,0-4 1,0 1-186,0-2 1,0-1 0,0-5-73,0-4 0,0 2 0,0-5 1,0-2-1,2-3-131,2-3 1,-3 2-1,5-4 1</inkml:trace>
  <inkml:trace contextRef="#ctx0" brushRef="#br0" timeOffset="72827">9500 11137 8355,'-7'0'-380,"7"-5"694,9-3 0,2-3 1,1-2-1,2-1-272,2-2 0,-2 1 0,3-5 0,-4 1-44,0 0 1,-5 4 0,0-2 0,1 3 313,-2 2-338,4-1 1,-9 7 0,7 3 0,-1 6 53,-1 5 1,4 8 0,-3 5-1,3 1-108,1-1 0,1 6 1,1-2-1,2 1-837,5 1 0,2-3 0,2 1 1</inkml:trace>
  <inkml:trace contextRef="#ctx0" brushRef="#br0" timeOffset="74341">9661 13605 8355,'-1'-7'285,"-3"3"0,3 4 1,-4 4-1,5 5 1,3 3-1,1 5-231,-1 3 1,-2 8 0,1 2 0,1 1 0,1 2 0,-2 0-1,0 4 1,-2-1 46,0 0 1,-4 1 0,0-8-657,1-2 0,1-5 1,2-2-1,0-2-190,0-3 1,0-2-1,0 0 589,0-1 0,0 1 0,0-1 1</inkml:trace>
  <inkml:trace contextRef="#ctx0" brushRef="#br0" timeOffset="74644">9537 14027 8532,'0'-12'513,"2"5"1,1 4-419,1 6 1,4 4-1,-3 6 1,1 3 258,-1 0 1,4 2 0,-4-1-1,1 2-380,-1 0 0,1 3 0,-3-5-80,1-2 0,4-5 0,-3-4 0,2 0 103,3-3 0,1-3 1,1-4-1,-1-6-200,-2-5 0,2-3 0,-3-4 0,3 1 3,1-1 1,5-4-1,1 0 1,1 2-677,3 1 1,2-6-1,0-3 1</inkml:trace>
  <inkml:trace contextRef="#ctx0" brushRef="#br0" timeOffset="87768">2121 17214 8355,'0'-16'510,"0"-1"-18,0 2 0,0 8 0,0 7-427,0 7 1,1 10 0,2 5-1,1 4 1,-1 4 0,0 1-1,-1 0 1,2 0-477,-1-1 1,0 3 0,0-4 0,1-1-428,-1-2 1,-2-3 383,-1-2 0,6-3 0,0-6 0</inkml:trace>
  <inkml:trace contextRef="#ctx0" brushRef="#br0" timeOffset="88203">1984 17078 8355,'-5'-32'242,"5"2"0,0 7 0,7 2-26,4 4 0,7 4 0,1 0 0,2 2-310,-1 3 1,-5-2-1,3 6 1,0 3 85,3 4 0,-3 9 1,-2 9-947,-2 2 1,-1-4-1,-1-1 1</inkml:trace>
  <inkml:trace contextRef="#ctx0" brushRef="#br0" timeOffset="88204">2034 17624 8857,'12'0'0,"1"0"-126,-1 0 1,6-2-1,3 0 1,2-4-6,2-1 0,5 0 0,3-2-426,3 0 0,-4 1 0,-2-4 0</inkml:trace>
  <inkml:trace contextRef="#ctx0" brushRef="#br0" timeOffset="88620">2542 17028 8355,'-12'-19'547,"1"1"487,3 6-957,2 5 0,8 3 1,0 9 201,3 8 1,0 0 0,-2 10-1,1 3-112,-1 5 1,2 11 0,1 5 0,-1 5-35,1 6 1,-2 7 0,-3 1 0,2 0-130,1 1 1,2 1 0,-4 2-1,4-4-181,1-2 0,-3-12 0,4-5 0,2-7-26,1-8 0,5-6 1,1-7-1,-2-6 78,-1-8 1,-2-4 0,1-2 0,-1-4-32,1-8 1,-2-2-1,-2-7 1,-2-2-47,-1 2 0,-2-1 0,-6-5 0,-2 0-95,-4 0 1,-3 2 0,-3 2 0,-1 2 148,-2 2 0,-5 3 0,2-2 0,-2 2 144,1 6 0,-1-1 0,5 5 1,2 0 300,1 3 0,3-3-177,3-1 1,4 1-1,10-1 1,5-1-280,4 2 1,7-4 0,0 3 0,4-3-338,3-1 1,0-1 0,-4 1 0</inkml:trace>
  <inkml:trace contextRef="#ctx0" brushRef="#br0" timeOffset="89226">3733 17301 8355,'0'-27'888,"0"2"0,0-1-291,0 9 1,0 5-549,0 4 0,0 6 0,-1 2-31,-3 7 1,1 5 0,-5 5 0,-2 4 9,-1 2 1,0 2 0,1 0-1,3-1-228,2 1 0,-3-1 0,3-2 1,3-3-229,0-1 1,2-1-1,2-5 127,2 0 0,3-1 0,5-2 0,0-5 131,1-3 0,-1-2 0,2-3 0,1-5-28,2-2 0,-1-1 0,-3-2 172,-1-2 1,1 2 0,-1-3-1,-1 3 1,-1 3 904,-2 3-434,-5-3 0,6 11-261,-5 0 1,1 6 0,-5 6 0,0 0-56,0 1 0,1-1 1,2 1-1,2-1-243,2 1 0,-3-5 0,4-1-70,2-2 0,1-1 0,2-4 133,-1 0 0,0-5 1,1-3-1,-2-3 5,-3-2 1,2 1-1,-6-1 1,0 1 15,1-1 1,-3 1-1,2 0 1,-4-1-126,-4 1 1,1 4 0,-5 1 0,-2 1-155,-1 3 1,-1 2-1,-1 1 56,1 0 1,0 6 0,-1 2-1,1 3 174,-1 1 0,1 1 0,0-1 0</inkml:trace>
  <inkml:trace contextRef="#ctx0" brushRef="#br0" timeOffset="90331">4167 17338 8355,'0'-12'293,"0"0"1,0 3-1,-1 3 1241,-3 0-1444,2-4 0,-3 10 0,5 0 0,0 7 0,0 4 0,1 3 0,2 1-289,1 2 0,4-1 0,-4-3 0,1-1 23,0 0 0,-4 1 0,4-1-95,-4 1 216,-1-6 0,0-3 44,0-8 0,0-3 0,0-6 1,1 0-11,4-4 0,-3 2 0,5-4 0,0-1-370,0 1 0,-3 4 0,4-2-390,2 3 0,-3 8 506,1 1 1,0-1-1,5-1 1</inkml:trace>
  <inkml:trace contextRef="#ctx0" brushRef="#br0" timeOffset="90332">4415 17351 8355,'0'-13'87,"0"5"1,0 0 0,0-2-1,0-1 318,0-1 0,0 4 0,0-1-4,0 0 0,6 3 0,2 2 1,3 3-1,0 2-327,-3 3 1,2 3 0,-6 5 0,-1 1-193,-2-1 0,1 5 1,0-1-1,3 0 2,-3-3 0,0 4 0,-1-1-249,3 0 1,-2-7 0,2-1 0,-2 1-546,3-2 817,-4-2 0,4-6 0,-5-3 1,0-5 76,0-2 0,0-1 1,2-1-1,1 0 16,1-4 1,0 3 0,-3-4 0,2 2-14,1-1 0,6-3 1,-3 3-1,1 3-224,0 5 0,0-2 0,5 4-51,-1 0 0,1 1 1,-2 8-1,-3 2 47,-4 4 1,3 9 0,0 2 0</inkml:trace>
  <inkml:trace contextRef="#ctx0" brushRef="#br0" timeOffset="90333">4725 17438 8355,'0'-13'684,"0"1"0,0 4 0,2 1-695,2 1 0,3-2 0,5 2 0,1 1 0,-1-2 0,0 2 0,1-2 0,-1 1-208,1 1 0,-1-5 0,-1 2-132,-3-3 0,-2 2 1,-6 1 256,0-2 0,-6-1 0,-2 0 526,-3 3 0,3-1-249,-1 4 1,2 3-1,-2 6-61,1 4 1,3 3 0,-1 3-91,0 2 1,2-2-1,4 4 1,0-1-1,0 1-60,0 1 1,0-4 0,1 2 0,3-5-542,5-4 0,-2 3 1,1-4-1,3 0-738,4-3 1095,-1-2 0,9 3 0,-3 2 1</inkml:trace>
  <inkml:trace contextRef="#ctx0" brushRef="#br0" timeOffset="90968">5159 17289 8567,'-12'-8'498,"0"-1"0,3 7 0,2-4-161,2 1 0,-1 3 1,4-1-1,-3 6 1,1 5-1,0 3 1,0 2-245,1-1 1,-2 2 0,1 1 0,0 2-352,-2-2 0,5 3 0,-3-2 0,4 0-114,4-3 1,3 0-1,5-2 1,0-3-6,1-4 1,1-2 0,2-2 0,3 0 115,1 0 0,2-6 0,-6-2 0,1-3 19,1-2 0,-5-3 0,4-2 1,-3-1 139,-2-3 1,1-3 0,-1-4 0,2-3 138,2 0 1,2-8-1,3 3 1,-5-1-30,-2-1 0,-3-2 1,-1-1-1,-3 4 104,-2 3 0,-2 5 0,-7 7 1,-4 3 284,-3 8 1,2 1 0,1 7 0,0 2 234,1 5 1,-3 4 0,6 7 0,1 2-94,2 5 1,1 4 0,0 2-431,0 2 1,1 6 0,2-4 0,1 2-11,-1 1 1,3 0 0,-1 5 0,1-1 0,-1-2-507,-2 0 1,2-2 0,-1-1 0,1-5-406,0-6 1,-3-4 0,2-6-2132,-3 1 2709,-1-6 1,0-7-1,0-7 1</inkml:trace>
  <inkml:trace contextRef="#ctx0" brushRef="#br0" timeOffset="90969">5383 17177 8355,'5'-7'1377,"1"-4"-986,2 3 1,7-3 0,-1-1 0,4-1 0,5 1-228,5-1 0,-1 2 0,6 2-780,2 0 1,-3 7 0,-1-2-536,0 2 0,-3 2 0,-3 0 1</inkml:trace>
  <inkml:trace contextRef="#ctx0" brushRef="#br0" timeOffset="91174">5817 17574 8355,'1'-11'2737,"3"3"1,4 4-2712,4 2 0,0 2 1,-1 2-140,-3 2 1,2 4 0,-6 7 0,-1 3 0,-2 3 0,-1 4 0,0 4-1686,0 2 1,0 2 848,0 5 0,-11-7 0,-3 0 1</inkml:trace>
  <inkml:trace contextRef="#ctx0" brushRef="#br0" timeOffset="91695">6983 17066 8355,'-5'-17'-20,"1"1"0,1 0 180,2 3 1,1 4 0,0 1 133,0-2 0,0 6-97,0 4 0,0 11 1,0 10-1,1 4 1,2 4-35,1 4 0,1 4 0,-5 3-244,0 1 0,1 1 0,2-7 0,1 0-345,-1-2 1,-2-5 0,-1 1 0,0-3-351,0-1 1,0-1-1,0 1 1</inkml:trace>
  <inkml:trace contextRef="#ctx0" brushRef="#br0" timeOffset="92838">6772 17351 8355,'-25'-13'1623,"14"1"-1654,11 0 1,5 3-1,13 3 1,2-1 0,4 0-1,8-3-119,4-1 1,1-3-68,0-2 0,2 2 0,1-3 0,1 2 99,-1-1 0,-7 2 0,-4-3 0,-3 4 0,-2 0 0,-4 1 1,-3-2-1,-5-1 0,-3-2-108,-5 2 0,-3 1 0,-1 2 691,0 0 0,-5 1-278,-4 2 0,4 5 1,1 8-1,2 5-36,2 2 0,0 7 1,0 2-1,0 4-59,0 0 0,0 3 0,2 2-110,2 4 0,-3-2 0,5 2 0,-2 0 0,0-1-87,-1-3 1,0-3 0,-1-2 0,2-2 31,-1-2 0,3-9 0,-1 0-79,2-4 1,1-2 0,5-7 104,-1-2 0,-4-3 0,1-5 0,0-1-46,2 1 0,-2-1 0,-1 1 0,2 0 12,1-1 0,-3 1-47,0-1 0,0 2 198,5 3 1,-5 4-1,-1 8 89,-2 4 0,4 3 0,-4 2 1,1-1-1,1 1 15,0-1 0,1 0 1,4 0-139,1-4 0,0 1 1,3-3-1,1-1 1,3 1-47,2-3 1,1-2 0,1-2 0,-2-2-112,-2-1 1,0-4 0,0 2 0,-2-1 57,0-2 1,-5-7 0,0 0 0,-4 1 42,-4 1 0,-1 1 1,-4 1-1,0-2 55,0-2 0,0 6 1,-1-1-1,-3 4 13,-4 4 0,-4 2 19,0 1 1,1 1 0,1 4-1,4 3-12,0 3 0,2 3 0,4 1 0,0 3 0,0 0-99,0 0 1,4-2 0,2-4-1,0 1-81,4-1 1,1-1-1,3-1 1,1-3 82,2-2 0,3 0 0,-2-5 1,0 0-37,0 0 1,0-5 0,-3 0 0,2-2 72,-2-3 1,-1-1 0,-3-1 99,-3-1 1,1 1 0,-4 0 0,-3-1-56,0 1 1,-2-1 312,0 1 1,0 4-309,0 0 1,0 6-1,0 2 1,0 7-93,0 4 1,4 1 0,0 1 0,-1-1-101,-2 1 1,0 3-1,2 1 1,3-3-13,1-5 0,2 2 60,8-3 1,1-2-1,2-2 1,-3-2 49,-3-2 0,-2-6 0,1-2 84,-1-3 0,-4-2 0,-1 1 1,-1-1 149,-4 1 0,0 4 0,-2 0 25,0-2 0,-2 4 24,-2 2 0,3 4 0,-3 4-136,2 5 1,2 2 0,0 2 0,0 4-38,0 4 0,2 3 0,0 4 0,4 2-53,1 2 1,-4-2 0,2 6 0,-1 3-91,0-1 1,1 4-1,-5-2 1,-2-3-129,-2-1 0,-3-3 0,-5-10 0,-2-2 56,-3-5 1,2-3 0,-4-5-28,1-4 0,0-2 0,3-2 1,0-2-480,4-2 0,0-4 512,7-9 1,-6-8-1,3-6 1</inkml:trace>
  <inkml:trace contextRef="#ctx0" brushRef="#br0" timeOffset="93441">9004 17376 8355,'-1'-21'0,"-3"3"-121,-5 4 1,2 1-1,-1 7-402,-1-1 869,-3 4 0,0-2 0,0 5 0,-1 1-141,1 3 1,1 3 0,1 7 0,2 3-99,-2 3 1,3 0 0,1-1-184,0-1 0,2 2 0,4-2 0,0 0-141,0 0 1,1-5-1,2-5 1,3 0-168,0-1 0,3-1 319,3-6 1,-1-2 0,-1-2 0,-2-4 48,2-3 1,-3-2-1,1 1 1,0 0 49,-1-1 1,3 1-1,-5-1 622,2 1-464,-4-1 1,2 8 0,-5 6-116,0 10 0,2 7 0,0 7 1,3 0-24,-3 0 1,1 1-1,1 3 1,3 3 3,0-1 1,3 9 0,-5-4 0,1 0-77,-1-2 1,-1 2 0,-4 3 0,0-5-37,0-2 0,-1-5 0,-3-5 0,-4-4 38,-3-4 0,-2 0 0,1-10 0,-2-1 85,-3-2 1,4-2-1,-5-3 1,1-5-222,1-2 1,-1-1 0,5-2 0,1-1-647,2-1 1,4-7 337,5 3 1,0-4 0,0 0 0</inkml:trace>
  <inkml:trace contextRef="#ctx0" brushRef="#br0" timeOffset="93997">9190 17475 8148,'-4'-12'0,"1"0"0,5 4-40,5 4 1,4 3-1,1 1 1,2-2-1,1 0 1,1-4-1,0-1-47,-3-2 0,-2 2 0,-1-2 0,-3 0 77,-2-2 1,1-2 0,-3 1 54,1-1 0,-1 1 1,-6 0-1,-3 1-10,-1 2 0,3 2 1,-4 5 8,-2-2 1,-1 1 0,-1 6-24,0 1 0,3 7 0,2 0 0,2 4-28,2 0 1,2 3 0,1-1 0,0-2-45,0-2 1,1 0 0,3-1 0,5-1-81,2-2 0,1 0 0,2-5 0,1-1 58,1-1 0,2-2 1,-1-2-1,2-2 62,0-4 0,4-5 0,-7-2 0,-1-1-1,-1 0 1,-2-3 0,1-1 0,-1-3 57,1 3 1,-2-5 0,-2 2 0,-2-5 29,-1 0 1,3-2-1,0 0 1,0-1-53,0 1 1,-4 5-1,-5 5 1,0-1 45,0 2 0,0 1 0,-1 7 182,-3 3 1,1 3-200,-6 10 0,7 1 0,-2 7 0,2 1 41,2 2 1,0 5 0,0 8 0,0 4 0,0 1-6,0-1 1,2 7 0,0-2-1,2 0-159,-1 1 1,0-8 0,0-2 0,1-3-389,-1-1 1,2-4 0,1-3 0,-1-3 112,1-4 0,3-7 0,-2 2 0</inkml:trace>
  <inkml:trace contextRef="#ctx0" brushRef="#br0" timeOffset="94257">9513 17227 8355,'8'-4'-188,"0"0"1,2-5 144,6 5 0,-1-4 1,6 2-1,1 1-18,2-1 1,6-2 0,3 4 0,3 1-399,1 2 1,0-5-1,0-1 1</inkml:trace>
  <inkml:trace contextRef="#ctx0" brushRef="#br0" timeOffset="94643">10480 17276 8355,'-7'-17'-356,"-3"3"618,6-3 0,0 10 0,4 7 200,0 7 0,0 10 0,0 5 0,0 5-283,0 6 1,0 3 0,2 1-1,0 1-187,2-1 0,1 1 0,-4 2 1,2 2-234,1-2 1,1 1 0,-2-2 0,3-5-212,1-2 1,-5-3-1,4-6 1,-2-1-677,0-1 0,0-10 987,-4 1 0,-5-8 0,-2 2 1</inkml:trace>
  <inkml:trace contextRef="#ctx0" brushRef="#br0" timeOffset="95724">10468 17400 8355,'0'-24'132,"5"-1"1,-2 1-1,5 4 149,2 3 0,1 5 0,3 2 1,1 3-161,1 2 1,5 1 0,-3 5-1,0 3 1,0 4 0,-3 3-1,-3 3 1,-2 1-311,-2 2 0,-5-1 1,1-3-116,-3-1 0,-6 1 1,-3-1-1,-5 0 1,-3 1-210,-5-1 0,2 1 1,-1-2-1,3-2 267,1 0 1,-3-1 0,0 4 0</inkml:trace>
  <inkml:trace contextRef="#ctx0" brushRef="#br0" timeOffset="95725">10926 17363 8355,'0'-20'879,"0"-1"-563,0 6 0,0-3 1,0 5-260,0 1 1,-1 1 0,-3 3 0,-3 5 0,-1 6-178,0 5 0,-1 3 0,-2 1 0,2 2 1,0 3 1,1-3-1,-3 3 1,1 0-23,2 0 1,5-1-1,-1-4 1,3 1-344,1-1 1,1-1 325,3-2 0,3-4 0,6-5-101,-1 0 1,-2-1-1,1-3 1,3-5 232,-1-2 1,1-1 0,-3-1 0,-1 1 171,-2 0 1,-4-1 0,3 1 0,-1-1 309,-4 1 1,1 5-24,1 3 0,-2 4-341,2 4 1,-2 3 0,1 5 0,1 1-89,-1-1 1,3 1-1,-1-1 1,1 0-155,-1 1 0,6-5 0,0-1 1,4 0-266,1 0 1,1-4 0,0 1 72,-2-3 0,3-1 0,-1 0 208,-2 0 1,-1 0 0,-2 0 0</inkml:trace>
  <inkml:trace contextRef="#ctx0" brushRef="#br0" timeOffset="95726">11187 17351 8355,'0'-13'0,"0"1"-146,0 0 0,0-1 397,0 1 0,1 5 200,3 3 1,2 4 0,4 4-275,-2 4 0,-5-1 0,2 1-206,1 2 1,-5 1 0,5 1-1,-2 1 1,1-1-142,2 1 0,-3-5 1,4-1-95,2-2 0,1-1 1,2-4-1,-1 0 29,0 0 1,-3-4 0,-3-1 0,1-2 142,0-3 0,-3-1 0,3-1 21,-1-1 1,-2 1-1,-4 0 591,0-1-106,0 6 1,0 3 0,-1 8-175,-4 5 1,3 6-1,-5 3-217,1 1 0,-2 2 1,2 3-1,1 1 1,-2 0-105,0 0 0,3 0 0,-3 0-106,2-1 1,1 1 0,4-1-1,0-2 1,0-3-1353,0-1 1170,0-2 1,0-3-1,0-1 1</inkml:trace>
  <inkml:trace contextRef="#ctx0" brushRef="#br0" timeOffset="96057">11683 17264 8355,'-1'-12'654,"-2"-1"0,-3 2-367,-1 3 1,3 2 0,-3 8 0,2 2-291,2 4 0,-2 7 0,-1 2 0,1-1-194,-1 2 1,-2-2-1,2 3 1,1-1 118,-1-3 1,2 3-1,4-2-281,0 0 0,2-8 198,2-4 0,3-3 0,4-2 0,-2-3 0,0-3-8,0 0 1,-2-4-1,0 1 1,-2-3 41,-2-4 0,-1 0 0,-2 5 0,0 0-19,0-1 0,-2 2 0,-1 2 1,-2 0-176,-2 0 0,4-2 202,-1-2 119,3 1 0,1 5 0,0 1 0</inkml:trace>
  <inkml:trace contextRef="#ctx0" brushRef="#br0" timeOffset="96722">12092 17078 8776,'0'-19'0,"0"1"0,0 1 0,0-1 0,0 0 771,0 1 0,-1 1 0,-2 7-768,-1 0 0,0 8 1,4 1-1,0 7-17,0 4 0,-4 7 1,-2 3 36,-1 2 0,3 3 1,-3 3-1,2 3 0,1 1-58,-2 0 1,5 0-1,-3 6 1,2-1-35,2-1 0,0 6 1,2-8-1,0-1-193,3 2 1,0-2 0,-2-1 0,1-4-113,-1-2 1,-7-3 0,-6 0 0,-4-4 19,-2-3 1,-2-3 0,3-3 0,-2-3 94,2-4 0,1-2 0,3-4 0,1-2 216,2-4 43,5-9 0,-2-2 0,5-6 0</inkml:trace>
  <inkml:trace contextRef="#ctx0" brushRef="#br0" timeOffset="96723">12328 17078 8355,'4'-19'0,"0"2"-28,6-2 0,-9 5 1,3-2 233,-2 2 0,-2 0 0,0-1 44,0-2 0,0 1 0,-2 5-121,-2 3 1,-3 8-1,-5 8 1,1 4-19,3 5 1,-3 2-1,4 4 1,-2-1-59,1-1 1,4 4 0,-3 5 0,2 1 4,2-1 0,-3 4 0,2-1 1,1 3 24,2 1 0,1-1 0,0-1 0,0-4-97,0 0 0,4 2 0,0-4 1,1-2-181,0 0 1,-4-7 0,4-1 0,-4-1-164,-1-2 0,-6 0 1,-2-2-1,-3-3-240,-1 0 1,-1-6 0,0 0-547,-4-4 1027,-2-1 0,-6 0 0,0 0 1</inkml:trace>
  <inkml:trace contextRef="#ctx0" brushRef="#br0" timeOffset="96904">11931 17351 8355,'8'-4'-1,"-1"-2"1,0 1-1,1-2 1,5 1 38,2 1 1,7-3 0,-1 2-1,2 1 1,3-2 0,2 1-980,1 1 463,0 0 1,-4 5-1,-1 0 1</inkml:trace>
  <inkml:trace contextRef="#ctx0" brushRef="#br0" timeOffset="97290">12700 17314 8355,'-6'-13'277,"5"1"0,1 5 0,8 3 0,3 1 0,3 0 0,1-1 1,3 1-1,2 2-589,2 1 0,2 0 0,4 0 0,1 0-2010,-2 0 2005,-6 0 0,3 6 0,-5 0 0</inkml:trace>
  <inkml:trace contextRef="#ctx0" brushRef="#br0" timeOffset="97291">12750 17475 8781,'-7'-7'213,"3"2"0,8 3-119,4-2 0,9 3 0,3-5 0,4 2-206,0 0 0,7-4 0,2 2 0,3 1 0,-1-1-711,-1 3 1,1 2 0,-3 1 0</inkml:trace>
  <inkml:trace contextRef="#ctx0" brushRef="#br0" timeOffset="97551">13320 17078 8355,'0'-19'2818,"0"8"-2583,0 11 1,4 9 0,0 9 0,1 2-1,-1 2 1,0 2 0,0 5 0,0 3 5,0 0 1,2 2 0,-4-3 0,3-1-545,-3 0 1,0 3-1,-1-4 1,2-1-1022,1-2 0,0-3 1,-2-2 545,2-4 0,3-4 0,5 0 1</inkml:trace>
  <inkml:trace contextRef="#ctx0" brushRef="#br0" timeOffset="97750">13878 17587 10666,'0'12'407,"0"0"1,0 1 0,-1 1 0,-3 1 0,-6 3 0,-4 2-1537,-2 6 0,-5 1-152,5 6 1,-7-6 0,4 4 0</inkml:trace>
  <inkml:trace contextRef="#ctx0" brushRef="#br0" timeOffset="98976">14945 17525 8678,'-6'-7'510,"-2"2"-429,3 4 45,-1-4 1,6 2-1,1-4-114,4 1 1,1 1 0,7 1 0,-1-3 0,1-1 0,-1-1-253,0 0 0,-1-2 0,-2-2 0,-5 1 1,-3-1 47,-1 1 0,0 4 145,0 0 1,-5 1 0,-4-2 0,-2 5 161,-1 3 1,-2 2 0,-1 3 0,-1 5 34,0 2 0,-2 7 0,2 2 0,2 4-51,5 1 1,-1-1 0,6 1 0,1-1-152,2-4 0,6 4 1,5-5-1,4 0-64,2-2 0,6-3 0,0-3 0,4-3 10,3-4 1,4-8-1,-2-6 1,-1-4-95,0-2 0,-1-2 0,-4 1 195,0-3 1,-2-5-1,-2-3 1,-4-2-1,-4 0-4,0-1 1,-1-7-1,0 1 1,0-3 13,-4-3 1,1 0 0,-3-2-1,-1 3 126,1 4 1,-2 8 0,-5 5-1,-2 7 58,-1 4 1,-6 7-1,2 6-50,-3 8 1,-2 6 0,2 14 0,2 2 30,1 4 0,3 4 0,-1 3 0,0 1-67,3-1 1,2 3 0,1-2 0,1-2-105,3-5 0,3 1 1,6-6-138,-1-2 0,2-6 0,1-5 0,3-2 0,1-3-95,3-3 0,-2-2 0,-1-6 0,-1-1 52,-3-4 1,1-1 0,-2-7 0,-3 1 64,0-1 0,-5 1 1,-2 0-1,-3-1 102,-1 1 0,4-1 0,1 1 0,-3 0 133,0-1 1,-2 1 8,0-1 0,5 6 0,4 3 1,2 3-80,1 1 1,0 1 0,2 2 17,3 1 0,-2 6 0,5-2 1,3 3-167,0 2 1,-2-1 0,-3 0 0,-3 1 0,-4-1-87,0 1 1,-6-1 0,-1 0 0,-4-1 145,-4-2 0,-4 2 0,-7-4 0,-3-1 36,-1-1 0,-2-4 0,-4-1 0,2 0 150,2 0 0,-1 0-24,5 0 0,4 0-438,9 0 1,5 0 0,13 0 11,2 0 0,4 0 0,4 0 0</inkml:trace>
  <inkml:trace contextRef="#ctx0" brushRef="#br0" timeOffset="99341">15887 17574 8355,'-12'0'446,"6"0"0,6 0 0,7 0 0,4-1-250,2-3 0,3 2 0,2-3 0,0 1-539,0-1 0,-1-3 1,-5 3-1,0-2 144,1-3 0,-2 3 1,-3-1 135,-4-2 1,-2-1 0,-2-1-5,0 0 1,-6-1 0,-2 2 68,-3 3 0,3 2 1,-1 6-1,0 2 19,-2 2 1,2 3 0,2 5 0,1 1 48,-1-1 1,4 0 0,-1 1 0,2-1-48,2 1 1,2 2 0,1-2 0,3-2-35,5 1 1,0-6 0,9 1 0,-1-1-418,0-3 0,2-2-176,4-1 1,0 0 0,-1 0 0</inkml:trace>
  <inkml:trace contextRef="#ctx0" brushRef="#br0" timeOffset="100143">17028 17276 8355,'0'-28'43,"0"-1"1,0 2 218,0 5 0,0 4 57,0 6-191,-5 0 1,2 5 0,-4 5 0,2 9 0,1 10 0,-1 5-1,1 4 1,2 3-103,0 4 0,2 3 0,2 1 0,0 0 1,4 0-309,1 1 1,0-2-1,2-3 1,0-4-395,0-3 0,-2-3 0,0-2 286,-2-5 1,0-2-1,-5-1 1</inkml:trace>
  <inkml:trace contextRef="#ctx0" brushRef="#br0" timeOffset="101249">16842 17487 8468,'2'-11'1018,"2"3"-1092,3 3 0,5 5 0,1 0 0,-1 0-12,0 0 1,2 0 0,1 0 0,3 0 0,2 0 0,2-2 0,2-2-1,4-4-158,1-3 1,0-2 0,-4 1 0,-2-1 7,-2 1 0,1-2 0,-6-1 135,-1-1 1,-5-2 0,-3 3 0,0-3-1,-2 0 56,1 0 1,-2 1 0,-4 5 0,0-1 302,0 1 1,-4 4-1,-2 1 71,0 1 1,3 4-1,-1 6-173,2 4 1,2 4 0,0 5-1,0 4-123,0 2 1,2 3 0,0 2 0,4 1-80,1-2 0,-4 4 0,2-2 1,-1-3-41,0-4 0,5 1 0,-5-3 1,0-1-50,1-3 0,-3-6 1,3-3 70,1-2 1,-3 4 0,3-7-43,0-3 1,4-4 0,-4-8 53,1 1 0,4-1 0,-4 0 1,2-3 17,-1 0 1,-4-1 0,4 5 107,2 0 1,-3 3-12,1 1 1,-4 5 0,3 0-1,-1 6 57,-4 5 1,4 4 0,-1 0 0,1 0-61,-1 1 0,4-1 1,-4 2-1,2 0-42,3-2 1,1 3 0,1-8-59,1 0 1,3-1-1,1-6 1,-1 0-1,1 0-72,-1 0 1,1-2 0,-5-2 0,1-3 80,-1 0 0,-4-4 0,-1 3 1,-1-3 29,-4-1 0,0-1 1,-2 1 55,0-1 0,0 1 0,-2 1 0,0 1 3,-3 2 0,-4 5-36,1-1 1,2 4 0,2 4-6,3 4 1,1 4 0,0 0 6,0 0 0,0 2 0,0 1 0,0 2 0,0-2-57,0-1 1,1-6 0,2 0 0,2 1-108,2-3 1,1 0 0,5-6 74,-1 0 0,5 0 0,-1-1 0,-1-4 0,1-1 8,0-1 1,-2-4 0,2 2 0,-2-2 59,-1-1 0,-2 0 1,-2-1-1,0 1 27,0-1 1,-3 5 0,-1 1 188,1 2-201,-5-5 0,5 10 0,-8-1 0,-1 5 0,-1 3 1,0 1 0,4 4 4,0 1 1,0-1-1,0 1 1,2-1-5,2 0 0,3-3 1,5-3-1,0 0-67,1-3 1,3-2 0,1-1 0,-1 0-81,2 0 0,-4-1 0,3-3 0,-4-3 61,0 0 1,-5-4-1,0 3 1,1-3 124,-2-2 1,-2 1 0,-4-1 233,4 1 0,-4 4 267,3-1-467,-3 7 1,-1-3-1,0 10 1,0 3 12,0 3 1,0 1-1,2 2 1,2 3-30,4 3 0,3 4 0,2 2 0,-1 3 0,-1 4-86,-3 3 1,-1 2 0,-4 2-76,1 2 1,0 4-1,-4-1 1,-1-3-55,-3-4 0,-2-3 1,-3-6-1,0-3 16,0-3 1,-2-6 0,-2-6 0,1-2 71,-1-5 1,1-4 0,0-3 0,-1-2-104,1-2 0,4-6 1,1-5-1,1-1-99,3-3 0,-4-1 0,1-2 1</inkml:trace>
  <inkml:trace contextRef="#ctx0" brushRef="#br0" timeOffset="102157">18901 17438 8355,'-1'-26'-90,"-3"5"0,-2 6 0,-3 4 0,0 2-381,0 5 0,-2-1 538,-2 1 1,1-1 80,-1 5 0,1 2 1,0 2-1,-1 4-105,1 3 0,1 2 1,1-1-1,2 2-66,-2 2 0,3-2 1,0 4-91,2 0 0,1-4 0,4 2-42,0-2 0,5-7 1,4-3 93,2-2 1,-3-8 0,0-1 0,2-1 90,1 0 1,-3-1-1,0-3 210,2 0 0,1-1 88,1 1-260,-5 5 1,3 8-1,-6 10 1,0 4 7,2 1 0,-4 3 0,5 1 0,0 4 10,0 1 0,-3 4 0,3 1 0,0 2-85,0 2 1,-4 2-1,1 1 1,-3 0-168,-1 1 0,0-3 0,-1-2 0,-3-4-2,-5-2 0,-2-8 1,-1-4-1,-2-5 126,-2-6 1,2-3 0,-3-1-1,4-1 102,0-3 1,1-7 0,1-7-1,1-2 17,2-2 0,5-1 0,-1-2 0,4 0 196,4 1 0,3-1 0,7 1-330,2 4 0,4-4 1,4 5-1,3 0 1,0 1-102,2 0 1,0 4 0,-4-2 0,0 2-115,-1 1 0,1-3 0,0-1 0,-2 1 243,-2-2 0,-3 3 0,-6-5 0,-1 2 121,-2 3 1,-4-3 0,-5 2 0,0 1 151,0 1 0,-1 1-65,-3 1 1,-3 5-57,-6 3 0,1 4-54,0 4 1,5 3 0,3 5 0,2 1 0,2 1-64,0 2 0,0-2 0,0 3 0,2-4-36,2 0 1,3-1 0,5-1 0,2-1-47,2-2 1,-1-5 0,5 1 0,-1-4 0,0-3-145,3-1 1,-2-6 0,-1 2 160,-1-3 1,0-3-1,-3-1 1,2-1-1,-4-1 38,-3-1 0,1-1 0,-4-5 21,0 4 0,2-6 0,-4 2 0,-3-1-31,0-2 0,-2-1 0,0 3 1,0 2 73,0 2 1,0-1 208,0 6 1,-2 3 0,0 8-70,-3 3 0,-3 5 1,4 11-1,1 3 29,2 3 1,-3 4-1,0 0 1,1 3-107,1 2 0,2-3 1,0 4-1,0-1 1,0 0-123,0-1 1,5-2 0,-1-3-342,-2-2 1,4 1 0,-2-6-1252,-1 0 1325,4-3 0,-6-6 0,5-1 1</inkml:trace>
  <inkml:trace contextRef="#ctx0" brushRef="#br0" timeOffset="102415">19323 17351 8355,'12'-13'373,"1"1"0,-1 1 0,2 1-369,2 2 0,4 1 0,4-2 0,1 2-1218,0 1 578,0 2 1,5 4-1,2 0 1</inkml:trace>
  <inkml:trace contextRef="#ctx0" brushRef="#br0" timeOffset="102798">20340 17475 8482,'0'-8'121,"0"-1"0,4 5 0,1-3 1,2 2-1,3 2 0,1 2 1,3 1-1,2 0 137,5 0 1,-2-4 0,3-1 0,3 3-798,3 0 1,1 2 0,-6-1 0,-1-2-112,-1-1 0,0 0 0,3 4 0</inkml:trace>
  <inkml:trace contextRef="#ctx0" brushRef="#br0" timeOffset="103044">20898 17090 10801,'1'-11'0,"2"5"0,1 6 0,-1 6 431,-2 5 0,-1 9 1,0 3-1,-1 5 0,-2 1 1,-1 0-1,1 1-250,2 2 0,1-3 0,0 2 0,0 0-347,0-4 0,5 3 1,2-1-1,0-2-842,-3-5 0,2 0 0,-2-4-273,-1 1 0,-2-4 0,-1 3 1</inkml:trace>
  <inkml:trace contextRef="#ctx0" brushRef="#br0" timeOffset="113670">918 17537 8299,'0'-12'182,"0"-1"0,0 5 0,1 1 0,5 1 0,5 2-3,4-1 0,7 3 0,-1-2 0,2 3 1,3 1-1,2 0-462,1 0 0,0 4 0,-5 2 0,0-1-224,-3 1 1,1 2-1,-5-4 1,1-1-698,0-2 1157,-7-1 0,0 0 0,-4 0 0</inkml:trace>
  <inkml:trace contextRef="#ctx0" brushRef="#br0" timeOffset="113945">1240 17413 8355,'0'-13'-29,"4"1"73,1 0 0,0 1 0,-1 1 168,4 2 1,3 5 0,2-1-1,-1 2-159,1 2 0,3 0 0,2 2 0,0 3 0,-1 8 0,-6 6 0,-6 7 1,-5 7-2372,-4 9 1897,-8 5 1,-24 19 0,-10 4 0</inkml:trace>
  <inkml:trace contextRef="#ctx0" brushRef="#br0" timeOffset="117604">3857 15652 8355,'-16'-17'0,"-2"1"0,0 1 0,0 1 0,1 1 0,5 1-91,0 0 1,0 3 0,3 2 311,1 2 0,10 5 1,2 5-1,6 1-106,3-1 0,6 4 0,4-4 0,6 1 0,4-1 0,7-2-123,8-2 0,3-1-133,7 0 0,0 0 1,4 0-1,0 0-15,0 0 1,-4 0 0,0 0 0,-2 0-125,-3 0 0,-1 0 1,-10 0-1,-4 2-184,-3 2 178,-5-3 1,-5 10-1,0-4 1</inkml:trace>
  <inkml:trace contextRef="#ctx0" brushRef="#br0" timeOffset="117907">3770 15838 8355,'2'-13'0,"0"1"0,3 0 0,8 1 0,1 2 154,4 5 1,8-1 0,7 1-1,6 1 1,6 0-237,9-1 0,11 1 0,7-4 0,2 2 0,3 1 0,-2-1 0,-2 1-623,-6 2 0,-2 6 0,-3 3 0</inkml:trace>
  <inkml:trace contextRef="#ctx0" brushRef="#br0" timeOffset="136785">8545 15751 7722,'25'-12'0,"0"1"-103,0 2 1,5 0-1,3 3 1,4 1 0,5-1-1,3 3 98,3 2 1,6 1 0,1 0-1,0 0 1,2 0 0,-2 0 76,0 0 0,4 0 1,-2 1-1,1 2 1,-2 1-1,1 0 1,-1 1-1,3-1 1,2-2 58,1 0 1,1-2 0,2 0-154,1 0 0,10 0 1,0 0-1,2-2 6,2-2 0,9 3 0,-1-5 0,1 2 21,0 0 0,0-1 0,-6 2 0,-1-1-17,-3 1 0,4 2 0,-7 1 0,1-2 19,-2-2 1,7 3-1,-8-5-203,2 1 0,5 2 1,2-4-1,2 1 0,2 2-119,0-1 1,5-2-1,2-5 1</inkml:trace>
  <inkml:trace contextRef="#ctx0" brushRef="#br0" timeOffset="137694">16681 15615 8355,'13'-6'-234,"-1"-1"0,-1-5 0,-1 1 0,-2 2 288,2 5 1,1-1 0,1 1-1,2 1 38,2 2 0,4-1 1,4-1-1,1-1-2,0 2 1,4 0 0,1 2 0,2 2-25,2 2 0,-2-2 0,1 5 0,2 0-78,0 0 1,7-4 0,2 2-47,4 1 1,-2-5-1,10 3 1,5-2 0,2-2 40,5 0 1,1 0 0,6 0 0,2 0-38,2 0 1,5-2-1,-1 0 1,1-3 71,-1 3 0,2 0 1,-5 2-1,0 0 37,-2 0 1,-5 0-1,6 0 1,-3-1-33,-2-3 1,6 1 0,4-4-1,4 0-22,3 0 1,-40 4-1,0 0 1,0-2-1,0 0 1,3 1-1,0 1-57,1 0 1,1 0 0,1-1 0,-1-1 0,5 1 0,0 1 0,-3-1-1,1 1 8,-3 1 0,1 0 0,0-1 0,-1 0 0,-4 1 0,-1 0 0,0 1 0,-1 0-66,46-1 1,-6 2 0,-13 0 0,-10 0-18,-6 0 1,-15 0-160,-5 0 1,-3 0-1,-6 0 1</inkml:trace>
  <inkml:trace contextRef="#ctx0" brushRef="#br1" timeOffset="139931">11869 16520 29993,'12'-12'-3370,"1"-1"3477,-1 1 1,1 5-1,-1 1 1,2 2 0,1 0-1,3 1 1,1 2-1,3 1-924,2 0 1,7 0 0,8 0 0,8-1 129,5-4 1,9 4 0,2-3 0,9 3 19,5 1 0,13 0 1,1 0-1,4-2 337,0-2 0,-43 3 0,0 1 0,0-2 0,-2-1 0,1 3 0,0-1 31,1 1 0,0 0 1,-2 0-1,0-1 1,45-2-931,-4-1 1,-12 0 0,-9 5 488,-9 3 1,-9-2 0,-15 3-1</inkml:trace>
  <inkml:trace contextRef="#ctx0" brushRef="#br0" timeOffset="151271">13357 17152 6739,'0'-12'597,"-4"4"0,0 0-174,1-2 1,1 0 0,-3 2-147,-3 4 0,1 2-121,-1 2 0,4 0 0,-3 2-73,1 2 1,-2 3-1,4 5-73,1 1 0,2-1 0,1 0 1,0 1 16,0-1 0,0 5 0,1-1 1,2-1-45,1-1 0,6 0 0,-3 1 0,1 2-1,0-2 0,-1 3 0,1-2 0,-2 1 23,-1 1 0,-3-4 1,3 2-1,-1-2-14,1-2 0,0-3 0,-1-1 55,5 1 1,2 3-36,1 0 1,0-4 0,1-1-8,-1-1 0,1-2 0,-1-4 0,0 0-60,1 0 0,-5 0 1,0 0-1,2 0-75,1 0 1,1-2-1,1 0 0,-1-3 1,-1 0 0,-1 2 37,-2-1 0,-5-6 62,1 2 1,-3-3-1,-1-1 12,0-1 1,5 1-1,-1-1 1,-2 1 56,0 0 1,-1-1-1,2 1 1,1-2-52,-1-2 1,0 2-1,-1-4 1,2 1-1,-1 1 1,-1-5 0,-2 5 0,0 0 4,0 3 0,0-1 0,0-1 1,-2 0 44,-2 4 1,1-2 0,-5 6 0,-2-1 19,-1 0 1,-1 5-1,0-1 1,-1 1-11,1-1 1,-1 3-1,1-4 1,0 4-12,-1 1 1,1 0-1,-1 0 1,1 0-4,0 0 0,-1 4 0,1 0-12,-1-1 0,1 0 21,0 1 1,-1 3 0,2 5-19,3 1 0,-2-1 0,6 0 0,0 1-23,-2-1 1,4 1-1,-5 0 1,1 3 3,3 0 0,1 5 1,-1-3-1,-1 0-30,1 0 0,-2 2 0,0-2 1,3 0 70,0 0 1,2 0 0,0-3 0,0 2 15,0-2 0,0-1 0,0-2 0,2 0-26,2 1 0,1-5 1,6 0-1,0 1 2,3-3 1,1 4-1,-2-6 1,1-1-110,2-2 1,-2-1 0,4 0 0,-2 0 40,1 0 0,-1-4 0,-3-1 0,-1-2 48,1-3 0,-5-1 0,0-1 1,0-1 24,-1 1 0,3 0 0,-5-2 0,1-1-17,-1-2 0,1-1 0,-3 3 0,1-3-99,-1-1 1,-2-1 0,-1-2 14,0 2 0,0 3 0,0-2 0,0 0 0,-1 1 23,-4 0 0,3 0 0,-5 3 1,0-2 4,0 2 0,3 1 1,-4 2 14,-2-1 1,-1 2 0,-1 2 0,-1 2-40,1 1 1,-1 2 0,1 4-1,0 0 1,-1 0-181,1 0 1,-1 0-1,1 2-88,0 2 1,3 3 0,2 5 0,2 0-230,2 1 0,-4-1 0,0 1 1</inkml:trace>
  <inkml:trace contextRef="#ctx0" brushRef="#br0" timeOffset="162189">17624 15627 7312,'0'-12'0,"0"-1"0,1 2 0,3 1 0,6 4-113,5 0 1,4 1-1,6 2 1,1-1-1,3 1 1,4 2 0,6-1 165,6-2 0,2 3 0,13-3 0,2 2 0,5 2 0,6 0-63,7 0 0,10 2 1,7 2-1,-44-1 0,1 2 1,2 0-1,2 1-53,0 0 0,1 0 0,4-1 0,1-1 0,-2 0 0,1 0 0,2 0 0,0 0-35,1 0 1,1-1 0,0 0-1,0 0 1,-1-3 0,0 1-1,-1 0 1,-1 1 70,-1 0 1,-1 0 0,-4 0-1,0 0 1,-1-2 0,0 0-1,-1 0 1,-2 0 14,-3 0 1,-1 0 0,1 2 0,-1 0 0,32 2 0,-2-1 11,-3-2 0,-6 3 0,-1 1 0,2-3 0,1 0 0,1-2 0</inkml:trace>
  <inkml:trace contextRef="#ctx0" brushRef="#br1" timeOffset="162957">12378 16570 29507,'28'-5'462,"3"0"0,2-2 1,7-1 138,8 1-543,2-4-80,21 9 1,-9-7 0,17 3 0,2 1 0,5-1 0,3 2 0,2 0 0,0 0-41,1 1 0,2 2 0,5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A0B07-EF2A-9541-8CC0-045CE3F92293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CA7B9-B202-AD49-A02D-C8DECBE1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Comic Sans MS" panose="030F0702030302020204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7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3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FFFF00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Comic Sans MS" panose="030F0702030302020204" pitchFamily="66" charset="0"/>
              </a:defRPr>
            </a:lvl1pPr>
            <a:lvl2pPr>
              <a:defRPr sz="22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5B46-CE37-45DF-ACF3-5AB5B9DFD2E2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8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bg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95B46-CE37-45DF-ACF3-5AB5B9DFD2E2}" type="datetimeFigureOut">
              <a:rPr lang="en-US" smtClean="0"/>
              <a:t>11/29/16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935B-9497-4AB5-A830-CE6094A9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ustomXml" Target="../ink/ink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8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9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customXml" Target="../ink/ink11.xml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customXml" Target="../ink/ink13.xml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4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5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16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customXml" Target="../ink/ink18.xml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2" Type="http://schemas.openxmlformats.org/officeDocument/2006/relationships/customXml" Target="../ink/ink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ustomXml" Target="../ink/ink19.xml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ustomXml" Target="../ink/ink20.xml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customXml" Target="../ink/ink4.xml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ustomXml" Target="../ink/ink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867" y="1611086"/>
            <a:ext cx="7252063" cy="28564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>CS 6150: Lecture 26</a:t>
            </a:r>
            <a:b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/>
            </a:r>
            <a:b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</a:br>
            <a:r>
              <a:rPr lang="en-US" dirty="0">
                <a:solidFill>
                  <a:srgbClr val="FFFF00"/>
                </a:solidFill>
                <a:latin typeface="Franklin Gothic Book" panose="020B0503020102020204" pitchFamily="34" charset="0"/>
              </a:rPr>
              <a:t>“Online” algorithms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598880" y="365760"/>
              <a:ext cx="18360" cy="4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8440" y="355320"/>
                <a:ext cx="39600" cy="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95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guarantees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2419929"/>
            <a:ext cx="7886700" cy="29556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Compare with “offline” optimum (best in hindsight)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Weaker, problem-specific notions..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Coming up with “reasonable” assumptions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040120" y="2892960"/>
              <a:ext cx="5018760" cy="2031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9680" y="2882160"/>
                <a:ext cx="5040360" cy="20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972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02914" cy="1325563"/>
          </a:xfrm>
        </p:spPr>
        <p:txBody>
          <a:bodyPr/>
          <a:lstStyle/>
          <a:p>
            <a:r>
              <a:rPr lang="en-US" dirty="0"/>
              <a:t>E.g.: a simple prediction game 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628650" y="2281384"/>
            <a:ext cx="7886700" cy="8035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FF00"/>
                </a:solidFill>
              </a:rPr>
              <a:t>Setting:</a:t>
            </a:r>
            <a:r>
              <a:rPr lang="en-US" dirty="0"/>
              <a:t>  n “experts”, each makes prediction each day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28650" y="5232403"/>
            <a:ext cx="7886700" cy="8035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Goal:</a:t>
            </a:r>
            <a:r>
              <a:rPr lang="en-US" dirty="0"/>
              <a:t>  make prediction each day, maximize total payoff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30120" y="2757240"/>
              <a:ext cx="7215480" cy="3770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680" y="2746440"/>
                <a:ext cx="7237080" cy="379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212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02914" cy="1325563"/>
          </a:xfrm>
        </p:spPr>
        <p:txBody>
          <a:bodyPr/>
          <a:lstStyle/>
          <a:p>
            <a:r>
              <a:rPr lang="en-US" dirty="0"/>
              <a:t>E.g.: a simple prediction game 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628650" y="2059712"/>
            <a:ext cx="7886700" cy="8035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FF00"/>
                </a:solidFill>
              </a:rPr>
              <a:t>Setting:</a:t>
            </a:r>
            <a:r>
              <a:rPr lang="en-US" dirty="0"/>
              <a:t>  n “experts”, each makes prediction each day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531840" y="3965040"/>
              <a:ext cx="18360" cy="84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21040" y="3954240"/>
                <a:ext cx="3960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263240" y="2614320"/>
              <a:ext cx="5987880" cy="20829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2800" y="2603520"/>
                <a:ext cx="6009120" cy="210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979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02914" cy="1325563"/>
          </a:xfrm>
        </p:spPr>
        <p:txBody>
          <a:bodyPr/>
          <a:lstStyle/>
          <a:p>
            <a:r>
              <a:rPr lang="en-US" dirty="0"/>
              <a:t>What guarantee to expect?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628650" y="2318328"/>
            <a:ext cx="7886700" cy="19581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Max possible payoff?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Impossible – adversary can always play against you..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28650" y="4502293"/>
            <a:ext cx="7886700" cy="803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Goal:</a:t>
            </a:r>
            <a:r>
              <a:rPr lang="en-US" dirty="0"/>
              <a:t>  compete with the “best expert in hindsight”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21840" y="2353680"/>
              <a:ext cx="6648120" cy="2042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040" y="2343240"/>
                <a:ext cx="6669360" cy="20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816920" y="3897720"/>
              <a:ext cx="7139520" cy="11077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6480" y="3886920"/>
                <a:ext cx="7161120" cy="11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99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02914" cy="1325563"/>
          </a:xfrm>
        </p:spPr>
        <p:txBody>
          <a:bodyPr/>
          <a:lstStyle/>
          <a:p>
            <a:r>
              <a:rPr lang="en-US" dirty="0"/>
              <a:t>Surprising fact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28650" y="2220910"/>
            <a:ext cx="7886700" cy="2600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FF00"/>
                </a:solidFill>
              </a:rPr>
              <a:t>Theorem:</a:t>
            </a:r>
            <a:r>
              <a:rPr lang="en-US" dirty="0"/>
              <a:t>  for any c&gt;0, can always ensure that the number of “mistakes” made &lt;= (1+c) (#mistakes by best expert) + O(log n).   [Irrespective of T!]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517760" y="1850760"/>
              <a:ext cx="6135120" cy="2886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7320" y="1839960"/>
                <a:ext cx="6156360" cy="290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961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02914" cy="1325563"/>
          </a:xfrm>
        </p:spPr>
        <p:txBody>
          <a:bodyPr/>
          <a:lstStyle/>
          <a:p>
            <a:r>
              <a:rPr lang="en-US" dirty="0"/>
              <a:t>Simpler case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28650" y="2026947"/>
            <a:ext cx="7886700" cy="1122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Suppose there is an expert who is always right..  (i.e., # mistakes = 0)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95400" y="3007080"/>
              <a:ext cx="8055000" cy="35251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600" y="2996280"/>
                <a:ext cx="8076240" cy="354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050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302914" cy="1325563"/>
          </a:xfrm>
        </p:spPr>
        <p:txBody>
          <a:bodyPr/>
          <a:lstStyle/>
          <a:p>
            <a:r>
              <a:rPr lang="en-US" dirty="0"/>
              <a:t>Simpler case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628650" y="2026947"/>
            <a:ext cx="7886700" cy="1122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Suppose there is an expert who is always right..  (i.e., # mistakes = 0)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96200" y="359640"/>
              <a:ext cx="8947800" cy="6135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400" y="348840"/>
                <a:ext cx="8973000" cy="61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430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36560" y="622800"/>
              <a:ext cx="991440" cy="319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5760" y="612360"/>
                <a:ext cx="101304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488520" y="593640"/>
              <a:ext cx="8503920" cy="61527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720" y="582840"/>
                <a:ext cx="8525160" cy="617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115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71320" y="200880"/>
              <a:ext cx="8535240" cy="6269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0520" y="190080"/>
                <a:ext cx="8556480" cy="629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0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2560" y="401760"/>
              <a:ext cx="8938800" cy="6273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120" y="390960"/>
                <a:ext cx="8960400" cy="629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7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16727"/>
            <a:ext cx="7886700" cy="396023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Make-up HW out  (submit Sunday after Project)</a:t>
            </a:r>
          </a:p>
          <a:p>
            <a:endParaRPr lang="en-US" dirty="0"/>
          </a:p>
          <a:p>
            <a:r>
              <a:rPr lang="en-US" dirty="0"/>
              <a:t>See project template</a:t>
            </a:r>
          </a:p>
          <a:p>
            <a:endParaRPr lang="en-US" dirty="0"/>
          </a:p>
          <a:p>
            <a:r>
              <a:rPr lang="en-US" dirty="0"/>
              <a:t>HW solutions trickling in; please see TA’s for immediate questions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3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few weeks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921164"/>
            <a:ext cx="7886700" cy="2484581"/>
          </a:xfrm>
        </p:spPr>
        <p:txBody>
          <a:bodyPr/>
          <a:lstStyle/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Linear programs – how to write problems as LP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C000"/>
                </a:solidFill>
              </a:rPr>
              <a:t>Duality:</a:t>
            </a:r>
            <a:r>
              <a:rPr lang="en-US" dirty="0"/>
              <a:t> checking feasibility can be formulated as another linear system!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1201" y="4747490"/>
            <a:ext cx="3482109" cy="120032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max  </a:t>
            </a:r>
            <a:r>
              <a:rPr lang="en-US" sz="2400" dirty="0" err="1">
                <a:latin typeface="Comic Sans MS" panose="030F0702030302020204" pitchFamily="66" charset="0"/>
              </a:rPr>
              <a:t>c</a:t>
            </a:r>
            <a:r>
              <a:rPr lang="en-US" sz="2400" baseline="30000" dirty="0" err="1">
                <a:latin typeface="Comic Sans MS" panose="030F0702030302020204" pitchFamily="66" charset="0"/>
              </a:rPr>
              <a:t>T</a:t>
            </a:r>
            <a:r>
              <a:rPr lang="en-US" sz="2400" dirty="0" err="1">
                <a:latin typeface="Comic Sans MS" panose="030F0702030302020204" pitchFamily="66" charset="0"/>
              </a:rPr>
              <a:t>x</a:t>
            </a:r>
            <a:r>
              <a:rPr lang="en-US" sz="2400" dirty="0">
                <a:latin typeface="Comic Sans MS" panose="030F0702030302020204" pitchFamily="66" charset="0"/>
              </a:rPr>
              <a:t>    subject to</a:t>
            </a:r>
          </a:p>
          <a:p>
            <a:pPr algn="ctr"/>
            <a:endParaRPr lang="en-US" sz="2400" dirty="0">
              <a:latin typeface="Comic Sans MS" panose="030F0702030302020204" pitchFamily="66" charset="0"/>
            </a:endParaRP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Ax &lt;=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81419" y="4562824"/>
            <a:ext cx="3482109" cy="156966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min  </a:t>
            </a:r>
            <a:r>
              <a:rPr lang="en-US" sz="2400" dirty="0" err="1">
                <a:latin typeface="Comic Sans MS" panose="030F0702030302020204" pitchFamily="66" charset="0"/>
              </a:rPr>
              <a:t>b</a:t>
            </a:r>
            <a:r>
              <a:rPr lang="en-US" sz="2400" baseline="30000" dirty="0" err="1">
                <a:latin typeface="Comic Sans MS" panose="030F0702030302020204" pitchFamily="66" charset="0"/>
              </a:rPr>
              <a:t>T</a:t>
            </a:r>
            <a:r>
              <a:rPr lang="en-US" sz="2400" dirty="0" err="1">
                <a:latin typeface="Comic Sans MS" panose="030F0702030302020204" pitchFamily="66" charset="0"/>
              </a:rPr>
              <a:t>y</a:t>
            </a:r>
            <a:r>
              <a:rPr lang="en-US" sz="2400" dirty="0">
                <a:latin typeface="Comic Sans MS" panose="030F0702030302020204" pitchFamily="66" charset="0"/>
              </a:rPr>
              <a:t>    subject to</a:t>
            </a:r>
          </a:p>
          <a:p>
            <a:pPr algn="ctr"/>
            <a:endParaRPr lang="en-US" sz="2400" dirty="0">
              <a:latin typeface="Comic Sans MS" panose="030F0702030302020204" pitchFamily="66" charset="0"/>
            </a:endParaRPr>
          </a:p>
          <a:p>
            <a:pPr algn="ctr"/>
            <a:r>
              <a:rPr lang="en-US" sz="2400" dirty="0" err="1">
                <a:latin typeface="Comic Sans MS" panose="030F0702030302020204" pitchFamily="66" charset="0"/>
              </a:rPr>
              <a:t>y</a:t>
            </a:r>
            <a:r>
              <a:rPr lang="en-US" sz="2400" baseline="30000" dirty="0" err="1">
                <a:latin typeface="Comic Sans MS" panose="030F0702030302020204" pitchFamily="66" charset="0"/>
              </a:rPr>
              <a:t>T</a:t>
            </a:r>
            <a:r>
              <a:rPr lang="en-US" sz="2400" dirty="0" err="1">
                <a:latin typeface="Comic Sans MS" panose="030F0702030302020204" pitchFamily="66" charset="0"/>
              </a:rPr>
              <a:t>A</a:t>
            </a:r>
            <a:r>
              <a:rPr lang="en-US" sz="2400" dirty="0">
                <a:latin typeface="Comic Sans MS" panose="030F0702030302020204" pitchFamily="66" charset="0"/>
              </a:rPr>
              <a:t> = c</a:t>
            </a:r>
          </a:p>
          <a:p>
            <a:pPr algn="ctr"/>
            <a:r>
              <a:rPr lang="en-US" sz="2400" dirty="0">
                <a:latin typeface="Comic Sans MS" panose="030F0702030302020204" pitchFamily="66" charset="0"/>
              </a:rPr>
              <a:t>y &gt;= 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058480" y="3085200"/>
              <a:ext cx="5848200" cy="3469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8040" y="3079080"/>
                <a:ext cx="5869800" cy="34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241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theorem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7527" y="2059708"/>
            <a:ext cx="7148945" cy="3906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Theorem:</a:t>
            </a:r>
            <a:r>
              <a:rPr lang="en-US" dirty="0"/>
              <a:t>  suppose LP1 (primal) is feasible, and opt is bounded; then there is a feasible </a:t>
            </a:r>
            <a:r>
              <a:rPr lang="en-US" dirty="0" err="1"/>
              <a:t>soln</a:t>
            </a:r>
            <a:r>
              <a:rPr lang="en-US" dirty="0"/>
              <a:t> to LP2 (dual), and opt(LP1) = opt(LP2).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Any feasible </a:t>
            </a:r>
            <a:r>
              <a:rPr lang="en-US" dirty="0" err="1"/>
              <a:t>soln</a:t>
            </a:r>
            <a:r>
              <a:rPr lang="en-US" dirty="0"/>
              <a:t> to dual gives “upper bound” on primal opt.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013480" y="2446560"/>
              <a:ext cx="5197320" cy="3607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2680" y="2435760"/>
                <a:ext cx="5218920" cy="36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080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max-flow/min-cut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72190" y="2011469"/>
                <a:ext cx="3325089" cy="2957696"/>
              </a:xfrm>
              <a:prstGeom prst="rect">
                <a:avLst/>
              </a:prstGeom>
              <a:ln w="15875"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dirty="0"/>
                  <a:t>max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nary>
                  </m:oMath>
                </a14:m>
                <a:endParaRPr lang="en-US" baseline="-250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∋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90" y="2011469"/>
                <a:ext cx="3325089" cy="2957696"/>
              </a:xfrm>
              <a:prstGeom prst="rect">
                <a:avLst/>
              </a:prstGeom>
              <a:blipFill>
                <a:blip r:embed="rId2"/>
                <a:stretch>
                  <a:fillRect t="-20206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3939596" y="2011469"/>
                <a:ext cx="4848513" cy="2957696"/>
              </a:xfrm>
              <a:prstGeom prst="rect">
                <a:avLst/>
              </a:prstGeom>
              <a:ln w="15875"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dirty="0"/>
                  <a:t>min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sSub>
                          <m:sSub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nary>
                  </m:oMath>
                </a14:m>
                <a:endParaRPr lang="en-US" baseline="-250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596" y="2011469"/>
                <a:ext cx="4848513" cy="2957696"/>
              </a:xfrm>
              <a:prstGeom prst="rect">
                <a:avLst/>
              </a:prstGeom>
              <a:blipFill>
                <a:blip r:embed="rId3"/>
                <a:stretch>
                  <a:fillRect t="-20412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4969165"/>
            <a:ext cx="7886700" cy="173643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Dual can be interpreted as “lengths”</a:t>
            </a:r>
          </a:p>
          <a:p>
            <a:r>
              <a:rPr lang="en-US" dirty="0">
                <a:solidFill>
                  <a:srgbClr val="FFC000"/>
                </a:solidFill>
              </a:rPr>
              <a:t>“Distance cuts”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348200" y="1674000"/>
              <a:ext cx="6684120" cy="4871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7400" y="1663560"/>
                <a:ext cx="6705720" cy="48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84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 proof: Max flow = Min cut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9563" y="1977016"/>
            <a:ext cx="8044873" cy="3121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rgbClr val="FFC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Easy:</a:t>
            </a:r>
            <a:r>
              <a:rPr lang="en-US" dirty="0"/>
              <a:t>  OPT(primal) = </a:t>
            </a:r>
            <a:r>
              <a:rPr lang="en-US" dirty="0" err="1"/>
              <a:t>val</a:t>
            </a:r>
            <a:r>
              <a:rPr lang="en-US" dirty="0"/>
              <a:t> of max flow between s and t.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rgbClr val="FFC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FFC000"/>
                </a:solidFill>
              </a:rPr>
              <a:t>Theorem:</a:t>
            </a:r>
            <a:r>
              <a:rPr lang="en-US" dirty="0"/>
              <a:t>  OPT(dual) = </a:t>
            </a:r>
            <a:r>
              <a:rPr lang="en-US" dirty="0" err="1"/>
              <a:t>val</a:t>
            </a:r>
            <a:r>
              <a:rPr lang="en-US" dirty="0"/>
              <a:t> of min cut between s and t.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Combine with duality [OPT(primal) = OPT(dual)]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399760" y="3879720"/>
              <a:ext cx="3685680" cy="36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5720" y="3865320"/>
                <a:ext cx="3714480" cy="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75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under uncertainty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2331171"/>
            <a:ext cx="7886700" cy="2915083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00"/>
                </a:solidFill>
              </a:rPr>
              <a:t>So far:</a:t>
            </a:r>
            <a:r>
              <a:rPr lang="en-US" dirty="0"/>
              <a:t>   well-defined problems, all input given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00"/>
                </a:solidFill>
              </a:rPr>
              <a:t>Often in practice:  </a:t>
            </a:r>
            <a:r>
              <a:rPr lang="en-US" dirty="0"/>
              <a:t>“vague” problem, e.g., cluster some data, predict some quantity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299480" y="3250080"/>
              <a:ext cx="3067560" cy="1009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080" y="3239640"/>
                <a:ext cx="3092760" cy="103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748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72509"/>
            <a:ext cx="7886700" cy="2087418"/>
          </a:xfrm>
        </p:spPr>
        <p:txBody>
          <a:bodyPr/>
          <a:lstStyle/>
          <a:p>
            <a:r>
              <a:rPr lang="en-US" dirty="0"/>
              <a:t>To be or not to be?</a:t>
            </a:r>
          </a:p>
          <a:p>
            <a:endParaRPr lang="en-US" dirty="0"/>
          </a:p>
          <a:p>
            <a:r>
              <a:rPr lang="en-US" dirty="0"/>
              <a:t>Should I stay or should I go?</a:t>
            </a:r>
          </a:p>
        </p:txBody>
      </p:sp>
    </p:spTree>
    <p:extLst>
      <p:ext uri="{BB962C8B-B14F-4D97-AF65-F5344CB8AC3E}">
        <p14:creationId xmlns:p14="http://schemas.microsoft.com/office/powerpoint/2010/main" val="131392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791855"/>
            <a:ext cx="7886700" cy="46089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pages will a surfer visit next?  (browser cache problem)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“Paging” in memory management – what pages will be accessed next?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Maintaining “portfolio” of stocks – which to buy/sell?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Hiring secretaries  (or selling houses)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109520" y="2210040"/>
              <a:ext cx="7150680" cy="4192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8720" y="2199240"/>
                <a:ext cx="7171920" cy="421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968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22177</TotalTime>
  <Words>451</Words>
  <Application>Microsoft Macintosh PowerPoint</Application>
  <PresentationFormat>On-screen Show (4:3)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Franklin Gothic Book</vt:lpstr>
      <vt:lpstr>Arial</vt:lpstr>
      <vt:lpstr>Comic Sans MS</vt:lpstr>
      <vt:lpstr>Calibri</vt:lpstr>
      <vt:lpstr>Cambria Math</vt:lpstr>
      <vt:lpstr>Office Theme</vt:lpstr>
      <vt:lpstr>CS 6150: Lecture 26  “Online” algorithms</vt:lpstr>
      <vt:lpstr>Announcements</vt:lpstr>
      <vt:lpstr>Last few weeks</vt:lpstr>
      <vt:lpstr>Duality theorem</vt:lpstr>
      <vt:lpstr>Application: max-flow/min-cut</vt:lpstr>
      <vt:lpstr>Alt proof: Max flow = Min cut</vt:lpstr>
      <vt:lpstr>Algorithms under uncertainty</vt:lpstr>
      <vt:lpstr>Decision making</vt:lpstr>
      <vt:lpstr>Decision making</vt:lpstr>
      <vt:lpstr>Types of guarantees</vt:lpstr>
      <vt:lpstr>E.g.: a simple prediction game </vt:lpstr>
      <vt:lpstr>E.g.: a simple prediction game </vt:lpstr>
      <vt:lpstr>What guarantee to expect?</vt:lpstr>
      <vt:lpstr>Surprising fact</vt:lpstr>
      <vt:lpstr>Simpler case</vt:lpstr>
      <vt:lpstr>Simpler case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Bhaskara</dc:creator>
  <cp:lastModifiedBy>ADITYA BHASKARA</cp:lastModifiedBy>
  <cp:revision>890</cp:revision>
  <dcterms:created xsi:type="dcterms:W3CDTF">2016-08-22T19:44:33Z</dcterms:created>
  <dcterms:modified xsi:type="dcterms:W3CDTF">2016-11-29T19:04:42Z</dcterms:modified>
</cp:coreProperties>
</file>