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594" r:id="rId3"/>
    <p:sldId id="603" r:id="rId4"/>
    <p:sldId id="608" r:id="rId5"/>
    <p:sldId id="604" r:id="rId6"/>
    <p:sldId id="609" r:id="rId7"/>
    <p:sldId id="610" r:id="rId8"/>
    <p:sldId id="611" r:id="rId9"/>
    <p:sldId id="614" r:id="rId10"/>
    <p:sldId id="615" r:id="rId11"/>
    <p:sldId id="612" r:id="rId12"/>
    <p:sldId id="613" r:id="rId13"/>
    <p:sldId id="617" r:id="rId14"/>
    <p:sldId id="618" r:id="rId15"/>
    <p:sldId id="619" r:id="rId16"/>
    <p:sldId id="620" r:id="rId17"/>
    <p:sldId id="621" r:id="rId18"/>
    <p:sldId id="628" r:id="rId19"/>
    <p:sldId id="623" r:id="rId20"/>
    <p:sldId id="622" r:id="rId21"/>
    <p:sldId id="616" r:id="rId22"/>
    <p:sldId id="629" r:id="rId23"/>
    <p:sldId id="624" r:id="rId24"/>
    <p:sldId id="625" r:id="rId25"/>
    <p:sldId id="626" r:id="rId26"/>
    <p:sldId id="62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05:14.15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18591 3572 8355,'1'-13'-256,"2"1"1,1 0 0,-1-1 0,-1 1 0,-1 1-1,2 1 1,1 2 410,-1-2 1,-3 3-1,-6-1 1,-5 0-1,-4 1 1,-2 1-1,1 2 29,-1 0 0,-5-1 0,3 2 0,-2-1 0,1 1 1,-1 2 102,2 1 1,-5 5 0,5 3-129,0 3 0,-3 7 0,4 3 0,0 4 8,0 4 1,1 4-1,5 8 1,-1 5 32,1 2 0,5 7 0,3 6-264,3 8 0,1 2 0,1 11 0,3-3 0,4 0-57,3 1 1,7-4 0,3 2 0,2-5-82,2-7 0,1-2 0,3-13 0,4-6-48,3-5 0,7-5 0,2-13 0,4-4 136,0-6 0,5-9 1,0-3-1,-3-8-37,-4-8 1,0-3-1,-8-8 1,-3-5 154,-5-5 1,-7-9-1,-4-2-19,-8-9 1,-1-2 0,-7-12 0,-1-5 0,-3-6-23,-4-3 0,-4-14 0,1 46 0,-2 0 0,1-2 0,0-1 117,1 3 0,-1 0 0,-2 1 0,-1 1 0,-12-37 0,-8 6 135,-4 11 1,0 18-1,-9 12 1,-1 11-263,-5 8 1,-8 12-1,-1 16 1,-6 14-69,-5 15-608,-3 13 0,-2 14 0,1 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02:46.376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1538 5407 8355,'0'-19'94,"0"3"1,0 2 0,0 1-1,0 1 1,0 0 0,0 2 0,1 6-1,2 9 221,1 9 0,4 5 0,-2 6 0,-1 1 0,2 3-62,0 4-384,-4 9 0,7-2 0,-6 4 0,0-1 0,0-4 0,0 0-438,-1-2 1,2-4-1,0-2-39,-3-5 1,1 0 232,1-9 0,-2-1 0,3-3 1</inkml:trace>
  <inkml:trace contextRef="#ctx0" brushRef="#br0" timeOffset="574">1215 5494 8355,'-24'-19'0,"0"-2"1495,4 9-1493,7-3 0,9 9 1,10-3-1,6 2 1,7 0-1,6 1 79,4 1 0,7-5 0,8 2 0,3-3-349,4-2 0,1 1 0,-2 0 0,-1-1-69,1 1 1,-6 4 0,-4-1 84,-6 0 1,-1 2-1,-6 0 1,-5 0-57,-3 0 0,-4-1 565,-7-5 0,-2 1 251,-6 0-1,-1 1-279,-4 2 1,3 4 0,-5 6-153,1 3 1,2 7-1,4 7 1,0 2-24,0 2 0,4 1 1,2 3-1,1 2-102,2 1 1,1 5-1,0-1 1,-2 3-99,2 1 1,-1 0 0,1-1-1,-3-3 27,-2-4 1,3-3-1,-3-1 1,-3-1 33,0-4 1,-1-2 0,2-5 105,1-1 1,0-6 0,-4-6 0,0-6 0,2-6 0,0-2-32,2-3 0,5 2 0,-4-5 0,1-1-16,-1 2 1,5 1 0,-2 5-1,3 1 80,2-1 0,-1 5 1,0 1 23,1 2 1,-1 2 0,1 6-1,-2 2 15,-3 2 1,2 1 0,-5 6-45,2 3 1,-3-2 0,3 6-1,-2 1 1,0 1-34,0 2 1,-4-2 0,5-1-1,-2-2-271,0-2 0,6-2 0,-2-5-302,3-3 0,7 3 0,1-4 1</inkml:trace>
  <inkml:trace contextRef="#ctx0" brushRef="#br1" timeOffset="4344">1550 5383 7885,'-8'-5'0,"0"1"0,-1 0 0,1 0 866,0 0-595,5 0 1,-2 5 0,5 5-1,0 6 1,1 7 0,2 6 269,1 4 0,1 0 0,-2 7-379,1 2 0,2 4 0,-3-2-570,1 1 0,4-4 0,-2-5 1,-1 0-1,1-3 0,-2-2-486,1-3 1,-3-8 0,3-1 485,1-5 1,-5 1 0,5-4 0</inkml:trace>
  <inkml:trace contextRef="#ctx0" brushRef="#br1" timeOffset="6553">1129 5482 8355,'-18'-18'511,"4"4"-359,2-4 1,16 7-1,9 3-57,5 4 1,4 1-1,9 0 1,6-2-1,8-1-145,8 1 0,5-5 0,6 2 1,3-2-1,-3 1 0,-2 0 1,-4 0-1,-4-1-474,-3 2 1,-11-3 0,-4 4 331,-5 0 0,-6-4 0,-7 3 1,-4-3 49,-7-2 1,-4 1-1,-5-1 1,-2 1-1,-4 0 158,-3-1 0,-2 5 0,1 0 0,0-1 1247,-1 2 0,1-2-849,-1 5 1,6 2 0,3 9-342,3 6 1,2 9 0,3 1 0,3 6-41,0 3 1,4 5 0,-2 6 0,0-1-35,-1 1 1,3 7 0,-4-3 0,0-1-149,-3 3 1,2-3-1,-2 0 8,-1-5 1,-2-8 0,-1-4 0,0-4-65,0-4 0,2-5 97,2-7 1,-2-7 0,5-10-1,0-8-70,0-6 0,-3-5 0,5-2 0,0-2 114,2-1 1,2-2 0,-2 6-1,-2 3 86,0 3 1,0 7 0,6-2 0,2 5-47,-2 4 0,-1-2 0,-2 6 1,1 1 143,-1 2 1,-1 6-1,-1 4 1,-3 2 264,-2 1 0,3 6 1,-4 3-120,-1 2 1,-1 2 0,-1 0 0,2-1-142,1 1 0,6-5 0,-2-3 0,3-1 0,1-3 11,1-2 1,0-2 0,3-1-1,1-4-341,3-2 1,0-4 0,4-2-1,-2-4-139,-1-3 0,-1-7 0,4-3 0,-4-1 60,-3 1 0,1-2 0,-3 2 0,-3-2 153,-2-2 0,-7 4 0,1 2 1,-3 1-73,-1 3 1,-1 3-1,-3 3 442,-4 5 0,-4 3 0,-1 1 0,-1 1 81,2 3 1,-4 5 0,8 7-225,-3 5 1,3-2-1,1 0 1,1 1-1,4-2 20,0 0 1,9 4 0,4-3-388,4 0 1,6-1-1,-3-7 1,1-3-1,3-3-11,2-4 1,0-1 0,1 0 0,0-1 35,0-4 0,-2-2 0,-2-5 0,-4-2 191,-4-2 1,0 2 0,-2-3 0,-2 2 242,0-1 1,-7 2-1,3-3 1,-4 4 196,-1 0 0,0 1 946,0-1-938,0 7 1,0 1-1,0 10-151,0 3 1,0 4 0,0 3 0,0 3-170,0 2 1,4-1 0,2 3 0,-1-3-166,1-1 1,3 3 0,0-6 0,2-3-57,1-2 0,4-7 0,1 1-68,-2-3 0,-1-1 1,0 0-1,0-1 1,-1-3 39,-2-4 0,-2-8 1,-1 0-1,-4-1 132,-3-1 0,-1 0 1,0-4-37,0 2 1,-4 0 0,-1 0-1,-2 3-62,-3 3 1,-1 8 0,-1 1 0,-1 4 0,1 1-19,0 0 0,1 1 0,2 4-472,5 3 0,3 3 540,1 1 0,0 6 0,0 1 1</inkml:trace>
  <inkml:trace contextRef="#ctx0" brushRef="#br1" timeOffset="6554">3163 5631 8355,'0'-13'1913,"0"5"-1989,0 0 0,0 4 317,0-5 0,1 8 0,2 1 0,2 5-377,2 2 1,0 4-1,3-1 1,-2 4 0,0 2-1,0 1 1,-1-1-1,0 1-327,0-2 0,-4-1 0,1-2-247,-3 1 596,-1-1 1,0-6 193,0-6 0,0-6 0,0-8-73,0-2 0,2 1 1,1-6-1,1-1-80,-2-2 1,5 0 0,2-1 0,2 1 0,0 4-161,-3 3 1,3 3 0,-3 3-616,3 3 773,2-3 0,5 10 0,1-5 1</inkml:trace>
  <inkml:trace contextRef="#ctx0" brushRef="#br1" timeOffset="6555">3497 5755 8355,'-12'0'871,"0"0"0,5-6 0,4-2 0,6-3-1130,5-2 0,3 1 1,3 0 99,2-1 0,-2-3 1,4-1-1,-1 2 0,-2 0 1,-3 0-1,-2-2 0,-2 2-219,-1 1 0,3-2 0,-6-1 289,-1 2 0,-3 3 0,-5 2 1,-3 3 9,-3 2 0,-1 0 0,-1 7 0,1 2 131,-1 4 1,-2 3-1,2 3 12,2 3 1,6 0-1,1 6 1,3-3-153,1 2 0,0-2 0,1 0 0,3 1-58,5-2 1,2 0 0,2-5 0,3 0 0,2-4 76,1-3 0,-4-3 0,3-4 1,-2 0 109,1 0 1,-1-10 0,-3-2 0,-1-4 121,1-1 0,-1 1 0,-1-3-45,-3 1 1,2-2 0,-4 2-1,-1 0 1,1 0 123,-4 3 1,1 5-1,0 2 334,1-2-433,0 5 0,0 5 1,0 8-112,-1 3 0,-1 3 0,-2 2 0,1 3 0,2 1 6,1-4 1,4 2 0,-2-1-287,0-2 0,-1-3 0,1-2 0,1-3 0,-1 0-61,-1 0 1,1-5 164,-2 3 0,-1-5 1,4-5 227,-2-3 1,1-3-1,-4-1-5,3-1 1,3 1-1,-3-1 1,2 1-264,3 0 0,1-1 1,1 2 91,1 3 1,-1-3-1,1 4 1,-1 0 48,0 3 1,1 3 250,-1 1 0,-4 1 0,-1 3 0,-1 4 98,-3 3 1,2 2-226,-1-1 0,6-1 0,-3-1 0,1-3-44,0-2 0,-4-1 3,5-4 0,-5-1 118,4-3 0,-4-3 1,3-5-143,-1-1 0,-1 1 1,-1-1-149,5 1 0,-3 1 0,3 1 0,0 3 38,2 2 1,2-3 0,-1 4 66,1 1 1,-7 3 0,0 4 0,-2 4 78,0 3 1,2 6 0,-3-1 0,1 1 0,0-1-461,1 1 1,-2-1-1,5-3-623,2-1 681,-4 1 0,5-1 0,-5 0 1</inkml:trace>
  <inkml:trace contextRef="#ctx0" brushRef="#br1" timeOffset="6831">4651 5395 8386,'-13'0'22,"1"0"-524,5 0 1,3 1-523,8 4 862,-2 1 0,9 7 0,-5-1 1</inkml:trace>
  <inkml:trace contextRef="#ctx0" brushRef="#br1" timeOffset="6832">4638 5705 8355,'-8'11'430,"0"-3"-1024,5 3 0,-1-5 128,8 2 0,3 3 0,5-4 1</inkml:trace>
  <inkml:trace contextRef="#ctx0" brushRef="#br1" timeOffset="7354">2195 6313 8355,'-12'-11'396,"2"3"0,6 2 0,8 2 0,7 0-206,6 1 1,8-3 0,9 2-1,7 0 1,9 0 0,9-1 55,10-2 1,-1 3 0,10-3-1,5 0-183,5 0 0,3 4 1,5-2-1,2 0-131,-1 1 1,2 0 0,-49 4 0,1 0 0,45 0-312,-2 0 1,-7 0 0,-6 0-1,-1-1-319,-3-3 1,-11 2 0,-5-3 35,-5-1 1,-8-1-1,-5-5 1</inkml:trace>
  <inkml:trace contextRef="#ctx0" brushRef="#br1" timeOffset="8101">6734 5383 8355,'-5'-18'-49,"2"3"1,-4-5 0,0 2 79,1 3 1,3-3-1,-3 2 1,2 1 346,0 1 0,0-3 0,4 1-39,0 1 1,1 6 0,3 5 0,3 4 0,2 4-155,-1 5 1,-1 7-1,2 5-255,0 2 0,-7 8 0,2 2 1,-2 1-142,-2-1 1,0 6-1,0-5 1,0 1-176,0 0 0,0-4 0,1-2 1,2-5-351,1-3 0,0-3 272,-4-6 0,6 1 0,1-1 1</inkml:trace>
  <inkml:trace contextRef="#ctx0" brushRef="#br1" timeOffset="8534">6474 5234 8355,'0'-32'535,"0"3"0,0 0 0,3 3 0,4 4-1095,5 3 0,7 1 0,-1 3 455,2-2 1,-1 5 0,3 5-1,-1 1 1,1 4 0,1 0 0,2 4-1,0 3 1,-2 7-595,-2 8 1,1 3-1,-6 3 687,0 3 1,-3 3-1,0 5 1</inkml:trace>
  <inkml:trace contextRef="#ctx0" brushRef="#br1" timeOffset="8535">6710 5668 8355,'-7'19'681,"-4"-1"-334,4-6 1,0 1-253,3-1 1,8-5-1,6-3 1,5-2-223,5-2 0,5 0 0,4-2 0,3 0-841,0-3 0,3-4 0,-3 2 1</inkml:trace>
  <inkml:trace contextRef="#ctx0" brushRef="#br1" timeOffset="8952">7144 5209 8355,'-17'-15'137,"1"2"100,5-2-162,5 14 0,6-3 0,0 8 1,0 6-1,0 5 0,0 7 293,0 5 0,0 2 0,0 8 0,0 6-180,0 4 1,0 8-1,0 3 1,0 5 0,0 5-123,0 2 0,0 9 1,0-6-1,0 0-174,0 0 0,2-4 1,2-13-1,4-6-144,3-7 0,3-10 0,1-6 1,1-6 230,0-9 0,1-5 1,0-8-1,-2-5 18,-1-6 1,3-6 0,-2-7-1,-3-1-170,-2-3 1,-8 3 0,3-4 0,-4 1-22,-1 0 0,-1 0 1,-5 4-1,-5 2-115,-4 2 0,-6-1 0,3 5 259,-1 2 1,0 1 0,-3 3 0,2 2 0,2 2 46,3 1 0,2 2-40,0 4 1,6-1-1,4-2 1,6-3-188,6 0 0,7 1 1,6-3-1,4-1 14,3-2 0,6-7 0,-4-2 1</inkml:trace>
  <inkml:trace contextRef="#ctx0" brushRef="#br1" timeOffset="9476">8136 5147 8355,'-4'-23'0,"-2"2"332,-1 4 1,5 8 150,-2 0 285,2 7-546,2-4 0,6 8-64,2 2 1,-1 4 0,0 8 0,0 5 0,-2 3 65,1 0 1,-2 7 0,-3 3-74,3 6 1,-2 0 0,2 6-1,-3 0 1,-1 3-222,0 0 0,0-5 0,0-4 1,0-4-47,0-3 1,6-9 0,2-1 0,3-4-117,1-3 0,1-7 1,-1-2-1,1-1-448,-1-4 1,4-6-1,1-4 1,-3-3-27,-5-2 1,2-4-1,-4-3 1</inkml:trace>
  <inkml:trace contextRef="#ctx0" brushRef="#br1" timeOffset="9477">7950 5494 8355,'-7'-12'828,"7"4"0,8-1-618,3 0 1,7-2 0,6-2 0,6-1-467,7-2 1,9 1 0,-1-5 0,2 3 0,0 3-706,-2 4 0,-5-1 0,3 4 0</inkml:trace>
  <inkml:trace contextRef="#ctx0" brushRef="#br1" timeOffset="10124">8979 5469 8355,'-8'0'721,"1"-1"0,3-2-148,5-1 1,6-4-643,10 4 1,2-2 0,6 3 0,0-1-813,0 2 0,-1 0 0,1 2 307,0 0 1,0 0-1,0 0 1</inkml:trace>
  <inkml:trace contextRef="#ctx0" brushRef="#br1" timeOffset="10392">8942 5693 8355,'1'-7'421,"4"3"0,-1 2 0,7 2-427,3 0 1,6 0-1,1-1 1,4-2-780,4-1 0,4-6 212,8 2 0,3-3 0,6-1 0</inkml:trace>
  <inkml:trace contextRef="#ctx0" brushRef="#br1" timeOffset="10731">9798 5159 8355,'0'-19'542,"-2"5"32,-2 6-155,3 5 1,-3-1-90,8 8 1,-1 3-1,4 7-126,-2 2 0,3 2 0,-2 4 0,-1-1-35,1 1 0,-1 2 1,-2 0-1,1 3-239,-1 2 1,-2-3 0,-1 3-1,0-3 1,0-1-591,0-1 1,0 1-1,0 0 1,0-2-52,0-2 1,0-3-1,0-6 1,0 1 401,0-1 1,-5 1 0,-2-1 0</inkml:trace>
  <inkml:trace contextRef="#ctx0" brushRef="#br1" timeOffset="11182">9835 5147 8774,'-5'-19'1276,"3"5"-771,-2 6-545,3 5 1,1-8 237,0 3 1,1 1-1,3-2 1,4 1 0,5 0-1,3 1 1,4 1-1,0 4 133,1 0 1,0 2-1,2 2 1,-2 2-608,-5 4 1,-2 5 0,-2 2 0,0 3-244,-4 1 0,-3 2 0,-5 3 167,0 1 0,-5-4 0,-3 0 1,-4 1 102,0 1 0,-4-4 1,-2-2-1,0-3 1,0-2 280,3 0 1,-3 1 0,1-2 747,2-3-654,7-2 1,4-6 0,8 0 0,4 0 14,3 0 0,6 0 0,1 0 1,-1 0-88,1 0 1,3 1-1,-4 2 1,-1 2 3,2 2 0,-4-3 0,2 5 0,-2 0-60,-1 2 1,-2 2-1,-3 0 90,-4 4 1,-3-2-1,-1 6 1,-1 1-36,-3 1 0,0-2 0,-7 0 0,-5 1 1,0 0-104,-2-2 1,-3-2 0,3-5 0,1-2-369,-1-3 1,1-1-1,5-4 1,-1 1-457,1-1 0,-1-8 0,1-2 0</inkml:trace>
  <inkml:trace contextRef="#ctx0" brushRef="#br1" timeOffset="16585">10678 5804 8355,'-1'-19'2030,"-2"2"-550,-1 4-1301,0 6 1,4 7 0,0 9 0,0 5 0,0 4 0,0 0-10,0 0-309,0 4 0,0-7 0,0 4 0,0-1 1,0-1-1,0-1 0,0 1-1463,0-2 0,0-1 0,0-2 0</inkml:trace>
  <inkml:trace contextRef="#ctx0" brushRef="#br1" timeOffset="16815">11311 5259 8355,'0'-25'0,"-4"5"0,0 4 0,0 6 2417,4 2-2095,0 5 0,0-1 1,0 10-1,1 6 1,2 7-1,2 5-443,2 1 0,-4 5 0,2 3 1,-1 1-456,1 0 1,3-3 0,-4-3-1,0 2-921,2 2 824,-5-5 1,10 4-1,-4-7 1</inkml:trace>
  <inkml:trace contextRef="#ctx0" brushRef="#br1" timeOffset="17867">11162 5482 8355,'-23'0'1695,"8"0"1,-6-2-1762,6-2 0,9 3 124,6-3 1,6 2-1,7 2 1,5 0-226,7 0 1,6-5 0,6-3-1,1-3 1,2-2 0,3 1-1,0-2-457,-1-2 1,-6 2-1,-7-4 1,-4 1-1,-4 1 272,-5 1 1,-3-3 0,-5 0 0,-4 0 528,-3 0 0,-1-3 0,0 5 0,-1 1 688,-3 1 1,1 6-479,-5-1 0,4 8 0,-3 1 1,1 7-234,4 4 1,4 5 0,4 2 0,-1 2-183,1 2 1,3 1 0,0 2 0,0 0-41,0-1 0,0 1 0,-3 0-194,1 0 1,-3 0-1,3-2 1,-2-2-8,-2-5 0,3-2 1,-2-2-1,0-1-53,1-2 1,-2-4 238,5-5 1,-5-5-1,3-4 1,-2-2 32,0-1 1,1 1-1,-2 1 1,1 2 80,-1-2 1,4 1 0,0-1 214,0 2 0,4 5 36,-3-1 1,-1 8 0,0 4-59,-2 3 1,4 3-1,-5 1 1,0 1-59,1-5 1,2 1 0,6-4-197,-1 3 0,0-2 0,1-3 1,1 0-1,1-3 51,1-2 1,5-2 0,-3-2-268,1-1 0,-4-7 1,3 0-1,-1-6 0,-1-1 176,-1 0 0,-1-2 0,-3 3 0,-1 1 0,-3-1 23,-2 1 0,-1-1 120,-4 5 1,-1 5 0,-3 3 43,-4 2 1,1 4-1,0 2 1,0 4-122,0 3 1,4 3 0,-1 1-1,3 1 1,1 1-170,0 1 0,0-3 0,1 4 178,3-1 1,3-1 0,6-6-136,-1-3 1,0 2 0,1-6 0,-1-1 0,1-2 147,-1-1 1,0-1 0,1-3 0,-1-5-1,1-2 165,-1-1 0,-4-1 1,1 1-114,0 0 1,-2-1 0,0 1 0,-1-1 38,-4 1 0,1 5-37,1 3 0,-2 4 0,2 4-62,-3 4 0,-1 3 0,1 3-78,4 3 0,-4-3 0,3 2 0,-2-2 0,-1-2-53,3 1 0,-1-2 1,4-2 70,-2 0 0,5-7 1,-2 2 14,3-2 0,2-6 0,-1-2 0,0-1 0,1-2 121,-1-2 1,-4-3 0,1-1 0,0-2 89,2 2 1,-2 1 0,-1 2 141,2-1 1,1 7-252,1 1 0,0 5 1,-1 5-1,-1 4-177,-2 6 0,-1 3 1,3 4-1,-2-1-300,2 1 1,1 1-1,1 1-218,1-3 1,4 2 0,3-4 0</inkml:trace>
  <inkml:trace contextRef="#ctx0" brushRef="#br1" timeOffset="19457">13531 5159 8355,'0'-26'20,"-1"0"1,-2 0-1,-1 4 1,1 2 767,2 5-159,1 7 1,0 4-370,0 8 0,0 8 1,1 9-1,2 4 1,2 4-1,1 4 1,-1 3-442,-2 1 0,2 0 1,1 0-1,0-1 1,-1-1-36,-2-2 1,-2-2-1,-1 3-597,0-6 1,0-1 0,0-4 0,0-2 368,0-5 1,-5-2-1,-2-2 1</inkml:trace>
  <inkml:trace contextRef="#ctx0" brushRef="#br1" timeOffset="20199">13357 5383 8355,'0'-13'2207,"2"2"-2153,2 3 0,4 2 0,7 6 1,3-1-1,1-2 0,5-1 0,2 0 1,3 0-642,-1 0 1,2-5 0,-1 4-1,-2-2 319,0-3 1,-3-1-1,1-1 1,-1-2 181,-4-2 0,-3 2 0,-8-4 0,-2 1 51,-1 1 0,-2-2 0,-4 3 0,0-2 331,0 2 1,-1 3 11,-4 3 1,3 0-1,-5 6-234,1 4 1,2 6 0,3 8 0,-2 3 0,-1 2 22,1 2 1,2 5-1,1 4 1,1-1-119,3 0 1,-2 3 0,3-2 0,-1-1-88,0 0 1,2-1 0,-3-4 0,2-2 31,2-2 1,-3 1 14,5-5 1,-1-6-5,4-7 0,-1-4 0,-1-4 1,-2-5-19,2-2 0,-3-1 0,1-2 36,2-2 1,1 2 0,1-3 62,0 4 0,-3 2 0,-1 2 64,2 5 1,1 3 161,1 1 0,0 5 1,1 2-1,-2 1-174,-3 1 0,7-1 0,-2 4 0,0 1-58,1-1 0,-1 1 0,0-1 0,3-1 71,0-3 1,5-2-1,-3-6 1,0 0-17,0 0 1,2-2 0,-2-2 0,0-4-93,0-3 1,3-1 0,-6-1 0,-3 1 0,-4-1-49,-2 1 0,-2 4-102,-4-1 0,0 5 0,-1-3 0,-3 2 74,-5 2 1,-2 3 0,-1 3 0,0 2 209,-1 2 1,5 2 0,1 4 0,1 3-117,4 0 0,0 1 0,5-5 0,4-1-285,5-3 1,9 2-1,0-6 1,3 0-237,5 2 1,3-5 0,5 5 0</inkml:trace>
  <inkml:trace contextRef="#ctx0" brushRef="#br1" timeOffset="20749">15193 5271 8527,'-13'-12'731,"1"-1"-763,5 1 0,2 4 0,3 1 246,-2 1 0,1 2 1,-5 5-1,-2 2 1,-1 4-1,-1 3-90,0 3 1,-1 4 0,-1-2 0,1 3-82,0 1 1,-2 2 0,8 4 0,-1 0-95,0-1 1,5-3 0,0-2 0,5-1-200,2-3 0,5-1 0,1-3 0,4-2-62,2-5 0,2-3 0,-3-1 1,3 0 118,2 0 0,-1-5 0,3-5 1,-3-4 91,-1-2 0,-1-1 1,-5 3-1,0-1 305,1-1 0,-5-2 1,0 2 706,2 0-633,-4-1 1,-1 13-1,-6 7-112,-3 8 1,2 6 0,-3-1-1,1 5-85,-1 2 1,1-2 0,4 0 0,2-1-142,2 0 1,3-4-1,5-6 1,2-3-177,2-2 0,2-1 1,3-5-1,-3-3 174,0-5 0,-4-2 0,2-1 0,-3-2 77,-5-2 1,1 1-1,-4-5 1,-3 2-46,0 3 0,-2-3 1,-2 2-177,-2 1 1,-3 1 0,-5 3 0,-2 3-69,-2 3 0,0 4 0,-4 1 0,-1 1 0,2 4 24,2 3 0,-1 3 0,2 3 1,2 1 131,4 1 0,-1 6 0,4-2 0</inkml:trace>
  <inkml:trace contextRef="#ctx0" brushRef="#br1" timeOffset="22218">15739 5370 8355,'-13'-19'0,"1"2"537,-1 4 1,2 4 1107,3 1-1419,3 5 0,5-1 1,1 7-1,2 2-322,1 2 0,4 2 0,-2 4 0,-1 3-102,1 0 1,-2 5-1,-4-3 1,0 0-47,0-1 1,0 0 0,0-5 0,0 1-278,0-1 511,0 1 24,0-6 0,0-3 1,0-8-1,1-5 0,2-2 11,1-1 1,2-5-1,-4-1 1,4 0-2,1 1 0,1-4 0,3 4 0,-1 2-53,-2 1 0,0 3 0,5 2 26,-1 0 1,0 7 0,1-2 0,-2 4 17,-3 4 0,2 3 0,-5 5 0,1 0-36,-1 1 1,4 3 0,-4 1-1,1-2-110,-1-1 0,5-6 1,-2-1 67,3-2 1,1 0-24,1-5 1,-1 0 0,1-2 99,-1-2 0,-5-3 0,-2-5 0,0-1-6,-1 1 1,0 0 0,-3-1 0,2 1 48,1-1 1,2 1-14,-2 0 1,3 5-43,5 3 1,0 4 0,-1 4-1,-1 4-31,-2 3 1,-3 3 0,3 1-1,0 1-72,-1 0 0,4 2 0,-3-2 0,3-1-5,2-1 1,-1-3 0,0-3 83,1-4 1,-1-2 0,1-2 0,-1-2 0,0 0 35,1-2 1,-5-6 0,-1 2-1,-1-3 86,-4-2 1,4-3-1,-2-1 1,-1 2-378,-2 1 0,-1 2 0,0-1 0,0 1 216,0 0 0,-4 3 123,0 1 0,-4 7 0,3 1 161,3 7 1,0 10 0,2 8-1,0 6 46,0 0 0,0 9 1,2-1-246,2 4 1,-3-1 0,5 7-1,-2 2 1,0-2 73,-1-2 0,-2-4 0,-1-7 0,0-3-163,0-4 0,-5-5 0,-4-3 1,-2-6 159,-1-5 1,-1-5-1,1-5 1,0-1-70,-1-3 1,1-4-1,1-10 1,3-6-90,3-3 0,4-12 0,1 0 0,0-3 59,0-5 1,7-5-1,4-4 1,6 0-160,2-3 1,1-1 0,5 4 0,0 6 100,0 8 0,4 6 0,-2 7 109,-3 8 1,1 11 0,-5 6 0,2 3 142,-1 1 1,-3 7 0,-6 4-1,-1 5 1,-2 4-41,-5 2 1,-4 1 0,-4 2 0,-5 0 14,-2 0 1,-5-2 0,-1-1 0,1-3-338,-2-1 1,4-3 0,-3-5 0,4-3-1017,0-1 1,1-2 581,-1-4 1,1-6-1,0-1 1</inkml:trace>
  <inkml:trace contextRef="#ctx0" brushRef="#br1" timeOffset="22219">16632 5420 8355,'-13'0'3564,"1"0"-3728,5 0 0,3 0 88,8 0 1,3 4 0,7 0-1,2-1 1,5-2 0,2-1-1,2-1 1,0-2-199,0-1 1,-1-6 0,0 2 0,-2-3-23,-1-1 1,-10-1 0,0 1 29,-5-1 0,3 1 0,-5 0 0,-3-1 0,-4 1 43,-5-1 0,-3 2 1,-3 3 391,-2 4 1,2 3-1,-2 1 1,2 0 0,1 1 48,1 3 0,5 7 1,3 7-1,3 0-182,1 0 0,0 3 1,2-4-1,5 1-186,6 0 0,7 3 0,1-6 1,2-2-205,2-4 0,4-6 0,0 1 0,-1-3 249,-2-1 0,-1-5 0,-1-5 0,1-4 76,0-2 1,-4-6-1,-1 1 157,2-2 0,-2-2 0,-1 0 1,-1-1-1,-3-2 23,-1 0 0,-2-6 1,-1 4-1,-2-2-28,-5-2 1,1 0 0,-1-1-1,-1 3 90,-2 2 0,-1 5 0,-1 7 1,-2 3 213,-1 4 1,-1 7 0,2 3-34,-1 8 0,-4 6 0,3 14 0,3 1-277,0 6 0,-2 1 0,0 3 0,1 0-225,2 3 1,1-2 0,0 2-444,0-2 0,0-6 0,0-1 0,1-3-1040,3-6 984,3 2 1,6-11 0,-1 4 0</inkml:trace>
  <inkml:trace contextRef="#ctx0" brushRef="#br1" timeOffset="22627">17140 5234 8355,'-12'-6'488,"8"5"0,6-3 0,9 4 0,4 3 0,5 1 0,5-2-341,6 0 1,5-2 0,1-2-1,0 0-480,1-2 1,-7-1 0,-2 5 0,-4 0 223,-4 0 0,-5 2 0,-7 2 272,-5 4 1,-3 3 0,-2 2 0,-3 0-68,-5 4 1,2-2 0,1 4-1,-1-1-572,0-3 0,4-1 1,-1-1-1,4-1-430,4 0 1,8-5 0,8-1 0</inkml:trace>
  <inkml:trace contextRef="#ctx0" brushRef="#br1" timeOffset="22628">17649 5073 8355,'-18'-13'900,"4"2"1,-3 3-1075,4 4 1,4 2 0,2 4-450,2 2 1,1 3-43,4 5 1,11 1 0,3-1 0</inkml:trace>
  <inkml:trace contextRef="#ctx0" brushRef="#br1" timeOffset="23767">17872 4849 8355,'-4'-23'632,"0"2"0,-1 3 209,5 6 0,2 5 0,2 3-644,4 3 1,-1 12-1,0 5 1,-2 7-1,-2 6 1,-1 6-1,-2 3-321,0 4 0,0 7 1,0-2-1,0-1 1,-2-2-430,-2-4 1,3-2-1,-5 0 1,2-3-50,0-2 1,-2-4-1,4-8 1,-2-4-38,1-4 0,-4 0 0,0-1 0</inkml:trace>
  <inkml:trace contextRef="#ctx0" brushRef="#br1" timeOffset="23768">17797 5197 8355,'-5'0'426,"5"0"1,7 0 0,8 0 0,3 0 0,2 0-314,7 0 1,-3 0-1,5 0 1,-2 0 0,-3 0-1,0 0 1,-2 0-1,-4 1 127,-4 3 1,1-1 0,-8 5 0,0 2-78,-3 1 1,1 1 0,-1 1-1,-1-1-620,-2 0 0,-1 5 0,0-1 0,0 1-918,0 1 0,0-4-18,0 2 1065,0-2 1,6-7 0,1-2 0</inkml:trace>
  <inkml:trace contextRef="#ctx0" brushRef="#br1" timeOffset="23769">18194 4986 8355,'-12'-6'-292,"5"5"0,1-3 0,6 8 1,2 4-1,2 5 1,4 3 1,3 3-1,2 6 1</inkml:trace>
  <inkml:trace contextRef="#ctx0" brushRef="#br1" timeOffset="23770">18306 5197 8355,'-13'0'934,"7"0"1,0 1 0,7 2-530,4 1 1,1 4 0,8-2 0,1 1-487,2 2 0,-1-2 1,-3 1-140,-1 2 0,1 0 0,-2-1 1,-2 0 131,0 0 1,-7 2-1,4 0-1499,-1-3 209,-3-2 1114,3-6 1,-5-1 0,0-4 0,0-3 167,0-3 1,4-1 0,2-1 0,-1 1 116,1 0 0,2-1 0,-2 1 0,1 1 164,2 2 1,-2 0-1,1 5 58,2 1 0,1 2 1,2 1-65,-1 0 1,-4 1-1,-1 3 1,0 4-23,0 3 0,-3 2 0,4-2-124,2-3 1,-3 2 0,1-6 0,2-1-69,1-2 1,1-2-1,2-4 1,1-1-31,2-1 0,-1-8 1,-3 2-1,-1-1 123,0 1 1,1-4 0,-2 1 0,-3 0 268,-4 3 0,-2 0 0,-4 2-150,-2 3 1,-3 2 0,-5 6-114,-1 0 0,1 6 0,-2 4 0,-1 5-48,-2 5 0,5 4 0,4 1 0,0-1-116,1 1 0,-3-4 1,6 0-1,2 1 1,5 0-229,6-2 1,3-2-1,4-7 1,6-2-629,6-5 0,9-3 0,7-1 1</inkml:trace>
  <inkml:trace contextRef="#ctx0" brushRef="#br1" timeOffset="24680">19558 5271 8355,'7'-11'170,"-1"3"0,-6-10 1,0 5-1,0 1 1,0 0-1,0-1 364,0 1 0,1 1 1,2 1-118,1 2 0,2 1 0,-2-1-370,4 4 1,3 8-1,0 4 1,-1 3-70,-2 1 1,0 5 0,3 1 0,-1 1-59,-2 3 0,-1-3 1,3 1-1,-3-1-438,-2 0 0,3-2-28,-3 4 0,-1-6 243,-4 1 0,0-9 245,0-7 0,0-10 1,0-6-1,0-1-17,0-1 1,1-1 0,2-6-1,2 1-63,2-1 0,2 0 1,3 0-1,-1 2 35,-3 2 0,3 5 0,-2 6 0,2 3-144,1 1 1,4 2 0,2 4 0,0 0-50,0 0 0,4 2 1,-2 0 259,-1 3 1,3 3 0,-4-3 0,0 1 135,0-1 0,-2 4 1,-3-5-1,-1-1 1,-1-1 671,-3 2 1,3-2 90,-2 2 0,-4-4-230,-1-4 0,-2 1 0,-2-5-453,0-2 0,-2 5 0,-2 1-222,-4 2 1,-3 2 0,-2 0 0,1 0 5,0 0 1,-1 6 0,1 2-1,-1 3-162,1 1 0,0 2 1,1 1-1,1 3-56,2 2 0,5-5 0,-1 1-61,2-2 0,4-2 0,2-1 0,4-2 0,3-4-109,2 1 0,-1-5 0,0 3 0,1-4 298,-1-4 1,1 1-1,-1-5 1,-1-2 150,-3-1 1,2-2 0,-5-3 0,1 0 339,-1 1 0,4 1 0,-5 2 132,-1-1 1,2 5-374,-1 0 1,2 5 0,-3 0 0,1 6-11,-2 5 1,4 3 0,-1 2-192,2-1 0,-3 0 1,3 1-1,0-1-309,0 1 0,1-2 0,5-2 0,1-2 0,1-1 30,1-4 1,6 5-1,-2 0 1</inkml:trace>
  <inkml:trace contextRef="#ctx0" brushRef="#br1" timeOffset="25429">20489 4738 8355,'-2'-24'-58,"-2"4"1,3 2 624,-3 5 1,0 8 0,2 6-200,4 10 1,6 3 0,0 7 0,3 2-401,1 5 1,-3 3 0,-1 7-1,0-1 1,-1 1 0,-3 2 0,-2 2-1,-2-2-326,0-2 0,0-2 1,0-2-1,0-2-469,0-2 0,0-2 0,0-7 446,0-5 1,-6-2 0,-1-2 0</inkml:trace>
  <inkml:trace contextRef="#ctx0" brushRef="#br1" timeOffset="25430">20476 5060 8355,'0'-7'53,"2"0"1,2 5 0,4-3 0,3 3 75,1 0 0,6 2 0,3 0 0,2 0 1,4 0-1,0 0 0,4 0 0,-1 2-68,0 2 0,-6-1 0,-8 5-190,-2 2 1,-3 1-1,-3 1 1,-4 0 149,-2 1 0,-2-1 1,-2 2-1,0 1 0,-4 2 120,-1-2 0,4-1 1,-1-2-1,3 0-118,1 1 0,0-5 1,1-1-380,3-2 0,3 1 0,6-3-447,-1 1 0,6 0 0,1-4 1</inkml:trace>
  <inkml:trace contextRef="#ctx0" brushRef="#br1" timeOffset="25431">20774 4800 8355,'0'-6'-1024,"0"6"0,5 4 880,4 5 1,2 2 0,1-4 0</inkml:trace>
  <inkml:trace contextRef="#ctx0" brushRef="#br1" timeOffset="25784">21196 5122 8355,'0'-12'1656,"-6"-1"-2096,5 1 1,-5 4 0,5 1 777,-3 1 0,2 4 0,-2 6-211,3 4 0,-5 4 0,-1 3 0,-1 3-20,0 2 0,1-4 0,-3 5-76,2 1 0,5-4 1,-1-2-1,3-2 1,1-1-176,0-1 1,5-1 0,4-3 0,3-4-53,5-2 1,-2-2-1,5-2 1,1-2 84,-2-4 1,1-4 0,-5-4 0,0-1 102,-4-3 1,0 4 0,-7-5 0,-1 0-129,-2 2 1,-1-3 0,0 4-1,-1 0-500,-3 0 0,-7 3 0,-6 7 465,2 4 0,-10-3 0,-1 0 0</inkml:trace>
  <inkml:trace contextRef="#ctx0" brushRef="#br1" timeOffset="26286">22027 5073 8355,'0'-13'0,"0"1"610,0-1 325,0 1-809,0 5 1,0 3 0,0 8-1,0 4 1,0 5 0,0 2 0,0 3-1,0 1-315,0 3 0,4 0 1,0 0-1,0-2 9,1-3 1,-2 0 0,4-5-1,0-1-63,0-2 0,-3 0 0,4-5 238,2-1 0,-3-3 0,1-4 18,2-4 1,-3-3 0,1-2-1,2 1-36,1 0 1,1-2 0,0-3 0,1-2 0,1 0 30,2 2 1,-2-1-1,2 2 1,-2 2 111,-1 4 1,-1 1-1,0 4 1,1 3-11,-1 0 0,-4 4 0,-1 2 1,0 4-86,0 3 0,-4 6 1,1-1-1,-3 1-100,-1 1 0,0-3 0,-1 4 0,-2-1-116,-1-3 1,-5-1-1,0-2 1,-3-1-493,-5-2 0,4 0 299,-4-5 0,3 1 0,2-5 1</inkml:trace>
  <inkml:trace contextRef="#ctx0" brushRef="#br1" timeOffset="26515">22163 4713 8355,'0'-13'311,"0"7"-1044,0 6 0,6 6 0,0 7 0</inkml:trace>
  <inkml:trace contextRef="#ctx0" brushRef="#br1" timeOffset="29014">4043 7578 8747,'0'-13'0,"0"1"0,0 0 0,-1 1 0,-3 1 0,-3 2 567,0-2-399,-10 5 1,9-5 0,-10 6-1,2 1 1,-2 2 0,0 1 0,0 0-1,3 1-96,1 3 1,2 3 0,-1 7 0,1 2 0,1 4-1,2 0-432,5 1 0,-1 0 0,1 3 0,1 1-119,2 0 1,1-6-1,1-2 291,3-3 1,3-7-1,5-3 1,-1-4 201,-2-4 0,2-3 0,-4-6 0,1 1 69,0-1 0,-1-3 0,3-1 0,-4 2 108,0 1 0,2 2 0,-2 1 55,1 3 0,-3-2-59,4 6 0,-4 0 0,3 5-82,-1 3 1,2 3 0,-3 4 0,2-1-144,3-2 1,-3 0 0,1 5 0,2-2 0,1-1-201,1-2 0,1-5 0,0 1 0,3-3-23,0-1 0,5 0 0,-5-1 1,-1-3 129,-1-5 0,1-2 0,-1-3 0,-3-2 107,0-5 1,0-4 0,2-2 0,-2-5 98,-3-4 1,3 1 0,-4-10 0,0 1 19,-3 0 0,-3-1 0,-1-3 0,0 3-60,0 8 0,0 3 1,-1 9 115,-3 6 1,1 9 0,-5 9-48,-2 8 0,5 6 0,-1 14 0,2 3 0,0 6 37,1 4 0,3 9 0,3-2 1,2 1-168,2 5 1,1-8 0,6 3 0,3-5-246,3-7 1,4-4 0,1-9 0,-1-2 126,1-5 1,0-7 0,0-5 0,-2-3 91,-2-1 0,1-7 0,-5-4 0,-2-5 133,-2-4 1,0 4 0,-2-4 0,-3 1 0,-4 0 0,-1 4 0,0-2 40,1 3 0,0 2 0,-4 0 96,0-1-184,0 6 1,0 3-1,0 8 1,0 6 8,0 5 1,0 0 0,0 6 0,1 1 9,4 1 1,-3 2-1,5 0 1,0-2-94,0-2 0,1-3 0,5-6 0,-1-1-47,0-2 0,1 0 0,-1-4 0,1-4 54,-1-4 0,1-2 0,-1-6 0,-1 0 66,-3-3 1,3-1 0,-4 1-32,0-3 1,3 4-1,-6-4 1,0 3 5,1 2 1,-3-1-1,2 1 145,-3 0-64,5 5 0,-3 3 0,3 8 1,1 4-1,0 3 0,2 1 0,3 1 0,-1-1-38,-3 1 1,7-1-1,-2 0 1,1 1-110,-1-1 1,0-3 0,-2-1 0,-2 0-246,0-1 1,-1-2 375,4-5 0,-1-1-56,-2-3 1,-4-3 0,-5-5 0,0-1 0,0 1-22,0-1 1,0-3 0,0-1 0,0 2-11,0 1 0,0-2 1,0-1-1,2 2-20,2 1 0,-2 6 1,7 1-1,0 0-122,2 0 1,6 5 0,1-2 0,1 2-121,3 2 1,0 0-1,0 0 1,-1 0 52,1 0 0,0 0 1,0 0-1,-3 0 241,-1 0 0,-5 0 153,-5 0 0,-5 2 0,1 2 49,-3 4 0,-6-1 1,-4 1-1,-3 0 11,-5-1 1,4 4 0,-4-2 0,3 0 0,2 1-25,0-2 1,3 5 0,1 3 0,0-1-146,1-1 0,0 0 0,4 1 0,-1 2-253,1-2 1,3-2 0,4-2 0,5-1-52,2-2 0,1-5 0,1 1 0,-1-2 85,0-2 1,2-6 0,1-2 0,2-3 118,-2-2 1,-5 0 0,-2-2-1,0-3 146,-1-2 1,3 1-1,-6-3 40,-1 1 1,2 6-1,-1-1 1,-1 2-44,-2 1 0,-1 1-71,0 0 0,0 6-37,0 6 1,0 6 0,0 6-1,0 0-43,0 1 1,0 3 0,2 2 23,2 2 0,-1-5 1,4 1-1,-1-2 1,1-2-28,3 1 1,-3-2 0,1-3 0,2-4 118,1-2 1,1-2 0,1-2 15,-1-2 1,-1-3 0,-1-5-23,-2-1 0,-1 0 0,1-2 1,-2-2-102,-1 2 1,-2-3-1,4 1 1,-2 2 131,-2 1 0,0 3 51,1 3-81,-3 3 0,9 10 1,-6 3-1,0 3-60,2 2 1,-1 3-1,5 1 1,-2-2-144,2-1 0,1-2 0,1-1 0,-1-1-73,-2-2 0,2-5 1,-3 1-1,3-3 288,1-1 0,-3-4 0,-3-1-7,0-2 1,2-1 0,-4-5-1,0-1 74,2-2 1,-5 2 0,4-2 0,-4 2-76,-1 1 1,4 1 0,0 0 19,-1-1 0,0 2-62,1 3 0,-1 9 1,5 10-1,0 6-32,-1 2 0,4 7 1,-3 9-1,3 3 110,2 4 0,3 5 1,1-3-1,-2 1-331,-1 1 0,-3-5 0,-3 3 1,-4-3-24,-2-5 0,-2 0 0,-2-8 238,-2-5 0,-3-1 0,-7-8 1,-1-4 65,-1-4 1,-1-3 0,5-7 0,-1-6 79,1-5 0,5-4 1,3-7-1,3-3 1,1-4 91,0-3 0,5-1 0,3-1-412,3 1 0,3-1 0,3-2 0,3-2 1,2 2-78,-1 2 1,2-2 0,-2 1 0,1 3 159,-1 1 0,-3 4 0,-6 2 0,1 5 188,-1 3 1,-5-1 0,-3 5 287,-3 2 1,-2 7 59,-3 4 0,1 2-297,-5 2 0,5 2 0,-1 2 0,3 4-178,1 3 1,0 3 0,0 1 0,0 3-92,0 1 0,4-2 0,1 2 1,2-1-37,3-3 0,1 3 0,1-3 0,1-2 167,-1-4 0,0-2 0,1 3 0,-1-2-15,1 2 0,-2-3 0,-3 1-16,-4 2 0,-3-3 1,-2-1-1,-3 1-180,-4 0 1,-5-3-1,-2 3-122,-1-1 0,-1-2 1,5-4-400,-1 0 653,6 0 0,-4-6 0,4-1 1</inkml:trace>
  <inkml:trace contextRef="#ctx0" brushRef="#br1" timeOffset="29362">7404 7094 9613,'0'-12'1176,"0"-1"1,-1 6-1272,-3 3 0,2 4 0,-3 3 0,1 3 0,-2 0 0,-1 4 0,-2 1 0,-2 3 215,-2 2 0,-5 0 0,-1 4 1,-2 2-274,1 2 0,-1-4 0,-4 0 0,2-1-179,2 0 1,-1-4 0,5 1 0,2-5 124,2-3 1,4-5 0,2 2 224,2 1 0,6-5 0,8 3 175,2-2 0,2-1 0,4 2 0,4 2 51,2 2 1,-2 1-1,-1 5 1,1-1-1,0 1-423,-1-1 1,-5 5-1,2-1 1,-3-2-295,-2-4 1,1 1-1,-1-5 1,-1 3-239,-3-1 1,3-5 0,-4 2 0</inkml:trace>
  <inkml:trace contextRef="#ctx0" brushRef="#br1" timeOffset="29635">7057 7627 8355,'-7'6'1346,"2"1"-961,10 5 0,2-5 1,7-1-1,2-2-247,5 0 0,4 0 1,4-4-1,2 0-543,1 0 0,4 0 0,-3 0 1,1 0-707,-1 0 1,3-5-1,-4-2 1</inkml:trace>
  <inkml:trace contextRef="#ctx0" brushRef="#br1" timeOffset="30266">8198 7305 8355,'-12'-8'238,"-1"-1"35,6 7 0,0-8 1,3 6 0,3-6 88,-3 2 1,2 1-1,2-1 1,0-2-19,0-1 0,4-1 0,2-1 0,1 1 29,3 0 1,-4 1 0,3 1 0,0 3-238,2 1 1,2-2 0,-1 4 0,1 1-154,-1 2 0,0 8 0,1 4 0,-2 5-102,-3 4 1,-2 6 0,-6 7 0,0 3-118,0 1 0,-10 2 0,-4 1 0,-4 2-221,-4 2 0,-1-8 0,-3 0 0,-1-4 5,3-5 1,-4-6 0,9-5 359,-1-2 0,1-3 1,4-2-1,-2-5-236,2-3 1,2-1 932,0 0 0,6-5-426,3-4 0,3 2 1,2 0-1,3 2-71,4 2 1,4 2-1,0 1 1,0 0-51,1 0 0,0 0 0,4 1 1,2 2-18,1 1 1,3 4-1,-1-3 1,4-1-467,3 1 1,0-3 0,-4 2-1,-2-3-1867,-2-1 1816,2 0 1,-3-5-1,5-2 1</inkml:trace>
  <inkml:trace contextRef="#ctx0" brushRef="#br1" timeOffset="30267">8781 7479 8355,'0'-13'-1311,"-13"13"1</inkml:trace>
  <inkml:trace contextRef="#ctx0" brushRef="#br1" timeOffset="59664">4465 8384 8355,'8'-12'-197,"0"1"1,2 2-1,1 5 1,1 3 0,2 1-1,1 0 1,3 0 136,2 0 1,4 0 0,7 0 0,0 0-1,5 0 1,4-2 240,6-2 0,7 2 0,7-5 0,4 1-125,7 3 1,7 1 0,8-1 0,5-1 21,4 1 0,-38 2 0,2 1 1,-1-1-1,2 2 0,4-1 1,0 0-203,2 0 1,2 0 0,10-1 0,1 0 0,-1 0 0,0-1 0,3 0 0,0 0 87,3 1 0,0 0 0,-2 0 0,0 0 1,5 1-1,-1 0 0,-6 1 0,-1 0-58,-5 1 1,-1 0-1,-3-1 1,0 0 0,-5 3-1,-2 1 1,-1-1 0,-1 1 93,-4 1 0,-1-1 0,-4 2 0,-2 0 0,33 7 0,-2 1 0,3 0 0,4 2 0</inkml:trace>
  <inkml:trace contextRef="#ctx0" brushRef="#br1" timeOffset="90532">2158 9798 8355,'0'-30'162,"0"-2"1,0 0-1,0 3 1,0 3-1,0 1 1,-1 2-1,-4 1 112,-3 1 0,-3 6 0,-3 0 0,-2 5 0,-5 6 0,-2 4 0,-2 4 12,0 4 0,-4 9 1,-1 5-1,0 6 1,-2 6-1,2 6 1,-1 5-1,4 5-229,1 4 0,10 1 0,5 3 0,4-4 0,6-5 1,5-3-1,9-5-537,6-2 1,10-9 0,4-5 0,4-9 34,4-6 0,4-5 0,4-5 1,1-1-468,-1-3 0,-3-4 1,-3-8 427,-5 0 0,2-6 0,-8 3 0</inkml:trace>
  <inkml:trace contextRef="#ctx0" brushRef="#br1" timeOffset="91273">2592 10046 8355,'4'-13'143,"0"0"1,0-1-1,1 0 306,-1 3 0,4-3 0,-4-2 0,-1 1 0,-2 1 0,-1 1-17,0 1 0,-5 4-430,-3 0 1,-4 5-1,-1-1 1,-2 4 0,-2 4 0,-1 4 0,3 7 0,-2 3 1,2 0-111,1 0 1,2 4 0,1-3-1,3 2-114,4 0 0,2-2 0,2 2 0,0-5-60,0-2 0,7-2 0,4-1 0,4-2-14,0-5 1,1-3-1,-1-1 1,1 0 37,0 0 0,-3-1 0,0-3 0,-2-5 288,-3-2 1,3-5-1,-4-2 1,0 0 96,-3 0 0,1 1 1,0 5 0,-3 0 0,0-1 0,-2 1-48,0-1 1,0 8-47,0 5 1,0 5-1,0 8 1,0 1 1,0 2 0,0-1 0,0 5 0,0-2-115,0-3 0,1 3 0,3-2 1,4-1 25,4-1 0,0-6 0,0-1 1,1-1-140,-1-3 1,2-2 0,0-2-1,1-2-51,0-1 0,-8-6 0,5 2 1,-2-3 265,-3-2 0,2 1 1,-4 0 117,-3-1 1,4 1 0,-2-1-1,-1 1 86,-2-1 183,-1 1 0,6 7-378,2 5 0,2 5 0,-1 7 0,-1 1-170,2-1 1,-3 1 0,1-1 0,1 1 46,-3-1 0,4 0 1,-4 1-1,-1-1 37,1 1 1,-1-7 0,-1-1 160,5-4 0,-3-1-1,3 0 1,-2-6 0,2-2-3,0-3 1,-5-3-1,3-1 1,-1-1 1,1 0 0,0 3 0,3 2 1,-2 1 58,2 2 1,1 5 0,1-1-53,1 2 0,-1 8 0,0 2 1,1 3-333,-1 2 1,1 0-1,-1 3 1,0 0-505,1-1 67,-1 5 1,1-7-1,-1 5 1</inkml:trace>
  <inkml:trace contextRef="#ctx0" brushRef="#br1" timeOffset="92070">4043 9959 8355,'-11'-12'-74,"1"-1"308,2 1 1,5-1 32,-1 1 1,3 11 0,1 5 0,1 7-303,3 5 0,-2 2 1,3 4-1,-1-1 116,1 1 0,3-3 1,-3 1-285,2-2 0,0-2 0,3-5 0,-3-1 13,-2-2 0,5-5 0,-2 1 1,3-3 142,2-1 1,-5-5 169,0-3 0,-4-3 1,3-2-1,-1-1 0,-4-1-11,0-1 0,-1-1 0,2 5-67,1-1 1,0 5 0,-2 1-48,2 2 1,-2 2 11,7 7 1,-2 3-1,2 5-88,0 1 1,-1-2 0,4-2 0,1 0 0,-1-1 56,0-1 0,1-2 0,-1-5-45,1 0 1,-1 0-1,0 0 1,1-1 124,-1-3 0,-5-4 1,-1-8-1,-2 0 0,0-1 50,-1-1 1,-2 0-1,-1-4-63,0 2 0,0 5 0,0-2 0,0 3-1421,0 2 521,0-1 1,0 12 688,0 5 0,0 6 0,0 2 0</inkml:trace>
  <inkml:trace contextRef="#ctx0" brushRef="#br1" timeOffset="92493">4539 10108 8824,'-7'-12'-284,"2"-1"234,5 1 0,1 5 1,3 1-1,5 2 416,2 0 0,2 0 0,3 3-597,0-4 0,5 4 1,-3-5-1,0 2 1,0-1-608,-3-2 813,-2 4 0,-1-8 0,-4 3 0,-4-3 138,-3-2 0,-1 1 0,0 0 1,-1-1 108,-3 1 0,-3 4 89,-6-1 1,1 7-1,0-3-212,-1 4 0,5 2 1,0 4-1,-2 3 0,0 4-44,2 5 0,1-2 1,5 4-1,-3 1 1,4-3-13,4 1 0,4 3 0,6-4-462,4-2 1,4-6-1,6-2 1,4-1-251,0-3 1,8-2 0,5-1 0</inkml:trace>
  <inkml:trace contextRef="#ctx0" brushRef="#br1" timeOffset="93350">5792 9971 8355,'0'-12'-615,"0"0"-714,0-1 1193,0 1 0,0-1 0,0 1 391,0 0 1,0-1 0,0 1-10,0-1 0,-4 5 1,-2 1-1,-1 2 43,-2 2 0,0 2 1,-2 1-1,-2 1-35,-1 3 1,-5 4 0,-1 9 0,0 2-220,-1 1 0,2 3 0,-2-2-217,4 2 1,4 2 0,2-2-1,2-2 49,5-4 0,4-4 0,4-2 0,5-2-137,2-5 0,5-3 0,2-1 1,0 0 131,0 0 0,0-5 0,-3-5 0,2-4 0,-2-5 258,-2-5 1,0 1 0,-1-10-44,1-2 0,0-2 1,3-3-1,0-4 0,-1-1-53,-1-2 0,-1-8 1,-2 5-1,-2-2 136,-1-3 1,-5 11 0,1 2 0,-4 12 5,-4 8 0,1 4 0,-5 7 0,0 4-57,1 7 0,-4 11 0,3 10 0,-2 4 23,2 3 0,-2 8 0,6 6-122,1-2 1,2 4-1,1 1 1,1 3-1,3 1-210,5-4 1,2 2 0,2-7-80,4-4 0,-3-5 0,2-6 0,-1-1 0,1-5 8,0-7 0,1-1 0,-5-6 190,1-3 0,-1-2 0,-1-4 0,-1-4 144,-2-3 0,-5-2 1,2 1-1,-1-2 51,0-2 1,2 2-1,-3-3-94,1 4 0,0 0 33,-4 1 1,0 6 47,0 6 1,0 6 0,0 6 0,0 2 39,0 3 1,0-2 0,1 4 0,2-1 0,3-2-113,0 2 1,3-4 0,3 1 0,2-5-87,2-6 1,-2 2 0,3-2 0,-2-3 14,1-4 0,-2-4 1,1-5-1,-4-2 1,-2-1 53,0-1 1,-3-6 0,-2 2 108,-3 1 1,-2-4 0,-3 3-1,-4 1-57,-3 2 1,-7 4 0,-2 2-151,1 2 0,-3 4 0,4 6 0,0 3-216,0 5 1,2 7 0,5 5 0,2 2-173,5 2 0,3 5 0,1 2 1</inkml:trace>
  <inkml:trace contextRef="#ctx0" brushRef="#br1" timeOffset="95919">7367 9463 9588,'-6'-40'0,"-2"3"0,-1 7 0,-1 7 0,3 10 0,0 4 0,2 5 0,-1 7 0,3 8 0,2 8 214,1 5 0,0 6 1,0 5-1,1 3 0,2 5 1,3 0-1,1 1-154,2 0 1,-2-4 0,1 0-401,2-6 0,-3 1 0,0-8 0,0-2-22,0-3 1,-5-7 0,4 0 349,-1-5 1,-3-6 0,2-8 0,-3-4 77,-1-3 1,2-3 0,0-3 0,4-2 0,1 0 0,4 1 0,3 1 388,2 1-427,1-1 0,-1 6 1,2 3-1,0 4-101,0 2 1,3 4-1,-5 2-15,-1 4 0,-1 9 0,-3 2 0,-1 2 0,-3-1-5,-2 2 1,-2 2-1,-7-1 1,-5-1-28,-2-1 1,-1-6 0,-2 2 0,-1-5 21,-1-4 1,-5-2-1,4-6 1,2 0-227,1 0 1,8-1-1,1-5 1,4-5 99,1-4 1,0-7-1,0 2 1</inkml:trace>
  <inkml:trace contextRef="#ctx0" brushRef="#br1" timeOffset="96736">7851 9897 8355,'-20'0'0,"2"0"537,6 0 0,5 1 63,3 4-481,3-4 0,6 4 0,5-6 0,5-2-157,6-1 1,2-5-1,2 0 1,0-2-1,0-3 1,-2-1 0,-2-1-1,-5 1-411,-2 1 0,-2-3 1,-1 1 236,-2 1 1,-4 1 0,-5 1 0,-1 2 0,-3 2 36,-5 0 1,-2 7 0,-1-2 0,0 2 339,-1 2 1,1 6 0,-1 3 0,1 7 2,0 4 0,3 2 0,2 0 0,2-1-90,2 1 1,2 1-1,2 1 1,5-3-139,6-5 0,2-2 0,6-3 1,2-3-89,2-4 1,5-2-1,1-5 1,0-4-7,1-5 1,-2-9 0,-4 0 0,-1-2 116,1-2 0,-1-4 0,-2-1 0,-3-2 35,-1-2 1,-2-2-1,-3-3 1,-2-1 1,-3-1 0,2-5 1,-6 5-1,-1 1 236,-2 2 1,-1 3 0,0 5 0,-1 6 27,-4 5 1,3 8 0,-7 7-81,0 3 1,2 7 0,0 7-1,2 6-68,2 5 0,1 2 1,2 4-1,0 6 0,2 4-94,2 0 0,-1 3 0,5-2 26,2-1 0,1 3 0,1-3 0,0-5-517,1-4 0,-1-7 0,2-3 187,3-4 1,-2-9-1,4-4 1,-1-4 0,-3-4 103,-1-4 0,1-5 1,-1-2-1,-5-3 268,-2-1 0,2-2 0,-5-5 0,-2-2 0,0 0-50,-2 0 0,0-4 0,0-1-29,0-3 0,4-1 1,0 0-1,-1 0 99,-2 0 1,-1 2-1,2 5 192,2 5 1,-2 10-1,5 5 10,-1 13 0,-2 9 1,-4 15-1,0 3-106,0 7 1,0 2 0,0 5-62,0-2 1,0 5 0,0-3 0,0 2 0,0-3-174,0-5 1,1 1-1,4-10 1,4-2-1439,6-1 0,-1-6 809,3-4 0,-4-2 0,0-2 0</inkml:trace>
  <inkml:trace contextRef="#ctx0" brushRef="#br1" timeOffset="97915">8248 9575 8627,'-2'-7'0,"8"3"0,7 2-248,8 2 1,7 0 47,1 0 1,9-4-1,2 0 1,4 1 0,6 2-152,1 1 1,-3 0 0,7 0 0</inkml:trace>
  <inkml:trace contextRef="#ctx0" brushRef="#br1" timeOffset="97916">9079 9661 8355,'0'-12'1299,"1"0"-721,3-1 1,-3 1-27,4-1 0,-4 1-280,-1 0 0,-1 1 0,-4 2-500,-3 5 0,-7 8 0,-3 5 1,0 0-117,0 0 0,-2 6 0,3-3 0,2 3 144,1 3 0,3-4 0,3 4 119,4 0 1,2-4 0,2 2 0,0-2 0,2-2-78,2 1 1,7-6 0,5-3 0,1-3-60,1-1 0,-3-1 0,4-3 1,-1-5 177,-3-2 1,2-1-1,-2-2 1,-3-1 185,-1-2 0,3 1 0,-7 3 1,1 1-2,1 0 0,-7-1 1,4 2-36,-1 3 1,-5-2-134,0 6 1,0 1 0,-5 8 0,1 3 112,0 3-113,-6 1 1,9 1-7,-3-1 26,8-5 1,-2-2 0,5-6 52,-1-3 0,-2 1-79,-4-5 0,0 0-135,0-5 1,0 1 169,0-1 1,0 5 0,-1 1-12,-4 2 1,0-1 0,-5 3-1,2-1 136,-2 2 1,3 0-1,-1 2 1,-1 0-1,-2 2 62,-2 2 1,1-2 0,-1 7-89,1 0 0,0 2 1,-2 2-69,-3-1 1,3 1-1,-1-1 1,4 0-1,4 2 50,2 3 0,-3-2 0,3 4 0,4 0 1,4-1-150,5 0 0,3-1-34,1-5 1,6 1 0,3-1 0,3-1 0,0-3 0,2-4-279,3-2 1,-2-2 0,2 0 187,-3 0 1,-1-7-1,-2-4 1,-1-4-1,-3 0-162,-1 1 1,-3 1-231,-6 1 1,0 0 427,-5-1 0,6-5 0,-3-1 0</inkml:trace>
  <inkml:trace contextRef="#ctx0" brushRef="#br1" timeOffset="97917">9426 9599 12851,'4'13'0,"1"-1"0,1 1 0,1-1 0,-2 0-7,1 1 0,2 3 0,-2 1 0,-1-2 0,2-1-2164,0-2 1774,-4 1 1,1-8 167,-8-5 0,1-5 0,-4-8 79,2 1 1,0-1-1,5 0 1,0-3 83,0 0 0,2-6 0,2 3 1,4-2 59,3 0 1,2 6 0,-1 0 0,0 4-81,1 3 0,3 5 0,2-1 202,2 2 0,-5 2 1,1 2-777,-2 2 0,-2 3 0,1 5 0</inkml:trace>
  <inkml:trace contextRef="#ctx0" brushRef="#br1" timeOffset="98299">10356 9426 8355,'0'-36'0,"0"3"0,0 7 0,0 6 93,0 2 0,0 2 916,0 4 1,0 6-740,0 6 0,1 6 0,2 7 0,3 4 0,-1 4-186,1 2 0,2 7 0,-3 3 0,1 2-592,-1-2 0,0 7 1,-5-4-1,0 0-21,0-2 1,0-5 0,0 3-196,0-2 0,-6-7 0,-1-5 0</inkml:trace>
  <inkml:trace contextRef="#ctx0" brushRef="#br1" timeOffset="99476">10195 9550 8355,'0'-13'-101,"0"7"1,5 0-1,4 6-141,2 0 1,1 0 0,2 0 0,2 0 229,5 0 0,2-4 0,4-2 0,0 1 0,3-2 0,2 0 0,1-3 0,-1-1-284,-3-1 1,-4-5 0,-5 0-1,-3-1 301,-3 0 0,-3-3 0,-3 5 0,-4 0 57,-3 3 1,-2 2 0,-2 1 215,-1 2 0,-6 5 0,2-1 0,-3 4-29,-1 4 1,5 8 0,3 9-1,2 2-183,2 2 0,0 0 0,0 1 0,2 3-87,2 4 1,-1-3 0,5-1 0,2-4-146,1-4 0,0 1 1,-2-6-1,0-2-112,0-4 0,2-5 0,2-5 342,-1 0 0,-1-5 0,-1-3 0,-3-3 85,-2-2 0,5-3 0,-2-1 0,2 2-306,-2 1 0,3-2 0,-3-1 40,3 2 1,-2 1-1,-1 2 74,1-1 0,-3 8 210,-2 5 1,-3 7-1,1 8 1,1 3 32,1 1 0,1 0 0,-2 3 1,2-1-87,2 1 1,6-4 0,5-1-1,1-4-164,3 0 0,1-6 1,2-3-1,0-3-98,0-1 0,-4 0 0,-1-1 0,1-3 77,-2-5 1,-1-6 0,-5-1-1,-1 1-14,0 1 1,-5-3 0,-3 1 35,-2 1 0,-2 1 1,0 1-1,0 1 1,-2 1 16,-2 3 0,-3 2 0,-5 6 0,0 0 70,-1 0 0,1 0 0,-1 2 0,1 2 39,-1 4 0,5 3 0,1 1 0,2 1-108,2-1 1,2 5 0,1-1 0,0-1-25,0-1 1,4-6-1,1-1 1,4 0-47,4 0 1,0-4 0,3 1-1,-2-4 65,-1-4 0,3-3 0,1-5 0,-2-1 209,-1 1 1,-3-1 0,-2 1 49,-1 0 1,-3-1 0,1 1 69,0-1-333,-2 7 1,-4 1 51,0 10 0,0 1 0,0 7 1,0 1-13,0 2 0,0-2 0,0 2 0,1-2-140,4-1 1,2-2 0,4-2 0,-2-2-51,-1-1 1,5-2 0,3-4 0,0-2 113,-3-2 1,0-3 0,1-5 0,-1 0 375,0-1 1,2-1-76,-7-2 1,2 2 0,-2-2-1,-4 2 78,-2 1 0,-1 2-116,3 3-273,-3 3 0,9 10 0,-6 3 0,-1 3 22,-2 2 0,1-1 0,0 1 0,3-1 9,-3 0 0,1-3 0,1-1 36,5 2 1,-3-5-1,3-1 1,0-4 16,2-4 1,2-1-1,-1-5 1,1 2 107,-1-2 1,0-1 0,1-1-27,-1-1 1,-4 2 0,-1 2-1,0 2 1,-1 0 36,-1 0 0,1 4-48,-2-1 0,-3 4 1,3 4-1,-2 4-76,-2 3 1,4 2 0,1 1 0,2 1-320,3 1 1,1 1 0,1-5 0,1 1-183,-1-1 0,1 0 0,-1 1 1</inkml:trace>
  <inkml:trace contextRef="#ctx0" brushRef="#br1" timeOffset="99866">12452 9537 9697,'4'-13'0,"2"-3"0,-1 0 0,1 1 420,-4 1 1,4 2 0,-2-1 0,-3 2 0,-2 2-286,-3 0 1,-6 6-1,2-1 1,-2 4 106,2 4 1,-3-1 0,3 7-471,-3 4 1,-6-2 0,1 6 0,1-1 0,1-1-67,1-1 0,5 3 0,0-1 1,0-2-553,1-1 1,1-2-1,6 0 490,0 1 0,2-6 0,2-3 334,4-3 1,3-5 0,0-1 0,-1-2 123,-2-3 0,0-1 1,5-1-1,-2-1 168,-3 1 1,3-1 0,-3 1-1,3 1 182,2 3 1,-5 1 0,0 4-261,2-1 1,-3 1-1,0 7-142,-2 5 0,3 2 0,-2 1 0,-1 0 0,2 2 180,0 3 1,-3-3-1600,5 2 1,-1 3 0,4 1 0</inkml:trace>
  <inkml:trace contextRef="#ctx0" brushRef="#br1" timeOffset="100428">13705 9364 8355,'-5'-13'-545,"1"1"713,2 0 0,-1 1 0,0 1-106,-1 2 0,-2-1 1,4-3-1,-2 0 1,1-1-1,1-1 0,2-1 293,0-1 0,0-1 0,0 5 0,0-1 1,0 1-146,0 0 1,6 3 0,2 2 0,3 2-90,2 2 1,-1 2-1,0 2 1,1 3-298,-1 5 1,1 7-1,-2 5 1,-2 2-252,0 2 1,-7 9-1,1 4 1,-6 0 65,-5 1 1,-7-2 0,-3 0 0,-1-1 180,-3-3 1,-6-3 0,-1-5-1,2-1 120,0-4 1,3-2 0,0-7 0,3-2 309,5-5 1,2-3 38,2-1 1,5-5-1,3-4 1,4-2-1,4-1-88,4-1 0,3 1 0,3 0 0,1-1-71,2 1 1,3 1-1,-2 1 1,0 3-125,0 2 0,3 1 1,-5 4-1,-1 0-416,-1 0 1,0 5 0,1 2 0,2 1-332,-2 1 0,-1-1 366,-2 4 1,0 1 0,1-1 0</inkml:trace>
  <inkml:trace contextRef="#ctx0" brushRef="#br1" timeOffset="100694">14064 9475 8355,'7'-12'267,"-3"0"1,-1 3-513,1 1 0,3 5 0,5-1 0,1 3 0,1 1 1,1 0-1,3 0 0,1 0-55,3 0 1,7 0 0,3 0 0</inkml:trace>
  <inkml:trace contextRef="#ctx0" brushRef="#br1" timeOffset="102437">14598 8917 8355,'-5'-16'975,"1"-1"-726,0 6 1,4 11-1,0 8 1,0 5 0,0 5-1,0 7 83,0 6 0,0 11 1,0 3-1,0 5-155,0 3 0,0 4 0,0 6 1,0 2 103,0 1 1,-4 5 0,0-5-564,1-2 1,2-2 0,1-4 0,0-5 0,1-6-77,3-6 1,2-8 0,3-5-1,0-8 279,0-7 0,-2-2 1,1-7-1,1-3 37,-2-4 0,0-4 0,-5-6 0,2-4-36,-1-4 1,-1-2-1,-2-2 1,-2 0-74,-2 1 0,-3-5 0,-5 0 0,-1 0-28,1-1 1,-5 2 0,1-4-1,1 2 142,1 2 1,3 2 0,3 3 46,4 2 0,2-2 1,2 3-1,0 1 0,2 3 2,2 2 1,3 1 0,5 2-1,0 2 6,1 0 1,5 7 0,1-4 0,2 2-33,-1 0 1,1 0-1,2 4 1,-1 0-50,-1 0 0,-2 0 1,2 0-1,-3 0 23,0 0 1,-4-4 0,2 0 0,-3-1 28,-5 0 0,3 3 0,-3-3 171,3-1 0,2 1 446,-1-3-471,-5 2 1,-8 6 0,-10 2 0,-5 2-34,1 4 1,1 3 0,2 1 0,0 1-68,-1-1 0,1 2 0,1 1 1,1 2-175,2-2 1,1-1-1,-1-2 1,4 0-300,2 1 0,2-1 249,0 1 1,2-7-1,2-1 1,4-5 52,3-5 1,1 0 0,1-6 0,1 0 67,2-3 1,-2-1 0,2 1-1,-2-1 109,-1-1 1,-5-1 0,-1 5 436,-2-1 1,4 1 168,-5-1 0,0 8-518,-4 5 0,4 7 0,0 8 0,-1 1-161,-2 0 0,3-1 0,2 0 0,1 1-519,2 0 1,2-3 0,2 0-1,1-2 3,2-3 1,-2 3 0,4-4 0</inkml:trace>
  <inkml:trace contextRef="#ctx0" brushRef="#br1" timeOffset="102438">15292 9302 8179,'0'-13'-88,"0"1"0,0 0 689,0-1 0,0 5-225,0 0 1,-1 6-1,-2 2 1,-1 7-373,1 4 0,-2 2 0,0 0 0,3 2-241,0 2 0,-2 4 0,0-3 0,1 0-57,2-1 0,2 4 1,2-4-1,3-4-111,0-3 0,3 0 0,3-6-55,0-1 1,5-2-1,0-1 391,-2 0 0,4-6 0,0 0 0</inkml:trace>
  <inkml:trace contextRef="#ctx0" brushRef="#br1" timeOffset="102439">15565 9128 8355,'0'-32'5,"0"-3"1,0 8 0,0 0 331,0 5 0,0 4 0,0 5 210,0 1 0,0 7-392,0 5 1,0 11 0,1 9-84,3 4 1,-2 2-1,2 1 1,-1 4-1,-1 0-284,3 4 1,-1 1 0,-4 2 0,0 1-137,0-2 1,-2 2-1,0-10 1,-3-3-226,3-4 1,0 0 0,2-6-917,0 0 1456,0-8 0,-5-3 0,-2-5 1</inkml:trace>
  <inkml:trace contextRef="#ctx0" brushRef="#br1" timeOffset="102440">15540 9289 8355,'13'-8'-405,"-1"1"0,0 2 536,1 2 0,-1 2 1,1 1-1,-1 0 54,0 0 1,1 0 0,1 0-1,1 0-87,1 0 0,1 1 0,-5 2 0,1 1 40,-1-1 1,-4 2 0,-1 1 0,-1 0 160,-4 4 0,0 1 1,-4 2-141,-2-1 1,2 0 0,-5 1-237,1-1 0,2 1-178,4-1 0,1-1 1,3-3-1,5-4 58,2-2 0,1-2 0,1 0-155,-1 0 0,0-6 0,-1-2 0,-1-3 262,-2-1 0,-5-1 0,1 1 0,-2-2 190,-2-3 1,0 4 0,0-5-1,0 1-23,0 1 0,0-1 0,0 5-55,0-1 0,0 1-19,0 0 0,5 5 34,3 3 1,3 4-29,2 4 1,-1-2 0,1 7 0,-2 0 0,-2 1 26,0-2 1,-1 3 0,3-1 0,-2 4 14,0 2 0,-2 1 1,2-5-1,0 2-31,0 2 0,-2-2 0,0 3 0,-2-3-159,-2-2 0,3 0 37,-2 1 1,0-5 183,-4 0 0,-5-6 0,-2-2-14,0-7 0,0-4 1,4-2-1,-1 1 142,1 0 0,2-5 1,1-1-223,0-1 0,5 0 0,4-4 0,2 4 0,1 0-447,0 0 0,1 3 0,-1 1 0,2 4-401,3 3 1,-4 4 818,4-4 0,-3-1 0,-2-3 1</inkml:trace>
  <inkml:trace contextRef="#ctx0" brushRef="#br1" timeOffset="102860">16594 9091 8355,'0'-19'188,"0"2"1,2 3 0,2 2-146,4 0 1,-1 3-1,1 2 1,1 0 0,-1 2-1,0-2 1,2 2-1,1-1 165,1 3 1,-1 3 0,-1 3 0,-2 3-207,2 0 0,1 3 1,1 4-68,1 4 0,-5-3 0,-1 4 1,-2-2 11,-2 1 1,-2 5 0,-1-1 21,0 2 1,-5 0 0,-3-1 0,-3-2 0,0-1-154,2 0 1,-2-2-1,3 2 1,-2-1-562,2-3 1,-2 3 347,6-1 0,-5 5 0,2-3 1</inkml:trace>
  <inkml:trace contextRef="#ctx0" brushRef="#br1" timeOffset="102861">16644 9575 8355,'7'5'691,"-3"3"0,3-2 0,1-2-115,3-3 0,2 1 0,-1 1 0,-1 2-2326,-3 2 1,-2-4-1,-6 2 1</inkml:trace>
  <inkml:trace contextRef="#ctx0" brushRef="#br1" timeOffset="198941">5345 13804 6388,'6'7'432,"-3"-2"0,5-5-40,2 0 0,-4 0-292,3 0 0,-1 0 1,3 2-1,-1 0 0,-2 2-41,2-1 0,-4-1 0,3-2-22,0 0 0,-2 4 0,2 0 0,0-1-3,2-2 1,2-1-1,-1 0 1,0 0-15,1 0 0,1 0 1,1 0-1,1 0-18,-1 0 1,3 0-1,-1 0 1,-2-1-26,-1-3 1,2 2 0,1-3 0,-1 0 35,2 1 0,-4-1 1,3 2-1,-4-1 35,0 1 1,3-2-1,1 1-38,-2 1 0,0 0 1,0 0-1,2-2 17,-2-2 1,3 4-1,-1-2 1,-1 0 0,2 0-47,3-2 0,1 4 1,0-1-1,-2 1-41,3-1 0,-4 3 0,0-3 0,0 2 6,1 2 1,-1-1 0,3-2 0,-3-1-46,-1 1 0,3 1 1,-5-1-1,1-3 5,1-1 1,-3 3 0,4-3 0,1 1 95,-1-1 0,-3-2 0,5-3 0,1-2 76,2-2 1,0 2 0,1-4-19,0 0 1,4 4 0,0-4 0,-2 2 0,0 1-120,-3 4 1,1 0 0,-1 5 0,-4 1-74,-3-1 0,1 1 0,-2 2 1,0-1 52,-3 1 0,0-3 1,-1 2-1,0 0 37,1-1 1,-1 2 0,1-5 0,-1-2-10,1-1 1,3-1 0,2-1 0,1 1 140,3-1 1,2-5-1,1-2 1,1-2 63,3 1 0,2-2 0,5 1 0,-1-3 0,-2 0 0,-2-1 0,2 8-224,-4-1 0,-4 3 0,-3 0 1,-1 2-1,0 2 52,-2-1 1,-1-1 0,-4-1 0,1-3-160,1-1 1,1-2 0,-5-3-1,1-1 178,-1 0 0,5-8 0,0-1 1,1-1 167,0-1 0,3-4 0,-2-2 1,3-1-24,5 0 0,4-2 1,-2 2-1,0 0-102,1 0 0,-5 9 0,1 8 1,-5 5-378,-3 3 1,-1 2-1,-5 3 1,0 2-365,1 3 1,-1-3 572,1 3 1,-1-3 0,0-2 0</inkml:trace>
  <inkml:trace contextRef="#ctx0" brushRef="#br1" timeOffset="199588">7565 12799 7038,'13'-12'0,"-1"-1"42,1 1 1,-1 4-1,0-1 1,1 0 0,-1-4-1,2-2 1,1-1 0,3-1-1,0 1 38,0-1 0,4-5 0,-1 1 1,1-2-1,0-2 0,-2 0 1,2-1-1,3-3-10,4-4 0,-3 1 0,5-2 0,-1-3-79,3-3 0,3-6 0,1 4-36,0-2 1,1-2-1,-3-4 1,0 2 0,-3 1-121,-2 2 1,-1 2 0,-4 0 0,-2 8 95,-2 3 1,1 9-1,-6 6-17,-1 3 1,-5 3 0,-2 2-638,2 0 593,-5 7 1,-5 2-1,-6 6 1</inkml:trace>
  <inkml:trace contextRef="#ctx0" brushRef="#br1" timeOffset="200798">4440 14585 6886,'6'-11'-25,"2"3"1,3 2 0,1 5 0,1-2-1,0-1 1,4 0 0,4 0 0,3 0 379,5 1 1,3-3-1,8 1 1,4-1 0,7-1-134,4 1 1,10-3-1,11-3-114,9 0 1,6-1 0,-40 7 0,2 0-1,3-1 1,1 1-44,2 0 1,1 0 0,7-2 0,0-1 0,4 2 0,0-1 0,4 2 0,0 0-194,4 1 0,1 0 0,5 1 0,1 0 0,-3-2 0,0 1 0,4 0 0,1 0 161,3 1 1,0 0-1,2 0 1,0 0 0,4-2-1,1-1 1,-32 3 0,1 0-1,-1 0-30,1 0 1,0 0 0,1 0-1,6-1 1,2 0 0,0 1-1,-4-1 1,1 0 0,-1 0-1,4-1 1,1 0 0,-1 1-91,-1 0 0,0 0 0,1 0 1,4 0-1,1 1 0,-1-1 0,-3 1 1,-1 0-1,0 0 0,1 0 0,0-1 1,1 1-35,-1 0 1,0 0 0,-1 0 0,-5 1 0,-1 0 0,1 1 0,0-1-1,1 0 1,-2 0 0,-1 1 0,-1-1 0,-1 0-112,31 0 1,-3-1 0,-3-1 0,-2-1 0,-7 2 0,-2 0 0,-4-1 0,-2 0 231,-4 1 0,-2 0 0,-3-1 0,-2 0 0,-10 3 0,-1 0 0,-1 1 0,0-1 0,-2 2 0,0-1 0</inkml:trace>
  <inkml:trace contextRef="#ctx0" brushRef="#br1" timeOffset="202944">11286 14647 7702,'2'-12'0,"0"-1"0,2 0 0,1-3 0,-1 0 0,0 1 0,-1 0 0,-2-1 0,0 0 202,3 1 1,-2 1-1,2 2 1,-3-1 379,-1 1 0,6-1-450,2 1 0,2 11 0,-1 6 0,-2 9-67,-1 7 1,-2 3 0,-4 4 0,0 4 39,0 3 1,0 1-1,0 8-102,0-1 0,0 4 0,0-3 0,0 1 0,0 0-10,0-3 1,0-2 0,0-5-1,0-4-91,0 0 1,0-6-1,1-6 1,3-3-182,5-5 0,2 0 0,1-6 0,1-3-164,-1 0 0,0-8 0,1-2 0,-1-3 62,1-2 1,-5 1 0,-1-2 225,-2-2 0,-1-4 0,-4-4 1</inkml:trace>
  <inkml:trace contextRef="#ctx0" brushRef="#br1" timeOffset="203215">11125 14908 8269,'12'-5'-421,"2"1"0,1 2 257,2 0 0,6-3 0,2-4 0,5-2 141,2-1 0,8 0 1,-3 1-221,2 2 1,-1-2 0,0 4 0</inkml:trace>
  <inkml:trace contextRef="#ctx0" brushRef="#br1" timeOffset="203372">12092 14994 10145,'-5'-19'-1103,"3"7"0,-3 12 0,5 7 1</inkml:trace>
  <inkml:trace contextRef="#ctx0" brushRef="#br1" timeOffset="204582">5184 12117 8204,'0'-12'-517,"0"-1"520,6 1 0,-4 9 0,5 5 1,-1 3-1,-3 6 0,-1 4 0,1 6 1,1 2-1,0 3 63,2 3 1,-3 3 0,5 7 0,0 5 0,0 8 0,1 10 0,-1 4 0,0 6 0,-1 4 0,0 9 0,-1 6 59,-1 6 0,-2-42 0,0 1 0,-2 3 0,0-1 0,1 2 0,0 0-49,0 1 0,-1 1 0,1 1 0,-1 1 0,0 0 0,1 0-123,0-1 1,0 1-1,0-2 1,0 1-1,-2-1 1,0 0 0,0-1-1,0-1 43,0-2 1,0 0-1,0 1 1,0-1 0,0-3-1,0-1 1,0 1-1,0 0 1,0-2 0,0-1 13,0 46 0,0-2 0,0-5 0,0-4-248,0-7 0,4 1 1,0-12-1,-1-7 237,-2-9 0,-5-8 0,0-6 0,1 1 0,2 0 0,1 1 0</inkml:trace>
  <inkml:trace contextRef="#ctx0" brushRef="#br1" timeOffset="205296">5271 13804 7962,'-8'-7'-140,"-1"4"270,0 6 1,3 4 0,2 7 0,3 2 0,1 5 0,0 4 0,1 4 0,3 4 116,5 2 1,0 8 0,1 3 0,-2 0-282,2 0 1,-3 1 0,0-7-108,-2-4 1,3-1 0,-2-7 0,-1-3-237,1-3 0,2-7 0,-4 2 1,0-5-114,2-4 1,1-2-1,5-6 1</inkml:trace>
  <inkml:trace contextRef="#ctx0" brushRef="#br1" timeOffset="205655">5606 13891 8867,'-7'1'-113,"1"2"0,2 2 0,0 2 0,1 3 190,2 1 0,1 1 0,0 1 0,0 0 8,0 4 0,1 2 0,2 7 0,3 2-117,1 1 0,-1 10 1,3-4-1,-4 3-1660,1 0 1314,-5-9 1,10 12-1,-4-9 1</inkml:trace>
  <inkml:trace contextRef="#ctx0" brushRef="#br1" timeOffset="209056">4291 13370 8355,'0'-20'-22,"0"7"314,0 4-485,0 7 190,0-4 1,2 16 0,0 4 0,2 3 0,1 6 0,-1 0 0,1 2-1,1 0-43,-1-1 1,4 1 0,-4 0 0,2 0 0,1 0-600,-1-1 0,3 0 354,-6-4 0,6 4 0,-4-5 0</inkml:trace>
  <inkml:trace contextRef="#ctx0" brushRef="#br1" timeOffset="209331">4155 13816 8355,'12'-7'-131,"2"-2"-236,3 5 1,2-6-1,6 2 1,1-3 338,3-2 0,7 1 1,8-1-1,1 1 38,2 0 1,7 1-1,-7 1 1,-2 3-471,-1 2 336,-8 0 0,0 0 0,-4-2 1</inkml:trace>
  <inkml:trace contextRef="#ctx0" brushRef="#br1" timeOffset="209989">4465 13928 8355,'-7'0'-90,"1"0"0,6 1 0,0 3 1,0 5 181,0 2 0,2 7 1,2 2-1,3 4 0,0 0-109,-3 1 0,1 0 0,1 0 0,-1 0-309,1-1 0,-2 0 0,-3-2 0,2-1-19,1 1 1,0-4-1,-4-2 265,0-2 1,-5-2 0,-2 1 0</inkml:trace>
  <inkml:trace contextRef="#ctx0" brushRef="#br1" timeOffset="209990">4403 14126 8355,'0'-19'0,"0"0"0,0 4-118,0-2 1,0 0 0,1 4 0,2-2 0,2-2 244,2 2 0,3 2 0,5 4 0,2 2 0,-1 0 0,1 1 0,-1 1 0,-1 2-184,-1 2 1,-3 2 0,-1 2 0,-3 2-90,-2 2 0,-1 2 1,-4 3-1,0 2 25,0 2 1,-5-2 0,-3 3 0,-2-4 61,2 0 1,-3 2 0,2-1 0,-2-3-43,-1 0 0,0 0 85,-1 1 1,6-3 62,3-1 0,4-5 0,4 1-16,5-3 1,2-1 0,2 0 0,3 0 5,0 0 0,1 0 1,-4 0-1,3 0-21,0 0 1,1 1 0,-5 4-13,0 3 1,0 3 0,-4 1-51,-4 1 0,-3-1 1,-3 0-1,-5 1-54,-6-1 0,-3 1 0,1-1 0,-3 1-199,-2-1 1,-6 0-1,-6 1 1</inkml:trace>
  <inkml:trace contextRef="#ctx0" brushRef="#br1" timeOffset="211299">5928 13866 7631,'0'-7'-435,"0"-4"1,0 8 0,2-4-1,0 0 538,3 0-285,-1 5 109,-4-4 70,0 6 44,0-5 203,0 3 1,0-5-68,0 3 0,0 2-61,0-7 1,0 1-62,0-4 1,0 3-1,1 2 117,3 2 27,-2 1 1,7 5 0,-5 3-61,-1 5 0,-1 6 0,-2 1-97,0-1 0,0 5 1,0-1-1,0 2 0,0-1 22,0 2 0,0 2 0,0 1 0,0-1-153,0 1 1,0 1 0,0 2-1,0 2-52,0 2 0,4-4 0,1 1 0,2-5-365,3-3 0,1 2 0,1-3 0</inkml:trace>
  <inkml:trace contextRef="#ctx0" brushRef="#br1" timeOffset="211780">5618 13841 8355,'2'-7'-616,"2"3"0,4 3 611,3 1 0,1 0 0,2 0 0,1 0 0,2 0 0,-1 0 0,2 0 0,3-2-236,2-2 0,2-1 0,0-6 84,0-2 1,5 4-1,2-9 1</inkml:trace>
  <inkml:trace contextRef="#ctx0" brushRef="#br1" timeOffset="214617">8372 11906 7319,'-13'0'-55,"1"0"1,5-1 358,3-3-42,2 2-216,2-3 0,5 10 0,-1 4 1,-2 2-1,0 2 0,-2 4 99,0 4 0,4 8 0,0 6 0,0 8 6,2 7 0,-4 13 0,5 5 0,0 7 41,0 8 0,-3 8 0,5 3-139,0-1 0,-2 7 0,0-4 1,0 3-99,0-1 1,-3-7 0,3 0-1,-2-3-195,-2-1 0,0-10 1,0-4-1,1-4 1,-2-5-107,0-5 0,-2-1 0,-2-7 1,0-4 46,-2-3 0,-6-4 0,3-6 0,-1-4 214,-1-3 1,1 0 0,-4-8 0</inkml:trace>
  <inkml:trace contextRef="#ctx0" brushRef="#br1" timeOffset="215344">8483 11720 8355,'2'-11'0,"0"2"-949,2 0 934,6 1 1,-7 2 117,5 6 1,-5 6 0,1 8 0,-1 2 104,1 5 0,-1 4 0,5 5 1,0 6-143,-1 4 0,7 7 0,-4-2 1,-1 3-29,2 2 0,2 5 1,0 3-1,1 3-20,-3 1 1,-3 1 0,2 5-1,-3 3 40,-1 2 0,2 10 0,-3-4 1,1 5 14,-1 2 1,-1 3 0,-4 0 0,2 2-69,2-1 0,-3-2 1,3-1-39,-2 0 1,-2-5 0,0-2-1,1-3-101,3-4 0,-2-5 0,3 1 0,-1-2-25,1-2 1,3-11-1,-3-5 1,2-3 0,3-6-419,1-7 0,0-7 248,-3-5 0,9-9 0,-4-6 1</inkml:trace>
  <inkml:trace contextRef="#ctx0" brushRef="#br1" timeOffset="226173">5407 14821 7950,'-8'-6'0,"0"-2"-370,-2-3 0,3 4 492,-1 3 0,7 3 0,1 1 45,7 0 0,-1 0 0,3 0-70,0 0 0,2 0 0,2 0-12,-1 0 0,2 0 0,1 0 0,3 0-59,1 0 0,2 0 0,5 0 0,2 0 21,1 0 1,5 0 0,1 0 0,3-2-66,4-2 0,0 3 0,0-3 0,3 2-4,3 2 1,5 0 0,3 0 0,5 0-45,-2 0 0,7 0 0,-2 0 0,2 0-12,1 0 1,4 0-1,-5 0 1,-2 0 4,0 0 0,-2 4 0,-1 0 0,-4-1 38,-3-1 0,3-2 1,-1 0-1,1 0-23,-4 0 1,2 0 0,-1 0 94,-1 0 0,-5 0 0,-1 0 0,1 0 0,-1 0 4,1 0 1,0-6-1,3-1 1,2-1 11,0 0 0,5 1 0,-4-3 0,-2 3-73,-1 2 1,4-5 0,2 3 0,-1-1-47,-2 0 0,1 1 0,-1-2 1,-4 4-109,-8-1 0,-2 5 1,-11-3-1,-3 3-403,-4 1 355,-4 0 1,-11 5-1,-1 2 1</inkml:trace>
  <inkml:trace contextRef="#ctx0" brushRef="#br1" timeOffset="226843">8545 14498 8355,'13'0'-700,"-1"0"1,-5 2 0,-3 2 663,-3 4 0,-1 3 19,0 2 1,0-5 0,0 0-38,0 2-33,0 1 0,-5 1 0,-2 1 0</inkml:trace>
  <inkml:trace contextRef="#ctx0" brushRef="#br1" timeOffset="227310">8508 14709 7281,'-7'-5'-49,"-3"-2"1,6-6 11,2 1 0,0 4 0,2-2 0,0-2 221,0-4 0,0-1 0,0 1 0,0-1-96,0-3 1,0-5-1,0-5 1,0 0 11,0-1 0,0-7 0,0-2 1,-1-6-64,-3-5 1,1-8 0,-5-3 0,-2-9-52,-1-11 1,3-2 0,-1-14-1,5 47 1,-1-1-23,-1-3 0,1 0 0,-1-3 0,-1 0 1,2 0-1,-1 0 0,1-1 0,1 0-4,-1-1 0,1 1 0,3 0 0,0 0 0,-1 5 0,0 2 0,0-44 133,2 10 1,2 11 0,2 4 0,3 10-79,-1 9 0,4 5 0,-4 10-118,1-1 1,-1 11 0,4 2 0,-2 3-2,2 3 1,-3 1 0,1 5-1,2 1 1,1 1-100,1 3 1,-4-3-1,-1 2 1,-1-3 23,-3-5 1,2 4 0,-1-4 0,-1 3 84,-2 2 0,-2-1 1,-3 1 93,-4 0 0,-3-1 0,-2 1 0</inkml:trace>
  <inkml:trace contextRef="#ctx0" brushRef="#br1" timeOffset="227608">8458 11931 8355,'6'-19'-136,"2"2"1,3 3 0,3 3 0,3 3 86,3 4 1,5 3 0,5-1 0,9 0 0,8-3-29,5 3 0,14 0 1,3 2-1,8 0 11,5 0 0,6-4 0,7 0 0,4 1-48,-47 3 1,-1-1 0,47-3 0,-46 1 0,0 0 0,-1 0 0,1 1 33,-2 0 1,1-2 0,1-3-1,-1-1 1,43-6 0</inkml:trace>
  <inkml:trace contextRef="#ctx0" brushRef="#br1" timeOffset="246427">13767 11683 8355,'-6'-19'0,"5"1"467,-3 5 1,2 1 345,2 0-692,0 5 0,0 7 1,2 8-1,0 3-152,2 1 0,6 2 0,-2 1 1,2 3-304,-2 2 1,3-4 0,-4 5 0,1 1-1400,1 1 1316,-6 2 1,8 0 0,-5 0 0</inkml:trace>
  <inkml:trace contextRef="#ctx0" brushRef="#br1" timeOffset="246606">13965 11534 8355,'-12'-12'-230,"5"6"1,3 6 0,4 7 81,4 4 0,3 6 0,5 1 0,2 1-537,2 3 521,-2 1 0,4 2 0,-6 0 0</inkml:trace>
  <inkml:trace contextRef="#ctx0" brushRef="#br1" timeOffset="247063">14436 11658 8355,'-1'-12'0,"-3"-1"784,-4 1-557,2 5 1,1 3 0,5 8 0,0 6-65,0 5 0,0 4 0,0 7 0,1 3-126,3 4 0,2 5 1,3 3-1,-1 3-247,2 0 1,-3 4 0,1-4 0,1 2-164,-3-1 0,4-6 1,-4 0-505,0-5 0,-3-6 525,1 1 0,-2-3 0,-2-1 0</inkml:trace>
  <inkml:trace contextRef="#ctx0" brushRef="#br1" timeOffset="247569">14424 11832 8355,'0'-32'0,"0"3"380,0 3 1,1 3 0,3 2 0,5 4-7,2 4 1,7 0 0,2 1-223,4-1 0,5 5 0,0 1 0,-2 2 1,-1 3-418,-1 5 1,-1 8 0,-4 8 0,-5 3-151,-5 5 1,-4 6 0,-8-2 0,-2 4 60,-4 2 0,-9-4 0,-3 6 0,-2-6 205,1-3 1,-3-1-1,4-6 1,-2-2 139,1-4 1,3-4 0,6 0 291,-1-1 1,8-5 0,5-3-137,7-2 1,8-2 0,3 0-107,1 0 1,2-4 0,4-1 0,-1 3 0,1 0-1,0 2 1,0 2-1,-2 2 1,-2 4-58,-5 3 0,-2 3 1,-3 1-1,-3 3 36,-3 1 1,-4-2-1,-1 2 1,-1 0 18,-4 1 0,-1-1 1,-8 3-1,-1-3-95,-2-1 1,-4-1-1,4-5 1,-1 1-79,0-1 1,1-5-1,5-3 1,-1-3-1064,1-1 904,5 0 0,2-5 0,5-2 0</inkml:trace>
  <inkml:trace contextRef="#ctx0" brushRef="#br1" timeOffset="247903">14970 12340 8130,'-6'-4'0,"6"-1"0,7-2 74,4-3 1,1-1-1,2-1-43,3-1 1,-1-3 0,6-2 0,2-1-106,-2-3 0,-2-2 0,1-1 0,-6 2 0,-4 1 48,-2 1 0,-7 5 1,2-4-1,-4 2 41,-4 3 0,-3 6 0,-5 2 0,-2 1 77,-2 3 1,2 3 0,-3 6 0,4 5 65,0 4 1,2 7-1,3-1 1,4 2-89,2 2 1,2 4 0,0-1-1,2-4-105,2-2 1,3-2-1,7 0 1,1-4-269,1-7 1,11 1 0,-3-6 0,2-3-1099,1-3 1183,-3-5 0,1-11 0,0-1 0</inkml:trace>
  <inkml:trace contextRef="#ctx0" brushRef="#br1" timeOffset="248669">15528 12005 8355,'7'-12'87,"0"-4"0,-5-1 1,4 2-1,1 1 1,2 2 665,2-1 1,-4 5 0,-1 1-883,-1 2 1,-5 0 0,0 7 0,-7 2 45,-4 4 1,-1 3 0,0 2 0,-2 0 116,-3 4 0,3-3 0,-1 2 0,4-1-53,3 2 0,5-3 1,-1 2-1,3-2-101,1-2 0,5 1 0,4-1 0,3 1-151,4-1 1,2-1-1,4-1 1,-2-2 142,-2 2 1,0-3 0,-3-1 73,1 0 0,-3-1 245,-5 0 1,-7 2-1,-1 4 1,-7-2-115,-4-1 1,-5-3 0,-1 1 0,2 1-735,1 0 0,2-4-564,0 1 964,-1-2 0,6-2 0,2 0 0</inkml:trace>
  <inkml:trace contextRef="#ctx0" brushRef="#br1" timeOffset="248670">15887 11571 8355,'0'-19'1131,"-5"1"0,4 13-885,-4 5 1,4 11 0,1 9 0,1 5 0,2 4 0,3 6 0,-1 3 0,1 5 7,-4 1 1,0 1-1,-2 4 1,0-2-447,0-2 0,0-6 0,0-1 0,1-5-449,3-2 1,-2-7 0,3-4-86,1-2 0,-4-7 0,5-6 1,0-1-935,0 0 1504,-4 1 0,8-11 0,-4-1 0</inkml:trace>
  <inkml:trace contextRef="#ctx0" brushRef="#br1" timeOffset="248671">15751 11956 8355,'0'-13'491,"5"5"0,5 0 0,5 0-475,6 1 1,4-4-1,2 2 1,5-2 504,4-1-1692,-2 0 1,15-6 0,-5-2 0</inkml:trace>
  <inkml:trace contextRef="#ctx0" brushRef="#br1" timeOffset="249286">16656 11348 8428,'-1'-11'0,"-2"4"-390,-1 7 1,-1 7 76,0 10 307,4 2 1,-9 2-1,5-1 1,-1 2 0,1 0-1,1 0 1,0-2-420,-1-2 1,1 2-1,4-3 352,0-2 1,-5-1-1,-2-2 1</inkml:trace>
  <inkml:trace contextRef="#ctx0" brushRef="#br1" timeOffset="249535">16768 11373 8355,'-12'0'-9,"5"11"1,-3-1 0,5 12-790,-2 4 0,2 0 548,-3 7 0,0 0 0,-4 4 0</inkml:trace>
  <inkml:trace contextRef="#ctx0" brushRef="#br1" timeOffset="250964">17053 11906 8355,'0'-12'65,"0"-1"1,0 5 11,0 0 1,2 5 107,2-1 1,-2 3-1,7 2-46,0 3 0,2 4 0,0 8 0,-1 1-8,-2 3 0,-1-1 0,3 3 1,-2-1-138,2 1 0,-3 1 1,0 2-1,-1 0-192,1 0 0,-2-5 1,1 0-99,0-2 0,2-6 0,-2-5 126,1-2 1,-3 0 0,3-7 0,-2-3 82,-2-8 0,-2-1 0,-1-6 1,0-2 129,0-2 0,2-5 1,0-1-1,4-2-107,1-2 0,-3 4 1,4 1-1,2 2-141,1 3 1,5 6 0,1 4 0,-1 6-471,2 2 564,-4 2 1,10-1-1,-5-2 1</inkml:trace>
  <inkml:trace contextRef="#ctx0" brushRef="#br1" timeOffset="250965">17735 11968 8355,'6'-16'555,"2"-1"0,-1-1-277,1 2 1,-4-2-1,3-3 1,-1 5-62,-3 2 1,-2 1 0,-2 1 0,-4 1-1,-3 3 1,-3 4-376,-1 2 0,-1 6 0,1 2 0,-2 1 42,-2 2 1,5 7-1,-5 1 1,3 1-158,3 0 0,-2 0 0,5-1-28,0 3 1,1-2-1,6 0 1,0-1-98,0-1 1,2 1 0,2-6 139,4-3 0,3-2 201,2-6 0,-1-6 0,-1-2 0,-1-3 277,-2-2 1,-4 1-1,3 0 1,0-1 67,0 1 1,-3 4 0,4-1-18,2 0 1,1 2-1,1 0-124,1 1 1,-5 4 0,0 6-186,2 4 0,1-1 0,0 1 0,-2 2-148,0 1 0,-1 1 0,3 1 0,-1-2 0,-2-2-279,2 0 0,1-3 0,1 3 144,0-5 1,1-3 0,-1-1 0,1 0 204,-1 0 0,-1-9 1,-1-4 115,-2-1 0,0-10 0,5-3 0</inkml:trace>
  <inkml:trace contextRef="#ctx0" brushRef="#br1" timeOffset="250966">18058 11410 8355,'-2'-19'506,"-2"2"0,3 6 1,-3 7-350,2 8 0,2 11 1,0 8-1,0 4 11,0 6 1,0 4 0,2 3 0,1 2-80,1-2 1,4 4 0,-4 1 0,0 2-313,2-1 0,-5-1 0,5-6 0,-2-5-357,0-2 0,1-3 0,-2-6 1,1-2-485,-1-5 0,-2-2 948,-1-2 0,-5-10 0,-2-4 0</inkml:trace>
  <inkml:trace contextRef="#ctx0" brushRef="#br1" timeOffset="250967">17934 11819 7579,'12'0'204,"6"0"0,3 0 1,2 0-1,3-1 1,2-2-1,1-1-85,-2 1 0,0-2 1,-3 1-1,0 1 1,-2 3-43,-1 4 0,-10 3 1,0 5-1,-4 1-283,-5-1 1,0 5-1,-2-1 1,-2 1-61,-2 1 1,1-4 0,-4 2 0,2-2-881,2-2 909,2 1 0,6-1 0,2 0 0</inkml:trace>
  <inkml:trace contextRef="#ctx0" brushRef="#br1" timeOffset="250968">18281 11584 7143,'0'12'-705,"0"13"1</inkml:trace>
  <inkml:trace contextRef="#ctx0" brushRef="#br1" timeOffset="251312">18517 11869 7824,'0'-19'0,"0"2"0,-2 5-700,-2 4 817,3 2 0,-9 7 0,5 4 0,-1 3 0,1 3-41,2 1 0,-3 2 0,2 1 1,1 3 197,2 1 1,1 1-1,0 2-85,0-2 0,0 0 0,1 0 0,4-3-196,3-3 1,7-7-1,3-3 1,0-3-1,0-1-80,-3 0 0,3-3 0,-2-4 0,0-5 119,-3-2 0,0-5 0,-2-2 0,-3-1 41,-4 2 1,-2-4 0,-4 5 0,-2-2-119,-4 1 1,-3 4-1,-3 1 1,-1 4-405,-2 3 1,-5 5 0,3 0-147,0 6 1,-5 10-1,5 6 1</inkml:trace>
  <inkml:trace contextRef="#ctx0" brushRef="#br1" timeOffset="254538">19422 11869 8355,'0'-12'58,"1"-1"1,2 1-1,1-1 362,-1 1 1,0 5-225,1 3 0,-3 4 0,3 6 0,-2 6 0,-2 9 0,0 6 0,0 6 0,0 4 0,0 3-224,0 2 0,-2 3 0,0-2 0,-2 0 1,1-1-1,1-2 0,2-1 0,0-3 1,0-2-1,0-3 0,0-4-1060,0-3 1,0-8-244,0 1 933,0-9 1,0 3 0,0-4 0</inkml:trace>
  <inkml:trace contextRef="#ctx0" brushRef="#br1" timeOffset="257004">19372 12018 8355,'0'-37'230,"0"4"1,2 1-193,2 2 1,-1 2 0,5 6-1,2 3 234,1 1 1,1 5 0,2 6-1,1 2-199,2 2 1,5 2 0,0 1 0,4 0 0,3 1 0,-2 3 0,-2 6 0,-4 4-89,-5 2 0,-3 2 0,-5-1 0,-4 2-446,-2 0 0,-5 3 0,-6-4 1,-7 0 102,-6 0 0,-6-1 0,1-5 0,1-1-44,-2-3 0,2 2 1,4-6 306,1-1 1,0-2 0,-3-1 0</inkml:trace>
  <inkml:trace contextRef="#ctx0" brushRef="#br1" timeOffset="257005">19782 11844 8355,'1'-4'182,"-5"0"1,-2 0 0,-2 2-58,-1-2 1,2 3-1,0-2 1,1 6 0,2 4-1,0 1 1,0 0 0,1 2-108,2 1 0,1 6 1,0-1-1,0-1-91,0-1 0,1-2 0,2 1 0,2-1-212,2 1 0,3-2 81,6-3 0,-5-3 1,5-5-1,-1 0 1,-1 0 48,-1 0 0,-2-5 0,-1-5 1,-2-3 59,2-4 1,-5 0 0,0 4 0,-4-2 53,-1-2 1,0 0-1,-1 5 1,-2 0 84,-1-1 0,-6 2 0,3 2 0,-1 2 28,0 1 0,1 1 0,-3 2-44,2-1 0,5 1-25,-1 7 0,8-1 1,4 4-1,3-2-46,2-2 1,-1 0-1,2 0 25,2 1 1,-2 0 0,4-4 0,-1-2 0,1 0 2,1-2 1,-4-6 0,3 2-1,-1-3 149,-1-2 0,1 1 0,-5-1-61,0 1 0,-1 0 1,-1-1 38,-2 1 0,-5 4 0,0 1-62,-6 1 1,-4 2 0,-5 4 0,1 1-14,3 4 0,-2-3 1,4 7-1,1 0-5,-1 2 0,2 2 0,4-1 0,2 0-57,2 1 1,3 3-1,5 1-13,0-2 0,2 0 1,1 0-1,2 3 0,-2 0 6,-1 0 1,-2-1-1,1-5 1,-2 0-128,-3 1 0,2-1 0,-6 1 134,-2-1 1,-2-1 0,-4-3 126,-4-4 0,-3-2 0,-1-2 16,-1 0 0,6-6 1,3-2-1,3-3-100,1-1 0,5-1 0,4 1 0,3-1 22,5 1 0,0-4 1,5-1-1,-2 2-335,-2 1 0,0 2 0,-3-1 91,1 1 1,-1-1 0,-5 1 0,-3 0 35,-1-1 1,-2 1 657,-4-1 1,-2 7-313,-2 1 1,1 4 0,-4 2-128,2 4 0,1 1 1,4 7-55,0-1 0,5-1 0,4-1 0,2-2-28,1 2 0,5-1 0,-1 1 0,-1-3-14,-1-1 0,3 3 1,-1-1 31,-1 3 0,-5-2 0,-3-1 70,-2 2 1,-1-3-1,-4 1 1,0 1 8,0 2 0,-1 0 1,-3-1 42,-4-2 0,-3-3 0,-2 1-108,1 0 0,4-2 0,1-5-34,1-3 1,2 1 0,5-5 0,4-2-64,3-1 0,4-2 0,3 1 0,3 0 0,2-1-122,2 1 0,-3-1 0,0 2 114,-1 3 1,3-1-1,-5 3 219,0-1 1,-7 4 9,-1-1 1,-5 4 0,1 4 0,-2 5-70,-2 2 1,-4 1 0,-1 0 82,3 1 0,0-1 0,2 2 0,0 1 0,0 2 0,2-3-489,2-5 0,-1 2 1,5-4-502,1 0 535,3-2 1,0 1 0,0 1 0</inkml:trace>
  <inkml:trace contextRef="#ctx0" brushRef="#br1" timeOffset="257006">20737 11584 8355,'-11'-14'533,"8"-3"-1130,-14 16 1,16-3 220,-3 8 0,3 3 1,2 5-1,2 1 1,1-1 354,-1 1 0,3 5 0,1 1 1</inkml:trace>
  <inkml:trace contextRef="#ctx0" brushRef="#br1" timeOffset="257007">20886 11534 8355,'0'-30'-55,"0"4"1,4-1 0,0 7 0,-1-1 0,-2 2 573,-1 2-273,5 4 1,-3 7 0,2 7 0,-3 10 0,-1 9 0,0 3-13,0 2 0,0 5 0,0 3 0,0 3-190,0 1 0,0 1 1,-1-1-1,-2 0-210,-1 0 1,0 0 0,4 1-121,0-1 0,0-10 0,0-2 0,0-3 84,0-2 1,5-4 0,4-8 100,2-4 0,1-8 0,1-4 0,-1-4 178,0-5 0,5 2 0,-1-4 0,0 1 30,-3 3 1,4-3 0,-1 3 0,0 2-23,-3 3 0,0 8 0,-1-2 0,1 2 0,-1 2-32,0 0 1,-5 7-38,-3 6 0,2 0 0,-2 8 0,-3 1 0,-3 1-73,-7 2 1,-6 0 0,-3-2-33,-1-2 0,3 1 0,-4-5 0,1-2 1,1-1-101,0-2 1,6-5-1964,3-3 1896,7-3 0,2-6 0,7-2 0</inkml:trace>
  <inkml:trace contextRef="#ctx0" brushRef="#br1" timeOffset="257008">21382 11373 8355,'-7'-12'161,"-4"5"1,4 4-60,0 6 0,1 9 1,6 9-1,0 4 1,0 3-1,0 6 1,0 1-1,0 3-43,0-1 1,2 4 0,1 0 0,1-1-437,-2-1 1,0-2 0,-2 0-1,0-1-358,0-3 0,4-2 478,0-7 1,0 1-1,-4 0 1</inkml:trace>
  <inkml:trace contextRef="#ctx0" brushRef="#br1" timeOffset="257009">21530 11881 8503,'9'0'217,"-1"0"1,0-4-1,5 0 1,0 1 0,3 2-1,0 0 1,1-3-1,-1-3-115,1 0 1,1-4 0,-5 2 0,1-2-210,-3-1 1,-2 0 0,-1-1 0,-4 1-168,-3-1 0,-1 5 0,-1 0 108,-3-2 0,1 3 1,-5 0-1,-3 2 0,-3 2 89,-3 2 0,-3 2 0,2 5 0,0 6 270,0 7 1,-3 5 0,5 2 0,1 2-135,1 1 1,3 5-1,3-1 1,3 1-44,4 0 1,7-6 0,3-5-1,8-4-246,8-1 1,1-7-1,8-7 1,3-3-446,3-1 1,2-5 0,-5-2 0</inkml:trace>
  <inkml:trace contextRef="#ctx0" brushRef="#br1" timeOffset="257651">17400 14064 8478,'6'-19'694,"1"1"0,5 11-609,1 3 1,0-1 0,4 0 0,5 1 0,4 0 0,3 0-1,-1 1-660,-2 2 0,1 1 0,0 1 0,-5 2-33,-3 1 0,3 6 0,-3-3 0</inkml:trace>
  <inkml:trace contextRef="#ctx0" brushRef="#br1" timeOffset="257878">17438 14312 8355,'7'-12'-53,"5"5"37,0 3 0,5-2 1,6 1-1,1-2-46,2-3 0,7 3 0,0-1 0,3-1-503,1-3 1,6 0 0,1 0 0</inkml:trace>
  <inkml:trace contextRef="#ctx0" brushRef="#br1" timeOffset="258645">19670 13804 8355,'-11'-6'191,"3"-2"-23,2-3 1,8 4-1,2 3 48,4 3 0,3 1 1,3 0-1,1 0 0,2 0-194,-2 0 0,0-2 0,0-1 1,2-2-162,-2-2 1,-1-1-1,-1-5 1,1 1 102,-1 0 1,2-5 0,-8 1 0,-1-1-132,-1-1 1,-4 4-1,-1-2 1,0 2 52,0 2 1,-6-1 0,-2 1 0,-4 1 157,-5 2 0,3 4 0,-3 6 1,0 3 14,0 5 1,0 6 0,1 4 0,0 5 83,1 6 1,2 0 0,4 3-46,0 2 1,7 1-1,-3-1 1,5 0 0,6-3-14,6-2 1,6 2 0,7-8-429,0-4 0,5-2 0,3-5 0,3-3 0,0-3-296,-3-4 0,3-2 0,-4-1 1</inkml:trace>
  <inkml:trace contextRef="#ctx0" brushRef="#br1" timeOffset="259033">19038 14573 8294,'1'-7'199,"4"3"0,8 2 1,8 2-1,6 0 332,6 0 0,10 0-358,7 0 1,10-1-1,13-3 1,7-4 0,11-5-53,-41 5 0,1 0 0,0 0 0,2 0 0,6-1 0,1-1-105,-2 1 1,1 0 0,3-2 0,1 0 0,0 1 0,0 1 0,1-1 0,0 1 0,1 0 0,0 1-348,-1 1 0,-2 0 1,-5 2-1,-2-1 0,44-2-939,-13 4 1,-13 7 1269,-11 1 0,-10 3 0,-16-2 0,-2 3 0,1-2 0,-2-3 0</inkml:trace>
  <inkml:trace contextRef="#ctx0" brushRef="#br1" timeOffset="259501">19112 15131 8355,'0'7'-1133,"1"2"0,4-4 1076,3-3 0,3 5 0,1 1 1,-1 3-1,-1 2 26,-2-1 0,-1 1 28,1-1 1,3 0 0,-4 1 0</inkml:trace>
  <inkml:trace contextRef="#ctx0" brushRef="#br1" timeOffset="259916">19211 15280 8031,'0'-7'383,"0"0"0,2 4 151,2-1-412,-3 0 1,6 4 0,-3-1 0,4-4-1,2-3-72,-2-3 0,3 3 0,-4 0 0,0-2 0,-1-1 0,-2-2 0,0 0-259,-1-4 0,-2 3 86,-1-2 0,-4 2 0,-2 2 70,0-1 1,-3 2 0,-5 3 0,-1 2-1,-3 2 133,-1 0 1,3 1-1,-4 8 1,1 4-1,1 6 1,-1 6-1,1 4 834,0 4-871,1-3 1,6 10 0,3-3 0,4 3-1,3 0-63,1-3 0,5 1 0,5-5-81,5-1 0,4-8 0,7-3 0,3-5 0,4-4 0,3-3 0,1-4 0,1-1-820,-1 0 0,0-6 297,0-2 0,0-8 0,1-4 0</inkml:trace>
  <inkml:trace contextRef="#ctx0" brushRef="#br1" timeOffset="260159">20055 15242 8130,'8'-11'0,"0"2"0,2 2 0,1 1 0,1 2-192,1-1 1,-1 3-113,0-2 0,1 4 0,-1 3 28,1 1 1,-1 6 0,0-3 0</inkml:trace>
  <inkml:trace contextRef="#ctx0" brushRef="#br1" timeOffset="260404">20712 14895 8452,'0'-12'0,"0"-1"0,1 1 0,2 0 0,3 1 0,-1 4 0,-1 7 0,-4 7 0,-4 4 0,-1 2 0,-2 1-680,0-1 1,-1 7-1,-5-6 1</inkml:trace>
  <inkml:trace contextRef="#ctx0" brushRef="#br1" timeOffset="260654">20675 15193 8355,'1'11'-136,"3"-3"0,-2 3 1,3-3 328,1 3 1,-5 2 0,3-1-154,-2 1 0,-2 0 0,0 3 0,0 0-457,0-1 0,-5 3 0,0-1-9,-2-2 0,-1 4 0,-5 1 0</inkml:trace>
  <inkml:trace contextRef="#ctx0" brushRef="#br1" timeOffset="261201">20712 14908 8355,'-12'0'-719,"-1"0"1098,1 0 1,3 0 33,1 0 1,5 1-1,-1 3 1,3 6-173,1 5 0,0 0 0,1 4 0,2 1-77,1-1 1,4 2 0,-3 3-157,-3 1 1,1 1 0,0 2 0,1 1 0,-1-2-169,-2 0 0,-1-7 0,0 0 0,0-1-148,0 0 1,0-4 0,-1 2-212,-3-3 1,2-6-42,-2 0 0,-1-6 296,0-2 0,-3-6 0,4-8 176,1-2 0,1 1 0,-1-6 0,-1-1 84,1-2 0,2 0 0,1-3 0,0-1-20,0-6 0,1-5 0,2-1 0,1 2 120,-1 4 1,-2 6-1,-1 1 1,0 5 555,0 5 1,-1 9-346,-4 4 1,3 4 0,-5 5 0,1 8-68,3 6 0,2 4 1,1 2-1,1 0-297,4 0 1,2 5 0,5 3 0,0 2-340,1-2 0,-2 1 0,-2-3 1,-2 0-1,-1 2-235,-3-1 1,-8 4 0,-1-4 0</inkml:trace>
  <inkml:trace contextRef="#ctx0" brushRef="#br1" timeOffset="261530">19993 15317 8355,'0'-13'-235,"5"5"432,3 0 0,1 5 0,3-1 0,6 1 0,4 1 1,4-3-1,2 1-225,1-1 1,4 3 0,-4-2 0,-2 3-744,-1 1 1,-2 0 241,-3 0 0,-9 5 0,-7 2 0</inkml:trace>
  <inkml:trace contextRef="#ctx0" brushRef="#br1" timeOffset="268663">21766 14176 8355,'-4'-8'-135,"-2"1"1,0 1 332,-4 3 1,6 2 0,4 1 0,7 0 0,5 0-1,3 0 1,3 0 0,1 0-682,4 0 1,-4 0-1,1 0-141,3 0 1,0 0-1,2 0 1</inkml:trace>
  <inkml:trace contextRef="#ctx0" brushRef="#br1" timeOffset="268919">21704 14362 8355,'3'-1'171,"5"-4"0,11 0 0,2-5 1,4 2-1,2-2-1485,2-1 773,0-1 0,2 0 0,0-1 1</inkml:trace>
  <inkml:trace contextRef="#ctx0" brushRef="#br1" timeOffset="270773">20439 13357 8355,'-12'0'0,"5"-5"0,3-3-15,2-3 1,4-2-1,0 1 1,4-1-1,1 1 1,4 0 0,4-1-1,4-1 1,2-1-20,0-1 1,-2-1 0,3 5-74,-1-1 1,-2 1 0,3-1 0,-3 2 0,-1 3 49,-3 4 0,-1 3 0,-1 1 63,-1 0 0,0 0 0,-1 1 4,-2 3 0,2-2 0,-3 2 0,3-3-32,1-1 0,1-5 0,-1-4 1,1 0-27,-1 0 1,-1-2 0,-1 3 0,-2-3-293,2-1 0,-4 3 1,1 1 226,-1-2 0,3-1 0,-2-1 0</inkml:trace>
  <inkml:trace contextRef="#ctx0" brushRef="#br1" timeOffset="271114">20873 12948 8355,'-7'0'-354,"2"-5"0,5-4 468,0-2 0,1 3 0,3 0 0,5-1 0,2 3 0,1 1 0,0 4-79,1 1 0,3 0 0,1 1 1,-2 2-82,-1 1 1,-2 6 0,1-2 0,-1 3-91,0 2 0,-1-5 0,-2 0 1,-4 2-188,1 1 1,-5 1 0,3 1 0,-2-1 112,-2 0 0,0 6 0,0 2 1</inkml:trace>
  <inkml:trace contextRef="#ctx0" brushRef="#br1" timeOffset="271611">21357 12650 8355,'0'-12'-585,"-6"5"0,6-3 802,0 6 1,2-4 0,6 4 0,2 0-164,1-2 1,1 4 0,0-5-1,2 1 15,3 3 0,-3-2 1,2 1-49,-2 1 1,-3 7-1,-1 4 1,-4 5-71,0 3 1,-2 2 0,-4 4-1,0-1-100,0 1 0,0 0 0,-1 0 1,-2-1 55,-1 1 0,-6 0 1,2-1-1,-2-5 5,2-2 0,-3 2 1,3 0-1,-3-4 24,-2-2 1,5-6 0,0 3 144,-2-2 24,-1-1 1,4-9 0,3-4 39,3-2 1,2 3-1,3 1 1,4 2-7,3 2 0,2 2 0,-1-1 1,1-1-84,-1-1 0,5 0 1,-1 4-1,1 0-184,1 0 1,-5 0 0,5 0 0,-1 0-4,-1 0 1,1 0-1,-5-1-368,1-3 1,5-3-1,1-6 1</inkml:trace>
  <inkml:trace contextRef="#ctx0" brushRef="#br1" timeOffset="271937">21816 12576 8355,'-7'1'-1806,"3"3"1643,2 5 1,2 2 0,0 1 0,0 1 0,2-2 161,2-3 0,-3-3 0,5-5 0</inkml:trace>
  <inkml:trace contextRef="#ctx0" brushRef="#br1" timeOffset="272147">21841 12663 8355,'6'-6'-454,"0"-1"543,-6-5 0,0 4-752,0-1 242,0 7 1,0 2-1,0 7 1</inkml:trace>
  <inkml:trace contextRef="#ctx0" brushRef="#br1" timeOffset="273047">22076 12340 8355,'-4'-8'-213,"0"0"284,-6 0 0,8 1 65,-7 3 0,5 1-283,-4-1 123,5 2 1,3-3-1,8 5-3,3 0 0,2 0 1,-1 0-1,1 0-189,-1 0 1,0 0-1,1 0-27,-1 0 1,-4 0 0,1 0 57,0 0 0,-3-2 20,-2-2 0,-3 1 772,-1-5-235,0 5 1,2-6-323,2 5 16,-3 0 0,9 5 1,-6 3-1,-1 4 33,-2 3 0,3 2 0,0-1 0,-1 2-2,-1 2 0,-2 2 1,0 4-1,0-1-146,0 1 1,1 0-1,2-1 1,2-3-147,2 0 0,-3-5 0,5 3 0,-1-5 71,-1-3 1,-2-4 0,-3 3-260,2-2 0,-3 5 0,5-3 1</inkml:trace>
  <inkml:trace contextRef="#ctx0" brushRef="#br1" timeOffset="273048">22113 12526 8355,'-7'-5'87,"-2"2"1,5-5-156,1-2 1,7-1 0,4-1-1,3-1 67,2 1 1,5 0 0,1-1 0,2 1-333,-1-1 1,1 1 0,4 0 0,-2-1 33,-2 1 0,2-1 0,-3 1 0</inkml:trace>
  <inkml:trace contextRef="#ctx0" brushRef="#br1" timeOffset="273049">22498 12142 8355,'-13'-7'355,"7"1"1,0 8 0,6 2-76,0 4 1,0 3-1,1 3 1,4 1-275,3 2 1,-1 3 0,0-2 0,-1 2-354,1 2 1,0-3 0,3 0 0,-2-1-297,2-3 0,-3-1 1,1-1 261,2-1 0,1 0 0,1 1 0</inkml:trace>
  <inkml:trace contextRef="#ctx0" brushRef="#br1" timeOffset="273481">22796 12142 8355,'-6'-19'242,"3"-1"1,-4 5 0,2-1 614,2 0-867,-4 3 1,0 2 0,-5 2 0,-1 5 0,1 3 0,0 1 83,-1 0 1,1 4 0,-1 2 0,2 0-300,3 4 1,-1 1 0,4 1 169,3 1 0,0-1 1,2 1-25,0-1 1,6 0-1,3 1 2,7-1 1,-3-5-1,4-1 1,-2-2 4,2 0 1,-4 1 0,4-2 0,-3 1 76,-2-1 0,1 3 0,-2-1 15,-3 2 1,-3 1-1,-5 5-62,0-1 0,0 1 1,-1-1-1,-3-1-14,-4-3 0,-3 3 1,-2-4-243,1 0 0,-1 1 220,1-8 0,5-2 1,3-12-1,2-1-30,2-2 1,6-5 0,2 0 0,3-4-7,2-3 1,0 0 0,3 4-1,2 0-128,1 0 118,-4 6 0,8-4 0,-3 3 0</inkml:trace>
  <inkml:trace contextRef="#ctx0" brushRef="#br1" timeOffset="286584">22647 13940 7837,'-2'-18'0,"0"5"0,-4 4 0,-1 4 0,-3 2 0,1 3 273,1 4 1,-2 4-1,4 9 1,1 2-1,-1 3 1,4 2-159,0 2 0,4 4 0,2 1 0,4 3 0,2 0 0,-1 2 0,-2 0-305,-1 1 1,2-1-1,-2-1 1,-1-4-1,1-2-396,-4-5 0,4-1 0,-2-6-589,-1-2 1008,-2-1 0,5-2 0,0 0 0</inkml:trace>
  <inkml:trace contextRef="#ctx0" brushRef="#br1" timeOffset="286951">22920 14337 8355,'0'-12'-437,"0"3"415,0 1 576,0 5 0,0-1-488,0 8 1,1 3-71,3 6 1,-1-6-57,5-3 1,-4-3 0,4-1-63,2 0 0,0-1 0,-1-2 0,-2-3-130,-1 0 1,-2 1 0,-4-3 21,0-1 0,-1-2 124,-4-2 1,-1 6 0,-7 3 0,1 3 1,-1 1-1,2 1 6,3 3-98,3 3 0,5 6 0,0-1 1</inkml:trace>
  <inkml:trace contextRef="#ctx0" brushRef="#br1" timeOffset="287392">23527 13953 8355,'0'-20'0,"0"4"15,0 2 1,4 2 437,1-1 1,-1 5 0,-6 1-226,-2 2 1,1 0 0,-5 7-1,-2 2 30,-1 4 0,-1 9 1,-2 3-164,-2 4 0,1 6 1,-5 3-1,2 3 1,3 1-36,1 0 0,2 2 0,1 0 0,3 1-134,4 0 0,2-10 1,2 4-1,0-3-178,0-2 0,6-5 1,2-4-1,3-2 65,1-3 0,5-7 0,1-4 1,0-2-2,0-2 0,-2 0 1,-3-2-1,-1-2-10,0-4 1,-3-7 0,-2-2 0,-2 1 45,-2-2 0,-3 4 0,-4-3 0,-5 4-74,-2 0 0,-5 6 0,-2 3 0,-1 3 16,-3 1 1,-2 1 0,-1 2 0,1 2 88,-1 2 1,0 2 0,0 3 0</inkml:trace>
  <inkml:trace contextRef="#ctx0" brushRef="#br1" timeOffset="298047">22746 15056 7222,'0'-12'0,"0"0"0,1-1 144,3 1 0,2 4 0,4 1 0,-2 1 0,1 2 0,3 0 0,1 0 0,2 1 75,2 2 0,5 1 1,-1 0-1,5 0 1,4 0-234,3 0 1,10 0-1,-6 0 1,3 0 0,0 1-505,-3 3 1,7-1-1,-8 4-536,-1-2 788,2-1 0,-11 2 0,4 1 1</inkml:trace>
  <inkml:trace contextRef="#ctx0" brushRef="#br1" timeOffset="298311">22833 15180 8355,'8'-1'0,"0"-3"0,2 3 0,8-5-830,7 1 801,-1 3 0,15-5 0,1 5 0,10-4 0,6 1 1,6-1-377,3 3 1,1-4-1,-4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08:41.97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18715 9190 8355,'-1'-14'-79,"-2"-1"1,-1-1 0,1 1-1,0 2 1,2 5 126,1 4 0,1 8 0,8 4 0,-4 3 0,-1 3 0,0 2 0,-1 6 0,-1 5 780,-2 2-749,0 5 1,-2-1-1,-1 7 1,-2 3-1,-2 0-22,-3-1 0,3 5 1,1-3-1,0 0-57,3-2 1,2 0-1,1 0-216,0-2 1,0-6 0,0-2-1,0-3 1,1-4-328,3-3 0,-1-7 0,4 1-44,-1-2 0,2-6 540,-4 1 0,0-7 0,-4 4 0</inkml:trace>
  <inkml:trace contextRef="#ctx0" brushRef="#br0" timeOffset="427">18591 10009 7816,'6'-11'4,"2"2"1,3 0-1,1 3 1,2 1 291,3-1 1,-2 1 0,5 2 0,3-1-237,0 1 0,6 0 0,3 1 0,2-3 0,5 3 0,1-1 0,2 0 0,4-1-27,2 1 0,3-2 0,3-1 0,4 1-218,2-1 1,4-3 0,2 2-1,3-2 68,0 1 1,6 1-1,-2-2 1,2 0 79,2 0 1,2 2 0,-1 0 0,2 1 27,-3 4 1,9-4-1,-5 2 1,6 1-11,-2 2 0,5-3 1,-6 0-1,1-1-107,5 0 0,-7-1 1,3-5-1,-3 2-110,-6-1 1,-5-6-1,-14 6-72,-5 0 0,-7-5 0,-3-4 1</inkml:trace>
  <inkml:trace contextRef="#ctx0" brushRef="#br0" timeOffset="838">18616 9215 8355,'0'-18'73,"0"4"1,1-4 0,5 7-276,6 3 0,2 1 1,8 3-1,4-3 178,6 0 1,8-5 0,3 1 0,3-4 322,10-1 1,1 3-1,14-1-211,0-3 0,5 6 1,4-4-1,6 1 1,0 3-172,4 2 0,8-4 0,0-3 1,-48 8-1,0 1 73,3 0 1,0 0 0,2 1 0,-1-1 0,3 1 0,-1-1 0,1-1 0,1 1-104,-1-2 0,1 1 0,-1-1 0,-1 1 0,0 2 0,-1 0 0,0 0 0,0 0 85,-3-1 0,1 1 1,1 1-1,-1-1 1,41-3-1,-5 2-22,-3 1 0,-9 1 1,0 2-1,-5-1-146,-6 1 1,-8 2-1,-3 1 1,-3-2 51,-2-2 0,-1 3 0,-10-3 0,-4 1 102,-4-1 0,-2 2 0,-4-3 0</inkml:trace>
  <inkml:trace contextRef="#ctx0" brushRef="#br0" timeOffset="1213">22113 8719 8355,'7'-13'0,"-1"1"-192,-6 0 1,0 3 265,0 1 1,0 4 924,0-4-369,0 5 1,0-1-318,0 8 0,0 7 1,1 7-1,2 0-44,1 0 0,6 4 0,-3 0 0,1 4-93,0 3 1,-1 5 0,1-1-1,-4 3 6,-2 1 0,-2 2 1,0 1-234,0 1 1,0 1 0,0-5-1,-2 0 1,0-1-419,-2-3 0,-5 3 1,5-4-107,1-1 0,-2 0 1,1-8-1,1-1 0,2-3-586,1-1 1,-2 0 816,-2-1 0,-3-4 0,-5 5 0</inkml:trace>
  <inkml:trace contextRef="#ctx0" brushRef="#br0" timeOffset="1857">19683 9079 8210,'-9'0'-658,"1"0"1154,5-6 0,-2 6-307,5 0 1,0 6 0,0 6 0,1 0 0,2 2-62,1 3 0,0 2 0,-4 6-68,0 0 0,0 5 0,0 3 0,0 4 1,-1 4-106,-3 5 1,-2-2-174,-2 2 0,-2-2 1,5 1-1,-1-4 1,1-2-1,2-2 1,2-1-754,1-3 1,0-3 747,0-5 0,0 0 0,0 0 1</inkml:trace>
  <inkml:trace contextRef="#ctx0" brushRef="#br0" timeOffset="2435">20836 8880 8355,'0'-12'0,"0"-1"-260,0 1 1,0 4-1,0-1 1,1 1 581,3 1 0,-2 3 1,2 10-1,-3 6 0,-1 7 1,0 6-1,-1 4 283,-3 4 0,2 8-551,-2 5 1,-1 3 0,1 5 0,1 3 0,2 1 0,1-1-820,0 3 506,0-5 1,0 0-1,0-5 1,0-1-637,0 1 0,0-6 0,0-1 1</inkml:trace>
  <inkml:trace contextRef="#ctx0" brushRef="#br0" timeOffset="3384">19323 9141 8355,'-6'-13'0,"-2"1"0,3-1-425,-6 1 320,4 0 1,-6 0 168,1 4 0,-1 3 1,1 5-1,0 0 1,-1 0-1,1 0 1,-1 1-1,0 5 1,-4 6 70,-4 7 1,-2 6 0,-3 5 0,-2 8 3,-1 6 0,-4 5 0,4 4 0,3 0-87,4 0 1,4 1 0,7-3 0,3-5-112,4-2 1,5 2 0,6-6-1,7-4-59,4-6 1,7-5-1,5-4 1,2-6-12,2-6 0,6-3 0,1-6 24,-1 0 1,3-10 0,-2-5 0,-1-6 0,-1-6 89,-2-3 1,-1-4 0,-3-4 0,-4-2 76,-3-1 0,-8-5 1,-6 3-1,-6-2-13,-5-6 1,-2-4-1,-5-6 1,-6 2 22,-7 1 1,-6 7 0,-4 3 0,-4 9 1,-3 9 0,-7 11 0,-2 6 0,-3 10-258,-2 10 1,6 3 0,3 12-1,3 3-224,5 2 0,4 8 0,10-2 87,7 3 0,-1 1 0,6 0 0</inkml:trace>
  <inkml:trace contextRef="#ctx0" brushRef="#br0" timeOffset="3982">20464 8967 8355,'-24'-19'-51,"4"2"1,2 9 0,4 4-109,-2 2 0,2 4 1,-4 2-1,0 4 0,-3 3 329,-2 1 0,-2 6 1,-1 3-1,-2 3 1,-1 3-1,0 5 1,0 6-1,1 4-33,0 0 0,2 9 1,2-1-1,2 1-86,2 0 0,6-1 0,1-1 1,8-1-41,4-2 1,3 1-1,7-6 1,7-1-106,6-1 0,10-9 1,5-5-1,7-9 19,4-6 1,-1-5-1,3-7 1,4-7-9,1-7 1,4-12 0,-5-5 0,-2-4 50,-1-4 1,-7-3 0,-4-6-1,-5-1 19,-6-3 0,-9-2 0,-5-8 0,-5 0 10,-6-3 1,-13 3 0,-8 4 0,-6 5-5,-6 4 1,-9 2 0,-7 12 0,-3 6-5,-2 8 1,-1 10 0,-1 12 0,-1 7-478,5 6 1,-1 15 84,3 7 1,3 1 0,1 8 0</inkml:trace>
  <inkml:trace contextRef="#ctx0" brushRef="#br0" timeOffset="4217">21344 9004 7949,'13'7'-739,"-1"4"1,1-4 0</inkml:trace>
  <inkml:trace contextRef="#ctx0" brushRef="#br0" timeOffset="4599">21692 8942 8355,'0'-19'-17,"-6"-3"0,-2 5 125,-3 2 1,-3 1 0,-2 3 0,-4 3 123,1 4 1,-4-2 0,2 2 0,-1 1-55,1 2 0,-6 7 0,2 2 0,-1 4 0,-1 6 0,3 6 0,-1 6 0,0 4 7,0 5 1,2 6-1,1 2 1,4 4-215,4 3 0,0 5 0,10-2-44,1-1 1,8 1 0,4-6 0,8-2 0,6-6-178,5-7 1,10-3-1,2-8 1,6-7-25,5-7 0,7-6 1,-2-8 190,1-5 1,2-6 0,-7-12 0,-2-3 0,-6-4 26,-6-3 1,-3-6-1,-13-5 1,-5-3 38,-9 1 0,-5-13 0,-5 4 0,-3-4-95,-8-2 1,-10 4 0,-10 0 0,-4 5 102,-5 4 0,-9 11 0,-12 16 0,-9 7-454,-5 7 1,-3 17 25,2 14 1,-4 19 0,-5 11 0</inkml:trace>
  <inkml:trace contextRef="#ctx0" brushRef="#br0" timeOffset="5938">20700 12564 8355,'0'-13'-88,"0"1"0,1 1-182,3 2 532,-3 4 11,10-1 0,-4 6-352,6 0 0,-2 6 1,-3 8-1,-4 4 1,-2 5-1,-2 6 1,0 3-1,0 2 1,0 3 93,0 5 0,-2 0 0,-1 5 1,-2-1-126,-2 1 1,0-3 0,-3 0 0,4-3 71,0-5 0,2-2 0,4-7 1,0-5-180,0-3 1,0-3 0,0-3 0,1-2-49,3-3 0,3-2 1,6-6 241,-1 0 1,-5-6-1,-1-1 1</inkml:trace>
  <inkml:trace contextRef="#ctx0" brushRef="#br0" timeOffset="6254">20762 13208 8355,'-13'-5'-1223,"2"2"1433,3-5 1,5 5-1,11-1-132,9 3 0,10 1 0,9 0 0,8-2 6,10-2 1,16-1 0,12-5 0,9 2-27,8-2 1,-43 5 0,1-1 0,2 0 0,0 0 0,5-1 0,2 1 6,4 0 1,0 0 0,4 0-1,1 1 1,3 0 0,1 0 0,3 1-1,0 0-227,1-1 1,1 0 0,6 0-1,1 1 1,-1-1 0,0 0 113,3 1 0,0 0 1,-2 0-1,-1-1 1,2 0-1,0-2 1,0 1-1,-2 0 1,-1 0-1,-1 1-64,-3 0 0,1 1 1,-2-1-1,-2 1 1,-6 1-1,-2 0 1,-2 0-1,-2 1-76,-3-1 0,-3 0 1,-4 1-1,-3 0 188,34 2 0,-9 0 0,-12 0 0,2 0 0,1 0 0,1 0 0</inkml:trace>
  <inkml:trace contextRef="#ctx0" brushRef="#br0" timeOffset="6505">21010 12626 8082,'75'-20'0,"3"5"-408,0 5 0,12 4 0,3 3 1,-40 1-1,0 0 399,7 0 0,0 1 1,5 0-1,1 1 0,6-1 1,1 0-1,3 0 0,1-1 1,3 0-1,1-1 0,3 0 1,0-1-1,4-1 0,1 0 1,1 0-1,0-1-177,1 0 0,1 0 1,7 0-1,0 1 0,-5 0 1,0 0-1,-1 2 0,-1-1 218,1 2 0,-1-1 0,-5-1 0,-1 0 0,1 1 0,-1 1 0,-3 1 0,-1-2-58,-4 0 1,0 1 0,-1 1 0,-1 0 0,-6-1 0,0 0-1,-2 1 1,-1 1 25,-3 0 0,-2 0 0,-6 0 0,-1 0 0,40 0 0,2 0 0,1 0 0,1 0 0</inkml:trace>
  <inkml:trace contextRef="#ctx0" brushRef="#br1" timeOffset="19311">6635 6573 29441,'13'-8'-1405,"-1"0"1,0-1 0,2 1-1,1 0 1,3-2 0,2-1-1,3-1 378,5-1 0,-1 1 0,6 0 0,2 1 0,1 1 1,2 3 592,3 2 1,-2-4 0,4 5-1,-3 1 166,-3 2 0,4 1 0,-5 0 0,3 1 51,-4 4 0,1-3 0,-7 7 0,-3 0 85,-4 2 0,1 0 1,-7-1-1,-1-2-2,-1 2 0,-6-1 1,-1 1-529,-1-2 1,-1-1 0,-2 3-1,2-3 670,2-2 1,2-1-1,4-4 1,3-1 5,0-3 0,6-3 1,0-4-1,4 1-3,3 2 0,4 0 0,-2-5 0,0 2-4,4 3 1,1-2-1,2 5 1,2-2-7,2-3 1,3 5 0,-2-1 0,-1 2-7,1 0 1,3 0 0,-5 4 0,0 0-18,2 0 1,-4 4 0,1 2 0,-5 1-40,-1 2 0,-7-2 0,2 1 21,-3 2 0,-5 0 0,-2-1 1,-1 0-82,-3 0 102,-1-3 1,-2 5-1,1-4 1</inkml:trace>
  <inkml:trace contextRef="#ctx0" brushRef="#br0" timeOffset="26791">14808 6486 7816,'0'-13'0,"0"-3"0,0 0 0,0 1 0,-1 1 0,-2 2 0,-2-1 0,-2 1 0,-3 1-15,-1 3 0,2-4 1,-2 6-1,-3-3 0,0 2 1,-1 1 180,-2-1 1,2 4-1,-4-1 1,0 2 0,-1 2-1,-2 0 1,-1 0-73,-2 0 1,0 6 0,-1 1-1,-2 1-151,-1 0 0,-5 2 1,1 5-1,-2 2 33,2-2 0,-2 3 0,2 0 125,-3 1 1,3-1 0,1 5 0,2 5 0,2 1 76,2 1 1,1 10-1,2 1 1,2 6 229,4 3 0,1 5 0,2 3 0,3 1-258,0-1 0,6 5 1,0-3-1,4-2-104,1-2 0,6 2 0,2-4 0,4-2-118,5-1 1,2-7 0,7-3-1,2-2 41,1-2 0,5-4 0,1-1 1,3-3-27,4-6 0,4 1 0,0-8 0,3-2-112,5-4 1,3-5 0,7-5 116,7 0 0,-5-1 1,8-5-1,-1-5 1,-1-5-30,-2-3 1,5-2 0,-6-4 0,-5 0-60,-2 0 1,-9 1-1,-12-1 1,-4 1-54,-4 4 0,-6-5 1,-10 2-1,-1-6 55,-5-3 1,-7-5-1,0-7 1,-3-5 105,-1-6 1,0-5-1,-1-8 1,-3-4 43,-4-1 1,-9-5 0,-5 6 0,-7-2 34,-8 1 1,-5 4-1,-4 3 1,-1 9-25,-4 9 0,1 11 1,-5 9-323,0 6 1,7 6 0,-5 7 0,1 5 0,1 4-196,0 4 1,1 3 0,1 6 0</inkml:trace>
  <inkml:trace contextRef="#ctx0" brushRef="#br0" timeOffset="27291">14821 6462 7598,'1'-11'0,"2"1"0,2 3 0,1 0 41,-1 0 1,4-1 0,-4-4 0,2-1-1,3 1 1,2-1 0,3 1 158,2 0 0,1-5 1,-3-1-1,3-1 0,0-3-150,0-2 0,4-5 1,-2-1-1,4-2-262,1-2 1,-1-2 0,0 0 0,-2 3-89,-1 4 0,-8 7 1,1 3-1,-6 1-29,-2 3 1,4-4-1,-4-1 1</inkml:trace>
  <inkml:trace contextRef="#ctx0" brushRef="#br0" timeOffset="27554">15304 5618 8355,'-12'-7'-460,"0"-2"1,-1 5-110,1 1 1,4 7 627,-1 4 1,7-1-1,-1 0 1,6-1 0,6-4-1,5 0 1,4-1 0,1 2 95,3 1 1,0 4 0,0-2 0,-2 1-134,-2 2 0,-2 2 1,-3 3-92,-1 3 1,-5 2-1,-3 6 1,-3-1 0,-2 1-18,-3 0 1,-3 0 0,-5 0-199,-1 0 1,-5-1-1,-1 1 1</inkml:trace>
  <inkml:trace contextRef="#ctx0" brushRef="#br0" timeOffset="28077">15478 4415 8355,'-7'-12'0,"-4"-1"-20,10 1 1,-10 5-1,4 2 1,-1 0-1,1 3 62,1 3 0,2 5 0,4 7 0,0 3 0,1 1 1,2 3-1,1 2 146,-1 1 0,3 3 0,-2 2-251,-1 1 1,2 1 0,-1-2 0,0 1-1,0-2-101,1-1 1,-1-1 0,-3-1 0,2-2-131,1-2 1,2-4 0,-4 0 0,4-3-85,1-5 0,-3 1 256,4-4 0,0-1 0,5-4 0</inkml:trace>
  <inkml:trace contextRef="#ctx0" brushRef="#br0" timeOffset="28452">15639 4576 7554,'4'-13'0,"1"-2"0,-1-2 0,0 2 0,0 1 0,0 3 1022,2 3-1021,-5 2 1,5 8 0,-8 2-1,-1 4 1,-2 3 0,-2 3 158,-3 2 1,-1-2-355,-1 3 1,0-4 0,-1 1 0,1 1 0,-1 2 72,1-2 1,-5-1 0,1 0 0,1 1 0,1 0-20,2-4 1,-1 1 69,1-3 1,6-4 125,6-1 1,2 2-1,6-2 1,2-1-1,1-2 69,1-1 1,2 4 0,1 2-68,1 1 1,5-5-1,-3 4 1,0-1-174,0 4 1,2 0 0,-3 1 0,-2-2-292,-1 2 0,4 1 0,1 1 0</inkml:trace>
  <inkml:trace contextRef="#ctx0" brushRef="#br0" timeOffset="28647">16086 4750 8355,'-18'0'-874,"-1"6"0,-6 1 1</inkml:trace>
  <inkml:trace contextRef="#ctx0" brushRef="#br0" timeOffset="82518">3324 13953 8067,'5'-13'0,"4"1"0,3 1 0,3 1 0,3 3 0,1 0 0,2 2 0,0-1 0,1 4 0,3 0-114,2 2 0,8 0 0,-2 2 1,4 0-1,3 2 84,1-1 1,6 0 0,-2 0 0,5 1 0,4-1 0,2-2 91,1-1 1,9 1 0,2 2 0,5 1 0,5-1 97,3-2 1,1-1 0,13 0-95,1 0 1,-1 0-1,5-1 1,-49 0-1,1-1-30,0 0 0,1 0 0,4 0 1,1 0-1,0 2 0,0 0 1,3 0-1,-1-1-95,2-1 0,0 0 1,4 1-1,1 0 0,-1-1 1,1 0-1,1 1 1,-1 1 60,3 0 0,0 0 0,-2-1 0,1 0 0,5 0 0,0-1 0,1 0 0,0 0 2,1 1 1,0 0 0,5-1 0,0 1 0,-2 0 0,-1-1 0,5 0 0,0 0-114,1 1 0,0-1 0,2 0 0,0-1 0,-1 1 0,0 0 0,1 0 0,1-1 64,2 0 0,0 1 0,-2 1 0,1 1 0,2-3 1,1 0-1,-1 1 0,1 0 33,2 0 1,0 0-1,4-2 1,1-1-1,1 3 1,0-1-1,-32 1 1,0 0 0,0 0 14,32 0 1,1-1-1,-28 0 1,1-1 0,0 1-1,26 0 1,-1-1 0,-31 2-1,0-1 1,1 0 6,2 0 1,-1 0 0,0 1-1,31 0 1,0 1 0,-32-1 0,1 0-1,-1 1 1,1-1 0,0 1 0,-1-1-7,31 1 1,2-2 0,-30 0 0,2 0 0,-1 0 0,27-1 0,0 1 0,-30 0 0,-1 0 0,1 1-4,-1-1 0,0 0 0,1 0 0,4 1 1,1 0-1,-2-1 0,-4 0 0,-2 0 0,1 0 1,2 0-1,-1 0 0,1 0-95,1 0 1,1 0-1,0 0 1,-3-1 0,1 1-1,-1-1 1,4 0 0,-1 0-1,1-1 1,0 1-1,-1 0 1,0 0 104,-2 0 0,1 0 1,0 0-1,6-1 1,2 1-1,-2-1 1,-4 0-1,-1 0 0,0 0 1,2-1-1,1 1 1,-1 0 1,-1 2 0,0-1 1,-1 0-1,4 0 1,1 0-1,-2 0 1,-4 1-1,0 1 0,0-1 1,-1 0-1,0-1 1,1 1-37,0 0 0,0 1 0,-1-1 0,-2 0 0,0-1 0,0 1 0,33 1 0,0 0 0,-3 0 0,-1 0 6,-2-1 0,-1 0 0,0 2 1,-2 0-1,-5-3 0,0-1 0,-3 1 1,-1 0-129,-5 1 1,-1-1 0,0-1-1,-2-1 1,-7 3 0,-3-1-1,-1 0 1,0 0 11,-3 0 1,-2 0-1,-7 1 1,-1-1 0,39-6-1,-13 3-546,-12 2 679,-8 1 0,-9 0 0,-3-1 0,-3 3 0,1 0 0</inkml:trace>
  <inkml:trace contextRef="#ctx0" brushRef="#br0" timeOffset="84157">3423 14399 8355,'-14'-1'-303,"-2"-3"1,2 2-1,-3-3-53,4-1 1,0 5-1,1-5 430,-1 1 1,5 3 121,0-2 0,5-3-98,-1-1 1,8 1 0,4 0 0,3 0-8,2 1 0,3 1 0,2-1 0,2 0-55,2 3 1,1 2 0,3 1 0,2 0-44,1 0 1,4 0-1,-3 0 1,2 0-12,2 0 0,1 1 1,1 2-1,-2 1 26,0-1 1,6 0-1,-4-1 1,6 3-35,2-3 1,-3 0 0,6-2 0,2-2 7,4-2 0,2 3 1,-1-5-1,1 2-17,-3 0 0,10-1 1,-8 2-1,1-1 0,2 1 1,-6 0 0,4 0 0,-3-1 18,-2 1 0,2 2 1,-7 1-1,4 0 19,0 0 0,1-4 1,0 0-1,-1 1 40,1 2 1,-5 1 0,2-2-1,3 0 34,2-3 0,3 0 0,-1 1 0,4-3-40,2 0 1,2-3 0,-1 6-1,-2 0 10,-1-1 1,0 3 0,4-3 0,0 1-33,0-1 0,0 1 0,0 4 1,-1 0-13,-3 0 1,2 0-1,-3 0 1,-1 0-13,-2 0 1,-3 0 0,-1 0-1,-1 0 14,1 0 0,-5 4 0,-1 1 0,-1-3-51,-3 0 1,3 2-1,0 0 1,-1-1 19,1-2 1,8 3 0,-1 0-1,2-1 40,3-2 0,3-1 0,8-1 0,3-2 68,0-1 1,8-5-1,-2 2 1,0 0-28,1 3 1,3-2 0,1 2 0,-2 1-36,-2 2 1,1 1 0,-5 0-1,2 0-36,1 0 1,4 0-1,-7 0 1,0 0-48,1 0 0,5 0 1,4 0-1,-1 0 31,-2 0 1,2 0-1,3 0 1,3 0 16,0 0 0,2 0 1,-6 0-1,2 0 41,2 0 0,-2 0 0,-2 1 0,-6 2 5,-5 1 1,1 2 0,-3-2-23,3 4 1,-2-1-1,-2 0 1,-2 0-1,-2-2 0,-2 1 1,3 2 0,2-4 0,-1-1 15,1-2 1,6-1-1,-1 0 1,2 0 7,2 0 0,6-4 0,-2-1 0,2-1-21,-1 1 1,5-4-1,4 4 1,-1-1-11,-2 1 1,-1-3 0,-1 2-1,-1 1-10,-7-1 0,8-2 0,-11 2 0,0 1 2,-1-1 0,2 1 1,1 2-1,-2-1-17,-2 1 0,4-2 0,-4-1 10,4-1 0,3 3 0,-2-3 0,6 0 0,5 0 31,2-2 0,8-1 1,-3 0-1,2 2-9,-47 3 0,0 0 0,0 2 0,0 0 0,4-1 0,0-1 0,1 1 0,-1 0 4,-3 1 1,0-1-1,4-1 1,0 1 0,-5 1-1,-1 1 1,49-2 20,0-1 1,-49 4 0,1 0 0,48-4 0,-4 1-18,-1 0 1,-5-1-1,5 5 1,-2-1-25,-2-3 1,6 3 0,1-4 0,-1 3 4,2-2 0,-45 3 0,0 0 1,1-1-1,0-1 0,-1 0 1,1 2-60,1-1 0,0-1 0,-1 1 0,0-1 0,4 1 0,1 1 65,0-1 0,-1 0 0,-3 0 0,0 0 0,2 2 0,-1 0 0,0-1 0,0 0 1,-2 0-1,-1 0 0,1-1 1,-1 0 0,0-1-1,0 1 1,-3 2 0,0 0-1,48 0-4,0 0 1,-6 0 0,-1 0-1,-3 0-13,-1 0 0,1 2 1,1 1-1,-3 1-45,-4-2 1,-1 0 0,-2-2 0,-1-2-19,2-2 1,-8 2 0,2-5-33,-1 1 1,-4-2-1,-1 2 1,-5 1 0,-8-1-466,-7 4 0,-12 0 573,-11 2 0,-7 4 0,-7 0 0,-1-1 0,-1-1 0,-1-2 0</inkml:trace>
  <inkml:trace contextRef="#ctx0" brushRef="#br0" timeOffset="94128">12018 15565 8041,'-8'4'0,"1"2"0,1 0 0,3 4 146,2 1 0,1 2 0,1-2 1,4-3 77,3-4 0,3-7 1,1-2-1,-1-4 0,-1-3 1,-2-3 158,2 0 0,0-5 1,-1 0-1,-2-4-157,-1 0 0,2-3 0,-4-2 0,0-4-111,2-2 0,-5-8 0,3-4 1,-3-4-148,-1-3 0,-1-5 0,-3-2 1,-4-5 24,-3-4 1,-2-13-1,1 2 1,-2-9-22,-2-3 1,2 4 0,-3 4 0,3 9 101,2 9 1,1 10 0,1 9 0,4 9-35,0 9 1,-2 9 0,2 6-318,-1 6 1,5 4 0,-3 10 0,4 3-43,1 3 0,6 3 0,2 1 0,3 1-208,1-1 0,2 3 0,1-1 0,2-1-217,-2 2 0,-1-4 1,-3 3 599,-3-4 0,3 5 0,-4 2 1</inkml:trace>
  <inkml:trace contextRef="#ctx0" brushRef="#br0" timeOffset="94470">11782 14300 8355,'-16'-8'0,"-1"1"426,2 1 0,7 3-71,4 8 0,2-3-144,2 7 1,4-5 0,2 3 0,1-2-145,2-2 0,2-3 1,2-3-1,-1-2-26,1-2 0,-1-3 1,2-5-62,2-2 1,-2-5 0,3 2 0,-4-4 0,0-1-44,-1 1 0,-1-5 0,-1 1 0,-3 5 195,-2 5 0,4 4 2,-5 2 1,1 6 0,-2 6 0,3 8-79,0 8 0,3 4 0,4 8 0,4 2-298,4 2 0,2-3 1,2 4-1,1 0-773,3-1-15,-3-2 0,5-5 0,-7 0 0</inkml:trace>
  <inkml:trace contextRef="#ctx0" brushRef="#br0" timeOffset="95768">11832 13928 6917,'5'-7'-254,"-3"-4"329,3 4 1,-5-5 0,0-1 0,2 2 0,0 2 0,3 0 636,-3 0 1,4 2-263,-2-2 1,0 8 0,-5 1-309,-3 7 0,2 4 0,-2 1 1,3 2-185,1 3 0,0-3 0,1 1 0,2-4-40,1-3 0,6-4 0,-2 3 0,3-1-136,1-4 0,1 0 1,-1-4 160,0-2 1,-1-3 0,-1-5-1,-3-1-47,-1 1 1,-2-2-1,-4-1 96,0-1 1,-2-1 0,-2 5 0,-5 1 0,-5 1 144,-3 2 1,1 5-1,3-1 1,1 2-300,-1 2 1,7 6 0,1 4 0,4 3-568,1 4 1,6 10 0,0 0 0</inkml:trace>
  <inkml:trace contextRef="#ctx0" brushRef="#br0" timeOffset="104434">17797 13531 8009,'-5'-17'0,"-2"2"0,-1 0 0,-1 1-265,0 1 406,3 6 0,2 1 0,8 8-127,5 2 0,3 3 0,4 4 0,7-2 1,4-1-22,6 2 1,8 0 0,6-2 0,7-4 0,9-2-146,11-2 1,5 0 124,8 0 0,10 0 0,-47 0 0,0 0 0,2 0 1,0 0-1,0 0 0,0 0-40,0 0 0,-2 0 1,1-2-1,-1-1 0,48-2 1,-4-1-43,-8 1 1,-2-3 0,-8 3 0,-4 1-173,-3-1 1,-9-2-1,-4-5 1</inkml:trace>
  <inkml:trace contextRef="#ctx0" brushRef="#br0" timeOffset="107450">11844 13184 6428,'0'-13'210,"0"5"1,2 1 0,2 0-1,4 2 1,3-1 0,3 3-140,2 2 0,5-3 0,8 0 0,4 1 0,4 2 0,5 1 0,4-2 0,5 0-160,3-3 1,10 1 0,-2 4-1,1 0 1,2 0 61,1 0 1,-7 0-397,3 0 0,-12 2 0,-3 0 232,-7 3 1,-6 4-1,-9-2 1</inkml:trace>
  <inkml:trace contextRef="#ctx0" brushRef="#br0" timeOffset="107722">12960 12960 8355,'-4'-8'-506,"-1"1"-35,-2 2 0,3 1 591,-4 4 1,1 1 0,-3 2 0,3 2-1,2 2 30,2 3 1,1 1 0,2 1-2,0 1 1,5-5-1,0 0 1,2 0-21,3-1 0,-1 4 0,2-2 0,-1 2-74,0 1 0,3 2 0,-6 1 0,0 3 5,-3 1 1,-9 3 0,-9 6-1,-9 2 102,-9 2-611,-21 1 0,-10 10 0,-18 1 0</inkml:trace>
  <inkml:trace contextRef="#ctx0" brushRef="#br0" timeOffset="116568">12055 13246 8355,'6'-7'-190,"-4"-3"0,7 5 0,0-1 0,2 1 282,2 2 1,-5 1 0,2 2 0,2 0 0,5 0 0,2 0 0,3 0 15,1 0 0,3 0 0,5 0 0,6 0 0,6 0-146,1 0 1,10 5 0,-1-1 0,5 0-241,0 1 1,0-2 0,-7 5 0,-3 2-73,0 1-11,-5-4 0,0 4 0,-6-4 1</inkml:trace>
  <inkml:trace contextRef="#ctx0" brushRef="#br0" timeOffset="116874">12787 12985 8355,'-8'0'-640,"-1"0"428,7 0 326,-4 0 0,7 0 33,4 0 0,-3 2 1,7 0-1,0 4-12,2 1 1,3-3-1,1 3 1,3-2-72,1-2 0,-2 4 1,4 1-1,-1 3-118,0 2 0,-7 5 1,-6 2-135,-1 4 0,-6 3 1,-11 4-1,-11 3 1,-9 2-829,-7 4 698,-5 3 1,-18 17-1,-2 4 1</inkml:trace>
  <inkml:trace contextRef="#ctx0" brushRef="#br0" timeOffset="125391">8781 13754 7950,'0'-12'-330,"0"-1"0,0 1 400,0 0 1,0 3 0,0 1-1,0-2 1,-2 1 17,-2 0 0,2 4 0,-7 5 0,1 1 0,0 3 1,0 5-1,-2 2 92,-1 1 1,3 6-1,-1 3 23,0 2 0,-2 8 0,0 3 1,1 5-57,2 2 0,5 6 0,-1-2 1,2 2-99,2-1 0,2-4 1,2-6-63,4-3 1,9-3 0,3-6 0,5-3-1,3-6 33,1-6 0,8-3 1,-3-7-1,1-5-209,1-6 0,-5-6 0,1-7 0,-2 0 38,-2 0 0,-3-5 0,-5-2 0,-3-1 89,-3 0 1,-7 0-1,-3-4 1,-3-2 39,-1-2 0,-10 2 0,-3-3 0,-5 0-20,-4 1 0,-2-5 1,0 5-1,-1 3 155,0 3 1,-5 12 0,-3 10 0,-5 10-4,-3 10 0,-3 18 1,-7 19-692,-3 11 1,2 10 100,-6 14 0,29-32 0,0 4 0,-33 56 0</inkml:trace>
  <inkml:trace contextRef="#ctx0" brushRef="#br0" timeOffset="142226">14870 13457 8355,'-11'-13'-107,"2"1"0,0-1 0,1 1 0,0 1 335,0 3 0,4-2-102,-5 6 0,7 1 0,-3 7 0,4 6 0,0 5 0,-2 7-49,-1 6 0,-5 3 1,4 7-1,-1-1 1,0 1-99,-1 4 1,4-4-1,-1 4-6,2-4 1,4-1 0,2-1-1,6-3-11,5-4 0,1 2 0,8-4 0,2-3-24,0-7 1,6-4-1,-1-5 1,2-4 12,1-2 1,-7-8 0,2-4 0,-4-5 44,-4-5 0,-4-5 1,-4-3-1,-1-2 11,1-2 1,-6-5 0,-3-6-30,-3-1 0,-2-1 0,-3-6 1,-5-2-1,-3 1-92,-5 4 1,-2 4-1,-6 8 1,0 3-86,1 4 0,-5 14 1,1 6-1,3 8-484,3 5 433,2 9 0,-5 17 0,0 9 0</inkml:trace>
  <inkml:trace contextRef="#ctx0" brushRef="#br0" timeOffset="148069">16284 13184 7974,'-4'-13'0,"-1"1"0,-1-1-139,1 1 296,0 0 0,7 5 1,2 4-1,4 6-70,3 5 0,2 4 1,0 4-1,3 2-98,0 1 0,6 1 0,-3 5 1,2 0-56,0 0 1,0-2 0,3-1-85,1-1 0,0 0 1,-2 2-1,-2-1 1,-4-3-114,-4-1 0,0-2 0,-2-7 0,-2-1-452,0 2 633,-7-4 1,4-1 0,-6-5 0</inkml:trace>
  <inkml:trace contextRef="#ctx0" brushRef="#br0" timeOffset="148365">16545 13084 8355,'1'-12'-790,"3"0"396,-2-1 502,3 6 1,-9 9 0,-3 12 0,-3 9-93,-3 9 1,-8 9 0,-1 4-1,-4 5-182,-3 4 0,-6 5 1,4 6-1,-2-2-153,0 2 0,5 0 0,-2-3 1</inkml:trace>
  <inkml:trace contextRef="#ctx0" brushRef="#br0" timeOffset="166753">13705 14027 7747,'-7'-5'-314,"1"-2"0,6-6 0,2 2 1340,2 3-660,-3-3 1,5 11-275,-6 0 1,0 1 0,1 8-1,2 0-36,1 2 0,6 2 0,-2-1 1,3 0-53,1 1 1,5-1 0,1 1 0,0-2-180,-1-3 1,6 2-1,-3-5 1,2 1-33,-1-1 0,1 3 0,-7-2 0,-2-1-479,-4 1 1,-6 4 548,1-2 0,-8-3 0,-3 1 1</inkml:trace>
  <inkml:trace contextRef="#ctx0" brushRef="#br0" timeOffset="167029">13853 13878 8355,'-5'-7'204,"4"-4"22,-5 10 0,6-3-62,0 8 0,-4-1 0,-2 6 1,-1 4-19,-2 2 1,-2 7 0,-2-1 0,1 3-182,0 5 1,-1 3 0,1 7 0,-1 2-1457,1 4 767,0-2 1,-1 5 0,1-3 0</inkml:trace>
  <inkml:trace contextRef="#ctx0" brushRef="#br0" timeOffset="171130">14833 13357 8355,'7'-12'-272,"-3"0"1,-1 0-705,1 4 740,-3-3 220,5 10 0,-2-10 0,2 4 18,1 0 1,-3 0 0,3 3 32,-2-4 1,3-3-1,-2-2 1,-1 1-1,1-1 210,-3 1 0,-1 0 1,1-1-167,1 1 1,0-1 0,-4 1-139,0 0 1,0-5 0,0 1-1,-1 2 1,-2 3 231,-1 3 1,-1 5 0,2-3 117,-1 1 0,0 5-167,4 0 0,0 5 1,1 8-1,2 0 18,1 4 0,4 2 0,-4 7 0,0 2-15,2 1 0,-3 5 1,4-1-1,-2 5-110,-2 3 1,2-1 0,1 4-5,1-1 1,-3 2-1,3-3 1,-2-2-1,-1-3-89,2-4 1,-5-3 0,3-6-806,-2-4 1,-2-5 639,0-10 1,0-7-1,-2-12 1,0-2 52,-2-5 0,-6-4 1,2-4-1,-3-4 60,-2-2 0,5-4 0,0-2 0,-2-5 60,-1-2 0,-1-2 0,-1-1 1,1 0 67,-1 2 0,5-6 0,1 8 0,0 1 168,0 2 0,5 0 1,-2 7-1,2 5 56,2 5 1,0 2-1,0 1 1,0 4 102,0 3 1,2 3 213,2 2 1,-2 5-369,7 3 1,-2 14 0,1 8 0,-3 8-68,1 7 1,-5 10 0,3 5-1,-2 5 16,-2 4 0,0 2 1,-2 6-1,-2 3-58,-4 0 0,3 4 0,0 5 0,4 0-68,1-4 0,0-1 1,1-10-1,4-5-99,3-5 1,3-4 0,1-4-44,1-6 0,-1-8 1,0-8 60,1-1 0,-2-13 0,-3-5 11,-4-13 1,-7-9 0,-2-10 0,-2-4-6,-3-3 1,4-6 0,-1-2 0,0-4-93,0-7 0,4-6 0,-2-5 0,0-4 24,1-3 0,0-1 0,6 0 0,0 4 79,2 4 1,5 8 0,-4 7 0,1 8 285,-1 10 0,-1 15 0,-4 9-61,0 6 1,0 13-1,0 15 1,0 8 8,0 7 1,-4 5-1,0 9 1,1 4-65,2 2 1,1 11 0,0 6-1,0 7-115,0 0 1,0 1-1,0-6 1,1-3-57,4-5 0,1-6 0,7-10 0,-1-8 24,1-7 0,-1-3 0,-1-11 75,-3-2-29,3-8 1,-9-13-1,2-13 1,-3-7-38,-1-10 1,4-4 0,2-11-1,-1-2-130,1 0 1,2-8-1,-2 1-4,1-4 0,-5-3 1,2-4-1,-2 0 1,-2 1 63,0 3 1,-6-1-1,-2 5 1,-2 5 246,2 6 1,-7 8 0,1 16 0,-2 7-46,-2 6 0,-3 5 1,5 4-1,0 5 98,3 8 1,2 13 0,2 9 0,5 7-117,3 7 0,2 5 0,3 5 0,5 0-139,2 0 0,1 1 1,0 2-1,1 0-7,-1-4 1,5-1 0,-1-7 0,-1-7-241,-1-7 1,-3-7 0,-1-9 122,-2-2 0,-4-6 0,3-11 50,-1-8 1,-2-7-1,-6-6 1,0-3-668,-2-4 613,-1-1 1,-6-10-1,-2-4 1</inkml:trace>
  <inkml:trace contextRef="#ctx0" brushRef="#br0" timeOffset="171994">13667 14176 8355,'-7'-8'0,"2"1"-656,-1 1 1,0 2 0,-7 4 0</inkml:trace>
  <inkml:trace contextRef="#ctx0" brushRef="#br0" timeOffset="172198">13605 14163 7170,'13'0'-263,"-6"0"1,-3 2 34,-8 2 0,-9 3 0,-6 5 1</inkml:trace>
  <inkml:trace contextRef="#ctx0" brushRef="#br0" timeOffset="172659">13705 14163 8355,'-13'-6'-430,"1"-4"477,-1 6 0,2-2 0,4 4 65,7-3 1,6 1-1,6 3 1,1-2 21,-1-1 1,5-4-1,1 2 1,0-1-63,-1-2 0,0 3 1,-6 1-239,-3-1 0,-4 6-213,-8 0 0,-8 6 0,-9 6 0,-4 0-44,-4 1 1,-2 5 0,-6 1 0</inkml:trace>
  <inkml:trace contextRef="#ctx0" brushRef="#br0" timeOffset="173885">3237 14399 8355,'8'-12'-1256,"1"-1"0,-5 5 1209,4 0 1,-4 5 42,4-1 0,-4 3 1,5 1-1,0 0 3,2 0 1,2-6 0,-1-1 0</inkml:trace>
  <inkml:trace contextRef="#ctx0" brushRef="#br0" timeOffset="174464">3423 14374 8355,'-7'-1'-612,"3"-3"0,3 1 2121,1-5-1184,0 0 0,9 2 0,5 5 1,3 5-167,1 3 0,5 1 1,0 4-1,6 1-47,3-1 0,0 5 1,2-1-203,-1-1 1,-4 3 0,3 0 0,-2 0-1,-2 1-107,-2 1 0,3-1 0,0 2 0,-2-5-2,0-2 1,-7-2-1,0 1 1,-3-1-489,-1 1 1,-4-5 0,-2-1-407,-2-2 1093,-5-1 0,-3-4 0,-7 0 0</inkml:trace>
  <inkml:trace contextRef="#ctx0" brushRef="#br0" timeOffset="174465">3845 14275 8355,'0'-12'-311,"0"-1"0,-2 2 571,-2 3 0,1 8 1,-5 10-1,-3 5-140,-4 5 0,0 9 0,-6 4 0,-1 5-161,-1 3 1,-2 3 0,-1 6 0,-2-1-514,-1 1 1,-5 1 0,2 0 128,0-1 0,-3-4 0,3-8 1</inkml:trace>
  <inkml:trace contextRef="#ctx0" brushRef="#br0" timeOffset="184015">11894 13246 6802,'-7'-6'-882,"0"5"849,3-3 0,3 4 0,-5 2 93,1 3 1,2-1 129,-5-4 138,5 0 1,-3-2 327,6-2-280,0 3 1,2-5 235,2 6-314,-3 0 0,10-1-111,-3-3 1,-1 2 0,2-2-91,0 3 1,-2 1 0,1 0 0,2-1-23,1-4 0,1 4 1,1-3-10,-1 2 0,1-2 0,-1 0 0,0 1 0,1 2 1,-1 1-1,1 0 8,-1 0 0,0 0 1,1 0-1,-1 0 15,1 0 0,3 0 1,2 0-1,1 0-17,3 0 0,2 0 0,1 0 0,0-1-79,-1-3 1,3 1 0,0-4 0,2 0-40,-1 0 1,-6 4-1,-2-2 1,2 1-55,2 0 0,-4-1 1,0 5-1,-1 0 41,0 0 0,-4 0 0,3 0 0,0 0 14,3 0 0,-3 2 1,0 1-1,-2 1 19,1-1 1,4 3 0,-5 1-1,-2 2-174,-4-1 1,1-4 0,-3 4 45,3 2 0,-3-5 0,-1 1-209,-2-1 0,0-2-1220,-5 5 1141,-6-5 1,-6 8 0,-8-4 0</inkml:trace>
  <inkml:trace contextRef="#ctx0" brushRef="#br0" timeOffset="190274">12378 12601 8355,'0'-13'-429,"0"1"0,0 0 222,0-1 260,0 1 0,0 4 436,0-1-347,0 1 1,-2-3-1,-1 1 1,-1 2-1,0 0 111,-1 1 1,2-3 75,-5 6-303,-1-6 0,-3 9 0,0-3 1,-1 3-1,1 2 0,-1 3 1,0 4-1,-3 3-4,0 2 0,-1 5 1,5 1-1,0 2 0,0-1 1,4 1-1,4-2-15,3-2 0,1 1-47,0-2 1,5 1 0,3-6 0,4-3-9,0-4 0,6-2 0,1-2 1,2-2-13,-1-2 1,0-3 0,0-7 0,-3-2 32,-3-5 1,-2-2-1,1-3 1,-1-3-4,0-4 1,-3-3 0,-2-1 0,-2-1 9,-2 1 1,-2 1 0,-1 2 0,0 2 11,0 2 1,-5 2 0,-4 8 0,-2 3 36,-1 3 0,0 6 1,-1 1-1,2 3-35,3 5 1,-2 5 0,6 6 0,1 2-1,2 3 1,1 2 0,0 6-1,0 1-67,0 3 0,5 4 0,5 7 1,4 3-358,2 1 0,1 5 0,-5 6 15,1 2 1,-1-10-1,1 1 1</inkml:trace>
  <inkml:trace contextRef="#ctx0" brushRef="#br0" timeOffset="192486">11584 13246 7269,'-7'0'-1088,"-1"0"1122,8 0 1,-2 0 17,11 0 1,-1 0 167,4 0 125,-5 0 44,-1 0-24,-6 0 32,0 0-418,-6 0 0,-2 0 0,-7 0 0,-2 0 11,2 0 0,1 0 0,2 0 0,-1 0 5,1 0 1,-5 0 0,0 0 0,-3 0 41,-2 0 0,-1 0 0,-2 0 1,0 0 9,0 0 0,-4 0 0,0 0 0,1 0-25,-3 0 1,5 0 0,-4 0 0,1 0 0,0 0 0,-4 0 0,2 0 1,1 0 47,0 0 0,-3 0 0,4 0-35,1 0 1,6 0-1,3 0 1,1 0-44,3 0 0,1 0 1,2 0-1,-1 0-27,1 0 0,-1 0 0,1 0 3,0 0 1,-2 0-1,-1 1 1,-3 2-2,-2 1 0,0 0 0,-6-3 0,-2 2 23,-1 1 0,-4 1 0,4-4 0,0 2 20,-1 1 0,4 0 1,-3-4-1,3 0-6,1 0 0,0 0 0,2 0 0,0 0-6,3 0 0,5 0 0,-3 0 1,1 0 6,1 0 0,-1 0 1,5 0-1,-1 0 43,1 0 0,0 0 0,-1 0 21,1 0 0,-1 0 35,1 0-811,5 0 422,1 0 0,16 4 0,3 0-242,0-1 0,1-2 393,-1-1 1,-1 6-1,0 1 1</inkml:trace>
  <inkml:trace contextRef="#ctx0" brushRef="#br0" timeOffset="192932">10170 13134 5977,'-12'0'7,"-1"0"1,1 0 0,-1 0 83,1 0 1,0 0 0,-1 0 0,-1 0-28,-2 0 0,2 0 0,-3 0 0,2 0 0,0 1 1,-3 4-1,0 1 0,-1 3 125,0-1 1,-1 0-1,-2 5 1,2 0-128,-2 4 1,-2-3 0,-1 2 0,1-2 20,-1-1 1,1-1 0,4 0 0,3-1 59,3-2 0,6 2-65,0-3 0,7 2 0,1-2 0,8-3-50,7 1 1,4-5-1,6 5 1,0-2-196,0 0 0,5 2 0,3-4 0,1 2-396,0-1 70,7-1 0,-14-2 0,9 0 1</inkml:trace>
  <inkml:trace contextRef="#ctx0" brushRef="#br0" timeOffset="193329">10232 12700 8355,'7'-12'-278,"-2"-6"0,-3 4 0,2-3 0,4 4 377,3 0 0,2 2 1,-1 2-1,0 0 139,1 0 1,-1 3-1,1 2-176,-1 3 1,0 1 0,-1 1-99,-2 3 0,-4 3 1,-5 5-1,0 1 1,0-1-86,0 1 0,0 0 1,-1 3 35,-3 0 1,-3 2 0,-6-3 0,1 2 18,0-2 0,-5 3 1,0-2-5,2-1 0,6-2 1,2-4-1,1 0-7,4 0 0,2-2 0,4 0 1,5-1-60,6-4 1,3 0 0,4-2-1,-1 0-16,1 0 0,2-6 0,0-1 1</inkml:trace>
  <inkml:trace contextRef="#ctx0" brushRef="#br0" timeOffset="193773">10753 12737 8355,'0'-12'-8,"0"-1"1,0 1 0,0 0 31,0-1 1,-2 5 0,-2 1 0,-4 2 1,-3 2 0,-1 1 1,-1 2-1,1 0-12,-1 0 1,1 6-1,0 2-31,-1 3 0,6 2 1,3-1-1,3 0 0,1 1 1,0-5-1,0 0 1,1 1 21,3-2 0,3 2 0,6-5-80,-1-1 0,0-2 0,1-1 0,-1 0 0,1 0 69,-1 0 1,-4-5-1,1-3 28,0-3 1,1-6 0,0-1 0,-4 0 3,0 0 1,-1-4-1,-2 2 1,1-4-12,-1-1 1,0 1 0,0-1-1,1-1-41,-2-3 1,0-2 0,-2-3-1,0 2-50,0 2 0,0 5 0,0 6 195,0 1-128,0 1 1,-4 13-1,0 7 1,-1 9 0,1 8-1,0 4-127,1 4 0,2 11 0,1-1-12,0 5 1,4-2-261,0 5 1,11-1-1,-1 5 1</inkml:trace>
  <inkml:trace contextRef="#ctx0" brushRef="#br0" timeOffset="196095">9624 12725 8355,'0'-13'-279,"0"7"0,0-6 1,0 4-1,0-3 467,0-1 0,2 4 0,2 1-168,4 1 0,3-2 0,1 2 0,1-1-47,-1-2 1,2 2 0,3-1 0,2-2 0,2-1-49,-1-1 1,1-1 0,4 1-1,1-1-5,3 1 1,-2-5 0,6 0 0,0-3 49,-1-2 0,8 3 1,-3-2-1,3 1 73,3 0 1,3-3 0,6 4 0,3-2 32,1 0 1,5 6-1,5-3 1,-1 2-15,0-1 0,12 1 1,-5 3-1,5 1-31,3-1 0,4 1 1,-3 1-1,2 1-72,-1 2 1,5 0-1,4-3 1,-1 1 13,-2 2 0,-1 5 1,0-3-1,-3 2 10,-6 0 1,8-1 0,-11 2-1,0-1 15,-1 1 1,-2 2-1,-2 1 1,-4-2-1,-2-2 0,-2 3 0,0-3 0,-2 2 1,-2 2 0,7 0 0,-3 0 1,0 0-3,-3 0 1,2 0 0,-3 0 0,1 0 8,-1 0 1,-2 0 0,-2 0 0,4 0-8,3 0 0,1 2 1,0 0-1,0 3-17,0-3 1,0 4-1,0-2 1,-3 0-20,-5 2 1,2-5 0,-9 4-1,0 0 13,1-1 1,-4 4-1,0-4 1,-1 0 20,-3 2 1,3-5 0,-2 5 0,-1-2-13,-1 0 1,2 0-1,2-3 1,1 2 64,3 1 1,5 2 0,2-3-1,0 1-29,1-1 1,-2 2 0,4 1 0,-6-1 26,-3 1 1,0-1-1,-9-2-41,-3 1 0,-6 4 1,2-2-1,-3-1 1,-4 1-8,-3-3 0,-3-1 0,2 1 0,-3 1 5,-1-1 1,-3 0 0,3-1-1,-3 3-36,-2-3 0,0 0-111,1-2 0,-8 0 0,-5 0-22,-7 0 1,-8 0 0,-3 0-1,-1 0 4,-3 0 0,0 0 0,1 0 0,5 0 125,2 0 1,2 0 0,-1 0 0</inkml:trace>
  <inkml:trace contextRef="#ctx0" brushRef="#br0" timeOffset="196428">15329 12030 8355,'0'-12'-1560,"0"4"1530,0-1 0,2 7 0,2-3 115,4 4 1,3 5 0,0 2 0,-1 1 43,-2 2 0,0 2 0,5 2 0,-1-1-90,1 0 0,-2 2 1,-2 3-1,-1 2-125,2 0 1,-4 3-1,-2-4 1,-3 0 105,-1 0 0,-3 0 0,-4-3-134,-5 2 1,-10 3 0,-3-2-1,-6 0-347,-5 0 263,-2 4 1,-4-2-1,-2 4 1</inkml:trace>
  <inkml:trace contextRef="#ctx0" brushRef="#br0" timeOffset="197332">13643 11683 8355,'0'-12'-122,"1"-1"1,3 2-1,3 2 1,1 0-1,1 1 1,0 0-1,2 1 1,3 0-1,1 1 220,2 1 1,1-1 0,-3 4 0,1-2 0,-1 1-118,-1 1 0,-6 4 1,-1 2-1,-1 4 0,-3 3 1,-2 3-1,-2 1-416,-3 2 383,-3 5 1,-11-7 0,-2 6 0,0 1 0,-1 0 68,-1-2 1,4 0 0,2-5-1,3 1-2,5-1 0,-2-5 0,6-2 90,1 2 1,9-4-1,5-2 1,7-3-149,5-1 0,-1 0 0,10 0-374,2 0 1,-5-1 222,9-3 1,-4-3-1,3-6 1</inkml:trace>
  <inkml:trace contextRef="#ctx0" brushRef="#br0" timeOffset="197839">14225 11757 7415,'0'-12'-407,"-1"1"462,-3 3 0,1-2 0,-5 6 1,-2 1-1,-1 2 0,-1 1 0,-2 0-60,-2 0 1,2 1-1,-4 2 1,1 2-1,1 1 98,1-1 0,1 5 0,1-2-71,1 3 1,1 2-1,3-1-57,4 1 1,4-2 0,4-3-1,4-3-46,3 1 1,3-5 0,1 2 0,3-4 47,1-3 0,-2-6 0,2 0 1,-1-4 6,-3-2 1,2-2 0,-4 2 36,-2-5 0,-2 2 0,-1-2 0,-4-1 0,-1-2 2,1 0 1,-3 0 0,4 2 0,-4 1-5,-1-1 0,-4 4 0,0 2 1,1 2 0,1 2 0,-2 6-14,0 6 0,0 11 0,4 10 0,0 4-59,0 4 0,0 0 0,0 6 0,1 4-241,4 0 0,7 5 0,7 0 0</inkml:trace>
  <inkml:trace contextRef="#ctx0" brushRef="#br0" timeOffset="198829">13717 11658 8235,'0'-12'-245,"0"-1"1,0 1-1,0 0 1,1 1 525,4 2 1,-3-2-73,7 3 0,-1 1-145,4-1 1,-4 11 0,-1 1-53,-1 5 0,-3 5 0,-8 3 1,-3 2-58,-3 0 0,-7 5 1,-2-4-1,-2 4 11,1 1 0,-1-2 1,5-2-1,2-3 27,1 0 1,3-5 0,3 4 92,4-3-9,3-2 0,6-5 0,3-3 0,3-3-18,2-1 1,5-1 0,2-3-1,5-4-74,4-3 1,-3 2 0,5 1 0,-2-2-215,-1-1 1,-3 3 0,-5 1-21,-3 2-264,0 1 127,-10 4 1,-7 0-1,-7 0 1</inkml:trace>
  <inkml:trace contextRef="#ctx0" brushRef="#br0" timeOffset="199135">13791 11646 8355,'0'-13'204,"0"1"0,2 5 17,2 3 1,-3 4 0,3 4 0,-2 4-1,-2 3-130,0 2 0,4 5 0,0 2 0,0 4 0,0 2 0,2 3 0,-1 4 0,1 3-508,-3 1 0,2 2 0,-1 1 0,-1 1-383,-2-1 1,-6 4 0,-2 0 0</inkml:trace>
  <inkml:trace contextRef="#ctx0" brushRef="#br0" timeOffset="200051">11894 13990 8355,'-2'-13'-127,"0"1"0,-2 0 0,1-1-137,1 1 498,-3-1 1,4-3 0,-5-1 0,2 2-87,0 1 0,-2 8 1,4 3-1,-3 7 1,3 7-1,0 4-228,2 0 1,0-1 0,0-2 0,0 2 0,0 1 135,0 2 0,0-1 0,2-5-48,2-2 1,3 0 0,5-4 2,0-3 1,-3-4 0,-1-4-1,2-1-28,1-3 0,-3-1 0,-1-1 0,-2 0-60,-2-1 0,-2 1 0,-1-1 0,0 1-144,0 0 1,-1 3 0,-3 2 1,-4 2 0,1-3 0,-1 5-1009,-2 4 1046,4 5 0,-5 6 0,4 1 1</inkml:trace>
  <inkml:trace contextRef="#ctx0" brushRef="#br0" timeOffset="227855">11869 14288 6986,'-12'0'-416,"-1"0"0,1-2 1,-1-1 413,1-1 1,0 0 0,-1 4 0</inkml:trace>
  <inkml:trace contextRef="#ctx0" brushRef="#br0" timeOffset="228111">11881 14201 8355,'0'-21'0,"0"2"0,0 1 0,0 3 46,0 1 45,0 7 1,0-4 47,0 3 1,0 4 0,-1 4 0,-2 8 0,-4 7-200,-4 6 1,0 3-1,-8 5 1,0 4-1,-1 3-39,-2 2 1,-1-1-1,0 0 1,2-1-64,4-3 1,5-3-1,4-5 1,4-2-235,2-2 1,4-3-1,2-7 140,4-3 0,9-2 0,2-6 0</inkml:trace>
  <inkml:trace contextRef="#ctx0" brushRef="#br0" timeOffset="228417">11844 14201 8355,'0'-25'166,"-5"6"1,3 1 0,0 5 79,4 1 0,1 5 1,5 1-1,3 2-141,5 0 1,-1 1-1,5 8 1,2 4-1,2 5 1,2 4-1,2 1 1,-1 3-344,-3 2 1,5 5-1,-6 0 1,0 0-883,-1 1 0,-5-4 680,4 3 0,-6-3 0,3-1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17:10.50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3039 12787 8355,'-2'-13'108,"1"2"0,1 3 1,4 5-1,3 6 1,0 7-1,0 6 1,0 9-1,1 7 1,-1 5-1,-2 3 1,-1 3 241,0 1 0,2 1 0,-3 3 1,1-2-630,-1-5 0,-1-8 1,1-5-1,1-6 1,-1-5-1,-2-4-2157,-1 0 2159,0-6 0,-5-7 0,-2-7 1</inkml:trace>
  <inkml:trace contextRef="#ctx0" brushRef="#br0" timeOffset="432">2840 12725 8355,'-12'-25'779,"5"6"-819,3 2 1,4 8 0,4 0-1,4 1-10,3 1 0,6-3 1,1 5-1,1-1 142,3 1 0,3-3 0,4 4 1,4 1-420,3 1 1,-1 4-1,0 2 1,-3 6-1122,-2 5 1283,-7 4 1,-5 11-1,-5 2 1</inkml:trace>
  <inkml:trace contextRef="#ctx0" brushRef="#br0" timeOffset="433">2989 13432 8355,'0'-13'68,"5"6"1,4 1-1,6 3-433,1-1 0,5-2 1,-3 3-1,0-2-241,0-2 1,4 3 566,-1-4 0,2-1 0,2-3 0</inkml:trace>
  <inkml:trace contextRef="#ctx0" brushRef="#br0" timeOffset="819">3473 13146 8355,'0'-24'0,"1"-1"0,2 1 426,1 4 0,1 2 0,-2 5-166,1 1 1,0 0 0,-5 1 34,-3 2 1,1 4 0,-5 5-462,-2 0 1,3 1 0,-1 3-1,0 5 11,1 2 1,-4 1 0,4 0 0,0 1 10,3-1 0,3 2 1,1 1-1,0 2 84,0-2 0,0 3 1,0-2-1,1 0-28,3-3 1,4 2-1,8-1 1,1-3-48,3 0 1,-4-5 0,5-1 0,0-1 78,-2 1 1,-1-1-1,-7-3 132,-3 3 0,-2-1 0,-6 5 0,-2 1 11,-2-3 0,-3 5 0,-7-1 0,-2 4-203,-5 2 0,3 1 0,0-6 0,2-1-1095,-1-2 861,1-5 1,3 2-1,1-5 1</inkml:trace>
  <inkml:trace contextRef="#ctx0" brushRef="#br0" timeOffset="5060">1749 6102 8634,'-4'-12'0,"-1"-1"492,3 1 1,0 3 0,4 3-319,2 0 0,4 1 1,7 2-1,3-1 0,0 1 1,1 2-1,1 1-125,2 0 0,1 4 0,2 1 1,-2 1-1,-1 1 0,-1-1 1,0 3-451,-2-2 0,-1 2 1,-6-3-1,1-1-717,-1 1 0,-4-2-366,1-4 1329,-7 5 0,10-3 0,-6 3 0</inkml:trace>
  <inkml:trace contextRef="#ctx0" brushRef="#br0" timeOffset="5284">1922 5854 8355,'-11'-8'335,"3"-1"48,-3 1-217,10 1 0,-9 3 1,5 8-67,-2 4 0,4 4 0,-1 1 0,2 4 0,1 5 0,-2 5 0,-2 7 0,-1 1-293,1 3 0,-5-1 0,3 1 0,-1 1-419,0-2 0,5 2 1,-1-12-604,2-3 1011,2-5 0,-5-7 0,-2 1 0</inkml:trace>
  <inkml:trace contextRef="#ctx0" brushRef="#br0" timeOffset="5489">2257 5730 8355,'-1'-11'0,"-2"1"158,-1 2 0,1 7 0,6 1 1,2 6-662,2 5-185,2 2 0,3-1 0,0 1 1</inkml:trace>
  <inkml:trace contextRef="#ctx0" brushRef="#br0" timeOffset="5734">2356 5904 8355,'0'6'1810,"0"0"-2617,0-6 0,2 4 1,2 0-751,4-1 1443,-2-2 1,10-6-1,-2-2 1</inkml:trace>
  <inkml:trace contextRef="#ctx0" brushRef="#br0" timeOffset="7802">2840 5432 8355,'-1'-19'0,"-3"2"0,-5 5 0,-2 4 241,-1 2 1,-2 6 0,-1 2 0,-2 2-129,2 4 1,2 3 0,0 1-265,1 1 0,1 5 0,1 1 9,2 0 0,5 5 0,-1-4 0,3 4 0,1-1 0,1-2-255,3-5 1,-1-2 277,5-1 1,0-2 0,5-3-1,-1-4 1,1-3 0,-1-1-124,0 0 1,1-6-1,-2-5 260,-3-5 1,2-2-1,-5 3 1,1-3-1,-1 0 293,-2 1 0,-2-4 1,-1 4-176,0 2 1,0-3 0,0 2 94,0 1 0,0 5-208,0 2 1,0 6-1,0 2-19,0 7 0,2 4-139,2 2 1,3-1 0,5-1 0,1-1 0,0-3-63,4-2-179,-3-1 0,9-4 0,-4 0 0</inkml:trace>
  <inkml:trace contextRef="#ctx0" brushRef="#br0" timeOffset="7803">3026 5296 8355,'-5'-7'406,"-2"-4"1,-6 8 0,1-4 762,0 2-1197,5 1 0,7 4 1,7 1-1,1 3 0,0 4-18,2 3 0,-3 2 0,0-1 0,-1 1 0,0-1 1,1 0-1,-2 1 0,2-2-392,0-3 0,-3 2 252,5-6 1,-5 0 64,4-4 1,-5-1 0,1-3 57,-3-5 1,-1-2-1,0-1 1,0-1 11,0 1 1,2 0 0,0-1 71,2 1 0,1-1 0,-4 2 0,2 2 8,1 0 1,1 7 0,0-2-83,3 2 0,3 2 0,1 0 0,1 2-32,-1 2 1,-4-2-1,1 7 1,0-1-19,2-1 1,-3 3 0,-1-5 0,0 1 17,0-1 0,-3 3 0,5-4 73,0-1 1,-2-1 0,1-4 49,2-2 1,-3-1 0,0-5 0,0 0-13,0-3 0,-5 0 1,2-3-1,-1 0 55,1 0 1,-2 1 0,2-5 18,-3 3 0,-1 0 0,-1 5 0,-2-1 0,-1 1-10,1-1 1,-4 1-226,-1 0-26,3 5 1,-1 7 56,6 8 1,0 3 0,1 1-1,4 1 1,3-1 0,3-1-15,1-3 196,1 3 1,-1-5 0,0 4 0,1-3-28,-1-2 1,1 3-13,-1-4 1,0 6 21,1-2 1,-6-1 0,-3 2-1,-4 0-253,-4 2 1,-3-3 0,-6 1-775,1 0 812,0-3 0,-1 5 0,1-4 1</inkml:trace>
  <inkml:trace contextRef="#ctx0" brushRef="#br0" timeOffset="7804">3572 5048 8355,'-6'-13'63,"-2"1"1,1 5-1,0 2 1463,2-1-1495,1 5 0,4-3 1,1 8-1,2 5 1,2 5-1,1 3-170,-1-2 0,4 0 1,-4 0-1,2 2-304,3-2 1,-1-1 0,1-3 95,-2-3 0,0 2 0,5-6 240,-1-2 0,-3 0 0,-3-4 1,0-2 3,-3-4 0,2-3 0,-1-3 0,-1-1 244,-2-2 1,-1 1-1,0 4 1,0-1 0,0 1 111,0-1 1,0 5-122,0 0 0,2 1-71,2-1 0,3 2 0,4 8-33,-3 2 1,2 3 0,-5 5-86,2 0 0,-3-1 1,3-1-1,0-3 16,0-2 1,-3 1-8,4-2 1,1-3 0,2 2-19,-3-6 0,-1-3 1,-4-7 30,1 1 0,0-2 0,-4-1 1,0-2 61,0 2 1,0 1-1,0 2 119,0 0 0,0-1 133,0 1-238,0-1 0,1 6 0,3 3-16,5 3 0,2 1 1,1 0-1,1 1 20,-1 3 1,0-2-1,1 2-15,-1-3 1,1-1 0,-1 0 0,0 0 0,1 0 37,-1 0 1,5-5-1,-1-3-15,-1-3 1,-2-2-1,-4 1 1,-2-1-47,-1 1 1,-2-5 0,-4 1 0,0 1-14,0 1 1,0 2 0,-1 0 3,-4 4 1,-1-1 0,-7 4-21,1 3 0,1 2 0,1 4 1,3 4 12,2 3 0,1 2 1,4 0-156,0 4 1,0-2 0,0 4 0,1-1 0,3-3-134,4-1 0,7-1 0,3-2 1,0-3 103,0-4 0,4-3 0,-1-1 0,1-1-24,-1-3 0,1-4 217,-6-9 0,6-2 0,-2-6 0</inkml:trace>
  <inkml:trace contextRef="#ctx0" brushRef="#br0" timeOffset="7805">4279 4763 8355,'0'-14'0,"0"-1"0,0-2-38,-6 0 1,4 9 0,-7 0 352,0-2 1,2 3 0,0-1 657,1-1-495,-3 3 1,9 2-487,0 8 0,1-1 0,6 5 0,0 2 0,-2 1 63,1 1 1,2 0 0,-2 1 0,1-1-339,2 1 0,-2-5 0,1 0 0,2 1-446,1-3 355,1 0 196,-5-6 1,-1-1 70,-6-4 0,-2-1 0,-2-7 72,-4 1 0,3-5 1,0 1 47,4 0 1,1 3-1,0 0 1,0 1-97,0-1 1,1 7-1,4 0-507,3 1 0,8 3 0,4-3 0</inkml:trace>
  <inkml:trace contextRef="#ctx0" brushRef="#br0" timeOffset="9542">4961 12960 8355,'0'-12'178,"0"0"1,1 5-1,3 3 77,5 2 1,-1 5 0,3 4 0,4 5-1,2 2 1,3 0 0,2-2 0,5 2-1,-1 1-142,0 2 0,-1-1 1,0-3-1,-2-1-89,-2 0 0,1-1 1,-6-1-1,-1-3-1834,-1-1 0,-1 2-32,-1-4 1705,-5 0 1,-2-4 0,-5 0 0</inkml:trace>
  <inkml:trace contextRef="#ctx0" brushRef="#br0" timeOffset="9775">5333 12787 8355,'0'-13'172,"-1"8"1,-2 5-1,-3 7 1,-1 5-1,-1 5-157,1 3 1,-8 4 0,3 1 0,-3-1-148,-3 1 1,3 6 0,-6 0 0,-1 1-228,-2-3 0,1-4 0,1-5 1,3-3-171,1-3 0,3-2 397,6 0 0,-2 1 0,4-1 0</inkml:trace>
  <inkml:trace contextRef="#ctx0" brushRef="#br0" timeOffset="10205">6214 12762 8355,'-6'-12'-253,"3"5"348,-5 3 1,4 2 0,-4 2-1,-2 2 13,-1 2 0,-1-2 0,-2 5 1,-1 0-97,-2 0 1,-4 0 0,4 3 0,-1-2-62,0 2 0,-4-1 0,2 1 0,1-2-40,3 2 0,2-3 0,1 0 5,1-2 0,4 3 0,1-2 54,1 1 1,2-3 0,4 4 77,0 2 1,6-5 0,2 1 0,3-2 7,1 0 1,5 2-1,-1-2 1,0 3 46,-3 0 0,0 4 0,1-5 0,-1 3-53,0-1 0,2-1 0,-7 3 0,3-2-187,2 1 1,-5 2 0,0 2-1,2-2-379,1-3-85,1 3 1,1-4-1,-1 5 1</inkml:trace>
  <inkml:trace contextRef="#ctx0" brushRef="#br0" timeOffset="10692">6660 12675 8355,'0'-8'-326,"0"0"1,0 4 612,0-5 0,0 8 0,0 1 167,0 7 1,0 5-366,0 5 1,0 1 0,0 2 0,0-3-77,0-3 1,0-2 0,0 0-252,0 1 0,1-1-67,4 1 0,-3-6 230,7-3 1,-1-3 0,3-2 0,-1-3 19,-2-5 1,0 2 0,4 0 0,-1 1 248,-2-1 0,2 3 0,-3-3 0,3 1-58,1 3 1,1 2 0,-1 2-156,1 4 1,-5 3 0,-1 7 0,-2 1-6,-2 0 0,-2 3 0,-1 0 0,0 2-8,0 0 1,-1-2-1,-3 3 1,-6-3-46,-5-1 0,0 3 0,-4-5 0,-1-1-146,1-1 0,3-5 0,-4-3-353,2 0 1,2-2 249,3-4 0,1-11 0,0-3 1</inkml:trace>
  <inkml:trace contextRef="#ctx0" brushRef="#br0" timeOffset="10882">6747 12650 8355,'0'-12'0,"0"0"0,1 1 0,5 1 0,6 2 0,7-2 24,5-1 1,1 0 0,-1 1 0,4 2-1,2-2 1,3 1 0,-1 0 0,-2 5-730,-1 3 0,6 1 0,-3 0 1</inkml:trace>
  <inkml:trace contextRef="#ctx0" brushRef="#br0" timeOffset="11243">7330 12762 8355,'0'-12'407,"0"-1"0,0 5-236,0 0 1,0 4-1,-2-3-42,-2 1 1,-1 3 0,-5 8 0,2 3-57,-2 3 1,3 1 0,-1 2 0,-2 3 22,-1 3 0,-1 4 0,1 0-21,3 1 1,-2 0 0,6-2 0,1 0 0,2-4-11,1-1 0,7 2 0,4-4 0,5-5-283,4-6 1,0-4-1,5-1 1,0 0 111,0 0 0,-5-9 1,0-5-1,-3-4 83,-1-4 1,-3-1 0,-2-2 0,-2 0 8,-5 0 1,-3 0-1,-2 1 1,-3-1-246,-5 0 0,-7 6-675,-5 2 0,-8 3 0,-2 2 0</inkml:trace>
  <inkml:trace contextRef="#ctx0" brushRef="#br0" timeOffset="30540">7888 12601 8997,'-4'-14'0,"0"-1"0,1-2 0,1 2 2135,2 1-1738,6 2-270,1 0 0,7 3 1,2 1-1,5 0 1,2 1-1,2 3 1,0 2-1,-2 2 1,-1 0-293,-1 0 0,-4 6 1,1 2-1,-3 5 1,-6 3-1,-2 5 1,-5 2-295,-5 2 1,-4 1 0,-7 2-1,-1 1-35,-2-2 1,-3 4 0,3-3-1,1 0-180,-2-2 1,8-5 514,-2 0 0,-3-1 0,-5 5 1</inkml:trace>
  <inkml:trace contextRef="#ctx0" brushRef="#br0" timeOffset="30787">7987 13196 8355,'7'12'1274,"-3"1"0,-2-5 736,-2 0-870,0-5-1657,0 3 0,4-5 0,1 2 0,2 1-1046,3-1 0,1 4 0,1 0 1</inkml:trace>
  <inkml:trace contextRef="#ctx0" brushRef="#br0" timeOffset="31198">8793 12799 8355,'0'-8'1546,"0"0"-541,0-1 1,0 1-230,0 0 0,2 5-793,2-1 1,-1 3-1,5 2 1,1 3 456,2 4-2466,2 3 0,-1 7 0,1 2 0</inkml:trace>
  <inkml:trace contextRef="#ctx0" brushRef="#br0" timeOffset="31199">8818 13097 8355,'-7'12'2400,"2"-3"-1521,5-1 0,5-5 1,3-1-755,3-4 1,3 0-2104,3-2 1,-3 8-1,3 3 1</inkml:trace>
  <inkml:trace contextRef="#ctx0" brushRef="#br0" timeOffset="34523">10195 12812 8627,'0'-13'633,"0"1"-432,0 5 0,0 3 0,1 8 0,2 4 0,1 5 0,-1 5 0,0 5 0,-1 4 0,2 2-219,-1 2 0,-1-5 1,-1 3-1,2-4-1409,1-5 1,4 2 823,-4-5 0,6-1 0,-3-3 1</inkml:trace>
  <inkml:trace contextRef="#ctx0" brushRef="#br0" timeOffset="34755">10195 12551 8355,'-9'-30'0,"0"5"-2,-1 7 0,6 8 0,1 4 0,6 0-542,5 3 0,3 2-380,2 1 773,-1 5 1,6 2 0,1 6 0</inkml:trace>
  <inkml:trace contextRef="#ctx0" brushRef="#br0" timeOffset="35225">10666 12688 8355,'1'-25'0,"4"0"0,3 0 157,-3 0 1,6 5 0,-4 0 0,1 1 0,-1 1 0,-1 0 0,-3 3 0,-3 1-344,-4 2 1,-3 5-1,-7 3 1,-1 3 209,-2 1 0,-1 1 1,3 3-1,-1 6 43,0 5 0,7 4 0,2 6 0,1 0-25,4 0 1,0 5 0,2 3 0,2 3-60,2 1 0,3 4 1,5 1-1,0-1-33,1 2 0,-1-3 1,-1 4 19,-2-1 1,0 1 0,-3-6 0,-1-3 0,1-2-60,-4-2 0,0-4 0,-2-3 0,0-4-506,0-2 1,0-9-1,-2 2 301,-2-4 0,-3 3 0,-5-3 0</inkml:trace>
  <inkml:trace contextRef="#ctx0" brushRef="#br0" timeOffset="35226">10517 13010 8355,'0'-12'436,"0"-1"0,3 1 0,4 1-820,5 3 0,5-2 1,-1 4-1,5 1 1,4-1-731,4 4 889,-3 0 1,10-3 0,-5-2 0</inkml:trace>
  <inkml:trace contextRef="#ctx0" brushRef="#br0" timeOffset="36817">11534 12861 8355,'8'-25'1128,"1"1"-989,-7 4 1,9 2 0,-4 6 0,2 1 0,-2 1 0,-3 3-174,-6 2 1,1-3 0,-7 4 0,-2 1 91,-1 1 0,-6 8 0,1 1 1,-1 1-45,-1 0 0,5 1 1,-4 3-1,5 0-152,3 1 0,0 3 0,5 1 0,1-2-47,2-1 1,1-2 0,1-1 0,3-1-183,4-2 1,3-5 0,2 1 198,-1-3 1,1-1 0,-1 0-1,0-1 1,1-3 154,-1-4 1,1-3 0,-2-2 0,-2 1 71,0-1 1,-7 1-1,2 0 357,-2-1-208,-2 6 0,0 3 1,0 8-152,0 5 1,0-1 0,0 3 0,1 3-52,3-1 1,-2 1 0,3-1-1,-1-1 8,0 0 1,6-1 0,-2-1-1,3-3 1,2-1-74,-1-4 1,1 0-26,-1-2 0,0 0 1,1-2-1,-2-2 21,-3-4 1,2 1 0,-5-1-1,1-2 26,-1-1 0,4-6 0,-4 1 0,2-1 5,3 0 0,-1 3 1,1-3-1,-2 3 66,2 2 0,-3 4 0,1 1 101,2 1 0,-3 2 0,-1 6-53,0 2 1,2-2 0,-2 7 0,-1 0-76,1 2 0,3 6 0,-2-1 0,2 0 56,-1-3 0,-1 1 0,2 1-272,0 2 0,-7-1 0,4-3 0,-2-1-43,0 1 1,-1-2 0,-6-2 312,-1 0 1,-6-7 66,2 2 1,3-8 0,0-4-164,4-3 1,2-1 0,4-1 0,1 1-72,1-1 0,9-3 0,-4-1 0,2 1-17,-1-2 1,4 0-1,0-4 1,-2 1 131,-2-1 1,4-1-1,0-2 1,-2 0 31,-2 0 1,-4 2 0,-2 1-1,-2 1-25,-2-1 0,-2 0 0,-1 1 0,0 4 328,0-1 0,0 8 0,0-2 111,0 1 0,0 6-299,0 5 1,0 11 0,0 10 0,0 3-81,0 0 1,0 7 0,0 2 0,0 1-53,0-1 0,0 3 0,0-4 0,0 0-245,0-4 0,2 1 0,0-2 0,3-5-53,-3-3 0,4-3 0,-1-5-87,2-2 334,-4-4 1,7-6 0,-6-3 0,-1-5 0,-2-2-75,-1-1 0,0 0 1,1-2-1,2-1-11,1-2 1,2-1 0,-2 3 0,3-1-31,0 0 1,2 3-1,-3 2 398,1 2-223,-5 4 1,8 6 258,-6 3 1,-1 2 0,-6 3-229,-1 0 0,-4 3 1,2 6-1,-1 0 35,-2 0 1,3 0 0,1-3-43,-1 1 0,5 1 1,-2-5-1,6 1 0,5-1-71,3 1 0,6-6 1,2-3-1,3-3-32,4-1 0,2 0 0,-3 0 1,1-1-1,1-3-124,2-5 1,-1-6 0,-6-1 94,-1 0 0,-6 1 0,1 0 0,-3-1 81,-5 0 0,2-2 1,-6 2 5,-2 1 1,-6 2 0,-4 5-1,-4 4 217,-5 3 0,3 1 1,-2 1-160,2 3 1,3 3-1,1 5 1,3 2-60,2 3 0,1-3 0,4 3 0,0 0-179,0-1 0,7 1 1,4-5-1,5 1-46,4-1 0,0-5 1,5-1-1,1-2 53,3 0 0,-1-1 0,3-6 1,1-3 124,0 0 1,-3-3 0,2-5 0,0-1 189,-4-1 0,-2-1 0,-4 5 1,-5-1 257,-2 1 1,-3 0 0,-3-1-231,-4 1 1,-8 5 0,-4 1 51,-3 1 0,-3 4 1,-1-4-1,-3 5-34,-1 5 0,2-3 0,-2 7 0,1 0 0,3 2-298,1 2 1,6 3 0,1 1-1,2-2-192,2-1 1,1-2 0,2 0-1,2 1-18,2-1 1,-1-3-1,5-3 1,2 0 123,1-3 0,1-2 0,2-1 0,1-1 1,1-3 209,0-5 0,-3-6 0,0-3 215,-1-1 0,1 0 0,-2-5 1,-2 1-42,0-3 1,-3-3-1,4 1 1,-3-2-128,-1-2 0,2-1 0,-3-4 0,1 1 0,-1 2-48,-2 0 1,-2 11-1,-1 0 159,0 3 1,-1 5-77,-3 7 1,3 9 0,-5 12 0,2 6-6,0 4 0,0 6 0,4 2 0,0 0-148,0 4 0,4-4 0,1 1 0,2-2-258,3-2 1,1 2 0,3-1 0,1-3 0,3-2-1806,1-3 1906,-4-12 1,14 8 0,-3-10 0</inkml:trace>
  <inkml:trace contextRef="#ctx0" brushRef="#br0" timeOffset="37314">13643 12613 8500,'0'-12'0,"0"-1"0,0 1 1833,0 0-1743,0 5 1,-2 1 0,-2 6 0,-4 2 26,-3 2 1,0 3 0,2 5 0,5 0-419,3 1 1,1 1 226,0 2 0,4 2 0,2 3 0,1-5 35,2-2 0,-2-2 0,1 1 0,1 1 49,-3 2 1,4-2 0,-6 2 0,0-2-7,2-1 1,-5-1 0,3 0 0,-1-1 175,1-2 0,-2 2-816,2-3 0,-8-1-1362,-5 1 1615,-2-5 0,-7 2 0,-1-5 0</inkml:trace>
  <inkml:trace contextRef="#ctx0" brushRef="#br0" timeOffset="37315">13568 12663 8355,'6'-18'602,"1"4"1,5-2-1,0 6 1,2 2-409,3-2 1,1 3 0,4-1-1,0 0 1,3-1 0,3 2-1,3 2-880,-1 2 0,0-2 0,-3 1-398,-3 1 0,-2 7 0,-9 3 1</inkml:trace>
  <inkml:trace contextRef="#ctx0" brushRef="#br0" timeOffset="37741">14697 12526 8355,'0'-29'-267,"0"0"0,0 3 175,0 4 1,0 0 541,0 6 1,0 2 0,0 11 0,0 13 0,0 10-246,0 8 0,4 6 0,0 0 0,0 1-214,2 3 0,-4-5 0,5 0 0,-1 0-298,-3-2 1,2 0 0,-1-6 0,-1-1-1,-2 1 1,-1-4-1,0-2 1,-1-1-289,-3-3 0,1-5 269,-5-2 1,0 0 0,-5 5 0</inkml:trace>
  <inkml:trace contextRef="#ctx0" brushRef="#br0" timeOffset="39222">14498 12762 8355,'2'-11'314,"2"3"-199,3-3 1,9 5 0,2-3 0,0 2-27,0 1 1,8-4 0,0 2 0,5-3-93,3-1 1,1 1 0,-1 1 0,-2 3-202,-2 2 0,-1-1 1,-6 3-1,-2-1 1,-4 2-373,-4 0 617,-6 8 1,-1 1-1,-6 5 1,0 0 133,0 1 1,0-1 0,0 1 0,0-1 0,0 0-29,0 1 0,0 3 0,0 1 0,0-2-78,0-1 0,0 2 0,1 1-1169,3-2 0,3-3 651,6-3 1,-6-4-1,-2-5 1</inkml:trace>
  <inkml:trace contextRef="#ctx0" brushRef="#br0" timeOffset="39223">14957 12440 8355,'0'-13'-397,"0"1"0,4 6 0,0 6-1033,-1 7 1430,4 4 0,0 7 0,5 1 0</inkml:trace>
  <inkml:trace contextRef="#ctx0" brushRef="#br0" timeOffset="39224">15131 12700 9369,'11'1'1014,"-1"4"-915,-2 3 1,-4-1-1,3 1-169,-2 2 1,-1 1 0,-4 1 0,0 0-190,0 1 0,0-1 0,0 1 0,0-1-580,0 0 679,6-5 1,-3-3 0,4-8 0,-2-4 76,-2-3 0,2-1 0,1-1 99,1 1 1,-3-1 0,3 1 0,0 0-11,0-1 1,1 2 0,4 3 27,1 4 1,-5 2-1,0 4-61,2 2 1,-3-1 0,0 5 0,0 2 1,-1 1 0,-1 1 0,1 0 0,1 1-16,0-1 1,-4 1-1,3-2 1,-2-2-77,0 0 1,1-5 61,-1 4 0,-2-7 67,2-1 0,1-1 1,0-7-1,-1-2 0,1-1 76,3-1 0,-1-1 0,0 1-77,-1-1 0,2 1 0,-2 0 0,0-1 21,4 1 1,-4 4 0,-1 1-7,1 1 1,1 2-1,5 5 31,0 4 0,-5 1 0,-1 5 1,-1-1 30,4-2 0,-3 2 0,3 5-38,0 2 1,-2-1-1,1-5 1,2-1-32,1-2 0,2-5 0,-1 1 0,0-3 17,1-1 0,-1 0 1,2-1-48,2-3 0,-6-3 0,3-5 0,-2-1 0,0 1 22,1-1 1,-4 1-1,-1-2 1,0-1-64,0-1 1,-4-1 0,1 5-1,-3-1 11,-1 1 1,-4 4-1,-1 1 1,-2 1 31,-3 3 1,-1 2-1,-1 2 1,-1 4 13,1 3 1,4 3 0,1 3-1,1 1 1,3 1-139,2-1 1,1 1 82,0 0 0,1-2 1,3 2-1,5-2 1,0-1-13,0-1 1,6-5 0,-1-3 0,2-3-24,2-1 0,3 0 0,-5 0 118,-1 0 1,3-5-1,-1-3 1,-1-3-1,1-3 199,-1-3 0,1 2 0,-5-4 0,-1 0-194,-2-1 0,2 4 0,-4-4 1,1 1 3,0 0 0,-4 4 1,3-2-1,-1 3-835,-4 2 678,0 5 1,-6 3-1,-2 8 1,1 4 109,-1 3 1,-2 2-1,2 1 1,1 1-8,-1 1 1,2 1 0,4-5 277,0 1 1,0-1 0,2-1 0,2-1 0,4-2-41,3 2 1,1-4 0,1 1 0,-2 0 60,-3 0 1,3-3 0,-3 3-198,3-1 0,-4 3-361,-3 0 1,-6-3 0,-5 3 0,-3 0-174,-4 2 1,-6 2-270,-1-1 1,-8 1 0,-3-1 0</inkml:trace>
  <inkml:trace contextRef="#ctx0" brushRef="#br0" timeOffset="45284">16408 12960 9900,'2'-17'0,"2"7"0,3 11 0,0 12 18,-3 5 0,-3 4 0,-2 5 0,-2 4 0,-3 0 0,1 5-1087,-1 4 1,-9-1-1,1 3 1</inkml:trace>
  <inkml:trace contextRef="#ctx0" brushRef="#br0" timeOffset="49433">17066 12489 8355,'-16'-12'62,"3"1"1,3 1 251,3 2 1,2 0 0,2-5-197,-1 1 0,0-1 0,5 2 0,3 3 0,3 3 0,1 0 0,1 1-112,0 2 0,2 2 0,0 4 0,-1 4 0,-2 3 0,0 1 0,1 2 0,-2 1 0,-1 3 0,0 0 0,1 0-302,0-3 214,-4 4 0,2-5 0,-4 3 0,2-3-183,1-2 1,0 0 150,-4 1 0,5-8 105,-1-5 0,4-5 0,-4-8 1,0 1-31,2 0 0,-5-2 0,5-1 1,-2-3-18,0-2 0,4 4 0,-2-3 0,-1 1 20,1 3 1,2 1 0,-2 3-1,-1 1 52,1 2 0,3 5 1,-1-1 13,3 3 1,-2 6 0,-1 3-1,0 3-69,-1 2 0,4 1 1,-3 1-1,2 1-59,-2-1 0,2-1 0,-4-1 0,-1-1-7,1 0 1,-1-5-1,-2-1-14,1-1 177,6-3 1,-8-1 0,5-6 0,-1-2 0,-2-3 33,1-1 1,-2-1-1,4-1 1,0 1-104,0-1 1,1 1 0,5 0-1,-1-1-12,0 1 0,5 1 0,-1 2-23,0 5 1,-3 3 0,-2 2 0,-1 3 25,-2 5 1,-5 2-1,1 1 1,-2 1 81,-2-1 1,4 4-1,0 1 1,-1-2-53,-2-1 0,3-2 1,2-1-1,0-1-33,4-2 1,1-5 0,2 1 0,0-2-7,4-2 1,-2-2 0,4-2-1,1-6-99,-1-5 1,-3 0 0,4-6 0,-1-1 91,0-1 0,-4-2 0,2 0 0,-5 2 46,-3 2 1,-4 3-1,-5 6 1,0 0 19,0-1 1,-5 6 0,-4 3 0,-2 3 122,-1 1 1,0 4 0,-1 3 0,1 2 26,-1 5 0,2 1 0,3-1 0,4 3-306,3 3 1,1-2 0,0 0 0,0-1-176,0-1 0,5 1 1,3-5 187,3 1 0,6-7 1,-1-1-40,0-4 0,-4-2 0,-2-4 253,-2-3 1,-5-3-1,1-1 1,-3-1 71,-1 1 0,4 4 0,0-1 118,-1 0-256,-1-2 1,-1 4-119,3 3 0,3 8 0,5 4-120,1 3 0,-5 2 1,0-1-65,2 0 1,1 1 191,1-1 0,1-1 1,-1-3-1,1-3 21,-1-4 1,0-1 0,1-1-1,-1-4 136,1-3 1,-1-3 0,0-3 0,-1-1 32,-2-1 0,0-1 1,-3 5-1,-1-1 136,1 1 0,2 0 304,-4-1-381,0 6 0,-2 7 0,1 9 0,1 3-20,-2 4 1,0 4 0,-2 6-1,0 1 1,0 4 0,0 1 400,0 2-600,0 2 0,1 1 1,2 0-1,1 0 1,-1-1-4,-2-3 0,-1 2 0,-1-8 0,-2-2 7,-1-3 1,-2-8 0,4 0-217,-2-5 1,-6-6 40,2 1 1,1-4 0,0-4-1,0-6 1,1-3-179,1-4 1,-3-5 0,4 0 0,-1-4 247,0-3 1,-2-11 0,-5 1 0</inkml:trace>
  <inkml:trace contextRef="#ctx0" brushRef="#br0" timeOffset="50540">18182 12142 8355,'0'-13'-717,"0"7"0,4 1 0,1 10 599,2 3 1,2 8-1,3 4 1</inkml:trace>
  <inkml:trace contextRef="#ctx0" brushRef="#br0" timeOffset="50541">18442 12378 8355,'0'-13'16,"0"1"-152,0-1 1,-1 1 752,-3 0-383,2 5 1,-7 3-1,3 8-234,-1 4 0,5 3 1,-3 1-1,3 1 26,-2-1 0,2 2 0,-2 1-346,3 2 1,5-1 0,1-5 47,2-3 1,1-2-1,5-6 210,-1 0 1,1-6-1,-2-2 1,-2-3 69,0-1 1,-7-5-1,3 1 1,-4 1-53,-1 1 0,0 1 0,-1 1-93,-4 0 1,-2 5-1,-5 3 1,0 2-198,-1 2 1,1 0 0,-1 2 307,1 2 1,0 3-1,-1 5 1</inkml:trace>
  <inkml:trace contextRef="#ctx0" brushRef="#br0" timeOffset="50542">18616 12365 8355,'5'-12'41,"2"-1"1,6 1-1,-1 1 1,1 1 174,-1 2 1,0 1 0,1-1 0,-1 4-77,1 2 0,-1 2 1,0 0-1,-1 2 0,-1 3 1,-3 6-1,0 4 0,-2 1-335,1-3 0,-1 4 0,-2-1 0,1 0-83,-1-3 0,-2 0 0,-1-1-289,0 1 342,0-1 1,0-7 145,0-5 1,0-5 0,0-7-1,0-1-30,0 1 0,0-1 0,0 1 0,2 0-29,2-1 1,4 1 0,7-1 0,2 1 67,-2 0 1,-1 1-1,0 1 1,1 3 107,1 1 1,-3 2-1,-5 3 1,2-2 217,1-1 1,-3 0-1,-1 5-9,-2 3 0,-1 1 0,-4 7 1,0 5-172,0 0 1,0 1 0,0-5-1,0-1-143,0 1 0,5-1 1,0 0-652,2 1 250,1-1 1,5-5 0,-1-1 0</inkml:trace>
  <inkml:trace contextRef="#ctx0" brushRef="#br0" timeOffset="50543">19112 12067 8355,'-5'-6'-2408,"3"0"2354,-3 6 1,5 11 0,0 3 0</inkml:trace>
  <inkml:trace contextRef="#ctx0" brushRef="#br0" timeOffset="52048">19372 12018 8355,'-15'-26'294,"3"5"1,8 6-546,0 2 1,2 8-1,4 5 466,2 7 0,-1 9 0,3 5 0,1 2-130,0 2 0,-4 4 0,1 2 0,-1 0-259,1 4 0,-3 1 0,3-1 0,-2 0 151,-2-2 1,0-6 0,0 2-1401,0-2 1055,0-3 0,-6-4 0,-1-2 0</inkml:trace>
  <inkml:trace contextRef="#ctx0" brushRef="#br0" timeOffset="52049">19248 12266 8355,'0'-8'279,"0"-1"1,0 5-1,2-3 1,2 2 69,4 2 1,3 2 0,3 1-397,3 0 1,2-2 0,6 0 0,-1-3 0,1 3 0,0 0-1,0 2 1,-2 0 0,-2 0-416,-4 0 1,-5 6 0,-2 2 428,-2 3 1,-5-3 0,1 1 0,-3 0 11,-1 2 1,0 2-1,0-1 45,0 1 1,0-5-1,0 0 1,1 0-94,4-1 0,-3 0 1,7-4-53,0 1 0,2-1 0,2-7 88,-1-5 0,1-2 0,-1-1 0,-1 0-4,-3-1 0,2 1 0,-5-1 291,2 1 1,-3 1-1,3 1 58,-1 2 1,-1 5-256,-1-1 1,-1 8-1,4 6 1,-1 5-52,-4 6 0,4 2 1,-1 3-1,1 3 23,-1 4 1,5-1 0,-3 1 0,1 2-83,0 0 0,1 3 0,2-1 0,-2 0 6,0 0 0,-2-4 0,1-1 0,-4-2-117,-3-2 0,-10-7 0,-5-5 0,-3-4 93,-1-3 0,-4-4 0,2-5 1,-4-1 210,0-3 1,4-7 0,4-7-1,2-2-152,2-2 0,5-1 1,4-2-1,6 2-105,5 2 1,8-4-581,5 1 0,8-1 0,3-6 0</inkml:trace>
  <inkml:trace contextRef="#ctx0" brushRef="#br0" timeOffset="52050">20327 12229 8355,'0'-17'0,"0"1"1297,-5-1-870,4 5 0,-5 6 1,6 6-411,0 7 0,0 4 0,0 2 0,0-1-221,0 0 1,0 5 0,0-1 0,0 0 13,0-3 1,0 4-1,1-1-104,4 0 0,-3-7 1,7-2-57,0-1 0,2-4 292,2-6 1,-2-3 0,-2-5 0,-2 0 24,-1-1 1,2 1 0,-2-1 0,-1 1 39,1 0 1,3-1 209,-1 1 1,-1 5-67,2 3 1,-5 4-71,4 4 0,-5 7 1,2 5-1,-1 0-57,1-3 0,3 0 0,-3-1-3,2 1 0,-3-2 0,3-2-51,-1-1 1,3-5-1,0 1-63,2-2 0,-3-4 0,0-2 18,2-4 0,-3-3 1,0-1-1,0 1 1,-1 2 1,-3-2 0,1 3-36,-2-3 0,-2-1 0,1-1 62,3 1 0,-2 3 1,3 3-47,1 0 0,-4 2 1,7 4-9,0 0 1,8 0-1,2 0 123,0 0 0,-1 0 0,-5 0 0,-1 0 58,1 0 0,-1 5 246,0 4 0,-3 2 0,-3 1-125,0 1 1,-2-1 0,-4 0-289,0 1 0,0-1 0,0 1 0,0-1-859,0 0 505,0-5 0,0 4 0,0-4 1</inkml:trace>
  <inkml:trace contextRef="#ctx0" brushRef="#br0" timeOffset="52051">20923 12067 8355,'0'-19'-301,"-6"7"1,3 2-205,-5 6 0,5 5 0,-2 6 0</inkml:trace>
  <inkml:trace contextRef="#ctx0" brushRef="#br0" timeOffset="52477">21047 12179 9063,'0'-16'0,"0"-1"0,0 0 0,0 1 1565,0-1-1826,0 1 0,4 8 279,0-1 1,2 7 6,-2-3 0,1 5 1,3 5-1,-3 3-73,-4 3 1,-1 7-1,0 2 1,0 4-6,0 1 0,0 0 0,0-1 1,0 1-158,0 0 1,0-6 0,1-2 43,3-3 0,-1-2 0,6-1 0,0-3 66,2-4 0,2-2 0,-1-4 0,0-2-4,1-4 1,-2-7-1,-2-3 1,0 0 52,0 0 1,1-3-1,0 3 1,-3-1 54,-2-3 0,3-1 0,-4-2 0,-1 0 57,-1 0 1,-1 0-1,2 2 1,1 2 375,-1 5 1,-2 2-351,-1 2 0,0 8 1,-1 6-1,-2 11 24,-1 5 0,0 6 0,4 7-126,0 0 1,0-2-1,0 3 1,0 0-1,1-2-493,3 0 0,3 3 0,5-5 0,1-3 129,-1-3 0,1-7 0,-1 3 1</inkml:trace>
  <inkml:trace contextRef="#ctx0" brushRef="#br0" timeOffset="53190">21692 11968 8355,'0'-30'737,"0"5"-721,0 6 1,-4 13-1,-1 6 1,3 9 176,0 6 0,2 4 1,0 7-1,0 2 0,0 2 1,0 2-1,0 1 0,0 0-151,0 0 1,0-1 0,0 2 0,0-2-404,0-2 0,0-5 0,0-6 0,0-1-605,0-3 657,0-1 0,0-8 421,0-6 0,2-7 0,2-8 0,3-2 0,1 2 93,0 1 0,1-2 0,3-1 0,2 3-131,2 5 1,-2-1-1,3 6 1,-2 1-80,1 2 1,-2 1 0,1 1 0,-4 3-100,-3 4 1,-5 4 0,1 0-1,-2 2 30,-2 2 0,-2-2 0,-2 3 0,-4-4-40,-3 0 1,-3-1 0,-1-1 0,-2-1-161,2-2 1,2-5 0,1 2 0,3-1-980,1 1 1186,5-1 1,-3-4 0,6 0 0</inkml:trace>
  <inkml:trace contextRef="#ctx0" brushRef="#br0" timeOffset="53191">21952 12353 10837,'13'0'693,"-1"0"1,2-2-801,2-2 0,-2 3 0,4-3 0,-1 1-41,-1-1 0,5 1 0,-3-5 0,0 0 0,-1-1 0,-1 1 0,-4-2 0,-4-1-667,-4-1 0,2 0 736,-2-1 1,-5 2 0,-8 3 309,-2 4 1,-5 2 0,-1 4 0,2 2-125,1 4 1,3 4 0,2 5 0,2 2-62,1 1 0,2 3 0,4-4 0,0 1-143,0-4 1,6 2-1,2-1 1,4-4-289,5-3 1,4 0 0,8-6-370,4-1 0,2-8 0,3-1 0</inkml:trace>
  <inkml:trace contextRef="#ctx0" brushRef="#br0" timeOffset="53881">18256 13308 8355,'0'-20'10,"0"4"0,0 2 1,-1 2-1,-3 1-31,-5 2 1,-2 9-1,-1 9 1,0 2-1,-1 2 30,1 4 0,4-2 1,1 6-1,0 1 1,1 1 29,1 2 0,1-1 0,4-2-40,0-2 0,0-5 1,1 2-1,3-5 1,4-2-1,3-3-144,2-2 0,1 0 1,1-5 37,1 0 0,1-2 1,-3-1-1,1-2-27,1-2 0,1-1 10,-5-5 383,-5 6-124,-1 2 1,-6 6 0,0 3 0,0 5-56,0 2 1,1 0-1,3-2 1,4-2-135,3-1 0,3 2 0,1-4 0,2-1 1,-2-2-475,-1-1 519,-2 0 0,-3-1 1,-3-3-1,0-4 0,-3-3 1,-2-2 139,-1 1-154,0-1 1,-1 1 0,-3 0 0,-5-1 0,-2 2-179,-1 3 1,-1-2 0,1 6-247,0 1 0,-1 7 380,1 5 1,-1 7-1,1 4 1</inkml:trace>
  <inkml:trace contextRef="#ctx0" brushRef="#br0" timeOffset="55449">18591 13457 8267,'0'-20'-88,"0"2"258,6 6 1,-4 1 77,7 3 0,-2 4 0,2 8-240,-1 4 0,1 3 0,2 1 0,-2 1 0,0 1 0,-1 1 0,0 1 0,-1-1 0,-1-1-154,-4-1 0,0-1 38,-2 0 0,0 1-489,0-1 456,0-5 1,-4-3 0,-1-8-1,3-4-50,0-3 1,2-2 0,0 1 91,0 0 0,2-5 0,0 0 1,4 1-1,1-1 0,3 1-122,1 1 0,1 5 0,0 2 167,1-2 0,-1 3 54,1-1 0,-1 5 0,0-2 0</inkml:trace>
  <inkml:trace contextRef="#ctx0" brushRef="#br0" timeOffset="55450">18864 13382 8355,'0'13'-429,"5"-7"0,-2 0 1128,6-6 1,-5 0-384,4 0 0,-4 0 0,4 1-238,2 3 0,-3-1 0,1 5-58,2 2 0,-3 3 0,0 2 0,-1 1-115,1-1 0,-4-1 0,1-1-370,-2-1 0,-2 0 0,0 1-522,0-1 977,0-5 1,-2-1-1,-1-8 1,-1-2 48,2-4 1,0-3 0,2-2 0,0 1 17,0 0 1,0-6 0,2-2-1,2 0 3,4-1 0,-1 6 0,1-2-175,2 4 1,2 0 0,3 2 0,2 3 0,-2 4-501,-1 2 1,-2 2 492,1 0 0,-1 6 0,0 1 0</inkml:trace>
  <inkml:trace contextRef="#ctx0" brushRef="#br0" timeOffset="55451">19174 13556 8355,'7'-6'340,"0"1"1,-4-5-1,2 3 1,2 0-5,3 0 1,1 3 0,1-4-464,0-2 0,1 1 0,-1-1-40,1 2 0,-2 0 1,-3-5-1,-3 2 0,0 1 1,-1 2-1,-2-1-170,0-2 1,-4-2 358,-2 1 1,-3 5 0,-5 4 15,0 6 0,-1 4 0,1 5 1,1 1-5,3-1 0,-2 2 1,6 1-1,1 1-68,2 0 1,1 1 0,2 0-1,5-3-166,6-5 0,3 2 1,1-4-1,5 0-165,5-3 1,0-2 0,0-2 0,-3 0-376,-4 0 740,1 0 0,4-6 0,-1-1 0</inkml:trace>
  <inkml:trace contextRef="#ctx0" brushRef="#br0" timeOffset="55452">19608 13395 8355,'-5'-7'-170,"2"-4"644,-5 2 1,-1 0-61,-3 0 1,4 4 0,-1 6-238,0 3 0,2 3 1,0 6-1,1-1-346,4 1 1,0 3 0,2 1 0,0-1-1,0 1 1,0-1 0,2-1 0,2-2-451,4-5 0,3 2 0,3-6 0,1-1 257,2-2 0,0-1 1,-1 0-1,2 0 320,1 0 0,-4-6 42,2-2 0,2-8 0,0-4 0</inkml:trace>
  <inkml:trace contextRef="#ctx0" brushRef="#br0" timeOffset="55453">19807 13345 8355,'5'-25'-792,"-4"-1"0,4-2 0,-4-1 847,-1 2 1,4 1 0,0 1-1,-1 1 970,-2 4 0,-1 2-676,0 5 0,0 8 1,0 5-1,0 8-212,0 7 0,0 5 0,0 4 1,0 3-182,0 2 1,0-2 0,0 6 0,0 0 7,0-1 1,0 4 0,2-4 0,0-1-308,3-2 0,-1 0 1,-4-3-1,1-4-168,3-2 1,-2-4 70,2-3 1,-3-1 0,-1 0 0</inkml:trace>
  <inkml:trace contextRef="#ctx0" brushRef="#br0" timeOffset="55454">19769 13370 7831,'7'-6'16,"4"-1"0,-2-4 0,6 2 1,1 2-86,-1 1 1,5 1 0,0 2-1,4-1 100,1 1 1,-1 2-520,1 1 0,5 0 0,2 0 1</inkml:trace>
  <inkml:trace contextRef="#ctx0" brushRef="#br0" timeOffset="55847">20327 13109 8355,'5'-16'143,"-1"-1"308,0 1-144,1 9 0,1 7 0,2 8 0,-4 4-70,-2 5 0,-2 2 0,0 6 0,0 0-293,0 0 0,4 1 0,0 1 0,-1 2-543,-2-1 0,0-1 0,2 1 0,1 1-94,-1-1 0,-2 3 0,-1 1 1</inkml:trace>
  <inkml:trace contextRef="#ctx0" brushRef="#br0" timeOffset="55848">20389 13680 10681,'13'-6'1574,"-1"5"-2275,1-3-754,-6 2 0,4 8 0,-5 1 0</inkml:trace>
  <inkml:trace contextRef="#ctx0" brushRef="#br0" timeOffset="75351">12018 7727 7797,'-13'-2'0,"1"0"0,1-4-1233,3-1 1450,2-1 1,6-5 0,2 1-1,2 1-32,4 3 1,3 2 0,1 6 0,-1 2 0,-1 2 0,-2 3 0,2 0 193,1-3-347,1 3 1,6-5 0,2 5-1,0-1 24,1-4 1,4 0 0,4-2-1,0 0-70,1 0 0,2-2 0,5-2 0,0-4-44,0-3 0,6-1 1,3-1-1,2 1 30,1-1 0,5-3 1,0-1-1,-2 4-1,-1 3 0,-4 4 0,-4 6 1,-7 0-152,-5 0 0,-3 6 0,-7 4 125,-5 5 0,-4 0 0,-3 6 0,-5 1 0,-3 0 15,-1-2 1,0 2 0,0-5 0,-1-1 174,-3 2 0,2-4 1,0 1-92,4-5 1,3 0-1,6-6 1,4-1-52,3-2 0,2-5 0,5-2 0,0-1-18,0-2 0,5-5 1,2-1-1,1 1 5,0-1 0,0-2 1,4 2-1,0-1 12,1 0 1,0 3-1,3 0 1,4 1 28,-1-1 1,8 5-1,-4 1 1,0 2-31,-1 2 1,-3 2 0,2 1-1,-6 0-51,-6 0 1,2 4 0,-3 1-1,2 1 12,-2-1 1,3-1 0,-5-4 0,2 0 31,0 0 0,1 0 0,3 0 0,-1-1-72,-3-3 0,2-3 0,0-5 0,2-1-91,0 1 0,7-1 0,-6 1-139,0 0 0,1-6 0,-2-2 1</inkml:trace>
  <inkml:trace contextRef="#ctx0" brushRef="#br0" timeOffset="76329">12278 5308 8370,'-5'-7'272,"3"2"1,-3 6 0,5 5 0,1 5 0,2 5 0,3 4 0,-1 3 0,2 3 0,-2 4-267,1 2 0,0 1 1,-4 3-1,2-1 0,-1-4 1,-1 1-1,-1-2-684,3 1 1,-3-4 0,4-5-1,-4-3 71,-1-1 1,0 4-1,0-2 1</inkml:trace>
  <inkml:trace contextRef="#ctx0" brushRef="#br0" timeOffset="76495">12650 5606 8355,'2'-7'-2367,"2"3"2303,3 2 1,5 2-1,1 0 1</inkml:trace>
  <inkml:trace contextRef="#ctx0" brushRef="#br0" timeOffset="76777">13010 5519 8355,'-5'-7'185,"3"2"-458,-3 5 1,6 0 0,3 0 0,4 0-56,3 0 1,2 0 0,1 0 143,2 0 0,-2 5 0,4 2 1</inkml:trace>
  <inkml:trace contextRef="#ctx0" brushRef="#br0" timeOffset="76937">13519 5469 8355,'-17'7'0,"0"-1"-202,2-1 1,7-2-665,4 5 1,4-5 743,4 1 0,3-8 0,5-3 1</inkml:trace>
  <inkml:trace contextRef="#ctx0" brushRef="#br0" timeOffset="77514">14015 5246 8355,'-6'-12'0,"-2"-1"491,2 1 0,1 4 306,5-1 0,5 7-326,4-2 0,-2 2-344,1 2 1,-4 7 0,3 4 0,-2 6 32,-2 2 0,-2-3 0,-1 5 0,0 0-244,0-2 1,-4 5-1,0-4 1,1 2-1,2-1-628,1-5 0,0 0 0,0-1-838,0 1 1,0 1 1139,0-5 1,6-5 0,0-1 0</inkml:trace>
  <inkml:trace contextRef="#ctx0" brushRef="#br0" timeOffset="77515">14027 5259 8554,'0'-13'2225,"0"1"-1904,0 5 1,0 7 0,0 8 0,1 3-152,4 2 1,1-1-1,7 0 1,-1 1-157,1-1 1,0 2 0,3 1-1,0 2 70,-1-2 1,3-3 0,-1-2-1,-1-2-299,2 2 0,-8-5 0,2-1 0,-1-2-354,0-2 0,-2 0 419,-1 0 1,-1-2 0,1-2 0,-4-5 64,-2-6 0,-2-1 0,0-3 0,0 0 0,0-1-53,0-2 1,0-1 0,0-3 0,0 0-354,0 1 0,0-3 0,0 9-101,0 0 0,5 1 0,2 5 0</inkml:trace>
  <inkml:trace contextRef="#ctx0" brushRef="#br0" timeOffset="77665">14821 5296 8355,'-18'-13'-874,"10"12"0,-3 2 1</inkml:trace>
  <inkml:trace contextRef="#ctx0" brushRef="#br0" timeOffset="84023">6226 15863 7543,'-7'12'-394,"2"-4"663,5 1 0,1-3 1,3 3-1,4-7 0,3-4 168,2-7 0,-1-2-363,1-1 1,-1-2 0,0-4 0,2-5-62,3-5 1,-4-6 0,4-1 0,-3-3 0,-2-4-80,1 3 0,-1-4 0,-1 0 0,-3-1-107,-4-3 1,-2 4 0,-2 1 0,0 2 144,0 3 0,-6-2 0,-2 11 1,-3 5 181,-1 5 1,-2 10 0,-1 5 0,-2 7-6,2 9 0,0 3 0,1 12 0,0 6 40,3 3 0,6 9 0,-2 1-210,1 1 1,5 6-1,8-6 1,5 4 0,3-1-116,3-4 1,-3-4 0,6-7 0,1-3-211,2-4 1,0-5 0,0-4 0,-2-7-111,-1-3 1,-5-7-1,3 1 1,-1-4 236,-3-4 0,-1-3 0,-1-5 1</inkml:trace>
  <inkml:trace contextRef="#ctx0" brushRef="#br0" timeOffset="84783">6908 15565 8355,'0'-12'296,"-1"-1"0,-3 2 0,-5 3-241,-2 4 1,3 2 0,0 4 0,-1 2 0,1 4 0,1 3 0,2 2-98,2-1 0,-2 2 0,0 1 1,3 3-25,0 1 0,2 0 1,-1 3-1,-2-2-34,-1-2 1,0-2 0,4-3-32,0-1 0,1-5 0,3-3 0,5-3 43,2-1 1,0-1 0,-2-3 0,0-4 43,0-3 1,-2-7-1,1-2 1,1 0 23,-2-1 1,2 0 0,-3-2 0,-1 1 102,1 1 1,-2 6-1,-4-1 1,0 2 38,0 1 0,5 2-127,4 3 0,-2 3 0,1 5 0,1 0 30,3 0 0,0 1 0,2 2-180,2 1 0,-1 1 1,6-2-1,1 1 37,2-1 1,-2-2-1,1-1 1,3-1-1,0-3 206,1-4 0,-4 2 0,-2 1 0,-5 0 83,-2 1-158,-2 0 0,-6 6 0,-6 0 1,-8 4 22,-8 1 0,3 0 1,-5 4-1,1 0 45,1 2 0,-1 3 0,5-4 0,1 0-22,2 1 1,0 1 0,5 1-169,1 1 0,2 1 0,2-6 0,3-3-7,4-4 0,3 2 1,2-2 52,-1-1 1,1-6 0,-1-3 0,0-1 0,-1-2 145,-2-2 0,2-6 1,-4 1-1,-1 1 46,-1 1 0,0 1 1,-1 1 82,-1 0 1,0 1-100,1 2 0,-3 5 1,3 8-86,-2 5 1,-2 11 0,1 6 0,2 5 34,1 3 1,0 3 0,-4 2 0,2 1-3,2 0 1,3-4 0,4 5 0,-2-2-63,0-2 1,-5 0 0,3 0 0,-2 0 39,-2 1 0,-2-7 0,-2-2 0,-3-4-94,-5-4 1,-2-3 0,-2-6 0,-4-1 65,-4-3 0,-2-2 1,-2-6-1,2-2-99,2-2 0,-1-3 0,5-6 0,4-2-188,3-2 0,5-9 0,5 1-352,0-1 1,5-6-1,2 0 1</inkml:trace>
  <inkml:trace contextRef="#ctx0" brushRef="#br0" timeOffset="85041">7714 15404 8354,'-4'-13'0,"-1"1"-240,-2 0 294,4 5 0,-1 2 1,7 10-1,2 3 1,1 4 419,-1 5 1,3-2 0,-3 6 0,-3 1-382,0 1 0,-2 2 0,0 0-320,0 0 1,0-3-1,0 0 1,0 1 0,0-2-306,0-2 0,0-2 1,0-5-1,0 0-566,0 1 979,-6-6 1,5-2 0,-5-5 0</inkml:trace>
  <inkml:trace contextRef="#ctx0" brushRef="#br0" timeOffset="85452">7714 15391 8355,'2'-7'873,"2"5"-674,4 4 0,3 7 1,3 6-1,1 1 1,2 1-1,-1-1 1,2 2-18,3 2 0,-2-1 1,0 3-1,1-1 0,-3-1-95,1 0 0,3 3 0,-3-4 1,0-1-120,0-5 0,2-1 1,-3-5-1,-2 0-142,-1-3 1,-6-3-1,0-2 176,2-3 1,-4-3 0,-2-7 0,-3-2 72,-1-5 0,0-4 1,-1-4-1,-2-4-163,-1-3 0,0 3 1,4 0-1,0-1-319,0-2 0,0 3 0,0 3 0,1 3-880,3 8 650,-2 9 0,14-1 0,-2 4 0</inkml:trace>
  <inkml:trace contextRef="#ctx0" brushRef="#br0" timeOffset="90893">12774 9637 8355,'0'-13'141,"0"1"95,0-1-368,0 1 0,-1 4 234,-3-1 1,-3 7 0,-5-2 0,-1 2-1,1 2 1,-1 2 105,1 2 1,0 3-1,-1 5 1,1 0 0,-1 1-132,1-1 1,4 2 0,-1 1 0,1 2 0,1-2-159,3-1 1,3-2 5,1 0 1,0-3 0,1-2-1,3-2-13,5-2 0,2-2 0,2-1 0,3 0 55,0 0 1,1-5-1,-5-2 1,0-1 166,1-1 1,-1 7 144,1-3 0,-1 5-185,0 5 1,-5 1 0,-3 8 0,-2 3-19,-2 3 0,0 4 1,0 1-1,-2-1 26,-2 1 0,3 1 0,-5 1 0,2 0 26,0 1 0,0-10 1,4 4-36,0-3 1,1-7-94,4 1 1,1-6 0,7-7 0,-1-3 0,2-4-16,3-5 1,-2-8 0,7 2 0,1-1-369,1-3 1,2 4 0,-8 0 0,0 2-15,0-1-692,-2 1 1,2 3 0,1 1 0</inkml:trace>
  <inkml:trace contextRef="#ctx0" brushRef="#br0" timeOffset="91293">12328 9426 8355,'-1'-11'109,"-4"2"0,4 5 0,-3 8 1,3 5-1,1 2-392,0 1 0,1 2 1,2 1-1,4 3-226,4 1 0,-2-4 0,9 3 0</inkml:trace>
  <inkml:trace contextRef="#ctx0" brushRef="#br0" timeOffset="91470">12936 9240 8355,'7'-13'-85,"-1"2"0,-1 6 1,1 8-1,1 9 1,-3 6-1,-2 5 0,-2 5-422,0 5 0,0 3 0,0 1 0</inkml:trace>
  <inkml:trace contextRef="#ctx0" brushRef="#br0" timeOffset="91890">13705 9364 8355,'-13'-20'22,"6"3"0,3 4 362,3 1-301,1 5 0,4 3 0,1 9 0,2 8 0,2 6 0,-1 4 0,-1 4-212,-2 1 1,-1 3 94,-4 2 0,0 4 1,0-1-1,0 3 0,0-2 1,0-3-427,0 1 0,0-6 0,0-3 12,0-4 0,0-2 0,0 5 1</inkml:trace>
  <inkml:trace contextRef="#ctx0" brushRef="#br0" timeOffset="93315">13581 9686 8552,'0'-12'294,"0"-1"1,0 5-313,0 0 0,9 5 0,4-2 0,2 0 0,3 0 0,4-1-5,5 1 0,-1-3 1,5 2-1,-2 1 1,0-1-1,-2 3-384,-1 2 0,-2 1 457,-3 0 1,-4 1-1,-6 4 1,-2 3-1,-5 3 361,-3 1 0,-1 1-356,0-1 0,0 0 0,0 1 0,2-1 1,0 1-1,4-1-403,1 0 0,1-3-168,4-1 1,-3-5 8,-1 1 0,0 3 0,5 0 1</inkml:trace>
  <inkml:trace contextRef="#ctx0" brushRef="#br0" timeOffset="93316">14027 9401 8355,'0'-7'-1283,"0"2"948,0 5 1,0 0-1,0 0 1</inkml:trace>
  <inkml:trace contextRef="#ctx0" brushRef="#br0" timeOffset="93317">14176 9562 8355,'-7'0'978,"3"4"-665,8 0 0,3 5 0,5-4-400,1 2 0,-5 0 0,-1 3 0,0-2 0,-2 2 0,1 1-417,-3 1 0,-2 0 0,-1 1-326,0-1 286,0-5 321,0-1 0,0-16 132,0-2 0,0-4 0,1 4 0,2 0 0,1-1 0,0 1 130,2-1 0,-3 1-5,5 0 1,-4 3 0,4 2 0,2 2 15,1 2 0,1 2 82,1 1 0,-2 5 1,-2 4-1,-2 2 0,0 1-14,0 0 0,-3-3-197,4-1 1,-5 0-1,3 3 1,-2-1-75,0-2 1,1-5 0,0 1 150,3-3 0,-3-2 0,1-2 0,-2-2 0,0-2 92,-1-3 1,2-1 37,0-1 1,3-1 0,-3 1-1,1 0 1,1-1-142,0 1 1,-3-1 0,3 1 0,0 1-121,-1 3 0,-1 2 0,3 6 109,2 0 0,-5 2 1,-1 2 169,-2 4 0,2 3 1,0 1-1,-1 1 88,-2-1 0,4-4 0,2 1-173,0 0 1,4 1-1,-2 0 1,2-3-1,1-1-106,0 1 1,5-4 0,-1 1 0,0-2 22,-3-2 1,0-5-1,-1 0 1,1-2 52,-1-3 0,0-1 1,-1-1-1,-1 0-12,-2-1 0,-5-1 1,3-1-1,-2-1-65,0 1 0,0 5 0,-4 2 79,0-2 0,-6 0 44,-2 2 1,-1 9-29,0 12 1,0 1 0,5 5 0,1 0-78,1 1 0,2-4 1,0 3-1,2-1 1,2-1-159,4 1 0,5-9 1,2 2-1,1-2-14,-1-2 0,3-5 0,-1 1 0,-2-4 200,-1-3 1,2-6 0,1 2-1,-2-5 149,-1-3 0,-3 2 1,-2-4-1,0 1 85,0 1 0,1-5 0,0 3 1,-3 0-236,-2 1 0,1-4 0,-4 4 0,3 2-78,-3 1 1,-2 6 80,-4 0 0,-3 6 2,-5 2 1,5 6 0,3 6 0,2 1 12,2-1 0,5 1 1,0-1-1,2 0-8,3 1 0,1-1 0,1 1 0,-1-1 5,-3 0 0,3-3 0,-2-1 48,2 2 1,-4 1 0,-3 1 0,-4-1-131,-4-3 1,-7 7 0,-9-2 0,-2 1-568,-4-1 1,-13 5 0,1 2 0</inkml:trace>
  <inkml:trace contextRef="#ctx0" brushRef="#br0" timeOffset="98190">2977 15379 8355,'0'-30'17,"0"-2"1,0-1 0,0 1 0,1 0 0,2 2 0,1 0 355,-1 2 1,-1 3-273,2 5 1,-2 2 0,1 7 0,-6 3 0,-7 6 0,-4 9 0,-3 10 0,-3 7-115,-2 9 1,0 1 0,0 10 0,3 1 0,1 5 0,3 2 96,1 3 1,3 2-244,3 5 0,2 3 0,6-2 0,2-2-138,2-1 0,3-5 0,6-2 0,4-6-147,4-6 1,3-4 0,5-5-455,4-7 814,3-6 1,7-7-1,1 1 1</inkml:trace>
  <inkml:trace contextRef="#ctx0" brushRef="#br0" timeOffset="98727">3597 15515 8163,'0'-12'-97,"0"-5"1,0 1 165,0 1 0,-2 2 0,0 4 0,-4 0 319,-1 0 1,-1 3 0,-5 2-287,1 3 1,0 1-1,-2 0 1,-1 1-121,-2 3 1,-1 3 0,3 7-1,-1 1 48,0 2 0,-1 5 0,0-2 0,3 2-140,5-1 1,-1 1-1,4-5-42,-1-2 1,5-1 0,-2-2 0,4-1 78,4-3 0,3-2 1,5-6-1,0-2 63,1-2 1,3-3 0,1-5 0,-2 0 33,-1-1 0,-2 1 0,-1-1 0,-1 1 91,-2 0 1,-1-1-1,3 2 10,-2 3 0,0 4-167,5 8 1,-6 3-1,-3 7 1,-2 3-36,3 8 1,-4 1 0,3 7 0,-3 2 76,-1 1 0,-1 2 0,-2 2 51,-1 2 0,0-5 0,4-5 1,0-2-1,0-4-14,0-4 0,1-4 0,2-6 0,3-1-47,1-2 0,1-4 0,4-5-1,1 0 1,-1-5 0,2-2 0,1-3-289,2-2 1,5 2 0,-2-8-1,4 2-951,1-1 1003,-1-5 1,7 3-1,0-6 1</inkml:trace>
  <inkml:trace contextRef="#ctx0" brushRef="#br0" timeOffset="99260">4105 15726 8355,'0'-16'36,"0"-1"0,2 1-84,2 3 1,3 1 0,5-1-1,0 2 1,2 2 204,3 0 0,-2 3 0,4-3 0,0 5 0,1 3 0,0 1 0,1 0-416,0 0 0,-5 0 0,4 0 1,-3 0-248,-1 0 0,-3 4 1,0 0 254,-1-1 0,1-2 0,-1-1 1</inkml:trace>
  <inkml:trace contextRef="#ctx0" brushRef="#br0" timeOffset="99261">4291 15478 8355,'2'-11'-995,"0"1"1768,2 2 1,2 5-124,-2-1 1,-2 8-588,2 5 0,-3 3 0,-1 3 0,0 3 0,0 1-133,0 4 1,0 4-1,0 2 1,0-1 0,0-2-1,1-1 1,2-2-1,1-1-765,-1-1 1,0-6 0,0 1 401,1-2 1,5 4-1,-2 1 1</inkml:trace>
  <inkml:trace contextRef="#ctx0" brushRef="#br0" timeOffset="99481">4725 15478 8891,'0'-12'0,"-1"1"0,-2 1 528,-1 2 1,0 6-418,4 2 1,0 6-1,0 6 1,0 1 0,0-1-1,1 2 1,2 2-1,3 5-415,0 3 1,-3-4 0,3 1 0,-2 1 8,0 1 0,4-2 0,-2 0 0,1-1-384,2 0 1,2 3 0,2-4 0</inkml:trace>
  <inkml:trace contextRef="#ctx0" brushRef="#br0" timeOffset="99762">4936 15056 8355,'-4'-31'0,"1"5"0,5 8 0,9 7 0,8 11 1051,0 0-665,5 5 1,-5 3 0,7 9 0,2 4-33,1 2 0,5 9 1,-1 4-1,2 5-201,-2 3 1,-4 7 0,-10 7-1,-7 4-412,-6 4 0,-5-1 0,-2 6 1,-3 1-300,-5-3 1,-6 7 0,-4-11 0,-3 1-243,-4-4 0,-10 1 1,1-8 402,1-4 0,0-3 0,-4 2 1</inkml:trace>
  <inkml:trace contextRef="#ctx0" brushRef="#br0" timeOffset="100085">5779 15714 8355,'0'-20'133,"0"4"1,2 8-1,2 4 1,3 5-1601,0 7 1045,-2 6 0,1 16 0,1 2 0</inkml:trace>
  <inkml:trace contextRef="#ctx0" brushRef="#br0" timeOffset="104398">9066 15565 8355,'-7'-6'-189,"3"-2"0,3 1 1,1-1-163,0-2 495,0-1 1,4-1 0,0 0 0,0-1-1,2 2 1,1 1 0,1 4 457,0 0 1,-4-2 0,4 4-407,2 1 0,-3 3 0,0 4 1,0 4-104,0 3 0,-3 3 1,4 1-325,2 2 0,-3 3 0,1-3 0,0-2 47,-1-1 1,4 2-1,-4 1-1215,0-2 1207,-2-7 1,-5-3 215,0-10 0,-1-1 0,-2-8 0,-1-1 115,1-2 1,2 1 0,1 3 0,0 1-52,0-1 1,1 1 0,2 0 0,3-1-28,0 1 0,3 5 0,3 3 1,1 2-35,-1 2 0,0 0 1,1 2-108,-1 2 1,-4 3 0,1 5 0,-1 1 42,-1-1 1,3 4-1,-6 1 1,0-2-117,1-1 0,-2-2 120,5 1 0,-4-6 1,5-3 64,0-3 1,-2-5 0,2-1 0,0-4 19,2-5 0,2 2 1,-1-4-1,0 0-33,1 0 0,3 2 0,1-2 0,-2 2 18,-1 1 0,2 2 0,1 2-6,-2 0 1,-3 8 0,-2 2-78,-2 10 1,-5 3 0,1 7 0,-2 0-204,-2-2 0,1 4 0,2-2 0,1 2-329,-1 2 0,2-1 305,-1-4 0,11 4 0,-1-5 0</inkml:trace>
  <inkml:trace contextRef="#ctx0" brushRef="#br0" timeOffset="107668">9959 15553 8355,'-1'-13'621,"-3"1"-345,2-1 1,-3 1-1,5-2 1,0-1 141,0-2 0,0 5 1,0 4-322,0-2 0,-2 5 0,-2 2 1,-4 6-1,-3 5 0,-2 2-220,1-2 0,-3 7 1,1-3-1,3 2-220,0 0 0,1-2 0,2 1 0,4-1-107,3 1 0,1-5 1,1 0 101,3 2 1,3-5 0,5-1 188,1-2 0,-1-8 1,1-1-1,-2-1 193,-3 0 0,2 0 0,-6-5 198,-2 1 0,0-1 0,-2 1 625,0 0-699,0 5 1,0 3-141,0 8 1,0 3 0,1 6 0,2 2-172,1 2 1,6 0-1,-3-5 1,1 0-101,0 1 0,0-1 1,5-1-1,-1-3 24,1-3 1,-1-4 0,0-1-1,2 0 83,3 0 1,-3-6 0,2-2 0,-2-3 223,-2-1 0,1-5 0,-1 1 0,-1 1 112,-3 1 0,2-3 1,-6 1-1,-1 1 72,-2 1 1,-1 1-1,0 1 754,0 0-807,0 5 1,0 2-1,0 10-127,0 3 1,2 2-1,0 1 1,3 0-92,-3 2 0,4 3 1,-1-4-1,1 0-70,-1 1 1,4-1-1,-4 1 1,1-1-25,-1 0 1,5-5-161,-2-3 0,3-2 0,2-4 213,-1-2 0,-1-3 0,-3-6 0,-2-3 62,-1 0 0,-2-1 1,4 5-1,-2 0 0,-2-1 0,3 1 0,-2-1 1,0 2 12,1 3 0,-3 1 1,3 4 128,1-1 1,1 1-120,5 8 1,-1 2-1,-1 5-26,-2 0 1,-1 1-1,3-1 1,-3 1 15,-2-1 1,3 0-1,-2 1-140,1-1 0,-3-4 0,4-1 0,2-1 46,1-3 1,1-2 0,1-1 0,-1 0 25,0 0 0,1-6 0,-1-2 0,1-3-2,-1-1 0,-4-1 0,1 2 0,-1 2 1,-1 0-1,-2 1 54,1 1 405,-5-4-280,5 10 1,-6-3-76,0 8 1,4 3 0,1 4 0,1-2-1,1 0-7,0 0 0,1-2 0,4 0-259,1-1 0,-5 2 1,0-4-1,2-1 0,1-2 1,1-2 251,1-3 0,-5-5 0,-1-6 0,-2-1 109,-2 1 0,4-1 1,0 1-1,0-1 163,-3 0 0,1 3-175,0 0 0,-3 6 0,-4 5 0,-3 6 42,3 8 0,0 5-116,2 3 0,0 8 1,2-2 19,2 4 1,3 8 0,4 4-1,-2 2-137,0 3 0,-1-3 1,3 2-1,-3-1 1,-4-1-1,-2-1-219,-2 0 1,-2-10-1,0 0 86,-3-5 1,-8-5-1,-1-4 1,-3-5 76,-1-4 0,-4-7 0,3-1 0,0-4-20,2-7 0,5-6 0,4-3 1,3-1-295,4-3 0,2-6 0,5-1 198,6 2 0,6-10 0,7-2 1</inkml:trace>
  <inkml:trace contextRef="#ctx0" brushRef="#br0" timeOffset="107669">11509 15478 8355,'0'-12'379,"-1"-5"1,-2 1-155,-1 0 1,-1-3 0,2 0 0,-3-2 170,-1 1 0,5 4 0,-2 0 0,1 2 0,-1 3-496,-5 3 0,2 4 1,-1 8-1,0 4 1,0 4 21,-1 5 0,1 1 1,-3 4-1,1-3-436,2-1 1,4 3 0,-3-5 0,2 0 16,2-3 1,2 0 0,1-1 340,0 1 0,1-7 224,3-1 0,3-5 0,5-3-49,1-1 1,-1-6 0,1 2 0,-2-3 296,-3-2 0,3 5 1,-3 1 216,3 2 1,-3-4-362,1 5 0,-7 6 0,3 7 0,-4 6-61,-1 6 1,0 3 0,0 2 0,0 4-126,0 7 0,-4 2 0,-2 5 0,1-1-33,-1-3 1,2-2 0,4-2 0,0-3-123,0-4 1,2-8-1,3-6 1,6-4 87,4-3 0,3-5 0,-3 1 0,2-4-220,-2-4 1,-1-3-1,0-5 1,1-2-772,1-3 691,1 4 1,-5-16 0,1 2 0</inkml:trace>
  <inkml:trace contextRef="#ctx0" brushRef="#br0" timeOffset="107670">11782 15304 8355,'0'-12'0,"0"0"382,0-1 0,0 5 1,0 0 1053,0-2-1321,0 5 0,2 0 0,0 10 0,2 3 0,-1 4 1,0 3-1,0 3 76,1 2 0,4-4 0,-4 3 0,0 1-518,2-1 1,-5-2-1,5 2 1,-2-1-100,0-3 1,2-3 0,-4-2-345,3-2 0,4-5 0,-2 0 598,0-6 0,0 0 0,-4-5 1,2-3 225,2-4 1,-3 1 0,3-3 0,0 2 71,0-1 0,-3 2 1,3-3 395,-2 4 0,4 0 89,-5 1 1,1 6-419,-1 6 0,-2 6 0,2 6-132,-3 1 0,3 0 0,2 3 0,-1 0 0,2-1-42,0-1 0,1-3 0,5-1 0,1-2-404,2 2 1,-2-5-1,4-1 1,-2-2 207,1-2 0,4 0 0,-5-2 0,-1-2 99,-1-4 0,-3-3 0,-1-1 0,-3-1 97,-2 1 1,3-2 0,-3-1 0,-3-2 180,0 2 0,-2 1 0,0 2 115,0-1 0,-2 7 1,-2 1-252,-4 4 1,-2 2 0,1 4 0,2 3-88,1 3 0,-2 1 0,4 2 0,1 1 34,2 2 1,2-1 0,2-3 0,2 0-311,2 4 1,3-7 0,5 2 0,2-2 36,-2-3 0,3 2 0,0-5 0,-1-1 231,1-1 0,4-4 0,-2-1 0,-1-2-44,-2-2 1,-5-1-1,-2-5 1,-3 1 215,-2 0 0,-1-1 0,-4 1 0,0-1 131,0 1 0,0 0 1,0-1-1,0 1 120,0-1 1,0 5-384,0 0 1,2 5-1,2 0-18,4 6 1,3 0 0,0 5 0,-1 2-218,-2 1 1,-1 1 0,2 1 0,-2-1 0,-1 0 201,-3 1 1,2-5 0,1 0 38,1 2 1,-3 0 0,3-1-1,-1-2-147,1-1 1,-3 2 0,5-4 0,0-1 13,2-2 0,2-1 0,-1 0 1,1 0-200,-1 0 1,0-1 0,1-3 234,-1-5 0,-5-2 0,-3-1 0,-2 0 110,-2-1 0,0-1 0,0-1 0,0-1 58,0 0 1,0 3-1,0 0 1,0 1 836,0-1 1,0 5-474,0 0 1,0 7-1,0 1-218,0 6 0,0 7 0,0 2 1,0 3-311,0 1 0,1-4 0,2 3 1,2-1-377,2-1 0,3 1 1,5-5-1,1-1-327,0-2 0,3 2 0,0-4 1</inkml:trace>
  <inkml:trace contextRef="#ctx0" brushRef="#br0" timeOffset="107671">12688 15056 8355,'-18'-19'270,"5"3"-263,1 7-447,11 4 1,-5 10-1,7 5 45,4 5 0,1 4 0,7 6 1</inkml:trace>
  <inkml:trace contextRef="#ctx0" brushRef="#br0" timeOffset="107672">12923 15515 8355,'-11'-19'0,"3"3"1040,-3 2 1,10 1-463,-4 1 0,4 0 1,2 0-775,4 4 1,3-1 0,7 3-1,3 1-278,1-1 1,-4-4 0,2 2-1,-2-2 252,2 2 0,-5-3 0,2 3 0,-6-3 83,-2-2 0,2 1 1,-4-2-1,-1-1 153,-2-1 0,-1-2 1,0 3-1,0-2 121,0 2 1,0 1 0,-1 3-13,-3 3 1,1 2 0,-5 6-1,-2 2-19,-1 2 1,3 7 0,-1 7 0,0 1-52,-2 3 0,2 1 1,2 2-1,2 0-146,2 0 1,2-2-1,2-1 1,3-2-71,5-2 1,3-2 0,3-3-1,3-2 45,1-3 0,2-3 0,4-5 0,-2 0 43,-2 0 0,2-5 0,-3-3 0,0-3 192,1-2 0,-2-3 0,2-2 0,-4 0 69,-4 0 1,-2-4-1,-1 2 1,-3 0-242,-2-1 0,0 2 1,-5-2-1,0 3-133,0 0 1,-6 5 196,-2-4 1,-3 9-1,0 5 46,2 6 0,0 4 0,5 6 0,1 3-16,2 0 1,1 5 0,1-3-87,3 1 1,2-4 0,5 3 0,0-1 0,2-1 53,1-1 1,0-2 0,-2-4-1,1 0 41,-1 0 0,-5-2 51,-3 1 1,-5-3 0,-6 1 0,-6 0-271,0-3 1,-7 2 0,1-1-1,0 1-508,2 0 0,-2 2 0,0 5 1</inkml:trace>
  <inkml:trace contextRef="#ctx0" brushRef="#br0" timeOffset="107836">13915 15441 8355,'6'-14'-656,"2"6"1,3 16 0,2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20:27.28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4180 7565 6632,'5'-8'0,"3"0"0,3 0 0,2 1 0,-1 1 0,1 2 0,0-1 0,3-1 0,0 1 0,-1 0-136,-1 0 0,0 4 0,1-4 0,1 3 1,0-1-1,-3-1 226,0 1 0,-1 2 0,1 1 0,-1 0 0,0 0-4,1 0 1,-1 0 0,2 0-1,1 0-24,2 0 0,3 0 0,-2 0-19,2 0 0,0-5 1,5 1-1,1 2 0,2 0 27,1 2 1,4-4 0,-3 0 0,2 1 1,2 2 0,2 1 0,1-2 0,2 0-9,2-2 0,-1-1 1,6 5-1,1 0-51,1 0 0,-3 0 0,2 2 0,1 1-6,1 1 1,7 1 0,-6-2 0,1 1-2,0-1 1,-2 2-1,1 1 1,-1-1 14,1 1 0,5-2 0,3-4 1,3 0-28,1 0 0,0 0 0,0 0 2,0 0 1,0 0-1,-2 0 1,0 0-1,-1 0 19,4 0 0,-5 0 1,3 0-1,-3 0 2,-2 0 1,2 0 0,4-1-1,0-2 2,0-1 0,4 0 1,2 2-1,-1-1 2,1-1 0,-1 0 0,-2 4 0,1 0 24,-1 0 0,3 0 0,-4 0 0,-3 0 11,-6 0 0,0 0 1,-1 0-1,-2 0-45,-1 0 1,-1 0 0,1 0 0,0 0 43,-2 0 0,8 0 0,-6 0-42,4 0 1,-1 0 0,4 0 0,0 0 0,-1 0-41,1 0 1,-1 0 0,2 0-1,-1 0-3,1 0 0,-1 0 0,3 0 1,2 0 12,1 0 1,-1 0 0,-1 0 0,1 0 9,3 0 1,-2-4 0,2 0-1,-3 1 42,-1 2 0,6-3 1,2 0-1,2 1-13,-2 1 1,6 2-1,-4-1 1,1-2-11,4-1 1,-7 0-1,5 4 1,-2 0 6,0 0 1,-3 0 0,0 0 27,2 0 1,-3 0 0,0 0-1,0 0 1,-1 0-8,4 0 1,1 0 0,3 0-1,2 0-16,5 0 0,4 0 0,3 0 0,2 0 1,2 0 1,3 0 0,-46 0-1,-1 0 1,48 0-12,0 0 1,-6 4 0,-1 0 0,-3-1-114,-1-2 1,-3-1 0,0 0-1,-1 0-282,-7 0 0,2 0 0,-6 0 1,-2 0-312,-1 0 1,-8 0 560,-8 0 1,4-5 0,-1-2 0</inkml:trace>
  <inkml:trace contextRef="#ctx0" brushRef="#br0" timeOffset="3292">4180 9017 8355,'12'0'-452,"0"-2"1,2-1 133,3-1 1,3 0 0,8 4 342,1 0 1,7-4 0,0 0 0,5 0 0,3 0-1,3-2 1,2 1 0,5-2 35,4 0 0,3 4 0,2-3 0,3 2-100,5 0 0,0 0 0,1 4 0,-2 0 7,2 0 1,-5 0 0,-2 0 0,-4 1-81,-3 4 0,-10-4 0,-1 3 0,-6-1 58,-5 1 0,-7-3 0,0 4 1,-3-4-15,-1-1 0,-1 5 0,1 2 0</inkml:trace>
  <inkml:trace contextRef="#ctx0" brushRef="#br0" timeOffset="3500">4589 9029 8355,'-28'-4'-986,"5"0"-116,4 1 1105,8 2 1,8 6-1,11 2 1,10 1-1,10-1 1,9 0-1,11-2 1,10 1 28,8-3 1,18-2-1,3-2 1,8-2 7,-45 1 1,1 0 0,7-1-1,2 2-183,-4 1 1,0 0 0,5-3 0,0 0 0,58-4 0</inkml:trace>
  <inkml:trace contextRef="#ctx0" brushRef="#br0" timeOffset="61085">10753 11559 8355,'27'-1'-52,"-3"-2"1,-5-1 0,-4 1 0,0 0-1,2 0 1,4-1-6,2 2 1,7 0-1,5 2 1,5 0-1,7 0 1,4 0 0,4 0-19,1 0 0,-1 0 0,5 0 0,0 0 0,-3 2-311,-5 2 0,0 3 0,-7 5 1</inkml:trace>
  <inkml:trace contextRef="#ctx0" brushRef="#br0" timeOffset="61333">10765 11770 8355,'11'-25'0,"7"6"-558,11 2 1,6 9 72,-2 4 0,9 2 351,8 2 0,11 6 0,8 1 0</inkml:trace>
  <inkml:trace contextRef="#ctx0" brushRef="#br0" timeOffset="69355">2183 13357 8355,'0'-16'126,"0"-1"1,0 2 0,0 1 0,0 2 0,0 0 239,0-1 0,1 8 0,3 6 0,5 10 0,2 8 1,0 6-304,-3 4 0,2 4 0,-5 8 0,1 5 0,-1 2 0,-2 2 0,-2-1-387,-1 1 1,0-6 0,0-4-1,0-6 1,0-5 0,0-2-1,0-4-2081,0-2 1579,0-3 726,0-11 1,0 4-1,0-5 1</inkml:trace>
  <inkml:trace contextRef="#ctx0" brushRef="#br0" timeOffset="70553">2170 13333 8355,'0'-25'0,"6"1"731,2 4 0,3 0-575,2 4 1,5 2 0,2-1 0,4 4-24,0 3 0,1 5 0,-1-1 0,-2 2 0,-3 4 0,0 3 0,-2 8 0,-2 4-390,-4 3 0,-7 7 1,0 0-1,-2 1 59,-2 3 0,-7 3 1,-6-1-70,-6 3 1,0-4-1,-2-3 1,-1-3-1,0-3 102,1-2 1,2-4-1,5-8 1,0-2 142,3-1 9,7-2 0,0-4 1,10 0-1,5 0 132,4 0 0,6 1 1,-4 2-1,1 2 80,0 2 1,3 2 0,-4 3 0,-2 2-106,-2 2 1,0-1 0,-1 5 0,1-1-214,-1 0 1,-1-2 0,-1 2-1,-2-1-324,2-3 1,-1 3 0,1-1-1,-2-4 67,2-3 1,1 1 0,1-4 0</inkml:trace>
  <inkml:trace contextRef="#ctx0" brushRef="#br0" timeOffset="70554">2704 13791 9134,'-13'-5'7,"6"4"1,3-4-1,10 8 1,5 1-1,5-1 1,2-2-1,2-1 1,-1 0-357,3 0 0,-3-1 0,0-3 0,-1-4 238,-2-3 1,-3-2 0,-2 1-1,-2-1 109,-5 1 0,1 0 0,-1-1 1,-2-1-60,-5-2 1,0 2-1,-5-1 1,-2 4 157,-1 3 0,-1 5 0,0-1 0,-1 2 96,1 2 1,-1 0 0,2 2 0,2 2 21,0 4 0,5 7 0,-3 2-126,2-2 1,1 4-1,5 1 1,3-1 0,6-1-69,5 0 0,4-6 1,6 2-1,0-4-369,0-1 0,4-3 0,1-2 1,0-3 13,1-1 1,3-1 0,-2-5-1,-1-5 215,-2-4 0,-4-3 0,-4 3 1,-5-3 198,-2-1 0,-7 0 1,-1-2-1,-2 3 180,0 0 0,-1 4 0,-8-2 69,-3 2 1,-7 6-1,-1 1 1,0 1-70,3 4 0,0 0 1,1 4-182,-1 2 0,5 3 0,0 5 0,0 0 0,1 1-95,3-1 0,2 5 1,2-1-1,0 1-88,0 1 1,2-5 0,0 4 0,4-3-311,1-2 0,1-4 0,4-1 0,1-1 80,-1-3 1,1-2 0,-1-2 390,0-4 0,-1 3 0,-1-7 1,-3 0 378,-2-2 1,1 3 0,-3-1 365,1 0-669,6-2 0,-4 4 0,5 4-37,-2 6 1,2 4 0,-4 6-78,0 4 0,4 2 1,-5 7-1,3 2 1,-1 2 57,2 2 1,-4 5 0,1 6 0,-1 0 21,-3-1 1,-1 0-1,1-5 1,1-1-30,-1-3 1,-3-3 0,-4-6 0,-4-2-92,-3-2 1,-2-9 0,1 0 0,-2-4-33,-2-4 1,2-3-1,-3-4 1,3-6-195,2-5 1,4-4 0,1-6-1,1-1-305,4-3 0,4 1-127,2-5 0,12-5 0,-3-7 1</inkml:trace>
  <inkml:trace contextRef="#ctx0" brushRef="#br0" timeOffset="71705">3547 13568 8355,'-12'-18'768,"1"4"1,1 6 864,2 3-1863,5 1 1,-3 5-1,6 3 1,2 4 22,2 3 1,-3 2 0,5-1-1,-2 2-128,0 2 0,4-2 0,-2 3 1,-1-3-102,1-2 0,4-4 0,-2-1 155,3-1 1,-3-2-1,0-4 202,2 0 0,-3-2 0,0-2 1,0-4 192,0-3 1,-5-1 0,4-1 163,-1 1 0,-3 4 0,2-1-44,-3 0 0,1 3-98,2 2 1,-1 4-111,5 4 0,-4 3 1,3 5-1,0 1 1,-2-1-125,1 1 0,3-1 0,0-1 1,3-3-122,5-4 0,-2 2 0,4-2 0,0-3 1,1-3 1,-4-1 0,3-5 0,-1-3 177,-2-5 1,-3 1-1,0-5 1,-1-2 60,1-2 0,-5-1 1,-1-1-1,0-1 104,-1-2 0,-3-4 0,1 2 0,-2 1 201,-2 0 1,-6 2 0,-1 6 163,0 1 0,-4 8 0,5-1 1,-3 6-197,1 2 0,5 3 0,-1 7 0,3 6-257,1 5 1,0 0-1,0 6 1,1 2-130,3 5 1,3 0 0,6 5 0,-1 0-228,0-2 1,5 0 0,1-6 0,1-2-8,3-2 0,2-3 0,2-7 1,1-3 88,2-4 1,0-3-1,-4-1 1,-2-1 168,-2-3 1,1-7 0,-7-6 0,-2 2 194,-4 1 1,-6 1-1,1-3 1,-2 0 166,-2 1 1,0 1 0,0 2-101,0-1 1,-6 1 0,-2 1 0,-3 2-69,-2 5 1,1 3 0,0 1 0,-1 3-95,1 5 0,-1 2 0,2 9 0,2 0-169,0 0 1,3 1-1,-3 2 1,5-2-16,3 3 1,1-6-1,0 0 1,1-3-170,3-2 1,3-1-1,6-3 210,-1-3 1,0-4 0,1-2 0,-1-4 0,1-3 0,-1-3-113,0-1 381,1-1 0,-5 0 0,0-3 0,1 0 0,-2 1 248,-3 1 0,-3 2 0,-1-1 316,0 1-553,0 5 1,0 3 0,0 8-279,0 4 1,1 7-1,2 2 1,3-1-1,1 1-687,2-1 0,2 1 533,2-5 0,-1-1 1,0-1-1,2-3 1,1-2-35,2-2 297,-1-1 0,2-2 0,2 0 0</inkml:trace>
  <inkml:trace contextRef="#ctx0" brushRef="#br0" timeOffset="71706">4601 13457 8355,'-7'0'199,"2"0"0,5 5 0,0 3 0,0 3 0,1 3 0,2 3 158,1 3 1,6-2-580,-2-1 0,2 1 0,-1 0 0,-2 0-46,-1-1 0,-1-1 0,-2-7 48,1 0 0,0-8 1,-4-2-1,0-9 252,0-5 0,0-3 1,0 1-1,0-2 18,0 0 1,2-5-1,2 5 1,4 0-51,3 2 1,0 3-1,0 2 1,0 1-292,3 3 1,1 2-1,-2 5-64,-1-3 0,6 2 0,1-3 0</inkml:trace>
  <inkml:trace contextRef="#ctx0" brushRef="#br0" timeOffset="72150">5631 13171 8355,'-4'-19'-642,"-1"2"318,1 4 0,4 7 0,0 6 0,0 7 153,0 4 0,0 3 0,0 2 1,0 5 406,0 2 0,4 8 1,1 2-1,-3 3 186,0 1 0,-2 2 0,0 0-114,0 3 0,0-6 1,0-7-1,0-5 1,0-3-317,0-4 0,4-4 1,1-2-504,2-2 0,-3 0-166,5-5 0,-7 1 0,4-5 0</inkml:trace>
  <inkml:trace contextRef="#ctx0" brushRef="#br0" timeOffset="72695">5618 13221 8355,'7'-32'258,"0"2"1,-3 6-1,6 4-1,5 3 1,0 3 0,4 2-1,1 0 1,-2-1 0,0 2-1,-2 3 1,1 4-98,-1 2 1,1 8 0,-5 2 0,-1 5-508,-3 3 0,-2 3 1,-6 6-1,0 0 10,0 0 0,-1 1 1,-4 2-1,-3 1 159,-3-2 0,-3-2 0,-1-4 0,-1-3-9,0-1 1,3-3 0,0 1 282,1-5 109,5 1 0,3-11 1,9 0-32,8-7 1,-1-2-1,5 0 1,-2 4-32,1-1 0,0 5 0,3-3 0,0 2-35,0 2 1,-3 0 0,2 2-1,-2 0-47,1 3 1,3 8 0,-3 1 0,-3 3-117,-5 1 1,-3 4 0,-6-2-1,0 2 20,0-1 1,0 2 0,-2-3 0,-3 0-40,-8 1 0,0-6 1,-7 2-35,2-3 0,-4-2 0,3-1 0,-2-1 0,2-3 0,1-2-583,3-2 1,5-2 0,4-2 324,0-3 0,2-9 0,4-6 1</inkml:trace>
  <inkml:trace contextRef="#ctx0" brushRef="#br0" timeOffset="73373">6226 13469 8355,'-1'-11'419,"-4"3"0,5 2 0,0 6-321,7 0 0,0 2 0,2 2 1,-1 5-1,-1 5 0,-2 3 1,-1-2-160,0-1 0,2 2 1,-3 1-1,1-2-1033,-1-1 1,-1-6 559,3 0 0,1 0 0,7 5 0</inkml:trace>
  <inkml:trace contextRef="#ctx0" brushRef="#br0" timeOffset="73374">6300 13184 8355,'-8'-7'-325,"0"3"0,5 8 1,0 3-88,6 0 0,-2 9 0,5-2 1</inkml:trace>
  <inkml:trace contextRef="#ctx0" brushRef="#br0" timeOffset="73375">6424 13432 10685,'9'1'478,"-2"3"-535,-2 5 1,1 2-1,-4 1 1,2 0-443,-1 1 0,0-1 0,0 1 152,1-1 1,0 0-1,-5-1 182,-3-2 1,2-5 0,-2-8 0,3-5 130,1-2 0,1-1 1,2-2-1,1-1 4,-1-2 0,4 1 0,-1 4 0,3-1 114,-1 1 1,0 1 0,5 2 0,-1 5 233,0 3 1,1 1 0,-1 0-1,1 1-167,-1 3 1,0 3 0,1 7 0,-1 1-667,1 2 0,2 1 0,-1-3-93,-3 1 1,4 1 0,4-5 0</inkml:trace>
  <inkml:trace contextRef="#ctx0" brushRef="#br0" timeOffset="73744">7193 13097 8836,'-1'-32'572,"-3"3"1,2 9 0,-2 3 0,2 3 0,-1 2-695,-1-1 0,-6 7 1,2 1-1,-3 4-61,-2 1 0,2 1 0,2 4 0,0 3 49,0 3 1,-1 3 0,0 1 0,2 3 19,-1 1 0,3 2 0,1 3 0,0 1-23,1 0 0,0 0 1,6 0-1,2-1-15,4 1 0,3 0 1,1 0-1,1-2 81,-1-2 1,5 1-1,1-5 1,0-2 146,-1-1 1,0-2 0,-5 0 28,1 1 0,-6-1 0,-3 1 1,-4-2-71,-4-3 1,-5-1 0,-7-5 0,-3 4-160,-1 1 0,-2-4 0,4 1 0,0-3-835,0-1 543,2 0 1,4 0 0,-1 0 0</inkml:trace>
  <inkml:trace contextRef="#ctx0" brushRef="#br0" timeOffset="74690">7317 13556 8355,'-7'-9'162,"3"1"1,7 4-1,3-4 1,2 0-1,6 1 1,-1-4 0,8 2 0,1-2 0,2-1-538,0 0 0,-3-1 0,-2 1 1,-1-2 243,-3-3 1,-6 4 0,-5-4-1,-3 3 73,-1 2 0,0 0 0,-1 0 0,-3 3 150,-5 1 0,-2 5 1,-1-1-1,0 2 108,-1 2 1,1 6 0,-1 3 0,1 5-113,0 3 1,5 5 0,3-3 0,2 2-286,2-1 0,2 0 0,3 2 0,7-3-56,8-1 1,3-1 0,3-6 0,3-3-88,4-4 0,-1-3 1,0-1-1,-2 0 311,-2 0 1,2-5 0,-1-5 0,-3-4 203,-4-2 0,-4-2 0,-6 3 1,0-3 258,-4-1 0,1 3 1,-4-1-1,-3 0-117,0 0 1,-2 1 0,-2 5 0,0 1-28,-3 2 1,-8 5-1,0-1-257,-1 3 1,1 2-1,-1 3 1,-1 4-1,-2 4-180,2 0 0,1 2 0,2 2 0,1 4-59,3-1 0,2 4 0,6-3 0,0-1-10,0-3 1,0 2-1,1-3 1,4-2-152,3-4 0,3-6 0,1 1 0,2-2 166,3-2 1,-4-2-1,5-2 1,-1-5 316,-1-7 0,1 3 1,-5-5-1,1 1-186,-1 1 0,-1-1 1,-3 5 586,-3-1 0,-4 1 0,-1 0 160,0-1 1,0 5 0,1 1-471,3 1 0,-2 8 1,2 6-1,-3 3-316,-1 2 0,4-1 0,2 0 1,-1 1-192,1-1 1,4 5-1,-2-1 1,3-1-314,1-1 0,1-6 0,-1-1 240,1-1 1,-1 3-1,0-2 1</inkml:trace>
  <inkml:trace contextRef="#ctx0" brushRef="#br0" timeOffset="74691">8161 13271 8355,'-6'-7'398,"5"1"1,-5 7-1,6 4-267,0 3 1,2 4-1,2 5 1,3 2 0,1 2-1,0-1 1,1 3-1,-1 0-402,0 2 0,-4-5 0,3 0 0,-1-2-261,-4-3 1,4-1 177,-2-2 0,0-7 256,-4-5 0,0-5 0,0-7 1,0-1 187,0 1 0,0-5 0,0-1 1,0 0-38,0 0 1,4-4 0,2 3-1,1-2-152,2 1 1,2 5 0,2-1 0,-1 5-130,1 3 1,3 5-1,1-1-53,-2 3 1,4-5 0,0 0 0</inkml:trace>
  <inkml:trace contextRef="#ctx0" brushRef="#br0" timeOffset="75280">8558 13345 8355,'7'-12'1699,"-3"-1"-1088,-3 1 0,-1-1 1,-1 1-401,-3 0 0,-3 6-351,-6 6 1,5 6-1,0 6 1,-1 0-2,3 1 0,-4 3 0,6 2-46,1 1 0,-3-2 0,2 2 0,3-1 0,2-3-100,3-1 0,6-1 0,-2-1 0,3-1 54,2-3 1,3-2 0,2-6-1,2 0 31,2 0 1,0-6 0,0-2-1,-3-4 1,0-5 0,-1-2 113,0-1 0,3-4 76,-5-1 0,2-4 0,-3-6 0,2 2-6,-2-1 0,-1-2 1,-2-1-1,-1 0 103,-2-1 0,-4 3 1,-5 0-1,0 5 453,0 4 1,-5 4-286,-4 9 0,-2 2 0,-1 4 0,-1 7 0,1 9-69,0 6 1,1 8 0,1 7 0,3 2-104,2 3 1,0 5 0,5 1 0,0 0-95,0 2 0,0-4 0,0 2 0,2-2-305,2-2 0,3-6 0,5-2 0,-1-4 106,-2-4 1,2-5 0,-3-7 0,3-5 350,1-3 0,-1-2 0,-1-3 0,-2-5-19,2-2 1,-3-5 0,0-2 0,0 0-4,-1 0 1,1-3 0,3 5 17,-2 1 0,-4 2-55,5 5 1,-1 4-1,3 8 2,-3 4 0,3 9 0,-4 2 0,1 2-149,1-1 1,-1 0 0,6 2-1,1-3-641,1-1 0,2-1-94,-1-5 0,2 0 0,6 1 0</inkml:trace>
  <inkml:trace contextRef="#ctx0" brushRef="#br0" timeOffset="75577">9488 13184 8355,'-8'-18'2819,"2"5"-3322,5 8 0,3 3 0,11 4 0,-1 2-354,1 4 0,-7 9 0,0 2 0</inkml:trace>
  <inkml:trace contextRef="#ctx0" brushRef="#br0" timeOffset="75578">9550 13457 8355,'0'12'1478,"0"0"0,1-5 0,3-3-1094,5-2 1,2-1-1066,1 3-1105,-5-2 0,-2 9 0,-5-4 1</inkml:trace>
  <inkml:trace contextRef="#ctx0" brushRef="#br0" timeOffset="76146">2989 14449 8355,'18'-13'565,"4"2"-702,5 3 1,5 3-1,7 5 1,3 0 0,8 0-1,7 0 1,6 0-1,6 0 1,8 0 0,7-2-1,11-2 1,-43 0 0,1 0 493,4-2 1,2 1-1,5-1 1,3 1-1,1 0 1,1 0-243,2 1 1,0 0 0,3 0 0,1 0-1,3-3 1,1 1 0,3 0 0,0 1 0,5 0-1,0 0 1,3 1 0,0 0-220,3 0 1,0-1 0,1-1-1,0 1 1,4-2 0,1 1 172,-2 0 0,2 0 0,-27 1 0,2 1 0,-1 0 0,-3 0 0,-1 1 0,1-1 0,1 1 0,0 0 0,1 0 0,0 0 1,0 0-1,0 0 0,-1 1 0,-1-1 0,0 0-39,-1 1 1,1-1 0,-1 1 0,0 0 0,-1 0 0,0 1-85,30 1 0,-1 0 0,-1-2 1,-1 0-1,-8-1 0,-2 1 0,-3 1 1,-2 0-1,-5 0 0,-1 0-254,-5 1 0,-1 0 0,-7 0 0,-2 0 16,-2 0 0,-2 0 0,44 4 0,-18 1 1,-8-1 291,-9 1 0,-8-1 0,-6 6 0,-3 0 0,-6-5 0,-5-2 0</inkml:trace>
  <inkml:trace contextRef="#ctx0" brushRef="#br0" timeOffset="80890">11460 13556 8355,'-2'-11'-475,"0"1"-62,-3 2 1,1 0-1,4-5 1</inkml:trace>
  <inkml:trace contextRef="#ctx0" brushRef="#br0" timeOffset="82139">11485 13568 8355,'-6'-12'0,"5"-1"1,-3 1-1,2 0 119,2-1 1,-1 1 274,-3-1 0,2 1-52,-2 0 0,4 5 1,4 3-195,5 2 1,-3 6 0,1 3-288,-1 4 1,3-1-1,0 6 1,2-2-1,1 0 1,1 1-1,-1 2-447,0-2 462,-5-1 1,3-2-1,-5 0 1,1 1-1,-1-1-147,-2 1 251,-1-7 1,-4 0-1,-1-7 35,-1-4 0,0-3 1,4-7-1,0-1 0,0 0-7,0 3 0,2-4-18,2 0 1,3-3-1,5 3-3,0 2 0,1 1 0,-1 2 0,1 1 0,-1 3 1,0 4 47,1 2 1,-1 2 0,1 2-14,-1 2 1,0 3 0,-1 5-1,-1 0-27,-2 1 1,-1-1 0,3 1 0,-3-1-12,-2 0 1,4-3-1,-4-2 1,1-1-13,-1 1 19,5-4 1,-7 1 0,3-8 9,0-4 0,-2-3 0,-3-2 0,2 1-12,1 0 0,5-5 0,-4 0 2,2 2 0,-3-3 0,3 2 0,0 1 0,0 2-4,2 5 1,-2-2 0,2 6-32,0 2 1,2 2 0,2 4 34,-1 4 0,0 7 1,-1 3-1,-1 0 10,-2 0 1,2 4-1,5-3 1,2 2-61,-2-1 1,0-4-1,0 0 1,3-3-1,0-5-80,0-4 1,4-3 110,-1-1 0,-2-1 0,0-3 0,-1-4 1,-1-3 7,1-2 0,-5-1 0,4-2 0,-3-3 0,-3-2 0,-2 0 367,0-1-333,-7 4 1,8-4-1,-6 6 1,-1 1-1,-2 1 52,-1 1 0,0 5 0,-1 1-44,-3 2 0,-3 1 0,-5 5 0,1 3-20,2 4 1,-2 3 0,3 3 0,-3 1-89,-1 2 1,3 3 0,2-2 0,2 0-14,2 0 0,2 3 0,1-5 0,0 0 15,0-3 1,5-6 38,4-3 1,-3-2 0,3-2-1,0 0 1,2-2 0,2-2 22,-1-4 1,1-3 100,-1-1 1,0-2 0,-1-1 0,-1-2 0,-3 2 198,-2 1 0,4 2-47,-5-1 1,4 4-226,-4 5 0,0 5 0,-2 11-145,2 1 1,-1 3-1,4 1 1,-1-2-1,1-1 1,3-2-396,1 1 0,1-1 153,1 0 323,-1-5 1,6-1 0,1-6 0</inkml:trace>
  <inkml:trace contextRef="#ctx0" brushRef="#br0" timeOffset="82948">12712 13060 8355,'-1'-13'61,"-3"1"0,3 6 1,-4 6-1,5 7-63,5 4 0,0 7 0,5 3 0,-3 2 0,-1 3 0,0 3 84,-1 4 1,5-1 0,-3 0 0,0-2-155,-3-2 0,2 2 0,-2-1 0,-2-3-129,0-4 1,-2 0 0,1-5-339,3-2 441,-2-1 0,3-9 1,-3-5-1,0-7-4,2-4 0,5-2 0,-4-4 1,2-2-77,3-1 0,1-2 1,1 4 170,1-1 0,-5 3 0,0-4 0,0 2 35,-1 3 591,4 2 0,-11 7-495,0 6 1,-1 6 0,-6 7 0,0 2-39,0 2 0,0 4 0,-2-3 0,2-1-6,1 1 1,2 3 0,4-3 0,0 0-43,0 0 1,0-2-1,3-3 1,4-2 16,5-3 0,5 2 0,-1-6 0,5-1-177,2-2 1,2-1 0,0-1 0,-2-2-50,-2-1 1,3-10 0,-5 2 0,2-2 102,-1 0 0,-5-3 1,1 1-1,-5-1 84,-3-1 0,-5 5 1,1-4-1,-3 3 99,-1 2 0,-1 1 1,-3 3 41,-5 3 1,-2 4 0,-1 1 0,-1 1-82,1 4 0,5 2 0,2 5 0,1 2-115,-1 2 0,1-2 1,6 4-1,2-2-132,4 1 1,3 4-1,1-5 1,2-2 88,3-4 0,-2-1 0,4-5-20,-1-1 1,4-1 0,-2-2-1,-1 0 1,-3-2 42,-2-2 0,-1-7 1,-1-6-1,0 2 240,1 2 0,-2-4 1,-2 0-1,-2 1-136,-1-2 1,2 4-1,-4-4 1,-1 2-26,-2-1 0,-1 1 1,0 3-15,0 1-16,0 5 0,0 3 1,0 8 43,0 4 0,2 7-27,2 2 1,3 1 0,5-3 0,1 3-1,-1 1 0,4-4 0,1 2 1,-2-3-1,-2-2 1,-5 1 0,1-1 0,-4 0-61,-3 1 0,-2-1 0,-4-1 0,-4-1-159,-3-2 1,-6-1-1,0 3-175,-3-2 1,0 0 0,-5 5 0</inkml:trace>
  <inkml:trace contextRef="#ctx0" brushRef="#br0" timeOffset="83452">15044 12923 8355,'-5'-19'168,"-2"2"0,-6 8 1,1 2-1,-1 3-59,1 5 1,-5 6 0,1 11 0,-1 7 0,1 6-1,-1 7 1,2 3-128,1 4 0,6 5 1,1 2-1,2 4 1,2 0-37,2 3 1,1-1 0,0-1 0,1-6-133,3-3 0,3-4 1,7-10-1,1-3-208,1-5 1,7-4 0,-3-11 0,4-3 31,0-4 1,1-2 0,0-2 0</inkml:trace>
  <inkml:trace contextRef="#ctx0" brushRef="#br0" timeOffset="84641">15367 13333 8355,'0'-20'-377,"0"4"1,0 2 612,0 2 0,0-1 0,0 1 0,-2 1 328,-2 2 1,-3-2 0,-5 4-433,-1 1 0,1 0 0,-1 6 1,1 1-127,0 4 0,-1 1 0,1 8 0,-1 1 0,1 2 0,0-2 0,-1 0 1,2 0-179,3 2 1,2 0-1,6-5-296,0 0 0,2-1 0,2-2 0,4-5 0,3-3-45,2-1 1,-1 0 490,0 0 1,1-4-1,-1-2 1,1 0 138,-1-4 1,0-1 0,1-1 0,-2-1 135,-3 1 1,3 3 0,-3 3-184,4 0 1,-4 2-1,-1 5 1,-2 3 82,-2 5 1,-2 3 0,-1 5-62,0 3 1,-1 4-1,-3 2 1,-3 1-1,-1 4 40,-1 0 0,5-3 0,-3 1 45,2-3 1,1-2 0,4-4 0,0-3-167,0-3 0,5-2 1,3-1-1,4-3-89,0-4 1,0-2-1,1-2-234,-1 0 1,3-6-1,-1-1 1,-3-1-241,0 0 0,0 0 1,2-5 157,-1 1 1,6-1 0,1 1 0</inkml:trace>
  <inkml:trace contextRef="#ctx0" brushRef="#br0" timeOffset="84642">15739 13395 8355,'0'-13'532,"1"6"1,3 3-443,4 3 1,5-3 0,3-1 0,4 3 0,2-1 0,1 0-92,3-1 0,2-1 0,-2 2 0,0-1 0,0 1-773,-2 2 1,-8 1-1,1 0 297,-3 0 1,-2 0 0,0 0 0</inkml:trace>
  <inkml:trace contextRef="#ctx0" brushRef="#br0" timeOffset="84643">15937 13171 8355,'0'-7'-315,"0"3"552,0 8 1,0 7-1,1 7 1,2 0-1,1 2 1,-1-1 0,-2 3-1,1 1-40,2 2 0,-3-1 1,3-2-1,-2-2-602,-2 2 1,0-2 0,0-1 0,1-1 0,2-3-340,1-1 1,6-2-1,-3 1 1</inkml:trace>
  <inkml:trace contextRef="#ctx0" brushRef="#br0" timeOffset="84644">16297 13208 8355,'-6'-6'1315,"5"0"-1102,-5 6 1,6 6 0,0 2-1,0 3 1,0 1-197,0 1 0,2 3 0,0 2 0,4 1 0,-1 2 0,1 0 0,-3-2-462,-2-1 1,3 0 0,0-3-1283,-1 2 1211,-2-1 0,5-3 0,1-1 1</inkml:trace>
  <inkml:trace contextRef="#ctx0" brushRef="#br0" timeOffset="84892">16520 12985 8355,'1'-11'393,"3"3"-73,5 4 0,2 8 0,3 4 0,1 5 1,3 3 203,1 5 1,-3 2 0,4 3 0,-1 3-474,0 4 0,-4 3 0,2 3 0,-5 1-361,-3 1 1,-5 6-1,-8-3 1,-5 2-175,-2-1 0,-7-5 1,-2 1-1,-4-2-453,0-2 1,-7 0 0,0 1 0</inkml:trace>
  <inkml:trace contextRef="#ctx0" brushRef="#br0" timeOffset="86010">17140 13370 8374,'-7'0'276,"2"-2"1,6-2 0,3-4 0,4-3-1,5-1-398,3-1 1,-2-1 0,4-2 0,-1-5 0,1-2 0,-1-3 0,3-2 0,-2-2 0,0-2-475,-3-3 1,-3-2 523,-4-4 0,2 6 0,-6-3 122,-1-2 1,-3 10 0,-4-1 0,-4 9 0,-4 6 104,0 5 1,-4 4 0,-2 8 0,0 5 56,0 6 0,1 7 0,5 10 0,1 4-123,3 3 1,2 3 0,6 1-1,1 1-186,4-1 0,1 3 1,8-3-1,1-3 41,2-3 0,5-6 0,-1 0 0,2-6-304,2-6 0,-2-2 1,-1-3-1,-2-3-343,-2-4 1,2-2 663,-3-2 1,5-11-1,-3-3 1</inkml:trace>
  <inkml:trace contextRef="#ctx0" brushRef="#br0" timeOffset="86870">17649 13233 8355,'0'-12'326,"0"-1"1,-6 2-361,-2 3 1,1 3 0,0 6-1,0 3 1,0 4 96,-2 3 0,3 2 0,2 1 1,3 1-1,1 1-139,0 0 1,0 1 0,0 0 0,0-2 16,0-1 0,1-2 0,2 1 1,2-2-318,2-3 1,1 2 0,5-6 213,-1-1 1,1-3 0,-1-5 0,-1-3 111,-3-3 1,2-1-1,-6-1 1,-1 1 111,-2 0 0,-1-1 0,0-1 1,-1 1 27,-3 0 0,1-6 538,-5 6-523,5-2 0,-3 7 0,8 1 1,2 2-213,4 2 0,7 1 1,3 2-1,0 0-4,0 0 0,4 0 0,-1 0 0,2 0 78,2 0 1,-4-4 0,-2-1 0,-1-1 115,-3 1 1,-1-1 421,-2 2-392,-5 3 1,-3-3 0,-8 8 0,-4 4-89,-3 3 0,-6 3 1,1 1-1,1 2-2,1-2 0,6 4 0,1 0-85,1 1 0,2-1 1,4-4-1,0 2 1,1-4-161,3-3 1,3 0 0,6-6 0,-1-1 124,1-2 0,-1-2 0,0-4 1,1-3 65,-1-3 1,-4-1-1,1-2 1,-1-1 167,-1-2 0,3 1 0,-6 2 0,0-1 285,1-2 0,-2 1 0,4 3-109,-2 1 1,1 5-306,-2 3 1,-1 4-1,4 4 1,-2 4-40,-2 3 0,3 11 1,-1 3 41,2 1 0,-4 6 1,2 1-1,1 3 1,1 1 72,0 0 1,-1 5 0,-3-1 0,1 0-11,-1 2 1,3-4 0,-2 1-1,-2-5-53,0-1 1,-4-8 0,-2 0 0,-3-5-21,1-4 1,-10 0-1,3-6 1,-4-3-55,-1-4 0,-4-2 0,1-2 0,-1-2-175,2-2 0,-2-3 0,5-5 0,3-2-489,5-2 0,3-4 316,6-4 0,6-1 0,1 0 1</inkml:trace>
  <inkml:trace contextRef="#ctx0" brushRef="#br0" timeOffset="87099">18542 13022 8355,'0'-19'3,"0"5"1,0 9 19,0 3 1,0 5 0,0 11 0,0 1 0,0 3 0,0 3 0,0 4 86,0 2 0,0 2 1,0-4-1,0 0-404,0-1 1,0-3-1,0-2 1,0-1-662,0-2 678,0-3 0,0 0 0,0-1 1</inkml:trace>
  <inkml:trace contextRef="#ctx0" brushRef="#br0" timeOffset="87403">18529 12985 8355,'4'-5'147,"2"5"0,1 7 1,2 4 164,2 1 0,2 6 0,-1 3-256,1 2 1,-1 0 0,0 0 0,1-3 0,-1 2 0,1 2 0,-2-1 0,-2-1-195,-1-1 1,1-7 0,3-1 128,1-3 0,-1-7 48,0 1 0,-1-8 1,-2-6 26,-5-5 1,-1 0 0,-1-6 0,2-1 0,-1-3-102,-1-4 0,-2 2 0,1-6 0,2 0-149,1 1 1,1-2-1,-2 6 1,3 5-226,0 5-390,-3 4 1,8 1 0,-4 1 0</inkml:trace>
  <inkml:trace contextRef="#ctx0" brushRef="#br0" timeOffset="87981">19769 13271 8355,'0'-18'-743,"0"4"817,0-3 0,0 3 0,-1 3 104,-3 3 1,1-1 0,-5 4-141,-2 3 0,3 2 1,-1 2-1,-2 4 0,1 1-129,0 2 0,-2 2 0,5 2 0,-1-1-85,2 1 1,4-1 0,1 1-213,0-1 0,1-5 286,4-3 0,2-3 1,5-1-1,-1-1 51,-3-3 1,3-3 0,-2-5 0,2 0 185,1 4 0,-4-3 0,-1 3 1,0-2 171,0 2 0,-4 1 0,2 4-29,1-1 0,-5 1-253,3 8 1,-1 3 0,0 7 0,1 3 0,-1 3 90,-2 5 0,-2 0 0,-2 8 0,-3 4-2,-1 2 0,-1 2 1,-4-2-1,1 2 54,2-2 1,-2-3-1,5-4 1,-1-4-37,3-3 0,2-3 0,2-2-40,0-4 0,6-9 0,2-4 0,3-4-393,1-4 1,1 0 0,1-7-1,1-3-195,1 0 0,2-5 0,-3-2 0,2-2 9,-2-2 0,-1 0 0,-2 0 384,1 1 0,-1-7 0,0 0 0</inkml:trace>
  <inkml:trace contextRef="#ctx0" brushRef="#br0" timeOffset="89708">20067 13072 8355,'0'-12'450,"0"-1"-231,0 6 0,0 3-135,0 8 0,4 3 1,2 6-1,-1 0 0,2 3 1,-1 2-1,-1-1 1,-1 3-424,2-1 0,-5-4 0,5 3 83,-1 0 1,-2-4 0,5 2-103,2-2 0,-3-7 222,1-3 1,-1-8-1,2-4 112,0-3 0,-5-6 0,3 1 0,-2 0 65,-2 3 1,3-4-1,-2 1 1,0 0 24,1 3 1,-3 4 0,2 1 287,-3-2-223,5 5 1,-5 1-1,3 8 1,-1 4-1,0 3-67,1 2 0,1-1 1,-2 2-1,3 1-89,1 2 1,1-1-1,4-5 1,1-1-91,-1-2 0,5-4 0,-1 3 0,1-1 49,1-4 1,-5 0 0,4-4 0,-3 0 53,-2-3 1,-1-4 0,-1 1 0,-3-4 36,-2 0 0,3 0 1,-3-1-1,-1 1 4,1-1 1,-3 1-1,2 0 1,-3-1-53,-1 1 1,-5-1 6,-4 1 0,2 5 1,-1 3-1,-2 3 35,-1 1 0,3 5 0,1 3 1,2 3 1,2 2 1,-2 3 0,0 2 0,3 0-6,0 0 1,6 0-1,2-3 1,1 2-96,2-2 0,2-3 0,3-2 0,1-3-7,2-2 0,-1 0 0,-3-5 0,1 0 89,2 0 1,-2 0-1,3-2 34,-4-2 1,0-3 0,-1-5 0,-1-1-16,-3 1 1,3 4-1,-2-1-14,2 0 1,-3-2 0,0 0 0,2 1-1,0 2-9,-2-2 0,1 3 1,-3 0-1,1 2 0,3 2 1,-4 0 6,3-1 0,-2 4 0,1 0 1,-3 7 2,1 4 0,-3 3 0,3 1-5,0 2 0,0-1 1,-4-4-1,2 2-63,-1 3 0,4-3 0,0 2 15,0-2 1,2-6 0,-3-1 0,1-1-8,3-4 0,1 0 1,1-4 25,0-2 0,1-3 0,-1-5 0,1 0 35,-1-1 1,-4 1 0,-1-1 0,0 1-5,0-1 1,0 1 0,1 0 0,-2-1 61,-1 1 1,-2 1 0,4 1 195,-2 2 1,-1 7-194,-4 1 0,5 5 1,-1 7-1,0 1-62,1-1 0,-2 2 0,4 1 0,0 2-178,0-2 1,1-1-1,4-3 1,1-3 0,-1-2-387,1-1 0,-1-4 14,0 4 541,1-4 0,-1-7 0,1 0 0</inkml:trace>
  <inkml:trace contextRef="#ctx0" brushRef="#br0" timeOffset="89709">21158 12898 8355,'-18'-26'425,"9"-1"1,-4 10-71,2 2 0,2 5-490,0 2 1,4 12-1,5 4 1,1 9-777,3 2 0,3 10 0,6-3 0</inkml:trace>
  <inkml:trace contextRef="#ctx0" brushRef="#br0" timeOffset="89710">21171 13271 8355,'-7'-6'484,"1"-1"1,6-1-570,0 0 0,0 3 1,2-1-1,2-1 1,4 1-1,3-1 0,3 0 121,3-2 1,-4 2-1,5-1 1,-1-1-1,-2 1-247,-4 0 1,0 4 0,-6-5 145,2 0 1,-4-2 0,1-2 14,-2 1 0,-7 4 1,0 1-1,-2 1 24,-3 3 1,-1-2-1,-1 1 75,0 1 0,-1 7 0,2 4 1,3 3 46,4 2 0,-2 3 1,2 2-1,1 2-140,2 2 0,1-3 1,1 2-1,4-1-55,3 0 1,4-2 0,5-6-8,3 0 1,0-3 0,0-3-1,2 0 1,0-3 59,-1-2 1,3-5 0,-5-2 0,0 0 130,-2-4 0,1-5 0,-2-2 1,-1 1 31,-1-2 1,-2 0 0,1-3 0,-2 3-123,-3 0 0,2 0 0,-5-4 0,1 3-87,-1 1 0,-1 0 1,-4 3-108,0-1 1,-5 0 0,-3 8 209,-3 4 1,2 3-1,3 2 1,-1 3-90,0 4 1,4 3 0,-1 2 149,2-1 1,2 1 0,0-1 0,2 0 0,1 2-23,1 3 0,5-3 1,1 1-1,4-4 17,2-3 1,2 0 0,-3 5-1,2-1 109,-2 0 0,-5-3 1,-3-1 11,-2 2 0,-1 1 0,-5 1-179,-3 1 1,-4-5 0,-8-1-1,-2 0-483,-1-1 1,3 1 0,-4 2 31,2-5 1,2 3 0,3 0 0</inkml:trace>
  <inkml:trace contextRef="#ctx0" brushRef="#br0" timeOffset="89865">22399 13208 8355,'0'-19'438,"-2"4"0,0 8-1313,-3 11 1,-10 9 0,1 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22:20.51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15999 3683 7765,'6'-6'-396,"-5"0"819,4 6-281,-5 0 1,6 0 0,2 0-74,3 0 0,2 0 1,-1 0-1,2 0-28,2 0 0,4 4 1,4 0-1,3-1 1,2-2 0,4-1 0,8 0 0,3 0 33,0 0 1,10 0 0,0-1 0,4-2 13,-1-1 1,8-4-1,-1 2 13,3 0 0,8-1 1,4-3-1,1 2 1,2-1-27,-1 3 1,2-4 0,3 4-1,0 1-66,-3-1 0,2-2 0,-4 4 0,3 1-12,3 2 0,-3 1 0,6 0 1,-5 0-42,-2 0 1,0-2 0,3 0 0,1-2-26,0 1 0,-1 1 0,-2 2 0,-2 0 47,2 0 1,2-4-1,1 0-6,-1 1 0,1 2 0,1 0 0,2-2 0,2-1-39,2 1 1,4 0 0,-48 2 0,0 0 0,50-4-63,-49 4 1,0 0 0,-1-2 0,0 0 0,4 1 0,0 0 0,-1 0 0,0 1-76,-2 0 0,0 1 0,2 0 0,0 0 1,43 1-1,-1 2-507,-1 1 226,-8 6 1,-6-3 0,-6 5 0</inkml:trace>
  <inkml:trace contextRef="#ctx0" brushRef="#br0" timeOffset="628">16160 3721 8355,'21'-11'-504,"0"2"0,-5 0 517,5 5 1,-1-5 0,7 5 0,0 1 0,4 2 0,0 0 0,4-2 0,2-1 206,4 1 0,3 2 1,6 1-1,2 0-104,6 0 1,0 0 0,11 0 0,0 0-13,1 0 1,16 0 0,-1 0 0,9 1-98,-45 1 1,2 0 0,7-1 0,1 0-1,1 1 1,0 0-87,2-1 1,0-1 0,5 0-1,0 0 1,0 0 0,1 0 0,1 0-1,1 0 1,2 0 0,0 0 57,-2 0 0,2 0 1,6 0-1,1 0 1,-4 0-1,0 0 0,3 0 1,1 0-122,-1 0 0,0 0 1,4 0-1,1 0 1,-1 0-1,0 0 1,-1 0-1,1 0 150,-2 0 1,-1 0 0,-4 0 0,-2 0 0,1 0 0,1 0-1,-3 1 1,0-1-53,-2 2 1,0 1-1,0-2 1,-1 0-1,-6 3 1,-1-1-1,-3 1 1,-1-1-201,-5 1 0,-1-1 0,47 0 0,-9 2 0,-6-1 244,-8 1 0,-10-1 0,-7-4 0,3 0 0,1 0 0,4 0 0</inkml:trace>
  <inkml:trace contextRef="#ctx0" brushRef="#br0" timeOffset="76921">5122 8558 8452,'0'-13'351,"0"8"1,0 5 0,2 7-339,2 4 1,-3 5-1,5 3 1,-2 3 0,0 5-1,-1 0 1,-2 4 0,-1 0-1,0 4-61,0 2 1,0-4 0,-1 6-128,-4-5 0,3-6 0,-5 1 0,1-5 0,4-2-650,0-1 1,2-10 516,0 1 1,6-2 0,1 3 0</inkml:trace>
  <inkml:trace contextRef="#ctx0" brushRef="#br0" timeOffset="77262">5184 8533 8355,'0'-8'246,"0"-1"-39,0 7 1,6-4 0,2 5 0,4-2-59,5-1 1,2 0-1,6 2 1,0-1-180,0-1 1,-1 0 0,3 4 0,0 0-296,2 0 1,-3-4-1,-4 0 1,2 1-51,-2 2 0,-6 1 0,1 0-893,-3 0 1146,-2 0 0,0 5 0,1 2 0</inkml:trace>
  <inkml:trace contextRef="#ctx0" brushRef="#br0" timeOffset="77583">5209 9116 7839,'1'-13'292,"3"1"0,5 1 0,6 1 0,3 3-35,1 2 1,-2 1 0,3 4 0,1 0-218,-2 0 0,5 1 0,-2 2 0,4 1-196,3-1 0,4-2 1,-4-1-120,-2 0 0,4 0 1,-1-1-1,0-2 1,-1-1 5,-5 1 0,-1 2-253,-6 1 1,-1-6-1,-3-1 1</inkml:trace>
  <inkml:trace contextRef="#ctx0" brushRef="#br0" timeOffset="77854">5767 8508 8355,'-5'-12'1213,"-4"-1"-766,4 6 1,-1 3-219,6 8 0,4 3 0,2 7 0,-1 3-126,1 3 0,-1 5 1,-2 5-1,1 6-361,-1 4 1,-2 3-1,-1-3 1,0 1-86,0-1 0,-4 1 0,0-2-1552,1-3 1369,2-7 0,-4 1 0,-2-5 0</inkml:trace>
  <inkml:trace contextRef="#ctx0" brushRef="#br0" timeOffset="79246">5420 8669 8355,'0'-8'0,"0"0"0,0-2 0,0-1 0,0 3 497,0-1 1,0 5-325,0-4 1,0 7-1,1 1 1,2 7-92,1 4 1,0 1 0,-4 2 0,0 2 0,0 4-129,0-1 0,2 4 0,0-3-111,2-1 1,1 3-1,-5-4 1,1 0-301,3 0 1,-2-2-463,2-3-40,-3-1-103,-1-5 1035,0-7 0,-5-12 0,-2-8 1</inkml:trace>
  <inkml:trace contextRef="#ctx0" brushRef="#br0" timeOffset="81152">5159 9860 8341,'-5'-11'274,"-3"3"0,2 8-149,2 8 1,3 4 0,1 5 0,0 3 0,0 5 0,0 4 0,0 3 0,1 2 0,2 1 0,2 2-144,2 2 0,-3-8 0,3 6 0,0-2 0,-1-2 0,-1-1 0,-2-2-1289,-2-2 1,3 2 887,0-1 0,-5 0 0,-6-4 1</inkml:trace>
  <inkml:trace contextRef="#ctx0" brushRef="#br0" timeOffset="81434">5159 9761 8355,'-4'-13'4,"0"1"1,1 5 62,7 3 0,5-2 1,7 2-1,5 1 281,2 2 1,8 1-1,3-1 1,6-3-251,6-5 0,7 2 0,5-1 1,1-2-159,-1-1 1,4 0 0,-5 3 0,-5 4-438,-2 3 0,-10 2 1,-11 5-244,-3 6 0,-7 0 0,-1 6 1</inkml:trace>
  <inkml:trace contextRef="#ctx0" brushRef="#br0" timeOffset="81710">5159 10604 8638,'6'-7'145,"2"3"1,5 1-1,3 0 1,6-2 369,6-2 0,5-1 0,8-5 0,3 1-407,0 0 0,9-1 0,-4 1 0,2-1-393,0 1 0,-7 4 0,-2 1 0,-4 0-187,-1 0 0,-3 4 0,-3-2 0,1 1-1551,0 0 1791,-5-1 0,-2 0 0,-7-2 1</inkml:trace>
  <inkml:trace contextRef="#ctx0" brushRef="#br0" timeOffset="82006">6015 9711 8355,'6'-12'-168,"-4"1"264,7 2 0,-5 9 1,3 10-1,-2 4 469,-2 2 0,-2 8 1,-1 1-1,0 6-345,0 5 0,0 1 1,0 2-1,0 2-256,0 5 0,0-4 1,0 1-1,0-2-348,0 1 0,2-1 1,0-4-1,3 1-692,-3-1 1,5-6-1,0 0 1</inkml:trace>
  <inkml:trace contextRef="#ctx0" brushRef="#br0" timeOffset="82602">5519 9984 8355,'-5'-7'-686,"3"0"1189,-2 3 1,4 3 0,4-4-140,4 4 1,3 1-1,2 0 1,-1 0-319,1 0 1,-1 6-192,0 2 0,-5 3 1,-3 3-1,-2 1 1,-2 3 85,0 1 1,-6 2 0,-3 4 0,-5-1-254,-3 1 0,1-6 0,3-1 238,1 0 0,7-5 92,5-1 1,6-5 0,11-7 0,4-1-375,2-4 0,3 0 1,2-5-137,1 2 1,5 0 0,-2-5 0</inkml:trace>
  <inkml:trace contextRef="#ctx0" brushRef="#br0" timeOffset="83157">5184 11187 8257,'-5'-12'563,"2"0"-342,-5 4 0,5 8 1,-1 8-1,2 5 1,2 3-1,2 5 1,1 4-99,1 4 1,1 0 0,-2 7 0,2 1-331,2-3 1,-4 3 0,1-5-352,-2 0 1,2 0 0,0-5-1,-1 1-13,-2-5 1,-1 2-1,0-6 1</inkml:trace>
  <inkml:trace contextRef="#ctx0" brushRef="#br0" timeOffset="83660">5197 11113 8355,'0'-9'201,"0"1"0,1-2 0,4 1 0,8 0 0,6 4 336,5-1 1,6 4-1,4-7-524,6 0 1,6-2-1,6 0 1,2 1-1,-3 3-223,-4 2 1,-5 0 0,-6 5-244,-3 0 0,-2 2 0,-8 1-128,-2 1 1,-3 4 0,-7-2 209,-3 0 1,-2-1 850,-6 3 0,0-4-236,0 4 1,0 0 0,0 5 0,0 1-1,0 1 85,0 1 0,0 2 0,0-3 1,0 3-219,0 2 0,4-4 1,1 5-1,1 1 1,1 1-1,-1 1 321,4-4-353,1 4 0,3-5 0,1 6 0,2 0 0,-4 0-61,-3-1 0,0 1 0,-5 0 0,1-2 1,-1-1-44,-2-1 1,-2-2 45,-1 2 1,-5-2 0,-3-5-1,-3 0 47,-2-3 0,1-1 1,-2 2-1,-3 0 0,-3 1 1,-4-1-1,1 1 0,1-1-293,1 0 0,-1-3 1,-5-2-1,-2-1 1,1 0-599,2-1 1,-3 0 0,-3-5 93,-4 0 0,-4 5 0,-9 2 1</inkml:trace>
  <inkml:trace contextRef="#ctx0" brushRef="#br0" timeOffset="84280">5358 11299 8355,'0'-9'-600,"1"2"833,3 2 0,-2-1 23,2 2 1,3 1-108,1-5 1,3 4-1,1-3 1,1 0-1,-1 2-176,1-1 1,3 2-1,1 4 1,-2 0-155,-1 0 0,-2 1 0,-1 4 39,-3 3 1,-2 3 0,-6 1 0,-2 1-1,-2-1 1,-4 2 0,-3 1-48,-1 2 0,-1-1 1,1-3-1,-1-1 493,1 0-328,5 1 1,3-6 0,8-3 96,4-3 0,3-1 1,2 0-1,1 0 29,2 0 0,-2 4 1,2 0-1,-2 1-25,-1 0 0,-1 2-127,0 5 1,-5 1 0,-3-1-1,-2 1 1,-4-1-1,-2 0 1,-3 2-1,-6 1 1,-2 2-115,-2-2 1,-4-5 0,5-2 0,-1 0-325,-1-1 0,5 3 395,-4-6 1,-8 6-1,-1-4 1</inkml:trace>
  <inkml:trace contextRef="#ctx0" brushRef="#br0" timeOffset="84597">5569 12415 8355,'-9'4'1067,"1"1"-703,-2 2 0,5-3 0,-1 5-820,1 0 0,4 2 1,-4 3-1,4 3 1,2 2-171,4 0 1,1-1-1,7-5 1</inkml:trace>
  <inkml:trace contextRef="#ctx0" brushRef="#br0" timeOffset="85003">5544 12911 8355,'-4'12'111,"0"1"0,-1-1 0,5 0 0,0 1-10,0-1 1,2 1 0,2-1-325,4 0-564,-2 1 0,5 5 0,-4 1 1</inkml:trace>
  <inkml:trace contextRef="#ctx0" brushRef="#br0" timeOffset="85004">5581 13457 8355,'-11'12'0,"1"0"416,2 1-385,5-1 0,-2-4 0,5 1 28,0 0 1,0-2-1,1 1 1,3 1-902,5-2 0,2 4 0,1-4 0</inkml:trace>
  <inkml:trace contextRef="#ctx0" brushRef="#br0" timeOffset="85741">5048 15701 8355,'-9'-12'138,"1"1"0,0 4 1,1 8-1,3 9 1,4 7-1,3 2 67,1 3 1,4 3 0,-2 2-1,-1 5 1,1 2 0,-4 5-150,0 0 0,-2 1 0,0 0 0,0 2-173,0 2 1,-4-4-1,-1 0 1,3-5-43,0-6 0,2-5 1,0-3-1,0-4-84,0-4 1,2-4-1,2-2 176,4-2 0,3-1 0,2-4 0,-1-1 0,0-2 0,1-1 0,-1 1 0,1 2 46,-1 1 0,2 0 131,2 0 0,-2 0 1,4 0-1,0 0 9,3 0 1,-2 0 0,2 0 0,1 0 0,2 0-129,5 0 0,3 0 0,4 0 0,0 0-119,1 0 1,-3-4-1,8 0 1,-5-1 0,-3 1-1,-2 0-558,-2 1 1,-1-3 0,-4-1 0</inkml:trace>
  <inkml:trace contextRef="#ctx0" brushRef="#br0" timeOffset="86057">5110 15615 8355,'0'-24'0,"0"3"0,1 6 0,5 4 0,5 4 1075,4 2-645,7-5 1,-6 9-244,9-3 1,-3 2 0,7 2 0,-1 0-470,1 0 1,-2 2 0,5 0 0,-2 3 0,-1-1-101,2 1 0,-5-3 0,4 2 0,-1-3 74,0-1 1,0 0-1,-4 0 1,1 0-172,3 0 312,-9 0 1,9 0 0,-9 0 0</inkml:trace>
  <inkml:trace contextRef="#ctx0" brushRef="#br0" timeOffset="86395">5854 15590 8577,'-1'-7'719,"-4"3"0,4 4 1,-3 4-399,3 4 0,1 5 1,0 3-1,0 5-71,0 2 0,0 6 0,0 1 0,0 2-159,0 3 0,0 5 0,0 1 0,0-1-324,0-2 0,0 0 0,0-1-230,0 0 1,0 3 0,1-1 0,2-5-12,1-2 0,0-1 1,-4-4-1,0-4-328,0 0 0,0-5 0,0 0 1</inkml:trace>
  <inkml:trace contextRef="#ctx0" brushRef="#br0" timeOffset="86964">5271 15912 7372,'0'-12'784,"0"-1"-117,0 1 1,0 4-259,0-1 0,4 5-131,0-4 0,6 5-176,-2-1 0,-2 4 0,-1 3-93,1 1 0,-4 6 0,5-2 1,-1 4-1,-3 4 9,-2 0 0,3 1 0,0-5 1,-1 2-281,-2 2 1,-1-2-1,0 3 1,0-4 39,0 0 1,0-1 185,0 1 0,-1-6-8,-3-3 0,3-4 0,-4-4 3,4-5 1,1-2-1,0-1 1,1-2-45,4-2 0,-3 0 0,7-4 59,0-2 1,1 4 0,-1 1-1,0 3 130,0 2 0,-2 5 0,2 2 1,0 0 25,2 1 0,-3 2 0,1 4 0,-1 4-26,-1 1 0,4 2 1,-3 7-1,2 0-252,-2-1 1,3 3-1,-4 0 1,1 1-2217,1 3 1928,-7-4 0,9 6 0,-4-5 0</inkml:trace>
  <inkml:trace contextRef="#ctx0" brushRef="#br0" timeOffset="114442">3423 7342 9166,'-1'-19'0,"-2"2"0,-3 4 0,1 0 0,-1 4 0,4 4 0,2 10 790,4 4 0,-1 5-624,5 2 1,-4 9-1,4 8 1,2 3-1,-1 3 1,1 2-422,-2 5 0,-3-2 0,1 0 1,0-1-274,-3-4 1,2-1 0,1-5-1,-1-4 1,1-3-62,-4-1 0,5-1 0,0 1 1</inkml:trace>
  <inkml:trace contextRef="#ctx0" brushRef="#br0" timeOffset="114782">3448 7454 8355,'-6'-24'0,"-1"4"840,1 3 0,0 3-732,6 2 0,7 5 0,4 2 0,4 0 0,2 1 0,-1 2 0,1 0 1,-1 4 88,2 2 0,-5 3 0,0 5 0,-4 2-675,-4 2 0,3-1 0,-3 5 0,-3-1-34,0 0 1,-6-3 0,-2 0 0,-1-2-4,-3-2 0,-1-1 0,-1-2 402,0-5 0,-6 3 0,-2-1 0</inkml:trace>
  <inkml:trace contextRef="#ctx0" brushRef="#br0" timeOffset="116049">3832 7404 8355,'6'-4'0,"-5"-1"512,-4-2 66,-1 4-327,4-3 0,-5 2 742,-3 0-1300,2 0 0,-4 5 206,6 4 1,0 1 0,4 7 0,0-1 0,0 1-26,0-1 1,0 0 0,1-1 0,2-1-59,1-2 0,6-1 0,-2 3 0,3-3-221,2-2 0,-1-1 0,1-4 268,-1 0 0,-1-1 0,-1-3 0,-4-4 75,0-3 0,-2-2 0,-4-1 0,0-1 139,0-1 1,0-1 0,0 5-1,-1-1-11,-3 1 1,1 1 0,-4 1 0,0 3-14,0 2 0,3 1 389,-4 4-380,5 0 1,-1 4 0,7 1-1,2 1-69,2-1 0,1 1 1,5-3-1,-1 1-5,1-1 0,-1-2 0,2-1 0,1 0 2,1 0 0,1-4 0,-5-2 0,1 1-87,-1-1 1,1-2-1,-2 3 10,-3-2 0,-1 4 0,-4-3 194,1 1 0,-2 2 25,-6-5 0,3 4 0,-5-3-1,1 1 1,3 1 117,-2 1-239,3 2 1,2-2 0,3 7-41,5 1 1,2 6 0,1-3 0,1 1 30,-1 0 0,0-4 0,1 5 0,-1-1-28,1-1 0,-1 4 1,0-4-1,1 1-77,-1 0 1,-4-1 0,-1 3 0,-1-2-11,-3 2 0,-3 1 113,-5 1 1,0-4-1,-5-1 1,2-1 220,-2-4 1,-1 0-157,-1-2 1,5-2 0,3-2 0,4-4-120,4-3 0,4-1 0,9-1 0,2 1-79,0-1 0,5 1 1,-3 0-1,1-1-64,-2 1 0,0-1 0,-7 1 0,1 1-58,-3 3 1,-3-3 419,1 2 0,-5 0 1,-8 0 503,-5 5 1,-2 3-454,-1 1 0,0 1 1,-1 2-1,2 3-136,3 1 0,-2 1 1,6 4-1,1 1 1,2-1 1,2 0 0,4-1 0,3-1-291,3-2 0,1-5 0,1 3 111,-1-1 1,5-4-1,0 4 1,1-4 0,0-1 115,-3 0 1,-1 0 0,-1 0 0,-2 1 94,-3 4 1,-3-3-30,-5 7 1,-1-1 0,-3 3 0,-4-2-52,-3 0 0,2-7 0,1 4-197,-2 0-284,5-5 0,1 3 207,8-8 1,4-3 0,7-5 0,2-1 0,-2 1 29,-1-1 0,-2 1 0,1 0 0,-1-1 207,0 1 0,1 1 0,-1 2 0,-1 4 314,-2-1 0,-3 5 347,-1-3 1,-4 4-340,3 4 1,-4 3-1,-3 5 1,-1 1-29,1-1 1,2 1-344,1-1 0,1 0 1,4-1-1,3-1-376,3-2 1,-1-5 0,2 1-1024,6-2 1176,-7-2 0,5 0 0,-9 0 0</inkml:trace>
  <inkml:trace contextRef="#ctx0" brushRef="#br0" timeOffset="116050">4725 7094 8974,'-12'0'-381,"-1"0"-316,7 0 28,0 0 365,1 0 1,3 2-1,-2 2 1,4 4 233,4 3 0,9 1 0,6 1 1</inkml:trace>
  <inkml:trace contextRef="#ctx0" brushRef="#br0" timeOffset="116978">4862 7045 8355,'-4'-21'0,"-1"2"101,3 1 0,0 1 1,2 5-1,0-1 1,2 2 74,2 3 0,-1 3-135,5 5 0,-1 5 0,2 3 0,-2 5 0,0 2 0,-1 3 0,-1 2 0,-1 5-37,2 3 1,-5 1 0,3-3 0,-1 1-37,1 2 1,-2-1-1,2-6 1,-3-1-239,-1 1 1,4-4 202,0-2 1,6-8 62,-2-3 0,-1-4 1,0-2-1,0-4 0,-2-3-51,1-3 1,4-1 0,-2-1 116,3 1 1,-3-5 0,0 1 0,2 2-11,1 4 1,2 1 0,-1 5-20,0 1 1,-5 7-1,-1 4 1,-2 3-49,0 2 1,0 3 0,-5 2-1,-2 2-17,-1 2 0,-6-3 0,1 0 1,-4-1-144,1-3 1,-7 3-1,7-1 1,1-4-408,2-3 1,5-3-343,-5-3 819,7-3 0,-4-1 0,6-6 0</inkml:trace>
  <inkml:trace contextRef="#ctx0" brushRef="#br0" timeOffset="116979">5259 6858 8355,'-6'-12'0,"1"4"1031,-4 0 1,4 6-419,5 2 0,0 7 1,0 8-541,0 2 1,4 6 0,1 1 0,1 5-422,-1 2 1,4 0 0,-4 3-1,1 2-247,-1-2 1,-1-1-1,-2 0 1,1-4-1,1-2-1132,-2-3 1544,0-4 1,3 3 0,2-4 0</inkml:trace>
  <inkml:trace contextRef="#ctx0" brushRef="#br0" timeOffset="116980">5445 7255 10132,'11'-1'-40,"-3"-3"0,7 1 0,-1-5 0,2 0 0,4-1 0,-2 1 0,0-2 0,-3 1-349,-2 0 1,-2-2-1,-2 3 1,-5-3-1,-3-1 334,-1-1 0,-5 5 0,-4 1 1,-2 2 131,-1 2 1,0 6 0,-2 2 120,-3 2 1,8 5 0,-4 6 0,4 2-45,2 2 1,1-3 0,6 2-1,0 1-321,0 1 1,6-4 0,3-2-1,7-3 1,4-3-389,4-3 0,0-2 150,1-6 0,11-6 0,3-1 0</inkml:trace>
  <inkml:trace contextRef="#ctx0" brushRef="#br0" timeOffset="117332">6164 7144 8355,'-6'-7'0,"5"0"297,-3 3 1,3 1 652,1-5 1,5 5-722,3-1 0,3 8 1,2 4-255,-1 3 1,-4-2 0,-1 0 0,0 4 47,0 2 1,-3 1-1,3-3 1,-1-1-1,-2-1-300,1-3 0,-3 3-203,2-2 1,1-5 282,-1-4 0,6-7 1,-3-8 75,0-2 1,3 1 0,-6 2-1,0-1-112,1-2 1,-3 1-1,3 3 1,-1 1-1286,0 0 1320,1 5 0,0-4 0,2 4 0</inkml:trace>
  <inkml:trace contextRef="#ctx0" brushRef="#br0" timeOffset="117918">6635 7156 8355,'0'-18'343,"0"4"291,0-2-538,0 8-159,0-3 0,-1 9 1,-3-2 74,-5 3 0,-2 2 0,-1 3 1,0 5-13,-1 2 1,1 2 0,-1 2-1,1 2 1,1-2-26,3-1 0,-2-2-316,6 1 1,1-2 177,7-3 0,3-2 1,6-8-1,-1-2 114,0-4 1,1-3-1,-2-2 1,-1 1 110,-2 0 1,0 1-1,3 1 1,-1 2 195,-2-2 1,-5 3-1,2 0 129,1 2 1,-3 1-260,5 4 0,-5 1 0,1 3-163,-3 4 1,0 3-1,2 2 1,1-1 0,0 1-327,2-1 1,-3 0 0,5 1 143,2-1 1,1-5 0,1-3 0,0-2 13,1-2 0,-1 0 1,1-2-1,-2-2 151,-3-4 0,3-3 1,-4-3-1,1-1 74,0-2 1,-5-5 0,1 2 0,-1-4-22,1-1 0,-2-1 1,2-1-1,-3-2 144,-1 1 0,0 2 0,0 1 285,0 0 0,0 6 0,-1 2 5,-3 4 0,2 7 1,-2 8-215,3 9 0,1 5 0,0 8 0,0-1-104,0 3 1,0 6 0,1-2-1,2 0-265,1 1 1,4 2 0,-2-4-1,1-2-354,2 0 0,2-7 0,3 0 1,1-3-228,2-1 1,5-3-1,-3 0 1</inkml:trace>
  <inkml:trace contextRef="#ctx0" brushRef="#br0" timeOffset="118422">7578 6896 8355,'7'-20'113,"-2"-3"1,-5 5 0,0-3 0,2 5 0,0 2 0,3 2-40,-3-1 0,-2 2 0,-4 3 1,-3 5-39,0 6 1,-2 5 0,3 9 0,1 5 0,-2 4 65,0 3 0,4 7 0,-2 0 0,0 5 132,1 3 0,0-3 1,4 3-1,0-1-170,0-3 1,2 3 0,0-2 0,4-2-439,1-5 0,-3-3 0,3-7 0,0 0-304,0-4 1,-5 3 0,2-7 151,-2-1 0,-4-5 0,-2-3 455,-4-2 0,-8-6 0,-4-6 1</inkml:trace>
  <inkml:trace contextRef="#ctx0" brushRef="#br0" timeOffset="119142">7330 7243 8355,'19'-8'-402,"-2"-1"1,2 1 327,2-4 1,2-1 0,2 1 0,0 0 209,-1-1 1,1 1 0,0-1 0,0 1-1,0 0 1,-1 1 0,1 1 0,-1 3 10,-4 1 1,-2 1 0,-5 2-274,-1-1 1,-5 5 169,-3 8 1,-4 6 0,-4 1 0,-4 1 110,-3 1 1,-2-4 0,1 4 0,1-2-1,1 1 285,2-2 1,5-1-383,-1-2 0,4-1 0,4-3 0,4-4-228,3-2 1,2-2-1,-1-2 1,1-2-76,-1-4 1,5-3 0,-2-1 0,-3-1-25,-2 1 1,-7-5 0,1 1 0,-3 1-26,-1 1 0,-4 1 0,-3 2 0,-3 3 5,-3 4 1,-3-2 0,4 2 232,0 2 0,-1 2 56,1 4 0,-1 3 0,1 5 0</inkml:trace>
  <inkml:trace contextRef="#ctx0" brushRef="#br0" timeOffset="119143">7863 7119 8355,'7'-6'735,"-2"4"-455,-5-7 0,5 5 143,-1-4 1,5 7-111,0 1 0,2 5 1,1 8-396,1-1 0,-5 4 1,0 1-1,0-2-152,-1-1 1,3-2 0,-5 1-371,2-1 0,-4 1 427,1-1 1,-2-7-1,-2-5 113,0-6 1,-5-5 0,1-2 0,1 1-64,2-1 1,1-3-1,0-2 1,1-1-131,4-3 1,2 4-1,5 1 1,0 3-712,1 2 921,5 5 1,1-4 0,6 4 0</inkml:trace>
  <inkml:trace contextRef="#ctx0" brushRef="#br0" timeOffset="119402">8756 6958 8355,'-8'-7'1681,"0"3"-626,5-3-893,3 11 1,7-3 0,6 12 0,3-1 0,2 1 0,1-1 0,1 0 0,1 2 2,0 3 0,-2-4 1,3 4-427,-1-3 0,-6 1 0,2-1 0,-4-3 1,0 0-117,-1 0 0,1 1-2728,-1 1 2606,-5-7 1,-2 5 0,-5-4 0</inkml:trace>
  <inkml:trace contextRef="#ctx0" brushRef="#br0" timeOffset="119597">8992 6871 8355,'-2'-6'710,"-2"6"1,1 6-1,-3 8 1,-1 2-1,0 5-469,-3 2 1,-5 12-1,-3 2 1,-1 2-566,-3-1-1380,-7 5 0,-3 1 0,-5 6 1</inkml:trace>
  <inkml:trace contextRef="#ctx0" brushRef="#br0" timeOffset="124810">4825 8062 10012,'12'-2'83,"2"-2"0,1-4 0,1-3 0,1-3 0,-1-1 0,1-3 0,0-1-124,0-3 0,-3-3 0,3-3 0,-3-1 0,-2 2 0,-1 0 0,-1 3 0,-3-1 1,-2 0 31,-2 0 22,-2 0 1,-1 5-1,0 0 1,-1 3-1,-2 1 26,-1 3 0,-6 2 0,2 2 31,-3 5 0,3 3 0,1 2 0,0 3 23,0 5 1,4 7-1,-1 6-2,3 6 0,1-1 1,0 6-1,0 2 1,0 1-97,0 1 0,1-1 0,3-3 0,6-4-367,5-3 1,0-3-1,6-2 1,0-4-674,-2-4 1,10 0 0,-3-1 0</inkml:trace>
  <inkml:trace contextRef="#ctx0" brushRef="#br0" timeOffset="126150">5420 7838 8355,'0'-12'445,"0"-1"-121,0 7-52,0 0 1,0 5-1,1-2 1,3-1-1,6 1 1,4 2 0,4-1-253,1-2 0,2 3 0,3-3 0,0 2-29,-3 2 0,2 0 0,-4 0-1329,1 0 0,-3 6 0,-4 1 1</inkml:trace>
  <inkml:trace contextRef="#ctx0" brushRef="#br0" timeOffset="126421">5445 7975 8355,'-6'0'87,"6"0"1,6 0 0,6 0 0,0 0 198,1 0 1,5 0 0,4 0-1,4-2-1019,3-2-114,5 3 1,-2-10 0,5 4 0</inkml:trace>
  <inkml:trace contextRef="#ctx0" brushRef="#br0" timeOffset="127291">6003 7739 8355,'0'-12'173,"-2"-1"1,0 1 480,-3-1 0,0 7-309,1 1 0,1 4 0,-5 2 1,0 4-1,-1 3-194,1 3 1,4 7 0,-3 2 0,0 4 0,2 1 0,-1-1 0,3 1-15,2 0 1,1-1-1,0-2 1,0-3-1,3-1-543,5-3 1,0-7-1,9-4 151,-3-2 0,2-2 1,2-2-1,0-2 114,0-4 0,-2-7 0,-2-3 0,0-1 46,-2-3 1,2-2 0,-10 1 0,-1-1 50,-2-1 0,-5 8 0,-3-7 1,-2 5-335,-5 4 0,-7 6 0,2 5-439,0 3 1,-10 6-1,3 2 1</inkml:trace>
  <inkml:trace contextRef="#ctx0" brushRef="#br0" timeOffset="155810">17624 6945 7983,'4'-12'0,"0"0"0,0-1 0,0 1 0,0-1 327,-1 1-165,-1-1 0,-8 2 1,-2 3-1,-3 4 0,-2 3 1,1 1-1,0 0 0,-1 0 64,1 0 0,-2 4 0,-1 1 0,-2 2 1,3 3-1,3 0 0,3-1-166,-1-1 0,2 2 1,0 5-1,1 2 1,3-2-1,2-1-281,1-2 0,6 1 1,2-1-54,3 0 0,3 1 0,1-1 0,3-1 50,1-3 1,0 2 0,2-6 0,-4 0 42,-4 2 1,0-5-1,-2 5 160,-3-1 1,-2 2 0,-8 6-1,-2-2 49,-4-3 1,-3 7 0,-3-3 67,-3 2 0,2 0 0,-4-2 0,1 1 0,3-1-60,1 1 0,3-1 0,3 0 101,4 1 1,2-1 0,2 1-182,0-1 1,2 0 0,2-1 0,4-1 0,3-2-34,2 2 1,-1 1-1,0 0 1,-1-1 91,-2-2 0,0 0 0,-5 5 0,-1-1 23,-1 0 1,-2 2 0,0 1 0,-2 2 153,-2-2 1,-1 4-1,-5 2 1,3 1-61,1-1 0,-2 1 0,4-4 0,1 0-316,2 0 0,6-2 1,4-4-1,2 1-414,1-1 0,6-5 0,3-3 74,2-2 1,2 3 0,0 2 0</inkml:trace>
  <inkml:trace contextRef="#ctx0" brushRef="#br0" timeOffset="156060">18045 7131 8355,'0'-19'424,"0"-4"1,5 13 0,-1-2-235,-2 1 0,0 6 1,-1 5-1,2 9 1,1 6-1,-1 6-130,-2 2 1,-1 2 0,0 1 0,0 1-336,0 2 1,0 5-1,2-4 1,0-1-598,2-3 1,5 2 0,-4-9 479,2 0 0,1-1 0,5-6 0</inkml:trace>
  <inkml:trace contextRef="#ctx0" brushRef="#br0" timeOffset="156343">18467 7367 8355,'-1'12'1034,"-2"2"-916,-1 3 0,-6-2 1,2 6-1,-2 1 150,2 1 0,-3 2 1,3 0-1444,-3-1 0,4 0 529,3-3 0,-3 2 0,0-4 1</inkml:trace>
  <inkml:trace contextRef="#ctx0" brushRef="#br0" timeOffset="156760">19038 7181 8355,'0'-12'299,"0"-1"1,1 5-1,3 0 144,4-2 0,3 4 1,2 2-295,-1 3 0,1 1 0,-1 1-212,0 3 1,-5 3-1,-1 6 1,-2 1-1,0 1 97,-1 1 1,-2 5 0,-1-3 0,-1 0-287,-3 0 0,-2 2 0,-3-2 151,0 2 0,1-5 0,-4 1 0,-1-2 136,1-2 0,5 1-29,3-1 0,8-5 0,6-3 1,5-2-233,5-2 1,4-5 0,2 0 0,3-2-1587,4-3 1476,-3-1 0,6-1 0,-4 0 0</inkml:trace>
  <inkml:trace contextRef="#ctx0" brushRef="#br0" timeOffset="157213">19509 6858 8355,'0'-19'119,"0"1"-119,0 6 0,5 1 219,4 3 0,2-2 0,1 6 0,0 1 0,1 2 0,-1 2 131,1 3 1,-2 3 0,-2 5 0,0 1-697,0-1 1,-2 2 0,0 1 0,-1 2 219,-4-2 0,0 3 0,-2 0 0,0 0 34,0 0 0,0-1 1,-2-1-1,0 2 38,-3 1 1,-3-4 0,3 2 0,-1-4-40,1 0 1,1-1 0,4 1-31,0-1 0,5-1 18,3-3 0,3 2 121,2-6 0,-1 0 0,1-4 0,-1 2-19,0 2 0,1-2 0,-1 5 1,1 0 201,-1 0 1,-1 1 0,-1 6 0,-4 1-39,0 2 1,2 4 0,-4-4-1,-1 3 249,-1 2 0,-7 1 1,0 3-1,-2 2-173,-3 1 0,1 0 0,-1-4 1,2-1-451,-2 1 0,-5 4 1,-3 0-1,-1 0-2913,-3 1 2533,-7-3 1,-8 3-1,-8-5 1</inkml:trace>
  <inkml:trace contextRef="#ctx0" brushRef="#br0" timeOffset="157819">15218 7330 8355,'1'-11'329,"3"4"0,4 7 684,3 7-837,2 4 0,1 3 0,1 1 0,3 3 0,1 0 0,4-1 0,4 0-115,2 1 0,1-3 1,-3 4-1,2-1 1,-1-4-672,-2-4 1,-2 1-1,-4-3 1,-3 3-240,-3 1 1,-2 1 0,0-1 0</inkml:trace>
  <inkml:trace contextRef="#ctx0" brushRef="#br0" timeOffset="158046">15553 7305 8355,'0'-12'0,"0"3"202,0 1 0,-2 5 0,-2-1 1,-3 4-1,-1 4 0,0 6 1,-2 4-1,-2 4 0,-4 2 0,-2 5 1,-1 3-1,-3 1 0,-1 1 1,-3 3-163,-3 3 0,2-3-623,-2 0 0,9-5 0,3 0 0,3-1-218,2-3 1,0 1 0,-1 0 0</inkml:trace>
  <inkml:trace contextRef="#ctx0" brushRef="#br0" timeOffset="158365">16570 7280 9625,'6'-23'0,"-3"2"0,-4 5 0,-3 2 0,1 1 0,0 2 0,-1 3 0,-4 4 0,-3 3 0,-3 2 502,-3 3 0,2 3 1,-4 7-1,-2 2 1,1 5-373,-2 2 0,-5 2 0,8 1 1,0 2-157,2 1 0,9-4 0,4-5 1,2 2-1,4 2-515,2 1 1,3-6 304,5-3 0,8-2 1,3-1-1,6-2 1,3-3-176,2-4 0,2-3 0,1-1-415,0 0 0,-5-11 0,-2-2 1</inkml:trace>
  <inkml:trace contextRef="#ctx0" brushRef="#br0" timeOffset="158638">16321 7441 8355,'7'-8'555,"4"1"1,6 2 696,2 2 1,7-3-1423,7 2 1,5-5 0,3 2 0,6-1-1221,5-1 0,5 1 0,5-4 0</inkml:trace>
  <inkml:trace contextRef="#ctx0" brushRef="#br0" timeOffset="159197">20575 6958 8355,'-12'-6'-135,"5"-1"0,-2-1 0,4 0 0,3-2 1,0-1 287,2-1 0,2-1 0,3 1 0,6-1 0,6 1 0,2 0 0,3-1 0,0 2 357,-1 3 0,1 2 0,-4 6 0,0 0-410,0 0 0,-2 2 0,-5 2 0,-1 6-764,-2 5 1,-5 0 0,1 6 447,-3 1 1,-6 2 0,-3 5-1,-3 3 1,-2 0 0,1-2 172,-1 0 1,1-3 0,0 2 49,-1-3 1,1-3-1,1-1 1,1-2-1,3-3-922,2-1 584,1 3 0,4-5 0,0 4 0</inkml:trace>
  <inkml:trace contextRef="#ctx0" brushRef="#br0" timeOffset="159441">20600 7615 11493,'2'-7'646,"2"3"0,4 3-641,3 1-1769,-4 0 0,4 5 0,-4 2 0</inkml:trace>
  <inkml:trace contextRef="#ctx0" brushRef="#br0" timeOffset="176250">17202 8533 9252,'-8'-11'0,"1"4"135,1 7 0,2 5 0,6 8 0,2-1 1,4 2-1,4 1 0,4 2 0,2-2-218,1-1 1,-4-1 0,3 3-1,-2-1 1,1-3 0,-1-2 0,0-1-719,-4 2 0,3-4 0,-7-3 0,3-2 596,2-2 0,-6 0 0,-2 0 1</inkml:trace>
  <inkml:trace contextRef="#ctx0" brushRef="#br0" timeOffset="176548">17525 8496 8355,'-6'-7'134,"5"1"0,-6 12 1,3 3-1,-5 5 18,-2 3 0,3 5 0,0 0 0,-2 4-102,-1 3 1,-1 5-1,-1-1 1,1 2-189,-1-2 1,1 1 0,0-5 0,1-1-323,2-2 0,4-1 0,5-2 0,0-2-883,0-4 1284,0-4 0,0 0 0,0-1 0</inkml:trace>
  <inkml:trace contextRef="#ctx0" brushRef="#br0" timeOffset="177449">17673 8744 8355,'-1'-11'110,"-3"2"1,1 4 0,-4 6 127,2 3 1,-1 3 0,3 6 0,-1-1 0,2 2-138,0 2 1,2 0 0,0 3 0,0 0-84,0 0 0,0-3 0,2 0 1,2-2-70,4-2 0,3 1 0,1-1 1,1-1-326,-1-3 0,5-1 0,1-4 0,0 1 127,-1-1 1,0-2-1,-5-2 1,1-2-439,-1-1 0,-1-6 549,-3 2 0,-2-3 0,-6-1 0</inkml:trace>
  <inkml:trace contextRef="#ctx0" brushRef="#br0" timeOffset="177450">17624 8892 8355,'5'-6'105,"-3"-5"-30,9 4 1,-4-4 0,5 1-66,0 2 0,5 1 1,1-3-1,2 2 1,5-2-1,3 1 1,-1-1-1,-2 3 1,-3 2-825,-1 2 0,-10 1 0,1 1 662,-1-3 1,-11 3 0,-1-5 0</inkml:trace>
  <inkml:trace contextRef="#ctx0" brushRef="#br0" timeOffset="177451">17711 8731 8355,'-7'-12'248,"3"-1"0,2 1-179,2 0 1,0 3-1,2 1 1,2-2-110,4-1 0,8 0 0,5 2 0,4 0-279,4 0 0,-3 3 0,3 2 1,-3 3-459,-1 1 0,0-2 675,0-2 1,-6 3-1,-1-5 1</inkml:trace>
  <inkml:trace contextRef="#ctx0" brushRef="#br0" timeOffset="177452">18219 8620 8355,'8'-13'-488,"1"1"623,0-1 1,1 1 0,-2 0 743,-4-1-860,-2 6 1,-8 2 0,-2 5 0,-3 0 0,-2 1-1,0 3 1,-2 5 99,-2 2 0,0 1 0,5 0 0,1 1 0,1 1-64,2 2 0,5-2 0,-1 4 0,3-2-202,1 1 0,5 4 0,4-5 0,3 1-14,5 1 0,0-5 1,6 4-1,-4-3 118,-1-2 0,-2-4 0,-5 1 0,-1 0 30,-2 2 0,-5 2 0,-2-1 1,-8 0-184,-9 1 0,-8 5 0,-4 2 0,-6 3-1240,-1-3 1261,-3-2 1,-4 0-1,-2 1 1</inkml:trace>
  <inkml:trace contextRef="#ctx0" brushRef="#br0" timeOffset="177991">14994 9017 7204,'0'8'326,"-1"-1"787,-3-2-866,3-1 0,-5-5-230,6-3 0,4-4 0,2-9 0,-1-4 0,2-3 135,0-5 1,1-3 0,5-7-308,-1-2 1,0-3 0,1-7 0,-1-1-1,1-2-10,-1 1 0,0-2 1,1 3-1,-2 5 369,-3 8 0,2 13 1,-5 11-72,2 5 0,-4 12 0,1 13 0,-3 11-53,-1 10 0,0 15 0,0 3 0,0 4 198,0 0 1,6 2 0,2-3-1,3-2-217,2-6 1,-1-2 0,0-8-430,1-3 1,3-9 0,1-1 0,-2-5-1961,-1-3 1957,-2-1 1,-5-5-1,-1 0 1</inkml:trace>
  <inkml:trace contextRef="#ctx0" brushRef="#br0" timeOffset="178823">15069 8930 8355,'1'-13'0,"5"2"-186,6 3 0,2 1 1,7 4 32,1-1 0,4-4 0,6 2 0,6 1 1,3-2-1,2 2 0,-4-1 0,-3 3-58,-3 2 1,-6-5 0,4-1 0</inkml:trace>
  <inkml:trace contextRef="#ctx0" brushRef="#br0" timeOffset="178824">15553 8855 8390,'-7'2'207,"3"2"0,2-1 0,2 5 0,0 1-118,0 2 0,0 3 0,2 1-192,2 2 1,-3 4 0,3-5-1,-1-1 1,0-1-184,1-1 1,0-5 0,-3-1-12,3-2 1,-1-1 202,5-4 1,-5-1-1,3-3 1,-2-4 24,0-3 1,4-3-1,-2-1 1,1-2 54,2 2 0,2-3 0,0 1 0,-1 2 34,-2 1 1,-1 6-1,3 1 312,-2 2 1,-4 1-51,5 4 1,-7 1 0,2 3-154,-2 4 1,-2 3 0,1 2 0,2-1-1,2 1-27,2-1 1,-3 0-1,5 1-171,0-1 0,2-1 0,2-2-73,-1-5 0,1-3 0,-1-1 46,0 0 0,1-1 0,-1-2 1,-1-3 27,-3 0 0,4-7 0,-4-5 0,1 0 41,0 0 0,0-2 1,-3 3-1,-1 2 35,1 1 0,-2-2 0,-4-1-4,0 2 0,0 5 0,-1 4 0,-3 0-21,-5 3 0,2 2 9,-1 1 0,5 5 1,-2 4-1,1 2 1,0 1 7,1 0 1,3 1 0,3-1-1,2 1 21,2-1 1,1-1 0,6-1 0,1-2 64,2 2 1,-1-1-1,-3 1 1,-1-2-20,0 2 0,-3 0 0,-2-1 0,-2-1-58,-2 2 1,-2-3 0,-1 1-140,0 2 1,-1-3-1,-3 0-426,-5-2 1,3 3 200,-3-3 0,7-1 0,-4-4 0</inkml:trace>
  <inkml:trace contextRef="#ctx0" brushRef="#br0" timeOffset="179077">16421 8793 8355,'-6'-12'-1015,"5"10"1,-3 7 866,2 4 0,2 9 0,0 1 0</inkml:trace>
  <inkml:trace contextRef="#ctx0" brushRef="#br0" timeOffset="179078">16433 9054 8432,'13'0'-675,"-1"0"1,0 0-1,1 0 1</inkml:trace>
  <inkml:trace contextRef="#ctx0" brushRef="#br0" timeOffset="188984">4626 8880 7490,'1'-11'-767,"4"3"791,1-3 0,7 9 1,-1-3-1,1 1 1,-1 0-1,2 1 0,1 1 1,2 2-1,-2 0 55,-1 0 1,-6 5 0,-1 0-1,-2 3-64,-2 6 0,-2-1 0,-1 3 1,0-2-1,-1-3 93,-3-3-124,2 3 0,-3-12 0,6-2-21,3-8 1,5-10 0,6-1 0,3-4-147,1-3 1,2-4 0,4 4-1,-2 3-14,-2 4 0,2-1 0,-4 3 1</inkml:trace>
  <inkml:trace contextRef="#ctx0" brushRef="#br0" timeOffset="189551">4539 10257 8355,'0'-7'-4,"0"3"0,2 6 0,2 3 0,4-1 0,4 0 0,4 0 0,2-3 105,1-3 1,-3-5 0,5-6-241,1 1 0,1-6 0,1-3 0,-2-1-660,-1 2 413,-1 2 0,0 0 0,-2-1 1</inkml:trace>
  <inkml:trace contextRef="#ctx0" brushRef="#br0" timeOffset="199315">7789 8037 7752,'0'-9'323,"1"3"1,3 0 0,4 2-298,3-2 1,-2 0-1,-1-6 1,2 3-1,1 1 1,1-2-1,0-2 1,1-4-82,-1 0 1,-3-2 0,-3 1 0,1-3 0,-1-2-44,-1 1 0,4-7 0,-5 4 0,-1-3 48,-2 1 0,-1-3 0,0 2 0,0 2-8,0 3 0,-1 7 292,-4-2 0,-1 9 0,-6 5-105,4 6 1,-3 5 0,3 9 0,-2 3-41,2 4 1,-2-2 0,6 1 0,1 4-1,2-1-159,1 0 0,1-1 1,4-1-1,3 1-136,3 0 0,1-1 0,2-2 0,1-3-250,2-1 1,1-2 0,-3-3 99,1-1 1,1-5-1,-5-1 1</inkml:trace>
  <inkml:trace contextRef="#ctx0" brushRef="#br0" timeOffset="199544">8272 7813 8262,'-5'-12'661,"3"0"-154,-3 5 1,5 3 0,1 6-660,3 3 1,3-1-1,7-4 1,3 0-436,3 0 1,0 0 0,0 0 142,2 0 1,-4 1 0,-1 2 188,-3 1 1,-2 6 0,0-4 0</inkml:trace>
  <inkml:trace contextRef="#ctx0" brushRef="#br0" timeOffset="199787">8272 7962 8355,'-7'2'475,"3"2"0,4-3-328,4 3 1,5-2-1,7-2 1,5 0-667,2 0 0,8-4-262,2-1 0,3-4 0,1 2 1</inkml:trace>
  <inkml:trace contextRef="#ctx0" brushRef="#br0" timeOffset="200037">8781 7615 9551,'-11'-23'0,"1"3"96,2 8 0,4 1 0,-4 7 0,-1 2 0,2 5 0,2 5 0,1 5 0,0 2 319,1 2 1,1 9-1,2 0 1,0 3-764,0 1 0,5 5 0,0-4 0,2 2-643,3 0 1,-3 0 271,1 5 1,0-1-1,4 0 1</inkml:trace>
  <inkml:trace contextRef="#ctx0" brushRef="#br0" timeOffset="203744">6449 11423 8560,'0'-13'0,"0"1"0,2-1 0,0 1 0,4 0 408,1-1 1,0 5 0,2 0-1,0-2 1,0 0-218,2 2 1,6-2-1,1 6 1,0 0-1,1 0-7,0 0 1,2 0-1,4 4 1,1 0-151,3 0 1,1 0-1,5 0 1,-2 0-264,1 0 0,2 4 0,1 1 1,0 1-291,1-1 0,-7 4 0,-2-4 0,-4 1-479,-4-1 0,-5 5 233,-8-2 0,-2 3 718,-6 2 1,-6-1 0,0 0 0</inkml:trace>
  <inkml:trace contextRef="#ctx0" brushRef="#br0" timeOffset="204016">7069 11175 8355,'0'-13'650,"0"1"0,2 5-236,2 3 0,-1 4 1,3 4-1,1 4-166,0 3 0,-3 3 0,3 2 0,0 4-223,0-1 1,0 3-1,1-4 1,-2 0-109,-1 0 0,-3 0 0,2-3 0,-3 1-769,-1 0 0,0-1 0,0 0-94,0 1 0,-11 6 0,-3-2 0</inkml:trace>
  <inkml:trace contextRef="#ctx0" brushRef="#br0" timeOffset="204763">6251 12861 8355,'1'-11'36,"2"2"0,2 2 0,2 0 0,3 1 0,1-1 0,3 0 23,2-2 1,-1 2 0,8-1 419,3-2 1,1-1 0,9-1-1,3 1-379,-1 2 0,1 0 0,-1 5 0,2 1 0,0 1-117,-4 2 1,0 2 0,-6 2 0,-1 4-321,-3 3 1,1 6 0,-11-1 0,-2 1-283,-4 1 0,-5-4 0,-4 2 0,2-2-101,1-2 1,1-4 691,-5 1 1,-6-6 0,-1 2 0</inkml:trace>
  <inkml:trace contextRef="#ctx0" brushRef="#br0" timeOffset="204992">6883 12626 9674,'2'-10'0,"2"6"352,4 8 0,-1 1 1,1 4-1,3 0-125,4 2 1,-1 2 0,4-1 0,-1 1-539,-1-1 1,1 2-1,-6 1 1,-2 3-1183,0 1 611,-7 2 1,-2 4 0,-6-1 0</inkml:trace>
  <inkml:trace contextRef="#ctx0" brushRef="#br0" timeOffset="205953">6362 16011 8111,'0'-12'-407,"0"4"550,0-1 54,0 7 1,0-5 0,2 3-29,2-5 1,-1 4 0,5 1 0,2 2-1,1 2 1,1-1 0,2-2 0,2-1 67,5 1 0,2 2 0,2 1 0,1-1-250,3-3 0,-1 2 1,4-2-1,-3 3-151,-6 1 1,2 0 0,-6 1 0,0 2-464,-2 1 1,-3 1-1,-3 0 20,-3 3 0,3 3 0,-4 1 0</inkml:trace>
  <inkml:trace contextRef="#ctx0" brushRef="#br0" timeOffset="206186">6834 15887 8355,'-4'-12'987,"-1"0"-747,1 5 1,10 1 0,2 6 0,3 2 0,1 2 0,1 4 0,-2 3 0,-1 1-111,-2 1 0,-5 3 0,1 2 1,-3 0-693,-1 0 0,0 4 0,-1-1 1,-3 1-392,-5-1 1,-7 2 0,-4-4 0</inkml:trace>
  <inkml:trace contextRef="#ctx0" brushRef="#br0" timeOffset="207409">7727 10988 8355,'0'-12'-32,"0"0"1,0-1 0,0 1-1,1-1 289,3 1 1,-1 4 0,5 1-137,2 1 1,-5 4 0,-1 6 0,-2 5 0,-2 5 0,0 4 43,0 1 1,0 6-1,-2 6 1,0-1 0,-2 2-1,1-1 1,0 4 0,0 1-38,-1 1 0,0 4 0,4 0 1,0-2-70,0-5 0,0-3 1,0-6-1,0-1-102,0 1 1,6-7-1,2-4 1,3-6 11,1-2 0,1-2 1,-1-4-1,0 0 10,1 0 0,3-2 0,1 0 0,-1-4 9,2-1 0,-4 4 1,4-2-1,-1 1-88,-1 0 0,5 0 0,-3 4-15,1 0 0,-2 0 0,2 0 0,0 0 0,0 0-19,4 0 0,0 0 0,2 0 0,0 0-184,-1 0 1,1-5-1,1 1 1,2 0-1,1-1 0,0 2 0,-4-4 1,-1 1-846,1 4 1029,-6 0 0,-1 2 0,-5 0 1</inkml:trace>
  <inkml:trace contextRef="#ctx0" brushRef="#br0" timeOffset="207770">7801 10939 8355,'-5'-13'-264,"3"1"1,-1 0 0,6-1 320,5 1 0,3 4 0,3 1 0,1 0 250,2 0 0,9 0 0,-1-3 0,3 3-268,2 2 0,0-1 0,5 4 0,-2-2-102,1 1 1,1 1 0,-1 2 0,-2 2-123,-2 2 0,-1 1 0,-4 5 0,0-2-199,-1 2 0,-3-3 0,-2 0 1,-1-2 153,-3-2 0,-1-2 0,-1-1 1,-1 0 229,0 0 0,1-11 0,-1-2 0</inkml:trace>
  <inkml:trace contextRef="#ctx0" brushRef="#br0" timeOffset="208073">8520 10790 8355,'7'-8'-330,"-3"0"324,-2 5 1,-1-7 0,2 5 661,1-2-263,0 4 0,-4-4-211,0 3 1,0 4-1,0 0 1,-1 7-13,-3 4 0,2 5 0,-3 4 0,1 2-172,0 4 1,-5 7 0,5 1 0,0 5-159,-2 2 0,5 2 0,-3-3-211,3 1 1,1 2-1,0-3 1,0 1-1,0-2-139,0-5-60,0 2 0,-6-10 0,-1 5 1</inkml:trace>
  <inkml:trace contextRef="#ctx0" brushRef="#br0" timeOffset="208690">8012 11125 8355,'0'-7'-317,"0"-4"0,0 3 0,0-3 0,1-2 1236,3 1 1,-1 4-754,5-1 1,1 5-1,3-3 1,1 2-159,-1 2 1,0 2-1,1 1 1,-1 0-135,1 0 1,-5 1 0,0 2 0,0 2-65,-1 2 0,-1-3 0,-6 5 1,0 0-33,0 2 1,-2 2 0,-2-1 0,-4 1 24,-3-1 1,3-1 0,1-1 18,1-2 1,-2 0 79,4 5 1,0-5 599,4 0 0,1-5-215,3 1 0,3 1 0,6 0-94,-1-3 0,0 4 0,-1-1 0,-1 1 65,-2-1 0,1 5 1,2-2-204,-3 3 1,-3 2 0,-5-1-210,0 1 0,-1-1 0,-3 0 0,-4 1-301,-3-1 0,-2 1 0,-1-1-659,-2 0 841,2-5 0,-9 4 0,3-4 0</inkml:trace>
  <inkml:trace contextRef="#ctx0" brushRef="#br0" timeOffset="209471">7541 12650 8355,'0'-19'-96,"0"1"141,0 6 0,4-1 0,1 2 0,1 2 0,1 2 264,0 1 1,-3 2 0,3 6 0,-1 2-1,0 5-70,0 6 1,-2 5 0,-4 6 0,0 3 0,0 4-12,0 3 1,0 1 0,-2 0-344,-2 0 0,3 5 0,-3-2 0,2-3-12,2-3 1,0-6 0,0 1 0,0-4 0,0-5-726,0-3 841,0-3 0,2-3 169,2-3 0,4-3 1,7-6-67,2-3 1,5 3-1,-2-5 1,5 2-77,4 0 1,-1-6-1,5 2 1,3-3-182,4-2 1,0 1-1,4 0-215,-2-1 1,-4 5 0,-7 1 0,0 2 0,-5 2-306,-4 1 0,-4-3 0,-6-2 1</inkml:trace>
  <inkml:trace contextRef="#ctx0" brushRef="#br0" timeOffset="210004">7528 12489 8355,'6'-12'-40,"1"5"0,6 3-155,4 2 1,6-2 225,6 0 0,10-1 0,-1 0 0,7-1 172,6-1 1,-6-4 0,5 2 0,-2 0-110,0 0 0,0 0 1,-4 5-186,-6 1 0,-3-3 0,-6 2 1,-1 2-1,-3 0-172,-5 2 1,-2 0 0,-5 0-107,-1 0 1,-4 0 194,1 0 1,-7 2 0,1 0 409,-6 2 1,2 6 185,-3-2 1,3 3-1,1 2-122,0-1 1,0 1 0,0-1 0,1 0 75,3 1 1,-3 3 0,5 2-136,-1 2 1,-2 0 0,4 5 0,-1 0 0,-2 0-61,1-1 0,1 1 1,3 0-1,0 0-91,0 0 1,-2-5-279,2 1 1,-5-2 0,3 2 0,-2-3 0,-4-2 0,-3 1-403,-7-2 0,-7 0 1,-5 0 295,-2 2 0,-3-1 0,-2-3 0,-2-2 0,-1-1-246,1-2 0,-3-4 0,3 3 269,-2-2 1,-1 5-1,-4-3 1</inkml:trace>
  <inkml:trace contextRef="#ctx0" brushRef="#br0" timeOffset="210612">7950 12650 8346,'0'-12'213,"0"0"1,0 3-105,0 1 0,0 7 1,0 2-1,0 9-73,0 5 0,0 7 0,0-1 0,-1 1-220,-4-2 1,3 2 0,-5-5 0,1-1 197,3 2 0,2-4 0,1 3-3,0-4 0,6-2 1,2-2-1,3-5-16,1-3 1,2-1 0,1 0-1,2 0-490,-2 0 0,0-5-36,2-4 1,-4-2-1,3-1 406,-7 0 0,-3-1 1,-8 2 124,-2 3 0,1 2 0,-3 5 54,0-3 1,-4 3 180,2-4 1,-2 10-1,1 3 1,2 3 175,1 1 0,2 1 0,4 0 1,0 4-305,0 4 1,0 2 0,0 3 0,0 2-975,0 1 0,0 8 518,0-4 1,0 6 0,0-8 0</inkml:trace>
  <inkml:trace contextRef="#ctx0" brushRef="#br0" timeOffset="211532">7441 15875 8355,'0'-18'113,"5"0"1,-1-2-1,0 3-63,1 3 16,-3 2 1,5 5 0,-5 4-1,2 6 1,-1 7 0,-1 5 146,-2 5 0,0 1 0,0 2 0,0 4 0,0-1-98,0 0 1,0 3-1,0 1-164,0 2 0,0-4 0,0 0 0,0-1 1,0-3-158,0 1 1,0-4 0,0-2 142,0-1 0,1-3 0,3-6 77,4-5 0,3-3 0,2-1 0,-1 0 191,1 0 1,-1 0-1,2 0 1,2-1-94,5-3 1,7 1 0,2-5 0,2-1-207,2 2 1,2-2 0,2 3 0,2-1-310,2-2 1,-1 2 0,-4 0 0,-1 1-93,-3 4 1,2-1 0,-6 0 84,-2-1 1,-6 0 0,-3 4 0</inkml:trace>
  <inkml:trace contextRef="#ctx0" brushRef="#br0" timeOffset="211983">7516 15627 8355,'0'-19'-104,"0"-3"0,0 5 0,1 3 520,3 5 0,3 2 0,6 4 0,0-3-254,4 0 1,4 1 0,8-1 0,4-1-217,2 0 1,7 0 0,1-3 0,-1 2-3,1-2 0,2 1 0,-3-1 0,-4 3-134,-3 2 0,-5-4 0,-6 5 0,-2 1-198,-2 2 0,-9 1 0,0 1 335,-4 4 1,-3-3 0,-4 7 0,0 0-62,0 2 0,-4 2 0,0-1 373,1 1 1,-2-1-1,1 0 1,1 2 0,2 1 144,1 2 0,0 1 0,1-2 0,2 5-97,1 2 1,5-2 0,-2 1 0,2 3-179,-1 2 0,-1 7 0,1-4 0,-4 0-69,-2 0 1,-2 5-1,0-3 1,-2 1-418,-2 0 0,-3 0 0,-7 4 0,-2 0 191,-5 0 0,-2 3 0,-2-1 1,0-5-1317,0-2 0,-2-3 1092,2-4 0,-8-6 0,7-1 0</inkml:trace>
  <inkml:trace contextRef="#ctx0" brushRef="#br0" timeOffset="212568">7615 15912 8355,'0'-12'-53,"0"4"1,0-1 50,0 0 1,0 2-1,0-2 485,0 0 0,4-2 6,0-2 0,6 7-298,-2 1 0,-1 5 1,1 5-140,2 3 0,-4 3 0,-1 1 1,1 1-116,2-1 1,-3 0 0,1-1-1,-2-1 86,0-2 1,6-1-1,-3 3-139,0-2 1,-1-5-126,-1 1 0,-3-3 56,7-1 0,-7-1 0,2-3 84,-2-4 0,-2-3 0,0-2 51,0 1 1,0-1 0,0 1 170,0 0 0,1 3 0,3 2 139,5 2 0,2 1 0,1 5-126,0 3 1,1-1 0,-1 5 0,1 2-566,-1 1 1,0 1-1,1 2-502,-1 3 1,1-3 0,-1 3 0</inkml:trace>
  <inkml:trace contextRef="#ctx0" brushRef="#br0" timeOffset="243241">4663 8384 7951,'-7'0'-94,"2"-6"1,5 0-1,0-7 1,0 1 0,0-1-1,1 1 135,3 0 0,-2-1 1,2 1-1,-3-1 1,1 2-1,0 2 0,4 2 91,1 1 0,-3 2-95,4 4 0,-5 6 0,1 2 0,-3 3 11,-1 1 1,0 5 0,0 2 0,0 3 16,0 4 1,0 7-1,0 1 1,0 3-17,0 4 1,-1 3-1,-2 7-10,-1 3 0,0 2 0,4 6 1,0 2-1,0 2 21,0 4 0,-1 1 0,-2 3 0,-1 5-26,1 0 1,-2 11 0,-1-3 0,-1 0-28,-2-3 0,-1 5 0,0-2 1,2 1-22,-2 0 1,-1-5 0,-1 0 0,1 0 23,3-2 1,-3 0-1,4-2 1,-2 1-18,1-3 1,4 7 0,-3-7 0,2 3-15,2-2 1,1-2 0,2 0 0,0 0-103,0-2 0,0 8 0,-1-7 0,-2 3 32,-1-3 1,0 5 0,3-8 0,-2 0 77,-1 1 1,-4-4 0,3-1-1,1 0 9,-1-3 1,2 2-1,-4 1 1,0-1 9,0 1 1,3 2 0,-3-4 0,0-1 21,1-2 0,3 2 0,-3 0 0,2-3-18,0-1 0,0 2 1,4-5-1,0 0-58,0-5 0,4 5 0,0-8 0,0 2 22,2 3 1,-5-5 0,5 1 0,-2-4-112,0 0 0,0 1 1,-4 2 127,0-1 1,-1-2 0,-2 0 0,-3 3 0,1-1 141,-1 3 1,-2 2-1,3-1 1,-1 0 9,1 0 1,-4-2 0,5 0 0,1 0-71,2-2 1,1 6-1,0-6 1,0 0-88,0 4 1,1-5-1,2-3 1,3 1-55,1-2 0,-3 3 0,3-6 0,-1-1 0,1-1 1,-2 3-1,1 2 1,0 3 135,-3 3 1,-2-7 0,-1 8 0,0-2-41,0-1 1,0 5-1,0-6 1,0 4 162,0 2 1,0 5 0,0-4 0,0 0-147,0 1 0,1-8 0,2 1 1,1-4-33,-1-4 0,-2-1 1,1-2-1,1-1-102,1-3 0,4 3 0,-3-5 1,2 1-291,3-3 0,-3-3 1,1-3-1,2 0-195,1-3 0,1-5 0,1 3 1</inkml:trace>
  <inkml:trace contextRef="#ctx0" brushRef="#br0" timeOffset="259093">15094 10468 8290,'-7'5'555,"1"2"672,6 5 0,2-5-822,2-3 0,-1-4 0,3-4 1,0-4-195,-3-3 1,2-7 0,1-3-1,1-3-130,2-5 0,1-3 0,1-7 0,0-1-297,3-1 0,1-6 0,-1 0 0,1-2-19,1-1 0,1 1 0,-5 11 1,-1 7 314,-2 3 1,2 10-1,-3 6 99,3 6 1,-4 12-1,-2 6 1,-1 7-80,1 5 1,0 6-1,-2 3 1,1 4-39,-1 5 1,2-2 0,-1 5-202,-1 2 1,3-3 0,-2 0-1,0-1 1,1-4-547,4-5 1,-4-4-1,1-5 1,-2-1-5,0-4 0,0-2 0,-4-5 0,-1-1 210,-3 0 0,-3-5 0,-6-1 0</inkml:trace>
  <inkml:trace contextRef="#ctx0" brushRef="#br0" timeOffset="260033">14982 10492 8355,'6'-19'0,"3"3"1012,6 2-991,5 7 1,4-3-1,1 6 1,0 0 0,1 0-861,3 0 0,0 0 323,8 4 0,-2-6 0,7-1 1</inkml:trace>
  <inkml:trace contextRef="#ctx0" brushRef="#br0" timeOffset="260034">15602 10306 8355,'0'-12'1557,"0"0"0,2 5-588,2 3 1,3 4-1025,5 4 0,-5 7 1,-3 7-1,-3 0-17,-1-1 0,0 5 1,0-2-1,0 0 45,0 1 0,0-6 0,0 2-624,0-3 0,2-3 345,2-3 0,3-4 0,5-8 1,1-4-41,-1-3 1,0-3-1,2-1 233,3-2 0,-8-4 1,4 4-1,-2-1 1,0 0 153,1 3 1,-4 2-1,-1 3 186,-1 2 1,-2 7-29,-4 1 0,0 9 1,0 9-1,0 0-60,0 0 1,0 4-1,0-2 1,1 0-336,4 1 0,-3-6 1,7 2-1,0-4-1065,2 0 0,6-5 863,-1 0 0,1 1 0,-5 3 1</inkml:trace>
  <inkml:trace contextRef="#ctx0" brushRef="#br0" timeOffset="260035">16185 10257 8355,'4'-20'605,"0"4"0,-1 2-270,-2 2 0,-1 3 1,-1 3-443,-3 0 1,1 2 0,-5 4 0,-2 1 2,-1 3 1,-1 5-1,-1 6 1,2 1 0,2 1-1,1-1 1,-2 1-10,-1-2 0,4 0 0,3 0 0,2 2 0,2-2 94,0-1 1,2-3 0,2-1 0,6-3 88,5-2 0,0 3 0,4-2 0,0-1 16,1 1 0,-4-1 0,4-2 0,-2 1 30,-3-1 1,-2 3-1,-2-1-76,-2 2 1,-6 1-1,-10 5-38,-6-1 1,-3-4 0,1 1 0,-3 0-405,-2 2 1,7-3-1,-1-1-336,4-1 1,2 4-1,-5-4 1</inkml:trace>
  <inkml:trace contextRef="#ctx0" brushRef="#br0" timeOffset="260342">16756 10182 9899,'-6'-12'-41,"5"0"0,-3 5 1,6 4-1,4 6-2755,1 5 2494,1-3 1,4 12-1,1-3 1</inkml:trace>
  <inkml:trace contextRef="#ctx0" brushRef="#br0" timeOffset="260343">16830 10517 8355,'-6'-7'4061,"5"0"-4270,-3 3 0,8 2-1409,4-7 456,3 6 1,2-2-1,-1 5 1</inkml:trace>
  <inkml:trace contextRef="#ctx0" brushRef="#br0" timeOffset="260801">17884 10170 8355,'-4'-12'386,"0"-1"1,-4 1-1,4-1 835,1 1-944,1 5 0,2 3 0,0 8 0,0 6-190,0 5 1,-1 4 0,-2 7 0,-1 3-267,1 4 0,-2-2 0,1-2 0,1-3-376,2-1 1,1-2 0,0-2 0,0-5-244,0-2 0,0-6-848,0 1 1574,0-7 1,0-2 0,0-7 0</inkml:trace>
  <inkml:trace contextRef="#ctx0" brushRef="#br0" timeOffset="261190">17822 10158 8736,'4'-6'282,"2"6"0,1 8 1830,2 7-1889,2-1 1,-2 6 0,0-4-1,4 3 1,2 2 0,1 0-1,2-1 1,2 1 0,0-2-124,1-1 0,0-1 1,3-6-1,0-3-415,-3-4 1,1-2-1,-6-2 87,-1 0 0,-1-2 1,-3-2-1,-3-4 0,-4-3 146,-2-2 1,-2-5 0,0-2 0,0-4 15,0 0 0,-4-5 0,-2-2 1,1 1-251,-1 0 1,-2 1-1,4 5-1147,1 4 1,2 4-87,1 12 1549,0 6 0,-6 10 0,-1 1 0</inkml:trace>
  <inkml:trace contextRef="#ctx0" brushRef="#br0" timeOffset="261506">18417 10182 8361,'-4'-19'0,"-1"2"241,-2 4 0,3 2 0,-3 1 151,1 2 0,1 6 1,2 2-1,-1 7-145,1 4 1,-4 6-1,-1 2-109,-3 5 1,3-2-1,1 7 1,1-2 0,4-1 21,0-1 1,2 3 0,2-8-1,2 2-181,4-1 0,7-4 0,3-9 1,1-4-168,3-3 1,2-1 0,1-2 0,-1-5-24,1-6 0,-1-9 0,-2-3 0,-4-5-46,-5-2 0,1-2 0,-10 4 0,-4-1-2137,-7 1 1919,-6 1 1,-23 4-1,-3 1 1</inkml:trace>
  <inkml:trace contextRef="#ctx0" brushRef="#br0" timeOffset="269840">10319 6883 8015,'0'-19'0,"1"2"-553,3 4 1,2 0-1,3 2 1,-2 4 689,-1 7 1,-2 6-1,-4 6 1,0 1 0,0 0-1,0 3 1,0 2 57,0 1 1,0 2 0,0 5-1,0 3 1,0 4 0,-1 4 0,-2 4 241,-1 5 0,0 3 1,4 5-399,0 4 1,0 4 0,0 5 0,-2 8-1,-1 5 5,-1 1 0,0 9 1,4-2-1,0 6-35,0-44 1,0 0 0,0 1 0,0 0 0,0 4 0,0 0 0,0 2 0,0-1-45,0 1 0,0-1 0,0 3 0,0 1 0,0 0 0,0 0 0,0 1 0,0 0 49,0 1 0,0 0 0,0 4 0,0 1 0,0 0 0,0-1 1,0 2-1,0 0-24,0 1 0,0 1 1,0-5-1,-1 1 1,0 0-1,-1 0 1,0-3-1,0-1 15,1-2 0,-1 0 0,-1 3 1,1 0-1,-1-3 0,1-1 13,1 0 0,0 0 1,-2-3-1,0-1 1,1 0-1,0 0 1,1 1-1,-1 0 1,1-1-1,0 0 0,-2 0 1,1-1 0,2 0-1,-1 0 1,-1 2 0,0 1 0,1-1-1,1 1 7,0-2 1,0 1 0,-2 1 0,-1-1 0,1-3 0,0-1 0,1 0 0,0-1-14,0 0 1,0-1 0,1 4 0,0 1-1,0 44 1,0-2 15,0-2 1,0-6 0,0 6-1,0 0-65,0-1 1,0 3 0,0-7 0,0-1 2,0-5 0,0 4 0,0-5 0,0-3 70,0-3 1,-4-4-1,-2 0 1,1-2 91,-1 1 0,-2 8 1,3-4-23,-2 4 0,4 0 1,-1 5-1,3 2 1,1 0-54,0 1 0,1-7 0,3 9 0,3 1-42,0 1 1,2 2-1,-3 2 1,-1-1 31,1 2 0,-2-47 1,0 0-1,2 50 1,-1-5 34,1-2 1,-2-4 0,-3 2 0,2-5-11,1-3 0,2-3 0,-4-7 1,3-1-129,-3-2 1,0-5-1,-2-1 1,0-3-32,0-3 0,0-6 1,-2 2-1,-2-4-239,-4-5 1,2-2 0,1-6-485,-1 0 0,5-6 1,-3-7 813,3-6 0,-4-9 0,1-5 0,0-3 0</inkml:trace>
  <inkml:trace contextRef="#ctx0" brushRef="#br0" timeOffset="271209">10889 8570 8144,'0'-12'0,"0"-1"0,0 1 0,0-1-263,0 1 376,0 0 1,0-1 0,2 2 0,0 2 0,4 2 0,-1 0 0,2 1 0,0 1 0,1 3 228,-1 5 1,4 4 0,-4 7-1,2 4 1,-3 5-249,0 5 1,-2 6 0,-3-1 0,2 3 0,1 1-104,-1 0 1,-2 5 0,-1-1-242,0-1 0,0-3 0,2-2-121,2-2 0,-3-6 0,4 1 0,-4-5 1,0-3-912,3-2 920,-2-2 0,9-3 0,-4-1 0</inkml:trace>
  <inkml:trace contextRef="#ctx0" brushRef="#br0" timeOffset="271741">10877 8496 8355,'0'-17'-7,"0"1"0,1 2 0,3 4 0,5 6 75,2 3 0,2 1 0,4 0 0,5 0 0,6-2 1,5-1-1,2-2-9,3-2 0,7 3 0,2-4 0,0-1-208,1 2 1,-1-2-1,0 5 1,-4 1-190,-5 2 1,1-4 0,-10 1-1,-3 2-119,-4 0 1,0 2 457,-6 0 0,-5 2 0,-8 0 56,-6 2 0,1 2 1,-7-3-1,1 2 1,0 1 85,0-1 1,5 1-1,-3-3 804,1 1 0,3 5-608,-2 0 1,8 2-1,3 1-208,0 0 0,4 1 1,-4-1-1,0 2-14,-3 3 0,-1-2 0,0 5 0,1 2 0,-1 2 0,-2 6 0,-1 3 0,0 2-100,0-2 0,-4 3 1,0-5-1,1 2-44,2 0 1,1-5 0,0 2 0,0-2 77,0-3 1,4 1 0,0-10-294,-1 0 0,-2-3 137,-1 0 0,-1-2 0,-4-3 0,-3-4 20,-3-2 1,-7 2-1,-4 0 1,-5 0-175,-6 1 0,-7-2 0,-3 4 0,-1 0 2,-3 0 0,-1-4 1,-2 2-1,2-1-275,2 0 1,4 1 0,6-7 340,3-2 1,-3-3-1,4-5 1</inkml:trace>
  <inkml:trace contextRef="#ctx0" brushRef="#br0" timeOffset="272388">11237 8669 8355,'1'-8'56,"3"0"1,-3 6 0,4 2 0,-4 7 0,-1 6 0,0 3 468,0 5 0,0 4-747,0 4 1,1-2 0,2 6-616,1 2 0,6 6 0,-3 3 0</inkml:trace>
  <inkml:trace contextRef="#ctx0" brushRef="#br0" timeOffset="273376">11113 9860 8355,'-5'-17'24,"1"1"0,1 1 428,2 1-200,-4 7-188,3 1 1,-3 8 0,5 2 0,-2 4 0,0 5-61,-3 3 0,1 5 1,3 6-1,-2 4 1,-1 0-1,0 4-37,-2 1 1,5-3 0,-3 0-1,2 1 1,2 1-105,0-2 1,2-3 0,2-5 0,4-2-209,3-2 1,0-3-1,-1-6-151,-2 1 1,-5 5-1,3 1 1</inkml:trace>
  <inkml:trace contextRef="#ctx0" brushRef="#br0" timeOffset="273860">11088 9823 8244,'0'-18'-105,"0"-3"1,1 5 0,3 2 0,4 4 0,4 2 0,1 0 153,4-1 1,2 5 0,7-3-47,3 2 0,-1-4 1,6 4-1,3-1 1,5 0-13,2-1 1,-3 3 0,2-3-1,-3 1-28,-4 3 0,-3 2 1,0 2-1,-6 4-50,-5 3 0,-5 4 1,-7 3-1,-3 2-25,-2-2 1,-1 4-1,-4 1 1,-1 0 168,-3 1 1,-3 0-1,-4 3 1,1 1 155,2 0 0,1 0 0,-3-2 0,3-1-40,2-1 0,-1-2 1,4 3-1,-2-2 21,1-2 1,1 2 0,2-2-86,0 1 0,0 1 0,0 0 1,0-2-1,0-1 16,0-1 1,0 1-1,0-5-103,0 1-49,6-1 0,-6-1 0,-1-1 0,-9-3-92,-5-2 0,-11 1 0,-1-2 1,-2 3 6,-1 0 0,-8 2 0,2-3 0,-2-1-46,0 1 0,8-2 0,-6-4 0,4 0-314,4 0 0,6 0 0,3-1 146,1-4 1,2-1 0,3-7 0</inkml:trace>
  <inkml:trace contextRef="#ctx0" brushRef="#br0" timeOffset="274239">11299 9872 8355,'0'-12'-424,"0"4"0,1 1 671,3 1 0,3 2 155,5 4 1,1 0 0,-1 1-403,1 4 0,-2 1 1,-2 7-1,-2-1-66,-1 1 0,-2-1 1,-4 2-1,0 1-76,0 2 1,-2 3 0,0-2 0,-4 1 63,-1 3 0,0-4 0,-2-1 0,2-3 29,1-2 0,-2 1 0,4-1 92,1 0 0,-2-3 105,0-1 0,3-5-189,6 1 1,8-3 0,8-2 0,2-3 0,1-5-87,3-2 0,6 3-402,-3 0 0,5 0 0,-2-5 0</inkml:trace>
  <inkml:trace contextRef="#ctx0" brushRef="#br0" timeOffset="274614">11237 11113 8355,'1'8'-656,"3"0"1,-3-5 0,5 2 0</inkml:trace>
  <inkml:trace contextRef="#ctx0" brushRef="#br0" timeOffset="274799">11299 11869 8355,'-7'23'-132,"1"0"1,2-3 0,0 1 0,1-2 0,2-2 0,1-2 0,1 0 0,2 3-1,2 0-169,2 0 1,-3 4 0,5-2-1,-1 3 63,-1-3 238,4 4 0,-4-5 0,5 6 0</inkml:trace>
  <inkml:trace contextRef="#ctx0" brushRef="#br0" timeOffset="275087">11323 12973 8355,'-5'18'590,"-3"2"1,-2 4-1107,2 1 0,2 4 1,6 1 408,0 2 0,0-1 0,0 4 0,0-1 0,0 3 0,2 2 0,0 0 1,4-2-1,-1 0-231,1-3 1,2 6 0,-2-5 266,0-1 1,3 1 0,3 2 0</inkml:trace>
  <inkml:trace contextRef="#ctx0" brushRef="#br0" timeOffset="275772">10988 15391 8355,'-5'-18'-29,"-2"7"1,0 10-1,3 9 285,3 7 0,1 5 0,0 5 72,0-1 0,0 7-295,0 2 1,-4 5 0,-1 5 0,3 4 0,0 0-27,2 1 1,0-1 0,0-2-71,0-3 1,0-8-1,0-2 1,2-2-1,0-4 1,5-4-52,4-5 0,-4-3 142,10-2 0,-6 0 0,5 1 0,-1-1 0,2-1 69,4-2 1,2 0-1,2-5 1,0-1-30,0-2 1,1-1 0,1 0 0,4 0-138,0 0 0,-2-4 1,3 0-1,-2 1-165,-2 2 0,1 0 1,-3-2-1,-4-1-230,-3 1 1,2 2-91,-5 1 0,1-6 0,-5-1 0</inkml:trace>
  <inkml:trace contextRef="#ctx0" brushRef="#br0" timeOffset="276298">11063 15242 8593,'0'-23'0,"3"4"0,4 6 0,6 8 225,5 3-258,3 2 0,8-1 0,1-2 0,2-1 71,2 1 0,6 2 0,3 1 0,0 0-191,-1 0 1,4 1 0,-6 2 0,-3 3-1,-5 1 1,-5 2-926,-3 2 1073,-8-4 1,2 4 0,-7-3 0,-1 3 0,-3 2 92,-2-1 1,-1 2 0,-5 1 0,-2 2 160,-1-2 0,-4 3 1,2-2-1,1 1 0,-1-1 184,4 1 1,0 4 0,2-5-275,0-1 1,6 3 0,2-1-133,3-2 1,1-1-1,2-2 1,1 1 0,2-1-1,-2 2 98,-1 2 0,-2-1-156,1 6 1,-5 0 0,-1 5 0,-2 3 0,-2 3 180,-2-1 0,-1 5 0,-1-3 0,-2 2-14,-1-2 1,-4-3-1,2-4 1,-1 2 0,-1 1-151,1-2 0,-4-5 0,3-2-16,-3-2 1,-1 2 0,-2-3 0,-3-2-373,-3-1 1,-4-3 0,-2-3 0,-2-4-368,0-3 0,-6-1 1,4 0-527,-2 0 1131,5-5 1,-9-7-1,4-8 1</inkml:trace>
  <inkml:trace contextRef="#ctx0" brushRef="#br0" timeOffset="276749">11336 15751 8355,'-20'-12'-193,"5"-1"1,4 2 0,4 2 0,2 0 0,2 0-1,2-2 655,1-2 1,1 6 0,2 5 0,1 4-110,-1 7 1,-2 2-1,1 1-244,2 0 0,-3 1 0,5-1 1,-2 2-1,0 1 0,0 2 1,0-2-308,0-1 25,6-8 0,-7 6-596,5-4 638,0-3 1,-1-5 0,-3-8 0,-2-3 31,-2-1 0,0-1 0,0-1 0,0-1 37,0-1 1,1-1 0,3 5 201,4-1 1,-1 6-1,1 3-64,2 3 0,1 2 0,2 3-58,-1 5 0,0 3 0,1 5 0,-1 3-398,1 4 0,-5 1-293,0-1 1,0 7-1,5 0 1</inkml:trace>
  <inkml:trace contextRef="#ctx0" brushRef="#br0" timeOffset="287476">11757 8855 7944,'0'-12'37,"0"-1"1,2 1 0,1 0 0,2 1-1,2 1 1,3 2 201,1-2 1,2-2 0,3-3 0,1-2 0,3 2 0,2 1 0,1 2 0,2-1 315,0 1 1,4 4-517,0-1 1,4 7 0,-4-3-266,-2 4 1,-1 7 0,-1 2 0,-1 3 19,-4 1 1,4-1 0,-4-1-1,3-2-66,-3 2 1,4-5-1,-5 1 1,0-2-52,-2 0 1,-3 0 0,-2-2-371,0 2 1,-3-3 586,-1 3 0,-5-2 0,2-2 0</inkml:trace>
  <inkml:trace contextRef="#ctx0" brushRef="#br0" timeOffset="287754">12415 8570 8719,'0'-12'0,"0"-1"0,1 1 0,2-1 784,1 1 1,6 5-622,-2 3 0,-3 4 1,0 4-1,-4 4 0,0 3 15,3 2 1,-2 3 0,2 2 0,-3 0-412,-1 0 0,4 0 0,1-3 1,-1 3 159,1 1 1,-3-2-1,2 2 1,-3-1-138,-1-3 1,0 5-1,-1-1 1,-3 0-454,-5-2 1,-2 2-14,-1 2 1,0 2 0,-1 2 0</inkml:trace>
  <inkml:trace contextRef="#ctx0" brushRef="#br0" timeOffset="287963">13022 8545 8355,'-12'0'-1311,"0"0"1</inkml:trace>
  <inkml:trace contextRef="#ctx0" brushRef="#br0" timeOffset="288404">12998 8496 8355,'0'-13'-761,"0"1"839,0-1 1,0 1 0,0 0 450,0-1 1,0 1 153,0-1 1,-2 6-453,-2 3 0,-1 4 0,-4 4-75,5 5 1,1 7-1,1 5 1,-2 2 0,1 2 80,1 0 1,2 5 0,0 3 0,0 3-170,0 1 1,-4 5 0,0-1 0,1-1-146,2-1 0,1-4 0,0 0 0,0-5-63,0-4 0,0 1 1,0-11-1,0-1 123,0-1 1,6-6 0,2-1 0,3-1 17,1-3 1,5-2 0,1-2 0,0-2 3,0-1 1,4-6-1,0 2 1,4-2-263,3 2 1,0-2-1,-5 6-65,1 1 0,0-2 0,0 1 0,-2 1 0,-1 1-121,-1 2 0,-6 2 0,2 1-1405,-3 1 1657,-2 0 0,0 1 0,1 2 0</inkml:trace>
  <inkml:trace contextRef="#ctx0" brushRef="#br0" timeOffset="288881">13072 8421 8355,'6'-23'0,"2"2"192,8 3 1,4 10 0,4 1-30,1 2 0,0-4 0,0 5 0,0 1 11,0 2 0,3 0 0,3-2 1,-1-1 146,0 1 1,-1 6 0,-4 2-475,0 2 0,-2 0 0,-1 3 0,-2-2-203,-2 2 1,-2-4 0,-3 1-1,-1-1 148,0-3 0,-1-1 0,-1 1 390,-2 1 1,-5 2 17,1-2 0,-1 3 0,0 5 0,1 2 18,-1 3 0,-2-2 0,-1 5 0,0 2 16,0 2 1,0-4 0,0 1 0,0 1-14,0 2 0,4 0 0,0 1 0,-1-1-148,-2-4 1,-1 4 0,2-5 0,1 0-16,1-2 0,0 1 0,-6-2-125,-2-1 0,0-1 0,-7-1 1,-4-2-1,-3-2-331,-4 0 0,-3-2 0,-4 2 0,-2-2-173,-1-1 0,-3 2 1,5-4-1,0-1-1165,-1-2 1426,3-1 0,-3 0 0,0 0 1</inkml:trace>
  <inkml:trace contextRef="#ctx0" brushRef="#br0" timeOffset="289115">13333 8533 8355,'0'-19'517,"0"2"0,1 9-284,3 4 1,-3 8-1,4 4 1,-4 4-119,-1 5 0,0 4 0,0 8 0,0 4-1148,0 2 0,0 8 287,0 3 0,0 2 0,0 1 1</inkml:trace>
  <inkml:trace contextRef="#ctx0" brushRef="#br0" timeOffset="289671">12043 10083 8476,'5'-8'0,"3"1"0,3 0 412,2 0 1,1-1-295,2-5 0,-1 5 0,7 0 1,3 0-101,3 1 1,6-3-1,-2 6 1,2 1-185,4 2 1,-9 1-1,5 0 1,-4 1 0,-1 3-1,-1 5 1,-2 2 0,-1 1-1117,0 0 1,-6 0 1224,-3-4 0,4 3 0,-1-4 0</inkml:trace>
  <inkml:trace contextRef="#ctx0" brushRef="#br0" timeOffset="289916">12638 9897 8355,'-6'-12'242,"5"-1"0,-4 5-156,5 0 1,0 6 0,1 1 0,3 5 0,4 3 0,3 4 0,2 3-1,-1 2 1,1 1 0,-1 1 0,-1 2 0,-1 4 0,-3-1 0,-2-1-1,-2-1 1,-2 1 0,-2 0 0,-3 0-1254,-5-1 0,-2 0 0,-1 3 0</inkml:trace>
  <inkml:trace contextRef="#ctx0" brushRef="#br0" timeOffset="290379">13146 9909 7491,'2'-12'0,"1"0"0,1-1 2164,-1 1-1414,-2 5-560,-1-4 0,1 15 1,2 2-1,1 6 7,-1 5 0,-2 5 0,1-2-143,2 4 0,-3 0 0,3 1 0,-1 0 0,0 0 0,1 1 30,-1 3 1,-2-3 0,-1 2-289,0-6 0,0 0 1,0-6 75,0 0 0,4-3 0,0 0 0,0-2 82,2-3 0,1-2 72,5-6 0,1 0 0,0 0 0,3 0 0,2-2 2,1-2 0,2 1 0,5-4 0,1 0-165,2 1 0,4-1 0,-2-3 1,-1 3-354,0 2 0,3-4 1,-5 5-493,-5 2 1,-3-1 568,-8-1 1,0-3 0,1-6 0</inkml:trace>
  <inkml:trace contextRef="#ctx0" brushRef="#br0" timeOffset="290778">13171 9723 9330,'7'-31'0,"7"3"0,8 6 0,7 6 0,3 2 0,2 1 0,2 1 0,1 0 0,2 1 0,1 1 0,1 3 0,-1 2 0,-3 2 0,-4 1 0,-5 4 0,-6 2 0,-6 4 0,-2 3 0,-1 0 0,-2-1 0,-3-2 0,-3 0 0,0 1 0,-1-1 0,-2 2 139,0 1 1,-2 1-1,0 0-163,0 1 1,0 3 0,0 2 0,0 0 204,0 0 0,0 4 1,0-1-21,0 2 1,0 2 0,0 0 0,0 0-46,0-1 1,0 3 0,0 0 0,0 2-135,0-1 1,0-2 0,0-1 0,0 0 0,0-1-118,0 1 0,0 0 0,-2-2 0,-2-1-214,-4-1 0,-9-6 1,-5 3-1,-4-3-28,-3-2 1,-5 2 0,1-8 0,-2 0 0,1-3-1126,1-3 1458,5-1 0,-8-11 0,5-3 1</inkml:trace>
  <inkml:trace contextRef="#ctx0" brushRef="#br0" timeOffset="291174">13333 9798 9002,'1'-11'0,"3"3"0,4 3 0,3 4 0,2 1 156,-1 0 0,1 0 1,-1 1-1,-1 4 0,-1 3 1,-4 3-1,0 1-261,-3 1 0,-2-1 0,-1 0 0,0 2 1,0 1-1,0 2 0,0-2-6,0-1 129,0-2 1,-1 1 226,-3-1-265,2-5-127,-3-2 1,6-5 0,5-1 0,6-3 0,7-4-837,5-3 466,6-2 1,7 1 0,7-1 0</inkml:trace>
  <inkml:trace contextRef="#ctx0" brushRef="#br0" timeOffset="293834">11150 11336 8355,'-2'-24'33,"0"2"0,-4 4 0,1 3 208,-1 4-159,2 7 0,3-1 0,-1 6 0,1 4 0,4 6 111,2 5 1,3 11 0,3 2-1,-2 4 1,-4 3-350,1 1 1,-5-1 0,3 8-1,-2-3 1,-4-3-449,-2-4 0,3-5-5,-4 4 0,0-9 325,1 0 0,-6-7 0,3 1 0</inkml:trace>
  <inkml:trace contextRef="#ctx0" brushRef="#br0" timeOffset="294251">11137 11137 7824,'-7'-12'0,"5"1"0,6 3 0,8 3 132,7 4 1,1 0-1,2-2 1,3-3 0,4 0 61,2-4 0,8-1 0,5-2 0,1 1-174,1 0 1,-8 5 0,0 3-1,-8 2-81,-4 2 1,-7 0 0,-2 2-1,-5 2 19,-3 4 0,-2 9 0,-5 3 0,2 4 55,-1 1 0,-1-1 0,-2 2 13,0 3 0,0-1 1,0 5-1,0 2 1,0 0 55,0 3 0,0-3 0,0 0 0,1-3 17,3-2 0,-3-1 0,5-4 1,-2-1-9,0 1 1,0-4 0,-4 0 0,0 1-27,0 1 1,-4-2 0,-3-2 0,-2 0-67,-5 1 1,-7-5-1,1 1 1,-5-2-64,-4-2 0,1 1 0,-5-1 0,-1-1-266,-2-2 1,-1 0 0,1-5-581,3-1 0,3-2 494,5-1 1,-6 0 0,0 0 0</inkml:trace>
  <inkml:trace contextRef="#ctx0" brushRef="#br0" timeOffset="294768">11323 11336 8355,'0'-13'0,"2"1"-25,2 0 1,3-1 0,5 1 0,1 1 0,-1 2 0,0 5 72,1 3 0,-5 1 0,0 0 0,2 0-141,1 0 0,1 4 1,-1 2-1,-2 0 64,-5 4 0,1-3 1,-1 1-1,-1 2-177,-1 1 0,-4 1 0,-2 1 1,-4-1 83,-3 1 0,-6 3 0,1 1 0,1-4 106,1-3 0,3 1 0,1-4 0,3 1 143,2 0 1,2-3-68,7 3 0,3-5 1,5 2-1,1-1 15,-1 0 1,1 2 0,0-3-29,4 1 1,-3 4-1,1-2 1,-4-1-60,-3 1 1,-5 3 0,0 0-58,-6 2 1,-5 2 0,-8 3 0,-1 0-320,-3-1 131,0 5 1,-11-7 0,0 5 0</inkml:trace>
  <inkml:trace contextRef="#ctx0" brushRef="#br0" timeOffset="295137">11261 12626 8355,'0'-6'-656,"0"6"1,-5 11 0,-2 8 0</inkml:trace>
  <inkml:trace contextRef="#ctx0" brushRef="#br0" timeOffset="295330">11299 13593 8355,'-6'12'-1,"5"1"1,-3 1-1,2 1 1,2 1 383,0-1-455,0 5 0,2-5 0,2 4 1,3 0-1,1 1 0,0 2 0,3 3 1,1 2-536,1 2 0,8 6 0,-8-4 0</inkml:trace>
  <inkml:trace contextRef="#ctx0" brushRef="#br0" timeOffset="295565">11361 14598 8355,'-18'5'612,"5"6"1,1 7-1575,6 1 1,5 7-1,1 6 1</inkml:trace>
  <inkml:trace contextRef="#ctx0" brushRef="#br0" timeOffset="326902">2989 10182 8399,'-7'-12'0,"3"0"0,3-1 0,2 1 0,4-1 0,8 2 152,6 3 0,7-3 0,6 4 0,7-1-230,3 0 1,8 3 0,5-1-1,3 0 1,3 3 0,1 2-1,-2 1-214,1 0 0,-2 0 0,2 1 0,-2 2 0,0 1-697,-4-1 918,-2-2 1,-4 5-1,1 1 1</inkml:trace>
  <inkml:trace contextRef="#ctx0" brushRef="#br0" timeOffset="327174">4093 9922 8355,'-13'-13'0,"1"1"-349,0 0 1,-1 3 381,1 1 0,3 4 116,1-4 0,5 4 0,1-3 1,6 1-103,8 3 0,6 3 0,7 5 0,0 3 37,0 3 0,-2 5 0,-2 4 0,-5 3-329,-2 7 1,-7 5-1,-6 3 1,-8 2-290,-9 2 1,-17 10 0,-6-1 0</inkml:trace>
  <inkml:trace contextRef="#ctx0" brushRef="#br0" timeOffset="327780">2766 12737 8355,'12'0'-15,"-5"0"1,5 0-1,1 0 1,6 0 0,6 0-1,4 0 1,5-1-1,6-2-14,6-1 0,7-2 0,5 2 0,4-3-148,5 1 1,-4-6 0,3 6 0,-5-1-38,-8 3 0,0 2 0,-12 2-47,-1 0 1,-7-5-1,-3-2 1</inkml:trace>
  <inkml:trace contextRef="#ctx0" brushRef="#br0" timeOffset="328076">3559 12502 8355,'7'-18'-196,"4"9"0,-4-6 0,6 11 1,-1 1-1,0 2 237,1 1 1,-1 5-1,1 4 1,-1 3-1,0 5 1,1 3-1,-2 4 1,-3-1-216,-4-2 1,2 6 0,-2-2 0,-3 1-98,-3 1 0,-5-1 86,-6 3 0,-10 2 0,-3 7 1</inkml:trace>
  <inkml:trace contextRef="#ctx0" brushRef="#br0" timeOffset="328574">2629 14808 8228,'6'-20'0,"2"2"0,3 3-878,2 4 743,-1 6 1,6 0-1,2 4 1,4-2 233,1-1 0,9 0 0,5 2 0,6-1 0,9-2 0,7-1 0,5 0 0,3 0-172,1 1 1,7 0 0,-5 5 0,1 0 0,-4 0-1,-6 0-365,-5 0 1,-10 0 85,-11 0 299,-5 0 1,-7 6 0,0 1 0</inkml:trace>
  <inkml:trace contextRef="#ctx0" brushRef="#br0" timeOffset="328893">3708 14474 7693,'6'-17'0,"1"0"-1191,0 2 1246,4 7 0,0-3 0,5 4 1,1 0 173,1 3 0,-3 3 0,5 1 0,1 0-120,-2 0 0,5 5 0,-5 3 0,2 4 0,-2 1 55,-1 4 1,-1-2 0,-5 6-101,0 1 0,1 1 0,-1 3 0,-1 3 0,-3 4-271,-3 3 1,-10 1-38,-3 1 1,-14 0 0,-8 2-288,-9 1 1,-16 6 0,-8-3 0</inkml:trace>
  <inkml:trace contextRef="#ctx0" brushRef="#br0" timeOffset="329893">1984 11621 8355,'-1'-17'-10,"-2"1"1,-2 1 0,-1 1 156,1 2-46,1-6 1,-1 8 0,1-2 0,0 1 0,-1 0 0,-4 0-77,-2 2 1,-1 9 0,-2 10 0,-1 4 0,-2 4-1,2 1 1,0 3 0,0 1-154,-2 2 0,1 0 0,5 0 0,3-2 74,4-2 1,2 1 0,2-4-2,0 1 1,6-2 0,3 2 0,5-1 0,4-3 45,1-1 1,2 1 0,4-1-1,-2-3-80,-2 0 0,2 0 0,-3 1 0,0-1 100,1-2 1,-6 2-1,2-3 1,-4 3 17,0 1 0,-6 2 0,-3 3 0,-4 2-17,-4 0 1,-5 5-1,-7-4 1,-6 4-34,-6 0 0,-3 1 0,-8 1 1,-1 1-332,-1-3 1,-6 8-62,1-7 1,-7 3-1,-4-4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30:11.05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3435 9463 10263,'-1'-23'0,"-3"2"0,-3 4 0,0 6 0,3 7 0,3 10 314,1 7 0,0 8 1,1 7-1,2 3 0,2 4 1,1 3-444,-1 1 1,4 5 0,-4 0 0,1 2-362,-1-1 1,1-5-1,-4 1 1,4-3-246,1-5 0,-3-3 1,3-6 299,-2-4 0,5 4 0,-3-5 0</inkml:trace>
  <inkml:trace contextRef="#ctx0" brushRef="#br0" timeOffset="459">3435 9314 8355,'-4'-23'833,"0"2"1,1 5-687,8 7 1,-1 2 0,7 5 0,4-3-139,3 3 0,4-4 0,7 1 0,5-1-151,6 1 0,0-5 1,6 3-1,-1-1-211,-1 0 1,-1 5 0,-6-1 130,0 2 0,-1 2 0,-4 0 0,-6 0 63,-4 0 1,-7 0 0,0 2-1,-4 0 1,-4 4 302,-1 1 0,-2 1 0,-4 6 1,0 1 199,0 2 0,-4 6 0,-2 0 0,1 6-10,-1 3 0,-2 3 0,3 5 0,-1 1-94,0-1 1,2 4 0,4 0 0,0 1-147,0 1 0,0-7 0,2-1 0,2-3-249,4-1 1,-1-4 0,0-1 0,-2-4 48,-2-4 1,3 1 0,-2-6 61,-1 0 0,-3-3 0,-6 0 1,-5-1 23,-4 0 0,-9-3 1,1-1-1,-6 0 1,-3 1-143,-2-1 1,-7-5-1,-3 2 1,-2-1-264,1 0 1,0 1 0,0-5 0,4 0-888,2 0 967,2-6 1,5-1-1,2-5 1</inkml:trace>
  <inkml:trace contextRef="#ctx0" brushRef="#br0" timeOffset="801">3708 9500 8355,'-7'6'644,"2"2"0,1 4 0,0 5 0,1 2-486,1 1 1,2 3 0,0-2 0,0 2-961,0 2 1,5 0 0,0-1-56,2 1 0,1 0 0,5 0 0</inkml:trace>
  <inkml:trace contextRef="#ctx0" brushRef="#br0" timeOffset="1446">3435 10877 8355,'0'-18'158,"-4"4"1,2 0 7,3 9 0,0 12 1,6 13-1,0 5 1,-1 4-148,-1 4 1,1 7 0,-4 2 0,3-1-171,-3 2 1,4-6-1,-2 1 1,-1-5 0,-1-2-287,3-4 1,-3-6 0,5-4-250,-1-4 0,-1-2 582,-1-2 0,3-4 0,6-5 0</inkml:trace>
  <inkml:trace contextRef="#ctx0" brushRef="#br0" timeOffset="1916">3473 10728 6626,'-9'-10'0,"2"-2"0,3 0 0,6 2 0,5 6 0,4 1 764,1-1 1,2 1 0,2-4 425,5 2-1191,2 1 1,8-1 0,2 1 0,3 2 0,2-1 0,2 0 0,3-1 0,0 1-982,-1 2 850,-6 1 0,-1 0 1,-5 0-1,-1 1-27,-3 3 1,0-1-1,-8 4 1,-1 0 99,-3 0 1,-1-3-1,-9 4 152,-1 2 1,-1 1 0,-2 1 0,0 1 0,0-1 369,0 0 0,-2 5 0,-1 1-213,-1 1 1,-4 0 0,4 4 0,1-3-35,2 2 0,1-1 1,0 1-1,0 1-115,0-1 1,5 0-1,4 2 1,2-2-1,1-1-173,0 1 1,-3-3 0,-1 2-1,0-1 1,-1 1 0,-1-2-1,-2 1 2,0-1 0,-1-3 0,-8 4 0,-3-1 1,-3-1 24,-1 0 1,-6 2 0,-4-3 0,-4-2 0,-5 0-151,0 2 0,-7-3 23,-3 2 0,0-3 1,2-4-1,1-2-384,0-1 0,-4 2 0,7-4-63,1-1 1,5-7-1,-2-3 1</inkml:trace>
  <inkml:trace contextRef="#ctx0" brushRef="#br0" timeOffset="2411">3671 11038 8355,'0'-12'688,"0"-1"-529,0 6 0,1-4 0,4 4 0,3-1 0,3 1 0,1 2 0,1 2-181,-1 2 0,1 6 0,-1 3 1,-1 3-1,-3 2 0,-4 1 1,-2 1-1,-2 3 0,-2 1-255,-2 3 0,-3-3 144,-5 2 0,0-6 1,-1 3-1,2-1 171,3-1 1,-2-3-112,6-5 1,3-5-1,8-1 1,6-3 0,5-5-903,4 0 504,7-3 1,-3-9 0,5-1 0</inkml:trace>
  <inkml:trace contextRef="#ctx0" brushRef="#br0" timeOffset="2819">3671 12266 8355,'-12'0'725,"5"-1"0,3-1-807,2 2 0,8 2-895,2 6 0,3 3 0,1-4 1</inkml:trace>
  <inkml:trace contextRef="#ctx0" brushRef="#br0" timeOffset="3283">3721 12787 8355,'-13'7'229,"6"4"1,2-3-1,1 3-1102,0 1 1,-1 1 528,5-1 0,0-4 375,0 1 0,2-1-266,2 4 1,-3 6-1,5 2 1</inkml:trace>
  <inkml:trace contextRef="#ctx0" brushRef="#br0" timeOffset="3284">3696 13444 8355,'-7'13'450,"-3"0"-110,6 4 0,0-7 0,4 2 0,0-1 188,0 0 1,1-3 113,4 0 1,-3-5 0,7 1-824,0-2 0,-2 2 0,1 1 1,2 1-1,0 1-2898,-2 0 2437,-2 1-56,-6-1 0,-6 9 0,-1-2 1</inkml:trace>
  <inkml:trace contextRef="#ctx0" brushRef="#br0" timeOffset="3420">3882 13866 8355,'-32'0'-656,"2"0"1,0 5 0,-2 2 0</inkml:trace>
  <inkml:trace contextRef="#ctx0" brushRef="#br0" timeOffset="4078">3621 16272 8355,'-5'-7'-40,"4"1"1,-5 9 0,6 5 0,0 9 0,0 5-1,0 4 1,0 3 177,0 4 0,0 3 0,0 3 0,0 1 0,0 4-63,0 4 1,0-5 0,0 6 0,0 0 0,0-4-1,0-1-256,0-3 0,0-10 1,1 2-543,4-6 166,-4-7 1,10 3 0,-4-4 0</inkml:trace>
  <inkml:trace contextRef="#ctx0" brushRef="#br0" timeOffset="4330">3559 16297 9904,'-17'-13'0,"3"2"-150,4 3 1,13 7-1,1 5 1,7 0 0,6 0-1,5 0 1,5-1 255,6-2 0,4-1 0,3-1-211,2-3 0,5 2 0,-2-2 0,2 3 0,0 1-153,-2 0 0,-9 0-322,1 0 1,-8 0-1,0 1 414,-3 3 1,-1 3-1,0 6 1</inkml:trace>
  <inkml:trace contextRef="#ctx0" brushRef="#br0" timeOffset="4733">4204 16346 8806,'7'13'240,"-1"-1"1,-5 0 0,2 1-108,1-1 0,0 5 0,-2 1-52,2 1 0,-2 2 0,5 5 0,0 3 0,0 3 0,3 1 0,-1 0 0,1 1 0,-2 2-101,2 1 0,0 0 1,-1 1-1,0-3 8,0-2 0,-3 2 1,-1-6-1,-1-2-20,0 0 0,1-4 0,-5-2 0,0-5 93,0-2 1,-2-3 0,-2-1-1,-6-3-41,-5-2 1,-4 3 0,-6-3 0,0-1-71,1 1 1,-11-3 0,-3 3 0,-5-1-77,-4 0 0,-1 2 1,-2-3-1,1 1-1460,-1-2 908,6-6 0,1-3 0,6-5 1</inkml:trace>
  <inkml:trace contextRef="#ctx0" brushRef="#br0" timeOffset="5259">3870 16681 8355,'-2'-11'0,"-1"1"-54,-1 2 1,0 4-1,3-3 290,-3 2 0,2-5 0,-1 3 0,6 0-180,6 3 0,-3 3 0,3 1 0,-1 1 53,-1 3 0,2 3 0,-4 6 1,-1 0-169,1 4 0,-3 2 1,2 6-1,-1 0 85,1 0 1,-3-2 0,3-1 0,-2-1-53,-2 1 1,0-4 0,0-2 0,0-2-105,0-2 1,0-3 11,0-1 1,0-7 0,0-1 34,0-7 1,0-8-1,1-3 1,2-1 26,1-3 0,5-3 0,0-2 20,2-2 1,1 1 0,1 6 0,-2 3 0,-2 2 45,-1 6 0,1 4 1,3 7-1,-1 2 26,-3 2 0,3 4 0,-4 9 0,0 3-191,-3 4 0,2 5 0,-2 1 1,-1 2-767,-2 2 622,-1 2 0,6 1 0,1 0 0</inkml:trace>
  <inkml:trace contextRef="#ctx0" brushRef="#br0" timeOffset="9119">3113 13667 8355,'-6'-18'220,"1"5"1,-3-4 0,4 3 0,2 2 90,2 0-230,0 5 0,2 1 0,2 6 0,5 0 1,8 0-1,9 0 0,10-1 0,9-2 0,10-2 119,12-2 1,7-2 0,14-3 0,2 0-240,1-1 0,-41 7 0,2 0 0,-1 0 0,1-1 0,2 1 0,0 0 0,1-1 0,0 0-182,1-1 0,-1 0 1,45-5-1,-49 7 0,1 0-363,47 0 1,-13 5 0,-8 1 47,-9 0 0,-17 5 0,-3 2 1</inkml:trace>
  <inkml:trace contextRef="#ctx0" brushRef="#br0" timeOffset="12330">2977 14238 8355,'-6'-11'-73,"-2"1"1,-3 2 0,0-2-1709,2-1 1416,4 4 336,-1-4 1,5 9 0,-4-7 0,0 0 0,1-2 69,2-2 1,0 1-1,2-1 1,0 1 0,0 0-1,0-1-22,0 1 0,4-2 0,2-1-5,1-2 0,-3-3 0,3 2 1,0 0-15,-1 0 0,-1-3 0,3 3 19,2-1 0,-5 4 1,1-2-1,-2 4 1,0 0 410,-1 1 1,-2 4-74,-1-1 1,-6 7-184,-2-3 1,1 10 0,0 3-76,2 3 0,1 3 1,2 2-1,0 5-4,-3 2 1,1 12-1,3 5 1,-2 6-4,-1 10 1,0 10-1,4 7 1,1 5-41,3 4 1,-2 14 0,0-44 0,1 1 0,0 0 0,-2 1-91,1 1 1,1 1 0,-1-1 0,1 1 0,-1 2 0,-1 0 9,1 2 0,0 0 0,0-3 0,0-1 0,-2 0 0,0 1 0,0-1 0,0 1 0,0-1 0,0 1 11,0-2 0,0 0 0,0 0 0,0-1 0,0-3 0,-1-1 0,-2 47 6,-1 1 0,-6-5 0,3-4 1,-1-6-29,0-9 0,4-2 1,-3-10-1,1-6-159,4-3 1,0-9-1,2-4 1,0-6-361,0-5 0,2-3 203,2-1 1,-3 0 0,5 0 0</inkml:trace>
  <inkml:trace contextRef="#ctx0" brushRef="#br0" timeOffset="12731">2642 16917 8355,'0'8'410,"-2"0"-556,-2 2 1,3 5 0,-3 3 0,4 1 0,2 3 0,4 2 0,1 2 0,4 2 362,4 1 1,0-1 0,4-3 0,1-1-226,-1-4 0,2-2 1,4-7-1,-1-2-243,1-5 1,3-14 0,-2-8-1,-3-9-109,1-11 0,-2-4 113,-2-8 0,4-5 0,-5-2 0</inkml:trace>
  <inkml:trace contextRef="#ctx0" brushRef="#br0" timeOffset="13245">2679 14002 8355,'-6'-18'228,"5"5"0,-3-4 1,3 3-218,1 2 1,4-1-1,1 1 1,2 0 0,3-1-1,2 1 1,3-1-303,2 1 0,-1 0 1,-2-1-1,1 2 198,2 3 1,-1 1 0,-2 4 0,1-1-168,2 1 1,-1 2 0,-2 2-1,1 5 54,2 6 0,1 1 0,-3 5 156,1 0 0,6 1 0,-2 6 1</inkml:trace>
  <inkml:trace contextRef="#ctx0" brushRef="#br0" timeOffset="21777">4527 9798 7433,'-7'5'-971,"3"-3"1023,8 2 0,-1-3 0,5-1 0,2 0 0,1 0 1,1 0-1,0 0 0,1 0 0,-1 0 78,1 0 0,-1-5 0,0-4-109,1-2 0,-1-1 1,1 0-1,-1-2 1,0-3-69,1-3 0,1-2 1,2 0-92,5 1 0,-2 0 1,2-2-1,0 1 0,-1 2-410,1 3 468,-6 0 1,8 5 0,-3-1 0</inkml:trace>
  <inkml:trace contextRef="#ctx0" brushRef="#br0" timeOffset="22165">4576 11224 6206,'6'-8'-79,"2"0"0,3-1 1,2-4-1,0-3 0,4-3 1,4-3 78,2-4 0,7-13 0,2 1 0</inkml:trace>
  <inkml:trace contextRef="#ctx0" brushRef="#br0" timeOffset="22607">4688 12514 7384,'6'-7'-154,"-4"-3"1,7 4-1,2-4 1,2-5-1,7-5 1,2-6-1,4-5 1,0-5 47,0-1 1,5-1-1,0 1 1</inkml:trace>
  <inkml:trace contextRef="#ctx0" brushRef="#br0" timeOffset="54827">1104 11237 10839,'0'-13'0,"0"1"0,1 1 0,3 2 0,5 5 0,2 3 0,1 0 0,2-2 0,2-1 0,6 1 0,6 2 0,5 1 1529,3 0 1,8 0-1511,6 0 0,2 0 0,10-2 0,4-1 0,2-1-366,-2 1 0,1 2 0,-2 1 0,-3 0-377,-3 0 1,-12 0-1,-1 0 1,-8 0 138,-5 0 1,-4 0-118,-8 0 0,-3 0 0,-6 0 0</inkml:trace>
  <inkml:trace contextRef="#ctx0" brushRef="#br0" timeOffset="55086">2158 10926 8355,'-12'-12'1069,"-1"1"1,2 4 0,2 7 0,2 7-539,1 4 1,2 1 0,5 2 0,4 1-385,3 2 1,8 4 0,6-3 0,5 1-283,1 3 1,6-3 0,-4 2 0,-1 0-121,-3-2 1,-4 4-1,-11-2 1,-3 2-1254,-4 2 0,-9 5 246,-7 4 0,-17 7 0,-10 3 1</inkml:trace>
  <inkml:trace contextRef="#ctx0" brushRef="#br0" timeOffset="55725">1029 13444 8000,'2'-8'187,"2"0"120,4-2 1,-1 0 0,1 1 0,2 2 0,2 0-1,5 1 1,4 1 0,2 2 426,2 2 1,1 2-1,4 2-550,8 1 0,1 4 0,10-4 0,4-1 0,5-1-158,6-2 0,9-2 0,-2-2-473,1-4 0,2 1 1,1-1-1,-6-1 0,-7 2-308,-8 3 0,-2 2 1,-11-1-151,-1-1 1,-7-6-1,-2 3 1</inkml:trace>
  <inkml:trace contextRef="#ctx0" brushRef="#br0" timeOffset="55994">2270 13122 8355,'-10'-17'2028,"-2"2"-1383,-2 4 1,10 5 0,5 9-29,5 1 0,-2 6 1,4 0-432,2 5 1,5 0 0,3 6-92,1 1 0,-2 1 0,3 2 0,2 0-226,2 0 0,-5-1 0,-3 1 1,-3 0-307,-5 0 0,-4 4 0,-11 2 0,-11 4-1340,-13 3 0,-27 13 0,-12 0 1</inkml:trace>
  <inkml:trace contextRef="#ctx0" brushRef="#br0" timeOffset="56664">1029 15429 8355,'6'-7'214,"1"1"0,7 5 1,2-2-1,6-1 0,6 1 128,5 2 1,8 1 0,6 0 0,7 0-1,6 0 1,8 0 0,5 0-165,7 0 0,-4-4 1,2-1-1,3 3 1,1 0-374,-4 2 0,-2 0 0,-14 2 0,-5 0-428,-5 3 0,-9-1 0,-6-3 0,-8 2-1520,-7 1 1751,-4 0 0,-6 2 0,1 1 0</inkml:trace>
  <inkml:trace contextRef="#ctx0" brushRef="#br0" timeOffset="56927">2282 15118 8983,'1'-15'0,"4"3"624,3 5 0,-1 4-317,1 3 0,-5 2 0,2 2 1,-1 4-1,1 3 0,-3 1 0,0 1 1,-1 1 65,3 2 1,-2-1-1,3 5 1,1-1-339,2 0 1,-1-2-1,1 3 1,2 2-117,1 2 1,1-3 0,0-2-159,1-1 1,-1 4-1,1-3 1,-2 2-1,-3-2-164,-4-1 0,-4 4 0,-5-1 1,-8 4-985,-6 3 1,-16 4-1,-3 5 1</inkml:trace>
  <inkml:trace contextRef="#ctx0" brushRef="#br0" timeOffset="58617">2803 14151 8355,'0'-16'0,"0"-1"-251,0 2 0,1 5 0,2 2 0,3-2 1,-1-1-1,2-1 0,0-1 0,3 1 0,-1 0 194,-1-1 0,3 1 1,-2 1-1,2 1 109,1 2 0,1 1 0,-1-3 0,0 2 102,1-2 0,-1 4 0,1-3 1,-1 0 256,0-2 1,-3 2-1,-2 1 1189,-2-2-1269,-1-1 0,-9 0 0,-5 3 0,-4 4-5,-2 3 0,-2 2 0,1 3-299,-3 4 0,-4 3 1,-1 2-1,1-1 1,-1 2-107,0 3 0,4 0 0,2 6-21,1-3 1,3-3 0,7 2-1,3 0 1,4-1-19,1 0 0,6 3 0,2-5 0,3-1 19,1-1 0,6-1 0,3-1 0,2 0 71,2 1 0,0-2 1,0-3-1,0-2-9,-1-1 0,-3-3 0,-2 2 0,-2-2-71,-6 3 0,0-3 0,-7 7 89,-1 0 1,-9 2 0,-6 2 20,-7-1 0,-6 5 0,-3 1 0,-1-1 174,2 1 1,1 4 0,1-2 0,1 0 0,4 0 3,3-2 0,5 2 0,3-3 1,5-1-189,3 2 1,6-3-1,5 5 1,5-2-102,6-3 1,4-1 0,2-3-1,2-2-149,-1-1 0,2-1 0,-1 3 1,-3-2-79,-4 2 0,-4 0 0,-7-1 0,-3 0 0,-3 0 290,-4 2 1,-8 3 0,-4 1 256,-4 2 0,-7 1 1,0-3-1,-4 1 80,-3-1 1,0 3 0,4 0 0,0 0 12,0 0 0,6 0 1,4-3-308,5 2 1,1 1-1,4-3 1,4 1-1,2-1 1,6-1 0,4-1-1,6-1 1,2 0-1,2 1-555,1-1 1,3 1-1,1-1 349,-1 0 1,2 1 0,-7-1-1,-1 1 42,-3-1 0,-6-4 0,-3 1 1,-2 0 209,-2 2 0,-3 6 0,-4-1 0,-6 1 172,-5 1 1,-3-4-1,-4 3 1,2 0 53,-2 0 0,-2 3 1,1-3-1,1-1-118,1 2 0,6-4 1,0 4-1,5-2 12,6 1 0,3 0 0,2-4-292,3 4 1,4-3 0,9 2 0,4-2-132,2-2 0,3-3 0,2-2 0,2-1 0,-1 0 20,-3-1 0,0 4 1,-9-4-1,-2 1 131,-1-1 1,-7 1 0,-3-2 166,-3 4 1,-8 2 0,-5-1 0,-7 0 242,-5 0 1,-2 2 0,-3 3 58,-4 3 0,3-4 0,1 5 1,3-1-198,1-1 0,5 2 1,4-2-1,4 0 1,3-1 1,5-1 1,3-2 0,3 1-477,7-1 1,0 1 0,12-1 0,1-1 0,2-3-182,0-4 0,1 3 0,-1 0 1,-2 0 73,-2-3 0,-5 3 0,2 0 391,-3 0 0,-7 4 1,-3-3 117,-3 3 0,-10-3 0,-5 1 1,-3 0 272,-1 2 1,-8 2 0,1-1-1,-1 1 51,0-1 1,5 0-1,2 1 1,1-1-211,3 1 1,1-1-1,3 0-233,3 1 1,2-1-1,6 1 1,2-1 0,2-1-122,4-3 1,11 3 0,5-4 0,1 2-225,2-1 0,5-4 0,-3 3 0,-2-2-15,0-2 0,-8 3 0,-3-1 405,-2 2 0,-3 1 0,-4 5-112,-7-1 0,-7 0 0,-9 1 0,-5-1 567,-2 1 1,-2-1-1,0 2-107,0 2 0,0-2 0,2 3 1,1-3-254,1-2 1,10 0-1,0 1 1,4-1-1,5 1-303,0-1 0,4 0 0,2 1 0,5-1-107,6 1 0,5-1 0,5-1 0,-1-3-5,1-4 1,0 2-1,0-2 1,0 0 91,-1 2 0,0-5 0,-4 5 0,-3-2 187,-3 0 1,-7 1 0,-3-1 0,-4 5 499,-4 2 1,-5 1 0,-9 2-1,-5 1-50,-4 2 1,-11 5 0,4-2 0,-1 2 336,0-1 0,1 1 1,4-4-459,5 1 1,5 1 0,0 0 0,7-2-312,3 0 1,9-4 0,1 2 0,9-3 0,11-4-348,8 0 1,18-6 0,8 1 0,6-6-1339,6-6 467,3 0 0,6-16 0,-1 5 0</inkml:trace>
  <inkml:trace contextRef="#ctx0" brushRef="#br0" timeOffset="60491">881 9723 7844,'0'-12'0,"0"0"0,0-1 0,0 1 0,0-1 0,0 1 115,0 0 0,0-2 0,1-1 0,2-2 0,2 2 0,1 1 0,-1 2 0,-1 1 0,1 1 295,-1 2 1,-2 1-1,-6-1 1,-4 5 0,-4 6-1,-5 5-180,-4 3 1,-2 7-1,-2 3-177,0 2 1,1 3 0,0 2 0,2 2-12,1 2 1,6-3 0,-1 2 0,3 1 0,5-3-73,4-3 1,4 2 0,4-8 0,6 2-39,5-1 1,4-3 0,7-6-1,2 1-18,1-1 1,4-3 0,-3-1 0,1 0 68,-1-1 0,-3 4 1,-5-3-1,-2 3 61,-2 2 1,-3-1-1,-7 1 1,-4 0 83,-2 4 1,-5-2-1,-5 4 1,-9 1-92,-5-1 1,-4 0 0,-2 3-358,-1-1 1,-5-2 0,1 3 0,-2-1-1047,2 1 1,-3 7 0,5 3 0</inkml:trace>
  <inkml:trace contextRef="#ctx0" brushRef="#br0" timeOffset="67926">8186 9575 8352,'-9'5'0,"2"3"298,2 3 0,1-2 1,4-1 1672,0 2-1793,0-5 0,0-1 0,0-9 0,1-6 0,2-4 0,2-3-74,2-4 0,2 0 1,2-10-279,-3 2 1,7-9 0,-3 0 0,2-5-8,0-7 0,2 2 0,1-5 1,-2 4 91,-1 5 1,-2 2 0,1 7 0,-2 3 78,-3 4 1,2 9 0,-5 4 0,1 5 24,-1 3 0,1 5 0,-3 1 0,2 4 78,2 7 1,-3 7 0,4 5-1,2 2-37,1 2 0,1 10 0,-1 3 1,-1 3-1,-2 2 0,1 3 0,3-4 0,0 1-167,1 0 1,-5-2-1,0-4 1,2-1-385,1-3 1,0-2 0,-1-7 0,-3 0-556,-2-3 1,1-4 693,-2-4 0,-3-1 0,5 1 0</inkml:trace>
  <inkml:trace contextRef="#ctx0" brushRef="#br0" timeOffset="68113">8223 9426 8355,'-11'-13'1274,"2"1"-1409,9 5 0,9-3 0,7 5 0,5-1 0,4 1 1,4 2-1,5 2 0,6 1-569,6 0 0,2 5 0,1 2 0</inkml:trace>
  <inkml:trace contextRef="#ctx0" brushRef="#br0" timeOffset="71451">7913 8855 8455,'-13'-7'35,"6"7"1,3 9 0,4 0 0,3 1-324,1-2 1,2-4 0,-4 5 0,3 0 0,-3 2-70,0 2 0,-2-1 0,0 0 0</inkml:trace>
  <inkml:trace contextRef="#ctx0" brushRef="#br0" timeOffset="71867">8954 8868 8355,'0'-20'291,"0"4"0,0-2-101,0 1 1,-1 6-144,-3 7 1,1 3 0,-4 4 0,2 4-438,2 5 1,2 3-1,1-1 1,0 2-1209,0 5 1443,0 2 0,0 8 0,0 0 1</inkml:trace>
  <inkml:trace contextRef="#ctx0" brushRef="#br0" timeOffset="72706">9227 9550 8355,'-8'0'25,"0"0"229,-2 0 14,-1 0 1,-1 0 0,1-2-151,2-2 1,9-3-1,9-5-192,2 0 0,3-1 0,1-1 0,1-1 23,-1-1 0,3-2 0,-1 1 0,-2-2-181,-1 0 1,-6-3 0,0 5-1,1 1 1,-1-1-183,0 0 0,-5 0 0,1 1 313,-3 0 1,-1 3 217,0 5 1,-5 7-35,-3 1 0,2 5 0,2 8 0,3-1 47,1 1 0,0 0 0,0 2-144,0 2 1,1 0 0,3-6 0,4-2 0,3 0 15,2 0 1,3 1-1,1-1 1,-2 0-17,-1 0 0,-2-2 1,1 2 3,-1 0 1,-4 1 0,-1-1 0,-1 0-31,-4 0 1,0-2-1,-4 2 1,-2-1 0,-4 0-61,-3 0 1,-3-4 0,-1 3-258,-1-1 1,-1-2 212,5-4 0,-1 0 0,1 0 0</inkml:trace>
  <inkml:trace contextRef="#ctx0" brushRef="#br0" timeOffset="73112">10306 9302 8146,'2'-17'0,"0"1"0,4 1 0,0 1 155,-1 1 0,-1 5 104,-4 0-321,0 5 0,-1-2 0,-3 5 1,-5 0 68,-2 0 0,-1 5 0,-2 3 0,-1 3 33,-2 2 1,2-1-1,6 1 1,2-1-1,1 0-18,4 1 0,0-1 0,4 1-43,2-1 1,4 0 0,7 1 0,3-1 0,1 1-93,3-1 1,2-4 0,1-1 0,-2 0 32,-2 0 0,-3-3 1,-6 3 2,0-2 0,-5 5 0,-4-3 179,-6 0 0,-9 4 1,-9-4-142,-2 0 1,-2 2-1,0-3 1,2-1-1,2 1-844,5-3 572,2-2 1,1-7 0,1 0 0</inkml:trace>
  <inkml:trace contextRef="#ctx0" brushRef="#br0" timeOffset="74579">10716 8930 9102,'-6'-20'1866,"-1"2"-1680,-5 6-203,5 5 0,1 3 0,6 10 1,0 5-1,0 5 0,0 5 1,0 5-1,0 6 0,2 4 121,2 1 0,-3 5 0,3 3 0,-1 0 0,0-1 1,1-1-1,0-3-548,2-2 0,-1-6 1,5-4-1,-2-5-940,2-2 0,-3-6 1020,1 1 0,0-2 0,5-1 1</inkml:trace>
  <inkml:trace contextRef="#ctx0" brushRef="#br0" timeOffset="74580">10592 9314 8355,'-5'-12'204,"1"-1"0,2 2 213,6 3 0,4-3-469,9 3 1,-2-2-1,7 0 1,3 4 0,5-1-1,4 1 1,5 1 0,-2 2-812,-2 2 0,0 6 0,-3 2 0</inkml:trace>
  <inkml:trace contextRef="#ctx0" brushRef="#br0" timeOffset="74581">10988 9513 8355,'0'-13'1641,"2"1"-1491,2-1 0,-1 1 1,5 0-1,2-1 26,1 1 1,7-1 0,1 0 0,2-3-376,-1 0 0,-5-1 1,2 5-1,-3 1 196,-2 3 0,-5-3 1,-3 2-361,-2-2 0,-4 3 1,-2 1-1,-6 2 317,-5 2 1,1 3-1,-3 4 1,0 3 203,0 0 0,1 8 1,5-1-1,1 2-63,2 2 1,5 3 0,-1-3 0,3 0-130,1 0 1,9 2 0,5-3 0,4-3-350,4-5 1,7 1 0,3-6-1,1-1-20,0-2 1,-1-6 0,1-4-1,-4-2 239,-3-1 1,-3-5-1,-2 1 299,-5 1 0,-3 1 0,-5 0 0,-4-1-21,-2-1 1,-2-5-1,0 4 57,0 2 1,-6 7 0,-1 2-1,-1 2 106,0 0 1,3 0-1,-1 5-21,0 3 1,-2 3 0,4 7 0,1 1-73,2 2 0,1 9 0,0-1 1,0 2 9,0 4 1,5-2-1,2 5 1,1 3-283,0 2 0,1-2 0,3 9-216,1 0 1,-5-1-1,-1-1 1,-2-2 219,-2-2 0,2-7 0,0-4 1,-4-4-1,-2-4 53,-4-5 1,-4-3 0,1-5 0,-3-4 33,-2-3 0,5-2 0,0-3 0,-1-6-44,2-5 0,-2-4 1,5-7-1,1-3-145,2-4 1,1-7-1,1-3 1,3-2 26,4-6 1,-1 1 0,1-4 0,2 5 18,1 3 1,2 3-1,-2 8 1,-2 3 505,-1 7 1,1 6 0,3 6-1,1 2 89,-1 3 1,0 3-1,1 5-254,-1 0 1,1 5-1,-1 3 1,-1 5 0,-3 2-306,-4 1 0,-2 5 0,-2-3 0,-2 1-118,-2 3 0,-3-4 1,-6-1-1,-3-3-18,0-2 0,-1-1 1,5-3-1,0-4-1322,-1-2 1251,1-2 0,5-6 0,1-1 1</inkml:trace>
  <inkml:trace contextRef="#ctx0" brushRef="#br0" timeOffset="74582">11881 9302 8355,'-16'-7'447,"-1"3"1,2 4-966,7 4 203,2-3 0,6 10 0,0-2 1,0 2-1,0 1-41,0 0 0,6 6 0,1 2 0</inkml:trace>
  <inkml:trace contextRef="#ctx0" brushRef="#br0" timeOffset="74583">11931 9550 8355,'-5'7'605,"2"2"0,-4-3-1930,1 1 698,2 1 1,-1-1-1,-2-2 1</inkml:trace>
  <inkml:trace contextRef="#ctx0" brushRef="#br0" timeOffset="74868">8756 10232 8355,'-12'-6'-315,"-5"5"0,-1-3 0,0 3 1,-1 1-27,0 0 1,-2 0-1,-4 0 1</inkml:trace>
  <inkml:trace contextRef="#ctx0" brushRef="#br0" timeOffset="75179">8570 10220 8355,'-7'-6'0,"2"3"426,5-5 1,0 0-193,0-5 0,0 5 1,1 0-1,3 0 83,4 1 0,9 1 0,4 6 0,2 0 23,2 0 1,8 0-1,7 0 1,11-1-144,8-3 1,13 2 0,17-2 0,-39 3 0,1 1-167,3 0 1,2 0 0,6-2-1,2 0 1,1 0 0,1-1 0,2 1-1,1 0-19,1-1 0,1 1 0,8 1 0,0 0 0,-3-1 1,0-1-1,3 1 0,0 0-174,3 0 1,-1 0-1,-3-1 1,0 2-1,3 0 1,0 2 76,0-1 0,-2 0 0,-6-2 0,-2-1 0,-5 1 0,-2 0 0,-1 1 0,-2-1 0,-4 2 0,-2-1-362,42 1 1,-16 1-1,-16 2 1,-13 1-1134,-12-1 1580,-8 4 0,-19-1 0,-4 2 0,-7-4 0</inkml:trace>
  <inkml:trace contextRef="#ctx0" brushRef="#br0" timeOffset="77831">13556 9376 8355,'0'-8'153,"0"0"0,0-2 0,1-1 0,3 0 0,5 1 0,2 2 263,1-2 1,0 2-1,1-2 1,1-2-416,2-2 0,-2 3 0,2-5 0,-2 2 0,-1 0 0,-2-1 0,-2-2-37,0 2 0,-7 2 0,2 0 0,-2 1 1,-5 1-461,-5 2 1,0 4 407,-9 5 0,-1 0 0,0 1 1,-1 5 135,-3 6 0,3 2 0,-1 7 0,2 2 0,3 3 17,1 3 1,6 4 0,1-2 0,2-1-86,2 0 1,7-2-1,6-6 1,3-3-87,4-1 0,9-3 0,-1-5 0,3-3-107,2-2 1,0-2 0,3-7 0,-2-6-37,-1-5 1,-4 0-1,3-6 1,-3-1 184,-1-1 1,-4-2 0,-2 0 40,-1 0 1,-6 1-1,-5 0 1,-1 2 360,-4 1 0,0 6-4,-2-1 1,-2 7 0,0 7-1,-2 6-106,1 8 0,1 2 0,2 7 0,0 1-58,0 1 0,0 6 0,2 0 0,2-1-243,4-2 0,3-7 1,2-2-1,-1-4-408,0 0 0,5-6 0,1-3 0,1-4-259,3-4 0,-4-3 0,0-6 0</inkml:trace>
  <inkml:trace contextRef="#ctx0" brushRef="#br0" timeOffset="78077">14027 8868 8355,'-18'-13'-400,"6"1"0,6 6 0,12 6-1021,6 7 1421,1 4 0,10 7 0,-4 1 0</inkml:trace>
  <inkml:trace contextRef="#ctx0" brushRef="#br0" timeOffset="79137">14399 8917 9009,'-16'-23'-369,"-1"2"389,6 3 0,6 13 0,5 6 0,1 9 261,3 5 1,-1 8 0,5 2-185,2 7 1,-3 0 0,-1 2 0,0 3-259,-3 3 0,-2 3 1,-1-3-1,0 1 0,0-2 214,0-5 0,0-3-934,0-7 0,6 1 0,1 0 0</inkml:trace>
  <inkml:trace contextRef="#ctx0" brushRef="#br0" timeOffset="79138">14263 9165 8355,'-4'-12'798,"-1"0"-279,3-1 1,2 6 0,4 2-378,4-1 0,3 5 1,3-5-1,2 2-437,5 0 1,4-1 0,4 2-1,3-3 1,1-1 0,-2-1-1,1 0 1,-3 0-96,-3-2 0,0 0 0,-9 1 1,-3 0 258,-5 0 1,1 2 0,-6-1 264,-1-2 1,-7 4-1,-5 2 1,-2 3-16,-1 1 0,4 0 0,-1 1 0,1 3 226,1 5 1,2 3 0,5 5-162,0 3 1,0 0 0,1 0-1,3 2-208,5 2 1,-3 1 0,3-1 0,0 1 0,2-1-215,2-4 1,-1-2 0,1-7 0,-1-1-24,0-2 1,1-5 0,-1 1 176,1-3 0,-2-6 0,-2-3 54,0-3 1,-7-2 0,2 1 80,-2-1 1,2 1-1,1 0 126,2-1 1,-3 6-84,5 3 1,-1 3 0,3 2-1,-1 3 8,-2 5 0,-5 6 1,2 1 3,1-1 0,-5 3 1,5 0-1,-2 0 0,1 0-13,2-3 0,-3 3 1,5-1-1,0-4-34,2-3 1,2 0 0,0-6-1,3-1-86,0-2 1,6-2 0,-3-4 0,2-3-54,0-3 1,-5-5-1,4-2 1,-2 0 33,-3 0 0,-2-3 0,-2 3 0,-2 0 33,-5 0 0,1 2 1,-2 4 15,-4-1 1,-1 6-1,-6 3-2,-2 3 0,1 2 0,-1 3 0,2 5-41,-2 2 1,5 2 0,1 4-1,2 4 1,2 1-114,0-2 0,0 2 0,2-4 0,2 0 0,4 0 0,3-1-1,3-6 1,1-3 54,2-4 1,5-3 0,-3-1 0,2 0 65,-1 0 0,-3-5 0,2-3 1,-1-3 98,-3-2 1,-1 1 0,-2-1 0,-1 1 137,-2 0 1,-3-5-1,-3 0 1,1 2-47,-1 2 0,0 2 0,0 1 0,1 2-77,-1-2 0,3 4-55,3 2 1,2-1 0,2 1 0,3 2-127,0 5 0,1 3 0,-5 3 0,-1-1 150,-3 2 0,2 5 0,-6 2 0,0-2 166,2-1 0,-5 2 1,3 2-1,-2 0-137,-2 0 0,0-6 0,0-3 1,1-1-1,3-1-642,5-3 0,3-3-319,4-1 1,-2 0 0,4 0 0</inkml:trace>
  <inkml:trace contextRef="#ctx0" brushRef="#br0" timeOffset="79548">16557 8781 8355,'0'-13'-160,"0"1"116,0 0 0,0 6 0,0 6 0,2 7 0,0 4 53,2 1 0,2 1 1,-3-1-204,1 1 1,5 0 0,-2 3 0,2-1 0,-1-3-133,2-2 0,1-2 0,1 4 1</inkml:trace>
  <inkml:trace contextRef="#ctx0" brushRef="#br0" timeOffset="79800">16793 8744 6559,'7'5'-268,"-3"3"1,1 5 0,1 2 261,1 2 0,1 5 0,4-3 1</inkml:trace>
  <inkml:trace contextRef="#ctx0" brushRef="#br0" timeOffset="81255">17115 9079 8355,'-7'-13'-252,"2"1"0,5 6 739,0 6 0,0 6 0,1 7 0,2 4-174,1 4 0,6 8 0,-3 4 0,1 4-233,0 4 0,-1-1 1,3 4-1,-3 0-102,-2 1 0,3-1 0,-3 1 0,-3-4-328,0-2 0,-1 1 0,2-1 0,1-5-258,-1-2 0,-2-5 0,-1-5-413,0-1 144,6-6 770,-5-2 0,-1-8 0,-7-5 0</inkml:trace>
  <inkml:trace contextRef="#ctx0" brushRef="#br0" timeOffset="81256">17152 9252 8355,'9'-36'0,"-2"3"0,-2 4 441,5 3 0,-6 7 0,6 2-43,-1 4 1,9 1 0,-5 4-1,2 4-279,3 3 1,-3 1 0,4 0-1,-1 1-313,-3 3 1,-1 9 0,-3 7 0,-3 4 265,-4 1 0,-4-1 0,-4 1 0,-5 0-788,-7 0 0,-3-2 1,-6-1-1,2-2 56,2-3 0,-1-1 0,6-7 488,0 0 0,3-1 0,0 4 0</inkml:trace>
  <inkml:trace contextRef="#ctx0" brushRef="#br0" timeOffset="81257">17549 9103 8355,'-5'-12'0,"-3"0"1468,-3 5-1162,4-4 0,1 11 0,6 0 0,0 6 0,1 6 0,4 1-295,3 4 1,3-3 0,1 4 0,1-2-19,-1 1 0,1-1 1,-2-3-1,-2-1-612,-1 0 1,1-5-1,3-3 1,1-2-45,-1-2 0,-4 0 1,0 0 407,2 0 1,-3-2-1,0-2 1,0-4 214,0-3 0,-5-1 0,3-1 0,-4 1 305,-1-1 0,4 1 172,0 0-76,6-1 0,-3 6 0,4 4-267,-3 6 0,3 4 0,-3 6 1,2-1-55,-2 0 1,3 1 0,-2-2-1,2-2-4,1 0 0,0-7 1,2 3-1,1-4-62,2-1 0,-1 0 0,-3 0 0,-1-1 10,1-4 0,-2-1 1,-2-7 5,0 1 0,-5-1 0,3 1 0,-1 0 0,0-1 12,-1 1 1,0-1 0,-5 1 0,0 0 28,0-1 0,0 5 0,0 0 66,0-2 0,-2 4-77,-2 2 0,3 4 0,-3 4 0,4 5-20,4 2 1,1 1-1,5 1 1,-2-1-23,2 0 0,5 1 0,1 1 0,0 1-15,-3 1 0,0 1 1,-1-6-20,1-3 0,-1 3 0,-1-3 0,-1 2 93,-2-2 1,-5 3 0,-1-4-55,-4 0 1,-5 3-1,-6-6 1,1-1-37,0-2 1,-1-1 0,1 0 54,-1 0 0,5-4 0,1-2 0,2-1-43,2-2 1,3-6 0,4-3 0,4 0-69,3 0 1,3-4 0,1 1 0,3-2-10,2-2 1,0-4-1,4-1 1,-2-2 58,-2-2 0,1-2 0,2-3 1,-2 1 70,-4 0 0,-4 0 1,-2 10 233,-2 5 1,0-1 0,-4 8 314,-3 1 1,-6 2-1,-4 6-153,-3 7 1,4 7 0,1 10 0,2 3-206,0 4 0,0 2 0,4 3 0,0 4-231,0 3 1,4 1 0,2 0 0,-1 0-226,1 1 0,3-2 0,0-2 0,0-4-57,0-4 1,0 1-1,-3-11 1,1-1 228,2-1 0,-2-7 0,1-3-60,2-2 1,-3-4 0,1-2 295,2-4 0,-3-3 1,1-2-1,2 0 1,1-3-111,1 0 0,1-1 0,-1 5 1,0 0-80,1-1 1,-1 2 0,1 3 186,-1 4 0,-4 2 0,-1 4 2,-1 2 0,2 3 0,-4 6 0,-1 3-15,-2 0 0,-1 6 0,0-2 1,0 0-719,0 1 1,2-5 0,0 4-435,2-2 1,6-2-1,-3-3 1</inkml:trace>
  <inkml:trace contextRef="#ctx0" brushRef="#br0" timeOffset="81592">19013 8607 10053,'0'13'91,"0"-1"0,-2 2 1,0 2-1,-2 5 0,1 1-361,1-1 0,2 2 0,2-4 0,1 1-654,1-4 0,5 4 0,-2-1 1</inkml:trace>
  <inkml:trace contextRef="#ctx0" brushRef="#br0" timeOffset="81593">19186 8682 8355,'7'12'-134,"-3"0"1,-2 2 0,-4 3 0,0 5-1,-4 4-355,-1 3 1,-1 11-1,-4-2 1</inkml:trace>
  <inkml:trace contextRef="#ctx0" brushRef="#br0" timeOffset="82079">20253 8756 8355,'7'-23'-57,"-3"2"30,-3 4 1,-2 4 0,-3 2-1,-6 1 1,-4 3 0,-3 2-1,-3 2 405,-2 1 0,3 4 0,-2 2 0,1 4-269,0 3 0,2 2 1,7 0-1,2 3-169,0 0 1,7 5-1,-2-3 1,2 1 71,2 3 0,6 1 0,3 2 0,5 0-105,3 0 0,6 0 0,1-1 0,3 0-34,1-3 1,2 1 0,-1-4 0,-3 1 63,-4 3 1,-5-4 0,-9 0 0,-4-2 51,-3 1 1,-3 1 0,-7-3 0,-8 1-132,-10 0 0,-4-3 1,-8 0 8,-2-1 0,3-4 1,0-1-1,6-1-371,6-3 0,-2-2 0,9-1 1</inkml:trace>
  <inkml:trace contextRef="#ctx0" brushRef="#br0" timeOffset="82994">21245 8496 8355,'0'-20'918,"0"4"-925,0 8 1,0 8-1,0 11 1,0 6 38,0 8 1,-4 14 0,-1 4 0,-1 6 440,1 5 0,-1 13 1,3 1-1,-1 2-79,1 3 1,1 2 0,-1 3 0,-1 2-590,1-3 0,-3-1 0,2-14 0,2-8 16,0-10 1,4-4 0,2-12-1,4-5 129,3-5 1,1-10 0,1-4-1,-1-4 5,1-4 0,-1-4 1,-1-9-1,-1-2-61,-2 0 0,-5-9 1,2 3-1,-1-2-52,0-4 0,-1 5 1,-7-4-1,-4 1 5,-3 0 0,-6 0 0,-1 4 0,-1 2-147,-3 2 1,-1-2 0,-2 4-1,1-1 218,4 4 0,2 2 1,5 2-1,2-1 161,3 1 1,3 3 0,6 3-1,3 0 64,4 3 1,5-2 0,3 1 0,6 0-158,6-2 1,-1 3 0,5-4 5,-2 2 1,4-3-1,-6 2 1,0 1 0,-2-2-45,-1 0 0,-4 4 618,-1-1-510,-4 3 0,-4 6 1,-9 5 316,-6 5 0,0-1 1,-4 2-1,2-1-177,2 2 1,2-3-1,1 2-185,0-2 1,5-7-1,3-3 1,3-3-1,2-1-235,-1 0 1,1-1 0,-1-3-1,0-4 1,1-3 0,-2-3-167,-3-3 0,2 2 250,-6-6 1,0 6 0,-4-3 0,-1 2 0,-2-1 0,-3 2-694,0 1 261,-3 2 0,-3 5 395,-1 3 0,1-3 0,0 0 0</inkml:trace>
  <inkml:trace contextRef="#ctx0" brushRef="#br0" timeOffset="84922">21704 9017 8507,'4'-13'644,"0"1"-220,6-1 1,-3 1 0,5 1-1,1 3-132,-1 3 0,1 4 0,-1 1 1,2 1-1,1 4 0,1 3 0,0 3 556,-3 1-769,0 1 0,-1 0 0,-1 3-487,-3 0 0,-1 1 0,-4-4 0,1 3 0,-1 0-416,-2-1 0,-2-5 1,-3-2 61,-4 2 0,1-5 667,-2 0 0,7-10 0,-2-3 0,2-4 0,2-3 0,0-3 129,0-2-74,0 0 1,6-5 0,2 0 0,3 2 0,1 1 0,1 2-12,-1 2 0,5 2 1,1 5-35,1 3 1,-3-2 0,4 6 0,-1 1-19,0 2 1,-4 1-1,3 1-13,0 3 0,-4 3 0,3 4 0,-4-1 0,-2-2 143,-2 2 0,0 1 0,-5 1 300,-1 0 1,3 1 951,-2-1-861,0-5 0,-3-1 0,2-8 297,1-2 0,5 1-556,-5-5 0,4 4 402,-4-4-337,0 5 1,-5-1-203,-3 8 0,2 3 0,-2 5 0,3 1 0,1 0-108,0 4 0,0-3 0,1 2 0,2-2-270,1-1 0,6-1 0,-2-1 0,2-1 122,-2-2 0,3-5 1,-3 1-1,3-3 1,2-2 10,-1-3 0,0-3 210,1-6 1,-2 0 0,-3-3-1,-2 0 81,-1 1 1,-2 2-1,4 4 1,-2 0 1,-2 0 1,-2-2 28,-1-2 131,6 6 1,-3 3 0,4 8 0,-1 5-60,1 2 1,-2 1-202,3 1 1,-1-1-1,2 0 1,0 1 0,0-2-145,2-3 1,2 2 0,-1-5 30,0 2 1,1-4 0,-1 1-57,1-3 0,-5-1 97,0 0 0,-5-5 1,1-3-7,-3-3 1,-1-2 0,0 1-1,0-1 54,0 1 1,0 0-1,2-1 1,1 1 48,1-1 1,1 2 0,-1 2-2,5 0 1,2 7 0,1-4-1,0 2 5,1 0 0,1 0 0,2 4 1,5 0-29,2 0 1,-2 0 0,0 0 0,1 0 0,0 0 160,-2 0 1,-2 0 0,-5 0-27,-1 0 0,-4 0 551,1 0 1,-8 0-413,-1 0 1,-5 0 0,-8 1 0,-1 2-66,-2 1 1,2 6-1,-4-2 1,2 3-319,-1 1 0,1 1 0,3-1 1,1 2-1,-1 1-62,1 2 1,5-1 0,3-3-66,2-1 0,2 0 0,2 1 0,2-2-29,4-3 0,3-2 0,3-6 0,1 0 181,2 0 1,-1-2 0,-3-2 0,-1-4 149,1-3 0,-2-2 1,-2 1-1,-2-2-18,-1-2 0,-2 2 0,-3-3 1,2 4-1,1 0 174,-1 1 1,-2-1 53,-1 1 240,0-1-454,0 7 0,0 6 1,0 8-1,0 3 1,2 1-1,2 1 1,4-1-551,3 1 256,1-1 1,1 0-1,-1-1 1,2-1 0,1-3-1089,2-2 1344,-1 0 1,2 0 0,1 2 0</inkml:trace>
  <inkml:trace contextRef="#ctx0" brushRef="#br0" timeOffset="84923">23192 8917 8355,'0'-12'48,"-5"5"0,3-4 436,-2 3 0,2 2 17,-3 2 0,4 4 0,-2 4-243,6 4 0,0 5-252,5 3 0,-4 0 0,5 3 0,0-1 0,1-2 0,-1 1-246,0-1 0,-2 1 0,2-5-16,0 1 1,-5-1 0,3 1-107,-2-1 147,5-5 0,-9-3 0,3-8 163,-2-4 1,-2-3 0,0-3 0,0-1 0,0-2 56,0 2 1,0-3 0,0 0 0,1 0 33,3 0 1,-1 0 0,5 3-1,2-1 5,1 0 0,3 3 0,1 2 1,3 1-108,1 2 1,2 5 0,3-1-1,1 2-115,0 2 0,-2 0 1,0 2-1,-4 1-20,-1 1 0,-2 4 1,-3-2 204,-1 0 0,0 1 1,1 3-1,-1-3 13,1-2 1,-5-1 909,0-4 1,-5-1-400,1-3 1,-3 1 0,-1-5-212,0-2 0,-5 5 0,-3-1 1,-3 2-1,-2 0-101,1 1 0,-1 2 1,1 2-141,0 3 1,-1 3 0,1 6 0,-1-1-122,1 0 1,0 6-1,1 2 1,1 0-76,2 1 0,4-4 0,-3 2 0,1-1-68,3-3 1,2-1-1,2-2 1,4-1 61,3-3 0,3 2 0,1-6 1,2-1-80,3-2 0,-4-6 0,4-3 0,-3-5 190,-2-3 1,0-2-1,1-4 1,-1 0-1,-1-3 144,-2-3 0,2-2 0,-5 1-210,1-4 1,4-3 0,-4-3 0,0 1 16,-3 1 0,-2-6 0,-2 9 0,0 0 152,0 3 0,-4 7 0,-2 9 0,1 4 0,-2 4 240,0 2 1,0 7 0,-1 11-147,3 6 0,4 10 0,1 4 0,0 4-15,0 5 0,1-2 0,4 7-884,3 4 1,3-6 0,3 5 0,1-2-502,1 0 0,6 2 0,-2-1 0</inkml:trace>
  <inkml:trace contextRef="#ctx0" brushRef="#br0" timeOffset="85847">11063 11137 8805,'0'-19'0,"-1"2"0,-2 4 19,-1 0 1,-2 2 168,2 3 0,1 4 0,-5 8-132,-2 4 1,3 7 0,-1 3 0,-1 2-1,-1 2 1,0 1 0,3 2-36,2 0 0,1 0 1,4-2-1,0-1 1,1-3 6,3-1 0,4-3 0,8-6 0,0-5-176,-1-3 1,3-1 0,-1-1 0,-2-3 105,-1-5 0,-2-3 0,-1-3 0,-3-3 16,-3-1 0,-4 2 1,-1-4-1,0 1-13,0 0 1,-1-2 0,-4 6 0,-1 1 128,-1 1 0,1 2 1,5-1 231,-3 1 0,4 5-299,0 3 0,5 4 1,8 4-1,-1 4-2,0 3 1,6 2 0,3-1-1,4 0-18,4 1 1,-3-1 0,3 2 0,-3 1-140,-1 2 0,-2 3 0,-1-2 0,-4 0 72,-4 0 1,0 0 0,-10-3 142,-1 2 27,-2-1 1,-1-10 0,-1-6-62,-4-7 1,3-4 0,-5-2 0,0 0-113,0-4 0,4 2 0,-2-6 0,1-1 11,-1-1 1,1-2-1,4 0 41,0 0 0,7 5 1,4 0-1,6 2 1,2 5-69,3 3 1,2 0 0,2 6 0,0 1-768,-1 2 1,8 12 0,-7 3 0</inkml:trace>
  <inkml:trace contextRef="#ctx0" brushRef="#br0" timeOffset="86350">12998 11175 8355,'-13'-20'431,"5"4"0,1 6-243,2 2 0,0 2 278,5 2 1,5 7 0,0 13-418,2 5 1,1 8 0,5 4 0,-1 3 0,-1 1 33,-3 0 0,3 5 0,-4-1 0,2-1-572,-1-1 0,-5-4 1,2 0-1,-1-3-174,0-2 0,0-5 0,-4-6-925,0-1 1511,0-2 0,0-9 0,0-1 0</inkml:trace>
  <inkml:trace contextRef="#ctx0" brushRef="#br0" timeOffset="87376">12985 11299 8355,'0'-40'0,"0"5"0,0 8 0,0 0 592,0 11 0,6-1-150,2 5 0,4 1 1,5 3-1,4 3-190,2 4 1,0 1-1,0 0 1,-3 1-242,2 4 0,-4 2 0,-3 6 0,-4 2-228,-2 2 0,-7 1 0,1-3 1,-6 2-330,-5-2 0,-4 3 0,-3-2 1,-3-1 38,-2-1 0,1-1 0,-3-2 0,3-2-847,1-1 1305,1-5 0,5 8 0,-1-4 0</inkml:trace>
  <inkml:trace contextRef="#ctx0" brushRef="#br0" timeOffset="87377">13271 11348 8355,'-9'0'0,"1"0"923,0 0 0,1-5-1159,3-4 0,2-2 0,4-1 93,2 0 0,4 3 0,7 1 0,2-2 0,-1-1-22,2-1 1,-4 0 0,3 0 0,-4 3 0,0 1 0,-2-2-1,-3-1 1,-2-1-200,-1-1 1,-4 5 758,4 0-135,-4 5 0,-1-1 1,0 8-220,0 4 1,0 3-1,0 3 1,0 1 0,1 2-1,3-2-1,5-1 0,2-2-78,1 0 0,1-1 0,-1-2 1,0-5-1,1-3 0,1-1-165,2 0 1,-2-1 160,2-3 0,-2-3 0,-3-6 0,-3 1 1,-2 0-1,-2-1-53,0 1 0,0-1 198,-4 1 1,0 0 0,0-1 618,0 1-587,0 5 0,0 3 1,0 8-1,0 4 267,0 3-400,6 7 1,-3-3 0,5 4-1,0-1 1,0-2 0,1-3-1,0 0 1,2-1-10,2 1-157,-1-1 0,5-5 0,-1-3 0,-1-3 0,-1-2-16,-1-3 1,-2-3 174,-3-5 1,3 2 0,-4-1 0,0-3 0,-2 0 37,1 1 1,-5-4-1,5-1 1,-2 0-7,0 0 0,0 2 0,-4 3 0,1 1 31,4 0 1,-4-1-1,3 1-62,-3-1 1,-2 6-31,-3 3 1,-2 4-1,-3 3 1,2 3 15,1 0 1,-2 3 0,4 3 0,1 1 7,2-1 0,1 0 1,0 1 64,0-1 0,5-1 0,4-1 0,2-2-10,1 2 1,6-3 0,1-1 0,2 0-1,0-2 80,1 2 0,-3-5 0,0 5-45,-1-1 1,-3-2-1,-6 5-97,-5 2 1,-4-3 0,-4-1 0,-5 1-153,-2 0 0,-1-3 0,-1 3 0,1-1-516,0-3 174,-1 3 1,-5 1 0,-1 6 0</inkml:trace>
  <inkml:trace contextRef="#ctx0" brushRef="#br0" timeOffset="87755">14126 10703 8510,'-7'-12'402,"2"6"-86,5 6 0,0 7 0,1 10 1,2 3-65,1 4 1,2 8 0,-4 3-1,4 5-141,1 0 1,-4 3-1,1 0 1,-3-1-188,-1 1 0,1-1 1,2-7-1,1-2-122,-1-4 1,3-4-1,-1-6 1,2-5 39,3-4 1,1-7-1,0-1 1,-2-4 109,0-7 1,-1-3 0,4-5 0,1-2-28,-1 0 1,1-3 0,-1 5 0,0 1 80,1-2 0,-1 4 0,1-1 0,-1 5 135,0 6 1,-3 3 0,-3 2-89,0 3 1,2 4 0,-4 9 0,-1 4 0,-1 2-252,-2 2 1,0 4 0,1 0 0,3-2-708,4 0 0,3-3 0,2 1 1</inkml:trace>
  <inkml:trace contextRef="#ctx0" brushRef="#br0" timeOffset="88265">16247 10852 8355,'7'-25'171,"-3"2"0,-4 2 1,-4 6-192,-4 5 1,-3 3-1,-2 5 1,-1-2 0,-1 1-1,-3 3 1,-1 3-1,-2 2 1,1 3 0,-1 5-1,-1 3 209,-1 4 0,-1-4 1,4 5-1,3-1 1,5 0-1,3-2 0,5-2 1,3 2 493,1 1-673,5-3 1,8 1-1,7-4 1,5-1-24,4 1 1,1-1-1,5 0 1,-3 1-1,-2-1 1,-4 1-1,-4-1-10,-5 1-1,-4-1 0,-6 0 0,-3 1 86,-2-1 0,-8 1 0,-3-1 0,-6 0 0,-6-1 0,-3-1 0,0-2-492,-1 2 204,-5-5 1,3 5 0,-2-6 0,2-1-1,1-2 1,-1-1 0,5 0-818,3 0 452,3 0 1,3-11-1,1-2 1</inkml:trace>
  <inkml:trace contextRef="#ctx0" brushRef="#br0" timeOffset="88545">15726 10530 8355,'0'-9'-88,"2"2"1,4 3 0,10 4 0,7 4-318,3 3 60,0 2 1,-1-1 0,0 0 0,0 2 321,0 1 1,1-3 0,3-1 0,4-2 0,3-2 0,1-1 0,1-2 377,4 0-310,-9 0 1,5 0 0,-11 0-253,-4 0 0,-6 0 0,0 0 1</inkml:trace>
  <inkml:trace contextRef="#ctx0" brushRef="#br0" timeOffset="89161">15850 10592 8355,'0'-13'437,"-4"1"1,0-1-1,1 1 1,3 1-10,4 3 1,3 2 0,6 6 0,0 0 0,5 0 0,6 0 0,5 0 0,4 0-1,4 0 708,3 0-1078,7 0 0,0 0 0,5 0 0,-1 0 0,1 0 0,-2 0 0,-3 0 121,-6 0-153,-8-5 0,-7 3 1,-6-2-1,-4 4-303,-5 4 1,-11-1 0,-11 4 0,-5 0-72,-4 0 1,4-3 0,-5 3 0,-1 0 0,0-2 0,0 2-1,3-1 1,1 0-3685,3 1 3622,-5-4 0,7 7 0,-4-5 182,3 2 0,2-4 0,-1 2 1</inkml:trace>
  <inkml:trace contextRef="#ctx0" brushRef="#br0" timeOffset="89482">15726 10728 8854,'-11'-10'184,"3"-2"1,-2-3 0,6 2 0,3 1 0,3 1-1,8 1 1,4 2 0,4-2 1947,1-1-1919,7-1 1,10 0 0,8-1 0,3 1 0,5-1-1,4 1 1,4 0 420,5-1-661,-7 1 1,7-1 0,-12 2-1,-2 2 1,-4 2 0,-7 1-1,-5 4-584,-6 0 0,-13 2 0,-5 2 120,-4 2 0,-8-2 1,-8 5-1,-2 0 1,-2-1-1,-3 1 0,-2-2-1888,-1 1 2122,4 3 0,-3-2 0,6 6 0</inkml:trace>
  <inkml:trace contextRef="#ctx0" brushRef="#br0" timeOffset="92553">17388 10740 8355,'4'-20'106,"2"-1"0,1 0 0,2 1 0,2-1 0,0 0 0,-1 1 0,-3 0 0,0 1 0,-2 1 0,1 0 0,-3 3 0,-2 1 0,-1 2 0,-1 1 0,-4 3 0,-1 5 0,-3 7 0,1 7 0,-2 7 187,-1 5 1,-1 2 0,-1 11-253,1 3 1,0 10-1,-1 1 1,2 2-51,3 3 0,-2 2 1,6 3-1,1-2 1,2-4-1,1-4 1,1-3-1,4-3 1,1-2-1,3-3 1,-2-3-1088,-2-3 750,-1-6 0,-4 2 0,0-7 1,0-2-1,-1-2 0,-3-5 0,-4-3 1,-4-6-87,0-2 1,-6-8-1,-1-1 1</inkml:trace>
  <inkml:trace contextRef="#ctx0" brushRef="#br0" timeOffset="94972">17128 11125 8355,'18'-6'108,"-3"1"1,5-5 0,1 3 0,0 0-93,-1 1 1,1 3-1,2-3 154,-2 1 1,3 3 0,-4-2-138,4 3 0,0 0 0,1-2 0,-1-1 1,-4 1-23,-3 1 1,-3 2-1,-2 0 1,-1 2 154,-3 2 0,-2-1 1,-6 5 93,0 2 0,0 1 0,-1 1 0,-2 1-13,-1-1 0,0 0 0,4 1 1,0-1-175,0 1 0,0-5 0,1 0 1,3 0-204,4-1 1,3-1-1,3-6 1,1 0-1,2 0-312,-2 0 0,-1-6 0,-2-1 134,1 0 0,-5-9 0,-1 1 107,-2-3 1,-1 0 0,-5 6 0,-3-1-28,-4 1 0,-5 3 0,-2 3 0,-3 0-123,-1 3 0,4 2 0,-3 1 1,1 1 32,1 3 0,-1 3 318,5 6 0,5-1 0,1 1 0</inkml:trace>
  <inkml:trace contextRef="#ctx0" brushRef="#br0" timeOffset="94973">17822 11050 8355,'0'-19'0,"-4"5"391,0 6 116,0 5 1,5-1 0,5 8 121,6 5 1,0 6-1,6 1-787,0 0 0,-4 3 0,3 0 1,-4 2-149,0-1 0,-5-3 1,-1 4-1,-2-1 86,-2 0 0,-1-2 0,-4-7 0,-1-2 39,-1-1 0,-5-5 1,0 1 199,-2-2 0,4-9 0,3-4 0,3-4 0,1-2 124,0-1 0,1-1 0,3-5-164,5 4 0,2-4 0,1 5 0,2 0-307,3 2 1,-4 3-1,5 2 1,-1 1-242,-1 3 0,1 2 1,-5 6 425,1 0 0,5 0 0,1 0 1</inkml:trace>
  <inkml:trace contextRef="#ctx0" brushRef="#br0" timeOffset="94974">18169 11100 8355,'7'-12'241,"0"-1"0,-4 1 0,2-1 316,2 1 0,-2 0 0,3 1-74,1 2 0,-2 0-368,2 5 0,-7 5 0,2 7 0,-2 3-261,-2 2 0,0-1 0,0 2 1,0 1-11,0 2 0,0 3 1,1-3-1,2-2-235,1-1 0,2-2 0,-2 1 86,4-1 0,3-5 0,1-3 0,1-3 73,-1-1 1,1-5 0,-1-3 264,0-3 1,-1-2 0,-1 1 0,-3-1 0,-1 1 335,-4 0 1,4-1 60,-2 1-303,0-1 0,-4 8-136,0 5 1,1 5 0,2 8-106,1-1 1,5 1-1,-4-1 1,1 0-19,-1 1 1,5-1-1,-2-1-50,3-3 0,1 2 0,1-6 123,-1-1 0,1-3 0,-1-4 75,1-4 1,-2-3 0,-2-2-1,-2 1 1,0-1 42,0 1 1,-4 0-1,2-1 1,-1 1-24,0-1 1,2 1 0,-3-1 0,2 2-10,2 3 0,-3-1 1,4 4-1,1 1-63,-2-1 1,4 3 0,-3-2-150,3 3 0,1 2 1,1 3 15,-1 5 1,1-4 0,-1 1-1,0-2 169,1 0 1,-1 0-284,1-4 1445,-1 0-819,-5 0 0,-3 0 0,-8 0-290,-4 0 1,1 0-1,-2 1 1,0 2-3,-2 1 0,-2 6 0,1-2 0,0 3 5,-1 2 0,2-1 0,1 1 0,4-1-59,0 0 1,2 1-1,4-1 1,0 1-179,0-1 1,0 0-1,1 1 1,3-2-202,5-3 1,2-2 0,1-6-1,2 0 233,2 0 0,-2-6 0,3-2 0,-3-3-91,-2-2 1,0-3 0,-1-2 493,-2-1 1,2 2 0,-4-2 0,-1 1 0,-1 1 64,-4-1 1,0 6-1,2-2-65,1 5-194,0 0 1,-4 4 0,0 5 0,0 7-7,0 4 1,0 1 0,0 2 0,2 1-108,2 2 0,-1 0 1,4-1-1,-1 0-311,1-1 0,2-5 0,3-2 1,2 1-49,2-3 0,-2 5 0,4-4 1</inkml:trace>
  <inkml:trace contextRef="#ctx0" brushRef="#br0" timeOffset="94975">19162 10976 8355,'0'-7'1082,"0"3"1,0 8-871,0 4 0,1 8 0,3 2 1,3 1-351,0 3 1,0 0-1,-4 0 1,2-3 104,2-1 1,-4 4 0,2-2 0,-1 0-539,0 1 0,1-10 0,-5 1-735,0-1 1175,0-5 1,1-6 0,2-10 217,1-5 0,0 1 0,-3-4 0,2 2-60,1-1 0,5-3 1,-4 3-1,2 1 34,3-2 1,1 8 0,1-2 0,0 2-275,1 3 1,3 1 0,2 6-1,0 0-113,0 0 1,3 0-1,-3 0 1,0 2 227,0 2 98,4-3 0,-3 10 0,6-4 0</inkml:trace>
  <inkml:trace contextRef="#ctx0" brushRef="#br0" timeOffset="94976">19596 11113 8355,'12'0'153,"-5"-6"416,-1 5 0,-6-10-159,0 2 0,-2 0 0,-2-1-181,-4 2 1,1 5 0,-1-1-73,-2 2 1,-1 2 0,-2 0 0,1 2-26,0 2 1,-5 3 0,-1 5-147,-1 1 0,4 3 0,-2 2 0,3 0 1,3 1-140,3 1 1,-1-1 0,4 2 0,3-5-103,0-2 0,8-2 0,3-1 0,5-2-177,3-5 0,3-3 0,-3-1 0,-1-3 312,2-5 1,-4-2 0,3-9 0,-4 0 235,0 0 0,-1-2 0,1-5 1,-1-2 45,1-1 1,3-5-1,1 1 1,-2-4-248,-1-5 1,1 2 0,-2-4 0,-3 1-216,-3 3 1,-3 3 0,-4 6 450,0 6 0,-1 5 0,-3 9 0,-5 3 0,-2 7 98,-1 8 0,0 6 0,0 14 1,3 2 0,1 4 0,5 2 1,-1 4-1,2 2-218,2 5 1,2-2 0,3 0 0,6-1-687,4-3 0,3 1 1,-3-2-1,3-5-123,2-2 1,0-3-1,5-4 1</inkml:trace>
  <inkml:trace contextRef="#ctx0" brushRef="#br0" timeOffset="94977">20228 11175 8355,'-25'0'-874,"-5"5"0,-2 2 1</inkml:trace>
  <inkml:trace contextRef="#ctx0" brushRef="#br0" timeOffset="115672">7751 8434 6640,'0'-10'-14,"0"6"1,-4 5 0,0 12 0,1-1 0,2 2 0,1 1 0,0 3 0,1 0 0,2 1-1,1 0 1,-1 3 0,0 2 0,0 1 0,1-1 29,-2 1 1,1 1-28,1 3 1,-2 4 0,2 7 0,-3 2 0,-1 0 0,0 4 0,0 4-34,0 1 1,-4 1-1,-1 0 1,-1 3-1,1-1 1,0-2-1,1-5 1,0-3-1,1-4 1,2-1-1,1-3 125,0-3 0,0 1-51,0-5 1,0 0 0,0-4 0,0 0 0,0 0 0,0-1 0,0 1 0,0 0 0,0 0 157,0 0 0,0-1 0,0 1-183,0 0 0,0 4 1,0 3-1,0 1 1,0 3-1,0-1 0,0 4 64,0 1-86,-5 1 1,3 1-1,-2 0 1,1 1-1,1 1 1,-3-1-1,3 0-137,0-3 147,2-7 1,0 1 0,0-4 0,0 1 14,0-1 0,0-1 0,0-3 0,2 2 0,0 2 0,3 0 0,-3 3 107,0 3-97,-2-1 0,0 7 0,0-4 0,0-1-7,0 0 1,0 4 0,0 1 0,0-2 0,0 0 0,0 0 0,1 2-32,3 2 0,-2 1 0,2 1 0,-2 0 0,1 1 0,1 1 0,-1 2 0,-2 1-104,-1 2 132,0-2 0,0 6 0,0-5 0,0 2 33,0-2 0,-4 3 0,-1 1 0,-1-1 0,1 0 0,2-3 0,0-1 108,-1-1-148,3 5 1,-5-4 0,6 4 0,0-3 0,0-1 0,0-2 0,0 0 3,0 4 26,0-8 1,0 14-1,-1-6 1,-2 3-17,-1 2 0,0-4 0,4 2 1,0-1-1,0-1 0,0 1 1,0 3-1,0 0-6,0-4 1,0 8 0,0-9 0,0 3-40,0 0 1,0-5 0,0 4 0,0-2 0,0-1 0,0 0 0,0 5-11,0 2 77,0-2 1,0 2 0,0-5 0,0-1 0,0 2 0,0 3 0,0 3 322,0 1-329,-6 0 1,5 0 0,-3-1 0,2-4-1,2 0 1,0 1 0,0 4 197,0 1-222,0-5 0,0 3 0,0-3 0,2 0 0,1-2 1,1-2-1,-2 1 136,0 0-153,-2 0 0,0-2 0,0-3 0,1-1 0,2-1 0,1-1 0,-1 0 53,-2-2-15,-1-5 1,0 7 0,0-4 0,0 1 57,0 3 1,0 1 0,0 3 0,0 1-1,0 2 1,0 0 0,0-1 432,0 1-528,0 5 1,0-8 0,0 5-1,0-4 1,0 0 0,0-2 0,0-2-38,0-5-25,6-3 1,-5 1 0,3 0-75,-2-1 0,-2-5 0,0-2 1,0 0-1,0-1 0,0-3 0,0-3 1,0-3-2097,0-2 2151,0-3 0,0-11 0,0-2 0</inkml:trace>
  <inkml:trace contextRef="#ctx0" brushRef="#br0" timeOffset="117460">7231 8148 7313,'0'-12'0,"0"0"0,1-1 0,3 2 0,3 1 0,1 2 81,1-1 0,-3-4 0,4-2 0,-2-2 1,2 1-1,1-2 0,0-3 0,-1-2 0,-2-3 1,0-2-1,-1-2 0,-1-2 0,-2-1 0,0 0 1,-1 1-117,-2 2 0,-1 2 1,-1 6-1,-2 3 0,-3 3 44,-1 5 0,-1 0 0,-4 8 0,-1 4 0,2 6 0,2 5 0,2 5 0,0 4 1,1 2-1,1 3 0,2 2 6,2 1 1,2 4 0,3-3 0,5 0-89,2 1 0,2 2 1,3-4-1,1-3 1,3-4-1,2-5 1,3-4-1,2-2-247,2-2 0,0-4-72,-4-5 1,5-5 0,2-2 0</inkml:trace>
  <inkml:trace contextRef="#ctx0" brushRef="#br0" timeOffset="117676">7702 7838 8355,'-7'-1'42,"3"-3"0,4-4 1,5-2-1,6 0 1,6 3-1,2 0 1,3 1-137,2-4 0,0 0 0,1 1-550,0 0 1,-1 7 305,-4-3 1,-2-1 0,-5-1 0</inkml:trace>
  <inkml:trace contextRef="#ctx0" brushRef="#br0" timeOffset="117910">7838 7851 8355,'-5'0'-891,"5"-2"659,7-2 1,4 3 118,1-3 0,5 1 1,1 0-1,1-2-91,3-2 0,1-2 0,2-3 0</inkml:trace>
  <inkml:trace contextRef="#ctx0" brushRef="#br0" timeOffset="118366">8248 7652 8513,'-6'-12'0,"-1"-1"0,-1 2 0,0 2 152,-2 1 1,3 5-216,-1-1 0,4 2 0,-5 2 0,0 0 0,-2 2 0,0 2-26,2 4 81,-2 3 1,5 1 0,-7 1-1,1-1 1,1 1-29,2-1 1,0 0-1,5 1 1,1-1 0,2 1-1,1-1-324,0 0 340,0 1 1,5-6-1,3-3 1,3-3-4,2-1 1,-1 0-1,1-1 1,-1-3-1,0-5 1,1 0 428,-1 1 396,1-3-569,-1 4 1,-5 5-186,-3 6 1,-3 10 0,-2 4 0,-3 3 22,-4 5 0,1-1 1,-2 5-1,1-1 0,1 0 1,3-1-71,3-2 1,1-6-125,0 1 1,5-10 0,5 0 0,5-4 0,6-4 0,2-2-522,2-1 0,4-10 201,0-2 35,11-9 0,-7-3 0,10-8 1</inkml:trace>
  <inkml:trace contextRef="#ctx0" brushRef="#br0" timeOffset="119716">7429 10864 8355,'0'-13'-277,"0"-4"1,0 3-1,0-2 379,0 2-102,0 7 1,0 3 0,0 8 0,0 4-1,0 5 1,0 3 0,1 5 0,2 2 0,1 4-1,0 2 1,1 4 0,-1 2 0,-2 3 0,0-1-1,-2-1 1,0-2 0,0-2 0,0-2-1,0-2 1,0-3 0,0-5-479,0-3 1,0-3 0,0-2 0</inkml:trace>
  <inkml:trace contextRef="#ctx0" brushRef="#br0" timeOffset="119999">7417 10864 6886,'-9'0'-473,"1"0"0,4 0 421,-4 0 1,-1-5-1,-3-2 1</inkml:trace>
  <inkml:trace contextRef="#ctx0" brushRef="#br0" timeOffset="120503">7293 10778 8234,'-5'-13'0,"1"1"-414,2-1 440,0 7 0,2-1 0,2 4 0,0-3 1,4 1-1,2-2 161,6 0 0,0 0 1,6-1-1,4 4 1,2 2-1,3 2-179,-2 0 0,4 2 0,-1 2 0,0 4 0,1 3 0,-4 2-532,-1-1 0,-2 0 341,-3 1 1,-4-2-1,-4-1 1,-2-2 27,-3 1 0,-2-2-143,-6 2 605,-6-7 1,3 4 0,-5-8 324,-2-2 0,4 2-492,-3-7 0,5 7-102,-4-3 0,5 5 0,-1 5 1,3 3 8,1 3 0,0 7 0,0 2 0,0 4 0,0 1 0,1 1 0,2 1 28,1 2-100,0 0 1,0-4 0,2 0 0,1 0 21,2 0 0,-2-1 0,1 1 1,1 0-1,-2 0 0,-3 0-65,-3-1 1,-1-3-141,0 0 0,-3-1 1,-5 5-1,-8-1-20,-7-4 1,-7 2 0,-3-4 0,-3 0 0,-2 1 0,-2-1 0,-2-1-1156,2-6 1383,2 1 0,1-5 0,-1 6 0</inkml:trace>
  <inkml:trace contextRef="#ctx0" brushRef="#br0" timeOffset="121004">7528 11088 8355,'0'-13'-303,"2"1"1,0-1-1,4 1 325,1 0 1,2-1-1,7 1 1,1-1-1,4 0 1,4-2 0,4-2-1,3 0 1,3 1-1,4-1-48,2 2 1,1 1 0,-5 3 0,0 3-1,-1 4 1,-2 3 0,-2 1 0,-2 1 0,-2 2-1,-2 2-396,-1 2 1,-6 1 0,-1 5 0</inkml:trace>
  <inkml:trace contextRef="#ctx0" brushRef="#br0" timeOffset="121327">8062 10703 8355,'1'-11'-164,"3"3"1,4 4-897,3 2 1168,2 2 0,-1 0 0,1 2 0,-1 2 90,0 4 0,1 5 1,-2 3-1,-3 5 0,-4 4 1,-2 4-238,-2 4 0,-2 8 111,-2 4 0,-6 5-803,-10 4 1,-12-3-1,-12 4 1</inkml:trace>
  <inkml:trace contextRef="#ctx0" brushRef="#br0" timeOffset="261989">8595 12626 10305,'0'-36'0,"0"3"0,0 5 0,-2 5 0,-2 3 0,-3 2 0,-2 5 0,-2 2 0,-4 4 0,-3 1 0,-3 5 235,2 4 1,-5 5 0,4 8 0,-4 7-1,-1 4 1,1 6 0,0 3 0,3 3-1,6 1 1,6 2 0,5 1 0,2 0 0,4-5-1,3-2-396,7-3 1,8-9-221,9 0 0,-2-7 0,6-2-488,2-5 1,1-5-1,1-5 1,-1-1 134,-3-3 1,3-9 0,-5-6 0</inkml:trace>
  <inkml:trace contextRef="#ctx0" brushRef="#br0" timeOffset="263181">8930 12787 8355,'0'-13'0,"0"1"493,0 0 1,-2 1 0,-2 2-1,-3 4 935,0-1-1358,-4 5 0,4-5 0,-5 6-77,0 0 1,-3 2-1,1 1 1,3 2-1,1 2 1,2 3-1,1 1-2,1 1 1,2 6-94,4 3 0,0-2 1,0 2-1,0-1 1,0 1-1,2-2-185,2-1 0,3-3 0,5-5 0,0-3 0,1-2 0,-1-2 0,1-3 0,-1-4-163,0-4 451,-5-3 1,4-3-1,-4-1 1,0-2 0,-3 1-1,-2-2 1,-1-2 696,3 1-353,-2 1 0,3 6 0,-5-1-27,0 1-362,0 5 1,0 7-1,0 8 1,0 5-1,0 2 1,1 1-222,4 0-86,-4 3 0,10-5 0,-3 4-653,3 0 1,6-6 680,-1 0 1,6 1-1,-2-6 1</inkml:trace>
  <inkml:trace contextRef="#ctx0" brushRef="#br0" timeOffset="263182">9153 12812 8355,'0'-13'74,"0"1"0,0-1 284,0 1 378,0 5 1,1 2-316,3 5 1,3 0 0,6 1-439,-1 3 0,1 3 0,0 5 0,1 1-132,-1-1 1,2 2 0,-8 1 0,-1 3 0,0 0 0,-2 0 0,0-3-943,-1-1 686,-2-2 1,-1-6-522,0-6 850,0-6 0,0-8 1,0-2-1,0-3 0,2-2 1,0 0-1,4-1-82,1-1 1,-3 4 259,4 2 1,1 3-220,3 2 1,0 1 0,1 3 0,-1 3 0,1 4 0,-1 1-34,0 0 1,6 0 0,2 0 0</inkml:trace>
  <inkml:trace contextRef="#ctx0" brushRef="#br0" timeOffset="263183">9711 12787 8355,'0'-13'208,"4"1"1,0 0 0,-1-1-1,-2 1 1,-1-1 0,0 1 0,-1 1 117,-3 3 0,3-3 1,-5 4-288,1 0 0,2-3 0,-6 6 0,0 1 1,-2 2-1,-2 2 0,1 4 0,-2 3 360,-2 3-356,2 7 1,-8 0 0,5 4 0,2-2 0,3 2 0,4 2 0,3-1-297,4-2 58,1-3 1,0-2 0,1 0-1,4-4-11,3-2 0,7-8 0,3 2 1,1-4-1,2-5 0,-2-6 0,-1-6-684,0-2 924,-4-2 1,2-8 0,-6-1 0,-2-2 105,2-2 1,-3 1 0,1-3-49,2-2 1,-5-4 0,-1 2 0,-2-1 0,-2 1-27,0 1 1,0 8-1,-2 3 1,-2 6-1,-3 6 1,-1 3 0,0 5 604,-2 4-640,5 8 1,-2 8 0,4 10 0,-1 4 0,1 6 0,2 3-1,1 5 195,0 2-382,0 4 1,5-1-1,3-1 1,3-1 0,3-3-1,3-3 1,2-2-975,0-2 352,5-11 1,1 7-1,6-10 1</inkml:trace>
  <inkml:trace contextRef="#ctx0" brushRef="#br0" timeOffset="263573">11088 12638 8355,'0'-7'343,"1"2"1,2 6 0,1 3 0,-1 4 0,-1 3-207,3 2 0,-4-1 0,3 2 0,-2 1 0,-2 3 0,0 0 0,1 1 0,2-1 0,1 0 0,-1-1 0,-1-1-598,2 1 0,3-2 1,6-7-1,-1-4-1880,1-2 1925,-1-8 0,6-1 0,1-5 1</inkml:trace>
  <inkml:trace contextRef="#ctx0" brushRef="#br0" timeOffset="263826">11088 12303 8355,'-15'-1'37,"2"-3"1,5 4 0,12-2 0,4 6 0,5 3 0,2 3-750,1 1 0,6 1 0,-2 1 0</inkml:trace>
  <inkml:trace contextRef="#ctx0" brushRef="#br0" timeOffset="264444">12129 12675 8355,'0'-19'277,"0"2"0,0 4 0,0 0-41,0 1 0,0 6 1,0 8-1,2 7 0,1 6 1,1 2-1,-1 1 0,-2 1 1,-1 0-1,1-2-360,3-3 1,2 2 0,4 1-135,-2-2 0,0-3 0,5-3 0,-1-5 1,0-3-174,1-1 397,-6 0 1,-1-1 0,-3-3 0,3-5 0,-1-2 0,2-1-181,0 0 138,-4-1 0,4-3 1,-5-1-1,3 2 0,-3 1 1,0 2-1,-1-1-124,3 1 1,-2 4 230,2-1 0,-1 8 1,1 1 463,4 7-405,-3 4 1,11 1 0,-4-1 0,2-1-5,0-2 1,-1 1 0,1 3 0,0 0 0,-4 1 0,-2-2-1,-3-2 316,1 0-413,-2-1 0,-8 4 0,-3 1 0,-3-1 1,-3-1-1,-1-1 0,-1-3-266,-2-2-417,3 5 0,-4-9 43,6 3 0,-6-2 0,-1-2 1</inkml:trace>
  <inkml:trace contextRef="#ctx0" brushRef="#br1" timeOffset="264666">12291 12378 5734,'-13'0'0</inkml:trace>
  <inkml:trace contextRef="#ctx0" brushRef="#br0" timeOffset="265229">13097 12675 8935,'-4'-15'0,"0"3"0,1 1 484,1 0-366,2 4 1,5 8 0,-1 10-1,0 4 1,0 2 0,0-1 209,-1 1-476,4 5 1,-4-4 0,3 3-11,0-5 0,2-2 0,-2-2 0,1 1 0,2-2 1,2-3-898,2-4 943,-1-3 1,-1-6-1,-1-3 1,-3-3 93,-2-2 1,3 1 0,-3-1 0,-1 1 0,0-2 0,0-1-1,0-1-25,2 0 125,-5 3 1,9 4-1,-5 2 1,1 1-1,1 0 1,-1 1 246,4 2-263,1 1 0,-3 4 1,-1 2-1,0 4 1,-1 3-1,-1 2 0,-2-1 166,-2 0-214,5 1 0,-5 3 1,3 1-1,-2-2-233,-2-1 1,1-6-1,3-1 24,5-2 249,2 0 1,0-11-1,-2-2 1,-1-3-1,1-3 1,-1-1-1,0-2 565,2 2-584,1 1 1,-3-2 0,0 1 0,1 2-6,-2 4 0,4 6 0,-3-1 0,3 2 0,1 4 0,-1 2-32,-2 4 0,0 3 1,-3 3-359,1 3 0,-3-4 1,3 4-1,-2-3-246,-2-2 0,4 0 0,0 1 0</inkml:trace>
  <inkml:trace contextRef="#ctx0" brushRef="#br0" timeOffset="265475">13357 12241 8355,'-7'-5'-656,"3"5"1,3 11 0,1 8 0</inkml:trace>
  <inkml:trace contextRef="#ctx0" brushRef="#br0" timeOffset="267507">14647 12502 8355,'-11'-20'93,"-4"4"0,-3 3 76,2 5 1,2 3 0,3 6 0,1 3 0,2 4-199,-2 3 0,-1 7 0,0 3 0,1 2 1,4 4-1,0 0 0,3 3-52,2 2-1,1-4-1,1 2 1,2-5 0,3-2 0,0-2 0,4-5 0,3-3-8,3-5 0,-2-2 0,2-6 0,0-2 0,-1-2 0,1-4 0,1-5 0,-1-2 242,1-1-138,-1-6 0,-3 4 0,-1-4 0,1 1 0,-2 0 1,-2 2-1,-2 3 122,-1 2-87,-2 1 0,-4 5 1,0 3-1,-2 3 1,0 8 212,-2 3-199,-6 4 1,8 5 0,-2 2 0,3 2 0,1 0 0,0-2 0,1-2-194,3-3 74,3-1 0,6-2 0,-1-1 28,1-3 0,-1 2 0,2-6 0,1-1 0,1-3 0,-2-4 0,-3-5 0,-2-2-38,0-1 49,-3 0 0,1-2 0,-5-1 1,2-2-1,-1 1 0,-1-1 1,-4 1-408,-2 0 392,-3 3 1,-5 2 0,1 1 0,1 3 18,2 2 1,0 0 0,-5 5 0,1 0 0,1 2-58,3 2 78,2-3 1,7 10-33,4-2 1,1 0 0,8-1 0,1-3-1,2-4 1,-1-1 0,2 0-72,3 0 0,2-1 0,2-5 1,0-5-1,-2-5 63,-2-4 0,1 0 0,-4-5 0,1-1 0,2-2 1,-2-2-1,-2-2 117,-3-2-96,-7-2 1,2-1-1,-5 1 1,-1 1 109,-2 2 1,-1 7-1,0 0 1,-1 5 0,-3 5 682,-4 5-650,-3 4 1,2 18 0,1 5 0,0 6-29,1 3 0,0 5 0,4 5 0,-1 3 0,1 5 0,3 1 0,3 5 176,1 3-348,6-1 0,-3 3 0,5-9 0,1-5 0,-1-6 1,2-5-1,1-4-951,2-4 981,-1-3 1,1-11-1,1-3 1,-1-3 0,1-2-1,-1-5 1,-1-5-7,1-4 31,0-7 1,-9 3 0,0-5 0,0 2 0,-1 2-1,-3-1 1,-1 0 209,1 1-192,-2 4 0,3-1 44,-5 4 0,0 4 0,0 4 0,0 11 0,0 6 44,0 5 1,0 4 0,0-4 0,0 3 0,0 0 0,0 1 0,1-2 0,2-1-371,1-3 221,6-1 1,-3-1-1,5-2-74,1-3 0,-1-3 0,1-5 0,-1-1 0,-1-3 1,-1-4 307,-2-3-141,0-2 1,0-3 0,-1-2 0,0 0 2,0 0 0,-3-3 0,3 5 1,-1 1-1,-4 1 0,0 1 74,-2 1 1,0 6 0,0 6 0,0 7 0,0 4 73,0 2-187,0 5 0,0-3 0,1 4 1,3 0-1,3-1 0,1 0 0,1-3-665,0-1 508,2-1 0,2-6 1,1-3-1,1-3 0,1-1 1,-1 0-1,-1 0-327,-1 0 642,-1-11 0,-1 3 0,-1-10 0,-2 1-38,2 1 1,-4-5 0,1 3-1,0 0 1,-1 0 0,-1 3-1,-2 1 362,-2 2 1,-1 0-451,0-1 0,-4 8 0,0 5 0,1 7 1,2 4 37,1 1-130,0 6 0,0-4 0,0 2 0,1-1 0,4 2 0,-3-3 0,5 2 0,0-2 0,-1-2 0,0-1 0,1-2-67,3-5 129,-5 3 0,7-6 0,-4 3 30,3-2 0,-3-8 0,-1-2 0,0-3 0,-2-3-70,1-3 0,-1 4 0,-2-4 0,1 3 1,0 2 38,2 0 0,-5 3 1,3 1-1,-1-2 0,1 1 311,5 0-310,-4-2 0,6 11 0,-3-1-34,3 4 0,-2 6 0,-1 0 0,2 2 1,-1 1-1,1 1 0,-3-1-80,-2 0 102,5 1 1,-5-1 0,5-1 0,-3-1-32,-1-2 1,3-1 0,-1 1-13,3-4 1,-4-4 0,-1-4-1,-2-4 63,0-3 0,0-1 1,-2-2-1,0-1 1,4-2-1,-1 2 1,2 1 38,0 2-63,1-1 1,1 2-1,-1 2 28,2 0 0,-3 8 0,-1 1 0,0 7 1,-3 4 384,-2 1-274,-1 1 1,4-1 0,2 1 0,1-1-123,2 0 1,-2 5 0,1-2 0,2-3 0,1-2 0,1-2 0,1-1-204,-1-3 1,1-2 0,-1-2 0,0 0 0,1-2-21,-1-2 0,1-3 1,-1-5-1,1-2 0,-2-1 1,-2-1-1,-2-1-356,-1-1 525,-2 4 0,-4-5 0,0 4 0,0-2 102,0 2 1,0 1 0,-2 3-1,-2 3 462,-4 4 1,1 4 0,0 4 0,2 4-415,2 3 1,2 6 0,2-1 0,2 1 0,2 0 0,1 0 0,1 1 176,-1 0-285,3-1 1,-1-1 0,0 1-1,2-2 1,1-3-422,1-3 433,-5-4 0,4-5 0,-4-1 50,0-3 0,0-3 1,-4-6-1,1 1 0,-1-2 1,-2-1-1,0-1 206,3 0-280,-2-3 0,3 4 0,-3-4 0,0 1 83,3 3 0,3 1 1,-3 3-1,1 1 0,1 3 1,0 2 39,2 2 1,2 6-1,0 4 1,-1 2 0,-2 6-1,1 3 1,-1 3 0,0 0 442,2-1-556,-5 1 1,5 2 0,-5-1-1,1-2 1,1-1 0,-2-1-1,2-1-1734,0-6 1394,1 1-543,5-11 0,-1 5 0,1-6 0</inkml:trace>
  <inkml:trace contextRef="#ctx0" brushRef="#br0" timeOffset="268371">17698 12725 8355,'0'-13'-141,"0"1"0,0 0-27,0-1 658,0 1 0,0 4 0,0-1 0,0 0 0,0 0-112,0 5 0,4 15 1,2 14-1,1 3-382,2 2 0,-2-1 1,1 7-1,1 4 0,-1 4 1,-1 4-1,0 2 1,-2-2-1,2-1 0,-1-3 1,-1-3-893,-2-2 0,-2-5 745,-1-5 0,0-1 0,-1-12 0,-3-1 0,-4-2 0,-3-5 0,-3-4-521,-3-2 558,3-8 1,-5-1 0,4-7 0,-2-2 133,2-5 1,2-2 0,2-2 0,2 0 0,5-1 0,3 0 0,1 0 422,0 2-387,5 2 1,4 3 0,6 2 0,3 3 0,1 3-1,2 2 1,-1 2-1024,1 1 432,-6 2 0,8 4 0,-3 0 1</inkml:trace>
  <inkml:trace contextRef="#ctx0" brushRef="#br0" timeOffset="268565">17587 12328 8626,'1'-11'0,"3"3"0,4 5 0,5 6-723,3 5 0,-2 8 0,4 4 0</inkml:trace>
  <inkml:trace contextRef="#ctx0" brushRef="#br0" timeOffset="270916">18269 13010 8355,'1'-21'-75,"2"2"1,2 3-1,1 3 1,1 5 588,0 2-438,-5 2 1,5 10 0,-4 3 0,1 5 0,0 4 0,0 0 0,2 1 0,-1-1 0,2 2 0,-1-3 0,1 1 0,0-1-1017,2 1 0,2-4 0,2 3 0</inkml:trace>
  <inkml:trace contextRef="#ctx0" brushRef="#br0" timeOffset="271829">18876 12601 9211,'-1'-11'0,"-2"1"0,0 3 0,3 3 259,3 5 1,3 5-1,-3 6 1,1 1-256,-2-1 0,0 5 0,-2-1 0,0 1 1,0-1-1,0 1 0,1-3 0,2-3 4,1-3 0,6-4 0,-2 3 1,3-2-119,1-2 0,2-1 0,1-4 0,2-2 1,-1-4-1,1-3 0,-1-2-72,0 1 1,2-6-1,-2-3 1,-1-2 0,-1-3 166,-2-3 0,-1 1 1,-1-5-1,-3-1 1,0-2-1,-2-1 1,2 0 620,0-1-544,-4 7 0,2 0 0,-5 7 158,0-1 1,-1 7 0,-2 8 0,-1 13 0,1 12-51,2 7 1,1 8 0,0 6-1,0 6-189,0 3 1,1 12 0,2-4 0,3 7 0,1 2 0,1 1 0,0 2-174,0 1 1,1 4-1,2-4 1,-2-2 0,-2-6-38,-1-9 1,2-5 0,-4-8 0,-1-4 0,-2-7 0,-2-7 0,-3-6-1082,-5-4 1202,-2-2 1,-2-6-1,-3-2 1,-1-2-1,-1-5 1,0-7-1,3-6 1244,1-5-1061,7-5 0,1-5 1,6 0-1,2-2 65,2-2 1,8 2 0,9-2 0,2 2 0,2 2 0,1 0 0,2 1 0,2 2-234,2 0 0,-3 6 1,3-4-1,-2 2 8,-3 2 0,-2-2 0,-3-1 0,-2 1 0,-2 0 0,-3 1 0,-3 0-727,-4 0 787,3 0 1,-9 0 0,2 0 0,-3 2 85,-1 0 0,-1 7 0,-3 0 0,-4 2 0,-4 5 0,0 3 463,0 6-464,-1 3 1,5 1 0,0 1 0,-1 4 99,3 8 1,-1 1 0,4 8-1,-1 2 1,1 7 0,3 3 0,4 6-1,3 3 62,0 4 0,4 1 0,-3 2-210,3-1 1,2 4 0,-1-1 0,-1 0 0,-1 2 0,-2-2 0,0-2 0,-1-2-372,-3 0 192,-2-3 0,-1-4 1,2-8-1,1-4 81,-1-3 1,-3-2-1,-4-4 1,-5-5 0,-2-5-1,-1-6 14,-1-2 85,1-2 0,0-2 0,-2-2 0,-1-6-4,-2-5 0,1-4 0,3-6 0,2 0 0,3-1 0,4-1 0,2-4 1,2 0 42,0-4 1,6 1-1,4-1 1,3 3-56,4 2 1,4 3-1,-3 6 1,-1 3-1,1 3 1,-2 1-1,-3 3-1033,0 0 575,-6 6 30,4-1 1,-4 1-1,5-2 1</inkml:trace>
  <inkml:trace contextRef="#ctx0" brushRef="#br0" timeOffset="272005">18666 12278 9778,'-6'-16'0,"2"1"0,5 4 0,12 6-1011,7 8 0,5 10 0,0 6 0</inkml:trace>
  <inkml:trace contextRef="#ctx0" brushRef="#br0" timeOffset="280687">11038 12303 8355,'0'-7'242,"0"3"-190,0 8 0,1 3 1,4 4-1,3-3 1,2-5-1,-1-6 279,-1-5-259,-5-3 0,3 3 1,-6 0-59,0-2 1,-6 4-1,-2 2 1,-2 4-1,2 4 1,2 5-968,1 2 0,4 7 0,-5 1 0</inkml:trace>
  <inkml:trace contextRef="#ctx0" brushRef="#br0" timeOffset="285572">20513 12254 8370,'0'-13'0,"0"1"88,0-1 1,0 1 0,2 1-1,2 3 1,3 5 0,0 6-1,-2 6 1,-1 6 0,1 6-1,-3 4 1,0 4 0,-2 4-1,1 1 1,2 2-344,1 1 1,0-8 0,-4 6-100,0-4 0,4-6 0,2 1 0,-1-5-71,1-3 1,3-1-1,-2-5 1</inkml:trace>
  <inkml:trace contextRef="#ctx0" brushRef="#br0" timeOffset="286717">20414 12415 8355,'-12'-6'-1346,"5"6"402,3 0 1182,8 0 1,3 10-1,7-6 1,1-1-248,1-2 0,5-1 0,-3 0 0,1 0 0,3-1 0,2-2-111,0-1 1,0-6 48,-3 2 1,2-3-1,-4-1 1,1-1 19,-4 1 0,-2-1 0,-2 0 1,-1-3-1,-2 0 0,-5 1 1,-3 0 316,-1-2-241,0 3 0,0-5 0,0 4 1,0-2 379,0 2 0,0 5 303,0 2-636,0 5 0,0 3 1,0 10-1,0 4-3,0 2 0,4 6 1,2 0-1,-1 5 0,2 3 1,-1 0 250,-1 1-427,5 3 1,-7-6 0,3 3 0,1 0 0,-1-5 0,1-4 0,-2-6-587,1-2 529,3-1 1,-2-2 89,6-3 1,-5-8 0,-1-8-1,0-3 1,-2-3 0,2-1-22,0-2 1,-3 1 103,4 3 0,-3-1 1,2-1-1,-1-1 16,1 1 1,-3 5 0,5 3-1,0 0 1,2 2 262,2-1-218,-1 2 0,1 9 1,-2 4-1,-2 2 55,0 1 0,-3 1 0,4 0 0,-2 2 0,1 2 0,-1-2 0,0-1-133,2-2 16,1 1 1,1-1 0,2-1 0,1-3-76,2-3 0,1-4 1,-3-1-1,1 0 1,-1-1-1,-1-4-26,-1-3 0,-2-3 68,-3-1 1,2-1-1,-5 0 1,1-3 1,-1 0 1,-1-1-1,-4 4 1,0-3-1,0 0 1,0 1-8,0 1 109,0 7 0,-1-3 1,-3 6-1,-5 2 10,-2 0 1,3 4-1,0 2 1,0 4-1,1 4 1,3 3 157,2 2 1,2 4-303,0-5 0,2 2 1,2-3-1,4 2-112,3-2 0,6-1 0,0-3 1,1-2-1,2-2-185,-1-1 0,2-2 0,2-4 214,-2 0 0,1-4 0,-4-2 0,0-1 0,0-2 0,-5-2 102,-3-2 0,0 1 36,-6 0 0,1-1 0,-2-1 25,1-2 1,0 2 0,-4-2 0,0 2 0,0 1 0,0 1 240,0 0 0,0 3-33,0 1 1,-1 5 191,-3-1 1,2 4 0,-2 4-18,3 5 0,1 2-333,0 1 0,1 0 0,3 1 1,3 1 2,0 2 0,4-2 0,-4 2 0,1-2 0,1 0 0,-1 1-314,-1 2 0,4-2 25,-3-7 0,-1 2 1,0-5-105,-2 2 0,1-4 0,-3 0 57,1-6 1,0-4 196,-4-5 1,0-2 0,0-1 0,0-2 32,0 2 0,0-3 0,0 0 0,1 0 0,3-1 1,5 2 5,2 4 1,1-3 18,1 8 1,3-1-1,1 0 1,-2 5-206,-1 3 1,-2 1 0,2 0 114,2 0 1,-2 5 0,4 2 0</inkml:trace>
  <inkml:trace contextRef="#ctx0" brushRef="#br0" timeOffset="287061">21940 12526 8355,'-11'-8'110,"4"0"0,7 0 1,7 1-1,5 1 0,3 2 1,3-1-1,1-1 0,4-1-206,0 0 1,0 0-29,-2-1 1,1-3 0,-5 3 0,-2-2 0,-1 0 0,-3 2 0,-3-1 0,-4-2 0,-3-2-179,-1 1 0,-5 1 395,-3 2 0,-3 4 1,-2 5-1,1 0 116,-1 0 0,-3 5 0,-1 4 1,2 2-1,1 3 0,3 1 158,3 1 0,-2 6-329,6-1 0,0 2 0,6 1 0,2-2-193,4-1 0,8-6 0,7 1 1,4-3-1,8-5 0,3-4-526,3-3 55,1-1 0,1-5 0,1-2 0</inkml:trace>
  <inkml:trace contextRef="#ctx0" brushRef="#br0" timeOffset="288512">22969 12328 8355,'0'-15'40,"-1"4"1,-2 2-610,-1 3 893,0 3 0,5-5-108,3 8 0,-2 2-96,2 11 1,1 3 0,-1 2 0,-1 0-42,-1 0 0,2 4 0,0-1 1,-1 1-1,-2 0 0,0-3-209,3-1 1,-2-1-34,2-5 0,3-5 0,1-3-32,3-3 1,2-1-1,-1-1 1,0-3-1,-1-4 98,-2-3 0,2-2 1,-4-1 28,-1-2 0,4 2 0,-4-4 0,-1 2 0,1-1 173,-4 2 1,0 1 1,-2 6-7,0 0 1,4 6 0,0 2 0,0 7-50,2 4 1,-4 2 4,7-1 1,-1 0-1,4 1 1,1-1 0,-1 1-1,1-2 1,-1-3-107,0-4 0,1 1-67,-1 0 0,1-1 0,-1-4 40,0 0 1,-3-2 0,-2-2 0,-2-4-1,-2-3 41,-2-1 1,-1-1 2,0 1 1,0-1 0,0 1 132,0 0 0,0-1 0,0 1 292,0-1-256,0 6 1,2 2-25,2 5 0,3 5 1,5 2-1,2 2 1,1-3-212,1 0 0,5-2-32,-4-4 1,3 0 0,-2 0 0,0 0 58,0 0 0,3 0 0,-5 0 0,-1 0 0,-2-1 0,-3-2-42,-2-1 1,-5-6 92,1 2 0,1-3 0,-1-1 39,-1-1 0,-3 2 0,-3 1 0,-2 4 0,-2 0 0,-3 2 89,-1-2 1,-1 5-25,-1-3 0,1 8 1,0 4 43,-1 3 1,2 6-1,2 1 1,2 0-1,1 1 1,3-1 0,2 0 0,7 2-247,2-3 1,4 1 0,5-3 0,3 0-237,4-4 1,1 0 0,-1-7 0,1-1 0,0-1 0,-1-4-207,-4-2 1,2-3 560,-5-5 0,-1-1 0,-3 0 0,-2-3 3,-3 0 0,-1-2 1,-4 3-1,1-3 1,-1 0-1,-2 0-23,-1 3 257,-6-4 1,4 5 0,-7-1 650,0 5 0,3 6 1,2 8-531,3 4 1,1 3-300,0 2 0,0 1 1,1 1-1,2 3-74,1 1 1,4-3 0,-2 4 0,1-2-1,1-2 1,0 1-318,0-1 0,-5 1 88,1-5 0,2-4 59,-2 1 0,-1-7 0,-7 3 59,-5-4 0,4-7 123,1-2 1,1-4 0,0-3 0,-1-2-1,1 1 1,2-1 0,2-1-60,3-1 1,2 0 2,2-2 1,5-1-1,-2 5 1,4 2-64,0 1 0,-1 6 0,-1 1 0,3 2 0,0 2 0,-1 2-216,-1 1 1,-6 0 174,1 0 77,-1 5 0,4 2 0,1 5 0</inkml:trace>
  <inkml:trace contextRef="#ctx0" brushRef="#br0" timeOffset="288513">24085 12415 7695,'-8'0'433,"0"0"0,5-2 0,0 0-92,6-3 0,3 0-460,2 1 0,7 2 0,-3-3 1,2 1-1,0 0 0,-3 0 0,-1-1 1,-2 0-1,0-2 0,0-3-279,1-1 0,-7 3 344,3 0 1,-4 0 0,-1-5 136,0 1 0,-1 1 0,-4 1 0,-3 3 0,-3 2 394,-1 2 1,-2 3-261,-3 4 0,6 3 1,-4 7-1,1 1-134,5 1 0,-2 6 0,7-1 0,1 1 0,2 0 0,2-1-78,3 1 1,4 0-288,9-1 0,6-5 0,8-8 0,0-3-573,4-4 1,6-1-1,3 0 1</inkml:trace>
  <inkml:trace contextRef="#ctx0" brushRef="#br0" timeOffset="289786">8855 14250 8355,'-12'-18'-159,"1"5"1,1-3-765,2 7 1009,5-2 1,-2 11 0,5 0 0,1 8 0,3 7 0,4 6 0,3 4 0,2 4 0,-1 4 0,-1 4 0,-1 3 0,-2 1 0,0 2 0,1 1 0,-2 3 0,0-2 0,-2-1 0,1-5 0,-4-3-526,0-3 0,-2-6 0,0 1 0,0-6 0,0-5 229,0-4 1,-6-11-1,-1-4 1</inkml:trace>
  <inkml:trace contextRef="#ctx0" brushRef="#br0" timeOffset="292384">8843 14424 8355,'0'-32'71,"1"3"1,2 3 0,3 3 218,0 2 0,7-1 0,3 5 0,0 2-82,-3 1 0,4 6 1,1 1-1,0 2 1,1 2-1,-1 3 1,0 4-273,-3 4-98,-1 3 0,-3 7 1,-3 3-1,-4 3 7,-2 0 1,-2 5 0,0 0 0,-2-1 0,-2-3 0,-4-5 0,-5-3 0,-2-3-396,-1-2 0,-1-1 0,5-3 191,-1-4 1,5-2 0,1-4 0,2-2 251,2-4 0,1-9 0,2-2 0</inkml:trace>
  <inkml:trace contextRef="#ctx0" brushRef="#br0" timeOffset="292385">9178 14300 8355,'0'-8'157,"0"-1"1,5 7 0,4-3 151,2 4 0,2 7 0,2 2 0,2 3 0,-2 3 1,-1 1-1,-3 3-880,-3 1 493,3-4 0,-9 7 1,3-7-1,-1-2-349,0-4 0,-1-2-386,-7 2 736,3-9 1,-9-7 0,5-7-1,-1-1 7,0-2 0,2-5 0,4 2 0,0-4 0,2-1 0,2 2 0,4 1 0,3 3-57,2 1 0,3 1 0,2 5 1,0 1-569,0 2 534,-2 4 1,2 5 0,2 0 0</inkml:trace>
  <inkml:trace contextRef="#ctx0" brushRef="#br0" timeOffset="292386">9537 14412 9596,'0'-13'63,"0"1"0,2-1 0,2 1 0,4 0 1,3-1-1,2 1-144,-1-1 1,2-3 0,1-1 0,0 2 0,-2 1 0,-5 2 0,-1-1 0,-2 1 0,1 0 0,-4-1 0,-2 1-827,-4-1 880,3 7 0,-10-4 1,3 6-1,-3 1 1,-2 2-1,1 1 1,-1 1 746,1 3-447,0-2 1,1 13 0,1-1 0,3 2-143,2 2 1,0 4-1,5-3 1,2 2-1,2-2 1,4 1-1,3-3 189,2 1-425,5-1 1,-1-6 0,5-3-1,-1-2-541,1-1 1,-3-3 0,2 2 0,0-4 64,-2-4 0,5-3 0,-5-6 1</inkml:trace>
  <inkml:trace contextRef="#ctx0" brushRef="#br0" timeOffset="292387">9984 14188 8355,'0'-8'0,"0"0"0,0-1 130,0-3 0,0 4 1,-1 1 688,-4 1 0,3 2-746,-7 4 0,1 2 0,-4 2 0,1 4 1,1 3-1,3 1 0,2 1 0,0-1 21,0 1 1,4 3 0,-4 2 0,5 0-213,5 0 0,1-1 0,7-5 0,1 0 0,1-1 0,3-1 0,1-3 0,2-2-457,-2-2 0,3-1 0,-4-2 1,0-2 413,0-2 0,0-3 1,-3-7-1,1-1 1,0-3-1,-4 0 1,-2-1-460,-2 0 760,-5 4 1,6-7 0,-5 4 0,-1 0 0,-1 0 0,-2 3 1461,0 1-1363,0 7 0,0 3 0,0 8 1,0 4 528,0 3-728,0 2 0,0 5 0,0 1 0,0 2-128,0-1 0,5-3 1,3 2-1,3-2 1,2-5-1,-1-2 1,2-2-869,2-1 686,-2-2 0,8-5 1,-5-1-1,-2-3-308,-1-4 0,4-3 0,1-2 1</inkml:trace>
  <inkml:trace contextRef="#ctx0" brushRef="#br0" timeOffset="292388">10306 13866 8355,'-12'1'-653,"0"3"0,1 3 1,2 6 486,5-1 0,8 6 0,3 1 1</inkml:trace>
  <inkml:trace contextRef="#ctx0" brushRef="#br0" timeOffset="292389">10406 14312 8355,'-7'-1'1091,"3"-3"-917,2-4 0,6 1 0,2-2 0,1 0 0,2-2 0,2-2 1,2 1-413,-1-1-31,-5 1 1,3 0 0,-6-1-21,-1 1 1,-2 4-1,-1-1 1,-1 0 130,-4-2 1,4 5-1,-2 6 269,6 7-106,4 4 1,5 1-1,1 1 1,-1-1-73,1 1 1,-1-1 0,0 0-1,-1 1 1,-1-1 0,-3 1 0,0-2-206,0-3 268,-5 3 1,4-4 0,-7 4-1,-4-1 1,-3-4 446,-3 0-255,-1 4 1,-1-9-66,1 3 0,6-2 0,6-2 0,7-2-229,4-2-52,2 3 1,3-10 0,2 2 0,2-2-62,2-1 0,0 0 1,0-1-1,-3-1 1,-1-1-1,-2-1 0,1 0 1,-2 3 212,-4 0 1,0 1-1,-7-1 133,-1 1 1,-2 4 0,-2 1 0,-3 1 0,-4 4 1489,-3 0-1421,-2 2 0,1 4 1,1 2-1,3 1-126,3 2 0,0 2 1,1 2-1,1 1 0,2 1 1,2 3-1,2 0-566,1 0 443,6 4 0,-4-9 0,7 4 0,-1-3-166,1-2 1,5-5 0,1-3 0,2-2 0,-2-2 0,0-2 0,0-2 0,3-4 74,2-3 0,-3-7 1,-2-3-1,0-2 163,0-2 0,-3-4 0,0-1 0,-1-1 0,-1 0 0,0 0 0,-5 0 461,-2-1-459,-2 4 1,-5-6 0,0 5 0,0 1 0,0 4 0,-2 3 0,-1 4 786,-1 4-630,-5 6 1,6 1 0,-4 8-28,1 2 0,-2 10 1,4 9-1,1 6 1,2 3-1,1 2 1,0 2 636,0 1-913,0 0 1,1-4 0,3-1-32,5-2 0,3-2 0,3-6 0,3-3 0,0-2 0,0-5 0,-1-4 0,-1-2 0,1-3-329,-2-2 0,3-6 1,-2-4 440,-1-2 0,-5-1 0,-3-1 0,-2 1 1,0 1-1,-1 1 346,0 2-37,0 5 1,-4-1 374,0 8-628,0 3 0,0 6 0,1-1 0,3 0 1,5 0-1,2-3-204,1-1 1,1-5 0,-1 1 0,0-2 0,1-2 111,-1 0 0,1 0 1,-1 0-1,-1-2 0,-3-2 484,-4-4-398,3 2 0,-5-5 0,2 3 0,-3-3 113,-1-1 0,0-1 1,0 1-1,0-1 1,2 2 173,2 3 1,-3 4 0,5 8 0,-2 6-191,0 5 1,4 4 0,-2 7 0,1 3 0,2 6 0,1 5 0,-1 5-132,0 4 0,-2 0 1,2 2-1,-2 3 1,-1 1-1,-4-1 1,0-6-1,-2-4-1480,0-4 1340,0-7 1,-6-4-1,-3-10 1,-5-5 79,-3-4 0,-5-7 0,3-1 1,0-4-1,1-8 0,1-5 0,1-7 564,1-6-396,6-4 1,4-6-1,8-4 1,5-3-545,8-3 0,8 4 115,5 2 0,2 4 0,7 1 1</inkml:trace>
  <inkml:trace contextRef="#ctx0" brushRef="#br0" timeOffset="304897">8756 12849 7647,'-19'0'0,"2"-2"0,5-2 0,5-4 0,7-3 0,8-1 48,7-1 1,5 2-1,6 2 1,1 2-1,5 1 1,1 3 0,3 2-1,-2 1 1,2 0-1,0 0 1,3 1-1,1 4 1,1 3 0,0 3-1,2 1 1,3 1-1,3-1 1,4 0-1,2-1 1,1-1 0,5-3 234,4-2-350,3 0 0,8-5 0,3 0 0,3 0 64,4 0 0,2-6 1,4-1-1,5-1 1,-47 4-1,0 0 1,1 0-1,-1-1 1,1 1-1,0 0 0,0 0 1,0 0-1,1 0 1,-1 0-1,1 0 1,0 1-1,-1 0 1,1 0-1,-1 1 0,0 0 1,0 0-1,0 0 1,-1 0-1,1 1 23,-1 0 1,2 1-1,2 0 1,0 0-49,-2 0 0,0 0 0,3 0 0,0 0 0,-4-1 0,-1 0 1,2 0-1,0 0 13,3-1 1,-1 0 0,0-1 0,0 1 0,1 2 0,0-1 0,1 0 0,0-1 0,-1 0 0,0-1 0,0 0 0,0 0 0,1 0-1,1-1 1,0 2 0,0-1 0,1 0 0,-1 0 4,-1 2 1,-1 0 0,-4-1 0,0 1 0,5 0 0,0-1 66,-1 0 1,0 0-1,-2 0 1,-1 0 0,0 1-1,1 0 1,-2 0 0,0 0-1,-1-1 1,0 0 0,48-3 179,0 0 1,1 4-177,-4-4 0,-43 3 1,0-1-1,40-1 0,3 1-80,3 2 1,-6 1 0,-1 0 0,-4 1 0,-3 2-1,-1 2-250,1 2 1,-4-3-58,-2 5 0,-1-7 0,-5 4 1,-7-2-1,-6 0-68,-6-1 0,-5 4 0,-11 0 1</inkml:trace>
  <inkml:trace contextRef="#ctx0" brushRef="#br0" timeOffset="305188">14374 12700 8355,'13'-18'-60,"7"6"1,12 6 0,9 5 0,9 2 0,8 2 0,8 1 0,11-1 0,10-2 0,12-1 0,-46 0 0,2 0 0,4 0 0,0 0 164,2 0 1,1 0 0,2 0 0,1 0 0,0 0 0,0 0 0,2 0 0,0 0 0,1 0 0,0 0 0,-1 0 0,1 0 0,5 0 1,0 0-1,-5 0 0,-1 0 1,3 0-1,1 0 0,2 0 1,1 0-1,0 0 0,1 0-573,3 0 0,1 0 1,-2 1-1,1 0 381,0 0 0,1 2 0,-4 0 1,1 1-1,7 2 0,0 0 1,-2 0-1,0-1-69,-4-1 1,1 0-1,1 2 1,0-1-1,-9-1 1,-2 1-1,-2 0 1,0 1-1,-3 0 1,-1 1-1,-5 1 1,-2 0-1,-3-1 1,-2 1 154,40 3 0,-6 0 0,-11-7 0,-4-1 0,-2-2 0</inkml:trace>
  <inkml:trace contextRef="#ctx0" brushRef="#br0" timeOffset="305637">19062 12762 8355,'3'-11'74,"5"3"0,10 2 0,9 2 572,6 0-776,2 0 0,14 4 0,7 1 0,10 2-89,9 1 1,7-1 0,0-6 0,-1-2 0,-1-1-1,0-1 236,3 0 1,-4 0-83,0-1 1,2-2 0,5 6 87,7 2 1,0-4 0,-41 4 0,1 0 0,1 0 0,0 1 0,3 0 0,-1 1 0,3 0 0,0 0 0,0 0 0,1 0-52,2 0 1,0 0-1,3 0 1,0 0-15,-3 0 0,0 0 0,2 0 0,-1 0 1,-4 0-1,0 0 0,-1 0 0,0 0 0,-2 0 1,-2 0-1,-2 0 0,-2 0 189,48 0 0,-14 0-95,-14 0 0,-6 4 0,-9 0 0,-8-1-25,-9-2 0,-9-1 0,-1 0 0,-5 0 0,-3 0 0,-2 0 0,-3-1-229,-2-3-104,0 2 1,1-3-1,1 3 119,1-2 0,6 3 0,-2-5 0</inkml:trace>
  <inkml:trace contextRef="#ctx0" brushRef="#br0" timeOffset="306428">21096 12526 8355,'18'0'-25,"4"0"0,13 0 0,10 0 0,12 0 0,9 0 0,11 0 0,10 0 0,9 0 133,-45 0 0,-1 0-54,42 0 1,-37 0 0,1 0-1,-3 0 1,0-1 0,2 0-1,0-1-52,-2 0 1,0 0 0,4 0 0,-1 0 0,-3 2 0,-1 0 0,1 0-1,0 0 1,1 0 0,-1 0 0,-1 0 0,0 0 78,-2 0 1,0 0 0,1 0-1,-1 0-262,41 0 1,4-4-1,-4 0 1,-2 0-12,0-2 1,0 5-1,-2-3 1,-7 2-1,-7 2 1,-8 0 71,-6 0 1,-11 0 100,-11 0 1,-10 0 0,-11 0 71,-2 0 1,-13 0 0,-6-1-1,-9-2 1,-7-2 0,-3-1-1,-4 0 476,-1 4-550,0 0 0,10-2 1,2 0-1,4 1-174,0 2 0,6 0 1,3-4 55,3-3 0,2 3 84,3 1 1,2 1-1,3 0 1,0-1 12,0 1 1,-2 0 0,1 1 0,3-3-1,3 1-26,3-1 0,1 3 73,-2-2 1,2 2-1,4-1 1,-3-1-4,-1 1 1,3-3 0,-6 1 0,-4-2-1,-7-3 1,-8 1 719,-8 0-573,-12-2 0,-13 9 0,-10-5 1,-5 0 33,-6 0 1,-5 3 0,-6-3-1,-7 0 1,-7 2 0,-6-1-118,-5 3 1,43 2-1,0 1-55,-48 0 0,49 0 0,-1 0 0,-2 0 0,-1 1 1,1 1-1,1 0-35,-46 7 1,3 2 0,18 1-1,5-1 1,9 0 0,11 0 9,9 3 0,8 1-59,15-2 0,3-1 0,10 0 0,9 1 69,9-1 1,18-1 0,13-1 0,9-3 0,11-2 0,10-2 0,12-2 58,7-1-45,-41 0 1,1 0 0,-1 0-1,2 0 1,2 0 0,0 0 0,1 0-1,-1 0 8,-1 0 0,0 0 0,4 0 1,-1 0-1,-4 0 0,-2 0 0,2 0 1,-2 0-1,47 0 0,-13 0 192,-11 0 0,-10 0-36,-17 0 1,-10 0-119,-12 0 1,-18 4-1,-20 2 1,-18 0 0,-16 0-1,-14 1-180,-11 3 0,-14-3 80,-12 1 0,48-2 1,-1 1-1,-5 1 0,-1 1 1,-2 0-1,-2 0-765,-2 0 1,0 0 808,-5 2 0,0 0 0,-2-1 0,-1 0 0,-4 2 0,0 0 0,-2 1 0,-1-1 0</inkml:trace>
  <inkml:trace contextRef="#ctx0" brushRef="#br0" timeOffset="307472">10058 14201 8355,'-5'-7'-268,"-3"3"0,-4-2 1,0 2-1,0 3 1,-2 3-1,-3 7 0,-3 0 1,-4 1-1,-1-2 305,1 2 1,-3-3 0,0 0 0,-3-2-1,-2-1 1,-3 0 0,0 2 0,-4-1 0,-2 2-1,-3 0 797,0 3-742,-5-5 1,5 5-1,-5-4 1,2-1 12,5 1 1,1-1 0,11-2 0,2 1 0,7-1 0,6-2 523,3-1-615,5 0 1,8 0 0,13-1 0,10-2 45,7-1 1,16-2 0,8 2 0,11-4 0,13-3 0,12-1 4,-41 5 1,1 1 0,3 0 0,2 0-85,1-1 0,2 1 0,5 0 0,2 0 0,2 0 0,-1-1 0,3 1 0,0 0 0,1 0 0,0 0 0,-4 0 0,1 1-372,-1 0 0,-1 1 1,-4-1-1,-2 1 384,-4 2 0,-1 0 0,40-7 1,-9 5-1,-17 1 2,-13 2 1,-17 1 0,-10 0 0,-14 0 0,-14 0 156,-13 0 0,-20 1-147,-9 4 0,-14-3 0,-11 5 0,-12-1 0,-8-2 0,-11 1-5,44-1 1,-1 1 0,-6-2 0,0 1-47,-4 0 1,0 0 0,-10 0-1,0 1 1,0 3 0,-1 0 23,0 0 0,-1 0 0,-2 1 0,0-1 0,2-2 1,0 0-1,2 0 0,1 1 0,3-1 0,2 0 1,4 0-1,3 0 0,5 0 0,3-1 133,-42 4 1,22 0-68,19-5 0,15 2 1,19-3 97,14 1 1,21 0 0,28-4 0,15 0-1,15 0 1,15 0-143,-37 0 0,0 0 0,2 0 0,2 0-3,4 0 1,2 0-1,2 0 1,0 0-1,3-1 1,-1 1 0,0-2-1,0 1 1,0-2-1,1 0 1,-1 1 0,-1-1-219,1 0 1,-2 0 0,-2 1 0,-2 0 266,-5 2 1,0 0 0,-1-2 0,-2 0 0,31-2 0,-8 1 0,-10 2 0,-16 1-35,-14 0-10,-9 0 0,-21 0 0,-11 0 0,-16 0 1,-17 1-1,-11 2 304,-7 1-284,-14 0 1,-2-3-1,-14 2 1,-6 3 0,-2 1-1,45-3 1,1 1-1,-1 0 1,0 0-47,0-1 0,0 0 0,-2 4 0,0-1 11,-46 6 0,1 2 0,21-3 0,6-1 102,12-2 0,16 0 1,20-3-1,12-1 1,17 1-1,21-3 289,24-2 1,32-7-350,-31 3 1,3-2 0,10-3 0,3 0 0,3-2 0,2 0 0,6 0 0,2 0-103,2-1 0,1 1 0,4 2 0,0 1 0,-2-2 0,0 1 1,1 1-1,-1 1 0,-2-1 0,-2 1 0,-2 0 0,-1 0-292,-4-1 1,-3 1 364,-6 3 0,-2-1 0,-1-1 0,-1 1 0,-4 1 0,-1 2 0,-1-1 0,-1 1 0,1 0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37:13.34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2704 14039 8355,'-2'-24'367,"-2"-1"0,-3 1 0,0 4 0,2 3 0,1 3 0,-2 3-212,-1 3 1,-1-2 0,-4 6 0,-1 2 0,1 2 0,-1 4 0,0 5-28,-4 7 0,3-1 1,-2 5-1,2 4 1,2 3 38,-1 6 1,1 5 0,1 2 0,3 0-49,3-5 1,4 1-1,2-5 1,5-3-65,6-1 1,5-5 0,6-10 0,1-1-206,2-3 1,7-3 0,0-11 0,2-6 6,-2-8 0,1-7 0,-4-5 1,-1-2 51,-3-5 0,1-2 0,-11 1 0,-2-3 35,-4-1 1,-5 4-1,-5-3 1,0 3-165,0 3 0,-11-3 1,-5 8-15,-6 1 1,-5 5-1,0 8 1,-2 4 198,1 7 1,-2 4 0,1 5 0,0 4 0,2 8 127,2 6 0,0 7 0,11-2 0,5 7 31,2 3 1,2 3-1,7-3 1,3 0-164,8-2 0,6-1 0,10 1 1,3-4-104,-1-3 0,5-7 1,-3-4-1,3-4-103,1-2 1,-5-2-1,-3 2 1,-4-1 205,-5 2 0,-2 1 0,-5 1 0,-2 1-13,-3-1 0,-2 2 0,-6 1 0,0 3-28,0 1 1,-5-3 0,0 2 0,-1-2-853,1 1 440,1-1 0,4-9 0,0-1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36:08.069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2691 2741 8062,'0'-29'0,"0"-1"0,0-2 0,0-1 0,2 0 0,0 1-447,3 2 1,-1 1 474,-4 4 1,4 0 0,0 2 0,-1 1 252,-2 1 0,3 6 0,0-2 540,-1 4-347,-1 0 1,-4 6-255,-2 3 0,-2 8 0,-2 5 36,4 2 0,3-2 0,1 2 0,0 4 11,0 3 1,0 4 0,0 7 0,1 4 0,2 5-72,1 3 0,0 2 0,-4 4 0,1-3-277,4-2 0,-4 2 0,5-4 0,-2-2-366,0-3 1,4 3-1,-2-11 1,0-2-554,4-3 1,0-7-1,-1 3 284,0 0 1,-7-4 0,4 4 0</inkml:trace>
  <inkml:trace contextRef="#ctx0" brushRef="#br0" timeOffset="261">2208 2394 8355,'-6'-24'443,"-2"4"1,2 2-335,2 5 1,12 2-1,6 2 1,4 0 100,4 0 1,9-4-1,7-3 1,10-5-171,9-2 0,3-2 0,4 0 0,1 0 0,-1 0-101,-3 1 0,-6 6 0,-9 5 0,-6 8-424,-6 3 0,-5 8-459,-8 2 1,2 9-1,-4 2 1</inkml:trace>
  <inkml:trace contextRef="#ctx0" brushRef="#br1" timeOffset="5854">2629 2406 8355,'0'-25'187,"0"2"0,0 2 1,0 5-1,0 2 0,0 1 1,2 2-1,0 2 1,4 2-1,-1 3 0,1 6 446,-3 10 1,2 11 0,-1 11-1,-1 8-464,-1 7 0,-2 4 0,0 7 1,0 5-1,0 0 0,0 0-88,0-5 0,0-7 0,0-4-191,0-6 1,0-7 0,0-6 0,1-6-116,3-5 0,-1-4 0,5-7 125,2-4 0,-5-9 0,1-8 0,-2-7-39,0-8 0,0-3 0,-4-9 0,0-3-72,0-3 0,0-10 1,0 2-1,-1-5-97,-3-3 0,-3-4 1,-6 1 311,1 4 0,4 6 0,1 11 0,0 8 333,0 10 0,3 8 0,-3 13 0,1 9 1,2 10 0,4 15 0,2 5-78,2 6 1,3 4-1,5 7 1,1 0-259,-1-1 1,6 6-1,1-8 1,2-1-586,-1-4 0,0-4 1,2-4-1,-3-2-268,-1-4 0,-3-7 0,-5-2 1,-3-2 313,-2-3 0,-6-1 0,-6-2 0</inkml:trace>
  <inkml:trace contextRef="#ctx0" brushRef="#br1" timeOffset="6087">2059 2381 8355,'-7'-19'1666,"4"2"1,11 8-1746,9 1 0,11 3 1,5-2-1,4 1 1,4 0-1,5-1 1,5 0 408,6-2 0,4-7 0,11 0 1,1 1-1,-4 1-196,-5 2 1,-4 5-1,-12 3 1,-4 2-1359,-7 2 0,-6 2 0,-11 2 1,-5 4 548,-5 3 1,-4 7-1,-6 1 1</inkml:trace>
  <inkml:trace contextRef="#ctx0" brushRef="#br1" timeOffset="6555">3274 2791 8355,'0'-13'821,"0"1"0,0-1-855,0 1 0,4 0 1,0-1-1,-1 1 295,-1-1 1,-2 1 0,0 0 0,-2 0 41,-2 4 1,1-1 0,-5 3-312,-2-1 1,-1 4 0,-1-1 0,0 4 0,-2 4-15,-3 5 0,4 7 0,-4 4 0,3 0-125,2 1 0,4-2 0,1 3 0,1-3-113,3-1 1,2 3-1,1-4 1,1-2-36,4-1 0,1-6 1,7-1-1,-1-2 173,1-2 0,-1-3 0,0-3 0,1-2 93,-1-2 0,1-6 0,-1-5 0,0-1 282,1-3 0,-5 4 1,0 0-1,1 2 246,-2-1 0,-1 5-196,-1 4 0,-3 2-117,7 2 1,-7 9 0,2 13-418,-2 2 0,-2-4 0,1 3 0,2-1 0,2-2-393,2-3 1,2 0-1,3-1-782,0 1 1081,6-7 1,2 0-1,4-6 1</inkml:trace>
  <inkml:trace contextRef="#ctx0" brushRef="#br1" timeOffset="7161">3572 2282 8355,'-17'-19'2386,"1"2"-2201,5 9 1,9 9 0,8 12 0,1 6 0,2 6 0,4 4 0,2 5 0,0 5-165,-4 2 0,2 9 1,-7-5-1,1-1-653,-2 0 1,0-9 0,-1 1-1,-1-6-226,-2-7 0,-1 1 92,0-8 668,0 1 0,0-12 0,0-5 80,0-6 0,6-11 0,1-2 1,1-2 24,0 0 0,0 1 0,4-5 0,-3 0 0,-1 2 170,2 2 0,-4 3 1,-1 6-1,-1-1 230,0 1 1,2 4 281,-2-1-584,-3 7 1,5 2 0,-6 9 0,-1 5 0,-4 4-49,-3 1 1,-3 2 88,-1 4 1,3-5 0,1 0 0,0-1-5,1 0 1,1-4-1,6 3 1,0-1-1,2-2-117,2-4 1,4 0-1,7-5 1,3-1-82,2 1 1,0-2 0,5-4 0,0-2-236,0-2 0,0-3 1,-1-6-1,0-3 1,-2-2 66,-2-1 1,-3-1-1,2-4 219,-1 3 0,-5-1 1,-6 4-1,-2 1 165,-2-1 0,-2 1 0,-2 5 0,-3 1-17,-5 2 1,-2 4 0,-2 5-38,-4 0 0,5 1 0,-2 3 0,6 5-110,2 2 1,-2 5-1,4 2 1,1 0-205,2 0 0,6 3 0,3-3 0,5-1 1,2 1-219,1-2 0,6-7 0,-1-2 1,4-1-550,4-4 750,-3 0 0,10-13 0,-4-3 1</inkml:trace>
  <inkml:trace contextRef="#ctx0" brushRef="#br1" timeOffset="7346">4688 2555 9962,'6'-8'559,"2"-1"-578,8 7 0,4-8 0,5 4 1,-1 1-1,1-2 0,0 2 0,0-1 1,0 3-1203,-1 2 0,-4 1 672,-4 0 0,-2 5 0,-2 2 1</inkml:trace>
  <inkml:trace contextRef="#ctx0" brushRef="#br1" timeOffset="7581">4738 2753 8355,'5'7'608,"2"-1"-518,6-6 0,4 0 0,4-2 0,3-2 32,0-4 0,2-3 0,3 0 0,3 1-1142,0 2 1,9-6 0,-2-5 0</inkml:trace>
  <inkml:trace contextRef="#ctx0" brushRef="#br1" timeOffset="8172">5668 2332 12609,'-13'-20'1319,"1"2"-1935,5 12 1,2 1-1,5 10 1,0 3 922,0 3 0,4 7 1,0 2-1,0 4 109,2 1 0,-4 1 1,5 1-395,-1 2 0,2 6 1,-4-4-1,-1 3 0,-2-3-111,-1 0 1,-1-2-1,-2-5 1,-2 0-1388,-2-4 1,4 2-1,-3-5 591,1-2 0,-2-7 0,-5-2 0</inkml:trace>
  <inkml:trace contextRef="#ctx0" brushRef="#br1" timeOffset="8173">5680 2344 8355,'-12'-7'1319,"5"3"-970,3 8 0,8 7 0,4 6 0,5-1 1,2 1 311,1-1 1,6 6-1,0-1 1,5 2-566,2 2 1,0 0-1,-5 0 1,1-2-182,0-2 0,-4-3 1,-2-6-1,-1 1 114,-3-1 0,-1-5 78,-2-3 0,-5-4 25,-3-4 1,-2-7 0,-2-7-76,0-1 0,0-2 0,0-4 1,0 0-103,0 1 0,0-7 0,0 0 0,0-2 0,0 1-310,0 2 0,0-3 0,0 5 0,0 5-608,0 5 0,4 4 1,1 3-579,2 3 0,-3 3 1125,4 10 0,1 7 0,3 7 1</inkml:trace>
  <inkml:trace contextRef="#ctx0" brushRef="#br1" timeOffset="8505">6387 2443 8355,'0'-12'2258,"0"4"-1186,0-1-1332,6 7 0,1-8 1,5 6 56,0 1 0,2-2 0,1-1 1,2 0-205,-2 1 0,0 1 1,0 4-1,2 0-767,-2 0 0,-5 0 1077,-2 0 1,0 5-1,5 2 1</inkml:trace>
  <inkml:trace contextRef="#ctx0" brushRef="#br1" timeOffset="8506">6412 2530 8355,'0'8'639,"0"1"0,1-7-287,4 3 0,6-4 1,5-1-1,1 0-151,1 0 0,2-1 0,9-4 0,3-2-1011,0 1 0,3-5-313,-2 2 0,-2-2 0,-1-1 0</inkml:trace>
  <inkml:trace contextRef="#ctx0" brushRef="#br1" timeOffset="8888">7007 2195 8355,'0'-12'4143,"0"-1"-4884,0 7 1,2 0 1061,2 6 1,-3 1-1,3 4 1,-2 3-1,-1 4 1,2 3-1,1 3-85,-1 2 1,-2 2-1,-1 5 1,0 2-1,0-1-286,0-2 1,4-3-1,2-1 1,-1-2-368,1-2 0,3-2 0,0-5-109,2-3 0,1-2 1,1-6-1,-1 0 268,0 0 1,1-6 0,-1-2 0,-1-3 150,-3-1 1,3-5-1,-4 1 1077,0 0 0,3 3-299,-6 0 0,0 8 1,-4 5-467,0 7 1,-1 9 0,-2 6-1,-2 7 1,-2 7-94,-3 4 0,0 10 0,1-1 1,0 2-1726,0 2-295,3 2 0,-10-6 0,2 8 0</inkml:trace>
  <inkml:trace contextRef="#ctx0" brushRef="#br1" timeOffset="9568">4812 2716 8355,'0'-12'108,"0"-1"0,0 1 0,0 0 213,0-1 0,0-1 0,0-1 0,0-1 0,1 0 0,2 3 2454,1 0-2786,1 1 1,-5 6 0,-2 6 0,-2 7 0,-4 6-120,-3 3 0,-2 3 1,1 6-1,0 0-66,-1 0 1,1 1 0,-1 2 0,1 1 11,-1-2 0,5-2 0,1-3 1,2-3 117,2-1 0,2-5 0,2-6-6,3-2 0,-1-1 0,7-4 1,2-1-1,3-5 97,0-6 1,5-6-1,-1-8 1,0-3 587,-2-4 0,1 1 0,-2-1-353,-1-1 0,-2 3 1,-4 2-1,-2 4 0,-1 5 46,-3 3-390,3 3 1,-8 13-1,0 7 1,-3 7-156,-5 8 0,-1 4 1,-1 4-1,-1 3 29,1-1 1,1 1 0,1-6 0,3 0-4,2-2 1,1-8 0,4 1 53,0-3 0,5-8 0,3-3 84,4-6 1,4-5-1,1-7 249,-2-2 0,3-7 1,0 2-1,-1 0 1,1 0 202,-2 2 1,-7 2 0,-2 6-802,-1 0 0,-2 6 0,-7 7-1031,-5 10 0,-6 13 0,-11 8 0</inkml:trace>
  <inkml:trace contextRef="#ctx0" brushRef="#br1" timeOffset="14457">8322 2629 8355,'-4'-12'723,"0"2"1,1 7-1281,2 12 1,-4 3 443,1 9 1,-1 0 0,2 3 0,-2 1 85,-2 0 0,4-2 0,-3-1 0,2-2 0,0-2 0,1-3-559,2-1 0,1-8 0,0 0 0</inkml:trace>
  <inkml:trace contextRef="#ctx0" brushRef="#br1" timeOffset="14688">8322 2307 8355,'-18'0'75,"2"1"0,-1 3 0,9 5-787,5 2 1,8 1-1,2 0 1</inkml:trace>
  <inkml:trace contextRef="#ctx0" brushRef="#br1" timeOffset="15188">9624 2406 8355,'7'-23'0,"-3"2"0,-2 4 271,-2 4 0,0 0-439,0 1 1,-6 4 0,-2 1-1,-5 1 368,-3 3 0,2-2 1,-4 1-1,0 1-120,-2 2 1,0 6 0,0 3 0,-1 5-8,2 3 1,1 0-1,5 4 1,2 1-103,3-2 0,-2 3 1,6-4-1,2 0-203,0 0 0,8-2 0,2-5 0,3-1-32,1-2 0,5-5 1,-1 1 265,0-2 1,-3-2-1,0 0 1,-1 0-1,1-2 173,-1-2 1,-1 1 0,-1-3 0,-2-1 15,2 0 0,-4 4 0,3-1 73,0 2 1,-2 4-1,0 2 1,-1 6-285,-4 5 1,0 10-1,-2 8 1,0 4-69,0 4 1,-7 5 0,-4 7-1,-4 5 232,0 3 0,-3 8 0,1-3 1,2-5 64,1-3 0,7-13 0,3-1-27,3-8 0,2-7 0,3-8 0,6-6-173,5-6 0,3-3 0,4-8 0,-1-2 0,1-4-535,1-3 0,1-3 1,-2-1-1,-3-1-1884,-1 0 2045,-2 3 0,-3-11 0,-1-2 1</inkml:trace>
  <inkml:trace contextRef="#ctx0" brushRef="#br1" timeOffset="15500">10220 2617 8355,'-5'-24'1144,"1"4"1,6 7-1,7 8-1585,6-1 0,5 4 0,5-5 1,-1 1-1,1 2 0,0 0 0,0 0 1,0 1-192,-1 2 0,1 1 0,0 0 0</inkml:trace>
  <inkml:trace contextRef="#ctx0" brushRef="#br1" timeOffset="15501">10282 2741 8660,'12'0'523,"4"0"0,4 0 0,2-1-1136,4-4-358,13-1 1,-1-12-1,12-2 1</inkml:trace>
  <inkml:trace contextRef="#ctx0" brushRef="#br1" timeOffset="17027">11286 2369 8355,'0'-8'-15,"0"-1"0,-1 7 1810,-3-3-1434,2-1 0,-3 3 1,3-4 20,-2 1 1,3-3 0,-3 0 238,2-2-528,2-1 0,0 0 0,0-1 148,0 1 0,6 5-197,2 3 0,3 4 1,0 4-1,-1 6-60,-2 5 1,-1 3 0,1 5 0,-2 2-47,-1 5 1,-3 1 0,0 2-119,-4 1 0,-5 2 0,-6 1 0,1 0-37,0 0 1,-6-3 0,-2-4 0,0-3 0,-1-3 21,-1-1 0,0-5 1,0-1-1,1-5 97,-1-4 0,0 2 0,1-6 0,5-1 237,2-2 1,3-2 0,1-3 0,4-4-28,0-3 0,2-2 0,5 1 0,3-1-32,5 1 1,2 0-1,2-1 1,3 2 4,0 3 0,6 1 1,-2 4-1,0-1 38,1 1 0,-2 3 0,3 4-50,-1 5 1,-5-2 0,4 1 0,-2 1-155,-3 3 0,3-4 1,0-1-1,-1 0 1,3-2-126,-1 1 0,-2-2 1,3-4-1,2 0-3077,2 0 2586,1 0 1,-1-6 0,1-1 0</inkml:trace>
  <inkml:trace contextRef="#ctx0" brushRef="#br1" timeOffset="17267">11919 2567 8355,'1'-12'2920,"3"1"-4306,4 3 1,3 2 0,2 6 0</inkml:trace>
  <inkml:trace contextRef="#ctx0" brushRef="#br1" timeOffset="27664">3237 5891 9219,'-6'-11'0,"-2"1"0,-3 4 0,0 1 282,3 7 1,2 5 0,6 8-1,0 4 1,2 5 0,1 7-1,2 8 1,1 8 84,-1 5 0,-1 6 0,-4 7 0,0 1-465,0-1 1,0-2 0,0-1 0,0-1 0,0-3 0,0-6-1,0-5 1,0-7-626,0-6 560,6-4 1,-5-6 0,5-3-3311,-1-5 3034,-4-2 1,5-7 0,-6-2 0</inkml:trace>
  <inkml:trace contextRef="#ctx0" brushRef="#br1" timeOffset="28248">3187 5779 8355,'-18'-19'459,"6"3"1,8 3-1,11 4-233,5 0 0,9 2 0,0-2 0,2 1-69,2-2 0,9-1 1,6-2-1,6 2-77,5 3 0,9-3 0,0 4 0,-3 0-474,0 3 1,-3-1-1,-6 1 1,-3 2-13,-3 5 0,-8 0 0,-3 5-34,-5 2 1,-4-5 0,-10 1-1,-1-1 96,-3 3 0,-2-1 0,-7 0 666,-4-1 0,3 2 0,-7-4 0,1 0 230,1 2 0,-4-3 422,3 5-351,2-5-368,1 2 1,5-4-32,0 4 0,4-3 0,2 7-85,0 0 0,-3 2 0,3 3 50,-1 3 0,-2-2 0,4 4 0,-2 2 0,0 1 38,0 4 0,1 13 0,3 2 0,-2 6-149,-1 2 0,3 8 0,0 3 0,0 7-87,-1 2 0,2 4 1,-6 2-1,0-3 63,2-3 0,-5-7 1,3-6-1,-2-2-23,-2-6 0,-4-5 1,-2-10-1,1-4-24,-1-3 0,-4-6 1,1-5-1,-5-4-154,-3-3 0,-5-5 0,0 2-182,-5 1 0,-6-5 0,-9 3 1,-3-2 30,-3-2 1,-3 0 0,-3 1 0,-3 2 0,1 1-205,2-1 0,3-2-527,2-1 1,-6 0-1,-2 0 1</inkml:trace>
  <inkml:trace contextRef="#ctx0" brushRef="#br1" timeOffset="28971">3547 6238 8355,'-4'-12'234,"0"0"-190,0-1 1505,4 6-1208,0 2 1,0 6-1,0 5 1,1 6-1,2 7 1,1 6-1,0 4 1,0 3-413,0-1 1,0 9-429,-4-2 0,0-3 0,0-1 0,0 0-762,0 2 0,0 1 0,0 0 1</inkml:trace>
  <inkml:trace contextRef="#ctx0" brushRef="#br1" timeOffset="29708">3299 7938 8355,'-12'-13'1744,"5"8"-1612,3 5 0,2 6 0,2 11 0,0 5 1,0 6-1,0 6 0,0 5-39,0 2 0,2 6 0,2-2 0,3 2 41,0-1 0,2 2 0,-3-4 0,-1 0-331,1-3 0,2-6 0,-3-3 0,1-2-758,-1-3 1,4-6 0,-5-3 317,-1 0 0,4-4 0,-1 4 1</inkml:trace>
  <inkml:trace contextRef="#ctx0" brushRef="#br1" timeOffset="30157">3324 7888 8355,'-14'-13'750,"-1"5"-687,11 0 0,7 5 0,8-1 0,5 3 0,3-1 0,6 0 0,5-4 1,9-1-1,2-1 197,2 1 1,8-4 0,-1 3 0,-1-3-545,-2-2 0,0 5 1,-7 1-1,-3 2 118,-2 2 0,-12 1 0,1 2 1,-5 0 161,-4 0 1,-7 6 0,-4 2 0,-2 3 233,-2 2 0,0 0 0,0 4 0,-2 4 162,-2 2 0,3 3 1,-5 3-1,2 3-12,0 0 0,0 8 0,4-3-243,0 1 1,1 1-1,2-2 1,3 0-1,0 1 16,4-1 1,1-4 0,3 0 0,1 0-269,2-1 1,-1-2 0,-5-5 0,-1-2 26,-2-2 1,-5 1-1,1-6 1,-4 0-16,-4-3 0,-4 0 0,-10-1 0,-7 1-53,-7-1 0,-5 0 0,-6 1 0,-5-1-239,-4 1 1,-6-1 0,3 0-1,0-1 141,-1-2 1,4 0 0,7-4-532,3-3 1,15 0 0,-8-8 0,9-1 0</inkml:trace>
  <inkml:trace contextRef="#ctx0" brushRef="#br1" timeOffset="30658">3522 8111 8355,'-7'-5'369,"5"-4"1,4 0-1,7-1 46,2 2 1,2 5 0,3-2 0,0 0-316,-1 1 0,3 0 0,-1 4-106,-2 0 0,-5 6 0,-4 3 0,0 6-152,-3 6 1,-3 3 0,-4 2 0,-3 1-132,0 2 1,-4 2-1,3-4 1,-4 2 324,0-1 1,4-4 0,0-3 0,-1-4 365,2-4 1,-2 0-324,5-1 0,2-5-239,10-3 1,4-8 0,12-4 0,7-3 0,3-2-891,3 1 0,1-6 0,-1-1 1</inkml:trace>
  <inkml:trace contextRef="#ctx0" brushRef="#br1" timeOffset="31337">3349 9562 9520,'0'13'523,"0"-1"1,0 7-265,0 6 0,0 7 0,0 9 1,0 5-1,0 5 0,0 4-47,0 3 0,0 9 0,0-5 0,0 0 0,0-1 0,1-6-1064,3-4 587,-2-4 0,7-11 0,-3-3 0,1-6 0,2-5-1239,2-5 1,2-5 884,-1-4 0,0-2 0,1-6 0</inkml:trace>
  <inkml:trace contextRef="#ctx0" brushRef="#br1" timeOffset="31828">3311 9649 8355,'0'-18'-744,"0"3"0,2-4 1477,2 1 1,8 1 0,10 5 0,6-2-617,5-3 0,7 4 1,3-5-1,2 1-115,6 1 1,0-2-1,6 3 1,-2-2-36,-3 2 0,-2 1 0,-6 3 0,-7 3-108,-7 4 1,-3 2 0,-4 2 0,-4 2-72,-6 2 1,-6 3-1,-7 7 1,0 1 349,0 1 1,-6 5 0,-2-2-1,-2 2 261,2 1 0,-2 4 1,6-5-1,1 2-90,2 2 0,1 0 0,0 0-134,0-1 0,1 1 0,3 0 0,5 0 1,2 1-5,1 3 0,1 1 0,-1 5 1,0-2-153,1 1 1,-1 2 0,1 1-1,-2 0-98,-3 1 0,2 3 1,-6 0-1,-2-1 28,0-1 0,-8-2 1,-2 0-1,-3-1 85,-1-3 1,-2-2-1,-3-7 1,-2 0 13,0-4 1,-6-2 0,1-7 0,-3-1-225,-1-2 0,-8-5 0,-1 1 1,-3-2-435,-2-2 0,2 1 0,-7 2 1,-1 1-390,-1-1 149,-3-2 0,2 5 0,-6 0 1</inkml:trace>
  <inkml:trace contextRef="#ctx0" brushRef="#br1" timeOffset="32429">3522 9996 8355,'0'-12'245,"0"-1"0,2 1 1,0 0-1,4 1 0,1 1 127,2 2 1,7 4 0,0-3 0,1 1-245,1 3 1,-5-2-1,5 1 1,-1 1-261,-1 2 0,-3 5 0,-6 1 0,-2 2-245,-2 3 1,-2 5 0,-1 2 198,0-2 1,-5 0 0,-3 0 0,-2 2-1,0-2 68,2-2 1,1 0-1,-3-1 1,2 1 0,5-1 197,-1 1 0,4-7 0,4-1-58,5-4 1,2-1 0,1 1 0,0 2 32,1 1 1,-1 0 0,2-2 47,3 2 1,1 3-1,1 5-90,-7 1 1,-5-1 0,-7 0 0,0 2-174,0 3 1,-7-4-1,-4 5 1,-5-1-1311,-4-1 1039,0 1 0,-5 1 0,0 1 0</inkml:trace>
  <inkml:trace contextRef="#ctx0" brushRef="#br1" timeOffset="33195">3435 11671 8355,'-4'-13'1556,"0"1"-1440,0 5 0,4 7 0,0 10 0,0 5 0,0 7 0,0 5 0,0 8 0,0 3 283,0 4 0,0 6 0,0-1-232,0 1 1,0 4 0,-1-6 0,-2 1-116,-1-2 1,0-2 0,4-7-1,1-3 49,3-4 1,2-4 0,5-3 0,0-3-8,2-1 1,8-3 0,0-7 0,2-4-27,2-2 1,5-2 0,3 0 0,3 0-32,1 0 1,5-6-1,1-2 1,1-3-99,3-1 0,1-5 0,3 0 0,0 2 0,0 2-258,-3 0 0,-5 1 33,2-1 0,-4 1 0,4 0 0,-3 0 0,-3 4 0,-5 3-1066,-5-1 0,-8 5 60,-5-3 857,-2 2 0,-1-3 0,-1-2 1</inkml:trace>
  <inkml:trace contextRef="#ctx0" brushRef="#br1" timeOffset="33626">3510 11398 9731,'-8'-11'0,"8"2"0,12 5 0,9 3 0,5 1 0,3 0 0,5 0 0,5-1 0,5-2 0,1-1 0,5 1 0,0 2 0,2 1 0,-1 0 364,0 0 1,-7 0 0,-3 0-325,-2 0 0,-2 0 0,-1 0-367,-3 0 0,-4 0 0,-7 0 0,-3-2 1,-1-1-1,-3-1-549,-1 2 1174,-1-5 1,-1 5-1,0-2 159,1 3 1,-6 2-1,-3 3 1,-1 6-159,1 5 0,-3 2 0,3 6 1,-2 3-1,-2 2 0,0 1 1,0 1-38,0 2 0,1 2 0,2 6 1,1 3-1,-1 1-262,-2 3 0,-1 1 0,0 3 1,0 0-1,-1 1 0,-3-2 1,-3-2-135,0-5-349,-4-9 1,5 1-1,-2-8-2297,4-3 1743,-3-5 1,6-6 0,-5-1 0</inkml:trace>
  <inkml:trace contextRef="#ctx0" brushRef="#br1" timeOffset="34195">3845 11819 8942,'0'-12'0,"0"0"994,0-1-801,5 6 346,-3-4 0,3 11-213,-5 0 0,0 6 0,0 8-182,0 2 0,0-1 1,-1 6-1,-2 1 1,-1 1 101,1 2 0,2 0-309,1 0 0,0-6 0,1-2 1,3-4-1,5 0 0,2-2 0,2-3-522,4-4 0,-3-2 360,2-2 1,2-2 0,-1-2 0,-2-4 0,-1-3 0,-3-2 0,-2 2-300,-1 3 0,-5-3 1,1 3-1,-2-3 898,-2-2 119,0 7 1,0 3-36,0 11 0,0 6 1,0 11-1,0 1-43,0 3 1,0 2-1,0 8 1,0 1-2352,0 1 608,0 6 0,0-3 0,0 6 1</inkml:trace>
  <inkml:trace contextRef="#ctx0" brushRef="#br1" timeOffset="41791">13779 2828 8355,'-4'-20'1259,"1"5"-874,4 6 0,6 9 0,9 8 0,0 3 0,1 1 0,1 1 0,1-1-668,0 1 1,3-1-1,-5 0 1,-2 2-1,0 0 1,0 1-1,2-1 1,-4 1-1,-1-3 1,-6-1-656,0-2 1,-2-7-1,-4 4 1</inkml:trace>
  <inkml:trace contextRef="#ctx0" brushRef="#br1" timeOffset="42069">13990 2716 8355,'0'-19'510,"0"6"0,-6 9 0,-2 8 0,-3 6-241,-1 5 0,-5 9 1,1 5-1,0 0-318,3 1 0,0 0 1,1 6-1,-1-3-364,1-3 1,1 6-1,3-12 1,4-1-562,2-1 1,-3-1 0,-2 4 0</inkml:trace>
  <inkml:trace contextRef="#ctx0" brushRef="#br1" timeOffset="42336">14548 2815 6848,'-12'0'230,"6"0"1,5-1 0,5-2 0,4-2-91,6-2 1,-2 3-1,6-3 1,-1 0-368,-1 0 0,2 4 1,-3-1-1,0 1-196,-4-1 0,2 3 0,-6-5 0</inkml:trace>
  <inkml:trace contextRef="#ctx0" brushRef="#br1" timeOffset="42859">14610 2815 8355,'-6'-7'270,"5"-4"823,-4 10-385,5-4 1,0 6-716,0 3 0,1 3 0,3 4 0,3-1 0,1-2 179,0 2 0,1-1 0,3 1-424,1-2 0,-1-5 0,0 1 0,1-3-384,-1-1 0,1 0 0,-1-1 464,0-3 1,-5 1-1,-1-5 1,-2-2 155,0-1 0,0-1 1,-4-1-1,0 1 70,0 0 0,0-1 0,0 1 49,0-1 1,0 5 139,0 0 1,0 6-152,0 2 0,0 2-54,0 6 0,4 0 0,2 5 0,-1-1 0,2 1 55,0-1 1,1 0-1,5 1 3,-1-1 1,-1 1 0,-1-1 0,-3 0-85,-2 1 0,-1-1 0,-4 1-354,0-1 0,-5-1 0,-3-1-439,-3-2 0,-7-5 0,-2 2 0</inkml:trace>
  <inkml:trace contextRef="#ctx0" brushRef="#br1" timeOffset="43010">14796 2480 8355,'-11'-9'-656,"3"5"1,8 5 0,7 11 0</inkml:trace>
  <inkml:trace contextRef="#ctx0" brushRef="#br1" timeOffset="43210">15429 2877 8355,'-20'0'117,"4"0"1,9 0-653,7 0 1,7 0 0,8-1-400,1-3 854,6 2 0,-2-9 0,5 5 1</inkml:trace>
  <inkml:trace contextRef="#ctx0" brushRef="#br1" timeOffset="43482">15825 2815 8355,'0'-12'1456,"3"1"1,4 1-906,5 2 1,8 5-1,-2-2-699,1-1 0,-3 5-1,5-3 1,0 2-1501,-2 2 0,-1 0 0,-6 0 1</inkml:trace>
  <inkml:trace contextRef="#ctx0" brushRef="#br1" timeOffset="48814">1984 6486 8226,'-12'-6'1342,"5"0"-1040,-4 6 0,15 0 0,2 0 1,7 0-48,8 0 1,4 0-1,5 0 1,6 0-315,4 0 1,7 0-1,0 0 1,5 0-1,6 0-321,3 0 0,1-4 1,-2-2-179,-2-1 1,-3 5 0,-6-4 0,-5 2-120,-7 0 1,-5-2-1,-9 4 583,-2-2 1,-14-6-1,-9 3 1</inkml:trace>
  <inkml:trace contextRef="#ctx0" brushRef="#br1" timeOffset="49039">2729 6300 8355,'0'-20'284,"0"-1"1,-2 10 1838,-2-1-1911,3 7 1,-4 1 0,11 8 0,5 5 0,6 3 0,0 3 0,1 3 0,-2 2-285,-3 2 0,0 2 1,-1 5-1,-1 4-682,-3 3 1,-3 3 0,-10 2-365,-3 5 1,-8 7 0,-4 4 0</inkml:trace>
  <inkml:trace contextRef="#ctx0" brushRef="#br1" timeOffset="49798">2034 10145 8355,'1'-7'-1085,"2"2"1569,1-1 0,2 5 0,-2-3 0,6 2 0,3 2-51,4 0 0,5 0 1,-1 0-1,2 0-283,2 0 1,9 0-1,5-1 1,4-3-244,3-4 1,3-3 0,2-2-18,2 1 1,-6 3 0,3 1 0,-3 0-1,-5 1-217,-4 3 0,-4-2 0,-9 2 1,-6 1-814,-4 2 1,-8 2 771,-3 4 1,-4 0 0,-4 3 0,-4-3-45,-3-4 412,-1-1 0,-1 0 0,1 0 0</inkml:trace>
  <inkml:trace contextRef="#ctx0" brushRef="#br1" timeOffset="50145">2716 9922 8355,'0'-14'150,"0"-2"0,0 6 0,0-2 0,0 0 445,0 1 1,0 3-1,0 0 1,1 7 0,4 1 0,3 6-296,3 5 1,3 3 0,1 1 0,3 2 0,0-1-380,0 2 1,2-2-1,-3 3-228,-2-1 1,-3 5 0,-5 1-1,-8 5 1,-12 4 0,-13 5-1251,-14 6 1,-20 10 0,-16 3 0</inkml:trace>
  <inkml:trace contextRef="#ctx0" brushRef="#br1" timeOffset="63102">5507 4713 8930,'-2'-14'0,"0"-1"0,-4-2 0,0 2 0,1 1 0,1 2 0,-2 0 0,-1-1 339,1 1 0,-4 4 0,4 1 0,-1 0 0,-2 1-146,-2 1 0,0 2 1,1 7-1,2 4-264,-2 3 1,3 3 0,-1 3-1,0 2 1,1 2-119,3-1 1,2 1 0,2 3 0,0-4-39,0-3 1,0 1 0,2-2 117,2-1 1,3-6 0,5-5 0,1-3 83,-1-1 0,-4 0 0,1-1 0,-1-3 77,-1-5 1,4-2 0,-4-2-1,1-3 147,0 0 0,-5-2 0,1 3 0,-1-2 11,1 2 1,-3 1-58,3 2 0,-2 6-183,-2 6 1,0 6 0,0 8 0,0 2 0,0 5 51,0 2 1,0 6 0,0 2-1,0 0-70,0 4 1,0-1-1,0 1 1,0-4-121,0 0 0,1-7 0,3-4 50,5-2 1,2-3 0,1-7 0,2-4-134,2-2 1,-2-9-1,3-4 1,-4-5-667,0 1 0,-1-4 660,1-2 1,-1-2 0,0-2 0</inkml:trace>
  <inkml:trace contextRef="#ctx0" brushRef="#br1" timeOffset="63642">5680 4589 8355,'-5'-13'-51,"3"5"70,-2 0 302,3 5-318,1-8 121,0 10 1,1 1 0,2 8-6,1 3 0,0 1 0,-4 1 0,2-1-136,2 1 0,-1-1 1,5 0-72,1 1 0,1-5 0,0-1 0,-2-1-62,2-4 1,1 0 0,1-4-9,0-2 1,-3 1 0,-2-5 0,0-1 35,-1-3 1,-3 0 0,1 0 89,-2-1 1,-2 1-1,0-1-44,0 1 1,0 4 82,0 0 0,0 6 1,0 2 89,0 7 0,0 4 0,0 1 0,0 1-9,0-1 0,4 1 0,1-1-123,2 0 1,2 0 0,3-4 0,0-4-22,1-3 0,-1-1 0,1 0 0,-1-1 5,0-3 1,1-2 0,-1-5 0,1 0 33,-1-3 1,-4-1-1,-1 3 23,-1-1 1,-1 1 0,-2 0 0,1-1-58,-1 1 1,-2-1 0,-2 2-1,-3 3 4,-5 4 1,2 3 0,-1 1 0,0 1-109,1 3 1,-4 3 0,4 5-75,0 1 1,-9 5 0,2 1 0</inkml:trace>
  <inkml:trace contextRef="#ctx0" brushRef="#br1" timeOffset="64245">5730 4663 8355,'-6'-19'280,"-1"-4"1,1 9-353,1-3 0,3 5 1,-1 2-1,-3 3 229,0 2 1,-3-3 0,-3 3 0,-2 3-30,-2 0 1,-5 4 0,-8 0 22,-4 3 1,1 6-1,-2 1 1,-3 6 173,-3 1 0,2 5 1,7-5-1,2 2 1,5-2-109,6-1 1,6-2 0,4-3-194,4-1 0,13-1 0,8-3 0,6-3-46,6-4 1,8-1 0,9-1-1,2-5-165,2-6 1,-1-2 0,1-7 0,-2-1 202,-2-1 0,-4-2 1,-6 1-1,-4 2 182,-7 2 1,-7 5 0,-9-2-1,-2 3-57,-1 2 1,-8 5 0,-7 3-132,-7 2 0,-3 2 1,-7 2-1,-3 2-20,-4 4 0,1 9 0,-1 3 0,0 4 0,1 1-36,3-1 0,5 1 1,2-1-1,4-2-134,4-2 0,4-4 0,10 0 1,0-2-25,0-2 0,10-3 0,4-3 0,4 0 6,4-3 1,5-2 0,2-2-1,-1-3 37,-2-5 1,3-2 0,0-1 0,-2 0 234,-1-1 0,-5-1 0,-2-1 0,-1-1 272,-2 0 0,-8 3-255,-4 0 0,-8 2 1,-6 3-108,-5 4 0,-6 8 0,-6 6 0,-4 5-8,0 5 0,-2 4 0,-3 1 0,3 0 0,5-1-229,6 1 0,4 4 1,7 0-1,4-1-811,7-2 0,17-1 0,9-1 0</inkml:trace>
  <inkml:trace contextRef="#ctx0" brushRef="#br1" timeOffset="67424">2443 13940 8355,'-8'-8'7,"0"1"1,-2 3 0,-1 5 0,-1 6 0,-1 6 282,1 3 0,4 3 1,1 6-1,0 1 1,1 3-1,1 3 0,2 1-194,2 0 0,5-4 0,3 1 0,2-2 1,6-6-1,3-3 0,4-5-150,2-4 0,1-5 0,-1-5 1,1-2-1,0-5-189,0-6 1,0-7 0,-2-2 101,-2-6 0,2-4 0,-3-5 0,-1 0 114,-3 0 1,-3-5-1,-4 1 1,-2 1-33,-1 1 0,-3 2 0,-8 1 0,-4 3-38,-6 4 1,-5 9 0,-6 5-1,-3 5-59,-4 6 1,-3 13 0,0 8 0,3 6 195,4 6 0,5 3 0,3 5 0,6 0-29,5 1 1,5-1 0,6 0 0,3-1-118,4-3 1,9-3 0,4-5 0,2-1 2,2-4 1,0-2 0,1-7-1,0-1-14,-1-2 0,2-5 0,-6 2 269,3 1 0,-5-3 0,-3 5 0,-2 1 0,-1 3 49,-1 0 0,-5 0 1,-3 2-1,-3 3-185,-1 3 1,0 4-1,-1 1 1,-2-1-80,-1 1 1,0-3 0,4 0-1,0 2-456,0-2 0,0-4 0,0 1 192,0-1 1,0-2 0,0-3 0</inkml:trace>
  <inkml:trace contextRef="#ctx0" brushRef="#br1" timeOffset="67642">2952 14412 8355,'0'12'721,"0"0"0,0 5 0,1 1-348,3 1 0,-1-2 1,4 3-1,0 2-395,0 2 0,-5 1 0,4-1 0,-2 0-553,0-4 1,2 3 0,-3-7 0,1-1-1173,-2-1 1210,5-2 1,0 1 0,6-1 0</inkml:trace>
  <inkml:trace contextRef="#ctx0" brushRef="#br1" timeOffset="68052">3249 14027 8355,'-5'-7'276,"-2"2"1,0 6-1150,3 3 0,8 3 516,4 5 0,3 6 0,2 2 0</inkml:trace>
  <inkml:trace contextRef="#ctx0" brushRef="#br1" timeOffset="68053">3311 14399 8355,'-12'0'1903,"5"-1"-2025,3-3 0,8 2-948,4-2 0,3-3 0,2 0 0</inkml:trace>
  <inkml:trace contextRef="#ctx0" brushRef="#br1" timeOffset="68720">4477 13953 8355,'0'-13'481,"-1"6"0,-2 5-185,-1 4 1,-4 9-1,4 7 1,1 2-1,1 3 1,2 3-1,0 5 1,0-1-127,0 0 0,0 3 0,2-4-643,2-1 0,-1-6 0,4-3 0,-1-2-2180,1-6 2173,-4 1 0,8-16 0,-4 3 0</inkml:trace>
  <inkml:trace contextRef="#ctx0" brushRef="#br1" timeOffset="69301">4465 13705 8355,'-13'-7'53,"8"1"70,5 6 0,1 6 0,8 2-884,0 3 0,2 7 0,2 1 1</inkml:trace>
  <inkml:trace contextRef="#ctx0" brushRef="#br1" timeOffset="69302">4800 14064 8355,'0'-12'0,"0"-1"534,0 1 1,0 0-1,0-1 1,0 1-505,0-1 1,0 1 0,0 0 0,-2 1-141,-2 2 1,-3 9 0,-4 9 0,2 2 129,0 1 0,2 5 0,-1 0 0,4 1-37,3 0 0,1 0 0,0-3 0,1 2-133,3-2 1,7-1 0,6-2-1,-1 1 50,2-1 0,-4-1 0,4-1 0,-2-2 57,1 2 1,-2 1 0,-7 1 1,-2 0 0,-7 0 0,-4-3 139,-3-1 0,-3-1 0,-3 3 0,-1-3-651,-1-2 1,-1 4-72,5-5 0,-1 0 0,1-4 0</inkml:trace>
  <inkml:trace contextRef="#ctx0" brushRef="#br1" timeOffset="69728">5730 13915 8355,'-6'-12'889,"-2"0"-508,3 5 1,2 4 0,10 10 0,5 7-1,3 2 23,3 2 0,-3 4 1,6 0-1,0 3-331,-2 0 1,4 7-1,-3-8 1,0 1-307,1-3 0,-4 2 1,2-5-1,-1 2-416,-3-1 1,-5-5-1,-4 2 1,1-5-1424,0-3 1639,-4 2 0,3-4 0,-6 5 0</inkml:trace>
  <inkml:trace contextRef="#ctx0" brushRef="#br1" timeOffset="70042">5978 13791 8355,'-1'-11'382,"-4"3"0,3 7 1,-5 8-237,1 4 1,-3 1-1,-1 11 1,-4 6 143,-2 6 0,-6 1 1,0 11-1,-5 2 0,-2 2-605,2-3 0,1 2 0,1-6 0,1-1-505,4-6 0,3-7 93,9-9 1,2-3 0,6-6 0</inkml:trace>
  <inkml:trace contextRef="#ctx0" brushRef="#br1" timeOffset="71179">6921 13853 8355,'6'-19'197,"-1"3"0,-4 2 0,-2 3 0,-4 3-43,-3 3 0,-3 4 85,-1 1-91,-1 0 0,-5 4 1,-1 2-1,-2 2 1,1 4-1,-1 5 1,0 2-24,1 3 0,5 6 1,-2 2-1,5 2 0,3 1 1,5 0-1,3-1-110,1-2 1,5-1 0,4-4-1,3-2-237,5-2 0,2-3 1,7-7-1,2-3 1,2-4-210,2-3-1,-5-2 1,1-3 0,-5-3-234,-2 0 1,-6-8 0,0 3 387,-5-2 0,-5-5 0,-5-1 0</inkml:trace>
  <inkml:trace contextRef="#ctx0" brushRef="#br1" timeOffset="71451">6660 14126 8355,'4'-8'149,"0"0"1,10 4-1,0-3 1,4 0-159,4 0 0,3 3 0,4-4 0,2-2-209,1-1 1,8 0 0,-3 1-416,2 2 0,-1 0 0,0-5 1</inkml:trace>
  <inkml:trace contextRef="#ctx0" brushRef="#br1" timeOffset="72104">7689 13519 8355,'-1'-13'-41,"-3"1"1,1 3-1,-5 3-569,-2 0 666,-1 2 1,-1 4 0,-1 0 0,0 0 201,-4 0 0,3 0 0,-2 1-253,2 3 0,3 3 1,1 6 7,2-1 0,5 1 1,-1-1-1,3 0-90,1 1 0,1-1 0,2 1 1,2-1-132,2 0 0,0 1 0,3-1 21,-2 1 0,-1-5 0,3-1 0,-2-2 119,2-2 1,-3 3 0,-1-1 239,0 2 0,-2-3 1,-5 3-1,-3 0-58,-5 0 0,-2 1 0,-1 6 0,-1 1-57,1 1 0,0 5 1,1-4-1,1-1-111,2 2 0,1-4 1,-1 4-1,3-2-111,4 1 0,1-1 1,0-3-1,1-1-4,4 1 1,-3-2 0,7-2 0,0 0 82,2 0 0,-3-2 1,1 0 128,0-1 0,-2-1 144,2-1 0,-7 3 1,2 5 49,-2 1 0,-4 3 0,0 1 0,-4-2-29,-1-1 1,-1 4 0,-3 2-1,1 4 172,2 1 0,5-2 0,-1-1 0,3-1-304,1 1 0,0-4 0,1-2 0,3-2-333,5-1 0,6-1 0,1-1 1,1-1-964,1-2 1,0-5 860,2 1 0,4-8 0,-5-3 0</inkml:trace>
  <inkml:trace contextRef="#ctx0" brushRef="#br1" timeOffset="72349">8012 13742 8355,'0'-13'790,"1"7"1,2 3 0,1 6-449,-1 5 0,2 4-896,0 5 1,-1-4-1,-4 5 1,0-1 769,0-1 1,0 8-1,0-1 1,0 6 0,-2 3-287,-2 2 1,1 1 0,-3-1 0,-1-2-433,0-2 0,4-1 0,-1-5 0,3-4-1169,1-3 1523,0-3 1,0-2-1,0 0 1</inkml:trace>
  <inkml:trace contextRef="#ctx0" brushRef="#br1" timeOffset="72551">8458 14201 8355,'0'12'424,"0"0"1,0 2 0,-1 1 0,-2 3 0,-1 2-378,1 2 0,-2 0 1,-1 0-1,1-3 0,-1 0 1,4-1-1,-1 0 0,0-3-3598,-1-1 3158,0-1 0,-2-1 0,-1 0 0</inkml:trace>
  <inkml:trace contextRef="#ctx0" brushRef="#br1" timeOffset="73013">8979 13717 8355,'0'-21'55,"0"2"1,0 1 0,0 3-1,2 3 1,0 2-211,3 2 0,4 1 0,-1-2 1,4 5 736,0 3 1,0 1 0,1 0 0,-1 0-595,1 0 0,-1 1 1,0 3-1,1 3-200,-1 0 0,-5 4 0,-3-2 0,-2 2-79,-2 1 1,0 5 0,-2-1 0,-2-1 43,-4-1 1,-3 3 0,-3-1 0,-1-1 213,-2-1 0,1 3 0,3-2 0,1-3 177,0-2 1,0-2 11,4 4 1,3 1 0,6-1-75,3 1 1,3-5 0,6-1 0,-1-2 59,0-2 1,2 3-1,1-1 1,2 1 2,-2-1 0,-1 5 1,-2-3-1,-1 1 42,-3 0 0,2 0 0,-6 5 1,-1-1-142,-2 1 0,-2-1 0,-5 0 1,-5 2 17,-4 3 0,-5-3 0,2 3 0,0 0-473,0 0 1,-3-1 0,5-5-1,2-1-400,4-2 0,-1 0 0,4 5 1</inkml:trace>
  <inkml:trace contextRef="#ctx0" brushRef="#br1" timeOffset="73563">9525 13345 8355,'-11'-10'1014,"3"-2"0,4 2-593,8 6 1,-2 3 0,7 1-330,0 0 0,4 1 0,2 3 0,1 4 20,0 4 0,-1 0 1,0 2-1,1 1-333,0 1 1,-3 5 0,0-3-1,-2 1-97,-3 3 0,2-2 0,-6-1 0,-1 0 120,-2 0 0,-2-2 0,-3 2 1,-5-1 226,-2-3 1,-1-1-1,-1-1 1,2-1 28,3 0 1,-3-1 0,4-1 58,0-2 1,0-1 0,5 3 0,-2-2-1,1 2-5,1 1 0,2 1 0,0 1 0,2-1-114,2 0 0,1 1 0,5-1 0,-2 1-42,2-1 0,-3 3 0,0-1 0,0-3 32,0 0 0,-5 0 0,2 1 74,-2 1 1,-2-1-1,0 1 80,0-1 1,0 0 0,-2 2 0,0 1 90,-2 2 0,-1 4 0,5-3 0,0-1-71,0 1 1,0 3 0,0-3-123,0 1 0,0-2 0,0 2 0,0 0 1,0-1-33,0 0 1,0-1-1,0-5 1,0 1-676,0-1 0,-1 0 64,-3 1 1,-3-2-1157,-5-3 1006,-1-2 0,6-18 0,2-1 1</inkml:trace>
  <inkml:trace contextRef="#ctx0" brushRef="#br1" timeOffset="73867">10207 13593 8355,'0'-12'-266,"-4"-1"248,0 1 1,0-1 943,4 1 0,0 0-650,0-1 0,5 6 0,4 3-235,2 3 1,2 1-1,2 0 1,2 0 0,0 0 88,0 0 0,-3 1 0,3 3 0,-2 5-245,1 2 1,-6 1-1,1 2 1,-3 1-81,-1 1 1,-4 6 0,0-1-1,-6 3-351,-5 0 1,-3 1-1,-2 0 1,0 0-940,-4 0 1278,-2-1 1,-6 1 0,0 0 0</inkml:trace>
  <inkml:trace contextRef="#ctx0" brushRef="#br1" timeOffset="74106">10282 14151 8355,'0'7'2335,"1"3"1,3-6-2068,4-1 0,-1-2 0,0 0-2292,-1 3 0,-8 3 0,-5 6 0</inkml:trace>
  <inkml:trace contextRef="#ctx0" brushRef="#br1" timeOffset="81202">2691 4713 8111,'-7'5'932,"3"4"0,3-2-803,1 1 1,1-5 0,3 1 0,5-3 0,0-2 0,2-5 0,0-6-56,3-7 0,1-5 0,-2-2 1,1-3-1,1-4 0,1-4-235,-1-5 1,-1 2 46,-1-5 1,-7 8-1,0-3 1,-2 1 0,0 3-70,-1 2 0,-3 2 0,-4-2 0,-4 3 209,-3 5 0,2 1 0,1 12 0,-2 3 176,-1 3 1,0 8-1,2 11-42,0 7 0,3 4 0,-3 13 0,5 5-21,3 6 0,1-4 0,0 7 0,0-1 0,0 1-164,0-1 0,9 2 0,5-11 0,3-2-165,1-4 0,4-8 0,-2-1 1,4-7-434,1-4 1,-5-7 0,1-3 0,0-3-643,-2-1 913,-1 0 0,0-5 0,1-2 0</inkml:trace>
  <inkml:trace contextRef="#ctx0" brushRef="#br1" timeOffset="81412">3336 4390 8355,'-7'-12'457,"2"5"1,9 0-1,1 4 1,4-2 0,3-1-1,3 1-852,0 2 1,5 0 0,-1 1-1,2-2-329,-1 1 0,-4 1 1,0 2 318,-2 0 1,-2 0 0,1 0 0</inkml:trace>
  <inkml:trace contextRef="#ctx0" brushRef="#br1" timeOffset="81655">3373 4527 8355,'-11'8'791,"3"0"0,4-5 0,8 1-644,4-2 1,5-2 0,5-2-1,5-2-863,5-4 1,5-3 0,-3-2-145,2 1 1,-5 0-1,4-1 1</inkml:trace>
  <inkml:trace contextRef="#ctx0" brushRef="#br1" timeOffset="82022">3956 4316 9363,'-11'-12'0,"2"-1"501,0 1 0,7 4 117,-2-1-262,2 7 0,2-5 0,-1 5 0,-2 2-125,-1 6 0,0 5 0,4 5 0,-2 5-180,-2 2 0,3 4 1,-5 2-1,2 2-11,0 1 0,0 4 1,4-5-1,1 1-31,3-3 1,3-4-1,6-4 1,1-5-116,2-2 0,3-7 1,8-3-1,0-4-203,2-4 1,0-9-1,-4-7 1,-2-4 222,-2-1 1,0-5-1,-8-3 1,-3-1 151,-3 1 1,-4-2 0,-8 5-175,-3-2 1,-8 5 0,-5-2 0,-4 4 0,-2 4-472,-2 5 1,-6 7 0,2 7 0,-3 6-261,-1 8 1,-6 12 0,-1 7 0</inkml:trace>
  <inkml:trace contextRef="#ctx0" brushRef="#br1" timeOffset="87287">6710 4638 9311,'-7'-12'374,"1"4"1,6 0-1,2-2 1,2 0 0,4-1-162,3-1 1,-3 2 0,1-8-1,0 0 1,4-2 0,2-4-327,1-1 1,1-1-1,-3-3 1,1-4-59,1-3 0,1 2 1,-5-3-1,-1-5 1,-1-2-73,-2-1 0,-5 5 0,1-1 0,-4 5 184,-4 7 0,-3 1 0,-7 13 0,-1 4 120,-1 6 0,-6 14 0,2 8 1,0 6 80,-1 6 0,10 8 0,0 9 0,4 1-15,4-2 1,3 3 0,4-4-1,5 1-194,2-4 1,7 2-1,1-3-90,0-5 0,5 1 0,-5-7 0,2-1-253,-1-2 1,-3-11-1,2-3 1,-1-2-489,-3-3 1,-1-2 576,-2-5 0,6-5 0,2-2 1</inkml:trace>
  <inkml:trace contextRef="#ctx0" brushRef="#br1" timeOffset="87486">7317 4291 8355,'-8'0'721,"3"0"449,3 0 1,1 0-1314,9 0 0,5 0 0,4 0 0,4 0 0,4 0 0,2-1 0,2-2 0,0-2 1,0-1-3078,-1 1 2925,-7-5 1,2 9 0,-4-5 0</inkml:trace>
  <inkml:trace contextRef="#ctx0" brushRef="#br1" timeOffset="87724">7441 4403 8355,'0'8'205,"2"-1"0,2-1 0,4-4-339,3 0 1,7-6-1,4-2 1,6-1-543,5-3 1,8-6-1,3-3 1</inkml:trace>
  <inkml:trace contextRef="#ctx0" brushRef="#br1" timeOffset="88001">8062 4056 8355,'-2'-24'767,"-2"3"-304,3 9 0,-5 8 1,6 8 238,0 4 1,0 5-1,1 3 1,2 6-287,1 6 0,1 8 0,-4 5-416,3-1 0,-3 3 1,4-1-1,-4 3-295,-1 1 1,0-6 0,0-1 0,0-2 0,0-4 34,0-1 1,0-5-1453,0-6 0,0 3 0,0-5 1</inkml:trace>
  <inkml:trace contextRef="#ctx0" brushRef="#br1" timeOffset="97725">6809 15441 8756,'-17'-12'0,"1"-1"0,2 3 0,6 5 312,8 5 0,5 8 0,9 2 0,1 4 1,3 4-1,0-1-200,0 1 0,3 0 0,-5-3 1,1 2-355,1-2 0,-5-1 0,4-2 0,-3 1-439,-2-1 1,-4-1 0,-1-1-888,-1-2 1376,-2-5 0,-10 2 0,0-5 1</inkml:trace>
  <inkml:trace contextRef="#ctx0" brushRef="#br1" timeOffset="98644">7069 15367 8355,'0'-9'284,"0"1"56,0 5 0,0-1 36,0 8 1,0 3-1,0 7 1,-1 1-120,-3 2 0,2 9 1,-2 0-1,2 3-143,-3 1 1,3 5 0,-7-2 0,1 3-372,1 1 1,-4-1 0,4-3-455,0-4 0,-4-3 0,5-3 1,-3-1-518,1-1 0,5-6 1100,-1 2 0,-3-9 0,0-3 1</inkml:trace>
  <inkml:trace contextRef="#ctx0" brushRef="#br1" timeOffset="98645">7342 15627 8355,'0'-12'0,"-1"1"0,-3 2 0,2 2 502,-2 3-275,3 3 1,-1-5-1,0 8 1,-2 2-1,1 4 1,1 5-1,2 2 30,0 1 1,0 6-1,0-1 1,0 2-161,0 2 0,0 4 1,2-1-1,1-4-112,1-1 0,5-4 1,-2 1-1,1-3-320,1-3 1,-1-3-1,4-2 1,1-2-137,-1-1 1,1-2-1,-1-4 1,0-1 135,1-3 0,-1-3 0,-1-6-128,-2 1 1,2-6-1,-5-1 1</inkml:trace>
  <inkml:trace contextRef="#ctx0" brushRef="#br1" timeOffset="98646">7231 15813 8261,'1'-12'0,"3"1"234,4 2 0,8-2 0,1 3 0,3-3-276,2-1 0,0-1 0,0 2 0,-1 2 0,-1 0 0,1 1 0,-2 0 0,-1-1-740,-3 0 0,-1-2 0,-2-2 1</inkml:trace>
  <inkml:trace contextRef="#ctx0" brushRef="#br1" timeOffset="98647">7367 15553 9277,'1'-13'-6,"4"1"0,1 3 0,7 1-217,-1-1 0,6 2 0,3 0 0,2 1 0,1 4-380,-4 0 1,4-3-1,-5-2 1</inkml:trace>
  <inkml:trace contextRef="#ctx0" brushRef="#br1" timeOffset="99002">7913 15553 8355,'0'-13'0,"0"1"0,1-1 0,3 1 0,4 0 222,4 5 1,-6-4 0,0 4 0,-2-2 0,2 3 6,0 0 0,-4 2 0,-2 5-446,-7 3 1,-5 3-1,-4 6 1,-2-1 271,-1 1 1,3 0 0,-4 2 0,2 2 26,3-2 0,6 3 0,2 0 0,1 0-111,3 0 0,2 2 0,2-3 1,4-2-88,3-1 0,4 3 0,3-1 25,2-1 1,5-5 0,-1-2 0,2 0 0,1-1 135,-4-3 0,4 2 1,-5-2-1,0 0-1,-2 2 0,-5-4 0,-4 7 62,-3 0 0,-5 1 0,-5 0 1,-4-2-347,-6 2 1,-5 5 0,-6 3-565,-3 1 1,-2-4 0,-7 3 0</inkml:trace>
  <inkml:trace contextRef="#ctx0" brushRef="#br1" timeOffset="101563">6796 7776 6079,'0'13'-47,"-4"-5"1,-1-1 212,-2-2 0,0 5-344,-1-2 76,2-2 1,1 5-1,-2-4 1</inkml:trace>
  <inkml:trace contextRef="#ctx0" brushRef="#br1" timeOffset="101882">6858 7702 7771,'0'-13'0,"0"1"0,0 0 369,0-1 0,0 1 0,0-1 0,0 1 1432,0 0-1626,0 5 0,0 8 1,0 12-1,0 6 6,0 4 0,0 6 0,0 3 1,0 2 122,0 5 1,0 11-1,0 1-321,0 4 0,0-6 0,0 2 0,0-1 0,0-3-169,0 1 0,2-7 0,1-4 0,1-6-258,-1-5 0,2-7 0,1-2 0,0-5-1258,4-4 0,-3-2 1291,1-6 0,1 0 0,3 0 0</inkml:trace>
  <inkml:trace contextRef="#ctx0" brushRef="#br1" timeOffset="102324">6908 7640 10400,'-11'-24'0,"3"4"572,4 3-572,2 3 0,8 3-105,2 3 0,9-3 1,5 4-1,5-1 0,8 0 1,5-2-1,5-1 1,3 0 249,2 3 1,2-2 0,-2 6-288,-6 1 0,-4 3 1,-4 4-1,-3 5 0,-6 3 102,-4 5 1,-1-4-1,-7 4 1,-3-2-76,-2 2 1,-7-2-1,1 5 1,-3 2 345,-1 2 1,-1-1 0,-3 1 0,-5-1 222,-2 3 1,3 3-1,0-1 1,-2 1-84,-1-2 1,3 5 0,1 0 0,1 1-190,4 0 1,0-4 0,2 2 0,0 0-121,0-4 0,2 0 0,2-4 1,3-2-51,0-5 1,2-2 0,-5-2-40,-1 1 0,-2-1 1,-1 1-1,-1-1 28,-3 0 1,-7-3 0,-7-1 0,-1 0 0,-5 0-42,-3 1 0,-5-5 0,-5 3 0,0 0-299,-1 0 1,0-5-1,-2 2 1,-2-2-1225,3-2 1,0 4 555,2 0 1,0 6-1,-1-3 1</inkml:trace>
  <inkml:trace contextRef="#ctx0" brushRef="#br1" timeOffset="102716">7107 7863 8166,'4'-8'263,"0"0"1,4 3 0,-2-1-1,0 0 24,4 3 0,1-2 0,2-1 0,-1 1 0,0-1-78,1 3 0,-1 2 0,1 1 0,-1 0-70,0 0 1,-1 6 0,-1 2-1,-3 3-199,-2 1 0,0 6 1,-5 3-1,-2 2-174,-2 2 1,-3-4 0,-5-2-1,-1 0 180,1 1 0,4-5 0,-1 1 0,1-2 767,1-1-556,-4-7 1,15 0 0,1-6-389,4 0 1,9-6-1,3-2 1,4-2-1771,3 2 1203,-1-3 1,9-1 0,-5-7 0</inkml:trace>
  <inkml:trace contextRef="#ctx0" brushRef="#br1" timeOffset="103926">6883 11423 9237,'-8'-11'1244,"0"2"-1137,5 4 1,-3 6 0,6 3 110,0 5 1,0 7-1,0 6 1,0 7-1,0 7 1,0 5 0,0 5-1,0 3-36,0 4 0,0 2 0,0-1 1,0 2-195,0 1 0,0-4 0,0-7 1,0-5-1,0-4 122,0-4 1,0-2 0,2-6 0,2-2-61,4-2 0,7-8 1,3-6-1,2-1-27,2-3 0,1-2 0,2-1 0,1-1-26,3-4 0,3 3 1,5-7-1,0 0-34,0-2 0,1 0 0,-1 1 1,0 2-355,0-2 0,-5 0 0,-3 1-723,-3 1 0,-5 5 0,-3-3 226,-5 1 0,3 3 0,-10-3 1</inkml:trace>
  <inkml:trace contextRef="#ctx0" brushRef="#br1" timeOffset="104421">6908 11373 8355,'0'-12'53,"1"-1"1,4 2-116,3 3 1,8-2 0,6 5 0,6-2 282,5-3 0,4 3 0,6-1 0,5-2 160,5-1 1,6-1-1,-3 0 1,1 0-355,-3 4 0,-5 3 0,-3 5 0,-6 0 107,-6 0 1,-5 1 0,-8 3-425,-5 4 0,-3 4 1,-5 0-1,-4 0 1,-3 1 347,-1-1 0,0 5 0,-1 1 0,-2 1 333,-1 3 1,-4 3 0,4 2 0,0 2 29,-2-1 0,5 3 1,-3 3-1,2 0-225,2-1 0,2 6 0,0-5 0,4 1-124,1 0 1,0 0 0,2-1 0,-2-2-120,-1-2 0,2 5 0,-4-4 0,0 1 14,2-3 1,-5-3 0,2-1 0,-6 0 7,-5 0 0,-7-5 1,-3 0-1,-1-2-9,-4-3 1,-4-1 0,-3-2 0,-2 0-308,-3 1 1,0-6 0,-3-3 0,1-3-7,0-1 1,-3 0 0,1-1 0,5-2-119,2-1-724,9-6 0,-1 3 0,5-5 0</inkml:trace>
  <inkml:trace contextRef="#ctx0" brushRef="#br1" timeOffset="104837">7193 11671 8355,'-12'-13'109,"5"1"0,3-1 639,3 1 1,2 5 0,3 3-177,4 3 1,-1 1 0,0 1-348,-1 3 1,-2 3-1,-4 7 1,0 1 0,0 1-48,0 0 1,0 3-1,0 2 1,1 2-196,3 2 0,-2-2 0,3-1 0,-1-2-185,0-2 0,6-2 1,-2-4-1,3-1-163,2-2 0,-1-4 0,1-5 0,-1-1 29,0-3 1,1-3 0,-2-6 0,-2 1 198,0 0 1,-5-1-1,3 1 1,-2-1 230,-2 1 1,-2 4 347,-1-1 0,0 8 1,0 1-74,0 7 0,-4 10 0,-1 3 0,-1 5 0,1 4-316,2 4 1,-3 3 0,2 1 0,2-1-3291,0-3 2046,2 3 1,-5-5-1,-2 7 1</inkml:trace>
  <inkml:trace contextRef="#ctx0" brushRef="#br1" timeOffset="105637">3125 8694 8693,'9'-4'0,"-2"-2"274,-2 0 0,5 1 1,-1-3-1,5-3 0,5-4 1,3-6-1,6-4 1,4-3-1,6-6 0,8-3 174,6-4 0,5 1 1,6-7-1,3-3-792,4-2 1,-1-3 0,0 3-1,-1-2-42,-3 1 1,-12 11 0,-4 3 0,-7 5 0,-7 8-847,-9 6 0,-10 8-122,-11 4 1259,-12 8 1,-18 12 0,-7 7 0</inkml:trace>
  <inkml:trace contextRef="#ctx0" brushRef="#br1" timeOffset="105972">3026 7826 8355,'-19'-19'495,"6"1"0,11 11 0,9 4 0,6 6 0,7 6-261,6 7 0,4 3 0,9 6 1,1-1 344,1 1 1,7 6 0,1 2 0,3 3-328,0 1 1,8 4 0,-3 2 0,0 2-337,-1 6 0,-3-5 0,5 3 0,0 0-196,-2-1 1,1-4-1,-5-1 1,2-2-713,-2 0 0,-4-1 1,-5-5-1,-6-2-1101,-1 1 1630,-6-3 1,1 4 0,-7-3 0</inkml:trace>
  <inkml:trace contextRef="#ctx0" brushRef="#br1" timeOffset="106724">3125 12526 8355,'0'-12'340,"0"0"1,2-1-1289,2 1 1,3 3 1008,5 1 1,1 0-1,-1-6 1,2-1-1,1-3 98,1-1 0,7 2 1,-3-3-1,5-2 1,4-2-1,4-2 8,3-3 1,5-3 0,3-5-1,3-1-32,4-4 1,4-2-1,2-7 1,6-1 0,5-2-1,3 2-291,2 1 1,0 1-1,-1 0 89,-2 1 0,-5 1 0,1 2 0,-4 5 0,-5 4-29,-8 3 0,-6 8 1,-10 8-328,-4 5 1,-8-1-1162,-5 10 1425,-7 0 0,-9 9 0,-7 2 1</inkml:trace>
  <inkml:trace contextRef="#ctx0" brushRef="#br1" timeOffset="107105">3274 11460 8355,'0'-20'-53,"0"3"1,-1 10 0,-2 4 91,-1 6 0,0-1 0,4 7 0,1 0 283,3 2 0,5 6 1,7 1-1,5 1 1,5 3-1,4 2 1,6 2-1,1 3 103,3 4 0,6 3 0,-1 2 1,2 2-63,-1 1 1,6 6-1,-2 0-325,1 6 0,1-1 0,0 4 0,2-2 0,-2-4 45,-1-3 1,0-3 0,2 1 0,-1-5-552,-4-5 1,2-4-1,-6-3 1,0 1-2076,-3-2 1517,-2 0 1,-7-3-1,-2 1 1</inkml:trace>
  <inkml:trace contextRef="#ctx0" brushRef="#br1" timeOffset="123684">11348 14598 7964,'0'12'0,"0"0"0,-1 2 0,-2 3 0,-3 3 0,1 5 2,-1 4 1,-3-1 0,1 3-1,-2 0 1,0-4 4,2-1 0,1-2 0,-3-2 0,2-3 0,-1-1 0,-1-3 0,0-1-580,2-2 0,-6-5 0,-5-1 0</inkml:trace>
  <inkml:trace contextRef="#ctx0" brushRef="#br1" timeOffset="123825">11199 14387 8355,'-7'5'-874,"7"2"0,7 6 1</inkml:trace>
  <inkml:trace contextRef="#ctx0" brushRef="#br1" timeOffset="125612">13097 13804 8355,'0'-13'849,"0"1"1,0 0 245,0-1-1503,5 6 462,2 2 1,2 12 0,0 4-1,4 4 1,2 1 0,1 2-1,1 2 1,1 0 0,0 1 43,0 1 1,2 0 0,-2 0 0,0-3-280,0-1 1,3-1 0,-5-5 0,-1 1-1,-1-2-1707,-1-3-232,-1 3 1874,0-4 0,-5 0 0,-1-2 0</inkml:trace>
  <inkml:trace contextRef="#ctx0" brushRef="#br1" timeOffset="125950">13345 13767 8355,'0'-13'526,"0"1"238,0-1-406,0 1 1,1 1 0,2 4-287,1 7 1,0 6 0,-5 6-123,-3 0 1,-3 5 0,-7 1 0,-2 1 0,-4 3 0,0 2 0,-1 0 0,0 1 0,2 0-491,2 0 0,4-2 1,2-2-1,2-5-757,5-2 970,3-1 0,1-1 0,0 0 1</inkml:trace>
  <inkml:trace contextRef="#ctx0" brushRef="#br1" timeOffset="126231">13928 13655 8355,'-2'-23'279,"-2"2"1,2 8 0,-7 9-208,0 3 0,-2 2 1,-2 2-1,1 3 1,1 1 207,3 2 1,-3 4-1,2 2 1,-2 1-201,-1-1 1,4 3 0,-1 0 0,1 0 152,1 0 1,0 3 0,4-3-1,-1 0-107,2-1 1,2 4 0,2-3-371,2 1 1,6-2 0,-2 2 0,5-2 0,2-5-41,1-2 0,2-6 1,-1 3-1,2-2-959,1-2 1,2-6 805,-6-1 1,6-11 0,-3 1 0</inkml:trace>
  <inkml:trace contextRef="#ctx0" brushRef="#br1" timeOffset="126405">13729 13903 8355,'0'-7'172,"6"-3"1,2 5 0,5-1 0,3 0 0,5 0 0,2-1 0,2 0-542,0-2 0,5-2 1,3-2-314,3 1 1,1-1 0,0 1 0</inkml:trace>
  <inkml:trace contextRef="#ctx0" brushRef="#br1" timeOffset="126977">14399 13345 8355,'0'-24'1949,"0"4"-1746,0 2 0,-5 11 1,-4 3-384,-2 3 0,3 1 0,0 1 0,-2 2 134,-1 1 1,-1 5 0,-1 0-1,2 2-104,3 1 0,-2 1 0,5-1-55,-2 0 0,4 1 0,-1-1 0,3 1 0,1-1 39,0 0 1,5 1 0,3-2 0,4-2 57,0 0 1,0-1 0,1 4 0,-1-1 125,1-2 1,-1 2 302,0-3 1,-1-1 0,-2 1-115,-5 2 0,-3 1 1,-1 1-222,0 1 1,-4 3-1,-2 1 1,0-2-97,-4-1 0,-1 2 0,0 1 0,1-2 38,2-1 0,4 2 1,-3 1 18,1-2 0,2-1 0,4-2 0,0 0-63,0 1 1,4-5 0,2-1 0,1 0 59,2 0 0,-2-4 0,2 2 1,0-1 51,2 0 0,0 2 1,-1-3 191,-2 1 0,1 5 0,2 0 84,-3 2 0,-3 1 0,-5 0 0,-1 2 101,-3 3 0,-2 2 0,-3 6 0,0 0-180,0-1 0,-1 1 1,0 1-1,4 1-15,0-3 0,2 4 1,4-9-1,1 1-311,3-4 1,3 1-1,7-4 1,3-2-390,3 0 1,4-5-1,1-2 1,-1-2-413,1-2 0,0 0 0,0 0 1</inkml:trace>
  <inkml:trace contextRef="#ctx0" brushRef="#br1" timeOffset="129148">14982 13605 8355,'0'-8'170,"0"0"614,0-2-521,0 5-107,0 5 0,0 7 0,0 6 0,0 3 0,0 1 0,0 3 0,0 3 0,0 3-39,0 3 0,0 0 1,0-4-1,0 0 1,1 0-486,4-1 0,-4-3 0,4 0 0,0-1 0,-1 0 0,0-4-654,1-2 0,-2-2 666,5 1 1,-5-1 0,3 1 0</inkml:trace>
  <inkml:trace contextRef="#ctx0" brushRef="#br1" timeOffset="129350">15379 13928 10057,'-8'16'0,"1"2"0,0 0 0,0 1 0,-3 1-181,-1 2 1,-1 1 0,-1 2 0,1-2 0,1 0 0,3-4 0,4-1-586,2-3 1,2 4-1,0 0 1</inkml:trace>
  <inkml:trace contextRef="#ctx0" brushRef="#br1" timeOffset="131073">15863 13593 8355,'0'-12'276,"0"-1"1,0 5-1,-2 0 1,-1 1 141,-1 4 0,-1 6 1,2 13-1,-1 5 0,1 2 1,2 2-1,1 0-179,0 0 0,0 1-236,0 3 1,0-7-1,1 3 1,2-2-1,2-1 96,2-1 0,2-3 1,4-6-492,4 1 0,-3-5 0,2-1 0,-1-2 0,1-2 0,0-3-10,-1-4 0,-1 1 0,-3-5 271,-3-2 0,2-6 183,-6-5 0,4 3 1,-4 2-1,-1 2-46,-1 1 0,-2 5 270,0 0 0,-2 6 1,-1 2 30,-1 7 1,0 9-1,3 3 1,-2 3-19,-1 4 1,-2 7-1,4 0-234,-2 3 1,-2-3 0,3-1-1,-1 0 1,1-4-350,2-1 0,2-1 1,4-8-2305,3 1 1704,3-4 0,7 3 0,1-6 1</inkml:trace>
  <inkml:trace contextRef="#ctx0" brushRef="#br1" timeOffset="131537">16272 13333 8355,'0'-24'1200,"0"3"-1059,5 9 0,4 2 0,6 6 0,3 0 0,0 0-175,0 0 0,2 0 1,-2 4-1,0 1-113,0 3 1,-1 3-1,-5 6 1,-1-1 64,-3 0 0,2 5 0,-6 1 1,-1 1-28,-2 3 0,-1-4 1,0 0-1,0-2 3,0 1 0,0 5 1,0-3-1,0 1 36,0-4 0,0 2 0,0-1 1,1-1 9,4 2 1,-4-4 0,5 2 8,-1-2 0,1-1 0,3-2 0,-1-2 35,2 0 0,-3-5 0,1 3 0,1-1 148,-3 1 0,4-3 0,-4 3 0,-1 0 223,1 0 0,-2-3 0,-3 5 0,2 0-80,1 2 1,0 6 0,-4 1-1,0 0 235,0-1 1,0 6-1,0-3-164,0 4 0,-4 0 0,0 1 0,1 0 0,0 0-316,-1 0 1,1-1 0,-5 1 0,0-1-142,1-4 1,-8 2 0,1-4 0,-4 0-1862,-4 0 0,-12 4 0,-5-3 0</inkml:trace>
  <inkml:trace contextRef="#ctx0" brushRef="#br1" timeOffset="142596">10592 4601 8355,'-13'-7'-498,"1"3"1,-1 3 2736,1 1-1827,0 5 0,6-5 0,6 0 0,7-7 0,4-4-305,1-1 1,1 0 0,-1-2 0,1-1 0,-1-3 0,0-3-1,2-4 1,1-4-250,2-2 1,4-2 0,-5-5-1,-1 0-92,-1-4 0,-2 4 0,-1-5 0,-2 0 0,-5-2 0,-3-2-128,-1 2 0,0 2 0,0 7 395,0 3 0,-4 8 0,-1 9 0,-2 3 294,-3 5 0,-1 9 0,-1 12 1,-1 9 13,1 10 0,4 6 0,-1 13-189,0 3 0,3 4 0,2 5 0,3 1-308,1-4 0,2-6 0,5 0 0,8-6 0,6-7-983,5-8 1,9-7 201,2-5 1,6-3-1,6-6 1</inkml:trace>
  <inkml:trace contextRef="#ctx0" brushRef="#br1" timeOffset="143554">13853 15565 8355,'0'-23'385,"0"0"0,0 4 746,0 1-908,6 7 1,1 7 0,5 8 0,1 6 0,-1 5 0,2 6 0,1 2-88,2 2 0,-1-2 0,-4-1 0,2-1 0,1 0 0,2-2 0,-2-2-534,-1-4 1,0 0-1,1-1 1,1-1-834,-1-3 0,-1-2 0,-1-6 791,-1 0 1,0-6-1,1 0 1</inkml:trace>
  <inkml:trace contextRef="#ctx0" brushRef="#br1" timeOffset="143874">14176 15466 8355,'-7'0'808,"1"0"1,6 5-1,0 4 1,0 3-634,0 4 1,0 4 0,0 5 0,0-1-162,0 1 1,-1 0 0,-2 1-1,-2 2-134,-2 1 1,-5 1-1,-5-2 1,2 0-267,1 0 1,3-2-1,1-1 1,4-2-155,0-2 1,2 1 0,4-5-206,0-2 1,0-7-1,0-2 1</inkml:trace>
  <inkml:trace contextRef="#ctx0" brushRef="#br1" timeOffset="144477">14399 15652 8355,'0'-13'1268,"0"1"1,0 2-863,0 6 0,4 6 0,2 10 0,-1 2 0,1 1-335,-3 1 0,-2 6 0,-1-2 0,1 0-118,3 1 0,-2-4 0,2 2 0,-1-1-127,1-3 1,3-3 0,5-2-1,1-3-148,-1-2 1,0 4 0,2-5-1,1-1-634,2-2 1,1-1 0,-3-1 345,1-4 1,6-1-1,-2-7 1</inkml:trace>
  <inkml:trace contextRef="#ctx0" brushRef="#br1" timeOffset="144478">14312 15788 8355,'0'-12'0,"2"-1"0,2 1 588,8 5 1,8-4 0,4 3-297,1-3 0,1-2 1,3 1-1,3 0-648,0-1 0,-2 5 1,-7 1-1,-2 0-918,-4 0 1,-4 3 876,0-4 1,-1 0-1,1-5 1</inkml:trace>
  <inkml:trace contextRef="#ctx0" brushRef="#br1" timeOffset="144479">14449 15466 8355,'5'-7'701,"-2"-3"1,5 5-456,2-2 0,6 3 1,5-3-1,3 1-503,0 3 1,1 2 0,-1 1 0,-2 0-740,-2 0 0,-5 6 0,3 1 0</inkml:trace>
  <inkml:trace contextRef="#ctx0" brushRef="#br1" timeOffset="144867">14932 15565 8783,'0'-12'0,"2"-1"402,2 1 0,-3 3 1,5 3-1,-2-1 333,0 0 1,-1 0-668,-7-1 1,-3 8 0,-6 8-207,1 3 1,1-3 0,1 0 0,3 2-45,2 1 1,-3 2 0,4 0 0,1 2 72,1 2 0,2 0 1,0-5-1,0 0-102,0 1 1,6 1 0,2 1 0,3 1-57,2-1 0,-1-1 0,2-3 164,2-3 1,-1 2-1,6-4 1,1-1 277,2 1 0,-5-2 0,-3-3 0,-2 2 0,-3 2 174,-2 2 1,-4 2 0,-6 3-245,-3 0 1,-5 1-1,-6-1 1,-3 1-249,-1-1 1,0 5-1,-3-1 1,1-1-572,-1-1-195,4-2 0,-5 1 0,3-1 0</inkml:trace>
  <inkml:trace contextRef="#ctx0" brushRef="#br1" timeOffset="145025">15813 15577 8355,'0'-12'-1311,"-12"24"1</inkml:trace>
  <inkml:trace contextRef="#ctx0" brushRef="#br1" timeOffset="145832">11311 4217 9760,'-11'-8'0,"4"1"1151,7 1-823,6 2-496,6 4 0,2-1 0,2-2 1,5-1-1,2 0 0,4-1 1,0 0-1843,2-2 1429,0 4 1,-4-8 0,0 4 0</inkml:trace>
  <inkml:trace contextRef="#ctx0" brushRef="#br1" timeOffset="146081">11385 4316 8355,'-12'0'883,"6"0"0,6 0-1091,7 0 1,4 0 0,3 0-178,3 0 0,3-5 1,8-4-1,2-2-172,2-1 1,1-6-1,4-1 1</inkml:trace>
  <inkml:trace contextRef="#ctx0" brushRef="#br1" timeOffset="146489">11968 3919 9405,'-4'-12'0,"-1"-1"0,-1 1 285,1 0 0,2 3 0,7 2 0,4 2 0,2 1 0,1 0 48,1-1 0,-2 1 0,6 4 0,-2 0-301,-1 0 0,2 6 0,-1 3 0,-3 7 0,-2 4-314,-2 4 1,3 1-1,-6 1 1,-1 1-175,-2 2 1,-2 6 0,-2-4 0,-4 4 6,-4 2 0,1-7 0,-8 8 0,2-4 123,-1-2 1,-3-6-1,2-7 1,0-1 203,0-3 0,-3-6 1,5-5-1,1-4 377,1-4 1,6-3-1,1-6 1,1-1 161,3-2 0,2 1 0,1-5 0,0 3-146,0 1 0,6 4 0,3 2 90,6 2 0,1 5 0,3-1 0,0 3 0,0 2-157,3 3 1,-2 2-1,0 3 1,2 0-303,2 0 0,1-2 0,-1 2 0,1-1-889,0-1 1,-6 2-40,-2-5 1,2 6-1,1-3 1</inkml:trace>
  <inkml:trace contextRef="#ctx0" brushRef="#br1" timeOffset="147721">10951 7627 8355,'0'-12'94,"0"0"72,0-1 361,0 6-331,0 2 1,0 6-1,0 3 1,0 6-1,0 5 1,2 7-1,0 7 1,3 7 47,-3 4 1,0 4-1,-2-1 1,0 4-154,0-1 0,-6 0 0,-1 1 0,-1-3-243,0-1 1,5-6-1,-1-7 1,2-2-1,4-6-484,2-3 1,3-4 0,5-7 0,1-3-121,-1-4 0,0-1 0,1 0 1</inkml:trace>
  <inkml:trace contextRef="#ctx0" brushRef="#br1" timeOffset="148180">10827 7516 8355,'-7'-13'471,"3"1"-462,3 0 1,6-1 0,5 1 0,4-2 0,5-1 0,5-3 0,7 0 0,6-1 500,5-1 1,5 4 0,-3-3 0,0 1-348,-3 3 1,-2 5-1,-3 3-257,-3 2 1,-3 0-1,-7 5 1,-2 2-1,-6 2 159,-5 4 0,-1 5 0,-4 3 0,-3 5-190,0 2 0,-2 2 0,0 3 1,0 2 335,0 3 0,0 10 0,0-6 1,0 1-5,0 1 1,0 1-1,0-1 1,0-4-89,0 1 0,0 0 0,0 0 0,0-2 18,0-1 1,1-4-1,2 3 1,1-2-40,-1-2 1,-2-2 0,-1-1 0,0-2-22,0-2 1,0 1-1,0-5-101,0-2 1,-1 0 0,-3-1-1,-6-1-105,-5-1 0,-3-3 1,-4 4-1,1-2 1,-2-2-172,-5-1 0,1-1 1,-6 2-1,-2-5-73,-1-3 1,-1-1 0,0 0-1,1 0-830,3 0 1,-1-1 578,5-3 1,0-3-1,4-6 1</inkml:trace>
  <inkml:trace contextRef="#ctx0" brushRef="#br1" timeOffset="149860">11137 7751 7922,'-4'-8'197,"0"0"-92,0 0 343,4 1 1,0 0-257,0 3 0,1 1 0,2-5 0,3-1 0,0 3 0,3 0 0,-1 2 17,0 0 1,1 0 0,2 5-1,-3 3-214,-4 4 1,-3 3 0,-1 3-1,0 3 1,0 3-250,0 4 1,0 1 175,0-1 0,-5 1 0,-3 0 0,-2-1 182,2-4 1,-3 2 0,4-5-1,-2-2 551,1-1-597,5-2 0,3-5 0,9-3 0,3-2-216,5-2 1,-2-2-1,5-1 1,2-2-607,2-2-396,6-1 0,-4-5 0,5 1 1</inkml:trace>
  <inkml:trace contextRef="#ctx0" brushRef="#br1" timeOffset="150536">6871 7677 8355,'-1'-16'0,"-4"-1"0,-2 2 315,1 1-79,-5 7 0,8-2 0,-4 3 0,1 2 1,4 2 431,0 8 0,9 5 0,6 7 0,7 7-382,8 6 0,-1 5 1,8 3-1,2 2-183,3 5 1,3 2 0,-3 2 0,1-2-133,-1-3 1,-1 2 0,-2-6 0,0-1-375,0-1 1,0-3-1,1-3 1,-3-4-1,-1-3-575,-6-1 0,-1-6 178,-3-2 1,-4-8-1,-4-2 333,-2-1 0,-7-2 0,-2-4 0</inkml:trace>
  <inkml:trace contextRef="#ctx0" brushRef="#br1" timeOffset="150794">6685 8446 10301,'12'-4'0,"1"-2"0,0 1 0,4-2 0,4 0 0,2-4 0,3-4 0,3-7 0,4-6 0,6-6 0,4-5 0,3-5 0,3-4 0,3-6 0,5-2 0,3-2 0,1 0 0,-2 0 0,-2 2 0,-2 0 0,-3 5 0,-2 5 0,-6 7-1142,-7 9 0,-5 6 0,-8 12 1</inkml:trace>
  <inkml:trace contextRef="#ctx0" brushRef="#br1" timeOffset="152609">6809 9488 8428,'7'-19'0,"-2"3"0,-1 5 276,1 3 0,-1 7 0,-4 1 0,0 7 0,-2 4 0,0 2 585,-3 4 0,0 2-703,1 6 1,2 1 0,-2 4 0,3 6-1,1 6 1,0 3 78,0 6 1,0 0-173,0 7 1,0-4 0,0 2 0,0-1-1,0-2-46,0-2 0,4-7 1,0-4-1,0-6-214,2-5 0,-1-4 1,5-6-1,-2-5 308,2-4 0,-3-8 0,2 1 0,4-6 15,2-5 1,7-3-1,-1-3 1,2-1-57,2-1 1,5-5-1,3 3 1,3 0-82,1 0 1,5 2 0,0 3-1,1 1-301,0 0 0,-2 0 1,-4 3-1,-1 2-523,-3 1 1,2 2 0,-6 4-740,-2 0 0,-6 0 1205,-5 0 0,-2 0 0,-1 0 1</inkml:trace>
  <inkml:trace contextRef="#ctx0" brushRef="#br1" timeOffset="153055">6871 9364 8355,'0'-24'333,"0"4"1,5 2-360,4 5 1,7 5 0,5 0 0,4 0 99,4 1 1,0 0 0,8 4 0,4-2 63,2-2 0,9 2 0,-2-1 1,1 0-221,0 3 1,-4-2-1,-5 1 1,-4 1-106,-3 2 0,-8 2 0,-3 2 0,-2 2 51,-2 2 0,-6 0 0,-8 4 209,0 1 1,-2-2 0,-4 8 0,-1 0 0,-2 3 27,-1 2 1,-6 6 0,2 1 0,-2 2 441,2 2 0,-3 2 0,4 1 0,0 1-140,3-1 0,3 4 0,1 2 0,0 0-213,0-1 1,0 4-1,0-3 1,0-2-158,0-3 1,0 5 0,0-8 0,0-2 7,0-2 0,-2-3 0,-2-6 0,-4-3-181,-3-1 0,-3 3 0,-2-5 0,-4 0-635,1-3 1,-5-2-1,4-1 1,-4-3-356,0-2 0,-7 5 0,0-3 0</inkml:trace>
  <inkml:trace contextRef="#ctx0" brushRef="#br1" timeOffset="153569">7007 9637 8355,'0'-13'136,"0"1"0,2 4 1,2 1 106,4 1 0,-1-2 0,1 2 0,2 1 75,1-1 1,3 2 0,1 3 0,1-2-366,0-1 0,-3 0 1,0 5-121,-1 3 1,1-1 0,-2 5-1,-3 2 1,-4 1 107,-3 1 0,-1 5 0,0 1 0,-1 0-329,-3 0 1,-2 2 0,-3-3 0,0-1 129,0 2 1,-1-8 0,0 2 184,2-1 0,4-1 329,-4-2-1,5-2 0,3-6 1,8 0-1,3 0-30,2 0 0,-1 0 1,2 0-1,1 0-66,2 0 0,-1 1 1,-3 2-1,-1 2-35,0 2 0,-1-2 0,-2 3 0,-5 1 22,-3 2 0,-1 2 1,-1-1-1,-3 1-238,-5-1 0,-7 5 1,-3-1-1,-2 1-167,0 1 1,-4-3-1,-4 4-830,2-1 0,-10 4 0,-2-3 1</inkml:trace>
  <inkml:trace contextRef="#ctx0" brushRef="#br1" timeOffset="154206">3113 9711 8355,'0'-19'182,"0"2"0,0 3 0,0 2 0,1 1 174,4 3 1,-3 2 0,7 6-30,0 0 1,4 7 0,3 6 0,5 4 32,2 3 1,3 9-1,3-2 1,4 5-104,3 1 1,6 6 0,-1 5 0,0 0-122,2-3 1,-3-2-1,5-3 1,1-3-154,-2-4 1,0-3 0,-4-1 0,1-2-167,-1-2 0,-1 1 1,-3-4-1,-2-1-670,-1 1 0,-9-1 0,-1-5 0,-5 1-170,-7-1 1,0 1-1,-7-1 654,-1 0 1,-7 1 0,-3-1 0</inkml:trace>
  <inkml:trace contextRef="#ctx0" brushRef="#br1" timeOffset="154461">3187 10641 8355,'6'-14'49,"2"-1"1,5-3 0,3-1 0,5-4-1,4-4 1,4-4 0,5-6 0,6-10 0,7-8-1,5-9 1,6-3 0,3-5 0,2 0 0,3-2-1,-31 36 1,0 0 0,2-1 0,1 0 0,0 1-1,0 1-652,-1 3 0,0 1 1,2-1-1,-1 2 0,31-25 1</inkml:trace>
  <inkml:trace contextRef="#ctx0" brushRef="#br1" timeOffset="179844">17512 14746 11287,'0'-19'0,"1"4"0,2 7 0,3 8 0,-1 7 0,1 4 0,-3 2 0,-3 3 0,-3 1 108,-1 3 0,-5 0 0,4 4 0,-2-1 0,-1-1 0,-1 0-1305,1-4 1161,5 3 0,-6-7 0,5 2-1188,1-2 0,-4-7 0,0-2 0</inkml:trace>
  <inkml:trace contextRef="#ctx0" brushRef="#br1" timeOffset="180086">17487 14498 8355,'-8'-5'481,"0"-3"1,11 2 0,1 3-1311,5 6 1,5 0 225,3 5 1,-4 0 0,5 5 0</inkml:trace>
  <inkml:trace contextRef="#ctx0" brushRef="#br1" timeOffset="180983">18765 13953 8355,'-4'-17'235,"-2"2"0,1 3 0,0 3 0,7 5 0,5 6 0,4 4 0,3 7 1,1 2-1,4 3 0,2 1 0,3 3 157,3 2 0,-7-1 0,8-1-483,-1-1 1,0-5-1,-5 4 1,-3-2-1,0-5-1020,1-3 1,-9 0-1268,1-6 2045,-8 5 0,2-2 0,-6 6 1</inkml:trace>
  <inkml:trace contextRef="#ctx0" brushRef="#br1" timeOffset="181286">18976 13915 8355,'0'-12'161,"0"0"-375,0-1 1,0 5 835,0 0 0,-2 10 0,-2 4 1,-4 6-648,-3 5 1,-7 9 0,-3 0 0,-2 3 0,-2 3 0,0 0 0,0 2 0,2 0-229,2 0 1,3-4 0,6-5 0,0-2 140,-1-2-771,6-3 1,2 0-1,5 1 1</inkml:trace>
  <inkml:trace contextRef="#ctx0" brushRef="#br1" timeOffset="181736">19583 13804 8355,'-12'-18'1180,"-1"5"-1000,1 7 1,4 6-1,0 1 1,-2 2-1,-1 2 1,-2 1 89,1-1 0,0 5 1,-1-2-1,1 3-182,-1 2 0,2-1 1,2 2 22,1 2 1,5-1 0,-1 6 0,2 0 0,2 0-73,0-1 0,0 1 1,0 2-1,2-2-170,2-5 0,4 2 0,7-1 0,3-2-472,1-1 0,2-6 0,4-1 0,-2-1-382,-2-4 1,1 0 473,-5-2 1,5-6 0,-3-1 0</inkml:trace>
  <inkml:trace contextRef="#ctx0" brushRef="#br1" timeOffset="181737">19360 14064 8355,'0'-12'0,"1"-1"207,4 1 1,6 4-203,5 0 1,6 3 0,-1-3 0,2-2-220,2-1 0,5-1 1,3 1-1,2 1-337,-2 2 0,3 0 0,-4-5 0</inkml:trace>
  <inkml:trace contextRef="#ctx0" brushRef="#br1" timeOffset="182287">20005 13519 8905,'-6'-32'-51,"5"7"1,-4 7 0,3 7 0,-2 3 0,-4 2 0,-3 2-1,-2 0 292,1 1 0,1 3 1,1 4-291,2 5 0,4 2 1,-3 3-1,1 1 0,4 3-80,0 1 1,2-3 0,0 4 0,0-2-37,0-3 1,4 0 0,2 0 76,1 2 0,1-1 0,5-5 0,-1-1 103,0-2 1,1-4 0,-1 3-1,1-1 138,-1-4 1,-1 1 0,-1 0 241,-2 1 0,-1 6-277,1-2 1,-2 3 0,-8 0 0,-2-3 1,-3 3 0,-5-2 0,-1 2-119,1 1 1,1 0 0,1 1 0,3-1 0,1-1-147,-1-2 1,4 2 0,-1-3-1,2 3-19,2 1 0,2 1 0,1-1 1,2 0 61,2 1 1,1-2 0,5-1 0,-2-2 98,-3 1 1,2 2 0,-5 2 0,1-1 76,-1 1 0,-1 0 0,-4 3 1,0 0 221,0-1 0,-1 3 1,-3-1-1,-3-2-14,0-1 1,-3 2 0,5 1 0,-1-2-92,1-1 0,1-2 0,4 0-275,0 1 1,1-1 0,3 1 0,4-2-1,3-2-479,2 0 0,-1-5 1,1 3-1,-1-2-1211,0-2 1475,1-2 0,5-1 0,1 0 1</inkml:trace>
  <inkml:trace contextRef="#ctx0" brushRef="#br1" timeOffset="185593">20451 13717 8355,'5'-19'86,"0"2"0,2 3 0,3 3 0,1 2 1,1 2 123,0 1 1,-3 1-241,-1 1 1,0 2 0,5-2 0,-1 4 0,0 4 0,1 5 0,-2 2 0,-1 1 0,-4 0-152,0 1 1,-2-5 0,-4 0 0,0 2-1,0 1 1,0 1 0,-1-1 243,-3-2-64,-3 2 1,-2-6-1,3 5 563,0-2 0,2 0-494,4 5 0,1-1 0,2 1 1,3-2-139,0-3 1,3 3-1,3-3 1,1 3-67,-1 2 1,-5-1-1,-2 0 1,-1 1 61,1-1 1,-1 1 0,-4-1 19,0 0 1,-6 1 0,-2-1 134,-3 1 1,-1-2 0,-1-2 0,1 0-270,-1 0 0,2-2 0,2 0-305,0-1 1,7-2-1,-4-4 1</inkml:trace>
  <inkml:trace contextRef="#ctx0" brushRef="#br1" timeOffset="185869">20972 14064 8987,'6'6'-113,"-6"2"0,-7 3 0,-8 3 0,-3 1 0,0 2 263,0-2 0,-3 3 0,5-2-284,1-1 1,2 0-1,5 1 1,4 0-518,3-1 0,1-1 0,0-1 0</inkml:trace>
  <inkml:trace contextRef="#ctx0" brushRef="#br1" timeOffset="186255">21258 13829 8355,'1'-17'158,"2"1"0,2 2 0,2 4 1,3 6 1309,1 3-1374,-4 1 1,-2 1-1,-5 4 1,0 7-1,0 4 1,0 3-1,0 2 1,0 0-38,0-1 1,0 0-1,0 2 1,0-3-337,0-1 0,4 0 0,2-4 0,-1-1-234,1-2 0,4-2 1,-2-1 255,3-4 1,-3-3 0,0-2 60,2-3 1,0-3 0,-1-5 244,0-1 0,-7 5 0,4 0 0,-2-2 362,0-1 0,2 4-95,-2 3 0,-1 4 0,3 6-127,0 6 1,-1 2 0,-2 5 0,1 0-181,-1 1 1,3 0 0,-1 5-1,1-2-309,-1-2 0,3 3 0,-2-5 0,-1 0 0,1-2-441,-3-4 1,4 0-1,-1-1 1</inkml:trace>
  <inkml:trace contextRef="#ctx0" brushRef="#br1" timeOffset="186701">21766 13543 9230,'0'-24'0,"0"0"0,1 5 0,4 5 0,3 6 0,3 2-101,1 4 1,1-4 47,-1 2 1,2 0-1,2 5 1,5 3 353,3 5 0,-4 3 1,0 3-1,-4 3-536,-5 1 0,0-2 0,-7 2 0,-1 0 38,-2 1 1,-1-4 0,-1 4 0,-3-1 174,-4 0 0,1-4 1,-2 2-1,1-2 79,1 2 0,2-4 1,5 4-1,0-3 67,0-2 0,0-4 0,1-1 0,2 0 34,1 0 1,7-4 0,0 1-78,4-3 1,6-1 0,-5 0-13,0 0 0,-4 2 0,-2 0 0,-3 4-11,-2 1 1,-1 1 0,-4 4 0,0 2 139,0 3 1,0 2-1,0 6 1,-1 0-86,-3-1 0,1 1 1,-5 0-1,-2 0-27,-1 0 0,-1-1 0,-1 1 0,1-1-130,-1-4 0,1 0 1,0-5-1,-1 1-562,1 0 0,-2-3 0,-1 0-403,-2-1 1,-10 1 0,1-1 0</inkml:trace>
  <inkml:trace contextRef="#ctx0" brushRef="#br1" timeOffset="187560">20017 15776 8355,'0'-20'309,"0"4"0,-4 2 0,1 3-132,5 3 1,-2 1-1,5 4 1,1 0-52,2 5 0,-2-1 0,-1 8-345,1 0 0,-5 2 1,2 0-234,-6-3 0,-4 3 22,-5-2 597,5-4 203,1 1 1,16-14 277,2-1 0,-1 0-313,-2 4 0,-2-1-123,1-7 0,-4 6 1,-7 2-13,-1-1 0,-6 5 1,2-3 156,-3 2 1,-1 2 264,-1 0-512,6 0 0,3 5 0,8 0 0,5 1-70,2-1 1,5 3 0,2-2 0,2 1-59,2 2 0,1-2 0,2 2 0,0 0-245,-1 2 1,0-3-1,-2-1 1,-3 0-279,-1 0 0,3-4 0,-5 1 0,-1-3 93,-1-1 0,-5-1 0,-3-3 1,1-3 140,0 0 1,-4-4 0,1 3-1,-3-3 109,-1-2 0,0-3 0,0-1 0,0 2 13,0 1 0,0 2 0,0 0 662,0-1 0,-1 6-226,-3 3 0,3 4 1,-5 4-1,2 5 123,0 2 0,0 1 1,4 2-1,0 2 175,0 5 0,-4 2 1,-1 2-1,1 0-277,-1 0 1,-1 5-1,-3 2 1,0 1-454,0 0 0,2-5 0,0 0 0,1-1-219,4-3 0,-4 0 1,2-2-1068,1-1 0,7-6 0,3 3 0</inkml:trace>
  <inkml:trace contextRef="#ctx0" brushRef="#br1" timeOffset="188241">20749 15788 8355,'-5'-12'0,"3"4"1808,-2-1-1176,3 6 0,1 3 0,0 9 0,-2 2-497,-2 1 0,3 6 1,-3 3-1,2 2 1,2 2-1,0 0 1,0 0-1,0-2 1,0-1-445,0-1 0,2-2 1,2 2 189,4-5 1,3-2-1,3-3 1,1-3-451,2-4 1,3-2-1,-2-2 1,1 0-684,4 0 1,-6-4 751,0 0 0,2-12 0,1 3 1</inkml:trace>
  <inkml:trace contextRef="#ctx0" brushRef="#br1" timeOffset="188242">20625 15999 8355,'6'-12'765,"6"3"1,9 1-489,2-2 1,3-1 0,3-1 0,4 0 0,3-1-453,1 1 1,1-1 0,-1 2 0,-1 2-1,-3 2-993,-4 1 1,-3-3 0,-1 2 0</inkml:trace>
  <inkml:trace contextRef="#ctx0" brushRef="#br1" timeOffset="188243">20724 15825 8355,'2'-12'-20,"3"0"20,8-1 0,0 2 0,8 2-102,1 0 1,2 6 0,2-2 0,1 1 0,2 0-423,-1 1 0,-2 2 0,-1 1 1</inkml:trace>
  <inkml:trace contextRef="#ctx0" brushRef="#br1" timeOffset="188639">21320 15714 8355,'-6'-13'259,"5"1"1,-5 4 0,8 1 1575,2 1-1770,-3 2 0,5 6 0,-8 0-168,-2 2 1,-1 6 0,-5-2-1,2 3-48,-2 2 0,-1-1 0,0 1 1,1-1-70,2 0 0,5 5 0,-1-1 1,3 0 106,1-3 1,1 0 0,3-1 46,5 1 0,6-1 0,3 0 0,0-1 0,1-1-5,0-2 0,0-4 0,4 3 0,-4 0 102,-1 0 0,-2-4 0,-5 2 44,-2 1 1,-4 1-1,-6 4 101,-3-3 0,-5 3 0,-6-4 0,-3 1-183,-1 1 0,-2-1 0,-2 4 0,1 1-264,1-1 0,2-1-489,-2-3 0,3 3 0,6-4 0</inkml:trace>
  <inkml:trace contextRef="#ctx0" brushRef="#br2" timeOffset="188796">22027 16073 5734,'-25'13'0</inkml:trace>
  <inkml:trace contextRef="#ctx0" brushRef="#br1" timeOffset="191726">12291 7826 7567,'0'-13'101,"0"7"0,-2-4 0,0 4 0,-3 0 0,3-4 0,0-1 400,2-2 0,2 1 0,2 0 0,4-1 0,3 1 0,3-1 0,2 1 1,6 0 1241,6-1-1633,4 1 0,12-5 1,5 1-39,8 1 0,8-1 0,4 1 0,2-1 0,6 1 0,3 1 0,4 1 0,3 1-50,4 0 1,-1 5-1,3 3 1,-2 2-1,-4 4-301,-3 2 1,-18 4 0,-5 7 0,-13 3-219,-10 1 1,-12 2-1,-11 4 1,-5-2 57,-6-2 1,-3 1 0,-1-5 0,-1-4 98,-3-3 0,1 0 0,-6-6 20,0-2 1,3-10-1,2-4-1117,3-2 1201,1 0 1,0-9-1,0-3 1</inkml:trace>
  <inkml:trace contextRef="#ctx0" brushRef="#br1" timeOffset="191993">13791 7342 8355,'-19'-16'1155,"3"-1"406,2 1-729,7 9 1,1 3 0,8 8-553,2 4 1,4 3-1,9 3 1,2 1-113,0 1 1,9 7-1,-3-3 1,1 4-183,0 0 1,-1 7 0,-2 2 0,-2 1-237,-5-1 1,-3 3-1,-5-3 1,-4 3-715,-2 1 1,-18 2 0,-7 1 0,-9 1-219,-6-1 0,-19 4 0,-1 0 1</inkml:trace>
  <inkml:trace contextRef="#ctx0" brushRef="#br1" timeOffset="193873">10678 7702 8355,'7'-25'66,"0"0"1,-4 0 0,1 2 0,0 2 0,0 5-3,0 2 249,1 2 1,-4 3 0,5 4 0,5 3 0,5 8 0,5 5 299,5 6 1,0 6 0,9 7-1,2 3-453,3 6 1,2 0 0,-2 6-1,2 0 1,-1 1-81,2-1 1,-5 0-126,4 0 0,2-2 0,1-7 0,4-3-57,0-4 0,1-5 0,-1-3 0,1-4 0,-2-4-368,-2 0 1,-5-2 0,-8-2 0,-4 0-927,-3 0 0,-8-2 655,-5 1 1,-12 1 0,-8 3 0</inkml:trace>
  <inkml:trace contextRef="#ctx0" brushRef="#br1" timeOffset="194170">10740 8285 8355,'-5'7'-168,"-2"4"244,-5-3 1,5-1 142,3 1 0,8-5 0,4 1 1,4-4 114,5-4 1,2-10-1,7-11 1,3-6 85,4-5 1,7-7-1,4-4-259,5-5 1,-7-1 0,9-6-1,2-3 1,3-4-127,5-3 0,-28 30 1,1 0-1,1-3 1,1 0-1,1-1 1,0 1 130,2 0 1,1-1 0,-2 1 0,1 0-1750,2 0 1,1 1-1,-4 1 1,1 0-1,41-34 1</inkml:trace>
  <inkml:trace contextRef="#ctx0" brushRef="#br1" timeOffset="197266">4552 6536 7849,'0'-12'0,"0"-1"0,1 1-359,3-1 0,-1 5 290,5 0 146,0 0 1,5-1 0,1 1 0,1-2 0,4-1 0,3-1 0,6-2 23,2-2 0,3 1 1,6-5-1,2 1 1,3 1-1,3 0 1,1 3 6,3 1 1,2 7-1,-5 3 1,-3 4-208,-3 4 1,-1 3 0,-2 7 0,-5 1-238,-2 2 0,-3 7 0,-5-1 0,1-3 115,0-1 1,0-2 0,-2-5 0,-1-1-157,-1-2 371,-6-4 1,3-5-1,-6 0 1</inkml:trace>
  <inkml:trace contextRef="#ctx0" brushRef="#br1" timeOffset="197485">5507 6226 8487,'5'-11'214,"3"3"1,-1 4 0,0 8 0,-1 5 0,-2 5 45,1 3 1,-3 5 0,2-3-1,-1 2-402,1-1 1,-3 1 0,3 5-1,-2 2-99,-2 1 1,0 1 0,0-2 0,0 0-539,0 0 0,-2-2 333,-2-1 0,-3 5 0,-5 2 0</inkml:trace>
  <inkml:trace contextRef="#ctx0" brushRef="#br1" timeOffset="198044">6734 5978 8355,'-1'-23'-363,"-3"2"608,3-3 0,-5 11 0,6-4 103,0 3 1,6 14-1,0 9 1,3 8-296,-1 7 1,-1 6 0,1 5 0,-2 3-1,-2 5 49,0 1 0,0 2 0,-4 3 1,0 1-46,0-1 0,0 0 0,0-3 0,1-1-76,4-3 0,-3-2 0,7-7 0,2-5 131,4-6 0,0-4 0,6-7 1,1-1-67,1-2 1,7-5 0,3-1-1,3-4-34,2-7 1,-1-2-1,1-1 1,4-1-196,3 1 0,-2-4 1,-3 0-211,-6 5 0,1-1 0,-6 5 0,-2-1-414,-1-1 0,-6 7 1,-4-2 465,-2 2 1,-2-3 0,1-2 0</inkml:trace>
  <inkml:trace contextRef="#ctx0" brushRef="#br1" timeOffset="198548">6921 5779 8364,'0'-24'-60,"0"-1"0,1 6-94,3 2 1,7 5-1,6 2 321,-2 2 1,3 5 0,-2-1-1,1 2 173,1 2 1,-3 0 0,5 0 0,3 0-150,0 0 1,2 5 0,0 0 0,-1 2-216,1 3 0,4-3 1,1-1-1,1 1 152,-1 0 0,-1-4 0,-4 1-425,0-3 0,-6 4 0,-3-1 0,-2 0 89,-1 1 0,-1-2 1,0 5 312,1 2 1,-2 1 0,-3 1 0,-4 1 27,-2-1 1,-1 5 0,2-1 0,1 1 6,-1 1 0,-6 1 1,-3 6-1,-1 0-71,-2 0 1,2 3 0,0 3 0,0-1-39,0 0 0,5 3 1,-4-2-1,2-1 0,0 0 0,0 4 0,4-6 0,0 0 94,0-2 0,5-1 0,2 0-72,0 0 1,3-2 0,-6-1 0,-2-3 0,0-1-10,-2-3 0,0 3 1,0-1-1,-3-3-331,-5-5 1,-2 2-1,-12-2 1,-3 0-109,-2 0 0,-13 2 1,-2-3-1,-3 3-12,-1 1 0,0-3 0,4-3 0,4 0-54,3-3 1,-1-2-1,5-1 1</inkml:trace>
  <inkml:trace contextRef="#ctx0" brushRef="#br1" timeOffset="198799">7107 6052 8861,'-9'-22'0,"2"4"745,2 6 0,2 8-607,7 0 0,-1 2 1,5 4-1,1 3 1,-1 8 11,0 6 0,0 4 0,3 5 0,-1 4 1,-3 5-40,-2 1 1,0 6 0,-7 1 0,-1-1-2683,-1-3 1587,-5 3 0,2-5 0,-6 3 0</inkml:trace>
  <inkml:trace contextRef="#ctx0" brushRef="#br1" timeOffset="199541">3187 5879 8845,'2'-15'0,"2"2"0,4 9 0,3 10 484,2 10 0,0 7 0,4 6 1,4 5-1,2 1-355,2 3 1,1 7-1,2 2 1,3-2-1,4-1 1,3-2 0,2-1-1,0-1-182,-3-4 0,8 1 0,-7-5 0,3 0 0,4-4 1,-3-3-1,0-4 0,-5-5-271,-3-2 1,-6-1 0,1-1-78,-3 0 0,-7-1 0,-4-1 0,-5-2-192,-6 2 0,-4 1-4,-4 1 1,-8 1 0,-8-1 0</inkml:trace>
  <inkml:trace contextRef="#ctx0" brushRef="#br1" timeOffset="199770">2815 7082 8355,'6'-18'3,"3"-1"1,7-1 0,6 2 0,4-1 0,6-4 0,3-8 445,8-5 0,11-9 0,8-14 0,8-7-331,-32 29 1,1-1 0,4-3 0,0-2 0,3-3 0,1 0 0,2-1-1,0 0-93,3-1 1,1 0-1,-1 1 1,1 0-1,0-1 1,0 1-1,-1 0 1,1 0-483,-2 2 1,0 1 0,-4 1 0,-1 1-332,-2 6 1,-1 2 0,-2 3 0,-1 0 0,35-24 0</inkml:trace>
  <inkml:trace contextRef="#ctx0" brushRef="#br1" timeOffset="227422">22585 14870 8355,'4'-12'-25,"0"0"141,6-1 0,-4 6 1,7 3-1,-1 3 0,1 1 4,-1 0 0,-1 5 1,-3 4-1,-3 2 0,-4 1 1,-1 2-1,0 1-319,0 1 0,0 2 0,-1-1 0,-4 2 0,-3 2-438,-3 0 1,-3-2 198,-2 2 0,2 2 0,-4-4 1</inkml:trace>
  <inkml:trace contextRef="#ctx0" brushRef="#br1" timeOffset="227594">22696 14635 8355,'-18'-26'229,"10"2"-370,-3 28 0,11 0 1,0 18-1,0 5-431,0 4 0,-5 5 0,-2 1 1</inkml:trace>
  <inkml:trace contextRef="#ctx0" brushRef="#br1" timeOffset="246958">16669 5879 8241,'0'-13'0,"1"2"0,3 4-154,5 7 1,-4 6 0,-1 8 0,-4 2 0,-4 6 0,-4 6 0,-2 6 516,2 6 1,-3 2-1,4 7 1,-1 8-1,-1 6-153,0 7 0,-1 17 1,0 12-1,6-43 1,0 1-1,0 5 1,0 2 45,1 3 0,-1 2 1,-1 3-1,0 2 1,3 8-1,0 0-435,1 0 1,0 2 0,0 8 0,0 2 0,1-1 0,2 0 0,-1 1 0,2 1 154,1 3 0,0 1 0,-1-4 0,1 0 0,0 3 1,0-1-1,1-2 0,0-1 2,0-3 0,1 0 1,-1 3-1,1 0 1,-1-6-1,-1 0 1,0 1-1,-1 1 19,0-1 1,0 0 0,-1 0 0,0 0 0,-2-3 0,0 0 0,0-3 0,0 1-36,0-2 0,0 0 0,0-6 1,0-1-1,0 2 0,1-2 0,1-7 1,0-1-74,2-8 0,1-1 1,2-3-1,1-1 1,10 34-1,1-7-445,3-9 1,2-3 0,-1-4 0,-1-3-290,-1-3 0,-6-8 845,1-2 0,1-3 0,-2-7 0,-2 1 0,-2-1 0,-3 3 0</inkml:trace>
  <inkml:trace contextRef="#ctx0" brushRef="#br1" timeOffset="247722">16818 12378 8355,'11'-38'-39,"5"4"0,8 5 0,3 8-132,2 6 0,1 4 0,-1 3 0,4 2 0,5 2 0,4 0 0,8 1 0,6 2 207,5 1 1,5 0 0,2 0 0,1 0 20,2 0 0,4-1 0,5-2 1,5-1 25,5 1 0,6 0 1,2-1-1,-46 0 1,1 0 26,2-2 1,1 1 0,10-2-1,1 0 1,0 0 0,2-1 0,3-1-1,2-2-124,6 0 0,1-1 0,3 1 1,0 0-1,11-4 0,1 0 1,-31 5-1,2 0 0,-1 1 132,1-1 0,1 0 0,1 1 1,6-1-1,1 1 0,0 0 1,-1 2-1,-1 0 0,1 1 0,2 0 1,0 0-1,0 1-162,-2 0 1,0 0-1,1 1 1,4 1-1,2 0 1,-3 1-1,-5 0 1,-2-1 0,0 1-8,0 0 1,0 0 0,-1 1-1,0-1 1,-1 1 0,0 1-1,28 1 1,-2 1 0,-3 0-1,-1 1 1,-5 0 0,-1 0-95,-5-1 0,0 1 0,-1 0 0,0-2 0,-9-1 0,-1 0 1,-2 0-1,-2 0-31,-3 1 1,-2-2-1,0-2 1,-1-2 0,-7 0-1,-2-1 1,45-6-1,-6-5 1,-9-2 175,-6-7 0,-4 1 0,-9-4 0,-5 3 0,-5 1 0,-2 0 0</inkml:trace>
  <inkml:trace contextRef="#ctx0" brushRef="#br1" timeOffset="248279">16520 5941 8460,'58'-31'0,"8"1"866,11 3-976,18 3 1,-8 17-1,7 3 1,-1 1-1,7 1 1,-44-1-1,3 0-11,7 0 0,2-1 0,4 0 1,2-1-1,7-3 0,2 0 1,3 0-1,2-2 0,3 1 1,1-1-12,5-1 1,2 0-1,-33 4 1,1 1 0,1 0-1,3-1 1,1 0-1,0 0 1,1 0 0,1 0-1,1-1 1,1 0-1,0 1 1,1-1 0,0-1-1,1 1 1,1 0 128,1 0 0,1-1 1,0 1-1,3 0 1,-1 0-1,1-1-23,-1 1 1,-1 0 0,1-1-1,5 1 1,0 1 0,1-1 0,-2 1-1,1 0 1,0 0 0,2 1 0,1 1-1,-1 0 1,3 0 0,-1 0-1,0 1 1,0 0 0,-1 0 0,1 0 271,-3-1 1,1 1 0,-1 0-209,3 2 0,0 0 0,-1-1 0,-7 0 0,0 0 0,0 0 0,2 1 0,0 1 0,-1 0 0,1-1 0,-1 2 0,-1-1 0,-2 0 0,-1 1 0,0-1 0,-1 1 0,0 0 0,-1 0 31,-1 0 0,-1 0 0,-1 0 0,-7 1 0,-3 1 0,2 0 0,3-1 0,0 1 1,-1 0-156,29 1 0,-4 1 0,-9 0 0,-2 0 0,-8 2 0,-2 1 0,-6-1 0,-2 0 86,-6 0 0,-2 0 0,-4 2 0,-3 0 0,33 7 0,0 0 0,-1 1 0</inkml:trace>
  <inkml:trace contextRef="#ctx0" brushRef="#br1" timeOffset="250351">17562 6524 8566,'-13'-20'444,"6"2"1,3 6 167,3 0-490,1 5 220,5 7 1,-2 12-221,5 9 0,1 4 1,2 4-1,-2 4 1,-2 4-1,-1 4 1,-3 5-1,-2 2 0,-1 0-68,0-2 1,0-4-1,0-4 1,0-3-609,0-2 0,0-4 1,0-8-376,0-4 0,-1-12 194,-4-9 0,-1-8 0,-7-13 0</inkml:trace>
  <inkml:trace contextRef="#ctx0" brushRef="#br1" timeOffset="250666">17177 6573 8355,'-14'-12'434,"6"-1"0,7 1 0,5 0 0,6-1-200,5 1 0,11-10 1,11-4-1,10-6 1,8-4-1,7-1 0,0 2 1,-4 5-658,-8 7 0,-6 9 0,-8 10 0,-3 4-490,-4 4 6,-9 8 0,-2 8 0,-5 4 1</inkml:trace>
  <inkml:trace contextRef="#ctx0" brushRef="#br1" timeOffset="251807">17872 6821 8355,'0'-12'-110,"0"-1"1,0 5 478,0 0 0,0 0 992,0-5-799,0 6 0,1 2 0,2 6-374,1 3 0,0 5 0,-2 6 0,0 1-387,2 0 1,2 1-1,-3 1 1,2 0 108,2 0 0,-3 0 1,5-4-1,0 0-407,2-3 1,2-3 0,-1 0 92,0-4 0,1-4 0,-1-4 0,1-4 264,-1-3 0,-1-3 0,-1-1 75,-2-2 0,-4-3 0,3 2 1,0 0-1,-2-1-25,1-1 0,-2 5 1,-3 0 886,4 5-606,-4-1 0,6 11 1,-4 2-1,1 7-135,-2 7 1,0 4-1,-2-2 1,1 0-218,3 0 0,3-2 0,6-4 1,0-3-126,4-1 1,-2-5 0,4 1 0,-1-2-370,-3-2 0,-1 0 564,-1 0 1,-1-6-1,0-1 1</inkml:trace>
  <inkml:trace contextRef="#ctx0" brushRef="#br1" timeOffset="251808">18343 6685 8355,'-5'-7'741,"3"1"1,-3 8 0,5 2 0,1 4-453,3 3 0,3 2 0,7-1 0,1 0-170,2 1 1,0-1-1,-1 1 1,0-1-211,-1 0 1,-1 1-1,-3-1-504,-3 1 1,-2-1-1,-6 0 289,0 1 0,-6-6 1,-2-3-1,-3-3-65,-1-1 0,3-1 0,1-3 0,-1-4 217,-3-4 1,6-5 0,1-3 0,4 0 100,1-1 1,1 0 0,4-4 0,3 1-193,3-1 0,7 1 1,1 4-1,0 5-413,-2 5 658,2 4 0,-5 1 0,4-2 0</inkml:trace>
  <inkml:trace contextRef="#ctx0" brushRef="#br1" timeOffset="251809">18715 6734 8355,'-5'-12'256,"3"0"0,-5 3 269,3 1 0,3 0-354,-3-5 1,4 2 0,4 3 0,4 4-1,2 4 1,-2 4-107,-4 4 1,2 3 0,-2 3-70,-1 3 1,2 1 0,-1 4-1,-1-2 1,-2 1-138,-1-2 0,4 3 0,1-5 0,-3-2-518,0-1 1,2-6 0,1-1 410,2-1 1,0-4 0,3-7 228,-2-8 1,-4 1-1,3-6 1,0 2 110,0-1 1,-3-8 0,4 3 0,1 0 42,-3-1 0,5 5 1,-2 1-1,2 5-24,1 4 0,1-2 0,-1 6-61,0 1 0,1 3 0,-2 6-89,-3 6 0,2 2 0,-6 6 1,0 2-1,0 2-34,0 1 1,2-1-1,-3 0-683,1-3 1,5-4 0,-2-4 0</inkml:trace>
  <inkml:trace contextRef="#ctx0" brushRef="#br1" timeOffset="255340">20005 6325 8355,'0'-25'666,"-4"6"1,0 3-611,1 2 0,2 6-112,1-1 52,0 6 123,5 3 1,-2 12-1,4 7 1,-2 3-1,-1 4 1,1 3 0,-1 5-1,-2 8-245,0 5 1,-2 2 0,0-1 0,-2-1-1,0-4-230,-2-4 0,-1-1 0,5-10 0,0-3 0,0-5-283,0-2 0,6-1 0,1-5 1</inkml:trace>
  <inkml:trace contextRef="#ctx0" brushRef="#br1" timeOffset="256074">19819 6598 8355,'-6'-7'258,"5"2"1,-4 6-363,5 3 1,6 2 0,5 3 0,6-2 186,2-1 0,3-2 0,6-4 0,2-2-61,2-2 1,1-3 0,4-6 0,-2-2-316,-6-2 0,2-5 1,-9 1-1,-1-1 219,-2 2 0,-2-8 0,-6 3 0,-2-1 69,0 0 0,-6 1 0,2 0 94,1 0 0,-5 6 0,3 3 353,-3 2 0,-1 4 0,0 7-229,0 12 1,0 3-1,0 10 1,0 3-131,0 2 0,-1 8 0,-2-2 0,-1 4-106,1 5 1,2-3 0,1 6 0,1-3-108,4-2 1,-4-3 0,4-3 0,0-6-125,-1-1 0,5-9 0,0-6 192,2-6 1,1-5 0,-1-2 0,-1-5 6,-2-6 0,0-1 0,3-5 0,-1 0 2,-2-2 1,-1-2 0,3 0 0,-3 2 21,-2 2 0,5 2 94,-2 3 0,2 8 1,-1 5 113,0 7 1,-7 9 0,2 4 0,-1 0 74,1 1 0,-2 0 0,3 2 0,-1-2-156,1-5 0,4 1 0,-1-3 0,3-5-55,2-2 1,1-3-1,1-4 1,3-1-62,1-3 0,-2-4 1,3-9-1,1-4-62,-2-2 1,3 2-1,-5 1-39,-2-3 0,-3 0 0,-3 0 0,-4 2 86,1 4 1,-5 4 0,2 2-1,-6 2 86,-5 5 0,-3 8 1,-2 6-1,2 4 0,3 4 59,4 1 1,-2 2-1,2 3-269,1 1 1,8 0-1,4-2 1,6-2 0,6-4-536,3-4 1,4-1 127,1-4 1,6 3-1,-3-4 1</inkml:trace>
  <inkml:trace contextRef="#ctx0" brushRef="#br1" timeOffset="257311">21530 6152 8355,'-11'-36'461,"3"4"0,4 7 1,4 7-1,3 5 1,2 2-205,2 2 1,-3 4 0,3 7 0,-1 5 0,-2 7 0,1 5-176,4 8 0,-2 4 1,-1 9-1,1 4 1,-1 2-257,-1 1 1,-1 8 0,-4-6 0,0 4-33,0 2 0,0-10 0,0 1 0,0-8-207,0-4 0,6-8 1,2-8-1,3-5-25,2-6 1,-1-4 0,2-3-1,1-1 66,2-3 0,3-7 0,-3-7 0,-2 0 251,-1 0 1,-3-3 0,-2 5 0,-2-1 136,-1-1 1,-2 4 0,-4-2 1002,0 2-606,0 7 0,0 3 1,0 8-1,-1 6 0,-2 4-42,-1 2 1,0 5 0,4-3-1,1 0-394,3 0 0,2 2 0,3-2 0,1-1-287,4-4 1,-2 3-1,6-10 1,-2 1-514,1-3 0,0-8 0,-5-3 1</inkml:trace>
  <inkml:trace contextRef="#ctx0" brushRef="#br1" timeOffset="257312">21890 6263 8959,'-19'-14'250,"6"3"-814,8 11 0,5 6 0,1 2 1,2 3-231,1 2 687,6 5 1,-3 1-1,5 6 1</inkml:trace>
  <inkml:trace contextRef="#ctx0" brushRef="#br1" timeOffset="257313">22138 6610 8355,'0'-13'289,"0"-4"1,2 3 259,2-2 1,-3 5 0,5 1 0,-2-1 42,0 1 0,0 1 1,-5-2-347,-4 3 1,3-2-1,-7 4-283,0-1 1,-6 5 0,-2-2-1,1 4-27,-2 4 0,0 4 0,-4 7 0,2 3-101,2 1 1,2 1-1,5 2 1,3-2-114,4 2 0,2 0 0,2-1 1,2-3 150,2 0 1,3-8-1,5 2-173,0-1 1,6-5-1,2-2 1,0-4-1,0-4 292,-3-5 1,0-2 0,-5-1 0,-1-2 258,-2-2 1,0 2 0,-5-3 0,-1 3 442,-1 2 1,-2 0 74,0-1-855,0 6 1,0 7-1,0 9 1,1 2-417,3 1 1,-1 5-1,5-1 1,3-1-147,4-1 0,-1-2 0,4-1 1,-1-1 131,-1-2 0,6 1 0,-3 3 1</inkml:trace>
  <inkml:trace contextRef="#ctx0" brushRef="#br1" timeOffset="257314">22399 6548 8355,'0'-17'610,"0"3"0,0-3 967,0 3-1152,0 8 0,1-1 0,3 4 0,4-1-161,3 1 1,2 3 0,1 4-1,1 6-276,1 5 0,1 3 0,-5 5 0,1-1 143,-1 0 1,-5 9 0,-3-7-669,-3 3 0,-1-5 0,0-2 0,0 1-1358,0-2 1531,-5-1 1,4-12 0,-5-6 235,1-7 1,3-6 0,-2-3-1,3-5 62,1-2 0,0-2 0,1 0 0,3 0 21,4 1 0,5 0 0,2 2 0,3 3-161,1 1 0,0 6 0,4 5 0,-3 1-197,2 3 0,2-3 0,0-1 0</inkml:trace>
  <inkml:trace contextRef="#ctx0" brushRef="#br1" timeOffset="257618">23304 6499 8355,'-6'-13'0,"5"5"290,-3 0 0,3 7 462,1 1 1,0 9-1,1 9-376,3 1 0,-3 3 0,4 9 0,-3 5-408,3 4 1,-4 6 0,3 0 0,-3 2 0,-1 0-147,0-2 0,0 2 0,0-4 0,0-1-560,0-6 1,0-3 0,0-7 0,0-5-529,0-3 1,-1-4 1111,-3-7 1,-2-3-1,-3-11 1,2-6 153,1-8 0,2-14 0,4-5 0</inkml:trace>
  <inkml:trace contextRef="#ctx0" brushRef="#br1" timeOffset="258925">23329 6610 8355,'7'-42'534,"-3"5"-276,-3 5 0,3 13 0,2 2 1,1 3 155,2 2 1,2 5 0,2 3 0,-1 2-179,1 2 1,-1 2 0,0 3 0,-1 6-404,-2 4 0,2 6 0,-4-3 0,0 1-254,-3 3 0,-3 2 0,-1 1 0,-1-1-178,-3 1 0,-5-4 0,-6-2 0,-1-1 105,0-3 0,1-5 0,0-3 353,-1-2 0,-1-6 0,5-6 0</inkml:trace>
  <inkml:trace contextRef="#ctx0" brushRef="#br1" timeOffset="258926">23577 6486 8355,'12'-5'-82,"1"-1"444,-1-2 0,5-2 0,-1 6 0,-1 2 287,-1 0 1,-2 2 0,1 0 0,-1 0-318,1 0 1,-1 6-1,2 3 1,0 5-373,-2 3 1,3 3-1,-8-2 1,1 0-28,1 0 0,-7 3 1,3-3-460,-4 1 1,-1-4-1,-1 2-424,-4-4 1,-1-6 701,-7-3 1,5-8-1,1-4 1,1-3 0,4-1 124,0-1 0,2-3 1,2-2-1,0 0 0,4-1 1,2 1 348,6 0 0,-2-3-112,5 5 1,1 0 0,-2 7-1,1 2 50,1 1 0,-3 1 0,4 2 0,-1-1-115,-3 1 1,-1 2 0,-1 2 0,-1 2 53,0 1 1,-3 6 33,-1-2 0,-5 3 0,-1 1 53,-4 1 0,-4-1 0,-4 2 0,2 1 0,0 2 41,1-2 0,-3-1 1,6-2-243,2 0 0,0-3 0,4-2-176,2-2 1,3 3 0,5-3 0,0-3-43,1 0 1,-1-4 0,1 0-1,-1-4-109,0-1 1,1-1-1,-1-5 1,-1 1 285,-3 0 1,-2-1 0,-6 1 0,0-1 10,0 1 1,-1-2 0,-4-1 0,-3-1-52,-3 0 1,-1 1 0,-1 0 116,1-1 1,0 0 0,1 7 0,1 0-268,2 0 168,5-2 0,-1 0 1,8 1-1,4 3 8,3 2 0,2-5 1,-1 2-1,0-3 68,1-2 0,3 0 1,2-3-1,0-1 96,0-3 1,3 0 0,-5-5-1,-1 0 62,-1 0 1,-6 4 0,-1 2 0,0 1 261,0 3 1,-4 1 0,1 2 257,-3 0-337,-1 5 0,0 8 0,0 11 0,0 8-283,0 3 1,0 9 0,0 4 0,0 5 0,0 2-136,0-1 0,0 5 0,0-3 0,0 0-152,0-2 1,2-4 0,1-2 0,2-3 109,2-4 0,-3-4 1,4-6-1,1-5 105,-3-4 1,6-7 66,-4 1 0,3-8 0,0-6 0,-2-4 7,0-2 0,-2-2 1,2 3-38,0-2 1,-1 0 0,4 5-1,1 0 1,-1 1-35,0 2 1,1 0 0,-1 5 0,1 1-67,-1 1 1,0 8 0,1 2 14,-1 3 1,-5 3 0,-3 1 0,-2 3 0,-2 0-76,0 0 0,-3 3 0,-4-4 0,-5 1-76,-2 0 1,-4-3 0,1-6-1,2-4-231,1 1 0,2-5 0,0 3-60,-1-2 0,6-8 0,2-1 1</inkml:trace>
  <inkml:trace contextRef="#ctx0" brushRef="#br1" timeOffset="258927">24829 6536 8355,'-1'-14'1383,"-3"6"0,1 5 1,-5 5-3077,-2 2 0,-6 3 0,-4 5 1</inkml:trace>
  <inkml:trace contextRef="#ctx0" brushRef="#br1" timeOffset="260249">17723 8223 8355,'0'-13'-219,"0"-5"315,-6 5 1,5-5 0,-3 5-1,3 1 1,1 0 192,0-1 0,0 8 0,0 5 0,0 8 0,0 7 1,1 4-272,3 1 1,3 3-1,5-4 1,1 1-1,-1-2 1,1-2 0,-1 1-168,0-2 1,1-3-1,1-2 1,1-3-265,1-2 0,1-1 0,-6-5 190,-3-3 0,2 1 0,-5-5 0,1-3 0,-1-3 160,-2-3 0,3-3 1,-1 2-1,1 0 1,0 0-1,0 3 18,-1 1 1,5 3 184,-2 3 1,3-2 0,2 6 0,1 1 85,2 2 0,-2 11 0,4 3 0,-2 4-332,1 1 1,-2 4-1,-5-1 1,-3 1-67,-2-2 1,3 2-1,-4-5 1,-1-2-186,-1-1 405,-2-7 0,1-2 0,2-6 0,2-5 73,2-6 1,-3-2 0,5-7 0,0 1 0,2-1 12,2 0 1,-2 5 0,-2-3-161,0 1 1,-1 1-1,4 6 1,1 1 0,-1 4-13,0 0 1,1 1 0,-1 2 105,1-1 1,-2 1 0,-2 6-1,0 2 56,0 2 0,1-3 0,0 4-67,-2 2 0,0 1 0,4 2 0,0-1-81,-4 0 1,3-3 0,-3-2 0,3-2-47,1-2 0,1-2 0,-1-1 0,1 0 1,-1-1 42,1-3 1,-1-7-1,2-7 1,1-2 90,1-2 0,0-1 0,-5-3 1,-2-2-74,1-1 1,2-5-1,-6 1 1,-1-3-3,1-1 0,-2-1 0,-4 1 0,-1 0-96,-4 0 0,3 5 170,-7 3 1,3 9 0,-4 3 0,2 5 116,-2 3 0,4 15 0,2 10 0,3 6-94,1 3 1,1 6 0,3 3-89,5 6 0,2 0 1,1 4-1,1 0 0,-2-1 9,-3 0 1,3 2-1,-3-5 1,3-4-97,2-6 0,-1-5 1,0-4-1,1-6 29,-1-6 1,1-3 0,-1-6-1,0-1 23,1-4 1,-1-1 0,1-7 0,-2-1-64,-3-2 0,2 2 1,-6-2-1,-2 2-68,0 1 1,-2 1 0,0 0 217,0-1 1,0 5 92,0 0 0,1 5 0,2 0 1,1 6 75,-1 5 1,2 3 0,1 3 0,1 1-67,2 2 1,-2 1 0,2-3-1,0 1-11,2-1 0,-3-2 1,1-4-1,0-2-130,2-1 0,2-2 0,1-5 0,1-4-105,1-3 1,-1-3-1,-5-1 1,-2-2-123,2-3 0,-5 2 0,0-4 0,-4 1 94,-1 3 0,-5 1 0,-5 2 13,-5-1 0,-5 2 0,-3 2 1,1 2-1,1 1-28,-1 3 1,-1 3 0,-1 5-1,4 3-259,3 3 1,3 1 0,2 1 109,0-1 0,5 1 0,1-1 0</inkml:trace>
  <inkml:trace contextRef="#ctx0" brushRef="#br1" timeOffset="260451">18604 7938 9828,'-23'-20'0,"7"4"0,10 2 0,11 1-265,7 1 1,13 0-1,1-1 1,6 0 180,6-4 1,10 2 0,10-4 0,0 1-593,-4 2 0,5 3 0,-8 0 1</inkml:trace>
  <inkml:trace contextRef="#ctx0" brushRef="#br1" timeOffset="260618">17698 7925 8071,'-11'-30'0,"4"5"0,9 8 0,7 8 0,8 6-1518,2 6 1313,2 4 0,4 5 0,-1 0 1</inkml:trace>
  <inkml:trace contextRef="#ctx0" brushRef="#br1" timeOffset="261227">20017 8173 8355,'7'-21'0,"-3"2"0,-2 1 0,-2-2 0,0 2 342,0-2 0,0 5 0,0-1 0,0 2-151,0 2 0,-6-1 0,-2 2-101,-3 3 1,-1-2 0,-1 6 0,1 3-90,-1 3 1,1 7 0,0 7 0,-1 5-171,1 2 1,-1 3-1,1 2 1,0 1-163,-1-1 0,5 2 1,1-1-1,1-3-181,4-4 0,0 0 297,2-5 0,6-6 275,2-7 1,3-8-1,2-5 1,-1-3 0,2-5-20,2-3 0,-2 0 0,3 0 180,-4-2 0,0 2 1,-2 1-1,-2 1 0,0 3 103,0 1 1,-2 3-295,2 3 0,-1 4 0,3 8 0,-2 4-295,0 3 1,-1 3 0,4 1-1,1 2-531,-1-2 0,2 1 513,3-3 0,2 8 0,6-8 0</inkml:trace>
  <inkml:trace contextRef="#ctx0" brushRef="#br1" timeOffset="262313">20836 7615 9375,'-6'-29'0,"0"2"0,-1 3 0,3 6 0,4 6 0,4 4 0,4 3 283,3 4 0,1 7 1,1 5-1,-1 6 1,1 11-1,-2 6 37,-3 9 1,-1 10 0,-5 6 0,3 4-217,-3 3 0,-2 12 0,-2-1 0,-3 1-219,3-3 0,0-2 0,2-9 0,0-3-117,0-6 0,2-11 1,2-6-1,4-8 69,3-4 0,2-11 1,0-4-1,2-4 3,2-4 0,0-7 1,-5-6-1,-1-4-23,-3-2 0,-2-6 0,-6 1 0,-2-2-89,-2-2 1,-3-4-1,-6 0 157,-4 1 1,2 2 0,-6 1 0,-1 1-1,-1-1 147,-2 0 1,0 4 0,0 2 0,3 1 19,6 3 1,-1 1 0,10 2 0,0-1 63,3 1 1,6 0 0,5-1-79,5 1 1,9 3 0,-1 1 0,5-1-137,4-2 1,-3-1 0,3 3-1,-3 1 141,-1-2 1,0-1-1,0-1 1,-2 0 129,-2 4 1,-3-3-1,-6 4 84,1 0 0,-5-2-94,0 5 1,-1 1 0,1 7-161,-4 4 1,-2 3-1,-2 3 1,0 1-269,0 2 0,0 1 0,1-3-123,3 1 0,3 1 0,6-6 209,-1-3 0,-4-2 0,1-6 0,-1-2 119,-1-2 0,4-3 1,-4-5-1,1 0 157,0-1 0,-4-3 0,3-2 0,-1 0 109,-4 0 0,4 1 1,-2 5-1,-1 0-23,-2-1 0,1 5-45,2 0 1,-2 5-1,5 0 1,0 6 0,-1 5-122,-1 3 1,5 2 0,-3-1-1,1 2-74,0 2 1,1-3 0,4 0 0,3-3 8,0 0 0,2-5 0,-3-1 1,3-2 45,1-2 1,-3-2 0,0-2-1,-2-4-53,-2-3 0,1-1 1,-2-1-1,-2-1-68,0-2 1,-5-2 0,3-4-1,0 1 47,-1-1 1,-3-5-1,1-4 98,-2 0 0,-2 2 0,0-4 0,0-1 0,0 3-39,0 2 0,-4 3 0,-1 2 430,3 4 1,-1 7 0,0 10-334,-1 6 0,0 14 0,4 9 0,1 3-107,3 1 1,-1 9 0,4-2 0,0 1 54,0 1 0,-3 1 1,4-1-1,2-5-166,1-2 0,-3-5 0,2-6 0,2-4-94,3-4 0,6-6 0,-4-3 0,-1-4 192,2-4 1,0-4 0,3-9 0,-5-2 40,-2 0 0,-2-5 1,-1 2-1,-2-4-69,-5-3 0,-3-1 0,-1 2 128,0-1 1,0-4-1,0 3 1,0-2-1,0-1 71,0 2 0,-4 0 0,0 8 208,1 2 0,2 6 0,1 11-104,0 8 1,0 11 0,0 7 0,0 6-52,0 5 0,0 3 0,0 2 0,1 1-269,3-2 0,-1 3 0,5-8 0,2-1-433,1-2 1,1-4 0,2-4 0,1-5-1576,2-2 1801,5-1 1,-3-7 0,6 0 0</inkml:trace>
  <inkml:trace contextRef="#ctx0" brushRef="#br1" timeOffset="262482">22275 7826 8355,'5'-7'-88,"2"-4"1,7 4-1,2 0 1,5 2 0,4 1-1,2-1 1,1 1 0,-2 0-394,0 0 1,-4 0-1,9 4 1</inkml:trace>
  <inkml:trace contextRef="#ctx0" brushRef="#br1" timeOffset="262869">22982 7751 8355,'-6'-12'0,"-1"0"0,0-1 0,-2 5 0,3 1 830,-1 2 0,4-1 0,-1 5-513,3 1 1,1 2-1,0 11 1,1-1-502,3 1 1,-1 3 0,5 2-1,1 0-297,-2 0 0,2 3 1,-5-5-1,1-1-768,0-1 0,-4-2 942,4 1 1,1-1-1,1 1 1</inkml:trace>
  <inkml:trace contextRef="#ctx0" brushRef="#br1" timeOffset="264067">22969 7491 8355,'-11'-12'301,"3"-1"-677,2 6 1,6 3-1,0 8 1,2 5 20,2 2 0,3 7 0,5 1 0</inkml:trace>
  <inkml:trace contextRef="#ctx0" brushRef="#br1" timeOffset="264068">23192 7739 8355,'-7'-12'660,"3"-1"0,3 5-75,1 0 1,1 5-214,3-1 0,-1 2 0,6 4 0,0 2-184,2 4 0,2 3 0,-1 2 1,0-1-675,1 0 0,-5 1 1,0-1-2,2 1 1,0-1 59,-2 0 0,-1 0 242,-3-4 1,-1-3 0,4-6-1,-1-3 225,1-4 1,-4-4 0,3 0 0,-1 0-24,3-1 1,-1-3 0,0-1 0,0 3 99,0 5 0,0-2 1,2 4-1,0 0-81,0 3 1,2 2 0,2 2 0,-1 0-29,1 0 1,-5 6 0,0 2-1,2 3-120,1 2 0,1-1 0,1 0 1,-1 1-324,0-1 0,1 1 0,-1-1 0,1-1-72,-1-3 0,6 3 0,1-4 0</inkml:trace>
  <inkml:trace contextRef="#ctx0" brushRef="#br1" timeOffset="264069">23862 7268 8355,'-12'-26'0,"1"5"1285,2 6 0,4 9-786,5 6 1,0 7 0,0 10-373,0 3 1,0 11 0,1 4 0,2 8 0,1 5 0,-1 9 0,-2 6 0,-1 9 0,0 2-299,0 1 0,-1 9 0,-3-8 0,-3-1-298,0 4 1,2-11 0,5-2 0,0-13 299,0-10 1,1-7 0,3-13 0,4-3 229,3-8 0,2-5 0,-1-7 0,2-3-12,2-5 0,-2-6 0,3-11 0,-3 1-61,-2-1 1,-4-4 0,-1-1-1,-1-1-146,-4 1 1,0 0 0,-4 2 0,-2-2-85,-4-2 0,-4 9 0,-4-2 1,0 3 47,1 2 1,-3 3-1,1 4 51,2 1 1,1-1-1,3 1 103,3-1 0,4 1-55,8 0 0,3 5 0,5 1 0,2 1 29,3-3 1,1 1-1,4-2 1,-2 0 88,2-2 0,2-2 1,1 1-1,-2 1 87,-2 3 0,-3-3 0,-6 2 0,0 0 223,1 0 0,-5 0 157,0 5 1,-6 1-1,-1 7-228,-4 4 0,-5 5 0,3 3 1,-1 3-115,0 1 1,2 2 0,4-4 0,0 0-100,0 0 0,4 2 0,2-5 0,1-2-197,3-4 0,2-6 1,3 1-1,2-2 2,-2-2 0,-1-6 1,-2-2-1,0-4 23,1-5 1,-5 2-1,-1-6 1,-2-1 50,-2-1 0,-1-2 0,-4 0 0,-3 2-192,-8 2 0,-5 4 1,-6 9-1,-3 4-1341,-2 3 1211,-2 6 0,-12 13 0,-1 8 0</inkml:trace>
  <inkml:trace contextRef="#ctx0" brushRef="#br1" timeOffset="264657">17549 9141 8355,'0'-20'529,"0"2"-118,0 6 1,4 8 0,1 7-592,-3 8 1,1 9 0,1 1-1,3 2 1,1 1 0,1-4 0,0-2-1,2-1-287,2-1 1,1 0 0,1-8 0,1-4 104,-1-3 181,-6-1 0,7 0 0,-2 0 1</inkml:trace>
  <inkml:trace contextRef="#ctx0" brushRef="#br1" timeOffset="264912">17773 9091 8355,'0'-8'295,"0"-1"-293,0 7 1,1-4-1,3 7 1,3 4 0,1 3-257,0 3 0,-3 7 0,3 4 1,2 4-124,1 3 1,5 5 85,1 0 1,-1 1 0,-3 3 0</inkml:trace>
  <inkml:trace contextRef="#ctx0" brushRef="#br1" timeOffset="267043">18194 9153 8355,'-1'-17'469,"-3"1"1,1 5-407,-5 7 1,5 4-1,-1 4 1,4 5-1,3 7 1,2 6-1,3 5 1,5 6-1,3 5 1,2 1-1,1 4 1,-1 1-1,2 3 1,-2 1-1,-2 2 1,-3 0-1,-5-2 1,-1-1-1,-2-3 1,1-1-1,-4-5 1,0-3-1,-2-7 1,0-3-1,0-4-1709,0-5 1712,0-7 0,0-9 0,0-10 0,0-4-69,0-2 0,0-6 0,1 2 1,3 0 20,5-1 1,2 2 0,2-2 0,3 5 40,0 2 1,5 3 0,-3 1 0,0 3 127,0 2 0,2 1 0,-3 4-172,-2 0 1,-1 7 0,-3 4 0,-3 5 0,-4 3 67,-2 3 0,-8 2 0,-2-1-318,-3-2 0,-2 1 1,1-5-1,0-2 0,-1-2-85,1 0 1,-1-5 0,1-1-506,-1-1 0,7-4 531,1-6 0,4-3 0,1-5 1</inkml:trace>
  <inkml:trace contextRef="#ctx0" brushRef="#br1" timeOffset="267044">18901 9699 9105,'4'-13'0,"0"1"1615,-1-1-1296,-1 1 1,-4 1-1,-2 3 1,-4 4 75,-3 2 0,3 2 0,-1 2 0,0 0-377,-2 2 0,2 10 0,1-1 0,0 2-177,1 3 0,-4-3 0,4 6 0,0-1 0,2 0 0,0-3 0,1 0 0,2 0-385,0-2 1,2-6 0,0 0-116,0 0 1,6-3 421,2-2 0,3-8 0,1-5 92,1-2 1,-4-2-1,1-2 1,1-2-1,-3 0 118,-1 0 1,2 1 0,-5-3 0,-2 1 222,0 3 1,-2-3 0,1 2 5,3 0 0,-2 3 0,3 2-37,1 2 1,1 4-1,5 5 1,0 0 0,1 0-136,-1 0 1,5 0-1,1 0-141,1 0 0,-3 0 0,4-2 1,-1 0 27,0-2 0,-3-1 1,0 5-69,-2 0 371,-2 0 1,-6 0 0,-6 0-107,-7 0 0,-4 6 0,-3 2 0,-1 3-36,-2 2 1,-3 3-1,3 2 1,3 0 15,5 0 1,-2 0-1,4-3 1,0 3 0,3 0-265,2 0 1,4-2 0,2-3-220,4-1 1,5-4-1,3-1 1,3-1 93,1-4 1,2-2 0,-6-4 0,-1-4 234,-1-3 0,1-5 1,-1-1-1,-4 2-142,-3 1 0,1-2 0,-4-2 605,-1-2 1,-2 5 0,-1-1 0,0 2 963,0 1-1211,0 7 0,0 1 1,2 8-121,2 1 0,-2 6 0,7 0 0,-1 3-200,-1 4 1,7-1 0,-5-2 0,1 1-320,1 2 1,4-2 0,2-5 0,-2-2 8,-1 2 0,2-5 0,1-1 1,-2-2 288,-1-2 0,-2-2 185,0-2 0,1-3 0,-1-5 0</inkml:trace>
  <inkml:trace contextRef="#ctx0" brushRef="#br1" timeOffset="267045">19472 9748 8355,'0'-16'-159,"0"-1"1,0-4 271,0 5 0,0-1 1,0 4 658,0-4 0,0 3-235,0-2 0,1 3 0,2 6-198,1 7 1,6 7-1,-2 9-236,3 0 1,0 2 0,0-1 0,-1 2-223,-1 0 0,5 5 0,-6-4 0,3 2-229,2-1 1,-2 1-1,-2-4 1,-2 0 133,-1 0 0,-2-6-1233,-4-4 1227,0-5 0,0-4 0,0-10 1,0-4 141,0-1 0,0-3 0,0-2 0,1-2 61,3-2 0,3 0 1,6 2-1,-1 1-49,1 1 1,0 6-1,2 0 1,2 4 130,-2 3 0,4 5 0,1-1 1,-1 2-119,-2 2 0,2 0 1,0 0-15,0 0 1,-1 5 0,-5 0-1,-1 2 436,1 1 0,-8-1 1,-5-3 22,-7-2 0,-4-2 0,-1-2 324,-1-2 0,1 3-486,0-3 0,-1 2 1,1 2-1,-1 2 1,1 2-220,0 4 0,-1 3 1,1 3-1,1 1-210,2 1 0,0 5 0,5-3 0,1 0-224,2 0 1,1-2 0,1-3 117,3-1 1,-1-3 0,5-3 0,2 0 0,1-3-11,1-2 1,1-1-1,-1 0 410,0 0 1,1-5 0,-1-5 0,1-5 0,-1-5 85,0 1 1,1-8 0,-1 2 66,1-1 0,-1-5 0,0 1 0,1-2 1,-2-2-217,-3-2 0,2-3 1,-6-1-1,0-2-149,1-2 0,-3 4 1,1 0-1,-5 5 63,-2 6 0,-6 10 0,4 5 1,-3 6 449,1 2 1,1 9 0,-2 10-193,0 6 1,6 10 0,-1 4 0,3 4 0,2 4-3,3 5 0,2-2 0,4 2-750,-2 0 1,0-2 0,5-1 0,-1-3-1,0-5-138,1-4 0,3-3 1,2-9-1,0-5 374,0-4 1,4-8 0,-3 4 0</inkml:trace>
  <inkml:trace contextRef="#ctx0" brushRef="#br1" timeOffset="267046">20290 9190 8355,'0'-16'1863,"0"-1"-252,0 1-1487,0 9 0,4 7 0,2 8 1,-1 4-324,1 5 0,-1-2 0,-2 6 0,1-1 1,-1 1-1,-2 0 0,-1-1 0,0 0-1023,0-4 1,2 2-1,1-1 888,1-2 0,5-1 0,-2-2 0</inkml:trace>
  <inkml:trace contextRef="#ctx0" brushRef="#br1" timeOffset="267047">20464 9153 11316,'-4'12'0,"0"2"-192,1 3 1,1 2 0,2 6 0,0 1-1014,0 3 1,-5 3 0,-2 5 0</inkml:trace>
  <inkml:trace contextRef="#ctx0" brushRef="#br1" timeOffset="267640">21121 9661 8355,'4'-13'534,"0"-4"1,1 3-244,-5-2 0,0 2 0,0 2-198,0-1 1,-7 6-1,-4 3 71,-4 3 0,-2 1 1,3 3-1,-1 3-82,-1 7 1,-1 3 0,6 0 0,1 1-247,2 3 1,5 0 0,-1 4-1,3-3-497,1-5 1,1 2 380,3-1 1,5-6 0,6-7 0,1-3 0,-1-2-37,-1-3 0,-1-3 0,0-6 344,4 1 0,-7-2 0,2-1 0,-2-2 0,-4 2 378,-1 1 0,-4 2 0,-1 0 165,0-1 1,0 5-435,0 0 1,0 6 0,0 2 0,0 9-49,0 6 1,0 4 0,1 7-1,2 3-57,1 4 1,6 7 0,-2 3 0,3 0-115,2-1 1,-1 5 0,0-3-95,1 0 1,-2 0-1,-3-5 1,-4 0-1,-2-5 106,-2-2 1,-2-5 0,-3-6 78,-8-4 0,0-5 1,-8-4-1,-3-4 1,-2-2 12,-3-2 1,-2-6 0,3-3-1,2-7-184,-2-4 0,6-1 0,6-2 0,3-4-548,5 1 84,3-5 1,5 4-1,0-3 1</inkml:trace>
  <inkml:trace contextRef="#ctx0" brushRef="#br1" timeOffset="268931">21605 9599 8355,'0'-23'159,"0"2"1,-4-1 0,-2 7 193,-1 4 0,-1 0 0,-4 6 1,-1-1-1,1 1 0,-1 3 1,1 4-1,0 3 0,-1 2-386,1 3 0,1 5 1,1 1-1,3-1-347,2-1 1,-1 3-1,4-1 1,-3-1-156,3-1 0,2-1 139,4-1 1,3-1 0,5-3-1,0-4-27,1-2 1,-1-2-1,2-2 397,3-2 0,-1-7 0,2-5 0,-6 1 94,-1 1 0,-1 1 0,-2 1 0,-3 0 248,-4-1 0,3 1-22,0-1 0,0 5 1,-5 1 73,-3 2 0,2 2-392,-2 7 1,3 3-1,2 5 1,2 1 114,1-1 0,6 1-358,-2-1 1,3-1-1,1-1 1,1-3 0,-1-2 31,1-2 1,-5-2-1,0-1 272,2 0 1,5-4 0,2-3 0,-2-2 0,-1-5 50,-2 0 1,0 0-1,1 2 1,-1-1 87,1 1 0,-7 0 1,-1-1 602,-4 1-407,-1 5 1,1 1-397,3 6 0,2 6 0,4 4 0,-2 3-86,2 4 1,-1 1-1,1-3 41,-2 1 1,-1 2 0,3-2 0,-2 0 29,2-1 1,-4-2-1,1-4 1,0-2 168,0-1 1,1-2-79,5-4 0,-2-6 0,-3-2 0,-4-3-35,-2-1 0,-2-1 0,0 1 1,1-1-91,3 1 0,-3 0 0,5-1 0,-2 1-32,0-1 1,2 1-1,-3 0 1,2 1-6,2 2 0,-3 4 0,4 5 12,2 0 1,1 0 0,1 1 78,1 3 1,-1 3-1,1 6 1,-1 0-1,-1 3-33,-3 0 1,3 1 0,-2-5 0,0 0 34,-1 1 1,4-1 183,-4 1 1,-1-6 63,1-3 1,-1-4 0,2-4 0,-2-5-117,-1-2 0,4-3 0,-4-1 1,3-1-78,-1 1 1,-4-1 0,3 1 0,0-1-170,0 1 0,-3 5 1,4 2-81,2-2 1,-3 5 168,1 0 1,-4 5-1,3 5 1,-1 3 45,-4 3 1,4 5-1,-1 1 1,1-1 0,1 1 125,0-1 1,-1 1 0,4-3 0,0 0-97,4-2 0,-2 3 0,6-8 0,0 0-7,2-3 0,4-4 0,-1-4 0,-1-4 76,-1-3 0,0-3 1,2-1-1,-1-3 0,-1-2 0,-6 1 0,2-3 0,-4 1-114,0-1 0,-2 0 0,-2 0 0,-2 3-130,-1 1 0,-2 2 0,-4 3 49,0 1 1,-6 5 0,-2 3 0,-3 2 0,-1 4 70,-1 2 1,1 4 0,-1 9-1,2 2 75,3 0 0,3 9 0,5-3 0,0-1-95,0-2 0,7 2 1,4-5-1,5 2-549,3 0 1,2-8-1,4 1 191,0-4 1,5-7 0,2 2 0</inkml:trace>
  <inkml:trace contextRef="#ctx0" brushRef="#br1" timeOffset="268932">23490 9451 8355,'7'0'779,"0"0"0,-4 1 1,1 3-1,-2 4-2214,0 3 1,-8 2-1,-1-1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42:53.14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3063 8954 7266,'7'-28'0,"-1"-1"0,-2 1 0,0 2 0,0 2 0,0 2 219,0 2 1,1 5-1,-4-1 1,2 8-1,1 8 1,0 10 0,0 9-1,0 9 398,-1 2 1,3 11 0,-2 1-666,-2 4 1,0 1 0,-1 2 0,2 3 0,1 0 0,0 1 0,0-5-821,0 0 1,5-5-1,-4-2 495,2-2 0,-3-9 7,5-5 1,-1 0-1,4-6 1</inkml:trace>
  <inkml:trace contextRef="#ctx0" brushRef="#br0" timeOffset="458">3249 8806 8355,'9'-25'0,"-1"1"0,2 4 211,1 3 0,7 5 0,1 2 0,0 3-225,-2 2 0,1 1 0,-1 4-65,3 0 0,-4 4 0,4 1 0,-1 2 0,-1 3 87,0 1 0,0 0 1,-3-1-1,1-2-217,-1 1 1,-2-2 0,-3 0-1,-2 0 216,1 0 1,2-4 0,2 1 46,-1-3 0,1-1 1,-1 0 16,0 0 1,1 0-1,-1 0 71,1 0 0,-5 0 0,0 0-34,2 0 0,-3 6 0,0 2 0,-2 4 72,-2 5 1,-2 9 0,-1 10-143,0 4 1,0 3 0,0-3 0,-1 2 0,-2 1 36,-1 0 1,-4-2 0,4-4-1,0-1-76,-2-3 1,5 2 0,-5-8 0,2-2 68,0-3 0,-2-7 1,2 2-1,-4-3-56,-3-2 1,-2 0 0,0-1 0,-2-1-229,-2-2 1,-5 1-1,1 2 1,-4-2-369,-3 0 0,1-7 0,-2 2 26,3-2 0,-4 3 0,-2 2 0</inkml:trace>
  <inkml:trace contextRef="#ctx0" brushRef="#br0" timeOffset="970">3249 10430 8355,'-6'-5'-161,"0"9"1,5-5-1,-2 12 1,-1 4-1,1 4 1,2 7-1,1 6 618,0 4 1,4 5 0,0 2 0,0 1-438,2 3 0,-4 1 1,5 0-260,-1-2 1,2-5 0,-3-6 0,1-5-1,-1-3 170,-2-3 1,3-8-447,-2 1 0,6-3 0,-4-2 0</inkml:trace>
  <inkml:trace contextRef="#ctx0" brushRef="#br0" timeOffset="1384">3411 10443 8355,'-4'-17'0,"-1"1"174,3 1 0,2 2 752,4 5-921,3-3 1,5 5 0,0-3 0,2 2 0,3 0 0,3 1 0,4 0-177,1-1 0,1 4 0,1-1 0,2 1 0,0 0-115,2-1 0,-5 0 0,3 4 140,-3 0 1,-1 0-1,-2 1 1,-2 3-17,-5 5 1,-3-2-1,-4 1 1,-2 3 179,-1 4 0,-2 0 0,-4 6 0,0 1 0,0 1 428,0 2 1,0 4-205,0 0 1,-4 1-1,0-1 1,1 3-1,2 0 39,1-3 1,4 1 0,1-1-234,2-2 1,-3 0-1,4-4 1,1-1-1,-1-3 1,-1 1-157,-2-1 1,0-4-44,-5 2 0,-2 1 1,-2-2-1,-4-1 1,-5 0-1,-3 1 1,-5 0-777,-2-1 805,-8-1 1,4-2-1,-6 1 1,0-2-1,-2-1 1,-1-2 0,-2 0-1,-1 0-168,1 1 1,0-7-1,1 4 1</inkml:trace>
  <inkml:trace contextRef="#ctx0" brushRef="#br0" timeOffset="1920">3200 12018 8448,'7'-17'0,"-3"1"0,-3 3 316,-1 8 1,2 9-1,0 15 1,4 7-1,-1 3-166,1 2 1,2 6 0,-2-3 0,-1 2-1,2 3 1,-1 1 0,0 0-315,1-2 1,-4-2-1,1-1 1,-1-4-282,1 0 0,-2-7 0,2-4 0,-2-2 0,1-3-1290,1-1 1550,0-8 1,-4 0 0,0-6 0</inkml:trace>
  <inkml:trace contextRef="#ctx0" brushRef="#br0" timeOffset="2326">3349 11795 8355,'0'-20'107,"1"5"1,3 4 0,6 4 0,5 2 0,6 1 0,2-1 0,2 1 0,1 2 0,3 0 0,4 2-71,3 0 0,0-4 0,0 0 0,-2 1 1,-1 3-1,-5 4 0,-5 5 0,-2 2 0,-3 1-563,-6 0 0,-1 2 472,-7 3 1,0-2 0,-4 6 15,0 1 0,0 1 0,-1 3 0,-2 2 0,-2 1 0,-1-2 37,1-1 1,-1-1 323,2 0 1,3 0 0,-4 0-63,4-1 1,1 1 0,0 0-1,0 0-125,0 0 1,6 0 0,2-1 0,3 1 0,1-1 0,2-2 0,1-2 85,2 2 1,-1 0-285,-3-1 0,-1 1 0,-1-4 1,-3 0-1,-3 1 0,-5-1 1,-6 1-1,-8-1-293,-9 0 0,-9 3 0,-9-3 1,-3 0 60,0 0 1,-13 2 0,3-3 0,1-2-1,0-1-365,4-2 1,-1 1 0,0-1 0</inkml:trace>
  <inkml:trace contextRef="#ctx0" brushRef="#br0" timeOffset="2826">3212 13581 8273,'0'-21'-90,"0"0"234,0 6 0,0-3 0,0 6 0,2-1 0,2 2 0,4 4 0,3 7 0,1 9 191,1 6 1,-1 4-1,1 7 1,-1 3 0,-1 6-77,-3 5 1,-2 2-370,-6 4 1,0 2 0,0-4 0,0 0-186,0-2 1,0-1 0,0-4 0,0-5 0,1-6-679,3-5 1,3-3-1,6-6 1</inkml:trace>
  <inkml:trace contextRef="#ctx0" brushRef="#br0" timeOffset="3374">3386 13345 8310,'0'-12'519,"9"5"-466,4 2 0,3 0 0,0 1 0,1 1 0,4 2 0,4 1 0,3 1 0,0 2 59,3 1 1,-1 4 0,3-2-1,-3 1-318,1 2 1,-5-2 0,2 0-1,-5 0 1,-4-2 0,-1 2-102,-3 0-502,-1-4 1945,-1 3-977,-7-6 0,0 1 0,-6 3 0,0 4 1,0 3-1,-1 2 201,-4-1 1,4 5-123,-3-1 1,-2 6 0,2-1-131,2 2 0,0 2 1,2 0-1,0 1 0,2 2 1,0 2 69,2 2 1,5-3-1,-4 2-168,2 0 1,-3 2 0,3-3 0,-1 0 0,-4 1 0,0-4 0,-2-1 0,-2-1 29,-2 0 1,-3-4-215,-5-1 1,-5-4 0,-1 0 0,-2-2-1,-5-2 1,-4 1 0,-4-1-1110,-6 0 1,2 1 601,-4-1 0,-9 6 0,-1 1 0</inkml:trace>
  <inkml:trace contextRef="#ctx0" brushRef="#br0" timeOffset="5027">3386 9165 8694,'0'-12'0,"0"0"0,0-1 0,1 1 0,2-1 1468,1 1-1259,0 0 1,-4 6-1,-1 7-67,-3 10 0,2 3-49,-2 7 0,3 5 1,1 7-1,0 3-1522,0 1 1,5 6 0,2 1 0</inkml:trace>
  <inkml:trace contextRef="#ctx0" brushRef="#br0" timeOffset="5756">3535 10790 8355,'-6'-7'-124,"3"-2"0,-3 3 1,-1 0-1,1 0 1,1-1 756,2-3 1,1 3-1,4 0-183,2 2 1,3-4-710,5 5 1,-3 0-1,-1 4 1,1 0 67,2 0 0,-4 2 0,-3 2 0,-2 4 79,-2 3 1,0 1-1,0 1 1,0 1 66,0 2 1,-4-1 0,-2 5 0,1-2 36,-1-3 0,-2-2 0,4 0 0,1-1 492,2 1-450,1-1 0,1-1 0,3-3 0,4-4-223,3-2 1,7-2 0,3 0-530,2 0 1,6-6 474,0-2 0,6-3 0,-3-1 1</inkml:trace>
  <inkml:trace contextRef="#ctx0" brushRef="#br0" timeOffset="7067">2716 8037 8342,'0'-13'18,"0"6"1,6-4-1,2 3 1,3-3 0,1-3-1,1-1 1,1-3 0,1-1-1,1-3-51,-1-2 0,1-6 0,-1-2 0,1-1 1,-1 0-1,-1 0-115,-1 2 0,-7-5 0,0 4 0,-2-1 79,0 0 0,0 11 0,-5 1 0,-2 6 0,-2 4 108,-2 3 0,-3 5 0,-5 10 0,-2 7 20,2 4 1,2 8 0,2 7 0,2 3-38,5 1 0,3 0 0,1 2 1,0 1 2,0 1 0,7 0 0,4-4 0,5-1-241,3-3 1,-2 2 0,4-8 0,1-3-766,1-6 885,2-4 0,0-8 0,0 0 1</inkml:trace>
  <inkml:trace contextRef="#ctx0" brushRef="#br0" timeOffset="7768">3262 7813 8292,'0'-8'268,"0"0"1,1 5-1,3-2 1,6 1-420,5-1 0,0-3 1,5 4-187,-3 1 1,1-2-1,-2 1 1,0 1-388,-1 1 1,-2 4 626,-5 2 0,3 3 0,-4 5 1</inkml:trace>
  <inkml:trace contextRef="#ctx0" brushRef="#br0" timeOffset="7769">3324 7888 8355,'-13'7'70,"7"0"-167,1-3 1,5-3-190,5 3 1,3-2 0,8-2 0,5 0-55,2 0 1,8-6 0,0-1 0</inkml:trace>
  <inkml:trace contextRef="#ctx0" brushRef="#br0" timeOffset="7770">3708 7714 8355,'-11'-8'307,"2"1"138,0 2 1,5 0-372,-4 5 1,5 2 0,-1 2 0,1 6 0,1 3 0,-3 5 0,3 2-108,0 2 1,2-3 0,0 0-1,0 1-83,0-1 0,2-4 0,2 0 0,4-4 0,3-4-80,1-1 0,5-2 0,0-4 0,-1-2 100,2-2 1,-4-3 0,2-6 0,-2-3 64,-1 0 0,-5-5 0,-1 3 0,-2-1 20,-2-3 0,-2-2 1,-2 1-1,-3 2-249,-4 5 1,-8 3 0,-2 5-122,-1 4 0,-1 8 0,-5 3 1</inkml:trace>
  <inkml:trace contextRef="#ctx0" brushRef="#br0" timeOffset="8988">3448 12142 8160,'-4'-13'0,"0"1"1,1 0 27,1 5 0,7-4 0,0 4 1,2-1-1,4 1 0,3 0 0,2 0 1,1-1-1,-1 1 0,1 3-108,-2 2 0,-1 2 0,-2 0 1,1 2-1,-2 2-122,-3 4 0,-3 3 1,-5 1-1,0 1 1,-1-1-21,-3 1 0,-3-1 1,-5 0 267,-1 1 0,2-1 0,2-1 251,0-2-245,7 2 1,-3-6-1,10 3 1,3-3 46,3-4 1,1-1-1,1 0 1,-1 0 0,0 0-7,1 0 1,-5-4 0,0 0-48,2 1 1,-4 3-65,-2 4 0,-4 3 0,-4 5 0,-5 1-20,-2-1 1,-2 1 0,-3-1 0,0 0-127,1 1 1,-1-1-239,0 1 1,2-1-1,-4 0 1</inkml:trace>
  <inkml:trace contextRef="#ctx0" brushRef="#br1" timeOffset="9733">3559 14188 5734,'13'-12'0</inkml:trace>
  <inkml:trace contextRef="#ctx0" brushRef="#br0" timeOffset="9949">3510 15230 8355,'-19'4'-41,"2"2"0,5 1-555,3 2 1,4 2-1,5 2 220,0-1 0,0 0 376,0 1 0,0-1 0,0 1 0</inkml:trace>
  <inkml:trace contextRef="#ctx0" brushRef="#br0" timeOffset="10655">3349 16607 8355,'-7'-13'54,"-4"6"1,9 3 0,-2 8 0,3 6 0,1 5 19,0 6 0,0 2 0,0 4 0,0 0-159,0 2 0,0 10 1,0-2-1,0 1 62,0 1 0,0-6 0,0-1 0,0-2 16,0-2 0,0-4 1,0-2 71,0-1 0,0-6 0,0 2 0,1-5-41,3-3 1,3-4-1,6-5 1,-1 0 70,0 0 0,6 0 0,3 0 0,2 0-70,2 0 1,4 0 0,2-1 0,-1-2-130,0-1 1,3-4 0,-4 3-1,-1 1-208,-2-1 1,-1 2 0,0-4 0,-2 0-381,-2 0 0,-1 3 557,-7-4 1,7 0-1,-6-5 1</inkml:trace>
  <inkml:trace contextRef="#ctx0" brushRef="#br0" timeOffset="11076">3460 16483 9550,'-12'-20'0,"1"4"0,3 2 0,5 2 0,6 1 0,5 1 0,4 2 0,5-1 267,3 3 0,9-4 0,3 4-453,0 0 0,4 1 0,-3-1 0,2 0-108,3 3 0,-7 2 1,-2 1-1,-4 0 1,-4 1-1,-3 2-248,0 1 0,-9 2 548,4-2 0,-9-1 0,1 5 0,-1 1 0,1 2 483,-3 2 0,0 3-307,-2 1 0,1 5 1,2-1-1,1 3 0,0 5 1,0 5 259,0 1 0,2 3-406,-2-1 0,-3 0 0,4 0 1,-4 2-1,0-1-71,3 0 0,-2-4 0,2-9 0,-3 0-42,-1-1 1,-4-4-1,-1-4 1,-2-2 0,-4-2-1,-4 1-93,-6-1 0,-7 1-48,-1-1 0,-5 0 0,1 1 0,-2-1 0,0-1 1,0-1-270,1-2 0,-5-5 0,7 2 0</inkml:trace>
  <inkml:trace contextRef="#ctx0" brushRef="#br0" timeOffset="11488">3634 16706 8355,'-13'-6'-15,"1"0"1,0-3 119,-1 1 1,6 4-1,5-3 1,4 1-1,7 4 156,2 0-191,1 2 0,0 0 0,1 0-90,-1 0 0,-3 2 1,-3 2-1,1 4 17,0 3 1,-4 2-1,1-1 1,-3 0-76,-1 1 1,0-1-56,0 1 1,0-5-318,0 0 390,0-5 0,0-3 0,0-8 0,0-3 0,2-2 23,2 1 0,-3-1 0,5 1 166,-1 0 0,-2 3 0,5 1 0,2 0 104,1 1-254,2 1 1,-1 12 0,0 2-1,-1 3 1,-1 3-324,-2 2 1,-5 4-202,1 5 0,3 5 0,0 2 0</inkml:trace>
  <inkml:trace contextRef="#ctx0" brushRef="#br0" timeOffset="16391">1885 13109 8046,'-7'-12'0,"3"-1"0,3 1 0,2 1-234,3 3 0,9-2 416,7 6 0,4-2 1,3 4-1,6-2 1,7 1-1,7 0 1,7-1-1,11-3 1,9-1-99,9 0 0,16-1 0,-46 3 0,0 0 1,1 0-1,1-1-151,0 1 1,0 0 0,2 0-1,-1 1 1,-1 0 0,-1 0-1,1 2 1,-1-1 0,-1 1 0,0 1-778,45-1 0,-11 2 14,0 1 0,-6 5 0,-7 2 1</inkml:trace>
  <inkml:trace contextRef="#ctx0" brushRef="#br0" timeOffset="26218">4713 12502 8220,'1'-13'-128,"3"1"0,-1-1 0,4 1 1,0 0-1,0 1 0,1 1 54,-1 2 0,4 3 1,-3-1-1,3 0 129,2 3 1,-1 2 0,1 1 0,0 0-51,4 0 1,-3 4-1,4 0 1,-2-1 31,1-2 0,3-1 1,-3 0-1,-1 0-102,2 0 1,-3 0 0,5 0 20,-2 0 1,2 0 0,-3 0-1,-2-1 1,-1-2 29,-2-1 0,1 0 1,-1 3-1,0-2-11,1-1 0,-5 0 0,-1 5-50,-2 3 0,0 3 1,-4 5-220,3 1 1,3-1-71,5 1 338,1-7 0,-6 0 0,-2-6 1</inkml:trace>
  <inkml:trace contextRef="#ctx0" brushRef="#br0" timeOffset="26518">5221 12254 7605,'0'-13'-160,"0"5"1,2 1 202,2 1 1,3 4 0,5 4 0,1 4 0,-1 1-1,0 2 1,1 3 0,-2 1-25,-3 4 1,3 1-1,-4 4 1,0-2-196,-3 3 0,-3 4 1,-1 3-189,0 2 1,-11 1 0,-2 4 0</inkml:trace>
  <inkml:trace contextRef="#ctx0" brushRef="#br0" timeOffset="33010">3969 10108 8355,'0'-17'-132,"0"1"0,0 1 1,0 1-79,0 1 1,0 5 235,0 0-22,-6 0 1,3-3-1,-5 1 1,0 2 0,0-2-1,-1-1 1,1-1 21,1-1 0,-2-1 0,3-1 1,-1-1-1,-2 1 55,-2 1 1,-2 3 0,-1 1 0,-2 3-1,-5 2-24,-2 2 1,-8 2 0,-2 3 49,-3 7 1,-5 0 0,-3 12 0,-3 1-40,-4 1 0,-1 4 1,2 0-1,2 4 23,3 0 0,-2 2 1,5 5-1,2-1 6,2 0 0,1 6 0,1 2 0,3 5 40,4 3 0,3 4 1,1 6-1,1 2-35,4 1 1,2 10 0,7 0-1,2 1-78,5-1 1,4 4 0,6-10 0,6-4-76,8-5 0,10-5 1,7-9-1,9-8 2,6-6 1,9-10 0,7-8 0,3-5-76,0-6 1,15-5 0,-4-7 0,5-9 6,1-5 1,2-13-1,-2-3 1,-4-3-32,-2-2 0,-1-8 0,-7 1 0,-6-1 102,-7 0 1,-6-4 0,-9-3 0,-4-1 47,-9 1 0,-8-2 1,-9 3-1,-7-1 34,-7 0 1,-9-4 0,-6-4-1,-12 0 2,-11-2 0,-8 9 1,-11-1-1,-6 4-168,-4 8 0,-12 4 0,-1 10 0,-6 6-49,-3 12 0,-6 11 1,0 19-836,-1 15 0,37-3 1,0 5-1,-58 39 0</inkml:trace>
  <inkml:trace contextRef="#ctx0" brushRef="#br0" timeOffset="54417">9252 12340 8355,'-4'-16'4,"0"-1"1,1 2 0,2 1 0,2 5 0,2 5 0,2 9-1,1 10 1,1 9 0,-2 6 0,2 4 0,-1 5 6,-1 0 1,3 3-1,-3 0 1,-1-2-203,1-2 0,-3-1 1,2-1-1,-3-3-319,-1-4 0,0-7 275,0-1 1,0-6 0,0 3 0</inkml:trace>
  <inkml:trace contextRef="#ctx0" brushRef="#br0" timeOffset="54844">9327 12278 8355,'-6'-24'319,"5"4"1,-5 2-380,6 6 1,2 5 0,3 3-1,6 3-148,4 1 0,9-5 1,-1 1-1,6 1 179,3 2 1,4 0 0,2-2-1,-2-1 1,0 2 0,-2 4 0,-1 3-1,-4 2 19,-3 3 0,-2 1 1,-3 1-1,-5 2 7,-2 3 0,-3 3 0,-3 9 0,-4 3 34,-2 0 0,-2 8 0,0-2 0,-2 4 58,-2 0 1,3 0 0,-3-5 0,1-1-29,-1-3 1,2 1 0,-2-5 0,3-1-44,1-2 0,0-3 0,0-1 0,-2-1-240,-2 1 0,-8-3 0,-10 2 0,-6 1-235,-5 1 0,-19 8 0,-6 0 1</inkml:trace>
  <inkml:trace contextRef="#ctx0" brushRef="#br0" timeOffset="64202">1984 13866 6684,'-5'-8'0,"-2"-1"520,0 0 0,2 2-347,5-2 0,5 7 0,3-2 0,5 2 1,3 2-1,5 0-154,2 0 0,8 0 1,3 0-1,5 0 1,3 0-152,3 0 1,0 0-1,5 0-166,-1 0 0,-1-4 0,-3 0 0,-8 1-87,-7 2 0,-4 1 0,-1 0 1</inkml:trace>
  <inkml:trace contextRef="#ctx0" brushRef="#br0" timeOffset="64481">2406 13742 8355,'6'-11'-280,"2"3"1,3-2-1,3 4 1,2 1 471,5-1 1,2 2 0,3 4 0,2 0 176,1 0 0,0 0 0,-6 2 0,-2 3-327,-4 7 1,-9 8-1,-5 9 1,-9 5-1878,-10 6 1313,-9 4 1,-13 11 0,1 2 0</inkml:trace>
  <inkml:trace contextRef="#ctx0" brushRef="#br0" timeOffset="65062">2133 15156 8355,'17'-13'-578,"-1"1"0,5-1 603,-5 1 1,1 1 0,-5 1 0,1 2 0,-1-2 0,1-1 0,0 0 0,3 2 170,0 1 1,6 1 0,-1-3 0,2 3-1,3 0-367,3 0 0,3 5 1,5-4-391,0 1 1,-3 3 304,-1-2 1,0 3-1,4 1 1</inkml:trace>
  <inkml:trace contextRef="#ctx0" brushRef="#br0" timeOffset="65321">2716 14895 8520,'-7'-19'0,"3"2"0,4 5 0,4 2 0,4 3 0,4 2 0,0 2 0,2 3 168,2 4-102,-2 3 1,8 6-1,-5 0 1,-2 3-279,-1 0 1,-3 6 0,-3-1 0,-4 2 3,-3 2 1,-2 5 0,-5 3 0,-6 3-94,-7 1 0,-6 1 65,-4-1 0,-8 0 0,-7 0 0</inkml:trace>
  <inkml:trace contextRef="#ctx0" brushRef="#br0" timeOffset="65725">1922 16185 8355,'6'-23'-155,"2"2"0,5 3-134,3 6 0,3-1 1,8 2 242,1 3 1,8-3 0,7 4 0,0-1 0,2-1-1,2 1 1,4 0-643,0 0 578,0-1 0,-1-3 0,-1 0 0</inkml:trace>
  <inkml:trace contextRef="#ctx0" brushRef="#br0" timeOffset="66045">2505 15925 8355,'6'-13'-852,"-5"1"707,10-1 0,-7 1 0,7 1 1,3 1-1,1 2 17,3-2 456,1 5 0,2-1 0,-2 6 1,1 2-311,-1 2 1,-4 3-1,2 7 1,-5 2-1,-4 5 1,-3 2-1,-4 2 1,-1 0-1,0 0-605,0-1 0,-3 5 281,-5 0 1,-6 11-1,-11-1 1</inkml:trace>
  <inkml:trace contextRef="#ctx0" brushRef="#br0" timeOffset="66560">2121 17004 8238,'0'-9'-87,"0"1"0,7 5 0,5-1 0,7 3 0,6 1 166,4 0 1,8-4 0,10-2-1,6-1-97,4-2 1,5 2-1,3-2 1,1 0-152,-1-2 0,-6 4 0,-2 1-284,-2 1 1,-7 4-1,-5-5 1</inkml:trace>
  <inkml:trace contextRef="#ctx0" brushRef="#br0" timeOffset="66561">2865 16718 8230,'0'-12'-113,"0"0"329,0 5 1,1 0-1,3 4 1,5-1 106,2 1 1,-3 3-283,0 4 1,1 5 0,4 6-1,2 3 1,2 0-184,-2-1 1,-1 5-1,-3 1 1,-3 3-1,-4 4 1,-5 2-673,-7 2 0,-12 8 0,-11 2 1</inkml:trace>
  <inkml:trace contextRef="#ctx0" brushRef="#br0" timeOffset="76228">3733 10083 8355,'-12'-12'-34,"-1"-1"1,5 2 0,0 2 0,-2 2-100,-1 1 0,-1-2 0,-1 2 0,1 1 0,-1-2 0,1 2 0,0-2 217,-1 0 1,-1 4-1,-1-1 1,-3 2-1,1 2 1,-3 0-1,1 0 1,-3 2 8,-2 2 0,-4 3 0,-1 5-51,1 1 1,-2-1-1,-1 2 1,0 2 0,-2 4-13,1-1 1,-3 6 0,5-2 0,0 6-11,0 3 0,-5 4 1,3 4-1,-1 0 32,0 4 0,6-2 0,-4 5 1,2 3 109,0 2 1,2 8 0,5 0-1,1 8-42,-1 6 0,4 9 0,2 1 0,3 5-98,5 6 0,-2-1 1,6 0-33,1-2 1,2 1 0,2-4 0,5 3 0,5-1 10,4-2 1,7 0 0,-1-8 0,4 1-98,4-4 1,-2-3-1,8-4 1,2-3 14,3-5 1,3-1 0,-2-11-1,3-5-39,0-6 1,8-6-1,-2-9 1,2-2 56,4-2 1,-1-4-1,4-9 1,-1-4 81,1-3 0,0-12 1,1-7-1,-3-8-1,3-7 1,-1-7 0,0-2 0,-2-3-37,-2-1 1,-3 2-1,-6-1-69,-5 3 1,-7 0 0,-2 4 0,-2-2 0,-3-2 3,-5 2 0,-4-2 0,-6-1 0,0-2 58,1-6 0,-6-5 0,-2-6 0,-1 0 2,0 0 1,1-11-1,-5-5 1,0-6-30,0-3 0,-5-12 0,3 48 0,-1 0 0,0-1 0,-1-1 48,0-2 0,-2-2 0,-1 1 0,-1-2 0,0-2 0,-2-1 1,1 1-1,-1 1 10,0 1 1,-2-1 0,-1 0 0,-2 0 0,0 2 0,-1 1 0,0 2 0,-1 2 116,0 2 1,-1 2 0,-5 0 0,-2 2-1,-20-30 1,-8 10 93,-6 15 0,-2 19 0,-16 23-315,-11 11 1,2 21 0,38-3 0,-1 4 0,-1 3 0,0 2 0,1 2 0,-1 0-66,0 0 0,0 2 0,2 0 0,2 1 0,1 0 0,0 0 0,2-1 0,1 1-23,0-1 1,1 0 0,-30 29 185,0 9 0,5-1 0,3 4 0,-2 1 0,0-1 0,-1 0 0</inkml:trace>
  <inkml:trace contextRef="#ctx0" brushRef="#br0" timeOffset="84283">15329 7243 8329,'6'-8'141,"2"-1"0,4 7 0,5-4 15,4 1 1,3 3 0,5-3 0,6-1 0,6-1 0,7-1 0,6 0 0,5 0-88,9 1 0,2-4 0,14 4 1,5-2-1,6 3 0,-44 3 1,1 0-1,3 1 0,0 0-84,2-1 0,1 0 0,3 3 0,0-1 1,1-1-1,0 0 0,3 0 0,0 1 1,2 0-1,1-1-115,2 0 1,0 0 0,-4 0 0,1 0-1,5 2 1,0 0-24,1 0 0,-1 0 1,-2 0-1,1 0 1,0 0-1,0 0 1,-2 0-1,1 0 30,-2 0 0,0 0 0,-1 0 0,-2-1 0,-5 0 1,-2-1-1,-5 0 0,0 0-167,39-1 0,-8 2 0,-15 1-71,-13 0 1,-11 0 0,-16 1 360,-9 3 0,-9-2 0,-8 2 0,-7-3 0,0-1 0</inkml:trace>
  <inkml:trace contextRef="#ctx0" brushRef="#br0" timeOffset="84617">15391 7367 8355,'-31'-18'84,"2"4"1,9-2 0,9 3 0,11 5-551,11 4 0,9 7 0,10 1 0,9 0 548,9 1 0,10-3 0,12 2 0,9-3 71,5-1 0,13 0 0,-45 0 0,1 0 0,3 0 0,0 0-121,1 0 0,2 0 0,2 1 0,0 0 1,1 0-1,0 1 0,3 0 0,0 0-131,0-1 0,1 0 0,5 0 1,1-2-1,0 0 0,-1 0 1,2-2-1,-1 0 101,0 0 1,-1-1 0,3 2 0,0 0 0,-6-1 0,0-1 0,0 1-1,1 1-11,-2 0 1,-1 1-1,1-2 1,0 0-1,-3 1 1,-1 0 5,-2 1 0,0 0 0,-2-2 0,-2 0 0,-3 1 0,0 0 0,-1 0 0,0 1 0,45 0-12,-8 1 1,-5-4 0,-12 0 0,-5 1-407,-5 1 0,-8 4 0,-11 1 421,-7 1 0,-1 0 0,-7-4 0,-2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49:17.337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5928 10554 8355,'13'-1'-55,"-1"-3"0,1-4 0,-1-2 1,0 0-1,1 3 0,1 1 0,2 0 1,5 1-1,2 0 0,2 1 0,0 0 38,0 1 1,-1 1-1,1-1 1,1-1-1,2 1 1,1 2-1,-2 1 128,0 0 0,-3 0-68,1 0 1,1 0 0,2 0 0,2 0 0,3-2 83,6-2 0,0 3 0,5-3-64,-2 2 0,5-2 1,0-1-1,4-1-13,3 1 0,5-5 0,-2 3 0,0-1-9,1-1 1,-1 7 0,2-4-20,-1 1 1,-6 3-1,3-2 1,-1 1 14,0-1 1,1 3 0,-4-3-1,1 2 1,-1 2 26,2 0 0,5 0 1,-2-1-1,2-2-3,0-1 1,0 0 0,4 4 0,0 0-33,0 0 0,8-4 1,2 0-1,-1 0-16,2-2 0,5 3 0,0-5 1,-2 0-20,-4 1 1,3-3 0,-3 5 0,-3-1 49,-4 1 0,4-1 1,-7 3-1,1-1-24,0 2 0,4-4 0,0 2 1,1 1-2,-1 2 1,5 1 0,-1 0-55,7 0 1,-4-4-1,6-1 1,1 3 24,-2 0 0,-5-2 0,-1 0 0,2 0 0,-2 0 15,-2 0 1,-5 0 0,3 4-1,-1 0 11,-3 0 0,6-5 0,1 1 0,0 0 49,1-1 0,8 2 1,3-4-1,0 0-41,2 0 0,-2 3 0,0-3 0,-3 2-68,-1 2 1,7-3-1,-3 2 1,0 1 30,1 2 0,1 1 0,1-1 0,1-2-7,3-1 1,-2 0-1,6 4 50,2 0 1,-2 0 0,4 0-1,-47-1 1,-1 0 0,2 0-1,-1 0-60,0-1 1,0-1-1,4 1 1,2 0-1,0 2 1,0 0-1,1 0 1,0-1-48,2-1 1,1 0 0,-3-1-1,0 0 1,4-1 0,0-1-1,-4 1 1,-1 1 15,-4 0 1,1 0 0,2-1 0,-1 0 0,43-2 0,-3 1-13,-9-1 1,-7-2 0,-8 4 0,-9 1-274,-5 2 1,-11 1-1,-10 1 346,-7 3 0,-2 5 0,-5 4 0,-3 3 0,0-1 0,2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44:38.755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18641 7367 7870,'16'-1'0,"2"-2"0,3-1 0,5 1 0,7 0 0,6 0 0,3-1 0,3 2 0,1 0-268,3 2 0,6-1 0,1-2 277,1-1 1,-1 0 0,-2 4-1,2 0 1,4 0 42,2 0 1,-3 0 0,7 0 0,-2 1-35,-2 3 1,1-2 0,4 3 0,5-1-23,1 0 0,8 5 1,-6-5-1,2-1-56,3-2 1,1 3 0,7 0 0,2-1 30,1-2 0,1-1 0,-2 0 0,1 0-9,-2 0 0,2 0 0,-2 0 0,-4 0 10,0 0 1,-3-4 0,0-1-19,2-2 1,-8 3 0,-1-3-1,-2 0 1,-3 1-36,-4 1 1,3-1-1,-11 4 1,-3-2-171,-3 1 185,-2 1 0,0 8 0,-1 1 0</inkml:trace>
  <inkml:trace contextRef="#ctx0" brushRef="#br0" timeOffset="1018">4056 8520 7719,'12'-11'0,"0"2"0,1 2 0,-1 1-1320,1 4 1549,-1 0-213,6 2 1,1 0 0,6 0 0,0 0 0,0 0 0,1 2-1,3 0 61,4 2 0,3 5 0,1-5 0,0 0 0,2 0 0,2 0 0,4 0 24,4 2 0,0-3 0,1 4 0,0-2 1,-1-2-103,1-2 1,5 3-1,3 0 1,1-1-9,-1-1 0,7-4 1,-3-1-1,1-2-10,0-2 1,-1 3 0,0-3 0,0 2-70,0 2 1,-1-3-1,-2 2 1,-2 1-64,-2 2 0,3 1 1,-3 0-1,0 0-53,0 0 0,-1 1 1,-4 2 129,-1 1 0,1 0 0,-1-2 0,1 1 0,-2 1 62,-2-2 12,-4 0 0,1-8 0,1-1 0</inkml:trace>
  <inkml:trace contextRef="#ctx0" brushRef="#br0" timeOffset="1556">8235 8508 8355,'26'0'-428,"2"0"1,2-1 0,1-2 0,0-1 295,1 1 0,-5 2 1,2-1-1,-2-1 145,-3-1 1,1 0 0,-1 4 0,-2 0 115,-2 0 0,-4 0 0,1 0 0,0 0-38,0 0 0,0 0 0,-1 0 1,1 0-64,3 0 1,-2 0 0,5 0-84,3 0 1,3 0-1,0 0 1,4 0-1,3 0 27,1 0 0,5 0 1,-1 2-1,-1 0-42,-1 2 1,3 1 0,2-5 0,2 0 94,-1 0 1,1 0 0,3 0-1,2 0 77,3 0 0,-2 0 0,6 0 0,2 0-49,0 0 0,4-2 0,-1-1 1,0-1-29,-2 2 0,2 0 0,4 1 0,-1-2-33,1-1 0,-3 0 0,3 4 0,-1 0 32,0 0 0,5 0 1,-5-2 47,-1-2 1,5 3 0,2-3-1,2 2 1,0 2-33,4 0 0,-7-4 1,8 0-1,1 1-40,0 2 1,8-3-1,-4 0 1,0 0-26,1-2 1,1 3-1,1-4 1,1 1 24,3-1 1,-7 3-1,3-3 1,-2 1-28,1 3 1,5-2 0,-1 1 0,0 0 7,-2-2 0,-2 5-677,-4-3 1,4 2-1,-5 2 1</inkml:trace>
  <inkml:trace contextRef="#ctx0" brushRef="#br0" timeOffset="35702">6251 11708 10334,'1'-11'0,"3"3"0,6 3 0,5 4 0,6 0 0,2-2 0,3-3 0,3 1 0,6-2 79,5 0 0,2 3 0,5-3 1,-3 2-1,-1 2 0,-3 1 1,-3 2-1,-4 0-2662,-4 0 1920,-8 0 0,2 6 0,-3 1 1</inkml:trace>
  <inkml:trace contextRef="#ctx0" brushRef="#br0" timeOffset="35931">6710 11522 8355,'0'-28'1977,"1"5"-1533,3 3 0,7 5 1,6 7-206,-2 4 0,3 3 0,-2 1 0,1 0 0,-1 0 0,2 1 0,0 3 0,0 6 2,-3 5 0,-6 8 1,-5 9-394,-3 4 1,-1-6-1,0 7 1,-1-2-1,-2-2 168,-1 0 0,-6 0 0,1 4-1981,-7 0 1,-3 1 0,-6-1 0</inkml:trace>
  <inkml:trace contextRef="#ctx0" brushRef="#br0" timeOffset="37989">8272 11323 8314,'4'-18'0,"1"-2"0,-3-4 0,0 0 0,-1-1 0,2 0 0,1 1 0,-1 4 0,-2 3 0,-2 4 420,-3 0 1,-3 2 0,-7 3 0,-1 4 0,-3 4 0,-1 4-215,-3 4 1,-2 10-1,-1 5 1,2 8-1,1 3 1,3 8-1,1 2-157,2 2 1,3 12-1,2-5 1,2-1-188,5 2 0,4-9 0,6-6 0,6-7-231,7-6 0,10-4 1,5-11-1,3-3-232,4-4 0,3-8 0,6-4 0,-2-5-1026,-3-3 1454,-2 2 1,-6-9-1,1 3 1</inkml:trace>
  <inkml:trace contextRef="#ctx0" brushRef="#br0" timeOffset="38689">8781 11509 8355,'4'-12'6,"0"0"121,-1-1 0,0 5 0,-1 0 8,3-2 1,-3-1 52,-6-1 0,1 1 0,-5 2 0,-2 5 1,-2 3-1,-3 1 0,-3 0 0,0 1 0,-1 3-263,0 5 0,-1 2 0,-2 2 0,3 2 14,1 2 0,1 4 0,5-3 0,0 1-123,-1 3 0,6 0 0,3 0 0,3-3-7,1-1 1,0 3 0,1-5-24,3 0 1,3-8 0,6-4 0,-1-3 66,0-1 1,5-6 0,-1-7 0,1-6 207,1-5 1,-4 0-1,2-1 3,-2 0 0,-3-1 1,-1 0-1,-3-1 1,-1 5-22,1 3 0,-4-2 0,1 5 56,-2 1-129,-2 6 1,0 9 0,0 10 0,0 4-39,0 2 0,0 6 0,0-1 0,1 3 24,3 0 1,-2-3 0,2 0 0,-2-1 2,3 0 1,0-2 0,6-6 0,0 0-15,3 1 0,1-6 0,-3-3 1,2-3 21,3-1 1,-3-5 0,2-5 100,-2-5 1,-2 0 0,-1-5 0,-1 1 0,-3 1-55,-2 0 1,4 2 0,-5 3-1,-1 1 188,-2 0 1,3-1-69,0 1-103,0 5 1,-4 7-1,0 8 1,2 5-33,2 3 1,-3-2 0,5 2 0,-1-2-58,3-1 1,-1-1 0,2 0 0,0-1-31,2-2 1,2 0 0,-1-5 0,1-1 42,-1-1 1,-4-2 60,0 0 0,-1-6 0,3-2 0,-3-3-9,-2-2 0,1 2 0,-3 2 205,1 0 1,5 3 0,0-3-178,2 5 1,-3 4 0,0 4 0,2 5-193,1 2 1,1 1 0,2 0 0,1 1-412,2-1 205,-1 1 1,2-1-1,2 0 1</inkml:trace>
  <inkml:trace contextRef="#ctx0" brushRef="#br0" timeOffset="39060">9922 11472 8355,'0'-19'977,"0"2"-777,0 4 1,0 7 0,0 6 0,1 7-1,3 4 59,5 1 1,0 6 0,1 2-193,-2-1 1,-1 4 0,3-3-334,-2-1 1,-5 4 0,2-3 0,-1-1 0,1-3-209,-3-2 1,1-3 340,1-3 0,-2-3 98,2-10 0,-3-1 0,-2-8 0,-2-1 40,-1-2 0,0-5 0,4 1 0,0-2-7,0-2 1,0 2-1,1 1 1,3 2-377,4 2 0,3 3 0,2 7-189,-1 4 1,5-2 403,-1 2 0,6 0 0,-2 4 1</inkml:trace>
  <inkml:trace contextRef="#ctx0" brushRef="#br0" timeOffset="39401">10306 11671 8355,'-7'-13'127,"3"1"-36,3-1 0,6 5-61,4 0 1,2 4-1,1-3 1,1 0-1,-1 1 1,0 0 0,1-1-1,-1-2-268,1 2 1,-2-4 0,-2 3 0,-2-3 259,-1-1 0,-2-1 1,-4 1-1,0 0 1,0-1 1,-2 1 0,0-1 0,-4 1 134,-1 0 1,-1-1-1,-4 2 186,-1 3 1,1 2 0,-1 8 0,1 2-151,0 4 0,3 9 1,2 3-195,2 4 1,1 1 0,4 1 0,0 1 0,1 2 55,3-1 1,5-6-1,6-3-523,1-1 1,8-3 0,-1-5-1,5-3 1,-1-2-206,-1-2 0,5-7 0,0-3 1</inkml:trace>
  <inkml:trace contextRef="#ctx0" brushRef="#br0" timeOffset="42784">10840 11423 9421,'-2'-17'0,"-2"0"0,-3 2 0,-1 3 0,1 2 0,0 3 0,0 0 699,-2 1 1,2 3-379,-1-1 0,3 2-397,-3 2 0,4 2 0,-3 2 1,0 5-1,2 5 0,-2 3 1,1-1-1,1 1 49,2-1 1,2 5 0,1-4-103,0-2 0,0-1 1,0-2-1,1 0 1,2 1 27,1-1 1,6 1-1,-1-1 1,5-1 71,3-3 0,-1 3 0,-4-4 0,1 1-51,-1 1 0,-3-1 0,-3 4 0,0 1-55,-3-1 0,-6-4 0,-4 1 0,-3 0-118,-3 2 0,-4-2 0,2-2 0,-2-1-151,2 1 1,-3-4 0,2 1 203,1-2 0,1-2 0,1 0 0</inkml:trace>
  <inkml:trace contextRef="#ctx0" brushRef="#br0" timeOffset="43324">11100 11063 8355,'-12'-25'1258,"-1"3"-1394,1 6 0,4 2 0,1 14 0,1 5 0,3 6 467,2 6 1,1 3 0,1 9 0,4 4-1,3 3-288,3 2 0,-3 4 1,0 5-1,1 3-196,-2-1 1,2 2 0,-3-9 0,1-2-147,2-2 0,2-6 0,2-5 0,-2-5-115,-3-5 1,3-5-280,-3-3 727,3-4 0,-4-10 1,-3-4 80,-2-2 0,2-5 0,0-1 1,0 2 58,2 1 1,-4-2 0,7-1-155,0 2 1,2 3-1,2 2 1,-1 2 0,2 0 7,2 1 0,-2 1 0,3 8-8,-3 2 1,-6 3 0,-1 5 0,-2 0-18,-2 1 1,-2 3-1,-1 1 1,0-2-126,0-1 1,2-3-1,0-2-33,3 0 0,4-7 0,0 3 46,2-4 1,1-5 0,0-2 0,1-1 30,-1-2 1,-4-6-1,1-2 1,0 2 78,2 1 0,0-2 1,-1-1 170,-2 2 0,-1 1 0,3 3 98,-2 3 1,-4 2 0,3 8 0,-1 2-181,-4 4 0,1 3 1,1 2-1,5-2-183,2-3 1,1 3-1,0-3 1,2 2-857,3-2 411,-4-2 1,11-1 0,-5 2 0</inkml:trace>
  <inkml:trace contextRef="#ctx0" brushRef="#br0" timeOffset="43574">11584 11088 8355,'-20'-13'675,"3"6"0,10 3 1,4 8-959,6 5 0,2 6 1,5 3-668,-2 1 0,6-4 0,5 3 1</inkml:trace>
  <inkml:trace contextRef="#ctx0" brushRef="#br0" timeOffset="44035">12005 11361 8355,'0'-20'0,"-1"5"594,-3 5-131,3-1-590,-10 10 1,8-4 0,-5 5 0,-2 0 97,-1 0 1,-2 5 0,1 3 0,0 3 103,-1 2 1,5 1 0,0 1-1,-1 3-62,3 1 1,0 2-1,6 3 1,0 0-65,0-4 1,1 0 0,5-5-171,6 1 0,6-3 0,7-6 0,0-2-261,0-2 0,1-3 0,1-4 248,2-4 0,6-9 0,-4-2 1</inkml:trace>
  <inkml:trace contextRef="#ctx0" brushRef="#br0" timeOffset="44036">12303 10951 8355,'-1'-27'1259,"-3"2"-976,2 8 1,-3 8 0,5 13 0,0 11-194,0 7 0,0 4 0,1 2 0,2 4 0,2 2 0,2 5 1,2-1-1,-1 1-270,0-2 1,-1 4 0,3 1 0,-4-4-277,0-3 1,0-5 0,-4-5 0,2 0-533,-1-1 1,-1-4 681,-2-4 0,0-2 0,0-2 1</inkml:trace>
  <inkml:trace contextRef="#ctx0" brushRef="#br0" timeOffset="44208">12241 11187 8355,'-7'-12'11,"3"5"1,8 2 0,4 3 0,5-1 0,3-3-258,5 0 0,4-1 1,4-3-1,3 3-179,-1 2 1,11-5 0,-4 3 0</inkml:trace>
  <inkml:trace contextRef="#ctx0" brushRef="#br0" timeOffset="44416">11013 11348 8355,'0'-25'567,"2"2"1,3 4 0,9 6-1377,9 8 0,8-1 0,7 1 133,4-2 0,-1 3 539,9-5 1,2-4 0,10-7 0</inkml:trace>
  <inkml:trace contextRef="#ctx0" brushRef="#br0" timeOffset="44777">13692 11013 8355,'0'-37'1145,"0"5"-1406,0 3 1,0 9-1,0 3 358,0 3 0,0 9 0,0 5 0,2 8 0,0 7 0,4 7 0,1 6 330,2 5 0,1 4 0,0 3-594,-2 2 0,-1 0 1,1 0-1,-2 2-336,-1 0 1,-4 3 0,4-6 0,-4-1 0,-2-3-318,-4-4 1,-1-2 787,-7-7 0,-5 1 0,-1 0 1</inkml:trace>
  <inkml:trace contextRef="#ctx0" brushRef="#br0" timeOffset="45218">13543 11398 8355,'0'-24'0,"2"4"-11,2 3 1,-1 3 0,5 2 0,2 0-169,1-1 0,2 5 0,4 1 508,4 1 0,3-2 0,4 3 0,2-1 1,2 1-313,2 2 0,2 0 0,1 0 0,-1-1-216,-3 1 1,-2 8-1,-8 3 1,-2 3 140,-5 1 1,-3 2-1,-5 1 1,-4 3 60,-3 1 1,-2 2-1,-3 3 1,-3-2 90,0-2 1,-2-5 0,4 2 120,3-3 0,2-3 0,4-3-299,4-4 1,7-4 0,3-4 0,0-4-127,0-3 1,3-6 0,-3-1 123,1-1 1,-5-2 0,-1-3 0,-4 0 0,-4 2 8,-2 1 0,-3 2 0,-4-2-89,-4 5 1,-4 3 0,-1 4-1,-4 2 1,-2 1-796,0 4 893,1 6 1,0 8-1,-2 8 1</inkml:trace>
  <inkml:trace contextRef="#ctx0" brushRef="#br0" timeOffset="46252">14846 10815 8355,'-17'-36'434,"1"3"-706,5 14 1,5 9 0,6 14 0,0 6 245,0 5 0,0 6 1,0 8-1,1 4 361,4 2 0,-4 11 0,4 1 0,0 0-219,-1 1 0,1 0 0,-2 0-231,1-2 1,4-3 0,-2-6-1,-1-1 1,2-5 4,0-6 0,-3-3 1,5-8-19,0-3 0,-2-7 0,1-1 99,2-6 0,-3-4 0,0-7 0,0-1 35,0-1 0,-3-6 0,4 2 0,2 1-7,1 3 0,1 2 0,0 1 1,1 2-41,-1 3 1,5 3 0,1 5-1,0 0-121,0 0 0,2 5 0,-3 3 1,-2 5-39,-1 3 0,-3-2 0,-3 4 189,-4 0 0,-4 0 0,-4 2 1,-4-3-1,-3-3 265,-2-2 1,-3-1 0,-1-3 189,2-3 1,1-4-247,2-1 1,5-6-1,4-3 1,6-5-360,5-3 0,9 0 0,3 1 0,4-2-136,1-1 0,-2 4 0,-1-3 1,-1 3 67,1 3 1,-4-4 0,-2 8 0,-2-2 533,-2 2 1,-3 3 266,-1 5 1,-5 5 0,1 5-212,-3 5 0,-1 0 0,0 4 0,0-1 1,0-1-522,0 1 1,0-4-1,2 1 1,2-4-479,4-3 1,4-5-23,5 1 1,-3-3 0,4-1 0</inkml:trace>
  <inkml:trace contextRef="#ctx0" brushRef="#br0" timeOffset="46253">15429 10926 8355,'-13'-19'767,"1"7"0,1 10-2381,2 9 0,5 2 1382,8 7 0,-2 3 0,3 1 1</inkml:trace>
  <inkml:trace contextRef="#ctx0" brushRef="#br0" timeOffset="46254">15577 11249 8355,'0'-12'1605,"0"-1"-1744,0 6 1,4 3-1,1 8 1,-3 4 184,0 4 0,3 0 0,2 0 1,0 1-184,-3-1 0,2 1 1,-2-1-1,0 0-55,1 1 1,-3-1 100,2 1 1,3-7 30,1-1 1,3-10-1,2-3 1,-1-4 19,0-5 0,1 2 0,1-4 1,1-1-3,1 1 0,1 4 1,-5 0 168,1 5 0,-1 1 1,0 4-1,1 3-175,-1 0 1,-4 6-1,1 3 1,-1 3-204,-1 4 1,3 6-261,-6 1 1,5 3-1,-2 0 1</inkml:trace>
  <inkml:trace contextRef="#ctx0" brushRef="#br0" timeOffset="46648">16880 11001 8355,'0'-17'155,"0"1"1,-2-1-1,-1 5 1,-2-1-370,-2 1 1,-3 1-1,-5 3 1,-3 4 437,-1 2 0,3 2 1,-4 0-1,1 2-181,0 2 1,3 3-1,0 5 1,4 0-41,3 1 1,0 5-1,4 2 1,3 3 42,0-3 1,2 4 0,3-4 0,4 2 27,5-1 1,5 2-1,-1-3-97,5-1 1,-2 0 0,1-4 0,-2 2 0,-2-2 5,2-1 0,-8-3 0,1-1-28,-4-2 1,-5-1 0,-7 2 0,-8-2-52,-6-1 0,-4-2 1,-2-3-1,0 2-257,0 1 1,5 0-1,0-4 1,2 0-490,3 0 614,7 0 1,8-5-1,7-2 1</inkml:trace>
  <inkml:trace contextRef="#ctx0" brushRef="#br0" timeOffset="48202">16929 11311 10223,'0'-8'713,"2"-1"0,2 0-518,4-2 0,4 2 0,5 1 0,4-1-157,2-2 1,7-2-1,2 1 1,1-1-1,-1 1 1,-2 0-1,-2-1 1,-4 1-636,-3-1 0,0 1 1,-9 0-1,-5-1-41,-4 1 0,-3-1 0,-3 2 576,-5 3 1,-2-2 0,-10 6 0,-3 1 0,0 3 252,-2 5 0,2 1 0,1 8 1,2 3-52,3 3 0,4 0 1,6 0-1,2 2-157,2 2 1,7-3-1,6-2 1,5 0-363,6 0 1,3-3-1,5-1 1,4-6-57,3-4 1,6-4-1,-1-1 1,0-1 333,2-4 0,-9-1 0,4-8 0,-4-1 101,-2-2 0,-3-4 0,-9 5 0,-3-1 48,-3-1 1,-7 5 0,-3-4 164,-3 3 1,-1 2 0,-1 0 0,-3-1 0,-5 2 255,-2 3 0,-2 2 0,-4 6 0,-2 0-78,-1 0 0,-2 2 1,4 2-1,1 4-227,-1 3 0,1 3 0,5 1 0,-1 3-395,1 1 0,5 1 1,3 2-1,2-3-97,2-1 1,0 2 0,0-3 0,2-2-69,2-1 0,3-6 0,5-1 1,1-1 234,-1-4 0,1 0 0,-1-4 0,0 0 52,1-3 0,-1-4 0,-1 1 236,-3-3 1,2-6 0,-6 0 0,0 2 0,0 0 373,1-1 1,-1 2-1,-4-3 138,0 4 1,1 4-435,3 1 1,-2 7 0,3 1-366,1 6 1,-4 6 0,7 0 0,-1 0-313,-1 1 1,4 3 0,-3 1-1,3-2-1070,2-1 1417,-1-2 0,6 1 0,1-1 0</inkml:trace>
  <inkml:trace contextRef="#ctx0" brushRef="#br0" timeOffset="48203">17884 11100 8355,'0'-12'0,"-4"-1"195,0 1 1,-4 4 219,4-1-329,-1 7 1,5 3 0,2 10 0,2 4-1,3 2 1,1 1 0,0 2 0,2 2-207,1-1 0,0 1 0,-1-4 0,-3 0-118,-2 0 0,1-2 0,-4-3-76,2-1 0,1-4 151,-5 1 0,0-12 0,0-1 122,0-6 0,0-2 0,1-2 0,3-1 67,4-2 1,-1-1 0,2 3 0,-1-1-27,-1 0 0,8-1 1,-3 0-1,2 2-209,0 1 1,0 6-1,1 1-73,1 1 0,6 2 0,-2 4 0</inkml:trace>
  <inkml:trace contextRef="#ctx0" brushRef="#br0" timeOffset="48204">18430 11137 8355,'0'-12'0,"-4"0"441,0-1 0,-2 1-84,2-1 1,3 5 0,-5 1-1,2 0-163,0 0 1,-6 5-1,2-3 1,-3 5-1,0 5 1,1 3-217,2 3 0,0 1 1,-5 2-1,1 1-100,-1 2 0,5 3 1,1-2-151,2 2 1,1-4 0,4 3 0,1-1 0,3-2-18,4-3 0,9-4 0,2-3 0,2 0-193,0-3 0,-1-3 1,6-4-1,2-5 197,1-2 1,0-7 0,-4-2 0,0-4 277,-1 0 1,1-7 0,0-2 0,-2-3-6,-2-1 0,-3-4 0,-6-2 1,1-1 11,-1-3 0,-5 0 0,-3 2 0,-2 3 196,-2 4 1,-2 10 0,-2 5 268,-4 4 0,-3 8 0,-2 6-122,1 4 0,1 12 0,1 7 0,2 8 1,0 7-97,1 3 0,0 7 0,4 2 0,-1 2-185,1-1 1,2 2 0,1-3 0,0 2-240,0-1 0,4-4 0,2-6 1,0-3-30,4-4 1,1-4 0,2-4 0,-1-6 192,0-6 0,1-3 0,-1-6 0,1-1 15,-1-4 1,0-1-1,1-7 1,-2-1 103,-3-2 0,3 2 0,-4-3 0,1 4 65,0 0 0,-1 1 0,3 1-106,-2 3 0,-4 2 1,5 6-1,-1 1 1,0 4-175,1 3 1,-5 3 0,4 3 0,2 1-457,1 1 1,1 11-204,0-3 0,6 4 0,2-3 0</inkml:trace>
  <inkml:trace contextRef="#ctx0" brushRef="#br0" timeOffset="48695">13940 12663 8355,'-1'-24'0,"-2"4"-12,-1 3-53,-6 9 1,-1 2 0,-7 6 0,0 0 0,-1 2 0,1 1 0,-1 2 0,1 1 360,0-1 1,2 5 0,5-2-1,2 3-215,5 1 1,3 5-1,1 1 1,1 0-69,3 0 1,7 0-1,7-3 1,2 1-105,2-1 0,1 3 1,2-1-1,0-2-99,-1-1 0,-4-2 0,-4 2 0,-2 1 46,-2 2 1,-5-1 0,-3-3 93,-2-1 0,-4-1 1,-3-1-1,-7-2 1,-8 0-55,-3-1 0,-2 4 1,2-4-1,1 1-263,1 1 1,6-7 187,-2 2 1,3-2 0,2-2 0</inkml:trace>
  <inkml:trace contextRef="#ctx0" brushRef="#br0" timeOffset="49010">14436 12278 8355,'-5'-12'1754,"3"0"-2085,-3 5 0,1 8 0,0 11 0,1 8 0,2 3 520,1 2 1,0 7 0,0 3 0,0 7 0,0 2 0,0 3 0,0 1 0,0 0-408,0-2 0,0 2 0,0-4 0,0 0-624,0-3 0,5-2 0,2-2 1</inkml:trace>
  <inkml:trace contextRef="#ctx0" brushRef="#br0" timeOffset="49475">14201 12762 8355,'1'-12'-23,"3"1"0,4 2 0,5 5 0,2 3-460,2 1 1,6 0 384,2 0 1,1-4 0,7 0 0,1 1 0,2 1 0,2 2 0,-3 0 0,-2 0-161,-4 0 1,-8 0-1,-4 2 305,-4 2 1,-2-1-1,-2 5 1,-5 2 200,-3 1 0,-2 1 1,-2 2-1,-2 1-57,-2 1 1,4 1 0,-1-5 0,2 1-53,2-1 0,0 1 0,2-1 0,2-1-320,4-3 0,3 2 0,3-6 1,1-1-48,2-2 0,-1-1 1,-3-1-1,-1-3 51,0-5 0,1-2 1,-2-1-1,-2 0 261,0-1 0,-5-3 0,3-1 0,-2 2 85,-2 1 0,3 2 0,-1 1 128,2 3 1,-3-2 0,3 7 84,-2 5 1,4 3 0,-5 9 0,-1 2 24,-2 5 0,-2 12 0,-4 6 0,-1 3-131,-1 5 0,-4-3 1,4 2-1,-1 1-415,-1 1 0,5 0 0,-3-2 0,2-6-316,2-6 0,2-1 0,2-7 0,2-4-1066,1-2 1,4-4 1329,-4-3 1,0-12-1,-4-2 1</inkml:trace>
  <inkml:trace contextRef="#ctx0" brushRef="#br0" timeOffset="50001">15205 12353 8355,'0'-25'937,"-1"7"-838,-3 6 1,2 6 0,-3 12 0,1 5 0,0 7 0,-1 4 126,0 4 1,4 11-1,-4 0 1,4 3-1,1 3-398,0 2 0,0 4 0,0 0 0,0 1 0,0-2-504,0-2 0,0-1 0,0-6 0,0-5 244,0-2 1,0 2 0,0-2 0</inkml:trace>
  <inkml:trace contextRef="#ctx0" brushRef="#br0" timeOffset="50002">15230 12985 8355,'7'-12'0,"4"-1"12,-3 1 0,3 4 0,2 0 0,0-1 0,3 1 425,0 0 1,6 1 0,-2-3 0,0 2-543,1-2 1,-2 3 0,3-1 0,-3-2-127,-1-1 1,-1 0 0,-6 0 0,-1 0-17,-2-2 1,-5-3 0,1 4 0,-3 0 163,-1-1 1,-5 5 0,-4 0 0,-2-1 287,-1 3 0,-2 0 0,-1 6 1,-2 1 92,2 4 1,-3 3-1,2 8 1,1 5-79,1 2 1,7 6 0,3 2-235,3 0 0,1-3 1,0 1-1,2-3 0,7-3-419,7-2 1,7-4-1,8-9 1,5-4-1087,4-3 1234,12-6 0,-7-7 0,11-8 1</inkml:trace>
  <inkml:trace contextRef="#ctx0" brushRef="#br0" timeOffset="50502">16532 12799 8355,'0'-20'-373,"0"-1"0,0 6 254,0-2 0,-5 8 0,-3 2 0,-2 0 422,2 0 0,-9 4 0,3 0-157,1 6 1,-7 8-1,11 6 1,-1-1-128,-1 2 0,1 1 1,2 5-1,2-2-107,1-1 0,4-2 1,-4 2-1,4-5-179,1-2 1,1-2 174,4 1 0,1-6 1,7-3 121,-1-3 0,1-6 0,-2-4 0,-2 0 68,0 0 0,-2-6 0,2 3 0,-1-2 170,2 0 1,-3 3 0,0 2 0,0 2-52,0 1 1,-5 3-37,3 8 1,-4 3 0,-1 8 0,0 5-16,0 2 1,0 12 0,-1 3 0,-4 5 166,-3 4 0,-3 1 0,0 2 0,1-2-248,2-2 1,1-1-1,-1-6-288,4-4 1,3-6 0,2-1 0,2-6 0,2-5-497,2-4 0,1-6 0,5-3 0,-1-2 97,1-2 1,3-6-1,1-3 1,-2-7 450,-1-4 0,-2-9 0,0-3 1</inkml:trace>
  <inkml:trace contextRef="#ctx0" brushRef="#br0" timeOffset="52252">16669 12762 8355,'0'-12'1374,"1"-1"-1177,3 1 0,-2 4 200,2-1 0,3 8 0,1 1 0,2 7-473,-2 4 1,3 1 0,-4 1 0,1-1 0,0 0 0,1 2 0,-3 1 0,0 1-585,-1-5 1,-3 1 0,3-5 42,1 0 1,-3-2 476,5-5 1,-5-1 0,2-3 38,1-5 0,-4-2 0,5-1 0,0-2 90,0-2 0,-3 2 0,3-3 0,0 4 912,0 0-551,-4 1 0,2 6 0,-5 6-228,0 7 0,4 4 1,2 2-1,-1-1-104,1 0 0,4 1 1,-2-2-1,3-2-106,1 0 1,5-6 0,-1 1-1,1-3-110,1-1 1,-3 0 0,4-1-1,0-3 153,1-5 0,-5-2 0,1-3 0,-2-1-36,-1-1 1,-2-2 0,-3 3 43,-4-2 0,-3 1 0,-1 3 0,-1 1-69,-3-1 0,-4 7 1,-7 1-1,-2 5 56,2 5 0,2-3 1,4 8-1,0 2 81,0 3 1,3 6 0,2-3 0,3 0-128,1 0 1,1 3 0,3-4 0,5 0-137,2-3 0,5 1 0,2-8 99,1 0 0,2-2 0,4-5 1</inkml:trace>
  <inkml:trace contextRef="#ctx0" brushRef="#br0" timeOffset="52253">17314 12774 8355,'8'-12'0,"0"0"0,-4 1 0,3 1-57,-1 2 1,-1 1 0,-2-3 582,1 2 0,6 5 1,-2 0-442,3 6 1,-3 4-1,1 5 1,-1 2-4,-1 3 1,2-3 0,-3 3 0,1 0-256,2-1 0,-2 1 0,0-5 0,-1 1-820,-3-1 0,2 1-121,-1-1 975,0-5 0,-4-3 1,0-8 40,0-4 0,0-5 0,0-2 0,2-1 248,2 0 1,3-2-1,5 2 1,1 1-68,-1 1 0,4 2 0,1-1 0,0 1 36,0-1 0,-3 2 0,3 2 0,-3 2 390,-2 1 0,0 2-148,1 4 1,-2 2-1,-3 2 1,-4 4-20,-2 3 0,-2 1 0,0 2 0,0 3-386,0 3 0,0 0 1,0-1-408,0-1 0,0 3 0,0-5 0,1-2-292,3-4 0,-1-1 0,5-5 447,2-1 1,6-7-1,4-3 1</inkml:trace>
  <inkml:trace contextRef="#ctx0" brushRef="#br0" timeOffset="52254">17810 12452 8355,'-9'-19'-709,"1"2"266,5 9 1,-2 8 0,5 10 295,0 5 1,5 9 0,2 8 0</inkml:trace>
  <inkml:trace contextRef="#ctx0" brushRef="#br0" timeOffset="52255">17909 12886 9996,'1'-12'1394,"3"-1"-904,5 1 1,2-2 0,3-1-404,2-2 0,-1-3 0,6 2 1,1 0-308,1 0 0,-2-3 0,-3 5 1,-3-1-1,-5 1-822,-3-1 1,-3 1 727,-4 3 1,-6 6 0,-3 3-1,-6 4 239,-6 4 1,2 3-1,-1 7 1,1 3 167,0 3 1,5 4 0,0 2 0,6 1-1,2 2 0,2 0 0,6-4 1,3 0-251,7 0 1,6-2 0,7-4 0,1-5 45,3-4 0,-2-7 0,3 1 84,0-3 0,-4-6 0,3-5 0,-3-4 138,-1-2 1,0-6 0,-2 1 0,0-3-1,-4 0-14,-1-1 1,2 1 0,-3 2 0,-2 2-169,-1-2 1,-3-2 0,-1-1-1,-4 1-55,0-1 0,-2 4-198,-4 0 1,-1 8 0,-3 0 292,-5 8 0,0 9 0,0 6 0,4 3 114,-1 4 0,5 4 0,-3-4 0,4 1-24,4 0 0,3 3 0,7-5-44,2 0 1,-1-3-1,6 0 1,1-1 127,2 1 1,-4-5 0,-1 0 0,-1 2 109,-2 1 0,-8-3 0,-5-1 0,-6 0-192,-5 0 1,-10 0 0,-6 2-1,-3 0-414,-1 0 0,3-2 1,5 0-421,3-2 0,-2 5 0,-1-3 0</inkml:trace>
  <inkml:trace contextRef="#ctx0" brushRef="#br0" timeOffset="52256">19174 12762 8355,'7'-5'3746,"-3"-4"-3531,3 4 1,-6 5-1916,3 8 1,-13 9-1,-5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46:33.80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2319 5159 8355,'-5'-20'158,"-2"0"0,0 2 1,3 3-1,4 4 1,4 7-1,4 8 1,3 7-1,2 7 1,-1 7-1,2 7 1,1 5-1,2 4 1,-2 5 531,-2 2 1,-4 3-794,-1 3 1,-4-7 0,3 2-1,-1-1 1,-4-1-113,0-1 1,-2-4 0,-2-7 0,0-5 125,-3-5 0,-4-4 0,0-2 134,-2-7 1,-1-5 0,0-8-1,-1-5-15,1-6 1,-1-7 0,2-12 0,2-6-150,1-7 1,5-10-1,-1-6 1,2-6-2,2-5 1,2-4 0,2 6-1,4 1 106,3 6 1,6 3 0,0 11 0,3 8 376,2 8 1,1 11 0,2 6-1,0 5-357,0 6 1,-2 3-1,-1 2 1,-3 3-162,-1 5 1,-2 6 0,-7 3-1,-2 1-28,-1 3 0,2 3 1,-4 2-1,-1 4-46,-2 1 0,-6-4 0,-4 4 1,-2-2 77,-1-2 0,-1-3 0,1-5 0,0-3 64,-1-3 0,1-2 0,-1-1 140,1-2 0,4 0 22,0-5 1,5 2 0,0-3 0,6 2-14,5 2 0,4-3 1,5 3-1,4 0 23,2 0 0,2 1 0,0 4 0,0 1-97,-1-1 1,0 1 0,-4-1 0,-2 2 78,0 2 1,-9 0 0,-1 3 0,-5 0 38,-3 0 0,-2 2 0,-3 4 1,-8 0 50,-6-1 0,-4 0 1,-4-2-151,-2-1 1,-1-6-1,-4 1 1,1-2-76,-2-1 0,5-7 1,1-1-1,4-4-411,4-1 1,9-7 0,8-5-153,2-8 1,19-9-1,4-2 1</inkml:trace>
  <inkml:trace contextRef="#ctx0" brushRef="#br0" timeOffset="987">3659 5023 8355,'-38'-32'105,"11"5"1,12 3 0,9 5-943,5 1 1,-1 2 0,0 3 1523,-2 1 1,-1 6-321,5 6 0,6 11 0,2 11 0,3 6-229,2 5 0,-2 7 0,-2 3 1,-2 1-117,-1 3 0,-1 4 0,-2 0 0,1-5-8,-1-2 0,-2 1 0,-1-7-148,0-2 1,0-3 0,0-1-1,0-6 90,0-4 0,0-7 0,0 2 175,0-4 1,0-7-118,0-6 1,2-10 0,2-8 0,4-1-127,3-3 0,3 3 0,1-1 0,2 3-133,-2 1 0,0 3 0,0 2 139,2 2 0,-1 4 1,-3 5-1,-1 1 261,0 3 0,-1 3 1,-1 7-1,-3 3 52,-2 3 0,1 0 1,-3 0-163,1 2 0,5-2 1,0-1-1,3-3-136,5-5 1,-2 0 0,5-6 0,3-3 0,0 0-113,2-2 1,0-6-1,-2-2 195,-2-3 1,1-7 0,-4-1-1,-2-2 1,-1 0 149,-4-1 1,-1-1 0,1-2 0,-1 2-22,-2 2 0,-5-1 0,1 4-28,-3-1 0,-2 5 1,-3 1-128,-5 8 0,-2 5 1,-1 4-1,0 4-32,-1 3 0,1 7 1,-1 3-1,1 2 60,0 2 0,1-1 0,2-2-193,5-2 0,3 0 0,1 0 0,0-3 0,1-5-66,3-3 1,2-3-1,3-3 1,0 1 196,0-1 0,2-6 0,2-2 1,-1-2 128,1-3 0,-5-1 0,-1-3 1,0-1-8,0-1 0,-3-1 0,3 5 151,-2-1 0,-1 1 879,-4 0-939,0 5 1,0 7 0,0 8-114,0 3 1,4 1-1,2 1 1,1-1 0,2 2 18,2 3 1,2-5 0,-1 2 0,1-5-227,-1 1 1,5-4 0,-1-2-1,-1-3 71,-1-1 1,3 0 0,-1-1 116,-1-3 0,-5-3 0,-3-6 0,-2 1-24,-2-1 1,3 1 0,-2-2 0,-2-1-54,0-1 0,-2-5 1,0 3-1,1 0-111,3 0 0,-2-3 1,3 4 143,1-3 0,1 5 1,5 0 31,0 5 1,1 5-1,-1 6 1,1 3-66,-1 5 1,0 2-1,1 2 173,-1 4 1,-3-2-1,-1 4 1,0 1-1,0-2-37,1-1 0,-7 0 0,3-5 181,-4 1 0,-1-1 0,0 1-207,0-1 1,-6-1 0,-2-1 0,-3-2-40,-1 2 0,-5-5 1,-1 1-807,-1-1 1,4 2 0,-3 5 0</inkml:trace>
  <inkml:trace contextRef="#ctx0" brushRef="#br0" timeOffset="1529">5643 4849 8355,'-1'-31'237,"-2"3"0,-1 6 0,2 8-359,5 9 1,-1 7 45,2 15 1,1 5 0,-1 10 0,0 6-1,1 5 1,0 5 0,1 3 0,1 4 0,-2 1-1,2-1-90,0-3 1,-3-1-1,3-3 1,0-2 0,-2-6-1,1-5-702,-3-1 749,-2-12 0,-1 7 0,0-10 1</inkml:trace>
  <inkml:trace contextRef="#ctx0" brushRef="#br0" timeOffset="1975">5569 5296 8355,'5'-7'-96,"3"3"1,9-2 0,2 2 0,2 0 95,0-2 0,-1 5-99,5-3 1,1 3-1,2 1 1,-1 0 41,-3 0 1,1 4-1,-6 1 1,2 2-1,-2 3-30,-1 1 0,-3 1 1,-7 2-1,-2 1 93,-1 2 0,-3 3 0,2-2 0,-4 2 4,-4 2 1,2-3-1,-2 0 1,3-1 45,1-3 0,0-1 0,0-2 0,1-1-42,3-2 1,3-4 0,6-5 0,0 0-8,4 0 0,-2-7 0,4-4 1,-1-5 9,-3-3 0,3-1 1,-3-2-180,-4 1 0,0 1 0,-6-4 1,-3 2-1,0 3-29,-2 1 0,-6 2 1,-3 3-1,-5 2 176,-3 3 0,1 2 0,3 6 0,1 3 1,0 4 14,-1 5 0,6 4 0,-4 2 0,4 1 0</inkml:trace>
  <inkml:trace contextRef="#ctx0" brushRef="#br0" timeOffset="2762">7020 5259 8355,'-7'-20'47,"-4"5"0,-4 5 1,-1 5-1,3 1 1,0 0-1,1 1 1,-2 2-1,-1 1 1,-2 0-1,2 0-81,1 0 0,6 5 1,1 3-1,0 3 1,2 2-1,-1-1-222,4 1 0,0 3 1,2 2-1,0 0 1,0 1-1,0-1 1,2 0-247,2-3 351,-3-1 1,10-2-1,-4 1 1</inkml:trace>
  <inkml:trace contextRef="#ctx0" brushRef="#br0" timeOffset="2763">6883 5420 8355,'7'-13'-106,"4"1"0,-9 0-2,2-1 1,-3 5 294,-1 0 1,4-1-1,2-3-41,1 0 0,-3 5 0,4 3-102,2 2 0,5 8 0,1 3-6,0 7 0,1 3 0,1 7 0,0 3 0,2 5 71,-1 6 1,-4 4 0,3 6-323,0 0 1,-8 1 0,1 1 0,-5 2-1,-3-2 52,-1-1 1,-8-7 0,-4-2 0,-3-5 100,-4-4 1,-5-4-1,1-9 1,-2-3 127,-2-3 0,-4-7 0,2-5 0,2-4 111,3-7 1,7-9 0,-2-6 0,5-8-1,3-4 0,5-5 1,8-3-1,6-2-330,5-1 1,9-8 0,6 4 0,3-2-177,6-3 1,-2 3 0,6 2-1,-3 0 116,-3 1 1,1 3 0,-9 10 4,-1 0 1,-3 5 0,-5 3 0,-5 3 0,-4 3 246,-2 2 0,-7-1 324,3 5 0,-5 6 0,-5 9 29,-3 4 1,-1 5 0,-1 7 0,3 2-229,2 5 1,0 3-1,5-1 1,0-1-481,0-1 1,6-6 0,4 1 0,3-2-64,4-1 0,4-5 0,-4-1 105,3-2 1,0-6-1,5-6 1</inkml:trace>
  <inkml:trace contextRef="#ctx0" brushRef="#br0" timeOffset="2764">7342 4899 8355,'-7'0'-656,"2"0"1,16 5 0,3 2 0</inkml:trace>
  <inkml:trace contextRef="#ctx0" brushRef="#br0" timeOffset="3313">7603 5172 8355,'0'-13'-358,"0"1"1,5 6 0,3 6 0,2 7 0,0 4 0,-3 2 304,-2-1 0,3 5 0,-2 1 0,-1 0 287,1-1 0,-1 4 0,-2-3 1,1 0-192,-1 0 1,0-3 0,0-5-18,1-2 0,5-5 0,0 1-62,2-3 0,-3-2 1,-1-3-1,-2-5 28,-2-2 0,3-2 0,-2-3 0,0-1 16,1-3 0,-3 4 1,3-4-1,-1 3 32,1 1 0,3 3 0,-3 2-20,2 2 1,-3 4 0,5 5 0,-1 1-3,-1 3 1,2 3 0,-3 7 43,1 2 0,-3-2 1,4 3-1,0-2 1,1 0-33,-1 2 1,2-5-1,5-5 1,1-2 6,0-2 1,1-1-1,1-2 1,2-2 40,2-2 1,-3-3-1,0-5 1,-1-1-9,-3 1 1,-1-2 0,-3-1 0,-1-3-64,-2-1 1,-5 2 0,1-2 0,-3 1-8,-1 3 0,-1 5 0,-3 3-31,-4 2 1,-3 1 0,-2 5 0,1 3 0,-1 5 69,1 2 0,0 6 0,0 4 1,4 3 43,4 0 0,3 1 0,1 0-197,0 0 0,7-5 1,4 0-1,7-2 1,4-3-1160,4-1 984,7-7 0,4-2 0,7-5 1</inkml:trace>
  <inkml:trace contextRef="#ctx0" brushRef="#br0" timeOffset="3565">9389 5184 8355,'12'0'-1311,"0"0"1</inkml:trace>
  <inkml:trace contextRef="#ctx0" brushRef="#br0" timeOffset="4366">9463 5122 8355,'0'-12'522,"-6"1"-617,-2 2 1,0 0 0,-3 5 0,-3 1-132,0 2 0,-4 6 0,1 5 0,-3 3 152,-2 4 0,0 5 1,0-1-1,3 1 156,1-2 1,-1 4-1,5-3 1,3 1-124,0-2 1,5 2 0,2-4-99,3 2 0,2-5 0,3 0 1,5-5 86,2-6 1,1-3 0,0-2-21,1-3 1,-1-1 0,1-6 0,-1-2 0,0-1 48,1 0 0,-5-3 0,0 0 0,1-1 154,-3 0 0,4 0 0,-6 3 0,0-2 206,2 2 0,-5 5 1,5 2-220,-1-2 0,1 4 1,3-1-36,0 1 0,-2 7 0,2 8 1,-2 2-49,-1 1 1,2 6-1,-3 1-13,2 1 1,-3 2 0,3-4 0,0 0 0,0-1-28,3-1 0,1-4 0,3-4 0,2-4-207,5-2 0,1-2 0,0 0 1,-1-2 87,1-2 0,0-4 0,0-7 0,-3-2 55,-1 2 0,-2-4 0,-3-2 1,-2-2 51,-3-2 1,2-4 0,-6-1 0,-1-2 36,-2-2 1,-1-6-1,0-3 1,0 0 205,0 0 0,0 3 1,0 7 476,0 4 1,0 9-529,0 3 0,0 15 0,0 8 0,1 11-78,4 8 0,-3 8 0,7 1 1,0 5-247,2 2 0,-2 5 0,-1-4 0,0 0-99,-1-4 1,7 5 0,-3-11-1,1-5 127,3-3 0,2-9 0,-1 0 0,4-5 69,-1-6 0,4-4 1,-3-4-1,0-6 29,1-5 1,-4 0 0,2-6 0,-1-1-31,-3-1 1,-5-6 0,-2-3-71,1-4 1,-2 4-1,0-8 1,-1-1-14,-3-2 1,-2 8 0,-1-1 0,0 4 93,0 4 1,-1 9 0,-4 7 0,-1 8 300,-1 6 0,-3 15 1,4 9-1,1 4-186,-1 5 1,2 5 0,4 3 0,2-1-312,2 1 0,3-2 0,6-3 0,4-1-647,4 0 786,2-11 1,7 3 0,2-10 0</inkml:trace>
  <inkml:trace contextRef="#ctx0" brushRef="#br0" timeOffset="5400">11224 5110 8355,'-5'-25'330,"-4"0"1,2 6-315,-1 2 1,4 4-1,-4 0 1,-2 1-1,0-1 1,-1 2-1,0 3 1,-2 3-1,-2 0 118,-3 1 0,2 2 0,-3 6 0,1 5-209,3 6 0,1 1 0,2 4-139,-1 2 0,2 2 0,3-1 0,4-1 1,3-2 63,1-3 1,0 4-1,0-4 1,1-2-568,3-1 0,4-3 625,9-3 1,1-3 0,3-5 476,-5 0 0,-2 0 0,-2-1 977,1-3-1138,-6 2 1,-2 2 0,-5 10 0,0 5-137,0 6 0,0 2 0,-1 2 0,-2 1-68,-1 3 0,-2-1 1,4 4-54,-3-2 1,1 0 0,4-2 0,0 1 0,0-3-40,0-4 1,0 0-1,2-5 1,2-4-346,4-3 0,-1 0 0,1-5 1,2 1-512,1-1 639,7-1 1,-4-9 0,4-2 0</inkml:trace>
  <inkml:trace contextRef="#ctx0" brushRef="#br0" timeOffset="5401">11385 5011 8355,'-12'-13'0,"0"2"174,-1 3 0,6 1 91,3 3 1,3 4 0,1 0-1,0 7 1,0 4 0,1 3 0,3 1-307,5 1 0,2 6 0,0-1 0,-2 1-202,-1-1 0,-5 1 0,3-4 0,-2 0-120,0-1 1,0 0 0,-2-6-117,2-3 1,-2 2 295,7-6 1,-5-5 0,3-8 127,-2-2 1,5-1 0,-2-2 0,3-1-1,2-3 8,-1-1 0,0 0 0,1-2 0,-1 4 321,1 4 1,-5 4 0,0 2-183,2 2 0,-1 2 0,1 6 63,-2 1 0,-5 10 0,1 0 0,-2 2-6,-2 2 0,0 4 1,0-3-1,0 2-174,0 0 1,5-6 0,2 1 0,1-2-116,1-1 0,-1-7 0,4-1 1,1-4 80,-1-1 1,5 0-1,-1-1 42,-1-4 1,-1-1 0,-2-8 0,1-1 0,1-3-53,2-2 0,-2 4 1,2-5 150,-2-1 0,-1-1 0,-2-1 0,-2 2 1,-2 2-243,-1-2 0,-2 2 1,-4 1 129,0 1 1,0 6 0,-2 5 22,-2 1 0,-3 6 1,-4 7-1,3 3 87,4 4 1,-1 2 0,0-1-1,3 3 65,0 1 0,4-2 1,2 2-1,4-1-133,3-3 0,7-1 1,1-1-1,2-2 51,0-3 0,-1 2 0,4-5 105,-4 2 0,2-3 1,-5 4-1,-3 2 25,-5 1 0,-4 1 0,-11 1 0,-6 1-431,-8 2 1,-3 2-1,-2 3 1,0-3-587,0 0 1,-5-5 0,-2 5 0</inkml:trace>
  <inkml:trace contextRef="#ctx0" brushRef="#br0" timeOffset="5982">13208 4626 8355,'-1'-36'0,"-3"3"0,3 4-213,-4 9 0,4 6 0,1 14 0,0 12 401,0 9 1,-1 13 0,-2 5-1,-1 4 1,1 5 0,2 3 0,1 3-48,0-2 1,0 2 0,0-3 0,0-4-159,0-3 0,0-4 0,0-6 0,0-4-151,0-3 0,1-1 14,3-10 0,3-1 0,5-6 0,1-7 39,-1-4 0,1-7 0,-1-6 0,1-3 22,-1-1 0,4-2 0,2-2 0,0 1 63,0 1 1,3 6-1,-3 0 1,0 5 30,0 6 0,-2 3 0,-3 2 0,-2 3 21,-3 5 0,1 6 1,-4 3-1,-3 1 31,0 3 1,-6 0-1,-2 0 1,-1-3-37,-2-1 0,-2-1 1,-3-5-1,-1 1-141,-2-1 0,1-1 0,3-1-188,1-2 1,3-5 0,1 1 121,-1-3 1,-2-1 0,-2 0 0</inkml:trace>
  <inkml:trace contextRef="#ctx0" brushRef="#br0" timeOffset="8933">13655 5271 8355,'-12'-7'-61,"5"-4"0,1 8 48,6-5 0,7 1 0,4-2 0,6 0 0,2 1 0,3 0 1,0-1-1,0 0 0,-3-1-251,-1 2 1,3-3 0,-5 3 0,0-2 106,-3 2 1,-2-3 0,-2 2 0,-5-2 6,-3-1 0,-1 4 0,-1-1 184,-3 0 0,-3 3 1,-6 2-1,1 3 140,0 1 1,1 1 0,1 3 0,3 6 12,2 5 0,-4 0 1,5 6-145,1 1 0,2-3 1,2 1-1,4-1 1,3-1 20,3 0 0,7-3 0,2-7-249,4-4 0,2-2 0,3-4 0,3-3 0,1-8 110,0-6 0,-2-4 0,4-4 0,-3-2 27,-2-4 0,4-2 0,-2-4 0,0-2 100,-3-5 1,-3 2 0,-3-1 0,-2-2-152,-4-1 0,-5 2 0,-4 3 0,-5 3 173,-6 5 1,-4 7 0,-5 3 0,-2 7 287,-2 4 0,2 9 0,-4 6-184,0 10 0,4 13 0,-2 10 0,2 6 0,1 7 10,1 5 1,4 6-1,1 8 1,1 5 16,4 2 1,0 3 0,2 2-422,0 5 1,0-7 0,2-2 0,2-4 0,3-6 2,0-11 0,8-9 0,-3-10 0,2-7 231,0-5 1,-6-5 0,0-9 121,2-4 0,0-4 1,-1-4-1,-2-4-50,-1-3 1,-2-7 0,-4-2-1,0 0-247,0-1 1,0-1 0,-2-5-3,-2-2 0,1 0 0,-5 4 0,-1 0 0,-4 0 36,-3 0 0,2 1 0,-3 0 0,3 2 129,2 1 0,1 5 1,3-3-1,4 1 82,2 3 0,2 1 1,2 1-128,2 1 1,3 1 0,6 1 0,3 2-55,0-2 1,6 4 0,-1-3 0,2 1 7,2 1 1,-1-3-1,-2 6 1,-3 0 129,-1-1 1,-2 3 0,-3-2 267,-1 3 0,-5 2-93,-3 3 0,-4 5 1,-4 6-1,-4 3-55,-3 1 0,2-4 0,3 3 0,-1-1 0,1-1-52,1-1 0,1-1 1,5-3-226,3-3 0,3 2 1,5-6-30,1-1 1,-1-3-1,1-4 1,-1-3-61,0 0 1,-3-8 0,-3 2-1,0 0 35,-3-1 1,-2-3 0,-1 1 0,0-1 29,0-1 1,0 3 0,0-4-1,-1 1 198,-3 3 1,2 1 0,-2 2 198,3-1 1,2 1-1,3 1 7,5 2 0,2 4 0,1 5 1,2 0-165,2 0 1,-1 1 0,5 3-1,-1 5-117,0 2 0,-2 1 0,2 2-79,-1 2 0,0 0 1,-4 3-1,0-1 1,-5-2-116,-2 2 0,-3-4 1,-4 4 96,0 0 0,0-4 13,0 2 0,-1-8 31,-3-3 1,2-5 0,-2-5-16,3-3 1,1-4 0,0-3-1,1-3 51,3-2 1,-1 0-1,5-4 1,2 2 0,1 3 41,1 1 1,1 2-1,-1 3 1,1 2 45,-1 3 1,-4 2 0,1 6 0,0 0 253,2 0 0,-3 2 0,1 0-173,0 3 1,-2 4 0,0 1 0,0 4 0,0 2-10,3-1 1,1-1 0,1-1 0,0-2-140,1-3 0,1 2 0,1-6 0,3-2 38,1 0 1,-2-2 0,3-2-25,2-2 1,-4 2-1,0-8 1,-1-3 0,-1-2-40,-1 0 0,-2 0 0,-4 0-139,0-2 0,-7 1 0,3 3 0,-4 1 47,-1 0 0,-6 5 0,-2 3 1,-3 2 85,-1 2 0,-1 2 0,1 2 1,-1 4 80,1 3 0,1 1 1,3 2-1,4 1-5,2 2 1,2 5 0,2-3 0,0 0-188,3-2 1,8 1 0,1-2 0,4-2 82,4-4 1,1-5 0,4-5-103,2 0 1,-3-1-1,4-3 1,0-4 138,3-3 1,-5-7 0,0-2 0,-1 0 0,-1-1 52,1-1 1,-7-1 0,0-4-26,-3-2 0,0 3 0,-5-4 0,-1 0 0,-1-2-16,-2 0 0,-5-2 0,1 3 105,-2 0 1,-4-1 0,-1 0 0,-2 6 1246,-2 4-1157,-1 7 0,-3 9 0,2 15 0,5 10 1,3 7 17,1 3 1,0 6 0,0-1-116,0 6 1,0-1 0,1 3 0,2 0 0,3-1-210,0-1 1,-1-3 0,3-4 11,2-4 0,-4-4 0,3-4 0,0-5 1,2-3 56,2-5 0,-1-3 0,1-5 28,-1 0 0,-1-1 0,-3-3 0,-2-4-82,-1-3 0,-2-2 0,4 1 1,0-1-62,0 1 0,-3 0 1,3-1-1,0 2 115,0 3 0,-3-2 156,4 6 1,0 0 0,5 5-57,-1 3 0,-1 3 0,-1 6 1,-3-1-1,-1 1-152,1-1 0,-3 2 0,3 1 0,0 1-140,0 0 0,1-7 0,5-2 0,-1 0 121,1 0 0,-1-4 0,2 1 0,1-3 179,1-1 1,2-1-1,-2-3 1,0-3-8,-1 0 0,-1-4-313,-2 3 221,-5 2 1,4-5 0,-4 4 0</inkml:trace>
  <inkml:trace contextRef="#ctx0" brushRef="#br0" timeOffset="8934">16135 5122 8355,'-6'-12'41,"-5"3"0,2 3 169,-2 0 0,-1 1 0,-1 2 0,1-1 709,0 1 1,-1 2-682,1 1 1,1 5-1,3 5-329,3 5 1,4-1-1,1 4 1,0-2-156,0 1 0,1 3 0,4-3 0,1-2-99,1-1 0,4-3 1,-2-2-1,2-2-7,1-1 0,-4-2 1,1-4 277,0 0 0,-2-1 1,1-2-1,1-3 51,-2-1 1,4-1 0,-5-4 0,3-1 0,-1 1 0,2 0 1,-5-2 0,1 0-1,-2 0 76,0 3 1,4 2 105,-4-4-102,6 6 0,-9 3 0,3 8-39,-2 5 0,-1 2 0,2 2 1,1 3-43,-1 0 1,0 1 0,1-6 0,3-2-143,0 0 0,5-3 0,-1 3 35,4-5 0,3-3 0,-3-1 0,2 0 0,-2 0 64,-1 0 1,2-5 0,1-4 150,-2-2 0,-5-1 1,-4 0-1,1-1 71,0 1 1,-3-1 0,3 1 264,-1 0 0,2-1 0,-2 2-85,0 3 0,3 2-240,3 6 1,-1 2-1,-1 2 52,-2 4 0,-5 3 1,2 2-160,1-1 0,-5 0 1,5 1-1,-1-2-53,4-3 1,-3-1 0,3-4 0,0 1 0,2-1-33,2-2 1,-1-2-1,1-2 110,-1-1 1,-1-2-1,-1 3 1,-2-2 18,2-2 0,-4 4 1,3-1-19,0 3 1,2 1-1,2 0-62,-1 0 0,-1 1 0,-1 2 1,-1 2-159,5 2 0,0-4 0,5 1 0,1-2 97,-1-2 1,0 0 0,3 0 116,-1 0 1,-5-2-1,4-1 1,-2-2 144,-3-2 0,-1-1 0,-3-5 0,-2 0 0,-2-3 66,-1 0 0,2-5 0,-4 5 1,-1-1-4,-2-1 0,-1 4 0,-1-2 1,-2 2-67,-1 2 0,-6 1 1,2 2-1,-3 5-48,-1 3 0,-2 1 0,-1 3 0,-3 4-76,-2 5 0,5 9 0,-1-1 0,2 4-80,2 1 0,1 3 0,2 3 1,5-1-145,3 0 1,1-1 0,1-5 0,5-2-79,6-1 0,2-10 1,5 0 223,-1-5 1,3-1 0,-3-7-1,1-2 135,3-4 0,-3-6 0,1-5 0,-3-6 0,-1-3 25,-3-2 1,0-3 0,-1-7 0,1-1-311,-1 1 0,-1-7 0,-3-1 0,-4-2-89,-2-2 0,-2-1 0,0 4 1,0 0 285,0 4 1,0 8-1,-2 9 1,0 6 508,-2 6 0,-6 9-293,2 7 0,-3 12 0,0 13 0,1 7 55,2 3 0,5 8 0,-1 3 1,2 3-1,2 2 51,0-1 1,2 6 0,2-7-808,4-3 1,9 3 0,3-8 0,4-2 0,2-5-2018,3-5 1913,3-8 1,5-3-1,0-6 1</inkml:trace>
  <inkml:trace contextRef="#ctx0" brushRef="#br0" timeOffset="8935">17859 5234 8355,'-24'0'-874,"-7"5"0,0 2 1</inkml:trace>
  <inkml:trace contextRef="#ctx0" brushRef="#br0" timeOffset="10982">5581 7032 8355,'4'-18'322,"0"-2"-204,6-4 0,-5 1 22,4 2 1,0-1 0,-4 4 0,-3 0 0,0 0-1,-4 3 1,-2 3 0,-4 3 69,-3 5 1,-3 4-1,-1 4 1,-3 5 0,-1 3-1,-3 5 1,-2 3-240,-1 4 0,1 2 0,0 1 0,4 4-96,3 0 1,3-3 0,3 2 0,3-1 0,4 0-62,2-1 0,8-2 0,2-3 0,5-2 47,3-4 1,3 1 0,6-2 0,1-1 77,3-1 0,-2-6 1,1 1-1,-1 0 97,-3 2 0,0 2 0,-3-1 34,-5 0 1,-2 1-1,-3-1 1,-3 1-1,-5-1-34,-6 0 0,-5 2 0,-9 1 0,-3 2 65,-4-2 0,-1-1 0,-1-2 0,-1-1-309,-2-2 1,4 0 0,6-3 0,1-1-1585,3 1 1319,6-2 1,-2-4 0,4 0 0</inkml:trace>
  <inkml:trace contextRef="#ctx0" brushRef="#br0" timeOffset="11291">5978 7454 10758,'-7'5'771,"3"4"1,3 2-501,1 1 1,0 6 0,0 3 0,0 2 0,0 3-441,0 3 1,0-1-1,0 5 1,1 1-1,2 1 1,2-2 0,1-4-1,-1-3-1476,-2-1 1,4-1-1,0 1 1</inkml:trace>
  <inkml:trace contextRef="#ctx0" brushRef="#br0" timeOffset="11483">6809 7541 8918,'0'12'2496,"-1"6"-2646,-4 3 1,-2 3 0,-6 4-1,-2 2 1,-3 2 0,0 1 0,0 0-2301,3 0 1903,1-5 1,1 2 0,1-5 0</inkml:trace>
  <inkml:trace contextRef="#ctx0" brushRef="#br0" timeOffset="12050">9128 6747 8355,'0'-30'0,"0"5"0,0 5 0,0 4 0,0-1-186,0 2 0,-5 7 0,-4 4 0,-2 2 362,-1 2 1,-6 2-1,-1 3 1,-2 6-145,0 5 1,2 8 0,-3 0-1,1 1 34,-1 2 1,9 1 0,0-4 0,3 1 43,4 0 1,0 0-1,7 0 1,4 0-112,3-1 0,3 1 0,3 0 0,1-2-15,1-2 0,6 1 0,-1-5 1,1-2 54,-1-1 1,1 2 0,-6 1-60,0-2 1,-8-1 0,-4-2 0,-3 0 0,-2 2-77,-3 3 0,-9-4 0,-9 5 1,-4-1-145,-3-1 0,-5 1 0,2-5 0,-1 1-95,0-1 1,3-5-1,-1-3 1,8-2-15,4-2 1,8-6 348,6-2 0,4-9 0,1-2 0</inkml:trace>
  <inkml:trace contextRef="#ctx0" brushRef="#br0" timeOffset="12476">9314 7404 8355,'-18'0'85,"4"0"0,-2 0 1,2 2-1,2 0 0,-1 2 222,1-1 1,5-3-1,3-4 1,3-4-1,2-2 10,3 2 0,3-2 0,5 5-269,1-2 0,-1 4 0,1-1 1,0 3-1,2 1 71,2 0 1,0 5-1,-5 5 1,-1 4-479,-3 2 1,-1 6 0,-4 0 0,0 4-4,-5 3 1,-3 6 0,-9-2 0,-1 1-8,-2-1 0,-5-2 0,3-8 0,-2-1 212,1-1 0,4-7 1,0-1-1,2-4-50,2-4 0,-1-1 0,2-5 537,3-3 0,3 1 0,5-5 334,0-2 0,0 3-435,0-1 1,5 5 0,3 0 0,3 6-180,2 5 1,1 3 0,1 0 0,3-1 0,1-2 0,3 2-377,1 1 0,2-3 1,0-1 0,0-1 1,0-2 0,-1-3-237,1 3 0,-6-2 0,-1 3 0</inkml:trace>
  <inkml:trace contextRef="#ctx0" brushRef="#br0" timeOffset="12674">10182 7392 8355,'9'-8'420,"-3"6"0,0 10 1,-3 6 769,-2 4 0,-2 1 0,-3 8-1414,-5 2 1,2-2-1,-1 5 1,-1-1-1,-1 0 1,0-1 0,3-2-1,2-4-1192,2-3 0,2 3 0,1-5 0</inkml:trace>
  <inkml:trace contextRef="#ctx0" brushRef="#br0" timeOffset="12866">10988 7355 10683,'0'-24'-262,"0"3"0,-1 9-837,-3 8 0,3 4 0,-2 4 817,6 4 0,3 3 0,7 2 0</inkml:trace>
  <inkml:trace contextRef="#ctx0" brushRef="#br0" timeOffset="13299">11485 7317 8355,'1'-8'1642,"3"1"-1914,4 2 1,5-4 0,2 5 0,1 0 0,1 0-56,1 0 1,-3-4 0,6 4 0,1 1 0,1 1 7,2 2 0,0-5 0,0-2 0</inkml:trace>
  <inkml:trace contextRef="#ctx0" brushRef="#br0" timeOffset="13300">12192 7243 8355,'0'-12'1467,"0"-1"0,1 6-733,3 3-481,3 3 0,1-3 1,0-1-628,2 3 0,1-1 1,2 0-1,-1-1 1,0 1-923,1 2 1,-1 1 0,1 0 0</inkml:trace>
  <inkml:trace contextRef="#ctx0" brushRef="#br0" timeOffset="13975">14883 7429 10125,'0'-21'0,"0"2"0,0 1 0,0 6 446,0 6 0,1 9 0,2 14 0,1 5 1,-1 5-1,-2 6-1010,-1 3 1,-1 3 221,-3 2 0,-3 3-973,-6 6 1,1-6 0,0-2 0</inkml:trace>
  <inkml:trace contextRef="#ctx0" brushRef="#br0" timeOffset="14651">16297 6672 8355,'8'-37'180,"0"0"16,2 0 0,0 1 0,-2 2 0,-4 2 0,-3 3 0,-2 6 0,-3 5 153,-4 4 0,-9 7 0,-5 4 1,-6 6-468,-5 5 0,-3 5 1,-1 5-1,1 5-69,3 4 0,-1 7 1,5-4-1,1 0 322,2 1 0,3 6 0,3-3-109,8 1 0,1-5 0,7 2 0,3-1 0,5 0 25,8-1 1,6-1-1,7-4 1,1 0-172,3-1 1,3 0-1,3-2 1,0-3-30,-2-1 0,-1 0 1,1-3-1,-6 3 1,-6 1 83,-9 3 0,-5-2 0,-8-1 107,-3-1 1,-9 2 0,-7-2-1,-5 0 1,-4 0 21,-4-3 0,-3 3 1,0-3-337,3-4 0,-1 2 0,5-6 0,3 0-540,4-3 1,4-3 468,5-1 0,6 0 0,2 0 0</inkml:trace>
  <inkml:trace contextRef="#ctx0" brushRef="#br0" timeOffset="14896">16470 7392 9713,'17'-7'0,"1"1"0,1 2 0,3 0 0,3 0 0,2 0 0,4-2 0,0-1 0,4-2 0,2-1 0,3 1 0,0 2 102,-4 1 0,0-2 0,-9 4 0,-2 1-1700,-3 2 1,-7 1 1299,2 0 0,-9 5 0,-2 2 0</inkml:trace>
  <inkml:trace contextRef="#ctx0" brushRef="#br0" timeOffset="15121">16718 7392 8355,'-8'-11'1172,"0"3"-917,5 2 0,-1 6 1,7 1-1,2 4 0,1 4 1,1 6-1,-2 6 0,2 2 1,-1 4-1,-1 2 1,-2 4-1,-2 2 0,-1 3 1,-1-1-1,-2 0 0,-1 0 1,1-1-2898,2-3 1269,1-3 0,0-5 0,0 0 0</inkml:trace>
  <inkml:trace contextRef="#ctx0" brushRef="#br0" timeOffset="22300">5035 9401 8355,'-7'-12'-75,"3"-1"0,4 2 0,4 3 0,5 4 0,0 4 0,1 4 0,0 6 0,2 3 276,3 4 1,2 1 0,-3-3 0,1 1 0,3 0-322,1-3 1,-3-2-1,4-1 1,-1-2-449,0 2 1,-4-5 212,2 0 1,-3 2 0,-2-1 0</inkml:trace>
  <inkml:trace contextRef="#ctx0" brushRef="#br0" timeOffset="22593">5383 9351 8355,'-7'0'274,"-3"2"1,6 2-225,1 4 0,-4 5 0,-1 3 0,-3 5-98,-1 2 1,1 8-1,1 2 1,2 2 0,-2 3-1,-1-1 1,0 0 0,1-1-654,2-3 1,5 0 302,-1-8 1,-3 2-1,0-7 1</inkml:trace>
  <inkml:trace contextRef="#ctx0" brushRef="#br0" timeOffset="23427">5631 9500 8355,'-13'-7'-27,"5"2"-79,0 5 197,5 5 1,-4 2-1,4 6 1,-2 0-1,-1 3 1,1 0 0,1 1-1,0-1 50,-1 1 0,1 3 1,4-3-1,2-2-151,2-1 0,4-2 1,7 1-1,3-2-145,1-3 1,2-3 0,4-3 0,-2 1-362,-2 1 1,-3 0 0,-6-4 119,1 0 0,-1 0 0,0 0 1</inkml:trace>
  <inkml:trace contextRef="#ctx0" brushRef="#br0" timeOffset="23428">5618 9637 8355,'14'-2'-931,"1"-2"818,2-4 0,1 1 0,-2 0 1,3 2-370,1 2 0,2-4 413,-6-1 0,1-3 0,-5-2 1</inkml:trace>
  <inkml:trace contextRef="#ctx0" brushRef="#br0" timeOffset="23429">5717 9500 8355,'0'-12'-277,"2"4"0,2 1 121,4 1 0,3-2 0,2 4 0,0 1-342,4 2 0,-3 1 386,2 0 0,4 0 0,-1 0 1</inkml:trace>
  <inkml:trace contextRef="#ctx0" brushRef="#br0" timeOffset="23430">6065 9438 8355,'0'-12'-221,"0"-1"0,-4 1 0,-2 0 612,-1-1 1,3 1-193,-4-1 0,4 6 0,-5 3-232,0 3 0,2 5 0,0 2 1,0 1 76,0 2 0,3 2 1,-3 3-35,2 2 0,1-2 1,4 3-1,0-3 0,0-2-70,0 0 1,5 5-1,2-1 1,1 0-51,0-3 0,1-4 1,3-1-1,1 2 22,-1 1 0,-1 1 0,-1-1 0,-3-1 86,-2-2 1,-1 0 0,-5 5 0,-3-2-39,-5-3 0,-2 3 0,-1-4 0,0 1-516,-1 0 0,-1-5 284,-2 1 1,2 3 0,-4 0 0</inkml:trace>
  <inkml:trace contextRef="#ctx0" brushRef="#br0" timeOffset="24279">9364 9190 8347,'-21'0'0,"2"0"0,1 3 53,3 5 0,5 2 0,2 10 0,-2 3-89,-1 0 0,0 6 0,1 0 1,4-2-1,0 0 0,3-3 1,2 0-1,1-4-301,0-3 1,0-6 0,0-8 0,0-11 84,0-10 1,0-7-1,0-3 1,0-2 267,0-2 0,0 1 0,-1-4 0,-2 5 80,-1 4 0,0-1 0,4 11 239,0 1 0,1 6 0,3 5 11,4 3 1,1 11 0,2 3-184,2 5 1,3-1 0,-3 2 0,4 0 0,2 1-27,0 2 0,4-3 1,-6 0-1,3-1-21,2-3 1,-4-1 0,0-3-281,0-3 0,-3-2 0,4-6 1,-1 0-1,-3 0-39,-1 0 0,-3-1 0,-2-4 0,-2-4 55,-1-6 0,-2 0 0,-4-6 0,0-1-23,0-2 1,0-5-1,-1 0 1,-2 2-19,-1 1 0,-6 2 1,3 4-162,0 3 1,-2 3 315,5 2 1,-1 11 0,5 2 0</inkml:trace>
  <inkml:trace contextRef="#ctx0" brushRef="#br0" timeOffset="25180">9835 9302 7624,'0'-17'0,"-1"1"-323,-3 1 1,1 5 322,-5 2 251,-1 5 0,-3-3 0,-1 6 1,1 2-29,0 2 0,3 3 1,2 7-1,1 2-115,-1 5 1,4-2-1,-1 0 1,2-1-1,2-3 1,0 1-43,0 0 0,2-6 1,3 1-109,8-4 0,1-3 0,6-4 0,2 0-72,2 0 1,-1-7-1,-1-4 1,-1-6-98,1-2 0,-4-2 1,-3-2-1,-5 1 45,-6 1 1,-3 2-1,-4-3 1,-4 4-1,-5 4 1,-9-1-1,1 8 1,-4 0-1,1 3-90,2 3 1,-1 6 161,6 4 1,0 6 0,8 3 31,4 1 0,-3 2 0,0 3 1</inkml:trace>
  <inkml:trace contextRef="#ctx0" brushRef="#br0" timeOffset="25181">10406 9463 8355,'6'0'-25,"-1"11"0,-8 4 1,-3 4-114,-1 2 0,-1 0 1,-4 4-1,1-2-1020,2-2 653,4 2 421,5-9 1,0 9 0,0-3 0</inkml:trace>
  <inkml:trace contextRef="#ctx0" brushRef="#br0" timeOffset="25182">11212 9376 8355,'0'-12'-1577,"0"6"1359,0 6 1,1 4 0,3 6 119,4-2 0,9 1 0,2 3 0</inkml:trace>
  <inkml:trace contextRef="#ctx0" brushRef="#br0" timeOffset="25183">11695 9389 8355,'13'-13'-398,"-1"6"1,1-2 464,-1 5 1,0-5-1,2 4 1,3-1-1,2 1 1,2 1 0,-1-1-643,2 1 0,7 0 0,3 4 1</inkml:trace>
  <inkml:trace contextRef="#ctx0" brushRef="#br0" timeOffset="36694">16892 9116 7593,'0'-13'-182,"0"1"0,1 0 434,4-1-80,-4 1 0,9-1 0,-5 1 0,1 0 1,0-1-1,1 1 0,2-1 0,0 1 333,4-1 0,-4 7 1,9 1-1,0 4 1,4 1-314,6 0 1,3 0-1,9 1 1,4 4 0,7 1-1,5 1-555,3-2 1,1 0 184,3-1 0,-3 0 0,-2-4 0,-3 0-180,0 0 0,-11 0 0,-1 0 0,-8 0-510,-5 0 0,-7 0 0,-6 0 423,-3 0 1,-9 4 0,-5 1 444,-7-3 0,-15-6 0,-4-3 0</inkml:trace>
  <inkml:trace contextRef="#ctx0" brushRef="#br0" timeOffset="37117">16842 8942 8355,'-4'-19'94,"0"2"0,7 2 0,9 0 0,8-2 135,3 2 1,3 1-1,3 2-111,4 0 0,3-1 0,0 1 0,-3-1 0,-4 2 158,-3 3 0,-7 3 1,-4 6-334,-5 3 1,-11 9-1,-12 7 1,-7 4-67,-8 0 1,-4 1 0,-6 0-1,-1 0 104,2 0 0,-8-1 0,3 3 1,-2 0 78,3 2 1,-5 4-1,9-4 1,-1 0 16,-1 1 1,4-3 0,7 2 0,7-3-99,6-1 0,8-2 0,5-2 0,11-5-174,11-2 1,11-6 0,11-1-55,8-1 0,5-2 1,7-4-1,0 0-552,0 0 0,-5 0 0,-2 0 0</inkml:trace>
  <inkml:trace contextRef="#ctx0" brushRef="#br0" timeOffset="37812">18827 9153 9568,'0'-12'0,"0"-1"193,0 1 1,0-5 0,0-1 0,1 0-1,2-2 1,2-2 0,2-6 0,3-4-186,1-6 1,6-2 0,0-8 0,1-5 0,2-1 0,-2-2 0,1 1 0,-1 0-223,0 2 1,-2 5-1,-3 7 1,-1 8 213,0 5 1,-3 13 0,-1 4-1,2 7-5,1 9 0,-5 13 0,0 15 126,0 3 0,-5 11 0,4 3 0,0 2-51,-1 3 0,4-4 1,-3 3-1,2-3-57,3-2 1,2-6-1,4-4-457,0-5 1,1-6-1,-5-1 1,-1-5 0,-1-5-369,-2-3 221,-5-2 0,2 1 0,-5-1 0</inkml:trace>
  <inkml:trace contextRef="#ctx0" brushRef="#br0" timeOffset="38057">18926 8917 8355,'-12'-19'0,"10"2"0,8 9 0,7 4 287,7 3-695,10 1 1,-2-2 0,5 0-1,3-3 88,4 3 1,9-11-1,8-1 1</inkml:trace>
  <inkml:trace contextRef="#ctx0" brushRef="#br0" timeOffset="39901">20030 8322 9878,'-13'-23'0,"2"2"0,3 7 0,5 9 0,6 10 0,4 9 0,1 7 0,1 2 0,0 3 0,2 3 1441,2 4-1547,-7 3 0,4 3 0,-6 2 0,0 4-5,2 4 0,-5-4 1,3-1-1,-2-2 56,-2-7 0,4-3 0,1-9-411,2-2 0,-3-3 0,5-7 0,0-3 96,2-3 0,2-4 0,-1-1 0,1-3 0,-1-4 160,0-5 0,5-7 0,-1 1 1,-2-2 209,-4-2 0,1-1 0,-4-2 0,1 2 0,0 2 0,-1 3 0,2 6 481,-5-1 1,-2 6 0,1 5 298,1 4 1,0 7-627,-4 7 1,2 2-1,1 4 1,2-1-1,2-1-20,3 0 1,-2-2 0,3-5-536,3 4 0,1-7 0,-4 2 1,-1-2-245,-2-3 0,0 4 0,4-5 1</inkml:trace>
  <inkml:trace contextRef="#ctx0" brushRef="#br0" timeOffset="39902">20365 8520 8355,'-4'-12'-2,"-1"0"0,1 6 105,4 6 1,4 1-1,2 8 1,1 2-1217,2 4 1,4-1 910,3 2 1,-2 4-1,4-1 1</inkml:trace>
  <inkml:trace contextRef="#ctx0" brushRef="#br0" timeOffset="39903">20538 8806 8036,'0'7'757,"0"-3"1,2-7-380,2-1 1,-1-6 0,5 2-281,1-3 1,2-3 0,2-1 0,1-3-150,2-1 1,-2 4 0,3-3-1,-5 1 1,-2 1-7,-2 0 0,-5 3 1,1 0-1,-3 1-528,-1-1 1,-1 5 0,-3 1 419,-5 2 0,-6 1 0,-1 5 1,0 3-1,4 4 0,2 3 187,2 2 1,1 3 30,-1 1 0,2 8 0,6-3 0,0 0-20,0 1 1,3-3 0,4-1-1,7-1 1,2-3 0,4-3-1,-1-3-16,3-5 1,2-3 0,-1-1 0,-1-1 0,-3-3 35,-1-5 0,3-2 1,-5-1-1,0-1 1,-3 0-15,0-4 1,-2 2 0,-2-4-50,0 1 0,-2-3 0,2 5 0,-2 0-165,-1 3 1,2 0-54,-4 1 215,0-1 0,-4 8 1,0 5-1,-1 5-19,-3 2 0,2 8 0,-2-2 0,3 1 158,1-1 1,0 1 0,1 1 0,3 2-81,5-2 1,2 3 0,1-1 0,0-2-50,1-2 1,-1 0-1,1-1-84,-1 1 1,-5-1 0,-3 0-1,-3 1 1,-1-1 0,-1 1-141,-3-1 1,-7-1 11,-6-3 1,1-1 0,3-4-590,1 1 662,5 0 1,2-9-1,5-2 1</inkml:trace>
  <inkml:trace contextRef="#ctx0" brushRef="#br0" timeOffset="39904">21704 8570 8355,'0'-12'0,"0"-1"232,0 1 1,-1 4 0,-3 1 145,-5 1 0,-2 2 0,-1 4 0,-1 0-100,1 0 0,0 1 0,-1 4-400,1 3 1,1 3 0,1 1 0,3 1-81,2-1 0,-1 5 1,4-1 76,-3-1 0,1 0 1,4 1-1,0 0 1,0-1-221,0-1 0,0-6 0,0 1 223,0 0 0,6-3 0,2-2 0,3-3 76,1-1 1,1-5 0,-1-4 86,1-2 0,-1-1 0,-1 0 0,-1-1 73,-2 1 0,-4 4 0,3-1 134,-1 0 1,-2 2 0,-3 0-187,3 1 1,-1 4 0,5 6-197,2 4 1,-3 3-1,1 1 1,2 1 94,1-1 1,2 1-1,3-1-410,0 0 0,1-3 0,-5-1 0,1 0-195,-1-1 1,0-1 643,1-6 0,-1 0 0,1 0 0</inkml:trace>
  <inkml:trace contextRef="#ctx0" brushRef="#br0" timeOffset="39905">21989 8248 8355,'0'-32'224,"0"-4"1,0 14 0,-1-1 868,-3 3-899,2 4 1,-3 14-1,5 8 1,0 8-1,1 8-62,3 5 0,-1 5 1,5 5-1,1 2-285,-2 2 0,2-2 1,-5 2-1,1-1-344,0 1 0,-4-2 0,4 1 0,-4-4 123,-1-3 1,0-6 0,0 1 0,0-6-77,0-6 1,5-2 0,2-1 0</inkml:trace>
  <inkml:trace contextRef="#ctx0" brushRef="#br0" timeOffset="39906">21903 8508 8355,'0'-12'362,"0"-1"1,6 1-364,7-1 1,1 5-1,6 1 1,2 2-392,2 2 1,5-3-1,1 2-151,2 2 1,1 0 0,4 2 0</inkml:trace>
  <inkml:trace contextRef="#ctx0" brushRef="#br0" timeOffset="41399">22423 8582 8355,'0'-19'386,"0"3"-386,0 2 1,0 6-1,2 1 213,2 1 1,-1 3 0,4 8 0,-1 4-90,1 6 1,-4-1-1,3 4-138,-1 0 0,-3-4 1,3 2-1,-1-1 1,2 1-180,1 0 0,-3-3 0,4-5-131,2 1 0,-3-3 259,1-2 0,-1-4 0,1-4 1,-4-4-4,-3-3 1,4-2 0,-1 1 0,-2-1 31,0 1 0,2-5 0,2 1 1,0 1 18,4 1 1,-3 6 0,1 1 0,2 0-35,1 0 1,-3 4 0,0-1 127,2 3 0,1 6 41,1 4 0,-5 2 1,-1 1-1,-2 0 1,0 1-1,0-2 177,2-3 0,1 3-211,5-3 0,-4-2 0,1-2-13,0-3 1,-2-1 0,0-1-6,-1-3 0,2-3 0,-3-5-66,2-1 0,-3 1 1,5-1-1,0 1-46,2 0 1,2 3 0,-1 1 0,1 0 30,-1 1 0,0 1 0,1 6-32,-1 0 0,-1 6 0,-1 2-43,-2 3 1,-5 3 0,2 1 0,-1 3-269,1 1 0,3-2 0,-3 2 0,1 0-1073,-1 1 1284,5-5 0,-3 3 0,5-6 1</inkml:trace>
  <inkml:trace contextRef="#ctx0" brushRef="#br0" timeOffset="41400">23230 8520 8355,'-2'-12'659,"-2"0"-59,3-1-256,-10 1 0,8 5-240,-5 3 1,1 4 0,-2 4-128,5 4 0,3 7 0,0 2 1,-2-1-24,-1 2 1,0-4 0,4 4-1,1-1-164,3-1 1,-1-1 0,5-5 24,2-2 1,1-5 0,1 1 0,1-3-43,-1-1 0,3-1 0,-1-3 0,-3-4 78,0-3 1,-4-2 0,0 1-92,-2-1 1,-1 1 0,-5 0 197,-3-1 1,-3 1 0,-5 1-1,-2 1 1,-1 3-6,-2 2 1,-4 1-1,5 4 1,1 0 618,1 0 1,6 0-408,-1 0 0,8 1 1,2 2-27,10 1 1,2 0 0,5-4-1,0 0-138,2 0 0,0 0 1,0 0-1,2 0-51,2 0 1,-4-1-1,0-2 1,-2-3 191,-3-1 1,-6 3 0,-2-4 0,0 0-109,0 1 1,-4-4 0,1 3 77,-3-3 1,-2 2-444,-3 1 0,1 5 1,-5-1 118,-2 3 1,1 2 207,0 3 0,4-1 0,5 5 0,0 2 119,0 1 0,1 1 0,2 1 0,2-2 19,2-3 0,2 7 0,4-2 1,3-1 14,0-2 0,1 1 1,-5-3-1,-1 3-13,-3 1 1,-1-3-1,-4-1-266,1 2 0,-5 1 1,-8 0-369,-2-3 1,-1 2 0,0-6-865,-1-2 1108,1 0 0,-1 3 0,1 2 1</inkml:trace>
  <inkml:trace contextRef="#ctx0" brushRef="#br0" timeOffset="41401">23688 8111 8355,'-6'-12'288,"0"-1"1,7 6 0,2 5 0,3 4-1,1 7 1,2 3 0,1 5 0,0 5-1,-2 4 117,1 3 0,2 5 0,2 1 1,-2 3-576,-3 4 1,-2 3 0,-6-4 0,0-1-526,0-1 1,0-6 0,0-1 0,0-2-433,0-2 0,0-6 844,0-2 0,-6-4 0,-1 1 0</inkml:trace>
  <inkml:trace contextRef="#ctx0" brushRef="#br0" timeOffset="41402">23701 8409 8355,'0'-18'137,"5"4"0,2-4 1,7 6 1335,3-1-1336,2 1 0,7 1 0,3 1 0,3 3-403,-1 2 0,5 1-865,-3 4 1,3 0-1,1 0 1</inkml:trace>
  <inkml:trace contextRef="#ctx0" brushRef="#br0" timeOffset="42132">20005 10096 8268,'-4'-24'0,"-2"3"0,1 5 0,-2 2-1363,0 2 1263,-1 5 1,-5 1 0,0 6 0,-3 0 284,0 0 0,-6 7 0,3 4 0,-2 6 0,2 1 0,1 1 0,3 0 1,1 3-51,1 2 1,5-1 0,1-1 0,2-1-253,2 1 0,3-4 0,4-3 0,4-5 9,3-6 1,2-3 0,1-1 0,1 0 54,1 0 1,2-5 0,-3-4 90,2-2 0,1-1 0,-3 0 1,1-1-1,0 2-22,-3 3 1,0-2 0,-1 6 0,1 1 0,-1 2 0,-5 8 0,-3 5-8,-3 8 0,-2 4 0,-3 5 0,-4 4 1,-3 3 157,-2 1 0,-1 5 0,-1 0-65,-1 3 0,-1-6 1,5 4-1,-1-3 0,1 0 33,0 0 0,5-5 0,3 0-117,2-8 1,4-4 0,2-8-1,4-4 1,4-5 0,5-5-41,4-1-264,-4-5 1,7 2 0,-5-7-1,2-2-1180,0-3 1216,-1-2 1,5-6-1,0-4 1</inkml:trace>
  <inkml:trace contextRef="#ctx0" brushRef="#br0" timeOffset="42387">20836 9699 9245,'7'-47'0,"-2"5"0,2 12 0,4 9 0,4 10 0,-1 6 0,-4 6 0,-6 8 0,-3 6 0,-1 7 0,0 5 0,-1 6 0,-2 5 0,-2 3 0,-1 4 0,1 4 0,2-1 0,2-3 0,1-3 272,0-4 0,1-6-433,3-3 0,-1 0 1,4-3-1,0-4 1,-2-3-1,2-3 0,-1-3-1494,-1 0 1336,-1-6 0,2 4 0,1-4 1</inkml:trace>
  <inkml:trace contextRef="#ctx0" brushRef="#br0" timeOffset="43821">20724 10071 8355,'2'-20'164,"2"4"-164,3 8 0,5-2 0,2 4 175,2 0 1,1-1-1,6-3-61,4 2 0,6 4 0,1-5 0,5 0-132,2-2 1,3 0-1,-5 2-16,-3 5 0,-8 3 0,0 2 1,-7 3-6,-9 5 0,-4 3 1,-5 3-1,0 3 1,-3 1 8,-3 3 1,-5-2 0,4-1 0,0 0-134,-2 1 1,5-5-1,-3 1 1,2-2-314,2-1 1,4-5 0,2-1 176,1-2 1,1-6 0,4-6 0</inkml:trace>
  <inkml:trace contextRef="#ctx0" brushRef="#br0" timeOffset="43822">21220 9810 7888,'0'-30'0,"0"5"0,0 7-794,0 4 1,2 8 312,2 1 459,3 10 1,5 1-1,1 7 1</inkml:trace>
  <inkml:trace contextRef="#ctx0" brushRef="#br0" timeOffset="43823">21382 9984 8286,'1'-13'-287,"3"1"534,-2 5 485,3 2-548,-5 5 0,6 1 1,0 3-163,1 4 1,3 5 0,-5 2 0,1 2-1,1-1-36,0 2 0,-4-4 0,1 2-54,-3-2 0,-1-1 0,1-2 0,2-2 1,1-1-560,-1 2 228,-2-4 1,1-1 242,2-5 0,-1-4 0,4-2 0,-2 0 44,-2-4 0,0-1 1,-1-1-1,4-1 0,-1-1 30,1-2 0,4 6 0,-4-2 91,1 1 1,4 4 0,-2 0 74,2 1 1,1 4-1,0 4-76,1 3 1,-5 4 0,-1-1-1,0 3 1,-2 2 184,1-1 0,-1-3 1,-2-1-137,1 1 0,5-2 0,-4 0 1,2-1-1,3-3-103,1-2-36,1-1 0,-4 0 1,1 0-1,0 0 25,2 0 0,-2-6 0,-1-2 0,0-3 0,-1-1 49,-3-1 0,-2 5 28,-2 0 0,0-1 1,1-3 1,3 0 0,-3 3 0,5 3 0,-1 0 30,4 3 0,-2 2 0,1 1 45,2 0 0,-4 5 1,1 4-1,0 2 1,0 1 186,3 0 0,-3 1 0,1-1-96,2 1 0,1-5 0,1-1 0,0 0-43,1 0 1,3-5-1,1 3-158,-2-4 0,0-1 0,0-1 0,2-4 0,-2-3 14,-1-3 1,-2-1 0,1-2-1,-1-1-204,0-2 1,-1-1 0,-1 2 0,-3-4 83,-2 1 1,0-3 0,-5 6 0,0 0 120,0 3 1,0 0-1,-2 2 1,-2 3 24,-4 4 0,1 2 0,-1 4 0,-2 2-15,-1 4 0,-1 9 1,-1 3-1,2 4 102,3 1 0,2 4 0,6 0-106,0-2 0,2-5 0,2-3 0,6-1-71,5-2 0,4-4 0,6-4 0,0-4 0,-1-2 20,1-2 0,4-4 0,-1-3 0,-3-3 77,-3-4 0,-3-2 0,3-1 1,-3-3 109,-1-4 0,3 1 0,-5 1 1,-1 1-134,-1-1 0,-3-2 0,-1 0 1,-3 0-239,-2 4 1,-1-2-1,-4 5 1,0 2 136,0 1 1,-5 6-1,-3 1-27,-3 1 0,-6 8 0,1 6 1,2 3 245,4 1 0,1 5 0,4 1-14,3 1 0,0 2 0,4 2 0,2-1 0,4-2-99,3-2 0,7-2 1,4-2-1,4 0-52,3-2 0,0 3 1,-4-7-1,-2 2 84,-2-2 1,-5 3 30,-7-2 1,-5 0-1,-10 1 1,-6-2 0,-7 1-180,-5-3 1,-5 5-1,0-4 1,3 2-610,4-1 0,4 0 0,6 5 0</inkml:trace>
  <inkml:trace contextRef="#ctx0" brushRef="#br1" timeOffset="43951">23354 10009 5734,'-13'24'0</inkml:trace>
  <inkml:trace contextRef="#ctx0" brushRef="#br2" timeOffset="67508">20451 11261 25070,'6'-11'0,"2"2"0,3 2 0,3 0 0,3 1 0,3-1 0,4 2 339,0-1 0,8-2 0,4 3 1,5-1-1,3 1 0,5 1 1,3-1-1,6 1 0,5 1 1,5 2 879,2 1-1127,6 0 0,-2 6 1,8 1-1</inkml:trace>
  <inkml:trace contextRef="#ctx0" brushRef="#br0" timeOffset="67771">20799 11398 8355,'-18'-2'-93,"5"-2"1,9 4 0,13 0-67,7 7 0,9 0 1,9 0-1,13-2-428,12-2 0,23-1 480,17-2 0,-42 0 0,2 0 0,72 0 0</inkml:trace>
  <inkml:trace contextRef="#ctx0" brushRef="#br0" timeOffset="104959">2729 11348 8355,'0'-12'-17,"0"-1"0,0 1 0,1 4 0,2 6 327,1 11 0,0 14 0,-4 3 1,1 6-1,2 5 0,3 4-413,0 4 0,-3-6 0,3 3 0,-1-4 0,2-2-321,0-3 1,4 0-1,-3-6-233,3-4 0,7-6 0,2 0 0</inkml:trace>
  <inkml:trace contextRef="#ctx0" brushRef="#br0" timeOffset="105158">3349 11720 7049,'7'-3'936,"-3"3"-451,-3 6 1,-5 4 0,0 2-1,1 2-491,2 2 0,-5 4 0,-1 6 1,-1 1-1,0 4 0,-1 0 0,1 4-1032,0 1 0,0 1 0,-5 0 0</inkml:trace>
  <inkml:trace contextRef="#ctx0" brushRef="#br0" timeOffset="106754">2977 11720 8355,'-13'-7'-701,"6"-4"0,2 9 0,5-7 711,0 0 1,0-2 0,0-2-1,0 1 127,0-1 0,4 1 0,0 0 62,-1-1 1,-2 1 0,-2-1 52,-3 1 0,1 1 0,-4 1 0,0 2 110,0-2 0,-1 5 0,-4 1 1,-2 2-57,-3 2 1,2 0 0,-4 2-1,1 2 1,3 6-8,1 5 1,3-2 0,3 5 0,4 0-152,2 3 0,2-2 1,2 2-1,3 0-209,7-2 0,6 0 0,7-4 0,1 2-169,3-2 1,-1-5-1,5-3 1,1-2-106,2-2 0,1-2 1,1-2-1,-3-3 194,-2-5 0,-2-3 0,-6-3 0,-1-2 147,1 2 0,-5-3 0,-5 2 191,-6 1 1,1-1 0,-6 1 0,-1-1 0,-2 1 0,-2 6 1,-3 5-1,-5 3-125,-2 1 0,-1 9 0,-2 5 1,-1 4-94,-1 4 0,-1 6 0,5 1 0,1 0-440,2 1 0,4-5 0,6 1 0,5-5-500,6-3 0,7-3 374,10-7 1,9-3-1,6-5 1</inkml:trace>
  <inkml:trace contextRef="#ctx0" brushRef="#br0" timeOffset="107327">3969 11286 8355,'-9'-1'41,"1"-3"1,1 1-1,-2-5 1,0-2 445,0-1 1,3-1 0,2-1-1,3 1 1,1-1-112,0 1 1,4 4-1,3 1 1,2 1-433,5 3 0,1 2 0,-1 2 0,1 4-176,2 3 0,3 7 1,-3 2 69,-2-2 0,-5 4 0,-3 2 1,0 2-1,-2 1-74,1-4 1,-2 2 0,-4-4 0,0 0 174,0 0 1,0-6 0,0-3 420,0 0-318,0-3 1,0-6-1,0-8 1,0-3 56,0-2 1,1-5 0,2-2 0,2-2-44,2 1 0,0-3 0,3 5 1,-2 0-32,2 2 0,-3 4 0,1 1-45,2 4 0,-4-1 0,3 4 1,0 4-1,1 4 9,-2 5 0,3 3 0,-2 3 0,2 1-120,1 2 0,0 5 1,-1-2-1,-1 2-189,-2-1 1,1 1 0,3-4 0,-1 0-259,-3 0 1,2-2 0,-5-5 218,2-2 0,2 7 0,3-2 1</inkml:trace>
  <inkml:trace contextRef="#ctx0" brushRef="#br0" timeOffset="107504">4663 11286 8355,'2'-7'622,"2"2"0,4 1-1914,3-1 1067,1 1 1,5 4-1,1 0 1,1 0-269,3 0 1,0 0 319,-1 0 1,2 0-1,-3 0 1</inkml:trace>
  <inkml:trace contextRef="#ctx0" brushRef="#br0" timeOffset="107736">4713 11435 8355,'-6'7'117,"5"-2"1,-3-5 0,8 0 0,4 0-448,3 0 1,9-1 0,4-2 0,7-2-115,0-2 0,11-7 0,-4-5 1</inkml:trace>
  <inkml:trace contextRef="#ctx0" brushRef="#br0" timeOffset="108314">5283 11075 8355,'0'-23'879,"2"4"1,2 6-817,4 8 1,-1 6 0,0 6 0,-2 7 0,-2 4 0,-1 5 0,-2 3-28,0 3 0,0 4 1,0-2-1,0-1-64,0 0 0,0-1 0,0-5 0,0-2-111,0-2 0,1-9 1,3 2-1,4-4-127,3-2 1,2-1 0,1-6 0,1 0 114,1 0 1,2-6 0,-3-2 0,2-3-30,-2-1 1,-1-1 0,-2 1-1,1-1 82,-1 1 0,-4 1 1,-1 1 914,-1 2-222,-2 5 1,-4 3 0,0 9 0,-2 3-168,-2 4 1,3 4-1,-3 5 1,2-1-81,2 1 1,0 0-1,0 0-328,0 0 0,0-1 0,2 1 0,1 0-795,1 0 1,1-2 0,-2-2 0,2-3-370,2 0 1,2-5-1,3 5 1</inkml:trace>
  <inkml:trace contextRef="#ctx0" brushRef="#br0" timeOffset="108315">6139 11509 8355,'0'-5'0,"0"5"519,0 7 0,0 5 0,0 3 0,-1 3 0,-2 0-386,-1 0 1,-4 4-1505,3-1 0,-4 2 0,2 2 1</inkml:trace>
  <inkml:trace contextRef="#ctx0" brushRef="#br0" timeOffset="108896">7565 11224 8355,'0'-16'103,"0"-1"1,-1 1 0,-3 3-1,-3 1 1,-3 1-118,-2 2 0,1 3 1,-8 3-1,-1-1 1,2 1-1,-1 3 0,1 3 531,0 1 1,2 5-1,3 0 1,2 2-425,3 1 0,-2 5 1,6-1-1,2 1-224,0 1 0,2-5 0,0 4 0,0-3-244,0-2 1,2 1 0,2-2 0,4-3 146,3-4 0,1-3 0,1-1 0,1-1 152,2-3 0,-2 1 1,2-5-1,-2-2 175,-1-1 1,-1-1 0,-1-1 449,-3 1 1,3 1-396,-2 3 0,-4 3 0,-1 11 0,-2 5-90,-2 4 1,-5 9 0,0 0 0,-1 7 88,1 0 0,-3 9 1,2-2-1,-1 0 105,-2 1 0,-1-2 1,0-1-1,3-3-152,2-4 1,1-4 0,5-5-1,3-3-200,5-3 1,2-7-1,2-3 1,3-3-303,0-1 1,5-5 0,-3-4 0,0-2 34,0-1 1,2-2 0,-2-1-1,0-2-439,0 2 1,-2-4-1,-3 0 1</inkml:trace>
  <inkml:trace contextRef="#ctx0" brushRef="#br0" timeOffset="109083">8099 11187 9175,'1'-17'0,"3"1"0,5 1 0,3 2 0,3 4 0,3 2 940,1 1 0,2-2 1,2 2-1146,-2 0 0,2 3 0,-2-1 0,1 2 0,0 4-1105,-1 2 1,0 3 0,3 5 0</inkml:trace>
  <inkml:trace contextRef="#ctx0" brushRef="#br0" timeOffset="109333">8223 11286 9479,'12'-5'123,"2"-1"0,2-4-398,5 2 1,7 4 0,2-3 0,2 0-450,2 0 1,-4-1-1,1-4 1</inkml:trace>
  <inkml:trace contextRef="#ctx0" brushRef="#br0" timeOffset="109685">8979 11038 8355,'0'-19'473,"0"2"1,0 3 0,0 2-258,0 0 0,4-1 0,2 2 0,-1 2 0,2 2 0,0 1 0,3 3 136,1 2 0,1 1 0,1 0 1,-1 0-456,1 0 1,3 1-1,-1 4 1,-2 3-331,-4 3 1,-2 5 0,1 2 0,-3 2 221,-4 2 0,-2 1 0,-5 3 0,-5 2 121,-4 1 0,-7 4 0,1-4 0,-1-2 24,1 0 0,4-4 0,5-2 0,4-5 289,4-2 1,5-3-1,6-3-324,6-4 0,7-2 0,2-4 0,5-2-363,2-4 1,5-3-1,-1-1 1,2-1 21,-2 1 0,2-6 0,-3-1 0</inkml:trace>
  <inkml:trace contextRef="#ctx0" brushRef="#br0" timeOffset="109850">10306 11410 8355,'-12'0'-1311,"-13"25"1</inkml:trace>
  <inkml:trace contextRef="#ctx0" brushRef="#br0" timeOffset="117322">3857 13060 8355,'-1'-20'-63,"-3"4"1,-5 3-1,-2 5 1,-1 4-1,0 3 1,-1 1-1,-1 0 1,-1 1-1,-1 3 1,-1 4-1,1 3 168,-1 2 1,2 1 0,5 1 0,3 1-1,2 1 1,2 1 0,2 1 7,1 0 1,5 3 0,5-5 0,4-1-1,2 1-320,-1 0 0,5-1 0,-1-3 142,0-1 0,3-4 1,-5 0-1,-2 2 1,-1 1 77,-2 2 0,-4-1 0,-1 0-1,-1 1 1,-3 1 0,-8 1-1,-3 3-45,-3 1 0,-7-4 0,-2 3-107,-4 0 1,3-3-1,1 4 1,-1-2 0,0-5 15,1-2 0,9-7-212,-2 1 1,4-3-1,-4-1 1</inkml:trace>
  <inkml:trace contextRef="#ctx0" brushRef="#br0" timeOffset="117614">4031 13469 8355,'0'14'111,"-2"1"72,-2 1 0,3 6 1,-5-1-1,2 1 1,0 0-162,1-1 1,2 0-1,1 5 1,0 1-1,1 1 1,2-3-1,1-3 1,0-2-828,2 0 1,-3 0 249,5-7 0,0 2 0,5-8 0</inkml:trace>
  <inkml:trace contextRef="#ctx0" brushRef="#br0" timeOffset="117942">4440 13320 9021,'7'-14'0,"4"6"0,4 5 0,0 3 33,-1 0 1,-2 0 0,1 0-1,1 0 1,1 0 0,1 0-1,-1 0-914,-1 0 1,4 0-1,1 0 1</inkml:trace>
  <inkml:trace contextRef="#ctx0" brushRef="#br0" timeOffset="117943">4428 13506 9016,'19'0'44,"-1"0"1,1-1-473,6-3 0,0-2 1,5-4-95,0 2 0,2-6 0,5-5 0</inkml:trace>
  <inkml:trace contextRef="#ctx0" brushRef="#br0" timeOffset="118532">5184 12936 8355,'0'-13'-104,"0"-3"0,0-1 53,0 2 1,-1 3 0,-2 2 239,-1 2 0,-2 5 0,2-1-134,-4 2 1,-3 4 0,-1 2 0,1 4 0,0 3-21,-2 2 1,5 0-1,-6 3 1,4 0-6,1-1 0,3-1 0,2 0 0,3 1-87,1 2 0,1-1 1,3-4-64,5 1 1,3-2-1,3-1 1,2-4 25,-2 0 1,-1 2 0,-2-4 0,-1 0 0,-3 2 0,2-3 71,-6 5 1,-1 0 0,-7 5 0,-5-1-104,-2 0 1,-5 5 0,-1 1 114,2 1 1,1-4 0,2 2-1,1-3 1,1-2-31,2 1 1,5 3 0,-1 1-8,3-2 1,2-1-1,3-2 15,5 0 1,2-3-1,1-3 1,0 0 97,1-3 1,-1 2-1,1 1 34,-1 1 0,-5-3 0,-3 4 0,-3 2 178,-1 1 0,0 1 1,-1 1-1,-2 0 21,-1 4 1,-4 1 0,2 4 0,1-2-62,-1 3 0,2-4 0,4 2-251,0 1 1,2-3 0,2 0 0,5-1-1,5-3-127,3-1 0,-1-3 0,-2-1 1,1-3-931,2-2 1,5-1-1,-3-4 1</inkml:trace>
  <inkml:trace contextRef="#ctx0" brushRef="#br0" timeOffset="118751">5569 13134 8786,'-4'-12'0,"-1"2"241,3 6-198,6 11 1,-3 7 0,5 3 0,-2 1 0,0 3 0,0 2 0,0 2 0,0 1 0,0 2-349,2 1 0,-5 0 1,3-3-1,-2 0-1008,-2-1 1024,5 3 0,2-15 0,6 5 0</inkml:trace>
  <inkml:trace contextRef="#ctx0" brushRef="#br0" timeOffset="118998">5879 13444 8355,'11'2'779,"-3"2"0,2 3-716,-6 5 0,0 0 1,-4 2-1,0 3 0,-1 3-1840,-4 4 1097,-1 1 1,-7-1-1,1 1 1</inkml:trace>
  <inkml:trace contextRef="#ctx0" brushRef="#br0" timeOffset="119364">6511 13159 8355,'0'-7'-454,"2"-4"1,2 4 799,4 0 1,3 2 0,1 5-1,1 0-246,-1 0 0,1 0 0,-1 0 0,0 0-133,1 0 1,-1 5 0,-1 3 45,-2 3 1,-4 2 0,-5 1 0,0 1-34,0 1 0,-5 6 0,-4-1 0,-3 3 44,-5 0 0,2 0 1,-4-2-1,1-3 247,3-1 0,2 3 1,5-5-257,4-1 0,4-2 0,6-5 0,6-4-344,7-2 0,5-2 1,2 0-117,3 0 1,-2-6-1,5-2-63,-2-3 1,5-7 0,-4-1 0</inkml:trace>
  <inkml:trace contextRef="#ctx0" brushRef="#br0" timeOffset="119792">6908 12898 9328,'-11'-23'0,"3"2"0,4 5 0,2 2 0,5 2 0,4-1 541,5 1-461,4 5 1,0-3 0,2 5 0,1-1 95,3 1 0,2 1 1,1 4-1,-2 0-175,-2 0 0,-3 1 1,-7 3-1,-3 4-241,-4 3 0,-3 7 0,-1 2 0,-1 0 37,-3 1 1,-3 0-1,-5 3 1,-1 1-29,1 0 1,-1 0-1,2-2 1,2-2 172,0-5 1,7 2 0,-2-1-1,2-2 124,2-1 0,2-2 1,2 1 28,4-1 1,3-4 0,1-1-1,1-1 1,-1-2-19,1 1 1,-1-3 0,0 3-1,1-1 110,-1 1 1,-4 4 0,-1-1 30,-1 3 0,-2 6 0,-4 1 0,0 0 45,0 0 0,0 4 0,0 0 1,0 4-54,0 3 1,0 0 0,0-3 0,0 2-55,0 1 0,0 0 0,0-5 0,0 0-367,0-4 1,-6 3 0,-2-7 0,-4-1-916,-5-1 1,-2-2 101,-6 1 0,-11 5 0,-2 1 0</inkml:trace>
  <inkml:trace contextRef="#ctx0" brushRef="#br0" timeOffset="120301">8731 13531 8355,'0'-12'37,"-1"6"0,-2 7 1,-1 10-1,0 9-224,-2 3 0,1 3 0,-5 2 1,2 1 33,-2-2 1,5 0 0,1-4-402,2-2 0,2-8 439,0-4 1,6-7-1,1 4 1</inkml:trace>
  <inkml:trace contextRef="#ctx0" brushRef="#br0" timeOffset="120543">8756 13295 8089,'-12'0'-1178,"12"0"1</inkml:trace>
  <inkml:trace contextRef="#ctx0" brushRef="#br0" timeOffset="120871">10344 12960 9302,'0'-20'0,"0"0"0,0 3 0,1 1 0,2 3 0,2 0 0,1 1 18,-1-1 0,-2 7 0,-7 1 0,-4 4 0,-5 2 0,-2 4 0,-2 3 0,1 1 0,-1 1 0,1-2 0,1 3 1,2 3-1,4 3 0,2-2 0,1 0 0,4 2 0,0 2 0,2 2 0,2-2 0,3 0 0,6 0 0,6 2-376,2-2 1,2 3 220,3-5 1,3 4 0,0-5-1,2-1 1,-3-1 0,-4 0 96,-5 2 1,-3-5 91,-2 6 1,-7-3-1,-5 4 1,-8-6 0,-7-1-156,-6 0 0,-2 0 0,-2-1-40,0-2 1,1-1 0,0 1 0,3-4-293,5-2 1,-3-2-1,-1 0 1</inkml:trace>
  <inkml:trace contextRef="#ctx0" brushRef="#br0" timeOffset="121323">10703 13444 8355,'0'-12'513,"0"-1"-225,0 1 1,0 0-1,0-1 1,2 2 19,2 3 1,3-2 0,5 6-363,0 1 0,1 2 1,-1 1-1,1 0 0,-1 1 1,0 3-321,1 5 0,-6 2 187,-3 1 1,-3 5-1,-1 1 147,0 1 0,-1 2 0,-3 2 0,-3-1 0,-1-3 55,-1-1 0,2 3 0,-1-5 0,4 0 72,3-3 1,1-4 0,2-2-1,5-2 1,6-2 0,2-2-1,1-1-541,1 0 0,5-1 1,-1-3-221,2-5 0,7-2 0,2-1 0</inkml:trace>
  <inkml:trace contextRef="#ctx0" brushRef="#br0" timeOffset="121569">11323 13084 8355,'6'-19'-38,"3"4"0,7 4 1,6 4-1,5 0 1,5 2-1,0-1 1,-5 3-1,-3 2 1,-5 1-1,0 0 1,-1 0-515,0 0 0,-1 0 0,-5 0 0</inkml:trace>
  <inkml:trace contextRef="#ctx0" brushRef="#br0" timeOffset="121739">11348 13246 8355,'6'7'-260,"1"-2"0,9-5 1,2 0 247,1 0 0,3-5 0,7-4-440,4-2 1,3-1-1,1-1 1</inkml:trace>
  <inkml:trace contextRef="#ctx0" brushRef="#br0" timeOffset="122320">12278 12638 8355,'7'-37'63,"0"5"1,-4 5 0,1 4 0,0 7-484,2 2 1,-5 6-1,2 1 463,-6 1 0,-4 2 1,-5 4-1,-1 0 86,1 0 1,-2 2 0,-1 3 0,-2 6 2,2 4 0,2 2 0,0-5 0,1 1-69,-1-1 1,6 5 0,3 1 0,3 0 35,1-1 1,0 0 0,0-3 0,1 1-134,3 1 1,2 1-1,5-5 1,0 1-40,3-1 0,1 1 0,-3-1 146,1 0 1,-5-3 0,-1-1 0,0 0 0,-2 0-13,1 1 1,-2-1 0,-4 4 0,-1-1-77,-4-2 0,3 2 1,-5-3-1,0 3-74,0 1 0,0-3 1,-3-1-1,4 2-128,0 1 1,2-3 0,4 0-10,0 2 1,0 1 122,0 1 1,1 1 0,3-2 0,3-2 66,0 0 1,4-5 0,-3 3 0,4 0 73,0-1 0,-4-1 0,-1 3 234,-1 1 1,-2 2 0,-4 3 0,0 1 91,0 2 1,-2 1-1,-2-3 1,-4 3-77,-3 1 1,-1 2 0,-1 4 0,1-2 201,-1-2 1,1 6 0,0-2 0,0 0-300,4-3 1,3 1 0,5-3 0,0-1-311,0-2 0,7-1 1,5-2-1,7-3-1165,5 0 1,2-6 0,1 0 304,2-4 1,6-7 0,-3 0 0</inkml:trace>
  <inkml:trace contextRef="#ctx0" brushRef="#br0" timeOffset="123012">12700 12874 8355,'0'-13'204,"0"1"0,0-1 1,1 1-1,4 0 1,1-1 76,1 1 0,4 1 0,-2 1 0,2 3-145,1 2 1,0-4 0,1 5 0,-1 2-94,1 0 0,-2 4 1,-2 2-1,-2 4-216,-1 3 0,2 1 0,-4 2 1,-1 1-298,-2 2 0,-1 1 0,0-3 0,-1 3 321,-3 1 0,-2-4 1,-3 3-1,2-1 119,1-1 0,-2 1 1,4-5-20,1 1 0,3-2 0,3-2 184,1 0 0,7-7 0,0 2 1,4-2-138,0-2 1,-1 1 0,-2 2 0,1 1-95,-1-1 1,1 2 0,-2 1 0,-2 1 172,0 2 0,-7 2 0,2 2 37,-2-1 0,-4 1 1,-2-1-1,-4 2 89,-3 2 1,-5-2 0,-1 3 0,2-5-201,1-4 1,2 3 0,-1-4 0,1 2-476,-1-1 1,5-5-1778,0 1 2107,5-3 1,-8-6-1,4-2 1</inkml:trace>
  <inkml:trace contextRef="#ctx0" brushRef="#br0" timeOffset="123304">13345 13184 9979,'-6'12'378,"4"5"0,-7-1 0,1 1 0,0-1-777,0 1 1,5 5-1,-1-3 1,2 0-1,2-1 1,0-1-444,0-1 1,0 1-1,0-5 1</inkml:trace>
  <inkml:trace contextRef="#ctx0" brushRef="#br0" timeOffset="123712">13705 12774 8355,'0'-19'289,"0"1"0,1 11-166,3 3 0,-3 4 101,4 4 1,-5 7-1,-3 7 1,-1 2 57,1 2 1,0 2 0,0 4 0,-1 0-140,2-5 1,0 2 0,4-6 0,0 2-287,2-1 0,6-6 0,0 0-149,5-4 1,-1-8 0,4 2 0,-2-2 0,1-2-113,-2 0 1,-1-2 0,-2 0 0,-1-4 179,-3-1 1,2-1 0,-6-4-1,0-1 103,2 1 0,-5-1 611,3 1 1,-1 5-233,1 3 0,-2 4 0,2 4 1,-3 4 18,-1 3 0,0 7 0,0 3 0,0 1-246,0-1 1,0 2 0,0-2 0,0 2-104,0 2 0,4-4 0,0-2-764,-1-1 1,3 3 140,-2-5 1,5 1 0,-2-5 0</inkml:trace>
  <inkml:trace contextRef="#ctx0" brushRef="#br0" timeOffset="124328">14176 12613 8355,'0'-20'0,"1"2"0,5 2 226,6 5 0,1 6 0,3-3 0,-1-1 0,0 2 0,2 3 1,0 3-1,-1 1 0,1 0-295,-2 0 0,-3 1 0,-2 3 0,-3 5-174,-2 2 0,-1 5 0,-5 2 0,-3 2 151,-4 2 0,-3 0 1,-2 0-1,1-2 65,-1 2 0,-3 0 0,-1 0 0,2-1 25,1 1 1,3 0-1,2 0 1,2-2-53,1-3 0,2 4 0,4-4 1,1-2 32,4-1 0,1-2 1,8-1-1,1-1-75,2-2 1,4-5 0,-3 1 0,-1-3 182,1-1 1,-1 4 0,-5 2 0,1-1 148,-1 1 0,-4 4 0,-1-2 0,-1 3 87,-3 1 1,-2 6-1,-1 3 1,-1 2-88,-4 2 1,1 5-1,-5 2 1,-2 0-205,1-3 0,0 1 0,-2-1 0,1-1-309,3-2 0,-2-7 1,4-1-690,0 0 1,-1-4 177,-2 2 1,4-2-1,5-2 1</inkml:trace>
  <inkml:trace contextRef="#ctx0" brushRef="#br0" timeOffset="124329">15081 13283 8355,'13'0'663,"-6"5"1,-3 5 0,-3 4 0,-2 2-883,-3 0 0,-2 1 156,-2 0 0,-3 1 1,2-3-1,0 2 1,1-2-1,3-1 0,3-2-1037,-2 0 0,2 1 0,-3-1 1</inkml:trace>
  <inkml:trace contextRef="#ctx0" brushRef="#br0" timeOffset="125076">16359 12638 8355,'0'-25'0,"0"0"0,1 6 258,3 3 0,-2 2 1,2 0-1,-2-1 1,1-2 991,1 2 0,0 1-1131,-4 2 1,-5 5-1,-3 3 1,-3 4-77,-2 4 1,0 3 0,-3 5 0,0 1-190,1-1 1,1 5 0,1 1-50,1 1 1,5-3 0,3 5-1,3 1 1,1 0-60,0-1 0,5 2 0,3-3 0,3 0 125,2 1 1,1-5 0,1 4-1,3-1 53,1 0 1,-4-2 0,0 2 0,-4-1 103,-2-3 1,-7 3-1,3-1 1,-4-2-43,-1-1 0,-1-6 1,-5 0-1,-5 0-381,-4-1 0,-6 4 1,3-4-1,0 2-225,0-1 198,-4-5 0,9 8 0,-5-5 1</inkml:trace>
  <inkml:trace contextRef="#ctx0" brushRef="#br0" timeOffset="125077">16582 13010 8355,'0'-12'1948,"0"5"1,0 3-1723,0 8 0,0 3 0,0 5 0,0 0 1,0 1-1,0 1 0,1 1-459,3 1 1,-1 2 0,4-3 0,0 1 0,-2-4-533,1-2 1,0-3 0,-2 1 200,4-4 0,-1-3 1,1-1 173,2 0 1,-1-1 0,1-3 378,-2-4 0,-4 1 0,3-2 579,-1 0 1,-1 3 239,-1 2 1,-2 4-511,2 4 0,-3 3 0,-1 5 0,0 1-224,0-1 1,0 5 0,0 1-160,0 1 0,2-4 1,0 3-1,4-1 0,0-1-1806,-1-1 988,-1-1 1,2-1-1,1-1 1</inkml:trace>
  <inkml:trace contextRef="#ctx0" brushRef="#br0" timeOffset="125677">16408 13258 8355,'0'-12'14,"0"-1"1,0 1-1,2 1 1,0 1-1,4 2 329,1-2 0,2 3 0,7-1 1,0 0-1,1 0 0,-1 1 0,2 1 1,0 3-71,0 2 1,-1 1 0,-5 0-477,0 0 0,-5 6 0,-3 2 0,-2 4-68,-2 5 1,-2-3 0,-2 2 0,-4-1 66,-3 2 0,-1-3 0,-1 2 0,1-2 74,-1-2 0,5 1 0,0-2 1,0-2 360,1 0 0,1-5 1,6 4-94,0 2 0,1-5 1,5-1-123,6-2 1,2-2-1,7 0 1,0 0-1,-1 0-3,1 0 1,-2 1-1,3 2 1,-2 1 36,-3-1 1,3 4 0,-7 1 0,-3 3-33,-3 1 1,1 1-1,-4-1 1,-2 1-74,-5-1 1,-4 4 0,-7 2-1,-1 0-100,-1 0 0,-6-1 0,1-5 1,-2 1-245,-2-1 1,1-1 0,2-1-1,3-3-321,1-2 0,2-1 549,3-4 0,1-5 0,-1-2 1</inkml:trace>
  <inkml:trace contextRef="#ctx0" brushRef="#br0" timeOffset="125856">17239 12824 8809,'6'-19'0,"2"4"0,3 5-550,1 6 320,6 2 1,-2 1 0,3-2 0,0-1 0,-1 1 0,0 2-59,-3 1 1,4 0-1,1 0 1</inkml:trace>
  <inkml:trace contextRef="#ctx0" brushRef="#br0" timeOffset="126086">17289 12923 8355,'-13'13'312,"7"-6"0,6-2 1,9-5-1,6 0-785,6 0 0,4 0 0,4-1-140,4-3 0,3-3 0,1-6 1</inkml:trace>
  <inkml:trace contextRef="#ctx0" brushRef="#br0" timeOffset="126621">18207 12204 9817,'0'-37'309,"0"8"0,-6 14 0,-2 10 0,-3 4 0,-2 1-804,1 0 0,-5 6 1,1 2-1,1 4 335,1 5 0,2-3 0,-1 4 1,2-2 63,3 1 1,2 3 0,6-2 0,0 0 57,0 0 0,0 0 0,2-3 0,2 2 1,4-2 0,3 0 0,2 0 1,-1 2 18,0-2 1,5-1 0,-1-2 0,0 0 69,-3 1 0,-2-5 1,-1-1-1,-3 0 81,-1 0 1,-2 1 0,-4 4-114,0 1 1,-6-5-1,-2 0 1,-3 1-21,-2-3 1,5 5 0,0-4 0,-2 2-55,-1-1 0,3 0 1,0 5-2,-2-1 1,5 0-1,0 1-71,4-1 1,1 1 0,0-1 0,0 0 32,0 1 0,4-5 0,2 0 0,1 2-37,2 1 0,2 1 0,0 1 1,-2-1 283,-5 1 0,-3-1 0,-1 2 0,0 1 348,0 1 1,-1 2 0,-3-1-43,-5 4 0,-3 2 0,-2 2 0,0 0 0,3-1-56,0 1 0,6 0 0,1 0 1,2-2-431,2-2 0,6 1 1,2-4-1,3 0-536,1 0 0,6-6 0,3-5-811,2-1 0,2 3 0,0-2 1</inkml:trace>
  <inkml:trace contextRef="#ctx0" brushRef="#br0" timeOffset="127052">18479 12564 8355,'0'-20'397,"0"2"0,0 6 1,0 0-1,0 2-40,0 6 1,0 11-1,0 13 1,0 4-1,2 1 1,1 1-1,2 1-716,2 2 0,-3 0 1,3-4-942,-1 0 0,-2 0 541,-4-1 0,5 1 0,2 0 0</inkml:trace>
  <inkml:trace contextRef="#ctx0" brushRef="#br0" timeOffset="127798">18926 12266 8355,'0'-18'362,"0"4"0,1-2 1,3 3-1,5 5 1,0 3-173,0-1 0,2 5 0,-3-2-294,3 6 1,-3 4-1,1 5 1,-1 0-183,-1 1 0,2-1 1,-5 2-1,-1 1 84,-1 2 1,-2 1 0,0-3 135,0 1 0,0 1 0,0-5 0,0 2 0,0 1 5,0 2 1,0-1 0,0-3 0,0-1 49,0 0 1,4 1 0,0-1-1,0 1-3,2-1 1,-1 0 0,5-1 0,-2-1 75,2-2 0,1-4 0,1 3-90,0-1 1,-1 3-27,-2 0 1,-4-2-1,-5 1 24,0 2 1,-5 1 0,-4 1 29,-2 0 0,0 1 0,2 1 1,0 2 30,0 5 0,-2-1 0,0 4 0,3 2 0,3 2-6,4 2 0,1 0 0,0 5 0,0-4-27,0 0 1,6-2 0,2-5-1,3 0 129,1-3 0,1 1 0,-1-6 65,0-1 0,-5-1 1,-3-2-75,-2 1 1,-12-5 0,-4-1 0,-2-1-4,-2-4 0,-4 4 0,1-2 1,-2 0-211,-2 2 0,4-5 1,2 3-1495,1-3 1006,2-1 1,9 0 0,1 0 0</inkml:trace>
  <inkml:trace contextRef="#ctx0" brushRef="#br0" timeOffset="127981">19720 13109 9725,'0'13'0,"0"-1"211,0 0 1,-2 5 0,-2 1 0,-3 1 0,-1 2-565,0-2 0,0 3 0,-5-4 0,1 0-557,-1 0 1,-5 4-1,-1-3 1</inkml:trace>
  <inkml:trace contextRef="#ctx0" brushRef="#br0" timeOffset="131333">20724 12477 8122,'4'-21'0,"1"0"0,-1 1 0,0-1 0,1 2 52,2 1 0,-4 0 0,3 4 242,-1 2-151,-4-3 1,4 9 0,-10-2 0,-3 4 0,-3 4 0,-1 4-140,-1 4 0,-3 3 0,-1 2 0,2 0 1,3 2-27,3 2 0,0 1 1,5-3-1,1 2 1,2-2-202,1-1 0,0 2 112,0 1 1,1-1 0,2-3-1,2-1 1,2-1-122,3-3 0,1 3 1,1-4 124,1 0 0,-1-1 1,0-5-1,1 2-169,-1 1 504,-5 0 1,-3 1 0,-8 2-155,-4 0 0,-3 4 1,-2-2-1,0 2 99,-4 1 1,3 0 0,-2 2-1,2 1-135,2 2 0,-1-1 0,2-3 0,3-1-111,4 1 0,2-1 0,4 0-90,2 1 0,7-1 1,5 1-1,0-2 86,-3-3 0,-2 3 0,-1-4 0,-2 1 55,2 0 1,-5 1 0,0 3 0,-4 0 54,-1 1 0,-1 3 0,-4 1 0,-1-2 355,-1-1 0,-4 2 0,4 2 0,0 0-187,3 0 1,-2-1 0,2-5-1,3 0-256,3 1 0,3-2 0,6-1 0,2-4-284,1 0 1,8-2 0,0-4 0,0 0-338,2 0 1,-1 0 0,2 0 0</inkml:trace>
  <inkml:trace contextRef="#ctx0" brushRef="#br0" timeOffset="132448">21208 12601 8355,'1'-11'0,"4"1"0,3 2-214,3-2 1,1 3 225,1-1 1,3 5 0,1-1 0,-2 3 0,-1 1 0,-2 0 0,0 1 0,1 3 0,-2 5 28,-3 2 0,-2 2 0,-6 3 0,0 1 0,-2 3 1,-2 2-14,-4 1 1,-3-2 0,-2 0 0,1-1-17,0 0 1,-1-3 0,1-4 0,1-1 0,3 1-78,3-1 1,5-5 0,5-3-68,3-3 1,8-1 0,5 0-109,2 0 0,4-1 0,0-3 0,3-4 0,1-3 2,-1-2 1,-1 1 0,-4-1 0</inkml:trace>
  <inkml:trace contextRef="#ctx0" brushRef="#br0" timeOffset="132722">21754 12812 8351,'0'12'300,"0"0"0,0 1-110,0-1 1,0 1-1,0-1 1,0 0 0,0 1-298,0-1 1,0 1 0,0-1 0,-2 0-831,-2 1 1,3-1 0,-5 1 0</inkml:trace>
  <inkml:trace contextRef="#ctx0" brushRef="#br0" timeOffset="133137">22039 12613 8355,'4'-23'105,"2"2"1,1 5 0,4 2 0,2 1 0,4 1 0,-1 1-60,2 3 0,-4-2 1,3 6-239,-4 1 0,4 2 0,-1 1 0,0 0 55,-3 0 1,-4 4-1,-2 1 1,-2 2-27,-2 3 0,-2 1 0,-1 1 1,0 1 41,0-1 1,-5 1 0,-2-1 0,0 0 61,3 1 1,-2-5-1,2 0 66,1 2 1,2 1 0,1 1-28,0 1 1,1-5 0,4 0 231,3 2 0,3-5 1,1 1-111,1 0 1,-1-4-1,0 5 1,1-1 12,-1-4 1,1 1 0,-1 0-42,0 1 1,-3 4 0,-2-2 0,-3-1-51,-6 1 1,-3 4 0,-8-2 0,0 3-145,-4 1 1,2-1-1,-4-1 1,1-2-962,3 2 838,1-5 0,1 1 0,1-6 1</inkml:trace>
  <inkml:trace contextRef="#ctx0" brushRef="#br0" timeOffset="133600">22771 12142 8355,'0'-19'-584,"0"2"1,1 9 420,3 4 0,-2 8 0,3 3 0,-1 1 358,0 0 0,5 5 0,-4 3 0,2-1-250,3-1 1,-1-1 0,1 0 0,-2 2 30,2 2 1,-5 0-1,1-4 1,-2 2-25,0 2 0,0 1 0,-5-3 0,-2 2 71,-1-2 0,-4 3 1,2-2-1,1-1 104,-1-1 0,1 3 1,2-1-1,-1-1-41,1-1 1,2-1 0,1-1-104,0 0 1,1 1 0,2-1 0,2 1 21,2-1 0,2 0 1,2 1-1,-2-1-97,-1 1 1,-3-2 0,1-2 0,1 0 140,0 0 1,-3 2 0,3 2-1,-1-1 242,-3 0 0,-2 2 0,-1 1 0,-1 3-229,-4 2 1,3-4 0,-7 5 0,1-1-45,1 0 0,-4 3 1,3-4-1,-3 1-94,-1-4 1,3 2 0,1-1-1,0-2-35,1-1 1,-4-3 0,4-2-367,0 0 0,-3-1 69,6 4 0,-5-5 0,2-1 1</inkml:trace>
  <inkml:trace contextRef="#ctx0" brushRef="#br0" timeOffset="133772">23564 12936 8355,'7'-6'201,"-4"-1"1,-4 2 0,-5 3-1009,-1 5 1,-1 12-1,-4-1 1</inkml:trace>
  <inkml:trace contextRef="#ctx0" brushRef="#br0" timeOffset="151100">2208 15627 8355,'0'-12'268,"1"1"1,3 4 0,6 7 177,5 7 1,0-1 0,4 4-1,1 2 1,-1 4-300,3-1 1,-3 0-1,2 0 1,0 2-220,-2-2 0,0 0 0,-4 0 0,2 2 0,-2-2-219,-1-1 1,-2-3-1,-1-2 1,-1 0-668,-2 0 0,-4-2 0,3 1 494,-1 2 1,-2-5-1,-4 1 1</inkml:trace>
  <inkml:trace contextRef="#ctx0" brushRef="#br0" timeOffset="151368">2530 15515 8355,'0'-12'265,"0"0"-145,0-1 0,0 5 60,0 0 1,0 6 0,0 2-96,0 7 0,-4 6 0,-3 3-136,-4 5 1,1 4 0,-6 2-1,1 2 1,0 0-80,-2 1 0,-4-4 0,5 3 1,1-2-185,1-3 1,3 0 0,1-4 0,3-3-162,2-3 0,1-2 0,4 1 1</inkml:trace>
  <inkml:trace contextRef="#ctx0" brushRef="#br0" timeOffset="151596">2890 15590 8270,'5'-13'-159,"-3"6"1,13 2-1,-3 5 1,3-1 0,2-2-1,-1-1 413,0 1 1,2 0 0,-1 0 0,1-1-543,0 2 1,0 0 0,-3 2-149,2 0 1,-1 0-1,-3 0 1</inkml:trace>
  <inkml:trace contextRef="#ctx0" brushRef="#br0" timeOffset="151880">2902 15825 8355,'0'-12'456,"0"0"1,6 3-1,2 2-457,3 2 0,3-3 0,2 2 0,5 1 0,2-2 0,2 1 0,0-1-1443,0 0 0,0 5 1170,-1-2 0,1-3 0,0 0 1</inkml:trace>
  <inkml:trace contextRef="#ctx0" brushRef="#br0" timeOffset="152130">3423 15379 8342,'-11'-15'197,"3"2"1,-2 11 0,6 2 0,1 6 394,2 6 0,1 5 1,0 4-1,1 4-475,3 4 1,-1 0 0,4 5 0,-1 2-408,-4-1 0,5-1 0,0 5 0,1-1-1685,1-1 1199,-7 9 0,9-13 0,-4 10 0</inkml:trace>
  <inkml:trace contextRef="#ctx0" brushRef="#br0" timeOffset="155971">2456 16334 8355,'-6'-17'149,"-1"1"0,-1 2 1,1 3 893,2 3-790,0-1 1,7-2 0,3 3 0,8 4-99,6 3 1,10 1-1,4 0 1,4 0 0,6 0-1,7 0 1,6 0-1,5 0-284,1 0 0,8 0 0,2 0 0,-1-2-357,2-2 1,-5 3 0,-1-5 0,-3 2-279,-6 0-24,0 0 1,-14-2-1,5-1 1</inkml:trace>
  <inkml:trace contextRef="#ctx0" brushRef="#br0" timeOffset="156258">2567 16383 8355,'-19'-19'519,"16"7"0,13 8 0,6 2-310,6 2 0,6 0 0,2 0 0,5 0-14,8 0 1,9-5 0,18-3 0,9-4-621,5 0 0,4-4 0,2-1 0,2 2-600,2 1 1,-5-4 0,3-1 0</inkml:trace>
  <inkml:trace contextRef="#ctx0" brushRef="#br0" timeOffset="156667">4353 15503 8355,'-12'-11'0,"-1"3"276,7-3 1,-4 8-19,6-5 0,0 3 367,4-3 1,1 5-1,3-1-595,4 3 1,6 6 0,0 5-1,-4 5-1096,-4 6 1,-1 2 175,-5 2 1,0 5 0,0 2 0</inkml:trace>
  <inkml:trace contextRef="#ctx0" brushRef="#br0" timeOffset="156668">4254 15875 9320,'1'-7'1071,"4"3"-850,3 3 1,-1 1-1,1 0 1,2 1-1608,1 3 0,-4 9 0,-2 6 1</inkml:trace>
  <inkml:trace contextRef="#ctx0" brushRef="#br0" timeOffset="156994">2505 16334 8355,'13'-19'214,"5"1"1,1 5-1,6 1-15,-1-1 1,7 5-1,3 0 1,5 0-260,2 1 0,7 0 0,2 4 0,7-1 0,3 0 0,1 0-866,-3 0 1,8 5-1,-3 6 1</inkml:trace>
  <inkml:trace contextRef="#ctx0" brushRef="#br0" timeOffset="165927">6176 15565 8355,'-4'-12'209,"-1"1"1,1 2 0,2 6-80,8 6 0,3 0 1,5 5-1,1 2 1,3 1-1,2 1 0,2 1-257,1-1 1,-2 5-1,-2-1 1,-1-1-1,-2-1-444,2-1 1,-4-2 0,1-2 0,-4-2 258,-2-1 0,-1-2 0,4-4 0</inkml:trace>
  <inkml:trace contextRef="#ctx0" brushRef="#br0" timeOffset="166459">6449 15540 8355,'2'-7'-162,"2"3"562,-3 3 0,5 6 0,-6 4 1,0 3-266,0 4 0,-6 4 0,-2 6 0,-3 1-459,-2 2 1,1 2 0,0-4 0,1 2-101,2-1 1,-2 1 0,4-3-87,1-3 1,-6-6 0,6 1 0</inkml:trace>
  <inkml:trace contextRef="#ctx0" brushRef="#br0" timeOffset="166460">6858 15602 8355,'0'-12'458,"-5"-1"1,2 2-194,-5 3 0,4 3 1,-4 6-1,-2 2-28,-1 1 1,3 7-1,-1 0 1,1 5-210,1 4 0,0-4 0,5 5 0,-3 1 0,3 1 0,0 2 0,4 0 0,0-2-258,3-2 0,4 1 0,-1-5 0,3-1 54,2 2 1,3-8 0,1 1-1,-1-4-646,2-5 1,-4 4-1,3-2 400,-3-1 1,-2-2-1,0-1 1</inkml:trace>
  <inkml:trace contextRef="#ctx0" brushRef="#br0" timeOffset="167267">6710 15850 8355,'1'-12'0,"5"1"0,6 3 0,2-2-107,6 6 0,-3-6 0,2 2 0,1-2 0,-3 1 0,3 0-388,-1 0 0,2-2 0,4-2 1</inkml:trace>
  <inkml:trace contextRef="#ctx0" brushRef="#br0" timeOffset="167268">6821 15639 8355,'0'-12'319,"0"0"1,6 3-300,2 1 1,3 5-1,1-1 1,1 1-722,-1-1 0,5 3 216,-1-3 0,6 2 0,-2 2 0</inkml:trace>
  <inkml:trace contextRef="#ctx0" brushRef="#br0" timeOffset="167269">7193 15602 7931,'0'-12'9,"2"-5"0,2 1 0,3 1 411,0 1 0,4 1 0,-4 1-257,-1 0 0,4 3-225,-6 1 0,-5 9 0,-7 1 1,-3 3-1,-3 5 0,-1 0 0,-2-1 1,2-1-2,1 2 1,3 1-1,1 2 34,2-1 1,5 0 0,-1 1 21,3-1 0,6 1 0,4-2 0,2-2 0,3-1-22,2 2 1,-2 0-1,4-1 1,0 0 74,2 0 0,4-2 0,1 0 0,-2 0-15,-2 0 0,-3 1 0,-7 5 0,-3-1-68,-4 0 0,-3 1 0,-1-1 1,-1 1-86,-3-1 1,-3 0 0,-5 1-1,-1-2-297,1-3 0,-1 3 0,1-3 0,0 2-474,-1-2 893,1 3 0,-1-4 0,1 6 0</inkml:trace>
  <inkml:trace contextRef="#ctx0" brushRef="#br0" timeOffset="167270">7640 15850 8355,'12'0'0,"-5"2"0,-3 3 0,-2 6 0,-2 4 302,0 7 0,-6-2 1,-2 4 297,-3 1-1632,-2 0 0,1-6 0,0-1 0</inkml:trace>
  <inkml:trace contextRef="#ctx0" brushRef="#br0" timeOffset="168038">8868 15515 8355,'-6'-12'334,"3"0"0,-3-1-69,0 1 0,2 8 0,4 6 0,0 11 0,0 3-224,0 2 1,4 4 0,0-2 0,-1 0-236,-2 1 0,-1-2 0,2 2 1,0-5-29,3-2 0,-1-1-55,-4-1 0,-6-5 176,-2-3 1,1-4 0,0-4 0,2-4 59,2-3 1,0-7 0,0-2 0,-1 0 3,1-1 0,2 0 0,2-2 1,2 2 92,1 5 0,2-1 0,-2 3 0,4 5 578,3 2 0,3 3-395,3 4 0,-4 1 1,4 3-1,-3 5-120,-2 2 0,0 5 1,1 1-1,-1-2-214,1-1 1,3-2 0,1 0 0,-2-1 89,-1-2 0,2 0 1,1-5-46,-2-1 0,-1-1 1,-2-2-1,1-2 1,-2-2-1,-3-4-181,-4-3 171,-3-2 1,-1 1 0,0-2 0,-1-1 0,-2-2-18,-1 2 1,-6-3-1,4 2 1,-3 1-474,1 1 1,4 7-102,-4 3 0,-1 3 0,-3 1 0</inkml:trace>
  <inkml:trace contextRef="#ctx0" brushRef="#br0" timeOffset="168634">9401 15577 8355,'4'-12'-89,"0"0"1,5-1 246,-5 1 0,0 3 1,-4 1 126,0-1 1,0 2 0,-2 0 0,-2 1 0,-3 5-176,0 4 1,-4 4-1,5 5 1,-1 2 23,3 2 1,-2-2-1,2 3-148,1-4 1,3 0 0,4-1 0,5-1 26,2-3 0,2 2 1,3-6-1,0-1-352,-1-2 1,3-1 0,-1 0 0,-2-1 70,-1-3 0,-2-3 0,0-7 244,1-2 1,-6 0-1,-3-3 1,-3 0 0,-1 0 15,0-3 1,-4 0 0,-3 1-91,-4 4 0,2 5 0,-9 4 0,0 3 0,-2 4 0,1 2-602,3 4 0,-1 3 358,5 8 200,-4-2 0,15 10 0,-4-5 1</inkml:trace>
  <inkml:trace contextRef="#ctx0" brushRef="#br0" timeOffset="168635">9872 15739 8355,'13'0'0,"-5"1"900,0 3-615,-5 3 1,1 7 0,-9 2-90,-8 5 0,1 2 0,-5 2-568,3 0 1,2-2 0,1-1 0,3-2-500,4-2 1,-3-2 0,0-3 0</inkml:trace>
  <inkml:trace contextRef="#ctx0" brushRef="#br0" timeOffset="169627">10678 15255 8355,'0'-19'191,"-5"6"0,4 9 1,-2 10-1,4 5-69,3 4 1,6 3 0,-2-3 0,3 3 209,2 1 1,-1-2-1,2 2 1,1-1-556,2-3 1,3-5 0,-2-4 0,0 1-70,0 0 1,3-4-1,-5 1 1,-1-2-82,-1-2 1,-2-6 0,1-1 0,-2-1 171,-3 0 1,2-5-1,-6-3 1,-1 0 202,-2 3 0,-1 0 487,0 1 1,-1 1-27,-3 3 0,-2 3 1,-4 10-262,2 3 0,5 7 0,-1 3 0,3 0-87,1 0 0,-4 4 1,-2-2-1,1 4-201,-1 1 0,-3 4 0,2 1 0,-2 0-246,1 1 1,4-2-1,-3-5 1,2 0-1518,2-4 1603,1 4 0,8-10 0,1 4 0</inkml:trace>
  <inkml:trace contextRef="#ctx0" brushRef="#br0" timeOffset="169628">11373 15367 8355,'-6'-13'928,"4"2"-891,-7 3 1,5 2 200,-4 6 0,5 2 0,-1 3 1,3 6-1,1 6 0,0 1 0,1 1 1,2-1 81,1 0 1,4 4 0,-2-1-423,1 2 0,1-4 0,4-1 0,1-1 0,-1-2-465,1-4 0,3 1 0,2-5-61,1 0 0,1-1 1,2-6 27,-2 0 1,-5-6-1,3-1 1</inkml:trace>
  <inkml:trace contextRef="#ctx0" brushRef="#br0" timeOffset="169629">11274 15515 8355,'7'-12'361,"4"5"1,0 0 0,7 4 0,1-2-500,3-2 0,3-1 0,4-5 0,2 2 0,2 2 0,-1 0 0,-2 1 0,-3 1-1679,-5 3 1530,-4-3 0,-6 0 0,0-5 1</inkml:trace>
  <inkml:trace contextRef="#ctx0" brushRef="#br0" timeOffset="169630">11398 15304 8355,'12'-12'0,"2"4"-148,2 0 1,4 3 91,5-3 0,-1 5 0,1-1-484,0 3 1,-6 1-1,-1 0 1</inkml:trace>
  <inkml:trace contextRef="#ctx0" brushRef="#br0" timeOffset="170140">11931 15292 8253,'7'-19'49,"-3"2"1,-4 9 0,-4 4 0,-4 2-1,-3 2 1,-3 2-63,-3 2 0,2 3 0,-4 5 0,1 1-20,3-1 1,1 0 0,2 1 0,1-1 37,2 1 1,4-1 0,5 1-53,0-1 1,1 0-1,3 1 1,5-1-1,2 1 13,1-1 1,5 0 0,0-1 0,3-1 36,2-2 1,1-1-1,1 3 1,-2-3 17,-2-2 1,-4 3 0,-1-2 24,-6 1 1,-3-3 0,-8 3 0,-2 0-213,-4 0 0,-4-3 0,-3 4 0,-3 0-307,-2-1 1,0 10 0,-5-3 0</inkml:trace>
  <inkml:trace contextRef="#ctx0" brushRef="#br0" timeOffset="170141">12502 15577 8355,'6'0'725,"0"6"1,-6 4 0,0 3-954,0 4 0,-6 3 0,-2-2 0,-1 2 0,-1 2 1,3 1-631,1 2 0,-3 0 0,2 0 1</inkml:trace>
  <inkml:trace contextRef="#ctx0" brushRef="#br0" timeOffset="170627">13221 15416 10139,'-6'-8'0,"-2"1"0,-3 1 0,-1 4 0,-1 0 996,1 2-964,-1 0 1,7 2 0,1 2-1,4 4 1,1 3 0,0 2-1,0-1-499,0 0 0,0 1 0,0-1-571,0 1 748,0-1 0,-1-5 0,-2-4 184,-1-6 0,0-4 0,4-5 0,0-1 301,0 1 1,0-5 0,1-1 0,3 0-1,4 0 0,-1-4 0,2 3 1,-1-2 151,-1 1 1,4 5 0,-4-2 91,0 3 1,2 6 0,-3 1-145,1 2 1,0 6 0,1 7 0,-3 5-242,1 3 1,-1-1-1,4 5 1,-4-1-92,1 0 0,-4-4 0,7 2 0,-1-3-77,-1-2 1,4-4 0,-3-1 83,3-1 0,-3-2 1,1-4-71,0 0 0,1-6 0,-2-2 0,-2-3-58,-1-1 0,-3-1 0,2 1 0,-3 0-135,-1-1 1,0-3 0,0-1 0,0 2-96,0 1 1,0 2 0,2-1-434,2 1 0,-3-1 0,5 1 1</inkml:trace>
  <inkml:trace contextRef="#ctx0" brushRef="#br0" timeOffset="170937">13729 15367 8355,'-5'-20'0,"-2"4"636,0 2 1,0 6-1,3 1 286,-4 1 0,-2 9-840,2 9 1,-2 2 0,6 5 0,0 1-59,-2-1 0,5-2 1,-3 2-1,3 0-22,1 0 0,1-3 1,3 0-1,4-3-215,3-5 1,2 1-1,1-4 1,1-3-110,1 0 1,6-4-1,-2-2 1,-1-4 87,-3-3 1,2-6-1,-2-1 122,-5-1 1,0 3 0,-7-5 0,-2-1-1,-2-1-436,-4-2 1,-9 5-34,-12 4 1,-17 2-1,-9 2 1</inkml:trace>
  <inkml:trace contextRef="#ctx0" brushRef="#br0" timeOffset="173126">14374 15342 8355,'0'-13'129,"0"1"1,2-1 445,2 1 0,-1 5 148,5 3-558,-5 3 0,9 1 1,-1 0-1,6 0 1,2 1-1,3 2 1,3 1-1,2-1-217,2-2 0,10-1 1,-3 1-1,-1 2 1,0 1-1,-2-1 1,-1-2-1199,-3-1 1,-9 0 445,-3 0 0,-3 0 0,-2 0 0</inkml:trace>
  <inkml:trace contextRef="#ctx0" brushRef="#br0" timeOffset="173423">14821 15143 8355,'0'-7'1782,"1"-2"-1388,3 5 1,3-1 0,6 5-1,-1 2 60,0 2 1,1 3-1,-1 5 1,1 2-460,-1 3 0,-4 2 1,-1 6-1,-1-1-426,-4 1 1,-2 1 0,-4 2 0,-5 1-1344,-6-1 0,-5 2 1146,-5-1 0,-5 5 0,-2-2 1</inkml:trace>
  <inkml:trace contextRef="#ctx0" brushRef="#br0" timeOffset="174535">16570 15168 8355,'0'-16'234,"0"-1"0,0 2 232,0 1 1,1 9-344,3 5 0,-1 6 0,5 11 0,0 4 0,1 3 0,-3 5 0,1 3 0,-1 3 0,1-1-369,0 0 1,-5 4-1,3-8 1,-3 0 0,1 1-329,1-4 1,0-1-116,-4-1 0,6-6 0,1-1 1</inkml:trace>
  <inkml:trace contextRef="#ctx0" brushRef="#br0" timeOffset="174822">16942 15453 8355,'6'-7'-34,"0"3"0,-6 8 0,0 5 155,0 2 0,0 5 0,0 2 1,-1 1-1,-2 4 0,-3-1 1,1 0-646,-1-2 0,2-5 1,4 2 73,0-3 1,-5-2 0,-2 1 0</inkml:trace>
  <inkml:trace contextRef="#ctx0" brushRef="#br0" timeOffset="175267">16991 15230 8355,'-1'-12'-139,"-3"-1"0,2 5 0,-3 1 350,-1 2 0,1-1 0,-5 3 405,2-1 0,1 6 0,-3 7-198,2 6 0,5 1 0,-1 4 0,3 2-143,1 2 0,0 0 1,0 3-1,0 0-166,0 2 0,0 4 0,0-2 1,0-1-26,0 0 1,0 2 0,0-6 0,1-2-285,3-1 1,5-9 0,7-3 0,3-4-1,1-5 0,7-2 0,-2-5 1,1-6 69,0-4 0,-1-7 1,-1 0-1,-2-5 15,-2-2 0,-6-1 1,-1 3-1,-8-4 27,-4 0 1,-1-1-1,-1-3 1,-4 4-38,-8 0 1,-5 0-1,-7 5 1,1 3-15,-1 4 0,-1 8 1,-2 8-1,1 6-122,3 5 1,1 14 0,6 7 0,3 7-192,5 6-239,-2-4 0,9 5 0,-3-6 0</inkml:trace>
  <inkml:trace contextRef="#ctx0" brushRef="#br0" timeOffset="176003">17549 15131 8355,'4'-14'0,"1"-2"0,-1 6 0,-4-3 375,0 2 0,0 7 0,0 4 0,0 9 0,0 6 88,0 5 1,0 4-1,1 1 1,2-1-1,2 3-395,2 2 0,-4-3-290,1 3 1,2 1 0,-2-1-1,-1-1 1,-2-2-472,-1-1 1,0-5-1,0-1 1,0-1-76,0-2 0,-6 3 0,0 0 0</inkml:trace>
  <inkml:trace contextRef="#ctx0" brushRef="#br0" timeOffset="176341">17946 15267 8355,'0'-12'320,"0"-1"0,0 1 0,-1 1 0,-2 1 0,-2 4 0,-2 0-13,-3 3 1,4 7-1,1 3 1,-1 3-1,0 1 1,-3 4-66,1 3 1,4 3 0,-3 3-1,0 1-135,0 0 1,4 0-1,-1 0 1,3 0-96,1-1 0,1 1 0,3-1 1,5-4-219,2-3 0,7-3 1,2-3-1,4-3 26,1-4 1,-1-3 0,1-2-1,0-5 42,0-6 0,-2-4 0,-2-7 0,-5 3 18,-2-2 1,-7-6 0,-3-1-1,-2 0-144,-2-1 0,-11 4 0,-7-3 1,-8 4-1336,-8 4 946,-12 9 1,-5 6-1,-11 6 1</inkml:trace>
  <inkml:trace contextRef="#ctx0" brushRef="#br0" timeOffset="177829">2319 17202 8367,'0'-12'287,"0"-1"259,0 1-311,0-1 0,2 2 0,2 5 0,4 6 0,3 6-201,1 5 0,5 2 1,0 1-1,-1 1 0,1 1 1,-1 1-1,-1-1 1,0 0-560,2-5 0,-3 0 0,4-6 0,-2 1-760,1-1 902,-1-1 0,2 2 0,1 1 1</inkml:trace>
  <inkml:trace contextRef="#ctx0" brushRef="#br0" timeOffset="178046">2580 17028 8355,'-2'-11'45,"-2"3"0,-1 4 0,-5 8 1,2 4-1,-2 5 0,0 3 0,1 5 1,1 2 18,-2 2 0,-5 1 0,-2 2 1,2 2-1,1 1 0,2-1 1,-1-3-1,1 0-912,0-3 1,3 0 396,1-3 1,5 2-1,-2-4 1</inkml:trace>
  <inkml:trace contextRef="#ctx0" brushRef="#br0" timeOffset="178270">3001 17202 8363,'-5'-7'512,"3"-4"0,-3 8 0,6-5 0,3 0-425,5 1 0,6-3 0,3 6 0,0 0-768,0-1 0,2 3 1,-3-2-1,-2 3 105,-1 1 1,-2 0-1,1 0 1</inkml:trace>
  <inkml:trace contextRef="#ctx0" brushRef="#br0" timeOffset="178503">3051 17351 8355,'8'-1'-980,"1"-2"720,0-1 0,6-2 0,2 2 0,-1-3 40,2 0 0,2-4 179,4 3 1,7-9 0,0-2 0</inkml:trace>
  <inkml:trace contextRef="#ctx0" brushRef="#br0" timeOffset="178794">3497 17066 8355,'0'-13'140,"0"1"1,0 4 0,2-1 166,2 0 0,3-1 1,5 0-1,1 3 0,-1 3 1,-1 6-460,-3 5 1,2 4 0,-6 1 0,0 2-1,0 2 1,1 5 0,-3 2 0,0 2-87,-2 0 1,-4 0-1,-2 0 1,1-1 147,-1 1 0,-2-4 0,2-2 0,1-1 347,-1-3 0,2-5 0,5-3-241,4-2 0,1-1 1,7-4-1,1 0-266,2 0 0,3-1 0,6-3 1,1-4-302,3-3 0,3-2 0,5 1 0</inkml:trace>
  <inkml:trace contextRef="#ctx0" brushRef="#br0" timeOffset="179101">4428 17016 8355,'0'-12'515,"0"-1"1,5 6 0,3 3-1,2 4-1194,-2 4 1,-2 3-154,-6 6 1,-6-1-1,-1 0 1</inkml:trace>
  <inkml:trace contextRef="#ctx0" brushRef="#br0" timeOffset="179102">4502 17376 8355,'-7'1'2195,"3"3"-3399,3 3 0,1 5 0,0 1 0</inkml:trace>
  <inkml:trace contextRef="#ctx0" brushRef="#br0" timeOffset="185629">6598 16904 8310,'0'-26'0,"0"6"0,0 4 0,0 4 432,0 0 0,0 6 0,0 6 0,0 8 1,0 6-336,0 3 1,0 9 0,0-1 0,1 1 0,2 0 0,1 0-1,-1 2 1,0 1-176,1-2 0,-1-1 0,4-1 1,-1 0-1,0 0-2799,0 0 2313,3-6 1,-7 4 0,3-3 0</inkml:trace>
  <inkml:trace contextRef="#ctx0" brushRef="#br0" timeOffset="185988">7144 16892 8355,'-9'-18'-76,"1"6"1,4 5 0,-4 7 0,-2 0 308,-1 0 1,-1 5-1,1 4 1,1 2 77,2 1 1,1 6-1,-3 3 1,3 2-195,2 2 0,1-6 0,4-1 1,0-1-94,0-1 0,4 1 0,3-5 0,2-1-135,5-3 1,1 2 0,-1-6 0,1-1-219,2-2 0,3-2 0,-2-3 0,0-5 131,0-2 1,-1-5 0,-5-2-1,1-1 144,-1-3 0,-5-2 1,-3 1-34,-3 2 1,-1-2-1,-1 3 1,-3 0 0,-6 2-131,-5 4 0,-3-1 0,-4 8 0,1 0-23,-1 3 0,-1 9 1,-2 8-1,2 5 215,2 1 1,3 5-1,6-5 1</inkml:trace>
  <inkml:trace contextRef="#ctx0" brushRef="#br0" timeOffset="186371">7652 16842 8362,'-12'-19'0,"-1"3"288,1 2 193,5 7 0,0-3 14,3 6 1,3 1-352,-3 7 0,-2 3 0,2 7 1,1 3-41,2 3 0,-3 4 0,0 1 0,1-1-121,1 1 0,2-1 0,2-2-146,2-2 1,3-4 0,5 0-1,2-2 1,1-3 52,2-3 1,5-2 0,-2-6-1,2 0-266,-1 0 0,1-2 1,-5-2-1,-2-4 186,-1-3 1,-2-6 0,-1-1-1,-1 0 187,-2 1 0,-5-6 0,1 3 0,-3-4-72,-1 0 1,-5 3 0,-5 2 0,-4 1-68,-2 3 0,-6 2 0,1 5 1,-1 4-69,1 2 1,2 4 0,4 2 0,-2 6 62,2 5 0,-4 4 0,0 6 1</inkml:trace>
  <inkml:trace contextRef="#ctx0" brushRef="#br0" timeOffset="186592">8347 16607 8982,'-11'-9'384,"2"9"1,4 5-1,5 15 1,0 4-1,0 3 1,0 8 0,0 3-425,0 4 0,0 4 1,0-1-1,0 0-534,0 1-728,0-1 0,0-1 0,0-1 1</inkml:trace>
  <inkml:trace contextRef="#ctx0" brushRef="#br0" timeOffset="187653">2406 18194 8283,'0'4'441,"6"-6"1,0 22-1,7-7-334,-1 0 1,1 1 0,0-1 0,4-1 0,2 0 0,2 1 0,0-1 0,1 1 0,0-2-723,-2-3 0,-2 2 0,-5-5-135,-1 2 0,1 1 0,-1 5 1</inkml:trace>
  <inkml:trace contextRef="#ctx0" brushRef="#br0" timeOffset="187847">2654 18132 8617,'-8'6'0,"0"2"0,-2 3 0,-1 3 0,-3 2 76,-2 5 0,-4 8 0,-5 4 0,1 1-1032,-1 0 1,1 0 636,4-5 0,-4 5 0,5-2 0</inkml:trace>
  <inkml:trace contextRef="#ctx0" brushRef="#br0" timeOffset="188063">3076 18169 8355,'-7'-8'-118,"3"0"0,4 5 0,4-1 0,4 3 0,5 1 161,3 0 0,3-5 1,6 0-1,1-1 1,2 0-776,1-1 0,3 4 536,-8-1 0,4-3 0,-9 0 0</inkml:trace>
  <inkml:trace contextRef="#ctx0" brushRef="#br0" timeOffset="188321">3175 18393 8355,'0'-13'61,"0"1"1,1 4 0,5 1 0,5 0-208,4 0 1,3 0 0,-1-3 0,3 2-1360,4-2 1309,0-1 1,7-6-1,0-3 1</inkml:trace>
  <inkml:trace contextRef="#ctx0" brushRef="#br0" timeOffset="188700">3733 18033 8355,'0'-25'176,"0"0"0,1 2 0,4 2 1,4 5-1,5 2 0,3 3-144,-2 3 1,-6 2 0,0 8-1,-1 2 1,-1 5-416,-3 6 1,-3-1 0,-1 3 0,0-3 288,0-2 1,0 0 0,-1 1 0,-2 1-59,-1 2 1,0-2 0,3 1 0,-2-4 30,-1-3 0,0 1 0,4 3 138,0 0 0,1-5 0,3-1 76,4-1 1,-1-3 0,1 2 0,2-1 120,1 1 1,2-3-1,-1 3 12,0-2 1,1-2-1,-2 1 1,-2 2-114,0 1 1,-7 6 0,3-2-231,-4 3 0,-7 1 1,-3 2-1,-5 1 27,-3 2 0,1-1 1,4-3-1,-1-1-1176,1 0 967,-1-5 0,1 4 0,0-4 1</inkml:trace>
  <inkml:trace contextRef="#ctx0" brushRef="#br0" timeOffset="188971">4539 17934 8355,'-12'-7'-388,"-1"3"1,2 4 0,3 4 0,4 4-685,3 3 1072,1 2 0,0-1 0,0 0 0</inkml:trace>
  <inkml:trace contextRef="#ctx0" brushRef="#br0" timeOffset="188972">4576 18269 9941,'7'5'-1403,"-1"2"1,-6 5 0</inkml:trace>
  <inkml:trace contextRef="#ctx0" brushRef="#br0" timeOffset="214926">19372 16111 8355,'0'-17'160,"0"1"1,0 0 0,2 4 0,1 2 343,1 2 0,1 5 1,-1 1-1,3 4 1,2 7-657,-1 2 0,-1 5 1,1 2-1,-3 1 0,0 2 1,-1 0-1,0-1 0,0 1 1,0-2-2805,-1-2 2589,-2 2 1,5-5 0,1 4 0</inkml:trace>
  <inkml:trace contextRef="#ctx0" brushRef="#br0" timeOffset="215165">19472 16111 8355,'0'-9'0,"0"1"0,5 5 309,3-1-231,3 3 0,-2 2 1,-1 3-1,0 5-201,-1 2 0,4 2 1,-3 4-1,3 2-1114,2 1 858,-6 3 0,4 2 0,-4 6 1</inkml:trace>
  <inkml:trace contextRef="#ctx0" brushRef="#br0" timeOffset="216418">19881 16495 8355,'0'-12'288,"0"-1"0,0 5 0,-1 1-40,-4 2 1,-1 1 0,-7 4 0,1 0-137,-1 0 0,1 5 0,0 3 0,-1 3-85,1 2 1,1 3-1,1 2 1,3 0-141,2 0 1,1 7 0,4-3 0,1 0-347,3 1 0,3-3 0,5 0 0,1 1-712,-1-2 775,6-1 1,1 0-1,6 1 1</inkml:trace>
  <inkml:trace contextRef="#ctx0" brushRef="#br0" timeOffset="216419">20179 16570 8355,'-13'0'0,"1"-5"394,-1 1 1,5-1-29,0 1 1,4 1-136,-5-5 1,7 6 0,-2 2 0,2 7-95,2 4 1,0 6 0,0 1 0,0 1-183,0 3 0,0-3 0,-1 1-169,-3-3 0,2 4 0,-2-4 0,4-4 0,3-2-104,1-2 1,10-7-1,-2 3 1,3-4 69,3-1 1,-4-6-1,4-3 1,-1-5 128,-1-3 0,-1-3 0,-5 2 0,-3-1 179,-2-3 1,-1 0 0,-4-1 0,0 3-50,0-2 1,-4 4 0,-3 1 0,-1 4-11,-2 0 1,-7 6 0,4 3-10,-1 3 1,2 2 0,4 3 0,4 4-115,2 4 0,4 0 0,2 0-95,4 1 1,4-2 0,6-2 0,6-2 0,5-1 95,2-3 0,7-2 0,4-1 0,2 0 120,3 0 1,-4-4 0,-3-2 0,-6 1-4,-5-1 1,-4-2-1,-4 2 1,-5 1 170,-2-1 0,-3-3 95,-3 1 1,-3 2 0,-10 2 0,-1 1 181,-1-1 1,-4 3-1,2-4 1,-2 4-89,-1 1 0,-5 1 1,1 2-1,1 3 2,1 1 0,6 1 0,-1 4-415,0 1 0,2 3 0,0 1 0,1-1 0,4 1-253,0-1 0,2 1 0,0-5 0,2-1-99,2-2 0,-1 0 0,5-5 0,1-1 175,2-1 0,2-2 1,-1-2-1,1-2 202,-1-4 1,5-7-1,-1-3 1,-1-2 19,-1-2 1,0 0 0,0 0 0,-1 2 125,-2-2 0,-1-6 1,1-2-1,-1-1-139,-2 1 1,-1-4 0,1 2 0,-4 2 205,-2 5 0,-4 5 1,-2 9-33,-4 3 1,-3-1 0,-1 6 0,-1 4 28,1 6 0,1 8 0,2 3 0,5 1 0,3 3-46,1 2 0,0 5 1,0 0-269,0-2 0,0 5 0,1 0 0,3-1 1,3 0-115,0-1 0,4-4 1,-2 3-1,3-4 115,4-4 0,0-5 0,4-6 0,1-3 131,-2-2 0,5-2 0,-5-7 0,2-4 14,-1-3 0,-9-2 0,2-1 0,-4-1-43,-2-1 1,0-5-1,-4 4 110,1 2 1,0 2 0,-4 0 0,-1 1 52,-3-1 0,1 6 1,-5 5 130,-2 4 0,3 5 1,0 6-1,2 1-71,2 2 1,2 3 0,1 5 0,0-2-356,0-2 0,6 0 0,5 0 1,6-3-45,2-3 1,6-2 0,4-1-1,0-3-1280,1-3 1133,-4-4 1,10-7 0,-4 0 0</inkml:trace>
  <inkml:trace contextRef="#ctx0" brushRef="#br0" timeOffset="216749">21369 16086 8809,'0'-10'0,"0"6"-12,0 8 0,0 7 0,0 4 0,0 2 0,0-1 0,0 1-1145,0 0 0,0-1 984,0-4 1,6 1 0,1-1 0</inkml:trace>
  <inkml:trace contextRef="#ctx0" brushRef="#br0" timeOffset="216750">21543 16049 9494,'-6'22'0,"-1"2"-691,1 7-77,-5 3 1,4 9 0,-6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52:56.68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4638 14337 7100,'0'-12'0,"0"-1"0,2 2 0,2 2 0,4 2 0,3 1 0,3 3 0,3 2 251,3 1 1,11 0 0,6-1 0,7-2 0,8-3-1,8 0 1,7-4 0,6-1-211,8-2 0,2 1 1,14 0-1,0-2 1,-46 7-1,0-1 0,1-1 1,1 0-1,3 0 1,0 0-1,0 0 1,1 0-134,-1 1 0,1 1 1,1-1-1,1-1 0,-6 2 1,0-1-1,-2 2 1,-1 0-1,42-7-401,-8 4 1,-6 0 395,-7 1 1,-15-1 0,-10 4 0,-9 3 0,-8-1-241,-8-1 1,-9 2 0,-8 0 199,-8 4 1,-17 4 0,-9 4 0,-9-2 104,-6 1 32,-9 2 0,-8 7 0,-7 2 0</inkml:trace>
  <inkml:trace contextRef="#ctx0" brushRef="#br0" timeOffset="263">4589 14387 8355,'12'-11'0,"1"2"0,-1 4-98,0 5 0,2 0 1,3 0-1,3 0 1,5 0-1,7 0 1,8 0-1,10 0 1,5-1 323,4-4 1,7 3 0,6-7 0,4 0-173,2-2 1,10-2-1,3 1 1,6-2-110,-48 6 1,2 0 0,6 1 0,-1 0 0,-4-2 0,0 0 0,-1 1 0,1-1-98,-1 1 1,0 0-1,0-1 1,0 1 0,48-4-1,-8-1-82,-10 1 1,-3 4 0,-12 1 0,-4 1 84,-7 4 1,-7-5 0,-11 0 0</inkml:trace>
  <inkml:trace contextRef="#ctx0" brushRef="#br0" timeOffset="14769">6499 12167 7628,'-2'-13'0,"0"1"220,-2-1-196,-1 7 0,10 6 0,0 8 0,2 3-14,3 1 0,1-3 0,1-1 1,2 1-106,2 3 0,-2-4 0,3 0 1,-4 2-1,0 1-350,-1 1 1,1 1 0,-1-1 0</inkml:trace>
  <inkml:trace contextRef="#ctx0" brushRef="#br0" timeOffset="16114">6697 12229 8482,'0'-6'39,"0"6"0,-1 6 1,-2 7-1,-1 4 0,0 4 1,-2 4-1,-1 2 0,-1 3-258,0 2 1,1-3-1,-1 3 1,2-2-1,2-2-144,0-2 0,0-6 0,4 0 143,0-2 0,0-2 0,0-3 0</inkml:trace>
  <inkml:trace contextRef="#ctx0" brushRef="#br0" timeOffset="17104">6945 12353 8355,'-5'-7'-456,"3"-4"565,-9 9 1,9-7 0,-5 6 0,1 4 0,2 6-1,0 4 2,0 2 1,0-1 0,4 2-156,0 2 1,0 0 0,1 3-1,2-1 1,2-3 39,2-1 1,6-3 0,5-2-1,-1-2-216,1-1 0,3-1 0,-4-2 0,-1 1-150,2-1 0,-8-2 1,2-1-569,-1 0 938,-5 0 0,5 0 0,-4 0 0</inkml:trace>
  <inkml:trace contextRef="#ctx0" brushRef="#br0" timeOffset="17105">6908 12464 8355,'1'-11'-334,"4"3"285,-4-3 1,10 4 0,-3-5 134,3-1 1,2 1 0,0 1-1,3 1-206,0 2 1,5 1 0,-5-3-1,0 4-486,-3 0 0,0 1 406,-1 0 1,1-1-1,-1-7 1</inkml:trace>
  <inkml:trace contextRef="#ctx0" brushRef="#br0" timeOffset="17106">6970 12266 8355,'8'-4'0,"1"-2"0,0-1 0,4 0-302,3-1 0,-1-1-31,6 4 0,-2 0 0,3 2 78,-1-1 1,0-6-1,4 4 1</inkml:trace>
  <inkml:trace contextRef="#ctx0" brushRef="#br0" timeOffset="17107">7429 12216 8355,'1'-16'-237,"4"-1"0,-4 1 1,3 3 713,-3 1-477,-1-1 0,-1 7 1,-3 1-109,-4 4 0,-3 2 1,0 4-1,1 1 48,2 1 0,-1 4 0,-2-2 0,3 2 17,4 1 1,3 1 0,1-1 0,0 0 1,1-3 0,2-1 0,2 1 0,2 3-5,3 0 0,1-4 0,3 0 0,1 1 27,1-2 1,1 2 0,-6-3 0,-2-1 61,0 1 0,-6 3 0,1 0 15,-3 2 0,-2 1 0,-5 1 0,-6 0-171,-8 4 1,-3-2 0,-2 6-1,0 1-147,1 1 0,-1 2 0,0 0 1</inkml:trace>
  <inkml:trace contextRef="#ctx0" brushRef="#br0" timeOffset="17540">10703 11844 8355,'0'13'-463,"2"-1"0,2 0 0,4-1 435,3-2 1,1 2 0,2-3-1,3 2 1,2-2 0,2-4-1,-2-3 1,0-1 24,1 0 0,-1 0 1,2 0-1,-5 0-201,-2 0 1,-6-1 54,0-3 0,1-3 0,3-5 1</inkml:trace>
  <inkml:trace contextRef="#ctx0" brushRef="#br0" timeOffset="18389">10889 11819 8302,'0'13'125,"0"-4"1,0 3-1,0 1 1,0 2 8,0 3 0,0-2 1,0 4-1,0 2-442,0 2 0,-1 5 0,-2 0 0,-1-2 0,1-2 0,0-4 0,1-4-55,-2 1 0,5-4 0,6 4 1</inkml:trace>
  <inkml:trace contextRef="#ctx0" brushRef="#br0" timeOffset="18390">11199 11881 8355,'0'-6'-752,"-1"-4"1005,-3 6 1,-2 1 0,-2 7-1,3 4-48,-1 3 0,3 3 0,-4 3-159,2 3 1,1 0-1,2 0 1,0 1-1,-3 0-43,3-1 1,0-3-1,2 2 1,2-1-155,2-3 1,3-1 0,5-3-1,2-1-13,2-2 1,0-5-1,4 1-55,2-3 0,-2-1 0,-1 0 0,0 0 0,-1 0-35,0 0 1,-6-4 0,-5-1 54,-1-2 0,-2-2 0,-4-3 0</inkml:trace>
  <inkml:trace contextRef="#ctx0" brushRef="#br0" timeOffset="18391">11113 12055 7610,'12'-11'-58,"0"3"1,1-3 0,-1 4 308,1 0 1,4-4 0,4 3 0,3-3 0,0-2-386,1 1 1,-1 1 0,-2 1 0,-3 3 0,-1 2 0,-3 2-408,-1 2 0,-13-5 0,-2-1 0</inkml:trace>
  <inkml:trace contextRef="#ctx0" brushRef="#br0" timeOffset="18392">11199 11894 8355,'7'-8'0,"-1"-1"0,-1 0 0,2-2 0,7-2-360,2 1 1,0 5 0,4 1 0,2 2-58,2 0 1,-4 0 328,1 4 0,0 0 0,4 0 1</inkml:trace>
  <inkml:trace contextRef="#ctx0" brushRef="#br0" timeOffset="18720">11658 11881 7943,'11'-12'-180,"-1"0"0,-2-1 190,2 1 0,-3 1 1,0 1-38,-2 2 0,-8 7 1,-8 1-1,-5 5-28,-4 2 1,4 4 0,-3-3 0,-1 3 28,1 2 1,4 0 0,0 3 0,4 0 4,2-1 0,7-1 0,-2-2 0,2 1-17,2-1 1,6 1 0,2-2-1,4-2 14,5 0 1,-2-1-1,4 3 24,-1-3 1,0 2 0,-3-5 0,2 1-33,-2-1 0,-5 4 0,-3-4 131,-2 2 0,-1-3 1,-5 3-1,-3 0 0,-5-2-146,-2 1 0,-7 4 1,-1-1-1,0 4-295,2-1 1,-2 9-1,0-7 1</inkml:trace>
  <inkml:trace contextRef="#ctx0" brushRef="#br0" timeOffset="19852">17487 11733 7515,'2'-13'-209,"0"1"1,3-1-1,-1 2 1,0 2 98,0 0 0,0 1 1,-4-4-1,0-1 1,0 1 539,0 0 0,0 3 1,0 4-1,0 3 68,0 8 1,0 4-444,0 2 1,0 6 0,-1 1 0,-2 2 0,-3 0-108,0 1 0,3 0 0,-1-2-197,2-3 1,-2-3 0,0-2 85,1 0 0,2-6 0,1-6 93,0-7 1,0-4 0,0-3-1,1-2 3,3-5 0,-1-1 1,4 0-1,0 1 64,0-1 1,-3 0 0,3 2 0,0 3 88,0 3 1,1 3 0,3 2 0,-1 2 29,-2 1 1,0 2 0,5 5 0,-1 3-23,0 5 1,1 2 0,-1 1 0,1 1-74,-1-1 1,0 0 0,1-1 0,-1-1-65,1-2 0,-1-4 1,0 3-48,1-1 0,-1-2 1,1-5 56,-1-4 0,-5 3 0,-3-7 0,-3 0-53,-1-2 1,0-2 0,0 0 0,-1-3-69,-3 0 1,2-1 0,-2 5 0,3 0-187,1-1 0,0 5 169,0 0 0,1 5 0,3 0 115,5 6 56,2-2 0,1 10 0,1-4 0</inkml:trace>
  <inkml:trace contextRef="#ctx0" brushRef="#br0" timeOffset="20266">18058 11609 8355,'5'-13'16,"-3"1"113,3-1 0,-5 8 0,0 5 0,0 7 1,0 4 56,0 1 1,0 5 0,0-1-1,0-1-182,0-1 0,0-6 1,0 1-76,0 0 0,2-3 1,2-2-1,4-3 1,3-1-29,1 0 0,1 0 0,-2-1 0,-2-3 11,0-4 0,-1-3 0,3-2 1,-3-1 28,-4-2 0,-2-2 0,-2-4 0,-2 3-72,-2 1 1,-3 1-1,-6 5 1,-3 1-89,0 2 1,-6 4 0,1 6 0,-2 3-337,-2 5 1,6 7 503,2 5 1,3 2-1,2 2 1</inkml:trace>
  <inkml:trace contextRef="#ctx0" brushRef="#br0" timeOffset="20955">21803 11646 8355,'-4'-13'0,"-1"2"242,-2 3 1,4 4 0,-1 8 0,3 4-133,1 3 1,0 2 0,0-1 0,0 1-1,0 0-186,0 4 0,0-2 1,-2 4-1,-1-1-266,-1-3 0,-1-1 1,2-1-937,-1-1 1075,0-5 1,4-3 0,0-8 0,0-4 53,0-3 1,1-6-1,2-1 1,2-1 194,2-3 0,0 3 1,3-1-1,-3 2 124,-2 3 1,3 1 341,-3 2 0,0 1-265,-1 3 1,-2 8-1,2 8 1,-1 3-75,1 1 0,-2 1 1,5-1-157,-1 1 0,3-2 0,0-2 0,2 0 1,1-1-61,1-1 1,-1 2 0,2-5-53,2-1 0,-2-1 0,3-4 51,-4-2 0,-4-3 1,-2-5-1,-2-1 1,-2 1-1,-2 0-104,-1-1 1,0 1-225,0-1 1,0 1 0,-1 0-648,-3-1 974,2 6 0,-3 2 0,5 5 0</inkml:trace>
  <inkml:trace contextRef="#ctx0" brushRef="#br0" timeOffset="21350">22237 11621 7647,'-1'-18'-70,"-3"6"0,1 5 160,-5 7 0,4 1 0,-5 3 0,1 5 109,1 2 1,-2 1 0,3 2-125,-1 2 0,5-2 1,-3 3-1,4-2 1,1 0-1,0 1 1,0 0-1,1-4 1,4-2 163,3-2-272,8-5 0,-2 6 0,4-5 0,0-1 0,1-3-15,1-4 0,-3-3 1,-4-5-1,-2-2 1,-3-1-105,-4-2 0,-2-1 1,-2 3-66,0-1 0,-10-5 0,-4 5 0,-4 2-264,-4 4 0,-1-1 0,-2 4 0</inkml:trace>
  <inkml:trace contextRef="#ctx0" brushRef="#br0" timeOffset="45224">1302 16049 8444,'13'0'386,"5"-5"0,4 0 1,4-2-377,3-3 1,7-1 0,-1-1 0,7 0-1,2 1 1,1 1 0,1 2 0,-1-2 0,1 0-555,-2 2 1,-3-2 0,-6 5 58,-2-2 1,-6 3-1,1-3 264,-6 2 1,1-5-1,-3 3 1</inkml:trace>
  <inkml:trace contextRef="#ctx0" brushRef="#br0" timeOffset="45531">1885 15776 8355,'0'-13'-266,"0"1"162,0 0 0,2 3 1,0 1-1,4 0 567,1 1 0,1-3 0,4 6 0,1 1-177,-1 2 0,1 1 0,-1 0 0,-1 1-305,-3 3 1,3 8-1,-4 7 1,0 3-1,-3 5 1,-2 4-1,-4 5 1,-5 5-2116,-9 9 1470,-15 5 1,-18 12-1,-8 2 1</inkml:trace>
  <inkml:trace contextRef="#ctx0" brushRef="#br0" timeOffset="47918">18008 14808 8355,'8'-26'-8,"-1"0"0,-1 0 0,-3 4 0,-1 3 0,1 2 0,1 0 0,-2 1 0,-5 1-36,-5 1 1,-9 6 0,-5 1 0,-4 1 0,-4 2 0,-4 0 47,-4 0 0,-6 0 0,-11 4 0,-6 0 0,-6 0 48,-7 0 1,-3 4 0,-10 1 54,1 2 1,-1 2 0,-1 4 0,-3 4-57,-4 4 0,46-10 0,0 1 0,-2 1 0,0 0 0,-1 1 0,0 1-4,1 1 0,-1 1 0,-1 2 1,0 2-1,6 0 0,0 1 1,1 0-1,1 1 19,-37 28 1,4 0-1,18 7 1,7 3 29,9 4 1,11-2 0,7 3 0,8-2-12,10-2 0,7 1 0,7 2 0,10-1-69,7-3 0,21 2 1,6-9-1,12-6-32,12-2 0,10-13 1,-32-16-1,1-2 0,2-3 1,2-1-21,1-2 1,2-1-1,4-2 1,0 0 0,3-1-1,0-2 1,1 0 0,0-2-126,0 0 1,1 0-1,4-1 1,0 0-1,-4-1 1,0-1-1,-2-1 1,1-1 112,-2-1 0,0-2 1,-2-1-1,-1-1 1,-3 1-1,-2 0 0,-2-2 1,-3-2-27,-4-2 1,-1 0 0,38-13 0,-13-8 0,-5-2 37,-10-3 0,-6-11 0,-13 0 0,-5-6 115,-2-6 0,-7 5 1,-6-4-1,-1 0 37,-3-3 1,-2-4 0,-5-5 0,-4 1-7,-3 3 1,-3 4 0,-9 6 0,-14 4-76,-14 1 0,-20 6 0,-17 8 1,30 22-1,-3 2-170,-6 1 0,-4 3 1,-13 3-1,-4 4 1,-6 5-1,-3 3 1,-8 4-1,-4 2 135,28-1 0,-2 2 0,2 3 0,1 2 0,0 4 0,3 2 0,-27 13 0</inkml:trace>
  <inkml:trace contextRef="#ctx0" brushRef="#br0" timeOffset="255974">4676 14114 8355,'-11'-2'-170,"1"-2"1,5-3 0,3 1 0,9 1-1,7 4 1,8 1 356,5 0 0,6 4 0,12 0 0,8-2 0,13-4 0,10-3-148,7-2 1,8-1-1,7-5 1,-47 7-1,1 1 3,1 1 0,2 0 0,3-3 0,1 0 0,-3 2 0,1 1-176,1-2 0,1 2 0,-3 1 1,-1 0-1,2 0 0,-1-1 1,0 1-1,-1 1-288,-3 0 1,0 1 0,45 0 0,-5 1 0</inkml:trace>
  <inkml:trace contextRef="#ctx0" brushRef="#br0" timeOffset="256628">11894 13903 6901,'-7'6'184,"-3"0"1,8 5 0,4-2-38,9-5 1,9-3-1,10-1 1,7 0-1,9 0 1,7 0-1,9-1 1,7-3-93,4-5 1,11 3-1,6-3 1,4 0-120,2-2 0,-41 4 0,0 1 0,0 1 1,-1-1-1,3 1 0,1 1-90,0-1 0,1 1 0,-2 3 0,0 0 0,-2-2 1,-1 1-1,-1 1 0,0 1-206,0 0 0,-1 0 0,46 0 0,-6 0 1</inkml:trace>
  <inkml:trace contextRef="#ctx0" brushRef="#br0" timeOffset="257263">16942 13717 7687,'-2'-18'0,"-1"7"43,-1 10 1,0 6-77,4 8 1,0-1-1,0 0 1,2 1 71,2-1 1,5-1 0,12-1 0,11-3 0,10-2-1,15-2 1,12-2 0,16-2 0,-35 0 0,1-1-15,5 1 0,2-2 0,6-3 0,2 0 0,2 1 0,0 0 0,2 0 0,-1 0-64,2 0 0,2-1 0,6 1 1,0-1-1,-1 0 0,0 0 1,-1 0-1,0 1 0,-2 0 1,-1 2-263,-2 0 1,-2 2 0,-5 0 0,0 0 0,0 1 0,-1 0 300,-4 0 0,-1 0 0,-6 0 0,0 0 0,42 0 0,-2 0 0,-3 0 0,-4 0 0</inkml:trace>
  <inkml:trace contextRef="#ctx0" brushRef="#br0" timeOffset="257638">21307 13469 8355,'11'-1'-45,"0"-2"1,0-1 47,3 1 0,4 0 1,3 0-1,9-1 1,10 2-1,11-1 1,11 0-1,12-1 1,13 0-1,-37 2 1,2 0 34,7 0 1,1-1 0,-1-1 0,2 0-1,5 1 1,1 1-506,-1-2 0,-1 1 0,0-1 0,1 0 0,70-9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51:01.05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3448 3014 8355,'-2'-32'103,"-2"3"1,-4 4-1,-2 5 1,-1 5 0,0 5-1,-2 6 37,-1 2 1,-4 2 0,0 0 0,-1 2 0,-3 2 0,0 6 0,0 3 0,2 7-167,2 3 0,-2-4 1,5 9-1,2 1 0,5 1 1,2 3-1,5-1 1,4-2-1,5-2 0,6-1 1,5 1-1,6 2-165,1 1 0,2 4 0,-1-3 0,2 1-54,-1 0 1,-2-5-1,-3 1 1,-1-5 86,-1-3 1,-7-2 0,-2-3 148,-6 0 0,-8 1 1,-5-6-1,-6-2 37,-5 0 1,-7-7-1,-4 3 1,0-4 0,0-2-201,0-4 1,4 1 0,6-7 0,1-3 37,3 1 1,7-1-1,4 1 1,2 1-51,2 0 0,11-1 0,3 1 0</inkml:trace>
  <inkml:trace contextRef="#ctx0" brushRef="#br0" timeOffset="755">3621 3671 9553,'-12'0'-213,"5"-1"239,3-3 1,8 2 0,4-3 0,5 1-1,2-2 1,3-1 0,1-2-91,3-3 0,2 0 0,-1-2 0,-1-1-129,-1-1 0,-6-1 0,2 5 114,-4-1 1,-6-1-1,-3-1 1,-2-1 34,-2 1 1,-2 1 0,-2 3 0,-4 1 0,-3 3-5,-1 2 1,-1-3 0,1 3 0,-1 3 210,1 0 1,0 4 0,0 2 0,3 4-62,1 3 0,5 6 0,-1 0 0,2 3-142,2 2 0,6 0 1,2-1-1,4-4-102,5 1 1,2-8-1,6 1 1,1-4-77,3-4 0,-1-2 0,3-2 0,0-5 33,-4-6 1,2-5-1,-3-6 115,-2-2 1,-3 2 0,-1-10-1,-3-2 61,-3-1 1,-3 2 0,-2-2 0,-2-4 0,-1-1 57,-4-2 1,4-3 0,-2 5 0,-1 1 103,-2 2 0,-6 10 1,-2 5-1,-1 5 253,-1 7 0,5 4 0,-3 10 1,2 5-122,2 8 0,2 11 1,1 4-1,0 5-182,0 7 1,0-1-1,1 4 1,2-1 26,1 0 0,4 3 0,-2-4 0,1-1-607,2-6 0,2-1 0,2-7-295,-1-2 1,-4-6 0,1-6 371,0-5 0,2 1 0,2-5 1</inkml:trace>
  <inkml:trace contextRef="#ctx0" brushRef="#br0" timeOffset="756">4093 3249 8355,'5'-6'151,"4"0"1,8 6 0,7 0-379,3 0 0,4 0 0,-4 0-372,2 0 0,6 0 0,-4 0 1</inkml:trace>
  <inkml:trace contextRef="#ctx0" brushRef="#br0" timeOffset="1357">5073 3398 8355,'-6'-23'1459,"-2"2"-1369,2 9 0,-5 6 0,3 6 0,-3 0 0,-1 2 0,-1 0 0,1 4-233,-1 1 0,1 5 0,0 5 0,1-2-52,2-1 1,-2 2 0,4 1 0,0-2 18,3-1 0,3 2 0,1 1 1,0-2 13,0-1 1,4-6 0,2-1 0,0-2 5,4-2 0,5-3 1,2-4-1,-2-4 165,-1-3 1,0-7 0,-1-3 0,1-1 123,-3 1 1,-3-6-1,2 2-32,-2-1 1,-5 0-1,1 2 1,-2 2-101,-2 1 1,0 2-1,0-3 1,-2 3-1,-1 0-65,-1-1 1,0 5 0,3-1 0,-2 2 13,-1 1 1,0 1-1,4 0 95,0-1 0,1 1 0,3-1 0,5 2 88,2 3 0,1 1 0,0 4 0,1-1 93,-1 2 0,1 6 1,-1 5-1,0 5 41,1 3 0,3 5 1,2 0-1,0 5-276,0 6 1,3 13-1,-5 3-143,-1 2 0,-2 7 1,-5 3-1,-4 4 0,-2-1 64,-2 0 1,0-3-1,0-2 1,0-3-354,0-1 1,0-8 0,-2-8 351,-2-5 1,-3-10 0,-5-2-1,-1-6 1,1-6 71,0-3 0,-5-4 1,1-8-1,0-4 96,3-6 1,4-9 0,2-6-1,2-3 118,2-6 0,3 2 0,6-4 0,6 2 75,7 2 0,2 4 0,2 1 1,4 2-436,-1 2 1,6 6-1,-1 3-654,1 1 0,4 1 0,-5 5 0</inkml:trace>
  <inkml:trace contextRef="#ctx0" brushRef="#br0" timeOffset="1877">6548 3349 8355,'7'-13'64,"-1"1"1,-6-1-1,1 1 1,2 0 164,1-1 0,-1 1 1,-7-1-1,-5 1 0,-2 1-1,-1 3 0,0-2 0,-1 6-97,1 1 1,-5 2-1,-1 1 1,0 1-277,1 3 1,-4 7 0,4 7 0,2 2-98,1 2 1,3 1-1,3 2 1,4 0-55,3-1 1,1 1 0,0-1 0,0-2 18,0-2 1,5-4 0,3-1 0,3-6 137,2-5 0,1-2 1,1-2 106,1 0 0,1-6 1,-5-2-1,1-4 140,-1-5 1,-4 2 0,1-4 0,-1-1-1,0 2 373,0 1 0,-5 0-276,1 5 0,2 6-140,-2 6 1,0 11 0,-4 11 0,0 6 21,0 5 0,0 4 0,0 4 0,0 5-15,0 2 1,0 2 0,0-2 0,0-3-91,0-3 1,1-4 0,4-2-1,3-4-113,3-7 1,1-7-1,1-10 17,-1-4 0,0-3 0,1-2 1,-1-3-324,1-4 1,-5-9 0,0-4 72,2-2 1,1-13-1,1-2 1</inkml:trace>
  <inkml:trace contextRef="#ctx0" brushRef="#br0" timeOffset="3589">6846 3200 8355,'-4'-13'1344,"0"1"1,1 6-1173,7 6 0,-1 2 0,4 6-312,-2 2 0,4 5 0,-4 3 1,1 0-1,1 1 0,-2-1 1,2 1-1,-2-1-393,1 0 0,-1-3 0,-2-5 0,3-3 213,1-2 1,-3-1-1,4-4 1,0-1 149,-1-3 1,4 0 0,-4-7 0,1-3 175,1 0 1,-1-4-1,3 0 1,-1 0 137,-2 1 0,-1 0 0,1 5 625,-4-1-579,3 1 1,-1 6-51,2 6 1,-3 7-1,-5 8 1,2 3 0,0 0-97,3 0 0,4 3 0,1-5 0,4-1-199,2-1 0,5-3 0,-3-2 0,0-5 73,0-3 0,4-1 0,-3-1 1,2-5-7,-1-6 0,-3-2 0,2-7 0,-1-1 89,-3-1 1,-2-1-1,-4 2 1,-2 3 73,-1 1 0,-2 2 1,-4 3 9,0 1 0,-2 1 1,-2 3-1,-4 3-43,-3 4 0,3 7 1,-1 2-1,1 3-11,1 1 0,2 5 0,5 1-88,0 1 1,1-3 0,2 4 0,2-2 0,4-3-206,4-1 1,0-3-1,3-3 1,0-4 59,0-3 1,-1-1 0,5 0-1,-3-1 112,-1-3 0,-3-3 1,0-5-1,-1-1 91,1 1 0,-2-5 0,-2 1 0,-2 1 98,-1 1 0,-1-3 0,-2 1 82,1 1 1,2 1 0,-4 1-1,3 1-18,-3 0 0,5 1 135,1 2 1,-1 4 0,2 6 0,0 3-8,2 5 0,2 2 0,-1 1-378,0 0 0,2 5 0,1-1 1,2 0-1,-2-1-86,-1 1 0,-3-2 1,-1 3-1,-4-4-178,0 0 1,-2-1-13,-4 1 286,0-6 0,-4-3 0,-2-8 81,0-5 1,3-2-1,-1-3 1,2-1-67,2-1 0,0-2 1,2 3-1,3-3 1,6 0 3,4 0 1,6 1-1,-3 5 1,0 0-27,0-1 0,2 2 0,-2 2 0,0 2 57,0 1 1,-1 2-1,-5 4 1,1 0 275,-1 0 0,-4 0 128,0 0 1,-3 0 0,1 1 607,0 3 1,-2-1-292,-4 6 1,0-5-430,0 4 0,0 0 0,0 5 0,0-1-287,0 0 1,0 5 0,1-1-1,2 1 1,3 0-528,1-1 1,-3 1 0,4-5 0,0 0-388,-1 1 0,4-6 418,-2-3 1,2-3-1,1-1 1</inkml:trace>
  <inkml:trace contextRef="#ctx0" brushRef="#br1" timeOffset="3590">8086 2803 5734,'13'25'0</inkml:trace>
  <inkml:trace contextRef="#ctx0" brushRef="#br0" timeOffset="3591">8223 3287 8355,'-6'0'-84,"6"0"0,7 0 1,6-2 242,3-2 1,2 1-1,4-5 1,-1-3-296,1-4 1,0 1 0,-2-2 0,-3 2-395,-3 1 1,-7 0 458,-3-4 1,-4-1 0,-4-2-1,-5 4 81,-2 7 0,-1-2 1,0 4-1,-1 0 256,1 3 0,-1 2 0,1 4-40,0 2 0,5 7 0,1 7-131,1 1 1,3 2 0,-2 4 0,3-1-69,1 1 0,4 0 0,3 0 0,2-2 0,7-1-200,2-1 0,2-10 1,5 0 32,0-4 0,0-3 0,-1-4 0,1-1 1,0-5 149,0-6 0,0-2 0,-2-7 0,-2 1 17,-5 0 0,-2-3 0,-2 4 1,-1-2-91,-2 0 1,-2 2-1,-5-3 1,3 1-116,-3-1 0,0 3 0,-2-2 0,0 1 163,0 0 0,0 7 0,-2 6 145,-2 1 0,1 2 0,-4 5-106,2 3 1,1 5 0,4 6 201,0 1 0,1 2 0,3-2 0,5 0 0,2-1-91,1-1 1,6-2 0,1 1 0,2-1-104,0 1 0,-2-1 1,2-1-1,-5-1-40,-2-2 0,-3 0 0,-3 5 0,-4-1-17,-2 0 0,-5 1 0,-4-1 1,-7 1-97,-4-1 0,-2 0 0,-5 1 0,0-2-564,0-3 1,0 3 0,1-4 0</inkml:trace>
  <inkml:trace contextRef="#ctx0" brushRef="#br0" timeOffset="4892">9699 3138 9031,'0'-13'0,"0"1"0,1 1 0,3 1 0,4 3 508,3 2 0,2 1-95,-1 4 1,8 0-320,4 0 1,7 0-1,9-2 1,4 0-1,7-2 1,5-1 0,6 1-1,4-1 1,3-2-113,3-3 0,2-1 0,4-1-316,0-1 0,-2 1 0,-4 0 0,1-1 0,-5 1 0,-1 1 0,-10 1 0,-3 3 0,-8 2 0,-6 2-316,-9 2 1,-3-5 0,-3-1 0</inkml:trace>
  <inkml:trace contextRef="#ctx0" brushRef="#br0" timeOffset="5147">11013 2704 8355,'-12'-6'672,"5"5"0,15 4 1,10 8-421,3 2 1,1 0 0,3 7 0,-2 3-405,-2 0 1,1 2-1,-4 1 1,0 1-360,0 2 1,-6 0-1,-5-4 1,0 0 260,0 0 1,-5-5 0,3 0-315,-4-2 1,-7 4 0,0-3 0</inkml:trace>
  <inkml:trace contextRef="#ctx0" brushRef="#br0" timeOffset="5835">12192 2915 8355,'0'-13'0,"-2"2"371,-2 3 1,3 1-916,-4 3 0,4 1 779,1-5 1,-4 0 0,-2-3-59,0 2 1,-3 4 0,-3 5 0,-2 1-107,-2 3 0,0 3 0,-4 6 0,-2-1-9,-2 0 0,-1 6 1,1 2-1,0 0-123,4 1 1,3-5 0,7 4-115,2-2 0,5-2 0,-1-3 70,3-1 0,8-1 0,4-3 0,5-5 1,4-6-10,2-5 1,5-4-1,4-5 1,0-5-20,4-6 0,-5 1 1,0-6-1,-1-2 54,0 0 1,-4-3 0,-6 1 0,-1 0 49,-3 0 0,-2 0 0,-5-1 1,-4 1-31,-2 0 1,-2 4 0,0 2 0,-2 4 275,-2 4 0,-3 7 0,-5 4-72,-1 6 1,5 11-1,1 4 1,0 6-61,0 6 0,3 8 0,-3 4-3,2 3 0,1 2 1,4 2-1,0 2 0,0-2-46,0-2 0,1 2 0,3-1 0,6-5-235,5-2 0,3-3 1,4-7-1,0-4-18,4-6 0,0-8 1,7-1-1,1-6 126,-3-5 1,0-7-1,-8-2 1,-1 1 60,-1-2 0,-10 0 0,0-3 0,-4 5 32,-5 2 0,-2-1 0,-4 1 0,-4 5 79,-3 2 1,-3 3 0,-1 4-1,-1 0 65,0 0 1,3 5 0,2 3-36,2 3 1,0 3 0,4 1 0,4 3 0,4 0-25,5 0 0,5 3 0,3-5 0,5-1-159,2-1 0,2-3 0,3-3 1,2-3-308,3-4 1,6-2 0,-6-4-1,1-4 109,-1-6 1,2-5 0,-7-4 0,0-1 255,-2 0 1,5-11 0,0-2 0</inkml:trace>
  <inkml:trace contextRef="#ctx0" brushRef="#br0" timeOffset="7251">13047 2394 8355,'-12'-20'322,"-1"4"0,1 8 0,0 3-69,-1 4 0,2 11 1,2 5-1,2 7-88,1 8 1,2 6 0,3 7 0,-2 6 1,-1 8 0,-2 8 0,4 4 0,-4 1-360,-1 1 0,4 14 0,-1-7 0,3 1-75,1-2 0,0-10 0,0-5 1,1-9 234,3-11 0,3-3 1,7-14-1,1-7 1,2-7 6,-2-7 1,-1-4 193,-2-4 0,0-3 0,1-7 0,-1-2-187,1-5 0,-6-4 0,-3-2 0,-3-2 0,-1 1-143,0 2 0,0-3 0,-1 0 0,-5 1 0,-5 4-442,-4 3 1,-7-1-1,3 5 531,-1 2 0,-2 1 1,4 3-1,0 2 1,1 2 902,1 1-662,3-3 0,8 2 0,8-6 1,10 1-213,5 0 0,4-1 1,7-1-120,4-2 0,2 1 0,4-6 0,0 0 0,-1 1 93,-2-1 0,-7 6 0,-1-2 150,-6 4 1,-4 2 0,-7 1-1,-2 3-177,-1 1 1,-5 4 518,1 6 0,-2 0 1,-4 7-1,0 4 1,-4 2-76,-1 1 1,4 4 0,-1-3 0,3 0-548,1-2 1,0 1 0,1-3 0,3-3 0,5-3-2134,2-4 1803,1-1 1,6-4 0,1 0 0</inkml:trace>
  <inkml:trace contextRef="#ctx0" brushRef="#br0" timeOffset="7252">13407 2567 8355,'0'-7'1571,"0"2"-2619,0 5 0,5 5 0,2 2 0</inkml:trace>
  <inkml:trace contextRef="#ctx0" brushRef="#br0" timeOffset="7253">13531 2803 8355,'0'7'657,"1"4"1,2-3-451,1 3 0,6 2 0,-2 0 1,3 2-494,2 2 0,-5 0 0,0-5 0,0 0 0,1 1-144,-1-1 1,-5-4-65,1 1 415,-3-7 0,-1 3 0,0-10 95,0-3 1,4-4 0,2-3 5,1-2 1,1 1 0,4 3 0,1 1 0,-1-1 7,1 1 1,-1 4 0,0 1 0,1 1 247,-1 4 0,-4 0 0,1 4-212,0 2 1,2 3 0,0 5 0,-1 0-55,-2 1 0,-4 3 0,3 1 0,0-1-11,0 2 1,-3-4 0,5 3 0,0-4-4,2 0 0,2-5 1,-1-1-1,2-2-7,2-2 0,2-1 1,3-4-1,-3-2 17,0-4 1,0-7-1,4-3-78,-2-2 1,-4 4-1,1-5 1,-1-1-1,-3-1-14,-2-2 1,-2 4 0,-1 2 0,-4 1-3,-3 3 1,-2 3-1,-3 3 271,-4 5 0,-3 8 0,-2 6 13,1 5 0,1 4 0,1 6 0,3-1 0,2-1-224,2 2 0,3-7 0,4 5 36,4-4 1,9-2 0,2-5-1,2-1 1,1-2-415,4-5 1,-1-3 0,4-2 352,-3-3 0,-1-7 0,-2-6 120,-2 2 0,1-3 0,-5 0 1,-4 0-1,-2 0-112,-2 3 1,-7 0 0,3 0-1,-4-2-166,-1 2 1,-1 1 0,-2 2-1,-3 1 148,-1 3 0,-1 2 83,-4 6 1,5 2 0,3 2-1,2 4 15,2 3 1,2 3 0,2 1-1,4 3 1,3 0-32,2 0 0,0 0 0,2-3 14,2 1 0,4 1 0,-3-5 0,-1-1 1,1-1 242,-2-2 1,-7-4-161,-1 5 0,-5-1 0,0 4-117,-6 1 0,-4-5 1,-5-1-338,0-2 1,-1 1-1,1-3-87,-1 1 1,-5 5-1,-1-2 1</inkml:trace>
  <inkml:trace contextRef="#ctx0" brushRef="#br0" timeOffset="7630">15304 2791 8643,'0'-14'0,"-1"0"327,-3 2 0,1 2 1,-5 10-1,-2 1 1,-1 3-1,-1 5-272,-1 2 0,1 3 1,-2 2-1,-1 3-171,-1 1 1,-1 3 0,6-4 0,1 2-338,2 0 1,5-6-1,-1 1 142,3-2 0,2-3 0,3-3 0,5-3 151,2-4 1,2-1 0,3-1 0,2-4 0,-1-3 14,1-3 0,3-5 1,-4-2-1,-2 0 525,-2 0 0,-4-3 1,-2 5-1,0 1 1299,-1 1-1336,-3 1 0,4 8 0,-4 5-242,1 7 1,4 9 0,-2 5 0,1 1-314,2-1 1,2 2-1,2-2 1,0 2-1700,4 2 1277,-3-6 0,9-1 0,-3-5 1</inkml:trace>
  <inkml:trace contextRef="#ctx0" brushRef="#br0" timeOffset="8006">16570 2381 8355,'0'-25'261,"-6"6"1,1 1-281,-4 6 1,4 6 0,5 6 0,0 7-1,0 6 1,0 2-179,0 1 0,1 6 1,3-2-60,5-1 1,-3 0 0,3-4 0,0 2-278,2-2 1,-2-5 442,-1-2 1,0 0-1,5 5 1</inkml:trace>
  <inkml:trace contextRef="#ctx0" brushRef="#br0" timeOffset="8257">16694 2332 8355,'11'9'-91,"-2"2"-111,-1 3 0,-5 8 1,3 2-1,-2 5 1,0 2-520,-1 4 0,2-5 701,-1-1 0,6-3 0,-3-1 0</inkml:trace>
  <inkml:trace contextRef="#ctx0" brushRef="#br0" timeOffset="9323">17140 2741 8355,'-1'-19'391,"-3"2"1,1 9-425,-5 4 0,1 8 1,-3 4-1,2 3 1,-2 3-23,-1 2 0,-1 0 1,1 3 44,2-1 0,0 4 0,5-3 0,1 2 0,1-2-284,2-1 0,6 0 0,2-4 23,3-2 0,7 2 1,3-10-1,4-1 1,2-2-522,2-1 792,6-5 0,-4-2 0,6-6 0</inkml:trace>
  <inkml:trace contextRef="#ctx0" brushRef="#br0" timeOffset="9324">17425 2803 8355,'4'-19'0,"1"2"0,-3 9-56,-6 4 1,1 2 216,-5 2 0,1 2 1,-4 2-1,2 4 74,-1 3 0,-4 3 0,6 2 0,-2 4-148,2-1 1,-2 0-1,6-4 1,1 2-1,3-2-178,5-1 1,3-3-1,7-3-163,2-4 0,0 2 0,0-2 0,2-1-53,1-2 1,2-5 0,-6-1 0,-1-1 38,-1 0 1,-7-3 0,-1 1 140,-1-3 0,-4-2 0,4 1 0,-5-1 0,-3 1 33,-1 0 1,-6-1 0,2 1 0,-2-1 0,0 2 201,2 3 1,4-2 258,-4 6-315,5-5 0,-1 7 0,9-1 0,6 5 61,5 2 0,6 2 0,0-4 0,4 2-23,3-1 0,9-1 0,1-4 0,2-2 116,2-4 0,2 1 0,-3-1 0,-4-1 67,-3 2 1,-5-2-1,-6 3-132,-4-1 0,-6 5 1,-8-3-2,-5 4 1,-4 1-1,-11 0 1,-2 1-149,-5 4 1,-6 2 0,-2 5 0,1 0 19,2 1 0,1 3 1,2 2-1,2 0-144,5 0 1,3 3 0,5-3 0,4 0-66,2-1 1,4 4-1,2-4 1,4-4-115,3-3 1,6 0 0,1-6-1,1-1 111,3-2 0,1-7 1,2-2 203,0-3 0,-2-3 0,-1-2 0,-2-5 80,-2-2 0,-2-3 1,-3-2-1,-1-2 1,0-1-28,1 1 1,-2-4-1,-2 1 1,-2-2-7,-1 2 0,-2-6 0,-3 5 0,2 1-18,1 1 0,0 3 1,-5 6 87,-3 2 0,1 9 0,-5 10 26,-2 9 1,5 7 0,-1 11 0,2 1 12,0 3 0,0-1 0,4 5 0,0 1-99,0 2 0,0 5 0,0 2 0,0 0-168,0-1 0,1-2 0,3-7-32,5-4 1,3-4 0,5-4-1,3-6 1,4-5 47,0-6 0,5-4 0,0-4 0,-3-5 51,-3-2 0,-6-1 0,-4-2 0,-1-1 0,-1-3 36,-2-1 0,0 2 0,-5-2-21,-1 1 1,-2 2 0,-1 3 0,0 1 0,-1 1 77,-3 2 0,1 4 0,-5 5 61,-2 0 0,3 1 0,1 5 0,0 5 0,3 5 144,2 4 0,1 0-271,0 5 0,0 0 1,1 0-1,5-2-391,6-2 1,6 0 0,8-8 0,3-3-72,4-3 0,3-3 0,1-4 1</inkml:trace>
  <inkml:trace contextRef="#ctx0" brushRef="#br0" timeOffset="9667">18926 2220 8355,'-7'-7'-89,"3"2"1,7 6 0,1 3 0,-1 4-1,-2 3-297,-1 2 1,0-1 0,0 2 0,1 1-253,3 2 638,-2-6 0,3 5 0,-5-2 0</inkml:trace>
  <inkml:trace contextRef="#ctx0" brushRef="#br0" timeOffset="9668">19174 2195 8355,'-4'10'-31,"0"2"-360,1 6 139,2 4 0,-5 4 0,-2 5-109,-3 6 0,-7 6 0,-1 6 1</inkml:trace>
  <inkml:trace contextRef="#ctx0" brushRef="#br0" timeOffset="13540">3386 6164 8611,'-4'-25'0,"0"0"0,1 1 0,1-1 0,2 1 0,0 2 437,0 2 1,6 4-344,2 0 0,3 4 0,2 2 0,-1 3 0,0 1 0,2 5 0,1 5 0,3 9-77,2 6 1,-4 4-1,3 4 1,-1 1-147,-3 6 0,-1-3 0,-1 2 0,-1 0-26,0-1 1,0-3-1,-3-8 1,-2-5 44,-1-2 0,-1-2 194,-1 1 0,-2-12 0,0-5 0,-3-7 6,-3-6 0,-2-2 0,4-6 0,-3 1-103,3-1 0,0 0 1,4 2-1,2 0-28,4 3 1,3 5 0,1 0 0,1 3 45,-1 4 1,1 5 0,-1 1-161,1 4 0,2 5 0,-2 6 0,-2-1 18,0 1 1,1 0 0,-1 2 0,-2 2 0,-1 0 30,2 0 0,-4-3 0,-1 1 0,-1-4 49,0-2 1,6-7 115,-2 3 1,-1-4 0,0-2 35,-1-4 0,-1-1 1,-2-8-1,2-3 27,2-3 1,-3-4-1,5-1 1,2 1-125,4-1 0,0 4 0,4 2 0,-1 1-44,-3 3 1,3 6-1,-1 5 8,-2 3 0,-3 6 1,-2 5-1,-2 5 5,2 6 1,-5 2-1,1 4 1,-2 0 0,2 2-76,1-1 1,-3-2-1,4-3 1,2-2 34,1-5 1,2-2 0,3-3 0,0-3 8,-1-3 0,3-5 0,0-5 0,0-3 60,0-3 1,-2-5 0,-3-2 0,-2-2 44,-3-2 1,2 0-1,-5 0 1,1 2 61,-1-2 0,-1 2 0,-4 1 0,0 1 209,0 3-235,0 1 0,-1 7 1,-3 4-49,-4 6 1,1 4 0,0 7-1,0 1 1,1 3-83,1 1 0,1 2 0,2 4 0,0 0-106,-2-1 0,-1-3 1,7-2-1,1-1-133,1-3 1,5-6-1,0-5 1,2-3 173,1-1 0,5-5 1,-1-4-1,-1-3 139,-1-5 1,-2 2 0,1-5 0,-1-1 0,-1 0 284,-2 1 0,0 0 0,-5 0 37,-1 3 0,-2 7-206,-1 2 1,0 3-28,0 1 1,0 5-1,2 13 1,1 1-265,1 1 0,1 2 1,-1-3-1,3 2-67,0-2 0,4-1 1,-1-3-1,4-3 21,2-4 1,2-2 0,-3-2 0,3-2 108,1-2 0,-3-3 0,0-5 0,-2 0 80,-2-1 0,1-3 0,-2-1 0,-3 2 113,-4 1 1,-1 0 0,0-1-1,1-1 1,-1 1 351,-2 1 1,-1 1-45,0 1 1,0 4 0,-1 1-99,-4 1 1,4 4 0,-3 7 0,3 6-123,1 4 1,4 13 0,1 1 0,2 5 0,3 5-164,1 2 1,1 9 0,1 8-242,-1 2 1,4 5 0,1-2 0,-3-3-78,-5-4 1,2-4-1,-4-7 1,0-8-214,-3-7 1,-2-9 350,-2-5 0,0-18 1,-2-12 192,-2-11 0,-1-8 0,-5-8 47,2-5 1,1-4 0,-1-2-1,3-3-10,4-2 0,1 0 0,0-5 0,0 1 0,0 4 112,0 8 0,10 2 1,4 10-1,2 6-126,2 8 0,4 7 0,-1 7 1,1 5-133,-2 3 1,2 6 0,-5 5-1,-3 5-104,-5 6 0,-3 6 0,-6 4 1,0-1 20,0 0 0,-6-1 0,-3-4 0,-5-2 59,-3-2 0,0-3 1,1-7-1,1-1 0,3-3 205,2-2 0,6-1-516,-4-4 1,5-5 226,-1-4 0,8-7 0,3-3 1</inkml:trace>
  <inkml:trace contextRef="#ctx0" brushRef="#br0" timeOffset="14981">5283 6003 8355,'-12'-6'818,"0"3"0,-1-3-531,1 0 1,4 1-119,-1 0 1,6 5 0,-1 0 0,3 7 0,2 6 0,3 3 0,5 6-332,2 6 1,1 1 0,1 7 0,-1 4 0,0 1-257,1 2 0,-2 6 0,-2-2 0,-2 0 41,-1 1 0,-2-1 0,-4-1 0,0-5 76,0-3 1,-1-6-1,-2-3 1,-3-4 209,-1-4 0,3-8 0,-4-6 0,0-3 156,1-5 0,-4-6 1,4-9-1,-1-6 104,-1-6 1,7-4 0,-2-8 0,2-2 0,2-7 49,0-2 0,2 3-180,2-6 1,-2-2 0,8-2 0,3-1 140,2 1 0,3 10 1,-3 9-1,3 6 82,1 3 0,-3 6 0,4 9 0,-1 5 0,-1 6-191,0 3 0,-2 1 0,-3 1 0,-2 5-213,-3 6 0,2 2 0,-6 7 0,-1 1 49,-2 1 1,-11 6 0,-2 0 0,-3 0-117,-3 1 0,0-8 1,-4 2-1,3-6 0,1-6 16,3-2 1,1-8 181,1 3 0,7-5 0,1-5 0,4-3 0,2-3-43,4-1 0,7-5 1,9-1-208,2-1 0,6-2 0,1-2 0,1 1 0,-1 3 1,-3-1 190,0 1 0,-7 4 0,0 0 262,-2 5 1,-6 0-1,-5 5 1,0-1 1050,0 1 0,-5 2-884,2 7 0,-2 0 0,-2 7 1,0 3-1,0 1 253,0 3 0,0 2-653,0 4 1,0-4 0,0-4 0,1-2 0,3-2 0,6 1-1036,5-1 0,0-5-1007,6-3 1599,0-2 1,-2-8-1,-1-1 1</inkml:trace>
  <inkml:trace contextRef="#ctx0" brushRef="#br0" timeOffset="14982">5779 5680 8355,'-12'-7'-728,"0"2"0,6 10 0,5 4 618,4 2 1,12 7 0,-2 1 0</inkml:trace>
  <inkml:trace contextRef="#ctx0" brushRef="#br0" timeOffset="14983">5978 5953 8355,'-4'-8'2896,"0"0"-2866,0-1 1,9 2-1,3 3 1,3 3-490,2 1 0,-2 1 1,-2 3-45,0 5 0,-5 2 1,3 1-1,-2 1 271,-2-1 0,-2 0 1,-1 1-1,0-1-511,0 1 824,0-7 0,0-1 1,0-10-1,0-3-2,0-3 0,6-1 0,1-1 0,1 1 1,0-2 51,2-2 0,1 2-15,1-3 0,-3 4 0,-1 0 0,2 2 248,1 3 0,1 2 0,0 6-183,1 0 1,-1 6 0,-1 3-175,-3 7 0,3-1 0,-2 5 1,0 1-63,0-2 0,2 3 0,-3-5 0,3-2 0,1-2-38,1-5 0,-1-3 1,1-5-1,-1 0 115,0 0 0,1-7 1,-1-4-1,-1-5 127,-3-3 0,4-2 1,-4-4-1,3 0-176,1 1 0,-1 0 0,-2 2 1,-5 3-198,-3 1 1,-2 3 52,-3 6 1,-3 4 0,-6 5 0,1 1 99,-1 3 0,1 3 1,1 7 107,3 3 1,-2-4-1,6 5 1,1-1-12,2-1 0,2 2 0,3-3 0,5 2 1,2-2-24,1-1 0,5 2 0,0 1 0,1-2 88,0-1 1,3-2-1,-3 2 1,0 1 153,0 2 1,2-1 0,-4-3 0,-4-1-43,-2 1 1,-8 3 0,2 2-1,-2 0-319,-2 0 1,-6 3 0,-2-5 0,-4 1 0,-5-1-468,-4 1 0,-6-2 1,-2-6 173,1 0-94,2-7 0,1 4 0,1-6 1</inkml:trace>
  <inkml:trace contextRef="#ctx0" brushRef="#br0" timeOffset="16519">7689 5209 8355,'-12'-44'41,"0"3"1,1 9-1,1 7 1,3 7 87,2 4 1,0 9-1,5 6 1,2 12 0,1 11-1,2 12 1,1 11 143,-1 10 0,3 3 0,-3 16 0,-3 7-263,0 5 1,-2 10 0,-2 0 0,1-48 0,0 0-123,-4 48 0,3-47 0,0-1 0,2 41 1,0-10 125,0-11 0,2-11 0,2-13 0,5-6-135,7-6 0,-1-10 0,5-12 0,1-6 110,-2-5 0,5-11 1,-5-3-1,0-5-90,-2-4 0,-3-3 0,-2-3 0,-1-2-13,-3-2 0,-2-1 0,-6-4 0,-1 1 5,-4 3 0,-2-3 1,-5 5-1,-2-3-18,-2 1 1,-4 7-1,-4 0 1,-1 5-188,0 3 0,2 2 0,1 5 260,1 3 0,4-2 0,-1 4 0,3 1 21,4-1 0,7 1 0,1 2 0,6-1 1,7 0-71,5-2 0,4 4 1,7-7-1,2 0 53,1-2 1,4-2 0,-4 1 0,0-1 91,1 1 0,-5 0 0,1-1 0,-5 1 134,-3-1 0,-2 1 1,-3 1-1,-1 1 464,1 2 1,-5 5-224,0-1 0,-4 4 0,3 4-335,-1 5 1,-2 3 0,-4 5 0,0 2-87,0 0 1,4 5 0,0-4-30,-1 4 0,-2-5 0,-1-1 0,1-3 0,2-1-64,1-3 1,1-6 0,-4 2 68,3-1 1,-3-8 0,5-7 20,-1-6 0,-2-1 0,4-6 0,0-2 6,0-4 1,1-2 0,5 1 0,-1-3-134,0 0 1,6-1 0,3 7-1,1 3-3,-1-1 1,2 10-1,-2 2 1,1 2-372,-2 4 0,3 0 0,-6 6 349,3 0 0,-5 1 0,1 4 0,0 3 173,0 3 0,-2-3 1,1 0-1,-4 2 159,-3 1 1,-1 1 296,1 1 0,-1-6 1130,-2-3-1103,-4-3 0,4-6 1,-6-2-170,-3 0 1,1 1-378,-5 6 0,0 2 0,-3 2 58,2 4 1,-2 5-1,3 3-68,-3 5 0,-1 2 1,1 1-1,2-2 15,5-2 0,3-3 1,1 2-1,0-1 1,1-3-156,3-1 0,5-7 1,6-3-1,1-2 60,-1-2 1,3 0 0,-1-2 0,-3-2 33,-5-4 1,1-3-1,-5-2 1,1 0 41,-1-4 1,0 2 0,-5-4 0,0-1-38,0 1 0,0 2 0,-2-2 0,-1 1-262,-1 3 0,-5 1-10,0 2 259,-2 5 1,0 3 170,3 8 1,4 3 0,8 4 0,4-3 109,3-4 0,2-2 1,-1-2-1,2 0-44,3 0 0,0 0 1,4 0-1,-3 0 67,0 0 1,0-4 0,3-1 0,-5 3 0,-2 0-38,-2 2 1,1 2 0,-1 2-123,0 4 0,-5 3 0,-1 1 0,-2 2-69,0 3 0,0-3 0,-2 3 1,0 0-17,3 0 1,-1-1 0,-4-4-12,0 1 72,0-6 0,0-3 0,0-8 28,0-4 1,0-8 0,0-2-1,0 1-40,0-1 0,4-4 0,1 2 0,2 1-108,3 2 0,1 4 0,3 0 0,1 2 2,1 3 0,1 2 0,-5 6 0,1 0 79,-1 0 0,0 10 0,0 3 0,-3 2-16,-1 3 0,1-3 0,2 5 0,-2 1-158,0-2 1,-1 1 154,4-4 1,1-3-1,-1-1 9,1-6 1,-1-6 354,0-5 1,-3-2 0,-3-6 0,1-2-69,0-2 1,-3 0 0,3 4-1,0-2-138,0-2 1,0 0 0,3 6 0,-4 2-61,0 1 1,4 5 0,-2-1 0,3 2-69,1 2 1,1 4-1,-1 3 1,2 3-255,2 4 0,0 1 0,3-1 0,0 1-574,1 1 1,-5 12 0,3-2 0</inkml:trace>
  <inkml:trace contextRef="#ctx0" brushRef="#br0" timeOffset="18436">10902 5035 8144,'-4'-12'0,"-1"0"0,1 1 0,0 1 0,-1 3 0,-2 1 56,-3 4 0,-1-4 0,-1 2 0,-1 0 28,1-2 0,4 5 0,1-4 1,0 0-1,0 0 201,-3-2 1,3 4-43,-1-1-34,0 3 0,-5 1 0,1 0-44,0 0 0,-1 0 0,1 0 195,-1 0-331,7 5 203,0-3 56,6 3-50,0-5 205,0 0-243,0-5-110,0 3 1,-1-3-1,-2 3 15,-1-2-99,0 3-55,4-5 1,0 5 65,0-3 1,-2 2-122,-2-2-85,3-3 63,-10 6 1,8-4 106,-5 5 1,5 1 0,-1 3 29,2 4 0,4 7 0,1 2 0,2 0-9,2 0 1,-3-1 0,4 4 0,1 2-17,-2 2 1,2 5 0,-5 2 0,0 4-45,2 3 0,-5 4 1,3-1 52,-2 5 1,-2 2 0,0 3 0,0 3-9,0 3 1,0 0 0,0 1-1,0 1 75,0 2 0,0-3 0,0-3 0,0-4 0,0-7 142,0-4 0,0-9 0,0-2 0,1-5-221,3-8 0,3-1 0,6-10 0,-1-3-207,0 0 1,1-6 0,-1-2 0,1-2-445,-1-6 0,0 2 0,1-5 0,-1 3-272,1 2 1,-1 0 0,0-1 0</inkml:trace>
  <inkml:trace contextRef="#ctx0" brushRef="#br0" timeOffset="19142">10889 5073 7741,'-4'-13'-538,"0"1"-52,1-1 269,2 1 1,1 0 543,0-1 1,1 5 0,2 0 24,1-2 0,4 3 0,-2-1 1,-1-2 117,1-1 0,2-1 1,-4-1 26,-1 1 1,-2 4 0,-2 1-196,-3 1 0,-3 2 0,-7 4 0,-1 1-36,-1 4 1,-6 3-1,1 8-98,-3 5 1,1 0 0,1 2 0,3 5-63,1 2 0,1-1 1,5 3-1,1-2-14,3-2 1,2-2 0,6-1-1,0-1 1,1 0-136,4-4 0,1 3 1,8-7 39,3-1 1,-2-1 0,4-2 0,0 1 0,-1-1 52,0 1 0,-1-2 0,-5-2 0,-1 0 6,-2 0 1,-4 6 0,-5 3 0,-1 0 175,-3 0 1,-5 3-1,-7-3 1,-4 2-5,1 7 1,-4-3 0,3 5-23,1-3 1,-2-2 0,8-2 0,2-3-111,0-1 1,5 3 0,2-5-1,3 0 1,2-3-267,3 0 1,3-1 0,5 1 150,1-1 1,1-4 0,1 0 0,1 1-1,-1-1-32,-1 0 0,-1-4 0,-1 3 0,-1 0 155,-3 0 1,-1-3 0,-4 4 226,1 2 0,-4 5 0,-5 2 1,-2-1 18,-3 2 1,-5 2-1,-2 6 1,1 0 288,-2-1 0,6 2 1,-1-6-222,8 2 1,3-2 0,2-2 0,2-1-305,2-3 0,4-5 0,9-3 0,5-2-607,5-2 0,3-1 1,6-2-1,0-2-1171,3-2 1,-3-3 1170,-3-5 1,0-6-1,4-1 1</inkml:trace>
  <inkml:trace contextRef="#ctx0" brushRef="#br0" timeOffset="19360">11237 5370 8355,'0'-12'-17,"0"5"1,0 3 0,0 8 0,0 4 0,0 5 374,0 3 1,0 5-1,0 6 1,0 4-1,0-1 1,1 0-1,2-1-606,1 2 1,1-5-1,-2 3 1,3-5-1026,0-3 0,1 1 894,2-5 1,2-1 0,-4-3 0</inkml:trace>
  <inkml:trace contextRef="#ctx0" brushRef="#br0" timeOffset="19609">11584 5693 8355,'7'1'1596,"-3"3"-1502,-3 4 1,-1 3-1,0 3 1,0 1-448,0 2 1,0 5 0,0-3-533,0 1 1,-5 3-1,-2-4 1</inkml:trace>
  <inkml:trace contextRef="#ctx0" brushRef="#br0" timeOffset="19803">12216 5693 9643,'0'-13'273,"2"5"-1150,2 0 1,3 5 0,6-1 487,4 2 1,-3 2 0,4 0 0</inkml:trace>
  <inkml:trace contextRef="#ctx0" brushRef="#br0" timeOffset="20392">12514 5680 8355,'7'-8'0,"-3"0"-364,3 5 0,-4-3 0,5 6 286,2 0 1,1 0-267,1 0 1,0-5-1,1-2 1</inkml:trace>
  <inkml:trace contextRef="#ctx0" brushRef="#br0" timeOffset="20393">12898 5643 8355,'7'-5'-86,"4"3"-330,-2-2 1,-2 1 0,1 1-230,1-3 1,2 1 644,2 4 0,-1 0 0,1 0 0</inkml:trace>
  <inkml:trace contextRef="#ctx0" brushRef="#br0" timeOffset="20394">13333 5655 9982,'0'14'-92,"0"3"1,0-2 0,-2 6 0,-1 1 0,-1 1 0,0 2 0,0 0 0,0-2-898,1-2 1,-2 1-1,0-6 850,3 0 1,-5-3 0,0 0 0</inkml:trace>
  <inkml:trace contextRef="#ctx0" brushRef="#br0" timeOffset="20877">13791 5345 8187,'-12'0'0,"1"2"0,1 2 0,3 4 0,1 5-253,-1 3 1,4-5 0,-1 4 0,2 0-1,2 1 1,0 0 162,0 1 1,0 1 0,0-3 0,2 3-57,2 1 1,-3 2-1,5 3 1</inkml:trace>
  <inkml:trace contextRef="#ctx0" brushRef="#br0" timeOffset="20878">13729 5345 8482,'13'0'108,"-1"6"1,-1 1-1,-1 5 92,-2 1 0,0 0 1,6 3-1,1 0 1,2-1-1,-1-1 1,1-2-1,-1 1 1,1-2-193,1-3 0,-4 2 0,2-6 0,-2-1-239,-2-2 0,-3-1 1,-1-1 189,2-3 1,-5-3-1,-1-7 1,-2-1 122,-2-2 1,0-4 0,0 4-99,0-3 1,0 0-1,0-4 1,-2 2-1,0 3-82,-3 1 0,0-3 0,2 5-885,-1 1 0,0 1 0,4 1 1</inkml:trace>
  <inkml:trace contextRef="#ctx0" brushRef="#br0" timeOffset="21408">14263 4924 8355,'-9'-29'897,"1"0"0,5 1-1036,-1 8 1,13 3 0,4 7 0,4 4-387,1 0 1,-2 2 0,-3 4 0,-1 0 405,1 0 1,-2 5 0,-2 4 0,-2 3 12,-1 5 1,-2-2 0,-4 4 0,0 0 88,0 1 1,0-1-1,0 3 1,0-3 179,0-1 0,0 3 0,0-3 1,0 0-41,0 0 0,0 2 1,0-2-152,0 1 1,0-3 0,0 0 0,1-2 0,2-2 25,1 1 0,6-5 1,-2-1 40,3-2 1,1 0 96,1-5 0,-1-2 0,1-2-261,-1-4 1,-4 1-473,0-1 461,-5 5 0,3-1 1,-6 8-1,0 4 123,0 3 0,-2 7 1,0 1-1,-4 2 183,-1 0 1,4 4 0,-1 5-8,3 2 0,-3-1 0,0 5 1,1 0-1,2 2 18,1 1 0,0 4 0,1-2 0,2-1 95,1-1 1,4 1-1,-2-2 1,-1-3-63,1-4 0,-2-2 1,-4-5-1,0-2-43,0-2 0,-2-6 0,-2-1 0,-4-6-236,-3-2 1,-7-4 0,-3 4 0,-2-5-527,-2-5 1,0 3-1,1-7-260,-1 0 0,-6-8 0,0-2 0</inkml:trace>
  <inkml:trace contextRef="#ctx0" brushRef="#br0" timeOffset="21875">15267 5519 8355,'0'-15'613,"2"4"0,2 3-525,4 1 0,3 4 1,3-1-1,2 2 1,5 2-1,4 0 0,4 2 1,5 1 409,6 1 0,6 0 0,7-4 0,5 0-426,3 0 0,9-4 0,2-2 0,0-1-400,1-2 1,-7 3 0,-4 1 0,-9 0-541,-6 1 1,-4-1 0,-8 2-1,-5-1-780,-5 1 1546,-9-4 0,2 0 0,-6-5 1</inkml:trace>
  <inkml:trace contextRef="#ctx0" brushRef="#br0" timeOffset="22175">16197 5197 8355,'6'-13'24,"-5"1"1,10 4 0,-2 1-1,2 1 179,1 3 1,2 2 0,1 2 0,3 2 462,1 1 1,-2 10-1,3-2 1,1 4-331,-2 1 0,-1 3 1,-5 6-1,-2 2-224,-3 0 0,-2 7 1,-6-2-1,-2 3-567,-2 1 0,-4 0 0,-10 2 0,-6-1-1089,-3 0 1,-13 7-1,1-6 1</inkml:trace>
  <inkml:trace contextRef="#ctx0" brushRef="#br0" timeOffset="32193">12378 5110 8281,'-6'-21'0,"-1"2"0,0 1 0,2 3 0,-1 2 0,-2 5 0,-3 4 0,-1 4 190,-1 4 1,5 8 0,0 11-83,-2 4 1,-1 9 0,0 8 0,1 1 0,3 5 0,2 2 0,2 8 0,2 3 39,1 2 0,0-2 0,1-2 0,3-2-284,4-1 1,4-13 0,1-5 0,2-11 0,3-9-116,2-7 0,2-3 0,5-11 183,2-3 0,4-9 1,-4-9-1,-1-7-25,-2-8 0,-1-3 0,-2-8 115,-2-3 1,-3-2 0,-7 4-1,-3-2-36,-4-3 1,-2 3-1,-5-4 1,-5 1-150,-9 1 1,-9-5 0,-4 4 0,-2 4 0,-1 8 40,1 8 1,-4 14 0,3 7 0,-1 9-112,1 7-45,8 20 1,1 11-1,5 15 1</inkml:trace>
  <inkml:trace contextRef="#ctx0" brushRef="#br0" timeOffset="33650">17562 5172 8244,'7'-26'0,"-5"-2"0,-3 0 0,-5 5 0,1 5 625,-1 4 0,-3 7 0,2 5-352,0 4 0,-3 7 0,6 7-282,1 5 0,2 4 0,1 4 1,0 5-1,0 5 0,0 3 1,1 3-19,4 1 0,-4 3 0,5 0 0,-2 1 1,0-2-105,-1-2 0,-2-4 0,-1-5 1,0-1-1,1-3 0,2-5-816,1-6 712,0 1 0,-4-13 0,2 1-107,2-4 1,3-6 0,4-8 0,-2-6 39,0-5 0,-1-3 0,4-4 1</inkml:trace>
  <inkml:trace contextRef="#ctx0" brushRef="#br0" timeOffset="33911">17363 5519 8355,'-7'-19'138,"3"2"0,4 9 0,4 4 0,6 2-112,5 2 0,4-4 1,8-1-122,2-2 0,0 4 0,5-1 0,2 3 1,-3 1-601,-1 0 1,2 0-1,-2 0 1</inkml:trace>
  <inkml:trace contextRef="#ctx0" brushRef="#br0" timeOffset="34793">18132 5569 9751,'-5'-13'-172,"9"6"1,0 3 0,7 3-269,6 1 0,2 0 0,6 0-33,-1 0 1,5-6 162,0-2 1,11-3-1,-1-1 1</inkml:trace>
  <inkml:trace contextRef="#ctx0" brushRef="#br0" timeOffset="34794">18678 5147 8355,'0'-19'0,"0"2"0,-4 3 541,0 2 0,0 8-191,4 8 1,0 4-1,1 13 1,2 1-314,1 1 0,0 8 0,-3 0 0,2 2-104,1 1 1,0-1-1,-4 4 1,0 0 63,0 0 0,0-1 0,0-3 1,0-4-268,0-3 1,0-2 0,0-4 0,0-3-640,0-3 754,0-7 0,2-2 104,2-5 0,1-5 0,5-2 0,-2-2 1,2 1 71,1-2 0,1 1 0,2-1 0,1 3-63,2 2 0,-1 1 1,-2 4-1,1 0-102,2 0 0,-1 1 0,-5 3 25,-2 4 0,-4 3 0,-5 2 1,0-1-1,0 2 56,0 3 1,-9-4-1,-4 5 1,-2-1 72,-3-1 1,3 0 0,-4-7 0,-1-2 303,1-1 0,8 2 89,-1-4 0,5 0-408,3-4 0,5-5 1,13-4-1,2-2-93,5-1 0,0-1 1,1 1-1,2 0 1,0-1 11,-1 1 0,3-5 0,-6 1-80,-1 1 1,-1 1 0,-6 3 0,-1 1 718,-2 2-186,-4 0 0,-10 1 0,-2 4-113,0 6 1,-3 4 0,6 5-1,1 0-160,2 1 1,1-1-1,1 1-270,4-1 0,1 0 1,7-1-1,1-1-627,2-2 0,-1-5 362,6 1 0,-6-2 0,3-2 0</inkml:trace>
  <inkml:trace contextRef="#ctx0" brushRef="#br0" timeOffset="34795">19124 5234 8355,'-12'-6'-782,"5"6"0,4 0 517,6 7 1,4 4 0,5 2 0</inkml:trace>
  <inkml:trace contextRef="#ctx0" brushRef="#br0" timeOffset="35221">19434 5110 8355,'0'-32'0,"0"7"0,2 10-21,2 5 0,-3 8 0,3 9 0,-2 6 1,-2 7 268,0 6 1,4 0 0,0 7-1,-1 2-77,-2 0 1,-1 3 0,0-1-1,-1 0-134,-3 0 0,2 0 1,-2 1-1,3-3-246,1-1 1,4-4 0,2-5 0,-1-2-2098,1-2 2004,3-3 0,-2-6 0,5 0 1</inkml:trace>
  <inkml:trace contextRef="#ctx0" brushRef="#br0" timeOffset="35222">19323 5407 8355,'0'-12'0,"0"0"448,11-1 0,-1 5 1,10 0-419,2-2 1,9-1 0,4-1 0,7-1-760,2 1 1,0 1 70,1 3 0,4-4 0,-5 6 0</inkml:trace>
  <inkml:trace contextRef="#ctx0" brushRef="#br0" timeOffset="35708">20290 5469 8355,'7'-17'-709,"3"3"690,-6-3 1,4 3 0,-2 1 0,-1-3 623,1 0 1,2-1-580,-4 5 1,-1 6 0,-7 6-1,-5 6-58,-2 1 1,3 5 0,0-1-153,-2 4 0,-1 2 0,-1-3 110,-1 2 1,2-2-1,3 4 1,4 0-1,3 1 1,1 1 17,0-4 0,1 2 0,3-1 136,4-2 0,8-2 0,1 0 0,1-2-66,0-3 1,3 2 0,-4-5 0,-2 1 0,-3 1 184,-4 0 1,2 1-125,-6 4 0,-5-1 0,-8-1 0,-3-2-87,-4 2 1,-4-3 0,-3 0 0,1 0-347,1-1 0,5-3 0,-4 1-404,2-2 483,2-2 1,3 0 0,1 0 0</inkml:trace>
  <inkml:trace contextRef="#ctx0" brushRef="#br0" timeOffset="35986">20774 5023 9501,'-11'-23'0,"1"2"303,2 4 1,5 10 0,0 9 0,6 9-1,6 8 1,0 5-438,-1 0 1,6 7-1,-4 2 1,-2 4-1,-1 3 66,-4 1 1,2 5-1,-1-5-89,-1-1 0,-1-3 0,-2-2 0,0-4-99,0 0 1,4-4 0,1-5 0,2-2-648,3-2 1,-3-6 586,1-4 0,-5-5 0,2 2 0</inkml:trace>
  <inkml:trace contextRef="#ctx0" brushRef="#br0" timeOffset="37555">20749 5395 8355,'-7'-7'396,"7"0"0,9 4-257,2-1 1,5-1 0,3 2 0,3-2-86,5-2 1,0 3 0,-2-3 0,1 1 0,2 3-3,1 2 0,0 1-91,-5 0 1,-3 0 0,-2 1 0,-1 4 0,-3 3 52,-1 3 1,-3 3 0,-3 1-1,-2 3-145,0 1 0,-5-3 0,3 4 0,-3-1 98,-1 0 0,-1-3 1,-2 1-1,-2 0-366,-2 0-350,4-1 652,-8-9 0,10-7 0,-2-10 0,4-3 0,5-5-32,1-2 1,-3 0 0,4-5 61,2 0 0,1 4 1,1 2 61,1 1 1,-1 2 0,0 5 0,1 2 0,-1 5 0,1 3-16,-1 1 1,0 1 263,1 3 1,-6 3-1,-2 6 1,-1 0-81,0 4 0,1-3 0,-5 2 0,0-1 1,0 1-126,0 0 1,0 1-283,0-5 0,5-1 0,3-3-140,3-4 1,2-2-34,-1-2 0,6-6 0,1-1 0</inkml:trace>
  <inkml:trace contextRef="#ctx0" brushRef="#br0" timeOffset="37556">21332 5097 8355,'-5'-19'-355,"-2"7"1,0 8-1,4 8 1,6 4-849,5 3 1203,-2 1 0,5 6 0,-5 2 0</inkml:trace>
  <inkml:trace contextRef="#ctx0" brushRef="#br0" timeOffset="37557">21518 5407 8355,'0'-8'703,"0"0"0,1 5-552,4-1 0,1 4 1,7 4-161,-1 4 0,-3 3 0,-1 2 1,0-1-199,-1 1 0,0-1 0,-4 0 0,1 1 0,-1-1 0,-2 1-766,-1-1 855,0 0 1,0-6 0,1-5 0,2-5 0,1-3 52,-1-2 1,2-6 0,1-3 26,1-2 1,0 4-1,2-4 1,-2 3 87,-1 1 0,3 3 1,0 0-1,2 2 0,1 3 184,1 4 0,-5 2-133,0 2 1,-4 6 0,3 2 0,-1 5 15,-4 3 0,0-1 0,-1 5 0,2-3 0,2 0 40,2 1 0,2-6-221,3 1 1,-2-1-1,1-5 1,2 0 0,3-3 9,1-3 0,-1-2 1,3-3-1,-1-4 0,-2-3-99,2-2 1,-8-1 0,2-1 142,-1-1 1,-1-5-1,-2 3 1,-4 0 5,-2 0 1,-2 2-1,0 3 1,-2 2 0,0 2 97,-3 0 0,-4 7 1,-1-2-99,-5 2 1,1 8 0,-4 2-1,2 4-58,-1 5 1,1 2 0,5 6 0,1-2-1,3-1-90,2-1 1,1-2-1,4 2 105,0-4 1,5-4-1,3-2 1,3-1-208,2-2 1,-1-5 0,1 1 0,-1-4 210,0-4 1,-1-3-1,-1-5 346,-2-1 0,-4 4 0,3-2 562,-1-3 0,2-1 143,-4 2-908,0 7 1,-4 7 0,0 11 0,0 8-102,0 3 1,0 3-1,0 3 1,0 3 0,0 2-49,0 4 0,0-4 61,0 7 1,0 3-1,2 1 1,0 0-1,3 0 22,-3 2 1,0-4 0,-2-2 0,0-3 0,-2-5-142,-2-4 0,-3-5 0,-6-3 45,-4-4 0,-2-9 0,-5-4 0,2-3 11,2-1 0,0-5 0,0-5 0,3-5 0,3-7-22,2-6 0,5-3 1,3-6-817,3-1 1,6-4 0,2-2 0</inkml:trace>
  <inkml:trace contextRef="#ctx0" brushRef="#br0" timeOffset="37558">22560 5643 8355,'0'-12'0,"-2"6"-656,-2 6 1,-8 11 0,-7 8 0</inkml:trace>
  <inkml:trace contextRef="#ctx0" brushRef="#br0" timeOffset="46238">13382 4837 7298,'-1'-11'0,"-2"1"0,-3 3 112,0 2 1,-3 2 0,-3 7 0,0 4 0,-1 4-1,1 1 1,-1 4 0,1 3 0,0 5 0,-1 4 0,1 6-1,-1 6 1,0 7 0,-3 6 0,0 4 416,1 5 0,1 5 1,1 5-396,1-3 1,5 2-1,3-7-151,3-5 1,1-1 0,1-9-1,5-6 1,6-7 0,7-8 0,6-9-1,4-9 1,4-10 0,4-9-1,3-13 1,3-11 0,0-8-146,-1-5 1,-4-9 0,-7-5 0,-2-4 120,-5-4 0,-1-3 1,-8 1-1,-4-1-71,-5-2 0,-5-8 0,-1 6 0,-3-1 1,-5 7-416,-8 10 1,-13 9 306,-9 16 1,-6 17 0,-9 19 0,-5 21-875,-3 23 965,5 14 0,22-15 0,1 4 0,-30 52 1</inkml:trace>
  <inkml:trace contextRef="#ctx0" brushRef="#br0" timeOffset="75783">1674 9054 11092,'-18'-9'0,"7"3"0,11 0 0,10 3 390,5 2 0,7 1-178,-1 0 0,8-1-686,4-4 0,4 4 0,3-4 0,3 0 0,0 1-574,-1 1 0,0-3 0,-5-1 0</inkml:trace>
  <inkml:trace contextRef="#ctx0" brushRef="#br0" timeOffset="76399">2977 9029 8355,'-2'-6'325,"-1"6"0,-2 7 1,-1 4 2391,1 2-2421,-5-6 1,9-3 0,-2-10-167,6-6 0,0-7-167,5-10 0,-1-3 1,2-7-1,0-3 1,0-8-1,1-5-110,-2-2 1,2-3 24,-6 2 0,4-3 1,-2-1-1,-1 3 0,2 4 1,0 8 67,3 7 0,-1 11 119,0 13 1,2 3-1,-3 5 1,3 4 0,1 5-1,1 9 283,-1 10 1,1 9-306,-1 9 0,3 4 1,-1 4-1,-3 3 0,0 4 1,0 0 171,1 0-446,1-2 0,-5-3 1,0-2-1,2-5 1,1-4-1,1-4 1,1-5-1410,-1-6 0,-4-4 1039,1-6 1,-5-1 204,4-3 0,-5 3 0,2-4 1</inkml:trace>
  <inkml:trace contextRef="#ctx0" brushRef="#br0" timeOffset="77048">3026 8768 8355,'-9'-6'1612,"6"1"-1421,11 4 0,4 1-654,9 0 0,0 0 0,4-1 0,1-3 0,4-5 0,6-2 0,5-3 119,3-2 1,2-3-1,3-6 1</inkml:trace>
  <inkml:trace contextRef="#ctx0" brushRef="#br0" timeOffset="77049">3758 8310 8355,'-4'-27'1229,"0"7"610,-6 5-598,9 2-1061,-5 12 0,6 6 0,0 15 1,0 2-148,0 4 1,4 7-1,2 0 1,-1 3-1,2 2 1,-1 2-1,-1 2-477,-2-2 2,-2-2 1,1-1 0,0 1 0,3-3-233,-3-1 0,0 0 1,-2-6-1,0-4 0,0-3 97,0-3 0,0-2 0,0-3 1</inkml:trace>
  <inkml:trace contextRef="#ctx0" brushRef="#br0" timeOffset="77050">3597 8632 8355,'0'-12'318,"5"5"0,3 1 1,5 2-1,3-3 0,6-2 1,7-5-660,9 0 28,4-5 0,8 5 0,0-3-500,-1 4 0,1-5 0,-1-2 1</inkml:trace>
  <inkml:trace contextRef="#ctx0" brushRef="#br0" timeOffset="77418">5023 8396 8355,'0'-18'509,"-4"1"1,0-4-297,1 4 1,3 2 0,4 0-1,4 0 1,3 4 841,2 5-875,-6 10 0,4 5 0,-4 7 0,-1 5-207,-1 2 0,0 12 0,-1 2 0,-1 2 1,-2 1-1,-1 0-414,0 1 52,-5 0 0,3-8 0,-2 0 0,3 0 0,1-2 1,0-5-1,-1-4-401,-4 0 0,-1 1 0,-7 2 1</inkml:trace>
  <inkml:trace contextRef="#ctx0" brushRef="#br0" timeOffset="78150">4874 8595 8355,'-5'-7'88,"5"1"1,0 6-1,6 0 1,7 0-235,3 0 1,5 0 0,8 0 0,4 0 0,3-2-29,1-7 0,0 0 1,1-11-1,-3 1 0,-2 0 1,-4-2 147,-2 2 1,-8-3 65,-3 5 1,-3-5 0,-4 2 0,-2-2 134,-1 1 1,-2-1 0,-4 5 0,-1 2 0,-2 1 967,-1 2-964,-6 5 1,9 4 0,-3 10 0,2 7-1,2 4 332,0 4-582,6 1 1,-1 2 0,5 1 0,-2 2 0,2 1 0,-1-2 0,1 1-428,-2 1 1,-4-4 365,5 0 1,-6 2 0,2-6-1,-1-3-23,0-3 1,2-4 0,-2-3-1,3-5 73,0-6 97,4-4 0,-9-5 0,7-1 0,-1 1 26,-1 0 1,3-1 0,-5 1 0,1-1 0,0 2 0,0 2 5,0 0-40,3 7 1,-2-4 83,5 6 1,-3 6-1,-2 2 1,-1 3-1,0 3 1,1 1 189,0 1 0,1 0-249,4-8 0,2 2 1,1-5-1,3 1 1,2-1-1,0-2 44,0-2 1,2-6-41,-6-4 0,1 3 0,-5-3 1,0-2-1,0-3 0,-3-2 14,-1 1 0,-3-4-108,3-2 0,-5 3 0,1 0 1,-2 1-29,3 1 1,-4-1-1,2 6 1,-6 3 0,-5 5 114,-3 6-64,-2 4 1,5 11-1,1 3 25,2 2 1,0-2-1,5-1 1,0 1-1,3 0 1,4-2 0,7-2-1762,4-6 1367,3 1 0,9-11 0,2 5 0</inkml:trace>
  <inkml:trace contextRef="#ctx0" brushRef="#br0" timeOffset="79336">6462 8458 8355,'0'-12'407,"0"0"1,1-1 0,2 1-1,2 1 1,2 2-32,3 5 1,-3 3-1,1 2 1,0 3-435,-1 5 0,3 2 0,-5 1 0,2 2 0,1 1 0,1 3-144,-1 1-14,-5 2 0,6 4 0,-3-2 1,1-2 37,2-5 1,-2-2 0,2-3-1,0-2 1,2-5 0,2-3 0,-1-2-244,0-3 399,1-3 1,-6-7 0,-2-1 0,-1-3 35,1-2 1,-1 4-1,-3-3 1,2-1-1,1 2 1,-1 1-202,-2 1 328,-1-3 0,6 8 2,2 3 1,-3 8-40,-1 12 1,-1 2 0,1 1 0,3 3 0,2 0-1,-1 0 253,1-3-417,2-1 1,6-3 0,1-3-1,1-4 1,2-2 0,0-2-1,-1 0-135,2 0 0,-4-5 190,-1 1 1,-1-5 0,-2 0-1,-3-2 4,0-1 0,-5 0 0,-2-1 1,-3 1-1,-1-1 0,-1 2-445,-3 3 406,-3-3 0,-6 6 0,1-4 108,0 5 1,0 4 0,3 4-1,2 5 1,0 2 0,2 1-1,-1 2 19,3 2 0,2-2 1,2 4-1,3-1-196,5-1 1,2 1 0,1-5-1,2 0 1,2-1 0,4-1 0,0-3-387,1-2 0,-2 0 464,2-5 1,1-2-1,-5-2 1,-2-4-1,-1-3 1,-2-2 288,0 1 0,-1 0-129,-2-1 0,-4 1 1,-5-1-1,0 1 90,0 0 1,0-5-1,0 1 1,0 0-1,2 3 92,2 0 1,-2 6-307,7 3 1,-1 3 0,4 1 0,1 0-1,-1 0 1,1 0-569,-1 0 545,6 0 1,-4 5 0,1 4 0,-4 2 0,-3 0 0,0 0-1,-1 0 468,-3 2 1,-2 3-282,-2-4 0,0 0 0,0 1 0,0-1-108,0 1 1,0-5-1,1 0 1,3 0 0,5-1-1,2-3-648,1-2 366,0-2 0,1-2 0,-1-2 1,2-4-22,3-3 1,-4-1 0,4-1 0,-3 1 0,-3-1 0,-2 0 132,0-4 1,-1 3 85,4-2 1,-3 2 326,-1 2 1,-4 1 0,3 4 0,-2 7 323,-2 7 0,-3 4-603,-4 1 0,3 5 1,-4-1-1,4 1 1,1-1-1,0 1-410,0-2 1,6-1 267,2-2 1,4-1 0,3-3-1,2-4-21,-2-2 0,3-2 0,0 0 0,0-2 0,0-3 0,-2-6 0,1-4-150,-1 0 612,1-5 0,-5 5 1,-1-4 98,-2 1 1,0 1 0,-5 5 0,-1 0 0,-2-1 760,-1 1-971,0 5 0,-4 17 0,0 10-217,1 5 0,2 11 0,1 2 1,0 5-1,1 5 0,2 5-657,1 5 1,6 2 573,-2 2 0,3-1 1,0-2-1,-2-4 1,-4-2-1,-1-8-641,0-5 0,-1-3 661,-7-12 1,-4 0-1,-7-11 1,-3-5 201,-2-2 0,0-8 1,-6-9-1,-1-5 1,1-7-1,3-4 1,2-5 534,6 0-687,-2-8 0,16 3 0,-3-4 1,5 0-543,7 2 0,6-1 0,14 1 0,4-1-345,5 2 1,8-3-1,-1 8 1</inkml:trace>
  <inkml:trace contextRef="#ctx0" brushRef="#br0" timeOffset="79768">8768 7975 8355,'-9'-31'181,"-2"1"1,1 1-1,3 7 1,3 6-1,0 5 107,1 0 0,2 4 0,1 1 0,0 6 0,0 10 0,0 9 0,0 9 0,0 6 0,1 7-167,3 9 1,-2 5-387,2 7 0,-1-1 1,-1-3-1,3-5-405,-3-2 1,1-7 0,0-4 0,2-5 0,2-6 179,3-3 1,1-7-1,1-1 1</inkml:trace>
  <inkml:trace contextRef="#ctx0" brushRef="#br0" timeOffset="81250">9004 8458 8355,'-8'0'-645,"0"0"1438,5 0 0,-1 0-759,8 0 1,8-1-1,9-3 1,2-6-1,3-4 1,2-2-121,1 1-128,0 1 1,-4 2-1,-2-1 1,-1 1 0,-2-2-1,-4-1 1,-4-2-502,-2 2 1,-7-3 649,1 2 0,-4-1 1,-3 5-1,-4 1 136,-4 2 1,2 4 0,-9 5 0,1 1 0,-1 3-1,0 6 340,0 5 1,2 5-257,4 4 1,1 1 0,2 0-1,5 0-155,3 0 1,2-5 0,5 0 0,6-3 0,7-1 0,7-4 0,6-4-357,5-4 1,5-2-1,-2-4 1,2-2 234,3-4 0,-7-3 0,1-1 0,-6-2 0,-3-1 0,-4-3 0,-4 0 433,-5 0 0,-5-3-190,-3 5 1,-4-1-1,-5 5 1,0-1-1,-3 1 1,-4 0 142,-5-1 0,-3 5-189,2 0 0,0 5 0,-3-1 0,0 2-37,1 2 1,1 6 0,2 2 0,-1 5 0,1 2 0,-1 3 3,1 1 0,5 0-113,3 2 0,3 1 0,1-4 0,0 0 0,1 0 1,3-3-74,4-1 1,3-3 110,2-3 0,-1-3 0,2-5 0,1 0-54,2 0 0,-1-5 0,-3-3 0,-2-3 0,-2-2 1,0 1-1,-1-2 532,-1-3-274,4 4 1,-10-5 0,3 5 0,-1 1 274,1 0 1,-2 3-237,2 1 1,-4 7-215,-4 1 1,2 5 0,-2 9 0,3 1-90,1 2 0,0-1 0,1-3 0,2-1 0,2 0 0,2 1-176,3-1 1,5-1 168,1-3 1,7 2 0,-3-6-1,4-1-1325,0-2 1239,1-6 0,0-2 0,0-5 1</inkml:trace>
  <inkml:trace contextRef="#ctx0" brushRef="#br0" timeOffset="81251">9959 8198 8355,'0'-12'735,"0"-1"1270,0 1-1759,-5 5 1,2 1 0,-5 6 0,-2 0-278,-1 0 0,3 0 1,1 2-1,1 2 1,3 4-1,2 3 0,1 2 1,0-1-544,0 0 0,1 2 408,4 3 0,0-4 0,5 4 1,-2-3-1,3 0 0,3 1-188,2 1 1,1-3 214,-5-5 1,5 0 0,-1 3 175,0-3 1,-8 3-1,-4-2 1,-4 2 79,-4 1 0,-9-4-120,-7 1 1,-4-5 0,-1 3 0,1 0 0,-1-2 0,1 1-979,4-4 0,2 0 669,5-2 0,1-6 0,0-1 1</inkml:trace>
  <inkml:trace contextRef="#ctx0" brushRef="#br0" timeOffset="81252">10182 7875 8355,'-1'-30'289,"-2"5"1,-1 7 498,1 5-716,2 6 1,1 3 0,0 8 233,0 4 1,0 10-1,0 7 1,0 6-1,0 7 1,0 2 285,0 1 1,4 9-758,0-5 1,0 6 0,-4-5 0,0 0 0,2 0-1,0-5-837,3-2 0,0-8 815,-1-2 0,-1-4 0,4-4-1817,-2-5 1585,5-2 0,-9-7 0,5-1 1</inkml:trace>
  <inkml:trace contextRef="#ctx0" brushRef="#br0" timeOffset="81253">10108 8248 8355,'0'-13'140,"0"1"1,5 3 0,4 3 0,2-1-1,2 1 1,3-1 685,0 0-743,12-1 0,-2-4 0,10 1 0,0 2-1728,1 5 900,-8 3 1,12-5-1,-9 0 1</inkml:trace>
  <inkml:trace contextRef="#ctx0" brushRef="#br0" timeOffset="81433">10753 8471 8355,'11'1'1398,"-3"3"1,-4 5-1450,-2 2 0,2 2 0,0 4 0,-1 4 0,-3 2 0,-3 2 1,-3 0-1216,0-1 1,-3 7-1,-3 0 1</inkml:trace>
  <inkml:trace contextRef="#ctx0" brushRef="#br0" timeOffset="82060">11981 7677 8355,'-6'-15'271,"-2"1"403,-3 3 0,4 8-655,3 3 0,2 7 0,2 11 0,0 6 0,0 5 0,0 2 0,2 4 0,1 0 0,2 3-88,2-1 1,0 4 0,3-1-1,-4-3 1,0-2 0,-2-2-1,0-1 1,0-2 0,-1-3-1,-2 0-2099,-1-4 1778,0-6 0,-5 6 0,-2-4 1</inkml:trace>
  <inkml:trace contextRef="#ctx0" brushRef="#br0" timeOffset="82818">11720 8012 8355,'-9'1'62,"4"3"0,8 3 1,12 6-1,3-2 1,2-2 11,2 0 1,2-7-1,7 3 1,5-4 0,4-2-1,1-4-451,2-3 0,-5-7 283,4-2 1,-4-5 0,-2 2 0,-3-4-31,-4 0 1,-8-1-1,-5 0 1,-3 0 0,-4 0-1,-2 2-92,-1 2 0,-2-2 358,-4 2 1,-4 3-1,-2 3 1,1 4 122,-1 3 0,-4 5 0,4 0 1,-1 6-1,2 7 0,4 5 203,1 5 1,0 5-385,0 4 0,0 2 0,0 3 0,0-1-148,0 1 1,4 1 0,0-1 0,1-2 0,-1 0 0,0-2-333,-1 0 1,2-5 185,-1-4 0,4-6 1,-2 0-1,1-5 0,3-6-121,1-3 0,1-6 252,0-3 0,1-5 1,-1-2-1,1-3 1,0-1-1,2-2-132,2 2 0,0 0 222,-5 2 1,0 3 0,1-1-1,-2 4 1,-2 4 182,0 2-57,-1 1 0,3 5 0,-3 3 0,-4 4 0,-1 5 0,0 2 741,1 1 1,4 2-758,-4-1 0,5-3 1,-4 4-1,2-3 1,3-2-1,2-2-163,5 1 1,-4-7 21,4-1 0,-2-2 1,0-2-1,2-2-50,-2-2 0,0-3 0,0-7 1,2-1-1,-2-3 0,-1-1-231,-2-3 0,-1 3 109,-2-2 1,-3 6-1,-3-2 1,0 4 16,-4 0 0,-5 6 204,-6 3 0,-1 4 0,1 4 1,-1 6-1,2 5 0,3 6 664,4 2 0,3 1-641,1-4 1,0 4 0,1-4 0,3 2-746,4-1 1,9-3 95,4-6 1,2 1-1,2-1 1</inkml:trace>
  <inkml:trace contextRef="#ctx0" brushRef="#br0" timeOffset="83433">13568 7950 8355,'0'-12'850,"0"-1"1,0 1 0,0-1 177,0 1-1017,0 5 1,-5 3 0,-2 8 0,-2 4-51,1 3 1,0 2 0,-4-1 0,1 2-1,1 1 1,3 3 0,1 0 0,4 1-160,0 0 0,2-2 0,2 2 1,2-1-1,4-3 0,3-1-730,2-1 1,3-7 720,1-1 1,3-4 0,-2-1 0,2-1 0,0-4-1,1-3-264,0-3 0,-2-3 511,1-2 0,3-2 0,-7-4 0,-2 3 0,-3 1 0,-4 2 1114,-2 3-881,-1 0 0,-5 6 0,-3 5 134,-4 4-395,2 11 0,-5 2 0,4 4 0,-1 1 0,1-1 0,2 3 0,2 0 135,1-1 0,2 1-163,0-6 1,6 1 0,2-6 0,5-3 0,2-4 0,3-2 2,1-2 0,-4 0-7,2 0 0,1-6 0,-2-2 1,-2-3-1,-3-3 0,-4-1-27,-2-2 1,-1 1-58,-4 3 0,0-3 0,-1-1 0,-3 3-186,-4 5 0,-9-2 0,-2 4 0,-2 0 0,0 3 0,1 3-107,1 1 0,-4 0 254,7 0 1,-1 0 0,5 1 143,0 3 0,6 3 0,6 4 1,8-3-1,8-4-10,4-2 0,4-2 9,0 0 0,1 0 0,1 0 0,2-2 0,1 0 0,-3-4 0,-4-1 0,0 3 0,-5-4 0,-1 1 0,-3-3 0,-2 2 0,-3-2 0,3-1 0,-4-1 0</inkml:trace>
  <inkml:trace contextRef="#ctx0" brushRef="#br0" timeOffset="84399">14188 8037 8355,'9'0'3,"-1"0"0,3 0 1,3 0-1,2 0 0,-1 0 1,-1 0 188,-1 0 0,-1-4 0,0-2 0,1 1 0,-2-2 757,-3 0 1,-1 3-812,-3-5 0,-3 5 0,2-4-127,-6-2 1,-2 3-1,-6 1 1,0 0-1,-3 2 1,-1 0 104,-3 0 1,3 0-213,-6 4 0,6 1 0,-3 2 0,2 2-11,-1 2 0,2 1 1,5 6-1,3 1 1,0 3-1,2 0-476,-1 0 0,2 3 430,4-5 1,0 1-1,0-5 1,0 1-1,2-1 1,2-1-561,4-3 671,3-2 1,1-6 0,1-2 0,1-2-1,1-4 1,1-3 0,0-3 146,-3-2 0,0 0-17,-1-4 1,5-1 0,-1-4 0,-2 1-1,-3-3 1,-3 0-85,2-2 0,0-4-66,-2 4 0,1-4 1,-4 2-1,-3 1 1,0 0-1,-2 4-241,0 4 0,-4 4 395,-1 5 1,-4 5 0,1 1 0,-3 3 0,-1 5 0,3 8 108,1 6 1,1 3-100,-2 2 0,0 8 0,3-1 1,1 5-1,-1 4 0,3-2 362,2 2 0,7 0-540,2 1 1,3-4 0,1-1 0,2-2 0,3-3 0,2-5-480,0-6 0,5-8 498,-4-3 1,4-4 0,-1-2 0,-1-4 94,-1-3 1,-2-4-1,2-3 1,-5-3-1,-3 0 1,-4 0 81,0 3 1,-7-3 4,3 1 0,-4 1-164,-1 3 1,-1 2 0,-4 3 0,-3 4 0,-3 3 0,0 2 193,3 3-62,2 3 1,2 9 0,0 2 0,1 2-28,2 2 0,1-3 0,1 2 0,3-1 0,5 0 0,3-4-220,5-2 1,1-3 100,2-3 1,2-2 0,-4-6 0,2 0 0,2-2-1,0-2 42,-2-4 0,2-7 28,-5-2 1,-1-1-1,-5 3 1,-1-1 0,-3-1-1,0 1 194,0-1 0,-5-4-272,3 5 0,-4-1 0,-1 5 0,0 0 0,0-1-435,0 1 478,0 5 1,-1 3 0,-2 8 0,-1 4 0,1 4 111,2 5 0,2-2-99,3 6 0,3-5 0,7 4 1,1-2-1,3-2 0,0 1-228,0-1 0,2-1 221,-3-6 1,-2 2-1,-7-3 1,-4 3 0,-2 1 0,-8-3-46,-2-1 0,-7-5 1,-3 1-1,0-3 1,0-1-1,3 0-430,1 0 34,7 0 0,-4 0 0,4 0 0</inkml:trace>
  <inkml:trace contextRef="#ctx0" brushRef="#br0" timeOffset="85020">15714 7900 8355,'7'-12'247,"-7"1"0,-9 3 1,-2 3-1,-1 5 1,0 3-1,-1 3 1,2 1-1,1 2 1,2 2-1,0 2-278,1-1 0,-4 2 1,4 1-1,0 3 1,2 0-1,1 0 0,-1-2 1,3 1-1,0-1-1506,2 0 1329,6-3 0,5-6 1,5-3-1,1-4 0,-1-4 1,1-4-180,-2-3 0,-1-6 486,-2 1 1,1-5 0,-2 3 0,-3-1 0,-2-3 0,-2-1-224,0-2 364,0 0 0,-4 4 1,0 1-1,1-4 1,2-1-1,1-2 1,0 1-40,2-2 0,-3-1-249,5 0 0,-1 3 0,2-3 0,0 3 0,-1 2 0,0 4 68,1 3 0,-5 5 47,4 4 0,-4-2 0,4 6 0,2 1 448,1 2 1,-3 2-378,1 3 0,-1 3 0,4 5 1,1 2-1,0 3 0,3 5-67,0 5-93,1 5 1,-5 7 0,0 1-1,2 4 1,0 3 140,-2 4 0,4 8 0,-10 1 0,1 5 0,-3 0 0,-2-2 39,-2-1 1,0-4-265,0 0 0,-4-10 0,0-1 0,1-5-222,1-7 1,2-11 0,0-4 0,-1-6 0,-3-5-293,-4-5 1,-3-8 513,-2-5 0,-3-6 0,-2-3 0,-2-1 0,-2-3 1,0-2-250,2 0 0,2-7 352,5-2 1,7-3 0,3-1 0,6 1 0,6 2 0,8 2-33,8 2 1,5 1-34,7 4 1,2 2-392,2 2 0,9-2 0,6 3 0</inkml:trace>
  <inkml:trace contextRef="#ctx0" brushRef="#br0" timeOffset="86621">17140 7863 8261,'0'-12'0,"0"-1"0,0 1 0,0-1-109,0 1 0,0 0 637,0-1-424,0 6 0,-5-4 0,-4 4 0,-2 1 0,-1 1 0,-2 4 1,-1 1-1,-2 1 0,1 4 0,-1 3 0,1 3 0,1 3 0,1 1 1,1 3-1,2 1 0,2 3 0,2 0-174,1-1 1,-2 1-56,4-6 1,0 5-1,4-4 1,1-2-1,3-3 1,5-5-1,3-7 1,3-7 0,2-4-1,-1-3 1,1-2-1,1-5 1,0-2-1,-1-2-113,-1 0 337,-3 0 0,-2 5 0,-1 0 1,-3 1-1,0 1 0,-2 0 124,1 3 0,-2 8-195,-4 7 0,0 6 0,0 7 1,0 4-1,0 2 0,0 2 1,0 0 126,0 1-188,0-4 0,1 5 1,2-4 19,1 1 1,6-1 0,-2-5 0,3-1 0,2-3 0,-1-3 0,0-4 0,2-2 0,3-2-57,3-3 0,0-9 0,-1-7 0,0-4 54,1-1 0,-5-1 1,1-1-1,-2-5 0,-2-3 1,1-3-1,-1-1-8,1 1-15,-6-5 0,2 4 1,-5-1-1,1 6 21,0 5 1,-4 3-1,2 2 1,-6 5 0,-5 8-57,-3 10 317,4 6 1,-4 14 0,4 5-66,0 3 0,-2 12 0,5-2 0,1 3 0,1 3-172,2 2 0,2 0 0,2-1 0,4-3 0,3-5 0,3-6 0,1-4-786,2-1 755,5-11 1,-3 1-1,6-11 1,-2-2-1,-1-7 1,-1-7-1,1-7 341,2-5-248,-5-1 1,4-9-1,-3-3 1,-1-2 0,-3 1-1,-2 0 1,-1 1 194,-1 0-437,-5 0 1,-2 0-1,-5 1 1,0 3 96,0 4 0,-5 3 0,-3 2 0,-3 5 0,-3 5 0,-1 6 0,-2 4 0,1 5 39,-2 6 1,8 10 0,-2 5 0,2 5 289,3 6 1,2 4 0,5 3-1,0 2 1,1-1 0,3 0 0,4 1 251,3-2-847,7-2 1,0-6 0,6-4 0,-1-6 0,3-6 0,0-3-549,1-5 0,-3-3 0,1-5 1</inkml:trace>
  <inkml:trace contextRef="#ctx0" brushRef="#br0" timeOffset="87318">19323 7429 8355,'0'-32'-387,"4"6"701,0 5 1,2 6 0,-4-1 0,4 2-1,-1 6-113,1 8 0,-3 4 0,-6 17 0,-4 2 1,-3 6-1,-5 8 0,-3 7 0,-2 6 1,-1 2-1,0 3 0,1-1-587,0-3 0,2 0 1,6-11-104,0-4 0,5-5 0,3-6 0,2-1 1,4-5-1,2-7-476,4-6 0,3-14 965,1-5 0,6-13 0,2 0 0</inkml:trace>
  <inkml:trace contextRef="#ctx0" brushRef="#br0" timeOffset="87613">19571 7193 8355,'0'-19'226,"-1"4"0,-2 8 0,-3 11 300,-1 11 0,0 13 0,-2 5 0,1 3 0,-1 1-392,2 0 1,-4 5 0,4 0 0,1 1 0,0 1-1,1 0 1,-2 2 70,0-2-586,1-7 1,2-1-1,-1-6 1,-1-1 0,-1-4-1,0-3-818,-2-3 1,-2-1-1,-2-6 1</inkml:trace>
  <inkml:trace contextRef="#ctx0" brushRef="#br0" timeOffset="87976">19038 7603 8355,'-9'-11'31,"2"1"1,3 3-1,6 2 1,6 2-1,7 0 1,6 0-1,4-2 1,5-1-1,7-1 438,7 0 1,4-1-750,2-4 0,2 4 1,-2 1-1,-7 1 0,-7 3-331,-7 2 0,-3 7 0,-2 0 0</inkml:trace>
  <inkml:trace contextRef="#ctx0" brushRef="#br0" timeOffset="87977">19124 7751 8355,'-6'-8'227,"3"1"0,7 0 0,8 2 0,8-2-170,3 0 1,7 3-1,5-4 1,5-2-392,5-1 0,-1-1 1,2-1-1,-1 1-272,-1-1 0,5 1 0,-5 0 0</inkml:trace>
  <inkml:trace contextRef="#ctx0" brushRef="#br0" timeOffset="88188">19943 7007 9783,'-11'-23'0,"3"5"2222,4 10-2276,2 13 0,2 10 0,-1 6 0,-2 2 0,-1 5 0,1 5 0,2 3 0,1 0-1107,0-3 1,0 7 280,0-3 1,-6 3-1,-1-3 1</inkml:trace>
  <inkml:trace contextRef="#ctx0" brushRef="#br0" timeOffset="88555">20179 7479 8355,'7'-13'525,"-3"1"0,-2-1 0,1 1 1,1 0-456,-1-1 0,-7 6 1,-4 5-171,-3 4 1,-2 4 0,1 3 0,-1 0-1,1 0 1,1 2 0,1 0-661,2-2 446,5 2 1,-6-4 0,5 5 207,1 0 0,1 1 0,2-1 1,2 2-1,2 1 0,4 2 1,3-4-1,2-1-187,-1-4 303,0 0 1,1 3 0,1-1 0,1-3 159,1-2 0,-1 5 0,-5-3 0,-3 1 1,-2 0-1,-2 2 0,-1 1 769,-2 1-919,-6 1 0,-6 3 1,-9 1-1,-2-2 1,-1-1-1,2-2 1,3 0-907,1 1 37,1-6 354,5-2 0,0 1 0,-1 1 0</inkml:trace>
  <inkml:trace contextRef="#ctx0" brushRef="#br0" timeOffset="88668">21196 7739 8355,'-20'12'-656,"4"1"1,2 5 0,2 1 0</inkml:trace>
  <inkml:trace contextRef="#ctx0" brushRef="#br0" timeOffset="88987">21183 7404 8458,'-5'-18'0,"-4"6"152,-2 6 0,-1 11 5,0 3 1,-6 7-1,-3 3 1,-2 1-1,-2 3 1,0 3-1,0 3 1337,0 0-1311,1 7 0,0-3 0,3 3 0,5 0 31,2-2 1,7-1-1,3 2-225,3-1 1,3-5-1,7-1 1,7-5-372,6-5 0,5-5 0,1-3 1,6-5-1,1-3-341,3-1 1,-3-5-1,0-5 1,-3-4 182,-2-2 1,-1-1-1,-4 5 1</inkml:trace>
  <inkml:trace contextRef="#ctx0" brushRef="#br0" timeOffset="89266">20985 7764 8621,'14'0'0,"1"-2"-62,1-2 0,10 2 0,1-5 0,3 0-77,4 0 1,6-5 0,3-5 0,0 2-384,-1 1 1,0-4-1,-5-1 1</inkml:trace>
  <inkml:trace contextRef="#ctx0" brushRef="#br0" timeOffset="89855">22002 7181 8355,'-2'-19'317,"0"2"0,-4 3 18,-1 2 0,3 4 0,-4 1-256,-2 1 0,-1 1 1,-1 2-1,-1-1 1,1 1-81,0 2 0,-1 2 0,1 2 0,-1 4-76,1 4 1,1-2 0,1 8 0,3-2 0,0 0 0,2 3-1,-1 0 1,4 0-252,0-3 1,2 3 0,2-1 0,2-2 288,4-1 1,3-3-1,2-2 1,-1 0 0,2-1-1,1-1 1,1-2-236,0 1 527,-8-5 0,1 10 0,-4-3 0,-3 3 0,-2 2-107,-4-1 0,-3 1 1,-5-2-1,-2-2 1,0 0-201,2 0 0,-3 2 1,7 2-1,-2-1 0,0 0 1,3 1-1,0-1-45,1 1 43,3-1 0,-3 2 0,6 1 1,0 2-1,0-2 0,0-2 1,2 0-563,2-1 536,3 1 1,5-2 0,1-2 0,0-2 0,2-1 0,2-2-1,-2 0-31,-1 0 197,-2 6 1,-5-7 0,-3 5 500,-2 1 1,-5 4-83,-5 3 1,-1-2 0,-8 4 0,0 0 0,0 1-29,2 1 1,-1 3 0,3-4 0,5 2-445,1 0 1,6-5-1,-2 3 1,6-1-1,5-2 1,5-4-1,3-2-3082,5-2 2216,2-5-216,2 2 0,0-5 0,0 0 0</inkml:trace>
  <inkml:trace contextRef="#ctx0" brushRef="#br0" timeOffset="90805">22299 7342 8355,'0'-23'582,"-1"5"0,-2 11 1,-1 14-1,1 11 1,1 5-427,-2 2 1,1 8 0,-4 3 0,1 1 0,2 4 0,0 1 0,0 2 0,0-1-1,0-1-1670,0-2 1459,-1-7 0,7-2 1,1-7-1263,1 1 1,5-5-1,-2-3 1</inkml:trace>
  <inkml:trace contextRef="#ctx0" brushRef="#br0" timeOffset="90806">22684 7739 10672,'0'12'0,"0"2"308,0 3 1,-1-2 0,-2 6-477,-1 1 0,-6 1 0,3 2 1,0-2-1,2-1-1089,-1-1 1,5-6 0,-5 3 0</inkml:trace>
  <inkml:trace contextRef="#ctx0" brushRef="#br0" timeOffset="90807">23180 7851 8355,'0'-20'1281,"1"5"1,3 6-1,5 4-1813,2 4 0,-3 1-680,0 0 1,1 0 466,3 0 1,0 6-1,1 0 1</inkml:trace>
  <inkml:trace contextRef="#ctx0" brushRef="#br0" timeOffset="90808">23440 7789 8355,'7'-9'173,"-1"3"1,-1-1 0,4 1 394,2 1 0,-3-4-779,0 5 1,0 0-1,5 4-701,-1 0 1,1 6-1,-1 0 1</inkml:trace>
  <inkml:trace contextRef="#ctx0" brushRef="#br0" timeOffset="90809">23899 7764 8355,'4'-8'0,"1"-1"0,0 7 1246,-1-3 0,3 4 0,6 1-619,-1 0 0,-5 6 0,-3 2 0,-4 4-867,-4 5 1,-4 2 0,-9 6 0,-4 0 0,-1-1-1,0 1 1,3 0-2767,1 0 1959,2-6 1,3-1-1,1-5 1</inkml:trace>
  <inkml:trace contextRef="#ctx0" brushRef="#br0" timeOffset="91651">24085 7454 9185,'0'-13'0,"2"2"0,0 2 0,4 2 729,1 1 1,-4 4-643,1 6 1,-3-2-54,-1 7 1,0-5-1,-1 3-30,-3-2 91,2-1 1,-5-4 323,3 0 1,3 2 116,-3 2-338,2-3-189,2 5 0,2-10 0,0-2-473,3-1 470,-1 5 1,-4-5-111,0 2 304,0 4-44,0-4 1,0 6-1,0 3 353,0 4-234,5-2-197,2-1 0,0-3-36,-3 2 1,-2 3-52,-2 5 0,-2-4 1,-1 1-13,-1 0 57,0-3 1,4 1-21,0-3 1,0-1 0,2 4 0,0-1 0,4 1-48,1 3 1,-5-3-19,3 1 0,-4-4 0,-1 5 108,0 0 0,0-2 42,0 1-34,0 1-6,0-2 0,0-3 13,0-8-104,0 2-242,0-3-362,0 5-536,0 0 1,0 5-2445,0 3 3209,0-2 1,0 5 0,0-4 0</inkml:trace>
  <inkml:trace contextRef="#ctx0" brushRef="#br0" timeOffset="92063">24123 7317 9565,'-3'-7'499,"3"3"1,1 4 0,9 4 0,-1 5 0,4 2 0,2 1 0,2 1 0,-1-1 639,1 0-1015,5 1 1,-3-1-1,6 1-132,0-1 1,-5-4 0,1 1 0,0-1 0,-2-1 0,-3-2 0,-2-1 0,-1 0 0,-1-1-384,0-1 1,-3-2 348,-1 0 0,-5-2 0,1-2 1,-3-4-1,-1-3 0,0-2-20,0 1 42,0 0 1,0-5-1,-1-1 1,-2 0-29,-1 0 0,-4-5 0,2-1 0,-1-3 0,-1-1 0,1 2 0,2 3-391,-1 2-133,5 3 1,-5 6 16,6-1 0,0 8 0,0 5 0,2 8 0,0 6 0,2 4-160,-1 1 1,4 7-1,0 6 1</inkml:trace>
  <inkml:trace contextRef="#ctx0" brushRef="#br0" timeOffset="92518">24606 6983 9788,'2'-24'0,"0"3"0,4 6 0,1 4 0,2 4 0,2 2 0,2 2 0,-1 2 0,1 1 1397,-1 0-1411,0 0 0,1 1 0,-1 3 0,1 4 1,-2 4-1,-2 1 0,-2 2 0,0 2-214,0-2 0,-4-1 1,1 0-1,-3 1 1,-1 1-1,0 0 1,0-3-251,0 0 378,0-1 0,-4 1 0,0-1 245,1 0 1,-2 1 0,1-1 0,1 1 0,1-1-32,2 0 0,0 1 0,0-1-258,0 1 0,6-1 0,2-1 0,2-1 1,0-3-1,-2-1-28,1 1 0,-2-4 1,0 3 368,-1-1 0,2 2 1,-2 5-1,-1 2 0,1 1 1,-4 2 1486,0-2-1254,-2 4 0,0 1 1,0 4-1,0 1 35,0 0 1,0 5 0,0 3-366,0 3 1,0-3-1,-2 0 1,-2 0-1,-4 1-326,-3-1 1,-2-6-1,0 2 1,-4-3-1868,-3-1 554,-4 0 0,-6 0 0,-2 0 1</inkml:trace>
  <inkml:trace contextRef="#ctx0" brushRef="#br0" timeOffset="94106">3696 10592 8355,'-1'-14'52,"-2"-1"0,-1-2 0,1 2 1,1 0-1,2 0 0,2-2 0,1 1 1,2-1-1,2 1 0,3 2 0,1 3 1,2 4-1,3 1 0,0 4 0,1 2 1,-1 4-1,2 4 0,0 4 1,0 4 25,-3 0 0,3 5 0,-3-3 0,-2 1 0,-4 2-141,1-2 1,-5 3-1,0-4 1,-3 0 0,1 0-1,1-3 1,-1-1 22,-2-2 41,-6-5 1,3-7 0,-2-8 0,3-3 0,1-3 0,0-1 0,0-3-34,0-2 0,0 0 0,5-5 0,5 2 0,4 2 38,2 4 1,1 4-1,-5 2 1,1 2 0,-1 5-1,1 3 1,-1 2-16,0 3 22,-5 9 0,4 0 1,-2 5-1,0-1 3,-1-1 1,3 5-1,-4-4 1,2-2-1,-1-1 1,0-2 0,0-1-369,1-3 312,-7-2 1,10-6 28,-4 0 0,1-2 1,0-2-1,-5-4 0,-3-3-58,-1-1 1,2-1 24,2 1 1,-3-1 0,5 1 0,-1 0 0,2-1 0,1 2-209,1 3 225,-1-3 1,4 9 0,1-2-1,-1 3 26,0 1 0,1 1 0,-1 3 1,1 5-1,-1 2 0,-1 1 350,-3 1-324,3-1 0,-8 0 0,4 1 0,0-1-16,0 1 0,-4-1 0,2 0 0,1 1 0,2-2 0,3-3-73,1-4 0,1-2 0,-1-4 1,0-2-21,1-4 1,-2-3-1,-1-3 1,-2-1 0,0-3-1,0 0 1,-1-1 164,-1-1 1,-1 4 0,-2-3 0,1 1 119,-1 3 0,-2 1 0,-1 1 0,0 4-117,0 5 1,0 9 0,0 13 0,0 0-180,0 0 1,4 3 0,2-4 0,-1 1 0,2 0 0,0-3-1,3-1-425,1-1 438,1-7 1,1 4 0,-1-6-1,0-1 45,1-2 1,-1-6-1,1-3 1,-1-3 0,1-2-1,-1 1 1,-1-2 497,-3-3-424,-2 4 1,-2-5 0,1 5 0,1 1-1,-1 0 1,-2-1 255,-1 1 127,-2 5-368,0 1 0,0 17 0,0 5 0,0 3 0,0 2 1,0 1-323,0 1 31,5-4 0,1 3 1,3-5-1,-1-2-312,2-1 0,7-2 0,2 1 1</inkml:trace>
  <inkml:trace contextRef="#ctx0" brushRef="#br0" timeOffset="94751">5147 10455 8355,'0'-12'116,"-4"-1"-63,0 1 0,0 4 0,4-1 334,0 0-171,0 3 1,0 2-43,0 8-247,-6 3 1,5 6-1,-5-1 43,1 0 1,3 1 0,-2-1 0,3 1 0,1-1 0,0 0-1,0 1 1,1-1-496,3 1 415,9-1 1,0-1 0,4-1-1,-3-2 62,-2 2 0,1-1 0,-2 1 0,-2-3 1,-2 0-1,-1 0-9,-4 2 124,0-3 1,-8 3-1,-2-3 1,-3-1-205,-1 1 0,-1 2 0,1-2 0,-1-1-327,1 1 1,0-2 0,-1-4 0</inkml:trace>
  <inkml:trace contextRef="#ctx0" brushRef="#br0" timeOffset="94752">5395 10120 8355,'-8'-11'2965,"-1"3"-2720,7 8 0,-4 12 0,8 9 0,2 3-249,4 0 1,-1 3-1,1 1 1,0 7-1,1 3 1,-2 4-1,-1-2-332,1-2 1,-4 0 0,3-3 0,-2-2 0,1-5-958,2-6 0,-3-4 723,5-6 0,-1 1 0,4-1 1</inkml:trace>
  <inkml:trace contextRef="#ctx0" brushRef="#br0" timeOffset="94934">5345 10480 8355,'3'-12'0,"5"-1"0,3 1 0,13-1-107,2 1 0,13 0-495,2-1 0,6-5 0,2-1 1</inkml:trace>
  <inkml:trace contextRef="#ctx0" brushRef="#br0" timeOffset="95842">6412 10492 8355,'-18'0'-874,"-1"0"0,-6 0 1</inkml:trace>
  <inkml:trace contextRef="#ctx0" brushRef="#br0" timeOffset="95843">6325 10294 8355,'0'-25'-238,"0"-4"1,0 0-1,-1 2 1,-2 2 573,-1 4 0,0-1 0,4 6 0,1 2 0,3 4 882,5 6-1085,-4 8 0,5 13 0,-5 9 1,1 4-58,-1 5 0,4 1 0,-5 2 1,-2 2-1,1 1 0,0-1 0,1-1-219,-1-2 1,2-5 0,-1-3 0,1-4 0,-1-3 0,1-3-114,2-1 0,-3-7 0,3-8 1,-1-6-1,-4-5 0,1-3 127,1-2 166,-2-5 1,9 3 0,-4-4 0,2 0 69,4-1 1,-4 1-1,9-2 1,0 5-1,3 3 1,2 4 0,1 2 190,-4 1-316,4 2 0,-10 6 0,2 3 1,-2 6-1,-3 6 0,-3 1 1,-4 1-111,-2 0 1,-8 2 0,-2 2 0,-5-1-1,-3-2 1,-5-1 0,-2-1 0,-2 0-294,0-3 0,5-3 0,2-2 0,2-3 47,5-2 1,7-12-1,-1-6 1</inkml:trace>
  <inkml:trace contextRef="#ctx0" brushRef="#br0" timeOffset="95844">6834 10641 8355,'-7'0'404,"3"-4"0,8-1 1,5-2-1,5-3 0,3 0 1,-1 1-146,2 0 0,0 0 1,4-5-1,-3-1-363,-1 0 1,0 4 0,-4-6 0,0 3 0,-4 2 0,-4 0 0,-1-1-60,0 1 1,-4-1 0,4 0 0,-5-1 0,-3 0 0,-3 3 0,-1 1 0,-2 3 145,-2 3 0,-2 3 0,1 2 0,0 5 0,-1 5 1,1 5-1,1 4 0,2 2 187,5 1-227,3 2 0,2-2 0,5-1 0,5-2-403,4-2 0,11-3 0,2-6-163,6 0 0,1-7 0,7 4 0</inkml:trace>
  <inkml:trace contextRef="#ctx0" brushRef="#br0" timeOffset="96436">7764 10468 8355,'0'-13'350,"0"1"0,0-1 0,0 1 0,0 0 0,-2-1 0,-2 2 1,-4 3-201,-3 4 0,-1 2 0,-2 4 0,-1 0 0,-2 4 0,1 2 0,-2 5 0,-2 2 0,1 1-335,3 2 0,3-4 1,4 4-1,2-1-83,1-1 0,2 1 1,4-5-1,1 0 1,4-1-1,4-2-501,6-5 1,-1-3 651,3-1 1,-2-1-1,0-3 1,2-5 0,-2-3-1,0-3 1,0-3 173,2-1-49,-1-2 1,-4-5 0,1-3 0,1-4 20,2-3 1,-2-3-1,3-1 1,-4-1-1,0 0 1,-1-1-1,-1 1 192,-3 1-225,-2 1 1,-6 4-1,-1 2 1,-4 5 0,-3 7-1,-3 8 1,-1 4 148,-1 4 1,1 10 0,-1 10 0,1 6 0,1 8 0,1 3 0,4 5 0,0 0 755,3 3-851,2 0 1,2-1 0,3 1 0,3 0-227,0-5 0,8 3 1,-2-7-1,1 1 0,-1-4 1,1-6-565,3-6 0,-4-3 701,4-5 0,-3-3 0,-2-5 1,1-1-1,-1-3 0,-1-6 1,-1-4-102,-2-2 362,-5-6 0,6 8 0,-5-2 0,1 2 0,-1 1-113,0 1 0,0 6 0,-4 6 0,1 7 0,2 4 0,3 3 135,0 3-434,3-4 1,3 7 0,1-5-1,-1 1-509,0 0 0,6-3 0,2 0 0</inkml:trace>
  <inkml:trace contextRef="#ctx0" brushRef="#br0" timeOffset="96901">8148 10083 8355,'-12'0'-1311,"12"13"1</inkml:trace>
  <inkml:trace contextRef="#ctx0" brushRef="#br0" timeOffset="96902">8359 10331 8355,'13'-18'-277,"-5"6"123,0-1 0,-1 1 0,1 4 145,-4-3 28,-2 4 0,-8 1 0,-3 8 0,-5 2 26,-3 4 1,-3 2-1,3-1 1,1 0-1,0 0 1,3 2-1,3 2 440,3-1-475,3 1 1,4-1 0,0 0 0,1 1-1,3-2 1,6-2 0,4 0-128,2 0 0,2 1 0,-2 0 0,1-3 0,1-1 0,0 0 0,-3-1 360,-1-2-295,-7 4 0,3-4 0,-8 4 0,-3 0 1,-6-2-1,-4 2-1325,-1 0 1236,-6 1 0,-1 5 0,-6-1 1</inkml:trace>
  <inkml:trace contextRef="#ctx0" brushRef="#br0" timeOffset="98584">8657 9909 8604,'1'-15'0,"3"4"0,3 9 0,0 8 0,-1 10 682,-1 4 0,-3 4-549,2 0 1,1 5 0,1 0 0,-1 0 0,1 2-1,-2 0 1,0 2 0,0-1-535,-1-2 0,0 3 1,-1-4-1,3-2 0,-3-4-424,0-2 0,3-1 0,2 5 0</inkml:trace>
  <inkml:trace contextRef="#ctx0" brushRef="#br0" timeOffset="98585">8570 10331 8355,'4'-12'-31,"0"-1"1,7 5 0,0 1 0,6 0 0,2 2 0,5-2 0,2 0 0,4-3 160,2-1-138,-5-1 1,12 0 0,-6-1-1,-3 2 106,-2 3 1,-5 1-1,-2 4 1,-4-1-1,-5 3 1,-4 3-1,-4 7 16,-2 2 0,-4 3 1,0 1-1,-4 3 1,1 1-1,-1 2 1,3-1-671,2 1 248,1-6 1,1 3 0,3-6-316,5 1 0,2-6 0,1-2 0</inkml:trace>
  <inkml:trace contextRef="#ctx0" brushRef="#br0" timeOffset="98586">8979 9984 8355,'-5'-13'-158,"3"1"1,-2 7 0,8 3 0,3 6 0,2 3-302,-1 3 0,0 1 0,5 1 1</inkml:trace>
  <inkml:trace contextRef="#ctx0" brushRef="#br0" timeOffset="98587">9289 10220 8355,'-5'-14'1007,"3"4"1,-2 14-1,3 5-903,1 2 1,0 2-1,0 2 1,-1 3 0,-2 0-1,-1 0 1,0-1-618,-2 1 1,5-5 0,-3 4-1,2-3-1266,2-2 1661,6-5 0,-4-3 0,7-8 0,-1-4 0,0-5 0,0-2 0,2-3-359,1-1 485,2-2 1,3 1 0,1 0-1,-2 2 133,-1 3 1,-2 2 0,0 2 0,1 2 0,-1 5 0,-1 4 323,-3 4-505,4 3 1,-11 6 0,4 0-50,1 4 1,-3-2 0,4 4 0,-2 1 0,-2-2 0,-2 1-399,-1 0 1,6 2-1,1 4 1</inkml:trace>
  <inkml:trace contextRef="#ctx0" brushRef="#br0" timeOffset="98588">9785 10182 8355,'0'-12'664,"-1"1"1,-3 3-527,-4 3 1,-3 7 0,-2 5 0,1 7-1,-1 2 1,1 3 0,0 1 0,-1 2-42,1 1-170,5 2 1,1 0-1,6-2 1,0-1-1,0-2 1,3-4 0,4-4-1582,5-2 1460,9-7 0,-3 2 0,4-6 0,-1-3-14,1-4 0,-3-5 0,0-2 0,-1-3 0,-1-1 0,-1-3 0,1-3-348,-2-4 732,-1 3 1,2-9-1,1 5-134,-2-2 1,-1 3-1,-2-4 1,1-1 0,-2-2-1,-2-1 1,-2 1 0,-1 2 139,-3 1 105,-2 10 0,-1 0 0,-1 15 0,-2 8 1138,-1 12-1218,-6 14 0,9 6 0,-5 7 0,2 1 0,0 2 0,0 2 0,0 2 583,-1-2-840,1 4 1,4-9-1,0 2 1,2-4-567,2-4 0,3-4 1,5-9-1,-1-7-237,-3-3 0,3-7 0,-4 2 1</inkml:trace>
  <inkml:trace contextRef="#ctx0" brushRef="#br0" timeOffset="98589">9897 10120 8355,'12'-19'0,"2"4"0,3 4 0,3 3 0,4-2 94,6-1 0,-2-6 0,5 1 0,1 2 1,2 3-1,0 4 0,-2 2-1997,-1 2 1558,-5 1 1,8 2 0,-4 0 0</inkml:trace>
  <inkml:trace contextRef="#ctx0" brushRef="#br0" timeOffset="98590">10579 10244 8355,'2'-11'-967,"2"3"553,-3 3 1,5 5-1,-6 0 1</inkml:trace>
  <inkml:trace contextRef="#ctx0" brushRef="#br0" timeOffset="207979">1488 13146 8355,'-12'-6'324,"-1"1"1,2 3 0,6-1 0,9-1 0,11 0 0,9-2 0,6-2 0,7-3-1,6-2 1,2 1 0,1 1 0,1 1 0,0 4-2036,-2 0 0,-2 2 0,-6 4 0</inkml:trace>
  <inkml:trace contextRef="#ctx0" brushRef="#br0" timeOffset="211720">3435 12489 8355,'0'-16'68,"0"-1"1,0 2-1,-1 4 1,-2 7-1,-1 9 1,1 9-1,2 7 1,1 4-1,0 3 1,0 6-1,-1 1 1,-2 3-1,-1-1 1,1 0-1,2 0 1,1 0-1,0 1 1,0-3-1,1-1-97,3-6 1,-2-3 0,3-3 0,-1-2-1,0-2 1,-1-3-910,-2-2 0,5-6 0,1-1 0</inkml:trace>
  <inkml:trace contextRef="#ctx0" brushRef="#br0" timeOffset="212463">3039 12588 8355,'-9'-12'133,"1"0"1,7 5 0,1 1 0,7 2 0,5 0 181,4 1 0,0-4-202,4-1 0,11-9 1,6-3-1,4-4-201,6 0 1,-1-1 0,9-1 0,-3-2 0,-1-1-19,-3 2 0,-6 4 1,-2 4-64,-6 1 0,-4 2 0,-6 5 0,-4 2-230,-3 5 463,-9 3 0,-2 2 1,-6 3 80,0 5 1,-6 7 0,-1 5 0,0 4 0,2 4 0,1 4 5,0 3 0,-1 2 0,5 2-61,0 1 0,0 6 0,2-3 1,1-1-1,2-4-232,2-5 1,1-6 0,3 1 20,-2-3 1,0-3 0,-3-2 0,-1-5 0,1-2-407,-3-1 494,-2-6 0,-1-3 0,0-8 8,0-5 0,4-2 0,0-3 0,0-2 0,0-3 1,2-2-96,1 0 114,-4 6 1,8-4-1,-3 5 1,2 0 0,-1 5 11,-1 2 0,1 3 1,3 4-1,-1 1 1,-1 3 115,-2 4 1,-4 5 0,3 3-72,-1 5 0,-1 2 0,-1 1 0,3-2-21,0-1 1,4-1 0,-1 4 0,3-4 0,4-3-16,-2-3 0,3-7 0,0-3-17,1-3 0,1-1 0,2 0 1,-2-3-17,2-5 0,-4 0 1,0-10-1,-1 1 0,-1-1 1,-1-1-49,-1-3 41,-1-1 1,-7-2 0,0 1 0,-2 2 0,0 3 22,-1 1 1,-3 3 0,-4 5 0,-4 3 88,-3 2 0,-2 2 0,1 9 11,-1 6 1,2 2-1,2 7 1,2 1-26,1 1 1,2 2-1,6 0 1,3-1 0,7 0-293,8-3 0,5-8 1,4-6-641,4-1 0,8-8 0,3-5 1</inkml:trace>
  <inkml:trace contextRef="#ctx0" brushRef="#br0" timeOffset="214367">5358 12836 8047,'0'-12'0,"0"0"0,0-1 0,1 1 52,3-1 1,-1 1 0,5 0-1,2-2 1,2-3 0,4-3 0,1-4-1,1 1 1,0-1 0,-3 1-1,-1-3 1,-1 1 0,-1 2 0,-1 2-1,-3 0 1,-4 0 0,-2 2-1,-4 1 1,-2 5 0,-4 3 0,-3 6-1,-1 4-1062,-1 4 992,1 3 0,-1 7 0,2 1 74,3 1 1,-2 2 0,6-3 0,2 2-1,0-2 1,5 0 0,4-1 0,5 0 0,3-3-1,3 0 1,3 0 0,2 1 0,2-1 0,0-1-1,-2-2 1,0 0-315,-3-1 110,-5 4 0,3-8 0,-5 5-6,-1 2 1,-5 1 0,-4 1-1,-6 1 1,-7-1-114,-5 1 0,1-2 51,-2-3 0,2 3 1,2-4 48,-1 0 1,1 4-1,-1-4 1</inkml:trace>
  <inkml:trace contextRef="#ctx0" brushRef="#br0" timeOffset="215171">5891 12725 7550,'-8'-2'403,"1"-2"509,1-4 0,2 1-591,4-1 0,0 4 0,2-3-267,2 1 0,3-3 0,5 0 0,1 0 0,-1-1 1,0 2-1,2-2-58,3-1 0,-4-1-372,4-1 0,-3 1 0,-3 0 0,-2-1 27,0 1 1,-7-1-1,3 1 1,-4 0-1,-2-1 65,-4 1 1,3 5 223,-7 3 1,1 2 0,-4 2 0,-1 0 197,1 0 0,0 2 1,-1 2-1,2 6 0,1 3 1,4 5-1,0 2 778,3 2-896,2 1 1,2 2-1,3-2-98,5-2 1,7 1 0,5-6 0,2 0 0,4-4 0,1-4 0,6-4-327,1-2 1,3-4 176,-1-2 0,-1-4 0,-2-9 0,-2-2 185,-2 0 1,-5-5 0,-6 5 0,-1-1 0,-4 0 0,-5 1 419,-4 0 0,-4 3-287,-1 0 0,-1 2 0,-4 3 0,-3 1 41,-3 2 1,-1 5-1,-1-1 1,1 3-1,0 1 1,-1 1-1,1 3 459,-1 5-637,1-4 0,4 8 1,1-2-10,1 4 1,2 1-1,4-3 1,0-1 0,0 1-1,2-1 1,2 0-225,4 1 1,3-5 153,1 0 1,1-5 0,-1 1-115,1-2 1,-1-2 0,0 0 770,1 0 126,-6-6-453,-2 5 0,-5-3 0,0 8 0,0 4 0,0 4 0,0 5 0,0 4 506,0 2-658,0 2 0,0 1 0,0 3-20,0 4 1,0-1 0,0 1 0,0 0 0,0-1 0,0-4 0,0-1-501,0-3 0,0-4 291,0-4 1,6-2 0,2-3 0,2-1 0,-1-3-774,0-2 0,-1-1 632,4-4 0,1-11 0,-1-3 0</inkml:trace>
  <inkml:trace contextRef="#ctx0" brushRef="#br0" timeOffset="216130">6635 12502 8355,'-12'-13'534,"4"2"-515,-1 3 1,5 2 0,-3 8 0,3 2 44,6 4 0,-1 3 1,6 3-1,0 1 1,0 2-245,2-2 0,-2-1 0,0-2 0,0 0 0,-2 1 0,1-1-98,-3 1 0,2-5 180,-1 0 0,6-5 0,-2 1 0,3-3-236,2-1 365,-6-5 0,4-2 1,-3-5-1,3-1 0,0 1 1,-3-1 0,3 1 0,-4 0 0,0-1 0,-2 1 0,0-1 137,-1 1 222,5 0 0,-6 5-147,5 3 1,-5 4-1,1 4 1,-2 4 0,-1 3-1,2 3-48,1 2 0,1-2-358,0 3 0,1-4 0,7 0 0,-1-2-27,1-3 1,-1-2 0,2-6 0,1 0-1,3 0 1,0-2-283,0-2 448,4-3 0,-8-5 1,2-1-1,-2 0 1,-3-3-1,-1 0 1,-4 1 70,0 1 1,-2 2-96,-4-1 1,-1 1 52,-3-1 1,-3 2 0,-6 3 0,1 4 0,1 4 157,3 4 1,-2 3-121,6 5 0,0 5 0,4-1 1,0 1-145,0 1 1,1-4 0,3 2 0,6-2 0,4-2 0,2 1-445,-1-1 0,5-5 438,0-3 0,2-2 0,0-2 0,-2-2 42,-2-2 1,-2-1 0,-3-5 0,-2 2-1,-2-2 1,-2-1 509,-1-1-243,-2-1 1,-6-3 0,0-1-1,-2 2 1194,1 1-897,1 2-450,2 5 1,0 3 0,0 8 0,2 4 0,1 3-1,1 2-69,-2-1 0,4 5-32,-2-1 1,0 1 0,-2-5 6,2 0 1,-2-3-1,5-1 1,0 0 0,0-1-105,3-3 0,-3-2 140,1-2 0,-4 0 0,3-2 1,-2-2-1,-2-4 0,0-3 50,1-2 0,-3 1 54,4 0 1,0-1-115,-1 1 0,2 1 0,-2 2 0,4 7 21,3 4 1,-3 5-36,1 6 0,-2-1 0,2 2 0,0 1 1,0 2-1,2-2-609,2-1 278,-6-2 0,4-4 1,-3-1-1,3 0 202,1 0 0,1-4 0,-1 2 1</inkml:trace>
  <inkml:trace contextRef="#ctx0" brushRef="#br0" timeOffset="216540">7751 12452 8355,'-1'-11'368,"-2"1"0,-2 3 1,-1 3-1,-1 6-278,1 5 1,3 8 0,-1 1 0,1-1 0,0 1 0,-1-1-247,1 1 0,2 1 0,2-3 0,2 1 0,3 1 0,0-1-134,4-1 1,1-6 160,1 1 0,5-5 0,1 3 0,0-2 0,1-2 0,0-3-99,3-4 1,1-3 236,-3-5 1,2-5 0,-5-1 0,-2-1 0,-1-3 0,-2 0 1,1 1 192,-7-2 0,4 9 0,-6-4 0,-2 1-26,-5 1 1,-4 5 0,-5 7-1,-1 2 1,1 5 0,-1 4 377,1 5-541,5 4 0,-3 1 1,6 4-1,1 3-135,2 0 1,7-3 0,3-2 0,5-1-1,4-3 1,1-2-630,3-5 0,2-2-15,1-6 0,3 0 589,1 0 0,6-6 0,-3-1 1</inkml:trace>
  <inkml:trace contextRef="#ctx0" brushRef="#br0" timeOffset="217211">8992 12427 8355,'0'-12'-135,"0"-1"1,0 1 184,0 0 1,-6 1 0,-2 2 14,-3 5 0,3 10 0,-1 5 0,1 5 0,0 2 1,0 1 5,-2 1 1,4-1-89,2 2 0,3 1 1,1-6-1,1-1 0,3-1 1,5-3-54,2-3 0,1-2-103,0-6 0,1 0 0,-1-1 121,1-4 0,-5-1 1,-1-8-1,-2-3 1,-2-3-1,-1-4-19,-2-1 123,0 1 1,0-3 0,0 0 0,0-4 0,0 0-1,0-4 1,0 1 193,0 1 0,0-3-172,0 3 1,0-2 0,1 1 0,3 2 14,4 2 0,3-2 0,3 6 0,1 4 0,3 3 0,0 5 0,1 3-128,1 3 83,-5 5 1,7-3 0,-6 8-1,0 2-42,-3 4 1,-2 9 0,-1 5 0,-3 5 0,-2 8-1,-2 5 106,-1 5 1,-2 6-161,0 7 1,0 0 0,0 10-89,0-1 0,0-2 0,0 4 0,0-3 0,0-5 0,0-8 0,0-5-332,0-2 1,0-10 388,0 1 1,0-12-1,0-2 380,0-3 1,-2-9-284,-2-7 1,1-8 0,-5-6-1,0-4 1,-1-4 0,1-1-172,-1-3 1,-1-3 139,2-4 0,2 3 0,6-4 1,0 1-1,2 0 0,3 1-101,7 2 0,2 1-77,7 0 0,4 2 1,5 2-1,0 5-51,1 2 1,9 2-1,-2-1 1</inkml:trace>
  <inkml:trace contextRef="#ctx0" brushRef="#br0" timeOffset="218214">10021 12316 8355,'8'-32'272,"-1"3"0,0 4 0,-1 3 1,-1 3-1,-1 1 0,0 3 0,-1 2 1,-4 4-1,-6 2 123,-4 1 1,-2 2-426,1 4 0,-6 6 0,-1 2 1,-2 3-1,2 1 0,1 2 0,3 1 1,1 2-1,3-1 0,1 1-566,2-1 0,5 2 416,-1-1 1,3-3 0,2 2 0,3-3-1,5-4 1,2-2-344,1-1 0,0-2 456,1-4 1,1 0-1,1-2 1,1-2-1,0-5 1,-4-5-42,-4-3 243,3 1 0,-5-1 0,2-1 0,-4 0 0,-1 0 35,1 3 1,-3-3 0,4 2-1,-4 1-171,-1 1 21,0 7 0,0 3-60,0 8 0,0 3 0,0 5 0,0 1 0,1-1 0,2 2-4,1 2 1,2-2-43,-2 3 1,1 1 0,6-2 0,0-1-1,3-1 1,0-3-152,0-3 0,2-2 190,1-6 1,-1 0 0,-3 0-1,-1 0 1,1 0 0,-2-1-156,-3-4 337,-3-1 0,-1-7 1,1 1-1,-3-2 1,0-1-1,-1-2 1,2 2 432,1 1 1,2-2-450,-2-1 1,1 1 0,5 5 0,-3 1-1,0 3 1,-1 0 103,4 0 1,1 5-220,2-3 1,-1 5 0,0 5-1,1 3-100,-1 3 0,-4 3 0,1 1 1,-1 3-1,0 0 0,-1 1-92,-1 0 0,2 1 105,-4 0 1,4 0-1,-2-7 23,1 0 1,-3 2 0,4-8 0,2 0-1,1-3 1,0-4 19,-3-4 1,2-3 45,-6-6 0,6 1 0,-4-2 0,3-1 54,-1-2 1,-4-3 0,3 3-1,0 1 1,-2-1 0,2 1 46,0 0 1,-3 7 5,5 1 0,-5 1 0,4-2-20,2 5 1,-1 8-82,0 5 1,-3 2 0,-3 1 0,3 2 0,-1 1-1,2 2 140,0-2-159,-4 4 1,8-5 0,-3 2 0,3-3 0,1-4 0,1-2 0,-1-1 102,1-3 1,-1-2-89,0-1 0,1 0 1,-2-1-1,-1-4-83,-2-3 0,-1-3 0,2-1 0,-2-1 1,0 0-1,-1-3-417,-1 0 0,3-5 429,-3 5 1,-1-5 0,-3 3-1,2 0 1,1 0 0,-1 3-153,-2 1 1,-5 6 324,0 0 1,-6 5-41,2-1 1,2 4 0,2 4-1,3 4 1,1 3-52,0 2 0,4-1-31,0 0 0,6 1 0,-2 1 0,3 1-34,1 1 0,5 1 1,0-5-1,-2 1 1,-3-1-1,-2 1 161,-2-1 0,-5-4-8,1 0 1,-4 1-1,-3 3 1,-2-1-1,-2-1-343,-3-2 0,-1-4-681,-1 4 429,-1-5 0,-5 8 0,-1-4 0</inkml:trace>
  <inkml:trace contextRef="#ctx0" brushRef="#br0" timeOffset="219418">11224 12117 10695,'-4'-19'0,"0"2"0,1 6 0,2 7 0,1 8 1140,0 6-1292,0 2 1,1 5 0,2 1 0,1 0 0,0 1 0,0-1 0,2 1 0,-1-1 0,2 0-1089,0-3 0,-3-1 912,4-2 1,-3-5 0,3-3 187,2-2 1,1-2 0,0-2-1,-2-2 1,-2-4 342,-1-3 0,-1-6-131,-1 1 1,-1-1 0,4 5 0,-2 0 322,-2-1 1,3 1 0,-1-1 181,2 1-305,-4 5 1,6 3-245,-4 8 1,3 3 0,-3 5 0,1 1 0,1-1 0,0 1 0,1-1-271,-1 0 1,4 1 161,-3-1 1,2-4 0,-1-1-74,0-1 0,-1-2 0,3-5 0,-1-4 37,-2-3 1,-5-3 121,1-1 0,1-5 0,-1 1 1,-1-1 39,-1-1 0,2 4 1,0-2-1,-1 2 1,-2 2 116,-1-1 1,4 5-104,0 0 0,0 6 1,-4 2-1,2 7 115,2 4-163,-3 2 0,9-1 1,-5 0-1,2 1 1,3-1-38,1 1 0,1-5 0,2-1-1,1-2 1,3-2 0,0-1-40,0-2 1,3 0 13,-5 0 1,1-6 0,-5-2-1,1-3 1,-1-2 0,-1 1 67,-3-1 0,-1-3 6,-3-1 0,-2 1 0,2 3 1,-3 1-1,-1 0 0,-1 1 95,-3 2 55,-3-2 1,-6 10-160,1-3 1,4 8 0,1 4-1,0 3 1,1 2 0,1 0 0,2 3-1,2 0-392,1-1 287,5-1 1,2 3 0,6-1-1,-1-2-195,0-4 1,1-1 0,1-5 0,2-1 0,3-1 0,2-2-220,0 0 0,-2-6 505,2-2 0,1-3 0,-6-2 0,-1 1 20,-1-1 1,-5-3-1,-3-2 1,0 0 0,-3 0-1,-2 2 182,-1-2 1,0 4 424,0-3 0,0 4-28,0 0 0,0 8 0,0 5 848,0 7-1372,6 4 1,0 5 0,7 1 0,-1-1-163,1 2 0,-1-4 0,0 4 0,1-2 0,-2 1 0,-1-2-450,-2-1 1,-4-6-60,4 0 393,-5-5 0,3 1 1,-6-8-1,-2-4-27,-2-3 0,3-2 248,-4 1 1,4-2 0,1-1 0,0-1 0,0 0 0,0 3-121,0 0 0,6 1 12,2-1 1,7 2-1,2 2 1,-1 2-28,2 1 0,-4-2 1,4 4-1,-2 1 0,1 2 1,-3-1 48,-5-2 192,2 3 0,-5-6-41,2 3 0,-2-3 0,-8-4 0,-2 1 1147,-4 2-800,2 5 0,-5-2-409,3 5 1,2 1 0,2 3-1,3 5-152,1 2 1,0 1 64,0 0 1,1 5-1,3 0 1,5-2-1,0-2 1,1 0 53,-2-1 0,1 1-1,3-1 1,0-1-1,-1-1 1,-1-2 39,-2 2 0,-5 1 1,1 1-1,-4 0 0,-4 1 170,-4-1-363,-3 1 0,-3-5 0,-1-1-463,-2-2 1,-5 5 0,3-3 0</inkml:trace>
  <inkml:trace contextRef="#ctx0" brushRef="#br0" timeOffset="220348">13208 11894 8355,'7'-13'-240,"-2"2"0,-8 5 407,-1 6 1,-6 1 0,3 9 0,0 2 0,2 3 0,1 2-75,-1 1 1,1-5 0,4 5-1,0-1 1,2-1 0,2-1-50,4-1 0,-1-3-43,1-2 1,0 0 0,5-5-1,-1-1 1,2-3 0,1-4-245,2-4 0,-1-3 84,-3-2 0,-1-1 0,-1-1 1,-1-1 114,-2 1 1,-5 1-1,2 0 1,-1-1-1,1-2 249,-3 2-211,0 7 0,-1 4 50,3 8 1,-1 3 0,4 5-1,0 1 1,0-1 0,1 2 67,-1 2 1,4-2-162,-3 3 1,2-4 0,-1 0 0,0-1-184,0 1 199,2-1 0,-2-5 1,-1-4-1,0-6 1,0-5-61,1-3 1,-5-2 70,4 1 1,-5-1 0,2 1 0,-1 0-6,1-1 0,-1 1 0,-4-1 0,0 1-66,0 0 131,0 5 0,0 3 0,1 8 69,3 4-80,3-2 0,6 3 0,0-5 0,3-1-13,0-2 1,1-1 0,-4 0 0,3 0 0,0-1 0,1-3 74,1-4 0,-5-5 51,4-3 1,-3 2 0,-3-3 0,-2 2-72,0-1 0,-7 2 0,2-3 0,-2 4 0,-4 2 0,-2 1 73,-4 2-133,-3 5 1,-6-3-1,1 6 1,2 2 0,3 3-1,3 6 13,-2 4 0,5 6-93,1-4 1,2 5 0,2-3 0,2 2-156,2-1 1,7 0-1,7 0 1,0-3-1,2-3 1,2-3-345,4-3 1,8 3-1,-3-4 1</inkml:trace>
  <inkml:trace contextRef="#ctx0" brushRef="#br0" timeOffset="221230">14647 11770 10514,'0'-13'0,"0"1"0,0 0 0,0-1 0,-1 2 0,-2 2 659,-1 0 1,-6 7-703,2-3 0,-3 4 0,-3 1 0,-1 0 0,-2 1 0,1 5 0,1 5 0,0 4 0,2 2-832,2 1 0,-1-1 554,8 4 0,0 1 0,4-4 0,0 0 66,0 0 0,1-2 1,2-3-1,2-2 1,2-3-1,3-4-229,1-2 450,1-2 0,1-4 1,-1-2-1,0-1 390,1-3 0,-2-2 1,-2-3-1,0-2 0,-1 2 1449,-1 1-1460,4 2 1,-4 5-277,5 3 1,-4 8-1,-1 6 1,0 5-1,-1 7 1,1 4-8,0 3 0,1 6-179,4-2 1,-4 2 0,1 3 0,-1-1 0,-1-1-1,-3-2-289,-3-1 1,-2-5 388,-3 1 1,-4-4 0,-8-5-1,-1-3 21,-3-3 0,4-6 1,-5-1-1,0-2 1,2-3-1,3-5 1038,2-5-835,1-3 1,2-3 0,3-3 0,4-3 0,3-4-332,1-1 0,9 1 1,5-3-1,4 0 1,5-2-1,3 0-785,3-1 0,6 2 689,-2-5 0,1 5 0,-1-1 1,-4 3-1,-2 1 0,-4 2-227,-2 2 0,-3-1 484,-6 6 1,-1-2-1,-3 3 1,-4-2 0,-2 2 377,-2 1 1,-2 2-46,-2-1 1,2 7 0,-7 0-134,0 0 1,2 5 0,0-2-1,0 6 1,1 5 58,1 3 1,1 3-418,4 3 0,0-3 0,1 3 0,3 0 1,5-1-1,3 1-658,5 1 1,0-8 567,4 2 0,7-8 0,-4 0 0,3-2 52,-1-2 0,-1-6 0,-1-2 0,1-5 0,-1-3 0,-4-5 185,-3-2 1,1-2 65,-2 0 0,1-1 0,-6-2 0,-1-2-123,-2-2 1,-4-1-1,3-4 1,-2 1-1,-2 1 1,-2-1-61,-1-3 257,-5 5 0,2 1 0,-5 8 0,0 5 1,-1 7 672,1 4 0,1 11-603,-1 10 1,2 10 0,6 10 0,0 2-65,0 5 0,0 2 1,0 1-1,0 2 1,2 1-1,2-1-2,4-1 1,-1-3-252,1-7 1,1 2 0,3-7 0,-1-1-568,-3-5 1,2-4 0,-6-6 0,0-1-105,2-3 0,-5-2 0,5-6 0</inkml:trace>
  <inkml:trace contextRef="#ctx0" brushRef="#br0" timeOffset="221490">15193 11571 8355,'11'-7'0,"-1"-2"0,12 3 0,2 1 431,4-1 0,6-3 1,-1 2-1,5-1 0,0 1 1,1 1-1735,-3 3 1,-7-4 0,1 1 0</inkml:trace>
  <inkml:trace contextRef="#ctx0" brushRef="#br0" timeOffset="222398">16433 11745 8331,'4'-19'156,"0"2"1,-1 2 0,-1 0 0,-2-2 0,1 2 0,2 1 0,2 2 232,2 0 0,0 10 0,3 8-498,-2 8 0,-5-1 1,2 5-1,-1 0 41,0 3 1,2-3 0,-3 0-1,2-2 1,1 1 0,1-4-274,-1-3 1,3-4 320,3-6 1,-1-2-1,-1-2 1,-3-4-1,0-3 1,-1-2-33,4 1 0,0 0 28,-2-1 1,3 1 0,-4-1-1,0 1 10,-3 0 1,-1-1 0,-1 1 0,3-1-50,-3 1 90,0 5 0,-1 2-15,3 5 0,-1 5 0,5 3 0,2 3 0,1 2 1,1-1-1,1 1 63,-1-1 1,1 5 96,-1-1 0,-1 2 0,-1-3 0,-2 2-118,2-2 0,-5-1 0,-1-2 0,-2 0-455,-2 1 1,-2-2-1,-2-1 148,-4-2 0,-7-5-347,-2 1 1,-10 3 0,0-1 0</inkml:trace>
  <inkml:trace contextRef="#ctx0" brushRef="#br0" timeOffset="222612">16619 11348 8355,'-12'0'-874,"-1"6"0,1 1 1</inkml:trace>
  <inkml:trace contextRef="#ctx0" brushRef="#br0" timeOffset="224074">18281 11423 8760,'19'-25'0,"-1"1"0,0 4 0,3 3 0,2 3 0,2 2 0,0 1 1046,0 3 1,-6-2-797,-2 6 0,-4 0 0,-2 5-304,-2 3 0,-9 3 0,-9 6 0,-2 0 1,-2 2-1,-4 3 0,-5 0 0,-3 2 0,-2-1 1,0 2-1,-2-2 0,1-1 0,-3-2 1,5 1-1,4-2 0,4-1-1000,0-2 1069,10-5 0,-7 4 0,12-4 1,4 1-1,6-1-19,4-1 0,7-1 1,1-2-1,2 2 1,0 2-1,1 2 1,1-1-1,2 0 1,0 0-1,0 1-744,-1-1 1,0-4 427,-3 4 0,-1-4 1,-6 3-1,-4 0 15,-3 0 0,2-4 0,-2 2 0</inkml:trace>
  <inkml:trace contextRef="#ctx0" brushRef="#br0" timeOffset="224296">18145 11857 8920,'24'0'122,"1"0"1,6 0-1,3 0 1,5 0-1,5-2-302,4-2 0,-1 3 0,5-3-635,-5 2 1,-4-3-1,-6-2 1</inkml:trace>
  <inkml:trace contextRef="#ctx0" brushRef="#br0" timeOffset="225072">19286 11584 8355,'11'-6'6,"-2"-2"1,-2-3 0,0-1 0,-1-1 0,-1 1-1,-1-1 174,2 1 1,-5 0 0,3-1 0,-2 1 0,-2-1 0,0 1 0,0 0-1,0-1 98,0 1 0,-2 1 1,-2 2-1,-3 4-301,0-1 0,-4 6 0,3 0 0,-4 7 16,-5 4 1,3 3 0,-4 3-1,2 3-241,-1 4 0,2-1 0,6-1 0,2-1 0,1 0-83,3-2 0,3-1 283,5-6 0,-3-1 1,7-1-1,0-3 46,2-2 0,6-1 0,-1-5 1,-1-3 101,-1-4 0,-1-3 1,-1-2-1,0 1 2,1-1 0,-5-2 0,-1 1 0,-1 3 363,-4 0 1,4 0-293,-2-1 1,4 6-196,-4 6 0,-1 7 1,-6 10-1,-2 4 0,-1 3 1,1 5-6,2 4 1,-4 7 74,-1 2 0,-2 9 0,1-2 53,0 2 0,1 3 0,-3-4 0,3-6 0,4-6 86,2-5 0,2-4 0,0-8 1,2-6-121,2-5 0,4-5 0,7-6 0,3-3-40,1-4 0,1-9 0,2-2 1,-3-2-406,-1 0 0,-2-3 0,-2-5 0,1 1-915,2 2 1,5-10 0,-3-3 0</inkml:trace>
  <inkml:trace contextRef="#ctx0" brushRef="#br0" timeOffset="227765">20365 10988 8355,'0'-19'85,"0"3"1,-2 5-1,0 6 1,-3 11 0,3 6-1,0 6 1,2 0 0,2 2-1,0-3 1,3 3 0,-1-2-1,1 0 1,3-3 0,3-3-1041,2-4 0,-1 3 0,1-4 0</inkml:trace>
  <inkml:trace contextRef="#ctx0" brushRef="#br0" timeOffset="227996">20513 10976 8355,'0'7'-1144,"0"7"2524,0 5-1474,0-2 0,0 6 0,0-2 0,2 2-527,2 2 1,3 0 0,5 0 0</inkml:trace>
  <inkml:trace contextRef="#ctx0" brushRef="#br0" timeOffset="228746">20910 11485 8561,'0'-13'0,"-1"2"0,-3 1 112,-4 2 0,1 5 0,-2-1 0,0 3 0,-2 1 0,-2 1 1,1 3-1,0 5 263,-1 2-384,1-4 1,-5 8 0,1-3 0,2 2 0,3 0 0,3 0-1,-1 1-73,2 1 1,2 1-1,5-5 1,0 1-1,1-2 1,3-3-468,5-4 461,2-3 0,1-1 0,2-2 1,1-5 90,2-6 0,3-11 0,-2-3 0,1-2 0,4-4 0,-1-1 0,-2-6 255,-3-3-241,-3-2 0,-2-3 1,-1 1-1,-1 3 27,-2 1 1,-5-3 0,1 5 0,-3 2-1,-1 6 1,-1 9 0,-2 6 233,-1 4 35,-6 7 1,5 4-209,-4 11 1,0 6-1,5 12 1,1 5-1,2 5 1,1 4 0,0 1-1,0 2-356,0 2 197,0 3 0,5-2 0,3-2 0,3-3 0,2-4 0,-1-3 0,1-6-1278,-1-4 1206,6-5 0,-4-8 1,2-3-1,-2-3 117,-2-4 1,1-7-1,-1-2 1,1-4-1,-2-3 1,-2-3-1,-2 0 1,0 0 78,0 3 0,-4-3 0,2 1 55,1 2 1,-5 1-1,3 5 226,-2 5-304,-2 5 0,4 11 0,1 2 0,1 1-285,-1 2 1,5 3 0,-2-3-1,3-2-439,2-1 1,5 4 0,1 1 0</inkml:trace>
  <inkml:trace contextRef="#ctx0" brushRef="#br0" timeOffset="228747">21344 11187 8355,'-5'-12'0,"2"5"-379,-5 2-182,5 4 1,3 1-1,7 0 1</inkml:trace>
  <inkml:trace contextRef="#ctx0" brushRef="#br0" timeOffset="229286">21506 11423 8355,'7'-13'141,"-3"1"0,-2-1 1,1 1-1,3 1 1,-1 1-1,1 2 1,-4-2-1,-2 1 0,-4 0-163,-4 5 1,1 4-1,-1 4 1,0 5-1,1 3 1,3 3 0,2 2-1,2-2 1,0-1-512,0-2 386,6 1 1,-3-1 0,5 0 64,1 1 1,4-1-1,1 1 1,-1-2-1,-2-2 1,-1 0 237,-3 0 1,-3 1-1,-8-2 1,-4-4-143,-3-2 1,-3 2 0,-1 0-1,-2-1 1,2-2-1311,1-1 885,7-6 1,2 0-1,5-7 1</inkml:trace>
  <inkml:trace contextRef="#ctx0" brushRef="#br0" timeOffset="229287">21816 11038 8355,'-7'-12'357,"-4"-1"1,11 8 0,-2 5 0,7 7-228,1 4 0,-1 7 1,1 2-1,0 4 0,-2 2 1,0 3-1,0 5 0,-1 5 1,-1 2-1,-2-1 0,0-1-1317,0-2 200,0 0 0,0-1 406,0-3 0,0-3 0,0-5 0</inkml:trace>
  <inkml:trace contextRef="#ctx0" brushRef="#br0" timeOffset="230138">21791 11323 8355,'5'-18'131,"4"6"0,7-2 1,5 6-1,2 1 0,2 2 1,1-1-1,2 2-1016,1-2 0,11 5 0,-2-4 0</inkml:trace>
  <inkml:trace contextRef="#ctx0" brushRef="#br0" timeOffset="230139">22361 11361 8355,'0'-24'283,"0"3"1,0 5-1,0 2-129,0 2 1,-1 1-1,-2 1 1,-2 3-195,-2 2 0,-1 1 0,-5 4 0,1 1 0,-1 3 0,1 4 0,-2 3-16,-2 2 45,2-1 0,-4 1 1,7-1-1,1 2 0,3 1 1,2 1-1,2 1-158,2 1 13,1-4 1,1 2 0,3-6 0,5-3 0,2 0 0,2-2 0,3 1-758,0-4 925,1 0 0,-5-8 1,0-2-1,1-3 51,-1-1 1,-1-2-1,-1-1 1,-2-2-1,0 1 1,-1-1-1,-3 0 423,-2 2-276,-2 2 0,0 4 0,0 1 131,0-2-290,0 5 0,0 5 0,0 8 0,0 3-125,0 2 0,4-1 0,0 0 0,0 2 0,0 1 0,1 2 0,-1-2-334,1-1 378,2-2 1,5 1 0,1-2 0,-1-3-8,1-4 1,-1-3-1,0-1 1,1 0-1,-1-1 1,-1-3 0,-1-3 12,-2 0 0,-5-4 1,2 3-1,0-3 83,-1-2 0,0 1 0,-4 0 133,0-1-234,0 6 1,0 3-4,0 8 0,4 3 0,2 6 0,-1-1 0,2 0 0,0-1-221,2-2 241,-3-4 1,5-1 0,-3 0 0,3-1 127,2-1 1,-5-2-1,-1-2 1,0-1 0,-2-2-1,2-1 1,-1 0 43,-1-1 0,3-2 0,-2-2 0,-1 2-131,1 0 1,-1 5 0,0-4 0,3 0 0,3 1 0,0 1 346,-3 1-338,3 3 0,-4-2 0,6 8-243,-1 5 1,-1 2-1,-1 1 1,-4 1 0,1-1-1,-1 2-400,-1 2 0,5-2 0,-3 4 1</inkml:trace>
  <inkml:trace contextRef="#ctx0" brushRef="#br0" timeOffset="230536">23068 11261 9786,'0'-12'0,"2"0"0,0-1 0,4 1 0,0-1 0,0 2 0,0 4 1221,-1 7 1,0 10-1294,-5 7 0,-5 0 1,1 0-1,2 2 0,0 2 1,2-2-1,0-1 0,0-1-88,0 1 0,2-6 0,2 2 0,4-6 0,3-2-1206,1-4 1220,12 0 1,-8-4-1,8-2 1,-5-4 76,-4-3 0,0-1 0,-1-1 0,0 1 0,-3-2 0,-1-1-269,-4-2 234,0 1 0,-7 5 175,-4 2 1,-1 4 0,-7 6 0,2 3-1,3 5 1,4 3 8,2 5 1,2-2 0,0 4 0,2 0-1,2-1 1,6 0 0,5-4 0,5-3-1676,4-3 1171,1-5 1,5 8-1,2-4 1</inkml:trace>
  <inkml:trace contextRef="#ctx0" brushRef="#br0" timeOffset="230889">23775 10678 11584,'-5'-15'0,"5"4"0,5 8 0,2 10 0,-3 7 0,-2 3-2836,-2-2 2629,5 4 1,-3-1-1,2 3 1,-3-3-1,-1-2 1,0 1-1,1-2-185,4-1 0,-10-2 0,4 0 0</inkml:trace>
  <inkml:trace contextRef="#ctx0" brushRef="#br0" timeOffset="230890">23924 10716 8355,'8'-5'1741,"1"1"-1549,-7 0 0,4 6 1,-6 2-1,0 5-129,0 7 1,-1 8-1379,-4 9 1,-1 9-1,-7 2 1</inkml:trace>
  <inkml:trace contextRef="#ctx0" brushRef="#br0" timeOffset="232987">4477 14201 8355,'-7'-13'55,"-4"1"100,3-1 0,1 1 1,-1 0-1,-2 1 1,-1 2-1,-3 5 0,-2 4 1,-3 6-1,-1 6 144,4 7 0,2 5 0,3 1 0,3 1-511,4 3 1,2-7 0,2 1-1,0-2 2,0-2 1,6-5 0,2 0 0,3-6 0,3-2 0,1-4 0,1 0 0,0-2-750,-3 0 932,0-6 0,-1-1 0,-1-5 0,-1 0 0,-2-2 0,2-1 0,-1-3 1,1-2-1,-2 0 241,2 0 0,-3-2 1,1 6-76,2 1 0,-5 1 1,1 3-1,-2 4-54,0 7-67,0 5 1,-4 12-1,0 1-8,0 1 0,0 1 1,0 2-1,0-2 1,2 1-1,2 0 1,4-2-1,3-1-190,1-3 1,1-7 0,1-4-1,1-2 120,1-2 0,1-4 1,-5-2-1,1-1 0,-1-4 1,0-3-1,1-4-60,-1-1 153,-5 4 0,3-3 0,-5 6 0,1-1 102,-1 1 1,0-1 0,-4 2-1,2 2-18,1 1 0,0 10 0,-4 2-50,0 6 0,1 0 1,2 1-1,3 3 0,0-1 1,4 1-1,1-1 0,2-1 1,-1-1-232,0-3 1,1 2 0,-1-5-1,1 1 84,-1-1 1,0 0-1,1-5 1,-1 0-1,1-2-78,-1-2 227,-5 3 1,2-10 0,-4 2-47,-3-2 1,4-1-1,-2 0 1,0-1-1,0 1-72,0-1 141,1 1 1,-4 5 0,2 4 0,1 6 0,0 7-30,1 5 0,-2-1 0,5 2 0,1-2-100,-2-2 1,8 1 0,-3-1 0,2 1 0,0-2 0,-2-3 0,1-4 0,-1-3-165,0-1 1,1 0 0,-1-1 219,1-3 0,-7-3 0,-1-5 0,-4-1 1,-1-1-1,0-1 0,0-1 60,0 0-85,0-3 0,0 4 0,0-4 0,0 1-36,0 3 0,0 1 1,1 1-1,3 1 0,5 1 1,2 3-32,1 4 9,1 2 0,-1-2 1,0 0-1,2 1-23,3 2 0,-2 1 1,4 1-1,0 2 0,-1 1 1,2-1-1,-2 0 0,-1-1 32,-1 3 0,2-1 1,-2-4 411,-1 0 589,-6 0-704,-9 0 0,-7 0 0,-6 0-124,1 0 0,-1 1 1,1 2-1,0 2 1,-1 2-1,1 3 1,1 1 267,3 1-362,-3 1 1,8 3 0,-4 2 0,1 0-165,4 0 0,0 3 0,4-5 1,0-1-1,4-1 0,1-1 1,2-2-1,2-3-178,2-4 0,-1-3 1,1-1-1,-2-1 312,-3-3 0,3 0 1,-3-7-1,2-3 0,0-1 1,-4-2-1,0-1 64,-3-1 87,4-2 0,-6 1 0,3-1 0,-1 0 51,1 2 1,-3 1 0,3 6-202,-2-1 0,-2 8 1,0 5-1,0 7-7,0 4 1,0 1-1,1 2 1,2 1 0,1 3-1,0 0 1,0 1-1,2-1-65,1 0 0,-3-1 0,4-5 0,2-1-13,1-3 1,1 2-1,1-6 1,0-3-1,1-3 1,1-7-160,1-2 324,-5-7 0,6 3 0,-4-5 0,-2-1 11,-3 2 1,3-5-1,-4 5 1,0 0-1,-3 2 1,-1 3-1,0 2 248,1-1-321,0 7 1,-4 6-1,0 8 1,0 4-1,0 3 1,0 3-1,0 0-52,0 0-42,0 4 1,1-8 0,2 3 0,3-4-29,0 0 1,3-5 0,3-1 0,1-2 0,-1-2 0,0-3 0,1-3-280,-1-1 414,1-11 0,-1 7 0,0-10 0,1 1 0,-2 1 0,-2-1 0,-2 1 290,-1-1 1,-2 1 0,-4 3 0,1 2 0,2 2-223,1 0 0,0 8 1,-4 2-1,2 10-196,2 9 133,-3 3 0,10 5 0,-4 3 0,1 8 54,1 4 1,3 8 0,6 6 0,0 4 0,1 3-1,-1 0 1,0 1 0,-4-3-266,-5-3 1,1-8 0,-6 0 0,-1-7 159,-2-5 1,-5-6-1,-1-12 1,-2-6 0,-3-5-1,-2-6 1,-3-4 183,-2-4 1,2-5 0,5-9 0,3-6 0,2-7-446,2 0 1,2-9 0,2 1-1,3-2 1,6-5 0,5-1-445,6-4 0,8-7 0,2 2 1</inkml:trace>
  <inkml:trace contextRef="#ctx0" brushRef="#br0" timeOffset="234282">6908 13705 8355,'-19'-24'71,"4"3"1,5 5-1,4 4 1,1 3-1,-2 7 1,0 6 0,2 7-1,1 7 1,-1 5-1,3 7 578,0 5 1,2 8-555,0 2 0,0 9 1,-1 5-1,-2 4 1,-1 5-1,1 1 0,2 1 119,1-1-517,0-1 0,1-13 1,3-6-1,5-6 220,2-4 1,5-9 0,1-5 0,-1-9-1,1-6 1,-1-6 0,0-4-99,-3-4 158,5-3 1,-8-10-1,2 0 1,-1-3 2,0-2 1,-4-5-1,-1-2 1,-2 1-1,0 2 1,-3 2-1,-3 2-291,-7 2 253,-2 5 1,-5-7 0,-1 5 0,1 3 39,-2 5 0,3-2 0,-5 2 0,2 0 0,3-1 1,1 3-120,2 2 126,5-5 1,2 7 0,5-5-29,0-2 0,1 3 0,3-1 0,6-1 0,4-3 0,4 0 0,-1-2 0,3-1 0,-2-1-29,0 0 0,2 4 0,-2 2 0,0 2 202,0-2 1,-1 4 0,-5-1 0,0 1 1028,1 3-1113,-6 2 1,-2 7-1,-5 2 1,0 4 101,0 5 1,0-3 0,0 3-1,2 0 1,0 0 0,4-2 0,1-2 156,2 0-628,-3-6 1,5 2-1,-3-4 132,3-3 1,2 0 0,-1-2 0,0-2 0,-1-2 0,-1-4 0,-2-3 0,2-2 0,1 1-29,1 0 1,-1-5-1,-1-1 1,-2 0 212,2 0 1,-5 0-1,0 3 1,-4-1 0,-1 1-1,0 1 866,0 1-150,0 7-449,0 0 1,0 17-1,0 4 1,0 5-1,0-1 1,0 0 480,0 0-771,5-3 0,1 6 0,5-6-37,1-1 1,-5-1 0,8-3 0,1-1 0,-3-3 0,1-2 0,-1-2 0,-1-3 0,0-4-88,1-4 1,-5-4 0,-1 0-1,-2 0 44,-2-1 0,3 1 0,-2-2 0,-1-1 1,-3-2-1,-4 2 0,-3 1-816,0 2 757,-4 0 1,0-1 0,-6 2 0,2 3-53,1 4 1,-2 2-1,-1 2 1,2 0 0,1 0-1,2 0-504,-1 0 895,6 0-129,2 6 1,6-5 0,3 3 0,5-2 0,2-2 0,3 0 0,1 0 0,3-2 0,0 0 178,-1-2 0,4-5 0,-3 5 0,0 1 4,0 2 1,3-3 0,-4 0 0,1 1 0,0 3-1,-4 4 1,-3 4 1472,-3 3-1603,1 7 1,-1-2-1,-1 4 1,-2 1-156,-2-2 0,0 5 0,0-5 0,1 0 1,-2-2-1,0-4-291,-2 0 144,5-6 211,-3-2 0,3-6 0,-5-5 0,-1-5 0,-2-4 0,-1-1 0,1-1 93,2 1 0,2-6 0,2 1 0,2-1-109,2 1 1,2-1 0,3 6-1,0 2 1,1 3 0,-1 4 0,1 1-143,-1 4 140,0 0 1,-3 4 0,-1 2 0,2 4 22,1 3 1,0 3 0,-2 1 0,0 3-1,0 0 1,2 0 0,0-3 40,-2-1-28,2-2 0,-5 0 69,7 1 0,-6-8 0,-3-5-45,-3-7 1,-1-5-1,0-3-39,0-2 0,0 1 1,0 2-1,2-1 1,0-3-1,4 0 1,1 0-74,2 3-23,3 1 1,1 2 0,2 1 0,2 3 71,-2 3 1,3 4 0,-1 2 0,-4 4 0,-2 4-1,-4 6 1,0 6 46,0 2-734,-4 2 1,2 0-165,-5 0 1,0 5-1,0 2 1</inkml:trace>
  <inkml:trace contextRef="#ctx0" brushRef="#br0" timeOffset="234832">9240 13568 8355,'0'-37'135,"0"5"0,0 5 0,0 5 0,0 5 1,0 3 146,0 2 0,0 8 0,1 8 0,3 12 0,3 12 0,1 8 0,1 5 0,0 3 0,1 2 0,0-2-1284,-2-3 710,-5 3 1,6-6-1,-5 0 1,1-5-517,0-3 0,-4 2 224,4-7 1,1 3 0,1-9 0</inkml:trace>
  <inkml:trace contextRef="#ctx0" brushRef="#br0" timeOffset="235585">9066 13791 8355,'0'-12'269,"1"5"1,5 3-1,6 1 1,8 0-2101,3-1 1822,2 0 0,0 0 0,1-1 1,3-2 143,4-3 1,4-7-1,3-2 1,3-1-1,-2-1 1,-2 0-1,-8 1-269,-3-1 1,-9 6-1,-2-3 1,-5 1 51,-3 1 0,0-5 1,-5 4-1,-1 1 0,-3-1 1,-3 1-1,-2 2 1,-1 3 370,1 3-169,-5 5 0,5-1 0,-5 8 22,2 4 0,5 9 0,-1 4 1,2 2-1,4 3 0,1 2 0,2 2 1,2 0-58,3 1 0,1 3 0,1-2 0,0-1-258,1-2 1,-1-2 0,-1-4-1,-1-2 1,-3-5 0,0-2-340,0-2 350,-5 1 0,5-6 150,-3-3 1,-2-8 0,2-5 0,-1-2 0,-1-1-1,4 0 1,1-2 0,1-1 54,-1-2 0,4-4 1,-1 5-1,3 1 0,4 1 33,-2 2 1,3 1 0,-1 2 0,-2 5 0,-2 3-1,-2 2 1,-1 5 0,-3 5 298,-1 4 0,-2 7 1,-3-1-1,2 2-288,1 2 0,1-2 1,-2-1-1,3-2 1,1-3-1,2-1 1,2-4 191,2-4-325,-1-2 1,5-6 0,-1-2 54,-1-2 1,0-3 0,1-5 0,0-2 0,-1-1 0,-1-3 0,-1-1 0,-1-2-61,0 2 83,-5-5 0,4 9 1,-4-4-1,0 1 16,-3 3 0,-4 7 1,-4 4-1,-6 4 0,-3 4 1,-5 5 129,-2 7-96,5 3 1,-7 6-1,7-1 1,4 0-194,5-3 1,5 1 0,4-6 0,5-2 0,11-4 0,10-6 0,10-3-1401,4-1 631,-3 0 0,8-11 0,-4-3 0</inkml:trace>
  <inkml:trace contextRef="#ctx0" brushRef="#br0" timeOffset="238446">11299 13618 8727,'6'-24'0,"-1"2"0,-4 3 0,-1 1 0,0 3 0,0 1 126,0 2 0,-1 1 1,-4 2-1,-3 5 0,-4 4 1,-3 6-1,-2 5 1,2 5-1,2 4 0,4 3 1,2 3-1,0 3 0,2-1 1,-1-2-1,3-1 1,3 0-1,4-1-808,5 1 623,2-6 0,5-1 0,2-5-429,1-1 1,2-5-1,5-3 1,2-2-96,1-2 0,5-11 0,-2-3 0</inkml:trace>
  <inkml:trace contextRef="#ctx0" brushRef="#br0" timeOffset="239396">11671 13556 8355,'-6'-7'113,"-1"3"1,-7 8 0,1 4 0,-3 3 243,1 2 0,8 3-229,-5 1 1,7 3-1,-2-3 1,1-1-145,3 2 0,3-4 0,4 3 1,5-5-1,2-2 0,1-2-404,1 2 0,3-5 96,1-1 1,-1-2 0,-3-2 245,-1 0 0,-1-6 0,-1-2 0,-3-5 0,-2-2 0,-2-1 54,-2 1 44,-1-5 0,0 5 1,0-4-1,-1 1 1,-3 1 51,-5-1 1,3 5-1,-3-4 1,0 3-55,-2 2 0,2 5-82,1 3 1,7 4 3,1 4 0,1-1 1,7 4-1,3 0 0,3-2 1,4 1-1,1-4-413,3 0 450,2-2 0,1 0 0,-1 0 0,1 0 102,0 0 0,-2-6 1,0-1-1,-4-1 0,-1 0 1,-3 0 486,-1 1-444,-2-4 0,-5 8 84,-3-5 1,-4 5-1,-4 0 1,-4 6 0,-3 5-1,-2 5 224,1 3-409,-1-2 0,1 9 1,0-2-1,-1 1 15,1-1 0,5 2 1,3-4-1,2 1 1,2-4-1,0-2-354,0-2 0,6-1 84,2-2 1,3-4 0,2-5 0,-1 0 109,0 0 1,5-5 0,0-4 0,-2-2-1,-2-2 1,-2-3-37,-2 0 1,2-6 92,-3 1 0,-2-2 0,-2-3 0,-2-2 136,3-1 0,-4-4 0,3 3 1,-3-2-1,-1-2 0,0-2 0,-1 0 43,-3 3-57,-3 3 0,-1 2 1,0 3-1,-1 6 119,2 4 0,-4 4 0,4 4-40,1 7 0,0 11 58,6 9 1,0 4-1,1 2 1,2 3-124,1 4 0,6 4 0,-3 3 1,3 2-1,1-1 0,4 0 28,3 1-330,2-1 0,5-5 1,0-5-1,1-4 1,2-8 57,1-5 0,1 0 0,-3-10 0,1-2 0,-3-2 0,-3-4 0,-1-4 57,-2-3 152,-1-7 1,-7 4-1,-2-4 1,-2 2 44,-1-1 0,-2-3 0,-4 2 0,0 0 0,-1 0 0,-4 3 1,-3 1 0,-3 3-67,-1 3 1,-5 1-1,1 4 1,1-1 118,1 1 0,1 7 1,1 5-1,1 3 1,1 4-1,3 4 345,2-1-505,1 4 0,5-3 0,3 5 0,5-2 0,3-2-152,4-5 1,4-2 0,6-3 0,1-3 0,4-4 0,-1-2 0,0-2-490,-2 0 1,4-6 0,-1-1 0</inkml:trace>
  <inkml:trace contextRef="#ctx0" brushRef="#br0" timeOffset="239698">12886 13060 9770,'0'-25'0,"0"1"0,0 4 0,0 3 0,-1 5 0,-3 6 0,-5 10 464,-2 12 0,-1 7 0,-1 7 1,2 8-1,2 8 0,0 8 53,0 4 1,-1 14-335,2-6 1,-2 14 0,6-3 0,1 3-201,2-2 0,2-3 1,4-5-1,3-7 1,4-6-1,5-9-1619,3-4 1,8-9 1107,1-10 1,4-6-1,-3-8 1,1-3-251,-1-4 1,-1-2-1,-4-2 1</inkml:trace>
  <inkml:trace contextRef="#ctx0" brushRef="#br0" timeOffset="240224">13258 13593 8355,'6'-19'107,"-5"1"1,5 5-1,-6 1 1,1 0 0,2-1-1,1 1 1,0-1 0,0 1 406,0 0 0,6 5 0,-3 1 0,1 2-369,0 0 1,1 0 0,3 4-1,0 0 1,-1 1 0,-1 3-1,-2 5 179,2 2 1,-5 5-267,0 1 0,0 5 1,-1-2-1,-1 2-242,-2-1 1,-2 5-1,-2-5 1,-1-3 0,1-3-1,2-3-618,1 1 1,1-6 227,3-3 1,-1-3 0,5-1 0,2 0-38,1 0 1,2-5-1,-1-2 1</inkml:trace>
  <inkml:trace contextRef="#ctx0" brushRef="#br0" timeOffset="240476">13395 13109 8355,'-20'-7'-264,"2"2"0,13 5 1,5 1-195,7 3 1,4 3-1,1 6 1</inkml:trace>
  <inkml:trace contextRef="#ctx0" brushRef="#br0" timeOffset="240748">13816 13010 8355,'0'-12'221,"2"1"1,0 4 0,4 7-1,1 7 1,2 6 0,2 7-1,3 6 1,1 4 0,2 5-1,-1 2 1,1 6 336,0 6 1,-1 5 0,-5 5-1,-3-1 1,-4 0-806,-2-2 1,-2 4 0,0-8 0,-2-2 0,0-6 0,-4-4 0,-1-6 0,-2-2-2028,-2-5 1910,-2-6 0,1-3 0,1-6 0,1 1-175,2-1 1,0-5 0,-5-1 0</inkml:trace>
  <inkml:trace contextRef="#ctx0" brushRef="#br0" timeOffset="241097">14746 13779 8355,'0'-18'41,"0"-3"0,0 6 0,2 7 0,1 12 80,1 10 0,1 1 0,-2 6 0,2 1 0,1 1-384,-1 2 1,0 4 0,-5 0-1,1-2-322,3 0 0,-3-3 0,5 1 0</inkml:trace>
  <inkml:trace contextRef="#ctx0" brushRef="#br0" timeOffset="241929">15503 13060 9167,'-17'-38'0,"1"11"0,1 13 0,2 13 0,4 9 0,2 7 0,0 7 0,1 6 0,1 6 0,2 8 9,2 7 1,1 8 211,0 9 0,-4 4 1,-1 9-1,3 2 1,0 2-1,2-2 1,0-3-265,0-4 1,2-11 0,2-11-1,4-5 1,3-7 0,2-7 0,0-8-49,4-7 0,-3-10 84,2-4 1,-2-4 0,-3-4-1,-1-5 1,-4-7 0,0-4-77,-3-4 1,-2-1-59,-1 1 0,-1 0 1,-3 2-1,-5 2-99,-2-3 1,-7 0 0,-1-2 0,-2 0 0,1 1 0,-2 0-76,-2 4 1,1-3 151,2 7 0,3-2 1,6 3-1,1-2 318,3 2 1,2-3-1,7 0 1,4 0-1,4 1 1,6 1 4,6 3 0,3 0-125,0 1 0,5-3 0,0 1 1,-1 3 6,-2 0 1,-3 1 0,-1 2 0,-2 4 0,-2 2 302,-3 2-279,-1 0 1,-6 6 0,-1 2 0,-2 3 45,-2 2 0,-2 3 0,-1 1 0,0-1 1,0 1-1,0-1 145,0-1 0,0-1-289,0-1 0,2-1 3,2 0 1,3-5 0,5-3 0,-1-4 0,-1-2 0,-3-4-123,-2-1 0,4-2 26,-5-8 0,0 3 0,-4-4 1,0 2-182,0-1 0,-6-3 0,-2 2 0,-2 0 0,1 0 1,0 3-134,0 1 1,-1 2 483,2-1 0,-2 5 1,6 0 103,1-2 1,3 4 0,6 2 0,5 3 0,5 1 600,4 0-559,-5 0 0,8 0 1,-2 0-1,2 0-96,2 0 1,1 4 0,2 2 0,-1 0 0,-2 4-1,-4 1 95,-3 2 1,-2-1-215,-3 0 0,-2 5 0,-3-1 0,-4 1-299,-2 1 1,-2-4-1,0 2 1,-2-2 192,-2-2 0,1-5 106,-5-3 0,5-4 0,-1-4 33,3-4 1,1-3 0,0-3 0,0-2 0,0-5 0,1-2 28,3-2 0,-1-4-127,5 0 1,1 0 0,3 6-1,0 0-565,1 3 1,3 9 449,1-2 0,-1 4 0,-3-4 1</inkml:trace>
  <inkml:trace contextRef="#ctx0" brushRef="#br0" timeOffset="242288">16644 13419 10254,'-1'-30'0,"-2"5"0,-1 7 0,1 5 0,2 0 0,1 1 0,0-1 0,0 1 0,-2 1-460,-2 3 1,1 2 0,-5 6 515,-2 0 1,-1 1-1,-1 2 1,0 3 0,-1 1-1,1 2 85,-1 2 1,5 2-91,0-1 1,5 2 0,-1 1 0,3 2-110,1-2 0,1 3 1,4-2-1,6-1 1,5 1-1,0-3-142,2 0 1,-3 2 124,6-7 1,-6-1 0,3 0 24,0-2 1,-8 4-1,1-4 1,-7 1 95,-10-1-163,-1 5 0,-15-5 0,4 5 1,0-3-1,0 0 0,3-2 0,2 1-1415,0-3 1406,6-2 1,-4 4 0,4 2 0</inkml:trace>
  <inkml:trace contextRef="#ctx0" brushRef="#br0" timeOffset="243336">16991 13320 8355,'0'-12'0,"0"-1"1122,0 1-934,0 0 0,-1 5 0,-3 2 0,-5 4 1,-2 2-1,-1 4 95,0 3 1,-1 7-286,1 2 0,-1 3 1,2-2-1,2 0-71,0 0 0,5 3 0,-3-3 0,2-1 0,2 1 1,3-2-567,4-3 0,-1 0 393,5-1 1,1-5 0,4-3 0,3-2 0,0-2 0,-1-2-450,-1-2 0,-2-3 591,1-5 1,-1-5 0,1-1-1,-2 0 1,-3 0 0,-4 2 179,-3-2 0,-1 4-11,0-2 0,-1 2 0,-3 2 1,-4-1-1,-3 1 35,-2-1 1,1 2 1,-1 3 1,5 1-92,0 3 0,5 4 1,0-1-3,6 3 0,4 3 90,5-5 0,1 0 1,1 0-1,1 0 43,1 0 1,2 0 0,-3 0 0,2 1-1,-2 2 1,0 1 285,2-1 0,-3 2-350,2-1 0,-4 6 0,-2-2 0,-3 3 1,-1 3-1,-2 1-188,1 2 0,-3-1 59,2-3 1,-3 3 0,-1 1-67,0-2 0,-1-6 64,-3 0 57,2-7 0,-3-2 1,5-8-1,0-3-22,0-1 1,5-2 0,2-1 0,1-2 0,1 1 0,0-1 26,2 1-262,2-1 0,-1 5 0,0 1 1,1 1 192,-1 2 0,1 5 0,-2 0 0,-2 5 0,-2 3 288,-1 2 1,-1 3-268,-1 6 1,-1-2 0,4 4-1,0-2 1,0 1 0,2-2-185,2-1 0,1-2 162,-4 1 1,3-6 0,-3-3 105,3-3 0,-3-1 0,1-1 1,-1-3-1,-1-5 0,-2-2 667,1-1-519,-5 0 1,6-1 0,-4 1-47,1-1 1,4 1-1,-2 0 1,1 0 0,1 3-1,0 2 148,0 1-396,1 2 0,3 4 0,-1 2 139,-3 2 1,3 4 0,-4 7 0,2 2 0,-3-2 66,0-1 0,4-2-99,-2 1 1,2-1 0,-1-1 0,-1-3-38,2-4 0,1-2 0,2-2 0,-1 0 0,2-2 0,1-2 8,1-4 1,1-4 158,-5-5 0,1 3 1,-1-4-59,1 0 1,-1 3 0,-1-4-1,-1 1 1,-3 2 0,-2-1 287,-2 0-302,-2 1 1,-6 9 0,-5 3-1,-4 2 1,-2 4-33,1 2 1,1 4 0,1 9 0,2 3 0,3 4 0,4 1-292,3 0 1,2-1 91,3 1 1,4-4-1,10-2 1,7-1-379,7-3-451,4-1 0,6-2 0,2 1 0</inkml:trace>
  <inkml:trace contextRef="#ctx0" brushRef="#br0" timeOffset="243674">18715 13184 8355,'0'-13'78,"2"1"0,2-1 78,4 1 0,-1 5 0,1 3 0,0 4 1022,-1 4 0,-1 4-921,-6 9 0,0 2 0,0 6 0,0 0-192,0 0 0,0 0 0,0-1 0,1 0 0,2-2 0,2-3-889,2-1 0,2-6 320,3-3 1,6-7 0,1 3 0,2-5-376,0-5 1,5-7-1,5-7 1</inkml:trace>
  <inkml:trace contextRef="#ctx0" brushRef="#br0" timeOffset="243858">18752 12948 8355,'-18'-5'-101,"10"5"0,1-2 0,9 6 1,6 2-455,3-1 1,1 5-1,1-3 1</inkml:trace>
  <inkml:trace contextRef="#ctx0" brushRef="#br0" timeOffset="244141">19323 13047 8510,'0'-19'0,"0"2"0,0 4 0,-2 2 0,-2 2 0,-4 7 0,-3 4 0,-3 7 0,-1 3 0,-1 3 423,0 2 1,3 5 0,0-2 0,1 5 0,1 3 0,3 1 0,3 0-212,4 1 1,1-4-233,0 3 0,6-3 1,2-2-1,4-4-188,5-3 1,2-3-1,6-3 1,0-3 0,1-4-1,1-2-1028,2-2 1,0-2 641,-4-2 1,0-8 0,0-8 0</inkml:trace>
  <inkml:trace contextRef="#ctx0" brushRef="#br0" timeOffset="244327">19236 13258 8355,'12'-8'-71,"2"1"0,3 0 0,3 2 0,5-2 0,3 1 0,1-1 0,0 0 0,1-1-443,3 1 1,3-9 0,1 2 0</inkml:trace>
  <inkml:trace contextRef="#ctx0" brushRef="#br0" timeOffset="245268">20203 12712 8355,'-5'-12'26,"2"1"0,-5 1 0,-2 3 0,-1 2 0,-1 2 0,-2 2 1,-1 1 60,-2 0 0,1 0 0,5 1 0,1 3 0,3 5 1,2 2-1,2 1 0,2 0 0,1 2-287,0 3 210,5-3 0,-2 5 0,5-4 0,0 1-150,-1 0 1,4 2 0,-2-2 0,2-1 0,1-1-632,0-2 731,-5 1 0,-1-1 1,-6 1 40,0-1 0,-6 0 0,-2 1 0,-3-1 1,-1 1-1,1-1-146,2 0 199,-2 1 0,6-5 1,-3 0-1,3 2 1,4 1-148,1 1 1,1-3 0,4-1 0,3 0 0,3-1 0,1-1-612,1-1 715,-1-3 1,-4 3 0,-1-4 164,-1 4 1,2-3-1,-4 7 1,-1 0 0,-2 2 473,-1 2 1,-4-1-323,0 0 0,-2 2 1,4 3-1,-4 2-5,-1 0 1,5 5-1,-3-4 1,4 3 0,1-1-1,0-3-301,0-1 0,1 0-69,4-2 1,3-6-1,7 2 1,1-2 189,0-3 0,2-2-1727,-2-5 0,6 0 0,-3 0 0</inkml:trace>
  <inkml:trace contextRef="#ctx0" brushRef="#br0" timeOffset="245466">20501 12861 8355,'-8'-7'72,"1"5"1,1 4 0,4 8-1,0 4 1,2 2 0,0 1 0,2 1-1,0 2 1,3 4 0,-1 1-1,0 1 1,1 1 0,1 2 0,1-1-465,0-2-420,-5-7 0,9 5 0,-4-5 1</inkml:trace>
  <inkml:trace contextRef="#ctx0" brushRef="#br0" timeOffset="245664">20923 13122 11452,'0'12'0,"0"0"0,0 1 0,0-1 0,0 2 0,0 1 0,0 2 0,0-1 0,0 1 0,0-1-1430,0 0 1,0-3-1,0 0 1</inkml:trace>
  <inkml:trace contextRef="#ctx0" brushRef="#br0" timeOffset="245850">21332 13146 8355,'1'-16'238,"4"1"1,3 4 0,3 5 0,1 5 0,1 1 0,0 0 0,3 0 0,0 0-1372,-1 0 0,-1 0 0,-2 0 0</inkml:trace>
  <inkml:trace contextRef="#ctx0" brushRef="#br0" timeOffset="246471">21717 13109 8355,'1'-8'269,"3"0"1,4-1 1756,3 3-2092,2-5 1,-1 9 0,1-2 0,-1 3 0,2 1 446,2 0 1,-6 0-1788,2 0 0,-2 0 0,2 0 1</inkml:trace>
  <inkml:trace contextRef="#ctx0" brushRef="#br0" timeOffset="246472">22175 13047 8355,'6'-12'-55,"2"-1"0,3 7 1,2 1-1,-1 4-546,0 1 1,-5 0-1,-1 0 1</inkml:trace>
  <inkml:trace contextRef="#ctx0" brushRef="#br0" timeOffset="246473">22572 13072 8355,'6'-12'0,"-3"5"0,5 4 0,0 6 2437,-1 5-1931,-2 9 0,-5-2 0,-1 5 0,-3 4 0,-4 2-647,-3 3 1,0-1-1,1-6 1,2-3-1,-1-1 1,1-3-255,0-1 0,5-2 670,-1 1-1833,3-7 1,-5 0-1,-1-6 1</inkml:trace>
  <inkml:trace contextRef="#ctx0" brushRef="#br0" timeOffset="246882">22895 12725 10057,'0'-17'0,"0"1"0,1 2 0,3 4 0,5 6 0,2 4 0,1 3 0,-1 2 0,-1 2 0,-2 4 1439,2 5 0,1-3-1469,1 4 1,0 2-1,-1 0 1,-1 2-1,-3 0 1,-2-1-1,-2 1 1,-1-2-1,-2-1 1,0-3-1117,0-1-591,0-1 1402,0-1 1,0-6-1,0-6 1,0-7 429,0-4 1,0-2-69,0 1 0,4-5 0,1-1 0,2-1 77,3-3 0,1 4 0,1 2 1,1 2-1,-1 3 0,0 3 366,1 3 0,-1 4-279,1 1 1,-5 0 0,-1 1 0,0 4 0,-2 3 0,2 3 486,0 1-959,1 6 1,0-4 0,1 4 0,-1-2 0,0 1-996,1-2 350,-1-1 1,4 4 0,1 1 0</inkml:trace>
  <inkml:trace contextRef="#ctx0" brushRef="#br0" timeOffset="247382">23391 12402 8355,'1'-31'113,"3"3"1,5 7-1,2 8 1,1 4-1,2 2 1,1 2-1,2-1 1,-1 4-1,1 0 1,0 2-1,1 0 1,2 2-1,-2 2 1,0 4-144,-3 3 0,-2 3 0,-2 1 0,-2 3 0,-4 0 0,-1 1 0,1-1 0,-4 1 0,-4 1-260,-5 2 1,-3 1 284,-2 2 1,1 0 0,0 0-77,-1-1 0,1 1 0,1 0 0,3-2 0,3-1 0,4-2-105,1-2 0,1-2 0,4-5 73,3-2 0,3 0 0,3-5 1,1-1-1,1-2 0,-1-1-217,-1 0 0,-1-1 220,-1-3 0,0 1 0,0-5 251,-4-2 1,1-1 417,-4-1 0,-5 6-270,-5 6 0,-3 6 1,3 8-1,-1 2-115,1 5 1,0 4-1,4 4 1,-2 4 0,-1 2-1,1 4 569,2 2-593,1 3 1,0 1-1,0-4 1,0-1-1,0-2 141,0 0 0,0-3 0,0-8 0,0-1 0,-1-4 1,-2-1-1,-3-5 85,0-2-421,-3 1 1,-5-12 0,-1 4 0,-1-2-408,1-2 1,-3-2-1,0-1 1,0-1-1,0-3-977,3-4 0,-4-3 0,-1-2 0</inkml:trace>
  <inkml:trace contextRef="#ctx0" brushRef="#br1" timeOffset="247589">24507 13208 5734,'-25'0'0</inkml:trace>
  <inkml:trace contextRef="#ctx0" brushRef="#br0" timeOffset="251815">22920 12725 8355,'-2'-13'163,"-1"1"1,-1 0-1,2-1 1,2 1-1,4-1 1,4 1-1,3 1 1,1 3-1,1 4 1,-1 4 0,1 4-1,-1 5 1,-1 7-1,-1 4 1,-2 4-1,0 0 822,-1 1 1,0 1-1056,-3 3 0,-3-2 0,4 1 0,-4-1 0,-1-3-178,0 1 1,0-1-1,0-4 1,0-3 0,0-3-1,0-2-1203,0 0 1,4-10-1,0-6 940,-1-6 1,-2-4 510,-1-2 0,-5-4 0,-2-4 0</inkml:trace>
  <inkml:trace contextRef="#ctx0" brushRef="#br0" timeOffset="252266">23006 12799 8355,'2'-7'-229,"0"2"616,3-1 0,3 4 0,-3-5 353,2 1 0,2 2 0,3 4-516,0 0 1,1 1 0,-1 2 0,2 3-83,2 1 0,-2-1 0,3 4 1,-3-2-1,-1 1 72,4-2 1,-3 2-1,2-3-419,-2 1 0,-2-5 0,1 4 1,-1-2-36,1 0 1,-1 0 0,0-4 0,1 0-42,-1 0 0,-4 0 0,1 0 152,0 0 1,-3-5 126,-2-4 1,-3-2-1,-1-1 1,-1 0 197,-3-1 1,-3 1-1,-5-1 1,-1 1 15,1 0 0,-1-5 0,1-1 0,0-1-184,-1-3 0,2-3 0,3-4 1,2-3 30,1 1 0,4 5 0,-4 5-937,4-1 1,2 9-452,4 5 1,1 16 0,7 6 0</inkml:trace>
  <inkml:trace contextRef="#ctx0" brushRef="#br0" timeOffset="269312">1339 16942 7860,'0'-13'0,"2"2"0,1 2 0,2 2 0,2 0 196,3 0 0,-3 4 0,1-1 0,1 3 0,2 1 0,3 0 0,3 0 0,3-2 0,5-1 0,3-2 0,4-2 0,3-3 0,8-1 0,5-1 0,6 0 0,3 1-1512,-1 2 1,-1-2-1,-5 4 1</inkml:trace>
  <inkml:trace contextRef="#ctx0" brushRef="#br0" timeOffset="274718">18083 14263 8904,'-2'-21'0,"-1"2"0,-1 1 0,0 4 0,0 3 0,-1 3 78,-2-2 1,3 5-1,-5 0 1,0 4 0,-1 2-1,0 4 1,2 4 0,0 5-1,0 4 1,1 0 0,0 1-1,1 0 1,-1 2 0,2 0-302,-1-1 0,2-4 181,4 0 1,0 2-7,0-1 0,2-2 1,2-7-1,4-4 1,3-2-1,1-4 0,1-2 1,-1-3-1,1-1 1,-1 0-1,0-1 1,1 2-77,-1 3 159,-5 3 1,3 4-1,-6 4 1,-1 6-1,-2 5 1,-1 4-1,0 2 427,0 1-380,0-1 0,-4 5 0,0 2 0,1-1-17,2 0 0,-1 1 0,-1-5 1,-1 0-1,2-3 0,0-1-52,2-2 0,2-4-47,2-8 0,-2 2 1,7-6-1,2-1-289,4-2 0,0-1 1,4-1-1,1-3 1,-1-4-367,3-3 1,1-2-1,2 1 1</inkml:trace>
  <inkml:trace contextRef="#ctx0" brushRef="#br0" timeOffset="274918">18579 14288 8355,'0'-20'-76,"1"5"0,3 4 0,6 4 0,4 2 0,2 2 0,-1 0 0,-1 0 0,-1-1 0,-1 1-409,0 2 1,1 7 0,-1 0 0</inkml:trace>
  <inkml:trace contextRef="#ctx0" brushRef="#br0" timeOffset="275135">18628 14337 8355,'-7'6'492,"-4"-5"1,10 6-410,-3-3 0,4-3 0,4 4 0,6-4 0,5-1 0,6 0-609,2 0 0,7-4-237,3 0 0,3-6 0,1 3 0</inkml:trace>
  <inkml:trace contextRef="#ctx0" brushRef="#br0" timeOffset="275335">19100 13990 8355,'0'-18'285,"0"8"1,1-1 0,2 6 0,1 6 0,-1 6 0,-1 5-1,1 5 1,1 5 0,0 6 0,1 5 0,-1 2 0,-2 4 205,0 2 0,-2 2-2250,0 3 1,-6-4 0,-1-4 0</inkml:trace>
  <inkml:trace contextRef="#ctx0" brushRef="#br0" timeOffset="284073">5469 16991 7737,'-4'-8'0,"-1"1"0,-1 0 0,-1 0 0,2-2 0,-2-2 803,0-2 1,4 1-562,-1-1 0,3 5 0,1 3 1,0 3-1,0 8 0,0 3 1,0 4-1,1 1 0,2 1 1,2 0-1,2-3 297,3-2-678,-4-2 1,5-1-1,-3-3 1,3-2 0,1-2-1,1 0 1,-1 0-1,-1-2 1,-3-2 0,-2-4-1,-2-3 1,0-2-1,-1 1 1,-2-2 0,-2 0-457,-3 2 636,-3-3 1,-6 9-57,1-2 1,0 3 0,-1 5 0,1 1 0,1 3 0,3 4 0,3 5-1018,4 3 0,-4 4 0,-2 4 1</inkml:trace>
  <inkml:trace contextRef="#ctx0" brushRef="#br0" timeOffset="284838">8706 15615 8355,'0'-13'-372,"0"5"1,2 1 0,1 0 2792,1 0-2233,0 4 0,-8-1 0,0 8 0,1 5 1,1 2-1,2 1 136,0 1 0,0-1-273,0 0 0,6-1 0,2-1-140,3-2 0,2-1 0,-1 1 0,2-3 0,1-4-203,2-1 0,-5-1 1,-4-4 33,2-3 0,-5-3 0,-1-1 230,-2-1 1,-2 1 0,-2 0 0,-2-1 0,-5 2 0,-5 3-141,-3 4 134,1 2 0,-1 4 1,-1 3-800,-1 8 0,-2 10 0,-3 9 0</inkml:trace>
  <inkml:trace contextRef="#ctx0" brushRef="#br0" timeOffset="286672">4676 17760 8513,'-13'-19'0,"1"2"0,-1 5 129,1 4 1,-4 2 0,-2 6 0,-2 3-33,-2 5 1,0 2 0,0 12 0,3 3-82,1 2 0,3 4 0,7-4 0,3 1 1,4-4-1,2-1 0,5-3 0,5-1 0,5-2 1,4-3-1,3-2 0,3-1 0,3-1 0,-1-3 1,-2-2-1,-1-2-1003,0-2 0,-1-6 0,1-2 0</inkml:trace>
  <inkml:trace contextRef="#ctx0" brushRef="#br0" timeOffset="287015">4936 17921 9034,'-1'-11'0,"-3"3"0,-5 4 0,0 4 0,-1 4 0,3 4 0,0 3 0,2 2 0,-1-1 285,3 1 1,2-1-288,1 0 1,0 1-49,0-1 0,1-1 1,4-3-1,2-2 1,1-2-1,1 0 1,4-1-1,2-3 1,0-4-216,-1-4 1,-2-3 0,1-2-1,-2-1 239,-3-2 1,-2 1 0,-6-5-1,0 1 1,0 1 0,0 0-32,0 3 0,-6 3-87,-2 3 0,-7 4 0,-2 5 1,2 1-203,1 3 0,2 3 0,1 6 224,2-1 1,-2 6 0,5 1 0</inkml:trace>
  <inkml:trace contextRef="#ctx0" brushRef="#br0" timeOffset="287720">5383 17946 8355,'0'-25'-15,"-6"6"1,1 1 0,-4 6-130,5-1 1,-3 1 0,-1 1 0,-3 3 758,-1 4 1,3 2-462,1 2 1,0 0-1,-5 2-165,1 2 1,1 4-1,1 7 1,2 3 0,-2 0-1,1 0 1,-1-2-1,3 1 1,2-1-212,2 0 1,2-3 0,2 0 0,3-2 0,4-2-88,3 0 1,2-7 0,-1 3 183,1-4 1,-1-2 0,0-4 0,1-4 0,-2-5 241,-3-2 1,3-7 0,-4 3 68,0-4 1,3-6 0,-5-3 0,1-3-104,-1-1 1,1 0 0,-4-2-1,2-1 1,-1 0 99,-1 4 1,-2-1-47,0 4 0,0 7 0,-2 4 0,-1 5 0,-2 8 19,-2 2 0,4 4 1,-2 7-1,1 7 0,0 7-18,1 7 0,1 4 0,2 0-114,0 4 1,0 3-1,2 2 1,1 2-1,2 2-371,2-2 1,1-2-1,5-2 99,-1-3 1,0-3-1,1-6 1,-1-4 89,1-3 1,3-9 0,2-4 0,0-2 0,1-2 135,1 0 0,-5-6 1,1-3 32,-2-7 1,-2 3 0,-1-5 72,-2 0 1,-2 3-1,-5-5 1,3 3-1,-3 0 1,0 0 259,-2 1 1,-2 1-254,-2 6 0,1 4 1,-5 5-1,0 1-12,1 3 1,-3 7 0,5 7-1,-1 0 1,1 2-42,2-1 1,2 2 0,1 2-192,0-2 1,7-2 0,4-4 0,5 0-575,3-4 1,1 0 0,2-7 405,-2-1 1,7 4 0,4 0 0</inkml:trace>
  <inkml:trace contextRef="#ctx0" brushRef="#br0" timeOffset="288520">6003 17537 8355,'-9'-19'263,"3"2"0,-1 7 0,1 9 0,1 11 0,2 6 0,0 8 0,0 3 0,-2 6 0,-1 5 1663,1 3-2229,-5-3 0,5 9 1,-4-5-1,5-2 1,3-2-1,1-2-420,0-3 1,5-3 0,2-6 0,3-4 0,1-3-765,3-3 1487,1-7 0,3-2 0,1-5 0</inkml:trace>
  <inkml:trace contextRef="#ctx0" brushRef="#br0" timeOffset="288521">6201 17748 8355,'-12'0'136,"5"1"0,3 3 0,2 5 734,2 2 0,0 2-664,0 4 0,2-2 0,1 4 0,2-1-562,2-3 0,-4 3 0,2-1 0,-1-2 0,0-1-607,-1-2 1,0-1 490,1-3 0,3 4 0,5-6 0</inkml:trace>
  <inkml:trace contextRef="#ctx0" brushRef="#br0" timeOffset="288522">6313 17599 8355,'-7'-7'-874,"1"7"0,6 7 1</inkml:trace>
  <inkml:trace contextRef="#ctx0" brushRef="#br0" timeOffset="288523">6524 17475 8355,'0'-17'1843,"1"2"-1829,3 4 1,4 4 0,8 7 343,0 0 1,2 7 0,-3 6 0,3 6 0,0 6 254,0 4 0,3 8 0,-5 7-668,-1 0 1,-2 13-1,-5-4 1,-4 1 0,-4 0-294,-4-1 1,-4-6 0,-9 2 388,-4-5 0,-2-4-1769,-2-7 1,-11 3 0,-2-5 0</inkml:trace>
  <inkml:trace contextRef="#ctx0" brushRef="#br0" timeOffset="292313">9240 16309 7761,'0'-19'0,"0"2"-526,0 3 0,-6 8 339,-2 1 140,2 4 1,-5 1 122,3 0 1,-3 0 0,-1 0-1,1 1 1,2 4 0,5 3 0,3 3-1,1 1 1,0 1 0,0-1 84,0 0 0,1 1 1,2-1-1,3 1 1,-1-1-1,2 0-833,0 1 0,1-2 400,5-3 1,4 3-1,3-4 1</inkml:trace>
  <inkml:trace contextRef="#ctx0" brushRef="#br0" timeOffset="292520">9612 16160 8355,'-8'-7'-656,"-1"3"1,1-3 0,-4 0 0</inkml:trace>
  <inkml:trace contextRef="#ctx0" brushRef="#br0" timeOffset="292789">9438 16098 8355,'-1'-11'38,"-3"2"1,-5 2 0,-2 0 0,-1 1 0,0 1 0,-1 2-1,-1 3 1,-2 4 0,-3 4 0,-2 3 0,0 2 0,1 1 0,0 2 418,4 5 0,2 2 0,3 2-472,3 0 1,2 1 0,6 0 0,2 0 0,2-2-157,4-1 1,4-5-1,5-1 1,4-5-1,2-4 1,2-3-938,0-4 0,4-1 776,-1 0 0,7-6 201,-2-2 0,3-8 0,1-4 1</inkml:trace>
  <inkml:trace contextRef="#ctx0" brushRef="#br0" timeOffset="293738">9711 16148 8355,'-12'-7'-869,"-1"3"1108,1 2 1,-1 2-1,1 2 1,0 1-1,-1 2 117,1 2 1,4 3 0,1 5-111,1 1 0,1 1 0,2-5 1,-1 1-148,1-1 0,2 5 0,2-1 0,3-1-510,4-1 0,3-7 0,2-2 156,-1 1 0,1-5 0,-1 4 0,0-5 0,1-5-188,-1-3 0,-4 1 0,-1-1 381,-1-2 0,-2-1 0,-4-1 0,0-1 36,0 1 1,0-2 0,0-1-1,0-1 1,0 0 62,0 3 0,-4 4 15,0 1 1,-2 5 0,3-2 79,-1-1 1,2 5 0,6-3 0,4 2-181,3 2 1,3 0 0,1 0-6,2 0 1,5 0-1,-2 0 1,4 0 67,0 0 0,1 0 0,-1-1 0,-4-2 0,-2-1 83,0 1 0,-8 2 1,2 1 129,-1 0-45,-5 0-78,-1 0 1,-14 0 0,-4 1-1,-2 2 11,-3 1 1,4 5 0,-2-4-34,2 2 1,2 1 0,-1 5 0,1-1 0,1 0-66,3 1 0,2-1 1,6 1-119,0-1 0,1 0 0,4-1 1,3-2-64,3-5 1,1 1-1,2 0 1,1-3 0,2 0-157,-2-2 0,-1-2 0,-2-2 285,0-4 0,0-7 1,-3-2-1,-2 1 131,-1-2 1,-1-2-1,-2-4 1,1-1-1,0 0-15,2 0 0,-5-1 1,3-2-62,-3 0 0,4-3 0,-1 4 0,-1-2 1,-2 3-81,-1 4 1,0 4 62,0 5 1,-6 8 0,-1 5-10,1 7 1,-4 8 0,6 3 0,1 1 0,2 3 199,1 1 1,0 2-1,0 0-102,0 0 1,4 4 0,1 0 0,2-2-178,3-1 0,2 3 0,3-1 0,2-5 0,0-5-204,0-4 1,3-3 222,5-3 0,-1-2 0,1-6 0,0-2 0,-2-2 23,-2-4 0,-3-3 1,-6-3-1,-1-1 0,-2-1 131,-5 0 1,-3 1-1,-1 0-35,0-1 1,-5 0 0,-4 7 0,-2 2-1,-1 0 398,0 0 1,3 4-347,1-1 0,1 8 0,-1 5 0,4 2 0,2 1-18,2 0 1,0 5 0,2 0-340,2-2 1,4 3 0,7-2-1,2-1-558,-2-1 1,4-3 534,2-3 1,8 3-1,3-4 1</inkml:trace>
  <inkml:trace contextRef="#ctx0" brushRef="#br0" timeOffset="294483">10716 15763 8355,'0'-12'-1113,"0"0"1984,0-1-442,0 6-280,-6 2 1,3 10-1,-5 5 1,-2 4 5,-1 2 1,-1 8 0,1-1 0,1 5 0,3 1 15,2 1 1,1-3-209,4 7 0,0-6 0,1 4 0,2 0 0,2-2-376,2 1 1,2-3-1,3-3 1,0-1-1,2-4-370,3-3 0,-2-3 604,6-2 1,-1-5-1,5-2 1</inkml:trace>
  <inkml:trace contextRef="#ctx0" brushRef="#br0" timeOffset="294484">10964 16011 8355,'-4'-8'0,"-1"0"0,0 5 554,1-1 0,2 4 1,-2 4-1,4 4-155,4 3 0,3 3 1,6 3-381,-1 3 0,-1 1 0,-1 3 1,-2 2-1,2 1 0,1 4 0,1 2 1,-1 1-1,-3 1-471,-3-2 0,0-4 0,-1 2 173,-1 0 1,-7-7 0,-4-4 0,-5-1 0,-3-1-126,-5 0 1,-3-3 0,-2-5 207,-3-2 0,2-5 0,-4 1 1,4-3-1,3-1-238,1 0 1,7-10 331,3-2 1,1-14-1,5 0 1</inkml:trace>
  <inkml:trace contextRef="#ctx0" brushRef="#br0" timeOffset="294485">11150 15739 8355,'-13'-11'-656,"1"2"1,5 4 0,2 5 0</inkml:trace>
  <inkml:trace contextRef="#ctx0" brushRef="#br0" timeOffset="294705">11435 15677 8355,'-12'-13'194,"6"2"1,6 4-1,7 7 1,5 7-1,3 6 1,3 4-1,2 6 1,0 3-1,1 1 1,0 5-1,-1 2 444,0 4 0,-2 0-978,-6 4 1,-5 2-1,-4 5 1,-6 1 0,-8 1-1,-7 1-660,-7 2 0,-13 5 0,-1-2 1</inkml:trace>
  <inkml:trace contextRef="#ctx0" brushRef="#br0" timeOffset="295637">5631 16917 8355,'-2'-8'66,"0"-1"0,-1 0 0,4-1 1,6 2-1,4 4 0,1 1 0,2 0 1,3-2-1,3-1 0,5-1 293,4 0 1,3-1 0,8-6 0,4-2-367,6-5 0,14-5 0,8-6 0,9-5 0,10-4 0,-44 19 0,1-1 1,4-1-1,1 0 0,2 0 0,2-1 0,3-2 0,1 0 0,3-1 0,0 1 1,4-3-1,1 1 0,1-1 0,0 0 0,2 1 0,-1-1-188,1 1 1,0 0-1,-3 1 1,0 0-1,4-1 1,0 1 113,-6 3 0,-1 1 1,-2-1-1,-1 1 1,-7 4-1,-2 0 1,-3 1-1,-1 1 1,38-14-1,-15 6 1,-15 7-1,-15 4-892,-12 2 0,-17 2 822,-10 3 0,-9 3 0,-12 5 140,-3 0 0,-9 5 0,-3 2 0</inkml:trace>
  <inkml:trace contextRef="#ctx0" brushRef="#br0" timeOffset="296338">6040 15900 8355,'-4'-8'-368,"-2"1"1,1 0 981,-1 0 0,2 3-415,4-5 0,10 7 1,4-2-1,3 2 1,6 2-1,0 0 1,2 0-1,0 0-418,-1 0 1,-3 0 0,0 0 0,-1 0-7,0 0 1,2 0 0,-6 2 0,-1 0 0,-1 2-792,-1-1 628,-7 4 1,0 0 371,-6 5 0,-1-1 0,-4-1 1,-1-2-1,-3 1 0,1-1 267,-2 0 0,-1 0-215,-1 5 0,0 3 0,-1 1 0,1-1-93,-1 2 0,6-4 0,3 3 0,3-4 1,1 0-242,0-1 0,-6 1 0,0-1 1</inkml:trace>
  <inkml:trace contextRef="#ctx0" brushRef="#br0" timeOffset="296557">6499 15949 8318,'-2'-1'0,"-2"5"0,-3 7 40,1 6-107,-5-3 0,4 8 0,-6-6 0,1 1 0,-1-1 0,2 1-489,3-2 1,-3 4-1,4 0 1</inkml:trace>
  <inkml:trace contextRef="#ctx0" brushRef="#br0" timeOffset="297043">6759 15627 7710,'-4'-12'0,"0"-1"-108,1 1 1,2 3 220,1 1 0,5 5 0,4-1 0,2 3-87,1 1 0,0 1-33,1 3 1,-1-1-1,1 4 1,-2 0 8,-3 0 1,2 1-1,-6 5 1,-1-1-1,-1 0 1,1 1-108,1-1 108,0 1 1,-4-1 0,-1 0-1,-2 1-97,-1-1 1,-4 1 0,2-1 0,1 0-1,-2-1 1,0-1-289,-3-2 536,5-5 0,-2 4-7,3-3 0,4-3 1,0 4-1,7-4 412,4-1-444,1 0 0,0 0 0,1 1 1,-1 2-6,1 1 0,-1 5 1,1-4-1,-1 2 1,0 3-1,-1 1 6,-2 1 1,-4 0-134,-5 1 0,0-1 0,-1 1 0,-5 0-95,-6 4 1,-3-2 0,-9 6 0,-2 1-1,-2 1 1,-2 3-714,-3 3 1,-3-2 0,-1 3 0</inkml:trace>
  <inkml:trace contextRef="#ctx0" brushRef="#br0" timeOffset="304204">4949 15342 8355,'4'-9'22,"0"1"0,0 0 0,0 0 0,0-1 0,-2 2 0,-4 5 0,-3 6 0,-1 5 0,1 4 0,2-1 0,2 1 411,1-1-480,5 1 0,2-7 0,5-1 0,1-4 0,-1-1 0,1-1 0,-2-4 0,-2-3 0,-2-3 1,-1-1-1,-4-1 0,0 1-1137,-2-1 796,-6 7 1,-1-5 0,-5 4 0</inkml:trace>
  <inkml:trace contextRef="#ctx0" brushRef="#br0" timeOffset="304974">8607 17909 8355,'0'-12'117,"-5"5"1,2 1 0,-5 6 0,-2 2 0,0 2 0,2 4 0,5 2 0,5-1 119,2 0 0,4-5 1,-2 3-331,1-2 1,1-1 0,4-4 0,1 0 0,-1 0-1,-1-1 1,-3-3-366,-4-5 0,-2 3 364,-2-3 1,-2 6-539,-2-1 0,-14 8 0,-8 3 1</inkml:trace>
  <inkml:trace contextRef="#ctx0" brushRef="#br0" timeOffset="308616">8756 16061 8355,'4'-12'-939,"0"-1"0,-1 1 1008,-2-1 1,-1 0 0,2-3 0,1 0-1,1 1 1,-2 0 0,0-1 0,-2 0-1,0 1 378,0 1 1,0 2 0,0 2 0,0 9 0,0 13-1,0 16 1,0 10-105,0 8 1,0 14-1,-2 9 1,0 8-361,-2 5 0,-1 0 0,5 5 0,-1 0 0,-3 1 0,-4 2 0,-3 1 0,-2-3-497,1-4 1,1 0-1,1-5-1340,2-2 1123,5-7 1,-2-3 0,5-5 0</inkml:trace>
  <inkml:trace contextRef="#ctx0" brushRef="#br0" timeOffset="309356">6362 17376 8355,'0'-20'24,"0"2"1,0 6 0,2 1-1,2 4 1,4 6 0,3 5-1,2 1 1,-1 2 0,2-1 1215,2-1-1149,4 5 1,10-9 0,3 5 0,3-1 0,2 4 0,4 2 0,5 1 0,5 0 0,6 2-1,2 1 1,4 3 0,1 2 0,2 2 0,3 1 0,6 1 558,6-4-736,-3 4 0,11-9 1,-2 3-1,5-3-244,3-4 0,-4-3 0,-1 2 0,-5-3 0,-8 0 0,-9-1-617,-8 4 0,-6 1 0,-5 2 0</inkml:trace>
  <inkml:trace contextRef="#ctx0" brushRef="#br0" timeOffset="310151">7057 16966 8002,'0'-12'268,"0"0"1,0 3 0,1 2 0,3 2 0,5 2 0,2 2 0,1 2 0,2 2 0,2 2 0,4 2 0,-1 2-446,-2-3 0,2 4 0,0-4 0,0-1 0,-1 1 0,-1-2 0,-1 0 0,-2 1 0,-4 2 0,-6 3 0,-4 1 0,-4 1 0,-4 1 0,-5-1-2206,-3 1 2269,-4-1 0,1 0 87,3 1 0,-2-2 0,2-1 13,5-2 0,-1-5 0,5 2 0</inkml:trace>
  <inkml:trace contextRef="#ctx0" brushRef="#br0" timeOffset="310413">7590 16991 8355,'-16'6'-74,"-1"2"0,-1 7 0,3 3 0,-3 0 0,0 1 0,0 1 0,3 0 0,3 1-252,4 0 0,-2-6 0,6 1 63,1-2 0,-4-2 0,0 1 1</inkml:trace>
  <inkml:trace contextRef="#ctx0" brushRef="#br0" timeOffset="310880">7714 16830 8617,'-12'-19'0,"1"2"0,3 3 0,3 2-25,4 0 202,1 5 1,0-4-1,1 4 1,4 0-1,3 3-232,3 2 1,1 2 0,1 0 0,-1 2-45,0 2 1,-3-3 55,-1 3 1,-5 3 0,1 2 0,-3 2 0,-1 1-174,0 0 0,0 1 193,0-1 1,-4 1 0,0-1 0,0 0 27,-2 1 0,5-1 0,-3 1 1,2-1 56,2 0-72,0-5 1,2 3-1,2-6 1,4-1-1,3-2 1,2-1-8,-1 0 1,-4 2 81,1 2 1,-1-3-1,4 3 1,-1-1-1,-1 0 1,-2 2 210,2 2 0,-5-3-188,0 5 1,-4-1 0,-1 4-1,-1 1 1,-4-1-111,-3 0 1,-3 1-179,-1-1 1,-1 1 0,0 0 0,-3 3 0,-2 0-537,-1-1 1,-2 5 0,-3-1 0</inkml:trace>
  <inkml:trace contextRef="#ctx0" brushRef="#br0" timeOffset="332579">4961 15391 7862,'0'-12'0,"0"0"822,0-1-699,0 1 0,-1 5 1,-2 4-1,-3 6 0,1 5 1,-1 3-1,2 2 0,0-1 1,0 0-1,2 1 1,4-1-1,3-1 35,2-3-221,2-2 1,3-2 0,0 0 0,1-1 0,-1-2 0,1-2 40,-1-3 1,-4-2 0,-1-3 0,-1 0 0,-4 0 0,0-2-1,-2-2 1,0 1 0,-2 0 0,-2-1 0,-4 2 0,-2 1-1,1 4 1,0 0 0,0 3 187,-2 2 1,2 1-227,1 0 0,5 7 0,-1 4 0,4 5-1339,4 4 751,3 0 0,11 11 0,2 0 1</inkml:trace>
  <inkml:trace contextRef="#ctx0" brushRef="#br0" timeOffset="339535">5730 15056 8722,'0'-12'0,"1"1"0,3 3 0,5 4 0,2 4 293,1 4 1,0 3 0,2 5 0,1 0-321,2 1 0,4 3 0,-3 1 0,-1-2 0,1-1 0,-1-2 0,-1 1 0,1-1 0,-2-1 0,-1-1 0,-2-2 1,1 0-1,-2 1-3032,-3-1 2870,3-5 1,-10 8-1,5-5 1</inkml:trace>
  <inkml:trace contextRef="#ctx0" brushRef="#br0" timeOffset="339736">5990 14994 9642,'0'-24'0,"0"0"0,2 4 0,0 3 0,3 7 0,-4 10 0,-5 16 0,-9 11 0,-6 12 0,-6 5 0,-2 5 0,-2 5 1160,1 3-2427,8-11 0,-4 14 0,5-9 0</inkml:trace>
  <inkml:trace contextRef="#ctx0" brushRef="#br0" timeOffset="340669">5792 15131 7710,'0'-13'161,"0"1"0,-1 0 0,-2-1 0,-1 1 0,1-1 0,1 1 0,2 0 572,0-1 1,-4 5-1,-1 1-766,-2 2 1,3-4-1,-4 4 1,-3-1-1,-3 1 1,-4 2-1,0 3 1,-1 3-1,-1 2 1,-2 2 0,-1 3 46,-2 1 1,0 1 0,-1 1 10,-3-1 1,3 0-1,-4 2 1,1 3-1,-2 2 1,1 3-1,-2 0 1,2 2-1,0-2-128,2 1 1,2-1-1,3 0 1,1-3-68,1-1 0,11-1 0,2-5-366,5 1 1,5-2 142,2-3 0,-2-2 1,5-5-1,0 2-22,0 1 1,1 5 0,5-2 0</inkml:trace>
  <inkml:trace contextRef="#ctx0" brushRef="#br0" timeOffset="341036">5234 15069 8355,'0'-13'75,"-2"2"139,-2 3-161,3 3 0,-5 6 0,6 3 80,0 4 0,0 3 0,0 2 0,0 1 0,-1 1 0,-2 3 110,-1 1 0,-4 2-307,4 3 0,-6 5 0,2 0 0,-3-1 13,-2-2 1,2-5 0,2-2 0,2-1 0,1-3 0,4-1 57,0-2 0,8-3-77,2-1 0,4-5 0,5 1 0,2-3 1,3-1-1,2 0-618,2 0 1,1 0 183,-2 0 0,6-5 0,0-2 0</inkml:trace>
  <inkml:trace contextRef="#ctx0" brushRef="#br0" timeOffset="418813">13419 15453 7836,'0'-12'0,"0"0"0,0-1 0,0 1 0,0-1 0,0 1 0,0 0 0,0-1 0,2 1 274,2-1 0,-3 1 1,3 2-1,-2 7-62,-2 12 1,0 3-1,-2 9 1,0 2-1,-3 5 1,1 6 0,0 6-1,0 8 1,1 10-1,2 13 1,1 9-1,-1 8 1,-2 7 0,0-43-1,0 1 1,1 3-1,-1 2 484,0 4 0,0 0-666,-1-3 0,-1 0 1,1 9-1,-1 1 1,-2-4-1,-1 1-33,0 0 1,0 1-1,-1 2 1,1-1-1,2-8 1,0 0-1,-1-1 1,1 0-1,1-2 1,-1-1-1,2-5 1,0-1-1,-1 41 1,0-10-956,1-4 1,0-11-1,4-6 1,0-11-174,0-5 1,6-2 0,1-5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8:58:26.424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5879 7367 7620,'-6'-11'0,"-1"4"-311,0 7 0,3 0 401,8 4 1,7-4-1,7-3 1,3-2-1,4-1 1,5 0-1,5-1 21,3-3 0,9 3 0,1-1 0,7-2 0,5 1-88,3 0 1,3-2 0,2 3-1,3-2 1,5 1-61,1 0 0,-2 3 38,7-3 0,-6 2 0,3 5 0,-1-3 0,-3 3-287,-1 0 0,-8 2 0,-5 0 1,-10 0 50,-8 0 1,-10 0-1,-6 0 1,-5 2 135,-5 2 0,-9-1 1,-5 4-1,-7-1 92,-9 1 1,-10 2 0,-9 3 0</inkml:trace>
  <inkml:trace contextRef="#ctx0" brushRef="#br0" timeOffset="262">5842 7541 8355,'-13'-32'31,"6"3"-23,3 8 1,8 5 0,6 6 0,6 3 0,8 2-137,3 2 1,8 2-1,-1 1 1,6-2 0,7-1-1,5-1 1,6 0 138,3-1 1,5 3 0,2-2 0,2 3-7,6 1 1,0-4-1,6 0 1,2 1-139,2 1 0,1 2 0,-1 0 43,1 0 1,-8-1-1,-4-2 1,0-2 0,-5-1-18,-1 1 1,-8-4 0,-9 5-71,-5 2 0,-4-5 0,-6 0 0</inkml:trace>
  <inkml:trace contextRef="#ctx0" brushRef="#br0" timeOffset="6410">8744 6660 9455,'0'-16'0,"1"-1"0,3 2 0,4 1 0,5 2 0,3-1 0,4 1 0,2-1 195,3 1 1,2 0 0,10-2-1,2-1 1,2-3 0,5 0-156,2 0 1,7 0 0,3 3 0,3-2-1,-1 4 1,-2 2-245,-4 2 0,1 2 0,-1-2 0,-3 2 0,-4 0 1,-8 1-559,-4 1 602,-5 1 1,-5 2-1,-2 0-1856,-2-2 1851,-3-1 0,-6 0 0,1-2 1</inkml:trace>
  <inkml:trace contextRef="#ctx0" brushRef="#br0" timeOffset="6717">9761 6090 8355,'7'-6'399,"-2"-1"0,1-4 0,0 1 0,3 4-62,-1 0 1,0 2-1,6 4 1,1 0-272,2 0 0,3 5 1,-2 4-1,0 3 1,0 5-1,-4 3 1,-3 5-1,-4 3-375,-2 1 0,-1 8 0,-4-3 0,-1 1-562,-3 1 1,-4 1 89,-9 4 1,-2-2 0,-6 3 0</inkml:trace>
  <inkml:trace contextRef="#ctx0" brushRef="#br0" timeOffset="7619">11435 5792 8355,'-8'-13'49,"1"4"1,1 5 0,4 8 0,0 7 0,2 4 0,2 4 0,2 3 0,3 6 177,-1 2 0,4 3 0,-4 5-271,0-1 1,-3 0 0,1 0-1,-1 0 1,0-1-318,1-3 1,0-2-1,-4-8-328,0-2 0,0 1 433,0-6 0,-5 1 0,-2-5 0</inkml:trace>
  <inkml:trace contextRef="#ctx0" brushRef="#br0" timeOffset="7909">11050 5829 8355,'-5'-18'102,"4"-1"1,-4 0 0,11 2 0,6 3 0,8 2 0,4-2-260,5-2 0,4 0 0,9-4 159,3-2 0,9-2 0,4 1 1,1 2-344,-1 5 0,0 7 1,-8 5-1,-6 3-13,-4 1 1,-9 5 0,0 2 0</inkml:trace>
  <inkml:trace contextRef="#ctx0" brushRef="#br0" timeOffset="8598">12365 5655 8355,'-5'-19'1843,"-4"3"-3297,-2 2 1414,4 7 0,2 7 0,5 10 0,0 5 0,0 5-158,0 4 0,5 1 0,4-1 267,2 1 0,1 0 0,1 1 0,-1 2 0,0 1 1,-1-2-1,-1 0 0,-3-3 0,-2 1-234,-2 0 1,3-2 0,-2-2 0,-1-4 72,-2-4 0,-1-4 14,0-1 1,0-7 99,0-1 1,0-5 0,1-8 0,3 1 0,5 0 83,2-1 1,5 1-1,2-1-51,2 1 0,-4 0 0,5 1 0,-1 1-3,0 2 1,2 5-1,-4-1 1,0 2-22,-1 2 0,-4 0-77,-5 0 1,-4 6 0,3 2 0,-1 3 0,-4 2 0,-2-1-92,-4 0 1,-3 1-1,-5-1 1,1 1 125,3-1 0,-3-1 1,2-1-139,-2-2 504,-1-5-380,5 2 1,8-6-1,11-3 1,4-5-173,3-2 1,-2-1 0,4 0 107,1-1 0,-4-1 1,-1-1-1,0-1 1,-1 1 27,0 1 0,-7 1 0,-2 1 0,-1 0 420,-4-1 1,0 5 300,-2 0 0,-2 5-474,-2-1 1,-1 4 0,-3 4 0,3 4-147,4 3 0,1 2 1,0-1-1,1 0-131,4 1 1,1-5 0,7-1 0,1 0-368,2 0 1,-1-5-1,5 3-33,-2-4 0,4-7 0,-3 0 1</inkml:trace>
  <inkml:trace contextRef="#ctx0" brushRef="#br0" timeOffset="8841">12911 5643 8355,'0'-12'-479,"-6"5"-70,5 1 1,-5 8 0,8 0 423,2 3 1,3 10 0,5-2 0</inkml:trace>
  <inkml:trace contextRef="#ctx0" brushRef="#br0" timeOffset="9276">13122 5531 8717,'-11'-31'0,"2"3"0,5 6 1530,3 6-1344,1 2 0,5 7 0,4 3-105,2 2 0,1 4 0,0 3-16,1 8 1,-5 0 0,0 10 0,1 3 0,-2 5 0,-1 2 1,-3 2-1,1 1 1,-1-2-167,-2 2 1,4 0 0,-1 0 0,0-3-234,1-4 0,-2-3 0,5-3 0,1-2-331,-2-4 1,4-1 0,-3-2 115,3-3 1,1-7-1,1 2 1</inkml:trace>
  <inkml:trace contextRef="#ctx0" brushRef="#br0" timeOffset="9277">13072 5767 8355,'-7'-12'0,"3"1"0,8 1 27,4 2 1,13 1 13,4-1 1,9-3-251,4 2 1,0-2-1,8-1-325,0-1 1,-3 1 0,0 0 0</inkml:trace>
  <inkml:trace contextRef="#ctx0" brushRef="#br0" timeOffset="9766">14374 5643 8355,'0'-18'131,"0"4"0,-1-4 0,-3 7-180,-4 3 0,1 3 0,-2 5 96,0 0 0,-1 5 0,0 3 0,4 3-138,0 2 1,-2-1 0,4 2 0,1 1-49,2 2 1,1 5-1,0-3 110,0 0 1,0 3-1,1-5 1,2-1 23,1 2 0,5-4 0,0 1 0,2-4 0,1-2-1,1 0 0,3-3 0,1-1 11,-2 1-26,-7-5 0,-4 5 0,-9-5 0,-6 2-128,-5 1 1,-6 1 0,2-2 0,-2 1-235,1-1 1,3-1 211,6-2 0,-6 0 0,-2 0 0</inkml:trace>
  <inkml:trace contextRef="#ctx0" brushRef="#br0" timeOffset="11743">14598 5407 8355,'-6'-24'978,"5"0"-1133,-3 4 0,2 2 0,2 5 0,0 1 276,0-1 1,0 1 30,0 0 1,2 6 0,2 6-1,3 7 1,1 5 0,0 5-1,0 5 1,1 6-136,-1 5 1,-5 4 0,1 3 0,-1 2 0,-1 1-259,2 0 1,2-3 0,-3-6-188,1-1 0,4-5 1,-2 0-1,1-5-342,2-2 1,-2-6 628,1 1 1,1-7 0,3-4 0</inkml:trace>
  <inkml:trace contextRef="#ctx0" brushRef="#br0" timeOffset="11744">14573 5618 8355,'0'-12'-353,"0"-1"422,5 1 1,2 4-1,6 0 1,-1-1 98,0 2 1,6-4 0,4 3 0,5-2 0,3 1 0,2 2 0,1 1 0,0 2-113,0-1 1,-6 3-1,2-2 1,-4 4-89,-4 4 0,-3 3 0,-7 6 1,-2-1-68,0 0 1,-7 5-1,2 1 1,-2 0-4,-2 0 0,0 0 1,0-3-1,0 1 11,0-1 1,-2-1 0,0-1-109,-2-1 134,-6-5 0,9-3 0,-4-8-12,4-4 1,1-7-1,1-2 1,4 0 5,3 0 1,1 1 0,2-3 0,1 1 21,1 3 0,2 0 1,-2 1-1,-1 0 61,1 3 1,3 3-1,1-2 264,-2 2 1,-1 5-106,-2-1 0,-4 7 1,-1 2 22,-1 2 0,-2 2 0,-4 3 0,0 0-32,0 1 0,1 1 0,2 1 0,1 1-231,-1-1 0,2-1 1,1-1-1,-1-1 0,2-1-566,0-3 1,1 2 0,5-6-701,-1-1 1161,1-2 1,-1-1-1,0 0 1</inkml:trace>
  <inkml:trace contextRef="#ctx0" brushRef="#br0" timeOffset="11745">15267 5259 8355,'-11'-13'0,"3"1"0,-3 1-674,3 2 340,2 4 0,1 6 1,6 3 96,3 5 1,3 7-1,5 4 1</inkml:trace>
  <inkml:trace contextRef="#ctx0" brushRef="#br0" timeOffset="11746">15379 5519 8355,'-4'-19'617,"0"2"1,1 9-483,7 4 0,2 4 1,3 4-1,-1 4 1,1 3-1,-1 2 1,-1-1-1,0 0-589,0 1 1,-5 3 0,3 1 225,-4-2 1,-1-1-659,0-2 754,0-5 1,4-7 75,0-8 0,2-3 1,-2-3-1,3-1 51,0-2 0,2-1 1,-3 3-1,1-1 1,1 1 87,-1 1 1,2 6 0,-3 1 50,1 1 0,0 3 0,2 6 328,0 1 1,-5 11-390,4 2 0,0 4 0,3-1 0,-1-5-105,-2-5 1,5 0 0,3-5-1,1 1-3,1-1 1,0-1 0,4-4-1,-3-1-97,-1-3 0,3-3 1,-5-5 113,-1-1 1,-1-3 0,-2-1 0,1 1-2,-1-2 0,-5 0 1,-3-3-1,-2 5-57,-2 2 0,0 1 0,-2 1 0,-2 1 35,-4 3 1,-3 2 0,-2 6 0,0 2-30,-4 2 1,3 3 0,-2 5 0,3 0-8,5 1 1,-2 3 0,5 2 0,-1 0-47,1 0 1,1-1 0,4-5-9,0 0 0,5-1 0,4-2 38,2-5 1,1-3 171,0-1 1,-3-1-1,-1-3 1,0-5 169,-1-2 1,4-1 0,-4 0 0,1-1 220,1 1 1,-3 4 0,4 1-214,-2 1 0,1 3 1,3 8-169,0 3 1,-3 7 0,-1 3-1,2 3-237,1 5 1,-3 0-1,-1 7 1,0 1-86,0 2 0,-5 1 0,2 1 0,-2-1 27,-2 0 1,-6-4-1,-3-1 1,-5-2 194,-3-2 0,-5-3 0,2-5 1,-2-3-36,1-3 0,-3-8 0,5-1 200,0-4 1,1-2 0,6-5 0,1-6-1,2-8 1,4-3-1,6-2 1,5-1-1,5-2-160,4-1 1,11-4 0,0 3 0,5 0-102,3-1 1,-2-2 0,-1 4 0,0 0 17,-4-1 1,2 4 0,-3-3 0,-2 3-30,-1 1 0,-5 0 0,-1 0 0,-4 1 102,0-1 1,-1 1 0,-1 2-1,-1 3 88,-2 1 0,-5 2-60,1 3 0,-4 6 0,-4 3 43,-4 3 1,1 1 0,0 1-142,1 3 1,2 3 30,4 6 1,0-1-1,0 0 42,0 1 1,6-2 0,2-2-1,3 0 45,1 0 0,1-2 0,-1 2 1,1 0 0,-1 2 0,-1 2 0,-1-2 0,-3-2-16,-2 0 1,-1-1 0,-4 4-11,0 1 1,-5-5 0,-4 0 0,-2 2-37,-1 1 1,0-3 0,-2-1-143,-3-1 1,4 2 0,-4-4-307,3-1 0,-4 4 0,-1-1 1</inkml:trace>
  <inkml:trace contextRef="#ctx0" brushRef="#br0" timeOffset="11892">16917 5333 8355,'5'-14'-392,"-3"5"-166,2 13 1,-8 3 0,-3 5 0</inkml:trace>
  <inkml:trace contextRef="#ctx0" brushRef="#br0" timeOffset="16103">18752 5221 7678,'0'-12'466,"0"0"-288,-5 5 0,-1 3 0,-3 6 1,2 4-1,1 1 0,4 2 1,0 2-1,2 2 0,2-2 137,2-3 0,-2 3 1,7-3-359,0 3 1,2-4-1,2-3 1,-1-2 0,1-2-1,-1 0-61,0 0 0,-1-2 0,-1-2 83,-2-4 1,-4-3 0,3-1 0,-1-2 10,-3-3 1,-2 3-1,-1-2 1,-1 2-43,-4 2 1,-3 4 0,-7 1 0,-3 1 7,-1 3 0,0 3 0,-4 6 0,6 5-266,3 4 0,0 3 0,10-3-730,1 2 559,7 5 0,9-9 0,6 5 1</inkml:trace>
  <inkml:trace contextRef="#ctx0" brushRef="#br0" timeOffset="16778">22399 4564 8355,'-7'-1'-1359,"3"-3"1451,-3 2 0,5-9 0,0 3-10,4-3 0,1 3 0,4-1 1983,-1 0-493,3-2-1378,-7 4 1,-1 7 0,-7 9 0,1 5-127,-1 3 0,-2-1 0,4-2 0,1 1 50,2 2 0,1-1 0,1-3-302,3-1 0,3-5 0,6-3-10,-1-3 1,0-1 0,1 0 0,-1-1 92,1-3 0,-2-3 0,-2-5 42,0-1 0,-7-1 0,2-1 0,-2-1 0,-2 1-201,0 1 1,-7 1 72,-5 1 1,-2 5 0,-6 3-1,1 4 1,0 4-1057,-3 4 690,-2 3 1,0 7 0,-1 2 0</inkml:trace>
  <inkml:trace contextRef="#ctx0" brushRef="#br0" timeOffset="20619">18988 5159 8355,'0'-19'-63,"0"1"1,1 6 0,4-1 0,3 1 0,3 1 0,1 1-1,1 2 1,0-2 0,4-1 167,4-1 0,5-5 0,7-1 0,8-1 1,9-3 122,8-1 0,-3-2 0,12-1 1,6-2-1,7-1-112,6 2 1,5-4 0,2 2 0,2 2-95,2 1 1,-41 11-1,1 1 1,-3 0-1,1 0 1,1 1-1,2 1-77,4 1 0,0 0 0,-4 3 0,0 1 0,6-1 0,0 0 0,-2 1 1,-1 0 32,-2 0 1,0 1 0,4 1 0,0-1-1,-4 1 1,0 1 0,-2 0 0,-1 1-177,-2 0 0,-2 0 1,46-5-1,-7 4 1,-11 1-61,-11 2 1,-10 1-1,-13 0-37,-5 0 0,-12 0 0,-6 0 0,-3 0 295,-5 0 0,-7 0 0,-1 0 0,0 0 0,1 0 0,0 0 0</inkml:trace>
  <inkml:trace contextRef="#ctx0" brushRef="#br0" timeOffset="21608">20005 3932 8165,'-6'-13'-247,"0"1"466,-7-1 1,5 2-1,1 2-79,2 0 0,-5 7 1,2-2-1,-3 4 1,-2 2-1,1 4 1,-2 1-63,-3 2 0,2 6 0,-4 3 0,1 0 31,3 0 1,-3 4-1,3-2 1,2 0-60,4 1-1,6-2 1,-1 3 0,3-2-159,1-3 0,1 0 0,3-5 0,4 1-82,3-1 0,3-5 0,1-3 0,3-4 26,1-4 0,2-4 0,4-9 0,0-3 58,0-4 0,-5-5 1,0-1-1,-3-2 3,-1-2 0,-3-2 0,-2-1 0,-2 0 20,-5-1 1,-3-3-1,-1 0 1,0 1 91,0 1 0,-5 3 0,-4 2 106,-2 1 0,-1 11 1,0 1-1,-1 7 1,1 6-1,1 5 70,2 6-20,4 9 0,1 8 1,0 6-1,1 3 1,2 2-1,1 3-74,0-1 0,5 4 1,3 3-197,3-4 0,2-1 1,-1-6-1,2-2-36,2-5 0,0 0 0,3-7 0,0-4 62,1-6 1,-4-3 0,3-2 0,-1 0 0,-3-3 0,-1-5 0,-1-1 57,-1-7 1,-5-2-1,-2 1 1,0 1 16,-1-2 1,0 4 0,-4-2 0,0 2 39,0 2 0,0 6 124,0 6 1,0 6-1,0 6 1,1 2-165,3 2 1,3-2 0,6 3-1,-1-4 1,2 0-391,2-1 0,0-5 144,4-3 0,-1-2 1,4-2-1,-4 0-33,-1 0 1,-2-6 0,-3-1 0</inkml:trace>
  <inkml:trace contextRef="#ctx0" brushRef="#br0" timeOffset="21837">20315 3621 8355,'0'-12'-1381,"0"0"938,6 5 0,0 1 266,7 6 0,-6 7 177,-3 6 0,3-1 0,0 6 0</inkml:trace>
  <inkml:trace contextRef="#ctx0" brushRef="#br0" timeOffset="22401">20600 3746 8589,'-12'-13'0,"-1"2"0,1 3 0,1 2 0,1 2 0,2 0 485,-1 1 1,-3 2 0,1 2-518,3 3 1,-1-1 0,4 5 0,1 1 0,0-1 0,0 0-303,1 2 0,2 1 0,2 0 280,3-3 1,-1 3-1,5-4 1,2 1-1,1 1-31,1 0 1,1-2-1,-1 1 99,1 2 0,-2-3 0,-2 1 0,0 1 1,-1-1-6,-1 0 1,-2 0-1,-5 5-40,0-1 0,-4-4 0,-1 1 1,-2-1-185,-3-1 1,-1 2 0,-1-4-232,-1-3 1,1 0 0,1-4 295,3-2 1,-3-3-1,4-5 1</inkml:trace>
  <inkml:trace contextRef="#ctx0" brushRef="#br0" timeOffset="22402">20712 3497 8240,'-11'-16'149,"3"-1"0,2 5 0,6 4 219,0-2 0,1 5 0,2 2-201,1 6 1,6 3 0,-3 8 0,1 1 0,0 5 0,2 2 0,1 4-452,2 0 1,-5 2-1,0-1 1,0 2 0,1-1-121,-1-2 1,-4-1 0,3-2 0,0-1-405,0-1 1,-5-6 660,3 2 0,1-4 0,1 0 1</inkml:trace>
  <inkml:trace contextRef="#ctx0" brushRef="#br0" timeOffset="22570">20737 3671 8355,'0'-12'0,"2"1"-276,7 2 1,0 0 0,11 5 0,-1 1 0,-1 0-560,0-1 694,4 3 1,-3-5 107,6 6 1,5-5 0,2-2 0</inkml:trace>
  <inkml:trace contextRef="#ctx0" brushRef="#br0" timeOffset="22917">21208 3497 8397,'0'-19'0,"0"3"84,0 2 0,0 6 0,1 1 15,4 1 1,-3 3 0,7 6 0,0 1 0,2 0 0,2 1 0,-1 0-287,0 2 0,5-3 0,1 3 0,0-1 74,0-4 1,0 1 0,-3 0 0,1 1 16,-1-1 1,-1-2 0,-1-1 5,-1 0 0,-4 0 0,1 0 183,0 0 84,-3 0 1,-2 6-1,-8 2 1,-5 3-101,-2 1 1,-1 2 0,-2 3 0,-1 2-98,-1 0 0,-1 5 1,5-5-1,-1 2-133,1-1 0,1-5 0,3 2 0,2-3-770,1-2 582,3 1 1,2-1 0,7 0 0</inkml:trace>
  <inkml:trace contextRef="#ctx0" brushRef="#br0" timeOffset="23101">21679 3522 8355,'-8'0'4,"0"0"0,-1 2 40,3 2 1,-5 3 75,2 5 0,-2 2 0,-1 1 0,-1 3 0,1 1 0,0 2 1,1-2-1,2-1-622,5 0 1,-1-4-168,1 2 0,-6 4 0,3-1 0</inkml:trace>
  <inkml:trace contextRef="#ctx0" brushRef="#br0" timeOffset="25133">22089 3187 7942,'-5'-8'-360,"1"0"0,-5 4-19,0-5 447,4 7 0,-6-4 1,3 6-1,-3 0-10,-2 0 0,6 6 0,3 2-109,3 3 0,1 1 1,0 1 38,0-1 1,0 1 0,0-1 27,0 0 1,4 1 8,0-1 1,4 1-1,-2-2 22,1-3 1,-3-1-16,4-3-45,-5-3 24,2 5-34,-5-6 1,0 1 18,0 3 134,0-2 1,0 5-10,0-3 0,0 3 1,0 5-1,0 0-48,0 1 0,0 1 1,2 1-1,1 3 12,1 1 0,0 2 0,-4 3 1,0 1-21,0 0 1,1-4-1,2-1 1,1 1-43,-1-2 0,2-1 0,1-5 1,-1-1 26,1 0 0,3-5 0,-2-1 0,2-2-13,-1 0 1,-4-1-1,4-6 1,1-2-102,-3-2 0,8-6 0,-3-5-105,3-1 0,-2-6 1,8-5-1,-1 0 1,-1-1-264,0 4 0,3-3 0,-4-1 104,3 0 1,-5-3 0,3-3 0</inkml:trace>
  <inkml:trace contextRef="#ctx0" brushRef="#br0" timeOffset="25771">21729 3200 6405,'-4'-13'0,"0"1"170,1 0 1,2-1 0,1 1 0,1 1 0,2 1 0,2 3 44,2 2 1,-3-4 0,4 5 0,2 2-136,1 0 1,2 2-1,-1 2-167,0 2 0,-1 3 1,-1 5-1,-3 2-48,-2 2 1,0-1 0,-5 6 0,0 1-1,0 2 1,0 5 0,-2-1 0,-1 0 92,-1-2 0,-5-1 0,2-2 0,0 0 29,3-3 0,-2-5 0,2 2-22,1-3 0,3-7 0,4-3 1,5-3-84,2-1 0,7-10 1,2-2-1,4-3-23,1-3 1,10-7-1,4-7 1</inkml:trace>
  <inkml:trace contextRef="#ctx0" brushRef="#br0" timeOffset="26008">22423 3125 8355,'9'-16'-19,"-1"-1"0,2 2 0,1 3 1,2 2-1,3 2 0,0 0 1,1-1-1,1 1 0,1 0 1,2 0-1,-2 1 0,-1 1-599,-3 3 0,3 2 274,-2 1 1,-3-4 106,-5 0 1,-4 0 236,4 4 0,-5 0 0,3 0 0</inkml:trace>
  <inkml:trace contextRef="#ctx0" brushRef="#br0" timeOffset="26318">22585 2853 8242,'-13'0'-506,"1"1"437,-1 3 0,7 3 0,1 5 1,4 1-1,1-1 161,0 1 0,0 3 0,0 2 0,0 0 1,0 1-1,1 1 0,2 0-269,1-1 1,5 5 0,-4-5-1,1 0-315,-1-2 215,5 2 1,-3-5 0,5 4 0</inkml:trace>
  <inkml:trace contextRef="#ctx0" brushRef="#br0" timeOffset="26561">22920 2704 8355,'-17'-7'77,"0"3"1,2 4 0,3 4 0,4 4 0,3 3 0,4 3 0,1 2 0,0 5-1,0 3 1,0 2 0,0 1 0,0 4-149,0 0 0,1 2 0,4 3 0,3-1 0,3-4 0,3 0-712,2-4 1,4 5 0,4 0 0</inkml:trace>
  <inkml:trace contextRef="#ctx0" brushRef="#br0" timeOffset="53811">14536 10158 7370,'8'-12'0,"-1"3"0,0 2-290,-1 1 0,-3 8 1,3 5 367,-1 0 1,-2 2-1,5-5 1,2-1 0,1 0-1,1 0 1,1 1 158,-1-1 0,5-2 1,1-1-1,2 0-99,6 0 1,1-1 0,6-2 0,1-3 0,3 1-9,5-1 0,2 1 1,7 2-1,3-1-71,3 1 1,5-2 0,3 0 0,3 3 16,1 0 1,12-2 0,9 0 0,5 0-69,4-2 1,-48 6 0,1-1-1,5-1 1,1 0 0,0 1-1,1 1-65,0-1 1,0 2-1,1-1 1,0 0 0,2 0-1,0 0 1,0 0-1,0 0 7,0 0 0,0 0 0,2 0 1,0 0-1,1 0 0,0 0 1,1 0-1,0 0-10,3 0 1,0 0-1,-1 0 0,0 0 1,4 0-1,0 0 1,-1 0-1,0 0 102,-1 0 1,0 0-1,6-1 1,0 0-1,-3 0 1,0-1-1,3 0 1,1 0-71,-2 1 0,0-1 0,4 2 0,0-1 0,-2 1 0,-2 0 0,0 0 0,0-1 50,-1-1 0,0 0 0,-6 1 1,-1 0-1,1-1 0,0 0 1,-1 1-1,0 1-10,-1 0 1,-1 0 0,-2-1 0,-1 0 0,-2 0 0,-1 0 0,-1-1-1,-1-1-73,-1 2 0,-1 0 1,-1 0-1,1 0 1,-5 1-1,0 0 1,48 0-296,0 0 1,-6-4 0,-2 0-1,-8 1-544,-7 2 900,-1 1 0,-1 0 0,6 0 0,-2 0 0,-1 0 0</inkml:trace>
  <inkml:trace contextRef="#ctx0" brushRef="#br0" timeOffset="54335">17351 9996 8355,'12'0'0,"1"0"-186,-1 0 0,0 0 0,1 0 0,-1 0 1,2 0-1,1 0 0,3 0 0,3 0 322,5 0 1,0 0 0,7 0 0,3 0 255,4 0 0,10 0 0,8 0 0,4 0-209,4 0 1,7-4 0,5 0-1,2 1-56,4 2 1,0-3 0,14 0 0,-47 2 0,2 1-79,1 0 1,2 0 0,3 0 0,0-2 0,0 1-1,-1 0 1,2 1 0,-1-1-119,1 2 0,1-1 0,2-1 0,1 0 0,0 0 0,0 0 0,0 0 1,0 1-44,1 0 1,0 1-1,-4 0 1,-1 0-1,2 0 1,0 0-1,-2 0 1,0 0-16,-3-1 1,0 2 0,2 0-1,-2 2 1,-4-1 0,0 0-193,0-1 0,0 1 0,-2-2 0,-1 1 0,41 0 319,-7 4 0,-5-1 0,-16 5 0,2 1 0,-1-4 0,3-4 0</inkml:trace>
  <inkml:trace contextRef="#ctx0" brushRef="#br0" timeOffset="117552">11410 6809 8267,'0'-13'0,"2"1"0,2 0 0,4-1 0,3 2 0,1 2-178,1 0 1,-1 5-1,1-3 1,-1 0 270,0 1 0,5 1 1,1-1-1,1-1 1,3 1-1,2-1 1,2 0-1,3-2 53,4-2 0,3 2 0,4 1 0,2-2-259,4-1 1,9 0 0,-5 2 0,2 2 0,0 0-396,-2 0 1,-3 4 0,-13-1-219,-5 3 639,0 1 1,-15 5 0,4 2 0</inkml:trace>
  <inkml:trace contextRef="#ctx0" brushRef="#br0" timeOffset="117813">11497 6945 8355,'5'-18'483,"8"5"1,8-5 0,7 7-711,6 2 0,11-2 1,6 3-1,4-3-1120,4-1 892,19-1 1,-1-5-1,15-1 1</inkml:trace>
  <inkml:trace contextRef="#ctx0" brushRef="#br0" timeOffset="118988">14151 7107 7771,'-7'-21'-642,"3"0"772,3 1 0,-1-1 0,0 2 0,-3 1 41,3 2 0,0 3 0,2 0 0,0 1 0,0 0 0,0-1 1,2 2-1,2 3 163,4 4-328,3 2 0,1 8 1,0 2-1,-4 4 1,-3 5-1,-1 4 104,1 2 0,-1 7 0,-6 4 0,-2 1-16,-4 3 1,-3-1-1,-2 1 1,1 2-25,0 2 0,-1 3 0,1-2 1,-1 0-63,1-1 1,1 0 0,3-5 0,4-1-69,2-3 1,2-3-1,2-7 1,2-2 37,4-4 1,3-4 0,1 0 0,-1-1-171,-2 1 1,0-5 0,-3-1 0,-1 0 49,1 0 0,-1-3 0,-2 4 101,1 2 1,0-3 0,-2-1 27,2 0 1,-1-2 0,5-4 0,2 0-3,1 0 0,1 0 0,0-1 0,2-2 73,3-1 1,-2 0 0,6 2 0,1 0 16,1-3 1,7 0 0,5 2 0,3-1 30,4 1 0,6 0 0,2 1-104,6-2 1,6-5 0,3 4 0,4-1-30,4 1 1,4-3-1,10 2 1,2-1 0,4-1 5,2 1 0,-42 2 0,0 0 0,-1 2 0,-1 1 1,2-1-1,0 0 28,-1 1 0,0-1 1,5-1-1,2 0 1,-5 1-1,0 1 0,2 0 1,0 0-13,2-1 0,0 1 1,-1 0-1,2 1 1,2-2-1,0-1 1,0 1-1,-1 1 24,1 0 1,0 1 0,4-2 0,1 0 0,-2 1 0,1-1 0,2 0 0,1 0 72,0 1 0,1-1 1,4-1-1,0 0 1,-3 1-1,0 0 1,1 0-1,0 0-23,1 1 1,1-1-1,4-1 1,0 0-1,-1 1 1,-2 0-1,0 0 1,0 1-96,-1-1 1,0 0-1,5-1 1,0-1 0,-5 0-1,0 1 1,1-1 0,1 1-4,-2-1 1,0 1 0,-1 1 0,-1-1-1,-7 3 1,-1 0 0,-2-2 0,0 0 18,-2 0 1,0-1 0,-4 3 0,0 0 0,-2-2 0,-2 0 0,47-1-241,-4 0 1,-9-5-1,-7 5 1,-7 0-117,-5-1 1,-2 3 0,-4-2 0,-3 1-1022,-7-1 1387,-6 3 0,-6-5 0,1 6 0,1 0 0,0 0 0,1 0 0</inkml:trace>
  <inkml:trace contextRef="#ctx0" brushRef="#br0" timeOffset="119661">14374 7045 8355,'-4'-14'344,"0"-3"-430,0 3 0,5-2 0,5 8 0,5 3 0,5 4 0,5 1 150,5 0 0,10 0 1,11 0-1,5 0 39,6 0 1,10-1 0,5-3-19,4-5 1,7 2-1,-1 1 1,3-1 0,3 1-29,-3 1 0,8-4 0,-6 5 0,5 1-82,3 2 0,1 0 0,2-2 0,-49 1 0,0 0 0,2 1 1,1-1-1,5-1 1,1 1-1,-1-1 1,0 0-1,2 0 1,1-1-40,1 0 1,0-1-1,5-1 1,1 0-1,1 0 1,-1 0 0,-1 0-1,1 1 102,1 1 0,0 0 0,-2-1 0,-1 0 1,0 3-1,-1 0 0,0 0 0,-2 1 9,-1 1 1,-1-1-1,-1-1 1,0 0 0,-3 0-1,0 0 1,0 0 0,-1 1-96,-3 0 1,0 0 0,3 1 0,0 0 0,-5 0 0,0 0 0,1 0 0,-1 0 80,3 0 1,0 0 0,-2 1 0,-1-2 0,2 1 0,-1-1-128,1-1 0,-1 0 0,44-1 0,3-4 0,-1 0 64,0 1 1,-7 1 0,-4-1 0,-5-1 0,-6 1 12,-1 1 0,-9-4 0,-4 4 0,-8-1-47,-8 1 0,-3-1 0,-7 4 0,-3-3-113,-4 3 0,-4 0 1,-3 2-1,-3 0-31,-1 0 0,3 0 0,-3 0 1,1 0 114,3 0 0,1 0 0,2 0 0,-1 2-51,-4 2 0,4-1 0,-4 3 1,4 0 177,1-3 1,-6 2-35,-3-1 0,4 6 0,-1-3 0</inkml:trace>
  <inkml:trace contextRef="#ctx0" brushRef="#br0" timeOffset="119974">20613 6809 8355,'7'-6'1114,"-3"-2"-602,-3 3 0,-5 0-218,0 10 0,0 1 0,5 8 0,2 3-49,1 3 1,6 4 0,-2 2-237,3 3 1,0-1 0,-3 6 0,-4 3-124,-2 3 1,-2 2 0,0-5 0,-2 0 0,0 0-441,-3 0 1,-8 5 0,-1-1 0,-4-1-430,-4-1 0,-7-2 0,-3 0 0</inkml:trace>
  <inkml:trace contextRef="#ctx0" brushRef="#br0" timeOffset="120595">17500 5966 8030,'0'-13'0,"1"2"-65,3 3 0,-1 1 0,5 4 89,2-1 0,-3 0 1,1 4-1,3 0 6,4 0 1,0 0-1,7 0 1,3 0-1,4 0 1,4-1 0,6-4-1,4-1-35,1-1 0,3-4 1,-6 4-1,-1-2 33,-2 1 0,-7 5 0,-5-1-465,-4 3 1,-11 1-1,0 1 161,-4 3 0,-6-1 0,-8 5 0,-5 1 252,-2-2 1,-5 4 0,0-4 0</inkml:trace>
  <inkml:trace contextRef="#ctx0" brushRef="#br0" timeOffset="120912">17859 5891 8381,'0'-12'414,"6"5"1,-3-3 356,5 6-663,-5-6 1,2 10 0,-5 0 0,0 9 0,0 6 0,0 7 0,0 5 0,0 7 0,0 3-210,0 4 1,-5 2 0,-2 4 0,-1-2-516,-1 2 0,2 0-283,-1-2 1,-3-2-1,4-6 1</inkml:trace>
  <inkml:trace contextRef="#ctx0" brushRef="#br0" timeOffset="122698">15317 6858 7341,'-13'0'0,"1"0"0,0 2 0,-1 2 0,1 6 0,1 3 0,1 5 0,2 0 0,-2 2 573,-1-1 1,3 2 0,1 3-483,2 1 0,0 7 0,5 4 0,0 6 0,0 5 0,-1 6 0,-2 2-180,-1 4 0,-4 3 0,2 3 0,0 2 0,-3 1 1,1-2-273,0-5 1,1-1 0,-3-7 0,3-5-85,2-5 0,-3-10 1,3-6 279,3-5 1,0-4 0,2-5 0</inkml:trace>
  <inkml:trace contextRef="#ctx0" brushRef="#br0" timeOffset="122936">15503 6796 8406,'-6'-12'0,"0"2"169,-1 6 1,-4 11 0,4 14 0,-2 4 10,1 4 1,0 9 0,-4 12 0,0 5-110,4 1 0,-1 13 0,4-3 0,3 2-377,0 1 0,2-4 1,0 4-1,0-2-1102,0-2 976,0-2 0,-5 5 0,-2 1 1</inkml:trace>
  <inkml:trace contextRef="#ctx0" brushRef="#br0" timeOffset="123676">16942 6921 8579,'-5'-13'374,"1"1"-1298,-5-1 843,7 6 0,-5 2 0,3 5 0,-3 1 0,-1 2 0,1 3 0,0 0 0,2 4 458,-1 1 0,2 3 1,4 2-1,0 5-257,0 3 1,0 6 0,0 6 0,0 5-166,0 4 0,0 6 1,0-4-1,0 4-234,0 3 0,-4 0 0,0-5 0,0 1-598,-2 0 0,4-2 729,-7-3 1,1-2-1,-4-6 1</inkml:trace>
  <inkml:trace contextRef="#ctx0" brushRef="#br0" timeOffset="123931">17128 6648 8355,'-9'-11'0,"2"5"0,1 10-173,-1 11 0,3 9 0,-3 6 1,0 9-1,1 6 378,1 3 1,-4 13 0,5-4-1,2 3-235,0 5 0,2 0 1,0-5-1,2 0-245,2-2 0,-2-6 0,5 2 0,-1-3-65,-3-2 0,4 1 0,-1-1 0</inkml:trace>
  <inkml:trace contextRef="#ctx0" brushRef="#br0" timeOffset="124517">18876 6809 8355,'0'-19'75,"0"2"0,-1 6 0,-2 7 0,-1 8 0,0 6 0,0 3 35,0 4 0,-2 2 0,3 7 0,-1 2-28,2 1 0,0 10 0,1-1-66,-3 5 0,2 2 0,-2 5 0,3 0-185,1-1 0,-2 1 0,0-2 0,-3-1 1,3-3 107,0-1 1,2-2-654,0-4 0,0 0 0,0 1 0</inkml:trace>
  <inkml:trace contextRef="#ctx0" brushRef="#br0" timeOffset="124758">19075 6672 8821,'-18'-9'0,"4"5"0,4 11-1033,1 10 1256,3 4 0,-3 20 1,3 1-1,1 6 188,-1 6 1,2 2 0,4 8-1,0 2-244,0 4 0,0-1 1,0 1-638,0 2 1,0 1-570,0 1 0,0 6 0,0 2 0</inkml:trace>
  <inkml:trace contextRef="#ctx0" brushRef="#br0" timeOffset="129604">15391 7119 7640,'-11'-6'0,"2"-2"0,0-4 0,1-3 0,1-2 0,2 2 0,1 1-21,-1 2 0,1-1 0,4 1 28,0 0 0,2-1 0,2 1-10,4-1 0,-1 6 1,1 3-1,1 2 1,-1-1-1,-1 0 1,-2 4 1,-2 6 0,-3 4 0,-4 3 1,-6 4-1,-5 5 35,-6 5 0,-2 5 0,-2-3 0,-1 2 30,-3 3 0,4-1 0,-1-1 0,5-4-52,3-3 1,2-2 0,5-4-2,3-3 0,3-9 0,11-5 1,6-6 0,2-4 1,7-5-1,1-2-16,1-3 0,2 0 0,0-5 0,0 1 46,-1-1 0,1 0 0,0 1 0,-1 6 68,-4 5 1,-2 1 0,-5 4-149,-1 3 1,-5 7 0,-3 8 0,-3 7 0,-1 8 16,0 5 0,-11 3 0,-5 2 0,-5 2-139,0 2 1,-2 0 0,4-3 0,-1 0-577,4-4 437,2-6 0,2 7 0,-1-4 1</inkml:trace>
  <inkml:trace contextRef="#ctx0" brushRef="#br0" timeOffset="130329">16904 7032 8355,'6'-12'-221,"-5"-1"1,9 5 0,-5 1 0,1 0 0,1 2 0,0-2 0,2 0 232,2-3 0,-2 3 234,-1-1 0,0 0-47,5-4 1,-5 5-239,0 2 1,-5 10 0,-2 4 0,-6 5-31,-8 3 0,-3 5 1,-1-3-26,-3 0 0,-2 5 0,0-4 0,2 2 0,2 0-84,3-1 1,3-6 220,3 2 0,5-5 0,8-4 1,5-3-38,2-4 1,7-2 0,1-2 0,2-3 16,-1-1 1,1 3 0,2-4 0,-1 0 28,-1 1 1,-4-3-1,2 6 5,-1 1 1,-3 3 24,-7 4 0,-12 7 0,-10 7 1,-4 0 74,-4 0 0,-2 4 0,-4-1-100,-1 2 0,0 2 0,4 0 1,2 0-1,4-2 6,6-2 1,6-2-1,10-5-727,5-2 1,6 4-1,11-10 1</inkml:trace>
  <inkml:trace contextRef="#ctx0" brushRef="#br0" timeOffset="131092">18951 6945 8355,'1'-12'-81,"3"0"0,-2-1 0,2 1-246,-3-1 0,-1 1 1,-1 1-1,-3 4 440,-5 7 1,3 4 0,-3 6 0,1-1-96,1 5 0,-4 0 0,3 5 0,-3 1-2,-2-1 1,2-3-1,2 4 1,2-1-108,1 0 0,-2-2 1,4 2-1,1-1-25,2-3 1,1-1 0,0-2-1,0 1 48,0-1 1,1-4 0,3-1-22,5-1 1,6-2 0,1-4 195,-1 0 0,3-4 0,-1-2 1,-2 1-1,-1-1 75,-2 4 0,1-1-91,-1-1 1,-5 4 0,-3 0 0,-4 7 27,-4 4 0,-7 1 0,-7 2 0,-1 1 28,-3 1 1,-2 2-1,1-2 1,1 0-20,1-1 0,7-1 0,0-2 0,6 1-99,3-1 0,1 1 0,4-1 0,0 0-69,0 1 1,1-1-1,3 1 1,4-1-17,3 0 0,3 1 0,1-1 1,3 1-788,2-1 1,0-4 525,5 1 0,5-1 0,2 4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9:01:35.42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2084 5941 8123,'11'-29'0,"-2"-2"0,-2 3 0,-1 0 0,-4 5 0,0-1 0,-2 2 0,-2 1 412,-2 5 1,-7-1-1,-7 4-251,-1 2 0,-2 6 0,-5 1 1,-1 6-1,-4 6 0,1 8 0,-2 8 1,2 3-1,0 5-89,2 4 1,3 0 0,3 9 0,3 2 0,2 1-1,6 2-194,6 0 1,4-5 0,1-2 0,2-3-22,7-4 1,0-9 0,13-1-1,3-6 1,4-7 0,3-6 1,-3-4 0,2-3 0,0-1-19,-4-4 1,-5-1 0,-2-7-1,-4 1 130,-5-1 0,0-3 0,-7-1 0,-1 2 10,-2 1 1,-5 2 0,-1 1 0,-2 1-42,-3 2 0,-1 1 1,-1-1-1,-1 4 14,1 2 1,0 2-38,-1 0 70,6 0 0,3 0 0,8 0 0,5 0 107,2 0 1,6 0-1,4 0 1,3 0-1,-1-1 118,-2-3 1,2 2 0,-2-2-1,1 3-130,-2 1 0,3 1 1,-7 3-1,-1 5-222,-1 2 1,-6 1 0,-1 2 0,-1 1-163,-4 2 1,0 3 0,-2-2 0,0 0-323,0 0 1,0-1 359,0-5 0,0 0 0,0 1 1</inkml:trace>
  <inkml:trace contextRef="#ctx0" brushRef="#br0" timeOffset="878">2617 6065 8355,'-18'-7'1087,"0"1"1,-3 6-974,5 0 1,2 2-1,2 2 1,-1 4 0,1 3-1,1 2 1,1-1 0,3 2-7,2 2 0,-3-2 0,3 4-196,3 0 1,0-3 0,2 4 0,2-1-150,2-3 1,3-1 0,5-3-1,0-1 1,1-3-179,-1-2 0,5-1 0,-1-4 0,0 0 184,-3 0 0,0-5 0,-1-3 1,-1-5 124,-3-3 0,2 2 0,-6-4 0,-1 1 55,-2 1 1,-5-1 0,-1 4 0,-2-3 64,-3 0 0,-2 3 1,-3 7-1,-1-1 270,5 0 1,-1 4-83,4-1 0,2 4-190,2 4 1,8-1 0,6 4 0,5-2-119,6-2 1,2-2 0,3-1 0,2 0 0,2 0 64,2 0 1,-5-1 0,4-2-1,-4-2 151,-2-2 1,3 3 0,-9-3 0,0 1 272,-2 4 1,-8-1-176,0-1 1,-8 2-1,-1-2-110,-7 3 0,-4 6 1,-1 4-1,-2 2-125,-3 1 0,5 4 1,-2 1-1,5 0-42,-1 0 1,4-1-1,2 3 1,3-1 60,1-3 0,0-1 0,1-2-254,3 1 1,3-7 0,7-1 0,1-4 0,3-1-30,1 0 0,-2-3 1,2-4-1,-1-5 212,-3-2 0,-1-4 0,-1 0 0,-2 0 178,-3 1 0,2-4 0,-6 4 0,-2 2 83,0 1 1,-2 2-2,0 0 1,0 3 0,0 4 57,0 3 1,0 2 0,0 11 0,0 3-89,0 0 0,0 4 0,1 0-135,3 1 0,-1-4 0,4 3 1,0-1-1,0-2 57,2-4 0,2 1 1,2-5-1,-1 0-276,1-3 0,3-2 0,1-2 0,-1 0-69,2 0 1,-3-6-1,5-2 117,-3-3 0,4-3 0,-4-3 0,-1-2 105,2 0 1,-4-6 0,2 2 0,-3-6 0,-4-2-7,0 1 0,-2-6 0,2 0 0,-2-2 176,-1 2 0,-2 4 0,-4 8 0,0 0 265,0 3 0,-4 3 0,-2 7-94,-1 3 0,3 3 0,-3 6 0,2 3 0,2 6-61,2 5 1,1 4 0,0 7-1,0 2-228,0 1 0,4 5 0,1 0 0,2 0-221,3-1 1,2-1 0,3-5-1,3 1-479,2-5 0,-1 1 0,3-9 0,-3-3 333,-1-2 1,10-7-1,-2 2 1</inkml:trace>
  <inkml:trace contextRef="#ctx0" brushRef="#br0" timeOffset="1265">3907 5842 8355,'-20'0'0,"4"1"1509,8 3-1679,2 3 1,6 5-1053,0 1 579,0-6 1,6 4 0,1-4 0</inkml:trace>
  <inkml:trace contextRef="#ctx0" brushRef="#br0" timeOffset="1266">3969 6238 8355,'-13'-5'-1476,"6"3"1189,2 2 1,10 2 0,2 3 0</inkml:trace>
  <inkml:trace contextRef="#ctx0" brushRef="#br0" timeOffset="1557">1997 6648 8355,'11'-7'470,"4"1"0,14 6-797,4 0 0,8 0 1,6 0-1,4 0-48,3 0 0,13 0 0,2 0 1396,6 0 1,-2 0-1,7 0 1,0 0-478,2 0 1,2 0-1,0 0 1,-2 0-794,-2 0 0,0 0 0,-5-1 0,0-2 1,-6-1-803,-5 1 0,-13 2 39,-5 1 0,-6 5 0,-3 2 1</inkml:trace>
  <inkml:trace contextRef="#ctx0" brushRef="#br0" timeOffset="3206">6635 5631 8355,'-5'-20'74,"-2"4"1,-1 3 0,-1 5 0,1 5 0,1 6 0,3 5 0,3 3 0,1 3-6,0 3 0,5 2 1,2 7-1,1 2 0,1 1 1,-1 0-1,0 1 1,-1 2-1,-1 1-109,-4 0 1,0-7-1,-2 0 1,0-5 0,0-3-1,-2-4 1,0-3 10,-3-3 0,0-5 1,1 1-1,-3-4 1,-1-6 42,-1-6 0,5-2-2,-4-7 1,5 1-1,-1-6 1,3-3-15,1-4 1,0-3 0,0-3-1,0-1 1,0 0 0,1 3-1,3 4 1,4 4 0,3 6 105,2 5 0,-1 9 1,-1 7-49,-2 4 1,0 7-1,-3 7 1,-1 5 0,2 2-1,0 2 1,3 0-29,1 0 1,-3-1 0,0 1 0,3-1 0,3-4-53,3-3 1,-1-3 0,-4-3 0,2-2-1,1-2 1,2-1 0,-2-3-109,-1-2 0,-6-7 113,0-2 1,-1-3 0,2-1-20,-5-1 1,1-5 0,-1-2 96,-1-4 0,3-1 1,-2 2-1,-1 1 0,-1 3 1,1-1-53,1 1 0,4 4 0,-2 0-22,1 5 1,1 1 0,5 4 0,-1 4 62,0 4 0,1 4 1,1 6-51,2 4 1,-2-2-1,2 6 1,-2 2 0,-3 3-1,-1 5-128,-2 0 1,0-3 76,5 1 0,-1-3 0,1-1-93,-1 0 0,4-2 1,1-2-1,0-5 0,-1-3-20,1-5 1,5-2 0,-2-6 4,4 0 0,1-6 1,-1-2-1,1-5 0,0-3 160,0-5 0,-5-1 0,0 0 0,-2 1 0,-3-1 0,-3 0 0,-3 0 0,-5 3 0,-3 1 481,-1 3 1,-1 1 0,-2 2-264,-1-1 1,-10 2-1,2 3 1,-2 4 0,-1 2-79,-2 2 1,3 2 0,-2 2 0,2 6 0,2 3 0,-1 5-136,1 2 0,4-4 0,1 5 0,1-1 0,3 1 32,2 0 0,1-5 1,1 4-433,4-2 0,1-3 1,7-6-1,-1-2 167,1-1 0,-1-2 0,0-4 1,1 0-1,-1-1 91,1-4 0,-1-1 0,-1-7 0,-1 1 218,-2-1 1,-4 0-1,3-3 1,-2 0 193,-2 1 0,-1-3 0,-2 1 0,0 2 169,0 1 1,0 6-369,0 0 1,0 6-50,0 2 1,1 6 0,2 6 0,1 1 0,-1 0 0,-1 3-1,3 2 1,3-1-204,3 1 1,1-1-113,1-5 1,0-3 0,4-3 14,4 0 1,-2-2 0,0-4 0,1 0 90,-1 0 0,-3-1 0,4-3 0,-1-5 0,-1-2 0,0-1 0,-4 0 1,-3-1 40,-3 1 1,-5-1 0,1 1-1,-3-1 258,-1 1 1,0-4 0,0-1 0,0 2 173,0 1 1,-4 6 363,0 0 1,-2 1-442,2-2 1,3 9 0,-3 10 108,2 5 0,6 0 0,2 6 0,1 2 0,2 5-96,2 5 1,2 4-1,-1 6 1,-1 5-269,-2 5 0,3 6 0,-1-3 0,3 1-91,-3-3 1,4-9 0,-5-4-1,-2-3-27,-1-5 1,1-4 0,-4-9 0,-1-3 14,-2-3 0,-6-7 0,-3-3 0,-3-3-117,-2-1 0,-1-10 0,-1-3 121,-1-5 1,-5-9-1,4-6 1,2-4-1,3-3-13,4-1 1,-2-14-1,6-2 184,1-5 1,3 4-1,4-4 1,4 5-1,3 6 1,2 4 164,-1 7 0,5 4 0,1 12 115,1 4 1,-2 3-1,3 9 1,1 4 72,-2 2 0,5 4 0,-5 2-157,0 4 0,1 9 1,-5 2-1,0 2 1,-3-1-221,-2 2 0,-7 2 0,-1 1 0,-6 0-340,-8-1 1,-7 5 0,-9 0-431,-1-1 1,-5-3 0,1-5 19,-3-3 1,-1 2 0,-1 0 0</inkml:trace>
  <inkml:trace contextRef="#ctx0" brushRef="#br0" timeOffset="3836">9711 5643 8355,'0'-19'0,"0"2"0,0 3-51,0 2 1,0 0 0,-1 1 0,-3 2 0,-5 5-1,-2 3 1,-1 1 318,-1 0 0,1 5 0,0 4 0,1 2-244,2 1 0,0 0 1,3 1-1,1-1 26,-1 1 0,2-1 0,4 2-66,0 2 0,1-2 0,4 3 1,4-2-1,5 0-117,2 2 1,7-1-1,-4-4 1,1 1-46,1-1 1,-2-1-1,2-1 1,-4-3 135,-4-2 0,-6 5-74,-3-2 0,-8 3 0,-5 2 107,-6-1 1,-9 1 0,-5-1 0,2 0-465,0 1 0,4-5 0,1-1 376,1-2 1,6-6 0,-3-6 0</inkml:trace>
  <inkml:trace contextRef="#ctx0" brushRef="#br0" timeOffset="5632">10083 5259 8355,'-23'-13'0,"2"2"148,4 3-41,4 2 1,4 8-1,3 2 1,0 4-1,3 5 1,2 3-1,2 5 1,2 5 139,1 7 1,6 0-1,-3 10 1,1 0-283,0 2 0,-5 2 1,1 0-1,-3-3 1,-1 0-1,0-3 1,0-2-1,2-7 1,1-6-470,1-6 1,1-2-1,-2-5 449,1-1 0,6-5 41,-2-3 1,2-4 0,-1-3 0,-2-4 0,0-2-66,0-5 1,1-1 0,5 1 52,-1-2 1,-4 0 0,1-3-1,0 0 1,2 1-22,2 0 0,-5 6 187,0 3 1,1 2-82,3-1 0,-5 4 0,-2 8 0,-1 4 0,1 3 0,-1 3 0,0 1 0,0 2 468,-1-2-451,-2 4 0,1-1 1,0 3-1,2-3-71,-1 0 0,3-4 0,-1 1 0,2-4-113,3-3 1,1-5-1,1 1 1,1-3 67,-1-1 0,4-1 0,1-2 0,-2-2-316,-1-2 1,-2-6-1,1-5 306,-1-1 0,1 4 1,-2-3-1,-3 2 0,-3-2 1,0 0-1,-1-2 0,-2 3 396,0-1 0,-2 1-56,0 5 1,0 6 0,1 6 0,2 8 0,1 8 0,-1 4 1,0 0-418,1 0 0,-2-3 1,5 2-1,0 0 1,0-1-1,3 0-511,1-3 607,7-6 1,-5-4-720,4-5 1,2 0-1,1 0 1</inkml:trace>
  <inkml:trace contextRef="#ctx0" brushRef="#br0" timeOffset="5633">10579 5445 8355,'-12'-13'-2621,"5"6"2621,1 2 0,17 16 0,3 3 0</inkml:trace>
  <inkml:trace contextRef="#ctx0" brushRef="#br0" timeOffset="5634">10740 5755 8355,'0'-15'-1200,"0"2"1979,0 2 0,5 0 0,0 0 135,2 3 1,-3 2-645,4 6 0,1 6 1,2 2-437,-3 3 1,-1 1-1,-4 1 1,1 1 0,-2 1-1,0 1-602,-2 0 0,0-3 1,0 0 381,0-1 1,1-5 288,3-3 1,-2-4 0,3-4 0,-1-4 96,1-3 1,4-6-1,-1 1 1,3 0-1,2 1 1,-1 0-1,1-1 103,-1 0 61,0 3 1,-3 4 0,-1 3 57,2 0 1,-3 2 0,-1 5-99,0 3 0,2 3 0,-2 6 5,1-1 1,-3 5 0,4-1-1,2 1 1,1-1-156,1 1 1,0-2-1,2-5-83,3-2 0,1-5 0,4 1 0,-3-3 0,0-1-8,1 0 1,-5-1 0,1-3 0,-2-5 56,-1-2 0,-5-2 1,-1-3-1,-2-2 31,-2-1 1,-2 3-1,-1-4 1,0 2-1,0 3 1,0 1-104,0 2 110,-5 0 1,-2 5 0,-5 4 0,-1 6 0,1 5 0,-2 4 0,-1 5 166,-2 4-196,1 2 1,3 2-1,2-2-29,3-2 1,3 1 0,5-5 0,0-2-1,1-3 0,3-4 1,0 2 0,7-6 0,3-1-1,0-2 1,0-2 0,-2-3-123,0-4 338,1-3 0,-1-3 0,1-1 0,-1-2 235,0 2 0,-3 1 0,-3 2 0,1-1-10,0 1 1,-3 5-278,5 3 0,-7 4 0,3 4 0,-4 6 96,-1 5 1,0 4-1,1 6-296,3 0 0,-2 1 1,3 1-1,-1 4-73,1 0 0,3 3 0,-4 1 1,-1-2-1,-2-4-123,-1-2 0,-1-3 1,-3 1-1,-5-1 267,-2-4 1,-5-3 0,-1-8 0,2-2 0,0-1 0,0-3 155,-2-2 0,2-8 108,7-5 1,-2-1 0,6-5 0,1 0 0,2-2 116,1-4 0,5 0-409,4-1 0,3 0 0,5 0 0,3 0 0,4-1 103,1-3 0,-1 3 1,1-3-261,0 3 0,0 1 0,-2 0 0,-1 0 0,-2 1 0,-3-1 0,-1 1 0,-4 2 135,-4 2 1,-1 5 0,-4-2 0,1 3 328,-1 2 1,-2-1 0,-2 2 265,-3 3-325,2 3 0,-3 6 1,5 3-112,0 4 0,0 3 0,0 2 14,0-1 0,1 1 1,3-1-1,5 0 0,2 1-2,1-1 0,0 1 0,1-1-104,-1 0 0,1-3 0,-2-1 0,-2 2 0,-2 1-27,-1 1 0,-2-4 0,-6 1 0,-2 0-285,-4 2 0,-4-2 0,-5-3 0,-4 1-242,-2 0 0,-7-4 0,-2 3 0</inkml:trace>
  <inkml:trace contextRef="#ctx0" brushRef="#br0" timeOffset="5840">9934 5569 8355,'14'-20'-359,"3"4"0,3 6 0,9 3-43,4 2 1,7-6 0,4 0 255,5-4 1,0-3 132,13 1 1,3-2 0,9-6 0</inkml:trace>
  <inkml:trace contextRef="#ctx0" brushRef="#br0" timeOffset="6693">12328 5668 8355,'0'-13'100,"0"1"1,0 0 72,0-1 1,0 5 0,-1 1-42,-4 2 0,0 2 0,-5 7 1,3 4-69,2 3 0,-3 3 1,2 1-1,1 3 1,-1 0-26,3 0 0,2 3 0,1-3 0,0-1-284,0 1 0,0-5 1,1-5-1,3 0-90,5-1 0,2-1 0,1-6 128,1 0 0,-5-2 1,-1-2-1,0-4 47,-1-3 1,-3-2 0,1 1 0,-2-2 176,-2-2 0,0 1 1,0-5-1,-2 1 212,-2 0 0,1-1 0,-3 0 0,0 2-62,3 0 1,2 4 0,1-2-147,0 2 0,0 1 0,1 1 0,3 0 1,3-1-3,0 1 1,8 1 0,-1 0 0,3 1-92,1 0 0,0-7 0,-3 4 0,3-2 55,1-3 1,-3 0 0,4-4 0,-2 3 0,-3 1 156,-1 3 1,-6 1-95,0 2 0,-5 3 0,2 2 2,1 2 0,-5 2 0,3 7 126,-2 5 0,-2 8 0,0 7 12,0 3 0,-2 12 1,0 0-1,-2 5-55,1 7 0,1 1 0,2 9 1,0 1-1,0-2-11,0 0 1,5 2-1,-1 2 1,0-2-519,1-2 0,-3-8 1,2 2-1,-3-6-22,-1-7 0,4-5 1,0-12-1,1-5 592,0-7 0,-2-2 0,4-10 1,0-7 155,0-7 1,-3-2-249,4-9 0,-4 3 0,3-8 0,-2-1 0,0 0-17,0-1 1,-4-4-1,4 4 1,-4-1-104,-1 0 1,-4 7 0,-2 0 29,-1 4 0,1 5 1,-4-2-1,2 2 0,-1 5-212,3 2 1,-4 6-419,6-4 0,1 5 0,7-1 296,4 3 1,14 1-1,5 0 1</inkml:trace>
  <inkml:trace contextRef="#ctx0" brushRef="#br0" timeOffset="7451">13457 5234 8355,'-2'-36'0,"-1"3"264,-1 4 1,0 7 0,4 3 0,0 1 926,0 3-985,0 1 1,0 5 0,0 4-1,0 4 1,0 7 0,0 8-189,0 7 1,0 4 0,0 5 0,0 6-122,0 4 1,0 1-1,0-2 1,0 1-22,0 1 0,2 6 0,0-3 0,4 0 13,1-3 0,1-3 0,4-4-96,1-1 1,-1-11 0,2-1 0,1-6-1,3-4 80,1-3 0,1-2 1,2-6-1,-3-1 130,-1-4 1,3-3 0,-4-7-1,1-3-117,0-1 1,-5 2 0,-5-3 0,0-1-22,-1 2 0,-1-5 1,-6 5-1,0 0 65,0 2 1,0 3 0,-2 2 0,-2 1 122,-4 3 1,-3 2-1,-2 6 1,1 0 90,0 0 1,3 6 0,2 2-1,1 4-39,-1 5 0,4-2 0,-1 6-68,2 1 1,8-4 0,2-1-1,3 0 1,3 0-69,3-2 0,2-2 0,4-2 0,-1-2-304,-1-5 0,0-3 1,3-1-1,1 0 248,0 0 1,-2-5-1,-2-4 1,-4 0 60,-4 1 0,-2-3 1,-2 2-1,-4-2 88,1-1 1,-5-5 0,3 1 163,-2 1 0,-2 1 1,0 1-1,-2 2 571,-2 3-508,3-3 1,-5 11-222,6 0 1,0 6 0,0 6 0,0 2 0,0 1 12,0 2 1,4 3-1,2-3 1,-1-1-246,1 2 1,4-4-1,-2 2 1,1-2 31,0-1 1,2-6 0,-3-3 179,3-3 1,1-1-6,1 0 0,-2-5 0,-1-4 0,-4-2-2,0-1 0,2-5 1,-2 1-1,-1 1 21,1 1 0,-1 1 1,-1 2-1,3 2 0,0 1 0,0 5 1,-3-3-42,4 1 0,-1 3 0,0 0 0,0 4 0,0 5-15,3 0 1,-3 4-1,1-3 1,0 3-330,-1 2 1,4 1 0,-4 1 0,1 1-519,0-1 1,-3-5 425,3-2 1,-5 1-1,2 3 1</inkml:trace>
  <inkml:trace contextRef="#ctx0" brushRef="#br0" timeOffset="7701">14610 5333 8355,'12'6'-2086,"-3"-4"1952,-1 7 0,0-7 0,5 4 1</inkml:trace>
  <inkml:trace contextRef="#ctx0" brushRef="#br0" timeOffset="8920">14672 5370 8355,'0'7'-2038,"0"-3"2966,0-8 1,0 1-600,0-5 0,-1 5 1,-4-1-286,-3 3 1,-7 1-1,-2 0 1,2 1 143,2 3 1,-4 3-1,0 6-161,2-1 1,2 5 0,0 0 0,2 1-104,3 0 1,2 0 0,6-3 0,0 2 0,0-2-258,0-1 1,6-2-1,2-1 210,3-2 1,2-4-1,0-5 1,2 0 71,2 0 1,-5-1 0,-3-3 0,0-5 78,2-2 1,-2 3-1,-2 0 1,-2-2 140,-2-1 0,2-1 0,-1-1 262,-1 1 1,-1 4-345,-2-1 1,0 8-5,0 1 0,0 3 0,1 8 1,3 4-84,4 3 1,-1 2 0,2 5 0,0 0 0,2 0-34,2 0 1,-1 4-1,-1 1 1,-3 2-227,-4 2 1,2-2-1,-2-1 1,-3 1 154,-3 0 1,-5-5-1,-7 2 1,-1-2 73,-2-3 0,-5 0 1,3-4-1,-2-3-4,1-3 0,3-7 0,-2-3 1,1-3-141,3-1 1,2-1 0,5-3 0,4-6-421,3-5 0,1-6 469,0-8 0,11-2 0,2-7 0</inkml:trace>
  <inkml:trace contextRef="#ctx0" brushRef="#br0" timeOffset="8921">15019 5147 8355,'-7'-19'1965,"-4"1"-1785,10 5 1,-5 8 0,6 5-17,0 7 0,0 11 0,0 5 0,0 6-81,0 3 1,2 1 0,1 4 0,1 0 0,-2 0 0,0 1 0,-2-1-710,0 0 0,0-5 0,0-3 0,0-3 0,0-3-185,0-2 1,0-3 0,0-6 0</inkml:trace>
  <inkml:trace contextRef="#ctx0" brushRef="#br0" timeOffset="8922">14858 5445 8355,'1'-7'334,"4"1"0,3 2 1,3 0-82,1 1 0,5-2 1,1 1-1,1-1-344,3 0 1,3 2-1,2-5 1,2 0 0,-1-1-1,-2 1 1,-3-2-1,-2-1-375,-4-1 1,-1-6 0,-2-3 0,-4-1 280,-3 2 0,1-4 1,-4 4-1,-1-4 0,-2-1 253,-1 1 0,0 3 0,-1 3 540,-3 4 1,1 0-257,-5 10 0,3 0 0,-1 7 0,0 4-140,3 5 1,2 9-1,1 1 1,0 4-1,0 4-27,0 2 1,4 0-1,0 2 1,0-1-256,2 2 0,-5-4 0,5 1 0,-2-3-39,0-5 0,1 0 0,-2-4 1,1-1 63,-1-3 0,4-6 0,1-3 66,3-1 0,-2-4 1,-1-4-1,0-4-4,-1-1 0,4-1 1,-4-5-1,1 1-167,0 0 0,-3-1 1,3-1 26,1-2 0,-2 4 0,0-2 0,0 5 110,0 4 1,1-3 0,5 4 0,-2 2 77,-3 5 1,2 4 0,-5 5-1,2 1-74,3-1 0,-3 6 0,-1 1 0,1 2-148,0 0 0,-3-5 0,3 3-801,-1-1 1,3 4-1,-2-2 1</inkml:trace>
  <inkml:trace contextRef="#ctx0" brushRef="#br0" timeOffset="9625">16508 5445 8355,'0'-13'-112,"0"1"0,1-1 0,2 1 1,2 0-1,2-1 182,3 1 0,1 1 1,1 1-1,1 3 1,-1 2-1,0 1 1,1-1-1,1 1 300,2 2 1,-2 0 0,2 4 0,-2 2-1,-1 4 1,-1 3 0,-1 3-201,-3 2 1,2-1 0,-5 5-1,1-1-161,-1 0 1,0 1 0,-5 0 0,0-3-358,0-3 0,0-2 73,0 0 283,0 1 1,-2-8 34,-2-5 0,3-5 1,-3-8-1,2 0 1,2-4 35,0-4 0,0-2 1,2-2-89,2 0 1,3 5-1,6-1 1,3 0-1,1 2 14,3 3 0,-1 6 0,3 3 0,-1 2 10,1 2 1,-3 3 0,0 4 0,-1 6 0,-3 5-72,-1 5 1,-7 4 0,-3 1-187,-2-1 1,2 1-1,0 0 1,0-2 0,0-2-1,2-3-729,1 0 0,1-4 0,4 4 1</inkml:trace>
  <inkml:trace contextRef="#ctx0" brushRef="#br0" timeOffset="10383">17959 5519 8429,'1'-12'0,"3"-1"71,4 1 0,3-1 0,2 2 1,-1 2-1,1 2 0,-1 1 1,0 4 78,1 0 1,1 2-1,1 0 1,1 0-1,1 0 1,1 0-1,2 0 1,4 2 103,1 2 1,1-3-270,3 3 0,-2-2 1,6-2-1,2 0 0,1 0 1,2 0-1,2-2 0,2-1 1,-2-2-351,-2-2 259,-1-1 0,-4 0 1,-1 1-1,0 0 1,-2 0-1,0-1 0,-2-1-253,-2 1 0,-5 4 303,0-4 0,-6 4 0,3-3 0,-2 1 0,1 3-674,-2 2 315,-1-5 1,-8 4-278,-1-7 658,-4 7 0,0-9 0,4 4 87,3 0 1,-1 1 218,1 6 1,-4 0-1,4 0 121,2 0 0,-3 0 0,1 0 0,2 0 21,1 0 0,3 5 0,2-1 0,3-2-286,1 0 1,3-2 0,-2 0 0,2 1 0,1 2 0,-4 1-268,-3-1 0,-3 0 0,-2-1-664,0 2 0,-3 2-180,-1-2 0,-4-3-57,4 4 986,-5-4 0,3-1 0,-6 0 1</inkml:trace>
  <inkml:trace contextRef="#ctx0" brushRef="#br0" timeOffset="10733">19149 5073 9166,'0'-13'1135,"0"6"-1192,0 2 0,6 5 0,2 0 0,3 1 0,1 3 0,2 6 0,3 4 0,3 4 414,4 1 1,1-3 0,-1 5-1,1 0-332,0-2 1,-2 4-1,-2-2 1,-4 3-283,-4 0 0,-6 1 0,-3 1 0,-4 2-27,-4 1 0,-8 0 0,-9-4 1,-2-1-411,-2 1 1,0 0 0,-1-2 343,-3-2 0,3 3 0,-4-5 0</inkml:trace>
  <inkml:trace contextRef="#ctx0" brushRef="#br0" timeOffset="11294">20228 5221 8355,'0'-13'-188,"2"-1"296,2 1 0,-3-2 0,3 7 0,-2-3 0,-2-1 219,0-1 0,-6 6 1,-2 3-1,-3 4-356,-2 4 1,0 3 0,-3 6-13,0-1 1,-1 0-1,5 1 1,0 1-1,-1 1-7,1 1 1,5 5-1,3-3 1,2 0 26,2 0 1,10 2-1,2-3 1,4-1-50,2 2 0,-3-4 0,5 3 0,1-4-42,-2 0 0,3-5 1,-5 0-1,-2 1 105,-1-2 1,-7 4-5,-3-3 0,-6 1 0,-4 1 1,-8-2-111,-4 2 1,-3-4 0,-4-1-1,2-1-77,2 0 1,3 0-1,6-4-824,0 0 811,-1 0 1,6-5-1,2-2 1</inkml:trace>
  <inkml:trace contextRef="#ctx0" brushRef="#br0" timeOffset="11552">20600 4936 8355,'-12'-25'1214,"1"6"-1104,3 2 1,2 11 0,6 7 0,0 10-1,0 8 1,0 7 0,1 6 238,4 5 0,-4 5 0,3-1 0,-3 3-352,-1 0 0,0 2 0,0-6 0,0-3-226,0-1 0,0 1 0,0-8 0,2-3-96,2-4 0,3-4 1,5-7-1,1-3-953,-1-4 0,1-2 972,-1-2 0,0-6 0,1-1 1</inkml:trace>
  <inkml:trace contextRef="#ctx0" brushRef="#br0" timeOffset="12110">20414 5333 8189,'13'-7'-212,"-1"3"0,6-2 0,3 2 0,1 0 446,-2-1 0,8 2 0,-3-4 0,1 0-127,0 0 1,3 3-1,-1-3 1,-4 2-1,-3 2 1,-3 2 0,-3 1-92,-1 0 1,-6 0 0,-1 1-1,-1 3 24,-4 4 1,0 3 0,-2 2 0,1-1-24,3 1 0,-2 3 0,2 2 1,-3 0-43,-1 0 1,4 3 0,2-5-1,-1-1-144,1-1 1,-1-3 0,-2-1-249,1-2 348,0-5 0,-4 1 0,0-8 0,-1-3 13,-3 0 1,2-8-1,-2 2 1,3 0 53,1-1 0,0-3 0,1 1 35,3 1 0,3 1 0,7 1 0,1 1 0,3 0-21,1-1 1,-3 6 0,2 3-1,-2 3 109,1 1 1,-1 1 0,-5 3 102,-3 5 1,2 2 0,-6 1 0,-1 0-96,-2 1 0,-1-1 0,0 1 0,0-1-297,0 0 1,0 1 0,0-1-473,0 1 1,5-5 68,-1 0 0,5-5 0,-2 2 0</inkml:trace>
  <inkml:trace contextRef="#ctx0" brushRef="#br0" timeOffset="13208">21084 5097 8355,'-7'-7'-874,"2"7"0,5 7 1</inkml:trace>
  <inkml:trace contextRef="#ctx0" brushRef="#br0" timeOffset="13209">21245 5321 8355,'-5'-13'1485,"3"1"-1232,-2-1 0,4 7-343,4 1 0,3 4 0,6 2 0,-1 4 1,0 3-210,1 3 1,-6-3 0,-2 0 0,-1 2-9,0 1 1,1-3-310,-5 1 487,0-7 1,4 2-1,1-6 1,1-4 86,-1-1 1,4-1 0,-4-4 0,2 1 119,3 2 1,-1-2 0,1 4 0,-2-1 285,2 0 1,-3 5 0,1-1-61,2 3 0,-1 2 0,1 3-103,-2 4 0,-5 5 1,1 2-143,-3 1 1,5 7 0,1-4 0,1 0 0,0-2-171,2-4 0,2 0 0,5-2 1,2-3 18,1-4 1,3-2 0,-2-4 0,2-2 68,2-4 0,-6-3 0,-2-3 0,-3-2 31,-2-5 0,-1 2 0,-3-1 0,-2 2-95,-1 3 1,-3-3-1,2 2 1,-4 1-210,-4 1 1,-3 6 0,-6 1 256,1 1 1,0 2 0,-1 5 0,1 2-15,-1 1 0,1 10 1,1-2-3,3 2 0,-3 1 1,4 1-1,0 1 1,3 1-36,2 0 1,2-1 0,0-5 30,0 1 0,6-6 1,2-3 116,3-3 1,6-1-1,-1-1 1,-1-2 135,-1-1 0,-1-5 1,-1 4-1,0-1 87,1 1 0,-1 1 0,1 4 0,-2 1 73,-3 3 1,3 7 0,-4 7-1,1 3-320,0 5 0,-4 0 0,3 7 0,-1 2-209,-3 1 0,-2 1 0,-2 0 36,-4 0 1,3-1-1,-7-3 1,0-5-1,-2-5 63,-2-2 0,0-10 0,-3 1 0,0-2 60,1-3 0,-3-2 0,1-5 45,2 0 0,1-5 1,3-5-1,3-4 42,4-2 0,4-6 1,5 1-1,6-2-95,5-2 0,10-4 1,0-1-1,3-2-154,1-3 0,3 1 0,-2 0 0,-1 1-20,0-2 0,-1 5 0,-4-1 0,-2 4 86,-2 2 0,-3-3 1,-7 9 87,-3 0 0,2 1 1,-6 6-1,-1-1-22,-2 1 1,-6 5 262,-4 3 0,-2 2 0,0 4-145,3 2 0,3 3 0,5 5 0,0 1-2,0-1 1,0 0 0,1 1 0,3-1-60,4 1 1,3-1 0,2 0 0,-1 1-5,1-1 0,-1 1 0,0-1 0,1-1-22,-1-3 0,-5 3 1,-3-2-80,-2 2 0,-4-4 1,-2-2-292,-4 1 0,1-5 0,-1 3 41,-2-3 0,-1-1 0,-1 0 0</inkml:trace>
  <inkml:trace contextRef="#ctx0" brushRef="#br0" timeOffset="13833">22808 5197 8355,'-17'-18'24,"1"5"0,-1 6 1,5 7-1,-2 0 127,-2 0 1,2 6 0,-3 1-1,2 1 1,0 2 77,-2 3 0,5 0 1,5 3-1,2 0-215,2 0 0,1-2 0,2 4 0,0-2-217,0 1 0,6-1 0,2-3 1,3-1-46,2 1 0,-5-5 0,0-1 0,2-2 105,1-2 0,1-3 1,-1-4-47,-2-4 0,-3-3 0,-3-2 278,1 1 0,0-5 0,-4-1 0,0 0 103,0 1 0,-1-6 1,-2 3-1,-1-4 1,1 0-173,2-1 1,1 0 0,0 0 0,0 0-75,0 1 0,0-5 0,1 0 1,4 0 79,3-2 0,3 5 1,1-3-1,1 4 230,-1 5 1,1-2 0,-1 5 0,0 2 186,1 1 0,-1 7 1,1 3-284,-1 3 1,-1 2 0,-3 3 0,-2 6-26,-1 5 0,-3 7 1,2 10-29,-3 5 0,-1 10 0,-1 3 1,-2 6-134,-1 5 0,0 5 0,4 1 0,0 2 0,0 2-74,0-2 0,5-2 1,4-4-1,2-1 144,1-4 1,4 0-1,1-14 1,-2-1-172,-1-6 0,-3-2 1,-3-9-1,-4-4-62,-2-3 0,-4-6 0,-3-7 1,-8 0-127,-6-3 1,-4-3-1,-3-6 1,-2-5 127,-1-4 0,-4-7 1,4 1-1,1-3 295,2-5 1,7 2 0,4-2-1,5 2-69,6-2 0,4 3 0,6-3-114,6 3 0,3 1 0,9 0 1,2 0-1,1 2-311,4 2 0,0-1 0,5 4 0,-1 0-62,-2 0 0,5-4 0,6 3 0</inkml:trace>
  <inkml:trace contextRef="#ctx0" brushRef="#br0" timeOffset="14783">23502 4924 8355,'-1'-24'242,"-2"4"1,-2 4-1,-1 5-126,1 3 1,-1 5-1,4 2 1,-3 8 0,3 9-1,0 7 1,2 3 176,0 3 1,-1 0 0,-2 6 0,-1 3-289,1-4 1,2 2 0,1-6 0,0 1-319,0-1 0,1-1 1,2-6-1,2-2-47,2-5 1,0-2 0,3-3 0,-2-3 64,2-3 1,1-4 0,1-1 266,1 0 1,-1-6 0,0-2-1,1-4 1,-1-3 0,1-2 1,-5-4-1,0 4 1,0-1 115,-1 0 0,0 1 0,-4 5 453,1-1-453,0 1 0,-9 6 0,-2 6 1,-1 9-32,-1 6 0,5 0 1,-3 4-1,0 1-15,1-1 1,3-4 0,-1 2 0,4-4-165,4 0 1,3-1-1,5 1 1,0-2-111,1-3 1,3-3-1,1-5 199,-2 0 0,3 0 1,-1-1-1,-2-2 0,-3-2 178,-4-2 1,3-1 0,-4-5 0,0 1-45,-3-1 1,-1 1-1,0 0 1,1-1 38,-1 1 0,-2 4 0,-1-1-83,0 0 1,1 3-221,4 2 1,-4 4 75,3 4 1,2-1-1,-2 5 1,0 2-117,1 1 0,-2 1 190,5 1 0,-3-2 0,1-2 0,1 0 89,0 0 0,-3-3 0,5-2 1,0-3-1,2-1 190,2 0 0,-1 0 0,1-1 0,-1-2-146,0-1 0,1-6 0,-1 3 1,-1-1-36,-3 0 1,2 4 0,-4-3-144,0 1 0,-3 4-10,1 6 1,-2-2 0,-1 5 0,2 0 9,1 0 0,0-3 1,-2 3-1,2-1 28,4-4 1,-1 4-1,1-2 1,2-1-73,1-2 0,5-1 0,1 0 65,-2 0 1,0-1 0,0-2 0,2-2 0,-2-2 43,-1-3 1,-2-1 0,1-1 0,-1-1-42,0 1 1,-1-5 0,-2 1-1,-5 1-61,-3 1 0,-1 1 1,0 1-1,-1 0-69,-3-1 1,1 6 0,-5 3-1,-2 3 195,-1 1 1,3 0 0,-1 1 0,1 5 95,1 6 1,2 2 0,5 7-1,0 1-36,0 1 1,0 2-1,0 1 1,0 2-25,0 0 0,4 6 0,1-6 19,2 0 0,2-2 0,2-1 1,-3 0-1,-3-2 155,1-2 1,-5-2-1,3-4 1,-4 1-218,-4-5 0,-3 1 0,-6-4 0,-4 2-339,-4-2 1,-1 2 0,0-6 0,3-1-252,1-2 0,-3-1 1,5 0 97,1 0 0,1 0 0,2 0 1</inkml:trace>
  <inkml:trace contextRef="#ctx0" brushRef="#br0" timeOffset="15417">24532 4862 8355,'-7'1'1733,"3"3"-1559,2 4 0,2 9 0,0 4 1,0 2-50,0 2 1,0 1 0,0 3 0,0 3-94,0-1 1,0 4 0,0-5 0,0 1-361,0-1 1,0-1 0,0-6-1,0-1 130,0-1 0,0-6-797,0 2 0,-5-4 0,-2 0 1</inkml:trace>
  <inkml:trace contextRef="#ctx0" brushRef="#br0" timeOffset="15418">24395 5184 8355,'-5'-12'917,"4"4"-1087,-4-1 0,10 6 1,3-1-1,3 3 218,1 1 0,6 0 0,4-1 1,4-2-1,5-1 0,-1 0 0,2-1 1,-3 0-58,-3-2 1,0 0 0,-8-3 0,-2 2-279,-2-1 1,0-7 0,-10-1-1,-1-3 232,-2-2 0,-1 0 0,0 1 1,0 5-76,0 2 0,-4 2 0,-1-1 535,-2 1 1,4 6 0,-1 6-39,2 7 1,-2 10 0,0 4-148,1 2 0,2 6 0,1 0 0,1 0-64,4 1 1,-3-2 0,5 3 0,0 0-1,-1-5 46,-1-4 1,1 1 0,-4-3 0,4-1-88,1-3 0,0-2 1,2-3-1,-2-1-83,-1-2 1,3-5-1,0 1-415,2-3-485,1-1 365,-5 0 1,-2 6-1,-5 2-510,0 3 1,-5 2-1,-2-1 1</inkml:trace>
  <inkml:trace contextRef="#ctx0" brushRef="#br0" timeOffset="16170">22213 6511 8355,'0'-16'299,"-2"-2"1,-1 0 0,-1 0-85,2 3 0,0 9 0,2 9 0,0 9 0,2 6 0,0 6 0,4 2-26,1 3 0,-3 5 0,3-1 0,0 3 1,-2 3-1,1 1 0,-4 1 0,0-1 1,-4-1-1,0-2 63,-2 0 1,-6-1 0,3-2 0,-1-2-262,-1-2 0,7-6 0,-2-8 0,2-2 0,4-3 0,3-3 0,6-3-701,4-4 1,3-7 0,-3-2 95,2-3 0,4-1 1,-5-1-1,-1 0-1434,-1-4 1739,-7 3 1,4-9-1,-4 4 1</inkml:trace>
  <inkml:trace contextRef="#ctx0" brushRef="#br0" timeOffset="16451">21940 6871 8882,'12'-11'0,"2"1"102,2 2 0,4 4 0,5-3 0,1 0 1,3 2 633,4-1 1,7-2-855,1 4 0,3-5 1,-5 5-1,-5 1 0,-2 2-1018,-5 1 0,0 6 0,-3 0 1</inkml:trace>
  <inkml:trace contextRef="#ctx0" brushRef="#br0" timeOffset="16679">22982 7069 8355,'8'-16'2802,"0"1"0,0 6-4859,-1 12 1,-1 4 0,-6 11 0</inkml:trace>
  <inkml:trace contextRef="#ctx0" brushRef="#br0" timeOffset="18407">22250 6858 8355,'-17'-19'-224,"1"4"1,1 4 0,1 4 0,1 2-170,1 2 1,4 0-1,-1 0 1,1-2 1175,1-2 1,2 3-399,5-4 1,0-1-1,0-3 1,0-1-1,1 1 203,3 0 0,3 3 1,4 1-250,-3-2 0,2 4 0,-4-1 0,-1 0 733,1 0-931,3 4 1,-3-1 0,2 8 0,-4 4 0,-1 5 33,1 3 1,-3 9 0,4 8-1,-4 3-94,-1 1 1,1 5 0,2 0 0,1 2 12,-1 3 1,-2-3 0,-1 0-1,2-2-31,2-6 1,-1-1 0,4-6 0,-1-1-176,1-2 1,-4-7 0,1-2-167,-2-3 1,-4-7 0,-2-3 130,-4-3 1,-2-6-1,1-5 1,0-5 24,0-6 0,2-9 0,0-6 137,1-4 1,2-7 0,4 2 0,0-5 0,0-1-74,0 2 0,0-8 0,0 7 0,0-1 21,0 0 0,-1 9 0,-2 5 1,-1 8 313,1 7-222,2 4 1,2 18 0,3 9-1,5 12 35,2 7 0,1 10 1,0-1-1,1 3 28,-1 3 1,-1 0-1,-1 4 1,-3-3-85,-2-2 0,4 4 0,-5-5 1,-2-2-31,0-5 0,-2-5 1,0-8-1,-2-5 42,-2-2 1,2-3 0,-7-3-17,0-3 0,2-10 1,0-4-1,1-6-44,4-6 1,0-8-1,2-4 1,0-4-151,0-5 0,2 4 0,2-5 1,3 0 52,0-2 1,2-2 0,-5 0-1,0 4-79,2 5 1,-5-1 0,3 10 217,-2 2 0,-8 12 0,-1 8 81,1 8 1,-4 16-1,6 9-36,1 4 1,-3 5-1,2 5 1,2 1-1,0 0-41,2 2 0,0-7 1,0 4-1,0-2-344,0-3 1,4-3 0,2-9-1,-1-1-695,1-1 0,2-10 0,-2 0-622,1-4 0,-5-5 1326,2-6 0,-8-14 0,-3-8 1</inkml:trace>
  <inkml:trace contextRef="#ctx0" brushRef="#br0" timeOffset="18974">21592 6722 8355,'-23'-15'2339,"2"3"-1978,9-4 0,12 15 0,11-3 1,7 1-53,7-1 0,11 0 0,4-7 0,9-4 84,6-3 0,14-7 1,12-5-1,8-1-209,2 1 1,-39 11 0,0 1 0,39-14 0,-4 4-218,-3 5 0,-20 9 0,-7 1 0,-12 4-475,-11 4 1,-9 1 0,-10 5-61,-5 3 0,-15 3 0,-10 5 1,-8 1 105,-12-1 0,-2 6 0,-10 1 1,-2 2 219,-4 0 0,-2-2 0,2 3 145,-5-1 0,-6-5 0,-3 5 0,-5 0 0,2-2 283,1-3 0,4 1 1,9-3-1,6-5 396,7-2 1,16 2-1,6-5-109,6-2 1,19-2 0,10-4 0,12-3-218,11 1 1,7-7-1,10 2 1,3-4-76,-1 0 1,6-3 0,0 0-1,4-1-78,-1-3 1,4 0 0,-11 1 0,-4 4-56,-6 4 0,-11 0 1,-8 2-1,-6 2-708,-6 0 1,-2 5 491,-11-4 0,-9 5 1,-11-1-1,-4 3-397,-6 1 1,-2 0-1,2 1 1,-2 3-987,-1 4 525,0-2 0,-1 5 0,-2-4 1</inkml:trace>
  <inkml:trace contextRef="#ctx0" brushRef="#br0" timeOffset="23790">13208 7714 8355,'0'-19'168,"0"2"0,0 4 0,2 0 0,2 1 0,4-1 1,3 2 171,2 3 0,-1 3 1,1 5-1,-1 0-419,0 0 1,1 1 180,-1 3 0,1 3 1,-1 5-1,-1 2-305,-3 3 1,2-2 0,-5 4 0,1 1 0,-1-3-23,-2 1 0,-1 3 0,-2-4 0,0-2 125,0-2 1,0-4 100,0-1-3,0-5 1,0-3 0,0-8-1,0-4 49,0 0 1,0-4 0,0-1 0,0 0-63,0 0 1,1-1 0,3-3-10,4 4 1,-1 4 0,1 0 0,2 2-1,1 3-7,2 4 1,-1 2 0,0 2 0,2 0-45,3 0 1,-4 2-1,5 2 9,0 4 1,-4 3-1,3 2 1,-5-1 0,-2 0-11,-2 1 0,-4-1 1,3 1-1,-2-1 42,-2 0 0,-1-3-122,-2-1 268,0-5 0,0-3 0,0-9-71,0-2 1,1-5 0,2-2 0,2 0-47,2 0 1,1-2-1,5 3 1,-1 2 0,1 2-13,-1 5 1,-4-1-1,1 4 1,0 3-10,2 0 0,-3 4 0,-1 2 0,0 4 39,0 3 0,-4 1 1,2 2-1,0 1-49,-1 2 0,4-1 0,-3-3 0,1-1-4,-1 1 1,5-5 0,0-1-1,4-2 22,2-2 0,2-2 1,-3-1-1,2-1 4,-2-3 0,0-3 0,-1-5 96,-2-1 0,3-1 0,-6-1 1,0-1 3,0 1 1,0-3-1,-5 1 1,-1 2-1,-2 1-24,-1 2 1,0-1-63,0 1 0,-5 5 1,-5 4-21,-5 6 1,5 8-1,-3 7 1,0 0-33,2 0 1,-4 4 0,7-1-1,-2 1-42,2-2 0,2 0 0,6-5-77,0 1 0,2-1 0,2-6 1,4-5 68,3-3 0,2-1 0,-1-1 69,0-3 1,-3-3 0,-1-6 0,2 0 91,1-4 0,1 3 1,-1-4-1,-1 2 0,-3-1 106,-2 2 1,3 1 959,-3 2-1085,-1 5 0,-4 3 0,0 8 0,0 4-107,0 3 1,1 2 0,3-2-1,4-1-192,3-2 1,3-4 0,1 3 0,3-2-92,2-2 0,-4-2 1,3-1-1,-1 0 187,-2 0 0,-3-1 163,0-3 0,-2-3 0,-3-5 0,-4-1 0,-2 1 0,-2-1 0,0 1 0,0 0 77,0-1 0,0 1 1,0-1 506,0 1 0,0 0-162,0-1 1,0 8-1,0 5-229,0 7 0,4 5 0,1 5 0,1 2-89,-1 0 0,5 9 1,-3-4-1,1 4-89,0 2 1,1 2 0,2 5-1,-3 0-162,-4 1 1,1-2 0,0-2 0,-3-2 78,0-2 0,-2-1 0,0-6 0,-2-2 36,-2-4 0,1-5 0,-5-4-4,-1-4 0,2-4 1,0-5 56,1-8 0,2-4 1,3-10-1,-2 0 1,-1-5-15,1-4 0,3 0 1,3-8-1,2 0 98,2 0 0,0 0 0,3 0 0,-2 5 41,2 5 1,1 8-1,1 1 1,1 7-88,-1 4 1,0 3 0,2 2 0,1 2-18,2 1 1,-2 3-1,-5 8 1,-4 4-254,0 6 1,-2 0 0,-4 6 14,0 1 1,-1 2-1,-3 0 1,-6 0-1,-4-2 1,-4-3-107,-1-1 1,4-3-1,-2-5-24,4-2 0,0-5-154,1 1 338,5-8 0,12-8 0,9-8 0</inkml:trace>
  <inkml:trace contextRef="#ctx0" brushRef="#br0" timeOffset="24338">14771 7491 8355,'-12'-12'1804,"-1"5"-1306,1-4 1,5 11-249,3 0 0,4 9 0,3 9 0,2 2-343,2 2 1,-3 2 0,5 5-1,-1 3-109,-1 0 1,2 8 0,-5-4-1,1 1-118,0 1 0,-4-7 0,4 4 0,-4-3-109,-1-4 0,0-3 1,0-5-142,0-3 1,-1-5 342,-4-4 0,3-2 0,-5-7 0,1-4 0,4-3 125,0-3 1,1-7-1,-2-2 1,-1-5 101,1-4 0,2-3 0,1-5 0,0 0 70,0-1 1,0-3 0,0 0 0,0 1 214,0 1 1,4 8-1,1 2 1,1 4 249,-1 4 0,5 3 0,-2 7 0,3 3 0,2 4 0,-1 2 0,2 2 0,1 0-321,2 0 0,3 2 1,-3 2-1,-1 4-266,2 3 1,-5 2 0,1-1-360,-5 0 1,-6 2 0,1 1 0,-4 2-43,-4-2 1,-4 3-1,-9-1 1,-2-2-1,-2-2-226,0 0 0,5-6 1,-3-3 561,1-3 0,1 5 0,5 1 0</inkml:trace>
  <inkml:trace contextRef="#ctx0" brushRef="#br0" timeOffset="24625">14970 7652 8976,'-11'-1'0,"4"-2"0,7-1 160,7 1 0,5 0-311,5-1 0,2 2 0,6-7 1,-1 0-1,1-2 0,-1-2 0,-2 1-242,-2-1 1,-4 1 0,0 0-1,-4-1 376,-3 1 1,0-1 0,-4 1 287,-3 0 0,0 3 0,-4 2-190,-2 2 1,1 2 247,-5 7 1,5 0 0,-1 7 0,4 3 0,3 0-260,1 0 0,6-2 0,-2 2 0,3 1-617,1 2 1,1-1-129,-1-3 0,6-1 0,1 0 1</inkml:trace>
  <inkml:trace contextRef="#ctx0" brushRef="#br0" timeOffset="25522">15329 7268 7814,'-12'-7'0,"1"4"-520,3 6 0,8 4 0,6 5 0</inkml:trace>
  <inkml:trace contextRef="#ctx0" brushRef="#br0" timeOffset="25523">15453 7491 9918,'0'-12'-1094,"0"3"1295,0 1 0,2 5 0,2-1 0,4 4-111,3 4 1,-3-1-1,1 5 1,-1 2-377,-1 1 1,2 1 0,-4 1-130,-3-1 0,0 1 37,-2-1 260,0-5 0,0-3 0,1-8 38,3-4 0,-1-2 0,5 0 0,1 2 23,-3-2 1,5-1 0,-2-1 87,2 0 0,1 3 0,1 1 0,-1 0-43,0 1 1,-3 1 295,-1 6 1,-1 2 0,2 2 0,-2 4 0,0 3-72,0 2 1,0-1-1,3 2 1,-2 1-215,2 1 1,1 1-1,2-5 1,3-1-53,0-2 0,1 0 1,-5-4-1,0-3-7,1 0 1,-1-4-1,2-2 1,1-4 33,2-3 1,-1-3 0,-3-1 0,-1-3-66,0-1 0,-1 2 0,-2-2 18,-5 1 0,-3 1 0,-1 5-15,0 0 1,-5 3-1,-4 2 1,-2 2 0,-1 4 58,0 3 0,-5 5 0,1 6 0,0-1-26,3 0 0,2 5 1,1 1-1,3 0-114,2 0 0,0-2 1,5-2-26,0 3 0,2-4 0,2 2 86,4-5 1,3-4 0,2-6 0,-1 0 0,-1-2 144,-3-2 0,3-3 1,-2-5 367,2-1 0,0 1 0,-2 0 230,0-1 0,-1 5 0,4 0-304,1-2 0,-1 5 0,0 0 0,1 5-191,-1 5 1,1 6-1,-2 8 1,-2 3-105,0 4 1,-5 3 0,3 0-1,-2 3 1,-2 1 2,-2 0 1,3 4-1,1 4 75,-3-1 1,0 3-1,-4-2 1,-2-2-217,-4-5 1,-3 5 0,-2-7 0,1-5-20,0-3 1,-2-9-1,-3 0 1,-2-5-96,0-6 1,-3-3-1,5-2 65,2-3 0,1-5 1,3-7-1,3-5-187,4-2 0,2-6 0,4 0 0,2 0 0,6 0-247,5 0 1,4-5-1,6 2 1</inkml:trace>
  <inkml:trace contextRef="#ctx0" brushRef="#br0" timeOffset="26858">17512 7082 8499,'4'-29'0,"2"0"111,1 1 1,-3 3 109,4 5 33,0-4 0,-1 6 0,-3-2 0,-2 3 0,-4 5 0,-2 4 0,-5 3-122,-7 4 1,1 2 0,-4 5 0,0 5-1,1 6 1,0 2 0,3 3 37,1 1 1,7 2-1,3 3 1,2 2-102,2 3 0,0 10 1,0-5-1,2 4 47,2 0 0,-1 4 0,5-3 0,0 1 17,-1 3 1,3-3 0,-5 1 0,1 1-96,-1-2 1,4-2-1,-5-4 1,-1-3-55,-2-1 0,-1-4 0,0-7 0,0-1-223,0-1 0,-6-6 0,-3 2 0,-5-5-577,-3-4 0,0 2 0,1-6 0,-2-1-123,-1-2 0,0-1 0,-3-1 707,1-3 0,0-9 0,-3-6 1</inkml:trace>
  <inkml:trace contextRef="#ctx0" brushRef="#br0" timeOffset="27106">17053 7553 8355,'13'-7'0,"5"-4"0,2 3 0,4-3 0,0-2 561,1 7 1,6-8 0,2 4-298,2 0 1,7 1 0,-1-2 0,-1 3-1219,-1 3 1,-6 4 88,0 1 1,-6-6-1,4 0 1</inkml:trace>
  <inkml:trace contextRef="#ctx0" brushRef="#br0" timeOffset="27285">18207 7454 8355,'1'-7'89,"3"3"0,-1 2 1,4 4-1,-2 2-834,-2 4 1,-2 3-1,-1 2 1</inkml:trace>
  <inkml:trace contextRef="#ctx0" brushRef="#br0" timeOffset="32371">18008 8074 8355,'0'-12'538,"2"-1"1,0 1 29,2-1 1,1 8 0,-5 5 46,0 7-789,0 4 1,5-4-313,3-3 0,-1-3-21,2-1 1,-7-5-631,2-4 570,-2 4 0,-4 1 164,-2 8 1,3-1 249,-3 5 0,2 0 0,2 5 1</inkml:trace>
  <inkml:trace contextRef="#ctx0" brushRef="#br0" timeOffset="32684">18021 8471 8355,'-6'-7'1325,"5"-4"0,-5 11-1136,6 0 1,0 1 0,0 8-136,0 0 1,0-2 0,0 1 136,0 2 0,2-5-435,2 0 1,3-4 114,5-1 0,-1-6 1,-1-2-264,-2-3 0,-5-1 166,1-1 1,-4 2-1,-4 2 47,-5 0 1,-2 7-1,-1-1-1375,0 6 1063,-1 4 1,1 5-1,-1 0 1</inkml:trace>
  <inkml:trace contextRef="#ctx0" brushRef="#br0" timeOffset="33540">18864 8434 8355,'0'-18'0,"0"4"120,0-4 1,0 6 0,-1-1 0,-2 1-1,-3 1 1,1 1 0,-2 3 14,0 2 0,3-4 0,-4 5-177,-2 2 1,3 0 0,-1 2 0,-2 2 77,-1 2 1,-1 3-1,-1 5 1,1 2-1,0 1 26,-1 1 1,2 1-1,1-3 1,4 1-94,0 1 0,2 5 0,4-4 0,0-1-77,0 2 0,5-4 0,4 4 1,2-2-24,1 1 1,1-1-1,-1-3 1,-1-1 49,-3 1 1,3-1 0,-4 0 110,0 1 1,-1-5 0,-6 0 218,0 2 1,-6 1-126,-2 1 1,1-1 0,0-1-82,1-2 0,-2-3 0,3 3-191,-2 1 1,4 2-1,-1 2 1,3-1-49,1 1 1,1-5-1,3-1 1,4 0 76,3 0 1,2-3 0,-1 3 93,1-2 1,-1 1 0,0-2 159,1 4 0,-6-1 0,-3 1 82,-3 2 0,-6 1 0,-4 3 0,-2 1 68,-1 1 0,0 1 1,-1-3-78,1 2 1,-1-1 0,2 5 0,2-2 0,2-2 25,1 2 0,2 0 0,4 3-122,0-5-153,0 3 1,6-5 0,3 3 0,5-3 0,4-2 0,1-1-1,3-3 1,2-4-1286,1-2 1,-1-2 543,1 0 0,5 0 0,2 0 0</inkml:trace>
  <inkml:trace contextRef="#ctx0" brushRef="#br0" timeOffset="33914">19211 8793 9911,'0'-19'0,"0"2"0,2 4 0,0 0 0,1 2 0,-3 4 0,-4 7 0,-2 7 0,0 4 0,0 3 0,-1 1 0,2 3 0,-2 1 0,1 2 0,1 0 0,2-2 0,2 0 0,2-1 0,3 0 360,4-3 0,3-1 1,3-3-1,1-3-365,2-3 0,5-4 0,-1-1-239,2 0 1,0-1-1,0-5 1,-4-5-1,0-4 100,0 0 0,-5-5 0,0 1 59,-4 0 0,-8-5 0,1 5 1,-6-2-1,-5 2-219,-3 1 1,-7 2 0,-3 5 56,-2 2 0,-7 4 0,-2 5 1,0 1-1,3 3-168,3 5 0,3 6 0,2 3 380,5 1 0,2 2 0,1 3 0</inkml:trace>
  <inkml:trace contextRef="#ctx0" brushRef="#br0" timeOffset="34232">19645 8967 8355,'0'-13'740,"4"8"0,1 5 0,-3 7-293,0 4 1,-2 1-1,0 2 1,0 1-647,0 2 0,-4 3 1,-1-2-1,1 2 1,0 0-1,-1 1 1,-1-2-4305,1-1 4318,1-1 1,-2-5-1,-1 1 1</inkml:trace>
  <inkml:trace contextRef="#ctx0" brushRef="#br0" timeOffset="34465">20042 8682 8355,'0'-18'394,"2"9"1,2 1 0,3 7 0,-1 5-7,-1 4 1,-4 5 0,-1 2 0,0 3 0,0 1 0,0 3-305,0 1 1,0 1-1,0-2 1,1-1-665,4 1 1,-4 0-1,3 0 1,-3-3-791,-1-1 1,0-2 915,0-3 1,6-1-1,1 1 1</inkml:trace>
  <inkml:trace contextRef="#ctx0" brushRef="#br0" timeOffset="34931">20228 8558 8595,'0'-18'0,"2"-2"0,2 2 0,4 5 0,3 3 0,1 0 1055,1-1-952,5-1 1,0 4-1,4 1 1,-3 1 0,0 4-1,-1 0-242,0 2 1,3 6 0,-6 2 0,-3 3-120,-2 1 1,-7 1-1,1 1 1,-4 2 221,-4 5 1,-5 1 0,-6 0 0,-1-1-12,1 1 1,-3 1-1,3 0 1,2-2 31,4-4 0,6 1 0,-1-2-40,2-1 0,8-1 0,2-2 1,3-1-17,1-2 1,1-2 0,1-5 87,2 3 1,-2-1 0,2-4-1,-2 0 5,-1 0 1,-5 0 0,-1 1 0,0 2 421,0 1 0,-5 1 1,4 0-132,-1 3 1,-3-1 0,2 1 0,-3 2-68,-1 1 1,0 2-1,0 3 1,0 2-104,0 1 0,0-3 0,-1 5 1,-2 0-48,-1-2 0,-6 3 0,2-4 1,-3 0-294,-1 0 0,-1 2 0,1-3 0,-1-2-285,1-1 1,0-3 0,-1-1 0,1-4-667,-1 0 0,5-2 689,0-4 0,0 0 0,-5 0 0</inkml:trace>
  <inkml:trace contextRef="#ctx0" brushRef="#br0" timeOffset="35862">20563 8111 8355,'0'-12'173,"6"-1"0,-5 5 0,4 1 61,1 2 1,1-4-1,5 4 1,1-1-1,-1 1 1,1 2-1,-1 3 16,0 4 1,-3-1-1,-1 5 1,0 2-173,-1 1 0,3 1 0,-5 2 0,1 1-189,-1 2 1,-1-1 0,-4-3 0,2-2-82,2-3 1,-3 3 71,3-3 0,-4-2 91,-4-2 1,3-4 27,-3-4 0,2-3 0,1-5 0,-2-1 1,-1 1-27,1-1 1,3 0 0,4-3 0,3 0 19,0 1 1,8 1 0,-2 2 0,2 0 2,3 4 0,-4 1 0,4 5 0,-2-3-3,1 3 1,3 2-1,-3 4 1,-2 4-11,-1 3 1,-3 6-1,-3 1 1,-4 1-210,-2 3 1,2 1 0,0 2-1567,-1 0 1226,-2 0 0,-7 5 0,0 2 0</inkml:trace>
  <inkml:trace contextRef="#ctx0" brushRef="#br0" timeOffset="36379">21245 8992 8355,'2'-11'0,"2"2"382,4 5 1,3-1 0,1 1-15,1 1 1,5 1 0,2 2 0,5 0-1,3 0 13,1 0 0,9-1 0,0-2-816,0-1 0,1 0 0,-3 4 0,-3 0 0,-4 0-514,-3 0 1,-7 0-1,-2 0 515,-4 0 1,0 0-1,-1 0 1</inkml:trace>
  <inkml:trace contextRef="#ctx0" brushRef="#br0" timeOffset="36681">21630 8781 8355,'2'4'426,"7"0"-155,4 6 0,1-3 1,1 5-20,2 0 1,5 1-1,-1-1 1,1 2 0,0 1-1,-3 3 1,-2 1 0,-6 3-1,-6 2-318,-3 1 0,-4 0 0,-2 1 0,-4 1-820,-3 2 0,-7 0-139,-3-4 1,-2 5-1,-2 2 1</inkml:trace>
  <inkml:trace contextRef="#ctx0" brushRef="#br0" timeOffset="37345">22820 8508 8355,'0'-21'-92,"0"2"1,0 1-1,0 3 1,-1 3-1,-3 2 1,-4 3 185,-3 2 1,-6 0 0,-1 7 0,0 1 101,0 1 0,-2 4 0,3-3 1,3 2-1,3 3 0,4 1-116,2 1 0,1 1 1,4-1-1,0 1 1,0-1-1,0 0-131,0 1 0,5 3 0,2 1 0,1-1 0,1 1 0,0-1 0,2 0 0,2-3-57,-1 0 1,0-1 0,0 1 0,-3-2 71,-1-3 1,-5 3-1,1-3 0,-2 3 0,-2-2 0,-2-1 0,-2 0-29,-4-1 1,-2 4 0,1-4 0,0 1-7,0 0 0,-2 1 1,-2 2-1,2-2 6,3 0 0,-3-1 0,4 4 0,-1 1 23,0-1 1,5 0 0,-1 1 0,2-1-21,2 1 0,2-2 0,2-2 0,4 0 43,3 0 1,1-2 0,0 1 0,-3 1-10,-1-2 0,-5 4 325,1-3 1,-2 3 0,-4 1 0,-2 1-64,-4-1 1,-3 2 0,-2 1-1,1 3 1,0 0 118,-1 0 1,5 2-1,1-2 1,2 0-336,2 0 0,3-1 0,4-5 0,4 1-376,3-1 1,2 0-1,0 1 1,4-2-1,2-3-730,1-4 424,3-2 1,2 3-1,7 2 1</inkml:trace>
  <inkml:trace contextRef="#ctx0" brushRef="#br0" timeOffset="37688">23081 8781 9408,'0'-19'0,"1"2"333,3 3 0,-2 13-237,2 5 0,-7 7 0,-2 6 0,-2 3 0,-2 4 0,1-1 0,0-1 0,0-1-206,1 1 0,1-3 0,6 0 1,0-1 98,0-2 0,2-3 0,2 0 0,4-2-53,3-3 0,5-2 1,1-6-1,0 0-79,0 0 1,-1-6 0,3-4 0,0-3 81,1-4 0,-5-5 0,1 1 0,-2-1-30,-2 2 1,-5-4-1,-3 3 1,-4-2-117,-4-2 1,-4 6 0,-9 2 1,-3 4 1,-1 6 0,-2 3 0,-3 2 0,-1 4-92,1 2 1,3 7 54,2 5 0,-2 6 0,3-2 0</inkml:trace>
  <inkml:trace contextRef="#ctx0" brushRef="#br0" timeOffset="37889">23540 8942 8355,'7'-5'0,"-2"5"280,-5 0 0,0 5 0,0 9 0,-1 1 0,-3 3 1,-5 0-1,-2 1-403,-1 0 1,1 2-1,1 4 1,3 0 0,0-2-1,2-1-864,-1-1 0,2-6 518,4 2 1,-5 2 0,-2 0 0</inkml:trace>
  <inkml:trace contextRef="#ctx0" brushRef="#br0" timeOffset="38134">23862 8595 8355,'0'-13'143,"0"1"0,0 7 0,0 6 0,0 9 0,0 6 1,0 2 253,0 0 1,0 4 0,0 0 0,0 4-421,0 3 1,4 0 0,0-4-336,-1 0 1,-1-1-1,-1 1 1,2-1 0,1-2-448,-1-2 1,3-4 0,1 1 0</inkml:trace>
  <inkml:trace contextRef="#ctx0" brushRef="#br0" timeOffset="38596">24036 8396 8355,'19'-27'0,"-1"1"473,0 2 0,1 12-153,6-1 0,-2 5 0,-2-2-143,-4 2 1,1 5-1,-2-1 1,-1 3-227,-1 1 1,-2 0-1,-1 1 1,-1 3-121,-2 5 0,-4 2 0,3 1 0,-1 2-27,-3 2 1,-2 0 0,-2 4 0,-4 2-24,-3 2 1,-4 1 0,-3-1 0,-2 1-10,2 0 1,-3 0-1,3 0 100,4-1 0,0-3 1,7-2-1,1 1 1,2-2-13,1 0 0,5-2 0,3-4 0,3-1 47,2-2 0,3 0 0,1-4 0,-1-1 73,2 1 0,-4-3 0,3 2 0,-5-2 455,-4 3 1,2-3-1,-5 7 42,2 0 0,-4 4 0,1 2-91,-2 1 0,-8 1 0,-1-3 1,-1 1-147,0 1 1,-1 6 0,-2-1 0,2 1-102,0-1 0,1 1 0,-4-4-325,-1 1 1,5-4-1,0 3 1,-2-1-180,-1-1 0,-1 1 1,-1-5-688,1 1 1,0-7-1,-1 0 1</inkml:trace>
  <inkml:trace contextRef="#ctx0" brushRef="#br0" timeOffset="38898">24457 8024 8355,'6'-24'245,"1"4"1,5 4-1,2 6 77,3 2 1,0 1 0,4-1-1,-3 3-16,0 4 0,0 0 1,5-2-1,1-1-309,2 1 1,1 2 0,-3 1 0,-2 0-541,-1 0 0,-6 4 0,0 1 227,-5 2 0,-5-3-141,-5 5 0,-7-2 0,-4 1 1,-4-4-1,-2-3 127,0-1 1,-3 0-1,-5 0 1</inkml:trace>
  <inkml:trace contextRef="#ctx0" brushRef="#br0" timeOffset="39172">24643 7950 6986,'13'-7'1323,"-1"3"1,-3 4-789,-1 4 0,-5 4 0,1 7 1,-3 3-192,-1 2 0,-1 0 1,-2 6-1,-1 2-126,1 1 1,2 1-1,1-2-630,0 1 0,-4 1 0,-1-2 0,3 2 0,-1 0-1091,-1 1 0,-9-2 0,-6-5 0</inkml:trace>
  <inkml:trace contextRef="#ctx0" brushRef="#br0" timeOffset="50958">24581 7888 8355,'-8'0'-909,"0"0"2071,-2 0-607,5 0 1,-1 1-258,6 3 1,2-2-160,2 2 1,3-3 0,5-1-1,2 0-30,2 0 1,4 0-1,6-1 1,1-2-300,2-1 0,10-4 1,-3 4-1,0-1-74,-2 0 1,-6 4 0,1-4-1,-5 4-389,-3 1 1,1 1 293,-5 4 1,-6 1 0,-9 7-1,-4-1-154,-7 1 0,-3-5 513,-5 0 0,-2 1 0,-6 3 0</inkml:trace>
  <inkml:trace contextRef="#ctx0" brushRef="#br0" timeOffset="51293">24656 7987 8355,'-6'-7'-529,"5"0"1166,-3 3 120,2 3-444,2-5 0,2 6 0,1 2-141,1 2 1,4 3 0,-4 5 0,-1 2-42,-2 2 0,-1 4 0,0 5 0,0-1-78,0 1 1,-1 1-1,-2 2 1,-1 1-47,1-2 0,2 4 0,1-2 0,0-2-331,0-1 1,0-2-1,0-2 1,0-3-794,0-1 1,4-1 527,0-5 0,0 0 0,-4 1 1</inkml:trace>
  <inkml:trace contextRef="#ctx0" brushRef="#br0" timeOffset="57087">7417 9996 7933,'4'-8'0,"1"1"-277,2 2 1,-4-5 0,2 3 771,1 0 115,-5-4 1,9 11-423,-6 0 1,0 7 0,-4 8 0,0 5 0,0 2 0,0 4 0,0 1 0,-1 4 92,-3 2 0,1-2 1,-4 2-373,2 2 1,-4-3 0,5-2 0,1-3 0,2-3-64,1-1 0,0-5 0,1-3 1,4-4 89,3-2 0,3-7 0,1 3 1,2-5 55,3-5 1,-2-1-1,7-7 1,3 1 38,2-1 0,8 0 0,-2-3 32,2 0 0,7-1 1,1 5-1,1 1-40,2 3 1,0 1 0,2 4-1,5-1 1,0 1-52,2 2 0,9-1 0,-1 0 1,5-4-98,3-1 1,5-1 0,5-4 0,5-1-34,-2 1 1,-3 3-1,-8 3 1,-5 0-275,-10 3 1,-6 2 0,-15 1-1,-6 0-583,-8 0 871,-5 0 0,-11 0 0,-2 0 1</inkml:trace>
  <inkml:trace contextRef="#ctx0" brushRef="#br0" timeOffset="57721">7466 9971 8355,'0'-12'-413,"2"0"0,2 1 512,4 2 0,9 0 1,5 3-1,7-1 0,8-2 127,7-2 0,10-2 1,3 1-1,5-1-123,5 1 0,3-4 1,8-1-1,4 2-2,-1 1 1,4 2 0,-2-1 0,3 1-173,0-1 0,1 1 0,0 1 1,0 1-228,0 2 1,-10 4-1,-4-3 1,-7 2-40,-9 2 1,0 0 0,-11 0 0,-5-1 246,-5 1 1,-6 1-1,-6-1 165,-4-1-23,-2 0 0,-9 4 106,-1 0 1,0-5 0,5 1-128,-1 2 0,-4 0 0,1 4-27,0 2 0,-3-2 47,-2 7 1,-3-1 110,-1 4 1,0-3 232,0-1 1,0-4 62,0 4 0,2-4-147,2 5 0,3-1 0,4 4-100,-3 1 1,2-1-1,-6 1-202,-2-1 0,4 2 0,-2 1 0,-1 3 0,-2 0-3,-1 0 1,0 2 0,0-2 0,-1 0-36,-3 0 1,2 3 0,-3-3 0,-1 0-58,-2 0 0,-3-2 0,-1-2 0,-2 1-53,-3 2 1,-3-1 0,-9-3 0,-6 0-224,-5 4 1,-1-3-1,-9 4 1,-3-2-1038,-3 1 998,-10 5 0,3-3 0,-12 6 0</inkml:trace>
  <inkml:trace contextRef="#ctx0" brushRef="#br0" timeOffset="58442">8372 9277 8080,'0'-12'-769,"0"-1"893,0 6 1,5 3 0,2 8 0,1 5-1,1 2 1,-1 1-101,-1 0 1,2 1 0,-5-1 0,-1 1 0,-1-1 0,-1-1 1,2-1-6,1-2 0,0-4-41,-4 4 0,0-6-14,0-2 0,0-2 0,0-6 1,0-2-6,0-1 0,4-2 0,2-3-9,1 0 0,-3-1 0,4 5 0,2 0 49,1-1 0,-2 2 0,2 3 1,3 4 25,0 2 1,0 2 0,-1 2 0,1 2-1,0 6-61,-3 5 1,-3 4-1,2 6 1,-3-2-160,-2-2 0,-1 6 1,-4-2-172,0 1 1,6 1-1,1-3 1</inkml:trace>
  <inkml:trace contextRef="#ctx0" brushRef="#br0" timeOffset="58970">10269 9922 8355,'0'-19'-133,"0"2"1,6 5 203,2 3 0,-1 4 1,2 3-1,5 0 0,6-2 1,3 1-1,5 1 0,5 2 1,8 0 106,6 0 0,8-1 1,3-2-1,2-2-263,2-2 1,0 0 0,-1-3 0,-4 3 40,-8 2 0,-6 1 0,-11 4 0,-8 0-756,-6 0 1,-4 0-1,-1 0 1</inkml:trace>
  <inkml:trace contextRef="#ctx0" brushRef="#br0" timeOffset="59274">10976 9637 8355,'12'0'-293,"1"0"0,-1 0 1306,1 0-758,-1 0 0,-4 5 1,1 2-1,2 1-63,4 1 1,-1-3 0,2 5 0,-1 0 0,-1 3-186,-2 0 1,2 5-1,-10 1 1,-1 0-603,-1 1 1,-9 1 0,-6 6-226,-6 1 0,-10 5 0,-3-2 0</inkml:trace>
  <inkml:trace contextRef="#ctx0" brushRef="#br0" timeOffset="59848">11857 9649 8191,'0'-12'-449,"0"-1"1,0 5 1158,0 0-428,0-1 0,0 4-228,0 5 0,0 5 1,0 8-1,0-1 117,0 1 1,1 3 0,2 2 0,1 1-1,-1 3-28,-2 2 0,-1 1 1,0-2-1,0-1-68,0-1 0,0-1 1,0 4-1,0-2-112,0-1 1,0-6-1,0 1 1,0-2-171,0-2 0,1 1 1,4-2 128,3-3 0,-1-1 0,1-4 0,2 1 69,1-1 1,2-2-1,4-1 1,2 0-42,1 0 0,7-1 1,-2-2-1,2-3 29,4 0 1,5 1 0,8-3 20,4-1 0,0 2 0,10-2 0,4 0 48,7-2 1,4-3 0,12-1 0,6-2 0,-42 9 0,2 0 4,5-2 1,1 2 0,-1 1 0,2 0-1,6-1 1,0-1 0,1 2 0,0 1-79,-1-1 0,1 1 0,3 0 0,-1 0 0,-1 0 0,-1-1 0,1 1 0,-1 0 20,-1 0 1,0 0-1,-1 1 1,-2 1-1,-1 1 1,-1-1 0,-3 1-1,-1 0 1,-2 0-1,-1 0-150,-1 0 1,-1 1 0,39-3 0,-5 5-170,-6 0 1,-12 0 0,-14 0 0,-5 0-538,-6 0 0,-13 0 861,-8 0 0,-2 0 0,-5 0 0,-4 0 0,2 0 0,3 0 0</inkml:trace>
  <inkml:trace contextRef="#ctx0" brushRef="#br0" timeOffset="60767">11869 9587 8355,'15'-7'-556,"-2"3"-856,-4-3 1504,-2 6 1,-1-6 570,-6 3-464,0 2 0,1-3 0,5 5-75,6 0 0,3-4 1,10 0-1,7-1-40,6 0 0,8 2 0,7-5 0,7-2 1,4-1-1,7-1 1,7-1 0,6 1-87,6 0 0,4-1 0,-44 7 0,2 0 1,1 0-1,1-1 0,2 1 0,1 0-28,-1 0 0,1 0 1,5-1-1,0 1 1,-3 0-1,1 0 1,1-1-1,0 0-26,2-1 0,1-1 1,0 3-1,-1-1 1,-1-2-1,0 0 0,-1 0 1,0 1-24,0 0 0,-2 0 1,1-1-1,-1 1 0,-2 2 1,0 0-1,-1 0 0,0-1-74,-5 1 1,0 0 0,0 2-1,0 0 1,33-5-4,-4 0 1,-7 2-1,-15 0 1,-6 1 55,-5 4 0,-6-4 1,-9 2-1,-6 0 16,-4-2 1,-11 5 0,2-3 45,-2 3 1,-4 1 0,1 0 186,1 0 1,-2 0 153,2 0-51,-1 0 0,-1 1-222,-3 3 1,-3 3-120,-1 5 1,0-3 9,0-1 0,2-5 0,2 1 61,4-3 1,-1-1 0,1 0 23,2 0 0,-3 0 0,1 0 94,2 0 1,-1-1 131,0-3 0,-3 2 0,-3-3 281,1-1-179,1 5-229,-5-5 1,5 6 23,3 0 0,-1 0 85,1 0 1,-5 2-27,1 2 0,2 3 1,-2 5-1,-1 1-41,-2-1 0,-1 2 0,0 1 0,1 1-32,4 0 0,-3 1 0,7 1 0,0 2-47,2 2 0,2-3 0,-1 2 0,1 1-48,-1 1 1,0 2 0,1 0 0,-2-2-124,-3-2 0,2 2 0,-5-3 1,1 0-118,-1 1 1,-1-6-1,-5 2 1,-5-4 93,-6 0 0,-13-2 0,-12-2-435,-7 0 1,-13-2 0,-6 2 0,-9-2-613,-3-1 1114,7-2 1,-10 1-1,9 2 1</inkml:trace>
  <inkml:trace contextRef="#ctx0" brushRef="#br0" timeOffset="61294">13345 8818 8355,'8'-12'9,"0"-1"0,1 5 1,3 1-1,1 0 0,0 2 136,4-1 0,2 2 0,7 3 0,2-2 0,2-1 0,2 0 0,2 0 0,2-1-305,1 3 0,-5 0 1,-3 2-1,-4 0-599,-5 0 1,3 0-192,-7 0 769,-5 0 1,-11 6 0,-7 1 0</inkml:trace>
  <inkml:trace contextRef="#ctx0" brushRef="#br0" timeOffset="61573">13630 8793 8777,'7'2'907,"-1"2"-524,-1 4 1,1 7 0,3 3 0,0 0-277,0 0 1,-2 4 0,0 0-1,-2 4-904,-2 3 0,-1 0 0,-2-3-84,0 3 0,0-3 0,0 5 0</inkml:trace>
  <inkml:trace contextRef="#ctx0" brushRef="#br0" timeOffset="70389">3584 12229 8424,'18'0'-347,"-3"0"327,6 0 1,0 0 0,5 0 0,3 0-80,4 0 0,-1-4 0,1-2-382,1-1 1,-4 3 228,-1-4 0,-2 0 0,-3-5 0</inkml:trace>
  <inkml:trace contextRef="#ctx0" brushRef="#br0" timeOffset="70600">3944 12005 8545,'1'-19'0,"3"4"0,6 5 143,5 6 0,5 3 0,3 2-77,-2 3 1,1 7-1,-4 7 1,0 2 0,-1 2-1,-3 1 1,-3 2-1,-4 1-487,-1 3 0,-2-3 0,-4 3 0,0-3-101,0-1 0,-6 0 0,-1 0 0</inkml:trace>
  <inkml:trace contextRef="#ctx0" brushRef="#br0" timeOffset="71259">5531 11596 8355,'0'-12'0,"-1"-2"0,-2-1 0,-1-2 0,-1-1 0,2 3 0,-3-1 0,1 1 0,-2-1 319,0 0 0,0 2 1,-2-1-126,0 5 1,2 6 0,-2 10-95,0 6 1,5 3 0,-3 10-1,1 5 1,0 6 56,1 5 1,0 4 0,5 6 0,0 1-57,0 2 1,0 1-1,0-1 1,2 1-100,2-3 0,1 2 0,5-10 0,-2 0-211,2-3 0,1-6 0,1-4-273,1 0 0,-5-6 0,-1-6 0,-1-1-303,-4-3 0,0-1 0,-4-2 584,-2 1 1,-8-1 0,-8 0 0</inkml:trace>
  <inkml:trace contextRef="#ctx0" brushRef="#br0" timeOffset="72021">5221 12043 8555,'0'-17'0,"2"2"672,2 4 1,4 0-619,9 7 0,-2-2 0,6 4 0,1-3 0,1 1-1,2-1 0,0 3 0,1-2 0,1 3-164,2 1 1,0 0-1,-4 0 1,-2 0-1,-2 1 1,-4 2 0,-4 3-1,0-1 1,-2 2-245,-3 0 0,-2-3 1,-6 4 402,0 2 1,0-3-1,0 1 1,-2 2-1,0 1 304,-3 1 1,0 0-214,1 1 1,2-1-1,0-1-160,4-2 0,5-4 1,6-5-134,-1 0 0,5-1 1,1-3-1,-1-5 1,3-3-173,-1-5 1,-4 4 0,0-5 185,-5 0 1,-3 4 0,-4-4-1,-1 2 1,-3 0 0,-6 4-186,-4 2 0,-3 6 0,-2-3 216,-5 2 1,-1 1 0,1 5 104,5 3 1,-3 3 0,-1 5 0</inkml:trace>
  <inkml:trace contextRef="#ctx0" brushRef="#br0" timeOffset="72022">5904 11956 8608,'0'-19'483,"0"2"0,0 3 0,1 2 95,3-1-553,3 12 0,5-2 1,1 12-1,-1 2 0,1 2-137,-1 4 1,0 1 0,1-2 0,-2 4 0,-2-1 0,-2-3 0,-1-2 0,-3-1-575,-2-1 0,3 0 405,0 1 0,-5-6 246,-7-3 1,2-10 0,1-5 0,0-5 15,1-3 1,0-4 0,6-4 0,2-2 0,4 1-40,3 2 0,5 1 0,1 2 0,-2 2-207,-1 5 1,2 8-40,1 3 0,5-1 0,-3-1 1</inkml:trace>
  <inkml:trace contextRef="#ctx0" brushRef="#br0" timeOffset="73269">6858 11931 8355,'9'-12'0,"-2"-1"-73,-2 1 1,-1 4 0,-2-1 407,2 0 0,-4-2-88,0-2 0,-2 5 0,-6 0 1,-1-1 22,-3 3 1,0 0-1,-2 6 1,-1 0-227,-1 0 1,-1 6 0,5 2 0,-2 3-175,-3 1 0,4 2 0,-4 1 0,5 3-186,3 1 0,4-3 0,5 1 0,0 0-22,0 0 0,1-1 1,3-5-1,5-3 10,2-4 1,5-2-1,1-2 1,-2 0 136,-1 0 0,-1-2 0,3-2 0,-1-5 200,-4-6 1,1 1-1,-5-4 123,0 0 0,3 3 0,-6-5 1,-1 3 59,-2 1 0,-1 3 1,0 0 235,0 1-272,-6 5 1,4 3 0,-5 8-113,1 4 0,3 9 0,6 2-53,1 0 1,2-1 0,-2-7 0,3-1 39,0-2 0,4-1 1,-3 1-1,3-4-181,2-2 1,-1-2-1,0 0 1,1 0 8,-1 0 0,1-6 1,-2-2 149,-3-3 0,3-1 0,-4-1 1,1 1-1,-1-1 88,-2 1 1,4 0 0,-4-1 0,1 1 304,-1-1 0,1 1 134,-2 0-468,-3 5 1,6 7 0,-4 8-119,1 3 1,2 1 0,-4 2 0,4 1-122,1 2 0,-3-1 0,4-3 66,2-1 0,-3-1 0,1-2-28,2-5 1,-4-3 43,3-1 0,-5 0 68,4 0 0,-5-5 0,1-4 0,-3-2 0,-1-1-13,0-1 0,2 1 0,0 0 1,4-1 22,1 1 1,1-1-1,5 2 1,-2 2 36,-3 0 0,3 5 0,-3-3 34,3 2 1,2 1-1,-2 5 1,-2 3 36,0 5 0,-5-3 0,3 3 0,-2 0-28,-2 2 1,2 6 0,-1 0 0,-1-2-40,-1-2 0,2-4 1,1-2-143,2-2 1,1 3-1,5-3 1,-1-3 30,1 0 0,-1-8 0,0-2 109,1-3 0,-1-2 1,-1 1-1,-1-2 1,-2-1-2,2-1 1,-1-1 0,1 5 0,-3-1 127,-2 1 1,4 4 234,-5-1-336,0 7 1,-4 2 0,0 8 0,1 3-84,4 1 0,-4 5 0,3-1 0,-1-1-91,1-1 0,-1-3 0,5-1 20,2-2 0,1-5 0,1 1 1,0-3 2,1-1 0,-1-1 0,1-2 0,-1-4 0,-1-2 97,-3-5 1,3-5-1,-2 1 1,2 0 147,1 0 0,-5-3 0,-2 5 0,0 1 144,-1 1 1,0 1 30,-4 1 1,0 6-80,0 6 0,0 12 0,0 8 1,0 5-241,0 4 1,0 3-1,0 6 1,0 2-185,0 2 1,1 7 0,2-2 0,1 0 122,-1 1 0,-2-1 0,-1 0 0,0-3-237,0-1 0,0-3 0,-1-7 296,-3-4 1,-3-7-1,-6-3 1,0-3 0,-2-5 1,-2-5 0,-1-5 0,3-2 0,-2-3 98,2-4 0,1-9 0,3-4 0,3-2-42,4-2 0,3-5 0,2-3 0,3-3-190,4-1 0,9 0 1,5-1-1,4 2-530,3 3 0,6-1 255,-2 5 1,8-5-1,3 2 1</inkml:trace>
  <inkml:trace contextRef="#ctx0" brushRef="#br0" timeOffset="73801">8694 11894 7937,'0'-8'-70,"0"-1"1,1 0 274,4-2 0,-3-2 0,5-1 0,0-2 0,0-3 0,3-2 0,1 0 0,1-1 12,0-1 0,1-2 1,1 0-1,-1 2-278,0 2 0,2-2 0,-8 3 1,0 0-297,-3-1 0,-3 6 1,-1-2-38,0 4 0,-1 6 367,-3 3 0,-3 5 1,-6 6-1,2 5 1,2 3 102,1 3 0,5 0 0,-1 4 1,2-2-27,2-3 1,0 4 0,2-3 0,2 0-22,4 0 0,9-2 1,3-3-1,4-1-79,0 1 1,0-5 0,-2 0 0,-3 0-87,-1-1 1,1 0-1,-5-4 1,-4 2 20,-3 2 1,-4 2-45,-8 3 1,-1-4 0,-8 1-1,-1 0-94,-2 2 0,-5 0 0,3-1 0,-1-3 165,4-2 1,2 5-1,2-3 1</inkml:trace>
  <inkml:trace contextRef="#ctx0" brushRef="#br0" timeOffset="74086">9327 11770 9164,'-2'19'0,"-1"-2"49,-1-4 1,-1 5 0,2 3 0,-1 2-199,1 2 0,2 0 0,1 0 1,0 0-1,0-2 0,0-2-535,0-5 0,5 4 0,2-1 0</inkml:trace>
  <inkml:trace contextRef="#ctx0" brushRef="#br0" timeOffset="74277">9723 11869 9488,'2'-10'0,"1"6"221,1 8-432,5 6 1,-7 2 0,3 2 0,-1 3 0,1 2 0,-3 3-469,0 3 1,3-3-1,2 8 1</inkml:trace>
  <inkml:trace contextRef="#ctx0" brushRef="#br0" timeOffset="74918">10393 11906 8355,'-12'0'-27,"-1"0"0,5 0 1,1-1-1,2-3 1,3-5 258,5-2 1,4-1-1,5-2 1,1-1 0,1-3-175,2-1 0,-2 0 1,4-3-1,0 1-190,2-1 0,-2-2 1,-1 0-1,-3-1-63,-2 0 0,-5 2 1,-3 1-137,-3 1 1,-1 6-1,0-2 1,-1 5 0,-3 2 184,-4 2 0,-3 5 0,-2 0 367,1 6 0,-1 0 0,2 5 0,3 2-129,4 1 0,3 5 1,1 1-1,0-1 55,0 2 1,5-4 0,3 4-121,3 0 0,3-4 0,1 2 0,3-2-52,2-2 0,-4 1 0,3-1 0,-1-1 0,-3-1-42,-1-2 1,-6 0 0,-1 5 0,-1-1-60,-3 1 1,-7-1-1,-5 0 1,-3-1-148,-5-2 0,2 2 0,-4-3 1,1 2 146,3-2 0,1 3 0,2-4 0</inkml:trace>
  <inkml:trace contextRef="#ctx0" brushRef="#br0" timeOffset="75217">10790 11906 7783,'0'-12'0,"1"1"0,2 1 0,3 3 0,1 0-707,2 1 0,2 3 1090,2-1 0,-1 2 0,0 2 0,1 0 0,-1 0 0,1 0 0,-2 2 0,-3 2-114,-4 4 1,-3 4-1,-1 4-556,0 0 1,-1 6 0,-3-3-1,-4 2 1,-3 0 70,-2 1 0,1-4 1,1-2-1,1-1 227,2 2 0,5-7 0,-1 2 131,3-1 0,2-5 0,3-2 0,4-3-163,3-1 1,7 0-1,3-1 1,2-3-663,2-5 0,6-2 0,0-1 1</inkml:trace>
  <inkml:trace contextRef="#ctx0" brushRef="#br0" timeOffset="75547">11522 11385 8355,'0'-24'880,"0"4"1,0 2-2464,0 6 1564,0 5 1,-2 2-1,-2 6 1,-4 3 180,-3 4 1,-6 5 0,0 3-9,-3 5 1,4 4 0,-5 2 0,-1 4 0,0-1-31,1 0 1,-1 1 0,6-4 0,2 2 86,4-1 1,5-2 0,5-3 0,1-2-216,3-5 0,9 2 0,7-2 0,4-4-286,1-2 0,-1-8 0,3 2 1,0-2 64,2-2 1,0-6 0,-4-2 0,-2-3-565,-2-1 0,-3-1 368,-6 1 0,-5-1 0,-1 1 1</inkml:trace>
  <inkml:trace contextRef="#ctx0" brushRef="#br0" timeOffset="75801">11336 11621 8355,'12'0'-264,"6"0"151,3 0 0,2 0 0,3 0 1,2-1-365,1-4 1,5 4-1,-2-4 1</inkml:trace>
  <inkml:trace contextRef="#ctx0" brushRef="#br0" timeOffset="76543">12241 11150 8355,'0'-24'0,"0"2"0,1 3-141,4 1 0,-4 1 0,5 5 0,-2 0 0,-2-1 0,-4 2 0,-8 3 338,-5 4 0,-6 8 0,3 6 1,-1 3-118,-3 4 0,3 4 0,-1-5 0,4 1-21,5 1 1,0-5 0,7 4 0,1-3-47,1-2 1,4 5 0,1-1 0,2-1-173,2-1 1,1 3-1,5-1 1,-1-1-19,0-1 1,1-1 0,-1-2 137,1-3 1,-1 1 0,1-4 0,-1-1-15,0 1 1,1-3-1,-1 2 48,1-3 0,-7 1 53,-1 2 0,-8 4 1,-4 7-1,-3 2 0,-4-1 104,1 2 0,-5 0 0,0 4 0,0-3-54,0-1 0,1 3 1,5-5-1,1 1 65,3 1 0,-2-4 0,6 2 0,1-2-58,2-2 0,6 1 0,4-1 0,2 1-109,1-1 1,0 0-1,1 2-26,-1 3 1,-3-3 0,-3 2 0,1-2 0,-1 0 42,-1 2 1,0-2 0,-5 2-24,0-2 1,-6-1 0,-1-1-438,0 0-491,2-5 353,5-1 1,11-12-1,3-1 1</inkml:trace>
  <inkml:trace contextRef="#ctx0" brushRef="#br0" timeOffset="76880">12564 11398 8355,'-2'-18'-452,"-2"5"503,3 7 0,-6 6 0,3 0 1,-3 1-1,-1 3 0,1 6 0,1 3 1,2 4 263,-2-2 1,5 0 0,-3 0 0,3 2 0,1-2 0,0 0 0,1 1-279,3 0 1,-1-1 0,5-5 0,2-3-215,1-2 0,5-1 1,2-4-10,2 0 0,-4-1 0,5-2 0,1-4 0,0-2 5,-2-5 1,-2-5 0,-5 1 0,-2 0 38,-3 0 0,2-4 0,-7 3 1,-5-1-84,-5 4 1,-5 2 0,-5 3 0,-5 3-18,-5 4 0,1 2 0,-3 4 1,4 2 131,4 4 0,3 3 1,7 3 109,3 2 0,-3 4 0,4 4 0</inkml:trace>
  <inkml:trace contextRef="#ctx0" brushRef="#br0" timeOffset="77160">12960 11559 8355,'13'-7'619,"-6"2"1,1 6-452,-8 3 1,-3 8 0,-9 9 0,-1 3-294,1 0 0,0 1 0,1 0 0,2-2 0,5-1 0,3-2 1,1-2-1,0-3-2000,0-1 1772,0-2 0,5-5 0,2-2 1</inkml:trace>
  <inkml:trace contextRef="#ctx0" brushRef="#br0" timeOffset="77364">13320 11261 8379,'-7'6'0,"3"3"0,3 5 0,1 3-97,0-2 1,0 4 0,0 2 0,0 2 0,0 2 0,1 0 0,2-2-1,1-1-1161,-1-1 1103,4-6 1,0 9 0,5-5 0</inkml:trace>
  <inkml:trace contextRef="#ctx0" brushRef="#br0" timeOffset="77802">13481 11038 8355,'0'-16'95,"2"-1"0,2 2 1,4 2 433,3 5 0,2-1-522,-1 4 0,0 1 0,2 4 0,1 0 0,2 2 0,-2 2 0,-1 4 0,-2 3-345,1 1 0,-1 1 1,0-1-1,-1 2 186,-2 3 1,-2-2 0,-5 4-1,2-1 29,-1-3 1,-1 0-1,-4 0 1,-2 3 9,-4 2 1,-3-4-1,-2 3 1,1-1 85,0-2 1,-1-3 0,2 0 0,3-1-83,4 1 1,2-5 241,2 0 0,2-4 0,2 3-3,4-1 0,3-1 0,2-2 1,-1 1 150,0-1 0,-1 4 1,-1 0-1,-2 1-36,2 0 0,1 4 0,0 6 0,-1 0 17,-2 0 0,-5 4 0,1-1 0,-3 2 21,-1 2 0,-5 1 1,-4 2-1,-2-1-225,-1-3 1,0 1 0,-1-6-1,1 0-425,-1-2 1,2-3 0,2-2 0,2 0 127,1 1 0,-3-6-836,0-3 0,4 3 0,-1 0 1</inkml:trace>
  <inkml:trace contextRef="#ctx0" brushRef="#br0" timeOffset="78169">13928 10728 8224,'4'-5'-968,"1"6"1085,2 10 1,-4 1-1,3 6 1,-2-1-57,0-1 0,1 2 0,-2-3 0,1 2 3,-1-2 1,3-1 0,-1-3-42,2-3 1,-4-1 0,2-4-131,1 1 1,-3-1 26,5-7 1,-1-3-1,2-6 1,0 1 72,0-1 0,-2-3 1,1-1-1,2 1 0,1-1 43,1 1 0,1-1 0,-1 6 0,1 2 87,-1 0 1,-4 7 0,1-3-1,0 7 192,2 6 0,-2 2 0,-3 10 1,1 2-543,0 2 1,-4 6 0,1 2-563,-3 0 0,-6 9 0,-2-3 0</inkml:trace>
  <inkml:trace contextRef="#ctx0" brushRef="#br0" timeOffset="78627">15069 11584 8355,'0'-13'37,"0"1"1,5 6-1,2 6 1,2 7 0,-3 4 118,0 2 0,-2 3 0,-4 2 1,0 2-1,0 2-204,0 1 1,-4-2 0,-2-1 0,0 1-409,-4-2 1,-1 3-168,-2-5 1,1-1-1,0-3 1</inkml:trace>
  <inkml:trace contextRef="#ctx0" brushRef="#br1" timeOffset="78785">15019 11323 5734,'0'13'0</inkml:trace>
  <inkml:trace contextRef="#ctx0" brushRef="#br0" timeOffset="81131">17177 11075 8355,'9'-19'-21,"-1"1"1,1 2 0,2-2 0,2-2-1,-1-2 1,1-1 0,-1-2 0,0 2 338,1 2 1,-1-1-1,-1 5 1,-2 2 217,-5 1 1,-3 2-477,-1 0 1,-1 5 0,-3 3 0,-5 2 0,-3 2-87,-5 0 1,4 2 0,-5 0 0,1 5 110,1 4 1,-2-1 0,4 8-41,1 0 0,-2 1 0,8 6 1,1 1-1,1 2 169,4 1 0,2 9 0,2 1 0,3 2-93,1 2 1,1 4-1,4-2 1,-1 3-95,-2 2 0,2 0 0,-3-1 0,1 1-42,0-1 0,0-5 0,-4-4 0,-1-5-154,1-6 0,-3-3 0,0-3 0,-4-1-192,-7-1 1,-2-10 0,-1 2-201,-1-2 0,1-5 0,-2 1 1,-1-1-161,-1-3 1,-6-7-1,2-3 1</inkml:trace>
  <inkml:trace contextRef="#ctx0" brushRef="#br0" timeOffset="81421">16929 11398 8355,'-7'-13'468,"3"1"0,10 1 1,6 1-357,7 2 1,6 4 0,4-3-1,3 1-233,0 4 1,7-1 0,-1 0-1,2-1 1,2 1 0,2 2 0,1 1-789,-4 0 1,-3 0-1,0 0 1</inkml:trace>
  <inkml:trace contextRef="#ctx0" brushRef="#br0" timeOffset="81698">17810 10703 8286,'-13'-11'0,"1"3"0,0 5 0,1 7 186,2 9 0,-2 0 1,4 10-1,-1 3 1,1 7-1,2 5 366,2 4 1,-3 7 0,2 0 0,2 0-460,0 4 1,2 0 0,0 1 0,0 1-195,0-2 1,0 4-1,2-7-454,2 1 0,-2-7 0,7-5 0,0-8-585,2-4 0,7-5 776,3-10 1,2-5-1,2-2 1</inkml:trace>
  <inkml:trace contextRef="#ctx0" brushRef="#br0" timeOffset="82261">18033 11361 8355,'0'-13'0,"0"1"608,0-1-177,0 6-201,0-4 1,6 5 0,3-8 0,5-1 38,2-2 0,5-5 0,-4 1 0,-1-2-546,2-2 0,-4 0 1,1 2-1,-5 1-66,-6 1 0,-3 2 1,-1-3-1,-1 3-4,-3 1 0,-3 2 0,-6 7 1,1 2 342,0 1 1,-1 4 0,1 4 198,-1 3 1,7 8 0,1 0 0,4 2-84,1 3 1,1 0-1,4 4 99,3-2 1,7-4-1,3 2 1,3-2-199,5 1 1,-1-1-1,3-5 1,-3-1-1,-3-2-168,-1 2 0,-7 1 0,0 0 0,-6-2 114,-3 0 1,-1-1 0,-5 3 0,-3-1-81,-4-2 1,-7 0-1,-3 5 1,0-1-206,0 0 0,-2-3 0,7-3-68,2 0 0,1 4 0,-2-3 0</inkml:trace>
  <inkml:trace contextRef="#ctx0" brushRef="#br0" timeOffset="82262">18579 11274 9243,'7'0'899,"-2"5"1,-5 4 0,0 7 0,-1 5-1060,-3 2 1,1 2-1,-5 1 1,-1 3-1,2 3 1,3-1-1,3-2 1,1-4-2906,0-4 2373,0 2 0,5-9 0,2 4 1</inkml:trace>
  <inkml:trace contextRef="#ctx0" brushRef="#br0" timeOffset="82506">18802 10716 8355,'7'-13'415,"0"6"0,-2 6 0,6 6 0,4 9 0,1 4 253,-3 4 1,4 3 0,-1 4 0,1 4-443,1 3 0,-4 5 0,2 3 0,-3 2-300,-5 1 1,-3 8 0,-5-6 0,-1 2-1132,-3 0 0,-3-2 0,-7-3 113,-2 0 0,2-6 0,-4 3 1</inkml:trace>
  <inkml:trace contextRef="#ctx0" brushRef="#br0" timeOffset="83669">19869 11175 8355,'0'-13'107,"-5"1"-149,1-1 0,-5 6 0,-1 3 19,-5 3 1,1 2 0,-2 5 175,2 6 1,0 2 0,-1 5-1,0 1 1,2-3-46,4 1 1,2 3-1,-2-3-190,5 1 0,3-4 1,1 2-1,1-5-67,3-3 0,3 0 1,6-5-1,-1-2 69,1-5 1,-1 0 0,-1-5 0,-1-3 81,-2-4 1,0 0 0,5-6 0,-1 0 14,0 2 1,-3-3 0,-2 4 0,-1 0 100,1 0 0,-4 2 0,1 3-40,-2 1-102,3 5 1,-4 3-1,4 8 1,-3 6 13,2 5 1,-1 3 0,5 4 0,1-2-42,-2 2 0,4-2 1,-4-1-1,1 0-15,0 1 0,0-7 0,5 1 0,-1-6-9,1-2 1,-1-2 0,0-4 49,1 0 0,-1-1 0,1-3 74,-1-5 0,-5-2 1,-2-1-1,0 0 119,-1-1 1,4 1 0,-3-1-204,2 1 1,-3 0 0,5-1-144,0 1 1,2 3 0,2 1 154,-1-1 0,1 3 0,-2 1-91,-3-1 1,3 5 0,-3-4 0,3 3 326,2-2 0,-1 2 107,0-2 1,-1 4-1,-1 4-212,-2 4 1,-1-1 0,3 2 0,-3 0-92,-2 2 1,5-2 0,-2-3 0,3 1-291,2 0 1,-1-4 0,0 1-31,1-2 1,-1-2 247,1 0 0,-5 0 0,0-2-2,2-2 0,-3 1 0,1-4 144,2 2 0,1-3-2,1 3 1,0-3-1,1 4 1,-1 1 0,1 2-10,-1 1 0,5 0 0,-1 0 1,-1 0-33,-1 0 0,-1 1 1,-1 2-1,0 1-8,1-1 1,-1 2 0,1 0-11,-1-3 1,0 0-1,1-4 38,-1-2 0,-1-3 1,-1-5-1,-2 1-14,2 3 0,-5-8 0,-1 4 1,-1-2 7,1 1 0,-2 0 1,0 2-89,-4 3 1,-1-2 0,-5 6-1,-2 0 1,-1 0 28,-1 0 0,-5 5 0,-1 7 0,0 3-35,0 2 0,2 3 1,3 1-1,1-1 22,0 2 0,5 0 0,2 3 0,4-5-65,1-2 0,1 3 0,4-2 24,3-4 0,3-4 0,1-7 0,2 0 54,3 0 0,-4-7 1,4-4 44,-3-4 1,-2-7 0,1 1 0,-1-4-1,0-2 2,1-2 0,-1-4 0,1 2 0,-1 0 55,0-4 0,-5-1 0,-3-1 0,-2 1-109,-2 3 0,0-1 0,0 5 1,-2 3 58,-2 4 1,1 8 0,-5 7 30,-1 1 1,2 9 0,0 10 0,0 7 0,1 8 29,1 5 1,1 4 0,4 4 0,0 3-15,0 1 0,0 1 0,1-4 1,5-4-585,6-3 0,2-1 1,6-6-1,1-5-273,-2-5 0,10-4 0,-2-2 1</inkml:trace>
  <inkml:trace contextRef="#ctx0" brushRef="#br0" timeOffset="84019">21481 10877 8355,'19'-32'0,"-2"3"0,-5 4 0,-4 5 0,-4 3 0,-1 3 937,1 2 0,-2 4-700,2-1 1,-8 7 0,-5-2-356,-2 2 0,-1 2 0,0 2 0,-1 2 132,1 4 1,-1 4 0,1 4-1,0 1 49,-1 3 1,5 5 0,1 4 0,2-2 105,2-1 1,1 5 0,2 0 0,0 2-5,0 0 1,6-1 0,1 3 0,1-4-121,0 0 1,-1 2 0,2-4-28,-5-2 1,1-1 0,-1-1 0,-1 0 0,-2-2 58,-1-2 1,0 1-1,0-5-742,0-2 1,-5-1 0,-3-2 0,-5 0 0,-2-1-220,-1-2 1,-6 2 0,2-4 0</inkml:trace>
  <inkml:trace contextRef="#ctx0" brushRef="#br0" timeOffset="84304">21307 11125 8355,'6'-19'0,"1"1"823,5 5 0,6 5-745,3 0 0,2 4 0,2-3 0,0 1 1,-1 2-1,1 0 0,1 0 0,2 1-1304,1 2 0,0 1 616,-4 0 0,-1 5 0,1 2 0</inkml:trace>
  <inkml:trace contextRef="#ctx0" brushRef="#br0" timeOffset="84994">22039 10530 8355,'7'-28'0,"-4"2"731,-6 2 0,0 13 0,-5 3-513,-2 5 0,3 10 1,-1 6-1,-2 6 265,-1 4 0,-1 9 0,0 5-216,-1 7 0,1 2 0,-1 3 0,1 7 0,1 1-156,3 1 1,2 2-1,6-7 1,0 0-364,0-2 0,0-7 0,0-3-262,0-2 1,10-8 0,2-2 0,3-4 0,2-4-1054,-1-5 0,5-7 951,-4-5 1,5 3 0,-3 0 0</inkml:trace>
  <inkml:trace contextRef="#ctx0" brushRef="#br0" timeOffset="84995">22250 11075 8355,'-13'-4'1241,"1"0"-693,5-6 0,2 3 0,6-5-445,3 0 1,3 3 0,5 0-1,1-4 1,1-2 0,1-1-1,1-1 1,-1-1-249,-1-1 1,-1 0 0,-1-3 0,-1 1-272,-3-1 0,2-2 1,-6 0-46,-1-1 0,-2 1 0,-1 2 0,0 3-64,0 1 1,-1 3 522,-3 7 1,-2 4 0,-3 9 0,2 6-8,1 4 0,-2 7 1,4-2-1,1 0 426,2 1 1,1 0-1,0 3-202,0 1 0,5-4 1,5-2-1,4-1 1,2-3-126,-1-1 0,3-2 0,0 1 0,0-2-180,0-3 1,-6 3 0,-5-3-7,-1 3 0,-4-2 1,-6-2-161,-4-2 0,-3 1 1,-3-4-1,-1 4 1,-1-1-325,0 1 116,-3 4 1,5-4-1,-4 7 1</inkml:trace>
  <inkml:trace contextRef="#ctx0" brushRef="#br0" timeOffset="85282">22597 11050 8355,'12'-5'-3,"1"-1"0,-1-3-8,1 1 0,3 3 0,2-1 1,0-1-1,1 1 0,-1 1 0,2 2 1,-3 1 344,1 2 0,-5 0 0,-6 2 0,0 1 0,-2 2 0,1 2 0,-4 3 1,-2 1-486,-4 1 0,-3 5 0,-5-1 0,0 1 123,-1 1 0,1-5 1,-1 4-1,1-3 6,-1-2 1,7 1-1,1-1 1,4 0-45,1 1 0,6-5 0,2-1 0,3-2-289,1-2 0,5-1 1,1-2-290,1 0 1,-2-2 196,3-2 1,-5-3-1,3-5 1</inkml:trace>
  <inkml:trace contextRef="#ctx0" brushRef="#br0" timeOffset="85511">22994 10455 10194,'8'-12'0,"0"1"0,2 5 0,3 9-146,3 8 1,2 10 0,4-1 0,-1 5-1,1 4 1,1 4 1224,2 3 0,0 11 0,0 2 1,-2 2-945,-2 0 0,-9 9 0,-8 2 0,-4 0-777,-4-3 0,-8 0 0,-10-5 0,-7-2-750,-9-1 270,-4 4 1,-13-9 0,-2 2 0</inkml:trace>
  <inkml:trace contextRef="#ctx0" brushRef="#br0" timeOffset="86585">6164 13866 8136,'-1'-15'0,"-2"1"0,-1 3 0,0 0 0,-2 0 96,-2-2 1,-3 2-1,-2 3 1,1 4 618,0 3 1,-1 1-575,1 0 0,-1 1 0,1 3 0,0 4 0,-1 5 0,1 2 0,-1 3-63,1 1 0,5-2 1,3 2-1,3-1 0,1-3-65,0-1 1,6-2 0,5-1-1,5-2-478,-1-5 1,3-3 0,0-2-1,1-3 229,3-5 0,-4-6 1,0-3-1,-2-1 147,1-3 0,-1-2 0,-3-2 1,-1-1 36,1-2 1,-2-10 0,-2 2 0,-2-3-9,-1-3 1,-2 5-1,-4-4 1,0 4 113,0 1 0,0 5 1,-2 4-1,0 6 163,-2 6 0,-6 7 1,2 7-152,-3 4 1,2 8 0,2 9 59,2 6 0,1 10 0,4 0 1,0 7-1,0 1 12,0-1 1,5 1 0,4-3 0,3 0-161,4-4 1,0-5 0,4-6 0,1-1-195,-2-4 0,5-2 0,-4-7 0,4-2 70,1-5 0,-6-4 0,-1-4 0,-2-5-4,1-2 1,-2-3 0,-5-2 0,-3-3 89,-2-1 0,3-3 0,-4 4 0,-1-2 92,-1 0 0,-2 6 0,-2-1 213,-2 2 0,1 6-171,-5-1 1,5 8 0,-1 1-1,3 7 90,1 4 1,0 7-1,1 1 1,3 2-365,5-1 0,3-5 0,5 2 0,2-3-470,0-2 0,5 1 0,-5-1 1</inkml:trace>
  <inkml:trace contextRef="#ctx0" brushRef="#br0" timeOffset="87910">6610 13395 8355,'-12'-20'0,"1"6"-778,3 6 426,2 5 0,8-1 0,2 8 0,5 3 243,7 0 0,3 4 0,6-4 1</inkml:trace>
  <inkml:trace contextRef="#ctx0" brushRef="#br0" timeOffset="87911">6858 13295 8355,'-6'-12'0,"-5"4"0,4-1-20,0 0 224,1-2 1,6 2 185,0 1 0,2 8 0,2 3-284,4 8 0,-1 15 1,1 4-1,0 9-62,-1 7 0,-1 17 0,-6 6 0,0 4-90,0 3 1,-1-5 0,-2 8 0,-1-5-64,1-3 0,1-8 0,2-8 1,2-4-32,2-7 0,4-9 0,7-8 23,2-5 1,4-8 0,-3-7 0,-1-2 0,1-3 54,-2-5 0,-3-5 1,-2-7-1,-2-3 54,-5-2 1,1 4 0,-1-3 0,-2-1-92,-5 1 0,-4 2 0,-7-2 0,-2 1-119,-5 3 1,-2 1 0,-2 2 0,0-1 106,0 1 1,0 1-1,1 1 1,0 2 158,4-2 0,2 1 0,5-1 0,2 2 143,3-2 1,5-1-1,10-1-149,6-1 1,7-3-1,2-1-163,6 2 0,-1-4 0,6-2 0,2-4-1,1-4 0,-5 1 1,0-8-1,-2-4 71,0-3 1,-5 2-1,-4-3 1,-2 0 0,-5 1 45,-3 0 1,0 3-1,-6 7 248,-1 4 0,-3 7 0,-5 3 0,-3 2 134,-3 6 1,3 4-1,0 9 1,-1 3-164,2 8 0,1 6 0,3 10 0,-1 5-83,1 6 0,2 10 1,1 8-1,0 2 64,0 2 0,4 7 1,0 0-405,-1-1 1,2-6 0,1 1-1,0-6 14,4-8 0,1-9 1,2-3-1,0-8 0,2-7 143,2-5 1,0-5-1,-5-3 67,0-5 0,1-8 0,-1-6 0,-1-4-12,-3-2 1,2-9-1,-6 3 1,-1 0-148,-2-2 1,-1 1-1,0-2 1,-1 0-84,-3 0 1,0 2 0,-7 1 0,-3 3 116,0 1 1,-4 3 0,0 5 0,0 3 112,0 2 0,2-1 0,4 3 110,-1-1 0,5 0-5,0 4 1,6 0-1,4 0 1,7 0-1,6 0-124,1 0 0,3-4 0,2-2 0,2-1-61,2-2 0,0-2 1,-1-2-1,0 1 37,-4 0 0,3-5 0,-7-1 1,-1 0 112,-1 0 0,-3-2 1,-3 3 118,-4 2 0,2-3 0,-3 2 0,-5 2-101,-5 4 1,1 5 0,-3 5 0,0 0-84,-2 0 1,-2 5 0,1 3 51,-1 3 1,5 6-1,1 1 1,2 0-1,2 1-57,2 0 1,1-2-1,1 2 1,3-1-27,4-3 0,8-1 1,0-2-26,-1 1 1,3-5 0,0-1-1,0-2 1,0-2-103,-3-1 0,3-2 0,-2 0 1,0-2 72,-3-2 0,0 1 1,-1-5-1,1-3 59,-1-4 0,-1 1 0,-1-4 0,-2 2 85,2-1 1,-3-1 0,-1 3 0,1-1 124,0 0 1,1-2-8,5 2 0,-5 1 1,0 6-80,2 5 0,1 8 1,0 6-1,-1 4-48,-2 2 1,-4 5 0,3-3-1,-1 1-96,-4 3 0,5-4 0,0-1 1,1-3-426,1-2 1,-1-4 0,6-1-157,2-1 0,3-2 0,6-4 1</inkml:trace>
  <inkml:trace contextRef="#ctx0" brushRef="#br0" timeOffset="88498">8706 13630 8142,'0'-19'4,"0"2"0,2 9-399,2 4 0,-3 8 0,3 4 506,-2 3 1,-2 2-1,0 1 1,1 1-1,2 1-12,1-1 0,2 3 0,-4-1 0,3-2-129,-3-1 0,5-2 8,1 1 1,3-7 0,2-1-16,-1-4 0,-1-7 0,-1-2 0,-2-4 30,2-5 1,1 4-1,1-5 1,1 1 80,-1 1 1,-4-1 0,1 5 0,-1-1-19,-1 1 1,4 1 0,-3 1-34,3 2 0,-3 5 0,1 0-21,0 6 1,-2 4-1,1 5 1,1 1-42,-2-1 0,4 2 1,-3 1-1,2 2 1,-1-2 47,-1-1 0,-3-3 0,3-2 17,1 0 1,3-7 0,0 2 0,-1-4 79,-3-4 0,3-3 1,-2-5-13,2 0 1,1-1-1,0 1 1,1-1 0,-1 1-11,1 0 0,-2-1 0,-2 1 0,-1 1 135,2 2 1,-3 4-240,1 5 1,-1 1 0,1 3 11,-3 5 0,-3 7 1,1 4-1,3 0-307,0 1 1,1-5 0,3 4-1,-2-2-334,2-3 0,1-1 0,1-2 1</inkml:trace>
  <inkml:trace contextRef="#ctx0" brushRef="#br0" timeOffset="88675">9017 13171 8355,'0'-12'-208,"1"5"1,4 3-1,8 2 1,7 2 0,7 2-189,2 2 0,5 3 0,-2 5 0</inkml:trace>
  <inkml:trace contextRef="#ctx0" brushRef="#br0" timeOffset="89236">10740 13308 8355,'0'-13'644,"2"2"0,2 3 0,4 4 0,3 3-312,2 1 1,5 1-1,2 2 1,4 2-1,2 2 1,1 3-1,4 1-285,0 1 1,2-4 0,5 1 0,-1 0 0,-1 1-133,-3-2 0,1 3 1,-5-4-1,-3 1-400,-4 1 0,-4-7 1,-7 4-1,-1-2 104,-2 0 0,-5 6 0,0-2 383,-6 3 0,-8 2 1,-8-1-1,-2 2 197,-1 2 1,-10 4 0,3 3-1,-4-1-131,0-1 0,-3-1 0,6 5 0,0-1-278,1-4 0,11 2 1,-3-5-516,6-2 0,4-1 0,3-2 70,4 1 1,8-7 0,3 0 0</inkml:trace>
  <inkml:trace contextRef="#ctx0" brushRef="#br0" timeOffset="89528">11311 13643 8355,'7'-2'424,"-3"-2"0,-4 4 0,-6 0 0,-6 7 0,-9 5 0,-6 5 0,-6 4 0,-4 2-204,-5 2 0,4-5 1,-2 1-1,4 1 0,4 2 1,3 0-1,4 1 1,5-1-2165,2-4 0,-4 4 0,2-5 0</inkml:trace>
  <inkml:trace contextRef="#ctx0" brushRef="#br0" timeOffset="92766">12179 13295 7211,'-8'4'-203,"0"1"0,3-1 448,-3-4 0,4 0 0,-4-2 1,-1-2 120,3-4 1,0 1 0,6-1 0,0-2-166,0-1 0,1 0 1,4 1-1,3 2 1,3 0-59,1 1 0,1 1-175,-1 6 1,5 0 0,-1 0-1,-1 2 1,-1 2-83,-1 4 1,-1 3 0,-1 3-1,-1 3 0,-2 3 0,-5 4 0,1 2 0,-3 1 21,-1 2 0,-10 2 0,-2-2 0,-2 2-93,1 1 1,-5 2-1,-2-5 1,0-2 81,-1-5 1,4-4 0,-2-6 0,1 0 83,3 1 0,1-6-12,2-3 1,1-8-1,3-5 1,3-2 80,4-1 1,1 0 0,0-1 113,0 1 0,4-1 1,2 1-1,1 1-8,2 3 0,2 2 0,2 6-83,-1 0 1,-4 2-1,1 2 1,-1 4-44,-1 3 1,4 1 0,-3 1 0,4-1-206,5 1 1,-3-1 0,4 0 0,-2 1-286,1-1 0,3-4 0,-2-1 50,2-1 0,0 4 0,5-4 0</inkml:trace>
  <inkml:trace contextRef="#ctx0" brushRef="#br0" timeOffset="93370">12601 13333 8355,'0'-20'0,"0"4"369,0 2 1,1 2 46,3-1-329,-2 1 1,3 6 0,-5 6 0,0 7-151,0 4 1,-1 2 0,-2 0 0,-1 2 104,1 2 0,2 0 0,1-4-102,0 4 1,0-3 0,1 1 0,2-4 0,2-3 35,2 2 1,0-3 0,3 1 0,-2 0 59,2-1 0,1 0 0,3-4 0,1 2 25,1 2 1,1-3 0,-5 4 0,1 1-21,-1-2 1,0 4-1,-1-3 1,-1 2-57,-2-2 1,-5 3-1,1-1 1,-4 2-117,-4 0 0,-3 8 0,-5-8 0,-2 0-183,-2-2 0,-2 4 0,-4-5 0,1 0-448,-1-2 0,0-2 559,1-1 1,-2-2-1,3 3 1</inkml:trace>
  <inkml:trace contextRef="#ctx0" brushRef="#br0" timeOffset="93371">12675 13271 8355,'13'-21'156,"-1"0"1,2 6 0,1 0 0,3 4-505,1 3 0,-4 5 1,3-3-1,-1 2-957,-1 0 1167,6 0 0,-2 9 0,4 2 0</inkml:trace>
  <inkml:trace contextRef="#ctx0" brushRef="#br0" timeOffset="94149">13333 12973 8355,'-2'-24'37,"-1"4"0,-1 3 0,0 5 0,-1 4 0,-4 3 0,-2 4 1,0 2 232,3 4 0,-4 1 0,1 7 1,-5-1-250,1 1 1,1-1-1,2 2 1,0 1-38,-1 2 0,5-1 0,1-4 0,2 1-142,2-1 1,1-3 0,4-3-48,2 0 0,-1-2 0,5-4 0,2 0 44,1 0 1,1-5 0,0-4 0,1-2 121,-1-1 1,1-6 0,-1-1 0,1-2 102,-1 0 0,-4 1 1,0-5 88,2 0 1,1 0 0,2 0-1,-1 2 1,0 1 24,1 1 1,3 6-1,1-1 1,-2 3-75,-1 5 0,2-2 0,1 6 1,-3 3-29,-5 4 0,1 9 0,-5 9 0,1 2-35,-1 2 0,0 11 1,-7 5-1,-3 6 88,-8 2 0,-1 11 0,-6 4 0,-2 4-181,-2 0 1,0 6 0,0-8 0,3 3-2,5-3 0,2-2 0,3-13 0,3-5-213,4-2 1,2-8 0,2-7-137,0-3 0,6-8 0,2-4 0,3-6 0,2-2-36,-1-3 0,0-2 0,1-1 0</inkml:trace>
  <inkml:trace contextRef="#ctx0" brushRef="#br0" timeOffset="94150">13543 13705 8355,'2'-7'526,"2"3"1,-1-3 171,5-2 0,0 4-296,5 1 1,-7 4-1,-1 4-225,-4 4 1,-2 3-1,-2 2 1,-1-1 43,1 0 0,2 5 0,1-1-282,0 0 0,0-3 0,1 0-168,3-1 0,3-5 0,5-3 0,1-2-117,-1-2 1,5-2 0,-1-2-1,-1-6 244,-1-5 1,-3 0 0,-3-4-1,-3 1 79,-4 3 1,-1-3 0,0 1-14,0 2 0,-10 3 1,-2 2-1,-3 3 0,-2 2-560,1 2 0,-2 4-236,1 8 1,-2 4 0,-6 12 0</inkml:trace>
  <inkml:trace contextRef="#ctx0" brushRef="#br0" timeOffset="94929">14660 13308 8355,'0'-13'677,"0"1"0,-2 1-548,-2 3 0,-3 2 1,-4 7-1,1 2 1,2 4-1,-1 3 1,-1 5-1,0 1 25,2 2 1,4 3 0,-3-4 0,1-2-203,4-1 0,0 2 1,2 1-218,0-2 0,0-6 1,2-2-137,2-1 0,3-3 206,5-8 0,-5-1 1,-3-7 9,-2 1 0,-2-1 0,0 1 1,-2-2 73,-2-2 0,-1 0 0,-5-3 37,2 1 0,3-4 0,-1 2 0,0-4 36,3-1 1,2-1 0,1-1 0,0-4 0,1 1-18,3 0 1,-1-5 0,5 3 0,2 1 87,1 2 0,2 3 0,0 1 1,2 1 273,2 4 1,0 2 0,-5 5 0,0 1-20,1 0 1,3 5 0,1 3 0,-1 2-101,2 2 1,-4 6-1,4 3 1,-1 7-2,-1 4 1,1 9-1,-5 6 1,0 5-328,1 5 0,-2 9 0,-2 4 0,-2 2-115,-1 2 0,-2 9 0,-4 0 7,0 1 0,0-2 0,0 0 0,0-3 0,0-7 47,0-6 1,-4 4 0,0-10 0,1-2 169,2-8 1,-4-2 0,1-8-1,0-5-15,-1-5 1,2-6-1,-5-3 50,-2-5 1,3-8 0,0-6 0,0-5-59,0-6 1,5-6 0,-4-4 0,2 0 151,0-4 1,0 3 0,4-1 0,1 0 37,3 2 0,3-4 0,7 5 0,1-1 113,2 1 0,7 1 1,0 6-484,2 2 1,-2-1 0,6 7-449,0 4 1,2-2-1,5 7 1</inkml:trace>
  <inkml:trace contextRef="#ctx0" brushRef="#br0" timeOffset="95145">15875 13370 8355,'-25'-25'-1311,"0"0"1</inkml:trace>
  <inkml:trace contextRef="#ctx0" brushRef="#br0" timeOffset="95853">15949 12898 8355,'6'-31'395,"-5"-2"1,3 8 0,-2 6 147,-2 3-483,0 10 0,0 3 0,0 11 0,0 9 0,0 6 177,0 6 0,0 3 1,1 8-1,2 2-381,1 4 0,4 5 0,-4-6 0,1 2-69,0-1 0,-3-1 0,3-6 0,-1-4-10,0 1 1,0-5 0,-4-4 0,0-5 78,0-5 1,0-3 0,0-2 41,0 0 0,-1-5 0,-2-4 102,-1-6 1,0-4-1,4-5 1,0 0 18,0-1 1,0-3 0,0-2-1,1-2-10,4-2 1,1 3 0,8 0 0,1 1 1,2 3 1,4 2 0,-4 5 0,1 4 127,0 3 1,3 1-1,-4 0 1,-2 0-135,-2 0 0,-2 5 1,-2 3-1,-5 3-63,-3 2 1,-1 3-1,-1 1 1,-3-1-46,-5 2 1,-2-4-1,-1 3 1,0-5-41,-1-4 0,-3 2 138,-1-6 32,1 0-104,9-9 1,3-1 0,8-2-1,4 2 37,3 1 0,3 3 0,1-3 0,3 1 0,0 0-56,0 1 1,2-3-1,-2 1 1,0-1-21,0 1 0,3-5 0,-5 2 0,0-3 183,-3-1 0,-2-1 1,-1 1-1,-3-1 78,-2 1 0,4 0 1,-5-1-1,0 1 106,1-1 0,-3 1 0,2-1 630,-3 1-631,5 0 0,-5 6 0,3 6-128,-2 7 1,-1 5 0,2 4-168,1 0 0,4 1 1,-2-4-1,1 3-334,2 0 0,2 1 0,2-5 0,-1-1 0,-1-1-262,-3-2 0,9-5 0,-3 2 0</inkml:trace>
  <inkml:trace contextRef="#ctx0" brushRef="#br0" timeOffset="96088">16495 12985 8355,'-12'-12'-656,"-1"-1"1,1 12 0,0 2 0</inkml:trace>
  <inkml:trace contextRef="#ctx0" brushRef="#br0" timeOffset="96597">16681 12799 8355,'-1'-20'0,"-2"0"-336,-1 2 260,0 2 1,5 9 274,3 3 0,-1 4 0,4 5 0,-2 8-10,-2 6 0,0 10 0,0 4 0,1 4-99,-1 5 1,-2 3-1,-1 7 1,0 2-63,0-2 1,0 2-1,0-4 1,1-6-168,3-4 1,3-8 0,7-3-1,1-5 28,2-3 1,4-9 0,-4-7 77,3-4 1,-4-2 0,4-4 0,-3-3 76,-1-3 1,-1-5 0,-1-2-1,-1-2 1,-2 0 22,0 0 1,-1-3-1,0 2 1,-3-1-119,-2 2 0,1-4 0,-4 5 0,2-2-138,-1 1 0,-1 4 94,-2 0 52,0 8 0,-5 8 1,1 8-1,2 3 113,0 1 1,4 1-1,0-1 1,4 0 81,1 1 1,1 1 0,4 1-11,1 1 0,-5 1 1,0-5-1,2-1 20,1-2 1,1 2 0,-1-3-1,-1 3-42,-2 1 0,-1 1 1,2-1-1,-5 1-181,-3-1 1,-6-1 0,-4-1-1,-2-2-522,-1 2 0,-5 1 0,1 1 0,1-1-82,1-3 0,1-2 0,1-6 1</inkml:trace>
  <inkml:trace contextRef="#ctx0" brushRef="#br0" timeOffset="96771">16743 12936 8355,'7'-20'-99,"5"4"1,12 6 0,10 2 0,6-2 0,6-1-435,2-1 1,2-1-1,-1 1 1</inkml:trace>
  <inkml:trace contextRef="#ctx0" brushRef="#br0" timeOffset="99936">17996 13506 8355,'0'-9'281,"0"4"0,0 10 0,0 4 0,0 5 0,0 1 1,0 3-282,0 1 0,0 2 0,0 4 0,0-2 0,0-1 0,0-2-1492,0-3 1,0 0 1159,0-5 1,0 1 0,0-1 0</inkml:trace>
  <inkml:trace contextRef="#ctx0" brushRef="#br0" timeOffset="100099">17946 13146 8355,'-9'-6'-453,"4"3"0,11 6 24,8 5 0,5 3 0,6 1 1</inkml:trace>
  <inkml:trace contextRef="#ctx0" brushRef="#br0" timeOffset="100782">19100 13146 8355,'-13'-16'325,"1"1"120,-1 4-349,1-2 0,0 8 0,-1-5 0,-1 3 0,-1 2 0,-1 2 0,-1 2 0,1 1 274,-1 0 0,2 5 0,5 5 1,2 4-519,-2 2 0,1 5 0,0-3 38,5 1 0,3 0 0,1 2 1,0-3-1,0-2 52,0 1 0,5-2 0,4-5 0,2-3-375,1-2 0,5-1 0,-1-5 0,-1-3 294,-1-4 0,3-8 0,-1-2 0,-1-1 123,-1-3 1,-1-7 0,-1-4 0,0-3 59,1-1 1,-5-2 0,-1 0-1,-2-4-64,-2-1 1,-1 4 0,-2-2 0,0 5 202,0 4 1,0 4-1,-2 9-24,-2 3 0,-3 9 0,-5 5-48,-1 6 0,2 5 0,2 10 0,2 5 0,1 6 21,4 3 1,0 2 0,2 6 0,0 0-172,0-4 1,2 4 0,2-5-1,4-2-66,3-2 1,6-2 0,-1-5-1,-1-4-51,-1-3 1,3-5 0,-1-3 0,-1-5 60,-1-3 0,-2-1 0,1-1 0,-1-2 241,1-1 0,-5-2 376,0 2-511,0-3 1,1 6-1,-2 5 1,-2 6-23,-2 2 1,4 0 0,1 0 0,3-3 28,1-1 0,1-1-909,-1 2 1,1 2-1,-1-4 1</inkml:trace>
  <inkml:trace contextRef="#ctx0" brushRef="#br0" timeOffset="101351">19558 12316 8355,'-12'-24'73,"0"5"0,-1 6 0,1 8 365,-1 4 0,1 2 1,-2 6-1,-2 9 0,-5 13 1,-1 10-1,1 9 0,3 7 147,1 7 0,3 8 0,-3 2 1,5 4-427,4 2 1,-2 2-1,6-2 1,1-1-102,2-4 1,8-7 0,5-11 0,7-5 12,5-2 1,6-11-1,3-4 1,1-7-448,0-5 0,0-4 0,-5-9 0,-1-4-762,-2-3 0,-7-1 0,-2-1-94,-4-3 0,-6-9 0,-1-6 0</inkml:trace>
  <inkml:trace contextRef="#ctx0" brushRef="#br0" timeOffset="102431">19968 12650 8851,'0'-24'0,"0"-1"0,0 1 0,0 4 0,0 3 566,0 3 1,0 6-462,0 0 0,-6 5 1,-2 0-1,-2 7 1,1 9-1,2 6 1,0 6-1,1 4 38,1 4 0,1 3 0,4 1 0,0 2 0,0 2 0,0 3 0,1 1 35,3 1 0,-1-1 0,4 4 0,0-2-230,0-2 0,-3-5 1,4 0-1,0-6-362,-1-5 1,3 2 0,-5-4-96,2-3 0,-4-1 0,1-6 0,-4-2 1,-4-3-169,-4-4 0,-5-2 311,-3-6 1,-3 5 0,-6 2 0</inkml:trace>
  <inkml:trace contextRef="#ctx0" brushRef="#br0" timeOffset="102682">19695 13122 8355,'4'-13'362,"0"1"1,7 1-1,0 1 1,6 2-173,2-2 0,2 3 0,6-1-100,6-2 0,0 4 1,9-1-1,-4 1 1,0 3 371,-1 2 0,-4 1-1967,0 0 1,-6-5 0,4-2 0</inkml:trace>
  <inkml:trace contextRef="#ctx0" brushRef="#br0" timeOffset="102927">20439 12539 8543,'-12'-13'0,"-1"2"0,1 4 2364,-1 7-2033,7 6 0,-4 12 0,6 4 0,0 4-66,-2 3 1,5 10-1,-3-1 1,1 4-196,-1 0 1,2 4 0,-2-4 0,4 1-363,4 0 1,-1-3-1,5-6 1,2-2-418,1-2 1,6-1-1,-1-5 1,-1-4-1990,-1-3 2412,-2-9 0,1 3 0,-1-4 0</inkml:trace>
  <inkml:trace contextRef="#ctx0" brushRef="#br0" timeOffset="103494">20675 13047 8355,'-9'-18'138,"1"6"1,5 0 0,-1 3-1,3-2 1,1-1 0,1-2 0,2-1-1,3-2 63,0 2 1,3 0-1,3 0 1,1-2-1,-2 2 1,-2 0-1,-2 0-589,-1-2 1,2 1 0,-4 3 0,-1 1 87,-2 0 1,-1-1-253,0 1 1,-1 1 601,-3 3 1,-2 8 0,-2 8 206,4 3 1,2 1 0,2 2-171,0 3 1,6 0 0,2 4 0,5-4-105,3-4 1,-1-2 0,4-1 0,1-2 44,-1 2 0,-4 0 0,0-1 1,-5 0-24,-6 0 1,-2 2 60,-2 2 0,-3-1 0,-4-1 0,-6-1 0,0-2-341,-1 2 1,2-3 0,-1-1-1,2 1-890,3 0 842,2-4 0,1 8 0,-2-4 1</inkml:trace>
  <inkml:trace contextRef="#ctx0" brushRef="#br0" timeOffset="103495">21146 12923 10044,'-1'13'-230,"-4"-1"1,3 5-1,-5 0 1,0 3 83,0 2 0,4 1 0,-2 1 1,1-2-1,0-2 0,1 1 0,1-2-447,2-2 0,6-3 0,1-2 1</inkml:trace>
  <inkml:trace contextRef="#ctx0" brushRef="#br0" timeOffset="103855">21270 12539 8355,'0'-20'537,"0"4"1,0 2-351,0 2 0,1 5 1,4 3-1,3 4 0,3 4 254,1 4 0,6 9 1,3 5-1,1 4-228,-1 3 0,2 9 0,-4 0 0,-1 0-99,-5 1 0,-2 6 0,-7 2 0,-3 0-579,-4 1 0,1-5 0,-8-2 1,-2-2-169,-4-2 1,0-5-1,3-3 1,1-4-197,0-5 0,-6 4 0,-2-5 0</inkml:trace>
  <inkml:trace contextRef="#ctx0" brushRef="#br0" timeOffset="104054">21915 13134 9244,'0'12'543,"0"5"-736,0 0 1,-4 3 0,0-2 0,0 0 0,-1 1 0,1-1-1424,2 0 1295,0 4 0,-3-8 0,-2 4 0</inkml:trace>
  <inkml:trace contextRef="#ctx0" brushRef="#br0" timeOffset="104594">22535 12638 8355,'7'-32'58,"3"2"43,-6 5 1,5 0 0,-2 1 0,2-1 0,-3 0 0,0 0 0,-3 0 0,-2 2 272,-1 2 0,-1 5 1,-3 7-207,-5 5 0,-2 3 1,-1 2-1,-1 5-9,1 6 0,0 6 0,1 8 0,1 2 49,2 1 1,5 9 0,-1 0 0,2 2-140,2 2 1,2-3 0,1 4 0,2-2-93,2 0 0,1 6 0,3-3 0,-1 2 87,-2-1 1,-1-5 0,1 1-314,-4-2 0,-2-6 0,-2-1 0,0 0 0,0-4-186,0-1 0,-8-1 0,-3-10 0,-2-2-175,-2-4 1,0-1 0,1-3 0,-1-1-988,-2 1 1566,1-2 0,-8-9 0,-2-2 1</inkml:trace>
  <inkml:trace contextRef="#ctx0" brushRef="#br0" timeOffset="104857">22361 12998 8355,'13'-14'0,"-1"-3"283,1 9 1,0-2-49,4 2 0,-2-3 0,6 4 1,1-1-206,1 0 1,6 4 0,2-3 0,-1 1-810,0 3 0,-1 2 105,-4 1 1,0 0-1,-1 0 1</inkml:trace>
  <inkml:trace contextRef="#ctx0" brushRef="#br0" timeOffset="105113">23081 12378 8355,'7'-18'410,"-3"5"1,-8 2-1,-3 10 1,-2 9 0,1 7 18,-1 6 1,-4 6 0,-1 5 0,1 3 0,2 5-274,0 2 0,5 0 1,1 3-1,0 2-543,1 1 0,0-2 1,4-1-1,2 1 0,0-2-272,2-3 1,6-8 0,0-4-1,3-4-61,4-4 0,5 2 0,-3-4 0</inkml:trace>
  <inkml:trace contextRef="#ctx0" brushRef="#br0" timeOffset="105790">23168 12923 8402,'0'-12'0,"0"-1"0,1 1 0,3 0 0,4-1 164,3 1 1,2-1-1,1 0 1,1-3-1,1 0 1,-1-1-181,-1 0 1,-1 1-1,-1-3 1,-1 0-378,-3-1 1,2 4 0,-5-3 320,2 1 1,-4 1 74,1 5 1,-4 5-4,-4 3 0,-3 4 0,-4 4 0,2 4 62,0 3 1,7 2-1,-3 0 1,4 3-1,1 0-19,0-1 0,1 3 0,2-1 1,3-2-17,1-1 1,2-2 0,6 0 0,2-1 16,-2-2 1,3 2 0,-2-3 0,0 2-8,-3-2 1,-4 2-1,-2-5-192,-2 2 0,-2 1 0,-7 3-163,-5-2 1,-2 0-1,-2-3 1,-3-1-649,0 1 849,5-2 1,0-4-1,4 0 1</inkml:trace>
  <inkml:trace contextRef="#ctx0" brushRef="#br0" timeOffset="105791">23515 12898 9617,'11'-1'179,"-3"-3"0,3 3 0,-3-4 242,3 4 1,3 1 0,1 0-133,2 0 0,-1 6 0,-5 2-601,-2 3 0,-4 1 0,-6 1 1,-3-1 61,-5 0 1,3 1 0,-3-1 0,0-1 217,-2-2 1,-2 2 0,2-3 0,2 1 146,0 0 0,7 2 1,-3-3-76,4 3 1,7-3-1,2-1 1,3-1-363,1-4 1,5 0 0,1-2-1,0 0-952,0 0 1,4-6 1058,-2-2 1,-2-3-1,0-1 1</inkml:trace>
  <inkml:trace contextRef="#ctx0" brushRef="#br0" timeOffset="106027">23800 12390 10916,'13'19'0,"-1"-1"0,0 0 0,2 4 0,3 4 0,3 3 0,4 0 0,-1 1 228,-2 4 0,1 0 1,-7 0-1,-4 0 0,-5 0 1,-5 2-528,-1 1 1,-7-4-1,-5-1 1,-6-2-803,-2-2 0,-7-4 0,2-3 587,-1-4 0,0-4 0,1 0 1</inkml:trace>
  <inkml:trace contextRef="#ctx0" brushRef="#br0" timeOffset="106301">24023 11906 8355,'6'-11'339,"2"3"1,3 7 0,3 7 0,1 11 0,3 6 0,1 6 512,3 4 0,2 5 0,2 4 0,2 7-642,0 3-1,6 14 1,-6 4 0,1 10 72,2 6 0,-11 1 0,0 1-394,-9 3 1,-13-2 0,-10 5-1,-10-3-545,-10-6 1,-2-2 0,-13-7-1,-3-2 1,-2-6-3135,0-8 3232,1-4 1,1-7-1,0 1 1</inkml:trace>
  <inkml:trace contextRef="#ctx0" brushRef="#br0" timeOffset="106962">22113 14337 8355,'-7'-19'729,"-4"6"0,11 8-408,0 5 0,3 1 0,8 3 0,4 5 0,2 2 1,4 1-1,1 1 0,5-1 0,2 0-148,1 1 1,4 3-1,-4 1 1,0-3-364,1-5 1,-3 2 0,-4-2 0,-3 0-105,-5-1 0,-2 3 1,-3-2 173,-3 2 0,-2-3 1,-8 0 232,-2 2 0,-4 1 0,-9 1-125,-3 1 0,-4 1 0,-2 2 0,-3 3 0,-3 2-316,1 0 0,-4-2 1,6 3-1,2-3-102,1-1 0,6 0 0,4-3-428,2 2 1,7-5 449,3-3 1,8-1 0,3 4 0</inkml:trace>
  <inkml:trace contextRef="#ctx0" brushRef="#br0" timeOffset="107231">22721 14722 8355,'-14'0'245,"-1"0"1,-3 0 0,-1 1 0,-3 3-1,0 4-84,1 3 1,-2 6 0,2 1 0,-2 1 0,-2 3-1,1 2 1,2 0 0,3 1 0,1 0 0,3 0-1529,1 0 0,-4-6 0,-1-1 1</inkml:trace>
  <inkml:trace contextRef="#ctx0" brushRef="#br0" timeOffset="109623">23688 14238 8105,'-1'-13'60,"-2"1"1,-1 0 278,1-1 1,6 8 0,1 5 0,0 7 0,1 5 0,0 5-144,2 3 1,-3 4 0,3 2 0,0 1-1,-2 2-215,1-1 0,-2 2 0,-4-1 0,1-1-138,4-2 0,-4-5 0,3-2 0,-1-1-629,1-3 1,-1-3-649,5-3 982,-5 2 1,8-10 0,-4 5 0</inkml:trace>
  <inkml:trace contextRef="#ctx0" brushRef="#br0" timeOffset="109830">23378 14176 8355,'0'-19'299,"0"1"-246,6 11 1,6 1 0,9 6-1,4-1 1,4-2 0,5-2-1,6-2 1,8-3 0,8-1 60,6-1 0,4-1 1,-2 2-1,0 2 1,-8 2-1,-9 1-1071,-7 3 0,-12 3 413,-3 5 0,-14 1 0,0 7 1</inkml:trace>
  <inkml:trace contextRef="#ctx0" brushRef="#br0" timeOffset="110105">23391 14994 8355,'0'-8'-17,"0"0"1,1 5 0,5-1 0,6 1 226,7-1 1,5 1 0,2-4-1,3 1-157,4-1 1,10-2 0,5-3 0,6 1 120,2 3 1,-2-3 0,2 4-1,-3 0-564,-9 3 0,1 2 0,-10 2 0,-3 0-298,-5 0 0,1 0 0,-9 0 1</inkml:trace>
  <inkml:trace contextRef="#ctx0" brushRef="#br0" timeOffset="110589">23738 15379 8355,'-12'-6'335,"5"5"-184,1-4 0,8 9 67,2 0 1,-3 5 0,5-2 0,-2 2 48,0-1 0,0 1 0,-4 7-38,0 0 1,0 2-1,0-1 1,0 2-1,0 2-67,0-1 1,1 0-1,2 0 1,3-3-170,1-3 0,-3 2 0,4-1 0,2-2-246,1-4 1,-3-2 0,2 1 0,2-3-192,3-4 1,3-2 0,-3-4 0,3-3 124,1-3 0,-3-5 1,2-2-1,-2 0 97,1 0 0,-2-3 0,-6 5 1,0 1 290,0 1 1,-3 1 0,-1 2 0,-1 2 368,1 0 1,-1 8-142,-4 1 0,-2 6 1,0 7-1,-4 4-28,-1 4 0,3 3 0,-3 5 0,0 3-128,0 0 0,1 5 0,-4-3 1,3 4-101,1-3 1,-2 3 0,3-1-1,-2-4-475,-3-1 1,5-6 0,-1 3 0,2-5-612,0-3 1,-6-3-1,3-6 1</inkml:trace>
  <inkml:trace contextRef="#ctx0" brushRef="#br0" timeOffset="110795">24681 14833 8355,'0'-12'-656,"0"8"1,0 19 0,0 11 0</inkml:trace>
  <inkml:trace contextRef="#ctx0" brushRef="#br0" timeOffset="139492">3200 15987 8355,'8'-14'20,"0"-3"0,2-3 1,1-4-1,1-1 1,1 1-1,-2-1 1,-2 1 443,0 4 1,-2-4 0,2 5 0,-2 0-210,-1 2 0,-2 20 0,-4 9 0,0 9 0,0 5-96,0 3 1,-6 7-133,-2 5 1,-3 7 0,-3 1 0,-1 6 0,-3 4-356,-1 4 1,4-2 0,-3-4 0,1-4-156,1-4 1,1-7 0,6-9 0,5-5-45,3-6 0,1-8 0,1-7 0,3-3 274,5-6 1,7-9-1,3-8 1</inkml:trace>
  <inkml:trace contextRef="#ctx0" brushRef="#br0" timeOffset="139805">3659 15652 9271,'0'12'513,"0"2"0,0 2-370,0 5 1,0 8 0,0 4 0,-2 4-1,0 3 1,-3 3 0,1 1 0,0 2 11,0-2 0,-1 3 0,2-5 0,-1 0-631,1-4 1,1 5 0,2-9 0,-1-1-2382,-3-1 2463,3-8 0,-10-1 0,4-4 1</inkml:trace>
  <inkml:trace contextRef="#ctx0" brushRef="#br0" timeOffset="140163">2964 16160 8355,'0'-23'66,"0"2"1,4 6 0,7 5-1,11 6 1,6 1 0,5 1 0,1-2-74,5 1 1,7-4-1,2-1 1,5-2-1,7 0 1,-2 2-344,-2-2 0,-4 5 0,-6 1 0,-7 2-63,-9 2 1,-1 0 0,-10 0 0</inkml:trace>
  <inkml:trace contextRef="#ctx0" brushRef="#br0" timeOffset="140164">3187 16297 8355,'10'-13'0,"4"2"0,5 3-21,7 4 0,5 1 1,7-1-1,2-4-249,2-3 0,8-2 0,1 1-162,5-1 0,-4 1 0,3 0 0</inkml:trace>
  <inkml:trace contextRef="#ctx0" brushRef="#br0" timeOffset="141778">4242 16297 8355,'0'-20'75,"4"2"1,1 6-1,2-2 1,3-1 0,1-3-1,3-1 1,1-2 0,3-1-1,1-3-45,3-5 0,1 1 0,1 0 1,-2 3-1,-3 0 0,-1-2-291,-3-1 0,-2-4 0,-4 3 0,-2-2 104,-1-2 1,-2 2 0,-4 2-1,-2 2 202,-2 5 0,-3 6 1,-5 2-1,0 5-13,-1 6 1,-1 8 0,-1 6 134,-1 5 1,3 10 0,6 8 0,1 3 0,0 1 79,1 0 0,0 3 0,5-1 0,0-3-194,0 0 0,2-1 1,2 3-1,6-3-53,5-1 0,0-4 0,6-7 0,1-2-125,1-5 0,2-6 1,0-3-1,-1-1-153,1-4 1,-5-4-1,-4-4 1,-2-1 137,-2-3 1,-1-2-1,-1-3 1,-3-2 126,-2 2 0,-1-3 1,-4 2-1,0 1 112,0 1-30,0 1 1,0 4 0,0 5-30,0 8 0,2 1 0,2 4 0,4 0-333,3 2 1,2 2-157,-1-1 0,6 0 0,1 1 0</inkml:trace>
  <inkml:trace contextRef="#ctx0" brushRef="#br0" timeOffset="141779">4849 15801 8355,'-12'-7'11,"0"3"1,5 8-1,2 4-675,4 3 0,1 7 0,0 1 1</inkml:trace>
  <inkml:trace contextRef="#ctx0" brushRef="#br0" timeOffset="141780">4961 16160 8355,'-7'0'1468,"2"-5"0,6-4-1208,3-2 0,7-1 0,7 0 0,0-1-424,0 1 0,4-5 0,-3-1 0,0 0-176,-2 1 0,-3 0 0,-3 5 0,-2-1-155,0 1 0,-7-1 1,1 1 173,-6 0 1,1 1 0,-7 2 377,0 5 1,-2 3 0,-2 2 0,1 3 69,0 5 0,-1 3 0,1 3 0,1 3-19,2 1 0,4-2 0,5 2-164,0-1 1,1 3-1,3-5 1,6 1-1,4-2-14,2-3 1,2 4-1,-3-10 1,3 1 40,2-3 0,0-2 1,5-2-1,0-2 36,0-2 1,0-3 0,-1-6-1,0-2 6,-4-2 1,-2 0 0,-5 5 0,-1 0-1,-1-1-199,-2 1 0,-4-1 0,-5 1 51,0 0 0,0 3 1,-1 2-1,-2 1 12,-1-1 0,-6 4 283,2-1-84,2 2 1,1 8-1,5 2 1,0 3-1,1 2 89,3-1 0,-1 0 1,5 1-1,2 1-39,1 2 1,1-2 0,1 1 0,-1-4 131,1-3 0,-1 1 1,0 3-190,1 0 1,-6 1-173,-3-1 0,-8-1 0,-5-2 0,-2-4-242,-1 1 1,0-5 0,-1 3 0,1-3-116,-1-1 1,5 0 159,0 0 0,5 0 0,-2 0 1</inkml:trace>
  <inkml:trace contextRef="#ctx0" brushRef="#br0" timeOffset="141781">6189 15825 8355,'12'-19'505,"1"1"0,-1 10 92,0 0-337,-5 5 0,-7-1 0,-8 8-313,-3 4 1,-3-1 0,-1 3 0,-3 2 0,0 3-142,0 0 1,-2-1-1,3-1 1,1 0 6,-2 4 0,4-3 0,-3 2-50,4-2 0,6-2 1,3 1 122,2-1 0,2 1 0,2-2 117,2-3 1,-2 2 0,7-6 0,2-2 93,4 0 1,0-2 0,4 1 0,1 2-164,-1 1 1,-3 0 0,4-4 0,-2 0-411,-3 0 0,-1 2 87,-2 2 1,-5 3 0,-2 5 0</inkml:trace>
  <inkml:trace contextRef="#ctx0" brushRef="#br0" timeOffset="141782">5953 16235 8355,'-7'12'912,"3"-5"-450,8-3 1,9-3-1,7-1 1,5 0-207,4 0 1,4-5 0,8-3 0,5-2-1017,2 2 1,2-3-464,-1 2 0,1-2 0,0-1 1</inkml:trace>
  <inkml:trace contextRef="#ctx0" brushRef="#br0" timeOffset="142755">7900 15429 8355,'0'-17'923,"0"0"-816,0 1 1,2 9-1,2 4 1,3 7-1,0 9 1,-2 7-1,-1 7-75,0 2 0,1 5 0,-5-1 0,0 3 1,0 3-1,0-1 0,0 1-286,0-3 1,0-8 0,0 1 0,0-4 0,0-4-562,0-5 1,0-2 407,0-1 1,0-1-1,0 0 1</inkml:trace>
  <inkml:trace contextRef="#ctx0" brushRef="#br0" timeOffset="142984">7553 15441 8355,'-4'-19'-29,"1"2"0,5 5 1,4 2-1,7 2 1,3 0-1,5-1 361,2 1 1,9 0 0,7-6 0,8-1 0,6-2 0,2 2-374,1 1 1,0 7 0,-6 3 0,-8 3-1168,-6 1 1,-7 10 739,-8 2 1,2 9-1,-3-2 1</inkml:trace>
  <inkml:trace contextRef="#ctx0" brushRef="#br0" timeOffset="143305">7615 16235 8355,'0'-13'0,"1"5"183,4 0 0,-3 5 20,7-1 0,0-2 1,8 1-1,3-1-17,4 1 1,12-5 0,5 2-1,6-3-134,2-2 1,7 1-1,1-2 1,3 0-405,-2 2 1,2-3-1,-5 8-574,-2 0 1,0-4 0,-8 4 0</inkml:trace>
  <inkml:trace contextRef="#ctx0" brushRef="#br1" timeOffset="144099">7838 16669 5734,'0'-13'0</inkml:trace>
  <inkml:trace contextRef="#ctx0" brushRef="#br0" timeOffset="144880">8099 16644 8355,'5'-18'0,"-3"-1"0,9-1 121,-3 4 1,-1-2 0,0 0 380,-2-1 0,-1 4 0,-4-2 0,0 3 0,0 2-104,0 0 0,-5 5 0,-5 2 0,-4 4-305,-2 1 0,-6 0 1,3 1-1,-2 4-141,0 3 0,2 2 0,-2 1 0,5 0 45,2 2 1,2 3-1,0-4 1,4 0-137,4 1 1,3 1 0,1 1 48,0 1 1,5 1-1,5-5 1,4 1-1,4-1-108,1 0 1,0 1 0,3-1-1,-1-1 82,1-3 0,1 3 0,2-4 1,0 2 103,0-1 1,-5-4-1,0 4 1,-2 2-82,-3 1 1,-6 1 0,-2 2 0,-1 1-118,-3 2 0,-8 1 0,-4-3 0,-6 1 16,-6 0 0,-4 2 1,-4-1-1,-2 1 27,-1 0 1,-3-1-1,5-6 1,1-3 245,3-4 1,-2-2 0,9-2 74,0 0 0,2-11 0,9-6 0,4-6-126,2-6 1,14-3 0,4-5 0,7-2-1,6-1-289,4-1 1,9-2-1,5 3 1,4 0-803,2 4 728,-4 5 0,-1 6 0,-4 0 0</inkml:trace>
  <inkml:trace contextRef="#ctx0" brushRef="#br0" timeOffset="150539">13320 16855 8355,'4'-20'-656,"0"4"1,6 8 0,-3 2 0</inkml:trace>
  <inkml:trace contextRef="#ctx0" brushRef="#br0" timeOffset="151370">13593 16334 7253,'0'-19'-902,"0"2"1585,0 3 0,1 2 0,2-1 1,1 1-218,-1 0 1,-7 6 0,-4 6-180,-3 7 0,2 4 0,2 1-196,2 1 0,1-1 1,4 1-1,0-1-113,0 0 1,1 1-1,3-2 1,5-1 0,2-4-1,1 0-305,0-3 0,1-2 248,-1-1 0,1-1 1,-1-2-1,0-3 1,-1 0-1,-2-5-57,-5-5 0,-1 3 161,1-4 0,-3-1 1,2 2-1,-6 0 0,-5 1 1,-3 0 179,-2-1 1,1 3-137,0 5 1,-2 5 0,-1-1-32,-2 3 0,-4 6 0,5 3 1,1 3-1,1 2-13,2-1 0,5 2 0,3 1 0,2 2-115,2-2 0,6-1 0,2-2 1,4-1-1,5-3-436,4-3 0,2-4 0,0-1-84,-2 0 1,-3 0 42,-6 0 1,1 5-1,-1 2 1</inkml:trace>
  <inkml:trace contextRef="#ctx0" brushRef="#br0" timeOffset="152252">13072 15143 8355,'0'-33'0,"0"3"391,0 4 0,0-2 154,0 7-800,6 4 1,-5-1 0,4 5 253,1 1 0,-5 4 1,2 1-1,-6 4 94,-5 8 1,-2 4-1,1 13 1,1 4-1,-2 6 168,-1 3 0,-2 4 1,2 4-1,2 4-61,1 1 0,5 7 1,-1-8-105,2 0 1,2-2 0,0 2 0,0-2-104,0 2 0,0-5 0,0-4 0,2-3 0,0-2-194,3-2 1,-1 0 0,-4-6 0,0-1-287,0 1 0,-6-6 0,-2-2 0,-3-3-139,-2-2 0,-3-1 214,-1-2 1,-10 2-1,1-5 1</inkml:trace>
  <inkml:trace contextRef="#ctx0" brushRef="#br0" timeOffset="152510">12737 15615 8355,'13'-25'159,"0"1"0,5 2 1086,7 2-1155,5 4 1,8-1 0,-1 4 0,1-1-422,4-2 1,-2 6-1,4-1 1,-3 4-370,-5 4 1,4 1 242,-7-2 1,6 2-1,-8-3 1</inkml:trace>
  <inkml:trace contextRef="#ctx0" brushRef="#br0" timeOffset="152750">13506 14945 9109,'-19'-13'0,"2"2"0,4 5 289,0 6-94,6 5 1,2 13-1,3 4 1,0 6-1,-3 6 1,3 5 0,0 3-1,1 2 53,-3 3 1,2 0 0,-2 0-629,3-2 0,1-3 0,0 0 0,0-2 0,1-4-313,3 0 0,2-6 1,4-2-1,-2-6 367,2-5 0,6-4 0,3 0 1</inkml:trace>
  <inkml:trace contextRef="#ctx0" brushRef="#br0" timeOffset="153150">13667 15429 9253,'-11'-20'0,"4"5"0,6 4 0,5 3 0,3-2 0,3-1 0,1-1 0,1-1 848,1 1-945,5-1 0,-3-3 0,4-2 0,-1 0 1,-3-1-1,-1 1 0,-2-1 0,-1 1-265,-2 0 0,0-3 1,-5 5-1,-1 0 212,-2 3 1,-2 6 0,-3 3-1,-4 2 73,-3 2 1,-2 0 0,2 2 111,3 2 1,-3 3 0,4 6 0,0 3 36,3 0 1,3 2-1,1-3 1,0 2-1,0-2 52,0-1 0,5-2 0,3 0 0,5 1-59,3-1 0,-2 1 0,4-2 1,-1-2 88,-1 0 1,1-2 0,-5 2-91,0-1 0,-5 1 1,-3 3-109,-2 1 1,-4-5-1,-2 0 1,-4 2-315,-3 1 0,-1-3 1,-1 0-1,1 1-50,-1-3 0,-4 5 0,-3-4 0</inkml:trace>
  <inkml:trace contextRef="#ctx0" brushRef="#br0" timeOffset="153361">14039 14870 8355,'7'-22'0,"6"6"218,6 8 1,3 5-1,0 4 1,-3 3-1,-1 6 1,-2 4-1,-4 5 1,-2 4-1,-4 9 1,0 5-1,-3 7 1,-2 3-313,-1 4 0,0 3 1,-1 0-1,-2 1 1,-4 0-1,-3-1-1077,-3 2 1,-8-2 0,2 1 0</inkml:trace>
  <inkml:trace contextRef="#ctx0" brushRef="#br0" timeOffset="154777">13779 16272 7955,'1'-17'0,"2"1"0,3-1 0,1 1-22,2-1 0,2-3 1,2 2-1,-1 0 0,0-2 213,1 1 0,3 4 0,1-2 0,-2 5 0,-1 2-223,-2 2 1,5 4-1,-1-3 1,-1 2 0,-1 2-1,-1 1-101,-1 2 1,0 2-1,1 1-15,-1 1 1,1 4 0,-1-3-1,0 1 53,1-1 1,-1 5-1,1-3 1,-1 1 52,0 1 1,1-5 0,1 3 0,1-2 39,1-2 1,1-2 0,-5-1 0,2 0 19,3 0 0,1-5 0,4-4 1,-2-2 1,2-1 0,2 0 0,2-2-16,3-3 1,3 2-1,5-4 1,0 1-1,0 1-38,0 0 0,-1 3 0,-1-1 0,-4 4-126,0 2 0,-7 7 0,-4-3-25,-2 4 1,-3 2 178,-7 4 0,-2 1 0,-6 7 67,0-1 0,1-1 1,3-1-14,4-2 0,5-5 1,2 1-1,3-3 9,1-1 1,7-4 0,7-1 0,5-2-8,3-3 1,-1-1 0,7-3-27,4-2 1,-4 1 0,5-5 0,2 1-1,-2 1-12,-1 0 1,4-2 0,-8 2 0,0 0-56,1 0 0,-1-3 0,-2 5 0,-5 2-105,-5 4 1,-1 1 0,-6 4 0,-5 1-20,-5-1 0,2 3 0,-1-3 1</inkml:trace>
  <inkml:trace contextRef="#ctx0" brushRef="#br0" timeOffset="155457">15714 15503 8355,'0'-12'523,"0"-1"0,0 8 1,0 5-1,1 7 0,3 4 1,5 2 14,2 4 1,6-3-1,6 2 1,3-2-455,3-2 0,0 1 1,-5-1-1,1 1-93,0-1 1,-6 0 0,-1 1 0,-3 1-474,-2 2 1,2-6 0,-8 2 0,0-1-888,-3 0 1,1 2 156,-1-1 0,-1-1 928,-7-3 1,-3 3 0,-5-4 0</inkml:trace>
  <inkml:trace contextRef="#ctx0" brushRef="#br0" timeOffset="155794">16049 15404 8991,'0'-13'314,"0"1"1,1 5 0,2 4 0,1 6 0,-1 5 0,-3 5 98,-4 3 0,-3 1 0,-6 8 0,-1 5-36,-2 4 1,-3 5 0,-6 2-789,0 5 1,-4 2 0,0 0-1,2-1-569,0-1 0,4-11-103,2 3 1,3-9 0,6 1 0</inkml:trace>
  <inkml:trace contextRef="#ctx0" brushRef="#br0" timeOffset="170954">15949 15379 8355,'-4'-17'28,"-1"1"0,-1 1 1,-1 1-1,2 1 1,-2 2-1,0 2 1,-4 2 228,-4 1 1,1-2 0,-4 4 0,0 3-1,-2 3 1,-5 7 0,-3 3 0,-1 5-1,2 3 336,1 4 1,-3 5-458,0 0 1,0 9 0,5 1 0,2 5-21,2 7 1,6-2-1,0 5 1,6-3-278,2-1 0,8-2 1,7-3-1,8-5 115,8-5 1,9-5 0,9-6 0,2-4-231,6-3 1,4-9 0,7-5 0,-2-6 121,-7-5 0,4-9 1,-10-6-1,-3-6 334,-4-4 1,-3-11 0,-11 2-24,-2-4 1,-12-4 0,-1 0-1,-5-1 1,-8 0-193,-5 2 0,-11-2 0,-8 8 0,-8 2-440,-6 2 0,-13 7 1,1 16-1,-4 8-247,-2 5 1,1 15 59,-1 9 0,3 13 0,6 11 1</inkml:trace>
  <inkml:trace contextRef="#ctx0" brushRef="#br0" timeOffset="174491">18628 17177 8355,'9'-1'-379,"-3"-3"1,0-5-347,-3-2 1654,-2 5 96,-1-5-773,0 9 1,-1-3 0,-2 6-7,-1 3 0,-4 3 0,3 5 1,3 1-134,0-1 0,2 5 0,0-1 0,0-1-56,0-1 1,6-3 0,2-1-29,3-2 0,2-5 0,-1 1 0,2-3 0,1-1 32,1 0 1,0-1-1,-7-3 1,-1-4-7,2-3 0,-4-2 0,-2-1 0,-3-1-27,-1-1 0,0-2 0,-1 3 1,-3-2-58,-5 2 0,-2 3 0,-1 2 0,-2 3 46,-2 2 0,2 0 0,-4 5 0,1 2-81,1 2 1,-3 3 0,5 5 0,3 2-108,0 3 0,5-2 1,2 4-1,4-1-403,4-3 1,4 3 0,8-1-298,0-2 1,6-2 0,-2 0 0</inkml:trace>
  <inkml:trace contextRef="#ctx0" brushRef="#br0" timeOffset="181905">16408 15813 7344,'2'-11'-132,"2"3"1,-1 2 0,3 5 489,0-3-275,4 2 1,-3-3-1,5 5 1,0-2-1,1 0 1,0-2-1,3 1-38,0 1 1,6 2 0,-1 0 0,2 2 0,4 2-1,0 4 1,2 3-158,-1 2 1,-2-1 0,-1 2 0,-1 1 0,0 3 0,-2 0-295,-1 0 1,-5 2 346,5-3 1,-6-1-1,3-3 1,-2-1-5,1 1 1,-1-1-1,-2 0 1,1 1 66,2-1 1,1-4 0,-3 1 52,1 0 1,2-2 0,-2 0-1,0 0 1,-1-1-16,-1-1 1,-2 3 0,1-2 0,-1-1 3,1 1 0,-5 4 0,-1-2 0,0 1-39,0 0 0,-3 2 0,4-3 0,0 3-10,-1 1 1,4-3-1,-3-1 1,5 0 22,3-1 1,-2 3 0,3-5 0,-2 1-2,1-1 0,0 1 0,4-2 0,1 3-3,-2 0 0,5 2 0,-4-3 1,2-1 0,-1 1 0,2 4 1,-2-2-1,3 3 27,0 1 0,1 2 1,0 1-1,-2 2-49,-2-2 0,7 3 0,-4-2 0,3 0-87,-1-3 0,-1 0 1,2-1-1,3 1-8,4-1 0,5 0 0,-3-1 1,4-1-40,0-2 1,3-1-12,-2 1 1,1 9-1,-5-3 1</inkml:trace>
  <inkml:trace contextRef="#ctx0" brushRef="#br1" timeOffset="183655">22498 14957 5734,'0'0'0</inkml:trace>
  <inkml:trace contextRef="#ctx0" brushRef="#br0" timeOffset="184583">22423 14895 7631,'-1'-11'0,"-2"2"0,-1 0 0,3 1 0,2 2 475,3 6 1,0 6-329,-4 6 0,0 1 0,0-1 0,0 1 34,0-1 0,0 0 0,0 1 0,0-1-126,0 1 0,5-1 1,0 0-47,2 1 1,1-5 0,5-1-60,-1-1 0,0-4 0,1-6 44,-1-4 0,-1-3 0,-2-3 0,-4-1-17,1-2 1,-5-1 0,3 3-1,-3-3 21,-1-1 1,0 0 0,0-3 36,0 1 0,-1 6 0,-3-2 1,-3 4 80,0 0 1,-4 2 0,3 3 0,-3 4-56,-2 2 1,1 8-1,1 2-54,3 3 0,1 3 0,4 1 0,-1 2 0,1-1 1,3 1-1,4-1-13,5-1 0,2-1-19,1-1 0,0-5 1,2-1-1,1-2 13,2-2 1,1-2 0,-3-1 0,2 0 23,-2 0 0,-2-5 0,0-3 0,-2-3 1,-1-2 133,-2 1 0,-5-5-60,1 1 0,-3-5 0,-1 5 0,-1-1-58,-3-1 1,1 4-1,-5-2 1,-2 2 48,-1 2 1,-2-1 0,1 2-56,0 3 0,1 4 0,1 8 0,3 4-8,2 3 0,-4 3 0,5 1 0,1 3-12,2 1 0,1-2 1,0 2-1,0-1-24,0-3 1,1-1 0,4-3 0,1-1 0,4-3 0,1-2-50,3-2 0,1-2 38,-3-1 0,1 0 1,-1 0 23,1 0 0,-5-5 0,-1-4 0,-2-2 54,-2-1 0,-2 0 0,-1-1 1,-1 1-1,-3 1-1,-4 3 0,-3-4 0,-2 6 0,1-3 33,-1 1 0,1 5 1,0-1-30,-1 3 0,1 2 0,1 3-104,3 5 1,2 2 0,6 2 0,0 3-139,0 0 1,6 1 0,2-5 0,3-1 20,1-3 1,5 2-1,1-6 74,1-1 0,-4-2 0,3-1 0,-1 0-64,-1 0 1,1-5 0,-6-4-419,-3-2-262,-3 5 1,-10 0 0,-2 6 0</inkml:trace>
  <inkml:trace contextRef="#ctx0" brushRef="#br0" timeOffset="185576">17475 15478 8355,'-1'-12'120,"-4"1"1,-1 1-1,-3 3 1637,1 2-1499,5 1 1,7 4-1,9 0-294,1 0 0,5 4-40,1 0 0,4 0 1,1-4-1,1 0 1,1 0-65,2 0 0,-1 0 0,-6 0 0,-1 0 1,1 0 0,-4 4 0,-2 0 0,-3 0 73,-5 2 1,-1-3-1,-5 5 1,3 2 73,-3 1 1,-6 2-1,-5 2 1,-5 3 27,-3 2 0,-5-4 0,3 5 0,-2 1-116,1 1 1,4-2 0,-1-2 0,1-1-175,4-3 1,-2-1-1,10-1 1,1-1-157,2 0 0,1-3-19,0-1 1,5 0 0,2 5 0</inkml:trace>
  <inkml:trace contextRef="#ctx0" brushRef="#br0" timeOffset="185964">18293 15230 6840,'2'-7'-233,"2"3"1,-1-1-1,4-1 379,-2-1 1,-1 3 0,-2-3 327,2 2 0,-3-5-52,3 2 1,-2 1 454,-2-1-711,0 5 1,0 3 0,-2 8 0,0 3-108,-3 1 0,1 2 0,4 1 0,0 3-117,0 2 0,0-1 0,0 3 1,2-1-215,2 1 0,-3-4 0,3 0 0,-1-2-406,1 1 1,-2-1 0,3-3 409,1-1 1,0 0-1,7 1 1</inkml:trace>
  <inkml:trace contextRef="#ctx0" brushRef="#br0" timeOffset="186168">18045 15255 8355,'0'-17'0,"0"1"68,6-1 0,2 5 0,7-1 0,5 1 0,2 0 0,4-1 0,3 1 0,4-1 1,5 1-1,4 0 0,1 1 0,-4 1-490,0 2 0,-2 5 1,-1-1-663,-3 2 811,-2 2 1,-7 0 0,1 0 0</inkml:trace>
  <inkml:trace contextRef="#ctx0" brushRef="#br0" timeOffset="186508">18690 15094 8355,'0'-13'341,"0"1"1,0 4-57,0-1 1,0 8 0,0 1 0,0 7 0,0 5 0,0 5 0,0 3-289,0 4 0,-1 2 1,-2 2-1,-2 2 1,-2 2-194,-3 2 0,-1-2 1,0-1-1,1 1-23,2 0 0,1-3 0,-1 2 0,4 1-389,3 0 0,-4-5 0,1 2 1,1-2 306,2-3 1,-4 1-1,-2 0 1</inkml:trace>
  <inkml:trace contextRef="#ctx0" brushRef="#br0" timeOffset="186925">18976 15453 8355,'4'-16'0,"0"-1"0,4-1 185,-4 2 1,5 2 0,-5-3 0,0 4 0,0 0-1,-1 2 1,-5 3 0,-5 4 0,-4 4-186,-1 4 0,0-1 103,-1 5 0,1-4 1,-1 4-1,1 2-296,0 1 1,1 2 0,2-1 66,5 0 0,3 1 0,1-1 0,0 1 80,0-1 1,5 0 0,4 1 0,3-1-14,4 1 1,0-2 0,4-2-1,1-1 40,-2 2 0,5 0 0,-4-1 0,2 0-2,-1 0 0,-3 2 0,-7 2 0,-1-1-72,-2 1 0,-5-1 1,-1 0-1,-4 1 8,-7-1 0,-7 1 0,-5-2 1,-1-3 63,2-4 1,-3 2 0,6-2 0,-1-2-42,0 0 0,1-4 0,6-2-42,3-4 1,2-4-1,8-4 1,2-1 0,4-3-161,3-2 1,7-3-1,4-2 1,4-2 137,3 1 1,0 2-1,-4 1 1</inkml:trace>
  <inkml:trace contextRef="#ctx0" brushRef="#br0" timeOffset="187093">19484 15453 8355,'0'-12'-874,"11"0"0,3-1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9:04:55.711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2406 5990 9208,'-8'-31'0,"1"2"0,1 3 0,4 2 0,0 3 0,2 5 0,0 6 0,0 10 0,0 14 234,0 11 0,4 9 0,1 10 0,-3 7 0,0 4 0,-2 6-289,0 4 1,0 2-1,0 4 1,0-5-1,0-6 1,0-6-271,0-8 0,1-6 0,2-6 1,2-5-1,1-8 0,1-6-326,0-3 1,1-5-1,4-1 1</inkml:trace>
  <inkml:trace contextRef="#ctx0" brushRef="#br0" timeOffset="2186">1774 6028 8355,'-20'-25'0,"4"0"0,7 2 0,9 2 0,14 3 0,10 4 110,3-2 0,8 2 0,-2-4 1,5 1-1,5-1-246,3-1 0,10 0 1,-4-2-1,5 5-36,1 2 1,0 0 0,2 0 0,-2-1 11,-4 0 1,-10 8 0,-5-5-1,-6 2 70,-3 3 0,-7-2 0,-6 4 0,-5 1-49,-3-1 0,0 2 319,-5-5 0,1 4 0,-7-3 432,-2 1 0,3 3-420,-4 8 0,4 3 0,2 10 0,2 7 0,3 8-84,1 7 0,0 1 0,2 9 1,-1 3-45,2 2 1,1 10-1,0-3 1,-1 2-239,-2-1 1,-4-4 0,3-2-1,-1-5 143,-4 0 1,4-6 0,-1-7 0,1-6 14,-1-3 1,1-4 0,-3-8 0,2-7-111,2-4 0,-3-3 1,4-5-27,2-3 1,1-9 0,0-8 21,-3-2 0,3-3 0,-2-2 0,2-1 28,1 2 1,2 1 0,1 2 0,2 2 180,-2 1 1,-1 8-19,-2 0 0,-1 12 0,-3 9 1,-2 3 70,-1 2 1,-3 5 0,3 1 0,-1 1 14,0 1 0,2-2 1,-2 3-1,4-2-91,3-2 1,2-2 0,-1-3-1,2-1-76,3 0 0,-4-5 1,5-3-1,0-2 84,3-2 0,-2-6 0,0-2-210,-1-3 1,0-3 0,-3-1-1,2-3 5,-2-1 0,-1 2 1,-3-2-1,-3 0 1,-4 1 47,-2 0 1,-2-3 0,0 5 94,0 1 1,-6 6 0,-2 5 0,-3 3 174,-2 1 0,1 7 1,0 4-126,-1 4 0,2 6 0,3-4 0,4 1 0,2 0-32,2-3 0,2 3 1,3-1-1,6-3-185,4-5 0,8 1 1,-3-5-1,5 1-162,4-1 1,-3-2 0,3-6 47,-3-1 1,3-7 0,0 0 237,-1-4 0,3-7 0,1 3 1</inkml:trace>
  <inkml:trace contextRef="#ctx0" brushRef="#br0" timeOffset="2187">3696 6288 8355,'-1'-11'-201,"-2"1"246,-1 2 1,-1 4-1,5-4 610,0-2 1,0 3-531,0-1 1,0 6 0,0 2 14,0 7 0,0 6 0,0 2 1,0 3-39,0 1 0,0 2 0,0 4 0,0-2 0,0-1-142,0-1 0,0-6 0,2 3-49,2 0 0,3-9 1,5 2-1,2-4 1,3-4-133,3-2 1,0-5 0,-1-3 0,0-4 103,0-7 1,-2-4-1,2-2 1,-2-1 32,-6 0 0,-4 0 0,-7 0 0,0 2 20,0 2 0,-7-1 1,-4 6-1,-6 1-207,-2 1 1,-6 6 0,-4 1 77,2 1 1,2 7 0,3 8 0,3 3 0,2 3-252,6 2 294,-1 5 1,10-3-1,-3 6 1</inkml:trace>
  <inkml:trace contextRef="#ctx0" brushRef="#br0" timeOffset="2188">4105 6201 8355,'-25'-7'1832,"6"-4"-1776,1 10 70,11-5 0,2 8 1,6 1-1,5 2 1,5 2-145,4 3 0,6 5 0,-4 3 0,1 0-269,0-1 1,3 1-1,-5-2 1,0 0-90,-3-1 1,-2-1 0,-1-3 150,-2-3 0,-6-2 116,-2-6 0,-2-2 0,-6-2 0,-2-4 122,-1-3 1,3-7-1,1-3 1,0-2-50,0-2 0,5 0 1,-2 1-1,4-1-252,4 0 0,7 0 0,7 0 48,1 1 1,2-1-1,3 0 1</inkml:trace>
  <inkml:trace contextRef="#ctx0" brushRef="#br0" timeOffset="2189">4539 6325 8355,'-16'0'1138,"-1"0"0,6-1-1001,7-3 1,3 1-1,2-5 1,3-2-128,4-1 0,3-1 0,2-1 0,1-1 1,1-1-1,1-3 0,1 0 0,-1-1 0,0 1-215,-5 0 1,0 2-1,-7 3 1,-1 1-418,-2 0 1,-1-1 0,-1 2 0,-2 1 439,-1 2 1,-10 5-1,1-1 1,0 4 203,-1 4 1,0 3 0,-1 7-1,-2 3 152,2 3 0,6 4 0,2 1 1,1-1-105,3 1 0,3-1 0,5-2-127,3-2 0,7-3 0,3 1 0,1-3-28,3-4 0,2-7 0,0 0 1,0-2-1,-2-4 23,-1-2 1,-2-7 0,3-7 0,-3 0 56,-1 0 0,-1-4 0,-5 2 1,1-4 81,-1-1 0,-4 5 0,-1 0 0,0 2 110,0 3 1,-4 2 0,1 0 81,-3 1 1,-1 6-203,0 6 1,1 7 0,2 8 0,1 3-12,-1 1 0,0 2 1,0 4-79,1 0 0,1 0 0,-2-2 0,3-1-65,0-1 0,-1-6 0,3 0 0,2-4-19,1-3 0,1-5 0,0 0 82,1-6 0,-2-4 0,-2-5 1,-2-1 14,-1 1 1,2-2 0,-2-1 0,-1-3-19,1-1 1,3 2 0,-2-2 0,1 1 7,1 3 1,-5 3 0,3 2 0,0 3 19,-1 1 0,-1 2 1,2 6-1,-2 2 16,-2 4 1,2 7 0,-1 3-21,-1 2 1,3-1 0,-1 3 0,1-1 9,-1 1 0,5-5 0,-3 0 0,1-5-13,0-3 0,1-4 0,3-5 1,0 0 26,1 0 1,-1-9-1,-1-4 1,-1-1 25,-2 1 0,0-4 0,3-1 0,-1 0-9,-2 0 1,1-2 0,3 3 0,-1 2 74,-3 1 0,3 3 1,-2 3-1,2 2-52,1 1 1,-4 5 0,1 0-1,-1 7-178,-1 4 0,4 1 1,-4 2-1,1 2 97,0 5 1,-4-2-1,3 2-1436,-1 1 1061,3-4 0,-2 6 0,6-5 0</inkml:trace>
  <inkml:trace contextRef="#ctx0" brushRef="#br0" timeOffset="2485">5966 5928 8566,'-20'-7'1528,"8"3"-859,8 8-585,2-2 0,2 5 1,0-3-1347,0 4 1,2 3 571,2 2 0,3-1 0,5 0 1</inkml:trace>
  <inkml:trace contextRef="#ctx0" brushRef="#br0" timeOffset="2486">5916 6350 8355,'-11'17'0,"1"0"776,2 3 1,5-5-686,-1 1 1,3-6 0,2-3 0,3-2 0,4-2-1251,4-1 1,0-8 0,0-1 0</inkml:trace>
  <inkml:trace contextRef="#ctx0" brushRef="#br0" timeOffset="2802">2791 7169 8355,'-11'-20'653,"2"4"1,15 3-774,10 5 1,16 1 0,7 4-1,3-1 324,5 2 0,11-4 1,8 0-1,7 1 243,7-1 0,12-3 1,2 2-1,-43 3 1,2 0-253,2-1 0,1 1 0,6 0 1,0 0-1,1-2 0,0 0 1,1-1-1,0 0-328,0-1 1,1-1 0,3 2 0,1-1 0,-2-1 0,-1-1 33,1 1 0,0 0 0,-2-2 0,0 0 0,0 1 0,0-1 0,0 0 1,0-1-298,-1 0 1,-1-1 0,-4 0 0,-1 0 0,-2-1 0,0 0 0,-3 0 0,-2-1 0,40-11 395,-12 4 0,-8 2 0,-9 4 0,-2 4 0,0 1 0,4 3 0</inkml:trace>
  <inkml:trace contextRef="#ctx0" brushRef="#br0" timeOffset="3877">8954 5866 8498,'0'-24'0,"-1"-3"119,-3-2 0,3 2-187,-4-6 0,4 5 0,1-1 1,0 4-1,0 5 0,0 3 202,0 3 0,6 3 0,0 5 0,3 7 0,-2 10 1,0 10-1,-2 6-62,1 6 1,3 7 0,-2 3 0,0 2-1,-1 6-85,-1 6 1,-4-1 0,4 1 0,-4-2 0,0-3 0,2-1 0,1-4-92,-1-5 0,-2-2 0,-1-12 63,0 0 1,0-7-1,0-5-26,0-2 0,-2-7 0,-5-3 0,-6-4 0,-2-4-22,-3-4 0,-1-9 1,-6-5-1,0-6-24,0-5 0,2-8 0,1-7 0,3-7 128,1-7 0,3-13 1,6 1-1,5-1 139,3 4 1,2 5-1,5 8 1,6 4 30,7 3 1,10 7 0,6 3 0,2 5-122,0 7 1,9 1 0,-6 12 0,4 2-271,1 4 0,-5 5 0,2 5-197,-4 0 0,-2 7 0,-4 4 0,-6 5-751,-4 4 1020,-12 6 1,6 5 0,-9 7 0</inkml:trace>
  <inkml:trace contextRef="#ctx0" brushRef="#br0" timeOffset="4156">8905 6189 8355,'0'-13'-31,"3"2"1,5 2-141,8 0 0,2 4 0,4-6 0,5-3 0,4 0 0,5-1 0,3 0 0,1-2 1,2 4-852,2 3 1022,-4-1 0,3 4 0,-6-5 0</inkml:trace>
  <inkml:trace contextRef="#ctx0" brushRef="#br0" timeOffset="4852">9624 6127 8355,'0'-14'-268,"0"-3"305,0 4 0,2-5 0,0 5 0,2 1 396,-1 0 1,-7 5-1,-4 5-441,-3 9 0,3 3 0,-1 9 0,1 0-23,1 1 1,2 0 0,5 5 0,0-1 2,0-4 0,0 2 0,0-4 23,0 2 1,1-5 0,3 0-1,4-6-30,3-4 0,3-4 0,1-1 1,3-1-1,0-4-46,0-3 0,0-7 1,-3-3-1,2-1 0,-2-3 1,-5-2 0,-4 0-1,0 0-41,-3 3 0,-2-1 0,-2 5 0,-3 0-51,-5 3 1,-6-1-1,-3 8 1,-1 0-50,-3 3 0,4 4 0,0 6 1,1 5 62,1 4 1,4 3 0,5-3 0,1 3 150,3 1 1,2 2 0,1 4 0</inkml:trace>
  <inkml:trace contextRef="#ctx0" brushRef="#br0" timeOffset="4853">9909 6102 8355,'0'-12'3,"0"-1"220,0 1 0,0-1 73,0 1 1,0 4 0,2 1-269,2 1 0,1 4 0,5 4 1,-2 4-1,3 1 0,3 4 0,3 2 1,-2 4-220,-1-2 0,-2 4 0,0 1 1,0 0 72,-4 1 1,1-4 0,-4 2-1,-3-1-223,0-3 0,-2-1 251,0-2 1,-2-5-1,0-4 73,-3-6 0,-4-4 0,2-7 0,0-1-20,3-1 1,-2-10-1,2-1 1,3-3-6,4-4 1,3 2 0,10 0-1,2 2 1,5 2-152,3 2 1,-1 7-107,8 2 0,-5-2 0,2 0 0</inkml:trace>
  <inkml:trace contextRef="#ctx0" brushRef="#br0" timeOffset="9078">11609 6015 8043,'-13'0'1176,"8"0"-1140,5 0 0,5 0 1,8 0-1,0 0 1,3-1-1,0-2 1,1-4-1,-1-3-110,1-3 0,-1-2 0,-3 2 0,-1-1 0,0-1 0,-1-1 1,-2 0-5,-5 3 1,-3 0-1,-1 1-21,0 0 1,-5 0-1,-4 4 1,-3 3 0,-3 1 138,-2-1 1,-3 1 0,2 6 0,0 2 68,0 4 0,-3 7 0,5 5 1,2 0-33,4 2 0,5 9 0,5-5 0,1 4-168,3 5 0,7-5 0,7-3 0,3-3-188,5-4 0,3-10 1,5-2 56,0-5 1,-1-4 0,4-3 0,-1-5-18,-3-2 1,-2-7 0,-3-1 0,0-3 0,-4 0 196,-2 0 1,-6-8-1,-1 6 1,-6 1 41,-4 1 0,0 5 0,-1-2 0,-1 1 91,-2 3 0,-1 1 0,-1 3 1240,-3 3-1003,2 2 0,-3 8 1,5 2-1,1 4-148,3 3 0,3 6 1,6 1-1,-1-1-125,0 1 0,-3 4 0,-1-1-24,2 3 1,-1 0 0,1 1 0,-3-1-224,-2-4 0,4 2 0,-5-5-114,-1-2 81,-2-7 0,-5-8 0,0-9 0,0-5 105,-2-3 1,5-5-1,-4 0 1,4-4 83,1-3 0,0 0 1,1 4-1,4 1-30,3-1 0,4 1 1,3 4-1,2 3-118,-2 3 1,3 3-1,0 3 1,0 4 50,0 2 1,4 2-1,-3 0 1</inkml:trace>
  <inkml:trace contextRef="#ctx0" brushRef="#br0" timeOffset="10039">12502 5879 8210,'-6'-7'654,"5"-4"629,-3 3-1256,2 2 1,4 6-1,0 8 1,4 3-1,-1 3 1,2 1-1,0 2-234,3-2 1,-3 4-1,1 2 1,0 2 140,-1 2 0,3-4 0,-5-2 0,1-1 0,-1-3-239,-2-1-25,4-2 0,-4-5 1,4-4 177,-2-6 0,-1-4 0,-4-6 1,0-3 45,0 0 0,0-8 0,0 1 0,0-5 60,0 1 0,4 1 0,2 2 0,1 4-22,2 3 1,2 1 0,2 2-1,-1 4-127,1 3 1,0 3 0,3 4 172,0 0 0,1 0 0,-5 0 1</inkml:trace>
  <inkml:trace contextRef="#ctx0" brushRef="#br0" timeOffset="10040">13022 5879 8096,'0'-13'154,"-5"5"1,-3 0 400,-3-2 0,2 3-329,1-1 0,4 5-264,-4-1 0,1 8 0,-3 4 0,2 5 0,0 2 1,-1 3-1,1 1 0,0 5 0,0 2 50,-1 3 0,5 0 0,-3-4 1,2-2-193,2-2 1,2-3 0,2-6 0,3-1 109,4-3 0,3-2 0,2-6 1,-1-2 41,1-2 0,3-3 1,1-6-1,-2-3 3,-1 0 1,-6-6 0,-1 1 0,-2-1-10,-2 1 0,-2-2 0,-1 2 0,0-1-71,0 2 0,-1-2 0,-2 4 102,-1-2 1,-4 5-1,4-1 1,0 3 46,-2 5 0,6-2-38,0 6 0,3 0 0,8 5 1,3 2 67,-1 1 1,7 5 0,0-4-1,2 1-15,-1-1 0,3 5 1,-4-3-1,2 1-11,-1 0 1,1 2 0,-5 5 0,-2 3-82,-1 1 0,-3 2 0,-3 4 0,-3 0 15,1-1 1,-5 0-1,3-2 1,-2-3-21,-2-1 1,-4-1 0,-2-6 0,1-2 133,-1-1 1,-4-5-94,2 1 0,-3-2 0,0-4 0,3-3 0,4-6 34,2-4 1,2-7 0,0 0-70,0-6 0,6 0 0,3-5 0,7 0 0,3 2-126,0 2 0,9 4 1,-3 4-1,-1 5-417,-2 2 1,2 1-1,-5 1 1</inkml:trace>
  <inkml:trace contextRef="#ctx0" brushRef="#br0" timeOffset="10387">14461 5730 8355,'0'-13'483,"2"2"0,0 2 5,2 1 1,1 3-117,-5-3 1,-6 5-413,-2-1 1,-5 4 0,-2 4-1,-3 5 1,-1 2 0,-3 1 0,-1 0-1,-4 1-113,-2-1 0,3 1 0,-3-1 0,4 0-10,5 1 0,-2-1 0,5 1 0,2-2-388,1-3 1,6 3 378,0-3 1,6 3-1,2 0 129,7-2 0,4 0 0,2-3 0,0-1 0,3 2-60,0 0 0,6 1 0,-3 3 0,2-1 468,0-2 1,0 1-1,3 3 1,0 0-273,-4 1 1,4-1 0,-4 1-1,4 0-563,1 4 0,-6-3-126,-2 2 0,2 3 0,0 1 1</inkml:trace>
  <inkml:trace contextRef="#ctx0" brushRef="#br0" timeOffset="13393">15664 5159 8117,'0'-19'-154,"0"3"151,0 7 0,0 9 108,0 9 1,0 3-1,-1 6 1,-2 5 0,-1 5-1,1 1 1,2 1-1,1 3 1,0 2-173,0-2 0,0 3 0,0-5 0,0 1 0,0-2 0,0-1 0,0 0 0,0-3 0,1-2 0,2-5 0,1 0-542,-1 1 0,-7 0 0,-3 5 0</inkml:trace>
  <inkml:trace contextRef="#ctx0" brushRef="#br0" timeOffset="13613">15379 5941 8355,'5'-11'-99,"4"2"1,7 0 0,5 5 236,2 1 1,6-3-1,2 1 1,0-1 0,5-1-1,4 1 1,6-3 0,2 1-80,1 0 1,1 1 0,-2-1-1,-2 3-503,-5 4 0,0 1 0,-3 0-874,-7 0 1062,-3 6 0,-3-5 0,-1 5 1</inkml:trace>
  <inkml:trace contextRef="#ctx0" brushRef="#br0" timeOffset="14219">15615 6486 8355,'0'-8'-690,"0"0"0,0 0 1134,0-5 1,0 5 0,0 0-33,0-2 1,0 6 0,0 4-353,0 7 0,0 5 1,0 5-1,-2 3 117,-2 4 0,1 1 0,-5 1-243,-2 3 1,1-2-1,-1 5 1,2-2-1,-2-2-96,-1-2 1,3-5-1,1-2 1,1 0 57,4 1 1,0-9 77,2 1 0,6-8 0,2 0 24,3-2 1,3-4 0,2 0 0,4-4 28,-1-1 0,4 0 0,-2-2 1,3 2-15,0 1 0,1-2 1,-1 4-1,-2 1-274,-2 2 0,1-3 1,4-1-108,0 3 0,-6 0 0,-1 2 0,-2 0-163,1 0 0,-5 2 489,-3 2 0,-1-3 0,4 5 1</inkml:trace>
  <inkml:trace contextRef="#ctx0" brushRef="#br0" timeOffset="14438">15838 6623 8355,'0'-8'382,"0"-1"0,0 12 0,0 3-232,0 7 1,1 3 0,2 6-1,1 2 1,-1 5 0,-2 4 0,-1 5-1,0 3-283,0 3 1,0 2 0,0 3-1,0 1-608,0-1 1,-1-3-1,-3-1 1,2 1 0,-3 3 0</inkml:trace>
  <inkml:trace contextRef="#ctx0" brushRef="#br0" timeOffset="20885">15577 5519 8355,'7'-12'-291,"-3"-1"1,-2 1 0,-2-1 0,1 1 247,3 0 0,-2 3 1,3 1-1,-1-2 1,2-1-1,-1-1 1,2 0-1,-1-1 1,-1 1 511,-2-1 0,-2 1 0,-1 0 1,-1 1-31,-3 2 1,1 4-1,-5 6-250,-2 3 1,-1 3 0,-1 8 0,-1 5 30,1 4 0,0 10 1,-2 0-96,-3 6 0,5 4 0,-2 4 1,4-1-101,1-1 0,3-2 0,1 1 1,1-3-1,-1-5-129,3-4 0,2-4 0,4-7-101,4-2 1,9-6 170,3-1 0,-2-12 0,-1-9 0,-3-3 12,-2-2 1,-1-5 0,-1-2 0,-3-4 6,-2 0 1,3-5 0,-4 0 0,1 0-90,0-2 1,-4 1 0,4-4 0,-4 2 46,-1 2 0,4-2 0,0 6 157,-1 2 0,-2 8 11,-1-1 0,-1 12 0,-2 9 0,-2 11-31,-2 7 1,3 7 0,-5 3 0,1 2-21,1 5 1,-2 5 0,3-1-1,-1 1-67,-2 2 0,2 3 1,0 0-1,0 0-99,0-4 0,4 2 0,-1-6 0,3-2-117,1-5 0,0-5 1,0-8-1,0-5 143,0-2 1,5-7 0,4-4 60,2-6 1,-3-5 0,0-9 0,2-5-30,1-5 1,1-1 0,1-5 0,-1-1 200,0-2 1,-1-1 0,-1-1-1,-2 3-19,2 1 1,-5 5 0,0 9 104,-4 3 0,-1 10-172,0 7 0,-1 16 0,-4 10 0,-3 5 117,-3 8 0,-1 4 1,-2 8-1,-1 2-8,-2 5 1,-3 3 0,3 2 0,2 2-225,1 1 0,3-1 0,3-6-29,4-1 0,2-15 0,2-3 0,0-7 0,2-7 67,2-4 1,3-9 0,5-9 0,1-4-84,-1-4 0,4-9 0,2-8 0,2-3 41,2-5 0,-3-3 0,2-7 0,-1-2-74,0-4 0,2 1 1,-4-3-1,0-2 8,-1 1 1,0-4 0,-5 6-1,1 0 58,-1 0 1,-4 6 0,-1 11-1,-1 9 270,-3 4 1,-3 12-1,-5 10-31,-3 13 0,-7 11 1,-3 13-1,0 5 88,0 5 0,0 5 0,3-3-150,-1 1 1,1 1 0,5 2 0,3-3 0,2 0-70,2-4 1,1-4-1,4-5 1,1-7-331,1-5 0,5-6 0,0-6 55,2-1 1,1-7-1,0-6 186,1-4 1,-1-12-1,-1-6 1,-1-5 11,-2-3 1,-4-5 0,3-4 0,0-6-32,0-6 0,-3-3 1,3-5-1,0-1-131,0 2 0,-5 1 1,3 11 184,-4 1 1,-1 12-1,0 8 87,0 4 0,0 12 0,0 10 0,-1 13 1,-4 13 158,-3 8 0,-3 8 1,-1 8-1,1 2-249,3 2 1,-2 0 0,6-10 0,1-7-525,2-8 1,6-6 0,5-8 0,5-6-722,6-5 452,2-5 0,2-10 0,0-2 0</inkml:trace>
  <inkml:trace contextRef="#ctx0" brushRef="#br0" timeOffset="21506">16818 5779 8355,'-13'-12'-17,"6"4"0,3 0 0,1-1 0,1 1 0,-2 0 306,1-2 1,1-1 0,2-1 0,0-1 75,0 1 1,0-1-1,2 1 1,2 0-1,4-1-58,3 1 1,3-1 0,1 2 0,3 3-348,1 4 0,-2 4 1,2 4-1,-1 6-209,-3 5 0,-5 4 1,-3 7-1,-2 3-103,-2 4 1,-3 3 0,-4 3 0,-6 1-89,-5 1 1,-4 3 0,-6-4 0,0-3 204,0-1 0,-1-3 1,-1-8-1,-1-1 221,5-4 0,-1-3 1,8-9-1,1-4-102,1-2 1,7-4-1,3-2 465,2-4 1,2-7 0,3-3 0,4 0 0,7 0 38,4 3 1,-2 1 0,4 3 0,-1 3-272,0 4 1,0 2 0,2 2 0,-3 2-396,0 2 0,-4-2 0,2 7 1,-2 0-65,-2 2 1,5 0 0,-1-1 0,0-2-257,-3 2 0,0-3 298,-1 1 0,6-5 0,1 2 1</inkml:trace>
  <inkml:trace contextRef="#ctx0" brushRef="#br0" timeOffset="21851">17338 5742 8355,'-5'-19'0,"4"-3"0,-4 5 1038,4 1 1,0 9-1042,-3 3 1,1 8-1,-4 4 1,1 5-1,4 2 1,-1 3-1,0 0 1,-1 0 32,1-3 0,2 3 0,1-2 0,0-1 108,0-1 1,5 3 0,4-1 0,3-1-80,5-1 0,1-3 0,4-1 0,-3-2-63,-1 2 1,2 1 0,-3 1 0,-2-1-97,-1-3 0,-7 8 0,-3-4 0,-3 2-59,-1 0 0,-5-2 0,-5 0 0,-5 1-109,-6-1 1,2 1 0,-2-2 0,1-2-168,0-1 0,-2-5 1,6 1-1,-1-2-433,-1-2 652,5 0 0,-5-6 0,5-1 0</inkml:trace>
  <inkml:trace contextRef="#ctx0" brushRef="#br0" timeOffset="22105">17363 5643 8355,'0'-12'0,"0"-1"204,0 1 1,6 1-1,1 1-16,0 2 1,4 5 0,-3-2-1,3 1-469,1-1 0,2 1 0,3 4-802,3 0 0,4 4 838,1 1 0,-1 4 0,1-2 1</inkml:trace>
  <inkml:trace contextRef="#ctx0" brushRef="#br0" timeOffset="23002">17983 5432 8355,'0'-19'108,"0"1"1,0 6 430,0-1 1,-1 2-256,-3 3 1,1 2 0,-5 6 0,-2 0 0,-1 2-356,-1 2 1,-1 3 0,1 7 0,0 1 0,-1 1 0,1 1 0,1-1 0,1 2-194,2 2 0,5-5 0,-1 1 0,3-2-199,1-2 1,0 1-1,1-2 65,3-3 0,-1-2 0,5-6 355,2 0 1,1-6 0,3-2-1,1-5 9,1-3 0,1-2 0,-5-4 173,1 1 1,-1 1 0,0-5 0,1 1 101,-1 4 0,1-2 0,-1 5 1,-1 2-1,-1 1 47,-2 2 0,-1 4 1,2 1-1,0 1-155,0 3 0,-2 3 0,0 6 0,0 6-126,0 8 1,-4 4 0,1 7 0,-3 6-36,-1 7 1,-7 8 0,-4 5 0,-5 1-44,-4 1 1,4 9 0,-5-6-1,1 1-157,0 0 1,0-2-1,6-3 1,3-6 137,0-5 1,5-8 0,2-9-49,3-4 0,2 0 1,2-9-1,2-2-435,2-1 0,2-6 0,3-1 445,0-2 0,1 5 0,-1-3 0</inkml:trace>
  <inkml:trace contextRef="#ctx0" brushRef="#br0" timeOffset="23003">18145 6313 11494,'0'12'466,"0"1"0,0-1-462,0 0 0,0 1 0,0-1 0,0 1 0,0-1 0,0 0 0,0 1 0,0-1-177,0 1 1,5-5 0,3-1-1,3-2-38,2-2 1,1-3 0,1-4 0,1-4 93,-1-3 0,-1-2 1,-3-1-1,-1-1 77,-2-1 0,-5-5 1,1 5-1,-3 0-30,-1 3 1,-5 0 0,-3 2 0,-3 3-455,-2 4 0,1 2 0,-2 2 0,-1 3 174,-2 5 1,2 1 0,6 7 62,0-2 1,1 4-1,-4 1 1</inkml:trace>
  <inkml:trace contextRef="#ctx0" brushRef="#br0" timeOffset="23004">18814 6350 8355,'7'1'0,"-3"5"320,-2 6 0,-8 13 0,-3 12 0,-7 7-818,-4 5-353,-15 17 0,-3 4 0,-12 17 1</inkml:trace>
  <inkml:trace contextRef="#ctx0" brushRef="#br0" timeOffset="27641">20030 5891 9028,'-11'-23'0,"1"3"0,3 7 179,2 3 0,1 9 0,4 1-151,0 6 76,0 6 1,0 4-1,0 2 1,0 1-1,0 3 1,1 2-1,3-1 1,4-1-1,5-3-155,3-1 0,-1-5 0,5-6 1,-1-2-1,-1-2 0,1-2 0,-1-1-166,0 0 0,-1-5 1,-5-5-1,-1-4 1,-1-4 105,-2-1 1,-4 4-1,3-3 189,-2 0 1,0 4-1,-5-2 772,0 2-731,0 7 0,-5 9 0,1 10 1,2 9 12,0 6 1,-2 2 0,0 8 0,0 5-152,-2 0 0,4 7 0,-5-4 0,0 2-185,0-2 1,3 4 0,-5-5-1,1 0-328,1-3 1,-2-8 0,5-5 0,1-6-1056,1-6 1457,2-2 0,6-7 0,1-1 1</inkml:trace>
  <inkml:trace contextRef="#ctx0" brushRef="#br0" timeOffset="28253">20724 5879 8355,'-12'-20'0,"0"5"0,-1 6 740,6-2 1,-4 9-6,3-2 1,-3 3 0,-1 2-538,-1 3 0,5 3 0,1 7-206,1 2 0,-2 0 0,3 3 0,-1 0 1,1 0 62,2 4 1,1-4 0,2 0 0,0-1-455,0-3 0,5-1 0,0-3 0,2-1 1,3-2 0,1-5 1,1 1-1,2-4 76,2-4 1,-2-3 0,3-6 0,-3 0 179,-2-4 1,-1 2-1,-1-4 1,-4-1 55,0 1 0,-2 2 1,-5-2-1,-3 1 65,-5 3 0,-2 1 1,-1 3-1,-2 2 116,-2 0 1,2 7-1,-3-3 91,4 4 0,0 1 0,2 1-149,3 4 0,4-3 1,8 5-69,4-1 1,7-2 0,3-4 0,0 0-32,0 0 0,8 0 1,-2-1-1,-1-2 154,-1-1 1,-3-6-1,3 3 1,-2-1 103,-2 0 1,-2 5-1,-5-3 1,-1 2 255,-2 0 0,0 0-301,5 4 1,-6 5-1,-3 4 1,-3 2-105,-1 1 0,0 5 1,0 1-202,0 1 1,0-4-1,2 3 1,2-2 68,4 1 1,-1-2-1,0-5 1,0-3-186,-1-2 0,-1-1 0,3-4 175,2 0 0,-4-1 1,3-3-165,0-4 1,-2 1-959,2-2 223,-7 1 932,4 1 1,-6-4 0,0 4 0</inkml:trace>
  <inkml:trace contextRef="#ctx0" brushRef="#br0" timeOffset="28469">20104 5990 8355,'-12'-5'-656,"-1"3"1,12 2 0,2 7 0</inkml:trace>
  <inkml:trace contextRef="#ctx0" brushRef="#br0" timeOffset="29111">20501 6003 8355,'24'-17'216,"-4"1"-130,9-12 1,-12 12-1,7-9 204,0 1 1,-6 2 0,-2 0 216,-2 2 1,-7 4 0,-6 1-243,-8 6 1,-4-1 0,-13 6 0,-7 2 0,-4 5 12,-7 5 1,-6 3 0,-7 3 0,0 3-149,0 3 1,1 0 0,6 0 0,2 2-65,5 2 1,9-5-1,7-1 1,9-1-112,6-1 0,5 1 0,5-3 0,1 1-4,3 1 0,9-1 0,9-5 0,4-3-101,3-2 1,9 0 0,2-5-1,6-2-118,5-2 0,5-7 0,-1-7 0,-1-1 289,-3-3 1,1-2-1,-7 1 1,-3 1-64,-5 1 1,-6 6 0,-12-2 0,-5 5 152,-5 4 0,-7-2 27,-2 6 1,-7 0 0,-10 4 0,-5 1 0,-5 3-71,-6 5 1,-9 7 0,-3 5 0,-2 2 42,2 2 1,3-1 0,8-2 0,3-3-37,5-1 1,6-2 0,11-3-1,5-1-128,3 1 0,8-2 0,5-3 0,9-4-281,6-3 1,9-1 0,8-1 0,3-3-177,4-4 1,3-5-1,-2-3 362,2-5 0,-6-2 0,-6-1 0,-5 3 0,-6 5-104,-6 2 1,-5 3 0,-9 1 538,-3 2 0,-10 5 0,-10 2-241,-7 8 1,-6 3 0,-4 10 0,-3 1 0,-1 1-429,0 3 1,10-7-1,-1 5 1,6-2 89,7-2 1,5-4 0,7 2 0,3-3-751,4-2 708,9-5 1,8 4 0,6-4 0</inkml:trace>
  <inkml:trace contextRef="#ctx0" brushRef="#br0" timeOffset="29819">21865 5531 8146,'0'-23'0,"0"2"-10,0 5 0,0 2 769,0 2 0,0-1-536,0 1 0,0 6 0,0 8 0,0 7 0,0 8 1,0 4-1,0 5 0,2 4-187,2 2 1,-1 4 0,3-3-1,0 2 1,-3 3-480,-2-1 0,3-1 1,0-2 342,-1-1 1,-1-5 0,-2 1-961,0-3 1,-2-5 0,-1-2-15,-1-1 1074,-5-7 0,2-6 0,-6-5 0</inkml:trace>
  <inkml:trace contextRef="#ctx0" brushRef="#br0" timeOffset="31005">21642 5779 8355,'-7'-12'906,"3"5"-1062,8 3 1,0 3 0,7 1-1,5-2 384,1-2 1,5-3 0,7-5 0,6-2 0,3-1-332,4-2 1,3-3-1,-2 2 1,0-1-1,-1-2 1,-4 0-1,-7 1 1,-7-1-335,-5 2 1,-4-5 0,-7 3 0,-3-1 411,-4 2 1,-2-2-1,-4 5 1,-3 3 382,-3 5 1,-1-1 0,-1 6 0,1 1-2,0 2 0,1 10 0,2 5 0,5 4-82,3 4 0,1 3 1,0 4-331,0 4 1,5 3 0,4 1-1,2-1 1,1-2-42,0-1 1,1-1 0,-1 3-1,1-5-152,-1-4 1,0 0 0,1-9 0,-2-2 63,-3-1 0,3-7 1,-3-3 217,3-3 1,0-2 0,-2-3 0,-4-3-17,1 0 0,-5-8 0,5 2 0,-2-1-35,0 1 1,6-4 0,-4 1 0,3-1-44,-1-1 0,0 4 1,5-2 307,-1 2-124,0 7 0,1 3 1,-2 8-61,-3 4 0,-1 5 1,-4 2-1,1 2 1,0-1-36,2 2 1,-4-4 0,7 2 0,0-2-33,2-1 0,2-2 0,-1-3 1,2-4-29,2-3 0,4-1 1,3 0-1,-1-1 69,-1-3 0,-1-3 0,5-5 0,-1-2 33,-4-3 1,-2 2 0,-5-4-1,-2 1-39,-3 3 1,-3-3 0,-5 1-1,0 2-59,0 1 0,-1 6 0,-3 1 72,-4 2 1,-3 0 0,-2 7 0,1 2-36,-1 4 1,7 3-1,0 2-35,1-1 0,3 5 0,-2 1 1,4-1-1,3 1-87,1-2 0,10-3 0,0 0 0,2-1 39,2 1 0,4-5 0,0-1 0,3-2 58,0-2 1,2-2-1,-7-1 1,0-1-23,1-3 1,-6 1 0,0-5 0,-4-2 157,-3-1 0,-3-1 0,1-1 0,1 1-28,0-1 0,-3 0 1,3-2-89,-1-2 1,-1 5 0,-2 3-42,1 0 1,2 3 21,-2 2 1,1 4-1,5 3 1,-2 2 4,2 2 0,1 0 0,1 3 0,1-2 79,-1 2 0,1-3 0,-2 1 1,-2 0 101,0-1 1,-5 4-1,4-4 1,0 1 3,-1 0 1,4-5 0,-4 3-178,0-1 1,4-3 0,-3 2 0,3-3 0,2-1-239,-1 0 1,0-1 0,1-3 0,-1-5-124,1-2 0,-1-1 0,0-1 1,-1 1 131,-2 0 1,0-5-1,-5-1 245,-1-1 1,-1 4 0,-2-2 0,0 3-1,0 2 54,0 0 0,-6-1 0,-2 2 0,-3 3 427,-2 4 0,-3 2 0,-1 2 0,1 0-205,-2 0 0,4 6 0,-1 2 0,4 5-201,3 3 1,5-1 0,-1 6 0,2 0-97,2-2 0,0 4 0,2-3 1,2 0 3,4 1 0,5-6 1,2 2-176,1-3 0,6-2 1,-1-1-1,2-3-223,2-4 0,3-2 0,2-4 1,3 0-1,-1-4-342,0-1 0,-10-1 1,1-4 404,-4-1 0,-2 1 0,-5-1 1</inkml:trace>
  <inkml:trace contextRef="#ctx0" brushRef="#br0" timeOffset="32515">3299 8446 8318,'1'-12'264,"4"-1"0,-3 6 1,7 2-1,0-1-283,2-2 1,-3 1 0,1-1-1,-1-2 1,0-1 0,-1-3 0,0-1-1,-1-1-75,-1 1 1,-1-5-1,-4 0 1,0-4 0,0-1-1,0 2 1,-1 1 95,-3 1 0,-3 2 0,-6-2 0,1 5 0,0 3 207,-1 5 0,1 3 0,-1 5-98,1 0 1,1 6 0,1 8 0,2 8-77,-2 6 0,5 6 0,1-1 0,2 3-38,2 1 1,6 5 0,2-1 0,3-2-96,2-5 0,7-4 0,4-5 0,1-1-59,2-4 1,5-6 0,-2-7 0,0-2 69,1-2 0,-1-4 1,-2-6-1,-1-5-3,-3-2 0,0-6 0,-3 0 129,2-4 0,-3 0 1,-2-3-1,-2 0 50,1-2 1,-1-1 0,-2 2-1,1-1 1,2 3 76,-2 4 0,4 0 1,1 7-1,0 2-144,1 4 1,-5 6 0,4 0 0,-1 6-120,0 5 1,-4 9 0,2 3-1,-5 4 37,-3 1 0,-2 1 1,-5 1-1,2 4 41,-1 0 1,-7-2 0,-4 3 0,-3-3 112,-2-6 0,1 1 0,0-8 1,-1-1 133,1-1 1,-1-7-71,1-3 0,5-4-207,3-4 1,4-4-1,3-9 1,4-3-1,2-4-214,5-1 1,5 1 0,-2-1 0,-1-1 64,2-3 1,-4 2 0,4-1-1,-3 3 48,-2 4 1,0-1 0,-9 5 450,-1 2-59,-1 7 0,-4 3 0,-1 6 0,-2 3-57,-2 4 1,4 3 0,-2 2 0,1-1-110,0 1 1,-1 3 0,5 1-83,0-2 1,0-1 0,2-2 0,2 0-38,4 1 0,0-5 0,3-1 0,3-2 0,1-2-203,3-1 1,-3-4 0,5-2-1,-1-4 14,0-3 0,-4-2 0,2 1 0,-3 1 187,-2 3 0,-1-3 0,-1 2 221,-2-2 17,-5 4 1,4 2 0,-4 6 94,1 3 0,0 3 0,-4 6 0,1 1-184,3 2 1,-1-2 0,4 2-255,-2-2 1,5-1-1,-2-1 1,3-1 0,2-3 126,-1-4 1,2-2 0,1-2-1450,2 0 1071,-1-6 1,-3-1-1,-1-5 1</inkml:trace>
  <inkml:trace contextRef="#ctx0" brushRef="#br0" timeOffset="32754">4415 7975 8355,'-11'1'-482,"3"3"1,2-1 0,6 5 0,0 2 307,0 1 0,6 1 0,1 1 0</inkml:trace>
  <inkml:trace contextRef="#ctx0" brushRef="#br0" timeOffset="33113">4763 8223 8355,'0'-24'10,"0"4"-65,0 2-207,0 5 0,4 1 169,0 0 1,0-1 1237,-4 1-1137,0 5 1,-1 3-1,-2 8-1,-1 4 0,-5 3 1,5 2-14,1-1 0,2 2 1,1 1-1,1 1-62,4 0 0,2-3 1,5 0-1,0-1-125,1 1 1,0-2-1,3-2 89,0-1 0,1 1 0,-5 3 194,1 1 0,-2-1 1,-3 0-1,-4 1 1,-4-2 118,-4-3 0,-7 3 0,-6-3 0,2 3-243,1 2 1,-2-5 0,-1-1-1,2 0-1299,1 0 909,2-5 0,-6 4 0,-1-6 0</inkml:trace>
  <inkml:trace contextRef="#ctx0" brushRef="#br0" timeOffset="33338">5172 7714 8355,'-13'-7'696,"1"3"0,1 4 0,3 4-557,4 5 0,2 3 1,2 5-1,0 2 1,2 3-1,2 3 0,4 5 1,3 4-120,1 4 0,-3 3 0,-1 2 0,0 1-528,-1 3 0,0-5 0,-4 0 0,2-5 241,2-4 1,-4 1 0,1-6-1448,-3-5 1374,-1 2 0,6-11 0,1 4 1</inkml:trace>
  <inkml:trace contextRef="#ctx0" brushRef="#br0" timeOffset="33514">4998 8124 8355,'7'-13'657,"0"1"1,1-1-673,5 1 0,11 0 0,3-1 1,2-1-1,4-1 112,2-1 1,1-5 0,10 3 0,-1 0-1,1 0-1185,-1 3 1,-5 1-1,3 2 1</inkml:trace>
  <inkml:trace contextRef="#ctx0" brushRef="#br0" timeOffset="35051">6424 8037 8355,'7'-31'458,"-3"7"0,-4 0 0,-2 8-288,-2 0 1,-6 4-1,3 2 1,-1 4-1,-1 0 1,0 3-1,-2 3 1,-2 6-1,1 5-129,0 4 1,-1 7 0,1-1 0,-1 3-226,1 5 1,1 2 0,1 5 0,3-2-47,2 0 0,1 4 0,4-9 0,0-3 25,0-4 1,9 0 0,4-7 0,2-3 0,3-2 1,1-7 0,6 0 0,-2-5 36,-2-2 1,5-10-1,-4 2 152,0-2 1,-1-5-1,1 0 1,-3-2 82,-1 0 0,-3 5 0,-5-4 0,-3 2 147,-1 3 120,-2 2 1,-4 7-271,0 6 1,0 10 0,0 6 0,0 1-48,0 1 1,0-5 0,0 4 0,1-3-55,3-2 1,3 1 0,5-2 0,2-3-43,3-4 0,-3-3 0,3-2 1,0-2-24,0-1 1,-1-6-1,-4 2 92,1-3 1,-2-1 0,-3-1 0,-4 1-12,-2 0 0,-4-1 0,-2 1 1,-4 1-1,-3 1-138,-2 2 1,-4 4 0,-3-3 0,0 0 117,-1 0 0,6 4 1,-2-1-1,3 3 82,2 1 0,0 0-32,-1 0 0,8 1 0,5 2 1,7 1 7,4-1 1,7 0-1,2-1 1,4 2-1,0-1 1,5-1-1,2-4 1,-1-1-92,0-1 0,5-5 0,-2 0 213,3-2 0,-3 2 0,-2-2 0,-2-2 82,-5 4 1,-1-4 0,-6 6 0,-2 0 0,-3 2 379,-3-1-532,-4 5 1,-6 0 0,-3 6 0,-5 2-67,-2 3 1,-2 1 0,-3 1 0,-2 1-45,-1-1 1,3 2-1,-4 1 1,2 1 5,3 0 0,3-1 1,2 0-1,3 1-90,2 0 0,1-3 0,4 0-50,0-1 1,7-1 28,5-3 0,0-2 0,5-6 1,-2-1 87,2-4 0,-4-1 0,4-7 1,-2-1-1,0-2 113,2-5 1,-1-2 0,-3-3 0,-1-2-14,1-1 1,-1-5 0,0 1 0,1-3-63,-1-1 1,1-5-1,-2-1 1,-2 1-43,-1-1 0,-5-2 0,1 3 0,-2 4 60,-2 3 0,-2 9 0,-2 8 82,-4 4 1,-3 7 0,-1 14-20,-1 6 0,5 11 0,1 3 9,1 3 1,2 4 0,4 8 0,0 3 18,0 3 1,0 1 0,0-2 0,0-2 0,2 1-232,2-2 0,3-2 0,5-6 0,2-3 72,2-4 1,2-8-1,4-6 1,-1-5 89,1-6 0,2-4 0,0-4 0,1-5 32,0-2 0,-4-5 0,-2-2 0,-1-1 21,-3-3 0,-3 0 0,-2-1 0,-3 4-100,-2 1 0,0-2 0,-5 3 0,0 2-31,0 1 0,-2 7 50,-2 3 1,1 4 0,-5 4 50,-2 4 0,5 9 1,-1 4-1,2 3 1,0 4-3,1 1 0,2 4 1,1-4-1,0-1-72,0-2 1,10-7-1,2-2 1,3-4-52,3 0 0,1-6 1,6-3-1,0-3 64,0-1 0,0-5 0,-1-4 0,1-3 87,0-5 0,-4 0 0,-2-6 0,-1 3 64,-3-2 1,-3 2 0,-2 0-1,-3-2-124,-1-2 0,-1 0 1,-2 0-136,1 3 0,0 4 1,-4 4-1,-1 1 31,-3-1 1,1 6 0,-5 3 0,-2 4-99,-1 4 0,4 5 1,3 6 140,2 1 1,2 2-1,0-3 1,2 3 0,2 2 50,4 2 1,5-4 0,2 0-1,1-2-30,0 1 0,1-1 0,1-5 1,0-1 184,0-2 0,3-1 0,-3 3 1,0-2 172,0 2 1,-7-4-1,-7 3 1,-3 0-196,-1 2 1,-5 6 0,-5-1-413,-5 0 0,-4 2 0,-6-2 0,0-2 0,0-3-486,0-3 0,0 0 0,1 5 0</inkml:trace>
  <inkml:trace contextRef="#ctx0" brushRef="#br0" timeOffset="36396">9203 8037 8355,'0'-13'83,"1"1"0,2 0 1,1-1-1,-1 1 0,-2-1 1,-1 1-1,0 0 1,0-1-1,-1 2 0,-4 3 314,-3 4 1,-1 12 0,-1 6-1,2 4 1,-1 4 0,2 2-480,3 5 1,-1-1-1,1 4 1,1-2 28,2-2 0,1-2 1,0-3-86,0-2 0,0-3 0,1-7 0,3-3 1,4-4-129,3-2 0,2-2 1,-1-2 173,1-2 1,-1-7 0,-1-7-1,-1-1 70,-2-3 0,-4-2 0,3-2 25,-2-3 0,0 2 1,-7-5-1,-1 3-44,-1 6 1,-5 2 0,0 6-1,-2 0 1,0 2-541,3 4 456,-3 6 0,15-3 1,2 6-1,7 0-85,8 0 0,8 0 0,3-1 0,2-3 100,3-4 0,-2-4 0,6 0 1,-4-2 68,-4-2 0,3 1 0,-4-6 0,-2-1 240,-5-2 1,3-4 0,-6-3 0,-2 1 89,0 0 1,-5-3 0,-7 4 0,-4 1-124,-2 2 0,-2 7 0,-2 2 0,-2 3-29,-4 2 1,-7 5 0,-2 3-1,1 4-137,-2 4 0,4 4 0,-3 9 0,5 3 37,4 4 0,2 10 1,6 5-1,0 4 36,0 3 0,2 12 1,2 4-1,4 4-44,3 6 1,-3-6-1,-1 10 1,-1-2-45,-4 0 1,4-3 0,-2-12-1,-1-5-119,-2-8 0,-1-4 0,0-4 0,0-7-372,0-3 1,0-9-37,0-2 0,-5-5 1,-4-4 234,-2-4 0,-1-8 0,0-3 0</inkml:trace>
  <inkml:trace contextRef="#ctx0" brushRef="#br0" timeOffset="36655">9488 8235 8355,'0'-19'503,"5"2"1,4 8 0,3 0-568,5 0 0,2 2 0,7-1 1,3-2-190,4-1 1,4-1-1,5-1-527,3 1 0,3-1 0,2 1 1</inkml:trace>
  <inkml:trace contextRef="#ctx0" brushRef="#br0" timeOffset="37208">10889 8000 8355,'2'-20'0,"2"4"198,-3 2 1,5 2 0,-6-1 0,0 1 0,0-1-73,0 1 1,-2 1-1,-2 3 1,-4 3-259,-3 4 0,-2 1 0,1 0 0,0 0 70,-1 0 0,1 6 0,-1 2 0,2 3 48,3 1 1,3 1 0,5-1-2,0 1 1,1 3 0,5 1 0,5-2 2,4-1 1,5-2-1,-2 0 1,0 1-43,0-1 0,4 1 0,-3-1 0,1 0 39,-4 1 0,-3 3 0,-5 1-104,-4-2 0,-3-1 0,-1-2 0,-1 1 91,-3-1 0,-4 0 1,-7 1-1,-3-2 1,0-3 2,0-4 1,-3 2 0,5-2 27,0-1 0,8-8 1,4-3-1,3-3-77,1-1 1,5-5 0,3-1 0,5 0-39,3 0 0,0-2 0,4 2 0,2 0 98,2 0 0,0 2 1,1 3-1,0 1 259,0-1 0,-2 6 0,-1 2 0,-2 1 257,-2 0 0,-2 0 0,-5 5-87,-3 3 0,2 3 0,-6 5-356,-1 1 1,-2 0 0,-1 4 0,0 2 0,0 1-634,0-4 1,0 2 0,0-1-526,0-2 0,2-7 703,2-4 0,3-2 0,5-2 1</inkml:trace>
  <inkml:trace contextRef="#ctx0" brushRef="#br0" timeOffset="37428">11323 7702 8355,'0'-13'635,"-5"7"-1449,3 0 0,-3 12 0,5 0 0</inkml:trace>
  <inkml:trace contextRef="#ctx0" brushRef="#br0" timeOffset="38076">11435 8136 8355,'-7'-12'0,"3"-1"233,3 1 1,2-1 0,3 2 0,4 2 0,3 0 0,2 1 0,-1 0 0,1 1-409,-1 1 1,0 1 0,1 2-18,-1-1 1,-5 5-1,-3 8 147,-2 2 1,-4 1 0,-1 2 0,-2 1-36,-2 2 1,4-1-1,-1-3 1,3-1-102,1 0 0,1 1 1,3-1 113,5 1 1,2 3-1,1 1 1,0-2-1,1-1 28,-1-2 0,5 3 1,-1 0-1,-1-1 260,-1 1 0,3 0 0,-1-1 0,-1 1 32,-1 2 0,-6 5 0,-1-1 0,-1 2-228,-3 2 1,-2 4 0,-2 1 0,-5 0-40,-6 1 0,-2 3 1,-7-2-1,1 0 12,0-4 1,-2-3-1,4-4 1,0-6 197,1-5 0,0-5 0,5-5-320,-1 0 0,6-7 0,3-5-168,3-7 0,1-1 0,0 0 0,1-2 95,3-2 0,3-1 1,7 1-1,2-1 1,5 0 83,3 0 1,0 2-1,1 1 1,0 1-1,0-1 1,1-1-1,2-2 80,0 0 88,7 0 0,-7 0 1,3 1-1,0-1-4,-4 0 1,-1 0-1,-1 0 1,-2 1 12,-2-1 0,-4 1 1,-8 2-1,-2 3 29,-1 1 1,-2 2 0,-5 3 0,-4 2 94,-3 3 0,-4-2 0,-3 6 58,-2 1 1,-4 2-1,3 2 1,1 3-151,-1 5 0,1 3 0,6 5 0,1 3 1,3 4-39,2 1 1,1-1-1,5 3 1,3 0-59,5 2 0,3 0 0,5-6 1,2-1-424,0-1 1,5-6-1,-4 0 1,4-4-250,0-2 1,1-7-1,0 4 1</inkml:trace>
  <inkml:trace contextRef="#ctx0" brushRef="#br0" timeOffset="43041">13791 7813 8355,'2'-17'37,"1"-3"0,1 1 1,0 1-1,0 2 0,0-1 1,-1 0-1,-2 1 0,1-1 1,0 2-1,2 1 1,-1 2-1,-1 0 251,-2-1 0,-2 8 0,-2 6 0,-4 10 0,-5 10 1,-2 5-306,-1 3 1,-5 11-1,3 1 1,0 6 83,0 3 0,3-5 1,7 1-1,4-1 52,2-1 0,4-1 1,3-6-1,6-1-88,4-3 0,8-4 0,-1-8 0,5-5-136,6-2 0,-1-7 0,2-4 0,4-6-64,2-5 1,1-9 0,-4-5-1,-1-6 65,-3-5 1,1-7 0,-5-2 0,-1-2 48,-2-3 0,-7-1 1,-2-3-1,-5 0 26,-3 1 1,-5-2 0,-10 5-88,-6-6 1,-7 11 0,-10-1-1,-4 7 1,-5 10 6,-3 7 1,-3 12 0,-6 8 0,3 10-175,6 8 0,1 10 1,11 4-1,3 5-165,4 3 1,10-1 258,7 5 0,10-5 0,1 3 1</inkml:trace>
  <inkml:trace contextRef="#ctx0" brushRef="#br0" timeOffset="43716">12774 7640 8355,'0'-7'-11,"2"1"0,2 6 0,6 0 123,5 0 1,4-1-1,6-2 1,2-2-1,4-2 1,5-1-1,-1-1 1,3 2-335,-4 2 0,-4-1 0,2 4-223,-2-2 1,-2-1 0,-7 5 0,-5 0 182,-2 0 1,-2-5 0,1-2 0</inkml:trace>
  <inkml:trace contextRef="#ctx0" brushRef="#br0" timeOffset="44106">12936 7665 8355,'7'-2'-157,"-3"-2"0,1-3 0,1-4 0,-1 2 250,1 0 1,2 5 437,-4-4 1,2 5-411,-2-1 1,-3 4-1,3 4 1,-2 6-1,-2 4 1,0 3-1,0 3 1,0 3-1,0 5 180,0 5 1,0 3 0,0 2-1,0 2-197,0 2 1,0 3-1,-2-2 1,0-1-302,-3 1 1,1 1-1,4-5 1,0-5-201,0-2 1,0-4-1,2-8 1,0-3-1,4-3-844,1-2 0,-3-1 1063,4-3 1,0-2 0,5-6 0</inkml:trace>
  <inkml:trace contextRef="#ctx0" brushRef="#br0" timeOffset="44522">13208 7975 7495,'-6'-9'732,"1"1"1,5 5 0,5-1 0,4 2-744,6-3 1,1 4 0,3-4-372,-1-1 0,2 5 0,-2-4 0,0 4-386,0 1 1,-5 0 367,-5 0 1,-5 0-1,2 0 1</inkml:trace>
  <inkml:trace contextRef="#ctx0" brushRef="#br0" timeOffset="44523">13184 8136 8355,'12'0'-268,"0"0"0,5 0 0,1-1 54,1-4 0,2-1 1,4-5-81,0 2 0,-1-7 0,1 2 0</inkml:trace>
  <inkml:trace contextRef="#ctx0" brushRef="#br0" timeOffset="44933">14660 7317 8355,'-13'-12'126,"1"0"0,-1 5 322,1 3-288,0 2 0,3 2 0,2 2 0,1 2 0,-1 5 0,-2 6 1,2 8-1,2 4 53,-1 6 0,4 9 0,-7 4 0,0 8-121,-2 8 0,0 2 0,0 7 0,1 2-119,0 0 0,-2-1 0,8-10 0,1-1-513,2-4 0,6-6 0,4-8 1,3-4-188,4-8 0,0-4 1,4-7-282,2-3 916,-4-9 0,11 3 0,-3-4 1</inkml:trace>
  <inkml:trace contextRef="#ctx0" brushRef="#br0" timeOffset="45338">14722 7888 8273,'-5'-19'0,"3"2"0,3 3 0,6 3-72,4 3 0,1 1 0,1 4 1,1-1-1,1 3 0,1 2 582,-1 3 1,-1 6 0,-1 0 0,-1 3-521,0 4 1,-3 1-1,-2-3 1,-2 2-107,-2-2 1,2 0 0,-1 0 1,-1 2 1,-1-1-178,-2-3 292,0-7 0,0-1 1,1-10-1,2-3-6,1-3 1,1-1 0,-2-1 15,1 1 0,5-2 0,-4-1 1,2-2-1,1 2 4,-1 1 0,4 2 0,-3 1 0,3 3-4,2 4 1,-1 2 0,1 4 0,-1 2 14,0 4 1,1 4 0,-1 5-1,-1 2-113,-2 1 0,0 3 0,-5-2 0,0 2-212,2 2 0,-5-6 1,5-2-1,-2-3-1066,0-2 1214,6-5 1,-9-2-1,5-5 1</inkml:trace>
  <inkml:trace contextRef="#ctx0" brushRef="#br0" timeOffset="45558">15267 7417 8355,'0'-13'300,"2"2"-44,2 3 1,4 4 0,7 9-1,2 8 1,-1 6 0,2 6-1,2 4 1,0 5 486,1 6 0,-2 8 1,3 7-594,-1 2 0,-7 1 1,-1 4-389,-3 0 1,-7-3-1,0 2 1,-8 2 0,-6 1-1017,-4-1 1,-12 3 262,-2 0 1,-11 0 0,-4-4 0</inkml:trace>
  <inkml:trace contextRef="#ctx0" brushRef="#br0" timeOffset="54796">13977 8744 6832,'-4'-13'0,"0"1"0,0-1 0,0 1 0,0 0-397,1-1 0,2 5 555,1 0 1,-2 1-1,0-3 1,-4 3 911,-1 2-934,4 6 1,-1 2-1,10 4 1,6-2-1,7-1 1,8 1 0,4-1-873,7-2 668,7 0 1,-1-2 0,4 0 0,-1 0 0,-4 1-395,-5 3 0,0-2 0,-14 2 335,-4-3 1,-5-1-1,-3 0 1</inkml:trace>
  <inkml:trace contextRef="#ctx0" brushRef="#br0" timeOffset="55052">13928 8855 8355,'-13'-18'-852,"7"5"815,1-4 0,7 9 1,6 4-1,9 2-72,5 2 1,13-1 0,8-2 0,10-1-341,9 1 0,1 2 376,7 1 0,-5 0 0,3 0 1</inkml:trace>
  <inkml:trace contextRef="#ctx0" brushRef="#br0" timeOffset="58376">9971 10666 7817,'-11'1'-100,"3"4"0,4-4 1,8 3-1,4-3 1,5-1 238,3 0 0,-2-1 1,4-3-1,0-4 1,1-3-1,1-2 1,-2 1-1,-3-2-59,-3-3 1,3 4 0,-8-5-1,1 1-148,1 1 0,-7-1 1,3 3-1,-5-1 0,-5 0-42,-3 4 0,-3 0 152,-1 7 0,-2-4 1,-3 4-1,-2 4 1,-2 5-5,1 7 0,3 10 0,-1 2 0,3 5 131,4 3 0,7 2 0,0 6 0,4 0-256,4-4 1,8 0 0,10-7 0,6-3-257,5-4 1,3-6 0,1-6 0,0-3 128,1-2 0,-1-1 0,0-6 0,-1-5-195,-3-6 0,-3-3 380,-5-1 0,0-2 0,0-6 1</inkml:trace>
  <inkml:trace contextRef="#ctx0" brushRef="#br0" timeOffset="59341">10505 10604 7646,'-6'-12'-288,"-1"-1"1,0 1 438,3-1 1,-1 5 579,1 0 1,1 5-523,7-1 1,3 7 0,5 2 0,1 2-139,-1 3 0,2 1 1,1 1-1,2 1-70,-2-1 0,-1 2 1,-3 2-1,-2 4-59,0-1 0,-7 3 1,4-4-1,-2 0-124,0 0 1,0-2-1,-4-3-37,0-1 0,-1-5 160,-3-3 1,2-4 0,-2-4 0,3-6 0,1-3-11,0-4 1,0-5 0,0 1 0,0-2 19,0-2 0,1 0 1,3 2-1,5 2-60,2 5 0,-3 2 0,0 1 1,2 2-139,1 3 0,1 3 1,2 5-1,1 0 76,2 0 1,-1 0 0,-3 1-1,-1 2 143,0 1 0,1 6 0,-1-4 0,1 1 27,-1-3 1,0 2 0,-1-1 300,-2 2 0,2-4 254,-3 1 0,-1-2-101,1-2 1,-4 0 221,5 0 0,-5 0-499,4 0 1,-1 5-1,1 3 1,-2 3-156,-1 2 1,1-1 0,3 1-106,0-1 1,-5 0 0,3 1-1,0-1 1,-2 1-163,1-1 0,-2 0 0,-3-1-190,3-2 208,-2 2 1,3-11 154,-5 0 0,-4-7 1,0-8-1,1-3 0,2 0-16,1 0 0,0-4 0,1 3-15,3-1 0,3-3 1,5 4-1,1-1 1,-1 4-110,1 2 0,3 6 0,1 1 0,-2 1 5,-1 4 0,-1 0 0,3 2 181,0 0 0,1 6 0,-5 1 1</inkml:trace>
  <inkml:trace contextRef="#ctx0" brushRef="#br0" timeOffset="59342">11336 10579 8355,'-4'-8'27,"-1"0"1,1 4 673,4-5-562,-5 7 1,2-3 0,-4 10-127,2 3 1,-4 8 0,4 5 0,-2 1 0,-1 0 0,1-1 0,1 1-1,2 0-94,0-1 1,0 1 0,5-6-73,3-1 1,3-2 0,7-5 0,1-4-3,2-3 1,-1-2-1,-5-3 108,-2-4 0,2-5 0,-4-2 0,-1-3 0,-1 0-32,-4 0 1,-1 0 0,0 3-1,0-1-45,0 1 1,-4 1 0,-2 1 0,1 1-358,-1 0 1,-2 3 332,4 1 1,-6 5 0,3-2 0</inkml:trace>
  <inkml:trace contextRef="#ctx0" brushRef="#br0" timeOffset="59663">11509 10542 7703,'-7'-7'272,"3"3"1,8 8-1,5 3 1,2 1 0,1 1-139,1 0 1,-1 6 0,0 2 0,1-2-165,-1-1 1,-1 0-1,-1 1 1,-3 1-101,-2-1 0,-1-1 1,-2-1-101,2-1 1,-3-4 135,3 1 1,-2-8 0,-4-1-77,-2-7 1,3-4-1,-3-1 1,2-1 39,2 1 1,0-5-1,0-1 1,2-1-61,2-3 0,3-1 0,5-1 0,1 4-280,-1 3 420,0 3 0,1 2 0,-1-1 1</inkml:trace>
  <inkml:trace contextRef="#ctx0" brushRef="#br0" timeOffset="60074">12055 10492 8355,'-1'-11'-248,"-3"3"0,2-3 514,-2 3 1,1 1 0,1-1 37,-3-2 0,0 4-272,1 2 1,1 3 0,-5 1 0,-1 1 0,1 2-159,0 1 1,0 6 0,-5 0 0,1 3 2,-1 4 0,5 1 1,1-3-1,2 1-7,2 0 1,2 2 0,1-2 0,1-1 7,3-1 1,3-2-1,5-1 1,1-1 37,-1-2 1,2 1 0,1 2 0,2-2 96,-2 0 1,-5-5 0,-4 4 56,0 2 1,-2-4-1,-4 3 1,-1 0-70,-3 2 0,-3 0 0,-7-1 0,-1-3-213,-2-1 0,1 2 1,3-3-1,1 1-1,-1-1 1,1-1 0,0-4 0</inkml:trace>
  <inkml:trace contextRef="#ctx0" brushRef="#br0" timeOffset="60443">12402 10492 8355,'0'-12'-489,"0"4"644,0-1 0,2 5 173,2-4 0,3 5 1,5-2-270,1-1 0,-1 5 0,0-3 1,1 2-126,-1 2 1,1 6 0,-1 1-1,-1 1 195,-3 0 1,3 1-281,-2 3 1,2-1 0,0-1 0,-2-3 31,0-2 1,-1-1 0,4-4-118,1 0 1,-1-1 0,0-2-1,1-2 69,-1-2 0,-1-2 0,-1-3-226,-2 0 1,-1-1 272,1 1 1,-2-1 0,-6 1 0</inkml:trace>
  <inkml:trace contextRef="#ctx0" brushRef="#br0" timeOffset="60747">12365 10716 8355,'6'-7'83,"-5"0"38,3 3 1,3 1 0,1-4 0,3 0-1,2 0 1,-1-1 0,1 0-321,-1-1 1,0 5 0,1-3 0,-1 2 104,1 2 0,-1 3 104,0 4 0,-3-1 1,-2 5-1,-1 1 1,1-1-8,3 0 0,0-4 0,-1 3 1,0 0-40,0 0 1,4-4-1,2 1 1,1-3-25,-1-1 1,-1 0 0,0-1 0,1-3-421,2-5 0,-1 3 154,-3-3 1,-1 1 0,0-4 0</inkml:trace>
  <inkml:trace contextRef="#ctx0" brushRef="#br0" timeOffset="61018">13196 10406 8355,'-7'-20'-27,"2"2"58,5 11 0,1 3 1,2 8-1,2 3 477,2 0 1,-4 8-1,2-2 1,0 2-53,-1 3 0,1 1 1,-2 6-461,1 0 0,0-5 0,-4 1 0,0 1 0,0 0-85,0-1 1,0-2 0,0-4-979,0 2 0,0-1 0,2-5 408,2-2 0,3 2 0,5-4 0</inkml:trace>
  <inkml:trace contextRef="#ctx0" brushRef="#br0" timeOffset="61440">13506 10443 8355,'0'-13'409,"0"1"1,0 6 0,0 6 0,0 7-1,0 4 1,-1 3 0,-2 3 0,-1 2-293,1 0 0,-2 5 0,0-4 0,3 2-283,0-1 1,4-2-1,0-3 1,4-1-215,1-4 0,1 0 0,5-7 1,-1-1 150,0-2 0,1-1 0,-1-1 0,1-3 60,-1-5 0,0-2 1,-1-3 182,-2-2 0,0 1 0,-3-5 0,-1 1 0,1 1 36,-3 0 1,-2-2 0,-2 3 0,-4 2-158,-3 1 0,-7 3 0,-3 3 0,-1 4-110,-3 2 0,2 2 0,1 2-273,1 2 1,-4 8-1,3 8 1</inkml:trace>
  <inkml:trace contextRef="#ctx0" brushRef="#br0" timeOffset="62175">14027 10058 8355,'-1'-25'281,"-2"2"0,-1 2-95,1 5 1,-2 6 0,-1 3-1,-1 2-77,-3 2 0,4 3 1,-1 4-1,0 4-189,0 3 0,3 6 0,-4 1 0,-1 0 80,2 0 1,-2-2 0,5-3-272,1-1 0,1 1 1,2-1 79,0 0 1,2-5-1,2-4 147,4-6 1,3-4 0,2-5-1,-1 0 15,0-1 0,2-3 0,1-2 0,2-2 26,-2-2 0,3 0 0,0 0 1,0 2 54,0-3 0,0 1 0,-3 2 1,1 3 106,0 3 1,-3 3-1,0 2-139,-1 1 1,0 6 0,0 4-1,-4 9-34,-4 8 1,-3 6 0,-1 4 26,0 4 0,-1 4 1,-3 4-1,-6 6 0,-4 4-124,-2 3 1,-6 9 0,0-1 0,-3 2-210,0-1 1,-2-2 0,7-5 0,1-5 21,2-4 1,9-11 0,4 0 0,3-5 234,1-3 0,0-3 0,1-5 1,3-5 62,4-5 0,3 1 0,2-4 0</inkml:trace>
  <inkml:trace contextRef="#ctx0" brushRef="#br0" timeOffset="62176">14225 10753 8355,'0'-13'459,"0"8"1,0 5-1,-1 8-236,-3 7 1,1-1 0,-4 4-1,0-1-286,1-1 0,3 5 1,-1-3-1,2 0 32,2 0 1,0-2-1,0-4 1,0 1-154,0-1 1,6-5 0,2-3 14,3-2 1,1-2 0,1-2-1,-1-2 24,1-4 1,-5-3-1,0-2 146,2 1 1,-5-2 0,0-1-1,-3-3 1,1 0-58,1 0 1,0 0 0,-5 5-159,-3 0 0,1-2 1,-5 8-1,-2 0-249,-1 3 1,-1 3 0,-1 1 0</inkml:trace>
  <inkml:trace contextRef="#ctx0" brushRef="#br0" timeOffset="62385">15081 10716 8355,'20'0'1425,"-4"1"0,-4 3-96,-3 4 0,0 5-1299,-4 3 1,-1 0 0,-6 4 0,-2 2-344,-4 2 0,-5 2 1,-3 1-1517,-5 2 1,-8 6-1,-2-4 1</inkml:trace>
  <inkml:trace contextRef="#ctx0" brushRef="#br0" timeOffset="63652">17239 10207 8311,'0'-12'341,"0"-1"92,6 6 0,-1 13 0,4 9 0,-5 6 0,-3 4-364,-1 5 0,0 2 0,0 3 0,0 3 0,0-3 0,-1 0 0,-2-2 0,-1-1-457,1-3 0,2-3 0,1-3 0,0-2 0,1-6 1,3-4-1,4-4-342,3-2 0,2-11 0,-1-8 0</inkml:trace>
  <inkml:trace contextRef="#ctx0" brushRef="#br0" timeOffset="63864">16954 10182 8355,'-4'-11'209,"8"3"1,11 4 0,7 3-1,4-1 1120,3-2-1403,3-3 0,8-5 1,4-1-1,6 1 1,2 0-1,2 0 1,-3 3-1,-6 2 1,-8 1-923,-5 4 0,-4 0 0,-8 2 711,-3 0 1,-9 6-1,-2 1 1</inkml:trace>
  <inkml:trace contextRef="#ctx0" brushRef="#br0" timeOffset="64072">17946 10344 7021,'0'-7'-429,"-5"1"0,-2 6 0</inkml:trace>
  <inkml:trace contextRef="#ctx0" brushRef="#br0" timeOffset="64493">17921 10368 8355,'-7'-12'-67,"2"4"235,5-1 1,0 5 0,0-4 0,1 0 8,3 1 0,-1-3 0,6 5 0,0-2-11,2-3 1,2 5 0,-1-1-194,0 1 1,1 3 0,-1-2-65,1 3 0,-1 1 0,0 0-92,1 0 1,-1 1-1,1 2 45,-1 1 1,0 0-1,1-4 1,-1 0 0,1 0-39,-1 0 1,0 0-1,1-1 50,-1-3 0,1-2 0,-1-4 0,-1 2-69,-3-1 0,2 2 0,-5 0 0,1 0-747,0 0 917,-2 4 1,-4-8 0,0 4 0</inkml:trace>
  <inkml:trace contextRef="#ctx0" brushRef="#br0" timeOffset="64794">17946 10567 8355,'-8'-2'237,"0"-2"0,5 2 0,-1-7 1,4 0-76,4-2 1,3-2-1,7 1 1,1-1 0,1 1-1,1 0-44,1-1 0,-5 1 1,4 1-94,-3 2 0,-2 3 0,1 3 0,-1-1-21,0 1 0,1 3 0,-1 3 0,-1 2 0,-1 2-112,-2 3 0,2-1 0,5 1 0,2-3-40,-2-2 1,0 0 0,0-5 0,2 0-203,-2 0 1,3 0 0,0 0 0,-1-2-457,1-2 1,-1 1 557,-5-5 0,6-6 0,1-5 1</inkml:trace>
  <inkml:trace contextRef="#ctx0" brushRef="#br0" timeOffset="65831">19013 10071 8645,'1'-13'0,"2"1"0,2-1 0,2 1 0,3 0 0,1 1 0,1 1 0,1 3 0,-1 2 314,1 2 1,-1 1-1,0 2-404,1 0 0,-1 2 1,1 2-1,-1 4 1,-1 3-1,-3 2 1,-2-1-37,-1 0 0,-3 1 1,2-1-1,-3 2 1,-2 1-1,-3 2-54,-5-2 0,-2-1 1,-1-2-1,1 1 0,1-2 152,2-3 0,4 3 0,-3-3 229,2 3 0,2-3-97,7 1 0,3-7 1,5 4-1,1-2 81,-1 0 1,6 4 0,3-2 0,1-1-1,-2 1 1,4 4 0,-5-2 0,2 3-38,-1 1 1,-4 1-1,-1-1-144,-6 1 1,-3-1 0,-6 0-1,-2 2 1,-3 1-27,-7 2 0,-6 1 0,-7-3 0,-1 1-296,-3 0 0,3-4 0,-3-2 0,4-3-355,4-2 0,3-1 283,6-4 1,-1-11 0,1-3 0</inkml:trace>
  <inkml:trace contextRef="#ctx0" brushRef="#br0" timeOffset="66261">19658 10195 8355,'0'-13'43,"0"5"0,0 0 0,1 0-106,3 1 0,3 1 1,6 5-1,-1-2 407,0-1 0,1 1 1,-1 7-217,1 4 1,-5 4 0,-1 0-119,-2 0 0,3 5 0,-3-1 0,-1 1-27,1 1 1,-3-4-1,3 2 1,-1-2-1,0-2 0,-1 1 1,0-5 17,1 0 0,2-6 1,3-1 9,-1-4 1,-5-6 0,1 0-1,-2-2 0,-2-1 1,1-2 0,2-1 0,1-2-54,-1 2 0,2-3 1,1 2-1,1 1 33,2 1 0,2 2 0,2 0-1,-1 4 1,1 3-1,-1 6 0,0 3 1,-1 3 0,-1 7 0,-3 1 0,0 3-147,0 1 1,-3-2-1,3 2 1,-2 0-333,-2 1 1,4-1-32,1 2 1,3-3 0,2-6 0</inkml:trace>
  <inkml:trace contextRef="#ctx0" brushRef="#br1" timeOffset="66398">20687 10120 5734,'0'0'0</inkml:trace>
  <inkml:trace contextRef="#ctx0" brushRef="#br0" timeOffset="89772">17041 7107 7923,'1'-11'0,"2"1"0,2 3 0,2 1-41,3 4 1,5 0-1,4 2 1,5 2-1,8 0 1,5 3 78,4-3 1,16-4-1,1-4 1,5 1 0,4-2-1,4 0 1,2-3 0,0 1-99,-3 0 1,0 0 0,-8 4-1,-7 3-445,-6 0 1,-12 2 0,-7 0 0</inkml:trace>
  <inkml:trace contextRef="#ctx0" brushRef="#br0" timeOffset="90061">17115 7255 8355,'-30'0'111,"5"0"129,6 0 0,13-5 1,8-2-103,9 0 0,12 2 1,12 5-1,6 0-379,9 0 0,10 0 0,10 0 0,6 0 0,6 0 0,6 0 0,4 0 0,3 0-279,-1 0 1,-2 0-1,-5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9:06:57.66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6672 8533 8011,'14'-13'0,"1"1"0,3 1 0,2 3 0,3 2 0,3 2 0,5-1 0,2-1 0,7-1 0,6 2 0,8-2 0,3 0 0,2-3 30,2-1 1,6 0-1,5 2 1,6 0-1,8 0 1,5-2 14,2-2 0,5 5 0,-46 4 1,1 0-1,2-1 0,0 1 1,1 1-1,0-1 0,0 2 1,1 0-1,-1 1 0,-1 0-16,2-2 1,-1 1 0,-1 2 0,1-1 0,3-1-1,0 0 1,0 1 0,-1 1-129,-1-1 0,1 2 0,3-1 1,2 0-1,2 0 0,1 0 1,2 0-1,0 0 111,0 0 1,0 0 0,11-2-1,0-1 1,-6 1 0,1-1 0,4 0-1,0-1-130,1-1 1,0 0 0,2 0 0,1-1 0,2 0 0,0-1-1,0-1 1,0 0 105,-1 0 0,-1 0 0,-1-1 1,-2 1-1,1 1 0,0 1 1,0-2-1,-1 0-7,-4 0 0,0 0 0,4-1 0,0 1 1,-7 2-1,0 0 0,-1 0 0,1 0 2,1-1 1,0 1-1,-5 0 1,-1 0 0,0-1-1,0 1 1,-3 1 0,0-1-5,-2 2 0,0 0 0,0 0 1,-1 1-1,-4 2 0,0-1 1,0 0-1,-1 0-47,-3 1 1,0-1 0,-1 2 0,-2-1 0,37 1-1,-9 0-210,-9 0 0,-9 0 0,-16 0-501,-7 0 779,-5 0 0,-8-4 0,-2 0 0,-2 1 0,-4 2 0,1 1 0</inkml:trace>
  <inkml:trace contextRef="#ctx0" brushRef="#br0" timeOffset="508">7590 8396 8355,'-12'-4'0,"-1"0"-36,7-6 0,6 4 0,9-5 55,6 2 1,12-2-1,11 4 1,9-1 37,5 0 1,17 0-1,2-5 1,6 1-1,7-1 1,7 1 0,7 0 56,-47 5 0,1 1 0,46-2 0,-46 4 1,0 0-1,3-1 0,1 1 0,1 0 0,1 0-80,1 0 1,1 0 0,3 2 0,1 0 0,-2-2 0,1 1 0,2-1 0,0 1-122,1-1 1,1 1-1,1 2 1,-1-1 0,3 0-1,0-1 1,-1 1 0,1 0 90,-2 0 0,0-1 0,8-1 0,1 0 0,-4 1 0,-1 1 1,4-1-1,-1 0-46,0 0 1,-1 1-1,5-1 1,-1 2-1,-6 0 1,0 2 0,-1-2-1,1 0-32,1-1 0,0 0 0,-4 1 0,-2 1 0,1-2 0,0 0 0,-3 1 0,-1 0 47,-2 1 1,-1 0-1,-1 0 1,0 0-1,-3 0 1,0 0 0,0 0-1,-1-1-23,-3-1 0,0 0 0,3 1 0,0 0 0,43-3 0,-4 3 12,-4 1 0,-4 0 1,-2 0-1,-3 0-6,-8 0 1,-1 0 0,-6 0 0,0 0-72,-4 0 0,2 0 0,-9 0-180,1 0 0,-3 4 0,-8 0 0,-2 0 0,-2 0-379,-6 0 674,1 6 0,-7-6 0,6 6 0,1-1 0,3 0 0</inkml:trace>
  <inkml:trace contextRef="#ctx0" brushRef="#br0" timeOffset="774">14015 8173 8355,'0'-12'-468,"0"5"1,1 1 158,3 6 0,3 4 0,5 2 0,1-1-141,-1 1 450,1-2 0,-6 2 0,-2 1 0</inkml:trace>
  <inkml:trace contextRef="#ctx0" brushRef="#br0" timeOffset="38026">3994 12092 8355,'0'-12'-283,"1"1"0,2 1 0,2 3 0,1 0 185,-1 1 0,1 3 0,-4 0 1,3 6-1,-4 4 0,-2 1 218,-4 0 0,1 0 0,4 5-28,0-1 1,2 1-68,2-1 1,4-4-1,9-1 1,5 0-1,4-1-12,3-1 0,7-1 1,0-4-8,3 0 1,12 2 0,0 0 0,5 3 0,3-3 31,1 0 0,4-2 0,3 0 0,5 0-14,1 0 0,14 0 0,-3-2 0,7 0-7,5-3 1,2 0 0,-47 3 0,0 1 0,1-1 0,1 0-14,0 1 1,1-1-1,3 1 1,1 0 0,-3-1-1,1 1 1,3-1 0,1 0-53,1 0 1,1 1 0,1-2-1,2 0 1,-1 1 0,1-1-1,1 0 1,-1 0 58,2 0 1,0 1 0,-2-1 0,-1 2 0,1 0 0,-1 2 0,-2-1 0,0 0-16,-3 0 0,1 0 0,3-1 0,0 0 0,-2 0 0,-1 0 0,1-2 0,-1 1 2,2 1 0,-1 0 0,2 0 0,1 0 0,0 1 0,1-1 0,1 0 0,-1-1 11,2 0 0,0 0 1,-2-2-1,1 0 0,0 1 1,0 0-1,0 0 1,0 1-7,0-1 1,-1 0 0,2 1-1,0 0 1,-3 2 0,-1 0-1,-3 0 1,0-1-24,-6-1 1,1 0-1,1 1 1,-1 0-1,43-3 1,-6 3-58,-5 1 0,-15 0 0,-3 0 0,-10 0-211,-9 0 0,-5 0 0,-11 0 84,-6 0 0,-16 1 0,-5 2 0,-11 1 5,-12-1 199,-9-2 0,-14-1 0,1 0 0,-2 0 0,0 0 0,-2 0 0</inkml:trace>
  <inkml:trace contextRef="#ctx0" brushRef="#br0" timeOffset="38458">4502 12378 8355,'-12'-17'-98,"1"0"22,2 2 1,5 3 0,10 4-1,6 4 21,7 2 1,8 2-1,7 0 1,10 0 117,7 0 0,18-5 0,3-2 0,8-2 1,8 1 0,7 4 0,-43 1 0,2-1 0,2 1 1,0-1-44,0 1 0,1-1 0,4 3 0,0 0 0,2-1 1,0-1-1,1 2 0,0 0-93,0-1 0,1 0 1,4 1-1,-1 0 1,-2-1-1,0 0 1,0 1-1,0 1 56,2 0 0,-1 0 1,-3 0-1,1 0 1,3-1-1,0 0 1,0 0-1,-1 0-7,0-1 0,1-1 0,2-1 0,1 0 0,0 1 0,1 1 0,0-1 1,-1 0 2,0 1 1,0-1 0,8-2-1,-1 0 1,-3 1 0,-1 1 12,2 0 1,0-1-1,2-1 1,-1-1-1,-1 2 1,0 1 0,-1 0-1,0-1 1,-2 2-1,-1-1-31,-3 0 0,0 0 0,1 3 0,-1-1 0,-8-1 0,-2 0 0,-2 1 0,0 0-41,-3 1 0,-2 0 1,0 0-1,-2 0 1,40 0-1,-6 0-40,-8 0 0,-7 5 0,-9 0 0,-2 1-43,-4-1 0,-5 3 0,-2-2 1,-1-1 161,1 1 0,1-2 0,-1-4 0,-3 0 0,-3 0 0,1 0 0</inkml:trace>
  <inkml:trace contextRef="#ctx0" brushRef="#br1" timeOffset="38610">11137 12303 5734,'0'0'0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49:42.408"/>
    </inkml:context>
    <inkml:brush xml:id="br0">
      <inkml:brushProperty name="width" value="0.08063" units="cm"/>
      <inkml:brushProperty name="height" value="0.08063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5928 8620 22535,'9'-11'0,"-3"1"0,1 3 0,-1 0 0,1 2 0,-2-2 0,2 1 742,0 1 1,3 1-32,6 4 1,-1-5 0,6 1-1,1 2-559,2 0 1,6 2 0,3 0 0,3 0-1,2 0-29,4 0 0,-2 0 0,5 0-67,2 0 1,0 0-1,0 2 1,-2 0-46,2 2 1,0 1 0,1-5 0,0 1 0,3 3 0,7-2 1,-1 2-1,2-3 202,3-1 0,-1 0 0,10 0 1,2 0-94,0 0 1,9 0 0,-7 1 0,3 2-250,-3 1 0,12 5 0,-5-4 0,2 1 88,0-1 0,-2 1 0,7-4 0,0 2 30,2-1 0,4 0 1,-3 0-1,1 1-706,-1-1 1,3-2-1,-1-1 1,2 0 317,-46 0 0,1 0 1,3 0-1,1 0 1,0 0-1,1 0 173,3 0 0,1 0 1,-1 0-1,0 0 0,1 0 1,0 0-1,1 0 0,0 0 1,-2 0-1,0 0-86,-3 0 1,0 0 0,5 0 0,0 0-1,-5 1 1,-1-1 0,1 2 0,1-1-58,0 1 1,0 0 0,0 1 0,0 0-1,6-2 1,0 1 0,0 0 0,1 0 32,-1-1 0,2 0 0,1 2 1,0 0-1,-1-1 0,0 0 1,0 0-1,0 0-33,2 1 0,0 0 0,2-2 0,0-1 1,0 2-1,0 0 0,-2-1 0,1 0 21,-1-1 1,1 0 0,-3 0 0,-1 0-1,1 0 1,-1 0 0,-2 0 0,0 0 339,-2 0 0,-1 0 0,0 0 0,0 0 0,-3 0 0,1 0 0,-1 0 1,-1 0 11,-1 0 1,0 0-1,4 0 1,-1 0-1,-5 0 1,0 0-1,0 0 1,-1 0-49,0 0 1,0 0 0,47 0 0,-4 0-125,-8 0 1,-4 0-1,-9 1 1,-4 2-1,-7 1 167,-7-1 0,-8 2 0,-2-1 0,2-1 0,1-2 0,2-1 0</inkml:trace>
  <inkml:trace contextRef="#ctx0" brushRef="#br1" timeOffset="22828">5966 11162 8355,'19'0'-13,"-1"0"0,0-1 0,2-2 0,4-1 0,1 0-55,-1-2 0,7 5 1,2-5-1,3 2 1,1-1-1,0-1 0,2-1 1,1 2-1,1-1 144,-1 3 0,-2-2 0,1 1 0,1 0 0,3 0 0,1-1 0,3 1 46,1-1 0,3 3 1,3-2-1,3 2-82,4-3 1,8 4 0,5-3-1,8 1-37,3-1 0,2 3 1,1-4-1,3 3 6,4-2 1,3 2 0,-48 0-1,1 0 1,-1 1 0,0-1 3,49-2 0,-47 3 1,-2 1-1,46-4 0,0 2-14,-1 2 1,-45 0 0,1 0 0,44 0 0,-2 0-5,1 0 1,-4-4-1,3 0 1,0 1-2,-4 2 0,0 0 0,-3-2 0,1-1 58,0 1 1,4 1 0,1 2 0,3-1 10,-45-1 1,1 0 0,0 1 0,0 1 0,4-2 0,2-1-1,0 2 1,1 0-50,1-1 1,-1 0 0,4 1 0,-1 0 0,-1-1 0,0 0 0,1 1 0,1 1 12,0 0 1,0 0-1,0 0 1,0 0-1,-1 0 1,0 0-1,0 0 1,0 0-46,-1 0 0,-1 0 0,-3 0 0,-1 1 0,1 0 0,1 1-93,0 0 0,0 0 0,-6 0 0,0 0 0,1-1 0,-1-1 0,47 3 0,-4 1-135,-3-1 1,-6-2 0,-5-1-1,-7 0 27,-4 0 0,-7 0 1,-5 0-1,-4 0-397,-4 0 0,-1 2 616,-7 2 0,-1 2 0,-4 2 0,-1-1 0,-1 2 0,-1 5 0</inkml:trace>
  <inkml:trace contextRef="#ctx0" brushRef="#br1" timeOffset="23720">13469 11088 8355,'0'-20'-124,"-4"-2"104,0 6 0,1 5-27,7 7 0,4 2 0,9 2 0,4 0 1,5 0-1,7 0 0,8 0 0,7 2 105,6 2 1,0-3 0,9 5 0,9-1 0,6 2 0,8 1 70,5 1 1,1-5-1,-39-1 1,0 1-141,-1-1 1,1-1 0,6 1-1,1-2 1,-1 0 0,1-2-1,2 1 1,0 0 0,2 0 0,-1 0-1,1 0 1,0 0-3,2 1 1,1-2-1,1-1 1,1 0-60,-1 0 0,1 0 0,3-2 0,1 0 0,-5 1 0,-1 2 0,-3-1 0,0 1-8,-3 0 0,-1 0 0,0 1 1,-1 0-1,-8 0 0,-2 0 1,41 2 79,-10 2 0,-14 0 0,-10 6 0,1 2 0,1 2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52:59.90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17574 10840 6168,'6'-11'0,"2"1"0,3 3 0,1 0 0,2 2 0,1-1 0,3 2 0,0 0 0,0-2 0,-3 1-217,-1-1 0,-3 1 395,-3 1 0,2 1 1,-5-4-1,2 0 31,3 0 1,1 5 0,3-3 0,4 3-1,6-1 1,8-3 0,5 1 0,6-2-1,7 0 935,6-3-1054,10-1 0,9 3 1,9 1-1,7 2 1,7 1-26,-48 1 0,2 0 1,6 2-1,2 1 0,0-2 1,0 0-1,2 1 0,0 0-80,0 1 1,1 0 0,5 0 0,1 0-1,0 0 1,1 0 0,1 0 0,0 0-80,3 0 0,1 0 0,-4 0 0,1 0 0,3 0 0,0 0 0,-1 0 0,-2 0 29,-2 0 1,0 0-1,-2 0 1,-1 0 0,-11 1-1,-1 0 1,-3 0 0,0 0-114,41 3 0,-10 5 1,-18-4-1,-13 1-336,-12-1 1,-11 5 513,-12-2 0,-11 2 0,-10 1 0,2-1 0,0-1 0,2-1 0</inkml:trace>
  <inkml:trace contextRef="#ctx0" brushRef="#br0" timeOffset="872">3770 11993 8355,'13'-32'19,"6"8"0,4 7 1,5 3-1,0 2-75,-2-1 0,4 5 70,3 0 0,4 4 1,6-4-1,5-2 1,6-1 252,3-2 0,7 5 0,12 1 0,8 2-167,6 2 1,-38 2 0,2 1 0,-1 0 0,0 0-1,3 0 1,1 0 0,2 0 0,0 0-38,4 0 0,0 0 1,4 0-1,1 0 1,-1-1-1,1 0-91,1-1 1,3 0 0,7 1 0,1-1 0,-1-1 0,-1-2 0,8 0 0,2 0 18,3 0 1,1-1 0,6 0 0,1 0 0,0 0 0,-1 1 0,0 0 0,0 0-89,2 1 0,0 0 0,-6 2 1,-1 1-1,2-1 0,-1 0 0,-2 1 1,-2 1 91,-1 0 0,-2 0 1,-3 0-1,-1 0 1,-2 0-1,-2 0 1,-2 0-1,-2 0-48,-5 0 1,-3 0 0,-5 0-1,-2 0 1,-6 0 0,-2 0 0,39 1-251,-14 3 1,-19-1 0,-14 4 0,-8 0-253,-7 0 1,-10-3-1,-8 3 555,-10-2 0,-3-1 0,-8-4 0,0 0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13:40.62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3634 8954 6658,'1'-12'-231,"3"0"0,3-1 0,6 1 0</inkml:trace>
  <inkml:trace contextRef="#ctx0" brushRef="#br0" timeOffset="478">3696 8917 8355,'7'-12'-104,"0"1"1,-5 1-478,3 2 573,-1 0 0,0-5 51,0 1 0,1-1 0,-2 1 1,1 0 235,-1-1 1,-1 5 0,-1 1 0,2 0 100,1 0 0,-1 6-273,-8 1 0,0 1 0,-5 8 1,3 2 22,2 4 0,-5 3 0,2 4 0,-3-2-58,-2 2 0,2 6 0,3 1 0,4-3-111,3-4 0,1 2 1,0-5-1,1 0 115,3-2 0,7-3 0,7-2-223,1 0 1,3-5 0,7-3 0,4-4-79,3-4 0,-3-4 0,0-9 0,2-3 1,-1-4 90,-1 0 1,1-5 0,-8-2-1,-6 1 137,-4 0 1,-3-5-1,-9 2 1,-1-1 14,-1 1 0,-12 2 0,-5 8 0,-7 1-154,-9 1 0,-4 11 1,-5 2-1,-2 5-54,2 3 1,-2 10 0,0 4 0,5 4-102,7 4 0,1 1 1,11 2-1,1 0 151,5 0 0,8 5 0,-2 2 1</inkml:trace>
  <inkml:trace contextRef="#ctx0" brushRef="#br0" timeOffset="724">3882 9017 8355,'-12'0'697,"-1"0"1,6 1-597,3 3 1,3-1-1,1 5 1,0 2-1,0 1 1,1 2-1,2 3 1,2 2 284,2 1 0,2 7 1,2 7-1,-2 3-567,-1 1 0,-5 6 0,1 1 0,-2 0-153,-2-3 0,0-2 0,0-2 0,0-1-156,0-3 0,0-4 0,0-7 1,0-3-100,0-1 1,5-1-1,2-5 1</inkml:trace>
  <inkml:trace contextRef="#ctx0" brushRef="#br0" timeOffset="948">3783 9227 8355,'-13'-12'410,"1"0"0,0 5-342,-1 3 1,-3 4-1,-1 4 1,0 4-214,0 3 1,1 3-1,-4 2 1,-2 5-235,-2 2 0,1 2 1,2 0-302,5 0 1,2-2 518,1-2 1,1 2-1,0-3 1</inkml:trace>
  <inkml:trace contextRef="#ctx0" brushRef="#br0" timeOffset="1149">3956 9203 8355,'-19'1'-199,"3"3"112,2 4 0,1-1 0,2 1 1,3 2-1,4 1 0,4 2 93,4-1 0,3 0 1,7-1-1,2-1-523,5-2 0,2 1 294,2 3 0,5 0 0,2 1 0</inkml:trace>
  <inkml:trace contextRef="#ctx0" brushRef="#br0" timeOffset="1502">3870 9711 8533,'-13'0'768,"1"1"-787,-1 4 1,0 1-1,-4 7 1,-2 1-1,-2 1 1,2 3 0,1 0-1,3 1 1,1-1-706,1 0 0,5-2 1,1-3 415,2-1 1,1 0-1,4 1 1</inkml:trace>
  <inkml:trace contextRef="#ctx0" brushRef="#br0" timeOffset="1765">4031 9674 8355,'-13'12'-496,"5"1"1,1-1-1,2 0 419,2 1 1,2-1 0,1 1 0,0 0-49,0 4 1,4-3-21,0 2 0,11 4 0,-1-1 0</inkml:trace>
  <inkml:trace contextRef="#ctx0" brushRef="#br0" timeOffset="2050">4304 9711 8649,'0'-12'1113,"0"5"0,0 4 1,0 10-1,0 8-1127,0 7 1,0 0 0,0 8 0,0 2-1,0 3-733,0 0 1,0 10-1,0-10 1,0 1-333,0-1 0,0-8 0,0 4 1</inkml:trace>
  <inkml:trace contextRef="#ctx0" brushRef="#br0" timeOffset="2763">3832 10852 8355,'0'-8'62,"0"0"297,0-2 1,0 3-1,-1-1 717,-3-2-853,2 5 1,-3 0-1,4 8 1,-2 4 0,-1 3 97,1 3 1,2 8-311,1 0 0,-5 2 1,1 2-1,1 0 0,2 0 1,1-2 82,0-2 0,0 1 1,1-6-198,4 0 1,2-3-1,6-2 1,4-2-1,4-5-445,2-3 491,2-1 1,4-11 0,0-4 0,-2-4 0,-2-2 0,-3-2-1,-4-4-375,-4-2 0,0 0 351,-10 5 1,0-3 0,-4 0 0,-2-2 0,-2 1 0,-5 2 0,-7 3-205,-4 2 1,-4 5-1,-2 6 113,-3 2 0,2 6 0,-6 2 0,-2 9 0,1 4 0,1 5-500,4 2 498,3 0 0,2 5 0,3 0 1,6-2-1,6-1-468,4-1 642,4-6 0,-4 9 0,-2-5 0</inkml:trace>
  <inkml:trace contextRef="#ctx0" brushRef="#br0" timeOffset="3271">3932 11212 8355,'0'-13'1470,"-2"5"-1106,-2 0 0,3 6 0,-3 2 0,2 9 0,2 6-113,0 5 0,0 5-383,0 4 1,2 3 0,0 5 0,2 2 0,1 1 0,-1 2 0,0 1 0,-1 1 0,-2-2-549,-1-4 0,0 5 0,0-9 0,0 1 234,0 1 0,4-7 1,0-5 151,-1-6 0,-2-4 0,-1-2 0</inkml:trace>
  <inkml:trace contextRef="#ctx0" brushRef="#br0" timeOffset="3522">3882 11237 8355,'-8'-16'326,"1"3"-27,1 2 0,-3 5 1,0-1-1,-2 3 1,-1 5-1,0 6-448,-1 4 0,1 2 1,-1 0-1,2 3 1,2 0-205,0-1 0,2 3 0,-2-1 0,2-2 0,1-1 0,4-2-118,0 1 1,-3-1-1,-2 0 1</inkml:trace>
  <inkml:trace contextRef="#ctx0" brushRef="#br0" timeOffset="3825">4056 11199 8708,'-11'2'108,"2"2"0,4 3 1,5 5-1,0 1 310,0-1 1,1 0-462,3 1 1,5 3 0,6 1-1,1-2 1,1 0 0,1 2-1,2 2-944,4 0 0,1 5 0,-1-5 1</inkml:trace>
  <inkml:trace contextRef="#ctx0" brushRef="#br0" timeOffset="4299">3882 11832 8355,'0'-7'793,"-1"1"-821,-4 6 0,3 0 0,-7 0 0,0 2 0,-4 3 0,-2 6 0,-1 5-85,0-1 1,-3 4-9,-1 2 1,0 2 0,1 2 0,1-2 0,4-2 0,3-5-643,3-2 1,5-1 575,-1-1 0,8-5 0,3-2 1</inkml:trace>
  <inkml:trace contextRef="#ctx0" brushRef="#br0" timeOffset="4300">4043 11919 8355,'-12'5'0,"-1"3"0,1 3 0,4 3 0,1 1-417,1 2 1,1-1 0,2-3 0,-1-1 177,1 1 0,2 5 0,1 1 0</inkml:trace>
  <inkml:trace contextRef="#ctx0" brushRef="#br0" timeOffset="4680">4204 11931 8895,'0'-12'0,"0"-1"0,2 2 0,1 2 0,2 2 0,2 0 363,3 0 1,1 0 0,1-1 0,2 2 0,1 2 0,3 0 0,0 1-130,0 2 0,2 2-470,-3 3 0,-5 3 0,-5 6 0,-1 0 1,-4 4-1,0 4-985,-2 2 882,-6 2 0,-5 0 1,-5-1 145,1 1 1,-3 0-1,1-1 1,2-2-1,1-3-26,2-1 0,5-6 1,1-5 640,1-1 0,5 2 1,0-4-1,7-1-32,4-2 1,3-5 0,2-2-277,5 0 0,2-1 1,2-2-1,0 5-370,0 3 0,-1-3 0,1 0 0,0 1 0,0 1-480,0 2 0,-1 6 0,1 1 1</inkml:trace>
  <inkml:trace contextRef="#ctx0" brushRef="#br0" timeOffset="4920">4031 12700 8355,'-10'-11'1422,"-2"3"-2266,2 2 1,6 6 0,8 0 464,4 0 1,9 6 0,2 1 0</inkml:trace>
  <inkml:trace contextRef="#ctx0" brushRef="#br0" timeOffset="5316">4043 12948 9264,'-7'6'-1613,"2"-4"1094,5 7 0,4-1 0,1 4 429,2 1 0,2-1 0,3 0 0</inkml:trace>
  <inkml:trace contextRef="#ctx0" brushRef="#br0" timeOffset="5317">4056 13320 8355,'-5'13'1002,"1"-1"0,0-4-1027,4 0-1125,0 1 0,6 3 0,1 1 0</inkml:trace>
  <inkml:trace contextRef="#ctx0" brushRef="#br0" timeOffset="6311">4192 13407 8422,'0'-12'0,"0"-1"0,1 1 0,2-1 479,1 1-384,0 5 0,-5-3 1,-2 5-1,-2-1 1,-2 1-1,-3 2 1,-1 2-1,-1 1 1,-2 1-1,-3 3 364,-3 4 1,1 5-1,-2 3 1,0 5-1,2 3-251,2 0 0,4 1 0,2 1 0,2 2-196,5 1 0,3-2 0,2-5 0,3-1-65,5 1 1,7-4-1,5-3 1,2-4-159,2-2 1,4-7 0,1 2 0,2-4-154,2-4 1,-3-7 0,-1-7 153,0-1 1,-5 3 0,0-5 0,-7-1 0,-4 0 9,-2 1 1,-5-2 0,-3 3 0,-4 0 140,-4-1 1,-7 6-1,-8 0 1,-3 5-255,-5 6 0,-6 4 0,2 4 1,-1 4-477,3 3 0,-1 6 726,1-1 0,-6 6 0,4-2 1</inkml:trace>
  <inkml:trace contextRef="#ctx0" brushRef="#br0" timeOffset="6787">4204 13729 9460,'-4'17'0,"0"1"0,1 1 0,2 3 194,1 2 0,0 5 0,0-1 0,0 1 0,0 0 1,0 2-1,0-1 0,0 0-560,0-2 1,6-3 0,0-3 0,3-3-297,-1-1 1,0-2-1,3-3 203,-3-1 1,-2-5 0,-6-1 0</inkml:trace>
  <inkml:trace contextRef="#ctx0" brushRef="#br0" timeOffset="7057">4142 13779 8355,'-7'-12'316,"-2"-1"253,5 1 1,-2 5-164,2 3 1,-3 4 0,-5 4-341,-1 4 1,1 3 0,0 3-1,-1 1-572,1 2 0,-5 3 0,1-3 0,1-2-181,1-1 1,3-2 0,1 1-627,2-1 1271,5-5 1,-2 4-1,5-4 1</inkml:trace>
  <inkml:trace contextRef="#ctx0" brushRef="#br0" timeOffset="7362">4341 13767 10498,'0'12'377,"1"0"1,3-1 0,6-1-603,5-2 1,-1 1-1,2 2 1,0-2-1,-1 0 1,1-1-1,-1-1-857,-1-3 1,-1 3 0,-1 0 0</inkml:trace>
  <inkml:trace contextRef="#ctx0" brushRef="#br0" timeOffset="7854">4167 14250 8272,'-8'2'284,"0"2"1,-2 4-192,-1 3 1,-1 2 0,-1 0 0,1 2 0,-1 2 0,1 0-626,0 0 0,-1-3 110,1 3 0,1 1 1,1-2-819,2-1 1214,5-1 1,-8-1 0,4-1 0</inkml:trace>
  <inkml:trace contextRef="#ctx0" brushRef="#br0" timeOffset="7855">4316 14300 8355,'-12'0'69,"5"5"1,0-2 0,4 5 0,-1 2 0,1 1 0,3 2 0,4-1-489,5 0 0,2-3 0,1-1 0,0 1 60,1 3 1,5 0-1,1 0 1</inkml:trace>
  <inkml:trace contextRef="#ctx0" brushRef="#br0" timeOffset="8390">4614 14337 8355,'0'-12'484,"0"-1"0,0 1 707,0 0-1073,0-1 0,5 2 1,3 1-1,3 4 1,2 0-1,-1 3 88,1 2 1,-5 2 0,0 2-1,0 4 1,1 3 0,-2 3-627,-2 1 0,1 0 0,-4-2 339,3 1 0,-1-1 1,-4 1-1,0-1 0,0 0-247,0 1 1,0-5 320,0 0 1,0-6 0,0-2 209,0-7 1,0 0-124,0-1 0,4-2 0,0-5 0,0-2 1,0 1 96,0-2 1,2 4-1,-2-3-82,4 4 1,-1 0 0,1 2 0,2 2 136,1 0 0,2 7-180,-1-3 1,0 5-1,1 6 1,-1 5 0,-1 6-1,-1 0 46,-2 1 0,-4 3-671,4-4 1,-5 5-1,1-2-770,-2 4 0,3 1 0,2-1 0</inkml:trace>
  <inkml:trace contextRef="#ctx0" brushRef="#br0" timeOffset="9527">5370 9079 8643,'-12'-13'801,"5"6"0,3 2-1030,8 5 1,3 4-1,4 1 1,-2 1-1,0 1 1,0 0-1,2 4 1,0 2-1978,-2 4 2086,-4 0 1,1 0 0,1 3 0</inkml:trace>
  <inkml:trace contextRef="#ctx0" brushRef="#br0" timeOffset="9765">5370 9525 9226,'13'0'-873,"-6"0"0,4 6 0,-5 0 0</inkml:trace>
  <inkml:trace contextRef="#ctx0" brushRef="#br0" timeOffset="34898">5246 11212 7695,'0'-13'0,"0"1"-410,0 0 1115,0 5 0,2-3-184,2 6 1,-3 1 0,3 7 0,-4 3-1,-3 1-208,-1 1 1,0-1-1,4 4 1,0 1-1,0-1-156,0 1-484,0-7 1,6 0-1,2-6-116,3 0 1,0-6 0,-3-3 109,-4-6 1,-2 1 0,-2-3 0,0 4 97,0 0 0,0 1 0,-2 1 0,-2 2-1034,-4 5 907,3 8 0,-7 9 0,6 6 0</inkml:trace>
  <inkml:trace contextRef="#ctx0" brushRef="#br0" timeOffset="35345">5259 11720 8355,'-13'0'371,"1"-5"0,1 2 1,1-4-1,3 0 100,2 0 1,6 5-1,7-3-362,3 4 0,2 1 1,-1 0 150,1 0 1,-5 0-162,0 0 0,-4 0-469,5 0-175,-7 0-1283,4 0-290,-6 0 1691,0 0 1,0 6-1,0 0 1</inkml:trace>
  <inkml:trace contextRef="#ctx0" brushRef="#br0" timeOffset="36187">5246 13717 8913,'0'-12'0,"2"-1"0,2 1 360,4-1-406,-3 6 1,2-2-1,-2 3 1,3 1-755,3-1 1,-4 8 359,-3 6 1,-3 8-1,-1 4 1</inkml:trace>
  <inkml:trace contextRef="#ctx0" brushRef="#br0" timeOffset="36557">5358 14064 7855,'0'7'709,"0"0"-2571,0-3 1650,0-2 1356,0 3-199,0-5 1,0-1 619,0-3-948,0 2 0,-4-2-281,0 8 0,-1-1-316,5 5 0,2-1 0,2 1-112,4-4 0,-1-2 1,1-2 93,2 0 0,-3-4-2501,1 0 1361,-5-1 0,-3 16 0,-7 3 0</inkml:trace>
  <inkml:trace contextRef="#ctx0" brushRef="#br0" timeOffset="45405">6908 9190 8355,'0'-8'111,"0"0"1,0-2-1,0-1 1,0-1 1739,0-1-1609,0 6 0,0 3 1,0 8-1,0 6 0,0 5 1,0 6-67,0 2 0,0 3 0,-1 3 1,-2 6-1,-3 3 0,1 2-406,-1-4 1,2 4 0,3-5 0,-2-2 0,-1-2 0,1-5-661,2-3 0,1-6 0,1-4-91,3-1 0,-1-4 625,5 1 1,1-6-1,3 2 1</inkml:trace>
  <inkml:trace contextRef="#ctx0" brushRef="#br0" timeOffset="45891">6772 9153 8355,'-13'7'-198,"5"-2"1,0-3 0,-2 0 865,-1 3 0,4 0-330,3-1 1,7-4-1,2 2 1,2-7-217,3-1 0,1-4 0,3-5-149,2-2 1,-2-1 0,3 3-1,-4-3 36,0-1 1,-5 4 0,0-2 0,0 4-31,-1 0 21,-1 6 1,-5 2 0,2 6-128,1 3 0,2 3 1,-2 7-1,3 1-326,0 2 1,4 3-1,-3-2 1,3 1-219,1 4 1,1 5-1,-1 4 1</inkml:trace>
  <inkml:trace contextRef="#ctx0" brushRef="#br0" timeOffset="47100">6821 11137 8457,'0'-7'265,"-5"2"0,3 6 0,-2 3 1,2 5-1,-1 2 0,-1 1 1,1 2-1,1 1 0,2 3 90,0 1 0,0 2 1,0 4-1,2 1 1,1 3 80,1 4-535,0-3 1,-4 5-1,0-5 1,0 0 0,0 1-1,0-4-743,0-1 0,0-5 0,0-2 0,0-1-1316,0-3 1856,0-1 1,0-1-1,0-1 1</inkml:trace>
  <inkml:trace contextRef="#ctx0" brushRef="#br0" timeOffset="47480">6610 11199 8355,'-12'0'1238,"5"0"-1071,-4 0 0,15-5 0,0-3-6,6-3 0,7-2 1,-1 1-1,1-1-279,1 1 0,-5 0 0,4-1 0,-5 1-55,-3-1 0,2 2 0,-5 2 0,3 0 152,-1 0 1,-4 3 212,4 2 0,1 4 1,2 4-101,-3 4 0,3-1 0,-3 2-129,3 0 0,6 6 0,-1 2 0,1-2 0,-1-1-1659,1-2 1003,0-5 0,0 4 0,3-4 0</inkml:trace>
  <inkml:trace contextRef="#ctx0" brushRef="#br0" timeOffset="48168">6883 9103 8355,'0'-12'351,"2"1"0,2 3 0,4 3 1,3 4-166,2 1 0,-1 4 0,2 2 0,2 1 0,5 2-470,2 2 1,2 2-1,0-1 1,-2 2-33,-2 2 0,2 4-482,-2 5 1,-3-1-1,0 1 1</inkml:trace>
  <inkml:trace contextRef="#ctx0" brushRef="#br0" timeOffset="49471">6685 13605 9788,'-2'-11'726,"-2"3"0,7 9 0,-3 10-548,1 5 0,1 6 0,-1-2 0,2 4-75,1 1 1,0 4 0,-4-1-1,0 1 1,0 0 0,0 2 33,0 0 0,0-3-408,0 1 0,0-3 0,0-3 0,0 0-467,0-3 0,4-5 0,1 2-650,-3-3 0,0-2 946,-2 0 1,0-5-1,0-1 1</inkml:trace>
  <inkml:trace contextRef="#ctx0" brushRef="#br0" timeOffset="49848">6511 14114 8174,'0'-13'1045,"2"7"-163,2 1 0,3 4-670,5 1 0,0 1 0,1 2 0,-1 3 0,1 1 0,-2 2 0,-2 1 1,0 0 66,0-2 1,2 0-1,2 4-342,-1 1 1,-4-2 0,1-3-1,0-4-60,2-2 1,-2-4 0,-1-2 0,1-4 0,1-3 31,-2-2 0,3 0 1,-2-2-1,2-2 0,1 2 1,-1 1-1,-1 2 1,-2-1-387,2 1 0,-3 1 1,-1 1-1,1 3-596,0 2 0,1-5 0,5 3 1</inkml:trace>
  <inkml:trace contextRef="#ctx0" brushRef="#br0" timeOffset="58901">6722 8161 7736,'0'-13'32,"-1"2"0,-2 2 1,-1 0-1,0 0 0,-2-1 1,-1 0-1,-1 4 0,0-1 1,-2 1-1,-2 1 0,-3 2 309,-2 2 1,0 1-1,4 0 1,-2 1 0,-3 2 62,-2 1 0,5 5-302,-1 0 0,6 0 0,3 1 0,2-2 0,2 2 0,1 1 0,2 1-217,0 1 1,6-2-1,2-2 1,3-2-1,2-1 1,-1-3-1,0-3 1,1-3-802,-1-1 747,1-6 1,-1 2 0,0-7 0,1-3 82,-1-2 1,-5 4-1,-3-5 1,-1-1 102,1-1 0,-2-2 0,2 0 0,-4 0 55,-4 1 0,1-5 0,-4 1 0,1 3 89,4 3 1,-4 7-1,1-2 544,-2 4-620,-2 0 1,3 8-1,1 5 38,4 7 1,1 9 0,0 5 0,1 2 0,2 2-346,1 0 1,5 4 0,-4 0 0,2-2-245,3 0 0,1-3 0,1 1 1,0 0-398,1 0 0,-1-6 691,1-2 1,-1 2-1,0 0 1</inkml:trace>
  <inkml:trace contextRef="#ctx0" brushRef="#br0" timeOffset="59355">6945 8037 8403,'0'-13'268,"0"6"1,4-4-23,1 3 0,-1 1 0,-6 0 0,-2 2 0,-4 2-90,-3 2 0,0 2 0,1 3 0,2 3-244,-2 0 1,-1 4-1,-1-3 55,-1 3 0,2 3 0,2 1 0,2 2-90,1-2 1,-2-1-1,4-2 1,1 1-186,2-1 0,6-1 0,4-3 34,2-4 0,5-2 0,1-4 0,-2-2 130,-1-4 0,-6-3 0,0-1 1,1-1 145,-3 1 1,4-1-1,-6 1 1,-1 0-15,-2-1 0,-1 1 755,0-1-213,0 6-570,0 2 1,0 15-1,0 2 1,0 2 20,0 0 1,0-2 0,0 0 0,2 1-48,2-1 1,-1 1 0,3-1 0,1-1-149,0-3 1,2 2-1,3-6 1,0-1-328,1-2 0,-1-1 438,1 0 0,-1-5 0,0-2 1</inkml:trace>
  <inkml:trace contextRef="#ctx0" brushRef="#br0" timeOffset="59825">7119 8062 7172,'0'-9'1328,"0"1"-1067,0 5 1,0 3 0,1 8 0,2 4-208,1 0 1,0 4 0,-2 1-101,2-2 0,-3-5 0,5-2 1,-1 0-1,2 1-370,0-1 1,4-5 261,-3 1 0,3-3 0,0-2 0,-1-2 1,-3-3-54,-2 0 1,4-3 203,-5-3 1,1 1 0,-2 1 0,1 2 92,-1-2 0,-2-1 0,1 0 0,1 2 1003,1 0-753,0 7 0,-4 2-281,0 8 0,0 4 1,0 5-1,0 4 0,0 2-10,0 2 1,-2 0-1,0 1 1,-4 1-111,-1 2 1,0 4 0,-2-4 0,2-1-155,1-2 0,-2-3 0,4-1 0,1-2-840,2-2 0,1-6 769,0-4 1,5-5-1,2 3 1</inkml:trace>
  <inkml:trace contextRef="#ctx0" brushRef="#br0" timeOffset="60076">7553 7925 8355,'0'-19'517,"0"5"0,0 6 215,0-2-391,0 5 1,0 0 0,0 10-278,0 3 0,0 8 0,0 5 0,0 4-264,0 4 0,0-2 0,0 5 1,0 0-95,0-1 0,0-3-777,0 1 1,0-3 0,0-1 0</inkml:trace>
  <inkml:trace contextRef="#ctx0" brushRef="#br0" timeOffset="60968">9599 8111 8355,'0'-12'-345,"-1"3"0,-2 1 0,-1-1 1186,1-2-536,2-2 1,0 1 0,-2-1 0,-3 1 575,-1 0-742,5 5 1,-9-3 0,2 6-1,-2 1 1,-1 3-191,0 4 1,-1 2-1,2 3 32,3 0 1,-2 3 0,5 5-1,-1-2-63,1-1 0,1-1 0,4 2-186,0 2 0,1-2 0,3-7 0,4-3 154,3-4 0,2-1 0,-1 0 4,1 0 1,-1-3-1,0-4 1,-1-5-1,-1-2 168,-2 0 0,-1 1 0,2-3 0,-5 0 23,-3 1 0,-1-3 0,0 1 1,0 1-84,0-2 1,-1 3 0,-2-5 0,-3 1-12,-1 0 0,3 2 0,-3-2 131,2 1-138,-5 1 1,8 12-1,-5 5 17,1 7 0,2 9 0,4 5 9,0 2 1,4 0 0,2 0 0,-1 3-1,2 0-56,0 1 1,1 1 0,5 1 0,-1-1-602,0-2 0,5-1 178,-1 0 0,7-6 0,-4-1 0</inkml:trace>
  <inkml:trace contextRef="#ctx0" brushRef="#br0" timeOffset="61398">9909 8062 8355,'0'-14'120,"0"-1"0,2-1 0,1 4 0,1 2 1,-2 1 237,0-2 1,-2 2 0,-2 3 0,-2 1 0,-4 7-390,-3 5 0,-1 6 1,-1 1-1,1-3-19,-1 0 1,1 0 0,1 2 0,3-1-76,4 1 1,2-1 0,2 0-106,0 1 0,0-1 0,2-1-93,2-3 1,0-2 0,7-6 0,3 0 103,-1 0 0,5-6 0,-1-2 1,-2-3-1,-1-1 202,-2-1 1,-1 0 0,-1-3 40,-2 0 0,-5-1 1065,1 5-726,-3 0 1,-1 6-274,0 6 1,0 6-1,0 6 15,0 0 0,6 1 0,2-2-462,3-3 0,2 2 1,-1-6-1,0-1-148,1-2 1,-1-1 0,1 0 148,-1 0 1,-4 0 355,1 0 0,-1-6 0,4 0 0</inkml:trace>
  <inkml:trace contextRef="#ctx0" brushRef="#br0" timeOffset="61834">10133 7975 9658,'11'5'-63,"-2"2"1,0 1 0,0-1 0,2 0 0,2 0-1,-1 1-349,1-1 1,-1-1 0,0-6 279,1 0 0,-1 0 1,1-2-1,-1-2 84,0-4 1,-5 1 0,-1 0 0,-2 0 45,0 0 0,0 3 0,-4-4 195,0-2 1,0 3 626,0-1-589,0 5 1,-1 5 0,-2 9 0,-1 5-72,1 4 0,0 0 0,1 6-234,-3 3 1,0-1 0,2 4 0,-1-1 0,1 0-529,2-1 1,1-1 0,0-6 91,0-2 1,5 2-1,2-3 1</inkml:trace>
  <inkml:trace contextRef="#ctx0" brushRef="#br0" timeOffset="62185">10629 7900 8355,'0'-12'340,"0"5"0,1-3 0,2 5-161,1-2 0,6 3 0,-2-3 0,3 1 224,1 4 1,1-1 0,-1 0 0,1-1-154,-1 1 0,5 2 0,-1 1 0,-2 1-682,-4 3 0,-1 5 168,-5 7 0,0-2 0,-5 4 0,-4 0 77,-8 2 1,-1 0 0,-6 0 0,-1 1-1,0-2 99,1-2 1,9-3-1,-2-3 1,4-2 162,2 0 0,3-7 1,8 3-139,4-4 0,7-1 1,3-1-1,1-2-194,3-1 0,2-5 1,2 4-1,2-1-637,1 1 438,5-5 0,-2 3 0,5-5 0</inkml:trace>
  <inkml:trace contextRef="#ctx0" brushRef="#br0" timeOffset="62895">12762 8136 8484,'7'-6'64,"-3"-2"1,-3 1-1115,-1-1 328,0 5 661,6-2 1,-3 5 0,5 0 0,2-2 0,1 0 0,2-3 0,3 3 0,1 0-97,3 2 1,0 0-1,5 0 1</inkml:trace>
  <inkml:trace contextRef="#ctx0" brushRef="#br0" timeOffset="63318">13184 8136 6070,'1'8'-84,"3"0"0,9-5 0,6 3 0</inkml:trace>
  <inkml:trace contextRef="#ctx0" brushRef="#br0" timeOffset="63319">13618 8148 8355,'12'-5'263,"1"-1"0,-1-3 1,0 2-530,1 1 0,3-2 0,1 4 0,-2 0 194,-1-2 1,-2 5-1,1-3 1,-1 2-445,0 2 1,6 6 0,2 1 0</inkml:trace>
  <inkml:trace contextRef="#ctx0" brushRef="#br0" timeOffset="64307">17475 8099 8355,'0'-10'101,"0"-1"1,0-3-1,0 0 1,0 1-1,-1 0 1,-4 1 0,-3 1 246,-3 3 1,-3-2 0,-1 6-1,-1 2 1,-1 4-255,-1 2 0,4 6 1,-4-1-1,2 5-51,-1 3 0,2 0 1,6-1-1,2 0-266,1-1 1,2 3-1,4-1-143,0-2 1,1-1-1,4-3 192,3-3 0,3-2 1,1-6-1,1 0 1,-1-2 118,0-2 1,1-3 0,-1-5-1,1-2 29,-1-3 0,-4 2 1,-1-7-1,-1-3 100,-3-2 1,2-2-1,1 3 1,-1-3-22,1-4 1,2-2 0,-4 1 0,-1 2-4,-2 2 1,-1-2 0,0 6-1,0 4 6,0 3 1,0 2 58,0 5 0,0 6 1,0 6-1,-1 8 14,-3 8 1,2 7 0,-2 7-138,3 2 0,1 1 0,0 4 0,0 2 1,0 1-314,0 1 0,1 1 1,3-7-1,3 0-86,0-2 0,8-6 0,-2 2 0,0-4-7,1-4 0,-1-3 1,-1-7 373,0-3 1,6-2-1,2-6 1</inkml:trace>
  <inkml:trace contextRef="#ctx0" brushRef="#br0" timeOffset="64718">17835 8086 8355,'4'-15'1292,"0"3"-1017,-1 1 54,-2 0 0,-2 0 0,-4 2 0,-3 5-324,-3 3 1,-1 6-1,-1 2 1,2 2-91,3-1 0,-3 0 1,4 5-1,-1-1-55,0 0 0,1 1 0,-2-1-269,5 1 0,3-1 0,1 0-7,0 1 0,1-6 0,3-3 329,5-3 0,-1-5 1,2-2-1,2 0 33,2-4 0,-7-1 0,5-1 0,-1-1 98,0 1 0,-3 1 0,-1 1 155,-1 2 1,-1 5-1,-2-2-35,1-1 0,0 6-226,-4 0 0,0 6 0,0 6-157,0 0 0,0 1 0,2-1 41,2 1 1,-1-5-1,5 0 1,2 0-1,1-1-793,1-3 949,0-2 1,6-2 0,2 0 0</inkml:trace>
  <inkml:trace contextRef="#ctx0" brushRef="#br0" timeOffset="65175">18070 8049 8355,'0'-8'442,"0"0"134,0-2 0,2 4-567,2 2 0,-2 3 1,5 2-1,0 3 0,-1 5 1,1 2-1,-2 1-120,1 1 1,-1-1 0,-2 0 0,2-1-176,2-2 0,-3 0 0,5-3 0,0-1 86,2 1 1,-2-2-1,-1-4 1,2-1-41,1-4 0,1 3 1,0-7-1,-1 0 186,-2-2 1,0-2 0,-3 2-1,-1 2 272,1 0 0,-1 2 1,-2-2 409,1 1 1,-1 5-389,-7-1 1,1 8-1,-4 5 1,0 7-134,1 4 1,-1 5 0,-3 4-1,2 3-198,-2-1 1,3 5-1,0-3 1,0 3-679,1 1 0,3-5 237,-1-3 0,-3-3 0,0-1 0</inkml:trace>
  <inkml:trace contextRef="#ctx0" brushRef="#br0" timeOffset="65742">19038 7913 8355,'0'-13'538,"0"1"1,0 6 0,0 6 0,0 7 0,0 4-360,0 2 1,0 3 0,0 2 0,0 1-164,0 3 1,0-2-1,0 0 1,0 2 0,0 2-1,0-1-596,0-2 253,0 2 0,0-9 0,0 3 0,0-3 0,0-2 0,0 0-571,0 1 0,0-1 0,0 1 1</inkml:trace>
  <inkml:trace contextRef="#ctx0" brushRef="#br0" timeOffset="65967">18715 7975 8355,'0'-13'149,"0"1"0,2 0 1,2 0-1,4 3 1,4 1-1,5-1 1,4 1-1,3 0 1,8-2-1,8-1 1,8 0-1,3 1 1,2 4-1291,0 0 0,-2-4 0,4 3 0</inkml:trace>
  <inkml:trace contextRef="#ctx0" brushRef="#br0" timeOffset="71320">9947 9054 8663,'0'-13'0,"0"1"0,0 0 0,-2 0 1050,-2 4 1,3 4-976,-3 8 1,2 4-1,4 9 1,0 4-1,3 2 1,-1 3 0,0 2-1,0 4-120,-1 3 143,-2-6 1,-1 11-1,0-9-347,0 0 0,0-3 0,0 1 0,0-3 0,0-3-1087,0-2 1,0-3 843,0-6 0,0 6 0,0 2 0</inkml:trace>
  <inkml:trace contextRef="#ctx0" brushRef="#br0" timeOffset="71619">9785 9463 8537,'-12'-7'394,"5"2"0,7 10 1,8 3-103,3 3 1,7 6 0,2-1-297,-1 0 1,-1-3 0,-6-2-1,1-1-31,-1-2 0,0-5 0,1 1-76,-1-2 1,-3-2 0,-3-2-4,0-2 1,2-3 0,-4-5-1,0-1 1,1 0-45,-1-4 0,5 2 0,0-4 0,2-1-441,1 1 0,0 4 94,1-2 1,-1 4 0,1 0 0</inkml:trace>
  <inkml:trace contextRef="#ctx0" brushRef="#br0" timeOffset="72496">9686 11075 8690,'0'-12'0,"0"-1"0,0 1 0,0 0 0,0-1 0,0 1 1197,0-1 0,0 8-897,0 5 1,2 5-115,2 8 0,-2 5 0,5 2 0,-1 5 1,-3 3-134,-2 1 1,3 5 0,0-2 0,-1 1 0,-2 0-305,-1 2 0,0-4 1,0 1-186,0-2 1,0-1 0,0-5-73,0-4 0,0 2 0,0-5 1,0-2-1,2-3-131,2-3 1,-3 2-1,5-4 1</inkml:trace>
  <inkml:trace contextRef="#ctx0" brushRef="#br0" timeOffset="72827">9500 11137 8355,'-7'0'-380,"7"-5"694,9-3 0,2-3 1,1-2-1,2-1-272,2-2 0,-2 1 0,3-5 0,-4 1-44,0 0 1,-5 4 0,0-2 0,1 3 313,-2 2-338,4-1 1,-9 7 0,7 3 0,-1 6 53,-1 5 1,4 8 0,-3 5-1,3 1-108,1-1 0,1 6 1,1-2-1,2 1-837,5 1 0,2-3 0,2 1 1</inkml:trace>
  <inkml:trace contextRef="#ctx0" brushRef="#br0" timeOffset="74341">9661 13605 8355,'-1'-7'285,"-3"3"0,3 4 1,-4 4-1,5 5 1,3 3-1,1 5-231,-1 3 1,-2 8 0,1 2 0,1 1 0,1 2 0,-2 0-1,0 4 1,-2-1 46,0 0 1,-4 1 0,0-8-657,1-2 0,1-5 1,2-2-1,0-2-190,0-3 1,0-2-1,0 0 589,0-1 0,0 1 0,0-1 1</inkml:trace>
  <inkml:trace contextRef="#ctx0" brushRef="#br0" timeOffset="74644">9537 14027 8532,'0'-12'513,"2"5"1,1 4-419,1 6 1,4 4-1,-3 6 1,1 3 258,-1 0 1,4 2 0,-4-1-1,1 2-380,-1 0 0,1 3 0,-3-5-80,1-2 0,4-5 0,-3-4 0,2 0 103,3-3 0,1-3 1,1-4-1,-1-6-200,-2-5 0,2-3 0,-3-4 0,3 1 3,1-1 1,5-4-1,1 0 1,1 2-677,3 1 1,2-6-1,0-3 1</inkml:trace>
  <inkml:trace contextRef="#ctx0" brushRef="#br0" timeOffset="87768">2121 17214 8355,'0'-16'510,"0"-1"-18,0 2 0,0 8 0,0 7-427,0 7 1,1 10 0,2 5-1,1 4 1,-1 4 0,0 1-1,-1 0 1,2 0-477,-1-1 1,0 3 0,0-4 0,1-1-428,-1-2 1,-2-3 383,-1-2 0,6-3 0,0-6 0</inkml:trace>
  <inkml:trace contextRef="#ctx0" brushRef="#br0" timeOffset="88203">1984 17078 8355,'-5'-32'242,"5"2"0,0 7 0,7 2-26,4 4 0,7 4 0,1 0 0,2 2-310,-1 3 1,-5-2-1,3 6 1,0 3 85,3 4 0,-3 9 1,-2 9-947,-2 2 1,-1-4-1,-1-1 1</inkml:trace>
  <inkml:trace contextRef="#ctx0" brushRef="#br0" timeOffset="88204">2034 17624 8857,'12'0'0,"1"0"-126,-1 0 1,6-2-1,3 0 1,2-4-6,2-1 0,5 0 0,3-2-426,3 0 0,-4 1 0,-2-4 0</inkml:trace>
  <inkml:trace contextRef="#ctx0" brushRef="#br0" timeOffset="88620">2542 17028 8355,'-12'-19'547,"1"1"487,3 6-957,2 5 0,8 3 1,0 9 201,3 8 1,0 0 0,-2 10-1,1 3-112,-1 5 1,2 11 0,1 5 0,-1 5-35,1 6 1,-2 7 0,-3 1 0,2 0-130,1 1 1,2 1 0,-4 2-1,4-4-181,1-2 0,-3-12 0,4-5 0,2-7-26,1-8 0,5-6 1,1-7-1,-2-6 78,-1-8 1,-2-4 0,1-2 0,-1-4-32,1-8 1,-2-2-1,-2-7 1,-2-2-47,-1 2 0,-2-1 0,-6-5 0,-2 0-95,-4 0 1,-3 2 0,-3 2 0,-1 2 148,-2 2 0,-5 3 0,2-2 0,-2 2 144,1 6 0,-1-1 0,5 5 1,2 0 300,1 3 0,3-3-177,3-1 1,4 1-1,10-1 1,5-1-280,4 2 1,7-4 0,0 3 0,4-3-338,3-1 1,0-1 0,-4 1 0</inkml:trace>
  <inkml:trace contextRef="#ctx0" brushRef="#br0" timeOffset="89226">3733 17301 8355,'0'-27'888,"0"2"0,0-1-291,0 9 1,0 5-549,0 4 0,0 6 0,-1 2-31,-3 7 1,1 5 0,-5 5 0,-2 4 9,-1 2 1,0 2 0,1 0-1,3-1-228,2 1 0,-3-1 0,3-2 1,3-3-229,0-1 1,2-1-1,2-5 127,2 0 0,3-1 0,5-2 0,0-5 131,1-3 0,-1-2 0,2-3 0,1-5-28,2-2 0,-1-1 0,-3-2 172,-1-2 1,1 2 0,-1-3-1,-1 3 1,-1 3 904,-2 3-434,-5-3 0,6 11-261,-5 0 1,1 6 0,-5 6 0,0 0-56,0 1 0,1-1 1,2 1-1,2-1-243,2 1 0,-3-5 0,4-1-70,2-2 0,1-1 0,2-4 133,-1 0 0,0-5 1,1-3-1,-2-3 5,-3-2 1,2 1-1,-6-1 1,0 1 15,1-1 1,-3 1-1,2 0 1,-4-1-126,-4 1 1,1 4 0,-5 1 0,-2 1-155,-1 3 1,-1 2-1,-1 1 56,1 0 1,0 6 0,-1 2-1,1 3 174,-1 1 0,1 1 0,0-1 0</inkml:trace>
  <inkml:trace contextRef="#ctx0" brushRef="#br0" timeOffset="90331">4167 17338 8355,'0'-12'293,"0"0"1,0 3-1,-1 3 1241,-3 0-1444,2-4 0,-3 10 0,5 0 0,0 7 0,0 4 0,1 3 0,2 1-289,1 2 0,4-1 0,-4-3 0,1-1 23,0 0 0,-4 1 0,4-1-95,-4 1 216,-1-6 0,0-3 44,0-8 0,0-3 0,0-6 1,1 0-11,4-4 0,-3 2 0,5-4 0,0-1-370,0 1 0,-3 4 0,4-2-390,2 3 0,-3 8 506,1 1 1,0-1-1,5-1 1</inkml:trace>
  <inkml:trace contextRef="#ctx0" brushRef="#br0" timeOffset="90332">4415 17351 8355,'0'-13'87,"0"5"1,0 0 0,0-2-1,0-1 318,0-1 0,0 4 0,0-1-4,0 0 0,6 3 0,2 2 1,3 3-1,0 2-327,-3 3 1,2 3 0,-6 5 0,-1 1-193,-2-1 0,1 5 1,0-1-1,3 0 2,-3-3 0,0 4 0,-1-1-249,3 0 1,-2-7 0,2-1 0,-2 1-546,3-2 817,-4-2 0,4-6 0,-5-3 1,0-5 76,0-2 0,0-1 1,2-1-1,1 0 16,1-4 1,0 3 0,-3-4 0,2 2-14,1-1 0,6-3 1,-3 3-1,1 3-224,0 5 0,0-2 0,5 4-51,-1 0 0,1 1 1,-2 8-1,-3 2 47,-4 4 1,3 9 0,0 2 0</inkml:trace>
  <inkml:trace contextRef="#ctx0" brushRef="#br0" timeOffset="90333">4725 17438 8355,'0'-13'684,"0"1"0,0 4 0,2 1-695,2 1 0,3-2 0,5 2 0,1 1 0,-1-2 0,0 2 0,1-2 0,-1 1-208,1 1 0,-1-5 0,-1 2-132,-3-3 0,-2 2 1,-6 1 256,0-2 0,-6-1 0,-2 0 526,-3 3 0,3-1-249,-1 4 1,2 3-1,-2 6-61,1 4 1,3 3 0,-1 3-91,0 2 1,2-2-1,4 4 1,0-1-1,0 1-60,0 1 1,0-4 0,1 2 0,3-5-542,5-4 0,-2 3 1,1-4-1,3 0-738,4-3 1095,-1-2 0,9 3 0,-3 2 1</inkml:trace>
  <inkml:trace contextRef="#ctx0" brushRef="#br0" timeOffset="90968">5159 17289 8567,'-12'-8'498,"0"-1"0,3 7 0,2-4-161,2 1 0,-1 3 1,4-1-1,-3 6 1,1 5-1,0 3 1,0 2-245,1-1 1,-2 2 0,1 1 0,0 2-352,-2-2 0,5 3 0,-3-2 0,4 0-114,4-3 1,3 0-1,5-2 1,0-3-6,1-4 1,1-2 0,2-2 0,3 0 115,1 0 0,2-6 0,-6-2 0,1-3 19,1-2 0,-5-3 0,4-2 1,-3-1 139,-2-3 1,1-3 0,-1-4 0,2-3 138,2 0 1,2-8-1,3 3 1,-5-1-30,-2-1 0,-3-2 1,-1-1-1,-3 4 104,-2 3 0,-2 5 0,-7 7 1,-4 3 284,-3 8 1,2 1 0,1 7 0,0 2 234,1 5 1,-3 4 0,6 7 0,1 2-94,2 5 1,1 4 0,0 2-431,0 2 1,1 6 0,2-4 0,1 2-11,-1 1 1,3 0 0,-1 5 0,1-1 0,-1-2-507,-2 0 1,2-2 0,-1-1 0,1-5-406,0-6 1,-3-4 0,2-6-2132,-3 1 2709,-1-6 1,0-7-1,0-7 1</inkml:trace>
  <inkml:trace contextRef="#ctx0" brushRef="#br0" timeOffset="90969">5383 17177 8355,'5'-7'1377,"1"-4"-986,2 3 1,7-3 0,-1-1 0,4-1 0,5 1-228,5-1 0,-1 2 0,6 2-780,2 0 1,-3 7 0,-1-2-536,0 2 0,-3 2 0,-3 0 1</inkml:trace>
  <inkml:trace contextRef="#ctx0" brushRef="#br0" timeOffset="91174">5817 17574 8355,'1'-11'2737,"3"3"1,4 4-2712,4 2 0,0 2 1,-1 2-140,-3 2 1,2 4 0,-6 7 0,-1 3 0,-2 3 0,-1 4 0,0 4-1686,0 2 1,0 2 848,0 5 0,-11-7 0,-3 0 1</inkml:trace>
  <inkml:trace contextRef="#ctx0" brushRef="#br0" timeOffset="91695">6983 17066 8355,'-5'-17'-20,"1"1"0,1 0 180,2 3 1,1 4 0,0 1 133,0-2 0,0 6-97,0 4 0,0 11 1,0 10-1,1 4 1,2 4-35,1 4 0,1 4 0,-5 3-244,0 1 0,1 1 0,2-7 0,1 0-345,-1-2 1,-2-5 0,-1 1 0,0-3-351,0-1 1,0-1-1,0 1 1</inkml:trace>
  <inkml:trace contextRef="#ctx0" brushRef="#br0" timeOffset="92838">6772 17351 8355,'-25'-13'1623,"14"1"-1654,11 0 1,5 3-1,13 3 1,2-1 0,4 0-1,8-3-119,4-1 1,1-3-68,0-2 0,2 2 0,1-3 0,1 2 99,-1-1 0,-7 2 0,-4-3 0,-3 4 0,-2 0 0,-4 1 1,-3-2-1,-5-1 0,-3-2-108,-5 2 0,-3 1 0,-1 2 691,0 0 0,-5 1-278,-4 2 0,4 5 1,1 8-1,2 5-36,2 2 0,0 7 1,0 2-1,0 4-59,0 0 0,0 3 0,2 2-110,2 4 0,-3-2 0,5 2 0,-2 0 0,0-1-87,-1-3 1,0-3 0,-1-2 0,2-2 31,-1-2 0,3-9 0,-1 0-79,2-4 1,1-2 0,5-7 104,-1-2 0,-4-3 0,1-5 0,0-1-46,2 1 0,-2-1 0,-1 1 0,2 0 12,1-1 0,-3 1-47,0-1 0,0 2 198,5 3 1,-5 4-1,-1 8 89,-2 4 0,4 3 0,-4 2 1,1-1-1,1 1 15,0-1 0,1 0 1,4 0-139,1-4 0,0 1 1,3-3-1,1-1 1,3 1-47,2-3 1,1-2 0,1-2 0,-2-2-112,-2-1 1,0-4 0,0 2 0,-2-1 57,0-2 1,-5-7 0,0 0 0,-4 1 42,-4 1 0,-1 1 1,-4 1-1,0-2 55,0-2 0,0 6 1,-1-1-1,-3 4 13,-4 4 0,-4 2 19,0 1 1,1 1 0,1 4-1,4 3-12,0 3 0,2 3 0,4 1 0,0 3 0,0 0-99,0 0 1,4-2 0,2-4-1,0 1-81,4-1 1,1-1-1,3-1 1,1-3 82,2-2 0,3 0 0,-2-5 1,0 0-37,0 0 1,0-5 0,-3 0 0,2-2 72,-2-3 1,-1-1 0,-3-1 99,-3-1 1,1 1 0,-4 0 0,-3-1-56,0 1 1,-2-1 312,0 1 1,0 4-309,0 0 1,0 6-1,0 2 1,0 7-93,0 4 1,4 1 0,0 1 0,-1-1-101,-2 1 1,0 3-1,2 1 1,3-3-13,1-5 0,2 2 60,8-3 1,1-2-1,2-2 1,-3-2 49,-3-2 0,-2-6 0,1-2 84,-1-3 0,-4-2 0,-1 1 1,-1-1 149,-4 1 0,0 4 0,-2 0 25,0-2 0,-2 4 24,-2 2 0,3 4 0,-3 4-136,2 5 1,2 2 0,0 2 0,0 4-38,0 4 0,2 3 0,0 4 0,4 2-53,1 2 1,-4-2 0,2 6 0,-1 3-91,0-1 1,1 4-1,-5-2 1,-2-3-129,-2-1 0,-3-3 0,-5-10 0,-2-2 56,-3-5 1,2-3 0,-4-5-28,1-4 0,0-2 0,3-2 1,0-2-480,4-2 0,0-4 512,7-9 1,-6-8-1,3-6 1</inkml:trace>
  <inkml:trace contextRef="#ctx0" brushRef="#br0" timeOffset="93441">9004 17376 8355,'-1'-21'0,"-3"3"-121,-5 4 1,2 1-1,-1 7-402,-1-1 869,-3 4 0,0-2 0,0 5 0,-1 1-141,1 3 1,1 3 0,1 7 0,2 3-99,-2 3 1,3 0 0,1-1-184,0-1 0,2 2 0,4-2 0,0 0-141,0 0 1,1-5-1,2-5 1,3 0-168,0-1 0,3-1 319,3-6 1,-1-2 0,-1-2 0,-2-4 48,2-3 1,-3-2-1,1 1 1,0 0 49,-1-1 1,3 1-1,-5-1 622,2 1-464,-4-1 1,2 8 0,-5 6-116,0 10 0,2 7 0,0 7 1,3 0-24,-3 0 1,1 1-1,1 3 1,3 3 3,0-1 1,3 9 0,-5-4 0,1 0-77,-1-2 1,-1 2 0,-4 3 0,0-5-37,0-2 0,-1-5 0,-3-5 0,-4-4 38,-3-4 0,-2 0 0,1-10 0,-2-1 85,-3-2 1,4-2-1,-5-3 1,1-5-222,1-2 1,-1-1 0,5-2 0,1-1-647,2-1 1,4-7 337,5 3 1,0-4 0,0 0 0</inkml:trace>
  <inkml:trace contextRef="#ctx0" brushRef="#br0" timeOffset="93997">9190 17475 8148,'-4'-12'0,"1"0"0,5 4-40,5 4 1,4 3-1,1 1 1,2-2-1,1 0 1,1-4-1,0-1-47,-3-2 0,-2 2 0,-1-2 0,-3 0 77,-2-2 1,1-2 0,-3 1 54,1-1 0,-1 1 1,-6 0-1,-3 1-10,-1 2 0,3 2 1,-4 5 8,-2-2 1,-1 1 0,-1 6-24,0 1 0,3 7 0,2 0 0,2 4-28,2 0 1,2 3 0,1-1 0,0-2-45,0-2 1,1 0 0,3-1 0,5-1-81,2-2 0,1 0 0,2-5 0,1-1 58,1-1 0,2-2 1,-1-2-1,2-2 62,0-4 0,4-5 0,-7-2 0,-1-1-1,-1 0 1,-2-3 0,1-1 0,-1-3 57,1 3 1,-2-5 0,-2 2 0,-2-5 29,-1 0 1,3-2-1,0 0 1,0-1-53,0 1 1,-4 5-1,-5 5 1,0-1 45,0 2 0,0 1 0,-1 7 182,-3 3 1,1 3-200,-6 10 0,7 1 0,-2 7 0,2 1 41,2 2 1,0 5 0,0 8 0,0 4 0,0 1-6,0-1 1,2 7 0,0-2-1,2 0-159,-1 1 1,0-8 0,0-2 0,1-3-389,-1-1 1,2-4 0,1-3 0,-1-3 112,1-4 0,3-7 0,-2 2 0</inkml:trace>
  <inkml:trace contextRef="#ctx0" brushRef="#br0" timeOffset="94257">9513 17227 8355,'8'-4'-188,"0"0"1,2-5 144,6 5 0,-1-4 1,6 2-1,1 1-18,2-1 1,6-2 0,3 4 0,3 1-399,1 2 1,0-5-1,0-1 1</inkml:trace>
  <inkml:trace contextRef="#ctx0" brushRef="#br0" timeOffset="94643">10480 17276 8355,'-7'-17'-356,"-3"3"618,6-3 0,0 10 0,4 7 200,0 7 0,0 10 0,0 5 0,0 5-283,0 6 1,0 3 0,2 1-1,0 1-187,2-1 0,1 1 0,-4 2 1,2 2-234,1-2 1,1 1 0,-2-2 0,3-5-212,1-2 1,-5-3-1,4-6 1,-2-1-677,0-1 0,0-10 987,-4 1 0,-5-8 0,-2 2 1</inkml:trace>
  <inkml:trace contextRef="#ctx0" brushRef="#br0" timeOffset="95724">10468 17400 8355,'0'-24'132,"5"-1"1,-2 1-1,5 4 149,2 3 0,1 5 0,3 2 1,1 3-161,1 2 1,5 1 0,-3 5-1,0 3 1,0 4 0,-3 3-1,-3 3 1,-2 1-311,-2 2 0,-5-1 1,1-3-116,-3-1 0,-6 1 1,-3-1-1,-5 0 1,-3 1-210,-5-1 0,2 1 1,-1-2-1,3-2 267,1 0 1,-3-1 0,0 4 0</inkml:trace>
  <inkml:trace contextRef="#ctx0" brushRef="#br0" timeOffset="95725">10926 17363 8355,'0'-20'879,"0"-1"-563,0 6 0,0-3 1,0 5-260,0 1 1,-1 1 0,-3 3 0,-3 5 0,-1 6-178,0 5 0,-1 3 0,-2 1 0,2 2 1,0 3 1,1-3-1,-3 3 1,1 0-23,2 0 1,5-1-1,-1-4 1,3 1-344,1-1 1,1-1 325,3-2 0,3-4 0,6-5-101,-1 0 1,-2-1-1,1-3 1,3-5 232,-1-2 1,1-1 0,-3-1 0,-1 1 171,-2 0 1,-4-1 0,3 1 0,-1-1 309,-4 1 1,1 5-24,1 3 0,-2 4-341,2 4 1,-2 3 0,1 5 0,1 1-89,-1-1 1,3 1-1,-1-1 1,1 0-155,-1 1 0,6-5 0,0-1 1,4 0-266,1 0 1,1-4 0,0 1 72,-2-3 0,3-1 0,-1 0 208,-2 0 1,-1 0 0,-2 0 0</inkml:trace>
  <inkml:trace contextRef="#ctx0" brushRef="#br0" timeOffset="95726">11187 17351 8355,'0'-13'0,"0"1"-146,0 0 0,0-1 397,0 1 0,1 5 200,3 3 1,2 4 0,4 4-275,-2 4 0,-5-1 0,2 1-206,1 2 1,-5 1 0,5 1-1,-2 1 1,1-1-142,2 1 0,-3-5 1,4-1-95,2-2 0,1-1 1,2-4-1,-1 0 29,0 0 1,-3-4 0,-3-1 0,1-2 142,0-3 0,-3-1 0,3-1 21,-1-1 1,-2 1-1,-4 0 591,0-1-106,0 6 1,0 3 0,-1 8-175,-4 5 1,3 6-1,-5 3-217,1 1 0,-2 2 1,2 3-1,1 1 1,-2 0-105,0 0 0,3 0 0,-3 0-106,2-1 1,1 1 0,4-1-1,0-2 1,0-3-1353,0-1 1170,0-2 1,0-3-1,0-1 1</inkml:trace>
  <inkml:trace contextRef="#ctx0" brushRef="#br0" timeOffset="96057">11683 17264 8355,'-1'-12'654,"-2"-1"0,-3 2-367,-1 3 1,3 2 0,-3 8 0,2 2-291,2 4 0,-2 7 0,-1 2 0,1-1-194,-1 2 1,-2-2-1,2 3 1,1-1 118,-1-3 1,2 3-1,4-2-281,0 0 0,2-8 198,2-4 0,3-3 0,4-2 0,-2-3 0,0-3-8,0 0 1,-2-4-1,0 1 1,-2-3 41,-2-4 0,-1 0 0,-2 5 0,0 0-19,0-1 0,-2 2 0,-1 2 1,-2 0-176,-2 0 0,4-2 202,-1-2 119,3 1 0,1 5 0,0 1 0</inkml:trace>
  <inkml:trace contextRef="#ctx0" brushRef="#br0" timeOffset="96722">12092 17078 8776,'0'-19'0,"0"1"0,0 1 0,0-1 0,0 0 771,0 1 0,-1 1 0,-2 7-768,-1 0 0,0 8 1,4 1-1,0 7-17,0 4 0,-4 7 1,-2 3 36,-1 2 0,3 3 1,-3 3-1,2 3 0,1 1-58,-2 0 1,5 0-1,-3 6 1,2-1-35,2-1 0,0 6 1,2-8-1,0-1-193,3 2 1,0-2 0,-2-1 0,1-4-113,-1-2 1,-7-3 0,-6 0 0,-4-4 19,-2-3 1,-2-3 0,3-3 0,-2-3 94,2-4 0,1-2 0,3-4 0,1-2 216,2-4 43,5-9 0,-2-2 0,5-6 0</inkml:trace>
  <inkml:trace contextRef="#ctx0" brushRef="#br0" timeOffset="96723">12328 17078 8355,'4'-19'0,"0"2"-28,6-2 0,-9 5 1,3-2 233,-2 2 0,-2 0 0,0-1 44,0-2 0,0 1 0,-2 5-121,-2 3 1,-3 8-1,-5 8 1,1 4-19,3 5 1,-3 2-1,4 4 1,-2-1-59,1-1 1,4 4 0,-3 5 0,2 1 4,2-1 0,-3 4 0,2-1 1,1 3 24,2 1 0,1-1 0,0-1 0,0-4-97,0 0 0,4 2 0,0-4 1,1-2-181,0 0 1,-4-7 0,4-1 0,-4-1-164,-1-2 0,-6 0 1,-2-2-1,-3-3-240,-1 0 1,-1-6 0,0 0-547,-4-4 1027,-2-1 0,-6 0 0,0 0 1</inkml:trace>
  <inkml:trace contextRef="#ctx0" brushRef="#br0" timeOffset="96904">11931 17351 8355,'8'-4'-1,"-1"-2"1,0 1-1,1-2 1,5 1 38,2 1 1,7-3 0,-1 2-1,2 1 1,3-2 0,2 1-980,1 1 463,0 0 1,-4 5-1,-1 0 1</inkml:trace>
  <inkml:trace contextRef="#ctx0" brushRef="#br0" timeOffset="97290">12700 17314 8355,'-6'-13'277,"5"1"0,1 5 0,8 3 0,3 1 0,3 0 0,1-1 1,3 1-1,2 2-589,2 1 0,2 0 0,4 0 0,1 0-2010,-2 0 2005,-6 0 0,3 6 0,-5 0 0</inkml:trace>
  <inkml:trace contextRef="#ctx0" brushRef="#br0" timeOffset="97291">12750 17475 8781,'-7'-7'213,"3"2"0,8 3-119,4-2 0,9 3 0,3-5 0,4 2-206,0 0 0,7-4 0,2 2 0,3 1 0,-1-1-711,-1 3 1,1 2 0,-3 1 0</inkml:trace>
  <inkml:trace contextRef="#ctx0" brushRef="#br0" timeOffset="97551">13320 17078 8355,'0'-19'2818,"0"8"-2583,0 11 1,4 9 0,0 9 0,1 2-1,-1 2 1,0 2 0,0 5 0,0 3 5,0 0 1,2 2 0,-4-3 0,3-1-545,-3 0 1,0 3-1,-1-4 1,2-1-1022,1-2 0,0-3 1,-2-2 545,2-4 0,3-4 0,5 0 1</inkml:trace>
  <inkml:trace contextRef="#ctx0" brushRef="#br0" timeOffset="97750">13878 17587 10666,'0'12'407,"0"0"1,0 1 0,-1 1 0,-3 1 0,-6 3 0,-4 2-1537,-2 6 0,-5 1-152,5 6 1,-7-6 0,4 4 0</inkml:trace>
  <inkml:trace contextRef="#ctx0" brushRef="#br0" timeOffset="98976">14945 17525 8678,'-6'-7'510,"-2"2"-429,3 4 45,-1-4 1,6 2-1,1-4-114,4 1 1,1 1 0,7 1 0,-1-3 0,1-1 0,-1-1-253,0 0 0,-1-2 0,-2-2 0,-5 1 1,-3-1 47,-1 1 0,0 4 145,0 0 1,-5 1 0,-4-2 0,-2 5 161,-1 3 1,-2 2 0,-1 3 0,-1 5 34,0 2 0,-2 7 0,2 2 0,2 4-51,5 1 1,-1-1 0,6 1 0,1-1-152,2-4 0,6 4 1,5-5-1,4 0-64,2-2 0,6-3 0,0-3 0,4-3 10,3-4 1,4-8-1,-2-6 1,-1-4-95,0-2 0,-1-2 0,-4 1 195,0-3 1,-2-5-1,-2-3 1,-4-2-1,-4 0-4,0-1 1,-1-7-1,0 1 1,0-3 13,-4-3 1,1 0 0,-3-2-1,-1 3 126,1 4 1,-2 8 0,-5 5-1,-2 7 58,-1 4 1,-6 7-1,2 6-50,-3 8 1,-2 6 0,2 14 0,2 2 30,1 4 0,3 4 0,-1 3 0,0 1-67,3-1 1,2 3 0,1-2 0,1-2-105,3-5 0,3 1 1,6-6-138,-1-2 0,2-6 0,1-5 0,3-2 0,1-3-95,3-3 0,-2-2 0,-1-6 0,-1-1 52,-3-4 1,1-1 0,-2-7 0,-3 1 64,0-1 0,-5 1 1,-2 0-1,-3-1 102,-1 1 0,4-1 0,1 1 0,-3 0 133,0-1 1,-2 1 8,0-1 0,5 6 0,4 3 1,2 3-80,1 1 1,0 1 0,2 2 17,3 1 0,-2 6 0,5-2 1,3 3-167,0 2 1,-2-1 0,-3 0 0,-3 1 0,-4-1-87,0 1 1,-6-1 0,-1 0 0,-4-1 145,-4-2 0,-4 2 0,-7-4 0,-3-1 36,-1-1 0,-2-4 0,-4-1 0,2 0 150,2 0 0,-1 0-24,5 0 0,4 0-438,9 0 1,5 0 0,13 0 11,2 0 0,4 0 0,4 0 0</inkml:trace>
  <inkml:trace contextRef="#ctx0" brushRef="#br0" timeOffset="99341">15887 17574 8355,'-12'0'446,"6"0"0,6 0 0,7 0 0,4-1-250,2-3 0,3 2 0,2-3 0,0 1-539,0-1 0,-1-3 1,-5 3-1,0-2 144,1-3 0,-2 3 1,-3-1 135,-4-2 1,-2-1 0,-2-1-5,0 0 1,-6-1 0,-2 2 68,-3 3 0,3 2 1,-1 6-1,0 2 19,-2 2 1,2 3 0,2 5 0,1 1 48,-1-1 1,4 0 0,-1 1 0,2-1-48,2 1 1,2 2 0,1-2 0,3-2-35,5 1 1,0-6 0,9 1 0,-1-1-418,0-3 0,2-2-176,4-1 1,0 0 0,-1 0 0</inkml:trace>
  <inkml:trace contextRef="#ctx0" brushRef="#br0" timeOffset="100143">17028 17276 8355,'0'-28'43,"0"-1"1,0 2 218,0 5 0,0 4 57,0 6-191,-5 0 1,2 5 0,-4 5 0,2 9 0,1 10 0,-1 5-1,1 4 1,2 3-103,0 4 0,2 3 0,2 1 0,0 0 1,4 0-309,1 1 1,0-2-1,2-3 1,0-4-395,0-3 0,-2-3 0,0-2 286,-2-5 1,0-2-1,-5-1 1</inkml:trace>
  <inkml:trace contextRef="#ctx0" brushRef="#br0" timeOffset="101249">16842 17487 8468,'2'-11'1018,"2"3"-1092,3 3 0,5 5 0,1 0 0,-1 0-12,0 0 1,2 0 0,1 0 0,3 0 0,2 0 0,2-2 0,2-2-1,4-4-158,1-3 1,0-2 0,-4 1 0,-2-1 7,-2 1 0,1-2 0,-6-1 135,-1-1 1,-5-2 0,-3 3 0,0-3-1,-2 0 56,1 0 1,-2 1 0,-4 5 0,0-1 302,0 1 1,-4 4-1,-2 1 71,0 1 1,3 4-1,-1 6-173,2 4 1,2 4 0,0 5-1,0 4-123,0 2 1,2 3 0,0 2 0,4 1-80,1-2 0,-4 4 0,2-2 1,-1-3-41,0-4 0,5 1 0,-5-3 1,0-1-50,1-3 0,-3-6 1,3-3 70,1-2 1,-3 4 0,3-7-43,0-3 1,4-4 0,-4-8 53,1 1 0,4-1 0,-4 0 1,2-3 17,-1 0 1,-4-1 0,4 5 107,2 0 1,-3 3-12,1 1 1,-4 5 0,3 0-1,-1 6 57,-4 5 1,4 4 0,-1 0 0,1 0-61,-1 1 0,4-1 1,-4 2-1,2 0-42,3-2 1,1 3 0,1-8-59,1 0 1,3-1-1,1-6 1,-1 0-1,1 0-72,-1 0 1,1-2 0,-5-2 0,1-3 80,-1 0 0,-4-4 0,-1 3 1,-1-3 29,-4-1 0,0-1 1,-2 1 55,0-1 0,0 1 0,-2 1 0,0 1 3,-3 2 0,-4 5-36,1-1 1,2 4 0,2 4-6,3 4 1,1 4 0,0 0 6,0 0 0,0 2 0,0 1 0,0 2 0,0-2-57,0-1 1,1-6 0,2 0 0,2 1-108,2-3 1,1 0 0,5-6 74,-1 0 0,5 0 0,-1-1 0,-1-4 0,1-1 8,0-1 1,-2-4 0,2 2 0,-2-2 59,-1-1 0,-2 0 1,-2-1-1,0 1 27,0-1 1,-3 5 0,-1 1 188,1 2-201,-5-5 0,5 10 0,-8-1 0,-1 5 0,-1 3 1,0 1 0,4 4 4,0 1 1,0-1-1,0 1 1,2-1-5,2 0 0,3-3 1,5-3-1,0 0-67,1-3 1,3-2 0,1-1 0,-1 0-81,2 0 0,-4-1 0,3-3 0,-4-3 61,0 0 1,-5-4-1,0 3 1,1-3 124,-2-2 1,-2 1 0,-4-1 233,4 1 0,-4 4 267,3-1-467,-3 7 1,-1-3-1,0 10 1,0 3 12,0 3 1,0 1-1,2 2 1,2 3-30,4 3 0,3 4 0,2 2 0,-1 3 0,-1 4-86,-3 3 1,-1 2 0,-4 2-76,1 2 1,0 4-1,-4-1 1,-1-3-55,-3-4 0,-2-3 1,-3-6-1,0-3 16,0-3 1,-2-6 0,-2-6 0,1-2 71,-1-5 1,1-4 0,0-3 0,-1-2-104,1-2 0,4-6 1,1-5-1,1-1-99,3-3 0,-4-1 0,1-2 1</inkml:trace>
  <inkml:trace contextRef="#ctx0" brushRef="#br0" timeOffset="102157">18901 17438 8355,'-1'-26'-90,"-3"5"0,-2 6 0,-3 4 0,0 2-381,0 5 0,-2-1 538,-2 1 1,1-1 80,-1 5 0,1 2 1,0 2-1,-1 4-105,1 3 0,1 2 1,1-1-1,2 2-66,-2 2 0,3-2 1,0 4-91,2 0 0,1-4 0,4 2-42,0-2 0,5-7 1,4-3 93,2-2 1,-3-8 0,0-1 0,2-1 90,1 0 1,-3-1-1,0-3 210,2 0 0,1-1 88,1 1-260,-5 5 1,3 8-1,-6 10 1,0 4 7,2 1 0,-4 3 0,5 1 0,0 4 10,0 1 0,-3 4 0,3 1 0,0 2-85,0 2 1,-4 2-1,1 1 1,-3 0-168,-1 1 0,0-3 0,-1-2 0,-3-4-2,-5-2 0,-2-8 1,-1-4-1,-2-5 126,-2-6 1,2-3 0,-3-1-1,4-1 102,0-3 1,1-7 0,1-7-1,1-2 17,2-2 0,5-1 0,-1-2 0,4 0 196,4 1 0,3-1 0,7 1-330,2 4 0,4-4 1,4 5-1,3 0 1,0 1-102,2 0 1,0 4 0,-4-2 0,0 2-115,-1 1 0,1-3 0,0-1 0,-2 1 243,-2-2 0,-3 3 0,-6-5 0,-1 2 121,-2 3 1,-4-3 0,-5 2 0,0 1 151,0 1 0,-1 1-65,-3 1 1,-3 5-57,-6 3 0,1 4-54,0 4 1,5 3 0,3 5 0,2 1 0,2 1-64,0 2 0,0-2 0,0 3 0,2-4-36,2 0 1,3-1 0,5-1 0,2-1-47,2-2 1,-1-5 0,5 1 0,-1-4 0,0-3-145,3-1 1,-2-6 0,-1 2 160,-1-3 1,0-3-1,-3-1 1,2-1-1,-4-1 38,-3-1 0,1-1 0,-4-5 21,0 4 0,2-6 0,-4 2 0,-3-1-31,0-2 0,-2-1 0,0 3 1,0 2 73,0 2 1,0-1 208,0 6 1,-2 3 0,0 8-70,-3 3 0,-3 5 1,4 11-1,1 3 29,2 3 1,-3 4-1,0 0 1,1 3-107,1 2 0,2-3 1,0 4-1,0-1 1,0 0-123,0-1 1,5-2 0,-1-3-342,-2-2 1,4 1 0,-2-6-1252,-1 0 1325,4-3 0,-6-6 0,5-1 1</inkml:trace>
  <inkml:trace contextRef="#ctx0" brushRef="#br0" timeOffset="102415">19323 17351 8355,'12'-13'373,"1"1"0,-1 1 0,2 1-369,2 2 0,4 1 0,4-2 0,1 2-1218,0 1 578,0 2 1,5 4-1,2 0 1</inkml:trace>
  <inkml:trace contextRef="#ctx0" brushRef="#br0" timeOffset="102798">20340 17475 8482,'0'-8'121,"0"-1"0,4 5 0,1-3 1,2 2-1,3 2 0,1 2 1,3 1-1,2 0 137,5 0 1,-2-4 0,3-1 0,3 3-798,3 0 1,1 2 0,-6-1 0,-1-2-112,-1-1 0,0 0 0,3 4 0</inkml:trace>
  <inkml:trace contextRef="#ctx0" brushRef="#br0" timeOffset="103044">20898 17090 10801,'1'-11'0,"2"5"0,1 6 0,-1 6 431,-2 5 0,-1 9 1,0 3-1,-1 5 0,-2 1 1,-1 0-1,1 1-250,2 2 0,1-3 0,0 2 0,0 0-347,0-4 0,5 3 1,2-1-1,0-2-842,-3-5 0,2 0 0,-2-4-273,-1 1 0,-2-4 0,-1 3 1</inkml:trace>
  <inkml:trace contextRef="#ctx0" brushRef="#br0" timeOffset="113670">918 17537 8299,'0'-12'182,"0"-1"0,0 5 0,1 1 0,5 1 0,5 2-3,4-1 0,7 3 0,-1-2 0,2 3 1,3 1-1,2 0-462,1 0 0,0 4 0,-5 2 0,0-1-224,-3 1 1,1 2-1,-5-4 1,1-1-698,0-2 1157,-7-1 0,0 0 0,-4 0 0</inkml:trace>
  <inkml:trace contextRef="#ctx0" brushRef="#br0" timeOffset="113945">1240 17413 8355,'0'-13'-29,"4"1"73,1 0 0,0 1 0,-1 1 168,4 2 1,3 5 0,2-1-1,-1 2-159,1 2 0,3 0 0,2 2 0,0 3 0,-1 8 0,-6 6 0,-6 7 1,-5 7-2372,-4 9 1897,-8 5 1,-24 19 0,-10 4 0</inkml:trace>
  <inkml:trace contextRef="#ctx0" brushRef="#br0" timeOffset="117604">3857 15652 8355,'-16'-17'0,"-2"1"0,0 1 0,0 1 0,1 1 0,5 1-91,0 0 1,0 3 0,3 2 311,1 2 0,10 5 1,2 5-1,6 1-106,3-1 0,6 4 0,4-4 0,6 1 0,4-1 0,7-2-123,8-2 0,3-1-133,7 0 0,0 0 1,4 0-1,0 0-15,0 0 1,-4 0 0,0 0 0,-2 0-125,-3 0 0,-1 0 1,-10 0-1,-4 2-184,-3 2 178,-5-3 1,-5 10-1,0-4 1</inkml:trace>
  <inkml:trace contextRef="#ctx0" brushRef="#br0" timeOffset="117907">3770 15838 8355,'2'-13'0,"0"1"0,3 0 0,8 1 0,1 2 154,4 5 1,8-1 0,7 1-1,6 1 1,6 0-237,9-1 0,11 1 0,7-4 0,2 2 0,3 1 0,-2-1 0,-2 1-623,-6 2 0,-2 6 0,-3 3 0</inkml:trace>
  <inkml:trace contextRef="#ctx0" brushRef="#br0" timeOffset="136785">8545 15751 7722,'25'-12'0,"0"1"-103,0 2 1,5 0-1,3 3 1,4 1 0,5-1-1,3 3 98,3 2 1,6 1 0,1 0-1,0 0 1,2 0 0,-2 0 76,0 0 0,4 0 1,-2 1-1,1 2 1,-2 1-1,1 0 1,-1 1-1,3-1 1,2-2 58,1 0 1,1-2 0,2 0-154,1 0 0,10 0 1,0 0-1,2-2 6,2-2 0,9 3 0,-1-5 0,1 2 21,0 0 0,0-1 0,-6 2 0,-1-1-17,-3 1 0,4 2 0,-7 1 0,1-2 19,-2-2 1,7 3-1,-8-5-203,2 1 0,5 2 1,2-4-1,2 1 0,2 2-119,0-1 1,5-2-1,2-5 1</inkml:trace>
  <inkml:trace contextRef="#ctx0" brushRef="#br0" timeOffset="137694">16681 15615 8355,'13'-6'-234,"-1"-1"0,-1-5 0,-1 1 0,-2 2 288,2 5 1,1-1 0,1 1-1,2 1 38,2 2 0,4-1 1,4-1-1,1-1-2,0 2 1,4 0 0,1 2 0,2 2-25,2 2 0,-2-2 0,1 5 0,2 0-78,0 0 1,7-4 0,2 2-47,4 1 1,-2-5-1,10 3 1,5-2 0,2-2 40,5 0 1,1 0 0,6 0 0,2 0-38,2 0 1,5-2-1,-1 0 1,1-3 71,-1 3 0,2 0 1,-5 2-1,0 0 37,-2 0 1,-5 0-1,6 0 1,-3-1-33,-2-3 1,6 1 0,4-4-1,4 0-22,3 0 1,-40 4-1,0 0 1,0-2-1,0 0 1,3 1-1,0 1-57,1 0 1,1 0 0,1-1 0,-1-1 0,5 1 0,0 1 0,-3-1-1,1 1 8,-3 1 0,1 0 0,0-1 0,-1 0 0,-4 1 0,-1 0 0,0 1 0,-1 0-66,46-1 1,-6 2 0,-13 0 0,-10 0-18,-6 0 1,-15 0-160,-5 0 1,-3 0-1,-6 0 1</inkml:trace>
  <inkml:trace contextRef="#ctx0" brushRef="#br1" timeOffset="139931">11869 16520 29993,'12'-12'-3370,"1"-1"3477,-1 1 1,1 5-1,-1 1 1,2 2 0,1 0-1,3 1 1,1 2-1,3 1-924,2 0 1,7 0 0,8 0 0,8-1 129,5-4 1,9 4 0,2-3 0,9 3 19,5 1 0,13 0 1,1 0-1,4-2 337,0-2 0,-43 3 0,0 1 0,0-2 0,-2-1 0,1 3 0,0-1 31,1 1 0,0 0 1,-2 0-1,0-1 1,45-2-931,-4-1 1,-12 0 0,-9 5 488,-9 3 1,-9-2 0,-15 3-1</inkml:trace>
  <inkml:trace contextRef="#ctx0" brushRef="#br0" timeOffset="151271">13357 17152 6739,'0'-12'597,"-4"4"0,0 0-174,1-2 1,1 0 0,-3 2-147,-3 4 0,1 2-121,-1 2 0,4 0 0,-3 2-73,1 2 1,-2 3-1,4 5-73,1 1 0,2-1 0,1 0 1,0 1 16,0-1 0,0 5 0,1-1 1,2-1-45,1-1 0,6 0 0,-3 1 0,1 2-1,0-2 0,-1 3 0,1-2 0,-2 1 23,-1 1 0,-3-4 1,3 2-1,-1-2-14,1-2 0,0-3 0,-1-1 55,5 1 1,2 3-36,1 0 1,0-4 0,1-1-8,-1-1 0,1-2 0,-1-4 0,0 0-60,1 0 0,-5 0 1,0 0-1,2 0-75,1 0 1,1-2-1,1 0 0,-1-3 1,-1 0 0,-1 2 37,-2-1 0,-5-6 62,1 2 1,-3-3-1,-1-1 12,0-1 1,5 1-1,-1-1 1,-2 1 56,0 0 1,-1-1-1,2 1 1,1-2-52,-1-2 1,0 2-1,-1-4 1,2 1-1,-1 1 1,-1-5 0,-2 5 0,0 0 4,0 3 0,0-1 0,0-1 1,-2 0 44,-2 4 1,1-2 0,-5 6 0,-2-1 19,-1 0 1,-1 5-1,0-1 1,-1 1-11,1-1 1,-1 3-1,1-4 1,0 4-12,-1 1 1,1 0-1,-1 0 1,1 0-4,0 0 0,-1 4 0,1 0-12,-1-1 0,1 0 21,0 1 1,-1 3 0,2 5-19,3 1 0,-2-1 0,6 0 0,0 1-23,-2-1 1,4 1-1,-5 0 1,1 3 3,3 0 0,1 5 1,-1-3-1,-1 0-30,1 0 0,-2 2 0,0-2 1,3 0 70,0 0 1,2 0 0,0-3 0,0 2 15,0-2 0,0-1 0,0-2 0,2 0-26,2 1 0,1-5 1,6 0-1,0 1 2,3-3 1,1 4-1,-2-6 1,1-1-110,2-2 1,-2-1 0,4 0 0,-2 0 40,1 0 0,-1-4 0,-3-1 0,-1-2 48,1-3 0,-5-1 0,0-1 1,0-1 24,-1 1 0,3 0 0,-5-2 0,1-1-17,-1-2 0,1-1 0,-3 3 0,1-3-99,-1-1 1,-2-1 0,-1-2 14,0 2 0,0 3 0,0-2 0,0 0 0,-1 1 23,-4 0 0,3 0 0,-5 3 1,0-2 4,0 2 0,3 1 1,-4 2 14,-2-1 1,-1 2 0,-1 2 0,-1 2-40,1 1 1,-1 2 0,1 4-1,0 0 1,-1 0-181,1 0 1,-1 0-1,1 2-88,0 2 1,3 3 0,2 5 0,2 0-230,2 1 0,-4-1 0,0 1 1</inkml:trace>
  <inkml:trace contextRef="#ctx0" brushRef="#br0" timeOffset="162189">17624 15627 7312,'0'-12'0,"0"-1"0,1 2 0,3 1 0,6 4-113,5 0 1,4 1-1,6 2 1,1-1-1,3 1 1,4 2 0,6-1 165,6-2 0,2 3 0,13-3 0,2 2 0,5 2 0,6 0-63,7 0 0,10 2 1,7 2-1,-44-1 0,1 2 1,2 0-1,2 1-53,0 0 0,1 0 0,4-1 0,1-1 0,-2 0 0,1 0 0,2 0 0,0 0-35,1 0 1,1-1 0,0 0-1,0 0 1,-1-3 0,0 1-1,-1 0 1,-1 1 70,-1 0 1,-1 0 0,-4 0-1,0 0 1,-1-2 0,0 0-1,-1 0 1,-2 0 14,-3 0 1,-1 0 0,1 2 0,-1 0 0,32 2 0,-2-1 11,-3-2 0,-6 3 0,-1 1 0,2-3 0,1 0 0,1-2 0</inkml:trace>
  <inkml:trace contextRef="#ctx0" brushRef="#br1" timeOffset="162957">12378 16570 29507,'28'-5'462,"3"0"0,2-2 1,7-1 138,8 1-543,2-4-80,21 9 1,-9-7 0,17 3 0,2 1 0,5-1 0,3 2 0,2 0 0,0 0-41,1 1 0,2 2 0,5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53:53.431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5631 11423 8355,'4'-20'-19,"1"4"0,1 2 0,1 2 0,-2-1 0,2 2 0,0 3 0,3 2 24,1 1 0,1 3 0,2-2 0,2 3 0,5 0 0,2-2 1,4-1-1,2 0 98,4-2 0,3 5 1,2-5-1,2 2 0,1-2 1,-1 1-1,-1-1 1,-2 4 95,0 0 0,3-2 0,-1 0 0,-3 0-74,0-2 0,-1 5 0,3-3 0,-3 3-50,-1 1 0,0 0 1,-4 0-1,2 0-2,2 0 0,1 4 0,-1 1 0,-1 1 15,2-1 1,6-1-1,3-4 1,2 0-28,-1 0 1,1 0 0,5 0 0,0 0-30,-2 0 0,8 0 0,-8-1 0,2-2-46,0-1 1,7 0-1,2 4 1,-3-1-8,0-4 0,2 4 1,-1-3-1,3 3-3,1 1 1,4-5-1,0 1 1,0 1 18,2 2 0,-4 1 0,5 0 0,-1 0 22,-3 0 1,2 0 0,-1 0 0,-1 0-5,-2 0 1,4 4 0,-1 2 0,-2-1-8,0 1 0,-1 2 0,2-2 1,1-1-8,-1 1 1,4 2 0,1-4 0,2 0 38,-2 2 0,6-5 0,-4 3 0,1-1 14,4 1 1,-3-3 0,6 5 0,-3-2-38,-2 0 0,3 4 0,-5-2 0,4-1-19,1 1 1,0 2 0,-2-2 0,-4 1-55,-4 2 1,4-2-1,-3 0 1,1 0-4,1 0 1,-5 0 0,5 1 76,5-4 0,-1-2 1,6-2-1,0 0 1,5 0-3,2 0 0,-1 0 1,8 0-1,1 0 64,2 0 0,-1 0 1,0 0-1,-46-1 1,-1 0-56,0-1 1,1 0 0,0 1 0,1 1 0,-2-2 0,0 0 0,47 0-58,-3 2 1,-2 4-1,-4 2 1,0-1 35,-2 1 0,-8-2 0,2-3 0,-3 2-114,-2 1 0,8 4 1,-6-2-1,4 0 82,2-1 0,4 1 0,3-4 0,3 2 65,3-1 1,-5 3 0,-40-4-1,0 0 1,0-1 0,0 1-32,0-2 0,0 1 0,6-1 1,-1 0-1,-3 0 0,-1 0 0,3 0 1,0 0 1,0 0 1,0 0 0,2 0 0,-1 0 0,2 0 0,-1 0 0,-1 0-1,1 0 2,-1 0 0,1 0 1,-4 0-1,0 0 0,4 0 1,0 0-1,0 0 1,-1 0 6,-2 0 1,1 0 0,4 2 0,1 0-1,-2 0 1,1 0 0,1 0 0,1-1-66,-2 0 0,1-1 0,1 0 0,2 0 0,-1 0 0,1 0 0,1 0 1,1 0 49,2 0 1,0 0 0,-2 0 0,0 0 0,-1 0 0,1-1 0,-1 0 0,0-1 5,0 1 0,1-2 1,2-2-1,1 0 1,-2 2-1,0 0 1,0-1-1,0-1 7,-2 1 1,-1 0 0,-2 2 0,1 0 0,-1-1 0,0-1 0,-1 1 0,0 0-22,-2 2 0,0 0 0,2 0 0,1 0 0,-1 1 0,0 0-91,-1 0 0,-1 0 0,-2 1 0,-2 0 0,1 0 0,-1 0 0,1 2 0,1 0-251,-1 0 1,0 1 0,-2 0 0,-2 0 0,42 9 0,-5-1 349,-7 0 0,-4 2 0,-2 0 0,-1-2 0,1-2 0</inkml:trace>
  <inkml:trace contextRef="#ctx0" brushRef="#br0" timeOffset="10830">1451 6648 8355,'-5'-7'-397,"-2"1"0,-2 6 1,1 0 412,-2 0 1,4 6 0,-1 2-1,1 4 1,2 4 0,0 0 0,0 1-1,1-1 73,2 1 1,1 5 0,0-2 0,1 4-37,3 1 1,-1-1 0,4 3 0,0 2 26,0 4 0,-5 8 1,2 6-1,-2 4-36,-2 3 0,0 10 0,0 3 7,0 4 1,-4 2 0,0 4 0,1 6 0,1 1-36,2 0 0,0-8 0,0-2 1,2-7-268,2-8 0,-1-1 1,4-9-1,0-6 86,-1-7 1,1-7 0,3-9-1,-3-3-64,-2-3 0,4-9 30,-5-5 0,0-11 0,-4-8 0</inkml:trace>
  <inkml:trace contextRef="#ctx0" brushRef="#br0" timeOffset="11143">1463 6747 8042,'-5'8'-314,"-2"0"-6,0 2 1,-2 7 0,3 3 0,-1 5 86,-3 4 0,4 4 0,-1 8 333,1 5 1,2 5 0,4 5-1,0 8 1,0 2 371,0 1 0,0 11 0,0 0-442,0 6 0,1-5 0,2-3 0,1-2 0,0-5-230,2-4 1,-3-6-1,4-8 1,0 0-350,-1-2 364,-3 4 0,3-9 0,-6 6 0</inkml:trace>
  <inkml:trace contextRef="#ctx0" brushRef="#br0" timeOffset="47702">21332 13977 8355,'-11'-8'84,"1"1"0,3 0 1,2 1-1,2-4 0,2-1 1,4 0-1,3 1 1,8 3-1,4 0 0,7 2 1,4-2 1,4 0 1,6 4 0,-6-1 0,4 3 0,1 1-359,0 0 0,0 0 1,-10 1-1,-3 2-164,-3 1 0,-7 6 1,0-2-1,-5 3-88,-6 1 1,-4 1 496,-4-1 1,-9 1-1,-6-1 1</inkml:trace>
  <inkml:trace contextRef="#ctx0" brushRef="#br0" timeOffset="47974">21295 14002 8355,'8'-5'-84,"0"-4"129,1 4 1,4-2 0,4 4 0,4-1 103,2 1 1,3 1-1,3-1 1,6-3-135,5 0 0,4 1 0,7-3 0,2-2-259,5-1 0,-3 3-479,-1 0 1,3 0-1,-1-5 1</inkml:trace>
  <inkml:trace contextRef="#ctx0" brushRef="#br0" timeOffset="79013">6164 16073 7844,'-12'0'-539,"-1"0"913,1 0 1,6 0-1,8 0-176,9 0 0,2 5 0,8 0 0,3 1-121,3-1 1,10 3 0,10-3 0,8-3-13,11 0 1,14-2-1,17 0-71,-47 0 1,2 0 0,7 0 0,2 0 0,3-1 0,1 0 0,3 0 0,1-2 0,2-1 0,1 0-118,1-1 1,1-1-1,10 0 1,1-1-1,-5 2 1,-1-1 0,1 1-1,0 1 21,-2-1 0,0 1 0,2 3 0,0 0 0,-3-1 1,0 0-1,-5 1 0,-1 0-86,-2 1 1,-3 0-1,-7 2 1,-2 2-1,-5-1 1,-2 2-1,37 6 188,-15 1 0,-21-1 0,-24-2 0,-16-5 0,-19-3 0,-11-1 0</inkml:trace>
  <inkml:trace contextRef="#ctx0" brushRef="#br0" timeOffset="80289">9748 16793 8328,'0'-20'216,"0"3"0,0 4 255,0 1 1,-1-1-450,-3 1 0,1 4 0,-5 1 0,-2 1 1,-1 2-1,-1 0 0,-1 0-191,1 1 1,-5 2-1,-1 1 1,0 0 0,1 0 103,1 0 0,-2 0 0,2 0 0,1 0 44,1 0 0,2 0 0,1 1 1,1 2-9,2 1 1,5 2 0,-1-2-39,2 4 1,4 3 0,1 1 29,1 1 0,4-1 0,-4 2 0,0 2 1,0 5 32,0 3 0,1 0 0,-5 1 0,0 1 37,0 3 0,0 2 0,0 4 0,1 3 143,3 4 0,-3 5 1,4 4-1,-4 2-137,-1 0 0,1 1 0,2-4 0,1-2-4,-1-3 1,4-3 0,1-9-1,3-6-77,2-5 0,0-1 0,4-7 0,2-4-65,1-4 0,3 3 1,-2-5-1,1-1-545,-2-2 1,4-5 228,-4 0 0,4-11 0,1 1 0</inkml:trace>
  <inkml:trace contextRef="#ctx0" brushRef="#br0" timeOffset="80657">10145 16855 8355,'0'-21'299,"0"0"1,0 6 0,0 2-29,0 7 0,0 9 0,-1 13 0,-2 5-247,-1 2 0,-2 8 0,4 0 0,-3 2-106,3 1 0,-4-1 0,2 4 0,1 0-40,2 0 0,1 0 1,0 1-1,0-3-39,0-1 1,0-4 0,0-5 0,0-2 1,0-2 0,4-3 0,2-7 127,0-3 0,3-3 0,4-5 0,3 0 0,0 0 21,-1 0 0,5-5 1,0-3-1,2-3-125,-1-2 1,2 2 0,-3 2 0,0 2-403,1 1 1,-6 1 300,2 1 0,2-3 0,0-6 0</inkml:trace>
  <inkml:trace contextRef="#ctx0" brushRef="#br0" timeOffset="80963">10406 17239 8355,'-9'-8'136,"2"0"113,2-2 1,2-1-152,7-1 1,-1 5 0,5 3 0,2 4-73,1 4 1,-3 3 0,-1 5-148,-1 0 1,-2 2 0,-4 1 0,0 3 0,1 0 27,3 0 1,-2 3-1,2-5-1174,-3 0 870,-1-3 1,6 5 0,1 1 0</inkml:trace>
  <inkml:trace contextRef="#ctx0" brushRef="#br0" timeOffset="81113">10505 16954 8355,'-13'-6'-999,"1"5"593,5-4 1,2 5-1,5 0 1</inkml:trace>
  <inkml:trace contextRef="#ctx0" brushRef="#br0" timeOffset="82003">10579 17264 8355,'0'-12'0,"0"-2"-298,0-3 1,4 4 0,0-4 376,-1 3 0,3 2 0,-1-1 215,2 1 1,1 1-253,5 3 0,-5 2-61,0 6 0,-4 6 0,3 2 0,-1 3 0,-2 1-9,2 1 1,-4 5 0,5 1 0,-1 2-4,-4-1 0,1-3 0,0 2 0,2-1 4,2-3 0,-3-2 1,3-4-1,0-2-78,0-1 0,-3-2 0,5-4 31,0 0 1,-2-4-1,0-2 1,0-1 49,0-2 1,-3-4-1,3-2 1,0 0 25,0 4 0,-3-6 1,3 5 53,-2-2 0,1 6-27,-2 4 1,-3 4 0,3 4 29,-2 4 1,2 3-1,1 2 1,2-1-105,3 0 1,1 1-1,1-1 1,1-1-120,-1-2 0,2 0 1,1-3-1,2-1-205,-2 1 0,-2-2 275,0-4 0,5 0 0,1 0 0</inkml:trace>
  <inkml:trace contextRef="#ctx0" brushRef="#br0" timeOffset="82004">11125 16917 8355,'-12'-13'-80,"5"7"0,1 1 0,6 10 0,0 4 428,0 6 1,4 6-1,2 7 1,-1 2-230,1 2 1,-2 1-1,-3 2 1,2 0-216,1-2 1,0-1 0,-4 2 0,0-4 0,2-2 0,0-5 0,3-1 0,-3-2-1437,0-4 821,-2-2 0,0-10 253,0-8 458,0-8 0,5-13 0,2 0 0</inkml:trace>
  <inkml:trace contextRef="#ctx0" brushRef="#br0" timeOffset="82005">11212 17177 8355,'12'-7'-1836,"-1"-4"2417,-3 3 362,3 3 0,-5-2-599,2 3 0,-2 4 0,-8 0-406,-2 6 0,1 1 1,-5 2-113,-1 0 0,-2 2 0,-2 0 68,1-2 0,1 2 0,1-5 0,3 3 0,0-1 26,0 2 1,5 1 0,-3 1 73,4 0 0,1 1 1,1-1-1,4 1-88,3-1 0,4 0 0,5 0 0,3-3-233,4-1 1,6-5 0,3 1-32,3-2 0,1 3 0,1 2 1</inkml:trace>
  <inkml:trace contextRef="#ctx0" brushRef="#br0" timeOffset="82780">12266 16966 8355,'0'-24'-75,"0"0"1,0 2 174,0 1 0,-4 6 0,-2-1 0,1 2 0,-2 2 0,1-1 647,1 1 1,-3 6-736,3 6 1,1 11 0,6 10-55,2 2 1,-1 8 0,3 2 0,0 3 0,-3 1-134,-2 0 1,3 4 0,0 2 0,-1-2-59,-1-2 1,-1 0 0,2-10-1,1-2-42,-1-1 0,2-6 0,1-5 0,-1-4-143,1-3 0,3-5 0,-2 2 0</inkml:trace>
  <inkml:trace contextRef="#ctx0" brushRef="#br0" timeOffset="83172">12055 17190 8355,'0'-13'316,"1"5"-454,4 0 1,3 4 0,7-3 0,3 1-1,1 2 187,3-1 0,2 3 1,1-2-1,-1 3 0,1 1 1,0-2-1,0 0-63,0-3 0,-1 1 0,0 4 0,-2 0-18,-2 0 1,-8 2-1,-1 2 1,-5 4 43,-3 3 0,-1 3 0,-2 1 0,0 3 65,0 1 0,-5-2 1,1 2-1,2-1-4,0-3 0,-2 3 0,0-1 1,3-2-83,3-2 1,1-6 0,5-1 0,2-2-62,1 0 0,5 0 0,2-5 1,0-3-23,0-4 0,-1-4 1,-5 0-1,1-2-107,-1-2 1,-5 1 0,-3-5-1,-3 1 89,-1 0 0,-1 2 0,-3-3 0,-4-1 90,-3 2 1,-3 2-1,-1 9-27,-2 4 0,1-2 0,3 3 0,1 5 0,-1 5-52,1 4 0,1 1-66,3 0 1,2 6-1,6 2 1</inkml:trace>
  <inkml:trace contextRef="#ctx0" brushRef="#br0" timeOffset="83564">13283 17140 8355,'0'-25'402,"0"6"-272,0 1 0,-6 6-79,-2-1 0,-3 5 1,-1 1-1,-1 2 0,1 2 1,1 3-1,1 4-170,2 4 1,1 3 0,-3 3 0,4 1-94,0 2 1,2-1 0,4-2-1,0 1 13,0 2 1,-4-1 0,0-3-1,1-1-33,1 0 0,2 1 0,0-1 172,0 1 1,2-6-1,2-3 73,4-3 0,3-2 0,2-3 0,-1-5 66,0-2 1,-3 0 0,-2 2 0,0 0 230,-1 0 0,-1 2-103,3-1 1,-5 3 0,2-2-130,1 2 1,-4 5-1,5 5 1,-1 2-115,-3 3 0,3 0 0,1-1 1,2 0-277,-1 0 1,0 2 0,5 0-1,-1-1 13,0-2 1,6-5 0,2 2 0</inkml:trace>
  <inkml:trace contextRef="#ctx0" brushRef="#br0" timeOffset="83914">13791 17090 8355,'9'-23'0,"-2"1"480,-2 1 0,1 6 0,-4-1 0,2 2-396,-1 1 1,-8 8-1,-6 5 1,-4 7-1,-1 2 1,3 1-315,0-2 0,1 1 0,1 3 0,1 2 1,3 1 7,2 1 0,1 1 0,5-5 0,3 1 140,4-1 0,3-1 0,3-1 0,3-2 42,3 2 1,4-1-1,1 1 1,-1-3 19,1-1 0,-1 2 0,-4-3 1,-3 1-137,-3-1 0,-3 1 0,-4-2 120,-7 4 1,-7-1 0,-10 1 0,-4 1-96,-2-2 0,-2 2 0,2-3 0,1-1-135,1 1 1,6-2 69,-2-4 1,4 5-1,0 2 1</inkml:trace>
  <inkml:trace contextRef="#ctx0" brushRef="#br0" timeOffset="85700">14176 17128 8355,'0'-17'0,"0"1"648,0 0-456,0 8 0,0-3 87,0 3 1,0 1 0,1 0-121,3 2 0,-2 2 1,2 7-1,-3 4 0,-1 3-318,0 2 1,0-1 0,0 2-1,0 1-104,0 2 1,0 3 0,0-3 0,0-1 13,0 2 0,0-4 0,0 2 0,2-3-1,2-5 1,4 2-1,7-6 1,2-1 72,-2-2 0,3-2 1,0-3-1,0-5 1,0-2 0,-2-1 0,-5-1 151,-3 1 0,-1-2 1,-4-1-1,1-1 136,-1 0 1,-2 3-1,-1 0 1,0 1 938,0-1-850,0 7 1,0 1 0,0 10-1,0 3-171,0 3 1,4 1 0,1 1 0,-3 0-186,0 4 0,2-2 0,1 4 0,2-1-200,3-3 0,1-2 0,1-3 0,1-4-290,-1 0 646,1-2 0,-1-4 0,0 0 0</inkml:trace>
  <inkml:trace contextRef="#ctx0" brushRef="#br0" timeOffset="85701">14560 17053 8355,'0'-7'537,"0"2"0,4 10 0,2 4 0,1 2-617,3 1 0,1 0 0,0 1 0,-2-1 0,-2 1 0,0-1 0,-1 2-88,-1 2 1,-1-2-1,-4 3-1193,0-4 1074,-5-6 0,-1-3 0,-2-8 134,4-4 1,2-3-1,2-1 1,0-1 13,0 1 1,0-1 0,0 1 0,2 1 59,2 3 1,-1-3-1,4 2 1,-1 0 74,1 1 1,2-2 3,3 6 0,0-6 0,1 3 0</inkml:trace>
  <inkml:trace contextRef="#ctx0" brushRef="#br0" timeOffset="85702">14858 17053 7759,'-7'-12'1803,"3"-1"-1645,3 1 1,2 5 0,2 4-217,1 6 1,0 4-1,-4 5-16,0 1 1,0-1-1,1 1 1,2 0-34,1 4 1,0-3 0,-4 2 59,0-2 0,6-3 1,1-1-1,1-3 0,0-1-76,2 1 0,1-4 1,1 1-226,1-2 1,-1-4 0,-1-2 201,-2-4 1,0 1-1,-5-1 0,-1-2 115,-2-1 0,-1-1 1,0-1-1,2 1 94,2-1 0,-3 1 0,5 0-43,-1-1 0,1 1 1,4 1 81,-2 3 0,0 2 64,4 6 1,-3 0-1,-1 1 1,2 2-1,1 3-41,1 1 0,2 1 0,1 4 0,3-1-62,1-2 0,-2 0 0,2-3 0,0-1-27,1 1 0,-5-2 0,1-4 0,-2 0-457,-2 0 1,0-2 266,-4-2 0,-3 2 0,-5-7 142,0 0 0,0-2 1,0-2-1,0 1 103,0-1 0,0 5 0,-1 1 37,-3 2 0,1 1-56,-5 4 0,4 1 1,-3 3-1,1 4-36,3 3 1,-2 6 0,1-1 0,1 1-119,2 1 0,1-4 0,0 4 0,1-3-23,3-3 0,3 3 0,5-8 0,1 0 5,-1-3 1,5-2-1,1-2 1,1 0-30,3 0 0,-4-6 0,-1-2 0,-4-3 91,0-2 0,-1 5 0,-1 0 100,-3-2 1,-1-1-1,-4-1 350,1-1 1,-1 7-109,-7 1 0,-3 4 0,-4 2-118,3 4 1,2 1 0,6 7 0,0-1-238,0 1 1,6-5 0,2 0 0,3 2-150,1 1 1,6 0 0,3-3-1,2-2-72,2-1 1,0-3 0,-2 2 0,-1-4 119,-1-4 1,-6 1 0,2-5-1,-5-4 249,-4-3 1,2 2-1,-6-4 1,-1 3 204,-2 2 0,-1-1 0,0 1 1,0 0 402,0-1 0,0 5-224,0 0 0,0 6-452,0 2 0,5 7 1,-1 10-1,0 3-67,1 4 0,-2 2 1,5 3-1,2 4-54,1 3 1,1 2 0,1 2-1,-1 2-197,1-2 1,2 2-1,-1 1 1,-5 0-37,-2 0 1,-3 2 0,-4-4 0,-1-2-29,-3-5 0,-5 0 0,-6-10 1,-3-4 362,-1-5 0,-2-8 0,-2-3 0,1-4 273,1-4 0,6-10 0,-1-11-119,2-7 1,3-3 0,2-3 0,5 1 0,4 0-16,4 0 1,3-3 0,7 1 0,3 5 45,3 2 0,0 3-1091,0 4 1,1 0 0,4 1 0</inkml:trace>
  <inkml:trace contextRef="#ctx0" brushRef="#br0" timeOffset="86141">15912 16508 8355,'13'-7'-651,"0"1"1,4 6 512,4 0 0,-2 0 0,2 0 0,1 0 286,1 0 1,2 4 0,-2 0 0,-1 1-85,-1 0 1,-6-4 0,2 5 0,-4-2 65,0 0 1,-2 6 0,-1-2 50,-2 3 1,-5 2 0,1 0 0,-3 4 33,-1 4 0,1 2 0,2 3 1,1 3-48,-1 4 1,-2 7 0,1 3 0,1 1 0,2 3-99,2 1 0,-3-3 0,4 1-94,2 1 0,-3 0 1,0 0-1,0-2 1,-2 0-189,1 0 0,-2-3 1,-4-5 100,0 1 0,0-7 0,-1-2 0,-4-2 0,-3-4 71,-3-2 0,-5-3 65,-1-6 0,0-1 0,5-3 1,-2-4-1,-1-2-387,-1-2 1,0-2-1,7-3-216,1-8 1,5-4 0,-3-8 0</inkml:trace>
  <inkml:trace contextRef="#ctx0" brushRef="#br0" timeOffset="86274">17016 17239 8355,'7'-19'1913,"-3"2"-3047,-3 9 1,-6 8-1,-2 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55:57.750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19422 8632 8344,'-1'-1'0,"5"-2"0,7-1 0,4 1 0,3 3 0,1 4-62,3 4 1,2-1 96,0 2 1,8-1-1,4 4 1,5 1-1,5-2 1,5-2-1,8-2 1,10 0-1,11-1 14,8-1 0,-36-2 0,2-2 0,5 0 0,1-2 0,4 1 0,1-1 0,2 0 0,1-1 0,2 0 0,1-1 0,-1-1 0,0 1-107,3-2 0,-1 0 0,-1 2 0,-1-1 0,0 0 0,0 0 0,-2 0 0,-1 0 0,-3 0 0,-1-1-125,-4 1 0,-2 0 0,-5 3 1,-1-1-1,36-2-71,-13 3 1,-14 1-1,-12 1 1,-11 3 253,-11 5 0,-5-1 0,-7 2 0,1 2 0,0 2 0,2 2 0</inkml:trace>
  <inkml:trace contextRef="#ctx0" brushRef="#br0" timeOffset="916">7677 10058 8355,'30'-18'0,"2"6"-88,5 0 0,2 1 0,1 6 1,4 3-1,4 0 0,9 2 0,5 0 1,7 0-1,4-1 0,7-2 215,4-1 0,2-4 0,1 2-56,0-1 1,5 0-1,3-1 1,2 4-1,1 1-56,1-1 0,-49 3 0,1 1 0,3-2 0,0 0 0,1 1 0,-1 0 1,2 1-1,1 0 0,3 0 0,0 0 0,3 0 0,0 0 10,0 0 0,2 0 0,1 0 0,1 0 0,0 0 0,-1-1-46,1-1 0,1 0 0,1 1 0,0 0 0,-1-1 0,1-1 1,1 1-1,0 0 0,-2-1 0,1 0 53,0 0 0,2-1 0,5 2 1,0 0-1,2-2 0,-1 0 0,0-1 1,0 0-52,-1 0 0,0-1 1,3 2-1,2 0 1,-2 0-1,0 0 1,3-1-1,-1 0 36,-4 0 1,0-1 0,6 0-1,-1 0 1,-6 0 0,-1 1-1,-1 0 1,0 0-6,0 1 0,-2 0 1,0 0-1,0-1 1,-3 0-1,0-2 1,-2 1-1,-1 0 5,0-1 0,-1 1 1,-1 0-1,-1 0 1,-3 0-1,0-1 1,-3 1-1,-1 0-121,-3 0 0,-1 0 1,45-7-1,-11 2 0,-3 2-279,-5 0 0,1 1 0,-5-3 0,-6 1 383,-8 2 0,-5 1 0,-8-4 0,-3 2 0,-2-1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57:23.81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17735 6908 8355,'7'-12'-89,"-3"-1"0,-2 1 0,-2-1 0,0 1 0,0 0 0,1-1 0,3 2 199,5 3 0,-3-3 0,4 3 0,2-3 0,4 0 0,0 1 22,2 2 0,-3 5 1,5-1-1,-3 2 0,-1 2 1,-3 0-1,0 0-212,-1 0 0,1 5 1,-1-1-1,0 0 1,1 0-198,-1 0 0,1 0 0,0-4 253,4 0 1,-2-4-1,4-1 1,-1-1 56,-3 1 1,-1-4-1,-1 5 1,-1 1 61,0 2 1,1-3 0,1-2 0,1 1-56,1-1 1,2-2 0,-3 3 0,3-1-32,2 1 1,-4-4 0,3 4-1,1-1-54,-1 1 0,-2 1 0,2 2 0,-1 0-41,-3-3 0,-1 1 0,-1 4 1,3 0 32,0 0 1,1 0 0,-5 0-507,1 0 0,3-4 263,1 0 1,-1 0 0,-3 4 0</inkml:trace>
  <inkml:trace contextRef="#ctx0" brushRef="#br0" timeOffset="1111">18070 4911 8355,'0'-12'-86,"-4"0"1,0-1 0,1 1-132,2-1 1,1 5 0,0 0 576,0-2 1,1 5-1,2 2 1,2 6-1,1 6 1,1 6 101,0 6 1,-3 8 0,3 5 0,-2 6-336,-2 6 0,3-2 0,-2 1 0,-2 2-185,0 2 1,-2-5 0,0-3 0,0-2-300,0-2 0,4-1 0,0-3 0,-1-4-639,-2-3 0,3-5 1,0-2 596,-1-1 1,-1-2-1,-2-3 1</inkml:trace>
  <inkml:trace contextRef="#ctx0" brushRef="#br0" timeOffset="1628">17959 5023 8355,'-18'-18'846,"4"4"-905,-3-2 0,9 6 0,4 2 0,3-2 0,1-1 0,1-1 1,3-1-1,4 0 457,3-4 1,9 2 0,3-6-1,5 1-265,-1 0 1,8-2 0,-2 6-40,-3 0 1,2 4 0,-3 2 0,-2 4-140,-1 0 0,-6 3 0,-4 7 1,-3 6-1,-5 5-243,-4 6 0,-3 8 0,-2 4 0,-3 3 114,-4 1 0,-7 0 0,-3 2 0,0 1 115,0 1 1,-3-4-1,3-5 1,0-2 81,0-2 1,3-2 0,6-3 0,2-2 51,1-4 0,2-8-93,4 0 0,11-8 0,6-1 1,5-6-45,2 0 1,5-6-1,0 4 1,0-3 38,2-1 0,-1 5 0,3 1 29,-4 1 0,1 3 1,-1-2-1,-3 3 0,-2 2 26,-4 3 1,-4 3 0,0 6-1,-3-1-7,-5 1 1,1 3 0,-4 2 0,-3 0 1,0 0 0,-4 4 0,-2-1 1,-4 2 30,-3 2 0,-7-2 1,-3-1-1,-2-1 1,-2 1 1,-4-3 0,-1 1-1,0-2-120,-1-3 1,-2-3 0,4-4 0,2-4-370,0-2 0,8-8 0,4-3-880,5-6 1078,5-5 1,5-10-1,0-2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2-01T17:57:16.153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3634 7541 8355,'8'7'-245,"-1"-5"1,0-3 0,0-5 306,2-1 1,2 5-1,2-4 1,-1 2 0,1 0 19,-1 1 0,1 2 1,0 1-1,2 0-21,2 0 1,5 0-1,-1 0 1,4 0 0,3 0-28,6 0 1,3 4-1,4 0 28,5-1 1,3-2 0,5-1-1,4 0 21,2 0 0,7-4 1,1-1-1,5-2 12,7-3 1,4 0 0,5 1 0,0 2-67,2 1 1,4 2 0,-2 4-1,-1 0-86,0 0 0,7 2 0,-2 0 0,1 4 5,-47-3 0,0 1 0,45-1 0,-44-1 0,0 1 8,1 0 1,0 0 0,-3-3 0,0 1 0,1 1 0,-1 1 0,49 2 0,-2 0 56,0 2 0,-46-5 0,0-1 1,2 1-1,-1 0 0,2-1 0,1-1 65,3 0 1,1 0 0,-3 0 0,1 0 0,4 0 0,-1 0 0,-1 0 0,0-1-58,-2-1 0,1 0 1,3 1-1,0-1 0,-2-2 1,1 0-1,1-1 0,0 1-15,-1 1 0,0 0 0,0-2 0,1 0 0,-3 2 0,0 2 0,-1-1 0,0 0-19,0-1 1,-1 0-1,-5 2 1,-1 1-1,45-4 1,-9 2-136,-7 2 1,-2 4 0,-11 2 0,-1 1-128,-2 2 0,-5-2 1,-1 2-1,-2-1-367,-3-1 0,3 4 642,-1-3 0,-4 2 0,-5 1 0,2-2 0,1 1 0,2-2 0</inkml:trace>
  <inkml:trace contextRef="#ctx0" brushRef="#br0" timeOffset="20957">11522 6424 8344,'0'-8'739,"1"1"-493,3 2 0,3 1 0,7 4-119,2 0 1,4-6-1,6-2 1,3-5 0,4-3-1,6-5 1,6-4 0,9-5-1,5-4-185,3-2 1,10-10 0,1 6 0,1-4-129,2-1 0,-4 1 1,6-2-1,-3 6-235,-5 6 0,-8 4 0,-10 5 0,-6 1-330,-9 4 0,-11 2 0,-9 5 669,-4 1 1,-6-1-1,-1 1 1</inkml:trace>
  <inkml:trace contextRef="#ctx0" brushRef="#br0" timeOffset="21257">12613 5631 8355,'-7'0'-345,"2"-2"592,5-2 0,5 1 1,4-3-1,2 0 13,1 3 1,2 0-1,1 1 1,3-2-59,1 1 0,0 1 0,3 2 0,-2 2-337,-2 2 0,-3 4 1,-6 7-305,0 2 1,-6 9 0,1-1-1,-4 1-409,-4 0 1,-3-1 531,-6 0 1,-5 5-1,-1 2 1</inkml:trace>
  <inkml:trace contextRef="#ctx0" brushRef="#br0" timeOffset="22260">13841 4800 8355,'0'-20'-280,"-5"3"0,-2 10 0,-6 2 382,1 4 0,-2 1 0,-1 1 0,-3 4 0,-1 4 0,-3 6 0,-2 6 1,1 3-1,2 0 86,5 1 0,-1 4 0,3 0 0,5 0 1,2 0-1,4-2-259,2-3 1,3-1-1,5-5 1,7-1-1,4-2-270,4-4 1,6-7 0,2-1-883,2-6 915,1 2 0,4-16 0,0 3 0</inkml:trace>
  <inkml:trace contextRef="#ctx0" brushRef="#br0" timeOffset="22687">14114 4874 8355,'-8'0'68,"-1"0"0,5 0 307,-4 0 1,4 0 453,-4 0 0,5 1-736,-1 4 0,2-3 1,2 7-1,0 0-130,0 2 0,0 2 0,0 1 0,0 1 1,0 1-1,0 1 0,0-1 0,0 1-226,0-2 1,0-1 0,0-2 71,0 1 0,6-7 0,2 0 0,3-2 76,1 0 1,1-1 0,-1-7-1,2-4 1,0-3-4,-2-2 1,8-3-1,-9-2 1,0 0 42,-2 0 1,-6-3 0,1 5-1,-3 1-113,-1 1 0,-5 3 0,-3 2 0,-3 4 9,-2-1 1,-3 5 0,-2-2 0,0 6-114,0 5 143,1 3 0,0 2 0,-3-1 0</inkml:trace>
  <inkml:trace contextRef="#ctx0" brushRef="#br0" timeOffset="23020">14461 4862 8355,'0'-21'-270,"2"2"260,2 1 1,-3 5-1,3 5 1,-2-1 0,-4-1 123,-2 2 1,1 2-1,-5 6 1,0 1 0,-1 2-155,1 1 0,0 6 0,-3-2-14,3 3 0,-2 2 0,6-1 0,1 1 4,2-1 1,1 4-1,0 1 1,1-2-1,3-1-56,4-2 1,4-3-1,1-1 1,2 0 37,2-1 0,0 3 0,-5-5 36,0 2 0,-1 1 32,-2 5 1,-4-1 0,-6 1 0,-5-2-77,-6-3 0,-1 3 0,-4-3 0,0 2-210,0-2 0,1-1 1,4-4 173,-1 1 1,1 0 0,-1-4 0</inkml:trace>
  <inkml:trace contextRef="#ctx0" brushRef="#br0" timeOffset="23422">14709 4527 8355,'-19'-13'-692,"2"1"875,15 5 1,3 7 0,11 8 0,1 5-1,-1 3 1,1 5 0,-1 4-121,0 4 1,1-2 0,-2 6-1,-3 2 1,-2-1-210,-1-1 0,-4 6 0,4-5 0,-4-1-215,-1-1 0,-4 1 0,0-5 0,0-3-16,-2-3 1,-1-7 0,-5 3 0</inkml:trace>
  <inkml:trace contextRef="#ctx0" brushRef="#br0" timeOffset="23423">14709 4775 8355,'-12'0'10,"5"-1"-145,3-4 0,8 4 0,4-4 0,3 0-10,2 1 1,4-4 0,6 4-1,3 0 1,3 0-199,-2-1 1,5-4 0,0 2 0</inkml:trace>
  <inkml:trace contextRef="#ctx0" brushRef="#br0" timeOffset="23787">15491 4787 8355,'6'-12'0,"7"0"0,-2 0 0,4 4-397,0 4 331,4-3 1,-1 4 0,3-3-110,-4 0 1,2 2 0,2 4-360,2 0 1,-2 0 423,-1 0 1,-5 0-1,3 0 1</inkml:trace>
  <inkml:trace contextRef="#ctx0" brushRef="#br0" timeOffset="23788">15528 4986 8355,'8'0'931,"0"-2"-905,2-2 1,2 1 0,5-3 0,4-1 0,2 0-1047,2-3 1,4-1 641,0-1 1,4-1 154,-4 1 0,5 0 0,-2-1 0</inkml:trace>
  <inkml:trace contextRef="#ctx0" brushRef="#br0" timeOffset="24251">16656 4527 8355,'7'-25'0,"-1"6"230,-6 2 1,1 3-1,1 2 1,-2 1-285,-6 3 1,-5 2 0,-6 6 0,-3 2-135,-4 2 0,0 3 0,-3 6 0,0 3 30,-2 0 0,4 2 1,6-1-1,1 2 220,3 0 1,5-1-1,3-6 24,2 1 0,2-1 0,8 1 0,8-1 0,6-1-20,5-3 1,2 2 0,3-6 0,2-1-7,1-2 0,4-1 0,-4 0 0,-1 2-35,-2 2 0,-8-3 1,-5 3-1,-3-1-104,-5 1 1,-4 3 0,-9 5 0,-9 1-175,-10-1 1,-3 5 0,-9 1 0,-3 0 7,1 0 0,-1 2 0,3-3 0,3-2-131,4-1 0,5-3 346,3-3 1,3-2-1,6-6 1</inkml:trace>
  <inkml:trace contextRef="#ctx0" brushRef="#br0" timeOffset="24531">16495 4167 8355,'-12'-23'811,"-1"2"-894,6 3 1,2 10 0,6 1 0,3 2 0,3 3 0,2 6 609,-1 9 1,-1 2 0,2 8-1,0 5-301,0 2 1,-2 9 0,0 5 0,-1 3 0,-4 1-224,0 3 0,-2 7 0,0-2 0,0 1-148,0-3 1,1-1-1,2-2 1,1-4-204,-1-3 0,2-2 1,-1-5-1,1-1-229,0-3 1,1-7 0,3-7 0,-1-1-826,2-3 1272,1-7 0,2 3 0,-1-4 1</inkml:trace>
  <inkml:trace contextRef="#ctx0" brushRef="#br0" timeOffset="24782">16991 4279 8355,'0'-19'17,"0"7"1,0 12 0,0 7-1,0 6 258,0 3 1,2 4 0,0 6-216,2 3 1,2-2 0,-3 5 0,1 0 0,-1-2-403,-2 0 1,-1 3 0,0-4 0,0-1-976,0-2 1032,0-1 0,0 0 0,0-1 0</inkml:trace>
  <inkml:trace contextRef="#ctx0" brushRef="#br0" timeOffset="25026">17264 4378 8355,'-1'-7'-1337,"-2"2"1309,-1-1 0,-2 5 124,2-3 0,1 6 0,-3 4-231,0 1 0,2-3-420,4 4 110,0 0 383,0 5 1,0-6-1,0-2 1</inkml:trace>
  <inkml:trace contextRef="#ctx0" brushRef="#br0" timeOffset="25784">17301 4341 8355,'-8'0'58,"0"0"1,4 0-1,-3 1 1,0 2 0,0 2-1,-1 2 1,-1 3 0,1 2 261,-2 5 1,5-2 0,-1 4-155,1-1 0,4 4 1,-4-2-1,4 0-53,1 1 1,6-2-1,2 2 1,3-5-1,1-2-141,1-1 0,3-2 0,2-2 0,0-2-190,0-1 0,3-2 1,-3-5-1,-1-4 96,1-3 1,0-4-1,-3-5 1,1-2-9,-5 0 1,0-5 0,-6 3 0,1-2 55,-1-2 1,-6 0 0,-7 1-1,-5 0-134,-3 4 0,-5 2 0,-8 7-78,-4 2 1,1 4 0,-1 8-96,-1 5 0,-2 0 0,-1 10 0</inkml:trace>
  <inkml:trace contextRef="#ctx0" brushRef="#br0" timeOffset="26633">18157 3733 8196,'-4'-15'0,"-2"4"0,-1 4 0,-2 4 0,-2 2 0,-2 1-53,1 0 0,0 7 0,-1 5 0,-1 7 0,1 6 0,-1 4 1,3 7 263,0 8 0,5 3 0,2 11 0,3 1 0,1 2 1,0 1-1,1-2 0,3-2-430,5-4 0,2-3 1,1-4-1,2-4 1,1-9-1,3-5 1,1-8-580,3-6 0,2-6 634,0-9 0,7 0 0,0 0 1</inkml:trace>
  <inkml:trace contextRef="#ctx0" brushRef="#br0" timeOffset="27340">18542 3944 8355,'-17'-8'672,"0"-1"-649,6 7 0,6-2 0,5 8 0,0 4 0,0 4 1,0 5-1,0 4 0,0 2 146,0 2 1,0 1 0,1 2 0,2 0-571,1 0 0,6-3 1,-3-3-22,0-1 1,4-6-1,-4 1 1,-1-2 103,-1-2 1,1 1 0,1-1 0</inkml:trace>
  <inkml:trace contextRef="#ctx0" brushRef="#br0" timeOffset="27341">18492 3994 8355,'0'-13'236,"0"-3"0,0-1-132,0 2 1,1 1 0,3 0-1,5 1 1,3-1 0,3 3-1,2 0-194,-2 0 0,3 4 0,-2 3 0,0 2 0,-3 2-142,0 0 0,-5 2 0,-1 2 0,-2 4 93,-2 3 0,-1 6 0,-4 1 0,-1-1 55,-1 1 0,-4 3 0,2-4 1,0-1 50,-4 2 1,3-4 0,0 2-1,0 0 22,0 0 1,5-6 0,-3 2 1,4-1 1,8-1-1,4-1 7,4 0 1,3-7 0,-1 3 0,2-4-24,0-1 1,3 0-1,-4 0 93,1 0 1,-2 0 0,2 0-1,-1 1-7,-3 3 0,-6-1 0,-5 6 0,-3 0-38,-1 2 1,-1 2-1,-5-1 1,-5 0-52,-4 1 0,-6-1 0,4 1 0,-1-1-29,0 0 1,-3-1 0,4-1 0,2-3-80,2-2-222,0 0 1,1-5 0,-1 0 0</inkml:trace>
  <inkml:trace contextRef="#ctx0" brushRef="#br0" timeOffset="27557">18790 3597 8355,'12'-25'289,"6"6"0,3 6 1,6 9-1,5 3 1,1 1-1,3 1 1,-2 5-112,2 6 1,-2 7 0,-1 10-1,-4 7 1,-2 8 0,-4 8-1,-4 6-463,-6 4 1,-6 0-1,-7 11 1,-2 5-733,-2 2 1,-10-2 334,-10 5 1,-7-1-1,-6 5 1</inkml:trace>
  <inkml:trace contextRef="#ctx0" brushRef="#br0" timeOffset="41638">15056 5705 8355,'20'-11'-6,"-2"3"0,0 2 1,2 2-1,5-1 0,4-2 1,5-3-1,8-1 0,9-1 1,9-2-1,13-4 1,11-5 119,12-5 0,-43 11 0,2 0 0,2 0 0,1 0 0,4 0 0,1-1 0,4-2 0,1 1 0,3 0 0,2-1 1,1 1-1,0 0 0,3 1 0,-1 0-94,4 0 1,0 0 0,-1 1 0,1 0 0,1-1 0,0 1 0,-1 1 0,-1 1 0,-1 0 0,0 1 0,-2 1 0,0 1-42,-1 1 0,-1 0 0,-3 1 0,-1 1 0,0-2 0,-1-1 0,-2 3 0,-2-1 0,-2 1 0,-2 0 0,-2 2 0,-2-1 0,-3 1 0,0 0 0,42-5-1261,-12 0 1,-7 3 695,-15 1 0,-8 0 0,-11-5 0</inkml:trace>
  <inkml:trace contextRef="#ctx0" brushRef="#br0" timeOffset="42837">13878 6796 8355,'-1'-35'196,"-2"2"1,-1 4 0,0 2-1,0 4 1,-2 2 374,-1 5 0,5 14 1,-1 9-509,6 7 1,-1 10 0,7 0 0,0 9 0,1 6 0,-1 2 0,0-1 252,0-1-386,-3-2 1,5-4 0,-4-1 0,1 0 0,-1-3-322,-1-3 1,2 0 0,-4-10-623,-1 0 1003,-2-8 1,-1-4 0,0-10 81,0-6 1,0 0 0,1-5 0,4 2-23,3-2 0,0 4 0,3-4 1,3 5-1,1 3-33,3 5 1,-3-1 0,6 1 0,-1 2-113,0 5 0,-2 4 0,-6 5 0,-1 1-126,-3-1 1,-2 1 0,-6-1 0,0 0 49,0 1 0,-6 2 0,-2 0 0,-3-3-75,-1-1 1,-5 3-1,-1-7 1,0 0-290,0-3 1,-2 2 499,3-2 0,1 0 0,3-4 0</inkml:trace>
  <inkml:trace contextRef="#ctx0" brushRef="#br0" timeOffset="43279">14275 7131 8355,'-19'0'1666,"0"4"-1469,2 1 0,7-1 0,1-4 1,6 0-1,8 0-204,5 0 0,8-6 1,3-2-376,2-3 1,2-1 0,0-2-1,0-1 55,-1-2 1,0-1-1,-4 3 1,-3-3-1,-3 0 98,-2 0 0,-5 2 0,-3 3 0,-2 1 149,-2 0 1,-2 0 0,-1 3 337,-1 1 0,-5 5 0,0 0 0,-2 6-9,-1 5 1,4 3 0,1 3 0,1 1-124,3 2 1,2 3-1,1-2 1,0 0-30,0 0 0,6-1 0,2-5 1,4-1-285,5-3 0,2-2 0,6-6-291,0 0 0,0-2 0,-1 0 10,1-3 0,0-10 0,0 2 1</inkml:trace>
  <inkml:trace contextRef="#ctx0" brushRef="#br0" timeOffset="44004">14833 6834 8355,'0'-13'72,"0"1"1,0-1 0,0 1 844,0 0-530,0 5 1,0-4-402,0 2 1,0 5 0,-1 4-75,-3 7 0,-2 4 0,-2 2 0,4-1-11,2 0 1,2 1 0,0-1-1,0 1-92,0-1 0,6-1 1,2-1-1,3-3 56,2-2 1,0 5 0,3-3 0,0 1 48,-1 0 0,-5-4 0,-2 5-67,2 0 0,-5-2 187,-1 1 1,-4-1-1,-4 2 1,-4-4-1,-4-1-153,-5 0 0,3 5 0,-2-5-587,2-1 458,2-2 1,5-7-1,1 0 1</inkml:trace>
  <inkml:trace contextRef="#ctx0" brushRef="#br0" timeOffset="44005">15094 6474 8355,'-4'-19'1067,"-1"2"-531,1 3 1,4 6-379,0 0 1,4 7 0,2 1 0,1 6 0,2 7 0,2 3 0,2 6 0,-1 6-195,1 5 0,-2 3 0,-2 0 1,-2-2-148,-1-1 0,-2-1 0,-4 2 0,0-3-563,0-5 1,4 1-1,0-7-299,-1-1 0,4-2 837,1-9 1,3-3-1,1-5 1</inkml:trace>
  <inkml:trace contextRef="#ctx0" brushRef="#br0" timeOffset="44006">15168 6697 8355,'0'-12'396,"-1"5"0,-2 1-391,-1 1 1,1 4 0,7-5-135,4 1 0,9 2 1,4-4-1,2 1-600,2 4 0,11-5 0,2 0 1</inkml:trace>
  <inkml:trace contextRef="#ctx0" brushRef="#br0" timeOffset="46018">16011 6511 8355,'0'-19'1114,"0"2"95,0 4-1627,0 6 0,0 0 544,0 3 1,0 4 0,0 0 0,0 7-1,-1 4 1,-3 1 0,-3 2 0,-1 1-279,-1 1 1,1 7 0,-4-4 0,1 2 55,3-1 1,-2-1-1,6 2 1,1-3-88,2 0 1,1-8-1,1 2 1,3-2-49,4-3 0,5-2 0,2-5 0,3-1-27,1-3 1,-2-5-1,1-6 1,-3-1 219,-4 0 0,-6-3 1,2-2-1,-1-1 1,-4 0 349,0 2 0,-8 3-208,-2-4 0,1 6 0,-1-1 0,-2 1 1,-1-2 0,-1 3 1,1-2-1,3 2-107,3 2 1,4 3 0,1 1-86,0-2 1,4 4 0,3-1 0,3 0 14,3 0 1,4-1 0,0-5-1,3 1 41,4-1 1,0 1 0,1-2 0,-1-1 50,-4-1 1,2-5-1,-4 4 1,-1 2 219,-3 1 0,1 2 0,-8 0 19,0-1 1,-2 5 0,-5 2 0,0 5-53,0 7 0,0 5 0,0 5-107,0 5 1,0 9 0,0 6 0,1 4-159,4 0 1,0 4 0,6 1-1,0 4-84,3 0 1,1 1-1,-3-1 1,1 1-205,-1 0 0,-1-2 0,-2-3 0,-5-5 83,-3-5 0,-1-2 0,-1-7 1,-3-4 139,-5-3 0,-2-3 1,-2-8-1,-3-4 249,0-3 0,-5-3 1,5-7-1,0-7 147,3-6 1,6-7 0,3-2-162,2 0 0,4-4 1,2-6-1,5-5 0,7 0-258,4 0 0,8-6 0,2 2 0,0 1 26,1 2 0,2 0 0,-6 6 1,-2 1-257,-3 1 0,-7 7 1,2 2-1,-5 1 349,-3 0 1,-2 4-1,-5 5 1,2-1 142,-1 2 1,-6-3 0,-2 5-1,-2 2 171,-3 1 1,3 7-1,-1 3-94,-1 3 1,-2 6 0,0 5 0,2 5-57,5 6 1,-1 8-1,0 4 1,3 3-122,0 1 1,2 4 0,2 0-47,2-1 1,3-1 0,5 0 0,1 1 0,-1 0-120,0-5 1,5 5-1,-1-5 1,0-2 78,-3-1 1,0-4-1,-1-3 1,-1 0-7,-3 0 0,-2-2 0,-6-2 1,0-4 59,0-4 1,-6 0 0,-2-1 0,-4-1 3,-5-3 1,2 2 0,-4-6 0,1-1 23,3-2 0,1-2 0,3-3 0,1-6-7,2-5 1,5-4 0,-1-6-66,3 0 1,1-4 0,1-3 0,3-2 0,5-5-1,2-1-158,1-2 1,2-1-1,1-2 150,1 3 1,2 4 0,-3 0 0,2 3 48,-2 2 1,-1 2 0,-2 8-1,1 1-18,-1 1 0,-4 6 0,1-2 0,0 4 9,2 0 0,-2-3 1,-2-1-1,-1 2 19,1 1 0,-4-2 1,3-2-1,-2 0 142,0 0 1,0 1 0,-4 5 180,0 0 1,-1 1 0,-2 1-33,-1 2 1,-6 5-1,2 0 1,-2 6 78,2 5 1,-3 9 0,4 3 0,-1 5-227,-1 4 0,7 1 0,-2 5 0,2-2-212,2 1 0,0-2 1,2 0-1,2-2-86,4-2 0,7-4 1,2-2-1,-2-4-74,-1-4 1,2 0 0,2-9 0,0 1-163,0-1 0,-2 0 0,-3-7 0,-2-2 198,-3-4 0,2 1 1,-5-1-1,1-2 259,-1-1 0,-1-1 0,-2-1 167,2 1 1,-3-1 0,3 1 87,-2 0 92,-2 5 1,0 3 0,0 8-318,0 4 1,0 3-1,1 1 1,2 1-357,1-1 1,6-1-1,-2-1 1,3-3-195,1-2 1,6 5-1,2-3 1</inkml:trace>
  <inkml:trace contextRef="#ctx0" brushRef="#br0" timeOffset="46019">17041 6077 8355,'-8'-11'713,"-1"3"-1515,7 2 1,-3 6 368,10 0 0,7 6 0,7 1 1</inkml:trace>
  <inkml:trace contextRef="#ctx0" brushRef="#br0" timeOffset="46020">17177 6214 8355,'0'-13'810,"0"1"0,6 5 0,2 3-863,3 2 1,-3 8-88,1 2 0,-5 7 1,3 2-1,-2-2 4,-2-1 1,-2-2-1,-1 1 1,0-1 0,0 0-1,0 1-108,0-1 234,0-5 1,2-3 0,0-8 0,4-4-26,1-3 0,0-2 0,2 0 0,0-3-6,0 0 0,-2-5 0,1 5 0,2 1 17,1 1 1,0 1 0,-1 1 0,-2 1-29,2 3 1,1 1 0,1 4 43,0-1 0,0 5 0,-3 8 1,-2 2 22,-1 1 0,-1 5 0,-2-1 0,1 1-7,-1 0 0,2-3 1,1 3-10,1-3 0,1-2 0,4-1 0,1-3 16,-1-4 0,2-4 0,1-2 0,2-4 23,-2-1 1,0-1 0,0-4-1,2-2-7,-2-3 1,-1 3 0,-2-3 0,0 0-1,1 1 0,-5-7 0,-1 4 1,0 0 49,0 2 0,-5-1 0,3 2 66,-4 1 0,-2 2 0,-4 5 45,-3 4 0,-3 4 1,0 5-1,1 6 18,2 5 1,1 6-1,-2-2-188,0 4 1,7-2-1,-2 0 1,4 1 0,4-2-23,4-2 0,4-2 1,5-6-1,5-3-760,5-4 0,1-2 1,4-2-36,-2 0 1,4-6 0,-2-1 0</inkml:trace>
  <inkml:trace contextRef="#ctx0" brushRef="#br0" timeOffset="46363">18256 5990 8355,'6'-12'325,"2"0"0,4 1 0,5 1 0,4 3 0,2 1 1,2 2-796,0-1 0,-2 3 0,-1-2 0,-3 3-592,-1 1 654,-1 0 1,1 5-1,1 2 1</inkml:trace>
  <inkml:trace contextRef="#ctx0" brushRef="#br0" timeOffset="46364">18269 6152 8355,'8'0'877,"0"0"1,0 0-721,5 0 1,5-2 0,2-1 0,4-2-415,1-2 1,4 3-868,0-4 1,5-1-1,-2-3 1</inkml:trace>
  <inkml:trace contextRef="#ctx0" brushRef="#br0" timeOffset="47801">19335 5792 8355,'7'-1'-133,"-1"-2"1,-2-3-215,0-1 276,0 5 211,-4-9 0,0 8 7,0-5 0,0 3 0,0-3-74,0-1 0,0-3 0,0 0 0,0 0 0,0-2 0,0-1 0,0-2 0,1 2 61,4 1 0,-4 2 0,3-1 1,-1 2 16,1 3 0,-1 3-283,5 5 1,-4 2 0,3 5 27,-1 6 0,-2 7 0,-4 1 0,1 4 102,3 4 1,-2-2 0,3 5 0,-1-2-58,0-2 0,2 2 0,-3 1 0,2-1-139,2 0 1,-3-1 0,3-5-1,0-4-252,0-3 0,-3 1 0,3-2-221,-2-1 616,-1-6 0,-4-4 0,0-5 0</inkml:trace>
  <inkml:trace contextRef="#ctx0" brushRef="#br0" timeOffset="48087">19348 6139 8158,'12'0'54,"0"0"1,2-1-1,3-3 98,3-5 1,4-2-1,2-1-395,3 0 0,-3 1 1,3 1-1,-3 3 1,-2 0-216,-4 0 0,4-1 0,-5-4 1</inkml:trace>
  <inkml:trace contextRef="#ctx0" brushRef="#br0" timeOffset="48254">20141 5953 8355,'13'-7'-874,"-6"-4"0,-2 4 1</inkml:trace>
  <inkml:trace contextRef="#ctx0" brushRef="#br0" timeOffset="70088">20166 4750 8355,'-15'-12'111,"3"-1"0,5 1 0,7-1 0,7 1 0,6 0 1,5-1-1,4 1-255,2-1 0,1 5 0,-1 0 0,1 0 0,0-1 0,0 3 0,0 0-454,-1 3 0,-4 2 0,-2 1 1</inkml:trace>
  <inkml:trace contextRef="#ctx0" brushRef="#br0" timeOffset="70328">20216 4787 8355,'-6'-7'520,"6"3"0,10 3 1,8 0-1,1-4-813,3-3 1,2 1 0,0-2 0,1-4-842,0-2 534,0-2 0,5 5 0,2 0 1</inkml:trace>
  <inkml:trace contextRef="#ctx0" brushRef="#br0" timeOffset="70609">20340 4328 8355,'-13'-4'0,"1"-1"1216,0-2-1051,5 4 0,7-2 0,8 5 1,4 0-39,5 0 0,-2 4 1,7 0-1,3 0-163,3 2 1,0 0 0,-3 8-174,0 3 1,0 2-1,-2 6 1,-2 0-1,-4 1 2,-4 3 0,-6-2 1,-3 5-1,-2 0 84,-2-1 0,-2-2 0,0 3 1,-4-2-260,-1-2 0,0-6-62,-1-1 0,-3-1 0,4 5 0</inkml:trace>
  <inkml:trace contextRef="#ctx0" brushRef="#br0" timeOffset="71058">21072 3770 8355,'8'0'-656,"0"0"1,0 0 0,5 0 0</inkml:trace>
  <inkml:trace contextRef="#ctx0" brushRef="#br0" timeOffset="77442">21109 3324 8355,'0'-14'17,"0"-1"1,0-2 0,1 2 281,3 1-37,-2 2 8,3-6 0,-5 4 0,-1-1 0,-3 4 1,-5 4-1,-3 2 0,-3 3 235,-2 5 0,1 5 1,3 9-1,1 4-477,0 2 1,-1 6 0,2 1-1,1 2 1,4 1 0,0 0 0,3 0-234,2 2 0,2-1-88,3-1 0,7-4 1,7-7-1,2-3-285,2-1 1,3-5-1,3-6 1,4-2-372,0-2 0,4-9 559,-3-6 0,3-6 0,1-7 1</inkml:trace>
  <inkml:trace contextRef="#ctx0" brushRef="#br0" timeOffset="77803">21406 3349 8355,'-4'-9'37,"0"1"72,1-2 1,2 4 529,1-3 1,0 5 0,-1-3-343,-3 2 0,2 6 0,-2 9 0,3 4-233,1 2 0,0 2 0,0-3 0,1 2-336,3-2 1,-2-1-1,3-2-75,1 0 0,0-1 176,7-2 1,-1-5 0,-1-8-1,-1-5 12,-2-2 0,-1-1 0,1 0 0,-2-2 55,-1-3 0,-3 4 0,2-4 0,-3 3 1,-1 2 0,-5 4 0,-4 1 0,-2 1-7,-1 3 1,0 2 0,-1 1 0,1 1-39,-1 4 1,2-3 0,3 7 0,4 0-114,3 2-64,1 2 1,0-6-1,0-2 1</inkml:trace>
  <inkml:trace contextRef="#ctx0" brushRef="#br0" timeOffset="78751">21667 3225 8355,'-13'-6'319,"1"-1"0,1-1-1562,3 0 1554,2 5 1,8-3-1,2 6-68,4 0 1,-1 6 0,1 2 0,2 3 0,1 2-1,1-1 1,-1 0 0,-1 2-562,-2 3 1,-4-3-1,3 2-7,-1-2 0,2-2-207,-4 1 494,0-6 0,-4-3 1,0-8-1,0-5 27,0-2 1,0-1-1,0-1 1,0 1 16,0 0 0,0-5 1,0 1-1,0 0-59,0 3 1,2 0 0,0 1-1,4 1 16,1 3 0,-3-2 1,3 4-1,0 1 62,0-1 1,1 2 0,4 4 100,1 0 1,-5 0 0,-1 2-112,-2 2 0,4 3 1,-5 5-1,0 0-12,1 1 0,-2-1 0,4 1-234,-1-1 1,3-5 151,0-3 0,2-3 0,1-2 17,0-3 1,-3-3 0,-2-5 0,-1-1 0,0 1 7,-1-1 1,4 1-1,-4 0 1,1-1 93,-1 1 0,-1-1 0,-4 1 47,0 0 0,0 3 0,2 2-3,2 2 1,-1-3 0,5 4-14,2 1 0,1 6 0,1 1 0,0 0-193,1 1 1,-1-2 0,1 4 0,-1 0 57,0 0 1,5-5 0,-1 3 0,0-4-110,-3-1 1,0 0 0,-1-1 0,-1-4 11,-3-3 0,2 1 0,-6-1 208,-1-2 1,-2-1 0,-1-1 0,0 0 0,0-1 0,0 1 196,0-1 0,0 1 0,0 0-62,0-1 0,0 1 466,0-1-578,0 6 1,0 7 0,0 10 0,2 4-21,2 2 0,3 2 0,5-1 0,-1 4 2,-2 2 1,2 6-1,-5 0 1,3-2-18,-1 0 1,-1 3 0,1 2 0,-4 1-113,-2 0 1,2-2-1,0 3 1,-1-6 74,-2-1 0,-1-8 1,0-3-1322,0-2 1112,0-7 0,0-7 1,-1-10-1,-2-5 105,-1-5 1,-5-5 0,5-3 0,0-2 120,-1-2 0,3-5 0,-2-4 0,3 1 87,1 1 1,0 3 0,0 3-1,0 4 344,0 3 1,0 7 0,1 4-165,3 5 1,3 5 0,6 5-136,-1 0 1,0 1 0,1 2 0,-1 2-37,1 2 1,-1 1 0,-1 5 0,-3-1-521,-4 1 1,-2-1 0,-2 0 0,0 1 2,0-1 1,-2 1 0,-2-1 0,-4-1 162,-3-3 1,-7 3 0,-1-4 0</inkml:trace>
  <inkml:trace contextRef="#ctx0" brushRef="#br0" timeOffset="79120">22498 3088 8355,'-13'0'511,"2"-1"0,5-2-91,6-1 1,5-2 0,9 4 0,1-4 0,3-1-545,1-2 0,3-2 1,6-2-1,-1 1-363,-3-1 1,-1 1 0,-6 0 0,-2-1 83,-1 1 0,-7-1 0,-3 1 267,-3 0 0,-1-1 0,-1 1 0,-3-1 33,-5 1 0,-2 5 1,-1 3 450,-1 3 0,1 1 0,1 1 1,1 3-75,2 4 1,5 7 0,-1 2 0,3-2-258,1-1 0,1 0 0,3 0 0,6-1-141,5-2 0,0-2 0,5-1 0,-1-4 21,0-3 1,2-1 0,4 0-1,0-1-267,-1-3 1,-3-2 0,-2-5 0,-1 0-683,-3-2 959,-1-3 0,-1-2 0,-1-1 1</inkml:trace>
  <inkml:trace contextRef="#ctx0" brushRef="#br0" timeOffset="79856">22957 2431 8355,'-6'-7'493,"-1"1"1,-5 6-304,0 0 0,5 2 0,3 2-5,2 4 0,2 3 1,2 3-1,2 1-184,4 2 0,3 5 0,1-2 0,1 4 0,1 1 0,1-1 0,1 1 0,-2 0-126,-4 0 0,-1 0 0,-5 0 0,-1-1-887,-1 1 0,-2-1 0,0-2 664,0-2 0,0-5 0,0 3 1</inkml:trace>
  <inkml:trace contextRef="#ctx0" brushRef="#br0" timeOffset="79857">22882 2766 8355,'-7'-2'-67,"3"-2"0,8-1 0,6-5 0,5 2 199,6-2 1,2-1 0,2-1 0,0 1-144,0 2 0,0 0 1,-1 5-1,1 0 1,-1-1-1,-4 1 0,-3 1-202,-3 2 0,-3 7 170,-3 2 0,-3 3 0,-5 1-97,0 1 1,0-5-1,2-1 1,2 0 30,4 0 0,3-5-261,2 3 1,-1-4-1,0-1 1</inkml:trace>
  <inkml:trace contextRef="#ctx0" brushRef="#br0" timeOffset="79858">23292 2418 8355,'-18'-12'-110,"4"5"0,-4 2-792,6 5 23,5 0 724,1 5 0,17 2 0,3 5 0</inkml:trace>
  <inkml:trace contextRef="#ctx0" brushRef="#br0" timeOffset="80373">23416 2245 8355,'0'-18'84,"-2"4"1,-1-2 0,1 3-287,3 5 399,-1 2 0,10 13 1,-5 4-1,1 6-169,-1 2 0,4 3 0,-4 6 0,2 1 0,3 0 1,-1 0-1,1 1 0,-3 0-235,-2 1 0,4-3 1,-4-4-1,1-2-231,-1-1 0,1-5 0,-4 3-984,3-1 1391,-1-7 0,-10-5 0,-1-6 0</inkml:trace>
  <inkml:trace contextRef="#ctx0" brushRef="#br0" timeOffset="80374">23391 2567 8355,'-13'-5'-399,"7"2"358,1-5 0,5 4 0,5-5 0,3 1 265,3 1 0,7-4 1,2 3-1,5-3-95,4-2 1,-3-2-1,5 2 1,-2 3-16,0 3 0,-2 1 0,-5 4 0,-3-2-105,-1 1 0,-2 3 1,-8 4-222,-4 4 1,-3 3-1,-1 2 1,0-1 0,0 0-253,0 1 1,0-1-6,0 1 1,6-2 209,2-3 0,3 3 0,1-4 0</inkml:trace>
  <inkml:trace contextRef="#ctx0" brushRef="#br0" timeOffset="81071">23726 2183 8355,'-13'0'-1277,"6"0"941,2 0 0,5 5 0,0 2 0</inkml:trace>
  <inkml:trace contextRef="#ctx0" brushRef="#br0" timeOffset="81072">23825 2431 7228,'12'0'-303,"1"1"0,-2 3 431,-3 5 0,3-2 0,-4 1 1,1 1-96,0 2 0,-1-2 0,3-1 0,-2 2-24,2 1-42,1-4 1,-3-7 0,-1-9-71,-1-2 1,-2-1 0,-4-1 0,0 1-96,0 0 1,4-5 0,0 1 189,-1 0 0,0 3 61,1 0 1,-2 5 0,7 1 56,0 2 0,2 0 0,2 5 54,-1 0 0,1 0 1,-1 0 8,0 0 0,1 0 0,-1 0-14,1 0 0,-1-1 0,0-2 1,1-2-53,-1-2 1,-4 4-1,-1-2-227,-1-1 1,-2 3 0,-4-5 107,0-2 1,-1 4 0,-4-1 0,-1 0-125,-1 0 0,-3 3 1,5-3-1,-2 0 156,-3 0 0,3 4 1,-1-1 76,-2 3 1,5 2 0,-1 3 0,2 5 26,0 2 1,0 5 0,4 1-1,0-1-85,0 2 0,0-3 0,1 5 1,5-2-132,6-3 0,2-3 0,6-2 0,1-3 68,-2-2 0,5 1-635,-3-2 0,-4-3 0,1 5 1</inkml:trace>
  <inkml:trace contextRef="#ctx0" brushRef="#br0" timeOffset="81920">21506 4614 8355,'0'-7'-486,"5"1"0,3 6 1,3 0 555,2 0 1,-1 4 0,1 2-1,-1 1 81,0 2 1,1 2-1,-1 2 1,1-1-128,-1 1 0,-1 3 1,-1 1-1,-3-2-11,-2-1 1,-1-6-1,-4 0-27,0 2 0,0 1 55,0 1 1,-5-5-94,-3-3 1,2-8 0,2-4 0,2-3-124,2-1 0,0-5 0,0-1 41,0-1 0,0-2 0,2-2 0,2 1 1,3 1 11,0-1 1,4 4 0,-3 1 0,3 5 77,2 4 0,-1-2 0,0 5 0,1-1 2,-1 1 0,5 0 1,-1 5-1,-1 0 37,-1 0 1,-1 0 0,-1 0 0,0 0 4,1 0 0,-1 0 0,1-5 0,-1-2 0</inkml:trace>
  <inkml:trace contextRef="#ctx0" brushRef="#br0" timeOffset="83080">21940 4502 8355,'8'0'-823,"0"0"1,-5-1 895,1-3 0,-2 1 0,-4-4 28,-2 1 0,-3 2 0,-5 6-28,-1 2 1,2-1-1,2 5 1,2 1-25,1 2 1,-2 6-1,4 0 1,1-2-93,2-2 1,1 4-1,0 0 1,0-2-66,0-2 0,0 0-1,0-1 0,5-5 30,4-3 0,0-4 0,1-2 0,-2-4 9,2-1 1,-3-1-1,1-5 53,2 1 0,-5 0 0,1 1 0,-2 1 0,0 2 13,-1-2 1,-1 0-1,1 1 191,1 1 0,0 3 79,-4-3 0,0 7-150,0 1 0,4 1 0,2 6 0,0 0-116,-1 0 0,5 0 0,-2 2-91,3 0 0,6-3 1,-1 3-1,-1-5 76,-1-3 1,-2-1 0,2 0 0,1-1-307,2-3 1,-2 1 0,-5-4-1,-3 0 212,-2 0 1,5-1 0,-3-4 0</inkml:trace>
  <inkml:trace contextRef="#ctx0" brushRef="#br0" timeOffset="83081">22200 4155 8355,'-7'-20'-357,"-4"3"0,9 6 333,-7 2 207,7-2 0,-4 15 1,6 1-1,0 4 69,0 4 0,1 0 0,2 4-114,1 4 0,6-2 1,-2 2-1,2 2 1,-1 3-62,0 3 1,-1 0-1,4-4 1,-1 0-449,-2-1 0,2 1 0,-3 0 155,3 0 1,0-6-1,-1-2 1,-3-4-1,-1-2-121,1-2 1,-3-2 189,5-3 1,-1-8 0,3 0 101,-3-6 1,-1-3-1,-4 1 1,2 0 16,2-1 1,-4-3 0,1-1 0,-2 2-80,-2 1 1,4 0 186,0-2 0,0 2 338,-4-2-234,6 2 1,-5 8-1,3 6 4,-3 7 1,4 4 0,-1 2-126,-2-1 1,5 0-1,2-1-124,2-2 1,-3 0 0,0-4 0,2-3-119,1 0 0,1-2 0,-1-2 0,-1 0 32,-2-3 1,0-4 0,5 0 122,-1-2 1,-3-1 0,-3 0-91,0-1 1,-1 1 353,0-1 1,-4 5 413,3 0-537,-3 5 0,1-1 0,1 8 1,1 4-46,-2 3 0,0-2 1,-1-2-1,2-1-5,1 1 1,6-3 0,-2 3-83,3-1 0,1-2 1,1-5-39,-1-3 1,1 1-1,-1-6 1,-1 0 121,-3-2 0,2-2 0,-4 1-15,0 0 1,-3-1-1,1 1-86,-2-1 1,-8 2 0,-1 2 0,-1 2-1,0 1-209,-2 4 1,-1 0 0,-1 2 3,-1 0 1,5 2 0,1 2-174,2 4 1,0-1 266,5 1 0,0-5 0,0 2 1</inkml:trace>
  <inkml:trace contextRef="#ctx0" brushRef="#br0" timeOffset="83239">22461 3969 8089,'0'-7'-2355,"0"1"2355,5 6 0,2 0 0,5 0 0</inkml:trace>
  <inkml:trace contextRef="#ctx0" brushRef="#br0" timeOffset="83426">22250 4291 8355,'0'-7'-226,"5"-2"1,4 3-1,2-1 1,2-2-1,4-2 1,4-2-1,2-1 154,2-2 0,0 2 1,-1-2-1,1 2 1,1 1-1,2 1-81,1 0 0,5-1 0,-2 1 0</inkml:trace>
  <inkml:trace contextRef="#ctx0" brushRef="#br0" timeOffset="83804">23093 4093 8355,'0'-8'-960,"3"-1"831,5 0 0,2-2 0,11-2 0,-1 2 0,1 1 0,0 2 1,-1 0-1,1 0-501,0-1 630,-6 7 0,3-4 0,-6 6 0</inkml:trace>
  <inkml:trace contextRef="#ctx0" brushRef="#br0" timeOffset="83971">23130 4217 8355,'7'-6'-167,"4"4"1,-2-5-1,3 0 1,3 1-1,3-1 1,1 0-240,3-2 1,2-2-1,1-2 1</inkml:trace>
  <inkml:trace contextRef="#ctx0" brushRef="#br0" timeOffset="84659">23813 3547 8300,'-6'-12'79,"5"3"-127,-4 1 105,4 5 1,-3-1 0,0 8-1,1 5 1,2 2 284,1 1 0,0 5-307,0-1 1,0 6-1,0-1 1,1 2 0,2 2-1,2 0-95,2 0 1,-3 0 0,5-1-179,0 1 1,-2 0-1,0-2 1,0-1 0,-2-2-418,1-2 1,-1-2 238,0-3 1,-4-1 345,3 0 1,-2 1 0,-2-1 0</inkml:trace>
  <inkml:trace contextRef="#ctx0" brushRef="#br0" timeOffset="85290">23763 3683 8317,'-4'-16'0,"0"-1"198,1 2-80,1 1 1,2 2 0,0 0 0,0-2 52,0-3 0,6 4 0,2-4 1,5 2-1,2 0 0,1-3 1,1 0-47,1 0 1,-3 1 0,4 5-1,1 0 1,-3-1-149,1 1 1,3 1 0,-4 3-46,-2 3 1,-1 4-1,-2 1 1,0 0-1,1 0 1,-2 1 6,-3 4 1,2 3 0,-6 7 33,-1 2 1,-2 5 0,-1-2-1,0 4 1,-1 0 0,-4 1-557,-3 0 552,-3 0 1,-3-6-1,1-1 1,-1-1-1,3-1-43,0-1 0,0-2 0,0-4 0,1-2-117,2-1 134,5-2 1,-1-4 30,8 0 1,-1 0 0,5 0 0,2 0-1,1 0 1,1 0 42,1 0 0,-1-1 1,0-2 14,1-1 1,-1-1 0,1 5 0,0 0 61,4 0 1,-3 6 0,2 1 0,-2 1-29,-2 0 0,1 1 1,-1 3-1,1 1 1,-2 0-1,-3 2 80,-4 2 0,-3 4-211,-1-5 1,0 5 0,-1-3 0,-5 0-16,-6 0 1,-2 2 0,-6-3-1,-2-1 1,-2 1 21,-1-1 1,1 1-237,-1-5 1,0-3 0,0-2 0,2-2 0,1-2 0,2-2-84,2-1 0,2-5 0,4-2 0</inkml:trace>
  <inkml:trace contextRef="#ctx0" brushRef="#br0" timeOffset="86113">23044 4986 8355,'-6'-32'365,"3"7"-501,-5 9 1,4 7 0,-3 7-1,0 4 1,2 7 0,-2 3 0,0 5-1,-3 2 1,-1 3 377,-1 3 1,3-3-1,1 10 1,0 1-1,0 5 1,1 5 23,1 4 0,2-2 0,4 3 0,0 5 0,2-1 0,2 1 49,4-5 1,3-4-467,1-3 0,6 1 0,2-11 1,0 0-1,1-5-248,1-4 0,1-7 0,2 0 1,0-5-253,0-6 0,0-3 1,-2-1 362,-2 0 1,2-5 0,-4-2 0</inkml:trace>
  <inkml:trace contextRef="#ctx0" brushRef="#br0" timeOffset="86383">23416 5197 8475,'0'-13'-35,"0"8"1,0 5 0,0 7-1,0 5 347,0 4 1,0 0 0,1 4 0,2 1-256,1-2 0,4 5 1,-2-4-132,1 4 0,-3 1 0,3-1 0,-1 1 0,0-1-262,0-4 1,-1 0-1,-2-5 1,1 1-533,-1-1 1,2-1 722,-1-1 0,6-6 0,-3-2 1</inkml:trace>
  <inkml:trace contextRef="#ctx0" brushRef="#br0" timeOffset="86734">23750 5246 8742,'-1'-11'234,"-3"3"1,1 8 0,-4 8 0,2 5 0,1 2 3,-2 1 1,3 5-1,-3-3 1,0 0-152,3 0 1,2 2 0,2-2-1,2 0-127,1 0 0,10-1 0,-2-5 1,2-1-118,0-3 0,2-2 0,2-6 58,2 0 1,-5 0 0,3-2-1,-2-2 1,1-4-73,-2-3 0,-1-7 1,-3-1-1,-2-2 43,0 0 1,-7 2-1,3-3 1,-4 3-37,-1 1 1,-6 1-1,-3 5 1,-5 0-39,-3-1 1,-5 6 0,3 3 0,-2 3-24,1 1 1,5 1 0,-2 2 0,3 2 20,2 2 0,-1-4 0,1 3 1</inkml:trace>
  <inkml:trace contextRef="#ctx0" brushRef="#br0" timeOffset="87000">23924 4800 8355,'7'-13'0,"-1"2"0,-1 3-8,3 4 88,9 3 0,2 1 1,5 0-1,-1 1 1,0 3-1,4 4 339,-1 3 1,1 7 0,1 3-1,1 2 1,-2 3-231,0 3 1,-7 9 0,-2 8 0,-4 5-298,-7 3 1,-4 5 0,-3-1 0,-2 3-311,-2 1 1,-4 0 0,-9 0 0,-2 0-547,0 0 1,-10 0-1,3 0 1</inkml:trace>
  <inkml:trace contextRef="#ctx0" brushRef="#br0" timeOffset="96077">11075 9773 8186,'-8'-11'-319,"0"3"419,5 2 0,-1 12 0,8 1 0,6 1 0,5-1 0,5-2 24,4-2 1,1 3 0,1-2 0,3 0-1,4 0-70,3 0 0,1 0 0,0-4 0,2 0 0,1 0 0,2 0-183,3 0 0,-6 0 56,3 0 0,-5 0 0,-4 0 1,-4 0-131,-3 0 0,-1 0 0,-2 0 0,-2 0-169,-4 0 0,-5 2 1,-2 2 16,-2 4 0,-5-1 0,2 1 320,1 2 0,-5-5 0,5 1 1</inkml:trace>
  <inkml:trace contextRef="#ctx0" brushRef="#br0" timeOffset="96459">11931 9674 8355,'-12'-13'-690,"-1"1"1,5 5 1876,0 3-1034,5-3 1,-1 6 0,7-2 84,1 6 0,7-1 0,0 5 0,5 0-158,4 0 0,0 0 1,5 3-1,0-2-110,0 2 1,-2-4 0,-1 3 0,-3 0 48,-1 2 0,-7 6 0,-6 1 0,-4 1-135,-1 3 1,-7 3-1,-7 3 1,-9 2-448,-9 2 0,-5 1 0,-4 4 70,-5 0 0,-13 0 0,-5 1 1</inkml:trace>
  <inkml:trace contextRef="#ctx0" brushRef="#br0" timeOffset="114157">10294 12489 6600,'-11'6'0,"1"1"-841,2-1 834,5 5 1,-8-4 0,4 6 0</inkml:trace>
  <inkml:trace contextRef="#ctx0" brushRef="#br0" timeOffset="114458">10269 12539 7454,'0'-13'354,"6"5"1,2 1 0,4 2 0,3 2 0,3 2 228,2 1 0,6 1 1,7 2-450,3 1 1,5 1 0,2-2 0,2 3-108,6 1 0,4-5 1,7 4-1,2-2 1,1 1-191,1 2 0,7-3 1,-6 3-1,-3 0-243,-2 0 0,-11 1 0,-3 5 0,-5-1-105,-8 1 0,1-1 0,-7-1 0,-3-1 171,-4-2 0,1-5 0,-6 1 1,1-3 97,0-1 242,-1 0 0,1 0 0,1 0 0</inkml:trace>
  <inkml:trace contextRef="#ctx0" brushRef="#br0" timeOffset="114821">11658 12440 8355,'0'-13'-267,"0"1"0,0-1 1,0 1 826,0 0 0,0 3-171,0 1 0,0 7 1,0 1-1,2 7 0,0 5-36,2 4 0,6 0 0,-2 3-314,3-1 1,2 4-1,1-3 1,1 2-1,1-2-87,-1-1 1,-1 4 0,-1-1 0,-2 2-295,-3 2 0,-4 0 1,-9 0-1,-9 1-344,-10 3 0,-17-2-118,-13 6 0,-16 6 0,-6 5 1</inkml:trace>
  <inkml:trace contextRef="#ctx0" brushRef="#br0" timeOffset="140144">13159 12626 8808,'-4'-17'0,"0"-1"0,-1 0 0,1 0 0,0 3 0,1 1 0,2 2 238,1 0 1,0-1 0,1 2-1,4 3 1,3 5 0,3 6-1,1 7 1,1 5 0,-2 7-30,-3 5 0,2 5 1,-6 5-1,-1 0 1,-2 1-228,-1-1 1,0 0-1,0-1 1,-1-2 0,-2-2-270,-1-2 0,-2-1 1,3-5-50,-1-4 0,0-2 1,3-7-1,-2-1-1495,-1-2 1221,0-5 225,4-9 1,-6-7-1,-1-12 1</inkml:trace>
  <inkml:trace contextRef="#ctx0" brushRef="#br0" timeOffset="141538">13184 12427 8355,'0'-21'0,"1"-1"506,3 0 0,4 4 1,8-1-1,2 1-218,1 3 0,-3-3 1,5 2-34,1 0 0,3-1 0,2 1 0,2 4 0,-1 4-142,-2 2 1,-1 2-1,-2 5 1,-2 4-629,-4 3 1,-9 8 0,-4 5 0,-3 3 37,-1 0 0,-5 7 0,-5 2 0,-5 4 238,-6 4 1,-2-2-1,-2 2 1,0-2 163,1-2 0,-1-5 0,0-3 0,1-5 150,4-3 0,2-3 0,6-7 1,0-1 491,4-2-413,3-5 0,12 2 1,5-6-52,7-3 1,2 2-1,2-2 1,4 3-1,-1 2-68,0 3 1,-3-1 0,-1 5 0,-2 2-238,-2 1 0,1 1 0,-5 1 1,-3-1 14,0 1 1,-2-1 0,1 0-476,-2 1 1,1-1-1,3 1 1</inkml:trace>
  <inkml:trace contextRef="#ctx0" brushRef="#br0" timeOffset="141539">13717 12861 8355,'-6'-12'618,"0"5"0,-1-4-473,3 3 0,4-2 0,4 0-51,4 2 0,3 1 0,3-2 0,1 0-312,1 0 0,2 2 1,-2-2-1,0 0-85,-1-2 1,-1-2 0,-2 1-1,-1 0-48,-2-1 0,-4 1 1,-5-1 289,0 1 0,-1 1 0,-3 1 0,-5 3-1,-2 2 1,-1 1 0,0 4-1,-1 1 56,1 3 0,4 3 0,1 6 237,1-1 1,2 0-1,4 1 1,0 1-1,1 1-198,4 1 1,1 1-1,7-5 1,1-1-81,2-2 1,2-4-1,4-5 1,-1 0-74,1 0 1,1 0 0,1-1-1,-2-3-21,-2-5 0,-3-2 1,2-1-1,-1-1 145,-3 1 1,-5 0-1,-3-1 1,-2 1 160,-2-1 1,-2 1 255,-1 0-355,0 5 1,0 3-78,0 8 0,0-2 0,0 7 1,0 0-19,0 2 0,0-2 1,2-1-1,2 0-45,4-1 0,3-1 0,2-6 0,-1 0 31,0 0 0,1 0 0,-1-2 72,1-2 0,-5 1 1,0-5 58,2-2 1,-3 1 0,0-1 0,0 3-15,-1 2 0,-1-4 0,1 4 52,0-2 1,4 4-92,-2-1 0,2 8 0,-1 3 0,-2 1 0,-1 1-6,-4 0 0,4 2 0,-2 2-9,-1-1 0,4 1-73,1-1 0,3-5 1,1-3-1,1-3-94,-1-1 0,1-5 0,0-3 0,2-3 14,2-2 0,0-5 1,-6-2-1,-2-4-51,-1-1 1,-1 1-1,3-3 1,-3-2-1,-2-4 90,-2-2 1,3-3 207,-2 1 0,0 5 0,-4 4 0,0 1 0,-1 5-58,-4 6 385,4-1 0,-4 17 0,5 0 1,0 7-1,0 5-165,0 5 0,0 4 1,0 8-1,1 4-259,3 3 0,-3 1 1,4 0-1,-3-1-180,2-3 0,-1 5 0,5-4 1,1-4-335,-2-3 1,4-6 0,-4-2 0,1-2 104,0-6 1,-5 1-1,2-5 1</inkml:trace>
  <inkml:trace contextRef="#ctx0" brushRef="#br0" timeOffset="141540">14412 12539 8355,'0'-13'-361,"0"1"1,11 5-1,4 2-118,3-1 1,8 3 332,-6-5 1,12 0-1,-6-5 1</inkml:trace>
  <inkml:trace contextRef="#ctx0" brushRef="#br0" timeOffset="142378">15168 12539 8355,'-4'-13'-372,"0"1"1,0 0-1,4-1 159,0 1 1,0 3 0,0 1-538,0-1 1094,0 3 1,0 2-1,0 8 85,0 4 1,0 3-1,-2 3-364,-2 3 0,3-4 1,-3 4-1,2-2 1,2 0-198,0 2 0,0-1 0,2-3 20,2-1 1,8-1-1,7-3 64,1-3 1,-2-4-1,-6-2 1,0-4 23,1-3 1,-1-3 0,-1-1 0,-1-1 42,-2 1 1,-4 0 0,3-1 0,0 1-1,0-1 0,-4 1 118,1 0 0,-3 3 42,-1 1 1,4 11 0,1 1-161,-3 6 0,1 2 0,0 0 1,2 1-116,2-1 1,0 1 0,3-1 0,-2-1-31,2-3 1,1 2 0,2-5 36,4 2 0,1-4 1,3 0-1,-5-5 36,-2-2 0,-2-5 0,1 0 1,-1-2-1,-1-1 21,-3 0 0,2-5 49,-6 1 1,4-1 0,-3 5 0,-3-2 0,0-1-24,-2-2 1,0 1 0,-2 5 300,-2 2 0,1 0-53,-5 4 0,5 3 0,-1 6 0,3 4-191,1 3 1,0 6 0,0 1 0,0 1-22,0 3 0,1 3 0,2 2 0,3 4-21,0 0 1,-1-2 0,2 3-1,-1 0-21,1-1 0,-4-3 1,3 1-1,-2-4-99,0-5 0,0 2 1,-4-5-281,0-2 0,-1-3 314,-4-3 1,0-5 0,-5-8 0,3-5 0,1-3 0,0-4-291,0-5 326,2-3 1,0-2 0,0-1 0,3-4 0,2 0-66,3-4 0,6-1 0,0-1 0,3 1 75,4 3 0,3 4 0,-3 9 0,-2 5 132,-1 5 1,-2 0 0,1 6 0,-1 1 288,1 2 1,-7 6 0,-1 4-248,-4 2 1,-1 1-1,0 1 1,-1-1-71,-4 0 1,-6 5 0,-6-1 0,-1 0 17,0-3 1,-3 0 0,4-1-973,2 1 1,2-2 494,0-3 0,1 3 0,-1-4 0</inkml:trace>
  <inkml:trace contextRef="#ctx0" brushRef="#br0" timeOffset="142964">16011 12018 8355,'0'-25'181,"0"6"1,0 2 0,2 5-65,2 4 1,-3 3 0,3 11 0,-2 8 0,-2 8 145,0 5 1,0 8-1,0-1 1,0 3-266,0 1 0,0 6 1,0-7-1,0 2-212,0-1 1,0-1 0,0-1-1,0-3-329,0-4 0,4-3 1,0-2-1,-1-4-680,-2-3 1084,-1-3 1,6-2-1,1 1 1</inkml:trace>
  <inkml:trace contextRef="#ctx0" brushRef="#br0" timeOffset="142965">15937 12378 8355,'0'-9'86,"0"1"0,1 5 1,4-2 90,3-1 1,7 3 0,3-3 0,0 0-27,0 3 1,8 1 0,0-1-187,4-1 0,2 0 1,1 4-1,-4 0 0,-4 0 94,-4 0 1,-4 0 0,-6 1-174,-2 3 1,-4 3 0,-5 5-1,0 2 1,-1 1 132,-3 2 0,-2 1 1,-3-3-1,2 3 92,1 1 1,2-4 0,4 3 0,0-1-173,0-1 1,6-3-1,2-6 1,4-2 37,5-2 0,-3-2 0,3-1 1,0-1-222,0-3 0,-1-5 1,-4-6-1,0-3-49,-4-1 1,-1-2-1,-5-2 220,3 2 1,-1-1 0,-6 4 0,-2 0 0,-4 0-101,-3 3 0,-3 7 0,-2 4 0,-4 3-20,1 1 1,-10 0 0,3 0 0</inkml:trace>
  <inkml:trace contextRef="#ctx0" brushRef="#br0" timeOffset="144465">17400 12092 8355,'0'-25'64,"0"1"1,-1-1-1,-2 0 1,-1 0 0,1 0-1,2 2 1,1 1 0,1 3-1,2 1 1,1 3 0,0 1 369,2 1 1,0 5 0,3 1 0,-1 2 0,2 5-463,1 7 1,-3 6 0,-1 14 0,-1 3 0,-3 7 0,-3 7 0,-3 4-310,-1 2 0,-5 2 162,5-2 0,-4 2 0,4-7 1,1-3-1,2-5-293,1-6 1,1-5 0,3-3 91,4-2 1,8-4-1,0-9 1,1-4 159,1-3 0,1-12 0,6-2 0</inkml:trace>
  <inkml:trace contextRef="#ctx0" brushRef="#br0" timeOffset="145680">17264 12229 8355,'-12'0'186,"5"0"0,7-4 1,9-1-1,5 3 1,4 0-306,1 2 0,8 0 0,6 0-9,2 0 1,-1-4 0,-1 0 0,1 1 0,1 2 0,-2 0 0,-4-2 0,-3-1-109,-1 1 1,-6 2 0,-3 1 296,-2 0 1,-6 4-1,-1 1 1,-1 2 0,-3 3 159,-2 1 1,-1 1 0,0 1 0,0 0-16,0 4 0,0-3 1,0 2-1,0-2-177,0-2 1,1 1 0,3-1-396,5 1 1,2-5 0,1-1-257,1-2 1,4-1-1,3-4 1</inkml:trace>
  <inkml:trace contextRef="#ctx0" brushRef="#br0" timeOffset="145681">17735 11968 8355,'-5'-7'-970,"5"3"394,0 8 0,4 3 451,4 6 0,9 5 0,-3 1 1</inkml:trace>
  <inkml:trace contextRef="#ctx0" brushRef="#br0" timeOffset="145682">17921 12229 8355,'-7'-13'96,"3"1"-53,3 5 1,2 2 142,3 5 0,3 5 1,4 3-1,-1 5-211,-2 3 0,-1-2 0,1 4 0,-2-2-26,0 1 1,-5 4 0,3-5 29,-3-1 1,-1-1 0,0-1-97,0-1 1,2-1 20,2-3 1,-1-6-1,4-8 1,-2-1-7,-2-2 0,2-2 0,1-3 1,-1-1-8,1-2 0,2 1 1,-2 3-1,1 1 6,2-1 0,-2 5 0,1 1 0,2 2 0,1 1 1,1 4 138,1 0 1,-5 1-1,-1 3 76,-2 4 1,1 3 0,-3 2-50,1-1 1,1-1-1,-2-1 1,3-2-73,1 2 0,1-1 0,4 0-152,1-5 1,-1-3 0,0-2 175,1-3 0,-5 1 0,-1-5 1,0-2 56,0-1 0,-3-1 0,3-1 0,0 2-15,0 3 1,-1-3 0,4 4-47,-2 0 1,1-3 0,3 6 18,0 1 0,-3 2 1,-1 2-132,2 4 0,1 2 187,1 5 1,-4-4-1,-1 0 1,0 2 71,0 1 0,-3-4 0,4-3 0,2-2-81,1-2 0,1 0 0,2 0 1,1-2-20,2-2 1,4-3-1,-5-5 1,-1 1-72,-1 2 1,-1-2-1,-2 3 1,-3-3-76,-4-1 0,1-1 1,0 1-100,-3 0 1,-2 0 136,-4 4 1,-3-1 0,-5 6-4,0 4 1,0 5 0,3 6 202,1 1 1,3 0 0,-1 2 0,0 3-1,3 0-78,2 0 0,6 0 0,5-3 1,4 2-406,2-2 1,6-5 0,-1-4 0,3 0-180,0-3 1,7-2 0,0-1 0</inkml:trace>
  <inkml:trace contextRef="#ctx0" brushRef="#br0" timeOffset="146158">19335 11770 8355,'-1'-21'752,"-3"0"-446,2 1 0,-2 7-68,8 1 1,3 5 0,6 3-68,-1 3 0,-4 6 0,1 3 0,-1 5-95,-1 3 0,0 4 0,-5 4 0,3 3 55,-3 2 1,-6 2 0,-3 8 0,-1 1-122,0 1 1,1 5-1,-1-5-156,3-1 1,4-6 0,1-3 0,1-4 0,4-3-47,3-1 1,7-6 0,3-4 0,0-4-519,0-4 1,2-1 0,-3-4-861,-2 0 1305,-1-5 1,-7-8-1,-2-6 1</inkml:trace>
  <inkml:trace contextRef="#ctx0" brushRef="#br0" timeOffset="146159">19211 12030 8355,'0'-12'16,"2"5"1,3 1-1,6 2 1,6 0-59,2 1 1,3-2 0,6-1-92,1 0 0,5 1 0,-1-1 1,3 0-376,1 3 0,-5-4 0,-2 0 0</inkml:trace>
  <inkml:trace contextRef="#ctx0" brushRef="#br0" timeOffset="146321">19807 12216 9778,'11'9'0,"-2"-1"0,-1 3 0,1 3 0,-2 5 1459,-3 4-1833,-3-1 1,-10 14-816,-4-3 0,-13 9 0,0 2 0</inkml:trace>
  <inkml:trace contextRef="#ctx0" brushRef="#br0" timeOffset="156039">13643 14225 7919,'-2'-20'0,"-1"1"0,-1 1 0,2 2 0,0 3 0,1 0 0,-2 1 290,-1-1 1,0 5 212,4 0 0,1 7 0,2 2 1,1 10-1,-1 7-335,-2 1 1,-1 11-1,-1 2 1,-3 8-24,-5 4 0,-2 3 1,-1 5-1,0 4-61,-1 0 0,2-4 0,1 2 1,4-4-108,0-5 0,3-3 0,7-9 1,5-4-173,2-3 0,3-7 0,2-4 0,5-5-54,2-6 1,-2-3-1,-2-1 1,0 0-149,1 0 1,-5-5-1,1-3-558,-2-3 0,-1-7 0,-1-2 1</inkml:trace>
  <inkml:trace contextRef="#ctx0" brushRef="#br0" timeOffset="156242">13345 14560 8403,'-4'-16'0,"1"1"130,4 4 0,6 4-317,10 7 1,-2-2 94,6-2 1,1 1 0,7-3 0,2 0 0,2 2 0,2 0 0,2 0 0,2 1-366,-4 2 0,3-5 0,-7-1 1</inkml:trace>
  <inkml:trace contextRef="#ctx0" brushRef="#br0" timeOffset="156484">14052 14560 9091,'7'-5'77,"-2"3"0,1-4 0,2 3 0,4-1 1,5 0-1,5-1 33,6 1 0,3-5 0,8 0 0,1-2-397,1-1 1,1 1 0,-5 1 0,-1 3 63,-3 2 1,-4 1-446,-9 4 1,-2 0-1,-5 0 1</inkml:trace>
  <inkml:trace contextRef="#ctx0" brushRef="#br0" timeOffset="156759">14238 14325 8355,'0'-18'276,"0"4"1,0-4 0,1 7 0,3 3 0,3 5 89,0 6 1,0 8-1,-4 7 1,1 1-279,-1 3 0,-2 2 0,-1 0 1,0 2-60,0 3 0,0-1 1,0 4-1,0-1-380,0 1 1,0-4-1,0 1 1,0-3 211,0-1 0,4-2 0,2-2-572,1-5-142,-5-2 0,9-2 0,-4 1 1</inkml:trace>
  <inkml:trace contextRef="#ctx0" brushRef="#br0" timeOffset="157076">14870 14238 8355,'0'-19'0,"-4"1"688,0 5 80,0 6-556,4 2 0,0 6 0,0 3 0,0 5-40,0 2 0,4 7 0,0 2 1,-1 4-100,-2 1 0,-1-1 0,0 2 0,0 2-311,0 1 1,0 0-1,0-3 1,0 0-248,0-1 0,5 3 1,-1-9-1,-2 0-609,0-2 1,-1-3 885,3-2 1,-2-5-1,3-2 1</inkml:trace>
  <inkml:trace contextRef="#ctx0" brushRef="#br0" timeOffset="157574">14833 14263 7743,'-7'-24'0,"3"2"0,3 3 0,1 1 0,1 3 0,3 0 0,5 0-397,2-2 1,5-1 738,1 2 1,5 2 0,-2-1 0,4 4-1,1 4 1,-1 0 0,1 1 0,0 1-162,0 2 0,-6 3 1,-2 4-1,-5 4-257,-4 3 0,-2 3 1,-6 3-1,0 2-18,0 0 0,-6 5 0,-2-4 0,-3 4 48,-1 1 0,-5-2 0,1-1 1,0-3-24,3-1 0,0 3 1,1-4-93,-1-2 0,5-3 0,1-2 54,2-2 0,6-5 0,7 1 12,3-3 1,2-1-1,-1 0 1,1 0 53,-1 0 1,0-4-1,1 0 1,-1 1 177,1 2 0,-5 1 0,0 0 0,2 0 15,1 0 1,1 0-1,2 1 1,1 2-6,2 1 1,-1 6-1,-2-2 1,1 3-19,2 2 1,-1 3 0,-3 1 0,-1-1-59,0 2 1,-5-3-1,-2 6 1,-5 1-133,-5 1 0,-3-2 1,-8 0-1,-5-1 45,-3 0 1,-6 2 0,-3-6 0,-1-1-260,1-1 1,-6-1 0,5-2 0,0-2-249,3 0 1,3-7-73,8 2 1,-4-2-1,5-2 1</inkml:trace>
  <inkml:trace contextRef="#ctx0" brushRef="#br0" timeOffset="163981">4068 15925 8355,'0'-25'99,"0"0"1,0 2 0,0 1 0,0 2 96,0 2 0,0 5 0,0 8 1,0 11-1,0 9 0,1 9-101,3 3 1,-2 8 0,3-1 0,0 6-68,-1 5 0,4-2 1,-3-2-1,1-3 1,1-5-369,0-4 1,-5-3 208,3-1 0,0-6 0,-1-3 0,0-3 14,2-5 0,-3-2 0,4-8 158,-2-2 0,1-3 0,-4-7 0,2-1-91,-1-1 0,4-1 0,0 5 1,1-1-24,1 1 1,-1 5 0,4 2 36,1-1 0,-1 6 0,0-1 0,1 5 11,-1 3 1,-1 2-1,-1 7 1,-3 0-46,-2-1 1,-1-1 0,-4-2 0,0 1 42,0-1 0,-5 1 0,-3-1 0,-3-1 59,-2-3 0,1 2 1,-2-4-261,-3 0 0,4-3-761,-4 1 753,9-2 1,2-8 0,6-1 0</inkml:trace>
  <inkml:trace contextRef="#ctx0" brushRef="#br0" timeOffset="165021">4428 16383 8355,'-11'-8'-162,"4"1"-36,7 2 0,5-3 0,8 2 408,-1-1 0,5-1 1,0-5-1,3 1-277,2 0 0,1-1 0,1 1 1,-2-2-1,-3-1 0,-2-2 0,-5 2 1,-4 1-52,-2 2 0,-2 0 0,-4-1 0,-1 1 199,-4-1 1,-2 7 0,-4 0-1,2 2 188,1 0 1,-1 0-1,-2 5 1,2 3-69,0 4 1,7 3 0,-3 3 0,4 3-181,1 3 1,1 2-1,4 1 1,3-4 15,3-1 1,3-2 0,2-3 0,3-1-436,1 0 1,-1-5 0,-4-2 0,3-4 224,1-1 0,1-1 0,0-4 1,-3-3 171,-3-3 1,-1-3 0,3-1-1,-1-3 65,-4-1 0,0 2 0,-6-2 0,1 0-21,-1 0 0,0 3 0,-4 0 0,2 2-18,1 2 0,0-1 1,-4 1 37,0-1 0,-1 7-15,-4 1 1,4 5-46,-3 5 0,3 1 0,1 7 1,0-1-1,0 1 8,0-1 1,1 0 0,2 1-1,2-1-25,2 1 0,1-1 0,5 0 0,-1 1-38,1-1 0,-1 1 1,0-1-23,1 0 0,-2 1 1,-3-1 60,-4 1 1,-4-1 96,-4 0 1,1-5-1,-5-2 23,-2-4 1,3-1-276,-1 0 0,7-4 0,1-2-108,7-1 0,4-1 1,1-4-1,1-2 0,-1-1 80,0-2 0,1-5 0,1 1 1,1-2 195,1-2 0,-3-4 0,-6-1 0,-1 0 24,1-1 1,-4-2 0,1 3 0,-2 0 145,-2-1 1,0 0-1,0 4 1,-2 5 325,-2 3 1,3 3-1,-5 5-63,1 2 1,3 5 0,-2 8-1,3 6-147,1 5 1,1 4 0,2 6 0,2 0-195,2 0 0,0 4 1,3 1-1,-2 0-155,2 1 1,-3 2 0,1-3-1,0 0-322,-1 1 0,3-2 0,-5-5 1,1 1-152,-1 0 0,4-6 0,-4-2 83,2-3 0,-4-6 148,1 0 1,-3-5 0,-1 2 0</inkml:trace>
  <inkml:trace contextRef="#ctx0" brushRef="#br0" timeOffset="165022">5147 16098 8355,'0'-12'50,"5"-1"-12,2 1 0,6 4 1,-1-1-1,1 1-176,-1 1 1,6-2 0,3 5-1,2 1-431,2 1 1,5-3-1,2-2 1</inkml:trace>
  <inkml:trace contextRef="#ctx0" brushRef="#br0" timeOffset="166360">6164 16098 8355,'-4'-19'0,"0"2"-78,0 4 0,4 4-435,0 1 883,0 0 1,-2 2 0,-1 6-1,-1 7-248,2 4 1,-1 3 0,0 1 0,-2 2-154,-2-2 0,4 4 0,-3 0 1,2 2-1,0-2 0,1-1-426,2-3-271,1-1 554,0-1 0,5-8 0,4-5 1,2-7 59,1-4 0,-4-7 0,1-1 0,0-2 176,2 1 1,-4-1-1,-1-4 1,-2 2 45,0 2 0,2-1 0,-4 6 0,2-1-36,-1-1 1,-1 4 0,-2-2-42,0 2 0,0 2 0,0-1-96,0 1 0,0-1 0,1 1 11,3 0 1,3-1 0,5 1 0,-1-1 0,-1 1 72,-2 0 0,1-1 1,3 1-1,-1-1 62,-3 1 0,3 0 0,-2 1 0,2 1 18,1 2 1,0 4 0,1-3 0,-1 1 102,1 3 0,-5 3 0,-1 4 1,-2 6-139,-2 5 0,-2 6 0,-1 7 0,0 2-76,0 2 1,0 5-1,0 4 1,0 0 60,0 2 0,0 3 0,0 6 0,0 2-136,0-2 0,0 3 1,0-1-1,2-4 13,2-8 1,-1 0-1,4-11 1,-2 1-93,-2-3 0,0-8 1,-1-5-1,2-2 4,-1-2 1,-7-5-1,-4-3 110,-3-2 1,-2-4 0,1-3-1,0-6 1,-1-6 124,1-2 1,4-2-31,-1-3 0,7-3 0,-3 0 0,5-4 0,5 1-37,3 0 1,8-7 0,5 2 0,1 2-109,-1 1 1,6-2 0,-2 2 0,1 1 61,0 2 0,-1 2 0,-1 3-58,-4-1 1,2 1-1,-4 2 1,0 2 136,0-2 0,-3 2 1,-5 0-1,-3-2 1,-2 0 103,-2 1 1,3-1 0,-2 5 0,-2 2 136,0 1 0,-8 3 1,-2 3-101,-3 4 1,-1 4 0,-1 4-138,1 4 1,4 5-1,1 3 1,1 5-68,3 2 0,2 6 0,1 2 1,0 0 23,0 4 0,1-2 0,4 3 0,1 2-19,1 1 1,3-1 0,-4 0 0,0-1 39,4 0 1,-3-1-1,1-2-105,2-1 1,-3-5 0,0 1 0,-2-4-1,-1-3-103,2-2 1,-6-4 134,0 0 0,-6-3 0,-6-5 1,-1-4 50,1-3 1,0-2-1,-1-2 1,1-2-10,-1-2 1,1-1-1,1-6 1,3-1 40,4-2 1,2-5 0,2 0 0,2-4-68,2-3 1,3-1 0,6 1 0,3-5-75,0-1 0,6-3 0,-3 1 56,1 0 0,2 4 0,-4 1 1,0 1-1,0 0 7,-3 1 1,-2 1 0,0 4 0,-2 0 58,-3 1 0,2 3 0,-6 0 0,-1 1 88,-2 0 1,-1-2 0,0 6 103,0 1 0,-5 2 0,-2 6 0,0 7 1,1 9-1,2 6 0,-1 5-27,-2 4 1,4 1-1,-1 1 1,2 1-201,2 2 1,0 0 0,0-4 0,2 0-1,1 0-181,1-1 0,5 0 34,0-3 0,-2-4 1,1-4-1,1-2 26,3-3 0,0-2 1,0-6-1,1 0 1,-1 0 42,1 0 1,-2-6 0,-2-2-1,-2-3 63,-1-2 0,2 1 1,-3-2 172,2-2 0,-3 3 0,3 0 68,-1 3 0,-1 7 1,-2 0-134,1 6 0,2 4 1,-2 5-1,3 1-156,0-1 0,4 1 0,-4-1 0,1 0-410,0 1 0,2-6 0,5-3 173,1-3 1,1-1-1,-5 0 1</inkml:trace>
  <inkml:trace contextRef="#ctx0" brushRef="#br0" timeOffset="167160">7144 15813 8355,'-13'-18'-1674,"1"10"1358,5-9 0,2 17 1,5 0 315,0 7 0,0 4 0,0 2 0</inkml:trace>
  <inkml:trace contextRef="#ctx0" brushRef="#br0" timeOffset="167161">7218 15987 8355,'0'-9'242,"0"1"0,2 5 60,2-1 1,3 4-314,5 4 1,-4-1 0,-1 5 0,0 2 0,-1 1 0,-1 1-1,-2 1 1,-2-1-194,-1 1 1,2-1-1,0 0-269,2 1 1,1-1 271,-5 1 1,1-6 0,2-5 0,2-3 69,2-3 0,-3-6 0,3 2 0,0-3 110,0-2 0,-3 0 0,3-3 1,0 0 209,0 1 1,1 1 0,3 2-20,-3-1 1,3 6-95,-2 3 0,-4 4 0,-1 4-42,-2 5 0,2 2 0,1 1 0,1 0 15,-1 1 0,1-1 0,-2 1-3,4-1 1,3 0 0,2-1 0,-1-1 8,0-2 0,1-3 0,1 1 1,1 0-24,1-3 1,2-2 0,-3-2 0,3-3 7,2-5 0,-1-2 0,3-3 0,-3-1-39,-1-1 0,-1-2 0,-5 3 0,0-2-42,1 2 1,-6 1 0,-3 2 0,-3-1 15,-1 1 0,0 0 0,-1 1 16,-3 2 1,-3 4 0,-6 5 76,1 0 0,1 5 1,1 4-1,4 2-30,0 1 1,2 2 0,4 1 0,0 3-64,0 1 0,1-2 0,3 2 0,5-1-259,2-3 0,5-1 0,2-2 0,1-1-177,3-2 0,2-4 261,1-5 1,5-5 0,2-2 0</inkml:trace>
  <inkml:trace contextRef="#ctx0" brushRef="#br0" timeOffset="167489">8272 15887 8818,'-5'-4'0,"5"0"0,7 1 0,4 1 0,1-1-94,1-1 1,0 0-1,3 4 1,1 0 0,3 1-562,2 3 1,1-3 0,2 5 0</inkml:trace>
  <inkml:trace contextRef="#ctx0" brushRef="#br0" timeOffset="167490">8322 16061 8355,'-6'0'1705,"6"0"-1685,7 0 1,9 0-1,0 0 1,1 0-1484,0 0 726,3 0 1,5-5 0,-1-2 0</inkml:trace>
  <inkml:trace contextRef="#ctx0" brushRef="#br0" timeOffset="172486">9389 15776 8313,'-9'-17'0,"1"1"-13,-2 1-71,5 6 1,-5 2 0,5 5-1,-2-2 1,-3 1 162,-1 1 1,-1 2 0,-1 0 0,1 2 0,0 2 0,-1 3-1,2 2 1,1 1 0,2 2 106,-1 2 1,3-3 0,1 6-235,-1-3 0,5-1 0,-3 3 0,4 0-74,4-1 0,3-1 0,5-2 0,0 1 48,1-1 1,-1 1-1,1-1 1,-1-1-17,0-3 0,-1 3 0,-2-2 0,-4 2 68,1 1 1,-5 0-1,3 1 1,-2-1 45,-2 1 1,-6 0 0,-2 3 0,-3 1-8,-2 3 1,0-1 0,-3 3 0,0-1 30,1 1 0,-3 5 0,1 2 0,2-1-61,1-2 0,3-2 0,3-2 0,4-3-117,3-1 0,1 2 0,0-2 0,1 0-9,3 0 0,3-1 1,5-5-1,1 1 86,-1-1 1,5-1 0,-1-1 0,-1-2-18,-1 2 1,-3 1-1,-1 1 1,-3 0 228,-2 1 1,-1 1 0,-4 2 0,-1 3 117,-3 1 1,-3 3-1,-5-1 1,-2 4 118,-3 3 1,3 2-1,-2-3 1,4 4-125,3 0 1,0 2 0,4-3 0,3-1-139,0 0 0,2 3 0,3-2 0,4-1-235,5 0 0,9 3 0,0-4 0,2-2-662,2-5 0,7 0-184,5-6 0,0 1 0,6-5 1</inkml:trace>
  <inkml:trace contextRef="#ctx0" brushRef="#br0" timeOffset="176416">9934 15813 8355,'-1'-25'0,"-2"2"0,-1 1 128,1 1 0,2 6 218,1-2 1,0 4 0,1 2 0,3 2-176,5 5 0,-4 8 0,-1 6 1,-1 5-1,0 6 0,1 4 1,-1 3-36,-2 6 1,-1 1-1,0 3 1,0-3-331,0-1 0,0 1 1,0-3-1,1 1-206,4 0 0,-4-5 0,3 1 0,-1-5-274,1-3 0,3 1 0,5-7 7,1-4 430,-1-4 1,0-7 0,1 0 0</inkml:trace>
  <inkml:trace contextRef="#ctx0" brushRef="#br0" timeOffset="176696">9798 15999 8355,'-7'-8'41,"3"-1"1,4 7 0,5-2-1,6 1 1,6 0-39,2-1 0,7-4 0,9 2 1,3-1 60,4-2 1,3 2-1,-3 0-823,-2 1 0,-2 2 0,-1 4 1</inkml:trace>
  <inkml:trace contextRef="#ctx0" brushRef="#br0" timeOffset="184523">8706 14560 8355,'2'-16'-77,"1"-1"0,1 2 0,-2 1 0,1 2 0,0 0 0,1-1 344,-1 1 1,0-1 0,-2 2 0,-1 3-91,-6 4 1,1 4 0,-3 4 0,-2 6-81,-1 5 1,0 4 0,1 6-1,3 0 1,1 0-106,-1-1 1,4 1 0,-1 0 0,4-2-58,4-2 0,-1 1 1,5-5-1,2-4 6,1-3 0,5-4 0,2-6 1,0 0-94,0 0 0,4-6 0,-3-4 0,1-3-80,-4-4 1,2-5 0,-3 0 0,-4-4 174,-5-3 0,-1-1 1,-1 2-1,-2-1 46,-5 2 1,-5 2-1,-7 4 1,-3 4-103,-2 4 0,0 6 1,-7 3 0,-1 2 1,1 9-1,-2 4 1,5 6 0,3 2-266,4 3 1,5 6 262,4 1 0,2 5 0,6-2 0</inkml:trace>
  <inkml:trace contextRef="#ctx0" brushRef="#br0" timeOffset="184924">9103 14498 8355,'0'-13'-241,"0"-3"1,0 0 399,0 1 1,0 8 0,0 7 0,0 7-68,0 4 0,2 5 1,0 1-1,3-1-56,-3 2 0,1-3 1,0 5-1,2-2-223,2-3 1,-3-1 0,5-3-1,0-3-134,2-4 0,2 1 0,-1 0 118,1-3 0,-2-2 0,-2-2 175,-1-3 0,-5-4 1,3 1-1,-2-3 1,0-3 81,-1-3 1,0-1 0,-1-2 0,4 2-6,1 0 1,-3 4 0,3-2 0,0 2 164,-1 1 1,-3 5-1,3 1-87,-1 2 1,-3 2-1,2 7 1,-3 4-116,-1 3 1,4 2 0,2-1 0,-1 1 11,1-1 0,3 4 1,0 2-1,2 0-502,1 0 0,1-1 0,0-5 197,4 1 1,2-1-1,6 0 1</inkml:trace>
  <inkml:trace contextRef="#ctx0" brushRef="#br0" timeOffset="185337">9587 14436 8355,'-1'-12'0,"-3"0"111,2-1 0,-3 5 641,5 0-507,0-1 1,1 4 0,3 5 0,4 7-316,3 4 1,2 1-1,-1 2 1,-1 2 0,-1 4-1,-2 0 1,0 1 0,1 0-122,-1-2 1,-5 4 0,1-3 0,-3-1-50,-1-2 0,0 0 0,0 0-85,0-2 266,0-7 0,-4-3 0,0-10 0,1-3-1,2-3 0,1-3 0,0-2 0,1-5-27,3-2 0,0-2 0,7 2 1,3 0-59,0 3 1,1 3-1,0-1 1,2 3-47,-2 4 34,-1 2 1,4-4 0,1 1 0</inkml:trace>
  <inkml:trace contextRef="#ctx0" brushRef="#br0" timeOffset="185888">10406 14374 8355,'-6'-12'0,"5"0"0,-3-1 68,2 1 1,2 3 243,0 1 1,-1 5-265,-3-1 0,1 3 1,-4 2-1,0 3-79,0 5 1,3 2 0,-4 1 0,-2 2 124,-1 2 1,0 4 0,1 5 0,2-2-34,-1-2 1,3 2 0,2-2-1,3 1-124,1-2 0,1-2 1,3-5-1,4-2-100,3-3 1,6-2-1,1-6 1,1 0-129,3 0 1,-3-2 0,2-2 94,1-4 0,-3-5 0,2-2 0,0-1 0,-2-1 52,-2-1 0,-4 4 0,0-2 0,-2 2 170,-3 2 1,-2-1 0,-5 1 113,3 0 0,-3 3 0,2 2 162,-6 2 1,1 6 0,-7 7-1,1 4-61,1 0 1,0 4-1,5 2 1,-2 2-147,1 2 1,1-3 0,2 2-1,2-1-106,2 0 1,0-2 0,7-6 0,3-1-136,0-3 0,1-2 0,0-6 12,1 0 0,5-2 0,-4 0 0,-2-5 0,-1-3 8,-2-4 1,-1-2 0,-3 1 0,-4-3 15,-2-2 0,-2 4 1,0-3-1,0 1-47,0 3 1,-6 1 0,-2 1 0,-3 2-58,-1 3 0,-1 3 0,1 3 0,-1-1 154,1-1 0,0 0 0,-1 4 0</inkml:trace>
  <inkml:trace contextRef="#ctx0" brushRef="#br0" timeOffset="186254">11075 14374 8355,'6'-18'37,"-3"5"0,3-4 0,1 3 0,-1 2 0,1 1-19,0 3 1,-6 2 0,-1 6 0,-8 1 0,-6 4-139,-3 3 1,-3 3-1,3 1 119,2 1 0,-1-1 0,2 1 0,4-1 6,3 0 0,3 1 1,4-1-1,1 1-34,4-1 1,3 0 0,7 1 0,2-2 1,-2-3 0,3 3 0,-2-3 0,1 3 13,1 2 0,-5-5 1,4 0-41,-3 2 0,-7 1 0,-3 1 45,-3 1 0,-6-1 1,-5 1-1,-5-2-161,-6-3 1,-2 3 0,-3-3-1,-1 3-93,3 2 1,-3-2 0,11-3-186,1-4 401,1 3 1,7-6-1,1 5 1</inkml:trace>
  <inkml:trace contextRef="#ctx0" brushRef="#br0" timeOffset="186504">11472 14089 8355,'-12'-19'-158,"-1"1"1,1 7-1,1 4-606,3 7 1,2 10 1035,6 6 0,0 6 0,0 0 0,0 4 0,0 5 1,0-1-1,0 2 0,0-1 175,0 4 0,0 1 1,0 1-1,0-1-794,0-3 1,0 1 0,0-5 0,0-3 72,0-4 1,0 0 0,0-5 0,2-3-255,2-5 1,-3 2 0,5-4 0</inkml:trace>
  <inkml:trace contextRef="#ctx0" brushRef="#br0" timeOffset="186684">11261 14412 8683,'2'-13'0,"2"2"0,5 1 0,7 4 0,6-1-6,5 0 1,2 0 0,8-3 0,5 2-727,0-2 0,12-1 0,-3-1 0</inkml:trace>
  <inkml:trace contextRef="#ctx0" brushRef="#br0" timeOffset="187106">12030 14622 8355,'-12'-12'0,"6"1"-98,6 3 0,6 2 0,6 6 0,2 0 0,3 0 49,3 0 0,4-4 0,2 0 0,1 0-653,2-2 1,0 5 568,-4-3 0,-6-3 0,-1 0 0</inkml:trace>
  <inkml:trace contextRef="#ctx0" brushRef="#br0" timeOffset="187363">12043 14784 8355,'1'-7'-213,"3"3"0,7 2 0,7 2 0,3 0-89,5 0 1,4 0 9,8 0 1,4-5-1,2-2 1</inkml:trace>
  <inkml:trace contextRef="#ctx0" brushRef="#br0" timeOffset="191018">13816 14399 8013,'6'-12'-126,"1"-6"1,4 4 0,-2-4 0,0 2 0,-1-1 313,-1 2 0,-3 7 1,-8 5-1,-6 7 0,-5 8-31,-6 8 1,-4 4 0,-2 5 0,-3 6-22,-2 5 0,0-2 1,-2 5-1,2-2 0,0 1-89,1-2 0,7-2 0,1-2 1,5-4-31,7-7 0,5-2 0,10-8-15,5-4 0,9-9 0,6-11 1,8-3-131,4-5 0,11-6 0,2-7 1,2-2 73,0-2 0,5-12 0,1-3 0,3-1 47,-2 3 0,6-5 0,-2 2 1,0 0 24,-2 4 0,-7 4 0,-9 9 0,-6 6 1,-8 5 1,-14 9-1,-6 9-39,-7 3 0,-7 8 0,-14 5 0,-6 7 171,-3 5 1,-6 2 0,2 3 0,0 4 22,-4 3 0,-1 1 0,-1 0 0,1 2-78,3 2 1,3-2-1,7 1 1,2-6-73,4-5 0,9-3 0,4-2 0,5-4-150,8-3 0,4-9 1,14-4-1,3-2-68,7-2 1,6-11-1,6-6 1,2-5 67,3-3 1,3-9 0,5-3 0,-2-3 73,-2-3 0,6 4 0,-5-3 0,-1 0 181,-2 1 1,-3 4 0,-8 5-1,-5 3 41,-5 6 1,-8 3-1,-9 9-134,-6 3 1,-10 4-1,-6 9 1,-12 8 74,-6 6 0,-8 9 0,-2 2 0,-1 2-10,0 2 0,0 2 0,-3 1 0,3-1-100,4-3 0,3 3 0,3-4-50,2-1 1,5 0 0,7-7 0,5 0 0,4-4 5,4-3 0,9-9 0,7-4 0,5-2-191,4-2 0,3-10 1,6-5-1,2-6 171,2-5 1,5-4 0,-2-2 0,2-5 114,-2-2 1,4 5 0,-5 1 0,0-2-31,-3 0 1,-2-3-1,-3 2 1,-5 3 11,-6 4 0,-7 9-21,-10 3 0,-13 10 1,-12 7-1,-6 9 60,-6 6 0,1 4 0,-5 6 1,-1 1 96,-2 3 1,3 1 0,0 6 0,0-1-64,1-1 0,2 5 0,5-6 0,3 1-106,5-1 1,2 0 0,11-7 0,1-3-62,2-4 0,6-4 0,5-7 0,5-4-29,6-2 1,2-4 0,3-3 0,3-8-182,4-6 1,-2-4-1,-2-2 1,-3 0 82,-1 0 1,-2 2-1,-2 1 1,-6 1 110,-5-1 1,-1 0 0,-5 0 154,-1 1 0,-7 6 1,-4 0-1,-5 5 13,-3 6 1,1 3-1,-5 1 1,1 3 40,0 5 0,2 0 0,-3 10 0,-1 0 178,2 3 1,-3 6-1,5 4 1,2-1-350,1 0 0,2 3 1,1-2-1,2-2-162,5-3 1,3 0 0,2-10 0,3 0 145,5-3-1029,7-6 0,3 4 0,6-4 0</inkml:trace>
  <inkml:trace contextRef="#ctx0" brushRef="#br0" timeOffset="191893">16123 13841 8355,'8'-23'20,"1"1"111,0 1 1,-2 4-30,1-3 1,-3 3 0,1-2 0,0 1-1,-3 3 1,-3 2 106,-4 5 0,1 3 0,-5 5-120,-2 0 1,-1 4 0,-3 1-1,-1 2-233,-2 3 1,1 5 0,2 3-1,-1 1 34,-2 3 1,1 2 0,2 0 0,-1 1 62,-2 0 1,2 0 0,6 0 0,2-1-80,1 1 0,2 0 0,5 0 0,4-2-8,3-2-1,4-2 1,5-4 0,2 2 17,0-2 1,1-5 0,-5-3 0,1 0 62,-1-1 1,-5-3-1,-3 3 121,-1-1 1,-2-2-1,-6 4 81,-2-2 0,-3 5 0,-5-2 1,-2 3-96,-2 2 0,2-1 0,-3 2 0,3 1-12,2 2 1,1-1-1,3-3 1,4 0-35,2 4 1,2-3 0,0 2 0,0-1-177,0 2 0,4-3 0,2 4 0,1-2-2,2 1 0,4-1 0,2-2 0,1 1 47,0 2 0,-4 1 1,-2-3-1,-3 3 89,-2 1 1,-1-3 0,-4 4 0,-1-1 175,-3 0 0,-3 1 0,-6 2 0,1-2 264,0 2 1,-5 2-1,-1 2 1,0 2-28,0 0 0,-2 6 1,5-4-1,2 2-101,3 2 0,8 2 0,-2 2 0,2 2-4,2 2 0,6-1 0,2-4-500,3 0 1,3-5-1,2-3 1,6-3-199,6-1 0,1-6 0,7-3-650,2-7 0,8-3 0,-2-6 1</inkml:trace>
  <inkml:trace contextRef="#ctx0" brushRef="#br0" timeOffset="193350">16756 13556 7574,'0'-13'0,"0"1"-689,0 0 885,0 5 1,0-4 531,0 2 0,0-2-465,0-1 0,0 6 0,0 6 0,0 7-123,0 4 1,0 3 0,0 3-1,0 3-89,0 4 0,-5 6 0,1 3 0,2 2-99,0-2 0,-2 5 1,0-3-1,1-1-112,2 2 1,1-6 0,0-2 0,1-5 106,3-2 0,5-6 1,6 0-306,1-5 1,1-5 0,-3-5 0,1 0 0,1 0-1163,-1 0 1388,-6 0 1,2-11-1,-4-2 1</inkml:trace>
  <inkml:trace contextRef="#ctx0" brushRef="#br0" timeOffset="193523">16619 13791 8355,'0'-12'-72,"3"1"0,4 1 1,7 2-1,5 0 0,6 0 1,2-1-1,4 0-978,3-2 782,-1 4 1,21-4 0,-3 4 0</inkml:trace>
  <inkml:trace contextRef="#ctx0" brushRef="#br0" timeOffset="194320">17748 13804 8355,'0'-13'134,"0"5"0,1 1 0,2 0 13,1 0 1,0 6-1,-4 1 1,2 6-78,2 0 1,-3 6 0,3-4-72,-2 3 0,2 1 1,1 1-1,1-1 1,1-1-46,-1-3 0,-1 2 1,3-6-1,2-1-209,1-2 0,1-2 0,0-3 0,1-5 77,-1-2 1,2-2 0,1-3 0,2-1 87,-2-3 0,-1 0 1,-2-7-1,2-2 53,2-4 0,-3 2 0,0-1 0,-4 0 12,-4 1 1,-1 2 0,-4-3 124,0 2 0,0 6 0,0 8 0,0 2 153,0 2 1,-4 6-1,0 6-156,1 7 1,2 9 0,1 5-1,0 4-4,0 4 0,4 3 0,2 6 0,-1 3-59,1 5 1,-1 1-1,-2 1 1,1 0-87,-1 3 1,0 3 0,-1 0 0,2 2-118,-1 1 1,0-2 0,0-7 0,1-2-20,-1-5 0,-2-8 1,-1-5-1,-1-6 146,-3-6 0,-3-3 0,-6-5-42,1-4 1,-1-3-1,0-2 21,-4-3 0,5-4 0,-2-9 0,4-4 72,1-2 1,3-2 0,2-1 0,3-2 0,1-2 54,0-2 1,5 5 0,3-2-1,3 3-15,2 1 0,5 4 0,2 2 0,4 1-18,1 3-448,-6 7 1,4-9-1,-3 3 1</inkml:trace>
  <inkml:trace contextRef="#ctx0" brushRef="#br0" timeOffset="194575">17686 13593 8355,'-4'-23'180,"1"3"1,4 8-927,6 6 1,10 5-1,2 1 1</inkml:trace>
  <inkml:trace contextRef="#ctx0" brushRef="#br0" timeOffset="197626">18951 13444 8155,'0'-25'-80,"0"6"0,1-3 0,2 5 0,2 2 0,1 2 307,-1 0-165,5 1 121,-9 5 1,9 0-1,-4 4 1,1 0 0,1 6-1,-1 7 1,-3 6-153,-3 4 0,-1 4 1,0 7-1,0 2 1,-1 4-1,-3 3 1,-5 0-1,-2 0 1,-1 0-1,0 1 1,-1-2-387,1-5 0,1-5 0,1-7 0,3-2-837,2-3 859,1 0 1,9-10 0,2-2 0</inkml:trace>
  <inkml:trace contextRef="#ctx0" brushRef="#br0" timeOffset="197937">19186 13308 8355,'0'-13'407,"0"6"1,0 5-1,0 10-266,0 8 0,-4 8 0,-1 5 1,-1 5-179,1 6 0,-5 0 1,3 4-1,0 0 1,2-1-1,1-2 1,0-5-1,1-5-580,1-5 1,2-3-1,0-2-716,0-5 1100,0-2 0,0-7 0,0-1 0</inkml:trace>
  <inkml:trace contextRef="#ctx0" brushRef="#br0" timeOffset="198294">18765 13556 8355,'0'-13'464,"3"5"-510,5 0 0,1 5 0,13-2 0,5 0 0,4 0 0,5-2 0,4-3-98,6-1 1,-5 4 0,7 2 0,-5 1-798,-7 0 628,-5 0 1,-11 4 0,-2 0 0</inkml:trace>
  <inkml:trace contextRef="#ctx0" brushRef="#br0" timeOffset="198295">18852 13680 8355,'1'-7'0,"3"3"261,4 2-249,9 2 0,2 0 0,6-1 0,3-3-135,5-4 1,1 1 0,10-2 0,-1 0-862,-3-2 619,-2 4 1,5-4 0,1 4 0</inkml:trace>
  <inkml:trace contextRef="#ctx0" brushRef="#br0" timeOffset="199880">19509 13295 8355,'0'-12'108,"0"0"1,1 0 0,2 6 0,1 6-1,0 6 128,2 6 0,-3 1 0,3 4 0,0 3 47,-3 4 1,-1 1 0,1 1 0,1 1-438,-1 2 0,-2 4 0,1-5 0,1-3-259,1-3 0,1-3 1,-2 3-1,1-2-284,-1-3 127,-2 0 0,-1-5 0,0 1 1</inkml:trace>
  <inkml:trace contextRef="#ctx0" brushRef="#br0" timeOffset="199881">19335 13593 8355,'0'-12'81,"0"-1"0,2 6 0,2 2 0,4 1 92,3-1 1,3-4-1,2 2-94,5 0 0,7-3 0,2 5 1,2-2-1,1-1 0,0-1 1,-2 3-1,0-1 0,-5 1-301,-4 1 1,-4 1 0,-6 4 45,1 0 0,-2 1 1,-3 3 166,-4 4 1,-2 3-1,-2 2 1,-2-1-73,-2 1 1,3 3 0,-3 1 0,2-2-169,2-1 1,0-2 0,2-1 0,2-1-162,4-2 0,3-5 0,1 2 1</inkml:trace>
  <inkml:trace contextRef="#ctx0" brushRef="#br0" timeOffset="199882">19757 13333 8355,'0'-13'-1793,"-1"6"1379,-4 3 0,4 4 414,-3 4 0,3-2 0,1 3 0</inkml:trace>
  <inkml:trace contextRef="#ctx0" brushRef="#br0" timeOffset="199883">19869 13419 8162,'-7'0'2336,"3"2"-2185,8 2 1,1 3 0,5 5-289,-2 1 1,-1-1 0,3 0 0,-3 1-1,-1-1 1,0 1 0,-1-1-206,-2 0 1,-1 1-40,-2-1 114,0-5 1,1-1 133,3-6 0,3-6 1,4-2-1,-1-3 8,-2-2 0,-4 1 0,3 0 0,0-1 55,0 1 0,-5-1 1,4 2-1,-2 2 82,0 0 0,2 7 215,-2-2 1,3 2-152,5 2 0,-1 6 0,-1 2 0,-3 3-60,-2 1 0,4 1 0,-4-1-9,2 1 1,-3-2 0,4-2 0,2-1-32,1 2 1,1-4 22,1-2 0,-5-4 14,0-4 0,-5-3 0,3-6 0,-2 1 0,0 0 1,1-1 0,-2 1-1,3-1-1,1 1 1,-1 4-1,4 1 1,-3 0-12,-2 0 0,5 4 62,-2-1 1,-1 4 0,0 4 31,-1 5 1,-1 2 0,-2 1 0,1 0-50,-1 1 0,2-1 1,1 1-1,1-2 13,2-3 0,2 1 1,3-4-1,1-3-99,2 0 1,4-2-1,-3 0 1,-1-2-69,1-2 0,0-1 0,-4-6 0,0 1 14,-3 0 0,-3-7 0,0 4 0,-3-1 56,-4 1 0,0-4 0,2 0 0,1 2 0,-1 2 175,-2 0 1,-2 2 0,-2 1 13,-1 2 1,-6 5 0,2 1 17,-3 4 1,0 5 0,1 6-147,2-1 1,1 5 0,-1 1 0,4 1 0,2 2-119,2-2 0,0 0 0,0-4 1,2 0 25,2-4 0,3 0 1,5-6-1,2-3-37,3 0 0,-4-2 0,4 0 0,-3-2 111,-2-2 0,0-3 0,1-5 1,-1 0 22,1-1 1,-1 1 0,1-1 0,-2 0-21,-3-4 0,1 3 0,-3-2 0,-1 2-174,1 2 1,-2-1 0,-4 1 42,0-1 198,0 1 1,-1 1 0,-2 4 24,-1 7 0,0 7 0,4 9-41,0 5 0,0-3 0,1-1-38,3-4 0,3 0 1,4-1-1,-1 1-25,-2-1 1,-4 0 0,3 1-1,0-1 12,0 1 0,-4-5 1,1 0-27,-3 2 1,-1-3 29,0 1 0,-5-1-846,-4 1 311,-2-2 0,-1-1 0,0 2 1</inkml:trace>
  <inkml:trace contextRef="#ctx0" brushRef="#br0" timeOffset="200388">21258 13283 8355,'12'-12'64,"0"-1"1,1 1 0,-1-1-1,1 1 1,-1 1 1081,0 3 1,-3-2-1035,-1 6 1,-7 1 0,-1 7-229,-7 4 0,-4 2 0,-2 0 0,-3-2 28,0 2 0,-2 1 1,3 1-1,-2-1 0,2-3 1,1 3 0,3-2-1,2 0-69,0 0 0,7 2 0,-2-3 36,2 3 1,9 1 0,4-1 80,4-2 0,3-2 0,-1-5 0,3 2-41,4-1 1,-4-1-1,1-2 1,0 0-120,-2 0 1,3 0 0,-5 0-1,-2 0-547,-1 0 1,-6 4 544,0 0 1,-11 5 0,2-2 0</inkml:trace>
  <inkml:trace contextRef="#ctx0" brushRef="#br0" timeOffset="200389">21146 13593 9473,'12'-7'269,"5"2"1,1 3-1,1-1-356,3-1 0,3-1 1,3 2-1,2-1-963,2 1 0,-5-4 0,3 0 0</inkml:trace>
  <inkml:trace contextRef="#ctx0" brushRef="#br0" timeOffset="201531">22027 12836 8355,'0'-12'-638,"0"0"1,0-1 455,0 1 277,0 5 0,0 0 520,0 3-146,0 3 0,0-4-359,0 10 0,4 1 0,0 7 0,-1 1 0,-2 2 67,-1 5 0,-4 8 0,0 4 0,-6 5 0,3 5 0,-1 5 9,0 3 0,5-2 1,-1 3-1,2-4 0,2-4-231,0-1 0,0-2 1,2-5-1,0-3-127,3-4 0,4-4 1,0-4-1,2-6-81,1-6 1,0 1 0,1-6 0,-1-1-103,1-2 1,-1-5 0,-1-3 0,-1-1-196,-2-2 0,-5-9 0,2 4 423,1-3 0,-5-5 0,5 3 0</inkml:trace>
  <inkml:trace contextRef="#ctx0" brushRef="#br0" timeOffset="201818">21965 13184 8355,'1'-9'-172,"3"1"258,3 5 1,5-3-1,2 3 1,1-3 23,2-1 1,5 0 0,0-2 0,5 1-250,7-2 1,1-1-1,3-2 1,-1 2-211,0 3-235,-5-3 0,-2 10 0,-5-5 1</inkml:trace>
  <inkml:trace contextRef="#ctx0" brushRef="#br0" timeOffset="203202">16669 14895 8355,'0'-20'0,"0"0"-10,0 2 1,0 2 202,0 3 0,-2 7 0,0 3 0,-3 6 0,3 6 0,0 6 1,2 6-1,0 4 63,0 4 1,0 7-1,2 5-266,2-1 1,-3 0-1,5 0 1,-2 0 0,0-3-1,0-4-189,2-3 1,-4-1 0,5-5-56,-1-4 1,3-3-1,0-9 1,2-4-140,1-2 1,1-2-1,-1-2 1,0 0-1,1-4 71,-1-1 0,1-7 0,-1-5 1</inkml:trace>
  <inkml:trace contextRef="#ctx0" brushRef="#br0" timeOffset="203441">16929 15168 8355,'-4'-12'0,"0"-1"0,3 2 25,3 3 1,5 1-1,6 4 1,0-2 0,4-1 21,4 1 0,2-5 0,2 3 0,-2-1-341,-2 0 1,1 5 0,-5-1 0,-2 2-872,-2 2 1015,0 0 0,-1 0 0,1 0 1</inkml:trace>
  <inkml:trace contextRef="#ctx0" brushRef="#br0" timeOffset="203687">17053 14920 8702,'0'-12'376,"0"10"1,2 6 0,0 6-305,2 2 1,5 6 0,-4 3-1,1 2 1,1 2 0,-2 1 0,1 2-1,-2 1-190,1-2 1,-3 0 0,2-3-1,-1 0-278,1-3 1,-3 2-1,3-4 1,-2 2-345,-2 0 268,0-12 0,0 13 0,0-8 1</inkml:trace>
  <inkml:trace contextRef="#ctx0" brushRef="#br0" timeOffset="204014">16557 15056 8355,'0'-12'-229,"2"1"-54,2 3 0,3 1 1,5 4 214,0-1 0,6-4 0,3 2 0,4-1 19,4-2 1,2-2 0,7-2 0,-1 2-222,0 3 0,0-3 0,0 4 1</inkml:trace>
  <inkml:trace contextRef="#ctx0" brushRef="#br0" timeOffset="204427">17500 14908 8355,'-9'-5'89,"1"1"1,5-1 0,-1 3-24,3 2 0,2 7 0,2 11 0,1 2 0,0 2 1,0 1-1,2 2 0,-1 1-203,1 3 0,-2-1 1,-4 3-1,0 0-196,0-4 1,1-2 0,2-4-1,1-5-96,-1-2 1,0-3-1,0-1 365,1-2 0,0-5 0,-4 2 0</inkml:trace>
  <inkml:trace contextRef="#ctx0" brushRef="#br0" timeOffset="204918">17475 15032 8355,'-4'-27'-983,"0"0"1076,1-2 0,2 6 0,1 5 0,0 1 214,0 1 1,1-5-1,3 4 1,4 4 7,3 3 0,7-1 0,2 4 0,0-1-265,1-1 0,-2 7 0,3-2 0,-3 4-17,-1 4 1,-1 3 0,-6 5-387,-3 0 1,-2 6 0,-6 2-1,-2 0 1,-2 1 81,-4 1 0,-4 1 0,-4 2 1,-2-1 189,-1-4 0,3-2 1,-4-5-1,2-1 89,3 0 1,2-1 62,0-2 0,8-4 0,5-5 36,6 0 1,6 0 0,1 0 0,2 0-54,2 0 0,5 0 1,-1 0-1,2 0-26,2 0 0,0 0 0,0 0 1,-2 0 15,-2 0 0,1 6 0,-6 2-55,-1 3 0,-5 3 0,-3 1 0,-2 3 0,-3 1-3,-5 3 1,-8-2 0,-8-1-1,-3 0-38,-4 0 1,-2-3-1,3 0 1,0-1-243,1 2 0,-5-8-170,0 4 1,0-3 0,4 2 0</inkml:trace>
  <inkml:trace contextRef="#ctx0" brushRef="#br0" timeOffset="206886">18777 14982 8096,'0'-7'-148,"0"2"0,0 6 0,0 3 0,0 4 0,2 3 0,0 2 200,2-1 1,6 1-1,-2-2 1,3-2 0,2-2-1,-1-1 1,1-4-1,-1 0-122,0-2 0,1 0 0,-1-2 1,1-2 39,-1-4 0,-1-8 1,-1-5-1,-2-3 64,2 0 0,1-1 0,0 0 0,-2-1 69,0-3 1,-5 3 0,3-5 0,-2 2-20,-2 1 1,-2-1 0,-1 5-7,0 3 0,-4 4 1,-1 4-1,-2 2-23,-3 3 0,3 2 0,0 8 1,2 2-26,2 4 1,2 10 0,1 5 0,1 6 12,3 3 1,3 5-1,5 5 1,2-1-47,3 2 1,-4 1 0,3 7-1,-5 0 25,-3-2 0,-4 8 0,3-7 0,-2-1-128,-2-2 0,-1-4 0,-2-7 1,-2-3 9,-2-4 1,-1-5 0,-5-3 0,2-4 64,-2-4 1,-1-6-1,-1-3 1,1-4 20,2-4 0,-2-3 0,4-6 0,1-4-29,1-4 0,0-2 1,1-2-1,1 0-6,2 1 1,6-5 0,2 0-1,1 1-70,1 2 0,3 2 0,4 4 0,0 2-454,-3 0 348,0 10 1,-1-14-1,1 8 1</inkml:trace>
  <inkml:trace contextRef="#ctx0" brushRef="#br0" timeOffset="207060">18703 14746 8302,'7'-19'-1205,"4"7"864,-3 8 0,3 2 0,1 2 1</inkml:trace>
  <inkml:trace contextRef="#ctx0" brushRef="#br0" timeOffset="207344">19621 14610 8355,'0'-12'-264,"0"5"0,0 7 1,0 9 507,0 6 0,0 5 1,0 5-1,0 1 0,0 3-138,0 4 0,-5-2 0,1 1 0,1 0-402,2 0 0,-3-1 0,0 2 0,1-4-7,2-3 1,1-2 0,0-3 0,0-5-695,0-2 975,0-2 1,5-10 0,2-4 0</inkml:trace>
  <inkml:trace contextRef="#ctx0" brushRef="#br0" timeOffset="207668">19757 14523 8355,'7'-12'-52,"-2"5"0,-5 7 1,0 9-1,0 7 172,0 4 1,0 5 0,0 4 0,0 3 0,0 1 0,0 0 0,0 3 0,0 1-100,0 0 0,0 3 0,0-7 0,0 3-362,0 1 0,-1-4 0,-2-1 1,-1-2-334,1-2 0,1-3 485,-3-5 1,-1 4-1,-7-5 1</inkml:trace>
  <inkml:trace contextRef="#ctx0" brushRef="#br0" timeOffset="207995">19472 14833 8355,'8'-16'0,"0"1"-141,2 3 1,5 1 0,3 6 0,1-2 0,3-1-1,2 0 1,2 1 0,3 0 0,3 1-66,-1 1 0,2-4-31,-8 5 0,3 0 0,-9 4 1</inkml:trace>
  <inkml:trace contextRef="#ctx0" brushRef="#br0" timeOffset="207996">19496 14932 8355,'13'0'-303,"5"-1"0,4-2 278,5-1 0,2-5 0,7 0 0,3 0 1,-1-1 16,1 2-463,4-1 0,-5-3 0,5 0 1</inkml:trace>
  <inkml:trace contextRef="#ctx0" brushRef="#br0" timeOffset="208225">20166 14449 8355,'0'-6'96,"0"6"1,4 7 0,0 10 0,1 3-1,-1 4 1,0 1 0,0 1 0,0 1-63,0 2 1,2 2-1,-3-4 1,2 2-375,2-1 0,-4-4 0,2-2 0,-1-2-413,0-2 398,6 4 0,-8-9 0,3 5 0</inkml:trace>
  <inkml:trace contextRef="#ctx0" brushRef="#br0" timeOffset="209640">20030 14858 8355,'-4'-12'38,"1"1"1,4 1 0,6 2 0,6-1 0,2 1-71,1 0 0,10 1 1,-1-3-1,3 3 1,1 1-1,1 0 1,0 1-170,1 2 0,-6 1 0,-6 2 0,-1 0 0,-3 0 82,-1 0 0,-6 0 0,-1 2 225,-2 2 1,-1-1 0,-4 5 35,0 2 1,0-4 0,-1 1 0,-2 0 126,-1 0 1,0 1-195,4 5 0,1-2 1,4-3-1,1-2-596,1-1 0,4-4 40,-2 4 1,-4-4 0,1-1 0</inkml:trace>
  <inkml:trace contextRef="#ctx0" brushRef="#br0" timeOffset="209641">20414 14486 8355,'0'-7'-1311,"0"2"1,2 5 1310,2 0 0,3 5 0,5 2 0</inkml:trace>
  <inkml:trace contextRef="#ctx0" brushRef="#br0" timeOffset="209642">20575 14734 8355,'-8'-8'1194,"0"-1"-1348,5 1 1,-2 3 0,6 3 206,3 5 0,2 7 1,3-2-1,-2 3-238,-1 1 0,2-3 0,-2-1 1,-1 2-1,1 1 0,-2 1-71,1 0 0,-3-3 151,2-1 0,-2-5 0,1-1 55,1-4 0,1-1 0,-4-5-5,3-2 0,-1-1 0,4-1 35,-2-1 0,5 5 0,-3 0 1,1-1 1,0 2 0,1-2 0,3 3 1,0 1 32,1-1 1,-1 2 0,1 4-50,-1 0 0,0 0 157,1 0 1,-5 2 0,-1 2 0,-2 4-24,-2 3 1,-1-3-1,-2 1-143,0 0 0,0-2-15,0 1 0,1-5 54,3 1 1,-1-4-1,4-4 1,0-3 42,-1 0 0,-1-2 0,1 3 0,0-1 15,-3-2 0,0 2 0,-1-2-89,2 0 1,2 2 29,-2-1 1,-1 5 13,5-1 1,-4 2 52,4 2 1,-3 2 0,2 2 0,-1 3 0,1 1-59,3 0 1,1-1-1,1 1 1,1-2-6,-1-1 1,1-2 0,-1 4 0,0-1-9,1-4 1,3 0-1,1-2 1,-2-2 33,-1-2 0,-2-3 0,2-5-4,3 0 0,-4-5 0,2 1 0,-5 0-23,-6 3 0,-2 0 0,-2 1-94,0-1 0,-2 2 0,-2 2 134,-4 0 1,1 7 0,-1-2 0,-2 2-9,-1 2 0,0 2 0,1 2 0,3 4 59,2 3 0,1 1 0,4 2 0,0 1-78,0 2 0,1 1 1,3-3-1,5 1-59,2 0 0,-2-4 0,2-2 0,3-3 20,0-2 1,1-1 0,0-4 0,3 0 61,1 0 1,-2-4 0,4-3 0,-1-2 93,0-5 0,-1-1 0,-4 2 0,2-1-36,-2-2 0,-6 2 0,-2-2-231,-1 2 0,-2 5 0,-4 1 0,-2-1-3,-2-2 1,-3-2 0,-5 2 178,0 3 0,3 2 202,1 6 1,5 2 0,-1 2-173,3 4 1,5 3 0,1 2 0,1 0-19,0 4 1,3-3 0,-2 2 0,1-2 15,1-2 1,-1 1-1,4-1 1,-1 1-38,-2-1 0,0 0-323,-5 1 1,0-5-84,-4 0 1,-1-5-1,-3 3 1,-4-2-1060,-3 0 1308,-2 0 1,-5 2-1,-1 0 1</inkml:trace>
  <inkml:trace contextRef="#ctx0" brushRef="#br0" timeOffset="209975">21816 14511 8355,'0'-13'12,"0"1"114,0 0 1,1 5 0,3 3 298,5 2 0,2 6 1,2 2-1,2 1-519,2 2 0,1 1 1,-3 0-1,3-2-128,1 2 0,-2-4 1,3 1-1,3 0 44,0 0 1,2-4 0,-2 1 0,-2-1 124,-5 1 0,-6-3 0,-3 5 251,-2-1 0,-6-2 1,-7 4-28,-3-2 0,-3 5 0,-1-2 0,-2 3 0,1 2 19,-2-1 0,3 5 0,-5 1 0,2 0-391,3-1 1,2 4 0,0-3 0,2 0-799,3 0 1,-3 4 0,4-3 0</inkml:trace>
  <inkml:trace contextRef="#ctx0" brushRef="#br0" timeOffset="213242">22597 14213 8355,'0'-19'-53,"0"1"1,0 5-60,0 1 505,0 5 164,0 2-573,-5 5 0,3 5 0,-3 5 0,1 5 1,-1 6-1,3 2 0,-1 3 0,0 3 102,-1 4 1,0 0 0,4 3-1,0 4 1,0 1 70,0 2 1,0-1-181,0-5 1,1 0 0,3-1 0,5-3 0,2-6-1,1-5-62,0-5 0,5-5 0,1-3 0,0-5-286,0-3 0,2-1 1,-3-1-1,-2-3-341,-1-5 1,-2-2 562,1-1 0,-1-6 0,1-1 1</inkml:trace>
  <inkml:trace contextRef="#ctx0" brushRef="#br0" timeOffset="213437">22473 14548 8141,'6'-18'0,"2"4"-1204,3 5 578,7 0 579,1-3 1,2 4 0,-1 1 0,4 0-1,2 0-298,3-3 345,11-1 0,-7-1 0,10 0 0</inkml:trace>
  <inkml:trace contextRef="#ctx0" brushRef="#br0" timeOffset="225015">9971 15962 8355,'-11'-2'-656,"3"-2"1,-3-3 0,4-5 0</inkml:trace>
  <inkml:trace contextRef="#ctx0" brushRef="#br0" timeOffset="228644">9984 15925 7483,'-8'-5'-235,"-1"1"0,8 0 0,0 3 0,5-2 276,3-1 0,-3 0 1,4 4-218,2 0 285,-5 0 0,-1 0-5,-8 0 1,-3 0 0,-5 0 104,-1 0 1,1 0 0,0 0 20,-1 0 1,-3 0 0,-1 0 0,2 1 53,1 3 0,2-1 1,-1 4-1,1 0 49,0 0 1,3 1-1,2 4-214,2 1 0,1-1 0,4 1 0,0-1-83,0 0 1,4 1 0,1-1-29,2 1 1,2-1 0,3 0 0,2-1 0,1-2-142,2-5 1,-1-3 0,-4-1-1,1 0 40,-1 0 0,1-1 0,-1-3 0,-1-6 84,-3-5 1,2 0 0,-4-6-1,-1 0 46,1 2 0,-2-4 0,-4 2 0,0-2 34,0-2 1,0 1-1,0 4 1,-2 3 85,-2 3 1,-3 3-1,-5 3 1,-1 4-120,1 3 1,0 6-1,-1 3 1,1 3 16,-1 2 0,1 5 0,1 2 1,1 4-11,2 1 0,5-5 1,-1 1-1,3 1-57,1 1 0,1-2 1,3-2-1,5 1-40,2-1 1,1-5 0,0 0 0,1-6-7,-1-3 1,1-1-1,-1-4 105,0 0 1,1-9-1,-1-5 1,1-4 39,-1-4 1,-4 3-1,-1-2 1,-1-1-10,-3-1 0,-2-1 0,-1 2 0,0 1-81,0-1 0,0 0 1,0 0-1,0 3-42,0 1 1,-6 3 41,-2 7 1,-3 2 0,-1 8-1,-1 3 1,1 6 3,-1 4 0,-3 11 0,-1-1 1,2 1 31,1 1 1,2 2 0,1-1 0,1 0-47,2-2 0,5-2 0,1-2 1,3-3-109,3-1 0,10-2 0,0-5 0,2-1-46,2-2 0,3-5 0,-3 0 0,0-6 83,0-5 1,2-5 0,-3-2 0,-3-3 143,-5-1 1,1-2-1,-6-3 1,-1 0 124,-2 4 0,-1-4 0,-1 5-23,-3 0 0,-5-4 0,-6 7 0,-1 2 0,0 3 38,3 3 1,-4 5 0,1-1-150,0 3 1,3 6-1,2 3 1,2 3-170,5 2 1,-1 3-1,1 4 1,1 0-428,1 2 0,7 9 1,0-7-1,1 3-566,-1-1 1,5-1 421,-2-1 0,9 1 0,2 0 0</inkml:trace>
  <inkml:trace contextRef="#ctx0" brushRef="#br0" timeOffset="235507">10530 15925 8430,'-7'-6'385,"3"-2"0,4 2 0,4 2 0,4 3-126,3 1 0,1 1 0,1 3 0,-1 5 0,1 2-60,-1 1 1,0 0 0,1 2 0,-1 1 0,1 2-175,-1-2 0,0-1 0,1 0-4,-1 2 1,1-3 0,0 0 0,3-3-889,0 0 0,1-3 1,-5-1-51,0 0 0,-3 2 192,-1-4 341,-5 0 1,2-4 0,-5 0 0</inkml:trace>
  <inkml:trace contextRef="#ctx0" brushRef="#br0" timeOffset="235872">10753 15887 6496,'-4'9'384,"0"-1"0,-2-5 110,2 1 284,3-3-472,-10-1 1,4 6-200,-6 2 0,5-1 1,0 0-1,-1 0-9,3 0 1,-5 1-1,4 4 1,-2 1-36,1-1 1,1 5 0,-2 0 0,0 1-247,0 0 0,2 4 0,-2-1 0,1 1-1335,1-1 957,2 2 0,-1-4 0,-1 6 1</inkml:trace>
  <inkml:trace contextRef="#ctx0" brushRef="#br0" timeOffset="237296">11547 16036 7027,'0'-12'13,"0"5"0,1 0 0,2 3 1351,1-4-802,0 2-400,-4 1 1,0 6 0,0 3-48,0 4 0,0 3 0,0 2 0,0-1-74,0 1 0,0-1 1,0 0-1,0 1-42,0-1 1,5 1-1,4-1-53,2 0 0,1-5 1,1-3-1,-1-2 2,0-2 1,1-2 0,-1-2 0,1-4-148,-1-3 1,-1-1 0,-1-2 0,-2-1 104,2-2 1,-1-5-1,1 1 1,-2-2 35,2-2 0,-1-1 1,1-2-1,-2-2 59,2-2 0,-3 5 1,0-2-1,-2 3 77,-2 1 0,-2 6 0,-1 2 1,0 3 86,0 2 0,-5 5 77,-3 3 1,2 9 0,2 8-1,1 5-50,-1 1 0,3 10 0,-3-1 0,2 3-108,2 2 1,0 0 0,0 5-1,2 0-191,2 4 0,-2-3 0,7 7 0,-1 1 89,-1 1 0,4 2 0,-3-2 1,2-3-172,-2-3 0,2-5 1,-6-3-1,-1-2-43,-2-2 1,-1-5-1,0-6 1,-1-2 94,-3-6 0,-3 0 0,-6-7 0,1-1 70,-1-2 0,1-1 0,0-1 0,-1-3-76,1-4 1,-1-5 0,2-2 168,3-2 1,3 0-1,5 1 1,0-2-1,0-1-90,0-3 0,0-1 1,1-1-1,3 2-66,4 2 1,3 4-1,2 0 1,-1 2-73,1 2 1,-5 1-1,0 2 0,0-2 0,5 4 0</inkml:trace>
  <inkml:trace contextRef="#ctx0" brushRef="#br0" timeOffset="237469">11447 15838 9912,'0'-13'-1045,"6"7"1,6 6-1,8 6 1</inkml:trace>
  <inkml:trace contextRef="#ctx0" brushRef="#br0" timeOffset="248116">19124 13171 8355,'-11'-5'-17,"2"-2"1,0-1 0,1-1 0,0 0 0,1-2 0,0 0 70,0 2 0,3-2 1,-3 3 210,2-3 1,1-1 0,4-1-1,1 1 1,3 1-8,4 3 1,3 3 0,2 8-1,1 3-221,2 1 0,-1-3 1,6 3-1,1 0-117,1-1 1,4-1-1,2 1 1,2 0-156,1-3 0,8-2 0,-3-1 1,3-1 69,3-3 0,-3-2 0,5-4 0,1 2-59,-2-2 1,3-1 0,-5-1-1,1 0 116,0-1 0,-3 6 0,-6 2 67,-1-1 1,-5 5-1,1-5 1,-4 2 101,-5 0 1,2 0 0,-5 4 0,-2 0 0,-1 0 74,-2 0 0,1 0 1,-1 0-1,0 0-92,1 0 0,3 0 0,2 0 0,0 0-35,0 0 1,3 0 0,-3 0-1,1 0-73,3 0 1,1 0 0,1-1 0,-2-2-25,-1-1 0,3-4 0,5 3 0,-1 1-15,-2-1 1,-1-1-1,0-3 1,-1 0 37,1 0 0,0-2 0,1 0 0,2 1 81,1 2 1,0-1-1,-4-3 92,-1 0 0,0 1 0,-4 2 0,-3 5 0,-3 3 62,-2 1 1,-4 5-1,-1 4 1,-1 2-130,-3 1 1,-2 0 0,-1 1-1,0-1-108,0 1 0,0 3 0,0 1 0,0-2-624,0-1 0,4-2 320,0 0 1,6 6 0,-3 2 0</inkml:trace>
  <inkml:trace contextRef="#ctx0" brushRef="#br0" timeOffset="248559">20451 12774 8355,'0'13'738,"0"-1"580,0 1-1034,0-6 0,2-2 0,2-6 0,3-3-109,0-5 0,9-2 0,-1-3 1,5-1-209,0-1 0,5-6 1,6 0-1,-1-5-37,0-1 0,3-7 0,-2 1 0,0-5-48,4-2 0,-4-1 0,1 4 0,-2-1-84,-2 2 0,-3-2 1,-5 10-1,-3 3-192,-3 4 0,-2 3 0,1 5 13,-1 2 1,-4-2-1,1 10-14,0 1 0,-2 2 1,1 2-685,2 3 1019,-5 3 1,6 6 0,-4-1 0</inkml:trace>
  <inkml:trace contextRef="#ctx0" brushRef="#br0" timeOffset="248862">20923 12092 8679,'-13'-5'0,"1"-2"741,0 0-609,5 1 1,3 6 0,9 2 0,6 1-211,4 1 0,7 0 0,0-4 0,4 0-166,3 0 1,0-4 0,-4 0 151,0 1 0,-6 1 1,-2 2-1,-3 0 192,-2 0 0,-5 2 1,-3 2-1,-3 4-39,-1 3 0,0 2 0,0 0 0,0 3-47,0 0 1,0 1-1,0-4 1,0 3-627,0 0 0,5 1 40,-1-5 0,11 1 0,-1-1 1</inkml:trace>
  <inkml:trace contextRef="#ctx0" brushRef="#br0" timeOffset="249820">21518 11150 8355,'-5'-13'44,"3"5"0,-3 1 1,1 0 511,-1 0 1,1 3-413,4-4 0,6 5 0,2-1 0,3 3-19,1 1 0,1 0 0,1 0-74,2 0 1,-2 4-1,3 0 1,-4-1-1,0-1-58,-1 3 0,-4-3 1,-1 7-1,-1 0 0,-2 2 6,1 2 1,-3-1-1,2 2 22,-3 2 0,-6 0 0,-2 4 0,-1 2-67,-1 2 1,2 1 0,-2-1 0,1 0-74,-2-4 1,3 2 0,0-5 0,2-2 58,2-1 0,1-6-383,2 0 373,0-5 1,6-3-1,2-9 1,3-5-55,2-3 1,-1-3-1,0 2 1,1-2-1,-2-2-101,-3-1 0,3-2 0,-4 0 1,0 2 83,-3 2 1,2-1-1,-2 4 1,-1 0 206,-2 0 0,3 2 0,0 4 0,-1-1 235,-2 1 1,-1-1 372,0 1-224,0 5-335,0 1 0,0 8 1,-1 2-1,-3 4 1,-3 3 25,0 2 0,-3-1 0,5 2 0,-2 1 6,-3 2 1,5 3 0,1-2 0,2 0-104,2 0 1,2 3 0,2-3-1,4-1-186,3 1 0,3-1 0,1-5 0,3-1-15,1-2 0,2 0 1,4-5-1,-2-1-903,-2-1 0,2-2 526,-2 0 0,-3-6 0,0-1 1</inkml:trace>
  <inkml:trace contextRef="#ctx0" brushRef="#br0" timeOffset="250066">22436 11125 8355,'-2'-7'-656,"-2"3"1,3 8 0,-5 3 0</inkml:trace>
  <inkml:trace contextRef="#ctx0" brushRef="#br0" timeOffset="255488">11621 16011 8355,'7'-12'-632,"-2"4"0,-3-1 625,2 0 109,-3 3 0,5-5 0,-5 3 0,2-3 0,1-1 131,-1-1 0,0 1 1,-1-1-1,4 1 1,-1 0-7,1-1 1,-1 1 0,-2-1 0,1 1 263,-1 0 0,-3 1-347,-4 2 1,-3 4-1,-5 5 1,-2 0 0,-1 0 31,-2 0 0,-5 4 0,3 1 1,-2 2-164,0 3 0,6 5 1,-1 2-1,3-2-72,5-1 0,3-1 0,5 3 0,0 0-141,0-1 0,5-1 1,3-2 100,3 1 1,2-5 0,-1-1 0,2-2-131,2-2 0,-2-1 1,3-2-1,-3 0 75,-2 0 1,0 0 190,1 0 0,-2-2 333,-3-2 0,2 1-271,-6-5 0,-1 5-90,-8-1 0,3 4 0,-5 4-37,1 5 1,-2-3 0,4 3 23,1 0 0,2 2 1,1 2-1,0-1 1,-2 1-9,-2-1 0,3 0 0,-3 1 0,2-1-36,2 1 1,2-2 0,2-2-1,3 0-41,0 0 1,8-3-1,-3-1 1,3-1-15,3 1 1,-4-1 0,4-4 0,-1 0 30,-1 0 1,1 0-1,-5-2 50,0-2 0,-3 3 142,-1-3 1,-7 2 0,1 4 0,-6 0 66,-3 3 0,-2 4 0,-3-1-84,0 3 1,-1 6-1,2 0 1,2-1-1,2 1-19,1-1 0,-2 2 0,4-3 0,1 2-118,2-2 0,1 3 0,0-2 0,1 0-82,3-3 1,3 0 0,5-2-1,1-3-48,-1-4 0,5-2 0,-1-2 0,-1 0 68,-1 0 1,3 0 0,-1-2-481,-1-2 0,-5 3-133,-2-4 0,-5-1 0,3-1 1</inkml:trace>
  <inkml:trace contextRef="#ctx0" brushRef="#br0" timeOffset="256357">12514 15999 8355,'-7'-12'-397,"3"-1"1,3 1 1592,1-1 0,0 8-799,0 5 0,4 1 1,1 8-1,1 0-425,-1 2 0,4 2 0,-4 0 2,2 4 1,1-3 0,5 1 0,-2-4-171,-3-3 0,3-5 1,-3 0-1,3-5-162,2-2 1,-1-5-1,0 0 1,1-2 147,-1-1 0,-1-5 1,-1-1-1,-2-1 185,2-3 0,-3-1 1,1-2-1,0 0 62,-1 0 1,3 0 0,-6 1 0,-1 0-12,-2 3 0,-1-1 0,0 6 197,0 1 1,-1 6 166,-3 5 1,2 8 0,-2 6-1,3 5-201,1 6 0,0 4 0,1 4 1,2 4-73,1 3 1,4 1-1,-2 0 1,-1 2-230,1 2 0,3 3 0,-2 4 0,1-2-196,1-5 1,-2 2 0,2-2-1,-2-2-88,-1-5 1,2-4-1,-4-6 1,-1-2 98,-2-1 1,-2-10 0,-3 0 0,-6-4 199,-5-5 1,1 0 0,-2-2-1,2-2 1,1-3 0,1-8-1,1-6 352,3-4-85,2-2 0,6-1 1,0-2-1,2-1 0,2 2 49,4 0 0,3 4 0,1 1-453,1 1 1,1 6 0,1 0 0,0 4-179,-4 3 0,1 5 0,-5-3 0</inkml:trace>
  <inkml:trace contextRef="#ctx0" brushRef="#br0" timeOffset="256623">12551 15788 8355,'-8'-19'-538,"2"5"17,5 9 0,4 6 0,9 11 1</inkml:trace>
  <inkml:trace contextRef="#ctx0" brushRef="#br0" timeOffset="257213">13419 15912 8355,'-1'-19'625,"-3"2"1,2 8-468,-2 0 1,4 7 0,4-1 0,5 4-1,2 5 1,1 1 106,1 2 0,0 2 0,2 2 0,2-1 0,0 2-320,0 3 1,-1-8-1,3 4 1,-1-2 0,-2 0-1,1 1 1,-1 0-651,0 1 0,-3-2 0,0-2 0,-2 0-32,-3 0 0,3 2 0,-4 2 0</inkml:trace>
  <inkml:trace contextRef="#ctx0" brushRef="#br0" timeOffset="257214">13680 15863 8355,'-7'-20'0,"-4"8"126,9 1 1,-3 8 248,5-5 1,0 6-1,0 2 1,0 7-1,0 4 4,0 2 1,-1 1-437,-4 2 0,-3 3 0,-8 5 1,-4-2-1,0-1-401,-1 1 0,0 0 1,-3 0-1,0-2-109,3 2 1,4-4 0,4-3 0,2-3 283,3-4 1,2-5-1,6 2 1</inkml:trace>
  <inkml:trace contextRef="#ctx0" brushRef="#br0" timeOffset="257714">14337 15801 8355,'0'-24'531,"0"3"1,1 6-1,2 4-181,1 3 0,-1 5 0,-6 1 0,-2 4 1,-2 7-484,-3 2 0,-1 1 0,-1 0 0,0 1-61,-1-1 1,1 1 0,-1-1 19,1 0 1,1 1 0,1-1 0,3 1-41,2-1 0,1-4 0,4 1 135,0 0 0,1 1 0,3-1 0,4-2 33,3-1 1,2-1-1,-1-2-12,1 1 1,-1 2-1,1-3-175,-1 1 0,0 0 0,1-3-325,-1 3 149,1-2 0,-7 9 0,0-4 0</inkml:trace>
  <inkml:trace contextRef="#ctx0" brushRef="#br0" timeOffset="257715">14151 16210 8355,'8'-11'848,"2"1"-712,4 2 1,0 4 0,6-4 0,2-2-53,2-1 1,5 0-1,1 1 1,2 2 216,2-2 0,1 5-1540,-2 1 0,2-3 0,-3 0 0</inkml:trace>
  <inkml:trace contextRef="#ctx0" brushRef="#br0" timeOffset="258407">14858 15801 9102,'-7'-24'0,"3"3"0,4 6 0,4 6 396,4 5 1,-2 4 0,-1 4-1,0 4 1,-1 4 0,-2 4 0,0 1-1,-2 1-264,0 0 1,0 4-1,0-1 1,0 1-323,0-1 1,0 1 0,-2-4 0,0 0-445,-2-1 1,-1 4 0,5-4-1010,0-2 1,2-3 1359,2-3 1,-3 2 0,5-5 0</inkml:trace>
  <inkml:trace contextRef="#ctx0" brushRef="#br0" timeOffset="258408">14870 15801 8355,'0'-17'-34,"0"1"0,0-1 0,2 6 0,1 1 350,1 2 0,5 0 1,0-3-1,2 1 78,1 2 0,2 4 1,2-3-1,4 1-147,-1 4 1,4 0 0,-2 2 0,1 0-147,-1 0 1,-2 0 0,-5 2-335,-2 2 1,2 3-1,-10 6 1,-1 3-1,-3 1-58,-4 3 0,-5-1 1,-6 3-1,-3-3-70,-1-1 0,4-1 1,-3-3-1,2-1 126,-1 0 0,5 2 1,3-8 291,0 0 0,5-2 0,4-5 76,6 0 1,5 0 0,3 0 0,1 0 7,2 0 0,4-1 1,-4-2-1,3-1 135,2 1 1,-3 2 0,2 1-1,-1 0-20,0 0 1,2 0 0,-6 1-1,0 2-106,-3 1 1,-2 6 0,-2-2-273,-5 3 1,-3 3 0,-2 1 0,-5 1 0,-6 1 2,-7 1 0,-5-3 0,-2 6 1,-3-1-444,-4 0 1,-8 3-1,-5-2-248,-2 2 0,-13 8 0,-2 0 1</inkml:trace>
  <inkml:trace contextRef="#ctx0" brushRef="#br0" timeOffset="259505">10505 17041 8204,'-7'-8'-619,"3"-1"1009,2 0 1,1 3 0,-2 3-14,-1 6 0,0 5 1,5 9-1,2 4 1,3 3-214,1 5 1,-5 3 0,2 5 0,-2 0-249,-2 1 1,4 0 0,0 2 0,-1 0-169,-2-4 1,-1-4-1,0-7 1,0-2-194,0-2 0,4-3 1,2-7-1,1-3-168,2-4 0,2-3 0,2-1 1</inkml:trace>
  <inkml:trace contextRef="#ctx0" brushRef="#br0" timeOffset="259950">10480 17202 8355,'0'-16'106,"0"-1"1,0 0-1,0 1 1,0-1-1,0 2 1,1 0 0,3 0-1,5-2 331,2 2 0,3 1 1,1 3-1,3 2 1,1 0-1,2 1-300,-2 1 0,3 2 0,-6 5 0,0 1-305,-3 3 1,0 3 0,-2 6-78,-3-1 1,-1 5 0,-4 0 0,1 3 0,-1 2-29,-2 1 1,-6 3 0,-4 2 0,-2 1 102,-1-2 1,-1 0 0,0-3 0,-3 1 65,0 0 0,-1-6 0,6-2 257,3-3-137,-3-7 0,15-2 1,0-6-1,7-2 97,6-1 1,-2-4 0,4 2 0,1 1 40,-1-1 0,2 2 0,3 4 0,1 0 29,0 0 0,0 0 0,0 0-124,-1 0 0,0 5 0,-3 4 0,-5 3 0,-4 5-31,-3 3 1,-4 2 0,-5 0 0,-2-1-258,-7 1 1,-6 2-1,-14 0 1,-4 1 28,-3 0 1,-8 0 0,-4 0 0,-3-2-165,3-2 1,-1-3 0,10-7-210,3-3 0,4-3 0,7-5 1</inkml:trace>
  <inkml:trace contextRef="#ctx0" brushRef="#br0" timeOffset="261697">12427 17425 6389,'0'-7'778,"0"1"0,0 1-278,0-3 0,2 3-339,2 0 1,-2 4 0,5 2-34,-1 4 0,-2-3 1,-3 7-189,3 0 1,-1 2-40,5 2 1,1-6 40,3-3 0,-4-3 0,1-1 0,-1-1-6,-1-3 0,4-3 1,-4-6-1,1 0 44,0-4 0,-1-2 0,3-6 0,-2 0 42,2 0 0,-3-5 0,1-2 1,0-1-14,-1 0 0,3 4 1,-6-3-1,-1 2-23,-2 3 1,-1 2 0,0 3-1,-1 2 112,-4 3 0,4 4 0,-4 6 11,-1 2 1,1 3 0,-4 9-1,5 7 84,3 4 1,1 8-1,1 9 1,3 5-66,5 5 1,2-1 0,2 3 0,3 1-25,0 0 1,1 8 0,-5-10-1,0 0-140,1-2 1,-1 1-1,1-2 1,-2 0-112,-3 0 1,2-2 0,-6-5-1,-2-3-137,0-4 1,-4-4 0,-2-3 0,-4-4 95,-3-5 0,-1 1 0,-2-10 0,-1-1 109,-2-2 1,1-6-1,3-3 1,1-3 43,-1-2 0,2-5 0,2-2 0,2-4 86,1-1 0,2 1 1,6-1-142,2 0 1,3 0-1,5 2 1,0 1-1,1 2-502,-1 2 1,1 6 299,-1 4 1,0-6 0,1-5 0</inkml:trace>
  <inkml:trace contextRef="#ctx0" brushRef="#br0" timeOffset="261859">12402 17128 8208,'-7'-13'-619,"3"1"1,3-1-1,1 1 1</inkml:trace>
  <inkml:trace contextRef="#ctx0" brushRef="#br0" timeOffset="262190">13345 17264 8355,'0'-18'-474,"0"4"872,0-2 151,0 2 0,1 7 0,3 3-290,5 3 0,2 6 0,1 3 0,2 3-172,2 2 0,0 1 0,3 1 0,-1 1-236,-3-1 0,3 3 1,0-1-1,0-2-207,0-1 1,-2-2 0,-3-1 0,-1-1-317,0-2 1,-1 0 0,-1 4 284,-2-4 1,-5 3-1,3-4 1</inkml:trace>
  <inkml:trace contextRef="#ctx0" brushRef="#br0" timeOffset="262499">13605 17152 8367,'-8'7'0,"1"4"124,2 5 1,-5 4 0,2-2-1,-3 1-243,-2 3 0,1 2 0,0 1 1,-1-1-1,2 0 0,1-3 0,4-5 1,0-2-428,3-2 1,-4 1 0,1-1 0</inkml:trace>
  <inkml:trace contextRef="#ctx0" brushRef="#br0" timeOffset="262821">13928 17165 8355,'0'-8'184,"1"1"1,3 1 0,5 3 0,2 1 0,1-1-28,0-1 0,6 0 0,3 4 0,1 0 0,2-2 0,-2 0-327,0-3 1,4 1 0,-7 3 0,0-2 8,-2-1 0,-3 0 1,-3 5-88,-3 3 0,-3 3 1,-5 7-1,-1 1 243,-3 2 0,-3 1 1,-5-3-1,-1 3 136,1 1 0,-1 2 0,1 3 0,0 1-136,-1 0 1,1 0 0,1 0 0,1-2-121,2-2 0,4-2 0,-3-4-927,1 2 702,2-1 1,10-3-1,1-1 1</inkml:trace>
  <inkml:trace contextRef="#ctx0" brushRef="#br0" timeOffset="263505">14573 16966 9021,'0'-16'0,"0"2"0,0 7 0,0 10 317,0 7 1,0 2 0,0 2 0,1 1 0,2 3 0,2 1 0,1 3-215,-1 2 0,1 0 1,-3 3-1,1 0-321,-1 2 0,2 0 0,-1-3 1,-1 0-342,-2-1 0,-1 1 0,0-9 0,0-2-146,0-1 1,6-2-1,1 1 1</inkml:trace>
  <inkml:trace contextRef="#ctx0" brushRef="#br0" timeOffset="263506">14598 17004 8355,'0'-13'302,"-6"-5"0,5 5 1,-2-4-103,6 3 0,-1 2 0,7-1 0,2 1-2,4 0 1,-1-1 0,4 2 0,-2 3 0,2 2 0,0 2 0,1 0 0,-1 1-197,0 2 0,-3 6 0,-5 4 1,-3 2-5,-2 1 1,-1 1 0,-4 0-1,-1 3-486,-3 0 1,-3 6-1,-5-3 1,-1 2 182,1 0 1,-5-2 0,-1 3 0,0-3 145,1-1 1,0 0-1,5-3 108,-1 2 1,6-5 39,3-3 1,8-7 0,5 2 0,3-2 105,4-2 0,-2 0 1,4-2-1,-1 0 83,-1-2 0,6-1 1,-2 5-1,-1 0 74,-3 0 1,2 0 0,-1 2-130,-2 2 1,-1-1-1,-3 5 1,-3 2-1,-4 1 34,-2 1 0,-2 0 0,-2 2 0,-2 1-68,-4 2 1,-5 1 0,-3-3 0,-5 3-195,-2 1 1,-2 1 0,-1 2 0,-2-3-638,-1-1 1,-5 4-183,1-2 1,-3 4 0,-1 1 0</inkml:trace>
  <inkml:trace contextRef="#ctx0" brushRef="#br0" timeOffset="297181">15974 16049 8355,'0'-14'5,"0"-1"1,0-2 119,0 2 0,0 1 1,2 2-1,0-1 1,2 0-1,-1-3 1,-1 0 199,-2 1 0,0 5 1,1 2-218,3-2 0,-4 5 0,0 1 0,-5 4-198,-2 4 1,-4 4-1,2 7 56,-2 2 0,-5 5 1,-1 0-1,4 5 23,3 6 0,0 3 0,5 1 0,-1 1-110,1-1 1,1-1 0,4-2 16,0-1 1,5-4-1,3 3 1,3-3 0,2-4 20,-1-3 0,1-3 0,-1 2 0,2-5 32,2-2 1,-2-2 0,3-1-1,-4-1-96,0-2 1,-1 1 0,-1 3 32,-2 0 0,-4 1 0,-5-1 1,0 1 95,0-1 1,0 0 0,-1 1 0,-3-1 121,-5 1 1,-2 4 0,-1 3 0,1 0 28,3 1 1,-3 4 0,2 5 0,0 1-35,0-1 1,0 4 0,5-1-45,1 3 1,-3 0-1,2-3 1,3-3-1,2 1 7,3 2 0,6 3 1,-2 1-1,2 0 26,-2 0 0,2 5 1,-6-1-1,-1 0-13,-2 2 1,-2-3 0,-3 4-1,-5-1 186,-2-3 0,-5 2 0,-2 1 0,-2 0 126,-2 0 1,3 2 0,0-4 0,1 1-297,3 0 1,2-7 0,5 1 0,4-5-465,3-3 0,2-7 0,3-5 0,6-2-2079,5-2 1565,4-5 0,6-1 0,0-6 1</inkml:trace>
  <inkml:trace contextRef="#ctx0" brushRef="#br0" timeOffset="298530">17252 16446 8355,'0'-25'0,"0"1"0,0 4 0,1 2 165,3 0 1,-1 4-28,5-3 1,-4 4 0,3 0-1,0 2 1,0 3 0,3 7-1,-1 6-24,0 8 1,0 7 0,-3 2 0,-1 4 0,1 5 0,-3-1-280,-2 0 50,-1 5 1,0-3-1,0 3 1,0 0 0,0-4-318,0 0 0,-1-2 0,-2-6 0,-1-2-931,1-5 1167,-4-2 0,0 4 0,-5 1 1</inkml:trace>
  <inkml:trace contextRef="#ctx0" brushRef="#br0" timeOffset="299009">17103 16309 8355,'8'-41'-415,"2"-1"1,4 4 604,5 3 1,8 4 0,2 3-1,0-1 1,0 3 0,0 4 0,-1 5-1,-2 5-94,-1 4 1,-6 2 0,-2 9 0,-4 4-658,0 5 1,-2 13 0,-3 1 0,-4 5 194,-2 3 0,3 7 0,2 3 1</inkml:trace>
  <inkml:trace contextRef="#ctx0" brushRef="#br0" timeOffset="299010">17128 16892 8355,'-7'-6'250,"3"5"250,8-3-481,3-3 1,11 6 0,2-3 0,5 1 0,4 0-1,4-2 1,3-1 0,1-1-770,0 0 0,0 0 242,1-1 1,-1-3 0,0 4 0</inkml:trace>
  <inkml:trace contextRef="#ctx0" brushRef="#br0" timeOffset="299433">17847 16123 8355,'-15'-23'242,"2"2"0,2 7 0,9 10 0,-3 7 1,3 11-11,0 6 0,-2 11 0,0 3 0,1 7 0,2 9-110,1 6 1,-1 5 0,-2 4 0,-3 2-153,-1 4 1,1 14-1,-3-2 1,4 1 12,-1-4 0,5-3 0,-3-12 0,2-5 53,2-5 0,6-6 0,4-7 0,3-7 10,4-8 1,5-5-1,-3-10 1,2-4-68,0-4 1,-5-8-1,3-4 1,-1-5-170,-3-3 0,-2-5 0,-4-8 0,-2-3-48,-1 1 0,-2-4 0,-4 5 0,-1-1 12,-4 1 1,-6-3-1,-6 4 1,-3 0 42,-2-1 0,-1 9 0,-2 1 1,-1 6 90,-3 6 1,3 2 0,-2 6 0,5 0 142,2 0 0,10 0-125,-1 0 1,14 0 0,7-1 0,9-4-85,5-3 0,7-3 0,3-3-135,3-2 1,7 2-1,1-4 1</inkml:trace>
  <inkml:trace contextRef="#ctx0" brushRef="#br0" timeOffset="300768">17549 16495 6549,'-12'0'-28,"1"-1"1,1-2 0,3-3-1,2 0 1,2-4 0,3-1 188,4-1 1,-1 0 0,5 3 0,2 1-35,1-2 1,1-1 0,1-2 0,-2 1 0,-2 0 0,-2-1 460,-1 1-463,-2-1 1,-4 5 0,0 0 0,-1-2 0,-2-1 176,-1-1 1,-6 4 0,0 1 0,-3 1-153,-4 3 0,-4 2 0,3 1 0,-1 1-179,-3 4 0,-5 3 0,-2 7 0,1 3 47,2 1 0,2 2 1,4 4-1,5-2-80,5-2 0,4 2 0,8-3 1,2-1-37,4-3 0,9 2 0,5-1 0,5-2-116,6-1 1,1-6 0,1-1-1,4-2 126,0-2 0,-1-1 1,-1-4-1,1-1 123,-1-1 0,-6 0 1,-3 3-1,-6-2 134,-5-1 1,-11 0 0,-7 5-16,-10 3 1,-12 3-1,-10 7 1,-3 1 51,-1 2 1,1 5-1,1-2 1,4 4-168,0 1 0,6-2 0,8 0 0,1-1 8,5 1 1,7 3 0,1-6 0,6 4-56,5 1 1,9-2-1,4-2 1,3-3-293,5 0 0,-1-9 0,5 2 0,0-3 166,-1-1 1,-2-4 0,-5 3 0,-2-2 26,-2 0 0,-7 1 1,-9 0 216,-3 3 1,-6 3 0,-13 1-1,-2-1 203,-1-2 1,-2 6 0,4-3 0,1 2-282,-1 0 0,3-2 1,6 0-1,5 2-1089,3 3 1,2-2 236,3 6 1,3-6 0,6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ustomXml" Target="../ink/ink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1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3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customXml" Target="../ink/ink17.xm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customXml" Target="../ink/ink22.xm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23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4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5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6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7.xml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ustomXml" Target="../ink/ink10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6150: Lecture 27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Competitive ratios, noisy computation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134080" y="3616200"/>
              <a:ext cx="3286440" cy="183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3280" y="3605760"/>
                <a:ext cx="3308040" cy="2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vs. Randomized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90240" y="1676520"/>
              <a:ext cx="8084160" cy="3949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40" y="1666080"/>
                <a:ext cx="8105760" cy="39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7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346038"/>
            <a:ext cx="7886700" cy="3943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Caching – LRU algorithm has 1/k “competitive ratio” (for cache of size k)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Finding a restaurant on Main 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65320" y="1568880"/>
              <a:ext cx="7988040" cy="4060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520" y="1558080"/>
                <a:ext cx="8009280" cy="40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1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theme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253675"/>
            <a:ext cx="7886700" cy="34728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always assumed computations are reliable.. Is it reasonable?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Circuits fail, machines fail (cloud computing), human errors (crowdsourcing), …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253675"/>
            <a:ext cx="7886700" cy="2586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A:  think up a number in 1, …,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B:  ask queries </a:t>
            </a:r>
          </a:p>
        </p:txBody>
      </p:sp>
    </p:spTree>
    <p:extLst>
      <p:ext uri="{BB962C8B-B14F-4D97-AF65-F5344CB8AC3E}">
        <p14:creationId xmlns:p14="http://schemas.microsoft.com/office/powerpoint/2010/main" val="337710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questions with lies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253675"/>
            <a:ext cx="7886700" cy="2586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A:  think up a number in 1, …,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B:  ask queries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Key: </a:t>
            </a:r>
            <a:r>
              <a:rPr lang="en-US" dirty="0"/>
              <a:t> A is allowed to lie &lt;= 2 times!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4960" y="1660680"/>
              <a:ext cx="7394040" cy="4197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160" y="1649880"/>
                <a:ext cx="7415640" cy="42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0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with ‘q’ lies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253675"/>
            <a:ext cx="7886700" cy="258618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A:  think up a number in 1, …,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B:  ask queries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Query type:</a:t>
            </a:r>
            <a:r>
              <a:rPr lang="en-US" dirty="0"/>
              <a:t> given set S, does your number lie in 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81200" y="2674440"/>
              <a:ext cx="7282440" cy="252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00" y="2663640"/>
                <a:ext cx="730404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86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alternate view   </a:t>
            </a:r>
            <a:r>
              <a:rPr lang="en-US" sz="2400" dirty="0"/>
              <a:t>(Spencer, Winkler)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921166"/>
            <a:ext cx="7886700" cy="88668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Query type:</a:t>
            </a:r>
            <a:r>
              <a:rPr lang="en-US" dirty="0"/>
              <a:t> given set S, does your number lie in 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89320" y="1263240"/>
              <a:ext cx="7108560" cy="471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520" y="1252440"/>
                <a:ext cx="7129800" cy="47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pushing game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050475"/>
            <a:ext cx="7886700" cy="88668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Goal:</a:t>
            </a:r>
            <a:r>
              <a:rPr lang="en-US" dirty="0"/>
              <a:t> can B ensure that only one card remains on board?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7880" y="2732400"/>
              <a:ext cx="8518680" cy="3496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40" y="2721600"/>
                <a:ext cx="8540280" cy="35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888480" y="4929120"/>
              <a:ext cx="183240" cy="259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7680" y="4918320"/>
                <a:ext cx="20484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23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3440" y="736560"/>
              <a:ext cx="8316000" cy="5085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640" y="725760"/>
                <a:ext cx="8337240" cy="51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6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pushing game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050475"/>
            <a:ext cx="7886700" cy="88668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u="sng" dirty="0">
                <a:solidFill>
                  <a:srgbClr val="FFC000"/>
                </a:solidFill>
              </a:rPr>
              <a:t>Theorem:</a:t>
            </a:r>
            <a:r>
              <a:rPr lang="en-US" dirty="0"/>
              <a:t> B can win after ~ q log n queries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73920" y="2549160"/>
              <a:ext cx="6255720" cy="3625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80" y="2538720"/>
                <a:ext cx="6276960" cy="36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0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6727"/>
            <a:ext cx="7886700" cy="39602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Exam related – see discussion on Canvas</a:t>
            </a:r>
          </a:p>
          <a:p>
            <a:endParaRPr lang="en-US" dirty="0"/>
          </a:p>
          <a:p>
            <a:r>
              <a:rPr lang="en-US" dirty="0"/>
              <a:t>Next week: review; prepare questions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34080" y="3076200"/>
              <a:ext cx="3875760" cy="942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680" y="3061800"/>
                <a:ext cx="390096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possible 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253675"/>
            <a:ext cx="7886700" cy="38607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smarter ways to query; In fact, even if ‘A’ lies 20% of the time, ‘B’ can find the number in O(log n) queries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59800" y="2634120"/>
              <a:ext cx="6577200" cy="2223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000" y="2623320"/>
                <a:ext cx="6598440" cy="22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3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questions beforehand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94520" y="1617480"/>
              <a:ext cx="7854120" cy="5030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720" y="1607040"/>
                <a:ext cx="7875360" cy="50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468720" y="4138560"/>
              <a:ext cx="7670880" cy="1665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920" y="4128120"/>
                <a:ext cx="7692480" cy="16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30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2040" y="790200"/>
              <a:ext cx="8470080" cy="576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240" y="779400"/>
                <a:ext cx="849168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3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correcting codes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628650" y="2179783"/>
            <a:ext cx="7886700" cy="4156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Numbers 1… 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Trivial encoding: log N bits – even one flip changes our “interpretation”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Noise intrinsic in communication, computing, …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Key question:</a:t>
            </a:r>
            <a:r>
              <a:rPr lang="en-US" dirty="0"/>
              <a:t>  how long should encoding be, if say there are 10% errors?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94480" y="969120"/>
              <a:ext cx="6165720" cy="2692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3680" y="958320"/>
                <a:ext cx="6187320" cy="27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392835"/>
            <a:ext cx="8275205" cy="1325563"/>
          </a:xfrm>
        </p:spPr>
        <p:txBody>
          <a:bodyPr/>
          <a:lstStyle/>
          <a:p>
            <a:r>
              <a:rPr lang="en-US" dirty="0"/>
              <a:t>Error correcting codes – formal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5960" y="1718640"/>
              <a:ext cx="8384400" cy="4505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160" y="1708200"/>
                <a:ext cx="8405640" cy="45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71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392835"/>
            <a:ext cx="8275205" cy="1325563"/>
          </a:xfrm>
        </p:spPr>
        <p:txBody>
          <a:bodyPr/>
          <a:lstStyle/>
          <a:p>
            <a:r>
              <a:rPr lang="en-US" dirty="0"/>
              <a:t>Existence of good codes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2440" y="1841400"/>
              <a:ext cx="7869960" cy="2114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" y="1830600"/>
                <a:ext cx="7891200" cy="21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7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54" y="392835"/>
            <a:ext cx="8275205" cy="1325563"/>
          </a:xfrm>
        </p:spPr>
        <p:txBody>
          <a:bodyPr/>
          <a:lstStyle/>
          <a:p>
            <a:r>
              <a:rPr lang="en-US" dirty="0"/>
              <a:t>Constructing/Decoding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665306" y="2022765"/>
            <a:ext cx="7886700" cy="4156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LDPC:  Low Density Parity Check codes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Reed-Solomon codes (used by NASA in space shuttles)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37480" y="2892960"/>
              <a:ext cx="3634920" cy="156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6680" y="2882160"/>
                <a:ext cx="3656160" cy="15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47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w/”partial” info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791855"/>
            <a:ext cx="7886700" cy="46089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pages will a surfer visit next?  (browser cache problem)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“Paging” in memory management – what pages will be accessed next?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Maintaining “portfolio” of stocks – which to buy/sell?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Hiring secretaries  (or selling houses)</a:t>
            </a:r>
          </a:p>
        </p:txBody>
      </p:sp>
    </p:spTree>
    <p:extLst>
      <p:ext uri="{BB962C8B-B14F-4D97-AF65-F5344CB8AC3E}">
        <p14:creationId xmlns:p14="http://schemas.microsoft.com/office/powerpoint/2010/main" val="3749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guarantees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19929"/>
            <a:ext cx="7886700" cy="25861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Compare with “offline” optimum (best in hindsight)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Weaker, problem-specific notions..  (last class: “experts” model)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57200" y="3830760"/>
              <a:ext cx="6182640" cy="487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6400" y="3819960"/>
                <a:ext cx="6204240" cy="5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7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E.g.: a simple prediction game 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28650" y="2281384"/>
            <a:ext cx="7886700" cy="8035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Setting:</a:t>
            </a:r>
            <a:r>
              <a:rPr lang="en-US" dirty="0"/>
              <a:t>  n “experts”, each makes prediction each day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8650" y="5232403"/>
            <a:ext cx="7886700" cy="803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Goal:</a:t>
            </a:r>
            <a:r>
              <a:rPr lang="en-US" dirty="0"/>
              <a:t>  make prediction each day, maximize total payoff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0120" y="2757240"/>
              <a:ext cx="7215480" cy="3770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80" y="2746440"/>
                <a:ext cx="7237080" cy="37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1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2137783"/>
            <a:ext cx="7886700" cy="392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Impossible to compete with “best value” in hindsight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(intuitively clear – else 1% wouldn’t exist)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Goal:</a:t>
            </a:r>
            <a:r>
              <a:rPr lang="en-US" dirty="0"/>
              <a:t>  compete with the “best expert” in hindsight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rgbClr val="00B0F0"/>
                </a:solidFill>
              </a:rPr>
              <a:t>Theorem:</a:t>
            </a:r>
            <a:r>
              <a:rPr lang="en-US" b="1" dirty="0"/>
              <a:t> </a:t>
            </a:r>
            <a:r>
              <a:rPr lang="en-US" dirty="0"/>
              <a:t> if the best expert in hindsight makes m mistakes, there is an efficient online </a:t>
            </a:r>
            <a:r>
              <a:rPr lang="en-US" dirty="0" err="1"/>
              <a:t>alg</a:t>
            </a:r>
            <a:r>
              <a:rPr lang="en-US" dirty="0"/>
              <a:t> that makes at most (1+c) m + log n   mistakes, for any c&gt;0.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95360" y="2388600"/>
              <a:ext cx="7407360" cy="4027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560" y="2377800"/>
                <a:ext cx="7428960" cy="40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9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715492"/>
            <a:ext cx="7886700" cy="10529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Are there settings in which one can compete with “offline” optimum (best in hindsight)?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63720" y="3103560"/>
              <a:ext cx="5211000" cy="517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2920" y="3092760"/>
                <a:ext cx="52322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15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Rent/Buy skis?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19929"/>
            <a:ext cx="7886700" cy="25861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Renting costs $1 a day, buying costs $10  (in Utah, think buying season pass vs. per visit)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Weather unpredictable, lazy, etc. – don’t know how many days we will go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384600" y="1697040"/>
              <a:ext cx="312840" cy="790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3800" y="1686240"/>
                <a:ext cx="334440" cy="8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6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Rent/Buy skis?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216728"/>
            <a:ext cx="7886700" cy="4156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Say we always buy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Say we never buy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good tradeoff?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07880" y="781200"/>
              <a:ext cx="7443360" cy="5742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440" y="770400"/>
                <a:ext cx="7464600" cy="57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6554160" y="1177200"/>
              <a:ext cx="307800" cy="570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3360" y="1166400"/>
                <a:ext cx="329400" cy="59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9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22326</TotalTime>
  <Words>522</Words>
  <Application>Microsoft Macintosh PowerPoint</Application>
  <PresentationFormat>On-screen Show (4:3)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Comic Sans MS</vt:lpstr>
      <vt:lpstr>Calibri</vt:lpstr>
      <vt:lpstr>Franklin Gothic Book</vt:lpstr>
      <vt:lpstr>Arial</vt:lpstr>
      <vt:lpstr>Office Theme</vt:lpstr>
      <vt:lpstr>CS 6150: Lecture 27  Competitive ratios, noisy computation</vt:lpstr>
      <vt:lpstr>Announcements</vt:lpstr>
      <vt:lpstr>Decision making w/”partial” info</vt:lpstr>
      <vt:lpstr>Types of guarantees</vt:lpstr>
      <vt:lpstr>E.g.: a simple prediction game </vt:lpstr>
      <vt:lpstr>Guarantees</vt:lpstr>
      <vt:lpstr>Today</vt:lpstr>
      <vt:lpstr>Rent/Buy skis?</vt:lpstr>
      <vt:lpstr>Rent/Buy skis?</vt:lpstr>
      <vt:lpstr>Deterministic vs. Randomized</vt:lpstr>
      <vt:lpstr>Other problems</vt:lpstr>
      <vt:lpstr>Different theme</vt:lpstr>
      <vt:lpstr>20 questions</vt:lpstr>
      <vt:lpstr>20 questions with lies</vt:lpstr>
      <vt:lpstr>Binary search with ‘q’ lies</vt:lpstr>
      <vt:lpstr>An alternate view   (Spencer, Winkler)</vt:lpstr>
      <vt:lpstr>Card pushing game</vt:lpstr>
      <vt:lpstr>PowerPoint Presentation</vt:lpstr>
      <vt:lpstr>Card pushing game</vt:lpstr>
      <vt:lpstr>Best possible results</vt:lpstr>
      <vt:lpstr>All questions beforehand</vt:lpstr>
      <vt:lpstr>PowerPoint Presentation</vt:lpstr>
      <vt:lpstr>Error correcting codes</vt:lpstr>
      <vt:lpstr>Error correcting codes – formal </vt:lpstr>
      <vt:lpstr>Existence of good codes</vt:lpstr>
      <vt:lpstr>Constructing/Decoding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927</cp:revision>
  <dcterms:created xsi:type="dcterms:W3CDTF">2016-08-22T19:44:33Z</dcterms:created>
  <dcterms:modified xsi:type="dcterms:W3CDTF">2016-12-01T19:08:11Z</dcterms:modified>
</cp:coreProperties>
</file>