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4" r:id="rId4"/>
    <p:sldId id="257" r:id="rId5"/>
    <p:sldId id="286" r:id="rId6"/>
    <p:sldId id="287" r:id="rId7"/>
    <p:sldId id="303" r:id="rId8"/>
    <p:sldId id="288" r:id="rId9"/>
    <p:sldId id="290" r:id="rId10"/>
    <p:sldId id="289" r:id="rId11"/>
    <p:sldId id="291" r:id="rId12"/>
    <p:sldId id="304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6:49:32.762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13481 8037 7854,'-1'0'0,"5"0"0,7 0 0,6 0 0,3 0 0,4-2 0,1 0 0,1-4 0,3 1 0,4-2 214,3 0 0,1 3 0,1-3 0,4 1 0,5 2-158,5-1 1,-4 3 0,5-2-1,-1 3 1,0-1 0,3 0 0,2-3 47,-1 3 0,5 0 0,-2 2 1,5 0 13,2 0 0,8-4 0,-1 0 0,-1 1 2,-3 2 1,8 1-1,-8 1 1,3 2-8,1 1 1,7 4 0,-6-2 0,2 1-46,0 2 0,8 1 1,2 0-1,4-2-77,2 2 0,2-3 1,-44-4-1,1 0 0,-1 1 1,2-1 56,-1 1 1,1-1-1,4-1 1,1-1 0,-2 1-1,-1 0 1,-1-1 0,0 0-20,-3-1 1,0 0 0,2 0 0,0 0 0,-1 0 0,0 0 0,43 0-36,-8 0 0,-8 0 0,0 0 0,-5 0 6,-7 0 1,-1 0 0,-11 0-75,-2 0 0,-6-2 1,-5-1-1,-4-1 1,-2 1-237,-2 2 1,-6 2 0,2 2 0,-4 3-490,-4 1 1,-3 1 0,-7 4 245,-3 1 1,-19 5-1,-10 1 1</inkml:trace>
  <inkml:trace contextRef="#ctx0" brushRef="#br1" timeOffset="9325">13618 8012 7811,'12'0'0,"1"1"0,-1 2 0,0 1 0,1-1-134,-1-2 268,1-1 1,5 4 0,2 1 0,4-3 0,0-2 0,3-2-1,2-3 1,4 1 0,2 0 107,3 0 1,0 0-1,4 4 1,3 0-256,3 0 1,2 0-1,1 0 1,3 0 6,3 0 1,5-4 0,6 0-1,4 1-43,1 2 0,9-4 1,-4 1-1,3 1 50,2 2 1,-5 1 0,3 1-1,-2 2 44,-6 1 0,0 6 1,-5-2-1,-1 3-19,1 2 1,2-1-1,-3-1 1,4-1-38,4-2 1,1-1 0,7 1 0,1-4 28,1-2 0,2-2 1,0 0-1,0 0 72,0 0 0,-2 0 0,-2 0 0,-3 0-37,0 0 0,-9 0 0,5 0 0,-1 0-48,-2 0 1,2-4 0,-6-1 0,2 3 12,0 0 0,8 2 1,-8 0-1,4 0-183,6 0 0,-9 0 0,6 0 0,-5 0-133,-4 0 0,-7 0 0,-8 0 0,-6 2-326,-6 2 0,-7-1 0,-11 5 74,-3 2 0,-9-4 543,-8 3 0,-14-7 0,-3 4 0</inkml:trace>
  <inkml:trace contextRef="#ctx0" brushRef="#br1" timeOffset="9734">14511 8210 8355,'-4'0'819,"9"0"-687,14 0 0,17-4 0,15 0 0,11 0-343,11-2 1,7 0 0,8-7 0,3 1 317,4-1 1,3 1 0,1 0 0,-1-1-44,-3 1 0,-42 6 0,-1 1 0,-1 0 0,-1 0 0,49-2-64,0 2 1,-1 1 0,-48 3 0,1 2-1,-1-1 1,0 0-17,49 0 0,-46 0 1,1 0-1,-4 0 1,0 0-1,1 0 0,0 0-36,-1-1 0,1 2 0,1-1 0,0 1 0,45 2 0,1 1 17,-47-3 0,0 1 1,42-1-1,3-1 0,-7 1-132,-2 3 0,-6-2 1,-2 2-1,-5-3 28,-4-1 0,-3 0 1,-10 0-1,-3 0-200,-3 0 1,-1-1 0,-1-2-1,0-2 145,-4-2 1,9-1-1,-3-5 1</inkml:trace>
  <inkml:trace contextRef="#ctx0" brushRef="#br1" timeOffset="36492">6437 13271 8255,'1'-7'-137,"3"2"0,5 3 1,2-1-1,2-1 1,4 0-1,4-2 1,3-1 36,5 0 0,2-4 167,2 3 1,3 1-1,-2 0 1,3 2 0,3 1-1,-1 0 124,1-1-197,-6 1 0,2 4 0,-3 2 0,3 0 0,1 4-20,0 1 1,2-3-1,2 3 1,5 0 27,2 0 1,7-5-1,3 3 1,4-4-72,4-1 1,-2 0 0,4 0-1,1 0 88,2 0 0,4 0 0,-4 0 0,0-1 21,0-4 1,2 4 0,-4-3 0,1 1 26,0-1 0,-4 3 0,3-5 0,0 2-6,0 0 0,0-4 0,4 2 1,-1 1-15,-1-1 0,13 2 1,-2 3-1,4-2-103,8-1 1,-2-1 0,5 5 0,1 0 13,0 0 0,-45 0 0,0 0 0,45 0 0,-1 0 25,0 0 0,-8 5 1,4 0-1,-2 1 10,0-1 0,0 3 1,-3-2-1,0-1 20,-1 1 1,6 2 0,-6-2 0,2-1 56,-1 1 0,-1 2 0,1-4 1,4-1 41,7-2 0,-48-1 1,0 0-1,5 0 1,0 0-1,2 0 1,0 0-126,0 0 1,1 0-1,3 0 1,1 0-1,-2 0 1,-1 0 0,0 0-1,-1 0-35,-2 0 1,0 0 0,2 1 0,-1 0 0,-3 0 0,-2 0 0,-1 1 0,1 1-61,-2-2 1,0 0-1,41 1 1,-4-2-1,-4 0 24,0 0 1,2 0 0,1 0 141,-1 0 0,4 0 0,2 0 0,5 0 1,1 0-47,-48 0 0,2 0 1,47 0-1,-46 0 1,0 0-1,-1 0 0,1 0-28,-2 0 0,1 0 0,3 0 1,0 0-1,44 0 0,1 0-44,-4 0 1,1 0 0,-7 0 0,-1 0 105,-5 0 0,-3 0 0,-4 0 0,2 0 60,-2 0 1,0-4 0,2-1 0,3 3-34,4 0 0,-1 2 0,-2 0 0,-3 0-1181,0 0 1108,-10 6 0,4-2 0,-10 6 0,1-1 0,-1-3 0,3-3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27:11.26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4663 6635 10046,'0'-25'0,"0"2"0,0 2 0,0 5 0,0 2 355,0 2 0,0 7 0,0 8 0,2 11 0,0 8 1,3 8-1,-1 5-250,1 2 1,-3 6 0,2 4 0,-3 2 0,0 2 0,2-3-1,1 1-324,-1-1 1,3 0 0,-2-4-1,0-5 1,0-6 0,2-3-90,0-2 1,-1-8-1,1-3-2321,0-3 1960,-2-7 0,-4 4 0,0-4 0</inkml:trace>
  <inkml:trace contextRef="#ctx0" brushRef="#br0" timeOffset="325">4180 6772 8355,'-38'-20'0,"14"2"0,7 6 1821,10 0-1438,6-1 0,8 1 0,4-1 0,7 1-265,5 0 1,5-6-1,12-3 1,5-4-1,9-2 1,8-4-1,7 0 1,2-1-217,-3 4 1,2 1 0,-12 10-1,-4 2-373,-6 1 1,-3 8 0,-7 1-1,-7 4-692,-3 1 1,-3 0-1,0 0 1</inkml:trace>
  <inkml:trace contextRef="#ctx0" brushRef="#br0" timeOffset="661">5494 6214 8355,'-5'-25'3452,"-4"1"-2587,-2 4-1280,5 7 1,-4 9-1,4 10 1,1 5 390,-1 4 0,-3 12 0,0 4 0,-2 7 171,-1 8 1,-2 8 0,-1 6-1,-1 6 67,0 5 0,-2 10 1,3-4-1,4 3-53,6-1 1,3-5 0,4-5 0,2-9-94,4-9 1,13-8-1,5-10-515,4-4 1,3-12-1,5-6 1,-1-4-1215,0-5 1,-4-2 1066,0-4 0,0-3 0,4-5 0</inkml:trace>
  <inkml:trace contextRef="#ctx0" brushRef="#br0" timeOffset="1202">5916 6561 9458,'-12'-11'2686,"-1"3"-2454,6 2 1,6 7 0,5 4 0,-1 3-42,-2 3 1,3 8-1,2 5 1,-1 4-314,1 4 1,-2 0-1,-4 2 1,0-1-50,0 2 0,0-5 1,0-1-1,0-3-549,0-1 1,0-6 0,0-2-1588,0-3 1688,0-2 1,-11 1 0,-3-1 0</inkml:trace>
  <inkml:trace contextRef="#ctx0" brushRef="#br0" timeOffset="1203">5891 6573 8355,'-8'-5'0,"0"5"251,2 7 0,5 0 1,5 1 262,4 1 0,3 8 0,3 2 0,2 2 0,5 1 1,3 3-1,2 2 0,1 1-57,2-2 0,4-1 0,-4 0-535,-1-1 1,-2-3 0,-1-2-1,0-1 1,-2-2 40,-2-3 0,1-6 1,-6-3-1,-1-2-164,-1-2 0,-6 0 1,-1-2-163,-1-2 0,-2-3 0,-4-5 1,0 0-187,0-1 1,0-5 0,0-2-1,0-3-258,0 3 1,0-4 189,0 4 1,6-4 0,0-1 0</inkml:trace>
  <inkml:trace contextRef="#ctx0" brushRef="#br0" timeOffset="1480">6362 6375 8803,'-4'-13'1055,"0"1"1,1 6-1,6 6-502,1 7 0,2 10 1,-3 5-441,1 6 0,0 3 0,-3 8 0,2 2 0,1 3-9,-1 0 1,-2 5-1,-1-5 1,0 0-79,0-3 0,2-6 0,0-4 0,2 0-677,-1-4 0,0-6 0,0-5 0,1-2-2384,-1-1 2199,4-1 0,-6-5 0,4-2 1</inkml:trace>
  <inkml:trace contextRef="#ctx0" brushRef="#br0" timeOffset="1782">6586 6040 8355,'-13'-12'914,"6"-1"0,7 6 0,9 3 1,3 4-356,5 4 0,2 5 1,6 7-233,-1 5 1,5 4-1,2 5 1,0 7-255,4 7 1,-3 10 0,-2 4 0,-4 4 0,-7 4-292,-3 4 1,-10-2-1,-1-2 1,-5-3-30,-5-1 1,-3-4 0,-8 0-1,-5 0-754,-3-2 0,-6 2-444,-3-8 1,-14 8 0,-4-7 0</inkml:trace>
  <inkml:trace contextRef="#ctx0" brushRef="#br0" timeOffset="3592">1823 5296 8355,'0'-29'235,"-1"0"0,-2 1 0,-1 4 0,1 2 0,2 2 0,-1 2 503,-2 3-622,3 1 1,-10 3-1,3 3 1,-3 4-1,-2 3-309,1 1 0,-5 5 0,-1 5 0,-1 5 233,-3 6 1,4 2 0,0 3-1,3 2 39,3 1 0,-2 4 0,10-3 0,1 0-56,2 1 0,2-2 0,4-6 1,6-1-64,5-1 1,11-5 0,2 4 0,6-2-117,2-3 0,0-2 0,0 0 1,-1-1 85,-3 1 1,-3-1-1,-6 0-115,-4 1 1,-3 1 0,-9 1 0,-5 1 114,-6-1 1,-6 3 0,-11 0 0,-4 0 0,-3 0-163,1-3 1,1-1-1,1-3 1,0-1-356,3-2 1,4-5 341,4 1 0,-5-8 0,-1-3 1</inkml:trace>
  <inkml:trace contextRef="#ctx0" brushRef="#br0" timeOffset="4375">2121 5432 8355,'-17'-5'0,"1"-4"1417,-1 4-186,10-1-1173,2 6 1,6 2 0,3 2 0,5 4 0,2 5-161,1 3 1,-4 3 0,-1 6-1,-1-1-293,-4-4 1,4 4-1,-2-5 1,-1 0 150,-2-2 1,1-3 0,0-2 142,2 0 1,6-5 74,-2-3 0,3-8 0,0-5 0,-1-5 85,-2-3 0,-4-3 1,5 2-1,-1 0-4,-1 0 0,3-3 1,-5 5-1,1 1 74,-1 1 1,3 1-1,-2 2-90,1 3 1,-3 3-1,4 5 1,0 1-99,-1 3 1,4 3 0,-4 7 0,2 1-103,-1 2 0,0 0 0,4-1 0,1 0-150,-1-1 0,1-2 0,-1-5 233,0-4 0,1 2 0,-1-2 1,1-3 67,-1-4 1,0 1 0,1-7 0,-1-2-1,1-2 47,-1-4 1,0-1-1,0 3 1,-3-3 71,-1-1 0,-5 4 0,1-2 0,-2 3 241,-2 2 0,0 4 666,0-1-930,0 1 0,0 7 0,0 6 0,0 8-45,0 3 0,0 8 0,0 0 1,1 7-37,3 0 0,3 9 1,4-2-95,-3 0 0,3 2 0,-2 0 0,0 0 0,1-3 49,-2-2 0,-1-4 0,1 2 0,-3-5-61,-4-6 1,3 0 0,0-5 290,-1-2 1,-3-7-81,-4-4 1,-2-4-1,-3-5 1,2-6-145,1-5 1,-2-7 0,2-2 0,1-6-98,-1-5 1,2-6 0,4-2 0,0-3-62,0-4 0,0-1 0,0 2 0,2 2 274,2 3 0,3 8 0,5 8 0,1 4 92,-1 4 0,0 7 0,1 7-16,-1 2 1,1 2 0,-1 7 0,0 5-162,1 2 0,-2 2 0,-3 4 0,-4 4 0,-2 2-56,-2 2 1,0 0 0,-2-1 0,-2 0 0,-6-2-517,-5-1 1,1-6 0,-2 1 56,2-2 1,2-7 236,-1-3 0,1 3 0,0 0 1</inkml:trace>
  <inkml:trace contextRef="#ctx0" brushRef="#br0" timeOffset="4853">3063 5283 8628,'-23'-1'0,"2"-2"651,5-1 0,3 1 0,5 8-518,4 3 0,3 8 0,2 5 1,3 2-170,4 2 0,3 6 0,0 2 0,-1 4-50,-2 4 1,-5-1 0,3 4-21,-1-1 0,-4-2 0,5-4 1,-2 1-1,0-2-151,-1-3 0,0-4 0,0-7 1,1-3-253,-2-1 0,0-2 106,-2-3 0,0-8 357,0-5 1,0-7 0,0-9 0,0-5 132,0-2 0,-4-8 0,0-2 1,-1-4 69,0-4 1,2-3 0,-4-7-1,2 0 79,2 1 0,2-1 0,1 11 0,0 4-98,0 6 0,0 5 0,1 5 302,3 3 0,-1 9 0,6 4 1,4 2-1,2 2-289,0 0 1,3 2 0,-1 2 0,-2 4-375,-1 3 0,-2 1 0,-1 2 1,-3 1-249,-4 2 0,-2 4 0,-2-4 0,-2 1 108,-2 0 0,-4 3 1,-7-3-1,-2 0-4,2 0 0,-3-3 1,3-5-1,3-4 149,2 0 0,2 4 0,-5-4 1</inkml:trace>
  <inkml:trace contextRef="#ctx0" brushRef="#br0" timeOffset="5772">3547 5296 8355,'-12'-13'917,"-1"1"0,2 4 0,2 1-811,0 1 0,2 4 0,-2 6-146,1 4 0,1 3 0,-2 3 0,5 1 0,1 1 0,1 1 1,-2 0-134,1-1 1,1 5 0,2-5 0,2-1 0,2-1-43,4-1 1,-1-1-1,1-1 1,3-3 24,5-4 1,-3-2 0,5-2-1,-1-2 111,-1-2 0,-3-3 1,-5-5-1,0 0 66,-1-1 0,3-3 0,-6-1 0,-1 2-17,-2 1 1,-2-2 0,-2-1 0,-3 2 24,0 1 1,-1 6-1,-3 1 1,2 0-86,-2 0 1,3 5-132,-1-3 1,5 5 155,-1 5 1,3-3 0,1 7 32,0 0 0,5-2 0,3 0 1,3-2 35,2-2 1,1-1-1,1-4 1,1-1 67,0-1 0,-3-5 1,0 2-1,-2-1 141,-3-1 1,2 1-1,-5-3-286,2 3 0,-4-3 55,1 2 0,-4 0 0,-4 0 0,-3 4 41,0-1 1,-4 5 155,3-3-132,2 3 0,1 2 0,5 3 0,1 3 76,3 0 0,7 4 1,7-4-1,0 1-76,0 0 1,4 1-1,-3 2 1,2-2-42,0 0 0,-6-1 1,1 4-1,-2-1-23,-1-3 0,-7 4 1,-1-4-1,-4 3-12,-1 1 1,0 1 0,-3-1 0,-4 0 25,-5 1 1,-3-2-1,2-3 1,2-2 293,3-1-82,-3-3 0,10 2-233,-4-8 1,5-3-1,5-6 1,4 1 0,5-2-177,3-2 0,5 0 0,0-4 0,2-1-39,1 2 1,3-5-1,-9 5 1,0-2 143,-2 1 0,-3 4 0,-3 0 1,-3 2 143,-4 2 0,-2-1 0,-4 2 134,-2 3 1,-3 3-1,-5 5 1,-1 0 105,1 0 1,1 5-1,1 5 1,3 4-145,2 2 1,1 6 0,4-1-136,0 2 0,1-2 0,3 0 0,6-1 0,5-1 121,6-2 0,2-5 0,3-3-1264,3-5 0,3-3 0,5-1 1</inkml:trace>
  <inkml:trace contextRef="#ctx0" brushRef="#br0" timeOffset="6166">5060 4986 8355,'-7'-25'765,"-4"0"0,10 6 0,-3 2-599,2 4 1,4 8 0,0 10-1,4 11-167,1 10 0,0 6 0,2 7 0,-2 2 86,-1 4 0,2 2 0,-2 0 0,-1-4-721,1-5 0,-2 5 0,-4-10 0,0-3 43,0-2 0,0-5 0,0-2 194,0-4 0,-6-4 0,-1 0 1</inkml:trace>
  <inkml:trace contextRef="#ctx0" brushRef="#br0" timeOffset="7046">4763 4949 8355,'0'-25'1041,"0"0"1,6 6-733,7 2 1,1 3 0,6 2 0,2 0-348,2-1 0,6 1 1,3-1-1,3 1-231,1 0 0,4 0 0,2 4 0,-1 4 1,-1 4-844,-1 4 0,-10 9 0,6 6 0</inkml:trace>
  <inkml:trace contextRef="#ctx0" brushRef="#br0" timeOffset="7047">4936 5581 8355,'4'-12'704,"0"-1"1,12 5-719,0 0 1,8-1-1,4-4 1,6-2-434,1-2 0,7-1 1,2 2-1,1-4-101,2 1 1,4-10 0,-7 3 0</inkml:trace>
  <inkml:trace contextRef="#ctx0" brushRef="#br0" timeOffset="7048">5817 5172 8355,'0'-20'612,"0"3"1,-4 8-1,-1 1 479,3-2 1,0 3-808,2-1 0,0 11 0,2 1 1,0 7-824,3 6 0,3-4 1,-4 5-1,0-1 161,2-1 1,-5 5-1,3-4 1,-1-2-122,1-1 0,-3-2 0,5 0-146,-1 1 1,-2-2 424,5-3 0,1-2 0,3-8 140,1-2 0,-5-1 1,0-5-1,0 2 138,-1-2 1,4-1 0,-2-1 132,2-1 1,1 2 0,0 2 44,1 0 1,-1 6-1,1-1-90,-1 3 0,0 2 1,1 2-1,-2 3-72,-3 1 1,3-1 0,-3 4-14,3-2 1,6-5-1,-1 1 1,0-2-16,-3-2 1,0 0-1,-1-2 1,-1-2 1,-3-4 1,2-3-1,-6-2-117,-1 1 0,3-5 0,-2 1 0,-2 1 36,0 1 0,-2 2 0,0-1 0,0 1-605,0-1 101,-6 6 0,-1-4 0,-5 5 0</inkml:trace>
  <inkml:trace contextRef="#ctx0" brushRef="#br0" timeOffset="7912">6722 5085 8531,'-1'-19'0,"-2"2"0,-3 3 202,0 2-341,3 5 1,-4 0-1,3 4 48,-5-1 0,3 0 0,-3 4 0,0 0-1,-2 0 1,-2 6 0,-1 3 37,-2 6 1,2 1-1,-2 4 1,2 1 0,1 0-72,1-1 1,4-3-1,1 2 1,1-1 92,4-3 1,2-2 0,4-5 0,4-3-102,3 1 0,3-5 0,1 2 0,2-6 168,-2-5 1,3-3-1,-2-1 1,-1-1 117,-1 1 1,-3-1-1,-1 1 1,-3 0 112,-2-1 1,-1 1 0,-4-1 214,0 1-611,0 5 0,0 3 1,0 8-1,0 4-37,0 3 0,0 2 0,0-1 129,0 1 0,0-1 0,0 0 1,2 1 7,2-1 0,-1-4 0,5-1 1,1-1 25,2-3 0,2-2 0,-1-1 0,1-1 43,-1-4 1,2-1 0,1-7 0,3 1-32,1-1 1,-4 1-1,2 0 1,-3-1 64,-2 1 0,-4 1 0,-1 1 245,-1 2-284,-2 5 1,-3 3-106,3 8 1,-2 3 0,2 2 0,-1 1 0,-1 1-106,3 1 0,4-3 0,-1-5 0,4 0 83,0-1 1,0-1 0,1-6 0,1 0 72,2 0 0,-2-6 0,2-1 0,-2-1 186,-1 0 1,-1-1-1,0-3-26,1 0 1,-5 3 0,0 1-109,2-2 1,-3 5 71,1 1 1,-5 4 0,1 4-1,-1 4-61,1 3 0,-3 2 0,3 0 0,-1 3 170,1 0 0,-1 1-301,5-5 0,1-1 0,4-3 1,3-4-1,0-2-910,-1-2 719,-1-6 1,4-1-1,1-5 1</inkml:trace>
  <inkml:trace contextRef="#ctx0" brushRef="#br0" timeOffset="7913">7441 4738 10138,'0'12'1228,"2"2"-1078,2 2 0,-1 0 0,4 6 1,-2 2-1,-1 5-254,2 3 0,-5-2 0,3 6 1,-1 1-418,1-2 0,-2 2 0,2-5 0,-3-1 0,-1-2-320,0-2 0,0-3 0,0 1 1</inkml:trace>
  <inkml:trace contextRef="#ctx0" brushRef="#br0" timeOffset="8078">7417 5122 8355,'0'-12'376,"-6"-1"1,6 5 0,1 1-1,9 2 1,7 1 0,2-1-1908,3 1 1,3-1 1075,4 1 0,8-3 0,7-6 0</inkml:trace>
  <inkml:trace contextRef="#ctx0" brushRef="#br0" timeOffset="8667">8111 4899 8355,'-5'-25'701,"3"0"0,-3 6 0,5 2 0,0 4-383,0 0 1,1 8-349,3 5 0,-2 11 0,2 11 0,-3 5-30,-1 6 1,0-1 0,0 3 0,0 0-191,0 1 0,0 4 0,0-8-152,0 0 0,4-1 0,2-4 1,-1-1-1,2-4-1725,0-3 1922,-4-8 0,8 6 0,-4-4 1</inkml:trace>
  <inkml:trace contextRef="#ctx0" brushRef="#br0" timeOffset="8668">8000 5184 8355,'0'-12'897,"1"4"0,3 1 0,4 1-851,3 3 1,6 2 0,1 0 0,2-2 0,5-1 0,4 1-1,1 2 1,2 1-427,0 0 1,-9 0-1,1 1 1,-5 2 350,-4 1 1,-7 5-1,-3 0 1,-4 2-19,-1 1 1,0 1 0,0-1 222,0 0 0,-4 1 0,0-1 0,1 1-226,2-1 0,2-4 0,3-1 41,4-1 1,3-2 0,2-4-60,-1 0 1,2-2 0,1-2-1,2-4 4,-2-3 0,-1-3 0,-3-1 1,-2-3-1,-2 0 159,-1 0 0,-2 2 0,-4 3 0,0 1-69,0 0 0,-6 1 1,-2 2-1,-4 5-77,-5 3 1,-1 2-1010,-3 3 0,-2 9 0,4 6 1</inkml:trace>
  <inkml:trace contextRef="#ctx0" brushRef="#br0" timeOffset="9986">9041 5221 8355,'-1'-22'994,"-2"4"1,-1 6-1,0 2-1161,-2 3 1,0-2 0,-7 5 0,1 1-1,-1 2-205,1 1 1,1 1 0,1 2 0,3 2 234,2 2 1,-1 1 0,4 5 150,-3-1 1,1-4 0,4 1 0,0 0 0,2 2-79,2 2 0,-1-1 0,5 1 1,3-2 180,4-3 1,0 3-1,6-3 1,1 3-227,1 2 0,-2-5 1,-2 0-1,-1 0-211,-3-1 1,-2 4-1,-5-2 266,-4 2 0,-4-3 0,-5-1 0,-8 0 56,-6 0 0,-6-1 0,-2 4 0,-2-3 298,1-2 1,3 0 0,5-5-342,3 0 0,10-2 0,7-1-211,7-1 0,14-9 0,5-1 0,4-3 165,5-1 0,3-4 1,1 2-1,-5-4-59,-2-1 1,0 1 0,-7-3 0,-6 1 431,-4 1 0,-4-2 0,-3 8 365,-4-1 1,2 2 0,-2 6 0,-3 0-51,-3-1 0,-1 6 0,-5 5-411,-2 4 0,3 5 1,0 7-1,2 2-159,2 5 1,2 4 0,1 3 0,0 0-235,0 0 0,0 2 0,1-1 1,3-1-190,4-2 0,-1-3 1,1-2-1,2-4 143,1-4 0,2-2 0,-1-2 1,0-5 244,1-3 0,-1-2 0,1-3 149,-1-5 1,-4-2 0,-1-1-1,0 0-107,0-1 1,-3 1-1,4-1 1,2 1-207,1 0 0,-3 1 1,1 1-168,0 2 1,2 5 378,2-1 1,-7 4 0,0 4 0,-2 4-126,0 3 1,6 6 0,-2-1 0,2-1-290,-2-1 1,7-1 0,-2-1-498,0 0 710,1 1 1,-1-6-1,-1-2 1</inkml:trace>
  <inkml:trace contextRef="#ctx0" brushRef="#br0" timeOffset="9987">9847 5271 8355,'-11'-12'2570,"3"-1"-1901,3 6-620,-1 2 1,5 10 0,-3 4 0,2 2 0,2 2 0,-1 3-1,-2 0 1,-1-1-742,1-1 0,2-2 0,1 1-153,0-1 1,5-1 530,4-2 1,2-4 0,1-5 160,0 0 0,-1-5 0,-1-4 0,-3-2 59,-1-1 0,2-1 0,-3 1 0,1 0 94,-1-1 1,4 1 0,-5-1 0,0 1 84,1 0 0,-2 3 0,4 1 230,-1-2 0,-1 5 0,-2-1 132,1 1 1,1 3 0,0-2-380,3 3 1,3 5 0,0 2 0,-1 1-197,-2 2 1,-1-2-1,2 1 81,0 2 0,-7 1 0,3 1 92,-4 1 0,-1-1 0,0 1 0,0-1 59,0 0 0,0-3 1,-1-1 44,-4 2 0,4 1-335,-3 1 0,4-5 0,4-3 120,4-3 0,-1-1 1,1 0-1,3 0 0,3-1 21,3-3 1,-1-2-1,-2-3 1,1 0-133,2 0 1,-1 3 0,-3 1 240,-1-1 0,1 5-15,-1-3 1,-5 8 0,-3 4-12,-3 3 0,-1 2 1,2-1-1,0 0-91,3 1 0,4-5 0,0-1-104,2-2 0,1 0 1,0-5 253,1 0 0,-2-6 0,-2-2 1,-2-3 158,-1-2 0,-2 0 0,-4-3-127,0 0 0,0-2 1,0 3-1,-1 0 1,-4 2-165,-3 4 1,-3 2 0,-1-1-857,-1 3 1,-5 4 0,-1 1 0</inkml:trace>
  <inkml:trace contextRef="#ctx0" brushRef="#br0" timeOffset="10657">10914 5259 8355,'-5'-24'0,"-2"2"865,0 1 0,1 6-627,6-1 0,0 2 0,0 2 0,2 1 0,2 2 0,4 7-228,3 4 0,-3 5 0,-1 7 0,0 2 0,-1 7 1,-1 4-1,-2 5 0,-2 1-437,-1 0 1,0 0 305,0 4 1,-4-4 0,0-1 0,1-3 0,2-6 0,1-3-156,0-2 1,0-9 229,0 4 1,5-9-1,4-2 1,2-3 51,1-3 1,0-10-6,1 2 1,-1-5-1,1 2 1,-1-1 0,0 0 16,1 3 1,-1-3-1,1 4-52,-1 5 0,1 0-188,-1 3 0,-5 7 264,-3 9 1,-3 1 0,-2 5 0,-3 0 0,-6 1 0,-4 2-81,-2-1 1,-5-5-224,5 2 0,-1-5 0,6-2 0,1-3-303,2-2 0,5 5 0,-2-3 1</inkml:trace>
  <inkml:trace contextRef="#ctx0" brushRef="#br0" timeOffset="11062">11274 5445 8355,'0'-20'156,"0"4"1,1 3 0,3 5 0,3 5 0,1 6 0,-1 5 0,-1 3 0,-3 2 0,-2 1-235,-1 2 0,4-2 0,2 2 0,-1-2-196,1-1 0,3-5 0,0-1 0,2-2 0,1-2 0,0-2-152,1-1 0,-1 0 343,1 0 1,-2-5-1,-2-3 1,-1-5 0,1-2 406,-2-1 0,0-2-36,-3 1 1,-3 3-1,5-2 1,-2 2 0,0 2 1340,-1-1-1458,-2 6 1,-1 5 0,-1 10 0,-4 8-1,-3 6 270,-3 3 1,-1 10-340,-1 2 0,1 4 0,0-1 0,-1 2 0,1-4 1,1-1-482,2 1 1,4-10 0,5 6-208,0-7 1,0-8 0,1-2 0,3-3-268,5-2 0,7-5 0,4-1 1</inkml:trace>
  <inkml:trace contextRef="#ctx0" brushRef="#br0" timeOffset="11279">11857 5358 10126,'0'-2'0,"0"7"0,1 4 0,2 4 0,1-1 0,-1 0 0,-1 1-59,3-1 0,-4 5 0,3-1 0,-1 1 0,0-1 1,1 1-2352,-2-2 2002,0-1 1,-2-2 0,0 1 0</inkml:trace>
  <inkml:trace contextRef="#ctx0" brushRef="#br0" timeOffset="11472">11919 5209 8645,'1'-11'0,"3"3"0,4 5-728,3 6 0,2 9 0,-1 7 1</inkml:trace>
  <inkml:trace contextRef="#ctx0" brushRef="#br0" timeOffset="13380">12067 5370 8355,'0'-12'0,"0"4"1289,0-1-755,0 1 1,2 1-472,2 3 0,-3 8-140,4 4 0,-3 3 0,1 3 0,1 3 0,-1 2 0,0 2-80,1-1 0,-3-4 0,5 0 0,-2-1 0,1 0-308,2 2 229,1-1 1,1-10 0,-2-6 0,0-6 0,-2-3 25,1-4 1,2 7-1,-3-10 171,2 1 0,-3 1 0,5 5 0,-1 0 0,0 1 90,0 1 0,-3-2-135,3 5 0,0-1 0,5 5 0,-1 2 0,0 2-273,1 4 0,-4 3 304,4 2 0,-4 0 0,8 3 0,-2 0 0,0-2 0,3-3 31,1-3 1,1-1 43,0 1 0,2-2 0,-4-6 0,0 0 0,0-2 0,-3 0 274,-1-2 1,1-6-134,-2 2 1,2-5-1,-7-2 1,2-1 0,-1 0-1,-2 1 182,-1-1 1,2 2 0,-4-3-173,-1 4 1,-2 0 0,-2 1-1,-2-1 1,-2 2 8,-2 3 0,-1 1 1,-5 4-118,1-1 1,-2 2 0,-1 6-1,-2 3 1,2 2-96,1 4 1,2-2 0,0 8-35,-1-1 0,2 3 0,1-4 0,4 1 0,0 0 82,3-3 0,3-1-216,4-1 0,-1-2 0,5-3 0,2-4 0,1-3 0,2-1 50,-1 0 0,2-5 0,1-3 218,1-3 0,5-7 1,-4-2-1,-2 0 0,-3-2 92,-4-4 0,4 1 1,-6-4-134,1 3 0,0-1 0,-4 0 0,1-2 0,-1 0-21,-2-1 0,-1 2 1,0-2 60,0 4 0,0-1 1,-1 12 22,-3 4 1,1 7-47,-5 12 0,5 6 0,-3 12 1,2 2 44,0 1 1,0 8-1,4-3 1,0 1-88,0 1 0,0-2 1,1-1-1,4-4-59,3-3 0,1-2 0,2-2 47,2-1 1,1-8 0,6 0 0,-3-8-29,-3-3 1,-2-8 0,-1-2 184,-3-3 0,2-2 0,-5 0 0,1-3-168,-1 0 0,0-1 1,-5 5-1,0 0-195,0-1 1,1 1-1,2-1-6,1 1 75,0 5 1,-3 3 0,2 8 0,1 4 0,0 3 87,2 2 1,-5-1 0,5 2-1,-2 1-52,0 2 1,6-1 0,-2-3-31,3-1 0,1-1 1,1-3 160,-1-4 0,-3-4 0,-1-4 0,1-4 0,2-3-67,2-1 0,-5-1 1,-1-1 330,-1-2 0,2 2 0,-4-2 0,-1 2 135,-2 1 0,0 5-258,4 0 1,-4 6-1,3 2-306,-3 7 0,-1 4 1,0 3-26,0 3 0,5 1 1,0 2-1,2-2-417,3 0 0,1-4 1,1 2 153,0-2 1,6-1-1,2-1 1</inkml:trace>
  <inkml:trace contextRef="#ctx0" brushRef="#br0" timeOffset="13381">13258 5345 8355,'7'-12'776,"-1"5"0,-6 0 27,0 3 0,-2 3-625,-2-3 1,-2 4-1,-3 5 1,2 6-336,1 4 1,-2 3 0,4-3-1,1 2 1,2-1 0,1 1 0,0-1-1,0 0-343,0-3 1,5 0 0,4-1 0,2-1-671,1-2 1,2-4 942,2-5 1,-2 0-1,4 0 1</inkml:trace>
  <inkml:trace contextRef="#ctx0" brushRef="#br0" timeOffset="13382">13568 5073 8355,'-4'-14'0,"0"-3"1968,-6 3-1668,9 2 1,-5 12 0,6 8-1,0 5-264,0 3 1,0 4 0,2 6 0,0 1 0,3 4 0,-3-1-1,1 0 1,0-2-81,1-2 1,2 3 0,-4 0-1,2-3-883,-1-4 0,-1 2 1,-2-5-1,0 0-1032,0-2 1897,0-9 1,0 3 0,0-4 0</inkml:trace>
  <inkml:trace contextRef="#ctx0" brushRef="#br0" timeOffset="13383">13419 5358 8355,'6'-7'832,"2"-3"1,7 5-1,3-1-720,1 1 0,6-4 1,6 4-1,0-2 1,4-1-1,1 0-214,1-1 1,-4 7 0,-3-4 0,-2 2 0,-6 0 0,-3 1-36,-4 2 0,-2 6 0,-5 3 0,-4 3-9,-3 2 1,-2-1 0,-3 2-1,-3 1-132,0 2 1,-3 1 0,6-3-574,2 1 1,0 1 469,2-5 1,0 1-1,0-1 1</inkml:trace>
  <inkml:trace contextRef="#ctx0" brushRef="#br0" timeOffset="13384">13940 5159 8355,'-4'-12'1851,"0"0"-3496,0 5 938,4 12 0,5 3 0,2 10 1</inkml:trace>
  <inkml:trace contextRef="#ctx0" brushRef="#br0" timeOffset="13894">14275 5395 8355,'7'-23'-1,"-3"2"0,-2 7 0,-4 6 0,-3 0 0,-6 1 0,-5 3-185,1 2 0,-3 8 0,0 2 148,-1 3 0,4 1 0,-3 2 1,3 1-162,3 2 0,-4-1 0,9-3 1,1 1 46,1 2 1,4-2-1,1 2 5,0-2 0,1-3 1,4-2 92,3-5 0,3-3 0,1-2 0,1-3 138,-1-5 0,0-2 0,0-1 0,-3-1 199,-1 1 1,1 0-1,2-2 1,-2-1-137,0-2 1,-2 1-1,2 5 506,-1 2 1,1 0-485,3 5 1,-1 1 0,-3 7-1,-3 4-413,-4 3 0,3 3 0,0 3 0,-1 2 171,-2 0 1,-1 0-1,2-3 1,0 0 56,3-1 0,0-1 0,-1-3 123,4-3 1,-1 2 0,2-6 0,0-3 123,2-3 1,-2-1 0,-1-5-1,1-3 6,3-4 0,0 1 0,0-4 1,1 1-36,-1 1 0,1-2 1,0 3-1,2-2-26,2 2 0,0 3 0,-5 2 0,2 3-81,2 2 0,-6 0 0,2 7 0,-1 3-531,0 8 1,-4 5-1,-3 8 1,-2 3-825,-2 4 0,0 8 0,0 3 0</inkml:trace>
  <inkml:trace contextRef="#ctx0" brushRef="#br0" timeOffset="15034">8359 6561 8925,'18'-17'0,"-4"1"0,-4 1 0,-1 2 1970,2 5-1956,-4 2 1,-1 8 0,-8 2 0,-2 6 0,-6 5-45,-5 5 1,-4 2 0,-6 1 0,0-3 0,-1 2 0,-1 2 0,-4-1 0,1-2 58,0-5 1,-3 2-1,2-3 1,2-2 57,3-4 0,-1-2 0,7 2 0,2-4 19,6 1 1,1-4-48,7 7 1,2-5-1,9 3 1,7 0-6,4-1 1,7 3 0,5 2-1,2-2 19,2 0 0,2-1 1,1 4-1,1-1-115,-1-2 1,0 2 0,-1-4 0,-3 1-382,-4 0 1,-3-1-1,-3 3 1,-2-4-202,-4 0 0,-5 4 1,-4-2-1,-4 3 104,-2 1 0,-8 1 0,-1-1 0</inkml:trace>
  <inkml:trace contextRef="#ctx0" brushRef="#br0" timeOffset="15333">7987 7255 8355,'13'0'0,"0"0"0,4 0 0,3 0 1197,4 0 0,2-1 0,3-2-952,4-1 0,8 0 0,5 3 0,1-2 0,1-3 0,-1 1 0,0-1 0,-6 4-2605,-5 0 907,-6 2 0,-5 6 0,0 1 0</inkml:trace>
  <inkml:trace contextRef="#ctx0" brushRef="#br0" timeOffset="16098">10145 6462 9790,'7'-40'0,"-3"4"0,-2 8 0,-2 9 0,0 5 0,-2 3 0,-2 3 68,-4 4 1,-9 2 0,-3 2 0,-7 2-1,-4 3 1,-7 8 0,0 6 274,-1 4 0,1 9 0,-2 5 0,-3 9 0,0 6 0,1 7 1,2 6-1,2 4 87,5 0 0,9 3 1,8-6-1,7-3-410,5-4 1,9-8 0,9-8 0,11-3 0,11-7-296,8-5 0,9-8 0,7-11 0,4-7-297,7-4 0,-7-5 1,-4-6-1,-11 0-291,-5-4 1,-8 3 0,-10-2 78,-8 2 1,-1 2 0,-10-1 0</inkml:trace>
  <inkml:trace contextRef="#ctx0" brushRef="#br0" timeOffset="16846">10778 6772 8355,'0'-17'304,"0"1"0,0-1 0,0 5 1,0-1 111,0 1 1,0-1 0,0 1 0,1 1 45,3 3 1,-2 4 0,3 9 0,-1 8-343,0 6 1,0 6 0,-4 4-1,-1 4 1,-3 2-83,-4 3 1,-3-1 0,-2 0 0,1-1-55,-1-3 1,2 1 0,2-5 0,2-1-301,1-2 0,2-7 0,4-2 1,0-3-2120,0-2 1346,0 1 0,0-1 0,0 0 1</inkml:trace>
  <inkml:trace contextRef="#ctx0" brushRef="#br0" timeOffset="17316">10691 6772 8355,'0'-20'0,"4"7"0,1 6 0,2 1 1653,3 3-1434,7 2 1,-4 7-1,4 2 1,-3 3-1,-1 3 1,4 1-1,4 3 458,2 1 1,2 2 0,1 3-584,3 1 0,-7 0 1,3 0-1,-2 0 1,-1 0 23,-1-1 1,1 0-1,-4-4 1,0-3-167,0-3 0,0-6 1,-3-1-1,1-2 89,0-2 1,-1-1 0,-2-4 0,1-2 13,-3-4 1,-2-3 0,-1-2 0,-4 1-6,-3 0 1,3-2-1,1-3 1,-3-3-5,0-4 0,-2-1 1,0-1-1,0-1 15,0-2 1,0-10 0,1 2-242,3-2 1,-1 1 0,4 2 0,0 3-1121,0 4 0,-3 4-2082,4 4 2666,-5 25 1,-3 12 0,-7 21 0</inkml:trace>
  <inkml:trace contextRef="#ctx0" brushRef="#br0" timeOffset="44083">4626 7987 8486,'-7'-5'459,"3"3"0,8-2 261,4 3-1196,3 1 1,2 0 0,-1 0 0,1 0 433,-1 0 1,2 0-1,1 0 1,2 0-1,-1 0 111,2 0 0,-3 0 1,6 0-12,1 0 1,3 0-1,4 0 1,2 0-1,2 0 1,2 0-1,2 0 1,4 0-1,5 0 140,5 0 0,-2 0 1,8 0-172,2 0 0,0-4 0,12-1 0,-1 1-8,-1-1 0,8 3 0,-1-2 1,2 3-12,2 1 0,4 0 0,-1 0 0,4-1-42,4-4 0,-3 4 0,4-3 0,1 3 66,2 1 1,3-5-1,-48 3 1,2-1-1,-1 0 1,1 0 47,-1 1 0,1-1 1,5-1-1,-1 0 0,-4 1 1,-2 0-1,2 0 0,0 1-6,1-1 0,1 0 1,1-1-1,0 0 1,2 1-1,1 2 0,0-1 1,0-1 27,-1 1 0,0-1 1,1 2-1,1 1 0,0-3 1,-1 0-1,1 1 0,-1 0-100,1 0 1,-1 0 0,2-1 0,0 2 0,-2 0 0,-1 2 0,-2-1 0,0 0-22,-2 0 0,-1 0 1,47-4-1,-3-1 1,-2 3-57,-2 0 1,3 2-1,-4-1 1,-1-2-11,-2-1 1,-2 0 0,-4 4 0,-2 0-200,0 0 0,-8 0 1,1-1-1,-4-2-32,-4-1 0,-5-1 0,-6 5 0,-9 0-253,-5 0 0,-13 0 569,-7 0 0,-6 0 0,-6 0 0,-4 0 0</inkml:trace>
  <inkml:trace contextRef="#ctx0" brushRef="#br0" timeOffset="44681">5544 8099 9414,'18'0'0,"2"0"0,5 0 0,4 0 0,6 0 96,5 0 1,8-2-1,7 0 1,1-4-1,5 1 1,2-2-1,6 0 1,2-1 121,0 1 0,15-3 1,-5 6-1,3 1-220,0 2 0,3-1 0,5 0 0,1-3-26,-1 3 0,-42 1 0,1 0 0,-1 1 0,2 0 0,0 0 0,0 0-53,0 0 1,1 0 0,4 0 0,-1-1 0,-5 0 0,0-1 0,0 0 0,0 0 45,0 0 1,1 1-1,1 0 1,0 1-1,0 0 1,-1 0-1,0 0 1,-1 0 95,0 0 0,-1 0 0,3-1 0,-1 1 0,44-3 0,-1-1-18,-1 1 1,-4 2 0,-8 1 94,-3 0 0,-2 0 1,0 0-1,3 0 1,0 0-286,0 0 1,0 0 0,-2-2-1,2-1-113,-2-1 1,3 0-813,-11 4 0,11-5 0,-5-2 0</inkml:trace>
  <inkml:trace contextRef="#ctx0" brushRef="#br0" timeOffset="51630">2766 9897 12323,'0'-12'185,"0"3"0,0 0 1,0-4-1,0-3 0,1-5 1,3-5-1,5-6-360,2-4 0,5-4 0,2-4 0,0-7-252,0-4 1,-2-3 0,-3-4 0,-1 0 144,1 0 1,-7 6-1,0 2 377,-1 3 0,-3 8 0,2 6 0,-3 8 243,-1 7 0,0 7 0,0 12-153,0 12 0,4 13 0,2 12 0,1 6 120,3 6 0,1 6 1,2 3-1,3 0-299,0 0 1,5 3 0,-5-4 0,1-3-336,1-4 1,0-5 0,4-4 0,-3-3 4,-1-1 1,-2-1 0,-5-7-1,-1-4-1218,-2-3 0,-5 2 960,1-5 0,-8 1 0,-3-5 1</inkml:trace>
  <inkml:trace contextRef="#ctx0" brushRef="#br0" timeOffset="51899">2853 9661 8355,'-24'0'2242,"3"0"-2321,9 0 1,8 0-1,9 0 1,8-1-1,9-3 1,10-4-1,9-3 1,9-3-981,7-3 0,-4-2 0,7-6 1</inkml:trace>
  <inkml:trace contextRef="#ctx0" brushRef="#br0" timeOffset="52255">3584 9426 8355,'0'-31'274,"2"7"555,2 6 0,-3 4-802,3 2 1,-4 1-1,-4 2 1,-4 5-1,-3 4 1,-2 4-1,0 5 1,-2 2 39,-2 1 1,0 0-1,5 2 1,0 1-45,-1 2 1,2-1-1,3-2 1,4 1 46,2 2 0,2-1 0,0-3 0,3-1-55,5 1 1,2-5 0,9 0 0,1 2-167,-1 1 0,2-3 0,3-1 1,1 0-85,0 0 0,-1-4 0,-2 2 10,-2 1 0,-5-5 1,1 4 122,-7 1 1,-5-3-1,-8 5 1,-5 2 0,-8 2-218,-8 5 1,-1-2 0,-7 5 0,-2 1-172,0-2 1,4-1 304,7-5 0,-1-1 0,5 0 1</inkml:trace>
  <inkml:trace contextRef="#ctx0" brushRef="#br0" timeOffset="53672">3882 9463 8355,'-6'-19'366,"5"-3"947,-3 5-942,3 1 1,2 7-1,3 1-469,4-2 1,-2 6 94,-2 4 1,-8 6 0,-4 6-1,-3 1-10,-2-1 1,1 0 0,1 1 45,2-1 0,4 1 0,5-1 0,0 0-93,0 1 1,1-1-1,2 1-60,1-1 1,10-1 0,-2-1-1,4-2 1,0 2 25,1 1 0,3-3 0,-2-1 0,0 0-68,0 0 1,-1-5 0,-5 4 153,0-1 1,-1 2 62,-2 6 1,-9-1-1,-9-1 1,-3-1-285,-5-2 1,2 0 0,-4 5 0,1-1-546,3 0 0,1-5 420,2-3 1,-1 3-1,1 0 1</inkml:trace>
  <inkml:trace contextRef="#ctx0" brushRef="#br0" timeOffset="53673">4180 9488 8725,'-7'-13'1153,"1"1"-835,6 0 1,0-1 201,0 1 0,0 4 1,2 1-276,2 1 0,-3 7 0,3 9-383,-2 5 0,2-1 1,0 4-1,0 0-117,2 3 0,-4-4 0,5 0 1,0-2-1,0 0-98,3 2 0,1-5 1,1-5-1,0 0 93,1 0 1,-1-4 0,1 1-1,-1-4 101,0-4 0,1-3 0,-2-6 0,-2 2 156,0 3 0,-5-7 0,3 3 0,-2-2 203,-2 0 0,-2-3 1,-1 1-1,0 1-118,0 1 1,0 2 771,0-1-703,0 6 0,0 3-74,0 8 1,2 3-1,2 6 1,4 0-179,3 4 1,-1-3 0,1 2 0,3-2 0,-1-3-167,1-3 1,4-2 0,3-6 0,1 0 92,-1 0 0,2-2 0,-4-2 0,1-4 52,-4-3 1,-2-1 0,-2-1-1,-1 1 174,-2-1 1,-4 1 0,-5 0 358,0-1 1,0 1-1,0-1-11,0 1 104,0 5 0,0 3-377,0 8 0,1 3 1,2 5-1,1 1-132,-1-1 1,3 5 0,-1 1 0,2 0-194,3-1 1,-3 0 0,1-5-96,1 1 0,3-2 0,-1-2-19,-3 0 0,-1-6 264,-3 1 1,-3-4 0,3-4 156,-2-5 0,-2-2 1,0-1-15,0-1 0,4 1 1,1-2-1,1-1 1,1-1 4,0 0 0,1 3-108,4 0 0,1 2 0,-1 3 0,-1 2 1,-1 2-77,-2 0 0,0 1 78,5 7 1,-2 3 0,-2 6 0,-2-1 4,-1 1 1,-1-1 0,-2 0 0,1 1-12,-1-1 0,-2-4 0,1-1 0,0 0 2,3 0 1,0-4 159,-1 1 0,-1-4 0,4-4-75,-2-4 1,4-3-1,-4-2 1,2 1-22,3-1 0,1 0 1,1-3-178,1 0 0,-5 4 0,0 5 0,0 0 30,-1 0 1,3 5 93,-6 2 1,2 6 0,-4 6 0,2 2 18,-1 3 1,3-4 0,-1 4-1,2-3-10,3-2 0,1-1 0,3-3 0,1-3-130,1-4 0,6-1 0,-2 0 0,0-1 152,1-4 0,-6-1 1,3-7-1,-1-1 138,-1-2 0,-4 2 1,-5-4 10,-1 0 1,2 3 0,-4-4-1,-1 1-11,-2 3 1,-1 1 0,-1 3 0,-3 1-91,-4 2 0,-3 7 0,-2 1 0,1 7-65,-1 4 0,2 6 0,3 6-73,4 4 1,3-1-1,1 3 1,0-3-1,1-1-319,3 0 0,9-6 0,7-2 0,5-5-797,4-3 440,3-4 1,10-10-1,2-2 1</inkml:trace>
  <inkml:trace contextRef="#ctx0" brushRef="#br0" timeOffset="54125">6362 9041 8355,'0'-40'0,"0"5"0,2 3 279,2 4 0,-3 2 0,5 3 80,-1 2 0,-2 3 0,4 6 1,0-1-1,0 2 0,2 4-70,2 7 1,-2 11-1,-1 11 1,0 6-281,-1 5 0,-1 11 1,-6 3-4,0 0 1,0 5-1,0 6 1,0 1 0,0-1-181,0-4 1,0-6-1,1-5 1,3-7-221,4-5 0,3-2 1,3-7-1,3-4-240,3-5 1,8-9 0,1-1-1,-2-6 126,0-5 1,3-14 0,2-5 0</inkml:trace>
  <inkml:trace contextRef="#ctx0" brushRef="#br0" timeOffset="55209">6238 9314 8355,'-7'-12'0,"5"1"332,10 2 0,6 0-227,11 5 1,-1-6 0,3 3 0,2-1-454,4 0 0,8-1 0,6-3 0,2 1 7,1 3 1,1 2 0,-10 6-1,-2 0 1,-6 0 186,-8 0 1,0 6-1,-6 1 1</inkml:trace>
  <inkml:trace contextRef="#ctx0" brushRef="#br0" timeOffset="55210">6846 9240 8355,'-1'7'506,"-3"-3"1,4-3-84,0-1 1,5 0 0,7 0-1,1 0-176,-1 0 1,5 0 0,-1 0 0,1 2-291,1 2 0,-4-2 0,2 7 0,-2 0-225,-2 2 1,-5 6 0,-3 1 0,-2 1-28,-2 3 1,0-3 0,-2 1 0,-2-2-52,-4-3 1,-3-1 0,-1-3 199,-1-3 1,1-3 168,-1-5 1,6-6 0,3-6 0,3-4 0,1-3 8,0-3 1,5-2-1,5-1 1,4 2-129,2 2 1,2-1 0,-3 6-1,2 1-234,-2 1 1,3 5 0,-1 3 47,-2 0 1,-1 2 0,-2 5 0,0 2 211,1 1 1,-5 4-1,0-2 1,2 1 103,1 3 0,-3-5 1,0 1-112,2-1 1,1-4 317,2 4 0,-1-4 1,-1-2-1,-1-2-40,-2-1 1,-4-6 694,4 2 0,-5 1 0,1-1 596,-2-2-1044,-2 4-575,0 1 1,-5 15 0,1 2 79,2 2 1,0 1 0,2 0 0,0 2-134,0-2 0,2-3 1,0-2-1,4-2 122,1 2 1,1-5 0,4-1-213,1-2 0,1-2 0,1 0 0,1-2-13,-1-2 0,-2 2 0,-4-7 0,-2 0 0,0-2 300,0-2 0,-4 1 0,1-1 0,-3 1 149,-1 0 1,5-1 0,-1 1-1,-2-1 275,0 1 0,-2 4-172,0-1 0,5 8-205,4 1 0,-3 6 0,1 6 1,0 0-63,0 1 1,-3 3 0,3 1 0,0-2-7,0-1 1,0-2 0,4 1 0,-1-1 28,-1 0 0,9-5 0,-6-3-213,2-2 0,1-2 1,1 0-1,0 0 0,-1-2 94,-1-2 0,-2-3 0,1-6 0,-2-3 164,-3 0 1,2-1 0,-6 4 81,-1-4 1,-2 3-1,-1-2 1,-1 3 98,-3 5 0,-3-2 0,-6 6-94,1 2 0,-1 6 1,2 4-1,2 3-193,1 1 1,5 5-1,-1 1 1,4 0-186,4 0 1,7 2-1,7-3 1,1-2-507,3-1 0,7-6 1,4-1 172,3-2 0,1 0 0,0-5 1</inkml:trace>
  <inkml:trace contextRef="#ctx0" brushRef="#br0" timeOffset="55636">8806 9017 8355,'0'-27'0,"0"-2"270,0 3 1,4-4-1,0 6-126,-1 4 1,-3-2 0,-3 5 0,-3 2 0,0 3 0,-4 3 0,-1 7 12,-2 4 0,1 7 1,0 7-1,-1 5 53,1 2 1,1 8 0,3 2 5,3 2 1,4 8 0,1 4 0,0 4-1,0 3-25,0-2 1,6 1 0,2 0-1,3 4-299,1-1 1,1-1 0,-2-6 0,-2-5-714,0-7 0,-3-3 0,3-7 0,-4-5-133,1-3 0,-6-3 0,-2-3 708,-9-1 1,-7 1 0,-6-1 0</inkml:trace>
  <inkml:trace contextRef="#ctx0" brushRef="#br0" timeOffset="56409">8533 9327 8355,'0'-20'0,"0"-2"0,1 6 0,3 2 0,5 4 669,2-1 0,1 10 0,0-3-844,1 2 0,5-2 0,2 0 0,4 1-14,1 2 0,-1 1 0,1 1 0,0 2 0,0 3 0,0-1 0,-2 1 0,-2-2 29,-5 1 1,-2-3-1,-2 3 307,1 1 0,-2 1 123,-3 5 0,-2 0 0,-6 1 0,0-1 0,0 1 43,0-1 0,0-4 1,1 1-1,3-1-290,4-1 1,3 2 0,2-5 0,1-1-106,2-1 0,2-4 0,4-2 1,-3-4-134,-1-3 1,3-2 0,-6 1 0,-2 0-29,-4-1 0,-6-3 1,1-1-1,-2 2 98,-2 1 0,-6-2 0,-4-1 0,-3 3-36,-4 5 0,-4-1 1,3 6-1,-1 1-169,-3 2 0,3 6 0,1 5 139,4 5 1,-1-1 210,7 2 0,2 4 0,1-1 0</inkml:trace>
  <inkml:trace contextRef="#ctx0" brushRef="#br0" timeOffset="56410">9289 9240 8355,'7'-9'728,"-3"1"1,-2-1-709,-2-2 0,0 2 199,0 1 0,1 5 0,3 0-101,5 6 1,2 4-1,1 6 1,-1-1 0,-1 0-1,-2 1 1,2-1 0,-1 1-316,-1-1 1,2 0 0,-4-1 0,1-2-139,2-5 1,-2 0 273,1-4 0,-5 1 0,1-9 0,-2-2 46,-2-1 0,1-5 1,2-2-1,1 0 74,-1 0 1,-1-7-1,1 3 1,3 0-110,1-1 1,1 9-1,4 2-324,1 1 1,-1 5 0,0 2 0,1 3-268,-1 1 0,6 5 0,1 2 1</inkml:trace>
  <inkml:trace contextRef="#ctx0" brushRef="#br0" timeOffset="57454">11075 8818 9060,'-5'-5'0,"-2"6"258,0 10 0,-3 4 0,5 9 0,-2 3 0,-1 3 0,-1 5 0,1 1 0,0 1-144,1 0 1,-3 0 0,5 1 0,-1-1-343,1 0 0,1-5 0,4-3 1,0-3-469,0-1 1,0-6 0,0-3 0,0-2 29,0-1 1,1-7 0,2-3 624,1-6 1,6-3 0,-4-7 0</inkml:trace>
  <inkml:trace contextRef="#ctx0" brushRef="#br0" timeOffset="58069">11237 8806 8355,'6'-24'0,"-1"4"1033,-4 2-688,-1 11 1,-4 11 0,0 11 0,0 6-35,-2 5 0,5 6 1,-5-1-1,2 2-395,0 2 1,0 5-1,4-4 1,0 4 0,0 0-1,0-2 1,0-1 0,0 1-746,0-1 0,0-6 1,0-2-1,0-4 254,0-4 0,0-3 0,0-6 0</inkml:trace>
  <inkml:trace contextRef="#ctx0" brushRef="#br0" timeOffset="58070">10703 9178 8355,'0'-13'220,"0"1"1,10 5 0,4 2-432,4-1 1,2 5-1,6-3 1,5 1-113,6-1 1,2 1 0,7-5 302,5-2 0,-5 3 1,2 0-1,-4 2 1,-5 2-1,-6 2 0,-8 1-314,-7 0 0,-16 11 0,-3 2 0</inkml:trace>
  <inkml:trace contextRef="#ctx0" brushRef="#br0" timeOffset="58071">10877 9277 8355,'-13'7'243,"7"-2"0,1-5 0,11 0 0,6-1 32,8-3 0,9-3 0,4-5 1,2-1 51,3 1 1,4-1 0,5 1-728,6 0 0,-7 1-820,4 2 1,-9-2 0,2 4 0</inkml:trace>
  <inkml:trace contextRef="#ctx0" brushRef="#br0" timeOffset="58659">11819 8644 8355,'-11'-24'698,"3"4"-385,-8 4 0,2 8 0,1 3 0,2 5 1,2 5 60,0 3 0,7 8 0,-4 5 0,2 4-474,0 4 1,0 1 0,4 5 0,-2-4-325,-2 0 0,3 3 0,-3-2 0,2-1-2665,2-2 2789,0-3 0,0-1 0,0 0 1</inkml:trace>
  <inkml:trace contextRef="#ctx0" brushRef="#br0" timeOffset="58661">12030 8942 8355,'7'-12'753,"4"-1"-643,-9 1 1,2 5 0,-8 3-15,-5 2 1,2 2-1,-1 2 1,-2 1-1,-1 2 1,-1 1-1,0 1-72,-1-1 1,-3 3-1,-1 3 1,2 0 34,1 1 1,6-1-1,1 1 1,2-1-83,2 1 1,1-1-1,2 0 1,2-1-90,2-2 0,3 2 1,5-3-1,2 3 83,3 1 1,-2 1 0,4-2 0,-1-2 10,-3 0 0,-1-1 0,-2 4 7,1 1 0,-6-1 1,-3 1-1,-3-1 9,-1 0 1,-10-3-1,-3-1 1,-5 2-147,-4 1 0,-6 1 1,-1-1-301,2-3 1,5 2-1,2-6-97,2-1 1,2 4-1,3 0 1</inkml:trace>
  <inkml:trace contextRef="#ctx0" brushRef="#br0" timeOffset="59477">13320 8930 8355,'-5'-7'0,"-2"4"-178,0 6 0,-6 4 0,2 5 1,-5 0 160,-3 1 0,-2-1 1,-5 1-1,-2-1 1,-2 1-1,0-1 1,-2 2 198,0 2 1,3-5 0,-3 3 0,1-2 107,-1-2 0,6 0 0,0 1 0,5-2 4,3 0 1,7-5 0,8 3-251,6-2 0,5 3 0,9-2 0,4-1 11,2 1 1,3-2 0,5-4 0,3 0 21,2 0 0,4 0 0,-6 0 1,3 0-34,1 0 1,0 0 0,-9 0 0,-1 2-250,-2 2 1,-7-3 0,-1 5 0,-1-1 58,-1 3 1,-3-1 0,-5 1-2504,2 2 2260,-5-4 1,6 5-1,-4-4 1</inkml:trace>
  <inkml:trace contextRef="#ctx0" brushRef="#br0" timeOffset="59756">13829 8954 8903,'0'-16'1313,"0"-1"-1404,0 1 0,-5 10 0,1 6 464,2 7 1,-4 4-1,2 3 1,1 3-2,2 3 0,-1 1 1,0 2-1,-2 2-362,1-3 1,-3 7 0,1-4 0,-1 0-5,1-3 1,-4 1 0,4-3 0,-1-1-1125,1-3 1,1-2 0,4-1 139,0-1 1,-6 0-1,-1 1 1</inkml:trace>
  <inkml:trace contextRef="#ctx0" brushRef="#br0" timeOffset="60227">13829 8892 8355,'0'-12'469,"0"0"1,1 5-1,3 4-395,4 6 0,2 4 0,0 5 1,-2 0-1,2 2 0,2 3 1,3 2-1,3 2 708,1-1 0,2 5 1,4 4-1,0-1-787,-1-2 0,1-1 0,0 0 0,-2-1-413,-2 1 0,1-1 0,-5-4 0,-2-3 9,-1-3 0,-2-3 0,0-3 220,1-4 1,-1-4 0,-1-4 309,-2-4 0,-4-3 0,-5-3 0,0-3 158,0-3 1,0-5 0,0-3 0,-1-2-36,-3-2 1,2-1 0,-3-5 0,1-2-182,-1-2 0,1-10 0,6-1 0,2 0-326,4 3 0,3 2 0,2 8 0,-1 4-227,0 6 0,-3 13 0,-3 8-472,0 6 1,-2 17-1,-4 15 538,0 5 0,-11 9 0,-3 1 1</inkml:trace>
  <inkml:trace contextRef="#ctx0" brushRef="#br0" timeOffset="60402">14833 9240 10583,'0'-39'733,"0"12"0,0 18 0,0 12 0,-1 7-2679,-3 2 1,-3 6 0,-6 1 0</inkml:trace>
  <inkml:trace contextRef="#ctx0" brushRef="#br0" timeOffset="65797">14449 7417 8564,'1'-14'0,"2"-1"0,1-2 173,-1 2 0,2 8 0,-1 8 0,-1 9 0,-3 7-208,-4 2 1,3 0 0,-5 3-1,2-1 1,0 1 0,1 0-689,2-1 1,1 1 211,0-6 0,0 1 0,0-5 0</inkml:trace>
  <inkml:trace contextRef="#ctx0" brushRef="#br0" timeOffset="65934">14548 7094 8767,'-11'-12'-1011,"3"5"0,-10 1 0</inkml:trace>
  <inkml:trace contextRef="#ctx0" brushRef="#br0" timeOffset="66407">15974 6970 8355,'-12'-4'-62,"-1"0"0,2 1 1,3 7-1,3 4 0,0 5 1,1 2-1,2 3 0,0 1 433,2 3 0,0 2 0,0 1 0,2-1-273,2 1 0,1 4 0,5 0 0,-2-3-361,2-4 1,1 2 0,0-5-1,-2 0-476,0-2 1,-6-3 0,2-2 0</inkml:trace>
  <inkml:trace contextRef="#ctx0" brushRef="#br0" timeOffset="67722">15900 6933 8355,'-7'-32'235,"-3"3"0,6 9 1,1 3-1,2 3-188,1 2 1,4 4 0,2 1 0,1 1-139,2 3 1,4 2-1,2 1 1,3 0 0,1 0-1,3 1 1,1 2-1,1 3-161,-3 1 1,1 1 0,-6 4 0,-2 1 60,-4-1 1,-5 0 0,-5 2 0,0 1 106,0 2 0,-10 0 0,-2-5 0,-3 0 49,-3 1 0,4-1 0,-2 1 1,2-1 182,1 0 0,2 1 0,3-1-79,4 1 1,3-1 0,2 0 132,3 1 1,0-2 0,7-2 0,4-2 0,2 0-200,1 0 0,4-3 1,0 3-1,3 0-74,0 0 0,1-3 1,-10 4-1,-1 1-35,-1-3 0,-5 5 0,-3-1 0,-1 4 167,-7 2 1,-3 1 0,-8-5 0,-1 1 18,-2-1 0,-2 1 1,-4-1-1,3 0-43,1 1 0,0-5 1,3-1-302,-2-2 0,1 4 0,3-4-688,1 2 777,-1-4 1,1 8 0,0-4 0</inkml:trace>
  <inkml:trace contextRef="#ctx0" brushRef="#br0" timeOffset="67723">16520 7206 8784,'0'-18'505,"-6"4"0,-2-1 0,-3 5-458,-1 6 1,3 3-351,1 1 1,-1 4-1,-7 1 1,0 2-1,1 2 202,1-3 1,1 5 0,1-2 0,1 2 0,1 1 0,4 1 0,0-1-163,3 0 0,2 1 0,1-1 107,0 1 0,5-7 1,5-1-1,4-4-67,2-1 0,5 0 1,-3-1-1,0-4 175,0-3 0,-2-1 1,-3-1 55,-1 2 1,-1-1-1,-3-3 1,-3 0 108,-4-1 0,-1 1 177,0-1 0,-1 6 308,-4 3 0,4 4-310,-3 4 0,3 3 0,1 6 0,1-1-279,3 1 1,-1-1-1,5-1 1,2-1-68,1-2 1,5-4-1,1 3 1,-1-2-147,2-2 1,-3-1 0,6-4 0,1-1 32,2-1 0,-4-5 1,0 0-1,-1-2 113,0-1 0,-4 0 0,2-1 98,-3 1 0,-8-1 0,-1 1 14,-4 0 1,-1-1 0,-1 1 0,-2-1 105,-1 1 1,-5 4 286,5-1-429,0 7 1,14-4 0,4 6 0,4 2-79,4 2 0,1-2 0,2 7 0,-2 0-8,-2 2 0,1-2 0,-6 0 1,-2 4-195,-4 2 1,-5 1 0,-5-3 194,0-1 1,-1 1 0,-3-2 0,-6-2 207,-5 0 0,1-7 0,-2 2 1,2-2-1,2-2 912,-1 0-887,1 0 1,6-2 0,8 0 0,9-4-248,8-1 1,4-1 0,4-4 0,0-1-183,2 1 1,4-1-1,-4 1 1,-1 0 1,-2-1 0,-3 1 0,-1-2 0,-2-1 191,-2-2 1,-7 1 0,-7 3 0,-3 1 93,-1 0 1,-1 1 0,-3 2 278,-5 5 0,-6 3 0,-3 1 0,0 0 2,0 0 0,2 5 1,2 5-1,0 4-258,2 2 0,2 6 0,10-1 0,0 2-196,0 2 0,7-4 0,6-2 0,7-1 0,6-3-876,3-1 514,11-2 0,-1-5 0,10-1 1</inkml:trace>
  <inkml:trace contextRef="#ctx0" brushRef="#br0" timeOffset="68908">18331 7020 8355,'-13'-13'0,"2"1"231,3 0 1,-3 3 0,3 2 0,-3 2-1,-3 2 1,-1 3 0,-3 4 0,-1 6 0,-4 4-1,1 2-431,2-1 0,-4 3 1,5 0-1,0 0 192,2 0 1,5 3 0,2-3 0,3 0-111,2-1 1,1 5-1,5-2 1,3-1-207,4-2 1,9-4 0,4-2 0,2-2-55,2-5 0,5-3 0,5-1 203,5 0 1,-2-5-1,5-4 1,-2-2 80,1-1 1,-5 0 0,-6 1 0,0 0 0,-5 1 96,-4 0 0,-4-4 0,-6 6 81,1-3 1,-6-1 0,-3-1 0,-3 1 0,-1 0 301,0-1 0,-5 2 0,-4 1 0,-2 4-21,-1 0 1,-2 2 0,-1 4 0,-2 0-175,2 0 1,1 0 0,2 1 0,0 2-130,-1 1 0,2 6 1,2-2-1,0 5-165,0 3 1,2-2 0,0 2-155,1-2 0,2 3 0,4-1 0,0-1-12,0-1 1,2-6 0,2-1 0,5-1-61,7-3 0,-1-2 0,4-1 207,-1 0 0,3-6 0,-5-2 0,1-3 0,-1-1 0,1-1 106,-2 1 1,-3 0 0,-2-1 0,-3 1 146,-2-1 0,0 1 1,-7 1 134,-2 3 0,1 1 0,-5 4 1,-2-1 47,-1 1 1,3 2 0,0 2-133,-2 3 0,5 3 0,0 6-156,4-1 0,2 0 0,4-1 1,3-1-134,3-2 1,3-1 0,1 3 0,3-3 0,1-2-39,3-2 0,0-2 1,0-1-1,-3 0 47,-1 0 1,3-1 0,-3-2-1,0-2-36,0-2 1,-2-1 0,-3-5 0,-1 2 35,1 3 0,-2-3 1,-3 3 255,-4-3 1,-3-2 185,-1 1 0,-1 1-79,-3 2-200,2 4 1,2 6-1,9 2 1,2 3 0,1 0-66,1 4 0,4 1 0,3 2 1,-1-1-184,-2 0 0,1 1 0,-3-1 0,-3 1-79,-2-1 0,-8 0 0,3 1 131,-4-1 0,-2-1 1,-4-3 169,-3-3 1,-7-4 0,-1-1 0,0 0 290,3 0 1,0-4-1,2-2 1,3-1-102,4-2 0,2 2 0,4-1 0,2-1-258,4 2 1,9-2-1,3 3 1,4-1 131,1-2 0,1 2 0,1 0-489,2 1 1,2-3 0,-5 1 0,0-2 0,-3 0 74,1 2 1,-6 0-1,-2-5 1,-3 1 331,-5 0 0,2-2 0,-6-1 231,-2-2 0,-6 1 0,-4 4 1,-3 4 31,-1 4 0,-5 3 0,-1 1 0,-1 0 47,-3 0 1,4 5-1,1 3 1,4 4-238,0 0 1,2 6 0,3 3 0,4 1-149,2-2 0,8 2 0,4-5-240,5-2 1,5-1 0,9-2 0,6-1-1,5-3-317,5-3 1,3-4-1,2-1 1</inkml:trace>
  <inkml:trace contextRef="#ctx0" brushRef="#br0" timeOffset="69283">19906 6970 9661,'4'-8'0,"0"2"-398,-1 5 0,-2 0 1,-1 9-1,0 1 0,2 1 1,0 0 11,2-2 1,6 0 0,-3 5 0</inkml:trace>
  <inkml:trace contextRef="#ctx0" brushRef="#br0" timeOffset="69510">19881 7181 8403,'12'4'-1030,"1"0"620,-1-1 0,6 4 0,1 0 1</inkml:trace>
  <inkml:trace contextRef="#ctx0" brushRef="#br0" timeOffset="70130">20700 6896 8355,'0'-7'-667,"1"1"1,3 6 750,4 0 0,-1 0 349,1 0 1,-5-5 81,1-3 0,-2-4-361,-2 0 0,4 0 1,0-1-1,0 1 1,0-1 3,0 1 1,6 0 0,-2-1 0,3 1-271,2-1 1,-1 1 0,1 0 0,-1 1-133,0 2 0,1 0 1,-1 5-17,1 1 340,-1 1 0,-5 8 1,-3 2-1,-4 3 90,-4 2 1,1 0 0,-4 3 0,0 2 75,0 1 0,5-3 1,-4 5-1,2 0-39,0-2 0,0 7 0,4-4-492,0 0 0,0 0 0,1 3 0,2 0-206,1 0 1,2-6-1,-4-1 1,2-2 0,-1 1-635,-1-2 820,-2-7 1,-11 3 0,-3-4 0</inkml:trace>
  <inkml:trace contextRef="#ctx0" brushRef="#br0" timeOffset="70353">20662 7181 8355,'6'-12'274,"1"5"1,5 3 0,2 2 0,2 1-1,5-2-483,3-1 0,2-2 0,4 4 0,6-4-348,4-1 1,0 4 0,-6-2 183,-1-1 1,0 5 0,5-4 0</inkml:trace>
  <inkml:trace contextRef="#ctx0" brushRef="#br0" timeOffset="75570">20712 6908 8355,'0'-14'10,"-1"1"1,-2-1-1,-1 3 1,1 0-1,0 1 1,0 0 0,-1 2 538,1-1 1,2 2-168,1-2 0,0 5 1,1-3 9,4 2 1,2 2 0,5 7-202,0 4 0,-3 5 0,-1 3 0,2 5-69,1 2 1,0 4 0,-2 2 0,-2 4-180,-1 3 1,2-5-1,-3-2 1,1-3 86,-1-1 0,1-6 0,-2-2 78,4-3 1,3-7 0,3-3 0,3-6-11,3-6 1,7-7 0,6-15-1,8-6 108,6-4 1,5-10-1,6-2 1,8-9-143,6-2 0,-33 29 0,2 0 0,0 1 0,0 0 0,2 1 0,0-1-182,0 1 0,1 1 0,-2 2 0,1 2 1,38-24-1,-9 8-933,-13 10 1,-10 15 0,-16 7-321,-4 4 0,-9 8 0,-2 6 1</inkml:trace>
  <inkml:trace contextRef="#ctx0" brushRef="#br0" timeOffset="75968">20563 6834 8355,'0'-24'972,"1"4"0,4 4 0,3 7-804,3 5 0,3 4 1,1 4-1,1 4-516,0 3 0,-3 3 1,0 1-1,-1 3 372,1 1 0,-5 2 1,-1 4-1,0 0 359,-1-1 1,-1 1-1,3 0 1,2-2-308,1-2 1,6 1 0,4-7 0,3-2 43,0-4 1,4-6 0,4 0-1,5-6-108,1-5 1,12-14-1,5-7 1,7-7-56,4-5 0,10-3 0,1-7 1,6-3-19,-39 25 0,0 0 0,1 1 0,0 1 0,-2-1 0,1 1 0,-2 0 0,1 1-1042,40-23 1,-5 2-329,-8 10 0,3-1 1,-4 1-1</inkml:trace>
  <inkml:trace contextRef="#ctx0" brushRef="#br0" timeOffset="80338">6077 10033 8331,'2'-11'0,"0"2"9,2 1 0,6 1 0,-3-3 1,1 3-1,0 0 0,2 2 85,1-1 0,2-2 0,-1 2 18,0 0 0,2 1 0,3-1 0,2 0-2,0 3 1,6-2 0,-1-1 0,4 1 0,4-2-29,3 0 0,2 4 0,4-2 0,6 1-88,5-1 1,5 0-1,8 2 1,2-2-25,3-2 1,8 3-1,-4-5 1,7 1 46,5 1 1,1-2-1,-2 3 1,0 0 15,2 1 1,-1-3-1,10 2-17,-46 3 1,1-1 0,47 0 0,-45 1 0,1-1 0,3 1 0,0-1 0,3 2 0,-1-1-32,1 0 1,0 0-1,3-1 1,1 0-1,-2 1 1,0 1 0,0-1-1,1 0-56,0 0 1,-1 1-1,2-3 1,1 1-1,-1 1 1,1 1-1,0-1 1,0 0 61,-1 1 1,1-1 0,3-1 0,1-1 0,-3 3 0,0-1 0,-1 0 0,-1 0-3,0 1 1,-1-1 0,1 1 0,-1 0 0,0 1 0,1 0 0,-1 0 0,-1 0 23,1-1 0,1 0 1,1-1-1,1 1 1,-1 2-1,-1 0 1,1 0-1,0 0 2,0 1 0,0-2 0,3 0 1,1-2-1,1 1 0,1-1 0,1 0 1,1 0-11,-1 1 0,2-1 0,9-2 0,0 0 0,-5 2 0,0-1 0,2 0 0,0 0-132,0-1 0,0 2 0,-1 1 0,0 1 0,2-1 1,0 0-1,-4 1 0,-2 0 107,-2 1 1,-1 0 0,1 0 0,-1 0 0,-10 0 0,-1 0 0,-2 0 0,0 0-22,-4 0 0,-1 0 0,1 2 1,0 1-1,43 1 0,-6-2-81,-3 0 1,-3-1 0,-7 2 0,-3 1-239,-5-1 0,-5 4 0,-8 1 360,-4 3 0,-7 0 0,-2 0 0,2-1 0,2-1 0,0 0 0</inkml:trace>
  <inkml:trace contextRef="#ctx0" brushRef="#br0" timeOffset="87085">18343 8930 8355,'0'-13'458,"0"1"1,0-1-164,0 1 0,0 7 0,0 5 1,0 6-1,1 7-184,4 3 1,-4 4-1,4 6 1,0 1 0,-1 5-1,-2 3 1,1 2 0,0-1-1,1-2 1,-1 1-1553,-2 0 1122,-1-3 0,-1 2 1,-2-6-1,-2-3-168,-2-3 1,0-7 0,-3 0 0,2-4-207,-2-2 0,-1-7 672,-1 2 0,-1-8 0,1-3 1</inkml:trace>
  <inkml:trace contextRef="#ctx0" brushRef="#br0" timeOffset="87384">18083 8942 8355,'-5'-19'1395,"1"2"-910,-5 3 0,9 8-537,0 1 0,9 0 0,9 1 0,2 0 44,2-2 0,7-1 1,4-7-1,2-1 80,3-1 1,-1 3 0,0 7 0,0-1-441,0 0 1,-5 4 0,-2-1 0,-2 2-526,-3 2 1,2 0 0,-7 0 0</inkml:trace>
  <inkml:trace contextRef="#ctx0" brushRef="#br0" timeOffset="87668">18864 8644 8355,'0'-12'-352,"0"0"1,-1 1 491,-4 2 1,3 4 0,-7 6 0,0 3 0,-2 5 0,-3 3 0,-1 3 0,-2 3 625,2 1 0,0 3 1,0 7-516,-2 4 1,-3 3 0,3 3-1,2 1 1,3 1-248,3-1 1,0 4 0,4 2 0,3 1-223,0-2 0,2 2 0,2-6 0,0-2-256,3-5 1,6-3 0,0-7 0,4 0-149,0-4 0,3-3 1,0-7-1,1-3 279,3-2 1,2-1 0,0-4 0</inkml:trace>
  <inkml:trace contextRef="#ctx0" brushRef="#br0" timeOffset="88218">19075 8892 8925,'-17'-11'0,"1"5"363,1 6 0,2 6 0,4 10 0,0 0-275,0-1 0,2 3 0,0 0 0,1 1 0,4 3 0,0 1 0,2-1 0,0-2-137,0 2 0,0 2 0,0-1-376,0-2 0,4 1 0,0-6 0,-1 0 0,0-3-306,1 0 1,-3-5 0,5-1 288,0-2 0,-5-2 442,3-7 0,3-8 0,0-8 0</inkml:trace>
  <inkml:trace contextRef="#ctx0" brushRef="#br0" timeOffset="88219">19000 8992 8355,'0'-20'934,"0"4"-691,0 2 0,0 2-26,0-1 0,0 8 12,0 5 1,2 9 0,1 8 0,2-1 11,2 2 0,1-2 1,5 3-1,0 0-306,4 0 1,1-3-1,4 0 1,-1-2 66,1-2 1,1 1 0,2-2-1,-2-3-36,-2-4 0,2-2 0,-3-2 0,-1 0-151,-3 0 0,-2 0 0,-1-2 0,-2-2 53,-3-4 0,-3-3 1,-5-3-1,0-1 38,0-2 1,0-3 0,0 2 0,-1-2-136,-3-2 0,3 0 1,-5 0 30,1 2 0,3 0 0,-2 0 0,3 3-405,1 3 0,0 6 190,0 0 0,5 5 0,2-3 1</inkml:trace>
  <inkml:trace contextRef="#ctx0" brushRef="#br0" timeOffset="88494">19596 8508 8355,'-13'-6'421,"1"1"0,-1-3 0,2 5 1,3 6-224,4 5 1,3 4 0,1 5 0,1 5-1,3 4 1,4 4 0,3 4 0,3 1 53,3 1 0,-2 8 0,4-6 0,1 1-306,-1 4 0,-4-4 0,2 2 0,-5-4-239,-4-4 0,-1 3 1,-4-3-1,1 2-86,-1-2 1,-7-3 0,-5-5 0,-2 0-200,-1 0 1,-5-2 0,1-2-283,1-5 1,1-3 720,2-5 1,-1 3 0,1-4 0</inkml:trace>
  <inkml:trace contextRef="#ctx0" brushRef="#br0" timeOffset="88968">20389 8682 9712,'7'-17'0,"-4"2"0,-6 5-454,-5 9 1,-3 6-1,-3 8 550,-2-1 0,1 1 0,-5-1 0,1 2 0,1 1 0,0 2 0,2-2 0,0-2 112,4 0 1,-3 3 0,8 1 0,-1-2-399,-1-1 0,7-2 0,-2 1-46,2-1 0,4 0 173,2 1 0,7-5 1,7-1-1,1-1-72,3-4 1,3 0-1,4-2 258,4 0 1,1 0 0,1-2 0,-2 0 0,0-3-671,-1 3 0,-3 0 35,-9 2 0,4 0 0,-5 0 0</inkml:trace>
  <inkml:trace contextRef="#ctx0" brushRef="#br0" timeOffset="88969">20154 9165 8355,'-6'-7'1951,"6"3"1,9 3-2241,6 1 1,4 0 0,7 0 0,5 0 0,4-1-365,5-4 0,11 3 1,-1-5-1,1 0 35,0 0 0,-7-1 0,-1-5 0</inkml:trace>
  <inkml:trace contextRef="#ctx0" brushRef="#br0" timeOffset="91278">21258 8483 8355,'-6'-7'-122,"-2"3"0,-2 4 1,1 3-1,2 2 1,1 2 244,3 3 102,-4 1-51,6 1 0,-4 5 0,5 1 0,0 1 1,0 3-1,0 2 77,0 0 0,4 1 1,1 0-263,2 0 1,-4-2-1,2-1 1,0-1-445,-1 1 0,0-4 0,-4-2-157,0-2 0,-2-3 1,-2-1 381,-4-2 1,-9-5-1,-2 2 1</inkml:trace>
  <inkml:trace contextRef="#ctx0" brushRef="#br0" timeOffset="91583">20923 8545 8355,'0'-19'423,"0"1"1,0 6 0,1-1-322,3 1 0,3 4 0,7-1 0,2 0-62,5-2 0,11-2 0,2 2 0,2 2-175,4 0 1,-3 6-1,5-1 1,-5 3-418,-4 1 0,1 0 0,-5 0-15,-1 0 1,-2 5-1,-1 2 1</inkml:trace>
  <inkml:trace contextRef="#ctx0" brushRef="#br0" timeOffset="91892">21642 8186 8355,'0'-18'-72,"-5"4"1,3 0-1,-3 7 1,1 0-376,-1 0 0,0 6 982,1 1 1,1 7-1,-4 9 1,2 5-1,2 3-196,1 0 0,2 7 0,0 2 0,0 3-256,0 1 0,-4 5 0,0 5 1,1 3-152,2 0 0,1 5 1,0-8-1,0-1-411,0 3 1,1-11 0,2-2 0,4-4 31,4-5 0,-1-2 0,8-4 0,-2-6-914,1-5 1242,5-5 1,-3 1-1,6 0 1</inkml:trace>
  <inkml:trace contextRef="#ctx0" brushRef="#br0" timeOffset="92452">21853 8210 8355,'-8'-12'80,"-1"1"565,0 3-405,3 2 0,1 12 1,5 2-140,0 3 1,0 3-1,0 1 1,0 3 0,0 0-210,0 0 0,4 2 1,1-3-1,2-1-169,3 2 1,-3-5 0,0 0 0,-2-3-1162,-2 0 1044,-2-5 1,-2 1-1,-3-8 312,-4-2 1,1-4 0,-2-7 0,1-3 218,1-1 0,-2 2 0,3-2 0,1 0 168,-1-1 1,-2 5 0,4-1 0,1 2 1131,2 1-1069,1 1 1,5 5-1,3 3-87,3 3 1,3 5 0,1 3 0,2 1-119,-2 1 0,0 9 0,0-5 0,2 1-195,-2-1 0,-1-2 1,-2-1-1,1-2-244,-1 2 0,0-5 1,1 0-1,-1-4 90,1-1 1,-5 0-1,0 0 109,2 0 0,-3-1 1,0-4-1,-2-3 60,-2-3 0,-2-1 0,-1-1 0,0 1 28,0 0 0,0-6 0,0-2 0,0 0-40,0-1 1,0 2-1,0-3 1,-1 1-139,-3-1 0,2 3 1,-2-1-553,3 2 1,1 6 275,0 4 0,0 12 1,0 3 269,0 7 1,0 13-1,0-1 1</inkml:trace>
  <inkml:trace contextRef="#ctx0" brushRef="#br0" timeOffset="92684">21890 8669 8355,'-12'-5'1168,"-1"2"0,4-5-1425,5-2 0,6 3 0,13 0 0,3 0 103,2 0 1,6-1-1,7-4 1,4-1 96,4 1 1,-2 4 0,2 1 0,-3 1-368,-5 4 1,0 0 0,-7 2 0,-4 0 73,-3 0 1,3-5 0,-2-2 0</inkml:trace>
  <inkml:trace contextRef="#ctx0" brushRef="#br0" timeOffset="93218">22188 8768 8732,'-13'0'558,"2"2"0,2 1-310,0 1 1,7 5-288,-2 0 0,2-2 1,2 1 5,0 1 0,2 2 1,2 2-47,4-1 0,3 1 0,1-1 11,1 0 1,-1-3-1,1-2 1,-1 0 92,0-1 0,-1-1 0,-1 1 0,-3 1-17,-2 0 0,4 1-17,-5 5 0,0-1 0,-4 1 0,-1-2-224,-3-3 1,-3 3 0,-6-4 0,-1 1-106,-2 0 1,2-3 0,-2 1-1,2 0-244,1-3 1,1-2 449,0-1 0,-6-5 0,-2-2 0</inkml:trace>
  <inkml:trace contextRef="#ctx0" brushRef="#br0" timeOffset="93219">22138 8781 8355,'0'-13'164,"0"1"0,2 1 24,2 3 0,3-3 1,5 2-1,2 0-311,2 1 1,4-3 0,4 4 0,1-2-74,0 1 1,-4 5 0,-2-2-462,-1-1 0,-2 5 0,-3-5 1</inkml:trace>
  <inkml:trace contextRef="#ctx0" brushRef="#br0" timeOffset="93527">22399 8037 9489,'0'-13'0,"1"2"0,3 3 0,4 5 0,3 6 447,2 5 1,1 9 0,2 5 0,5 4-170,2 3 1,2 5-1,1 1 1,2 5-166,1 5 0,0 5 1,-5 2-1,0 3-603,-3 2 1,-5 1-1,-8 4 1,-3-2 174,-4-2 0,-7-3 0,-2-6 0,-4-4 1,-5-3 1,2-4 0,-6-2-1,1-3-56,0-4 0,-2-7 0,6-4 0,1-3 0,1-5 172,1-3 0,1-3 0,0-4 1</inkml:trace>
  <inkml:trace contextRef="#ctx0" brushRef="#br0" timeOffset="93768">22882 8483 8576,'0'-12'445,"6"5"-720,2 3 1,7-2-1,3 2 1,0 1 443,0 2 1,4-3-1,0 0 1,3 1-231,0 2 0,6-4 0,-6 1 1,1 0-298,1-1 1,-3 3 0,0-3 0,-4 1 58,-3 0 0,2-6 0,1 3 1</inkml:trace>
  <inkml:trace contextRef="#ctx0" brushRef="#br0" timeOffset="93983">23118 8285 8355,'0'-13'0,"-1"2"991,-4 3-787,4 3 1,-4 6 0,5 3-1,0 4 1,0 5 0,0 3 0,1 4-1,2 0 5,1 1 1,1 1-1,-2 6 1,3 2-1,1 0 1,2 2-1,2-2-848,2 0 0,-1 1 0,0-4-561,1 2 1,-1 0-1,1-4 1</inkml:trace>
  <inkml:trace contextRef="#ctx0" brushRef="#br0" timeOffset="94472">23664 8310 8355,'0'-20'-47,"-2"0"1,0 6-1,-3 3-47,3 0 1,2 7 0,2 4-1,3 7 1,-1 4 0,0 2 687,0 4 1,6 1 0,-4 4 0,1-1-502,-2 1 1,0 1 0,-1 2 0,-1 0-233,-2-1 0,-1 0 1,0-2-1,0-3-274,0-1 1,0-1-1,0-5 1,0 0-979,0 1 1121,0-6 0,0 4 0,0-4 1</inkml:trace>
  <inkml:trace contextRef="#ctx0" brushRef="#br0" timeOffset="94705">23391 8248 8355,'-7'-13'-37,"3"6"0,9 2 0,8 1 1,6-1-1,4 3 0,2 0 1,1 1-1,3-3 0,3-3 1,1-1-1,0-1 0,0 1 1,0 1-1,-1 3 0,-2 1-481,-2-1 1,4 3-1,-1-5 1</inkml:trace>
  <inkml:trace contextRef="#ctx0" brushRef="#br0" timeOffset="94990">23999 7863 8355,'-10'-18'93,"-3"4"0,0 6 0,-1 3 0,2 3 0,-1 5 0,1 7 0,-1 5 0,1 5 0,0 4 0,0 2 1,3 3-1,2 5 0,1 6 0,4 7 0,0 4 0,2 6 0,0 1 0,0 2 0,0-2 0,0-1 1,0-5-1,2-1 0,2-1-204,4-1 0,7-5 0,2-4 0,-1-5-314,2-6 1,-3-3-1,5-3 1,-2-3-66,-3-8 1,4-1 78,2-7 1,2 0 0,2-4 0</inkml:trace>
  <inkml:trace contextRef="#ctx0" brushRef="#br0" timeOffset="95529">24197 7987 8915,'0'-12'0,"1"1"153,3 2-61,-2-2 0,9 9 1,-3-5 162,3 1 0,6 2 0,-1 4-277,-1 0 0,-1 0 0,-1 0 0,-1 1-70,0 4 0,-3 2 1,-2 5-55,-2 0 1,-1 1 0,-4-1 0,0 1 0,-1-1-270,-3 0 1,1 1-1,-4-1 242,2 1 0,-5-1 0,3 0 41,0 1 0,2-1 214,5 1 1,0-5 0,1-1 0,3-2 3,4-2 1,5-2-1,2 1-63,1 2 1,2-3 0,-2 3-1,0-1 1,-1 0-88,-1 1 31,-7 6 1,3-3 0,-8 5 0,-3 0-14,-6 1 1,-5-1 0,-5 1-1,-2-1-14,0 0 0,-5-3 0,3-2 0,-1-1-82,2 1 1,0-4-1,5 1-90,-1-2 0,-1-2 0,5 0 0</inkml:trace>
  <inkml:trace contextRef="#ctx0" brushRef="#br0" timeOffset="96056">24606 8049 8355,'-5'-19'-20,"3"5"0,-2 9 0,3 3 1,-1 8-1,0 5 0,-2 4 0,-1 3 1,1 0-1,-1 0 0,-1-2 0,1 1 1,2-1-1,0-1 0,1-1 0,-3-1-1129,3-1 869,0-5 1,2-3 0,2-8 211,2-4 1,-3-3-1,3-3 1,-2-1 0,-2-3 67,0-2 0,0 4 0,1-3 320,3 1 0,-2-3 0,2 4 255,-3 2 0,0 3 0,2 2 250,1 2 0,2 5-501,-2-1 0,-3 8 1,3 4-1,-1 4-218,1 0 1,-1 0-1,5 1 1,1 0-153,-2 4 0,4-3 0,-3 1 0,3-4 1,1-3-113,1 2 0,-4-3 1,2 0 18,3-2 1,1-1-1,-2-4 1,-2-1 92,-3-3 0,2-3 0,-6-5 0,-1-2 0,-2-1 22,-1-2 1,4-5 0,0 3-76,-1-1 1,-2-2 0,-1 4 0,0 1-131,0-1 1,0 1 0,0 5 0,-1 1-92,-3 2 1,2 5-1,-2 8-454,3 5 0,1 6 601,0 1 1,-6 6 0,-1-2 0</inkml:trace>
  <inkml:trace contextRef="#ctx0" brushRef="#br0" timeOffset="96288">24420 8483 9068,'13'0'0,"-1"0"0,2 0 0,1 0 0,1 0 0,1 0 0,1 0 0,1 0 0,3 0 0,2 0 0,2 0 0,-1 0 0,-2-1 0,-4-2 0,-1-1 0,-3 1 0,-1 2-834,-1 1 1,-6 0-1,-2 0 1</inkml:trace>
  <inkml:trace contextRef="#ctx0" brushRef="#br0" timeOffset="96894">24557 8595 9578,'-7'-6'5,"-4"5"0,8-5 325,-5 6 0,6 2 0,2 1 0,6 2-351,1 2 1,4-3-1,-3 4-158,3 2 0,-4-3 0,-2 1 62,1 2 0,-5-3 0,3 1 0,-2 2 1,-2 1-1,0 1 42,0 0 0,0-3 1,0-1 145,0 2 0,0-3 0,0 1 636,0 1-688,0 2 1,1-4 0,3-3-87,5-2 0,-2-2 0,-1-2 37,0-2 0,4 2 1,-2-5-334,3 1 1,-3-2 252,0 4 1,-5-2 0,3 4 346,-1-3 0,-5-3-64,0 4 1,-1 0 0,-6 5 0,0 3 164,0 5 0,0 3 1,-2 3-123,0 2 1,7 1-1,-3-3 1,4 1-1,1-1-242,0-1 1,7 0 0,4 0-502,4-2 0,3 3 0,-1-8 0,2 0-270,0-3 1,0-1-1,-3 0-288,0 1 861,1 0 1,-5-4 0,0 0 0</inkml:trace>
  <inkml:trace contextRef="#ctx0" brushRef="#br0" timeOffset="97287">25028 7776 8355,'-6'-12'393,"11"12"0,-1 8 1,7 10-18,5 5 1,4 8-1,4 5 1,1 6-106,0 8 1,4 8 0,-2 1 0,-3 7-371,-6 9 0,-10-1 0,-5 6 0,-6-3-292,-5-2 1,-3 0 0,-2-8 0,2-4 22,3-4 1,-7-5-1,3-9 1,-2-3-595,0-4 1,0-7 700,-2-7 0,-4-4 0,-4-8 0</inkml:trace>
  <inkml:trace contextRef="#ctx0" brushRef="#br0" timeOffset="97866">24557 8731 8355,'5'-18'-209,"-3"5"1,3-4-1,1 3 1,0 2 259,1-1 0,3 1 419,-6 0 1,0 10-1,-4 6 1,0 6-358,0 2 1,-5 1 0,-4 1-1,-2 1-1,-1 1 0,0 5 0,-2-4 0,-1-1-89,-2 2 0,1-4 1,3 2-1,2-2-1,3-2 0,2 1 0,6-1-102,0 1 1,6-6-1,2-3 1,3-3 48,2-1 1,5 0 0,2 0 89,4 0 1,-2 0-1,1-1 1,3-2-102,0-1 1,1-4 0,-3 2-1,1 1 1,0-2-477,0 0 1,-2 3 0,-1-3-1261,-1 1 1497,-6-3 0,3 2 0,-5-6 0</inkml:trace>
  <inkml:trace contextRef="#ctx0" brushRef="#br0" timeOffset="98107">24581 8756 8355,'-1'-7'644,"0"4"1,-1 6-243,4 5 0,5 5 1,-2 3-1,2 6-300,3 6 0,-3 1 1,-1 7-1,0 2-702,-3 1 1,-2 4 0,-1-1-434,0 2 1,-5 2-1,-2 4 1</inkml:trace>
  <inkml:trace contextRef="#ctx0" brushRef="#br0" timeOffset="100594">22746 10220 8355,'8'-13'-4,"0"2"0,3 3 0,3 2 0,4 2 1,1 0-1,3 1 0,3 1 94,4-3 64,-3 4-251,10-10 1,-4 4 0,5-5-1,0-1 1,1 2-141,-1 3 0,0-2 0,-1 5 0,-3-1-16,-4 1 1,-4-3 0,-3 3 0,-3 3 152,-1 0 0,-2-3 0,-3-2 1</inkml:trace>
  <inkml:trace contextRef="#ctx0" brushRef="#br0" timeOffset="100829">23242 9947 8355,'-19'-18'28,"1"5"1,5 1-1,1 5 1,0 3-279,-1 0 1,1 1 0,1 7 405,2 4 1,4 3 0,5 2 0,0 1-1,1 2 1,3 6 0,3 4 0,2 5-140,-1 0 1,0-2 0,3 4 0,-1 1-58,-2-3 1,-1 5-1,3-4 1,-3-1-750,-2-2 1,5-2-1,-3-3 1</inkml:trace>
  <inkml:trace contextRef="#ctx0" brushRef="#br0" timeOffset="101304">24011 9823 8355,'-1'-11'274,"-4"2"1,-1 0-170,-7 5 1,5-1 0,0 5 132,-2 0 1,-1 2 0,-1 2 132,-1 4 0,5 5 0,1 2-231,1 1 0,2 2 0,3-3 0,-2 3-118,-1 2 1,-6-1 0,2 3-260,-3-1 0,-3-1 0,-2 4 0,-5-2 0,-2-3-262,-2-1 1,-4-1 0,0-5 0,0 0 164,-1 1 1,5-6 0,-1-3 0,5-3-17,3-1 1,-2-5-1,4-4 371,5-2 0,4-5 1,7-1-1,2 1 146,2-2 1,4 4 0,9-3 0,2 5 74,0 4 1,5 2 0,-5 6 0,2 0-112,-1 0 0,-4 0 1,0 2-1,-2 2 13,-2 4 0,-1 4 1,-1 4-1,-3 0-140,-2-1 0,5 3 0,-2 0-200,3 1 0,-2-3 0,-1 0 0,3-2-204,4-2 1,0 1 0,4-2 88,-1-3 0,4 3 0,-2-4 1</inkml:trace>
  <inkml:trace contextRef="#ctx0" brushRef="#br0" timeOffset="101712">24123 9947 8355,'-7'-20'0,"-3"2"-197,6 6 284,0 5 1,4 3 0,1 8 0,2 4 0,2 3 0,2 2-49,3-1 0,1 1 0,1 0 0,1 3 29,-1 0 1,5 5 0,-1-5 0,-1 0-95,-1-3 1,1 0 0,-1-1 0,-3 1-167,0-1 1,-4-4-385,1 0 376,1 1 1,-1-4 0,-1-5 185,-2-7 1,4-4 0,-4-1 0,1-2 23,-1-2 0,3 0 0,-2-4 0,-1-1 2,1 2 1,4 1 0,-4 5 0,3 1 174,-1 0 1,-4 3 0,4 3 6,2 0 0,0 3 1,-1 7-1,0 5-186,0 2 0,1 5 0,-1 2 0,0 1-191,0 3 1,-2 2-1,2 1 1,0 0-419,2-1 0,7 1 0,1 0 0</inkml:trace>
  <inkml:trace contextRef="#ctx0" brushRef="#br0" timeOffset="103853">24197 9897 8362,'-6'-12'159,"-2"-1"0,3 5 0,-1 1 1,2 0-1,0 0 880,1-2 1,2 5-691,1 4 0,1 5 0,2 7-255,1 1 0,4 3 0,-2 2 0,-1 2-77,1 2 1,-2 0 0,-4 0 0,0-2-107,0 2 0,0 2 0,0 1-127,0 0 1,4-2 0,0-2 0,-1-3 0,0-2-167,1 1 1,1-5 0,5-5 0,-2-2-949,2-2 1,1-1 961,1-2 1,1-6-1,-1-1 1</inkml:trace>
  <inkml:trace contextRef="#ctx0" brushRef="#br0" timeOffset="104296">24271 9860 8355,'-11'-13'0,"2"2"1128,0 3-642,7 3 0,-2 5 1,8 0-260,4 0 0,4 4 0,4 1 0,0 2-110,-1 3 1,5 1 0,0 1 0,2 1 36,-1-1 0,2 2 1,-2 1-1,1 2-249,-1-2 0,1 3 1,-6-2-23,-1-1 1,3 0-1,-1 1 1,-3 0-1,-3-1 44,-3-1 1,0-1-1,3-1 1,-1-1 47,-2-3 1,-4 3 16,5-3 260,-7-2 1,4-6-1,-6-8 1,0-3 22,0-2 1,0-3-1,0-2 1,0-1-260,0-3 1,0-2-1,0-2 1,0-2-129,0-1 0,4-9 1,0 1-1,0-3-145,2-3 0,-3 0 1,3-2-299,0 3 1,2 9-1,-2 4 1,-1 3-368,1 1 1,3 7 0,-2 7 428,0 10 1,4 12 0,-4 8 0</inkml:trace>
  <inkml:trace contextRef="#ctx0" brushRef="#br0" timeOffset="114314">21406 9451 9168,'0'-13'0,"0"1"0,0-1 222,0 1 0,-1 5 1,-3 4-1,-3 6-174,0 5 0,-8 9 0,1 4 0,-4 3 0,-5 5 0,-5 6 1,-6 5-1,-7 7 65,-9 5 1,-7 0 0,-7 8 0,-5 3 0,-3 3 38,-4-1 0,33-28 0,-1 0 0,1-3 1,0 0-1,-1 1 0,-1 0-89,1 1 1,0 1 0,1-1-1,1 0 1,0-1 0,0 0-1,2-2 1,0 0-49,-36 31 1,4-12 0,12-2-1,2-4-115,4-1 1,5 0-1,3-6 1,5-4-381,2 1 0,7-5 0,3-3-125,3-1 0,6-3 0,0 0 0,2-3 0,3-5 92,1-2 1,2 4-1,0 1 1</inkml:trace>
  <inkml:trace contextRef="#ctx0" brushRef="#br0" timeOffset="114593">19484 10902 8355,'-12'-20'-63,"5"9"0,3 11 1,2 7-1,1 4 107,-3 2 0,2 0 0,-2 4 0,3 5 344,1 6 1,0-1-1,0 5 1,0 0-361,0-1 0,1-3 1,2 2-1,1-2-27,-1-4 0,0 3 0,-1-11 0,4-1-23,1-1 0,1-7 1,6-3-1,2-4-20,5-4 1,7-3 0,2-7 0,2-1-330,2-1 1,-2 3 0,1 6-344,1 2 1,2-5-1,1 3 1</inkml:trace>
  <inkml:trace contextRef="#ctx0" brushRef="#br0" timeOffset="115263">17140 12278 8127,'-7'0'-798,"2"6"0,5 1 1</inkml:trace>
  <inkml:trace contextRef="#ctx0" brushRef="#br0" timeOffset="115630">17463 12204 8355,'-7'-25'825,"1"6"0,5 4 0,-3 5-860,-5 6 1,2 4-1,-1 4 1,-1 3-1,-3 1 1,-1 0 122,-4 2 0,2 5 0,-6 3 1,-1 1 26,-1 3 1,-2-2 0,-1 0-286,-3 3 0,3 0 0,-3 0 0,3-1 0,1-1 196,0 1 0,2-4 0,2-1 0,4-4-162,4 0 1,2-1 0,2 1-85,5-1 1,4-1 0,4-1 0,6-3 350,5-2 0,4 3 1,6-2-1,0-1-47,0 1 0,5 2 1,3-2-1,3 1-425,1 2 0,5-2 1,-1 0-1,-1 0 34,-2 0 0,-6-3 1,-3 3-1,-4 0-151,-4 0 0,-3 1 0,-6 4 0</inkml:trace>
  <inkml:trace contextRef="#ctx0" brushRef="#br0" timeOffset="115830">16855 12985 9170,'-6'-11'0,"8"3"-235,9 4 1,7 7 0,6 1-1,3-2 151,2 0 1,4-2 0,7 0 0,2 0 0,4 0-1,3 0 1,5 0 0,1 0-375,0 0 0,5 5 0,-4 2 0</inkml:trace>
  <inkml:trace contextRef="#ctx0" brushRef="#br0" timeOffset="117014">18504 12142 8355,'0'-19'202,"-1"2"0,-2 3 1,-2 3-1,-2 3 149,-3 4 0,-2-2 1,-5 2-1,-2 1 0,-2 2 1,1 2-105,-3 4 1,0 1 0,-2 8 0,0 1 86,1 2 0,-1 6 0,0 2 1,2 6-204,2 0 0,2 9 0,5-1 0,0 2-157,3 2 1,7 0 0,0-5 0,4 1-391,4-3 1,8-8-1,9 0 1,2-6-427,2-5 0,10-5 1,2-4 360,1-4 1,5-4 0,-1-5-1,-4-6 1,-3-4 55,-6 0 0,2-5 0,1 1 0</inkml:trace>
  <inkml:trace contextRef="#ctx0" brushRef="#br0" timeOffset="117443">18901 12167 8355,'-1'-13'0,"-2"1"0,-1-1 55,1 1 0,0 5 186,-1 3 1,3 1 0,-3 2-1,2 1 1,2 7 311,0 7 1,2-1 0,1 5 0,1 0-541,-2 3 1,4 2-1,-2 2 1,-1 0-157,-2 0 1,-1 4 0,0 0 0,0-3-246,0-4 0,-4 0 0,0-6 0,1 0-796,2-3 0,1-4 754,0-1 0,5-5 0,2 2 1</inkml:trace>
  <inkml:trace contextRef="#ctx0" brushRef="#br0" timeOffset="117879">18901 12142 8355,'-5'-13'2090,"-4"1"-1971,4 5 1,1 3 0,8 8 323,4 4 0,3 3 1,2 2-336,-1-1 1,2 6-1,1 2 1,3 0-1,0 1 1,1 1-1,-1 1 1,1 2-1,-1-1-149,0-4 0,3 2 1,-5-5-1,-1-2 48,-1-1 0,3-7 1,-1-3-157,-1-3 1,-5-4 0,-3-3-1,0-8 222,0-4 0,-4-3 0,1-4 0,-2-1-118,3-3 1,-4 2 0,3-6-1,-3 0-262,-1 1 0,5-4 0,0 4 1,1-1-5,-1 0 1,-1 11 0,-2 1-1195,2 6 570,-3 8 1,5 13 628,-6 10 0,0 12 0,0 4 1</inkml:trace>
  <inkml:trace contextRef="#ctx0" brushRef="#br0" timeOffset="118156">18641 12874 8355,'0'-13'658,"1"2"1,5 3 0,6 2 0,7 2-742,5 0 0,2-1 0,4 2 0,6-3 394,4-1 0,10-1 1,-2-4-1,1-1-319,4 1 1,-5 5 0,-5 2 0,-3 0-594,-4 1 0,-9 0 1,-2 4-1,-7 0-764,-4 0 1,-7 2 1112,-3 2 0,-8 3 0,-3 5 0</inkml:trace>
  <inkml:trace contextRef="#ctx0" brushRef="#br0" timeOffset="118560">19087 13184 8858,'-8'-11'371,"0"2"0,1-2 0,-3 4-1173,2 1 1,4-1 2220,-5 3-1104,7 2 1,-8-2 0,6 8-1,0 3-162,-2 0 0,4 4 1,-5-3-1,0 3-8,0 2 1,4 3 0,-2 1-1,0-2-71,1-1 1,0-1-1,4 3 1,0 0 11,0-1 1,6-1-1,2-1-3,3-1 0,1 0 0,1 1 1,-1-1-1,1 1-94,-1-1 1,0 0 0,1 1 0,-1-1-29,1 1 0,-5-2 0,-1-2 1,-2-1-228,-2 2 1,-2 1 0,-2 2-58,-3-1 0,-3 0 1,-7-1-1,-1-1-268,-1-2 0,-5-4 0,4 3 0,1-1-252,-2-3 0,3-2 555,-6-1 1,6-6-1,-3 0 1</inkml:trace>
  <inkml:trace contextRef="#ctx0" brushRef="#br0" timeOffset="118732">19100 13171 10623,'6'-23'0,"-1"1"0,-3 3 0,5 1 0,8 1 0,10-1 0,6-3 0,3-1 0,0 0 714,0 2 1,1 5-1,-2-1-2472,3 7 0,1-2 0,1 4 0</inkml:trace>
  <inkml:trace contextRef="#ctx0" brushRef="#br0" timeOffset="121560">24023 9103 8453,'-12'0'514,"4"0"0,-1 0-710,0 0 82,3 0-59,1-5 57,5 3 1,-2-3 43,-2 5 1,-7 4-1,-7 2 1,-1-1 70,-3 1 0,-3-1 1,-2-2-1,-4 1 178,0-1 1,2-2 0,-4 1 0,-1 0 11,3 2 0,-4 2 0,5-3 1,-2 2-99,-2 2 1,2-3 0,-2 4-45,-5 2 1,1-3 0,-7 1-1,1 2 1,0 1 17,-3 1 0,-5 5 1,-3 1-1,0 0 23,0 0 1,-5 0-1,3-3 1,-4 3 47,-1 1 1,0 2 0,0 5 0,1 1 11,3 2 1,-5 6-1,2-1 1,2 5-52,3 2 1,-5 10-1,11 0 1,-1 3-54,0 1 1,7 4 0,4-2 0,4-1-71,3-2 1,6 2 0,-1 2-1,6 2-46,6-3 0,1 4 0,-1-3 38,0 3 1,-1 1-1,5 0 1,0 0-1,-1 0 7,1 0 1,-1 4 0,1-1-1,1-3-16,3-3 1,2-7 0,6 2 0,0-4-35,0-5 0,1 2 1,4-6-1,3-1 9,3-1 1,5-3-1,2-3 1,2-4 52,2-3 0,-3-1 1,2-1-1,1 0 67,1-4 0,2 3 0,0-7 1,0-1-42,-1-1 0,1 0 0,-1 1 0,-2 1-199,-2 0 1,-3-1-1,2 0-45,-1 1 1,0 1 0,-4-5 0,0 1 0,-3-1-554,0 1 1,-5-1 384,3 0 1,-8-3 0,-1-2-48,-7-2 0,-4 1 319,-1-2 1,-6-3-1,-1 5 1</inkml:trace>
  <inkml:trace contextRef="#ctx0" brushRef="#br0" timeOffset="122073">21903 11968 8355,'0'-7'-278,"0"2"0,1 5 452,3 0 0,-1 0 0,5 0 0,0 1 1,-1 3 0,3-1 1,-5 5-1,2 1 43,3-2 1,-3 4 0,0-3 0,0 3-31,-1 1 1,-3 1-1,3-1 1,-2 0-2,0 1 1,2-5-1,-4 0-78,2 2 0,6-4 1,-2-2-1,3-3-190,2-1 0,-1-5 1,1-4-1,-1-2 34,0-1 1,1-2 0,-1-2-1,1-4-70,-1 1 0,-4-4 1,-1 1-1,-1-5-136,-4-2 0,0 0 1,-1 5-1,2-1 123,1 0 0,0 4 0,-2 2 0,0 1-256,2 3 1,6 1-1,-2 3-1047,3 3 1184,2 2 1,5 6 0,1 0 0</inkml:trace>
  <inkml:trace contextRef="#ctx0" brushRef="#br0" timeOffset="123574">22250 12936 8355,'0'-20'38,"0"2"117,0 1 1,0 3 0,0-3-1,0 2 1,0 0 0,0-2 777,0 2-812,0 1 1,-2 6-1,-2 1 1,-4 2-1,-4 2 1,-4 2 1,0 1 1,-6 4 0,0 3 0,-4 2-38,-3 5 0,-6 7 1,2-1-1,-1 5-20,1 4 1,-2 7-1,6 7 1,2 1-3,1 3 1,6 5-1,5 3 1,4-1-49,3-3 0,6 4 0,2-8 0,7-2-237,4-1 1,11-4-1,5-7 1,4-5-101,8-6 1,-1-5 0,8-9 0,-1-4-284,-1-3 0,3-8 1,-5-4-1,-2-5-218,-2-3 1,-2-2 705,-3-4 1,-3-5-1,-5-2 1</inkml:trace>
  <inkml:trace contextRef="#ctx0" brushRef="#br0" timeOffset="123777">22634 13345 8790,'-11'-12'573,"3"-1"1,4 6 0,8 3-952,4 3 0,5 1 0,2 0-533,1 0 0,12 0 0,-2 0 1</inkml:trace>
  <inkml:trace contextRef="#ctx0" brushRef="#br0" timeOffset="124454">23093 12737 8355,'-12'-12'76,"-1"5"0,5-3 0,1 5 0,2-2 0,2-3 34,2-1 0,6 3 0,3 1 0,5 0 1,3 2-1,4-1 0,0 3 0,0 2 37,-3 1 0,4 0 0,-4 1 0,-4 4-410,-3 3 0,0 3 0,-5 1 0,1 1 129,-1-1 1,-2 0 0,-6 1 0,-2-1-23,-2 1 1,-1 3 0,-3 1 0,1-2 85,2-1 0,-1-2 1,-2 0 76,3 1 1,-2-1-1,5-1 1,-1-1-8,1-2 0,1-4 1,5 3 58,3-1 0,-1 2 0,5-3 1,2 1-46,1 0 0,3 2 1,1-3-1,1 1 1,0-1 1,-3 5 0,-2-2-94,-2 3 1,0 2-1,-3-1 1,-1 0-1,1 1 55,-3-1 0,-3-1 0,-5-1 0,-3-2 2,-3 2 1,-5-3 0,-2 0-1,-2 0-24,-2-1 0,-1-3 0,0 1 0,1-2-125,1-2 1,6 0 0,-2 0-607,3 0 675,7 0 1,-4-11 0,5-3 0</inkml:trace>
  <inkml:trace contextRef="#ctx0" brushRef="#br0" timeOffset="124724">23502 12886 8355,'0'-12'-549,"-4"-1"0,0 1 297,1-1 855,2 7 1,1 1-501,0 10 1,-4 1 0,0 7 0,0 1 218,-2 2 1,5-1 0,-5 6 0,2 1-424,0 1 0,-2-2 0,4-2 1,-2 1-180,1-1 1,1-4-1,2 2 1,0-4-676,0 0 528,0-6 0,0 4 0,0-4 0</inkml:trace>
  <inkml:trace contextRef="#ctx0" brushRef="#br0" timeOffset="125151">23416 12812 8355,'0'-7'1133,"0"3"-961,0 8 1,5 3 0,3 5 0,3 2-1,2 2 1,-1 5 0,1 2 0,0 2-68,4 0 1,-2-4 0,4-1 0,1 1-241,-1-2 0,-2-1 1,2-5-1,-1-2 15,-3-3 0,-1-3 0,-2-5 0,0 0 61,1 0 1,-2-1 0,-3-3 129,-4-4 1,2-7-1,-1-3 1,1-2-1,-1-2-4,-2-1 1,3-6 0,-2-1-1,0-2-78,1-3 1,-2 4 0,4-1 0,0 2-311,0 2 1,-3 3 0,3 5-173,-2 3 1,4 8-1,-4 3-135,2 5 0,1 3 0,5 11 0</inkml:trace>
  <inkml:trace contextRef="#ctx0" brushRef="#br0" timeOffset="125426">23143 13519 8355,'-6'-18'1041,"6"9"1,2 1-790,9 5 1,8-1 0,9 0-1,0 0-207,0-2 0,8 5 0,2-4 0,5 0 60,4 1 0,1 0 0,2 4 0,-1 0-708,1 0 1,-6 0 0,-2 2 0,-5 0-1107,-4 2 1160,-3 1 0,-11 0 0,-1 2 0</inkml:trace>
  <inkml:trace contextRef="#ctx0" brushRef="#br0" timeOffset="125884">23428 13816 9367,'-12'0'-39,"3"4"1,2 2 214,2 1 1,-1-3 0,4 4 0,-2 2 17,1 1 1,-3 5 0,2 2 0,0 2-320,-1 2 0,3 1 1,-2 2-1,3 0 73,1-1 0,0 0 0,0-2 1,0-3 39,0-1 0,0-1 0,1-5 0,3-1-54,4-3 0,3-2 0,2-6 0,-1 0-54,1 0 0,-1-1 0,0-4 1,2-3-44,3-3 1,-3-1 0,2-1 0,-2 1 34,-2-1 1,1 1 0,-1 0-477,0-1 710,-5 6 0,-1 9 0,-8 9 281,-2 4 0,2 3 0,-5-2 0,0 5-86,0 2 1,4 4 0,-2 0-1,1 4-388,-1 0 1,0-2 0,2 4 0,-1 2-191,1 1 0,0-3 1,1-2-1,-2 0-606,1-4 1,-4-1-1,0-1 1</inkml:trace>
  <inkml:trace contextRef="#ctx0" brushRef="#br0" timeOffset="128569">23825 10505 8123,'11'-8'-701,"-3"-1"0,-1 6 187,-3-1 302,-2 3 167,3 1 1,-5 5 45,0 4 1,-1 0 0,-3 0 0,-3-4 77,0 1 1,-4-5-89,3 3-74,2-2 1,1 3 0,5 2 0</inkml:trace>
  <inkml:trace contextRef="#ctx0" brushRef="#br0" timeOffset="128828">23775 10592 8355,'-12'-5'230,"-1"1"-350,7-5 1,6 9-1,9-2 1,8 5 0,8 0-445,6-2 1,5 5-1,1 1 1</inkml:trace>
  <inkml:trace contextRef="#ctx0" brushRef="#br0" timeOffset="128954">23912 10765 8355,'18'-5'-874,"6"-8"0,8-6 1</inkml:trace>
  <inkml:trace contextRef="#ctx0" brushRef="#br0" timeOffset="141296">18703 14201 8355,'12'-18'-42,"-1"-2"0,-1 1 1,-2 3-1,2 2 1,1 1-1,3 2 1,2 2-1,6 2 114,6 1 1,5-2 0,8 4-1,6 0 1,5 0-206,6 0 0,-1-1 0,-1 7 0,-1 2 1,-4 4-1,-4 3-331,-6 2 1,-7 5-1,-4 1 1</inkml:trace>
  <inkml:trace contextRef="#ctx0" brushRef="#br0" timeOffset="141543">18814 14362 8355,'-7'-12'-10,"2"-5"1,8 0 0,6 4 279,12 3 0,15 0 0,15 5-499,9-2-565,8-1 1,28-5-1,6 1 1</inkml:trace>
  <inkml:trace contextRef="#ctx0" brushRef="#br0" timeOffset="142459">22386 14883 8114,'6'-7'-103,"1"1"1,6 6 0,4 0-1,6 0 1,8 0 0,9 0-1,7 0 163,8 0 1,5 0-1,6-1 1,3-2-1,2-1 1,-3 1 0,0 2-1,-5 1-235,-3 0 0,-8 1 1,-11 4-1,-8 1-187,-5 1 0,-9 4 0,-1-4 0</inkml:trace>
  <inkml:trace contextRef="#ctx0" brushRef="#br0" timeOffset="142727">22411 15094 8355,'6'-20'-711,"0"2"1,8 7 489,3 3 0,8-1 1,10 4-1,11 3 326,12 0 0,13 1 1,13-2-1,6-1-253,5 1 0,-44 2 1,1 1-1,55 0 1</inkml:trace>
  <inkml:trace contextRef="#ctx0" brushRef="#br0" timeOffset="143901">23837 10654 8266,'0'-13'-129,"0"1"1,6-1-1,3 1 82,7 0 0,0 3 0,9 1 0,5 0 1,5 0-1,3 1 0,4 0 0,3 1-52,3 1 1,5-4 0,-2 5 0,-4 2 0,-5 0-154,-6 2 0,-4 6 0,-9 2 121,-2 3 0,-9 7 0,-6 1 0</inkml:trace>
  <inkml:trace contextRef="#ctx0" brushRef="#br0" timeOffset="144161">23974 10678 8355,'-20'0'-156,"3"-1"-303,4-3 426,6-3 1,3 0-1,8 2 1,6 0 8,5 1 0,15 0 0,13 3 1,8-2-150,7-1 1,11-4 0,8 4 0,6 1-101,-3 1 0,0-3 0,-12-2 0</inkml:trace>
  <inkml:trace contextRef="#ctx0" brushRef="#br0" timeOffset="161403">4291 11745 9126,'0'-14'0,"0"-1"0,0-1 0,0-1 0,0 0 0,0 1 556,0 1 0,0-3 0,0 1 0,0 2-321,0 1 0,-5 6 0,-4 1 0,-2 2 0,-2 3 0,-4 4 0,-4 5 49,-2 4 1,-3 0 0,-2 9 0,-2 4-156,-2 3 0,5 1 1,-2 6-1,4 5-86,4 5 0,3 4 1,7 2-107,3-1 0,3-4 0,6-4 0,4-4 0,8-4-65,6-4 1,10-8 0,4-5 0,4-3-713,5-5 1,-4-4 0,4-8-1,-5-4-377,-4-3 1,3-7 0,-5-2 0</inkml:trace>
  <inkml:trace contextRef="#ctx0" brushRef="#br0" timeOffset="162644">3981 12787 8355,'-12'-4'2280,"-1"0"-1870,6-6 1,3 9-1,8-5 1,5 2-1,2 0-62,1 1 1,6 2 0,3 1-1,2-2-243,2-2 1,5 1-1,3-4 1,5 1 0,2-3-42,1-4 1,6 0 0,-3-3-1,0 0-493,-3 0 1,2 2 0,-3-1 0,-6 5-772,-7 6 1,-4-1 0,-6 2-130,-2 4 0,-7 5 1038,-4 6 0,-14 6 0,-3 1 0</inkml:trace>
  <inkml:trace contextRef="#ctx0" brushRef="#br0" timeOffset="163024">4415 13184 8436,'-12'-6'251,"-1"6"0,5 2 96,0 6 0,0 0 0,-3 4 0,1 0 0,3-3 84,2-1 0,-4 1 0,5 3-179,1 1 1,2-1-1,1 0 1,1-1-115,4-2 0,1 2 1,8-3-1,1 2-207,2-2 1,5 3 0,-3-3 0,2 3-90,0 2 1,-2-5-1,2 0 1,-5 2-8,-2 1 0,-3 1 0,-1 1 1,-4-1 77,0 0 1,-2 1 0,-5 1-1,-3 1-249,-5 1 0,-6 5 1,-3-5 26,-1 0 0,4-3 1,-2 0-1,3-2 1,2-3-1498,0-4 1423,-1-2 0,1-2 0,-1 0 1</inkml:trace>
  <inkml:trace contextRef="#ctx0" brushRef="#br0" timeOffset="163216">4328 13246 8355,'-12'-6'0,"7"3"29,5-5 25,11 5 1,4-8-1,5 3 1,2-3-1,3-3 1,4-2 0,6-5-1,3-1-357,4 1 0,-1-2 0,-5 4-242,-3-1 1,3 2 0,-5 6 0</inkml:trace>
  <inkml:trace contextRef="#ctx0" brushRef="#br0" timeOffset="163559">5469 12489 8355,'0'-23'1291,"0"2"1,6 9-1,2 8-1037,3 2 1,2 2-1,0 0 1,4 0-106,4 0 1,2 0 0,3 0 0,3 0-595,4 0 1,2-1 0,-1-2 0,-2-2-254,-2-2 0,-2 4 1,-6-3-1,-3 2-785,-1 0 967,-1 0 1,-11 4 0,0 0 0</inkml:trace>
  <inkml:trace contextRef="#ctx0" brushRef="#br0" timeOffset="163795">5717 12192 10747,'-17'-13'0,"4"3"0,9 5 587,7 5 1,2 8 0,5 0-225,-2 4 1,0 5 0,5 5 0,-2 7-360,-3 9 1,-1 0 0,-4 8 0,1 2 0,-3 2-540,-3-1 1,-5 2-1,-4-10 1,2-2-692,5-5 0,3-3 309,1-6 1,0-6 0,0-1 0</inkml:trace>
  <inkml:trace contextRef="#ctx0" brushRef="#br0" timeOffset="165107">6697 11683 9292,'-1'-12'0,"-2"-1"0,-1 1 0,1-1 457,2 1 0,5 0 0,2 1 0,0 1-261,4 2 0,2-1 1,5-3-1,2 1 0,2 3 1,-2 2-1,1 2 0,-3 0 1,1 1-297,-2 2 1,-7 6-1,-2 4 1,0 2-268,0 1 1,-4 5-1,1 0 1,-4 3 95,-4 2 0,-3 0 0,-6 0 0,1-1 123,-1 1 0,-3 0 0,-1 0 1,2-3 164,1-1 0,2-2 53,0-3 0,5-5 75,3 0 0,8-5 1,4 1-1,4-2 0,4-2 12,0 0 1,6 0 0,-3 0 0,2 0-113,0 0 1,-2 4-1,3 1 1,-3 1-73,-1-1 1,3 5 0,-4-3 0,-4 1-27,-3 0 1,0 1 0,-6 4 0,-1 3-129,-2 0 1,-1 1-1,-3-5 1,-4 0-51,-5 1 0,-5 3 0,1 1 0,-5-2-184,-2-1 1,-2-3-1,1-1 1,2-4-336,2 0 510,5-2 0,-9 2 0,5 0 1</inkml:trace>
  <inkml:trace contextRef="#ctx0" brushRef="#br0" timeOffset="165432">7454 11633 8355,'1'-31'0,"3"2"0,-1 8-382,5 5 0,-6 7 615,-2 5 1,-2 4 0,-6 4-1,-2 5 259,-1 2 1,-5 5-1,-1 2 1,2 1-132,1 3 0,-2 3 0,-1 3 0,2 2-84,1 2 1,6-5 0,1 4-1,2-2-307,2 0 1,3-1 0,4-4-1,6-3-339,5-5 0,6-4 0,8-3-210,4-5 1,7-3-1,2-2 1,4-5-36,5-6 0,-7-2 0,1-5 0,-6 1 284,-6 3 0,-8-4 0,-7-1 0</inkml:trace>
  <inkml:trace contextRef="#ctx0" brushRef="#br0" timeOffset="165883">6983 12440 8355,'-13'-7'904,"6"1"1,3 8-1,8 0 1,6 4 0,5-1-774,6 1 1,8-2-1,6-4 1,7 0-1,6-1 1,3-4-1,6-3 1,0-3-178,1-1 0,0-5 0,-7 2-186,-3 4 0,-6 0 1,-4 7-1,-6 1-1038,-7 2 1,-10 2-1,-1 3 1,-6 5 755,-2 2 1,-8 6 0,-5 3 0</inkml:trace>
  <inkml:trace contextRef="#ctx0" brushRef="#br0" timeOffset="166420">7218 13047 8355,'0'-12'1121,"0"-1"0,0 1 299,0 0-1410,0 5 0,2 7 1,0 8-1,2 4 0,-1 5 1,-1 4-1,-2 2 1,0 2 6,0 0 1,-5 1 0,1 1 0,2 1-20,0-5 0,2 1 0,2-6 78,2 1 0,4-5 0,7 0 0,3-6-384,1-3 1,-2-2-1,4-6 1,1-2-76,1-2 0,0-3 0,-1-5 0,-2-1-17,-2 0 0,-2 1 1,-5 0 333,-2-1 1,-3-1 0,-3 5 576,1-1 0,-1 2-125,-7 3 0,-2 8 0,-3 8 0,2 5 120,1 3 0,1 5 0,2 8 0,-2 4-248,-2 3 1,3 1-1,-3 0 1,0 0-377,0 1 0,4-1 0,-1-1 0,3-3-66,1-4 1,0-9 0,1-3 0,2-3-1567,1-2 1,6-5 0,-4-2 0</inkml:trace>
  <inkml:trace contextRef="#ctx0" brushRef="#br0" timeOffset="166937">8396 12192 8355,'-1'-18'0,"-2"-2"571,-1 1 1,1 7-329,7 7 0,-1 5 0,4 6 0,-1 5 0,-2 6 0,0 2 0,0 4 89,-1 5 1,-2 4 0,-1 5-1,0-1-367,0-3 0,0 2 1,0-4-69,0-4 1,0 2 0,0-9 0,0-1 0,0-3-1262,0-2 0,0-6-1152,0 1 2282,0-7 0,0 4 0,0-6 0</inkml:trace>
  <inkml:trace contextRef="#ctx0" brushRef="#br0" timeOffset="167230">8148 12378 8355,'0'-13'594,"3"2"238,5 3 1,6 2 0,12 5 0,2-2-1177,1-1 268,11 0 0,-6-2 1,12 0-190,1-1 1,1-3 0,1 4-1032,1 0 1,-6-3-1,-1-3 1</inkml:trace>
  <inkml:trace contextRef="#ctx0" brushRef="#br0" timeOffset="167569">9537 11981 8355,'0'-35'248,"2"8"0,1 11 1,1 14-1,-2 9 1,0 5-1,-4 5 1,-2 3-1,-4 4 1,-3 2-1,-1 1 0,-2 2 1,-3-1-1,-2-2 1,-2-2-1,1-2-221,-2-2 1,2-5-1,1 2 1,1-3 0,3-3-1,3-2 1,2-2 0,2-1-1,-1-5 1,2-4 0,3-5-1,3-3 1,1-1 0,0-2-1,0-1 1,1-3 0,3 0-1,5 0 1,2 3 0,1 1-1405,1 2 0,-4 1 1608,4 2 0,0 4 1,8 5 203,-4 0 1,-4 1 0,1 3-1,1 5 1,3 2-115,2 1 1,-4 5 0,3-1-1,-1 1-365,-3 1 0,3-3 1,-1 4-1,-2 0-371,-1 1 0,-2-5 1,1 3-1308,-1 0 1,-5-5 0,-2 5 0</inkml:trace>
  <inkml:trace contextRef="#ctx0" brushRef="#br0" timeOffset="167922">10046 11509 8355,'7'-23'0,"-2"4"1009,1 6 1,2 6 0,7 9 0,3 3-649,1 8 1,1 6-1,2 10 1,-3 5-1,0 6 49,1 6 1,0 6 0,4 5 0,-2 2-295,-2 4 0,-6 6 0,-1-1 0,-8-1-298,-3 1 0,-5 2 1,-5-2-1,-10-1 0,-10 2-1185,-9 0 0,-2-4 0,-8 2-24,-4 1 0,-4-10 0,-7 2 0</inkml:trace>
  <inkml:trace contextRef="#ctx0" brushRef="#br0" timeOffset="168593">3373 11671 8355,'-1'-27'555,"-3"8"1,-3 9 0,-1 13 0,-1 11-1,-2 11-1150,-4 5 1,0 6-1,-6 8 832,-1 6 0,-5 8 0,-2 1 0,1 7 0,2 8 1,1 8-1,1 7 68,11-39 1,1-1 0,-3 44 0,8-42 0,3 1 0,-2 46 0,7-4-184,6-3 0,17-5 0,9-6-695,10-9 1,10-11 0,8-16 0,9-8-1,10-10-657,4-8 0,11-9 0,-7-4 0</inkml:trace>
  <inkml:trace contextRef="#ctx0" brushRef="#br0" timeOffset="169559">2096 12415 8290,'0'-17'10,"0"1"1,0-5 0,0 4 46,0 2 1,0 2 0,0 0 57,0 1 0,1 3 0,4 1 1,1-1-1,3-1 515,-1 2 1,0-2-1,5 6-425,-1 1 0,-4 2 0,-1 2 0,-1 3-125,-4 4 1,0 5 0,-2 3 0,0 5-99,0 3 0,0 0 0,0 1 0,0 0-194,0 0 0,0-2 1,0-1-1,1-2 28,3-3 1,2 0-1,3-6 1,-2-1-1757,-1-2 1245,4 0 1,-4 5-1,7-1 1</inkml:trace>
  <inkml:trace contextRef="#ctx0" brushRef="#br0" timeOffset="170247">2071 12291 8630,'2'-7'542,"2"3"0,3 5 0,4 6 0,-2 7 0,-2 4 0,-1 4 1,-4 3-75,0 3 1,2 6 0,0 5-421,-1 3 0,-2 1 0,-1-3 0,0 2 1,0 0 137,0-4 0,0 1 1,-1-10-867,-3-2 1,2-1 0,-2-2 0,3-3 0,1-5-1749,0-2 1659,0-7 1,-6 4 0,-1-4 0</inkml:trace>
  <inkml:trace contextRef="#ctx0" brushRef="#br0" timeOffset="170603">2096 12365 11154,'-1'-3'0,"5"5"0,5 3 0,4 5 0,1 1 0,2 3 493,5 2 1,2-2 0,2 4-1,0 0 1,-2 1-381,-2 0 0,2 5 0,-3-3 0,-1 2-140,-3 2 0,-2-2 0,-1-2 0,-1-5 129,0-2 1,-1-1 0,-1-2-139,-2-3 0,-5-1 0,3-4 52,-1 1 0,-3-2 1,2-6-4,-3-4 0,-1-3 0,0-3 0,0-1 1,0-1 0,0-11 0,0 0 1,0-6-61,0-6 0,0-10 0,0-1 0,0-2-51,0-4 0,1 3 1,4-1-1,1 10-553,1 8 0,3 11 0,-4 9-868,0 2 1,3 18 0,3 4 0</inkml:trace>
  <inkml:trace contextRef="#ctx0" brushRef="#br0" timeOffset="172070">11286 11931 8355,'11'-21'0,"-1"2"138,-2 1 1,-4 2 0,3 3-1,0 2 1893,0 3-1573,-4 2-461,2 6 1,-6 2 0,-3 2 0,-6 4 0,-4 3-84,-2 2 0,-6 3 0,2 2 0,0 0 43,-1 0 0,0 0 0,-2-3 1,1 2 8,1-2 0,5-2 0,-4 0 0,2-1-36,3 1 1,6-5 75,0 0 0,8-1 1,1 1 114,7-3 0,5 0 0,5-1 0,3-1 0,5-2-62,4-1 1,-1 0 0,5 2 0,1 0-110,2 3 1,0-1 0,-3-4 0,-4 1-312,-3 3 0,-7-1 0,-2 5 1,-5 2-382,-3 1 1,-4 1 0,-5 1 0,-1-1 460,-3 1 1,-14 4 0,-8 3 0</inkml:trace>
  <inkml:trace contextRef="#ctx0" brushRef="#br0" timeOffset="172348">11001 12415 8355,'1'-11'0,"5"2"0,6 5 0,7-1 775,10 1 0,-1 0-681,5 4 0,6-5 0,6 0 1,3-1-1,2 1 0,-2 2 0,-2 2 1,-4 1-1413,1 0 416,-15 5 0,6-3 0,-15 3 1</inkml:trace>
  <inkml:trace contextRef="#ctx0" brushRef="#br0" timeOffset="172710">12663 11733 8355,'0'-36'0,"-2"4"247,-2 7 1,-3 7-1,-5 10 1,0 4 0,-2 1 75,-3-1 0,-1 3 0,-5-3 0,0 4 269,-4 4 0,0 3 1,2 6-1,0 4-203,0 4 1,1 8-1,-1 6 1,0 8-147,0 7 1,2 12 0,1 1-1,2 3-167,2 2 0,3-1 0,7-3 0,4 0-100,3 1 0,6-11 1,6 1-1,8-9-205,10-8 1,7-1 0,7-12 0,5-6-244,4-3 0,5-10 1,-6-1-1,-4-5-57,-3-5 0,-4 3 1,-8-7-941,-8 0 0,-4-8 0,-8-2 1</inkml:trace>
  <inkml:trace contextRef="#ctx0" brushRef="#br0" timeOffset="178321">13221 11919 8355,'-13'-16'0,"1"3"232,0 2 1,3 8 0,3 4-1,0 9 1,3 6 146,2 4 0,1 0 0,0 7 1,0 0-1,1 5 0,3 2 0,3 4 1,2-3-601,-1 0 1,-5-6 0,1 2-30,-3 0 1,-1-2 0,0-4 0,-1-2-382,-3-2 1,1-2-1,-5-5 1,-2-1-1,-1-3 129,-2-3 0,-4-3 0,-3-4 1</inkml:trace>
  <inkml:trace contextRef="#ctx0" brushRef="#br0" timeOffset="178764">13184 11956 8355,'-13'-7'597,"1"3"0,2 4 1,5 4-1,6 4 0,5 3 1,5 3 3,4 3 1,4 0 0,7 6 0,2-3-507,1 2 1,5 2 0,-1-1 0,3-1-243,1-1 1,3-5 0,-1 4-1,-5-2-26,-2-3 1,1-1 0,-5-2 0,-5 0-478,-5 1 1,-4-6-1,-2-3 361,1-3 0,-8-2 1,-4-3 402,-3-5 1,-8-2-1,2-2 143,-3-4 1,0-4 0,1-8 0,3-4-1,0-4-77,0-4 1,5-3 0,-2-6-1,2 0-263,2 1 0,0 2 1,2 4-1,0 9-1271,2 6 1,1 6 298,-5 10 0,5 10 0,2 4 0</inkml:trace>
  <inkml:trace contextRef="#ctx0" brushRef="#br0" timeOffset="180560">2580 11571 8625,'0'-23'0,"0"2"0,0 5 0,-2 3 504,-2 5-413,3 3 0,-6 11 0,4 8 0,-2 11 0,-4 11 0,-3 11 0,-5 11 0,-2 13 0,-4 17 0,9-37 0,0 2-121,-2 3 1,-1 2 0,-1 10-1,0 1 1,0 0 0,-1 1-1,0 3 1,1 1 0,-1 5 0,1-1-1,-1 0 1,0 0-1135,1 1 0,-1-1 348,3-5 0,1-1 0,-3 4 0,0 1 0,-14 66 0</inkml:trace>
  <inkml:trace contextRef="#ctx0" brushRef="#br0" timeOffset="181454">13729 11286 8355,'20'-41'-1092,"-4"-1"1034,-2 2 0,-2 6 0,-1 4 0,-2 4 0,-4 6 312,1 5 0,-10 8 0,-1 6 1,-6 6-20,-5 8 0,1 12 1,-6 1-1,0 3-14,2 1 1,-3 14 0,4 3 0,0 7-83,0 5 0,-4 14 0,2 11 0,-4 12-125,12-43 1,-1 1 0,-2 5-1,0 1 1,-1 3 0,0 0-1,0 1 1,-1 1-364,1 2 0,-1 0 0,-1 4 1,-1 0-1,-2 0 0,-1 0 159,0-2 0,0 0 0,2-3 0,-1-1 0,-1-1 0,0 0 0,0-2 0,1-2 0,1-4 0,0-1 190,1-5 0,-1-1 0,-14 36 0,0-14 0,-1 0 0,5 2 0,2 2 0</inkml:trace>
  <inkml:trace contextRef="#ctx0" brushRef="#br0" timeOffset="196967">4242 14163 8167,'-13'0'0,"2"2"-27,3 2 1,8 3-1,8 4 1,3-3-1,3-4 1,3-2 162,3-2 1,4 0-1,2 0 1,3 0-1,4 0 1,3 0-1,2 0 1,4 0-88,3 0 0,-1 0 0,3-2 0,1 0-15,0-3 0,10 0 0,-3 2 1,7-1-271,5 1 0,3-2 0,-3 1 0,1 1-89,-1 1 1,0 2-1,-5 0 1,0 0 228,0 0 1,-4 0 0,-2 2 117,-1 2 1,-2-1 0,-7 5-1,-2 2 1,-1 1-40,-3 1 0,-7 0 1,-2 1-1,-3-1 260,1 1 1,-4-1 0,-4 1 0,0-2-86,-2-3 1,3 1 0,-4-3 0,0-1-74,0 1 1,4-2 0,-2-4-1,4-1-81,1-3 0,4-3 0,1-6 0,0 1-75,0 0 0,8-5 1,-4 0-1,1 1-57,0-2 0,1 3 1,1-4-1,-1 2 67,-3 6 0,3-1 0,-3 5 67,3 0 0,3 0 1,1 4-1,2-1 1,2 3 58,3 3 0,2 1 0,0 4 0,1 0-22,-1 0 1,1-3 0,1 3 0,0 0-17,-1 0 1,5-5 0,-7 3 0,2-4-144,2-1 1,-4-4 0,-4-2 0,-1-1-275,-3-2 0,-3 2 3,-4-1 1,3-6 0,-4-6 0</inkml:trace>
  <inkml:trace contextRef="#ctx0" brushRef="#br0" timeOffset="201815">5345 15094 8355,'0'-13'303,"0"1"1,0 4 0,0-1-108,0 0 0,2 3 0,1 3 0,1 6 0,-2 7-30,0 5 1,-2 0-1,1 6 1,2 1 0,1 1-1,-1 3-71,-2 3 0,3 2-216,0 2 1,1 1 0,-5-3-1,0-1 11,0 0 1,4 3-1,0-4 1,-1-3-424,-2-4 1,0-4-1,2-5 1,3-1-336,1 1 0,-3-7 639,4-1 0,0 1 0,5 1 1</inkml:trace>
  <inkml:trace contextRef="#ctx0" brushRef="#br0" timeOffset="202293">5804 15143 8355,'0'-25'0,"0"2"418,0 2 0,0 8-130,0 4 1,0 1 0,-1-3-72,-3 3 0,2 1 0,-3 4-127,-1-1 0,-1 1 0,-5 7-140,0 5 0,-2 2 0,-1 1 0,-2 0-36,2 1 0,1 3 0,2 2 0,1 0 106,3 0 0,2-1 0,6-5 0,0 0 18,0 1 0,6-1 0,2-1-175,3-2 0,3-4 0,1-5 0,1 0 0,1 0-247,1 0 1,-4-5-1,2-4 1,-3-2 187,-5-1 1,1-1-1,-3 0 396,1-4 1,-4 3 492,1-2 0,-4 8-544,-4 3 0,2 10 0,-2 4 0,3 6-70,1 6 1,0 2 0,0 2 0,0 1-138,0 3 1,0-2 0,0 2 0,0-3-169,0-1 1,4-1 0,1 0-1,2-2 24,3-2 0,-3-4 0,0 0 0,0-2-511,-1-2 0,3 1 0,3-1 1</inkml:trace>
  <inkml:trace contextRef="#ctx0" brushRef="#br0" timeOffset="202733">5246 16073 8355,'2'-6'557,"2"1"0,5 3 0,7-1 0,6-1 0,5 0-603,6-2 0,7-1 0,4-5 0,3-1 0,5 1 0,4 0 0,3-1 0,0 1-109,-1-1 0,1-2 0,-5 1 0,-3 5-173,-4 2 1,-4 3-614,-6 4 0,-6-6 0,0-1 1</inkml:trace>
  <inkml:trace contextRef="#ctx0" brushRef="#br0" timeOffset="203278">5668 16383 8355,'-13'0'280,"1"0"1,0 0-288,-1 0 0,1 0 1,-1 2 222,1 2 1,4-3-89,0 4 1,5-10 0,0-2-47,6 1 0,0-5 0,5 2 0,1-2 20,2-1 1,2-1-1,-1 2 1,1 3 6,-1 4 1,0 3 0,1 1-1,-1 0-263,1 0 1,-5 7 0,0 5 0,0 6 16,-1 1 1,3 9 0,-6-2-1,-1 3-46,-2 1 1,-1 5 0,0-2 0,-1 1 37,-3-1 1,-3 2-1,-6-5 1,0 0 67,-4 1 0,-1-2 0,-4-5 0,2 0 113,-3-4 0,4-2 1,0-5-1,0-2-34,-1-3 1,5-2 0,-1-8-21,2-2 0,7-7 0,3-5 0,2-1-23,2-1 1,2 4 0,2-2 0,4 3 48,3 5 1,3-2 0,1 6 0,2 2 39,-2 0 1,-1 2 0,-2 2-1,0 2 33,1 4 1,-1 3-1,1 1 1,-2 1-1,0-1-56,1 1 0,-2-2 1,6-2-219,-2 0 0,3-3 0,1 3 0,-1-5-368,1-3 0,4-1 0,-2 0 1</inkml:trace>
  <inkml:trace contextRef="#ctx0" brushRef="#br0" timeOffset="203672">6090 16508 9057,'-6'-13'0,"-1"1"0,0-1 0,3 1 489,3 0 0,1 7 0,-2 8 0,0 8-236,-3 3 0,1 5 0,3 3 1,-2 4-189,-1 3 0,0 4 0,4-4 0,0-1 52,0-2 0,1-1 0,3-2 1,5-2-156,2-4 1,7-4 0,2-2 0,2-2-150,-1-5 1,2-3 0,-2-2 0,3-3 5,0-5 1,-3-7 0,-2-5-1,-1-2 17,-3-2 1,-2-1 0,-5-2 0,-4-1 150,-2 2 0,-2-4 1,-2 1-1,-2 0-46,-4-1 0,-5-3 0,-3 2 0,-3 1-50,-1 2 0,-3 4 0,2 6 0,-2 6-127,-2 8 0,2 9 0,2 5 0,4 7-30,4 4 1,0 5 0,2 3-308,3 1 1,-3 0 0,4-5 0</inkml:trace>
  <inkml:trace contextRef="#ctx0" brushRef="#br0" timeOffset="203892">6871 15739 8355,'-13'-18'679,"1"5"1,5 8 0,3 9-997,3 4 0,5 3 1,1 2-612,2-1 1,1 6-1,5 1 1</inkml:trace>
  <inkml:trace contextRef="#ctx0" brushRef="#br0" timeOffset="204435">7900 15292 8355,'0'-25'0,"2"0"382,2 1 1,-3 3 0,5 2-1,-2 1 1,0 1-141,-1-1 1,-2 9-1,-2-4 1,-5 4 0,-6 2-1,-7 3-74,-5 2 0,-2 12 0,-3 5 0,-4 6 43,-3 5 0,-1 7 0,1 0 1,3 3-55,4 1 0,8 6 0,5 2 0,3 4-53,5 0 1,3-1 0,7 1-1,5-3 1,7 3-439,4-2 1,8-8-1,7-1-563,3-8 1,11-9-570,3-5 0,2-8 0,-3-2 1</inkml:trace>
  <inkml:trace contextRef="#ctx0" brushRef="#br0" timeOffset="206157">8545 15553 8269,'-4'-9'-371,"0"1"0,0 0 457,4-5 1,1 2 0,3 2 0,3 0-1,1 1 1,1 0 40,0 0 0,4 5 0,2-1 0,1 2 0,1 2 0,1 0 0,1 0-62,1 0 1,3 0-1,-2 0 1,2 0-278,2 0 1,0 0 0,-1 0 0,0 0-200,-3 0 0,1 0 0,-4 0 64,1 0 1,1-5-1,5-2 1</inkml:trace>
  <inkml:trace contextRef="#ctx0" brushRef="#br0" timeOffset="206407">8768 15304 8132,'0'-19'0,"0"3"29,0 2 1,0 8 0,2 6 0,1 7 151,1 4 0,0 7 0,-3 3 0,2 4-116,1 4 1,0-2 0,-4 6 0,0 0-313,0-1 1,0 4 0,0-3 0,0 1-99,0-1 1,0 2-1,0-8 1,0-2 58,0-3 1,6-7 0,1 3 0</inkml:trace>
  <inkml:trace contextRef="#ctx0" brushRef="#br0" timeOffset="206847">9686 15094 8355,'-12'-7'140,"-1"3"1,1 4 0,0 4 96,-1 4 1,2 3 0,2 1-1,0 1-36,0-1 1,2 5-1,-2 1 1,1 0-379,1 0 0,-2 4 0,3-3 0,-1 2 110,-2-1 1,-2-3 0,-2 2 0,1-1-21,-1-3 0,1-1 1,0-2-1,-1 1-244,1-1 1,-1-5-1,1-3 1,0-2 118,-1-2 0,1 0 0,1-2 0,2-2 151,5-4 1,3-5-1,1-3 1,1-3-75,3-1 0,3-2 1,6 6 276,-1 0 1,2 4 0,1 4-1,2 2 1,-2 2 256,-1 0 0,2 1 0,2 7-269,1 5 1,-4 2 0,2 1 0,-3 2 0,-2 2-90,1 5 0,-1-2 0,0 2 0,1 1-211,-1 2 1,6-4 0,4-1-1,4-1-156,3-2-271,6 3 0,-4-5 0,7 4 1</inkml:trace>
  <inkml:trace contextRef="#ctx0" brushRef="#br0" timeOffset="208937">10976 15094 8361,'8'-20'0,"1"4"0,-1 2 0,0 2 0,-1-1 70,-1 1 0,2 4 1,-5 1-1,-5 1 0,-5 5-56,-4 4 0,-2 3 1,-3 7-1,-2-1 1,-1 2-1,-3 3 0,-3 3 1,-2 4-1,-4 0-84,0 1 1,-1 0 0,-1 0 0,4-2 6,3-2 0,7-3 0,3-6 1,5-1-53,3-2 1,5 2 100,-1-3 0,8 2 0,5-1 62,2-1 0,5-3 0,2 3 0,1 0 0,3 0-80,2 1 1,1-5 0,-1 4 0,1 0-89,0-1 1,4 3-1,0-5 1,-2 1-150,0-1 0,-4 5 0,-2-3-16,-5 0 1,-2 9-1,-2-2 1</inkml:trace>
  <inkml:trace contextRef="#ctx0" brushRef="#br0" timeOffset="209149">10567 15652 8355,'-7'-20'111,"3"3"0,8 6 0,4 2 1,3 5 140,2 3 0,-1 1 1,0 1-1,1 2-174,-1 1 1,5 6-1,1-2 1,1 2-301,3-2 1,3 3 0,4-3 0,2 2-584,1-2 0,8 2 331,-3-6 1,3 0-1,-3-4 1</inkml:trace>
  <inkml:trace contextRef="#ctx0" brushRef="#br0" timeOffset="209634">12005 15032 8355,'2'-17'-109,"2"1"0,-1-1 0,4 5 198,-2-1 0,-1 1 0,-5-1 153,-3 1 0,-5 1 0,-6 3 0,-1 4-16,1 2 1,-5 2 0,1 0 0,-2 0 65,1 0 1,-1 6-1,-5 5 1,-2 7-94,-1 6 1,0 10 0,3 0 0,-1 5-103,-2 2 0,1 9 0,8-4 0,3 1-152,3 1 0,7-1 1,5-1-1,4-5-29,7-2 1,8-2 0,8 0-115,7 0 0,7-4 1,5-2-1,5-5 0,4-8-959,2-7 1,4-6 400,3-5 1,-3-5-1,-9-2 1</inkml:trace>
  <inkml:trace contextRef="#ctx0" brushRef="#br0" timeOffset="210769">13345 15391 8424,'0'-12'0,"1"1"455,3 3-365,-2 2 0,9 6 0,-3-1 0,3-2 0,3-1 0,2 1 0,5 2 0,4 1 0,2 0-148,2 0 0,7 0 0,0 0 0,3 0-576,-4 0 0,1 0 20,-7 0 0,0 0 0,-4 0 1</inkml:trace>
  <inkml:trace contextRef="#ctx0" brushRef="#br0" timeOffset="211051">13345 15602 8355,'-14'-12'300,"4"5"0,15 3-178,3 2 1,7 2 0,4 0 0,3-1-158,5-3 0,10 2 0,1-2 0,5 3 0,4 1 0,0 0 0,0 1 0,-5 3-1781,-3 5 1412,1 2 0,-14 7 0,4 1 0</inkml:trace>
  <inkml:trace contextRef="#ctx0" brushRef="#br0" timeOffset="211394">13593 15329 8512,'-7'-33'0,"4"0"0,6 3 0,7 4 0,5 5 0,4 4 0,2 4 0,-2 2 431,-1 2 0,-1 4 0,-5 5-267,0 0 1,5 1 0,-1 3-1,0 6-45,-3 5 1,4 3 0,1 4 0,0-1-191,0 1 0,8 0 1,-1 0-1,1-1-143,0 1 1,4-3-1,3 0 1,2-1 169,-2-3 0,3 3 0,-5-1 1,1-1-139,-3 2 1,-8-4 0,-5 4 0,-3-2-64,-5 1 0,-4 4 0,-8-3 85,-4 1 1,-10 2 0,-7 3-1,-7 1 1,-5 0-252,-4 0 1,-6-2-1,-5-1 309,-1-1 0,5 0 0,-7 3 1</inkml:trace>
  <inkml:trace contextRef="#ctx0" brushRef="#br0" timeOffset="211767">13159 15329 8355,'0'-30'47,"0"5"0,1 0 74,3 7 0,3 6 0,6 2 253,-1 2-312,0 5 0,-5-1 1,-2 8-141,-4 5 0,-8 6 0,-4 3 0,-6 1 0,-2 3-32,-3 1 1,-3 4 0,-4 0 0,-2 4 101,-1 0 1,2-3-1,6 2 1,4-1 33,3 0 1,9 0 0,5-4 0,7-2-48,9-2 1,9 1 0,9-6 0,5 0-81,7-3 1,4-2 0,2-1 0,0-2-502,-4 2 0,3 6 0,-4 4 1</inkml:trace>
  <inkml:trace contextRef="#ctx0" brushRef="#br0" timeOffset="212796">15726 15304 8355,'2'-37'120,"2"0"0,5 1 0,5 3 0,1 6 0,-4 5 1,-5 5 784,-5 3-643,-6 7-171,-8-4 0,-6 11 0,-7 0 0,-2 9 0,-3 6-69,-5 5 1,4 11 0,-8 5 0,1 5-20,5 3 1,-2 3-1,7 5 1,2 2-2,1-2 1,6 2 0,5-3 0,5-4-135,6-3 1,8-4 0,7-7 0,7-5 54,7-6 1,14-4-1,3-7 1,8-3-452,4-4 0,5-4 0,-2-4 0,0-4-1071,1-3 1464,-5-2 1,-4-5-1,-6-1 1</inkml:trace>
  <inkml:trace contextRef="#ctx0" brushRef="#br0" timeOffset="213370">16309 15242 8355,'-5'-12'0,"-4"0"-2,-2-1 1,3 6 0,1 2 307,2-1 0,-1 5 0,5-3 0,1 2-114,5 2 0,6 6 0,6 2 1,3 3-198,4 2 1,1 0 0,-1 3-179,1 0 0,0 2 0,0-3 0,0 2 1,0-2-86,-1-1 0,0-3 0,-2-2 1,-3 0 122,-1 0 1,-1-2-1,-6 1 71,-3 2 0,-3 1 0,-6 2 0,-3-1 120,-4 0 0,-8 1 0,-2-1 0,-1 1 13,-3-1 1,-1 4-1,-2 1 1,0-2-34,0-1 0,1 0 0,-1 1 0,0 1-13,0 0 1,4-1 0,2 0 0,1 1-269,3 0 1,1-4 0,3-2-875,3-2 986,2 0 0,17 5 0,3-1 1</inkml:trace>
  <inkml:trace contextRef="#ctx0" brushRef="#br0" timeOffset="213684">16756 15615 9133,'-6'-7'276,"-1"1"1,-5 8-1,-1 2-463,1 4 0,-5 3 0,0 1 0,-3 1 189,-2-1 1,-5 5-106,-2-1 0,-2 2 0,4-1 0,-2 2 0,1 2 0,2-2 0,1 0 1,0-1-1,2 0 0,2-3-511,5-1 0,2-2 0,2 1 0</inkml:trace>
  <inkml:trace contextRef="#ctx0" brushRef="#br0" timeOffset="214606">17425 15404 8355,'-7'-6'-155,"3"-2"1,3-3 200,1-1 0,0 3 0,0 1 231,0-2 1,1 1-207,3 0 0,-1 0 1,5 3-1,2 1-51,1-1 0,2-2 0,-1 4 0,0 1 7,1 2 1,-1 2-64,1 3 1,-5 9-1,-1 7 1,-2 4-54,-2 1 1,-2-1 0,-2 2-1,-3 3 54,-4 5 1,-5 1 0,-3 3-3,-5-1 1,-4-1-1,-2-2 1,-4-2-1,0-2-19,-4-2 1,3-2 0,1-3 0,0-2 2,4-5 1,1-3-1,2-5 1,2-4 21,2-2 1,8-4 0,1-2 0,5-4 40,3-3 1,1-6-1,2-1 1,2 0 0,2 1 1,3-3 0,5 6 0,2 3 3,3 0 0,-4 5 0,5-1 0,-1 1 27,-1 3 1,5 2-1,-4 1 1,-2 0 62,-2 0 1,1 4 0,1 2-50,2 1 1,-1 1 0,-3 3 0,1-2-112,2 0 1,-1-2 0,6 2 0,1-2 0,2 0-320,0 0 1,5-3-1,0 3-17,-1-2 1,3 5-1,1-3 1</inkml:trace>
  <inkml:trace contextRef="#ctx0" brushRef="#br0" timeOffset="215093">17872 15491 8355,'-6'-13'263,"5"-5"1,-5 4-1,6-2-11,0 2 0,0 6 122,0 0 1,-1 6-384,-3 2 1,1 6 0,-4 7 0,2 4 0,1 4 0,-2 2-1,-1 2 1,-1 1-51,0 3 0,5-3 1,-1 3-1,2-4-89,2-4 0,3 2 0,4-4 0,7 1-137,4-4 0,4-3 0,5-5 89,2-4 1,6-3 0,-2-1 0,3-1 0,-1-5 57,-1-6 1,-1-2 0,-7-6 0,-4-2 151,-3-2 1,-4-5-1,-5-1 1,-3 0 76,-2-1 0,-6-2 1,-9 3-1,-3 1-26,-4 3 0,-6 0 1,-2 9-1,-7 3-106,-4 5 1,-1 3-1,0 7 1,0 4-32,-1 3 1,7 3 0,2 3 0,5 1-261,8 1 1,1 5 89,10-4 1,1 5 0,4-3 0</inkml:trace>
  <inkml:trace contextRef="#ctx0" brushRef="#br0" timeOffset="215529">18690 15528 8355,'0'-21'537,"0"0"-345,0 1 0,0 7 0,2 2 1,0 2-1,4 0 458,1 0-596,-4 3 1,2 2 10,-5 8 1,0 3 0,-1 7 0,-2 1-224,-1 2 0,-6-1 0,2-2 0,-3 1-69,-1 2 0,-2 3 0,-1-3 0,-2-1-95,2 2 0,-3-5 0,1 0 0,1-4 125,-2-4 1,4 3-1,-2-3-77,2-3 1,1 0 0,2-4 151,3-2 1,3-3 0,5-5 0,0 0 0,1-1 131,3 1 0,3-1 0,5 1 0,1 0 113,-1-1 1,1 6 0,-1 3 0,1 3 85,-1 1 1,0 0 0,1 1 0,-2 3 47,-3 5 0,3 2 0,-3 1 0,3 0-142,2 1 0,-1 3 0,-1 2 0,-1 0-619,-2 0 0,0 4-34,5-1 0,5 2 0,1 2 1</inkml:trace>
  <inkml:trace contextRef="#ctx0" brushRef="#br0" timeOffset="229399">22312 7863 8013,'-11'-8'0,"1"1"-134,2 1 1,1-3 0,-3 1 182,2-4 1,5 4 0,-1 0 0,3-2 0,1-2-1,0-3 1,1-2 98,3 2 1,3-3-1,6 0 1,0-1-178,4-3 1,2 3 0,6-2 0,0 0-225,0 2 0,5-3 0,2 4-337,-1-1 0,5 2 397,-3-4 1,3-5 0,1-5 0</inkml:trace>
  <inkml:trace contextRef="#ctx0" brushRef="#br0" timeOffset="229661">22547 7330 7779,'0'-20'0,"2"3"0,1 0 0,2 1 0,2 0 0,4 1-135,4-1 1,0 2 0,5-1 0,-1 4 161,0 2 1,-4 7-1,2-2 1,-3 2 15,-2 2 1,-1 6 0,-3 3 0,-3 5-27,-4 3 1,-1 7 0,0-2 0,0 1-76,0 0 1,0 0 0,0 1-1,0-2-149,0-1 0,0-6 0,0 1 1,0-2 4,0-2 0,5 1 0,2-1 1</inkml:trace>
  <inkml:trace contextRef="#ctx0" brushRef="#br0" timeOffset="229954">23143 6734 8355,'-13'-12'-632,"1"0"0,0 5 794,-1 3 0,6 4 0,3 4 0,3 4-107,1 3 1,4 3-1,1 1 1,2 2-92,3-2 0,-5 3 1,1 0-1,-2-1-30,0 1 0,2-1 0,-3-5 0,1 1-641,-2-1-273,0 1 946,-2-7 1,-6 0 0,-1-6 0</inkml:trace>
  <inkml:trace contextRef="#ctx0" brushRef="#br0" timeOffset="230550">23143 6672 8355,'7'-19'-440,"-2"-4"0,-5 9 740,0-3 1,0 11-304,0 6 1,4 1 0,0 7 0,-1 2 33,-1 1 0,2 1 0,1 1 0,1-1-59,-1 0 0,5-3 0,-2-2 0,3-2-32,2-2 0,-1-2 0,0-1 0,1 0-38,-1 0 1,1-1 0,-1-3 31,0-5 0,-3-3 0,-2-3 0,-2-3 28,-2-1 1,2-2 0,-1-4 0,-1 0 0,-1 1-26,-2-1 1,0 0-1,0 0 1,0 2-52,0 2 1,4-1 0,1 6 0,1 0-356,-1 3 421,5 6 0,-3-4 0,5 4 1</inkml:trace>
  <inkml:trace contextRef="#ctx0" brushRef="#br0" timeOffset="230551">23688 6474 8355,'-12'-12'-444,"4"-1"425,0 1 0,3 1 0,-1 1 48,0 2 0,-2 7-18,4 1 1,-6 5-1,3 9 1,-1 2-67,0 5 1,-5 8-1,-3 4 1,-1 3 31,-1 1 1,4-4 0,-1 0 0,4 0-195,3-1 0,5 1 1,-1-7-520,3-2 603,1-8 0,5 2 0,2-6 1</inkml:trace>
  <inkml:trace contextRef="#ctx0" brushRef="#br0" timeOffset="230827">23626 6747 8355,'0'-13'0,"0"1"-133,0 0 1,6 3 0,2 1 0,3 0-1,2 1 1,-1 3 0,0 4 0,0 4-1,-4 4 25,-4 3 0,-7 6 0,-1-1 0,0 1 99,-2 1 1,4-4-1,-5 2 1,1-2 9,3-2 0,2 1 25,1-1 1,1-5-1,4-3 1,4-4-49,6-4 1,1-3 0,6-5 0,4-1-381,5 1 255,5-6 1,2 4 0,-1-4 0</inkml:trace>
  <inkml:trace contextRef="#ctx0" brushRef="#br0" timeOffset="247750">18839 15342 8448,'0'-13'0,"0"1"0,0-1 0,0 1 0,0 0 250,0-1 0,-5 6 0,-4 3 1,-2 4-138,-1 4 1,4 3 0,-1 7 0,1 1-1,0 3 1,0 1 0,-2 3 0,-1 3-238,-1 4 0,-5 2 0,-1 3 19,-1-1 1,-2 0-1,-4 4 1,-1 1-90,-3-1 1,3-1 0,-3-3 0,3-4 0,0-5 2,-3-3 1,3-3 0,-3-6-1,4-1 13,4-2 1,-1-4 0,6-6 77,0-3 1,8-9 0,4-7 0,4-4 56,4-1 0,3-4 0,5 1 1,1 0 136,-1 2 1,5 1-1,1 2 1,1 2-96,3 4 0,-3 5 0,1 4 263,-2 4 1,2 1 0,-3 0-1,-2-1 161,-1 1 1,-2 3 0,1 3 0,-1 2-230,0 2 1,1 2 0,-1 4 0,2 2-258,2 2 0,0 4 0,4-3 0,1 0-234,-2-1 1,5 5-1,-2-1 1,4 1-555,3-1 196,5 2 1,-2-9 0,5 4 0</inkml:trace>
  <inkml:trace contextRef="#ctx0" brushRef="#br0" timeOffset="249071">15466 16433 8328,'-4'-8'0,"-1"0"52,3-2 1,7 4-39,8 2 0,5 2 1,9-1-1,6-1 0,10 1 1,8 0-1,10 0 15,7-1 0,4-4 0,12 2 0,4 1 1,7-2-1,-44 4 0,0-1 0,3 0 1,0 0-69,1 1 0,0-1 0,3-1 0,1-1 0,2 2 0,0 0 0,1-2 0,1 1-9,1-1 0,0-1 0,5 1 0,1 0 0,-2 0 0,-1-1 0,-2 1 0,0 0-33,-2 0 0,-1 0 0,-2 1 1,-1 1-1,-5 0 0,-1 0 1,-2 0-1,-1 0-41,42-3 1,-5-3 0,-17 5 0,-12-1-116,-12 1 0,-12 1 1,-16 4 44,-10 0 1,-19 5 155,-18 3 1,-16 9-1,-6 2 1</inkml:trace>
  <inkml:trace contextRef="#ctx0" brushRef="#br0" timeOffset="249356">15590 16508 8355,'-26'-6'5,"8"-1"8,14-5 0,13 3 1,9 3-1,8 0 1,9 3-1,5 2 1,8 1-1,7 0 1,11-1-13,10-4 0,5 3 0,-31-2 0,2-1 0,3 1 0,2-1 0,3-1 0,1 1 0,4-1 0,0 1 0,1 0 0,0 0 16,0 1 0,0 0 0,7 0 0,0 1 0,-3-2 0,0 0 0,3 2 0,1-1-167,0 2 1,1-1-1,3-1 1,0 0-1,-9 1 1,-1 1 0,1 0-1,-1 0 63,0-1 1,0 1 0,-6 1 0,-1 0 0,-2-1 0,-1 0 0,-4 1 0,-1 1-38,-2 0 1,-1 0 0,49 0 0,-11 0 0,-6 0-329,-9 0 0,-4 0 452,-16 0 0,3 4 0,-8 0 0,-4-1 0,1-2 0,2-1 0</inkml:trace>
  <inkml:trace contextRef="#ctx0" brushRef="#br0" timeOffset="594233">11621 6561 8144,'17'-10'0,"0"-1"0,4 2 0,4 3 0,4 5-603,3 1 1,1 0-1,4 0 1</inkml:trace>
  <inkml:trace contextRef="#ctx0" brushRef="#br0" timeOffset="603888">16818 14660 8427,'-31'-36'62,"6"3"0,2 2 0,5 7 0,-1 0 0,-2 3-40,2 5 0,1 2 0,6 3 0,-2 1 0,-1 2 0,-3-1 0,0-2 18,0-2 0,-4 5 1,1 0-1,-2-1 0,-2 1 125,0 0 0,-9 5 0,-5-1 1,-4 3-134,-4 1 1,-2 5 0,-5 5 0,-2 3-50,-1 4 0,-8 6 1,1 1-1,-5 3-58,-3 1 0,-4 8 0,7 1 1,-1 2 43,0-1 1,4 5 0,-5 1 0,2 1 51,5 1 0,-4 1 0,9 7 0,0 3 139,6 4 1,4 4 0,7 0 0,4-2-65,3 2 0,6 0 1,9-2-1,5 2 17,5 1 0,4 5 0,9 0 0,5 0-57,9 0 1,12 0-1,8-6 1,10-2-27,9 1 0,9-10 1,17 4-39,-38-31 0,2-2 0,2-2 0,1-2 0,5 0 0,2-2 0,1-1 1,1-2-1,0-1 0,1-1-110,1 0 0,1-1 0,0-1 1,1-1-1,0 0 0,1-1 0,1-2 1,0-1 80,2-2 1,0-1-1,-3 2 1,0-2-1,-1-1 1,0-2-1,-1 1 1,1-1 12,-1 0 1,0-1-1,1 0 1,0 0-1,0 0 1,0 0-1,0 0 1,-1 0 27,-1 0 0,0 0 0,1 0 0,0 0 1,-1 0-1,0-1 0,2 0 0,0-1 24,2 1 1,0-2-1,-3-2 1,0 0-1,1 1 1,0 0-1,-1-1 1,-1-1-29,-1 0 0,1 0 0,0-1 1,1 0-1,-3 0 0,0-1 1,-2-1-1,-1 0-29,-2-1 0,-1 1 0,1 0 0,0 1 0,41-11 0,-6-1-11,-7 1 1,-6-2 0,-6-5 0,-9-1 18,-9-2 0,-7-7 1,-7-1-1,-1-6 18,-3-1 1,-2-4 0,-7 1-1,1-7 20,0-8 1,-6-3 0,-2-8 0,-5-1 17,-3 2 0,0-2 0,-7 2 1,-8-2 3,-9-1 0,-21 0 0,-15 8 1,-21 3-86,28 31 0,-4 2 0,-5 4 1,-4 2-1,-10 0 0,-4 2 0,-4 0 1,-1 2-130,-4 0 1,-2 2-1,-7-1 1,-2 2-1,-1 1 1,-1 1-1,-2 2 1,0 1 7,-1 1 0,0 2 1,-2-2-1,1 2 1,5 1-1,0 1 1,3 0-1,-1 1-29,4 0 1,0 0 0,3 3 0,2 1 0,7 1 0,1 0 195,0 1 0,1 1 0,0 0 0,1 0 0,2 0 0,0 0 0,-1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38:18.407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5184 2381 8355,'0'-19'57,"0"-3"1,0 4 213,0-1 0,0 8 0,0-2 315,0 2 1,2 6-236,2 1 1,-2 8-1,5 5-204,-1 7 0,2 3 0,-4 7 0,0 3-266,2 4 1,-5 8 0,3 5 0,-2 2-276,-2 2 1,0-5 0,0-2-1,0-3 178,0-4 0,4-7 0,0-2-848,-1-5 0,0-4 678,1-5 1,-3-7 0,5 0 0</inkml:trace>
  <inkml:trace contextRef="#ctx0" brushRef="#br0" timeOffset="210">4825 2282 8355,'-13'-11'577,"2"-4"0,4-2 0,7 4-278,7 3 0,10 2 0,5-6 0,4-1-424,3-2 1,11-5 0,2 0 0,8-6 0,5-3-148,2-1 0,-4 2 0,3 5-308,-5 0 0,-5 6 0,-8 2 0,-3 5 132,-1 4 0,-4-3 0,-5 4 1</inkml:trace>
  <inkml:trace contextRef="#ctx0" brushRef="#br0" timeOffset="578">5854 1885 8355,'0'-8'-250,"1"1"-660,3 1 723,-2 2 472,9 4 80,-10 0-731,5 6 321,-6-5-593,0 5 0,0-5 401,0 3 237,0 3 0,0 0 0,0-1 0</inkml:trace>
  <inkml:trace contextRef="#ctx0" brushRef="#br1" timeOffset="5875">5953 1836 8355,'-1'-13'115,"-3"1"1,-5 1 0,-2 2 0,-1 5 0,0 3 0,-1 4 0,1 4 0,-1 6 0,0 7 0,-3 6 0,0 7 644,1 7 1,0 5-655,-2 9 0,3 5 1,-1 9-1,5 4 1,6 1-218,3 4 1,1-3 0,3 2 0,4-9-333,5-9 0,9-7 1,1-5-1,4-6 273,3-6 0,0-3 0,-3-7 1,0 0-626,-1-4 1,2-3 0,-7-7 625,-1-2 0,4 0 0,-3 5 1</inkml:trace>
  <inkml:trace contextRef="#ctx0" brushRef="#br1" timeOffset="6135">6238 2245 8355,'-1'-17'362,"-3"1"1,-2-1 73,-2 5 0,-2 4 1,6 3-269,2 8 0,0 3 1,2 16-1,0 3-171,0 2 0,0 8 0,0-1 0,0 5-17,0 2 0,0 3 0,0-5-473,0-4 1,0-6 0,0 0 0,0-4-601,0-4 0,0-3 817,0-6 1,0 1 0,0-1 0</inkml:trace>
  <inkml:trace contextRef="#ctx0" brushRef="#br1" timeOffset="6460">6189 2232 8474,'-13'0'247,"6"2"0,5 2 0,3 4 0,5 3 1,1 2 80,2-1 0,6 5 0,3 0 1,0 1-1,1 2-365,1-1 1,0 0-1,4 3 1,-2-2-111,-1-2 1,-1 1-1,4-5 1,-4-3-39,-3 0 1,1-4-1,-2-1 1,-1 0 72,-1-3 1,-1-3 111,-1-4 0,-5-3 1,-3-6-1,-3 1 53,-1-1 1,0-4-1,0-4 1,-1-3-61,-3 0 1,3-5 0,-5 0 0,2 0 29,0-1 0,0 2 0,4-4-417,0 2 1,0 7-1,1 7 1,2 5-1,2 4-160,2 2 0,-4 1 0,2 4 1</inkml:trace>
  <inkml:trace contextRef="#ctx0" brushRef="#br1" timeOffset="6795">6722 1922 8355,'-5'-12'0,"-4"1"213,-2 3 0,4 1 130,3 3 0,1 2 130,-1-2-371,3 3 0,1 1 20,8 0 1,3 4 0,2 1-1,-1 2 3,0 3 0,-3 6 1,-1 7-1,2 4 145,1 6 1,0 4-1,-2 5-191,0 3 0,-5 8 0,3 0 0,-2 1 0,-2-2 179,-2-2 1,-1 2-1,0-6-667,0 2 1,0-8-1,0-4 1,0-4-1,0-5-566,0-1 0,-1-6 1,-3-4 370,-4-2 0,-9-7 0,-2-2 1</inkml:trace>
  <inkml:trace contextRef="#ctx0" brushRef="#br1" timeOffset="7270">7640 2133 8369,'7'-5'0,"-2"-2"124,1 0 1,-3-3-1,3 5 217,0-2 1,1 5-1,-7 2 1,-6 7-258,-3 4 1,-4-1 0,-1 1-1,-1 3-243,-1 0 0,-6 4 1,2-1-1,1 1 129,3 0 1,-2 4 0,1-2-190,2-1 0,3-1 0,2-4 0,3 1 138,2 1 0,0-3 0,7-5 1,2 0-1,4 1 103,3-1 1,7-4-1,3 3 1,2 0-53,2 0 1,0-3 0,0 3-1,-1 0-205,1-1 1,-4-1 0,0 1 0,-1 1-116,0 0 1,-1 0 87,-3 1 1,-2 3 0,4-4 0</inkml:trace>
  <inkml:trace contextRef="#ctx0" brushRef="#br1" timeOffset="7547">7528 2667 10821,'13'0'57,"-1"0"0,0 0 0,2 0 1,3 0-1,3 0 0,4 0 0,2 0 1,3-2-252,4-2 0,-1 3 0,1-4-1047,1 4 0,2-4 0,1-2 1</inkml:trace>
  <inkml:trace contextRef="#ctx0" brushRef="#br1" timeOffset="8763">9178 2133 8478,'0'-12'0,"0"-1"704,0 1 0,0 6-670,0 6 0,0 7 1,0 10-1,0 4 1,0 5-5,0 7 1,0 0-1,0 8 1,0-1-1,0-1 1,1 1-1,2-3 1,1 0-1,0-4-918,2-1 516,-5-3 0,5-10 0,-6-2 0,1-4-184,3 0 1,-8-1-1,3 1 1</inkml:trace>
  <inkml:trace contextRef="#ctx0" brushRef="#br1" timeOffset="8963">8942 2208 8355,'-7'-13'793,"3"1"0,4-1 0,6 1-865,6 0 0,6-2 1,8-3-1,3-2-109,4 0 0,3-5 0,3 5 0,0 0 0,4 2 0,0 3 0,0 3 0,-5 3-636,-3 4 1,0 3 0,-3 1 0</inkml:trace>
  <inkml:trace contextRef="#ctx0" brushRef="#br1" timeOffset="9254">9922 1823 8355,'-6'-23'1250,"-2"3"-1001,-3 8 0,3 1 0,0 7 0,-1 2 1,1 5-1,0 6 0,-2 2 0,-1 2-311,-1 4 0,-2 9 0,-1 10 0,-2 7 132,2 5 1,1 8 0,2 12 0,1 2-54,3 6 1,-2-6 0,6 5 0,1-5-226,2-5 1,6-5 0,3-11 0,3-5-294,2-7 1,5-5-1,2-9 1,4-4-613,1-6 1,1-2 883,3-7 1,2-6-1,7-4 1</inkml:trace>
  <inkml:trace contextRef="#ctx0" brushRef="#br1" timeOffset="9477">10282 1898 8577,'-20'-18'0,"4"5"412,2 8 1,7 5 0,3 4 0,3 6-1,1 3-225,0 4 1,0 5-1,0 0 1,0 4-151,0 3 1,4 4 0,0-4 0,-1-1-907,-2-2 1,3-1 0,0-2 67,-1-2 1,-2 2-1,-1-4 1</inkml:trace>
  <inkml:trace contextRef="#ctx0" brushRef="#br1" timeOffset="9875">10207 1935 9564,'0'-13'596,"0"8"1,2 3-468,2 5 0,-2 7 0,7-2 0,0 3 1,2 2-81,2-1 1,-1 0 0,1 1-1,0-1 1,2 1 0,2-1 0,-2-1-278,-1-3 1,-2-2 0,1-6 0,-1 0 89,1 0 1,-2-2 0,-2-2-1,-2-4 23,-1-3 1,2-6-1,-3 0 1,1-3 12,-1-2 0,0-1 0,-5-2 1,0 2-11,0 2 0,0 3 1,0 6-1,0-1-258,0 1 0,4 3-1373,0 1 1552,5 5 0,-2 3 0,6 7 1</inkml:trace>
  <inkml:trace contextRef="#ctx0" brushRef="#br1" timeOffset="10394">10096 2518 8884,'-13'-7'660,"8"-3"0,6 6 1,9 1-686,5 2 0,7-5 0,0-1 0,5-1 1,7 0-1,1-2 0,4-1 0,0-1-252,-2-1 0,3 2 1,-7 3-1,0 4-594,-4 3 132,0 1 1,-16 5-1,5 2 1</inkml:trace>
  <inkml:trace contextRef="#ctx0" brushRef="#br1" timeOffset="10395">10368 2691 8654,'0'-7'-817,"2"-2"1122,2 5 0,-1 0 0,4 5-97,-2 3 1,-1 3 0,-5 5-105,-3 1 1,2 3-1,-2 1 1,3-2-1,2-3 15,3-3 0,-1 2 0,5-3 0,2 3-84,1 1 1,6-1 0,-1-1-1,1-2 1,-1 1-67,1-3 0,-1 4-205,-3-6 1,-1 4 0,-1-2 0,-1 1-22,-2 3 1,-5-4-1,-1 1 1,-6 0-219,-8 0 0,-5 1 14,-3 5 1,-9-1 0,3 1 0</inkml:trace>
  <inkml:trace contextRef="#ctx0" brushRef="#br1" timeOffset="10573">10492 2629 8355,'2'-11'210,"2"3"0,4 4 0,3 1-377,2-1 1,0 3 0,3-4 0,1 3 0,3-1-439,2-1 0,1-6 0,2 3 0</inkml:trace>
  <inkml:trace contextRef="#ctx0" brushRef="#br1" timeOffset="10872">10976 1885 8355,'-19'-19'206,"8"2"0,11 9 0,7 4 0,5 3 0,3 2 0,3 4 0,1 6-65,3 5 0,2 10 0,2 1 1,0 6 70,-1 6 0,5 11 0,-8 1 1,-1 2 64,-2 2 1,-2 9-1,-6-3 1,-3-2-381,-4-4 0,-4-4 0,-4-3 1,-4-2-226,-3-5 0,-1-8 0,-1-4 0,1-4 0,-1-3-472,1-2 0,1-9 1,1 1 264,2-6 1,0 4 0,-5-3 0</inkml:trace>
  <inkml:trace contextRef="#ctx0" brushRef="#br1" timeOffset="11307">11633 2332 8355,'0'-13'1295,"2"2"1,3 3-1,8 4 1,6 2-1249,4 2 1,-2 0 0,0 0 0,2 0 0,3-1 29,3-3 1,6 3 0,-4-4 0,3 4-567,-1 1 0,-6 0 1,2 0-1,-4 0-1491,-4 0 0,1 0 1370,-6 0 1,1 0-1,-5 0 1</inkml:trace>
  <inkml:trace contextRef="#ctx0" brushRef="#br1" timeOffset="11308">11869 2071 8355,'0'-12'532,"0"5"1,0 3 0,0 8 0,1 4 0,2 5 0,1 4 0,-1 8 0,-2 6-217,-1 0 1,0 9 0,0-1 0,0 1-585,0-2 1,0 2 0,0-8 0,0 0-1728,0-3 1,0-7 1220,0-2 1,0 1 0,0 4 0</inkml:trace>
  <inkml:trace contextRef="#ctx0" brushRef="#br1" timeOffset="11717">12762 2096 8355,'0'-12'3321,"-4"-1"-3188,0 1 1,-5 6 0,5 6-29,2 7 0,0 10 0,2 5 0,0 4 86,0 3 0,0 1 0,0-2 0,0 2-385,0 2 0,2-5 1,0 2-1,2-4-320,-1-4 0,3-2 0,-1-4 92,2 2 1,-3-1-1,3-3-2466,-1-1 2623,-2-5 1,-10 4 0,-1-4 0</inkml:trace>
  <inkml:trace contextRef="#ctx0" brushRef="#br1" timeOffset="11921">12514 2108 8355,'0'-12'0,"0"0"301,0-1 0,5 2 1,5 2-1,5 0 1,5 1-233,-1 1 1,10-4-1,1 3 1,7-3-171,5-2 0,-1 5 0,-4 1 1,0 0-328,1 0 1,-8 6-360,-5 1 0,0 6 0,-6 6 0</inkml:trace>
  <inkml:trace contextRef="#ctx0" brushRef="#br1" timeOffset="12269">13419 1848 8355,'-11'-30'1256,"7"9"0,-7 0-1228,4 6 1,2 8 153,1 3 1,1 3 0,-5 1 125,-2 0 0,3 7 1,-1 5-1,-2 7 1,-1 6-62,-1 4 1,-1 8 0,1 9-1,1 3-138,3 5 1,-3 3-1,2 5 1,-2 1-58,-1 3 1,4 2 0,1 2 0,1-4 3,3-3 0,6-7 0,4-5 0,3-7-381,4-6 1,10-3-1,1-12-195,1-2 1,2-5 0,-1-7-1,2-5 1,-2-3-1196,-5-1 1,0 0 1178,-6 0 0,1-5 0,-5-2 1</inkml:trace>
  <inkml:trace contextRef="#ctx0" brushRef="#br1" timeOffset="13083">13729 1997 8355,'-5'-11'120,"-3"2"0,2-2 341,2 3 1,3 1-223,1-1 1,0 0-1,1-5 1,2 1 0,4 0-28,4-1 1,-2 5-1,8 0-244,-3-2 0,2 3 1,1 0-1,-1 2 0,1 2-437,-1 2 0,1 1 0,-6 1 242,-3 3 0,2 3 0,-5 5 0,1 1 20,-1-1 1,-1 5 0,-4-1 114,0-1 1,-4 1-1,-1-1 1,-1 1 182,1-1 1,-1-2-1,3-4-96,-1 0 0,0-1 0,4 4 1,2-1 104,2-2 0,-2-4 0,7-5-49,0 0 1,2 0-1,2 0 1,1 0 23,2 0 1,-2 0 0,2 2-1,-2 0 1,-1 2 20,-1-1 0,0 0-81,1 1 1,-6 3 0,-3 5-1,-3 1 59,-1-1 0,-7 2-157,-5 3 1,-2-4 0,-5 4 0,0-3 0,1-3 0,0-2-494,3 0 1,1-7-1,1 2 205,1-2 1,-6-2 0,-1 0 0</inkml:trace>
  <inkml:trace contextRef="#ctx0" brushRef="#br1" timeOffset="13315">14337 1935 8355,'-5'-7'307,"-4"3"1,0 4 0,0 4 0,5 4 0,2 3-1,-1 2 1,-1-1 0,1 0-375,2 1 0,1 3 0,-2 1 1,-1-1-1,-1 1 0,1-1-42,2 0 0,1-3 0,0 0-2482,0-1 2150,0 1 0,-5-1 0,-2 0 0</inkml:trace>
  <inkml:trace contextRef="#ctx0" brushRef="#br1" timeOffset="13735">14263 1947 8355,'0'-8'1434,"0"0"-1335,0 5 1,1-3-1,3 6 1,4 2-1,4 2 1,1 4 128,4 3 1,-3 2-1,4-1-91,-1 0 1,-1 1 0,3-1 0,-1 1 0,-2-1-31,2 0 0,-3 1 0,5-2-139,-2-3 1,-2 2 0,-3-6 0,-1-1-493,0-2 1,1-1 498,-1 0 0,-5-6 0,-3-2 0,-1-3 1,0-1-1,1-2 0,-1-1 275,-2-2-269,-1-5 0,0 3 0,-1-4 1,-2 0-1,-1 3 0,1-1-367,2 2 1,1-3-245,0 5 0,1 6 0,3 7-627,4 3 952,-2 6 0,5 8 0,-4 6 0</inkml:trace>
  <inkml:trace contextRef="#ctx0" brushRef="#br1" timeOffset="13990">13965 2567 8355,'-7'-19'910,"3"2"0,5 8 1,6 2-1,7 1-762,4 4 1,7-5-1,5-2 1,2 0-586,2 1 0,3-3 0,3 2 0,3-2 283,1-1 0,-4 1 0,2 3 0,-5 3-78,-4 4 0,0 1 1,-7 0-1,-4 0-426,-3 0 0,-2 0 0,-6 1 260,-3 4 0,-2 1 0,-6 7 1</inkml:trace>
  <inkml:trace contextRef="#ctx0" brushRef="#br1" timeOffset="14392">14312 2778 8355,'-12'2'276,"0"0"305,-1 2 0,2 6 1,3-2-1,4 3 1,2 2-221,2-1 1,0 1 0,0 0-332,0 4 1,2-2 0,0 6 0,3-1 0,-1 0-15,1-4 1,-2 1 0,4-3 0,0-3-541,0 0 0,-3-6 0,4-1 199,2-2 0,1-2 0,1-2 252,1-2 1,-1-3-1,-1-5 1,-1-1 50,-2 1 0,-1 0 0,2 1 0,-2 1-27,-1 2 1,2 3-1,-2-1 159,0 0 1,-1 3 0,1 7 79,0 5 0,-2 6 1,-4 3-1,0 2-19,0 7 1,0-3 0,-1 7-317,-3-1 0,2-4 0,-2 2 0,3-6 0,1-6-478,0-2 1,0-1-1,0-1-563,0 0 719,5-5 0,2-1 0,6-6 0</inkml:trace>
  <inkml:trace contextRef="#ctx0" brushRef="#br1" timeOffset="14713">15069 1860 8355,'-6'-11'2413,"-1"2"-2271,1 0 0,0 8 1,6 1-1,1 8-41,4 7 0,-3 6 1,5 8-1,0 4 363,0 3 1,-3 5 0,3 3-304,-1 5 1,2 0 0,-3 11 0,1 0 0,-1-1 37,-2 2 0,-2-6 1,-1-1-640,0-3 0,-4-3 0,-1-2 0,-2-6 0,-1-7-30,1-9 0,-4 0 0,4-8 0,-1 0-272,-1-3 0,1 0-697,-4-1 987,-1-5 1,-5-1-1,-1-6 1</inkml:trace>
  <inkml:trace contextRef="#ctx0" brushRef="#br1" timeOffset="15180">15441 2431 8355,'1'-11'0,"3"3"307,3 2 0,7 6 0,1 0 1,3 0-1,1 0 0,4 0 0,0 1 251,2 4 0,1-4 1,3 3-1,3-3-753,-1-1 0,5 0 0,-4 0 1,-1 0-586,-2 0 0,-2 0 0,-4 0 1,-2 0 2,-5 0 1,-2 0-1,-2 0 1</inkml:trace>
  <inkml:trace contextRef="#ctx0" brushRef="#br1" timeOffset="15181">15726 2208 8355,'-8'0'1366,"0"0"1,5 1-674,-1 3 0,2 9 0,2 7-425,0 4 0,0 6 0,0 3 0,0 3-298,0 1 1,0 0 0,0 0 0,0 1 0,0-2 0,0-3 0,0-4 0,0-3-1585,0-1 1,2-6 0,1-3 755,1-2 0,5-1 0,-2-1 0</inkml:trace>
  <inkml:trace contextRef="#ctx0" brushRef="#br1" timeOffset="18478">16830 2319 8355,'0'-16'213,"0"-1"1,0 2-1,0 1 1,0 2-1,-1 1 1018,-4 3-1190,4 2 0,-9 13 0,5 5 1,-2 8-1,-3 3-59,-1 2 1,0 0 0,0 1 0,0 1 100,-2 2 0,-3 0 0,3-4-245,-4 0 1,2-4 0,-4-1 0,-1 1-1,1-2-133,-3-2 0,3-5 1,-1-2-1,1-3 199,0-2 0,4-1 1,-2-4-1,3 0 77,2 0 0,5-5 0,3-5 0,3-4 28,1-2 1,0-5 0,0 3-1,1-1-2,3-3 1,3 3 0,7-1 0,1 2 92,1 3 1,1 1 0,-5 3 0,1 3 36,-1 4 1,1 3 0,-1 1 0,0 1 66,1 3 1,-1 3 0,1 7 0,-1 1-91,0 2 0,-3 5 1,-1-3-1,2 2-302,1-1 0,1 0 1,0 2-1,1-3-293,-1-1 0,1-2 0,0-3 0,3-2-140,0-3 0,6 3 0,-3-4 0</inkml:trace>
  <inkml:trace contextRef="#ctx0" brushRef="#br1" timeOffset="18750">17140 2282 8355,'0'-12'1292,"0"-1"-328,0 1-824,0 5 0,1 3 1,2 9-1,3 6 64,1 4 1,-5 8 0,2-1 0,-2 4-74,-2 3 0,4 4 0,0-3 0,-1 2-462,-2 2 1,-1-3-1,0-2 1,0-5-327,0-3 1,0 1 0,0-5-311,0-2 0,0-6 276,0 0 0,-1-7 647,-3 3 1,-3-4-1,-6-1 1</inkml:trace>
  <inkml:trace contextRef="#ctx0" brushRef="#br1" timeOffset="19199">17140 2232 8664,'8'0'2245,"-1"2"-2078,-1 2 0,3 0 0,0 7 0,2 4 0,1 2 74,0 1 1,5 4-1,1-2 1,0 4-1,1 1 1,-1-1-1,1 1 1,1 0-124,2 0 1,-3-4-1,0-2 1,-1 0-215,-3 0 1,-1-8 0,-1 2 0,-1-4-71,0-2 1,1-1 149,-1-6 0,-4 0 0,-1-1 13,-1-4 1,-2-2 0,-4-5-1,1-2-87,3-2 1,-2-2 0,2-6-91,-3 0 0,-1 0 0,0-9 0,0-1-144,0-2 1,4-3-1,2-1 1,-1-1-1,2 2-120,0 5 0,2 1 1,2 7-1,-2 5-1380,-1 6 1463,-5 5 1,3 21 0,-6 3 0</inkml:trace>
  <inkml:trace contextRef="#ctx0" brushRef="#br1" timeOffset="19357">17785 2642 8355,'1'-11'-656,"3"2"1,3 4 0,6 5 0</inkml:trace>
  <inkml:trace contextRef="#ctx0" brushRef="#br1" timeOffset="28940">17276 2369 8355,'9'-4'0,"-2"-2"-817,-2-1 1,3 3 780,-3-4 0,-1 0 0,-6-3 216,-2 2 1,1 2 0,-5 5 103,-2-2 1,-1-1 0,-1 4-1,0-2 1,-1-1-83,1 1 1,-2 2-1,-2 1 1,-5 1-156,-3 4 0,-6 1 0,-4 8 0,-5 3-36,-2 3 1,-12 5-1,0 3 1,-5 2-43,0 2 0,3-3 1,7 2-1,2-2 18,5-5 0,9-1 1,7-6-1,9-2-129,6-1 1,5-2 67,5 1 1,6-7 0,7-1 0,7-4 0,8-2 11,5-4 0,4-1 1,5-7-1,2 1-24,0-1 0,8-7 1,-2-2-1,1-2 93,0-3 0,3 0 0,-1-4 0,0 0 86,-2 4 0,-7 1 0,-4 2 0,-6 4-9,-5 3 0,-8 5 11,-5 3 1,-13 4 0,-8 5 0,-8 0 38,-3 0 0,-11 5 0,1 4 0,-4 2-3,-5 1 0,0 0 1,-1 2-1,1 1-36,2 2 0,6-1 0,-2-2 1,4 0-41,4-2 1,3 6-1,6-8 1,1 0-337,3 1 1,4-2 0,9 1 37,7-2 1,6-5 0,9 1-1,0-4 78,2-4 0,6 1 0,-2-5 1,2-2 117,3-1 1,3-5 0,0-1 0,-1 2 39,-1 1 1,-6 3-1,-3 2 1,-4 2 109,-6 1-25,-5 2 0,-11 5 0,-7 4 61,-8 3 0,-14 4 0,-1 5 0,-4 2 1,-3 0-41,1-2 1,-4 2 0,5 0 0,-1 2 2,3 0 0,4-6 0,5 0 0,4-4-166,7-3 1,-1-3-179,6 3 0,5-5 1,8 1-1,3-4 77,5-4 1,2 1 0,7-5 0,3-2 117,4-1 1,-1-6 0,-1 1 0,-2 1 24,-5 1 0,-1 3 0,-8 1 0,-2 3-6,-4 2-19,-6 1 0,-3 8 0,-8 1 1,-3 2-1,0 4 0,3 4 1,-2-1-422,6 3 0,0-4 0,4 0 1</inkml:trace>
  <inkml:trace contextRef="#ctx0" brushRef="#br1" timeOffset="30830">17574 2381 8505,'8'-20'0,"1"-1"0,-1 0 0,0 1 0,0 0-111,2 2 66,-4 2 1,3 3 0,-5 1 0,-1 0 19,-1-1 89,-2 6 0,-6 3 1,-2 8-1,-3 5 1,-2 3 29,1 5 1,-5 0 0,-1 5-1,1-1-77,-1 1 0,-3 2 0,3 0 0,2 0 15,2-3 0,-4 1 1,8-6-1,2-1-307,1-1 1,3-2 108,4 1 0,1-6 0,3-3 125,5-3 0,2-2 0,1-3 0,2-5 0,1 0-5,2 1 0,0-8 0,-1 4 1,0-2 29,-1 0 1,-1 2-1,-1 1 1,-2 1-23,-3 2 61,-3 5 1,-6 3 0,-3 9 0,-4 2-26,-3 1 0,-2 6 0,1 3 0,1 2-181,2 2 0,0 0 0,5-2 0,1-1-111,2-1 0,1-6 0,0 3 1</inkml:trace>
  <inkml:trace contextRef="#ctx0" brushRef="#br1" timeOffset="40416">18442 2319 8706,'0'-12'0,"-1"1"0,-2 1 0,-1 2 0,0 0 0,0-1 503,0 1 0,-1 7-315,5 1 0,0 5 0,0 8 0,0 0-38,0 4 0,-1 4 0,-2 8 0,-2 2 0,-1 4 110,1 2 0,-5-3 1,3 8-191,0-4 1,-2 2 0,3-1 0,1-3-16,-1-1 1,2-4-1,3-2 1,-2-4-302,-1-5 1,0 2 0,4-5-110,0-2 164,0-7 1,0-4 85,0-8 0,0-4 1,0-9-1,0-3-33,0-4 0,0 0 0,0-3 1,1-2-5,3-4 0,-2 2 0,3-2 71,1-2 0,-4-2 0,5-2 0,0 1 0,-1 3-11,-1 4 1,3 2-1,-3 5 151,-3 4 1,0 6-1,-2 8 260,0 5 0,-2 5 0,-2 14 0,-3 5-172,0 5 1,-2 6-1,3-1 1,1 3-147,-1 1 0,2 1 0,5-1 0,4 0-300,3 0 0,4-1 1,5-1-1,2-4-797,0 0 1,5 3 0,-5-2 0</inkml:trace>
  <inkml:trace contextRef="#ctx0" brushRef="#br1" timeOffset="54467">8136 4713 8804,'-1'-17'608,"-4"1"0,4-1-373,-3 5 0,1 5-140,-1 3 0,3 12 1,-3 6-1,2 4 1,2 4-1,0 3 0,2 4-112,2 4 0,-3 0 0,3 3 0,-2 2 0,-2 1-71,0-1 0,4 0 0,0-3 1,-1-2-353,-2-4 1,-1-4 0,0-3-1,0-2-620,0-3 0,0 0 782,0-5 1,-11-5 0,-3-1 0</inkml:trace>
  <inkml:trace contextRef="#ctx0" brushRef="#br1" timeOffset="54774">7751 4837 8355,'-17'-6'333,"8"0"964,1-7-1235,11 6 0,5-4 0,9 3 0,5-4 27,5-5 1,6-2-1,9-7 1,2-2-140,0-1 0,3 0 1,-6 7-1,-1 4-821,-1 6 0,-9 8 1,-4-1 358,-4 4 1,-7 7-1,3 0 1</inkml:trace>
  <inkml:trace contextRef="#ctx0" brushRef="#br1" timeOffset="55577">8632 4514 8355,'-4'-35'806,"0"2"0,0 4 0,4 8-579,0 4 0,0 8 1,-2 2-1,-2 3 1,-4 6-133,-3 10 1,0 3 0,1 9 0,2 5-81,-2 2 1,-1 9 0,-1 0-1,1 4 0,3 3 0,-2 9 0,6-4 0,1 5-93,2 1 0,1-6 1,0 2-1,0-4-380,0-5 0,5 1 1,5-8-1,4-3-574,2-4 0,6-7 1,-1-9 670,2-6 0,8-3 0,0-6 0</inkml:trace>
  <inkml:trace contextRef="#ctx0" brushRef="#br1" timeOffset="55578">8954 4663 8355,'-5'-12'2059,"-2"5"-1945,-5 1 1,5 12 0,3 4 0,2 5 0,2 5 0,0 4-1,0 1-194,0 0 1,0-1 0,0 2 0,0 2 0,0 1 242,0-1 0,4-4 1,1-2-2293,-3-1 1267,5-6 0,-5 3 0,3-5 0</inkml:trace>
  <inkml:trace contextRef="#ctx0" brushRef="#br1" timeOffset="55579">8954 4713 8355,'0'-6'1523,"2"6"-1154,2 7 0,-1 4 1,5 2-1,3-1 0,3 1-123,2-1 0,5 4 0,-3 2 0,0 0-226,0 0 0,-2-1 1,-3-5-1,-1 1-202,1-1 1,-1 0 0,0-1 220,1-2 0,-1-4 57,1-5 1,-7-5 0,-1-4 0,-4-2-22,-1-1 0,4-6 0,0-3 0,-1-2-111,-2-2 1,1 0 0,0-1-262,3-3 1,-1 3-1,-4-3 1,0 3-959,0 1 1,4 6-837,0 2 1745,6 9 0,-3 2 0,5 6 0</inkml:trace>
  <inkml:trace contextRef="#ctx0" brushRef="#br1" timeOffset="55875">9426 4390 8355,'-13'-23'0,"2"2"638,3 5 0,4 3 0,7 4 1,2 2-284,2 1 1,1 4-1,5 6 1,-1 4-1,1 3 1,0 8 0,3 5 0,0 5-269,-1 2 1,3 2 0,-1 6 0,-2 2-161,-1 5 0,-2-2 0,0 0 1,-1-1-295,-2-3 1,0-2 0,-3-2 0,-1-3 192,1-4 1,-2 1 0,-5-1-232,-3-1 0,-8-3 0,-5-3 0,-1-3-163,0-1 1,-3 1 0,5-5-1,0-4 17,3-3 0,-5 2 0,-2-2 0</inkml:trace>
  <inkml:trace contextRef="#ctx0" brushRef="#br1" timeOffset="56392">10468 4539 8355,'0'-12'3651,"0"5"-3565,0 1 1,-2 6 0,-1 2-1,-2 1 1,-2 2-38,-3 2 1,-1 1-1,-1 5 1,0 0-127,-1 4 0,-3-2 0,-2 4 1,0-1-190,0-2 1,1 1 0,6 0 0,2-2 170,0-1 1,7-2-1,-4 1 1,2-1-30,0 1 0,1-1 137,7 0 1,-1 1 0,5-1-1,2-1-52,1-3 0,5 3 0,2-4 0,0 2 0,2-3-223,-1 0 0,2-1 0,3-2 0,1 1-333,0-1 0,-4-1 0,-3-1 0,-3 2 260,-4 1 0,-2 5 0,4-2 0</inkml:trace>
  <inkml:trace contextRef="#ctx0" brushRef="#br1" timeOffset="56393">10195 5122 12725,'14'0'0,"2"0"0,5 0 0,2 0 0,3 0 0,3 0-139,4 0 1,7 0 0,2 0 0,-2 0-1472,-2 0 1,-1-5-1,1-2 1</inkml:trace>
  <inkml:trace contextRef="#ctx0" brushRef="#br1" timeOffset="57101">12030 4378 8355,'-5'-36'0,"-4"3"0,0 6 288,1 5 1,-3 5 0,2 9 0,-3 2 651,-5 1-950,4 3 0,-12 0 0,0 8 1,-5 8-1,-3 6 0,-1 4 1,1 7-1,0 6 0,2 8 454,0 6 1,4 9 0,6 0 0,5 5-250,2 1 0,3 10 0,2-13 1,5-2-143,3-3 0,8-7 1,5-8-1,8-9-305,3-6 0,3-4 1,3-10-1,4-4 9,3-3 1,1-5 0,0-6-234,1-4 0,-3-3 0,0-3 0,-3-1 0,-2-2-346,-3 2 0,0-4 0,-3 0 1</inkml:trace>
  <inkml:trace contextRef="#ctx0" brushRef="#br1" timeOffset="58023">12849 4589 8355,'0'-17'627,"0"1"1,-2 1-1,0 1 1534,-2 1-2046,-1 7 0,5 7 1,0 11-1,0 9 1,0 7-1,0 6 33,0 6 1,-1 0-319,-3 5 0,1-7 0,-4 2 0,0-2-134,0-3 1,5 0 0,-4-6 0,2-2 0,0-5-495,1-6 0,2-2-1863,1-2 2361,0-5 0,5-7 0,2-7 0</inkml:trace>
  <inkml:trace contextRef="#ctx0" brushRef="#br1" timeOffset="58427">12886 4576 8355,'-19'0'543,"6"6"1,9 2 0,3 5 0,1 2-120,0 1 0,4 6 0,3-1 1,2 2-239,5 2 1,3 4 0,-2 2-1,3-1 1,3 2 0,3-2 0,4 0-1,-2-4-256,-4-4 0,2 0 0,-5-5 0,0-2-139,-2-1 1,-4-7 0,0-3 104,-1-3 0,-1-2 1,-2-3 83,-5-4 0,-3-9 0,-1-2 0,0-3-62,0-3 1,0 1 0,0-9-121,0-1 1,0-3 0,0-5 0,1-3 0,4-2-159,3 2 0,3 0 0,1 7 1,-1 2-2374,-2 9 2416,2 0 0,-10 14 0,5-5 0</inkml:trace>
  <inkml:trace contextRef="#ctx0" brushRef="#br1" timeOffset="58810">13556 4080 8355,'-13'-16'0,"1"-1"76,0 2 0,3 7 242,1 4 0,5 4 0,-1 4 1,3 6 56,1 5 0,0 3 0,0 4 0,0-2-142,0 2 1,0 6 0,0 1 0,0-3-259,0-4 0,1-3 0,2-3 0,2-1 67,2-4 0,2 0 0,3-7-130,0-1 1,6-2 0,2-4-139,-1-5 0,-1-2 0,-6-9 0,1 0 68,-1-1 0,-4 0 1,-1-5-1,-1 0 4,-4 0 0,0-4 0,-2 1 0,-2 1-69,-2 5 1,-3 4-1,-6 6 1,-3 1-118,0 3 1,-5 2 0,3 9 0,0 4-454,0 5 1,2 9 726,4 0 1,-1 2-1,1 2 1</inkml:trace>
  <inkml:trace contextRef="#ctx0" brushRef="#br1" timeOffset="59012">13891 4142 8355,'-11'-7'1813,"2"2"1,-6 6-2277,6 3 0,3-1 0,6 6-131,0 0 0,1-2 0,4 0-176,3-2 1,3 5 0,1-3 0</inkml:trace>
  <inkml:trace contextRef="#ctx0" brushRef="#br1" timeOffset="59338">14188 4043 8606,'0'-19'0,"0"2"0,2 5 0,0 2 2584,3 2-2523,4 5 1,-9-1 0,2 8 0,-7 3 16,-1 0 1,1 8-1,-1-2 1,0 0-43,3 1 1,2-1 0,1 0-1,0 3-172,0 0 1,1 1 0,3-5 0,5 0 123,2 1 1,1-1-1,0 1 1,0-1-57,-4 0 1,3 1-1,-3-1-103,3 1 0,-3-5 0,-1 0 27,-1 2 1,-3-1 0,-8 1-808,-3-2 0,-4-1 0,-5 2 556,-3-5 1,-4 3 0,-1-1 0</inkml:trace>
  <inkml:trace contextRef="#ctx0" brushRef="#br1" timeOffset="59510">14238 3981 8355,'5'-12'0,"2"-1"720,6 1 0,5 4 0,2-1 0,4 0-613,1-2 0,5-2 1,4 1-1,3 1 0,2 3 1,-4 4-1645,-4 2 1,-7 2 0,-6 0 0</inkml:trace>
  <inkml:trace contextRef="#ctx0" brushRef="#br1" timeOffset="63284">6139 7305 8708,'7'-36'365,"-1"7"1,-6-7 0,0 5 0,0 3-131,0 2 1,0 7 0,-3 3 0,-4 7-1,-7 5 1,-4 2 0,-5 5 0,-5 5 102,-5 9 1,-1 10 0,-1 8 0,4 3-225,0 4 0,2 6 0,5 0 1,0 5-132,3-1 1,5 3-1,8-1 1,3-2 88,4-1 0,2-3 1,4-2-403,3-5 0,8-8 1,5-4-1,4-5-131,4-8 0,3-5 0,6-11 0,2-2 1,1-7-246,-1-7 1,-2-6 0,-5-3 0,-4 0 244,-3 0 1,-1 0-1,-1 1 1</inkml:trace>
  <inkml:trace contextRef="#ctx0" brushRef="#br1" timeOffset="66116">7094 7652 8355,'-5'-18'2277,"-2"7"-2355,0 10 1,1 6-1109,6 8 0,6-1 0,1 1 1</inkml:trace>
  <inkml:trace contextRef="#ctx0" brushRef="#br1" timeOffset="66791">7702 7404 8355,'0'-12'245,"-6"-1"0,4 7 1,-5 3-1,1 6 0,2 6 1,0 6-1,0 6 178,1 2 0,2 2 0,1 1 1,0 2-330,0 1 1,-4 4 0,-1-3-1,3-1-199,0-3 0,2 2 0,0-7 0,0 1-600,0-2 0,0-2 0,0-5 0,-1-2-1274,-3-3 1681,2 3 1,-9-4-1,4 5 1</inkml:trace>
  <inkml:trace contextRef="#ctx0" brushRef="#br1" timeOffset="67239">7627 7454 8355,'6'-7'675,"-3"1"0,5 6 1,2 2-1,1 2-140,1 4 1,2 3-426,2 2 1,-2 3-1,4 2 1,-1 0-1,1 1 1,-1 1-1,3 2 1,-2 0-251,0-2 0,2 4 1,-3-5-1,-2 0 1,-1-2-1,-2-3-7,1-2 1,-1-4 28,0 1 0,1-7 0,-1 2 0,1-4 0,-2-4 188,-3-4 1,-1-3 0,-5-1-30,3-1 1,-1-3-1,-4-2 1,0-1 0,0-4-1,0 0 197,0-2-307,0-5 0,0 2 1,0-5-1,0-1 1,0-2-1,0 0-504,0 3 1,4-1-1,1 6 14,2 5 0,-3 3 0,3 8 0,0 1 86,0 3 1,1 2 0,5 6 0</inkml:trace>
  <inkml:trace contextRef="#ctx0" brushRef="#br1" timeOffset="68286">8322 7020 10052,'0'-24'0,"0"4"0,0 3 0,-1 5 278,-4 3 1,3 9-1,-5 9 1,1 3 0,2 3-1,0 3 1,0 1 226,1 4-537,2 0 1,1-2 0,1-2 0,2-1 0,2-3 0,2-3-199,3-3 1,2 0 0,4-5 100,0-1 1,1-1-1,-5-2 1,0-2 0,1-2-1,-1-4-287,1-3 1,-1-3 377,0-3 1,-3 2 0,-2-5 0,-1-2 0,0-2 10,-1-1 0,0 5-36,-5-1 1,-2 2 0,-2-2 0,-4 4 0,-3 4-1,-3 0-198,-3 1 1,2 5 0,-4 3-40,1 2 1,-3 8 0,5 2 0,1 5-1,1 2-1104,2 1 1404,5 1 0,-4 1 0,4 1 0</inkml:trace>
  <inkml:trace contextRef="#ctx0" brushRef="#br1" timeOffset="68287">8719 6970 8355,'-6'-7'703,"4"2"1139,-7 5-1679,7 0 1,-5 4 0,4 1-633,-1 2 1,1-3-1,7 3 1,4 0 0,3-1-361,2-1 0,-1 5 0,1-3 1</inkml:trace>
  <inkml:trace contextRef="#ctx0" brushRef="#br1" timeOffset="68288">8954 6921 8355,'0'-18'694,"0"4"0,0 0 111,0 6-747,0 5 1,0-1 39,0 8 0,0 3 1,0 5-1,0 1 0,0-1 1,0 2-1,0 2 1,5-2-1,0 3 1,2-3-70,3-2 1,1 0-1,1 1 1,-1-1-94,-3 1 0,3-5 0,-4 0 1,2 2-175,-1 1 0,-5-3 1,1 0-1,-3 2-90,-1 1 0,-5 0 1,-4-1-1,-2-2-877,-1 2 0,-2-1 928,-2-1 1,2 3-1,-4-4 1</inkml:trace>
  <inkml:trace contextRef="#ctx0" brushRef="#br1" timeOffset="68289">9004 6858 8355,'4'-15'0,"0"3"795,6 2 1,-2 2 0,7 0-534,2-2 0,4-1 0,-3-1 0,1 1 0,4 1 0,3 2 1,3-1-1083,-1 3 0,-2-4 1,-2 6-277,-4 1 0,-2 7 0,-5 3 0</inkml:trace>
  <inkml:trace contextRef="#ctx0" brushRef="#br1" timeOffset="69168">10592 7206 8355,'0'-20'1281,"0"4"1,0 6-739,0 2 1,-2 5-319,-2-1 1,-4 4 0,-7 4-161,-2 5 1,-5 3-1,1 3 1,-3 2-97,-5-2 1,1 0 0,-5 1 0,-1 4 0,-2 0-57,-1 1 0,-1-2 1,3 3-1,1-2 130,5-2 1,3-2 0,3-3 240,2-1 0,5 0-156,7 1 1,5-1-1,8-1-82,5-2 0,3 2 1,3-5 1,2 1 1,5 4-1,-2-2 1,5 2-1,3 1 5,1 0 1,4-1 0,-3-1 0,1-2 110,-1 2 0,4 0 0,-1-1 0,3-2-197,1-1 1,-5 2 0,-3-3 0,-3 1-374,-1 0 1,-4 2-1,-2-3 1,-2 2-735,-6 3 1,0 1 0,-7 1 169,-2 1 0,0 5 0,-2 1 1</inkml:trace>
  <inkml:trace contextRef="#ctx0" brushRef="#br1" timeOffset="70416">10182 7875 8342,'-1'-11'0,"-2"2"0,-2 1 137,-2-2 1,4 3 211,-1-1 1,-2-1 0,2-3 512,1 0 0,3 6-586,5 6 0,2 6 1,6 6-1,4 0 1,2 1-66,0-1 1,9 1-1,-3-1 1,2 0-194,4 1 1,-4-2 0,6-1 0,2-2-470,1 1 0,-3 1 1,-2 0-1,0-2-139,-4 2 0,-1 1 1,-2 1-508,-3 1 0,-4-1 0,-4 0 1</inkml:trace>
  <inkml:trace contextRef="#ctx0" brushRef="#br1" timeOffset="71102">12080 7131 8355,'0'-7'-656,"0"-4"1,-6 10 0,-1-4 0</inkml:trace>
  <inkml:trace contextRef="#ctx0" brushRef="#br1" timeOffset="71579">12055 7119 8355,'-5'12'-457,"3"-5"0,-2-1 634,8-6 1,-1-2 0,4-2 0,0-3 138,0 0 0,-5-4-188,3 3 0,-3-1 0,1-1 101,1 2 1,0 3 89,-4-3 1,-1 5-111,-3-1 1,1 3 0,-5 1 9,-2 0 0,3 0 1,-1 1-21,-2 3 1,3 3 0,1 6-14,0-1 1,-2 2-1,2 2 1,-1 7 31,-2 4 0,-1 2 1,0 7-1,2 5 0,-2 6 80,-1 8 1,0 4 0,2 5 0,2 1-140,1 1 1,2 4 0,4-4 0,0-1-205,0-2 1,10-6-1,4-2 1,2-3-129,2-2 0,4-3 0,-1-11 1,4-3-79,4-4 1,1-5 0,3-3-1,-4-4-632,-3-4 1,-2-4 0,-4-2 0,-3-2 31,-3-2 1,-2 2-928,0-1 1475,-5 1 1,-1-5-1,-6 0 1</inkml:trace>
  <inkml:trace contextRef="#ctx0" brushRef="#br1" timeOffset="72052">12601 7193 8355,'0'-19'332,"0"3"0,0 2-84,0 1 1,-2 2-1,0 2 1,-2 0 617,1 0 0,1 6 0,4 6-653,2 8 0,-1 9 1,5 1-1,0 3-184,-1 0 1,3 5 0,-6 0 0,-1-1-342,-2-2 1,3-3 0,0-1 0,-1-1-39,-2 1 0,-1-4 0,0 0 0,0-1-951,0-1 0,0 6 0,0-3 0</inkml:trace>
  <inkml:trace contextRef="#ctx0" brushRef="#br1" timeOffset="72357">12415 7714 9548,'14'-1'0,"2"-2"0,5-1 0,2 0 145,2-2 1,9 4-1,6-8 1,4-1-1,5-3 1,-4 0-1,1-1 1,-4 3-271,1 2 1,-7 3 0,-9 5-1,-4-3-2842,-7 3 2588,-8 6 1,3 3 0,-4 5 0</inkml:trace>
  <inkml:trace contextRef="#ctx0" brushRef="#br1" timeOffset="72721">12712 8012 8848,'-1'-7'608,"-3"3"0,-4 3-430,-3 1 0,2 0 0,1 0 143,-2 0 0,4 0 0,-1 1-191,1 3 1,2 3-1,4 5-46,0 1 1,6-1-1,2-1-24,3-3 0,5 3 0,2-4-41,2 0 1,-4 3 0,3-6-1,1 0 1,-2 0 44,-1 0 0,0 5 0,-5-4-284,1 2 1,-5 0 0,-1 3 0,-2-2 0,-2 2-154,-1 1 1,-8 1 0,-2 0 0,-5 1-203,-3-1 0,1-4 1,-5 1-1,1-1-226,0-1 1,4 2 686,-2-4 0,-2-1 0,0-4 0</inkml:trace>
  <inkml:trace contextRef="#ctx0" brushRef="#br1" timeOffset="72907">12700 7925 8355,'-8'-4'1025,"2"-2"-938,5 0 0,4 3 0,9-3-292,0 1 0,2 2 0,3-4 0,3 0 1,4 0-1,1-1 0,-1 0 0,1 1-362,0 1 0,0 2 0,0 4 0</inkml:trace>
  <inkml:trace contextRef="#ctx0" brushRef="#br1" timeOffset="73237">13060 7156 8355,'-13'-23'0,"2"2"0,3 5 0,5 3 0,7 5 0,7 5 784,5 6 0,4 4 0,-2 7 0,1 3 0,5 7-297,3 3 0,0 12 0,3 0 0,-1 3-277,0 5 1,-2 7 0,-6 5-1,-6 5-377,-5 2 1,-1 4 0,-4-4 0,-3-2-244,0-5 0,-8 0 0,-1-7 0,-1-5 25,0-8 0,0-3 0,-5-7 1,1-3-113,-1-4 1,1 0-1,0-6-193,-1 0 0,1-7 0,-1-2 208,1-1 0,-1-2 0,1-4 1</inkml:trace>
  <inkml:trace contextRef="#ctx0" brushRef="#br1" timeOffset="73642">13308 6846 8355,'-2'-15'0,"0"1"780,-3 3-413,1 7 1,4 4 0,0 8-1,0 3 80,0 2 0,0 5 0,2 2 0,0 4-379,3 1 0,4-2 0,-1-1 1,4-3-189,0-1 0,0-3 0,1-6 57,-1-5 0,1-3 1,-1-1-1,0 0 0,1-1-77,-1-3 1,-1-3 0,-1-7 0,-3-1-303,-2-2 0,-1-1 0,-4 2 236,0-5 0,0 2 0,-1 0 0,-3-1 0,-4 2-8,-3 0 0,-2 2 0,-1 5 1,-1 1-61,-1 2 1,-5 5-1,4-1 1,2 4-111,2 4 0,1-1 0,3 5 323,1 2 0,5 1 0,-3 1 0</inkml:trace>
  <inkml:trace contextRef="#ctx0" brushRef="#br1" timeOffset="73875">13692 6858 8560,'-12'-6'1232,"5"0"0,1 7-730,6 4 1,0-3-375,0 7 1,0-5 0,2 3 853,2-2-2717,3 5 1,4-7 685,-3 5 1,-2-5-1,-6 2 1</inkml:trace>
  <inkml:trace contextRef="#ctx0" brushRef="#br1" timeOffset="74402">13903 6734 8355,'0'-19'792,"0"1"292,0 6-1082,0 5 0,-1 1 0,-3 8 207,-5 2 1,2-1 0,0 5 0,1 2-93,-1 1 1,4 1 0,-1 0 0,2 1-80,2-1 1,0 1-1,0-1 1,2 0 140,2 1 0,3-1 0,5 1-103,1-1 0,-1-1 0,0-1 1,1-2-1,1 2-70,2 1 1,-2-3 0,2 0-572,-2 2 0,-7 1 0,-3 1 239,-2 1 1,-4-2-1,-3-2 1,-6 0-650,-4 0 0,-6-2 0,3 0 729,-1-1 0,-2-2 0,-4-4 1</inkml:trace>
  <inkml:trace contextRef="#ctx0" brushRef="#br1" timeOffset="74403">13903 6722 8355,'12'-19'0,"-3"1"0,-1 5 0,3 2 0,4 3 488,-1-3 0,9 4 0,-2-4 0,4 2 1,2 0-1,2 1 0,-1 1-627,-2 3 1,-1-1 0,-2 0 0,-1 3-2978,-1 0 2523,-6 2 1,3 6 0,-5 1 0</inkml:trace>
  <inkml:trace contextRef="#ctx0" brushRef="#br1" timeOffset="76804">7231 8173 8521,'0'-12'390,"5"1"0,5 0-462,5-2 0,6 1 0,7-12 0,7-3 0,5-5 0,5-6 1,5-8 119,4-6 1,6-5 0,9-5 0,6-1 0,-34 30-1,0 0 1,3-2 0,1-1 0,1-1 0,0 0 0,1-1-1,1-1 108,1 0 0,1-1-177,4-2 1,0 0 0,-2 2-1,0 0 1,3-1 0,-1 0-1,-1 1 1,0 1 0,-1 2-1,0 0 21,-3 1 1,0 1 0,-2 1 0,-1 1 0,-3 3 0,0 1 0,37-25-306,-10 8 1,-9 13 0,-17 9-1,-7 6-332,-7 4 1,-4 1 0,-1 1 0</inkml:trace>
  <inkml:trace contextRef="#ctx0" brushRef="#br1" timeOffset="78066">14709 7689 8942,'-7'-12'478,"3"0"-345,8 5 0,3-3 1,6 6-1,-1 1 0,2 2 1,2 1-1,5-2-44,2-2 1,6 3-1,2-5 1,0 1-1,2-2 1,0-1-1,-1 0-21,-1-2 1,-3 4-1,-3 1 1,-1 1-1034,-4 0 1,-2-1-1,-5 5 308,-1 0 1,0 0 0,1 0 0</inkml:trace>
  <inkml:trace contextRef="#ctx0" brushRef="#br1" timeOffset="78324">14982 7429 8397,'-4'-8'805,"0"-1"-586,-6 7 0,7-2 0,-4 8 0,2 4 88,2 3 1,2 7 0,1 3-1,0 2-84,0 2 1,0 5-1,0 3 1,0 2-405,0-2 1,0 3 0,0-3 0,0 2-152,0 3 1,0-7 0,0-2 0,0-3-328,0-1-282,0-5 0,0-2 0,0-6 1</inkml:trace>
  <inkml:trace contextRef="#ctx0" brushRef="#br1" timeOffset="80495">11522 7454 8355,'0'-13'85,"0"0"0,0-3 0,0 0 0,0 1 0,0 1 1,-2 3-1,-2 1 0,-4 3 0,-3 2 1283,-1 2-1227,-1 2 1,1 1-1,-2 0 1,-1 1 0,-3 5-1,-1 6 173,-3 7 0,2 5 1,0 2-185,-2 3 0,4 7 0,1 8 0,3 1 48,2 2 1,5 8 0,3-5 0,3 1-380,1 0 0,6-3 1,5-1-1,6-4-242,2-5 1,2-1-1,6-12-15,7-5 1,0-11 0,10-6 0,0-7-1,0-9-576,3-6 1,-4-10 708,-2-4 1,3-3 0,0-1 0</inkml:trace>
  <inkml:trace contextRef="#ctx0" brushRef="#br1" timeOffset="82184">16334 7243 8369,'4'-25'0,"0"2"0,-1 2 0,-2 5 19,-1 2 0,-1 7 0,-3 3 1,-4 2-1,-4 2 0,-1 2 202,-4 2 0,-2 4 0,-6 9 0,-1 3 276,-3 4 0,3 6 0,-5 3 1,4 3-139,2 1 1,-1 6 0,8 2 0,1 2-152,4-1 1,3 1 0,10-6-1,1-1-71,4-2 0,3-2 1,8-3-479,5-4 0,4-8 0,4-4 0,5-5-318,6-4 1,0-2-1,4-8 1,0-2-420,0-4 1,-4-9-1,3-2 1</inkml:trace>
  <inkml:trace contextRef="#ctx0" brushRef="#br1" timeOffset="83395">17165 6710 8355,'0'-20'569,"-6"0"332,-2 7-968,-3 4 1,-1 10 0,-1 5 74,1 6 1,-1 7 0,0 10 0,-3 4 268,0 3 1,-1 11 0,5 5 0,0 8 234,-1 7 0,5 10 0,0 6-358,-2 2 1,-1 4 0,-1 0 0,1 3 0,2-2-397,5-6 0,3-4 1,1-18-1,1-7-121,3-7 1,5-6 0,6-9 0,3-6-38,1-5 1,0-4-1,3-7 1,-2-2-665,-3-5 1,0-3 761,-5-1 0,6-5 0,2-2 1</inkml:trace>
  <inkml:trace contextRef="#ctx0" brushRef="#br1" timeOffset="83827">17363 7045 8355,'0'-43'0,"2"6"0,2 8 486,4 7 0,3 5 1,1 7-466,1 2 0,-1 5 0,1-2-99,-1-1 1,1 5 0,-1-3 0,-1 4 199,-3 4 1,2-1 0,-5 5-285,2 2 1,-4 2-1,1 3 1,-2 3-1,-4 0-115,-2 0 0,-3 4 0,-5-3 0,-1 2 205,1 0 0,0-6 0,-1 0 0,2-4-82,3-3 229,-3 1 1,11-3-37,0-1 1,5-4-1,8-1 1,-1 1 18,1 3 0,-1-1 0,2 4 0,1 0 13,1 0 1,1-3 0,-5 3 0,-1 0 36,-2 0 1,0 1 0,-5 4-86,-1 1 1,-1-1 0,-4-1 0,-2-1-190,-4-2 0,-7 0 1,-2 3-1,1-1-155,-2-2 1,2-5 0,-3 1 0,0-1-709,0 1 999,3-3 0,-7 5 0,4-6 0</inkml:trace>
  <inkml:trace contextRef="#ctx0" brushRef="#br1" timeOffset="84054">17314 7640 8355,'-13'-18'1314,"8"6"-1424,5-1 1,11 2-1,9 6 1,4-1-117,1 1 0,-1-4 1,4 4-1,2-2 5,3-3 1,10 1-1,-6-1 1,1 3-57,-4 2 1,-4-1-1,-5 3 1,-1-1 124,-4 1 1,-2 8-1,-5 1 1</inkml:trace>
  <inkml:trace contextRef="#ctx0" brushRef="#br1" timeOffset="84455">17562 7751 9403,'0'9'276,"0"-1"0,0 0 0,0 5 1,0-1-1,-2 0-168,-2 1 1,3-1-1,-3 2 1,2 1-1,2 3 1,0 0-1,0 0 1,0-3-134,0-1 1,0-6 0,2-1-239,2-1 1,-1-2 0,5-4 0,3 0-27,4 0 1,-1-6 0,2-2 0,-2-2 167,-1 2 1,-2-3 0,-2 3 0,-1-2-116,2 2 1,-3 1 505,1 3 0,-4 2 79,5-2 0,-5 8 0,3 6 0,-2 5 0,-2 6-8,-2 2 1,-1 3 0,0 2-1,0 2-355,0 2 0,0-4 1,0 1-1,0-5-391,0-3 0,4-2 0,2-4-898,1 2 0,-3 0 686,4-5 1,-5-5-1,3-2 1</inkml:trace>
  <inkml:trace contextRef="#ctx0" brushRef="#br1" timeOffset="84777">18132 6772 8355,'-3'-15'4255,"3"3"-4393,6 10 0,9 11 0,4 12 0,2 4 214,0 4 1,-5 2-1,4 8 138,-2 2 1,-1 6 0,-1 10-1,0 6 1,-1 3 84,-1 2 1,-3 12 0,-3-2 0,-4 2-422,-2 2 0,-8-12 0,-3 0 1,-5-7-213,-3-5 1,1-5 0,2-11 0,-1-6-129,-2-4 0,2-4 1,6-8-1,0-3-116,0-3 1,-2-3 0,-2-3-1592,1-4 1854,-1-8 1,1-9 0,0-6 0</inkml:trace>
  <inkml:trace contextRef="#ctx0" brushRef="#br1" timeOffset="85138">18604 6474 8355,'-10'-14'2589,"-3"-2"-2525,-2 7 1,7 4 0,1 15 0,2 3-1,1 5 88,-2 2 0,5 2 0,-4 5 0,4 2-53,1-1 1,1-2 0,4-1 0,3-2-226,3-2 1,3-3 0,1-7-1,1-3-174,0-4 0,1-3 0,0-1 1,-2-2-57,-1-7 1,-2 0 0,1-10 0,-1-1 168,1 1 1,-7-6 0,-1-4 0,-4 2 70,-1 0 0,-3 4 0,-4 2 0,-5 5-16,-2 2 1,-5 2 0,-2 1 2,-2 2 1,2 4 0,2 5 0,1 1 0,3 2-166,1 1 1,2 6-1,-1-3 1</inkml:trace>
  <inkml:trace contextRef="#ctx0" brushRef="#br1" timeOffset="85325">19013 6499 8355,'-13'-4'0,"2"1"440,3 4 1,3 5-1,5 6-852,0 1 1,0-1 0,1-1 0,3-1-164,4-2 1,3 0 0,2 5 0</inkml:trace>
  <inkml:trace contextRef="#ctx0" brushRef="#br1" timeOffset="85626">19211 6375 8355,'0'-18'913,"0"8"-955,0-2 1,2 8 235,2 0 1,-2 2 182,7 2 0,-1 4 1,4 2-1,1 1-205,-1 2 1,1 2-1,-1 3 1,0 1-13,1 2 1,-1 4 0,1-5 0,-1-1-115,0-1 1,-3 3-1,-1-1-106,2-1 0,-5-1 1,1-2-1,-2 2 0,0 1-311,-1 2 1,-7-1-1,-5-5 1,-2-1-224,-1-2 0,-1 1 1,0 2-1,-2-3-1097,-2-4 1447,-5-3 1,3 5-1,-6 1 1</inkml:trace>
  <inkml:trace contextRef="#ctx0" brushRef="#br1" timeOffset="85925">19298 6350 8355,'12'-12'1039,"1"-1"1,1 2-548,2 3 1,3-3 0,6 3 0,1-3-85,3-2 0,0 1 0,7-1 0,3 1-399,-1 0 0,1 1 1,-3 1-1,-2 3-46,-1 2 0,-7 0 0,-1 7-2021,-7 2 1,-10 3 0,-2 5 0</inkml:trace>
  <inkml:trace contextRef="#ctx0" brushRef="#br1" timeOffset="87869">19633 7516 9195,'0'-13'286,"0"7"1,7 0 0,4 6 0,5 0-190,4 0 1,2-4 0,5 0-213,2 1 1,4 0 0,-4 0 0,0-1-1,-1 2-273,-3 0 0,1 2 1,-10 0-1,-1 0-1008,-1 0 1050,-7 0 1,-1 0-1,-6 0 1</inkml:trace>
  <inkml:trace contextRef="#ctx0" brushRef="#br1" timeOffset="88190">19794 7317 8638,'2'-8'751,"2"0"1,-2 5-623,7-1 0,-7 12 0,3 5 0,-4 2 146,-1 3 1,0 1-1,0 6 1,0 0-251,0-1 0,0 5 0,0 0 0,0-1-446,0-2 1,4-1 0,0 0 0,-1-1-1059,-2 1 1,-1-4 1106,0 0 0,6-6 0,1 3 1</inkml:trace>
  <inkml:trace contextRef="#ctx0" brushRef="#br1" timeOffset="91167">21047 6858 9986,'-13'-6'0,"2"3"0,3 7-117,4 8 0,-3 6 0,0 7 1,0 0-1,2 1 0,1 2 0,-1 2 1,3 2-1,0 1 64,2-2 0,0 1 0,2-4 1,2 1-1,6-2-385,5-1 0,0-5 1,4-2 31,-1-1 0,4-1 0,-3-5 0</inkml:trace>
  <inkml:trace contextRef="#ctx0" brushRef="#br1" timeOffset="91408">21580 7255 8355,'-12'0'0,"-2"0"197,-3 0 0,-2 10 0,-6 4 0,-1 5 0,-3 6 0,-4 2-16,-3 1 0,-6 4 0,-3-1 1,0 1-65,-1-3 0,7 1 0,-3 1 0,5-1-192,4 0 0,-2-1 1,6-3-1,2 2-591,1 1 0,2 0 1,2-3-296,2 3 0,4-4 766,0 0 1,2-1-1,2-4 1</inkml:trace>
  <inkml:trace contextRef="#ctx0" brushRef="#br1" timeOffset="91651">21245 7987 10302,'0'13'7,"0"-1"1,0 4-1,-1 2 1,-2 2 0,-2 2-1,-1 1 1,1 2 0,0 0-178,0 0 1,4-2 0,-4-1 0,4-3-191,1-1 1,0 3-1,0-5 1,0 0-1256,0-3 1390,0 0 0,0-1 0,0 1 1</inkml:trace>
  <inkml:trace contextRef="#ctx0" brushRef="#br1" timeOffset="92070">21208 8074 9547,'0'-7'686,"0"-4"1,1 4-908,4 0 1,-3 2 0,7 6 207,0 3 1,-2 3 0,1 6 0,2 0 102,1 4 0,1 2 1,1 6-1,1-2 1,1-1-1,3-1 0,1 1 1,2 2-196,-2 0 1,3-4-1,-4-4 1,0-2 151,0-2 0,-2-5 0,-2-3-276,3-2 1,-4-2 177,4 0 1,-9-6 0,-2-2 0,-2-3 0,0-3 0,-1-1 26,-2-2 0,-1-6 1,0 0-1,0-5-79,0 1 1,4-4 0,0 1 0,-1 0-128,-2-1 0,-1 4 0,0 6 0,0 4-996,0 4 847,0 0 1,-5 1-1,-2 0 1</inkml:trace>
  <inkml:trace contextRef="#ctx0" brushRef="#br1" timeOffset="92591">21803 7714 8355,'0'-12'273,"-5"5"0,2 1 0,-4 8 0,0 1-453,0 1 1,0 7 0,-1 0 392,4 4 0,-1 1 0,0-3 1,3 1-61,0 2 0,2-2 0,2 3 1,2-5-308,4-4 1,3-1-1,2-4 1,-1 1 3,0-1 0,2-3 0,1-4 1,2-5-34,-2-2 0,-1-1 1,-2-1-1,1 0 77,-1-4 1,-4 2 0,-1-4 0,-1-1 55,-4 1 0,0 3 1,-4-4-1,0 2 112,-3 3 0,-6 3 0,0 4 0,-4 2-159,0 1 0,-4 3 0,0-1-71,-1 6 0,2 3 0,6 3 0,1 0 0,3 0-131,3 2 1,-1 2-1,-1-1 1</inkml:trace>
  <inkml:trace contextRef="#ctx0" brushRef="#br1" timeOffset="92592">22101 7764 8355,'7'-11'255,"4"3"-974,-10-5 0,5 13 0,-6 7 0</inkml:trace>
  <inkml:trace contextRef="#ctx0" brushRef="#br1" timeOffset="93108">22349 7615 8355,'-5'-7'199,"3"-4"1,-8 11 95,6 0 1,0 2 0,6 4-1,0 1-188,2 0 1,5-3 0,-4 5 0,1 0-145,-1 2 1,4-2 0,-4-1 0,2 0-96,3-1 0,-3 4 0,1-4 1,0 1 87,-1 0 1,4-3 0,-3 3 6,3 1 0,-2-2 0,-1 2 0,0 0-70,-1 2 0,-2 2 0,-6-1-183,-3 0 0,-3-3 0,-7-2 1,-2-2-66,-5-2 0,-1 0 0,0-1 1,1 3-430,-1-3 784,-1 0 0,-2-2 0,0 0 0</inkml:trace>
  <inkml:trace contextRef="#ctx0" brushRef="#br1" timeOffset="93109">22411 7578 8355,'7'-11'976,"4"3"0,-8-13-814,5 8 1,2 0-1,5 7 0,3 1-564,1-1 0,2 2 0,5 3 1,1-2-1,2-1 0,0 0 0,0-1-201,0 1 1,0-5 0,-4 2 0</inkml:trace>
  <inkml:trace contextRef="#ctx0" brushRef="#br1" timeOffset="100223">20613 8942 8045,'12'0'-31,"5"-4"1,2-2-1,3 0 1,7-3-1,4 1 1,8 0 545,6-2-490,6-1 1,13 0-146,0 3 0,1-6 0,-3 6 0,-2 2-132,-6 3 1,-6 3-1,-9 0 1,-8 0-1,-7 0 13,-5 0 0,-8 11 0,-8 3 0</inkml:trace>
  <inkml:trace contextRef="#ctx0" brushRef="#br1" timeOffset="100485">20737 9017 8355,'-32'0'0,"7"0"-276,9 0 208,7 0 0,12 0 0,14 0 1,12 0-98,9 0 0,19-5 0,13 0 0,11-1-41,9 1 1,4-3-1,-44 5 1,0 0-1,1 0 1,-1 1 24,49-4-158,-48 4 0,0 0 0,43-4 1,5-1-1</inkml:trace>
  <inkml:trace contextRef="#ctx0" brushRef="#br1" timeOffset="100625">22027 9165 8355,'0'-12'-1311,"24"12"1</inkml:trace>
  <inkml:trace contextRef="#ctx0" brushRef="#br1" timeOffset="103638">11869 10331 8418,'-12'-15'0,"1"5"0,2 9 11,5 11-165,3 1 0,1 9 0,1-2 0,3 6 386,5 2 1,4-7 0,7 6-1,6-2 1,4 1-150,5 1 1,0-5-1,3 1-195,-1 1 1,0-4 0,0 0-1,1-2 1,-3 1-252,-2-2 1,-2-1 0,-6-2 0,-2-1-10,-2-2 1,2 2-1,-4-5 1</inkml:trace>
  <inkml:trace contextRef="#ctx0" brushRef="#br1" timeOffset="103889">12378 9488 8355,'-6'-13'376,"1"4"0,-4 6-264,5 11 1,-1 14-1,-1 11 1,-1 5-217,-2 3 1,-2 10-1,-2 10 1,1 6 236,-1 6 1,1-5-1,1 6-147,3-1 0,1-4 0,4 1 0,-1 1 0,1-3-159,2-1 1,1-5 0,0-6 0,0-6-8,0-8 1,0-8 0,1-6 0,2-3-405,1-4 1,0 2 0,-4-3 0</inkml:trace>
  <inkml:trace contextRef="#ctx0" brushRef="#br1" timeOffset="104157">12340 9537 8344,'-11'-23'96,"3"2"-82,3 3 0,6 12 0,4 1-29,8 4 1,1-3 0,8 0 0,4 0 115,6-2 1,13-5 0,7-7 0,8-1-179,7-3 1,-1 4 0,2 0 0,-3 3-205,-3 2 0,-3 4 0,-11 9 0,-4 1-137,-7 3 1,-5 9 0,-7 6 0</inkml:trace>
  <inkml:trace contextRef="#ctx0" brushRef="#br1" timeOffset="104523">12774 9785 8355,'0'-19'0,"0"1"83,0 0 0,0 5-8,0-4 1,0 6 0,0 7 0,0 9-154,0 9 0,5 5 0,-1 6 1,-2 0-117,0 0 1,2 0 0,0-1-1,0 1-159,2 0 1,-5 0 0,3-2-1,-2-1 204,-2-1 0,5 0 0,2 3 1</inkml:trace>
  <inkml:trace contextRef="#ctx0" brushRef="#br1" timeOffset="104714">12675 10133 8355,'0'-13'338,"2"2"-524,2 3 0,8 3 1,9 5-1,2-2 0,3-2 39,3-4 1,0 1-1,7-3 1,4-1 0,1-1-1,3 2 1,-2 3-288,-4 4 1,1 2 398,-10 1 1,0 6-1,-4 0 1</inkml:trace>
  <inkml:trace contextRef="#ctx0" brushRef="#br1" timeOffset="105082">12923 10331 8355,'-7'6'-788,"-4"-4"-81,3 7 1238,-3-1 4,-1 4 1,5-3-172,3-1 0,8-4-137,4 4 0,-1-1 1,0 3-1,0-2 21,0 2 1,-5 1 0,4 1-40,-1 1 1,-3-1-1,3 0 1,-1 1-6,1-1 1,3 1 0,-3-1-82,2 0 0,0 1 0,3-1 0,-3 1 69,-2-1 0,3 0-242,-3 1 0,-1-1 0,-6-1 1,-2-1-1,-4-2-20,-3 2 1,-2-3 0,1 0 0,0-1-280,-1 1 1,-3-4 454,-1 1 1,-5-8-1,3-3 1</inkml:trace>
  <inkml:trace contextRef="#ctx0" brushRef="#br1" timeOffset="105343">12936 10368 8258,'5'-23'-229,"3"2"0,3 3 1,3 7-1,1 2 59,2 0 0,4 7 0,-3-2 0,1 2 0,3 1 0,1-2 0,3-1 0,2 0 107,1-2 1,5-1 0,-2-5 0</inkml:trace>
  <inkml:trace contextRef="#ctx0" brushRef="#br1" timeOffset="105699">13990 10021 8355,'5'-11'-393,"4"3"333,2 4 0,1 2 0,2 1 1,1-2-1,3-2 0,3-1 1,3-1-1,4 0 21,0-2 0,6-2 0,-1 0 1,-3 1-314,-2 2 1,-9 5 128,-2-1 0,-3 2 0,-2 2 0</inkml:trace>
  <inkml:trace contextRef="#ctx0" brushRef="#br1" timeOffset="106028">14188 9748 8355,'-7'-20'0,"3"0"483,3 2-151,1 7-326,0 0 0,4 11 1,2 0-1,-1 7 1,1 6-1,-2 2 1,0 3-1,1 1 67,2 3 1,0 6 0,3 2 0,-3 2-246,-2 2 0,1 0 1,-4 1-1,3-3-385,-3-2 1,4 3 0,-1-4 199,2-1 1,-4-8-1,3-2 1</inkml:trace>
  <inkml:trace contextRef="#ctx0" brushRef="#br1" timeOffset="106546">14846 10604 8355,'5'-1'-205,"3"5"0,-1 10 1,2 2-1,0 1 402,2 1 1,2 1 0,-1 6 0,0-1 104,1 1 1,-1 6 0,2 0 0,1 1-261,2-3 1,-1 3 0,-2-1 0,1 0-73,2-7 1,-1 0-1,-2-8 2,3 0 1,-4-8 0,4-5-1,-3-8 140,-2-7 0,0-6 0,-1-8-87,-2-3 0,2-7 0,-3-7 0,2-2 0,-2-3 25,-4-1 0,-3-8 0,-1 1 0,0-6-217,0-4 0,-1-11 0,-2 0 0,-2-4-188,-2-2 0,4-4 0,-1-5 1,3 0 46,1-1 0,5-1 1,3 5-1,3 2 241,2 2 1,-1-4-1,1 10 1,0 0 179,4 5 0,-3 14 0,4 7 0,-2 10 92,1 8 0,3 6 0,-2 9 1,2 5-71,2 5 0,1 4 0,3 6-139,3 0 1,4 2 0,9 1-1,5 2 1,2 1-35,1-1 0,6 1 1,-6-4-1,1 3-343,0-3 1,-7 5 0,-3 0 0,-5 1 169,-7 1 1,0-1-1,-10 4 1</inkml:trace>
  <inkml:trace contextRef="#ctx0" brushRef="#br1" timeOffset="107046">15813 9364 8355,'0'-13'0,"0"5"120,0 0 0,0 0 0,1-3 35,4 2 0,1 2 0,8 5 0,1-3-111,2 3 0,1 0 0,-2 2 0,4 0-100,-1 0 0,4 0 0,-3 0 0,0 2-31,1 2 1,-6 1 0,0 5 0,-5-2-32,-6 2 1,-3 1-1,-1 3 1,-1 1-188,-3 1 1,-7 1-1,-6-5 1,1 1 276,-2-1 0,4-1 0,-2-1 1,2-3 175,1-2 0,2 5 1,2-3-58,0 0 1,7 0 0,-2-3-51,2 4 0,8-1 1,2 1-50,3 2 1,1-3-1,2 0 1,1-1-65,2 1 1,-1-3-1,-3 5 57,-1 0 0,-1-2 0,-2 2 24,-5 0 0,-3 2 1,-1 2-1,-1-2 0,-3-2 28,-5 0 0,-2-1 1,-1 4-1,-2 1-76,-2-1 1,0-1 0,-4-1 0,-2-3-128,-2-2 1,4 3-1,-1-2 1,0-1-74,2 1 0,1 2 0,6-4 82,-1-1 1,-5-2-1,-1-1 1</inkml:trace>
  <inkml:trace contextRef="#ctx0" brushRef="#br1" timeOffset="107241">15739 10033 8355,'0'-12'5,"0"4"1,1 1 0,4 1 0,6 4 3,5 0 1,6 2 0,-2 0 0,4 0-208,1 0 0,-1 0 0,3 0 0,0 0-54,2 0 1,4 4-1,-5 1-484,-5-3 636,2 5 0,-11 0 0,4 5 0</inkml:trace>
  <inkml:trace contextRef="#ctx0" brushRef="#br1" timeOffset="107642">15887 10269 7477,'0'13'-354,"0"-1"1,0 0-1,0 2 390,0 3 1,-4-4 0,0 4 0,0-3 69,-2-2 0,5 5 0,-4 1 0,0 0 0,1-1 0,2 0 0,0 0 0,2-1 183,0-1 1,0-1-1,2-2-229,2 1 0,3-6 1,5-2-1,0-1-87,1 0 1,1 1-1,1-5 1,1 0-76,-1 0 1,-1 0 0,-1 0-1,-1-2-117,0-2 1,1 1 0,-1-4 127,1 2 1,-2-5 163,-3 2 0,-1 3 0,-4-1 50,1 0 1,0 6 231,-4 0 1,-4 10 0,-2 8-1,1 0-226,-1 0 0,-2 8 0,2-1 0,1 2-222,-1 4 0,-2-4 0,4 5 0,1-3-107,2-6 0,1 2-568,0-4 1,0 2-1,0 2 1</inkml:trace>
  <inkml:trace contextRef="#ctx0" brushRef="#br1" timeOffset="108661">17264 9785 8587,'14'6'0,"1"2"28,2 3 1,9 2 0,1-1 0,6 0 0,7 1 0,3-2 0,4-1 0,3-4-427,3 0 1,-2-1 0,3 0-1,-6 1 1,-5 3 258,-6-1 1,-9 4-1,-4 6 1,-7 0 43,-7 0 1,-8 3-1,-8-3 1,-8 0 147,-4 0 1,-7 2-1,-5-3 1,-2-2 226,-2-1 1,-2 2 0,-1 2 0,1 0-140,3 0 1,-2-1 0,6-5 0,3 0-51,4 1 1,0-2 0,7-2 314,4 0-1094,4-7 1,12 9-1,2-4 1</inkml:trace>
  <inkml:trace contextRef="#ctx0" brushRef="#br1" timeOffset="108953">18628 9637 8355,'13'-31'0,"3"6"422,1 1 0,3 6-281,-3 10 1,0-2 0,-5 6 0,0 2 60,1 5 0,-1 1 1,1 7-1,-2 4-98,-3 3 0,1 9 1,-4 7-1,-3 6-106,0 5 0,-4 1 0,-2 3 0,-3 5-254,0 1 0,-4 0 0,3-5 1,-3 0-356,-1-1 1,5 0 0,3-4 11,2-4 0,2 3 0,0 1 0</inkml:trace>
  <inkml:trace contextRef="#ctx0" brushRef="#br2" timeOffset="114454">6412 8533 29753,'8'-19'-2946,"1"2"0,-7 10 2359,2 7 0,-8 6 0,-3 6 1</inkml:trace>
  <inkml:trace contextRef="#ctx0" brushRef="#br2" timeOffset="114723">6375 8644 29349,'-11'-6'-3072,"3"-7"0,2-3 2212,6-5 0,3 3 0,5 6 0,9 1 1607,5 2 1,11 0 0,8 5 0,10-1 824,4 0-1332,11 4 0,-2-5 1,10 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42:01.05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4440 3882 9072,'14'-7'0,"1"3"0,3 3 0,1 1 0,3 1 0,2 2 0,2 2 0,3 1-156,4-1 0,4 3 1,6-3-1,6-3 0,9 0 1,6-2 32,2 0 1,12-7-1,2-4 1,6-4 104,-1 0 1,12-1 0,-47 9 0,2-1 0,-1-1 0,1 0 0,1 0-1,0 0 64,-1 1 1,1-2-1,4 0 1,0 0-20,-1 1 0,0 1 0,1 0 0,0 0 0,0 1 1,1 0-1,0-1 0,1 1 0,1-2 0,0 1 25,-2 0 0,1 1 1,2 0-1,0 0 1,1 1-1,-1 0 1,1 0-1,0-1-96,1 1 0,1 0 0,0 0 0,0 1 0,0 0 0,0 0 0,1 2 0,1 0 51,-1 0 0,1 0 0,3 1 0,1 0 0,0 1 0,-1 0 0,2 0 0,0 0-65,0-1 0,0 0 0,5-1 0,0 1 1,-5 2-1,0 0 0,1 0 0,2 0-44,2 0 1,-1 0-1,-2 0 1,0 0 0,4 0-1,-1 0 1,0 0 0,0 0 98,-3 0 1,0 0 0,5 0 0,0 0 0,-5 1 0,0-2-1,1 1 1,1-1 29,-3-1 1,2 0-1,4 1 1,-1 1 0,-5-2-1,0-1 1,-1 3 0,1-1 42,1 1 0,0 0 0,1 0 0,0 0 0,1 0 0,1 0 0,0 0 0,-2-1-14,-2-1 0,0 0 0,5 1 0,0 0 0,-2-1 0,0 0 42,4 1 0,-1 1 1,1 0-1,-1 0 0,-3 0 1,-1 0-1,3 0 1,-1 0-1,1 0 0,-1 0-64,3 0 1,-1 0 0,-3 0-1,-1 1 1,2 0 0,0 1-1,-1 0 1,0 0-31,-1-1 1,-1 1 0,4 0 0,-1 1 0,-6 0 0,0 0 0,0-1 0,0 1-129,-1 0 0,0 0 0,4-1 0,-1 0 0,-8-2 1,-2 0-1,1 0 0,-2 1 2,-1 1 0,-1 0 1,-3-1-1,0 0 1,-2 1-1,-1 0 1,-2-1-1,0-1-447,45 0 0,-10 0 569,-12 0 0,-2 4 0,-7 1 0,-3-3 0,-2 0 0,-2-2 0</inkml:trace>
  <inkml:trace contextRef="#ctx0" brushRef="#br0" timeOffset="4452">3845 5159 8355,'-4'-31'264,"-2"2"0,1 3 0,-1 2 0,3 3 0,2 5 1,1 2-1,0 2 1852,0-1-1954,0 6 1,1 2 0,2 6-1,3 3 1,0 6 0,3 5-1,-1 9 148,0 7 1,1 5-284,3 14 1,-4-2 0,-1 9-1,-1-1-111,-4 1 1,0-1 0,-2 3 0,0-2 0,1-3-271,3-6 0,-1-6 0,4-8 0,0-7-1912,0-5 1697,-5-4 0,4-14 0,-7-8 409,-4-11 0,-1-8 1,-8-8-1,-1-5 186,-2-4 0,1-12 1,3-2-1,1-5 118,-1-3 1,1-4-1,0 0 1,0 2 362,4 5 1,-1 4-1,4 7 24,3 2 0,2 9 1,4 8-1,4 4 0,3 5-59,2 3 1,6-1 0,6 2-601,6 0 0,2 3 0,3 0 0,4 1 0,2 1-366,0 3 1,0 2 0,-7 6 0,-2 0-1117,-4 0 1,-4 7 994,-4 5 1,-3 12-1,-6 8 1</inkml:trace>
  <inkml:trace contextRef="#ctx0" brushRef="#br0" timeOffset="5051">3870 5581 8355,'12'0'-117,"0"-5"0,6 2 1,4-5-1,4-2-144,3-1 0,6-2 0,-2 1 0,3 0-17,1-1 1,6 1-1,1-1 1</inkml:trace>
  <inkml:trace contextRef="#ctx0" brushRef="#br0" timeOffset="5052">4366 5606 8355,'-6'-13'0,"5"1"1799,-3 0-61,2 5-1463,2 1 0,4 12 0,2 2 0,-1 3-327,1 1 1,2 2 0,-2 3 0,-1 2-573,1 0 1,2 3-1,-3-5 1,1-1-1,1 1-360,0 0 0,1-1 0,4-4 1</inkml:trace>
  <inkml:trace contextRef="#ctx0" brushRef="#br0" timeOffset="5053">4477 5308 8355,'-19'-11'18,"2"3"0,11 2 0,6 6-687,6 0 0,5 6 0,2 1 1</inkml:trace>
  <inkml:trace contextRef="#ctx0" brushRef="#br0" timeOffset="5489">4874 5048 9768,'-32'-28'0,"5"5"581,5 8 1,8 2 0,6 8-468,-2-2 1,5 5-83,0 2 1,5 10-1,5 9 1,2 3-1,2 7 142,4 6 1,-8 1 0,7 9-1,-2 2-443,-3 1 1,3 2-1,-6-1 1,-1 0 214,-2-4 0,3-2 0,0-6 0,0-3-33,2-5 1,-5-1 0,5-11-36,-1-2 1,-2-3 56,5-4 1,-5-4 0,1-8-1,-1-5-84,1-6 1,-3-3-1,5-4 1,-1 1-44,4-1 1,-2 0 0,1 1 137,2 5 0,5 2 0,1 3 0,1 3-119,1 3 0,-3 4 0,4 1 1,-1 1-1,-3 4 53,-1 3 1,-3 4 0,-3 3 0,-4 3 92,-2 2 1,-2-1 0,-3 3 0,-4-3 120,-5-1 0,-5 3 1,2-5-1,-3-1-250,-1-1 0,2-5 0,-2-3-299,1 0 94,2-2 1,3 2-1,1 0 1</inkml:trace>
  <inkml:trace contextRef="#ctx0" brushRef="#br0" timeOffset="6585">5407 5469 8985,'0'-12'2058,"-4"4"-1588,0-1 113,0 1 1,3 1-524,-3 3 0,2 4 1,-2 4-1,3 5-149,1 2 0,0 1 1,0 0-1,0 1-99,0-1 0,0 1 0,0-1 0,0 0 1,1 1-104,3-1 1,3-3 0,5-3-1,2 0 110,3-3 1,-3-2-1,3-1 1,0-1 98,0-3 0,3-7 0,-3-6 1,-2 0 47,-1 0 1,-7 1-1,-3-4 1,-3-1 49,-1 2 1,-1 1-1,-3 5 1,-5 1-218,-2 0 0,-5 1 0,-2 2 1,0 5-110,0 3 1,-3 1 0,5 1 0,1 3-212,1 5 1,7 6 386,3 1 1,-3 6 0,0-2 0</inkml:trace>
  <inkml:trace contextRef="#ctx0" brushRef="#br0" timeOffset="6586">5804 5370 8355,'-12'-5'1346,"5"3"1,-4-3-1057,3 5 1,1-4-140,-1 0 1,5 5 0,-1 7 0,4 3-1,2 3 1,4 3 0,-1 2-254,1 0 0,2 3 0,-4-4 1,0 0-1,1 0-356,-1-3 1,4-1 0,-4-2 0,-1 1-393,-2-1 691,5-5 1,-3-7 0,3-8 151,0-3 1,4-3-1,-2-3 1,3-3-12,1-4 1,1-1 0,-1 2-1,1 2 32,-1 5 0,2 2 1,1 3 18,1 3 0,-3 2 1,-5 6-1,2 0 0,-1 2 27,0 2 0,0 3 0,-3 6 1,-1 3 106,1 0 1,2 6 0,-2-1-1,0 2-530,4 2 1,1-4 0,2-2-446,-1-1 0,0 4 0,1-3 1</inkml:trace>
  <inkml:trace contextRef="#ctx0" brushRef="#br0" timeOffset="6587">6486 5383 8355,'-6'-6'0,"-5"3"1017,2-5 0,2 5-388,-1-1 0,4-1 1,-4 1-461,-2 1 1,3 1 0,-1 2 0,-2 2 0,1 2 0,-1 4 0,2 3-340,-2 2 0,3-1 0,-1 2 0,0 1-122,1 1 1,-3 1 0,6-3 0,1 1-295,2 2 1,1-1 0,1-4-235,3 1 1,3-6 645,6-3 0,0-3 0,3-2 1,0-3-1,-1-5 103,-1-2 0,-2-1 0,1-2 0,-1-1-521,1-1 1707,-6-1 1,-1 5-480,-1-1 0,-4 8-633,3 5 0,-3 5 0,-1 8 1,2-1-385,2 0 0,-1 2 1,4 1-1,-1 2-28,1-2 1,2-1 0,3-3-569,0-3 842,1 3 1,-1-4-1,1 5 1</inkml:trace>
  <inkml:trace contextRef="#ctx0" brushRef="#br0" timeOffset="7268">6945 5358 8355,'-12'-13'1058,"0"5"0,-1 1-807,1 2 0,3 1 0,3 5 0,-1 3 1,1 4-1,-1 3 0,2 2 0,-1-1 0,3 1-290,2-1 1,-3 5 0,0 0-1,1 1-243,2 0 0,2 3 1,2-4-1,4-2-221,4-2 1,-2-2 0,9-1 0,0-3-577,3-1 1,2-2 690,2-4 1,5-11-1,2-3 1</inkml:trace>
  <inkml:trace contextRef="#ctx0" brushRef="#br0" timeOffset="7269">7305 5333 9747,'0'-8'398,"1"1"1,2 0 272,1 0 1,0 3 1143,-4-4-1539,0 5 0,-5-1 0,-3 8-365,-3 4 0,-6 3 0,1 2 0,0-1 0,3 2 0,0 1 0,1 3 0,1 0-74,2 0 1,4 0-1,5-3 1,0 1-389,0-1 0,5-1 0,5-3 1,4-2-29,2-5 0,11-3 1,-1-1-1,3-1 48,1-3 0,-1-5 0,-4-6 0,1-3 343,3-1 1,-8 2-1,1-2 1,-6 1 173,-3 3 0,2 0 0,-8 0 139,0-2 1,-2 1 1616,-5 3-806,-5 6 0,-2 3 0,-4 8-419,2 5 0,2 2 0,5 1 1,-2 0-1,1 1-318,1-1 0,7 1 0,0-1 0,2 0-367,3 1 1,-2-1 0,3 1 0,1-1-814,-2 0 1,6-3 0,-3-2 0,1-2 81,-1-2 1,0-2 0,-1-1 0</inkml:trace>
  <inkml:trace contextRef="#ctx0" brushRef="#br0" timeOffset="7424">7665 5011 8355,'-13'-7'751,"10"3"0,5 8-1782,3 4 0,4 3 0,3 1 1</inkml:trace>
  <inkml:trace contextRef="#ctx0" brushRef="#br0" timeOffset="7823">8496 5159 8355,'-2'-19'3456,"-2"4"-3289,-4 5 0,-2 8 0,2 8 0,4 8 0,1 4 0,0 6 0,-1 2-117,1 3 0,2 4 0,1-3 0,0 0-636,0 1 0,1 2 0,2-4 1,1-2-495,-1-1 1,-2-1 0,-1-1 612,0-4 1,0 4 0,0-5 0</inkml:trace>
  <inkml:trace contextRef="#ctx0" brushRef="#br0" timeOffset="8129">8434 5085 8355,'-5'-12'1946,"1"-1"-1338,-5 6 0,7 3-836,-2 8 0,3 3 0,2 7 490,3 2 0,5 4 0,6 5 1,3 1-188,1 3 1,-3-3 0,5 4 0,1-1 0,2 0 0,0-1 0,3-4-1,0-2-1043,2-1 1,0-6-1,-4 2 5,0-3 0,-1-2 0,1 0 1</inkml:trace>
  <inkml:trace contextRef="#ctx0" brushRef="#br0" timeOffset="9212">8806 4874 8355,'-4'-12'979,"-1"-1"1,7 8-1,6 6-830,3 10 1,1 4 0,1 10 0,-2 4 0,-1 4 0,-4 3-1,1 4 1,-1 3-382,-1 4 1,-1 4 0,-4 0-1,0-5-379,0-2 1,2-2 0,1-6 0,2-3-853,2-4 981,-4-3 0,8-1 0,-4-1 1</inkml:trace>
  <inkml:trace contextRef="#ctx0" brushRef="#br0" timeOffset="9213">9190 5308 8355,'-4'-12'1738,"0"-1"0,0 5-663,4 0-1033,0 5 0,0-1 0,0 8 0,1 4 1,2 3-1,1 3 0,0 3 0,0 2-188,0 0 1,1 3 0,-4-5 0,2-2-616,1-1 1,4-2 0,-2 1 0,0-2 299,4-3 0,-3 2 0,1-6 1,2-2 257,1 0 0,1-6 0,2-3 1,0-3 122,-2-4 0,3-2 0,-6 1 1,0-3 212,0-2 0,0 4 1,-3-3-1,-1 1 312,1 3 0,2-1 0,-2 1 445,1-1-791,-5 5 1,5 5 0,-4 8-1,2 2 169,2 4 1,-4 4-280,1 5 1,2-3-1,-1 2 1,2-2-1,1-2 1,1 1-169,-1-1 1,2-1 0,5-2 0,1-5 15,-1-3 1,1-1 0,-1 0 0,1-1 13,-1-3 1,-1-3 0,-3-6 0,-1 1 43,-2-1 1,-5-5-1,1-1 517,-3 0 1,-1 1-102,0 6 1,0-1-210,0 1 0,2 5 15,2 3 0,1 8 0,5 4 0,-3 3 10,-2 2 0,4 3 0,-4 1 0,1-1-161,-1 2 1,4-4 0,-4 2 0,2-2-243,3-1 1,-3-5-1,1-1 115,1-2 1,2-1 127,2-4 0,-2-5 1,-1-3 56,-2-3 1,-4-2 0,3 1-1,-2-1-16,-2 1 0,0 1 0,0 1 0,2 3 3,2 2 1,-4-1 0,2 4-147,1-2 0,-3-1 95,5 5 0,-4 6 1,4 1-1,0 1 1,-1 0-1,-1 2 42,-1 1 0,1-3 0,4-1 0,-4 0 41,0 0 1,4-4 0,-2 1 43,3-3 1,1-1 0,1-1 0,0-3 18,4-5 1,-3-2 0,2-1-1,-3 0 3,-5-1 0,3-1 0,-4-1 0,1-1-53,0 1 1,-5 5 0,3 3 416,-1 2-435,-3-5 0,3 10 1,-4 0-1,2 7-117,1 4 0,1 3 0,-4 1 0,2 3-258,1 1 0,5-4 0,0 3 0,0-1-806,0-1 0,2-1 798,-3-6 0,3 2 0,1-5 1</inkml:trace>
  <inkml:trace contextRef="#ctx0" brushRef="#br0" timeOffset="10863">10492 4825 8355,'-19'-20'1440,"5"4"0,7 6-1149,2 2-165,1 5 1,4-1-1,0 9 1,1 6-34,3 5 1,2 10 0,3 0 0,0 4 0,0 5 0,1 2 0,-2 3 0,-2 0-340,-1-4 0,-3 4 1,3-6-163,1 1 1,-5-7 0,5 0 0,-2-6 0,0-5-142,-1-4 0,-1-2 477,3-2 1,-4-5-1,3-8 108,-3-5 0,4-2 1,0-2-1,2-3 38,3 0 1,1-2-1,1 3 1,0-2 25,1 2 1,3 6-1,1 2 1,-2 1-108,-1 3 1,-2 2 0,1 2 0,-2 3-30,-3 5 1,2 3 0,-6 5 0,-2 2 32,0 0 1,-8 5 0,-2-4-46,-3 4 1,-7-4-1,-1 0 1,-2-2 0,2-5-96,1-3 1,1 1-1951,5-3 1838,0-2 0,-1-6 0,1-7 0</inkml:trace>
  <inkml:trace contextRef="#ctx0" brushRef="#br0" timeOffset="10864">10740 5333 8355,'2'-7'3257,"2"2"-3184,4-1 0,5 5 1,3-3-1,3 2-294,1 2 0,7-1 1,-2-2-1,1-2 1,0-1-1,-1-1 1,0 0-1,0-2-312,0-2 1,-6-2-1,-2 1 1,-4-2 374,0-3 1,-6 4-1,-3-4 1,-3 3 208,-1 2 0,-5 1 1,-4 3-1,-3 4 83,-5 2 0,-1 2 1,-4 0 27,2 0 0,0 10 0,0 2 0,3 3 0,3 2-14,2-1 1,5 5-94,3-4 1,3 3-1,1-2 1,1 0-1,5 0 1,6-3-486,7-1 1,5-6 0,3-1 0,4-1-66,2-4 1,5-6 0,-6-3 0</inkml:trace>
  <inkml:trace contextRef="#ctx0" brushRef="#br0" timeOffset="10865">11323 5172 8355,'-5'-11'0,"-3"2"1620,-3-2-719,4 10 1,1-3-426,6 8 0,6-1 0,1 5 0,1 3 0,0 3-369,2 2 0,-1 2 1,1-2-1,-2 1-201,2 3 0,-3-5 0,0 1 1,-2-2-295,-2-1 0,0-1 0,-1 0-448,3 1 0,-3-6 440,-6-3 0,-3-3 0,-4-2 212,3-3 1,-2-3 0,5-4 0,-1 0 0,1 0-214,2-3 1,2-3 207,1 1 1,1 2 0,3-4 0,5 2 0,2-1-1,2 3-252,4 5 1,1-1 0,4 5 366,-2-2 1,1 4-1,4-3 1</inkml:trace>
  <inkml:trace contextRef="#ctx0" brushRef="#br0" timeOffset="10866">11671 5172 8355,'1'-13'0,"3"1"0,-3 0 600,4-1 1,-3 1-35,3-1 0,-4 1 1,3 0-1,-1-1 122,1 1 0,-3 3-877,3 1 1,-4 1 24,-4-1 1,-3 8 0,-5 7-1,0 1 1,-1 0 0,1 2-1,1 3 1,1 2-117,2 1 0,5 1 0,-1-5 1,3 2 167,1 2 0,5-2 0,3 3-128,3-3 1,6-1 0,1 1 0,1 0 0,2-3-26,-2 0 0,3-1 0,-5-1 272,-2 0 1,-1-7 0,-3 4 0,-3-1 157,-4 4 1,-4-3 0,-4 1 0,-6 0-129,-5 0 0,0 1 0,-4 3 0,-1-1-445,1-2 0,4-4-182,-2 5 0,4-6 0,0 2 1</inkml:trace>
  <inkml:trace contextRef="#ctx0" brushRef="#br0" timeOffset="10867">12167 5110 8355,'-2'-11'2949,"-2"2"-3403,3 4 1,-6 6 0,4 3 580,-1 5-1212,0 2 1,4 7 0,0 1 0</inkml:trace>
  <inkml:trace contextRef="#ctx0" brushRef="#br0" timeOffset="10868">12216 5457 8355,'-7'-5'2115,"2"-2"-3299,10 0 0,2-4 0,6 4 0</inkml:trace>
  <inkml:trace contextRef="#ctx0" brushRef="#br0" timeOffset="11565">5755 6090 8530,'7'-7'337,"5"3"1,6 2-1,9 2 1,7-1-292,7-3 1,13 2-92,8-2 1,4-1-1,11-1 1,10-1-1,5-2-89,5-2 0,-41 4 1,2 1-1,-2 0 1,0 0-1,2 0 1,1 1 81,2 1 1,0-1 0,-3 0-1,0-1 1,4 2 0,0 0-1,-1-1 1,1 1 0,-1-1-1,0 1 185,1 2 0,0 0 0,1-1 1,0 1-1,0-1 0,1 1-104,-1 1 0,2 0 1,3 0-1,0 0 1,0 1-1,-1 0 1,2 0-1,0 0 1,2 0-1,0 0 178,0 0 0,0 0 1,3 0-1,1 0-118,-1 0 0,1 0 0,-4 0 1,0 0-1,2 0 0,1 0 1,1 0-1,0 0 0,-1 0 1,0 0-72,-3 0 0,0 0 1,3 0-1,0 0 0,-9 0 1,-1 0-1,-2 0 0,0 0-13,-1 0 0,-1 0 1,-5 0-1,-1 0 1,0 0-1,1 0 0,-5 0 1,0 0-1,40 0 1,-9 0-687,-5 0 550,-7 0 1,-7 0 0,-9 0 0,-3 0 0,-4 0 0,-6 0-315,-6 0 1,-4 0 0,-6 0 444,-4 0 0,1 0 0,-6 0 0,-2 0 0,-2 0 0,-3 0 0</inkml:trace>
  <inkml:trace contextRef="#ctx0" brushRef="#br0" timeOffset="13879">14350 4949 8355,'0'-25'181,"0"0"1,0 0 0,0 2-1,0 2 1,0 4 0,0 4 237,0 0 1,0 8-1,0 5 1,0 8-1,0 9 1,0 7-289,0 8 0,0 4 0,0 1 1,0 2-1,1 1 0,2 2-448,1 2 1,4-6 0,-4 0 0,0-2-234,2-6 0,-5-2 1,3-3-1,-2 0 0,-2-2-201,0-2 1,-6 2 0,-1-4 0</inkml:trace>
  <inkml:trace contextRef="#ctx0" brushRef="#br0" timeOffset="14360">15156 5395 8355,'0'-12'325,"1"-1"0,3 2 0,4 3 1,3 4-1,0 4 0,-1 4 1,-2 4-9,2 3 1,-3 7-1,0 3 1,-2 2-780,-2 2 0,-2 0 1,-1 1-1,0 2 187,0 1 1,-5-1 0,-3-4 0,-3-2-532,-2-1 0,1-1 0,-1 5 0</inkml:trace>
  <inkml:trace contextRef="#ctx0" brushRef="#br0" timeOffset="14879">16210 4812 8355,'-2'-12'196,"0"-1"0,-4 2 2892,-1 3-2889,5 3 1,-4 16-1,6 5 1,0 6-1,0 4 1,0 3-102,0 4 0,4 3 1,2 1-1,-1 1 1,2-1-1,0-1 0,1-2 1,1-2-659,-1-2 1,-4 3 0,3-4 0,-2-3-205,-2-4 1,-2 2 0,-1-5-1,0 0 65,0-2 1,-5 2-1,-2 0 1</inkml:trace>
  <inkml:trace contextRef="#ctx0" brushRef="#br0" timeOffset="15071">16793 5370 10056,'-8'17'0,"1"1"0,0 1 0,0 3 0,-3 3 0,1 2 0,-2 2 0,1 0 0,-1-1 0,3-1-1805,1 1 1175,3-10 1,4 11 0,0-10 0</inkml:trace>
  <inkml:trace contextRef="#ctx0" brushRef="#br0" timeOffset="16035">17797 5097 8355,'0'-20'128,"0"0"0,0 2 0,2 2 1,0-1-1,5-1 0,3-1 0,4-1 1,1-1-1,2 2 740,-1 1 0,5 2 1,-3 7-848,1 1 0,-3 5 0,4 0 0,-2 6 0,-3 5 0,-1 4 0,-3 5-462,-3 4 0,-3 4 1,-5 2-1,-1 3 1,-3 2-1,-6 1-179,-5-1 1,-4 4 622,-6-3 0,4-3 1,2-1-1,1-4 1,3-5 158,1-3 0,3-3 0,3-2-2,4 1 1,5-7 0,7-1-159,9-4 0,6-1 0,6-1 0,4-2-179,3-1 1,6-6-1,-1 3 1,0-1-720,2 0 0,-4 5 611,2-1 0,-3-3 0,0 0 1</inkml:trace>
  <inkml:trace contextRef="#ctx0" brushRef="#br0" timeOffset="16315">18690 5383 8355,'13'0'1190,"-1"0"0,-1 2-1045,-3 7 1,2-4-1,-6 10-345,-1 0 1,-2 5 0,-1-2 0,0 1 0,-1 3 0,-3 1 0,-3 2 0,-1-1-762,-1-4 0,1 4 0,-4-5 0</inkml:trace>
  <inkml:trace contextRef="#ctx0" brushRef="#br0" timeOffset="16933">19546 4973 8355,'-7'-12'0,"2"-2"0,1-1 0,-1-2 511,3 2 0,2 2 0,4 0 1,3 1-1,2-1 0,2 1 0,5 0-160,1-1 0,4 1 0,4 1 0,0 2 0,0 5-726,-1 3 1,1 1-1,0 0 1,-2 1-170,-2 3 0,-4-1 0,-9 5 0,-4 2 175,-3 1 1,-1 6 0,-1 1 0,-3-1 103,-4 1 1,-8 0-1,-2-3 1,1 2 307,-1-2 1,1-1-1,5-2 1,-1 1 296,1-1 1,4-4 0,1 1-224,1 0 1,3-2 0,6 1 76,1 2 1,7-3 0,0 0 0,6 0-81,2 0 1,-2-3-1,2 4 1,0 0-1,-1 1-30,0-1 0,3-4 0,-3 4-78,1 2 0,-4 1 0,0 1 0,-5 1-45,-6-1 1,-4 1-1,-5-1 1,-6 0-120,-5 1 0,-10 3 1,2 1-1,-1-3-191,3-5 1,0 2 0,5-4 0,3 1-1453,5 1 1564,-2-7 1,9 4-1,-3-6 1</inkml:trace>
  <inkml:trace contextRef="#ctx0" brushRef="#br0" timeOffset="17119">20476 5321 8361,'7'6'0,"-3"6"0,-2 4 0,-2 2-76,0 0 116,0 4 1,-6-7 0,-2 4 0,-2-1 0,1-1-1,0-1 1,1 1 0,0-2-1712,0-1 1369,5-2 1,-8 6-1,4 1 1</inkml:trace>
  <inkml:trace contextRef="#ctx0" brushRef="#br0" timeOffset="17446">21072 4986 8355,'-13'-13'289,"1"1"1,4 5-1,-1 3 1,1 4 72,1 4 0,-3 3 1,6 5-1,2 1-308,0-1 1,8 1 0,2 0 0,3 2 3,1 2 1,1 0-1,1-4 1,1 2 57,1 2 0,5 0 0,-3-5 0,0 0-125,0 1 1,-2-1 0,-5 1 0,-3-1-161,-3 0 1,-4 1 0,-2-1 0,-4 1-212,-3-1 0,-7-4 0,-3 1-153,-1 0 1,-2-3-1,-4-2 1,2-3 0,1-1 122,1 0 1,1 0 0,-5 0 0</inkml:trace>
  <inkml:trace contextRef="#ctx0" brushRef="#br0" timeOffset="17906">21059 4961 8355,'13'-12'845,"-5"-1"0,0 1 0,2-1-691,1 1 1,3 4 0,2 1-166,5 1 0,6-2 0,4 4 0,0 0 0,2 0-624,-1-1 0,3 1 0,-6 4 0,-2 2-395,-1 2 0,-1-1 788,0 5 1,0 0 0,-1 5 0</inkml:trace>
  <inkml:trace contextRef="#ctx0" brushRef="#br0" timeOffset="17907">21754 5308 8355,'12'11'559,"1"0"0,-1 0 0,-1 3 0,-1 0-420,-2 0 1,-5-1-1,2 3-42,1 0 0,-5 2 1,3-3-1,-2 3-464,-2 1 1,-6-3-1,-1 1 1,-1 0-1772,0 0 1623,5-1 0,-8-4 0,4 1 0</inkml:trace>
  <inkml:trace contextRef="#ctx0" brushRef="#br0" timeOffset="18384">22882 4862 8355,'0'-31'309,"0"7"0,-4 4 1,-1 9-1,-1 2-332,1 0 0,-4 5 0,4-3 0,-2 2 392,-3 2 1,-1 2-264,-1 1 1,0 0 0,0 1 0,3 3 0,2 4-75,1 4 1,-2 4-1,4 2 1,1 1-28,2 3 1,1 0 0,0 0 0,3-1-19,5 1 1,0 0 0,10 0 0,0-3-36,3-1 1,2 3 0,1-4-1,-2-1 42,-2 2 0,0-4 0,0 2 1,-3 0-168,-3 0 1,-8-2 0,-1 2-1,-4-2 12,-1-1 1,-7-1-1,-5 0 1,-8 1-10,-3-1 1,-10-4 0,-2-1 0,2-1 49,2-3 0,-1-2 0,6-1 1,4 0 34,2 0 0,5-1 0,7-4 27,4-3 0,4-4 0,5-3 1,6-3 81,5-2 0,10 0 0,-1-5 1,1 2-17,0 2 0,3-3 0,0 5 1,-2 0-110,0 2 1,-4 4 0,-1 2-1,-3 1-320,-1 2 0,4-1 0,-2-3 0</inkml:trace>
  <inkml:trace contextRef="#ctx0" brushRef="#br0" timeOffset="18580">23168 5321 8355,'12'6'145,"-5"7"1,-2-2 0,0 4-1,-1 0 1,-2 0 0,0 1-137,-2 0 1,-2 2 0,0-3 0,-2 2-642,1-2 0,1 3 0,2-2 222,0-1 1,0-1-1,0-1 1</inkml:trace>
  <inkml:trace contextRef="#ctx0" brushRef="#br0" timeOffset="19398">23788 4874 8355,'-7'-5'440,"3"5"0,2 4 0,2 19 0,0 1 0,0 2 1,0 1-1,0 2 0,-1 2-631,-3 0 1,2 5 0,-3 3 0,1-3-920,0-1 0,-1-4 0,5-4 597,0-5 0,6 2 0,1-5 1</inkml:trace>
  <inkml:trace contextRef="#ctx0" brushRef="#br0" timeOffset="19399">23949 4949 8355,'8'-24'562,"0"3"1,1 4-1,3 4 1,1 2-1,0 3-346,4 4 1,-3-2 0,2 2-90,-2 1 0,0 2 1,1 1-1,1 0-227,0 0 0,-3 4 1,0 2-1,-2 0 1,-3 4-1,-4 1 1,-2 2-1,-4-1-947,-2 0 0,-4 1 0,-7-1 876,-2 1 1,-1-1 0,3-1 0,-2-1-1,2-2 286,2 2 1,2-4 0,2 3 96,5 0 1,3-2 0,2 0 0,2 0-42,1 0 0,10-4 0,-2 2 0,3-1-57,3 0 1,-3 5-1,6-4 1,0 1-22,-2-1 1,-1 1-1,-6-4 1,1 4-83,-1 1 1,-1-3-1,-3 4 69,-3 2 1,-5 1 0,-6 1 0,-5 1-106,-4-1 1,-6 1 0,3 0 0,0 3-60,0 0 1,2 1 0,4-5-2705,-1 0 2353,6 1 1,2-1-1,5 1 1</inkml:trace>
  <inkml:trace contextRef="#ctx0" brushRef="#br0" timeOffset="19400">24594 5321 8355,'7'1'1134,"-3"3"0,-4 4 1,-3 3-751,-1 2 0,-6-1 0,2 1-563,-3-1 1,-1 6 0,-1 1 0,1 2-788,-1 0 1,2-2 0,2 2 73,0-5 0,7-2 0,-4-2 1</inkml:trace>
  <inkml:trace contextRef="#ctx0" brushRef="#br0" timeOffset="19573">24929 5333 8434,'8'-11'0,"0"3"266,2 4-500,1 2 0,1 1 0,1-2 0,-1-1-243,1 1 1,-1 2-1,0 1 1,1 0 445,-1 0 0,6 0 0,1 0 0</inkml:trace>
  <inkml:trace contextRef="#ctx0" brushRef="#br0" timeOffset="24861">21468 4626 7911,'0'-16'0,"0"-1"0,0 2 0,-1 0 0,-3 1-321,-4 2 0,1-4 338,-1 8 0,-5-3 0,-3 0 1,-1 1-1,1 2 0,-1 0 0,0 0 1,1-1-1,-1 1 72,2 1 0,1-4 0,1 4 0,-3 0 0,-1 3 0,-3 3 0,-2 1 47,-1 0 1,-8 7 0,-2 5 0,-4 9 48,-4 6 0,-3 6 1,-6 9-1,2 3-82,2 3 0,2 13 0,4 7 0,-1 7-84,1 8 1,7 7 0,5 1-1,6 0-237,6 1 0,3-4 0,5 3 0,7-6 13,8-6 1,8-3-1,15-14 1,7-7 106,7-7 0,14-8 0,7-11 0,8-10 83,11-8 0,-1-6 0,6-11 1,1-8 48,-2-9 0,5-6 0,-4-7 0,-6 2 29,-12-1 0,-6-9 0,-15 3 0,-7-8-87,-8-4 1,-7-4 0,-10-8 0,-7-2-65,-4-3 1,-4-16 0,-9 2 0,-5-5 96,-4-4 1,-13 2-1,-1 7 1,-6 6 65,-7 7 0,-3 12 0,-10 7 0,-6 8-211,-4 11 0,-5 9 0,1 17 0,-3 10-287,-3 12 1,-19 16-1,-1 13 1</inkml:trace>
  <inkml:trace contextRef="#ctx0" brushRef="#br0" timeOffset="25544">18021 5842 8133,'0'-13'0,"1"2"0,3 1 0,6 4 0,4 1-91,2 7 1,5-1 0,-2 6 0,3 0 0,7 0 0,4 1 0,8-1-352,6-3 0,0 3 0,8 0 0</inkml:trace>
  <inkml:trace contextRef="#ctx0" brushRef="#br0" timeOffset="25708">19794 5779 8478,'25'-26'0,"-2"7"100,-2 8 1,-4 11 0,-9 10-863,-4 5 1,3-1-1,0 3 1</inkml:trace>
  <inkml:trace contextRef="#ctx0" brushRef="#br0" timeOffset="33225">14275 5891 9000,'7'-11'-14,"5"3"0,6-2 1,7 6-1,1 1 0,5 2 1,6 0-783,7-4 0,10-1 0,2-7 0</inkml:trace>
  <inkml:trace contextRef="#ctx0" brushRef="#br0" timeOffset="33458">16247 5668 8355,'25'-30'0,"0"5"748,-1 7-729,1 10 1,0 2 0,1 6-119,3 0 1,2-1 0,3-2-1,-1-3-240,2 0 0,6 1 1,3-2-167,0 2 1,4 1-1,-4 4 1</inkml:trace>
  <inkml:trace contextRef="#ctx0" brushRef="#br0" timeOffset="36403">6065 7045 8355,'-6'-17'211,"-1"0"1,0 2 0,5 4-50,4 7 0,1 7 0,4 13 1,0 5-1,-1 3 0,0 3 0,0 3 1,1 5-88,0-1 1,-3 1-1,3 2 1,0 0-1,-2-1-269,1-3 0,-1-3 1,-2-6-1,1-2-298,-1-1 1,2-10 279,-1 1 0,1-9 0,-5-3 87,0-7 0,-5-10 0,0-5 0,-1-4 89,1-3 1,-5-11 0,3-1 48,0-6 0,-4-8 0,5-3 0,-1-3 70,3-1 1,-2 4 0,2 2 0,1 1 0,3 5 235,4 7 0,3-1 1,6 11-1,0 4-209,4 6 0,-3 6 0,4 9 0,-1 3-327,4-1 1,1 5 0,0-3 0,-1 2 39,1 2 1,0 4-1,0 2 1,-3 1-89,-1 2-306,-1-3 0,1 10 0,1-2 1</inkml:trace>
  <inkml:trace contextRef="#ctx0" brushRef="#br0" timeOffset="36665">6152 7193 8355,'-7'-5'577,"1"3"1,16-4-604,2 1 0,5 3 0,-1-7 0,5 1-211,2 1 1,6-2 0,2 4-1,-1 3-445,0 0 1,5-3-1,-4-2 1</inkml:trace>
  <inkml:trace contextRef="#ctx0" brushRef="#br0" timeOffset="37031">6672 7454 8355,'-4'-8'388,"0"-1"0,-4 5 0,2-3 0,1 3-20,-1 5 1,1 5 0,2 6 0,-1 1-278,1-1 0,-2 2 0,1 1 0,1 3 0,1 0-114,2 0 0,0 0 0,2-4 0,1-1-68,1-2 1,5-2-1,0-1 1,2-4-116,1-3 1,0-2 0,1-2 126,-1-1 0,-3-10 1,-3 1-1,1-4-41,0-1 0,-4-3 0,1 4 0,-3-1-119,-1 0 1,0-3 0,-1 3 0,-3 0 94,-4 0 1,-3 3-1,-3 7-192,-3 4 0,-1 2 0,-2 2 0,3 2 0,3 2-177,2 4 1,0 3 474,-1 2 1,6-1 0,2 0 0</inkml:trace>
  <inkml:trace contextRef="#ctx0" brushRef="#br0" timeOffset="37349">7330 7020 8355,'0'-13'0,"0"1"76,5 0-109,2 5 1,10 1 0,-1 6 0,1-1 0,1-2 0,2-1 0,4 1 0,1 2-1852,-1 1 1745,-4 0 0,3 0 0,-4 0 0</inkml:trace>
  <inkml:trace contextRef="#ctx0" brushRef="#br0" timeOffset="37350">7417 7231 8740,'9'5'0,"5"-5"-463,4-7 1,3-4 0,5-1 57,3-1 0,2 1 0,7 0 1</inkml:trace>
  <inkml:trace contextRef="#ctx0" brushRef="#br0" timeOffset="37948">8136 6834 8355,'-15'-11'333,"2"2"1,11 4-94,2 5 1,1 5 0,6 4 0,0 2 108,0 1 0,1 2 0,6 2 0,-1 5-259,0 3 1,2 2 0,-8 1 0,0 4-237,-3 0 0,-3 1 0,-1 2 1,0-2-52,0-2 0,0-2 0,-1-6-226,-3-1 0,2-10 0,-2 1 182,3-1 0,0-5 0,-2-4 1,-1-4-1,1-7 61,2-2 1,1-11 0,0-2 0,0-4 29,0-2 0,-2-2 0,-1-7 0,-1-1 115,2-1 1,0-6 0,2 2-1,0-4 221,0 0 1,0 5-1,2 2 1,2 5 213,4 4 1,3 4 0,1 9 0,2 3-185,3 3 0,-2 2 0,4 1 0,-1 3-468,-3 3 1,3 4 0,-1 1 0,-2 0-42,-1 0 1,-3 6 0,-2 3-311,0 6 0,-7 5 344,2 4 1,-2 1 0,-2 0 0</inkml:trace>
  <inkml:trace contextRef="#ctx0" brushRef="#br0" timeOffset="37949">8173 7069 9370,'13'-8'547,"-1"0"0,6 4 0,4-5-723,5 0 0,1 2 1,5-1-1,2-2 1,-1 0-1,0 2-880,0 4 0,-7-3 0,3 0 1</inkml:trace>
  <inkml:trace contextRef="#ctx0" brushRef="#br0" timeOffset="38198">8644 7293 8355,'-12'-7'568,"0"1"0,5 8 0,3 2 0,4 4-55,4 3 0,-2 6 1,7 0-1,0 1-399,2 0 0,0 4 0,-1-1 0,-3 1-176,-1-1 1,2 2 0,-4-4-1,0 2-551,2 0 0,-5-6 1,3 1-1,-3-2-876,-1-1 1,-1-2 1056,-3-3 0,-3 3 0,-5-4 0</inkml:trace>
  <inkml:trace contextRef="#ctx0" brushRef="#br0" timeOffset="40077">9190 6983 8674,'3'-7'0,"5"2"0,6 4 0,2 1 0,2 0-252,2 0 0,0 0 0,4 0 1,-2 0-1,-3 0-1429,-1 0 1681,-1 0 0,-5 6 0,0 1 0</inkml:trace>
  <inkml:trace contextRef="#ctx0" brushRef="#br0" timeOffset="40304">9203 7181 9169,'13'0'88,"4"0"0,2 0 1,7 0-1,2 0-403,1 0 0,5 0 0,-1-1-396,3-4 0,1 4 0,1-4 1</inkml:trace>
  <inkml:trace contextRef="#ctx0" brushRef="#br0" timeOffset="40583">9996 6747 8355,'-23'-15'0,"2"1"2610,5 3-1877,7 7 0,4 0 1,5 8-387,0 4 1,1 4-1,3 5 1,5 5-188,2 6 0,2 3 0,1 8 0,0 1-102,-3 1 1,-3 6-1,2-3 1,-3 0-274,-2-2 0,1-1 1,-3-4-1,1-5-1177,-1-5 1,2-3 0,1-4 225,0-3 1,3-3-1,3-2 1</inkml:trace>
  <inkml:trace contextRef="#ctx0" brushRef="#br0" timeOffset="41656">10964 7342 8355,'8'-11'1121,"-1"4"-918,-2 7 0,-1 2 1,-4 7-1,0 4-220,0 2 0,0 3 0,-1-2 0,-3 4 0,-3 0 0,-1 1 0,1 0 1,0-1-1,2 0-700,-1-3-205,-4 0 1,3-5-1,-5 1 1</inkml:trace>
  <inkml:trace contextRef="#ctx0" brushRef="#br0" timeOffset="41813">10988 6995 8355,'-17'0'508,"3"-6"1,1 8 0,9 2-1546,3 11 0,1 7 0,0 3 1</inkml:trace>
  <inkml:trace contextRef="#ctx0" brushRef="#br0" timeOffset="50295">10505 10616 7837,'0'-12'0,"0"0"0,0-1-22,0 1 1,0-1 0,0 1 0,0 0-1,0-1 170,0 1 1,0-1 0,0 1 0,0 0 0,0-1 0,0 1-1,0-1 1,1 1 183,3 0 0,-1 5-238,5 3 1,-4-2 68,5 2 0,-7 9 0,3 8 0,-4 2-34,-1 3 1,0 1 0,-1 7-60,-4 3 0,0-1 1,-5 5-1,2 1 1,0 1-87,1-2 1,-3 1-1,5-5 1,-1-1 3,1-2 0,-1-3 0,3-2 1,-1-4-16,2-4 0,0 0-131,2-1 0,0-6 67,0-6 0,0-6 0,0-6 0,0-1-54,0 1 1,0-2 0,0-2 0,0-5 66,0-2 0,2-2 1,0-1 10,2-3 1,2 3-1,-3-3 1,1 2 31,-1 3 1,-1 0-1,1 2 1,1 3 178,-1 1 1,0 3 0,0 5-10,1 2 1,0 6 0,-6 2 0,0 7-13,-2 4 1,-5 6 0,5 1-1,0 0-38,-2 0 0,4 4 1,-5-2-1,1 4 2,4 1 1,0-5-1,1 1 1,-2 0-148,-1-2 0,0 4 0,4-3 0,-2-1-25,-2-3 0,3-2 0,-3-1 38,2-1-168,2 0 1,0-6 0,0-6 123,0-7 1,0-5 0,0-5 0,0-2 48,0 0 0,0-9 0,0 3 0,0-1 61,0 0 1,0 1 0,0 0 246,0 0 0,-1 6-162,-3 3 0,1 7 0,-4 7 1,2 4-23,2 7 1,0 7-1,0 3 1,-2 2 24,-2 0 0,4-1 0,-2 5 0,1 0-130,-1 0 0,1 0 0,3-1-23,-3 1 0,2-4 0,-2-2-174,3-1 0,1-1 0,1-6-7,3-3 0,3-7 1,4-6-1,-1-2 93,-2-3 0,-4-5 0,3-3 1,0 0 50,0 0 1,-4-4 0,1 2 0,-3-4 19,-1-1 0,0 1 1,0-1-1,0 0 170,0 0 1,-1 6 0,-2 2-1,-1 4 426,1 0 0,-2 8-440,1 5 1,0 5 0,4 9 0,0 3 24,0 3 0,0 4 1,0 2-1,0 3-77,0 4 0,0 1 1,0 1-360,0-2 1,0 0 0,0 4 0,0 0-658,0 0 0,5 1 0,2-1 1</inkml:trace>
  <inkml:trace contextRef="#ctx0" brushRef="#br0" timeOffset="53670">12998 7032 9718,'0'-32'0,"-2"3"0,0 5 0,-3 3 0,3 4 0,0 4 1672,2 0-1516,0 1 0,6 5 0,2 4 0,3 7 0,0 9 110,-3 6 0,2 10 1,-4 5-1,-1 5 1,2 2-352,0-1 1,-4-1 0,1-2 0,-2 0-1,1-1 1,1-3-521,-1-4 401,-2-8 0,-1 1 0,0-6 27,0 0 1,-1-8 0,-3-4 140,-4-3 0,1-7 0,-1-6 0,-1-5-25,2-7 1,-2-3 0,5-11 0,1-2 0,1-2 35,2-4 1,0-10-1,0 3 1,0-2 0,0 1 1,0 3 0,2 5 0,2 3 264,4 6 1,7 5-1,3 2 1,2 6-3,2 5 1,1 8-1,2 7 1,0 2-529,-1 2 1,1 0 0,0 2 0,-1 2-505,-4 4 0,4-1 0,-5 3 0,0 2-942,-2 3 1549,-3 2 0,-8 1 0,0 1 0</inkml:trace>
  <inkml:trace contextRef="#ctx0" brushRef="#br0" timeOffset="53939">12998 7156 8355,'18'-7'580,"1"-4"1,6 4-478,-1 0 0,11-8 0,2 3 0,2-2-529,-1 0 1,0 6 0,-1 1-305,0 2 1,0-5-1,0 3 1</inkml:trace>
  <inkml:trace contextRef="#ctx0" brushRef="#br0" timeOffset="54379">13618 7454 8355,'-6'-7'214,"5"-4"72,-3 3 1,1-3 678,-1-2 1,2 8 0,-2 5-737,3 7 1,1 8 0,0 3 0,0 1-254,0 3 1,4-3-1,0 1 1,-1-1-66,-2 0 0,-1-4 1,0 2-1,0-3-1117,0-2 1,2-1 0,1-1-1202,1-2 2219,0-5 0,-4-3 0,0-7 0</inkml:trace>
  <inkml:trace contextRef="#ctx0" brushRef="#br0" timeOffset="54767">13605 7429 8793,'9'0'287,"-1"0"1,0 4 0,3 2-1,-1 1 1,-2 2 209,2 2 1,1 2-1,1-1-421,1 0 1,0 1-1,3 1 1,0-1 0,1 1-1,-1-3 1,1 0 0,-2-1-260,-1-2 0,-2-2 0,0-6 0,1 0 1,-1 0 1,1-2 160,-1-2 0,-5-4 1,-3-7-1,-3-3 15,-1-2 0,5 4 0,-1-5 0,-2-1 0,0-1-265,-2-2 1,-2 0 0,0 0 0,-2 2-319,1 2 1,1 3-1,2 6-1033,0 0 1390,0 5 1,0 7 0,0 7 0</inkml:trace>
  <inkml:trace contextRef="#ctx0" brushRef="#br0" timeOffset="55124">14436 7181 9908,'-4'-23'0,"0"2"0,3 6-127,3 5 1,5 0-1,7 5 1,3-1-1,2-1 1,3 2-1,1-2-289,4 0 0,4 4 1,0-2-1,-1 1 9,0 0 1,-1 0 0,-4 4 0</inkml:trace>
  <inkml:trace contextRef="#ctx0" brushRef="#br0" timeOffset="55125">14486 7280 10281,'19'0'-49,"5"-1"0,-2-3 0,5-6-284,6-5 0,7 1 1,0-2-519,-4 2 1,1 1-1,-5 1 1</inkml:trace>
  <inkml:trace contextRef="#ctx0" brushRef="#br0" timeOffset="55990">15553 6958 8402,'0'-13'446,"0"1"0,0 0 38,0-1 1,-2 2-1,-1 1 1,-1 5-143,2 4 1,2 9-1,2 14 1,4 5-1,-1 6-284,1 3 0,2 6 1,-2 0-1,-1 0 1,1-1-120,-4-1 1,4-8-1,-2 4 51,-1-5 1,-2-3 0,-1-8 0,0-3 0,0-3-1347,0-2 1059,0 1 0,-1-7 1,-3-3 97,-5-6 1,0-5 0,-1-7 0,3-3 64,2-1 1,-4-6-1,5-5 1,0-2 105,-1-2 0,3-6 0,-2-4 0,4-3 97,4-4 1,-1-6-1,7 3 1,2 2 168,3 1 0,3 3 0,-1 4-47,3 7 0,0 5 1,0 8-1,1 5 1,0 7-158,-1 6 0,0 5 1,2 1-1,-3 1-449,-1 3 1,0 3 0,-3 7-1,1 1-397,0 2 1,-3 5 212,0-2 1,-6 4-1,-2 1 1</inkml:trace>
  <inkml:trace contextRef="#ctx0" brushRef="#br0" timeOffset="56267">15553 7193 8806,'5'-12'136,"2"5"0,7-3 0,4 5 0,5-1-76,5 1 0,9-5 0,-1 2 0,-1-2-577,1 2 1,2 3-1,-10 5-60,0 0 1,-2 5-1,-1 2 1</inkml:trace>
  <inkml:trace contextRef="#ctx0" brushRef="#br0" timeOffset="57227">15962 7528 9724,'0'-12'716,"0"4"292,0-1-716,5 1 0,2 1 0,4 4-28,-2 6 0,0 4 0,-5 5 0,-1 2-294,-2 3 1,-1-2 0,0 4 0,0 0-604,0 1 1,0-1 0,0 3-1,0-3-65,0-1 0,-4-1 1,0-5 74,1 1 52,2-6 0,-4-2 0,-2-5 1</inkml:trace>
  <inkml:trace contextRef="#ctx0" brushRef="#br0" timeOffset="57228">16011 7479 10295,'13'12'184,"-1"-1"1,1-1 0,0-2 0,3 2-1,1 1 1,1 1 76,0 0 1,3-1-1,-3-1 1,0-2-416,0 2 1,-2-3 0,-3 0-155,-1-2 0,-4-1 0,-1-5 315,-1-3 1,-2-3 0,-4-5 33,0-1 0,0-1 0,1-2 1,2-5-1,1-1-101,-1 2 0,-2-4 1,-1 3-1,0-1-1163,0 2 0,0-2 504,0 5 0,6 6 0,1 6 1</inkml:trace>
  <inkml:trace contextRef="#ctx0" brushRef="#br0" timeOffset="57229">16470 7553 8355,'6'-7'2099,"-3"0"-1809,5 3 1,1 3 0,7-3 0,2 2-353,1 2 1,0-4-1,5 0 1,-1 0 0,3 0-1,0 0 1,1 1 0,-4 0-3382,-2-1 2955,2 3 1,-4-5 0,6 6 0</inkml:trace>
  <inkml:trace contextRef="#ctx0" brushRef="#br0" timeOffset="57230">16892 7379 8355,'6'-6'0,"-5"-1"1723,3 2-811,-3 4 0,4-3-540,-1 8 0,0 3 0,-3 7 0,2 1-356,1 1 0,0 2 0,-4-1 1,2 2-404,2 1 1,-3 2-1,3-5 1,-2 1-279,-2 0 0,0-1 0,0-5 0,1-1-214,3-2 0,-3 2 0,5-5 1</inkml:trace>
  <inkml:trace contextRef="#ctx0" brushRef="#br0" timeOffset="57636">17475 6933 10157,'-7'-12'0,"3"2"183,3 6 0,5 5 1,1 13-1,2 1 1,1 3-1,1 1 0,-1 3 362,1 2 1,-2 1 0,0-1 0,-1 1-794,-3 0 1,2 0-1,-1 0 1,-1-2-573,-2-2 0,-1 1 0,-1-6-90,-3-1 1,1-2 0,-4-4 481,2 0 0,-5-7 0,3 4 1</inkml:trace>
  <inkml:trace contextRef="#ctx0" brushRef="#br0" timeOffset="57637">17301 7218 8355,'13'-12'-648,"-1"-1"343,0 1 1,11 4 0,3-1-1,4 0 1,6-2-147,4-2 451,-2-5 0,5 5 0,-6-5 0</inkml:trace>
  <inkml:trace contextRef="#ctx0" brushRef="#br0" timeOffset="58263">18269 6796 8355,'-4'-19'0,"-1"3"2367,-4 7-2394,7 4 1,-3 6 0,6 3 0,2 5 394,1 2 0,4 1 0,-2 0 0,1 2-7,2 3 0,-2 2 0,2 6 1,-1 0-289,-1 0 1,2 3-1,-4 1 1,-3-1-449,0-2 1,-2 2 0,0-2 0,0-4 2,0-3 1,0-2 0,0-5 0,0 1-679,0-1 1,0-4 128,0 0 0,-2-6 646,-2-2 1,3-6 0,-3-6-1,1-2 256,-1-2 1,2-2 0,-3-6 0,1 1 18,0-3 0,-2-3 0,3 0 0,-1-4 0,1-3 0,2 3 0,1 0 0,0 0 232,0 1 1,0-2 0,0 5 0,1 2 590,4 5 1,0 0 0,6 4-1,0 0-284,3 1 0,2 0 0,1 5 1,5-1-595,6 1 0,-1 1 0,5 1 1,0 3-509,-1 2 1,-5 1 0,1 5-1,-8 3-27,-5 4 0,-1 5 1,-8 3 53,-3 5 0,0 2 0,-2 2 0</inkml:trace>
  <inkml:trace contextRef="#ctx0" brushRef="#br0" timeOffset="58264">18355 7007 8355,'10'0'1569,"1"-1"-1436,3-3 0,8-3 0,1-4 0,6 1 0,3 2-511,2-2 0,2-1 1,2 0 152,-1 3-650,-6-3 1,0 4 0,-6-5 0</inkml:trace>
  <inkml:trace contextRef="#ctx0" brushRef="#br0" timeOffset="58503">18864 7367 8414,'4'-12'498,"0"-1"-258,0 6 0,-2-2 1,1 3 710,1-1 1,1 4-578,-1-1 0,-2 4 0,2 4 0,-3 6-435,-1 5 1,0 0-1,0 6 1,0 0-436,0-2 1,-1 3-1,-2-4 1,-2 0-7,-2 0 1,4-2 0,-3-3 0,2-1-502,0 1 486,0-6 1,-2-2-1,0-5 1</inkml:trace>
  <inkml:trace contextRef="#ctx0" brushRef="#br0" timeOffset="58900">18938 7317 8355,'-7'2'693,"3"2"0,4-1 1,4 5-1,5 2-555,2 1 1,3 1 0,1-1 0,3-1-1,1-2 1,3 0 0,1 0 0,2-1-303,0-1 1,-2-2-1,-1-4 1,-2 0-60,-2 0 0,-6 0 1,-5-1-1,0-2 104,0-1 1,-4-6 0,1 2 0,-3-3 285,-1-2 1,-1-3-1,-2-2 1,-1 0 134,1 0 0,0-4 0,1 3 1,-3-2-602,3 0 0,0 6 1,4-1-552,2 2 0,-2 3 0,7 3 120,0 4 0,2 13 0,2 5 1</inkml:trace>
  <inkml:trace contextRef="#ctx0" brushRef="#br0" timeOffset="59100">19496 7392 9695,'2'-11'0,"2"3"0,4 2 0,3 2 0,2 0 0,-1 1 36,0 2 1,2-4 0,1 1-1,3 2 1,2 0 0,2 2 0,1 0-748,2 0 1,-4-1 10,-1-3 1,1 2 0,4-3 0</inkml:trace>
  <inkml:trace contextRef="#ctx0" brushRef="#br0" timeOffset="59391">19856 7280 8862,'8'-5'226,"1"-4"1,-1 3 0,4-1 42,1 1 0,-1-2 1,1 4 263,-1 1 1,0 2-1,1 1-468,-1 0 1,-1 5 0,-1 3 0,-3 3-383,-2 2 1,-2 3 0,-7 2 0,-4 0-27,-3 0 0,-6 3 1,-1-3-1,0 0 187,0-1 0,2 0 0,5-5 189,2 1 0,0-1 1,6-1-1,4-2 39,6-5 0,10-3 0,4-1 0,3 0-352,5 0 1,2-4 0,3-2 0,-2-1-391,-2-2 0,5-2 0,-4-2 1</inkml:trace>
  <inkml:trace contextRef="#ctx0" brushRef="#br0" timeOffset="59540">20749 7479 8355,'13'0'-1311,"-26"-25"1</inkml:trace>
  <inkml:trace contextRef="#ctx0" brushRef="#br0" timeOffset="69318">4279 14163 8312,'-4'-31'0,"-2"3"118,-1 6 1,0 0 0,-2 7 0,0 3 0,0 3 0,-4 4 0,-2 2 0,-1 2 71,1 1 1,1 0 0,0 1-1,-1 3 1,-2 6 0,4 5-1,2 4 1,2 2-133,0 0 1,2-1 0,0 5-178,1 0 1,2-4 0,4-2 0,0 0-321,0 0 1,2-3 0,2-1 55,4-6 0,4-3 1,4-7 313,0-4 1,1-6 0,-5-7-1,0 1 98,1-1 1,-1-3 0,1 3 0,-1 2-24,0 2 0,-1-1 0,-1 8 0,-2 0 242,2 3 0,-3 4 0,1 4 0,0 4-142,-1 3 1,3 7 0,-5 4 0,2 6-127,3 5 1,-4 3 0,-1 2 0,-1 3-97,0 5 1,0-2 0,-4 1 0,0 1-60,0-2 1,-4-1-1,-1-7 1,-1-5-27,1-6 1,-5-1 0,2-9 246,-3-4 1,3-4 0,-1-9 0,1-2 3,1-4 1,0-9-1,4-5 1,-1-5-15,2-6 0,2-3 0,4-3-19,4-2 1,7 1 0,3-4 0,1 1-1,2 3-96,-2 2 0,3 0 0,-4 2 0,0 5 40,0 6 1,-5 2 0,-7 6 0,0 2 213,-3 1 0,-2 2-68,-1-1 1,-1 6 413,-3 3 0,-2 4-309,-2 4 1,2 3 0,6 7-1,0 1-159,0 2 1,2 5 0,2-2-273,4 4 0,4-3 0,4-2 0,1-3 0,1-3-326,0-4 1,4-2 0,-2 2-297,-1-5 613,4-3 1,-9-6-1,4-2 1</inkml:trace>
  <inkml:trace contextRef="#ctx0" brushRef="#br0" timeOffset="70318">4564 13853 8355,'-12'0'-467,"-1"0"1,8 0 44,5 0 0,11 6 0,8 1 0</inkml:trace>
  <inkml:trace contextRef="#ctx0" brushRef="#br0" timeOffset="70319">4812 14139 8355,'-4'-17'372,"0"1"1,-4-1 0,3 5-337,3-1 0,2 2 0,2 2-185,3 0 1,4 8 27,-1 1 1,2 1 0,0 9 0,-3 2-1,-2 4 96,-2-1 1,2 3 0,0 0 0,-3-1-191,0 1 0,2-1 0,0-5 1,0-1 91,2-2 0,-4 0 0,7-5 120,0-1 1,-2-3-1,1-4 1,1-4 10,-2-3 0,2-3 0,-3-1 0,-1-2-19,1 2 1,-1 1 0,-2 0 12,1-2 1,2 6-1,-4-2 91,3 1 1,4 1-70,0 2 1,2 8 0,1 8 0,-1 3-10,-3 2 0,3-1 0,-2 0 0,2 1-13,1-1 0,0 1 1,2-2-1,1-3-8,2-4 1,1-3 0,-3-1 0,1 0-67,0 0 1,-3-1 0,0-3-1,-1-4 64,1-3 1,-5-2 0,-1 1 0,-2-2 0,-2-2 0,-2 2 1,-1-3-1,0 3-30,0 2 0,-1 1 66,-3 3 1,1-2-1,-4 7 1,0 5 0,2 5-37,-1 4 0,-2 2 0,4 3 0,0 2-61,-2 1 0,5-3 1,-2 4-1,5-2-73,2-3 1,5-2-1,0 0 1,2-2 91,1-3 0,0-2 0,1-6 0,-1 0 89,1 0 0,-1-2 0,-1-2 1,-1-3 8,-2 0 0,0-4 0,3 3 1,-1-3 45,-2-1 0,-5 3 1,2 3-1,0-1 21,-1 0 0,1 4-32,-1-1 1,-1 2-1,4 4 1,0 1-87,0 1 0,1 5 0,4-2-86,1 0 0,-1 3 1,1-6-1,-1-1-36,0-2 1,1-1-1,-1 0 1,1 0 79,-1 0 0,0-4 1,1-2-1,-1 0 99,1-4 0,-5 0 0,0 1 109,2 0 0,-3 2 0,0-2 0,0 2-83,-1 1 1,-1 2-1,3 6 1,0 2 0,0 4-186,1 3 75,-7 1 1,9 5-1,-4 0 1,2-2-453,-1-2 0,0 0 0,4-1 0</inkml:trace>
  <inkml:trace contextRef="#ctx0" brushRef="#br0" timeOffset="71059">6623 13866 8355,'-13'-18'402,"1"6"0,1 14-216,3 11 0,-2 2 1,5-1-1,-2 2-54,-3 5 1,3 2 0,0 3 0,2 3-190,2 4 1,0 3-1,0 0 1,-1-3-525,2-4 1,0-3 0,2-1-1,0-1 42,0-4 1,0-2 0,0-5 0</inkml:trace>
  <inkml:trace contextRef="#ctx0" brushRef="#br0" timeOffset="71060">6449 13928 8355,'0'-19'1293,"2"3"-1140,2 7 1,-2 3 0,7 6 0,0 0 22,2 0 0,6 6 1,-1 3-1,1 5 148,1 3 0,0 5 0,4-2-355,-1 4 0,-1 1 0,4 1 0,-2 1 0,-3 2 0,0-1 0,-1-3 0,0-5 0,-1-2-291,1 0 1,-5-8 0,4 1 343,-3-4 1,-2-4 0,0-8 0,0-3 105,-4-3 1,3-7 0,-4-2 0,1-4-46,0-1 0,-5 0 1,3-1-1,-2-1-168,0-2 1,0-4 0,-4 2 0,0 1-487,0 0 0,0 1 0,0 5 0,0 4-1559,0 3 1842,5 9 0,-3 8 0,3 7 1</inkml:trace>
  <inkml:trace contextRef="#ctx0" brushRef="#br0" timeOffset="71061">7392 14362 8355,'0'12'1114,"0"5"1,0-1 0,0 1-893,0 1 0,0-3 1,0 6-1,0-1 1,0 1-1,1-2 0,2 1-2103,1-1 1,6 2 0,-3 3 0</inkml:trace>
  <inkml:trace contextRef="#ctx0" brushRef="#br0" timeOffset="71668">8694 13915 9150,'0'-16'615,"0"-1"1,-5 2-1,-4 7-766,-2 4 0,-1 5 0,-1 6 1,1 7-1,0 4 0,-1 4 0,1 1 1,-1 2 102,1 0 0,5 4 0,3 1 0,3 0-288,1 1 0,0-2 0,0-5 0,0 0 71,0-3 1,5-4-1,3-4 1,3-2 126,2-3 1,-1-2 0,1-6 0,0 0 52,4 0 0,-2-6 1,4-2-1,1-4 64,-1-5 0,-4 3 0,2-2 0,-5 2 70,-4 1 1,2 5 0,-4 1 78,0 2 0,-3 2 48,1 7 1,-2 3 0,-2 5 0,0 1-22,0-1 1,0 1 0,1-2-66,3-3 1,3 2 0,7-6 0,1-1 0,3-2-109,1-1 0,1-1 1,0-4-1,-3-3-20,-4-3 1,3-1 0,-3-2 0,-3-1 12,-3-2 1,1-3-1,-4 2 1,-1-2-98,-1-2 1,-8 4 0,-4 2 0,-3 2-159,-4 2 1,-5 5 0,1 4 0,-2 6 128,-2 5 0,-2 9 0,0 3 1,5 4 150,3 0 0,2 1 0,5 0 0</inkml:trace>
  <inkml:trace contextRef="#ctx0" brushRef="#br0" timeOffset="72636">9351 14114 8355,'-12'-25'226,"0"3"0,1 4 0,2 6 0,4 2 1,1 2 284,-1 0-636,1 5 0,4-1 0,2 8 0,0 4 54,3 3 0,0 3 0,-2 1 1,1 3 17,-1 1 0,-2-2 1,1 2-1,0-1-61,2-3 1,2-1-1,-3-2-175,1 1 0,5-2 0,0-3 205,2-4 0,-3-4 1,-1-4-1,-2-4 89,-2-3 1,3-2 0,-2 1 0,0-1 28,1 1 1,-3-4 0,2-1-1,-1 2-25,1 1 1,-1 2-1,5-1-12,2 1 0,1 5 1,1 3-75,0 2 0,2 2 0,1 0 0,2 0-87,-2 0 0,-1 5 0,-2 0 0,1 1 79,-1-1 0,-4 3 1,-1-2-1,0-1 20,0 1 1,-3 2 184,4-4 0,-4 0-49,5-4 1,-1 0-1,4-1-42,1-3 1,-5 3 0,0-4 21,2 4 0,1 1 0,1 0-16,1 0 0,-1 1 0,1 2 0,-1 1-56,0-1 1,1-2 0,-1-1 0,2 0-55,3 0 0,-4 0 0,5 0 0,-1 0-46,-1 0 0,5 0 0,-4-1 0,-1-2 73,2-1 1,-4-4 0,1 2 0,-4 0 12,-3-4 1,-4 3 0,3-1 86,-1-2 0,-2-1 0,-4-1 149,0-1 0,0 1 0,0-1-8,0 1 0,0 4 278,0 0 1,0 6-348,0 2 0,4 3 0,0 8 0,-1 4-55,-2 3 1,-1 4 0,0 7 0,2 5-18,2 6 0,-3 3 0,3 4 1,-2-2-39,-2 2 0,0 2 1,1 0-1,2 1 18,1-1 0,4-2 0,-2-4 0,-1-7-58,1-5 0,2-3 0,-4-7 0,-1-5-179,-2-2 0,-2-7 167,-3-3 1,-6-12 0,-4-7 0,3-6 45,0-5 1,0-9-1,0-2 1,3-7 1,-3-4-1,4-2 1,0-1-1,3-1 60,3-2 0,1-5 0,1 2 0,3-1-23,4 1 0,9 8 1,2 2-1,2 7-17,0 9 0,-1 9 0,5 5 0,0 5-16,0 4 1,-2 2 0,-1 6 0,-3 1 47,-1 4 0,-2 6 1,-8 6-1,-4 3-48,-3 2 1,-2 1 0,-3 2-1,-4 0 7,-3 0 0,-6-1 0,0 0-256,2-3 1,-3-4-1,2-4 1,1-2 0,1-3-499,2-4 1,3-2 441,1-2 0,0 0 0,-5 0 1</inkml:trace>
  <inkml:trace contextRef="#ctx0" brushRef="#br0" timeOffset="73022">10480 13977 9775,'0'-17'0,"0"-3"0,1 1 0,2 2 0,3 4 502,1 0 0,1 2-433,4 3 0,-5 8 0,-3 8 0,-2 3-277,-2 2 0,0 3 1,0 2-1,0 0-9,0 0 0,0 3 1,0-4 76,0 3 0,1-5 1,2 1-1,2-3 1,2-5-6,3-4 0,1-2 0,1-2 0,1 0-37,-1 0 1,0-6 0,-1-2 0,-1-5 147,-2-3 0,-1 2 0,3-4 0,-2 2 122,2-1 1,-5 1 0,1 3 0,-2 1 345,0-1 0,2 7-375,-2 1 0,-3 5 0,3 5-226,-2 3 0,2 4 0,1 3 0,2 2-244,3-2 1,-3-1 0,1-2 0,2 1-382,1-1 792,1-5 0,6-2 0,1-5 0</inkml:trace>
  <inkml:trace contextRef="#ctx0" brushRef="#br0" timeOffset="73250">11013 13506 9074,'-12'-11'0,"1"4"470,3 7 1,3 11-1,8 10 1,3 2-396,1 2 0,0 5 0,2 4 0,-1 1 0,1 3 1,-1-1-1,-1 0 0,-2 0-337,-2 0 1,0 1-1,0-3 1,1 0-458,-1-2 0,2-5 1,-1-1-1,-1-3 243,-2-4 1,5-5-1,1 3 1</inkml:trace>
  <inkml:trace contextRef="#ctx0" brushRef="#br0" timeOffset="73508">10988 13841 8355,'0'-8'-151,"0"-1"1,3 1 0,4-3-158,6 3 0,7-2 0,1 5 0,2-1 73,2 1 1,0 1-1,0 4 1</inkml:trace>
  <inkml:trace contextRef="#ctx0" brushRef="#br0" timeOffset="73824">11224 14188 8539,'0'-12'0,"0"-1"0,1 2 0,4 2 0,4 1 0,5-2 0,3-3 88,-2-3 0,4 2 0,2-4 0,2 2 0,2-2 1,0 0-1,0 0 0,-2 1-292,-2 0 0,-3 3 0,-6-3 0,-1 2 144,-3-1 1,-2 2 0,-6-3 0,-2 5-22,-2 4 1,-7-2 0,-7 6 64,-1 1 0,0 2 1,-3 1-1,2 1 0,2 3 394,3 4 1,2 9 0,2 4 0,2 2-224,5 2 0,3 0 0,3-1 0,7 1-414,7 0 1,4-6 0,3-2 0,5-3-140,2-2 0,-1-5 0,3-3-114,-2-3 1,4-1 0,-2 0 0</inkml:trace>
  <inkml:trace contextRef="#ctx0" brushRef="#br0" timeOffset="74388">12440 13878 8355,'0'-19'224,"0"1"1,0 1-1,1 1 135,3 1 0,-1 7-112,5 3 1,0 7-1,3 5-133,-2 5 0,-2 9 0,-5-1 0,2 4-143,-1 1 0,-1 5 0,-2 2 0,0-1-84,0-2 1,0 2 0,0-4 0,0-2-76,0-3 1,0-7 0,0 2 0,0-4-237,0 0 0,0-5 1,-2-1 167,-2-1 0,1-2 0,-5-6 201,-2-2 1,3-4 0,-1-7-1,0-3 1,0-1 25,-1-4 0,7-8 0,-2-5 0,4-1 49,4-3 0,-2-2 0,7 2 0,0-2 79,2-2 1,2 0 0,-1-2 0,1 6 98,-1 6 1,5 3 0,-1 8 0,-1 2-120,-1 5 0,-2 6 1,1 3-1,-1 2-107,1 2 1,0 3 0,3 3-128,0 1 1,2 5-1,-4 0 1,0 2-1,-3 3-83,0 2-254,-6-2 0,6 9 0,-4-3 1</inkml:trace>
  <inkml:trace contextRef="#ctx0" brushRef="#br0" timeOffset="74657">12415 14002 8355,'7'-12'-189,"5"4"0,0 1 1,9 0-51,7 0 0,-1 0 0,6-3 1,2 2 80,1-2 0,4 4 0,-2-1 1,-2 1 1,-7 2-1,1 4 1</inkml:trace>
  <inkml:trace contextRef="#ctx0" brushRef="#br0" timeOffset="75012">12849 14250 8355,'0'-12'24,"0"4"807,0-1-601,0 7 0,0-3 1,0 10-1,0 3-191,0 3 1,1 3-1,2 1 1,1 1-214,-1 0 1,-2 1 0,-1 0 0,0-2 82,0-1 1,0 0 0,-1 1 0,-3 1-655,-5 0 1,-2-4 241,-1-4 0,0 3 0,-1-4 0</inkml:trace>
  <inkml:trace contextRef="#ctx0" brushRef="#br0" timeOffset="75414">12849 14238 8355,'0'-13'491,"0"7"1,1 1-1,2 10 1,2 3-317,2 3 0,6 1 0,3 2 0,1 1-27,1 2 0,-3-1 0,4-3 0,0-1-241,1 1 1,-4-5 0,4 0 0,-2 0 0,-3-1 0,-2-3 0,0-2 0,-1-2 75,1 0 1,-5-2 0,-1-2 0,-2-4 143,-2-3 0,3-3 0,-2-2 0,-1-4-47,-2 1 0,3-9 0,0 4 0,-1-3-114,-2 1 1,-1 3 0,0 1 0,0 3-258,0 1 1,0 1-2344,0 5 1994,0 5 1,6 7 0,1 7 0</inkml:trace>
  <inkml:trace contextRef="#ctx0" brushRef="#br0" timeOffset="75580">13866 14027 8355,'-6'-15'143,"-2"2"-834,-3 4 0,4 14 0,2 2 0</inkml:trace>
  <inkml:trace contextRef="#ctx0" brushRef="#br0" timeOffset="488659">10319 12291 7052,'1'-13'0,"3"1"0,3 0 0,0-1 0,-1 2 0,-2 1-5,0 2 0,1 4 1,-2-4 284,1-2 0,4 3 1,-3-1 36,-3-2 1,0 6 0,-2 4-194,0 7 0,-4 5 0,-1 4 0,1 2-106,-1 1 1,2 3 0,-5 5 0,-2 4-106,-1 0 1,-1 0-1,-1 3 1,1 2-97,0-1 0,-1-7 1,2 1-1,1-2-157,2-3 1,0 1 0,-4-1 0,-1-2-103,1-2 0,-1-5 354,1 2 0,-6-3 0,-1-2 1</inkml:trace>
  <inkml:trace contextRef="#ctx0" brushRef="#br0" timeOffset="488926">10108 12576 8355,'0'-12'-241,"-1"5"0,-2 4 0,-1 6 1,1 6 347,2 6 0,1-1 1,0 3-1,0-2 1,0 0 28,0 2 0,0-1 1,0-3-1,1-1-4,3 0 0,3-1 0,7-1-201,2-2 0,-1-5 1,6 1-1,1-2 1,2-4 11,0-2 0,7-3 0,0-5 0,2-1-116,0 1 1,-4 0-383,5-1 0,-7 1 0,3-1 0</inkml:trace>
  <inkml:trace contextRef="#ctx0" brushRef="#br0" timeOffset="493026">11050 12725 8355,'0'-8'-954,"-1"1"768,-3 1 281,3 2 0,-6 5 0,4 4 1,-1 3 47,1 3 1,-4 1 0,0 1-114,0-1 0,-4 5 0,3 0 0,-3 1 54,-1 0 1,-1-1-1,2-5-97,3 1 1,-2-1 0,5-1 0,-1-1-136,1-2 98,1-5 1,5 1 0,2-8 0,2-5-23,2-2 1,0-1-1,3 0 1,-2-2-58,2-3 1,-3 2-1,-1-6 1,1 1 73,0 1 0,-3-5 0,3 5 1,-1-2-12,-3 0 0,2 1 1,-1-4-1,0 2 112,2 2 1,-3 4 0,5 0 182,1 2 0,-2 7 0,2 3-89,0 3 1,-2 2 0,1 3 0,1 5 0,-1 2 2,0 1 0,-1 6 1,3 1-1,-2 2-72,2 0 1,-3-1-1,1 4 1,0-2-41,-1-2 0,4 0 0,-4 2 0,1-3-120,0-1 0,1 3 0,3-5 0,1-1-280,-1-1 1,-4-2-1,0 1-1179,2-1 1424,-4 1 1,-12-1-1,-8 0 1</inkml:trace>
  <inkml:trace contextRef="#ctx0" brushRef="#br0" timeOffset="493293">10902 12849 8355,'12'-13'0,"0"1"-223,6 0 0,2 3 1,3 2-10,-2 2 1,6 1 0,-2 4-1,0 0-25,-3 0 0,7 0 0,-3 0 1</inkml:trace>
  <inkml:trace contextRef="#ctx0" brushRef="#br0" timeOffset="493838">11646 12539 8355,'-13'-11'0,"1"1"0,0 3-414,-1 2 369,1 1 1,-1 2-1,1-1 39,0-1 1,-1 0 0,1 4-1,1-1 1,1-2 24,2-1 0,4 0 0,-5 4-105,0 0 0,2 1 0,-1 2 1,-2 2 67,-1 2 0,3 2 0,-1 2 1,0-2-127,-2 0 0,0-5 0,1 3 50,2-2 298,5 5-34,-2-9 1,6 5-12,3-6 1,-1 0-1,5 0-50,2 0 1,-5 1-1,-1 3-24,-2 4 0,-2 3 0,0 2 0,0-1 24,0 1 0,0 5 0,0 2 0,0 4-32,0 0 1,0 1 0,0 1-1,0 2 12,0 1 1,1 1 0,2-2 0,1 1-60,-1-2 0,2-1 0,1-2 0,-1-2-42,1-1 0,2-6 0,-2 1-69,0-2 1,-1-2-1,3-1 1,2-2-278,1-5 0,-3-3-77,0-1 0,0 0 0,5 0-1,-1 0 0,1-5 229,-1-4 0,0-2 0,1-1 0</inkml:trace>
  <inkml:trace contextRef="#ctx0" brushRef="#br0" timeOffset="494577">11720 12774 8355,'0'-8'-510,"0"0"0,0 4 839,0-5-279,0 7 0,0 2 0,0 8 1,0 3-1,0 1 69,0 1 0,0 3 0,0 1 0,0-2-63,0-1 0,0 2 1,0 1-52,0-2 1,2-1-372,2-2 1,-2-1-162,7-2 1,-6 2-1,2-5 1</inkml:trace>
  <inkml:trace contextRef="#ctx0" brushRef="#br0" timeOffset="494578">11683 12762 8355,'1'-7'-11,"4"3"0,-3 3 194,7 1 1,-5 0-1,4 0 30,2 0 1,1 1 0,1 2 0,0 2-131,1 2 1,1-3 0,1 5 0,1 0-177,-1 2 1,-1-3-1,0-1 1,1 0-5,2 0 0,-5 0 0,-4 1 0,2-2-50,1-1 1,1-3-648,1 2 707,-1-3 0,-5-2 61,-3-3 1,-8-2 0,-3-3 35,0 0 1,-2 5 0,3-3-1,1 0 7,-1 0 0,1 3 0,2-4-20,-1-2 1,0-1 0,4-1 124,0 0 0,1 5 0,2 1 1,2 2-44,2 0 1,-3 0-1,3 2-24,-1-2 1,2 4-106,-4 0 0,4 2 1,-3 6-252,-3 2 0,0 1 0,-2 1 0,0 0-153,0 1 0,0-1 0,0 1 1</inkml:trace>
  <inkml:trace contextRef="#ctx0" brushRef="#br0" timeOffset="495160">11695 12774 8355,'-6'-5'-703,"1"-3"899,4-3 1,2 0 0,4 1 0,3 3-1,3 0 30,1 0 1,1 5-1,-1-3 1,2 3-85,2-3 1,-2 4 0,3-3 0,-5 4-82,-4 4 1,3-1 0,-4 5 0,2 2-106,-1 1 1,-5 1-1,1 2 1,-2 1 7,3 2 1,-4 1 0,3-3 0,-3 1-51,-1-1 0,-4 3 1,0-1-1,0-2-38,-1-1 1,3-2-1,-2 1 51,-3-6 0,6-7 1,-3-9-40,2-2 1,2-5 0,0-2 0,0 0 35,0 0 1,4-3 0,2 5 0,-1-1 10,1-1 0,2 5 1,-2-3-1,1 5 55,2 3 0,2 4 1,2-3 38,-1 2 1,-4 2-1,1 7 58,0 4 1,-2 3-1,0 2 1,-1 0-18,-4 4 1,4-3-1,-2 4 1,-1-2-50,-2 1 1,0 3 0,2-3 0,1-2-58,-1-1 0,0-2 0,0 1 0,2-2-371,2-3 1,-3 2 0,4-5-41,2 2 0,1 1 0,1 5 0</inkml:trace>
  <inkml:trace contextRef="#ctx0" brushRef="#br0" timeOffset="495437">12117 12613 8355,'0'-19'0,"0"2"127,0 4 1,1 6-1,4 3 1,3 2-1,3 4 1,1 0 0,2 5-1,1 3 1,3 4 200,1-1 1,-3 7-1,0 2 1,-2 4-422,-2 3 0,-1 1 0,-2-2 1,-5 2-201,-3 2 0,-1-1 1,0 4-1,-1-3-225,-3-2 1,1 3 0,-4-5 139,1-5 1,-3 0 0,1-6 0,-2-2 257,2-1 0,-9-2 0,3 1 0</inkml:trace>
  <inkml:trace contextRef="#ctx0" brushRef="#br0" timeOffset="495860">12675 12812 8355,'0'-20'0,"6"7"205,2 4 0,7 5-101,2-4 1,3 4-1,-2-3 1,2 0-137,2 0 0,5 4 1,3-1-1,1 3-402,-1 1 1,-1 0 0,-6 0 0,-2 0 35,-4 0 1,2 5 0,0 2 0</inkml:trace>
  <inkml:trace contextRef="#ctx0" brushRef="#br0" timeOffset="495861">12750 12985 8355,'1'-11'825,"3"3"-695,4 4 1,5 1-1,2 0 1,4-2-52,5-2 1,3-1-1,10-6 1,1 0 0,-1 0-1,0 5 1,-1 2-1212,-3 4 1,-3 2 0,-5 1 0</inkml:trace>
  <inkml:trace contextRef="#ctx0" brushRef="#br0" timeOffset="498225">13866 12737 7821,'0'-12'-517,"0"-1"478,-6 7 0,4-4 0,-7 4 0,0 1 66,-2-1 0,-2 4 1,2 6-1,2 3 0,0 2-12,0 4 0,2-4 0,-2 8 0,0-3 1,-1-1 5,2 4 0,-2-3 0,6 2 1,1-2-34,2-2 1,1 1-32,0-1 1,6-5 0,2-3 34,3-2 1,1-7 0,1 0 0,-1-2-20,0-3 1,1-1 0,-1 0-1,1 2-144,-1 0 0,0 1 39,1-4 1,-2-1-79,-3 1 220,3 0 1,-9 3 158,2 1 1,-3 7-78,-1 1 1,0 5-1,1 8-37,4-1 0,-3 0 1,5 1-43,-1-1 1,2-4 0,-3-1 17,2-1 1,2 2 0,3-4 0,0-1-9,1-2 0,-1-5 1,1-1-1,-1-2-40,0-3 1,1 3 0,-1-1-13,1-2 0,-2 4 1,-2-1-54,0 1 0,-7-3 0,4 2 0,-2-2 22,0 1 1,2 5 71,-2-1-10,-3 3 1,5 2-1,-5 2 1,2 2 52,1 2 1,1 2-1,-2 3-18,1 0 1,5-3 0,-4-1-36,2 2 0,0 1 1,3 0-1,-4-2 6,0 0 1,4-7 6,-2 2 0,3-2 0,1-4 3,1-2 1,-5-3 0,-1-5 16,-2 0 0,1 1 1,-3 1-34,1 2 0,0 4-6,-4-5 0,5 7-7,4-3 1,2 4-1,1 1-42,1 0 0,-1 0 0,0 0 0,1 0-68,-1 0 0,1 0 0,-1 0 67,0 0 0,1 0 1,-1-1 51,1-3 0,-2 1 0,-3-6 0,-4 0-48,-3-2 0,3-2 0,1 1 114,-3 0 1,0-1 0,-2 1-1,0-1 1,-2 2 32,-2 3 0,3 1-75,-3 3-24,-3 3 1,5 1 0,-2 8 1,3 3 1,2 1 0,2 1 0,1-1-8,-1 1 1,2 3 0,0 1 0,-1-2 20,1-1 1,-2-6 0,4 0 0,0 2 82,0 1 0,-3-3-54,4 0 1,-1-4 0,1 5-54,-4 0 1,-4-3-1,-4-1-104,-4 1 1,-3-5 0,-1 5 0,-1-2-519,1 0 512,-1 0 0,-5-4 0,-1 0 0</inkml:trace>
  <inkml:trace contextRef="#ctx0" brushRef="#br0" timeOffset="499477">14722 12750 8355,'1'-17'0,"3"1"-512,-3-1 0,5 5 485,-6-1 1,0 5 905,0 0 0,1 5-911,3-1 1,-2 8-1,3 3 1,0 2 0,-1 4-1,0 3-219,1 2 0,-3 0 0,3-5 107,1-1 0,-5-4 1,5-1-301,-1-1 354,2-2 0,5-4 0,1-2 41,-1-2 0,-5 2 1,-1-5-1,-2 0 34,0 0 1,1 3 19,0-5 1,1 3 87,7-3 0,-5 4 0,0 6 7,2 3 0,-4-1 0,-1 5-79,1 2 1,-1 1-1,5 1 1,-2-1-25,2-2 0,1 0 0,1-5 11,0-1 0,1-1 1,-1-2-14,1 0 1,-2-2 0,-2-1-41,0-1 0,-5-5 0,3 0 3,-2-2 0,-1 3 0,-4 0 12,0-2 0,0 3 10,0-1 1,6 5 16,2-1 1,-1 3 0,1 1 18,2 0 0,1 4 1,1 0-45,1-1 1,-1 2 0,0-1 0,1-1 23,-1-1 0,1-2 0,-1 0-39,0 0 1,1 0 0,-1-2 50,1-2 1,-2 1-1,-2-5 1,-2-2 0,-1-1 0,-3-1 2,-8 0 1,-3 5 6,-8 3 1,-2 2 0,-3 4 0,6 2 54,5 4 0,-1-1 0,4 1 0,0 2-10,3 1 1,3 1 0,1 1 0,0-1-65,0 0 0,5 1 1,4-2-1,2-2-111,1 0 1,6-5 0,3 3 0,3-2 60,5-2 0,-2-2 0,2-1-149,-3 0 0,-4-5 0,0-2 0,0-1 0,-4-1 150,-3 0 0,-3-1 0,-1 1 0,-1 0 79,-2 0 1,-5-2-1,1-2 1,-2 1 208,-2-1 1,0 1 0,-2 1 656,-2 3-425,3-3 0,-5 11-347,6 0 1,0 5 0,2 8 0,0-1-68,2 0 0,6 1 0,-2-1 1,2 1 111,-2-1 0,3 0-329,-2 1 1,2-1-1,0 1-384,-3-1 262,-3-5 0,-10-3 202,-3-8 0,2-3 1,2-5-1,3-1 43,1 1 1,0-1 0,1 0 0,3-3-58,4 0 0,3-1 0,2 5 1,-1 1-174,1 3 1,3-2-1,1 6 148,-2 1 1,4-4-1,0 0 1</inkml:trace>
  <inkml:trace contextRef="#ctx0" brushRef="#br0" timeOffset="499478">15999 12787 8355,'8'0'623,"1"0"-483,-1 0 1,0 1 0,-1 3 118,-2 5 0,0 2 0,-5 1 0,0 2-348,0 2 0,-5 4 0,0 3-258,-2-2 0,-1 2 0,-5-4 0,2 2 0,2-2 204,0-1-497,1-1 1,-4-5 0,-1 1 0</inkml:trace>
  <inkml:trace contextRef="#ctx0" brushRef="#br0" timeOffset="499632">16024 12700 8355,'-6'-25'-874,"-1"17"0,-5 4 1</inkml:trace>
  <inkml:trace contextRef="#ctx0" brushRef="#br0" timeOffset="512480">10455 9488 7587,'4'-8'-60,"0"-1"1,2 7-1,-2-3 1,4 4-1,3 1 1,3 0 89,3 0 0,-2 0 1,6 0-1,2 0 0,3 0 1,6 0-1,2 0-74,5 0 1,5 0 30,-3 0 0,8 0 0,0 0 0,8-1 0,5-2-23,4-1 1,1-2 0,5 3 0,-2-1-33,2 2 1,-10 0-1,-4 2 1,-7 0-76,-6 0 0,-3 0 1,-9 2-1,-6 0-431,-5 2 574,-4 1 0,-11-5 0,-1 0 0</inkml:trace>
  <inkml:trace contextRef="#ctx0" brushRef="#br0" timeOffset="512716">11708 9265 8355,'0'-13'-43,"1"6"0,2 2 0,2 1 0,2-1 1,3 3-1,1 0 0,1 4-25,1 2 0,-1-1 0,2 5 77,3 2 0,-2-4 0,5 3 0,1 2 0,0 2 1,-1 4-1,1 0 0,0-1 45,-1 1 0,-4 3 1,0-2-249,-2 2 0,-7 0 0,-6 6 1,-9 2-202,-13 1 1,-13 11-1,-10-2 1</inkml:trace>
  <inkml:trace contextRef="#ctx0" brushRef="#br0" timeOffset="517850">12886 9289 8423,'-1'-11'0,"-2"2"0,-3 2 0,-1 1 43,-2 4 1,2 2-1,0 4 24,2 4 1,-5 8-1,3 5 1,-1 3-1,-1 2 1,0 1 0,-1 4-11,2 0 0,-3-3 0,4 1 0,-1-3 0,-1-1 0,1-2-374,1-2 0,-2 1 1,5-6-1,1 0-299,1-3 1,-2-4 331,0-1 0,-6-5 0,4 2 0</inkml:trace>
  <inkml:trace contextRef="#ctx0" brushRef="#br0" timeOffset="518170">12787 9302 8355,'5'-25'-6,"-2"6"0,5 2 0,2 5 222,1 3 1,-3 4 0,-1 6-1,-1 3-34,-4 5 1,5 2 0,2 3 0,2 2-104,1 5 1,0 2 0,2 2-1,1 0 1,2 1 0,-1 3-1,1 3 1,0 1-365,-2 0 0,0-6 1,0 2-1,2-3-172,-2-1 0,-3-1 0,-2-2 0,-3-3-938,-2-1 1276,-1-2 0,-4 2 0,0 2 1</inkml:trace>
  <inkml:trace contextRef="#ctx0" brushRef="#br0" timeOffset="518336">12737 9599 8355,'0'-12'36,"0"0"0,6 5 0,3 3 0,7 2 0,4 1 0,4-2-1093,0-1 541,1 0 1,10 0 327,2 0 1,8-12 0,-1 3 0</inkml:trace>
  <inkml:trace contextRef="#ctx0" brushRef="#br0" timeOffset="518777">13469 9165 8355,'-12'-19'0,"3"-3"169,1 5 1,4 6 0,-4 7 0,-2 3 0,-1 1-1,-1 0 1,-1-1-725,1-4 0,-1 4 0,1-3 449,0 3 1,3 1 0,1 0 29,-2 0 1,3 0 56,-1 0 102,5 0 1,-2 1 41,5 3 1,0 3 0,0 5-33,0 1 1,0-1 0,1 1-21,3-1 0,-2 6 1,2 3-1,-3 2 1,-1 2 37,0 0 1,-5 5 0,-3 4-1,-2 5 58,2 2 0,-3 2 0,4-3 0,0 1-121,3-1 1,2 3-1,2-2 1,0-2-165,0-5 0,0 1 0,2-6 0,2-2-50,4-1 0,3-6 0,2-4 0,-1-2-12,0-2 1,1-5 0,0-3-1,3-2-113,0-2 1,2 0-1,-3-2 1,2-2-2,-2-4 1,4-3-1,1-1 1</inkml:trace>
  <inkml:trace contextRef="#ctx0" brushRef="#br0" timeOffset="519141">13581 9525 8355,'-13'-25'503,"6"6"1,2 2-392,-1 4 0,5 7 0,-2 6 0,4 8 0,5 6 8,1 3 1,0 3 0,2-3 0,0-1-407,0 2 1,-2-4 0,0 3 0,0-5 66,0-4 0,-3 2-229,4-6 0,1 0 360,3-4 1,-5-5-1,-2-2 1,0-1 5,-1-1 1,1 1 0,-2-4 0,1-2 20,-1-3 1,2 4 0,1-4 0,-1 3 29,1 2 0,2 4 0,-2 1 114,1 1 1,-3 2-1,3 5 1,-1 2 0,0 3-45,-1 1 1,5 5-1,-2 4 1,2 0-144,-2-3 0,3 0 0,-2-1 0,2 1-233,1-1 0,6 0 0,1 1 1</inkml:trace>
  <inkml:trace contextRef="#ctx0" brushRef="#br0" timeOffset="519591">14039 9141 8355,'13'-7'-1,"3"0"1,2 3-34,2-5 0,0 2 1,6 1-1,2 0-64,1 3 0,0 2 0,-6 1 0,-1 0 162,-1 0 1,-6 1 0,2 3 0,-3 5 38,-2 2 1,-4 5 0,-1 2-112,-1 1 1,-2 4 0,-4 4-1,0 3 1,-2 1 60,-2-1 1,1 3 0,-3-3 0,-1 1 28,0-1 0,4 3 1,-1-4-1,1-1-86,-1-2 0,3-1 0,-4-1 1,4 1 10,1 0 1,-4-4-1,0-2 1,0-1-99,-2-3 0,3 2 0,-5-4 0,0-2 44,1 0 0,-4-1 1,3 0-6,-3-2 1,-7-1-95,-3 1 0,6 2 0,0-6 1,0-1-1,1-2 14,0-1 0,0 0 0,-1 0 0,-1 0-256,0 0 0,3 0 1,0-1 347,1-3 1,-6-3-1,-1-6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44:31.22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9624 4502 8355,'0'-28'51,"-1"5"1,-2 4-1,-1 4 293,1 1 1,2 8 0,2 6-1,3 10 1,5 8-107,2 7 0,-3 5 0,-1 2 1,-2 6-1,-2 5 0,-2 2 1,-1 1-1,0-2 0,0-1 1,0-5-920,0-3 1,0-5 0,2-6 0,1-4 0,1-3 0,0-5-2120,1-4 2800,-3-2 0,9-17 0,-4-3 0</inkml:trace>
  <inkml:trace contextRef="#ctx0" brushRef="#br0" timeOffset="416">9637 4539 8355,'0'-26'643,"0"-3"1,0 4 0,0 1 0,0 4-478,0 2 0,5 5 0,3-4 1,3 5 167,2 3 1,3 0 0,2 5 0,0 1-311,0 1 1,3 4 0,-5 2 0,-1 4-488,-1 3 0,-1 7 1,-2 3 113,-3 2 1,-3 2-1,-6 0 1,-3 1 143,-4 3 0,-5-1 0,-3 3 1,-4 0-1,-2-4 43,-2-1 1,6-5 0,-6-2-1,5-1 750,4-3 1,2-5-250,5-2 0,4-5 1,10 1-242,6-2 0,2 2 1,6 0-1,1 0 9,-2 1 1,5 1-1,-4 4 1,2-2-295,-1 1 0,1 3 0,-5 0 0,-1 0-351,2 1 0,-4-5 1,2 0-1,-2 2-204,-1 1 1,-1 1-1,0 1 1</inkml:trace>
  <inkml:trace contextRef="#ctx0" brushRef="#br0" timeOffset="1705">9785 4564 8404,'-5'-12'0,"-2"-1"0,-1 1 325,0-1 1,-1 1 0,-2 0 162,3-1 1,2 5-85,6 0 0,-4 6 0,2 2 0,2 9 252,2 6 1,7 5-590,-5 9 1,4-1-1,-3 5 1,1 1 0,0 2 61,-4 1 1,0 1-1,-1-2 1,2-2-195,1-1 0,0-5 0,-3 1 0,2-5-97,1-3 0,2-3 0,-3-6-102,1 1 1,1-6 305,-1-3 0,-2-4 0,2-4 0,-4-5-16,-4-2 1,2-7 0,-3-2 0,1-5-63,0-4 1,-1 0 0,5-7 0,0-2-115,0-1 0,0-5 0,0-3 1,0-2-11,0-1 1,-1 4 0,-2 13 0,-1 6-46,1 5 470,2 4 0,2 14 1,2 6-88,1 9 1,6 10 0,-3 1 0,1 6 34,0 5 0,-3 3 0,1 2 0,0 1-181,-3-2 0,2 3 0,-1-8 0,-1-1-76,-2-2 1,4-2-1,-1-4 1,-2-2-416,0-5 1,-1-2-370,3-2 436,-2 1 0,2-8 1,-7-5-42,-1-7 1,0-4 0,4-2-551,0-4 1,0-2 0,0-6 0</inkml:trace>
  <inkml:trace contextRef="#ctx0" brushRef="#br0" timeOffset="2017">9699 4366 8355,'-13'-13'746,"6"5"1,2 1-325,-1 2 0,5 2-578,-3 7 1,2 3 0,2 5 0,2 1 0,2-1 0,4 2 0,3 0-305,2-2 1,-5 7 0,0-6 0,0 0-50,-1 1 0,4-1 0,-4-1 1</inkml:trace>
  <inkml:trace contextRef="#ctx0" brushRef="#br0" timeOffset="2432">9686 4403 8355,'-7'-13'482,"2"7"0,10-4 1,5 6-1,4 0-288,2-2 0,6-1 0,0-5-256,6-1 1,1 1 0,5 0 0,1-1 0,-5 2-155,-2 3 0,-5 2 0,-1 6-829,-1 0 1,-6 6-1,3 1 1</inkml:trace>
  <inkml:trace contextRef="#ctx0" brushRef="#br0" timeOffset="2433">9761 4775 8926,'5'-11'0,"3"1"21,3 2 1,7 0-1,4-6 1,6-1-171,5-2 0,-1 1 0,1 3 0,0 2-522,-1 3 1,3-3-1,-3 4 1</inkml:trace>
  <inkml:trace contextRef="#ctx0" brushRef="#br0" timeOffset="2865">10182 4812 8355,'0'-12'1004,"0"-1"0,4 1-581,1 0 1,4 5-120,0 2 1,-4 5-127,-1 5 1,-2 2-1,-2 5-173,0 0 0,0 1 1,0 0-1,0 3-276,0 0 1,0 2-1,0-3 1,0 2-1,0-2-110,0-1 0,1-6 0,3-1 0,4-2-560,3-2 0,2-1 0,-1-2 0</inkml:trace>
  <inkml:trace contextRef="#ctx0" brushRef="#br0" timeOffset="2866">10269 4502 8355,'-12'-5'-278,"5"3"1,3-3-240,8 5 1,8 5-1,8 2 1</inkml:trace>
  <inkml:trace contextRef="#ctx0" brushRef="#br0" timeOffset="3282">10455 4403 8355,'-5'-24'0,"-4"4"0,4 2 749,1 5 1,2 5 0,2 0-367,0-2 1,6 6 0,2 4-287,3 7 0,-3 10 0,-1 3 1,0 5-64,0 4 0,-4 7 0,1 5 1,-3 0-244,-1 2 0,0-3 1,0 4-1,0-2 30,0-7 1,0 1 0,0-7-1,0-3-63,0-4 0,5 0 82,-1-5 0,5-2 84,0-7 0,-4-3 0,1-8 148,-1-1 0,-2-6 0,4 2 0,0-5 0,0-2-61,2-1 0,2-1 1,2 5-1,-1-1-23,0 1 1,2 4 0,1 1 0,2 1 4,-2 3 0,-1 2 0,-2 2 0,1 4 32,-1 3 0,-4 7 0,-1 2 0,-1-1-68,-4 2 1,0 0 0,-5 3 0,-4-3-268,-5-1 1,-3-3 0,1 3-553,-3-3 0,2-8 467,-6-1 1,1 1 0,-5 1 0</inkml:trace>
  <inkml:trace contextRef="#ctx0" brushRef="#br0" timeOffset="6430">11286 4428 8355,'-1'-7'-927,"-2"1"353,-1 1 0,-2 3 271,2-2 242,3 3 0,-10 1 0,4 0 1</inkml:trace>
  <inkml:trace contextRef="#ctx0" brushRef="#br0" timeOffset="6783">11584 4130 8355,'-6'-25'588,"-2"6"1,-6 2-1,0 5 1,3 4-1099,0 4 1,0 2-1,-1 4 1,0 2 775,-1 4 1,-1 7 0,-1 4-1,-3 3 183,-1 5 1,4 6 0,-2 3 0,4 5-251,0 4 0,1 12 0,1-3 0,1 5 35,2 3 0,1 7 0,-1-2 0,4-3-49,2-2 0,4-9 0,3-2 0,7-5-726,8-3 0,0-9 0,4-8-51,2-4 1,2-8 0,-2-2 0,1-6-283,2-5 1,0-1 0,-5 0 456,-4 0 1,4-5-1,-5-2 1</inkml:trace>
  <inkml:trace contextRef="#ctx0" brushRef="#br0" timeOffset="10792">11832 4589 8630,'-2'-13'0,"0"1"0,-2 0 0,1-1 0,1 1 0,2-1 266,0 1 0,0 4 0,2 1 0,2 0 0,4 0 0,3-3-24,2-1 1,-1 0 0,0 3 0,2 4 0,1 1 0,2 1 0,-2-3 459,-1 3-835,-2 6 0,1 4 0,-2 7 1,-2 3-1,-2 1 20,-1 3 1,-1 0 0,-2 1-1,1-3 138,-1 2 1,-2 0 0,-1 0-1,0-2 19,0-2 0,-1-3 1,-2-6 62,-1 0-107,0-7 1,4-2 0,0-8-1,1-4-79,3-5 0,-1-2 0,5-6-29,2 0 0,1-4 0,1 0 0,1 2 1,-1 2 28,1 4 1,-1 5-1,0 6 1,1 3-12,-1 2 1,1 1-1,-1 4 1,1 0 41,-1 0 0,-4 9 1,-1 4-1,-1 2 148,-4 3 1,4 1-1,-2 4 1,0 0-84,2-3 0,-4-1 0,5 4 0,0-4-66,0-1 1,-3-2-1,4-5 1,3-1-768,5-2 0,-3-5 0,5 0 237,0-6 1,2-9 0,4-8 0</inkml:trace>
  <inkml:trace contextRef="#ctx0" brushRef="#br0" timeOffset="11035">12663 3932 8355,'1'-18'861,"3"5"0,7 8 0,6 10-565,-2 8 1,3 0 0,-2 9 0,0 5 0,-1 6 0,0 8 0,0 9 0,-2 8 0,-5 5-190,-3 3 1,1 10 0,-3-2 0,1 2-293,-2 0 0,-2-13 1,-2-5-1,-4-5-810,-1-4 0,3-1-400,-4-2 1,-6 2-1,-5-4 1</inkml:trace>
  <inkml:trace contextRef="#ctx0" brushRef="#br0" timeOffset="12718">10220 5668 8355,'12'-19'-8,"0"3"0,-1 5 304,-2 3 1,0 4 0,-5-2 0,-2 5 1145,-5 7-1294,-9 9 0,-9 5 1,-8 9-1,-4 4 1,-4 5-39,-5 3 1,-7 9 0,-10 7-1,-8 6 1,-4 0-234,-2-1 1,32-27-1,-1 2 1,3-3-1,-1 0 1,-1 3-1,0 0-165,0-3 0,-1 0 0,-1 2 0,-1-1 0,-33 23 0,11-5-764,12-4 157,10-7 0,7-5 0,0 1 0</inkml:trace>
  <inkml:trace contextRef="#ctx0" brushRef="#br0" timeOffset="14282">9091 4626 8510,'0'-12'0,"0"-1"0,-1 2 863,-4 3 0,4-3-606,-3 3 0,3 12 0,2 4 1,2 6-1,1 5-421,-1 6 1,-2 1 0,-1 6-165,0-2 1,0 5 0,0-2 0,-1 1-114,-4-1 1,3 2-1,-5-6 77,1-2 0,1-2 0,2-4 0,-1-5-657,1-2 973,2-7 1,-5 4-1,-1-4 1</inkml:trace>
  <inkml:trace contextRef="#ctx0" brushRef="#br0" timeOffset="14709">9054 4614 8355,'0'-20'250,"0"-2"0,1 6 0,2 1 21,1 1 1,6 0 0,-2-1 9,3-2 1,1 1 0,2 3-1,1 2 1,3 2-54,1 1 1,1 5-1,2-1 1,-3 4-414,-1 4 0,-3 4 1,-7 9-1,-3 3-135,-4 4 0,-1 0 1,-1 3-1,-5 0-43,-6 2 1,-6 4 0,-7-2-1,0-1 152,0 0 1,1-1 0,-1-5 0,0-4 71,0-3 1,6-3-1,4-2 1,4-1 325,2-3 0,7 3 0,-1-4 95,6 0 0,4 4 1,6-4-69,4 0 1,-2 4-1,6-3 1,1 3-252,1 2 0,7-5 0,4 0 1,1 2-1,1-1-543,-3 0 1,3 2-63,-3-3 0,3 3 0,1 1 0</inkml:trace>
  <inkml:trace contextRef="#ctx0" brushRef="#br0" timeOffset="15445">7789 7218 9058,'-4'-23'0,"-2"2"1005,-1 5-910,4 2 0,-1 7 0,7 4 0,3 6 0,-1 7 0,1 5 0,-2 7 0,0 5 32,0 6 0,0 5 0,-4 2 0,0 1-120,0-1 0,-1 3 0,-2-2 1,-1-3-340,1-3 1,2-2-1,1-7 1,0-2 0,0-2-401,0-3 1,0-5-1045,0-6 1593,0 0 1,-6-6-1,-1-4 1</inkml:trace>
  <inkml:trace contextRef="#ctx0" brushRef="#br0" timeOffset="15851">7727 7367 8355,'7'-25'0,"-3"0"0,3 1 449,1-1 1,3 1-176,1 4 0,2-2 0,1 5 1,3 2-62,1 1 0,1 7 0,0 3 0,-2 3-204,0 1 0,-4 1 1,1 3-1,-4 5-172,-3 2 0,-5 6 0,1 3 0,-2 0-253,-2 1 1,-7 4 0,-6 4 0,-4-2 5,-3 0 1,-7-3 0,2 0 337,-1-4 1,1 3 0,4-7 0,3-1 0,3-1-46,3-2 0,-2-3 333,10-1 1,7-5 0,9 2 0,6-1 0,4 0 0,1-1 708,4-1-905,6-2 0,-6 1 0,5 2 1,0 2-1,-2 2 40,0 3 0,-2 1 0,-6 0 1,-3-1-573,-1-2 1,3 0-1,-5 4 1,-1 1 36,-1-1 1,4 1 0,1-1 0</inkml:trace>
  <inkml:trace contextRef="#ctx0" brushRef="#br0" timeOffset="16410">8446 7231 8355,'-12'-14'0,"5"4"394,3 14 0,4 3 1,2 7-1,2 1 1,1 3-101,0 1 1,1 6 0,2 4-1,-3-1-506,1-2 1,-5 3 0,3 0-1,-2-2-190,-2-1 1,4-5-1,0-2 1,-1-1-477,-2-3 0,-1-1 421,0-1 1,-5-6 0,-2-5 262,0-4 194,-4 0 0,4-14 0,-5 2 0</inkml:trace>
  <inkml:trace contextRef="#ctx0" brushRef="#br0" timeOffset="16411">8409 7317 8355,'4'-33'0,"0"2"54,-1 0 0,4 2 1,0 6 179,-1 2 1,6 2 0,-4 5 0,4 0 0,3 3-199,2 0 1,1 6 0,-3 1 0,3 2-600,1 2 1,-4 0-1,2 2 1,-3 2 98,-2 4 0,0 9 0,1 2 1</inkml:trace>
  <inkml:trace contextRef="#ctx0" brushRef="#br0" timeOffset="16412">8434 7429 8355,'12'0'405,"5"-1"1,-1-2-1,1-1 1,2 0-610,6-2 1,0 3 0,5-4-182,0 2 0,-4-1-331,3 2 0,-3 3 0,-1-5 1</inkml:trace>
  <inkml:trace contextRef="#ctx0" brushRef="#br0" timeOffset="16749">8930 7441 8355,'-11'-15'381,"2"3"1,0 6 0,3-1 0,1 3 0,-1 6-253,3 5 1,2 4 0,2 1 0,2 0-124,1 1 0,5 1 0,-4 1 0,1 1-637,-1-1 0,3-1 1,-3-1-1269,-3-1 1578,5-5 1,-5 4-1,3-4 1</inkml:trace>
  <inkml:trace contextRef="#ctx0" brushRef="#br0" timeOffset="16990">8954 7206 8355,'-5'-7'0,"-2"-3"-500,-5 6 1,5 1 93,3 7 1,8 3-1,3 6 1</inkml:trace>
  <inkml:trace contextRef="#ctx0" brushRef="#br0" timeOffset="17410">9178 7169 8355,'-20'-25'-2,"8"10"-702,8 2 533,3 9 0,1 0 0,0 8 0,0 4 201,0 3 0,1 7 1,2 3-1,1 2 212,-1 2 1,2 4 0,-1 1 0,-1 1-181,-2-1 0,3-1 0,1-4-173,-3 0 0,1-5 0,0 0 0,2-3 18,2-1 0,2-4 1,3-4-113,0-4 1,-3-2-1,-1-2 1,2-2 161,1-2 0,-3-3 1,0-5-1,2 0 133,1-1 0,1 1 1,1-1-1,-1 2-31,0 3 1,1-2-1,-1 5 1,1-1-1,-1 1 174,0 2 1,-3 2 0,-2 2-210,-2 3 0,3-1 0,-4 5 0,-1 2-5,-1 1 1,-4 6-1,-2-1-21,-4-1 0,-5-1 1,-3-2-1,-5 1 0,-1-1-20,1 1 1,2-5 0,4-1-229,-2-2 1,5-1-186,4-4 0,5-5 0,-2-2 1</inkml:trace>
  <inkml:trace contextRef="#ctx0" brushRef="#br0" timeOffset="18185">9810 7007 8355,'-30'-18'2034,"5"10"-1944,0 0 0,7 11 1,10 5-1,3 3 1,0 3-1,1 1 0,2 4 1,0 3-1,2 6 188,0 2 1,0 5 0,0 6 0,0 3-372,0 0 0,0 8 1,2-2-1,0 0-405,2-3 1,6-5 0,-2-6-1,3-3-248,2-4 0,3-4 0,2-6-638,2-6 1234,-5-1 0,8-11 0,-4 5 0</inkml:trace>
  <inkml:trace contextRef="#ctx0" brushRef="#br0" timeOffset="18186">9934 7330 8355,'-7'-6'1587,"-2"4"-1272,5-7 0,1 6 0,6 1 0,2 4-90,2 7 1,1 2 0,3 1 0,-1 1-1,-3-1-904,-2 0 0,4 5 0,-5-1 202,-1 0 0,-2-7 144,-1 0 1,4-8 204,0-1 1,0-6-1,-2-5 1,0 0 95,3-1 0,4 2 1,-1-8-1,2 2 127,-2-1 0,3 2 0,-2 6 0,2 2 76,1 1 1,1-2 0,-1 4-62,0 1 0,1 3 1,-2 4-1,-2 4 0,0 3-31,0 2 0,-2-1 0,0 2 0,0 1-349,0 2 1,-4 3 0,1-2-1,-3 0-296,-1 0 0,0-1 1,2-5 242,2 0 1,-3-5-1,5-1 1</inkml:trace>
  <inkml:trace contextRef="#ctx0" brushRef="#br0" timeOffset="18187">10381 7417 8355,'8'-9'116,"0"1"1,1 5 0,4-2-111,4-1 1,-3 5 0,4-5-241,-1 1 1,-1 4 0,3-4 0,-1 4-282,-3 1 1,4 0-1,1 0 1</inkml:trace>
  <inkml:trace contextRef="#ctx0" brushRef="#br0" timeOffset="18421">10778 7231 8355,'1'-11'0,"3"2"637,3 9 1,0 7 0,-3 7-343,-3 2 1,-1 4 0,0 5 0,0-1-224,0 1 0,0-4 0,0 0 0,0-1 0,0 1-364,0 0 1,2-5 0,1 3-360,1-1 1,1-5 0,-1-6-1268,5-2 1584,-4 5 1,6-9-1,-4 5 1</inkml:trace>
  <inkml:trace contextRef="#ctx0" brushRef="#br0" timeOffset="18660">11075 6995 8355,'2'-11'753,"2"3"0,4 8 0,9 8 0,3 3 0,2 3 0,0 1 0,-1 3-549,1 1 0,2 3 1,0 6-1,1 2-125,0 2 0,-3 1 0,-4 5 1,-7 2-522,-4 2 0,-3-2 1,-5-6-1,-4-1-1033,-3 2 0,-8-1 397,-5-1 1,-8 3 0,-3-4 0</inkml:trace>
  <inkml:trace contextRef="#ctx0" brushRef="#br0" timeOffset="19185">12688 5755 8355,'-11'-18'1487,"4"4"0,-6-3-1337,8 4 0,9 6 0,6 4 0,5 6 1,5 6-1,4 7 98,1 4 1,9 4 0,5 2 0,5 3 0,7 4-37,5 3 0,10 2 1,6 2-1,4 2-86,2-2 0,5-6 1,-4-2-1,-1-1-62,2 1 1,-8-4 0,1 2 0,-7-1-230,-10 0 1,-2 0 0,-12-4-1,-4-1-229,-3 1 0,-7 0 1,-5-2-1,-4-1-163,-1-1 0,-3-2 0,-7 2 1,-4-4-699,-2-4 1,2 0 658,0-1 0,0-5 0,-4-1 0</inkml:trace>
  <inkml:trace contextRef="#ctx0" brushRef="#br0" timeOffset="19940">14039 7144 8355,'0'-21'0,"0"2"0,0 1 0,0 3 0,0 5 457,0 2 0,0 6 1,0 2-1,0 9-330,0 6 0,0 4 1,2 7-1,1 3 1,2 4-1,1 3 1,1 1-1,-2 1 1,2-1-232,0 0 1,-4-4-1,2-1 1,1-2-365,2-2 1,-3-6 0,-1-3 0,-2-1-362,-2-3 1,0-1-1,0-2 1</inkml:trace>
  <inkml:trace contextRef="#ctx0" brushRef="#br0" timeOffset="20360">14015 7206 8355,'0'-25'469,"0"0"1,0 2 0,1 1 0,3 2-319,4 2 1,5 2 0,2 4 0,2 1 30,-2 2 1,3 4 0,0 5 0,-1 0-255,1 0 1,-1 0 0,-5 2-1,-1 5-87,-2 6 0,-4 7 0,-6 2-45,-3 6 0,-3 0 0,-7 3 0,-3 1 0,-2-2 74,0 1 0,-3-4 1,5-6-1,2-5 81,1-2 1,3-1 0,2-2 0,2-2 148,1 0 1,3-7 0,8 2 69,3-2 0,7-1 1,3 2-1,0 1-92,0-1 0,4 2 0,-2 1 1,3-1-4,-3 1 0,4 4 0,-5-4 0,2 3-277,-1-1 0,-5 0 1,3 5-1,-1-1-822,-1 0 1,0 1 501,-8-1 1,3 1 0,-4-1 0</inkml:trace>
  <inkml:trace contextRef="#ctx0" brushRef="#br0" timeOffset="21082">14474 7181 8355,'-7'-12'500,"1"6"1,6 6-1,0 8-287,0 7 0,0 1 0,2 4 1,0 2-1,4 3 0,-1 3 52,1 1 0,2 0 0,-2-3 0,-1 1-680,1 2 1,-1-1-1,-2-7 1,1-5-433,-1-2 1,-2-2 124,-1 1 0,0-8 455,0-5 0,-4-5 1,-2-8-1,1-1 242,-1-2 0,-2-3 0,4-6 0,1-1 256,2-3 1,1-3-1,0-5 1,0 0-45,0-1 1,0 1 0,1 0 54,3 0 0,3 1 1,6 3-1,-1 5 1,1 6 18,-1 6 1,4 2-1,2 3 1,2 3-215,2 3 0,0 4 1,-2 2-1,-3 5-266,-3 6 1,-6 6 0,0 7 0,1 0-673,-3 0 1,5 0-1,-4-1 1</inkml:trace>
  <inkml:trace contextRef="#ctx0" brushRef="#br0" timeOffset="21083">14486 7404 8355,'7'-8'748,"5"0"-636,1 5 0,10-8 0,-1 4 0,4-1 0,5 1 0,2 0-944,5 0 1,-1 3 273,5-4 103,-9 5 0,3-8 0,-5 4 0</inkml:trace>
  <inkml:trace contextRef="#ctx0" brushRef="#br0" timeOffset="21084">14957 7379 8355,'6'-6'1328,"-5"-1"-587,3 2 0,-1 4-494,1-3 0,2 8 0,2 4 0,-3 3 0,0 2-436,-1-1 1,4 5 0,-4 1 75,-1 1 0,-2 0 0,-1 3 0,0-2 1,2-3-2817,2-1 2277,-3-3 0,10-6 0,-4-1 0</inkml:trace>
  <inkml:trace contextRef="#ctx0" brushRef="#br0" timeOffset="21628">15069 7082 7923,'-13'0'0,"2"1"-548,3 3 1,3 3 0,5 6 0</inkml:trace>
  <inkml:trace contextRef="#ctx0" brushRef="#br0" timeOffset="21629">15242 7107 8355,'-12'-32'641,"0"7"0,3 7 0,3 6-466,0-1-161,2 6 1,4 3-1,0 8 1,1 5 110,3 2 1,2 7 0,4 4 0,-4 4-63,0 3 0,2 9 0,-4-2-138,-1-1 1,-2 3-1,-1-3 1,0 1 0,0-5 58,0-3 0,2-3 0,1-2 0,1-2-460,-1-5 0,3-2 0,3-3 381,2-3 1,-3-2 0,0-8 0,2-2 0,2-4 92,5-3 0,-2-1 0,4-1 33,-1 1 0,3-1 1,-5 1-1,0 1 29,-3 3 0,0-2 1,-1 6-1,1 1-77,-1 2 0,-4 6 0,-1 4 1,-1 2-1,-4 2 0,0 4-75,-2 4 83,0-3 1,-2 5 0,-2-4 0,-4 1-70,-3-4 0,-1-2 1,-1-3-1,1-1 0,-1-4-253,1 0 1,0-2-274,-1-4 1,6-5 350,3-4 0,-3-2 0,0-1 1</inkml:trace>
  <inkml:trace contextRef="#ctx0" brushRef="#br0" timeOffset="22100">15875 6970 10077,'-17'-18'0,"1"0"701,1 3 1,5 7-1,3 15 1,2 7 0,2 3-450,2 5 1,1 9-1,0 6 1,0 6-78,0 1 1,0 8 0,0-1 0,0 3-468,0 1 0,0-1 0,1-5 0,3-2-535,4-5 1,3-2-1,3-11 1,3-2 262,3-1 1,4-11 0,1-4-287,-1-4 0,7-3 0,0-4 0</inkml:trace>
  <inkml:trace contextRef="#ctx0" brushRef="#br0" timeOffset="22101">16135 7255 8355,'-8'-11'2502,"0"3"-2142,5 3 1,-1 6 0,7 3 0,1 4-1,0 5 1,2 2 0,2 1-497,3 0 0,0 2 0,-3-1 0,-4 3 0,-2 0 0,-2 1-929,0 0 0,-2-6 0,0 1 0,-4-3-142,-1-5 1,3-2 1166,-4-6 0,-1 0 0,-3 0 1</inkml:trace>
  <inkml:trace contextRef="#ctx0" brushRef="#br0" timeOffset="22444">16111 7429 7898,'4'-8'765,"1"1"1,2 0 0,3 0-248,1-3 1,3-1 0,1-1-382,1 0 0,1-1 0,-3 1 1,1 1-147,1 2 1,1-2-1,-5 5 97,1-1 1,-1 1-208,0 6 0,-3 0 1,-2 2 47,-2 2 0,3 4 1,-3 7-1,-3 2 0,1-2-59,1-1 1,-1 2 0,4 1 0,-2-2-124,-2-1 1,3-2-1,-1 0 1,1 1-781,-1-1 0,3-4 429,-3 1 1,4-1-1,-2 4 1</inkml:trace>
  <inkml:trace contextRef="#ctx0" brushRef="#br0" timeOffset="22661">16557 7379 9012,'15'-5'0,"-2"-2"1182,-2 0-1187,5-4 1,4 10-1,3-3 1,-1 2 0,-3 2-1,1 0 1,-2 0-1,1 0-154,0 0 1,-2 0 0,2 0 0,-1 0-657,-3 0 0,-1 0 1,-2 0 477,1 0 0,-1 0 0,0 0 1</inkml:trace>
  <inkml:trace contextRef="#ctx0" brushRef="#br0" timeOffset="23019">17152 7231 8355,'5'-13'585,"-1"1"0,1 1 1,-1 1-1,5 3-140,2 2 1,1-4 0,0 5 0,1 2 23,-1 0 1,5-2-1,-1 0-459,-1 1 0,-1 7 0,-3 5 0,-2 2-295,-5 1 0,-3 0 0,-1 2 0,-1 1-118,-3 2 0,-3 5 0,-6-3 0,1 2 87,-1 0 0,1-2 0,0 1 0,-1-2 244,1 0 1,1-4 0,1 1 0,3-4 451,2-2-209,1-1 0,5 3 0,3-3 0,6-4-242,5-2 1,4-2-1,6 0 1,0-2-1,0-1 1,-1-2-304,1-2 0,4 3 1,-1-3-183,-5 2 1,2-5-21,-4 2 1,-3-3 0,0-2 0</inkml:trace>
  <inkml:trace contextRef="#ctx0" brushRef="#br0" timeOffset="23319">17587 6734 8355,'0'-12'650,"11"5"0,2 3 1,12 10-644,0 6 1,4 2-1,1 6 1,1 2-143,-1 2 1,0 1 0,-2 1 1073,1 3 1,1 4 0,-2 8 0,-1 5-433,-3 2 0,-2-1 0,-10 1 1,-5 4-1,-4 2-812,-3 1 1,-10-2-1,-4-7 1,-2-1-307,-2-3 0,-4-2 0,1-7 0,-2-4 0,-2-3-2209,0-1 1969,0 0 1,-5 0 0,-2 0 0</inkml:trace>
  <inkml:trace contextRef="#ctx0" brushRef="#br0" timeOffset="27369">11212 5978 8340,'-11'-12'0,"2"-1"-18,5 1 0,8 5 0,5 3 0,3 2 0,5 2 0,3 0 0,5 0 0,3 0 0,2-1 0,2-2-123,2-1 1,2 0-1,0 4 1,-2 0-1,-2 1 1,-2 2-256,-2 1 0,-2 6 0,-1-3 1</inkml:trace>
  <inkml:trace contextRef="#ctx0" brushRef="#br0" timeOffset="27560">11646 5693 8355,'-24'-11'0,"4"2"0,0 5 0,5 8 0,-1 6 0,1 5-145,1 6 0,1 6 1,1 2 74,0-1 0,5 5 1,3 3-1,4 5 0,4 3 1,5 2-1,5-1 0,4 1-338,1 1 1,2 1 0,4 1 0</inkml:trace>
  <inkml:trace contextRef="#ctx0" brushRef="#br0" timeOffset="30899">17425 2989 8355,'-5'-17'304,"-2"1"0,-1 1 522,-1 1 0,7 6 0,-4 1 454,1 1-1221,3 13 1,2 3 62,8 10 0,2 3-1,0 5 1,-2 7-411,2 5 1,-5-4 0,-1 4 0,-2-2 0,-2-2-685,0-1 0,0-4 0,0 2 9,0-4 0,-2-4 637,-2-4 1,-3 2 0,-5-4 0</inkml:trace>
  <inkml:trace contextRef="#ctx0" brushRef="#br0" timeOffset="31197">17004 3088 8355,'-6'-25'588,"5"2"1,-2 2 0,7 5-752,9 2 0,0-3 0,9 0 1,3-3-1,4-2 0,4-1 1,6-3 559,5-3 1,5 7-1,2-2 1,0 5 0,-4 5-1056,-3 4 0,-4 5-322,-7 5 0,-2 0 0,-6 0 0</inkml:trace>
  <inkml:trace contextRef="#ctx0" brushRef="#br0" timeOffset="31504">17983 2629 8355,'0'-31'1123,"-4"6"-688,0 8 0,-1 9 0,0 4-153,-3 2 1,-3 5 0,-3 4 0,-1 7-50,-1 4 1,-2 8 0,3 7-1,-2 4-50,2 5 0,5 6 1,3 7-1,2 3-152,2 5 0,2-1 1,1 4-1,0-4-513,0-4 1,5 2 0,4-8 51,2-4 0,4-4 0,4-9 0,6-6 0,2-10-97,4-8 0,-1-6 0,4-6 0,-2-3-41,-2-4 1,5-9-1,-3-2 1</inkml:trace>
  <inkml:trace contextRef="#ctx0" brushRef="#br0" timeOffset="31943">18244 3026 9527,'-2'-12'0,"0"-1"1712,-2 1-1556,-1 0 1,5-1-1,0 1 1,2 1 0,2 1-1,4 3 139,3 2 0,2 1 0,-1 4 0,0 0-205,1 0 0,-1 4 1,-1 1-1,-1 3-245,-2 6 0,-1-1 0,1 5 0,-4-2-171,-2 1 1,2 1 0,0-3-1,-1 1 111,-2-1 1,-1-1-1,0-1 77,0-1 0,2-5 202,2-3 1,-1-7 0,3-4 0,1-2 0,-1-6-12,-1-3 0,5-2 1,-2-3-1,3 1 12,2 0 0,-2-4 1,-2 6-1,0 1-144,0 3 0,2 2 0,2 3-47,-1 2 0,1 5 0,-1 10 99,0 6 1,-3 2 0,-3 5 0,1 1-145,0-1 0,0 2 0,3 3 1,-3 0-310,-2-4 1,3 3-1,-3-7 1,-3 1-211,0 1 0,2-9 0,0 4 552,-1-2 1,-2-6-1,-1 1 1</inkml:trace>
  <inkml:trace contextRef="#ctx0" brushRef="#br0" timeOffset="32273">18752 2604 8355,'0'-12'1098,"2"5"1,2 3-930,4 3 1,7 6-1,3 3 1,0 5-1,1 3 96,1 5 1,0 8 0,5 4 0,0 4 0,-2 3-1,-2 3 1,-6 1-670,-5 3 1,-5 4 0,-5 0 0,0-6-395,0-5 0,-5-1 0,-3-10-82,-3-2 1,-2 0-1,1-3 1</inkml:trace>
  <inkml:trace contextRef="#ctx0" brushRef="#br0" timeOffset="33232">19558 2927 8355,'-4'-12'262,"2"-1"1,3 2-1,6 3 1,5 2-112,5 1 0,3-1 1,8-3-1,1 2 353,-1 1-1699,-2-3 0,4 7 0,2-3 0</inkml:trace>
  <inkml:trace contextRef="#ctx0" brushRef="#br0" timeOffset="33481">19633 3088 8355,'8'0'503,"0"0"1,5 0 0,5-1 0,0-3-1193,0-5 0,9 1-126,2-4 1,11-3-1,4-10 1</inkml:trace>
  <inkml:trace contextRef="#ctx0" brushRef="#br0" timeOffset="33801">20501 2642 8355,'-5'-20'531,"2"2"0,-4 6-1107,1 0 667,2 5 1,10 3-1,2 8 1,2 4-27,-2 3 0,3 3 0,-3 2 0,2 5 564,-2 3 0,3 2 0,-4 1 0,1 4-526,1 0 0,-7-3 0,3 1 0,-4-3-472,-1-1 1,0 0 0,0-1 0,0 0-911,0-4 1,0 0 620,0-4 0,0-2 0,0 4 1</inkml:trace>
  <inkml:trace contextRef="#ctx0" brushRef="#br0" timeOffset="34009">20203 2642 8355,'0'-13'515,"11"6"0,6 2 0,6-1 0,5-1 0,4-1 0,3-1-293,8-5 1,8 0 0,4-5 0,2 1-498,2 3 0,-1-2 1,-4 3-1,-9 3 265,-5 0 0,-8 6-1361,-3 1 0,-9-3 0,-2 0 1</inkml:trace>
  <inkml:trace contextRef="#ctx0" brushRef="#br0" timeOffset="34360">21171 2257 8355,'-11'-25'1354,"8"10"-1326,-5 3 1,4 8 11,-1 0 1,3 9 0,-5 8 0,0 6 403,0 4 0,0 9 0,-2 7 0,0 7-47,0 7 1,2 6 0,0-1-312,1 2 1,-2 3 0,4-1-1,1-2 1,2-2 90,1-4 0,5-5 0,5-3-659,5-5 1,6-8 0,6-5 0,4-7-1,0-8-1834,4-3 1464,1-7 1,-5 2 0,0-5 0</inkml:trace>
  <inkml:trace contextRef="#ctx0" brushRef="#br0" timeOffset="34929">21357 2753 8355,'0'-12'614,"0"4"-159,0-1 1,0 1 0,0-4-125,0-1 1,1 1-1,2 0-210,1-1 0,6 5 0,-2 1 1,2 0-1,-1 2 97,0-1 1,-1 2-1,4 3-348,1-4 0,-1 5 0,0 0 35,1 7 1,-5 4 0,-1 2 0,-1 0 0,-2 3-20,1 0 1,-3 5 0,2-5 0,-3 0 60,-1-3 1,0 4 0,0-1 57,0 0 276,6-8-260,-5-3 1,6-10 0,-4-3 0,1-3-4,-2-2 1,1 1 0,0-2 0,3-1-11,0-2 1,-1-3 0,1 2-105,0-2 0,4 5 0,-4-1 0,3 3 0,-1 4 37,2 0 1,-3 7-1,1-3 78,1 4 1,2 7 0,1 2-71,-4 3 1,1 3 0,-3 1 0,-1 1-132,1 0 1,-1 1 0,-2 0 0,3-2-333,1-1 1,-3-2-1,4 1 1,0-1-58,-1 1 0,10-7 0,-3 0 1</inkml:trace>
  <inkml:trace contextRef="#ctx0" brushRef="#br0" timeOffset="35310">21965 2679 8355,'-13'0'2009,"6"-1"-1546,3-4 1,12 4 0,5-4-841,1-1 1,5 3-1,2-4 1,2 2-1,2 1-203,0-2 0,-2 5 0,-1-5-20,-1 1 1,-6-2-1,3-6 1</inkml:trace>
  <inkml:trace contextRef="#ctx0" brushRef="#br0" timeOffset="35643">22312 2480 8355,'0'-12'1613,"0"5"-1011,0 2 1,0 6-318,0 3 0,0 3 1,0 5-1,0 2 1,1 1-1,2 3 1,2 0-1,1 2-352,-1-1 1,4-3-1,-5 4 1,0-2-750,2-3 0,-5 3 1,4-2-1,0-1 277,-1-1 1,4-6-241,-4 1 0,6-1 0,-3 4 0</inkml:trace>
  <inkml:trace contextRef="#ctx0" brushRef="#br0" timeOffset="35902">22523 2146 9011,'5'-7'800,"6"8"1,7 10 0,0 6 0,1 2 0,1 3-765,2 1 0,0 8 0,0 2 0,-2 4 0,1 3-136,-2 1 0,-1 5 0,-7-3 0,-2-1-139,-5 1 1,-4-2 0,-4-3 0,-5-3-528,-2-2 1,-5 2 0,1-8-1,2-3 4,4-6 1,0 1-1,-3 0 1</inkml:trace>
  <inkml:trace contextRef="#ctx0" brushRef="#br0" timeOffset="36318">22932 2604 8355,'-6'-6'2049,"6"-4"-1920,0 6 0,3 0 1,8 4-1,3 0 1,1 0-1,3-2 1,4 0-148,6-3 1,-1-3 0,5 3 0,0-1-1,-2-1-224,0 0 0,-5 5 0,-6-4-949,-1 1 0,-1-2 0,-5-6 1</inkml:trace>
  <inkml:trace contextRef="#ctx0" brushRef="#br0" timeOffset="36319">23118 2356 8355,'-8'9'100,"1"-1"0,1 2 1029,4 1-858,0 1 1,-2 2 0,0 1-7,1 2 1,2 5 0,1 0 0,1 2 22,3 1 0,-1 6 0,5-9 1,2 0-713,1 1 1,1 1 0,1-1-1,-2-2-898,-3-5 0,9-2 0,-4-2 1</inkml:trace>
  <inkml:trace contextRef="#ctx0" brushRef="#br0" timeOffset="36786">23639 2319 8355,'0'-19'1974,"1"5"1,3 7-1868,5 7 0,-2 9 1,1 0-1,0 5 243,-1 3 0,4 5 0,-4 0 0,1 4-241,0 3 0,-1 0 0,2-5-257,-5 1 1,1 0 0,-1 0-1,-1-2 1,-2-2-511,-1-4 1,0 0-2185,0 0 0,0-3 2594,0-10 1,0-11-1,0-12 1</inkml:trace>
  <inkml:trace contextRef="#ctx0" brushRef="#br0" timeOffset="36787">23490 2319 8355,'0'-12'238,"1"1"196,4 3 1,3 2 0,8 5 0,5-2-442,2-1 0,9-5 1,4 4-1,5-1-490,3 1 0,-4-1 1,2 4-1,-5-4-149,-4-1 0,3-1 0,-4-4 0</inkml:trace>
  <inkml:trace contextRef="#ctx0" brushRef="#br0" timeOffset="37042">24110 1997 8355,'0'-24'813,"0"4"0,0 6 0,0 8 0,0 5-447,0 7 1,-1 5-1,-3 6 1,-5 8-251,-2 7 1,-1 4 0,0 2 0,-1 2 0,1 4-1,-1 2 1,2 2-174,3-1 1,3-2 0,5 1 0,0-5 0,1-2-118,3-2 0,4-5 0,9-3 0,4-4-1659,2-5 1,6-3 953,0-9 1,0 3-1,-4-4 1</inkml:trace>
  <inkml:trace contextRef="#ctx0" brushRef="#br0" timeOffset="37602">24247 2344 8355,'-5'-12'453,"1"-1"0,2 1-45,0-1 0,4 7 0,2 1 0,4 5 0,2 5 0,-1 3 1,0 3-1,-1 1-231,-1 1 0,2 3 0,-3 1 0,-1-1-399,1 2 0,-2-4 0,-3 2-269,4-2 1,-4-1-462,3-1 812,3-5 0,-4-2 1,4-6-1,-2-3 1,-1-4 25,2-3 1,-5-2 0,3 1 0,-1-1 48,1 1 1,-1 0 0,4-2-1,-2-1 19,-2-2 1,3 1 0,-1 3 140,2 1 0,0 4 0,2 1-9,0 1 0,-2 8 0,2 6 0,-2 3-29,-1 1 1,-2 1-1,-3-1 1,2 2-20,1 2 0,0-2 1,-2 3-1,0-4-652,2 0 0,5-1 1,-4-1-19,2-2 0,1 2 0,5-5 1</inkml:trace>
  <inkml:trace contextRef="#ctx0" brushRef="#br0" timeOffset="37603">24619 2381 8355,'12'-7'-27,"0"3"1,2 3 132,3 1 1,-3-4-1,3 0 1,0 1-856,0 1 1,5-3-1,-3-2 1</inkml:trace>
  <inkml:trace contextRef="#ctx0" brushRef="#br0" timeOffset="38158">24854 2208 8709,'-8'-6'0,"1"-2"0,3-2 72,5 2 0,5 1 1,6 4 473,1-1 1,0 0 0,3 4-1,0 0-486,-1 0 1,-1 6 0,-1 2 0,-2 3-201,-3 1 0,1 1 0,-4-1 0,-3 0 136,0 1 0,-2 1 0,-2 1 0,-2 1-65,-4-1 1,-2 3-1,1-1 1,0-2 7,0-1 0,3-2 1,2 1 125,3-1 1,2-5-1,3-3-280,4-3 1,4-1-1,0 0-341,0 0 1,6-1-1,2-3 1,-1-4-1,-3-3 215,-2-2 0,4-5 0,1-1 1</inkml:trace>
  <inkml:trace contextRef="#ctx0" brushRef="#br0" timeOffset="38159">25028 1885 8355,'0'-19'2263,"1"2"-2062,3 9 0,7 3 1,6 5-1,0 1 177,0 3 1,-1 4 0,4 9-81,2 4 1,6 2-1,1 3 1,0 3-1,-2 4-324,-2 3 0,-4 1 0,-13 0 0,-4 1-670,-2-1 0,-9 1 0,-4 2 0,-6 2-243,-2-2 0,2-3 1,-3-3-1,-1-2-735,2-2 1674,-5-1 0,-1-4 0,-6 0 0</inkml:trace>
  <inkml:trace contextRef="#ctx0" brushRef="#br0" timeOffset="38533">23527 3435 8355,'7'-5'0,"-1"-3"0,-1-3 25,8 4 0,6 1 0,7 6 1,3-1-1,4-2 0,4-2 1,3-2-68,2-3 1,3 0 0,-5 2 0,-3 3-449,-2-1 0,-12 3 1,1-4-1,-7 1-184,-6-1 674,-4-2 0,-1-3 0,1 0 0</inkml:trace>
  <inkml:trace contextRef="#ctx0" brushRef="#br0" timeOffset="38876">23850 3163 8355,'0'-7'747,"0"3"0,0 8 0,0 5 0,0 7-274,0 4 1,4 4-1,0 2 1,-1 3 0,-2 2-355,-1 1 1,0 4 0,-1-3 0,-2 3-35,-1 1 0,0-4 0,4-1-565,0-2 0,0-1 0,0-5 0,1-4 1,3-3-1579,4-4 1,8-6 1507,0-2 1,1-4 0,-5-1 0</inkml:trace>
  <inkml:trace contextRef="#ctx0" brushRef="#br0" timeOffset="39119">24346 3113 10005,'-6'-11'0,"-1"4"3108,1 7-2951,0 6 1,6 6-1,0 2 1,0 1-1,0 3 1,0 4-1,0 5 310,0 5 1,1 11-1,2-6 1,3 3-616,1 3 0,-3-5 0,4 4 0,0-5-659,-1-4 0,4 1 0,-4-6 0,0-5-826,-3-5 0,3 2 0,0-1 1</inkml:trace>
  <inkml:trace contextRef="#ctx0" brushRef="#br1" timeOffset="66440">20216 2071 18435,'-19'-12'0,"3"-1"-662,7 1 0,-1 0 0,6-1 0,1 1 266,2-1 1,2 6 0,3 2 948,5-1 0,6 5 0,1-4 0,1 0 0,1 0 1,2-1-1,4 0 0,1-1 130,-1-3 0,7-1 1,2-1-1,3-2-355,1-3 0,10-2 1,4-6-1,4-1 1,4-2 37,2-1 0,6-5 0,2 2-144,0 1 0,3-1 1,-6 4-1,-4 1 193,-7 3 0,-4 1 1,-14 8-1,-7 4 767,-6 5 0,-8 8-1301,-7 6 1,-9 4-1,-9 10 1,0-1-302,1 1 1,-2 2-1,6-1 1,1-1-195,2-1 0,2-2 0,5 2 0,6-5 228,7-2 1,6-3-1,5-3 1,6-4 257,4-2 1,7-2 0,-2-2-1,5-2 101,4-4 0,-2-7 0,6-3 0,0-1 41,-2-3 0,5-2 0,-3-1 1,1 1-34,-1-1 1,1 0-1,-5 0 1,-2 2 744,-1 2 0,-4 0 0,-4 8 0,-7 2-306,-4-1 0,-4 6 1,-3-1-1,0 1 89,0 3 1,0 2 0,-1 1 0,1 0-282,0 0 0,5 4 0,3 2 0,5 1-277,3 2 0,5-2 0,6 0 0,2 0-82,-2 0 0,9-3 0,1 3 0,1-2-22,0-2 0,-2 3 1,-2-2-1,-1-1 56,1-2 1,6-1-1,3-1 1,-1-4 52,1-3 0,2 1 0,-2-1 0,0 0-8,4 1 1,-3-4 0,3 4 0,1-1 90,0-1 0,3 2 1,-10-1-1,-3 4 63,-4 3 0,-1-3 0,-8-1 0,-7 3-32,-8 0 1,-6 8 0,-9 2 0,-8 3-575,-6 1 0,-8 2 0,-9 1 0,-11 3 484,-8 2 0,-13-4 86,6 5 0,-9-6 0,2 3 0</inkml:trace>
  <inkml:trace contextRef="#ctx0" brushRef="#br0" timeOffset="99991">21332 3386 8355,'11'-8'-96,"-1"-1"0,-2 1 0,2 0 0,1 1 0,1 0 88,0 0 0,1 3 0,-1-3 1,2 2-1,3 2 0,3 0 1,5 0 91,4-1 0,4-1 0,8 2 0,6-3 0,7 1 0,7-2-149,3 0 0,14-1 1,1-5-1,8 2 0,7 0 1,4 0-1,-47 5 0,1-1 1,2 0-1,1 0 57,3 0 0,0 0 0,-1 0 1,2 0-1,5 0 0,1-1 0,-1-1 1,0 0 5,0 0 1,0-1-1,3 0 1,0 1-1,-1-2 1,0 1-1,1 1 1,0 0-78,-1 0 0,0 0 0,1 2 0,0-1 0,-3-2 0,-1 1 0,-1-1 0,0 2 59,-1 0 1,-1 1 0,-4-1 0,0 2 0,-1 0 0,-1 1 0,42-5 6,-11 2 1,-9 5 0,-18-2-378,-4-1 0,-13 5 390,-4-3 0,-3 2 0,-1 2 0,-2 0 0,4 0 0,3 0 0</inkml:trace>
  <inkml:trace contextRef="#ctx0" brushRef="#br0" timeOffset="103805">19447 4924 8322,'-4'-9'0,"-2"3"0,1-1 36,-1 0 336,2 4 0,5-2-308,4 5 0,6 1 0,7 2 0,1 1 1,3 0-1,3 0 0,4 0 0,2-1 0,1 0-31,-3 1 1,1-3-152,-1 3 0,0 2 1,-4-2-1,-2 0 1,-2 0-1,-4 2-103,-4 1 0,-6-3 1,-1 3-1,-2 0 120,0-1 0,-1 3 0,-7 3 116,-5 1 1,-6 4 0,-3 3 0,-1 0-1,-3 1 177,-1 1 1,-2 3 0,0 3 0,-1 0-205,-3 0 0,3 2 0,-2-1 0,5-1-353,2-2 0,7-7 1,2-1-93,6 0 0,5-4 0,1 4 1</inkml:trace>
  <inkml:trace contextRef="#ctx0" brushRef="#br0" timeOffset="104467">20439 4887 8355,'-4'-13'-271,"0"1"1,-2-1 0,4 1 0,-3 0 0,3-1 0,0 1 682,2-1 1,2 1 0,2 0 0,4 0-192,3 4 1,7-1-1,3 3 1,1 1-156,-2-1 1,4 2 0,-5 5 0,2 3-166,-1 5 1,-6 2-1,0 2 1,-6 4-92,-2 4 1,-2 2 0,-5 2 0,-4 1-50,-3 3 0,-4-1 0,-5 3 1,-3 0 110,-4-4 0,-1-1 1,0-2-1,2-2 55,2-2 1,-2-4 0,4-1 67,-1-6 1,2-2 0,6-4-1,0 1 0,-1-1 1,6-7 0,3-4-1,3-3 24,1-2 1,5 1 0,5-1 0,4 1 11,2 0 1,5 3 0,-3 2 0,1 2 43,3 2 1,-2 2 0,-1 1-1,-1 1-20,-3 3 0,1 3 0,0 6 0,-4-1-111,-1 0 1,3 2 0,-6 1 0,2 2-270,-2-2 1,3-1-1,-1-2 208,5 1 0,-1-1 0,4 0 1</inkml:trace>
  <inkml:trace contextRef="#ctx0" brushRef="#br0" timeOffset="104737">21183 4763 8355,'-11'-17'250,"2"0"1,2 2-34,1 1 0,2 9 0,5 5 0,2 7-130,1 4 1,5 1-1,-4 2 1,1 1-132,-1 2 1,3 5 0,-4 0 0,-1 4-114,-1 3 1,-2 0 0,0-3-1,0 2-225,0 1 0,0-2 0,0-5 0,0-1 26,0 1 0,0-4 0,0-2 119,0-2 1,0-1 0,0-1 0</inkml:trace>
  <inkml:trace contextRef="#ctx0" brushRef="#br0" timeOffset="104941">20910 4763 8355,'-9'-12'-46,"5"4"0,10 3 1,15 3-1,4-2 137,4-4 1,4 1 0,10-1-1,4-2-327,1-1 0,7-1 0,-10 1-503,-2 2 1,-8 4 583,-7 5 0,-1-6 0,-3-1 1</inkml:trace>
  <inkml:trace contextRef="#ctx0" brushRef="#br0" timeOffset="105264">21791 4452 8301,'0'-24'0,"0"0"3,0 4 1,0 2-1,0 5 516,0 1-422,0 5 1,-1 18 0,-2 12 17,-1 6 1,-5 11-1,4-1 1,-2 4-30,-3 3 0,-2 4 0,-3 2 1,0 2-28,4-1 0,-2-1 0,6 0 0,0 1 50,3-5 0,4 0 1,6-8-591,6-4 1,2-2-1,7-7 1,2-4-1,3-1-501,3-3 1,0-5 882,-4-6 1,0-5-1,0 3 1</inkml:trace>
  <inkml:trace contextRef="#ctx0" brushRef="#br0" timeOffset="105777">22051 4862 8355,'-1'-13'239,"-3"1"0,2 0 0,-2-1-66,3 1 0,1 3 1,1 3-1,3 0 1,5 3-1,2 2 1,1 1 69,1 0 0,-1 4 1,-1 2-1,-1 0-269,-2 4 0,-5 2 1,1 4-1,-3 0-221,-1-1 0,0-1 0,0-1 1,0-1 54,0 0 1,0 1 0,0-1-1,-1-1 20,-3-3 0,2-1 100,-2-3 1,4-2-7,4 2 0,-1-8 0,4-4 0,0-3 0,0-2-48,2 1 0,-2-2 0,2-1 0,-1-2 86,-1 2 1,2 1-1,-3 3 1,-1 2 39,1 0 0,4 7 35,-2-3 0,3 4 1,0 2-1,-2 2 13,0 1 1,-2 6 0,2 0 0,0 3-108,0 4 0,-2 0 1,0-4-1,-2 2-297,-2 2 1,3 0 0,-2-5 63,-1 0 1,4 6 0,-1 2 0</inkml:trace>
  <inkml:trace contextRef="#ctx0" brushRef="#br0" timeOffset="105959">22622 4911 8419,'-7'-5'0,"3"-3"522,2-3-532,8 4 1,5 1 0,6 6 0,0 0-408,6 0 1,-6-4 0,10 0 0,-3 1 39,-2 2 1,1-5 0,1-1 0</inkml:trace>
  <inkml:trace contextRef="#ctx0" brushRef="#br0" timeOffset="106265">23056 4725 8355,'7'-19'73,"-3"2"1,-1 4 0,1 2 276,4 2 1,-1 0 0,1 5-155,2 1 1,-3-3-1,1 2 1,2 1 0,1 3-1,1 3 1,1 3-1,-2 1-319,-3 2 0,2 4 0,-6 2 0,-2 1-213,0 0 1,-2 1 0,0 0 0,-2-2 143,-2-1 0,-1 2 0,-5 1 1,3-2 253,2-1 1,-4-2 0,5 1-68,2-1 0,0-4 1,4-1-137,2-1 1,3-2 0,6-4-76,4 0 0,4-1 0,6-4 0,3-3 0,2-3-1031,3-1 1174,0-1 0,3-5 0,-1-1 0</inkml:trace>
  <inkml:trace contextRef="#ctx0" brushRef="#br0" timeOffset="106477">23403 4415 8355,'-5'-7'633,"6"3"0,9 4-458,5 4 1,6 5-1,-2 7 1,3 3 167,4 1 0,3 5 0,-1-2 0,1 6-118,-2 3 0,-6 6 0,-6 8 0,-7 3-580,-8 5 1,-12 0 0,-14 6 0,-10 4-1007,-8-1 0,-10 1 0,-3-2 0</inkml:trace>
  <inkml:trace contextRef="#ctx0" brushRef="#br0" timeOffset="111378">19757 6499 8355,'-4'-13'-85,"1"2"1,4 3 0,6 4-1,4 3 1,3 1-1133,3 0 1098,2 0 0,6 0 0,1 0 0,1 0 0,2-2 0,-1-1 52,-2-1 0,-1-5 0,0 2 0</inkml:trace>
  <inkml:trace contextRef="#ctx0" brushRef="#br0" timeOffset="111597">19856 6685 8355,'6'-8'0,"3"1"-346,6 1 0,5 1 0,6 2 0,3-1 36,4 1 1,3-4 0,1 0 0</inkml:trace>
  <inkml:trace contextRef="#ctx0" brushRef="#br0" timeOffset="112180">20638 6350 8355,'0'-12'178,"0"-1"92,0 6-127,0 2 1,-2 5 126,-2 0 1,3 5-1,-4 4-174,4 2 0,2 1 0,2 0 0,3 1-209,1-1 0,-3 6 0,3 3 0,-2 2 57,-2 2 1,-2 4 0,-1 1-1,-1 1 19,-3-1 1,2-1 0,-3-4 0,1-1 4,0 1 1,0-5-1,5-4-5,3-2 0,3-3 1,5-1-1,1-4 0,0 0-1,4-3 1,-2-2 0,6-1-291,1 0 1,-3-4 0,0 0 0,-1 0 0,-2 0-100,-3-1 1,5-4 0,2 2 0</inkml:trace>
  <inkml:trace contextRef="#ctx0" brushRef="#br0" timeOffset="112181">20861 6685 8355,'0'-7'234,"0"3"1,0 8-1,0 4 1,0 5-1,1 2 1,2 3 0,2 1-1,1 3-117,-1 1 0,1 2 0,-3 0 0,1 0-604,-1 0 0,2 2 0,-1-1 0,-1-2-268,-2-1 1,5 1 0,1 1 0</inkml:trace>
  <inkml:trace contextRef="#ctx0" brushRef="#br0" timeOffset="112660">21382 6511 8355,'0'-23'129,"0"2"0,0 5 197,0 2 1,0 6-1,1 1-197,3 1 1,-1 2 0,5 5 0,2 5 178,1 6 0,-3 2 0,-1 7-396,-1 1 0,2 1 0,-4 3 0,-1 2 1,-2 1-154,-1-2 1,0 4-1,-1-2 1,-2-2-158,-1-1 0,-2-5 0,4-2 0,-3-1-1061,3-2 1246,0-3 1,2 0 0,0-1 0</inkml:trace>
  <inkml:trace contextRef="#ctx0" brushRef="#br0" timeOffset="112661">21171 6499 8355,'0'-13'-320,"9"5"0,7 1 0,4 0 298,6 0 0,8 3 0,0-4 0,5-2-248,2-1 1,4 0-1,-3 2 79,-2 0 0,-2 1 0,-1-4 0</inkml:trace>
  <inkml:trace contextRef="#ctx0" brushRef="#br0" timeOffset="113477">21952 6164 8355,'0'-12'-213,"0"-1"0,-5 6 0,-4 3 109,-2 3 1,3 2 0,0 2 149,-2 1 1,-1 10 0,-1-2 0,1 3 296,2 3 1,0 2 0,3 6 0,1 3 0,-1 2-182,4 1 0,0 8 0,2-1 0,0 3-152,0 5 1,0-4-1,0-2 1,2-4-357,2-3 0,8-4 1,9-5-1,2-2-190,2-2 0,4-7 0,1-8 216,2 0 1,-5 4 0,4-4 0</inkml:trace>
  <inkml:trace contextRef="#ctx0" brushRef="#br0" timeOffset="113478">22188 6499 8355,'-8'-8'0,"-1"-1"590,-5 7-427,13-9 0,-3 9 0,8-2 1,4 3-1,3 1 0,2 1 112,-1 3 1,1 2 0,-1 3 0,-1 0-418,-3 0 0,2 6 1,-6 2-1,-1-2 38,-2-1 0,-1-2-528,0 1 1,-1-2 438,-3-3 0,2-4 120,-2-8 1,3-3 0,2-5 0,2-1-40,1 1 1,6-1 0,-2 1-1,3 0 1,1-1 14,1 1 1,-1 4 0,1 1 103,-1 1 1,-4 2-1,1 4 67,0 0 1,-2 6-1,0 2 1,-1 4-36,-4 5 0,4-3 0,-1 2 0,2-1 49,3 2 1,-1-3 0,2 2-1166,2-2 727,-9-7 0,18 4 0,-8-4 1</inkml:trace>
  <inkml:trace contextRef="#ctx0" brushRef="#br0" timeOffset="113479">22696 6511 7078,'13'-4'-85,"-1"0"0,5-2 1,1 4-1,-1-2 1,3 1-1,-2 1 1,0 2-104,-3 0 0,4-5 0,0-2 0</inkml:trace>
  <inkml:trace contextRef="#ctx0" brushRef="#br0" timeOffset="113893">23155 6338 8457,'-4'-13'278,"0"1"0,0 4 0,4 2 0,1 5 0,2 6-258,1 5 0,0 2 1,-4 1-1,0 0-78,0 4 1,0 1 0,0 4 0,0-3 0,0-1 0,0 3 0,0-5 1,2-1-95,2-1 0,-3-1 1,5-2-1,-1-2-79,3 0 0,3-7 0,2 2 72,-1-2 1,1-2-1,-1 0 1,0-2-1,1 0 22,-1-2 0,5-6 0,-1 2 1,-1-2 59,-1 2 0,-1-3 0,-1 2 60,0-2 1,-3 0-1,-2 2 716,-2 0-353,-1 7 0,-5-2 0,-2 8 1,-2 4-96,-2 3 0,4 1 0,-1 1 0,1-1-6,-1 1 0,3 3 0,-4 1 0,4-2-350,1-1 0,4-1 0,2 3 0,1 0 0,1-1-794,-1-1 0,2-2 247,-5 1 0,1-1 0,-5 1 0</inkml:trace>
  <inkml:trace contextRef="#ctx0" brushRef="#br0" timeOffset="114212">23602 6114 8355,'11'-5'0,"-2"-2"-123,0 0 1,-1 3 326,4 8 1,-3 4 0,-3 7 0,1 3 166,0 2 1,0 0 0,3 7 0,-2 0-266,2 2 1,-1 4 0,1-1 0,-2 2-73,2 5 1,-5 1 0,0-3 0,-4 0-187,-1 0 0,0-1 1,-1 0-1,-5-1-1009,-6-1 1,-6 10 0,-7-5 0</inkml:trace>
  <inkml:trace contextRef="#ctx0" brushRef="#br0" timeOffset="114541">22399 7454 8355,'-13'-6'-90,"6"6"0,3 0 0,3 7 0,1 4 0,0 2-815,0-1 588,0 0 1,0 1-1,0-1 1</inkml:trace>
  <inkml:trace contextRef="#ctx0" brushRef="#br0" timeOffset="114796">22399 7913 8355,'0'12'436,"0"-4"1,1-1-1034,3-1 0,-1 3 1,4 0 170,-2 2 0,-1 1 0,-4 1 0</inkml:trace>
  <inkml:trace contextRef="#ctx0" brushRef="#br0" timeOffset="115242">20799 9364 8355,'8'-24'606,"0"4"1,2 3-1,2 5 1,3 3-1268,2 5 1,4 3 0,-3 1 0,0 0 54,-1 0 1,0 0 306,-5 0 0,1 0 0,-1 0 1</inkml:trace>
  <inkml:trace contextRef="#ctx0" brushRef="#br0" timeOffset="115471">20811 9562 8355,'7'-12'0,"10"5"-349,-1 3 0,6-2-132,3 2 0,5 0 0,2 4 1</inkml:trace>
  <inkml:trace contextRef="#ctx0" brushRef="#br0" timeOffset="116017">21729 9277 8355,'-1'-12'-45,"-4"-1"1,4 1 0,-2 1-1,5 1 1,3 2 0,2 0-1,3 1 280,1 3 0,2-2 0,3 2 0,2 1 0,-1 3 0,1 3 0,-1 4-325,1 4 0,-4-2 66,2 8 1,-3 2 0,-5 2 0,-4 4 0,-3 2 0,-2 2-230,-3-1 0,-4-1 0,-8 0 183,0-3 1,-6 7-1,1-9 1,-1-2-1,0 0 1,3-5 182,1-1 1,-3-3-33,5-3 0,3 2 0,5-6-3,-2-2 1,10 0-72,4-2 0,7 0 1,6 0-1,4-2 0,2 0-250,2-2 1,5-1 0,2 5-442,0 0 0,8 0 427,-3 0 0,3-5 0,-3-2 0</inkml:trace>
  <inkml:trace contextRef="#ctx0" brushRef="#br0" timeOffset="118160">21915 8644 8412,'0'-12'0,"0"0"41,0-1 0,0 5 0,0 0 8,0-2-32,0 5 1,1-1 0,3 6-20,5 0 0,0 1 0,1 4 1,-2 3-56,2 3 1,-3 5 0,1 1 0,0-1 19,-1 2 1,3-4 0,-5 3 35,2-4 0,-3 4 0,3 1-50,-1 1 0,-1-5-165,-1-2 166,-2-5 1,3-8-1,-5-3 1,0-5 2,0-2 0,2-5 0,1-1 0,2 1 31,2-2 0,1 4 0,5-2 0,-2 2 19,-3 1 0,3 2 0,-3 3 0,3 3 67,2-1 0,-1 6 0,-1 0 18,-3 7 1,2 4 0,-5 1-135,2 1 1,-4 1 0,3 1 0,-2 1-1,1-1-65,2-1 1,-4-1 0,2-1 0,1 0-635,2 1 528,-2-1 1,5 1-1,-4-1 1</inkml:trace>
  <inkml:trace contextRef="#ctx0" brushRef="#br0" timeOffset="118342">22411 8694 8447,'6'-12'-64,"0"1"1,8 2 0,1 4 0,2 1 0,-1 0 0,2 1-879,3 1 594,2-3 0,2-2 0,0-5 0</inkml:trace>
  <inkml:trace contextRef="#ctx0" brushRef="#br0" timeOffset="118876">22721 8483 7154,'1'-11'433,"4"3"0,-3 2-240,7 6 1,-1 0-117,4 0 0,-5 6 0,-3 2 1,-2 3-1,-2 3 0,0 3 1,0-2 0,0 5 0,0 2-94,0 2 0,-2-1 1,0-1-1,-3-2-26,3-2 1,0 2-1,2-3-1201,0-2 260,0-1 728,6-7 1,-3-3 0,3-8 212,0-5 0,2-2 0,-4-1 1,-1-1 34,-1 1 1,2 0-1,1-1 1,1 1 6,-1-1 0,3 5 0,-2 0 215,1-2 0,1-1 0,5-1 0,-1 1 194,0 3 0,1-2-34,-1 6-251,-5 0 0,-3 5 1,-8 3-1,-4 4-56,-3 3 0,2-2 1,1-1-1,-1 2-32,-2 1 1,-2 1 0,2 0 0,1 1 6,2-1 0,5 1 0,1-1-181,4 0 0,7-5 0,7-1-194,5-1 0,2-3-174,2 2 1,5-3 0,2-1 0</inkml:trace>
  <inkml:trace contextRef="#ctx0" brushRef="#br0" timeOffset="120092">23453 9091 8300,'0'-12'167,"0"-1"1,1 2 0,2 1 163,1 2 0,0 7 0,-4 1 0,0 7 0,0 5-137,0 5 1,0 6-1,0 7-251,0 2 1,0 0-1,0 2 1,0-1-309,0 2 1,0-4-1,0 0-60,0-5 1,4 1 0,1-7 0,-3-1 0,0-2-756,-2-4 1008,0 0 1,-11-6-1,-3-2 1</inkml:trace>
  <inkml:trace contextRef="#ctx0" brushRef="#br0" timeOffset="120389">23155 9128 8355,'2'-21'0,"2"1"0,3 5 0,6-2 471,4 3-345,2 2 1,13-2 0,4-1 0,4-2 0,1 1 0,0 1 0,1 1 0,-2 4-476,-2 3 1,-2 3-505,-3 4 1,3 0-1,-4 0 1</inkml:trace>
  <inkml:trace contextRef="#ctx0" brushRef="#br0" timeOffset="120666">24011 8731 9236,'7'-20'0,"-4"2"0,-5 3 52,-2 3 0,-6 8 1,4 2-1,-3 3 1,1 6-1,-2 3 70,-1 3 0,-1 9 1,-2 2-1,-1 6 127,-2 6 1,1 1 0,4 11 0,-1 3-172,1 0 0,1 6 1,1 1-295,2 2 0,5-2 1,-1-3-1,3-4 1,3-7-343,7-4 0,-1-4 1,10-3-1,0-5-890,2-6 1252,4-4 1,1-6-1,-1 1 1</inkml:trace>
  <inkml:trace contextRef="#ctx0" brushRef="#br0" timeOffset="121953">24061 9116 8355,'-6'-13'1857,"1"4"-1690,-4 5 0,8 5 1,6 11-1,1 2-159,-1 3 0,5-4 1,-2 5-1,2-1-258,-2-1 1,3 1 0,-4-5 0,0 1-911,-3-1 895,3 1 0,-1-8 212,2-5 1,1-5 0,-4-8 0,-3 1-3,0-1 1,2-3 0,1-2 89,2-1 1,-3 3-1,5 0 1,-1 2-1,0 3 49,1 3 1,-5-2 0,4 6 17,2 1 1,-4 6 0,1 4 0,0 3-52,0 3 1,-3 4 0,3-2 0,0 2-269,0-2 0,1 3 1,5-2-1,-2-1-359,-3-1 0,8-1 0,-2-1 1</inkml:trace>
  <inkml:trace contextRef="#ctx0" brushRef="#br0" timeOffset="121954">24507 9227 8355,'0'-8'392,"0"0"1,4 4-301,0-5 1,7 5 0,0-3-1,5 2-148,-1 2 0,0-2 0,1 0 0,4 3-832,-1 0 0,4-3 0,-3-2 0</inkml:trace>
  <inkml:trace contextRef="#ctx0" brushRef="#br0" timeOffset="121955">24730 9103 8355,'0'-12'842,"0"0"-748,0-1 0,0 1 113,0-1 1,6 2 0,2 3 45,3 4 1,1 4-1,1 4 1,-2 4-497,-3 3 0,2 3 1,-6 1-1,-1 3-23,-2 1 1,-1-2 0,0 2 148,0-1 0,-1 3 1,-2-5-1,-1 0 129,1-3 0,2 0 0,1-1 0,0 1-67,0-1 1,1-5 0,3-3 0,4-3-34,3-1 0,7-1 1,2-3-1,0-3-448,1 0 1,-4-4 169,3 3 0,1-9 0,4-2 1</inkml:trace>
  <inkml:trace contextRef="#ctx0" brushRef="#br0" timeOffset="121956">25090 8855 8355,'-6'-12'911,"5"5"0,-4 3-806,5 8 0,4 3 0,0 5 1,0 2 81,1 3 0,-3-2 1,2 5-1,-3 1-11,-1-2 0,0 5 0,0-4-276,0 4 0,0-3 0,0-2 1,2-1-1,0-3-524,3-1 1,-1-2-1,-3 1-1145,3-1 1111,-2 0 0,2-5 441,-8-3 1,2-8 0,-2-4 215,3-3 0,1-3 0,0-1 0,0-2 125,0 2 1,1 2-1,3 0 92,5 1 0,-3 1 0,3 2 0,-1 4-40,-1-1 1,4 5-1,-3-3 1071,3 3-842,-4 1 1,-1 1-383,-6 3 1,-6 2 0,-2 3-3,-3-1 1,2 1-1,1 3 76,-1 1 1,3-1-183,2 0 0,8-1 1,4-1-1,3-3-349,2-2 0,1 0 0,2-5 0,3 0-934,1 0 1182,3 0 0,-9-6 0,4-1 0</inkml:trace>
  <inkml:trace contextRef="#ctx0" brushRef="#br0" timeOffset="122163">25264 8682 8355,'-5'-13'346,"1"1"0,6 6 1,7 6-1,5 6 1,4 3-1,1 3-1521,3 1 0,2 13 0,1 1 1</inkml:trace>
  <inkml:trace contextRef="#ctx0" brushRef="#br2" timeOffset="122164">25400 9327 5734,'-25'74'0</inkml:trace>
  <inkml:trace contextRef="#ctx0" brushRef="#br0" timeOffset="122819">21208 10703 8355,'-12'-19'117,"5"1"1,7 11 0,8 4 0,3 6-68,1 5 0,6-1 1,3 2-1,2 2 0,4 2 1,2 3-1,5-4 1,5-2-1,3-2-57,2-1 0,0 2-50,2-4 0,-3 3 0,-7-3 0,-5 1 0,-6 1 0,-7 0-395,-4 2 0,-6 2 449,0 2 0,-6 0 0,-2 4 0,-9 2 0,-4 2 1,-5 1 67,-2 4 0,0-1 4,-5 4 1,-4 1 0,0-1 0,1-1-1,2-2 1,1-1-774,1 0 0,4-1 0,2 1 0</inkml:trace>
  <inkml:trace contextRef="#ctx0" brushRef="#br0" timeOffset="124365">22535 10926 8306,'0'-12'0,"0"0"86,0-1 0,0 1 45,0-1 1,0 1 0,1 0-1,4-1 1,1 1 0,3-1 90,-1 1 1,-1 4 0,3 1-1,-2 1 1,1 4-141,2 0 1,2 4 0,-1 2 0,1 5-220,-1 7 1,-4 3-1,-1 7 1,-1 3-1,-3 4 1,-2 1-506,-1 0 0,-6 0 553,-2-5 0,-3 4 0,-1-5 0,-2-4-26,-3-2 1,2-2-1,-5 0 1,-1-3 166,2-3 1,-3-6 0,4-1 0,0-2 17,0-2 1,3-3 0,5-3 94,2-1 0,5-7 0,0-1 0,6-5-58,5 2 0,3-1 0,3 9 0,1-2-26,2 1 0,5 5 0,-2-1 0,4 4-57,1 4 1,-1 2 0,1 4 0,1-2-222,3 1 0,-2 3 0,2 0 1,-3-1-342,-1-3 1,-2 2 3,-2-6 1,2 6 0,-4-3 0</inkml:trace>
  <inkml:trace contextRef="#ctx0" brushRef="#br0" timeOffset="124847">22932 10306 8355,'0'-16'2310,"0"-1"-2452,0 6 0,0 11 0,0 9 0,0 2 0,0 2 196,0 4 0,0 1 0,0 4 1,1-2-167,3 3 1,-2 0 0,2 0 0,-1-1-218,1-1 0,-3-6 0,3 2-1120,-2-3 836,-2-2 1,0-6 529,0-6 0,-2-6 0,0-8 0,-3-1 112,3-1 1,0-5-1,2 4 1,0 2 110,0 1 0,0 2 0,2 0 1,0-1-68,3 1 0,4 3 0,0 3 0,2-1 337,1 0 1,-4 4-1,0-1 1,2 3-133,1 1 0,2 0 1,-1 0-1,0 0-200,1 0 1,-5 1 0,-1 3-1,0 4-164,0 3 1,-5 2-1,3-1 1,-4 1 87,-1-1 0,4 0 1,0 1-1,0-1-483,2 1 1,-5-1 0,5 0-257,-1 1 0,1-1 539,2 1 0,-2-7 0,-6 0 0</inkml:trace>
  <inkml:trace contextRef="#ctx0" brushRef="#br0" timeOffset="125091">23428 10244 8355,'-5'-12'10,"3"8"0,-2 7 0,1 9 1,0 4-1,-1 5 0,0 1 187,-1 4 0,2 7 0,-4 1 0,2 0-335,2-1 1,-3 6-1,2-5 1,1-1-233,2-1 0,1-5 1,1-5-1,2-2 9,1-2 1,6-2 0,-3-3 0</inkml:trace>
  <inkml:trace contextRef="#ctx0" brushRef="#br0" timeOffset="125378">23577 10517 8716,'0'-23'0,"1"3"0,3 8 0,3 5 572,0 2 0,8 3 0,-2 0-725,0 4 0,1 1 0,-1 7 0,-2 2 38,-3 3 1,2 6-1,-6-3 1,-3 1-90,-4 3 0,-4-3 0,-6 1 99,-4-2 0,3-2 1,-1-3 179,6-1 0,4-5 1,11-3-1,8-3-63,9-1 0,7-5 0,9-2 0,2-1 160,5-1-978,2 1 0,2-10 0,-1-1 1</inkml:trace>
  <inkml:trace contextRef="#ctx0" brushRef="#br0" timeOffset="139478">22113 11807 8355,'18'-7'15,"3"2"1,4 0 0,4 1 0,5 2-1,6-1 1,8 0 0,7-1 0,10 0-1,7 0 1,8 0-149,4 1 1,7 1 0,1 2-1,-1 0-21,-3 0 1,-1 5 0,-12 0 0,-7 2-7,-3 3 1,-14-4 0,-7 3 0,-9-1-839,-10-1 998,-12-2 0,-2 6 0,-4 3 0</inkml:trace>
  <inkml:trace contextRef="#ctx0" brushRef="#br0" timeOffset="139742">22473 12055 8355,'-32'0'0,"3"0"0,9-1-435,3-3 354,9 2 1,4-7-1,9 3 1,9 1 75,10-1 0,11-2 0,12 2 0,7 1-6,8-1 1,10-2 0,9 4 0,3 0-1,4 0 1,0-1 0,1 4-433,-3 4 0,-4 9 0,-2 7 0</inkml:trace>
  <inkml:trace contextRef="#ctx0" brushRef="#br0" timeOffset="198114">12328 4031 6826,'7'-17'0,"-4"1"0,-5 1 0,-3 2 0,-2 3 0,-4 2 0,-3 0 0,-3 1 32,2 3 0,0-2 0,-1 2 0,-4 2 0,0 0 220,-1 2 0,0 2 0,-2 2 0,1 4 0,1 4 0,-1 6 0,-3 7-144,-4 7 0,3 5 0,-3 4 0,3 5-77,1 2 1,0 6-1,2 1 1,4 1-84,6 4 1,2 0 0,7 1 0,3-2 24,4-1 1,5-10-1,10 2 1,5-3-119,5-3 0,6-6 0,1-6 37,5-2 0,1-6 1,6-9-1,1-5 0,-1-6 47,1-3 1,-1-8-1,1-5 1,-1-7 140,0-5 1,2-6-1,-6-3 1,-1-3 1,-4-1 0,-3-3 0,-12 0 1,-2 0-110,-5-4 0,-3-5 0,-5-4 1,-4-5-70,-3-3 1,-7-5 0,-7-3 0,-6 0-65,-5 2 1,-6 1 0,-4 16-1,-6 9 81,-6 9 1,-8 14 0,-3 17 0,-3 9-237,2 13 0,-8 13 0,3 10 1</inkml:trace>
  <inkml:trace contextRef="#ctx0" brushRef="#br0" timeOffset="199347">10530 6958 6844,'0'-14'0,"0"-1"0,0-2 0,0 2 61,0 1 0,0 2 1,-2 1-1,-1 1 0,-2 2 1,-2 0-1,-3 1-2,-1 3 1,2 2 0,-2 2-1,-3 0 1,0 0-36,0 0 0,-2 4 0,-2 2 0,0 1-1,0 2 1,-4-2 0,1 2 0,-2 0-75,-2 2 0,-4 6 0,0-1 0,0 1 0,0-1-16,0 1 1,-1 1 0,3-3 93,-2 2 1,4 1-1,4-3-5,-1 1 1,4 5-1,2-5 1,2 1 0,3 1 8,3 3 0,-2 1 0,6 0 0,1-2-19,2 2 1,1 3-1,0 3 1,0 1 5,0-2 0,0 4 0,1-1 0,2 0-3,1 0 0,6 4 0,-1-4 0,5 0-14,3 1 0,0-3 1,0-3-1,2-1 9,1-4 0,7 2 0,-2-5 1,3-1-23,2 2 1,3-4-1,7 1 1,3-5 2,1-6 1,1 2 0,6-2-27,3-1 1,-2-2 0,5-2 0,-2-2 0,-1-3-8,1-1 1,0-1 0,3-6 0,-5-1 17,-2-1 1,-2-5-1,-2 3 1,-3-1 8,-2-3 0,-4-2 0,-7-1 0,0 1 25,-4-1 1,-5-4-1,-3-1 1,-1-2 7,-2-3 1,-4 0 0,-4-3 0,-4 1-9,-2 0 1,-8-6-1,-3-1 1,-8-1-4,-8-1 1,-5 1 0,-9-3 0,-2 2 59,-4 5 0,-4-2 0,0 3-157,-1 4 0,-1 4 1,-3 9-1,-4 4 1,-2 6-287,-2 8 0,-11 9 0,-3 3 1</inkml:trace>
  <inkml:trace contextRef="#ctx0" brushRef="#br0" timeOffset="212674">8297 8186 9190,'-5'-13'0,"-5"2"0,-4 4 0,-5 9 0,-3 7 0,-6 9 337,-2 6 1,-10-1-1,-8 10 1,-6 2-306,-2 0 1,2 3 0,-3-3 0,2 0 0,3-3 0,-1-1 0,1 1-565,-2 2 1,-9 6-463,1 2 1,-14 10 0,0-1 0</inkml:trace>
  <inkml:trace contextRef="#ctx0" brushRef="#br0" timeOffset="213596">5035 9240 8355,'-5'-21'7,"-2"2"1,-1 1 275,-1 3 1,5 5-15,-4 2 0,5 6 0,-1 4-127,3 9 0,5 3 1,1 8-1,2 4 40,3 6 1,0 9 0,-1 4-1,-2 4-111,-1 0 1,-2 1-1,-4-1 1,0 1 95,0 0 1,0-1 0,0-1 0,-2-2-249,-2-5 0,1-6 1,-5-5-1,0-4-54,1-6 0,-4-5 0,3-4 78,-3-3 1,-2-4 0,1-9-45,0-8 0,3-6 0,2-11 0,0-8 0,2-6 0,-1-5 0,4-5-244,0-4 0,2-4 248,0-4 0,2-3 1,3-5-1,8 2 34,6 6 1,6 5 0,2 14 0,2 6 285,-1 8 1,2 11 0,-1 7 0,-1 5-157,-2 6 1,-6 8 0,0 6 0,-2 3-111,-3 4 1,-3 6-1,-2 2 1,-3 6-1,-2 2-72,-2 0 1,-4 5-1,-6 8-142,-6 2 1,-7-3 0,-1 0 0,-4-3-17,-4-2 1,3-7 0,-4-4 291,-1-3 1,9-6-1,-2-5 1,2-5 155,2-6 1,8-4 0,8-4-88,2-5 1,12-2-1,5-1 1,6-1 145,5 1 1,6 4 0,-2 1 0,0 1-135,1 4 1,-2 0 0,-5 4-1,0 2 1,-4 4-84,-3 3 1,-3 3-1,-2 2-120,1 5 0,-1 1 0,0 0 0,-1-1 0,-1 1-182,-2 1 1,1 1-69,3-4 0,0 2 0,1-4 0,-1 0 0,2 0-74,3-3 0,-4-1 0,5-2 1</inkml:trace>
  <inkml:trace contextRef="#ctx0" brushRef="#br0" timeOffset="214138">5755 9314 8267,'0'-12'0,"0"-1"-130,0 1 0,-2 0 534,-2-1 1,3 1 63,-3-1 1,2 5-275,2 0 0,0 6 0,0 4 0,0 7-135,0 7 1,4 6 0,1 0-1,-3 4-66,0 3 1,-1 1 0,2-1 0,1 3-135,-1-1 1,-2 4-1,0-6 1,2-2 0,1-2-116,-1-4 0,3 1 1,-2-6-79,-1 0 1,2-3-392,-1 0 698,0-6 0,-5-5 0,-2-8 1,-2-8-1,-1-4 12,1-4 1,-1-3-1,3-4 1,-1-4-16,1-3 0,2-9 1,1-2-1,0-1 80,0-5 1,0 5 0,1-3 0,4 7 156,3 5 0,3 2 1,1 11-1,1 4 42,-1 3 1,1 3-1,-1 8 1,0 4-355,1 3 0,3 1 1,2 0-1,1 1-179,4 3 1,0 2-1,0 5 1,-1 0-1163,-1 3 1229,-6 6 0,3 0 0,-5 4 1</inkml:trace>
  <inkml:trace contextRef="#ctx0" brushRef="#br0" timeOffset="214704">5842 9550 8447,'13'-2'206,"4"-2"1,2-3-394,0 1 1,9-6 0,-3 6 0,1-1-1,2 1 1,-1 2 0,2 0 0,-3 1-223,-4 2 0,2 6 0,-5 2 0</inkml:trace>
  <inkml:trace contextRef="#ctx0" brushRef="#br0" timeOffset="214705">6238 9537 8355,'0'-8'391,"0"0"0,2 5-339,2-1 0,-3 4 1,5 4-1,-2 4-128,0 3 1,0 2 0,-4-1 0,0 1-1,2 0 1,0 3 0,4 0-1464,1-1 1152,1-6 1,4 2-1,1-5 1</inkml:trace>
  <inkml:trace contextRef="#ctx0" brushRef="#br0" timeOffset="214706">6288 9227 8355,'-4'-8'-656,"0"0"1,0 5 0,4-2 0</inkml:trace>
  <inkml:trace contextRef="#ctx0" brushRef="#br0" timeOffset="215103">6462 9091 8392,'-5'-12'75,"1"-1"0,0 8 0,4 5-17,0 6 1,0 11-1,0 4 1,0 2-1,0 3 1,2 3-1,0 4 1,2 3-180,-1 1 1,3-1-1,-2-1 1,0-4 24,2 0 1,-4-2 0,5-5-1,0 0-14,0-4 0,-3-3 0,4-7 82,2-2 0,-3-5 1,1-1 27,2-4 0,1-1 0,1-5 0,1-1 29,-1 3 0,0-6 0,1 4 0,-1-1 55,1 0 0,3 4 0,1 5-97,-2 0 0,-1 0 1,-3 1-1,-2 3 1,-2 5-5,-1 2 0,2 1 0,-4 0 0,-1 1 8,-2-1 1,-1 1 0,-1 0-1,-3 3-58,-5 0 1,-2 2 0,-1-3 0,1 2-497,3-2 1,-2-1 340,6-2 0,-6-5 0,3-2 1</inkml:trace>
  <inkml:trace contextRef="#ctx0" brushRef="#br0" timeOffset="216217">7193 9091 8516,'-23'-12'0,"2"0"0,3 4 212,0 4 0,5 4 1,-4 4-1,3 4 0,2 5-13,0 3 1,-4 4 0,3 5-1,3-1-61,3 1 0,-1 5 0,4 4 0,1 1-78,2 3 1,2 3 0,2 2-302,1 1 1,4-3-1,-2 3 1,0-1-241,4-3 0,1-7 0,3-4 0,2-4 1,5-5 12,3-3 1,0-5-1,0-3 1,-2-5 432,-2-3 0,1-6 0,4-2 1</inkml:trace>
  <inkml:trace contextRef="#ctx0" brushRef="#br0" timeOffset="216218">7255 9438 8355,'-7'-8'679,"3"0"1,4 1-378,4-2 0,3 5 1,6 7-316,-1 1 0,-1 6 1,-1-2-1,-2 3 0,0 3 1,1 1-1,-2 2 0,-1-2-153,1-1 1,-4-2-1,1 0 1,-2 1-539,-2-1 0,4-4-155,0 1 678,0-6 1,-3-3 0,2-9 288,1-2 1,0-1 0,-2-1 0,1 0 0,2-3-41,2 0 0,0-1 0,2 5 0,0 0 125,0-1 1,-2 6 0,2 3-135,0 3 0,1 2 0,-2 3 0,-2 5 13,-1 2 0,-3 5 0,3 2 0,-1 0-289,0 0 1,5 3 0,-4-4 0,2 1-515,3 0 0,1-1 503,1-5 1,6 1 0,1-1 0</inkml:trace>
  <inkml:trace contextRef="#ctx0" brushRef="#br0" timeOffset="216219">7739 9550 8355,'-12'0'472,"5"0"0,3 0 0,8 0-740,4 0 0,7 0 1,3 0-1,1 0-1355,3 0 1287,2 0 0,6 0 0,2 0 1</inkml:trace>
  <inkml:trace contextRef="#ctx0" brushRef="#br0" timeOffset="216220">8024 9451 8355,'7'-17'0,"-3"1"0,-2 0 870,-2 3 107,0 6-115,0-4-892,0 4 1,5 1 0,2 6-88,0 7 1,-1 4 26,-6 2 0,0 3 0,0 2 0,0 0 0,0 1 1,0 1-147,0 2 1,0-5-1,0 0 1,0-3 205,0-2 1,0 1-1,1-1 31,3 0 0,2-3 0,3-2 0,-1-2-69,2-2 1,1-2-1,2-1 1,-1 0-172,0 0 0,5-5 0,1-4 0,0-2-424,0-1 1,2 0 439,-3-1 0,5-5 0,-3-1 0</inkml:trace>
  <inkml:trace contextRef="#ctx0" brushRef="#br0" timeOffset="216472">8285 9128 9114,'5'-7'1248,"4"3"-1063,7 3 0,-1 1 1,5 0-1,-1 1 1,-1 3-1,1 5 1,0 3-1,3 3 332,2 2 1,-4 6-1,0 0 1,-2 6-450,-3 3 0,-6 5 0,-2 6 0,-1 0-365,-3-1 1,-9 5 0,-6-1 0,-6 1-649,-1-2 0,-8 3 1,5-4-165,0 1 1,-5 3-1,-5-4 1</inkml:trace>
  <inkml:trace contextRef="#ctx0" brushRef="#br0" timeOffset="217092">10033 8409 8860,'0'-21'0,"0"2"0,0 1 356,0 3 1,2 6-1,2 7 1,4 6-1,3 7 1,3 5 337,3 4 0,3 6 1,9 6-467,4-1 0,7 5 0,2-4 1,-1 1-144,2 0 1,1-4 0,4 3-128,-3-2 1,-2-1-1,-7-4 1,-2-1 0,-3 1-1,-4-1-348,-3-4 1,-8 2 0,1-4-451,-3 2 0,-3-4 1,-3 3-1,-4-1 0,-3-2 114,-1-3 1,-5 0-1,-2-1 1</inkml:trace>
  <inkml:trace contextRef="#ctx0" brushRef="#br0" timeOffset="217994">10406 9513 8958,'0'-36'0,"0"3"0,1 5 0,2 6 0,2 7 215,2 5-191,-4-1 1,4 11 0,-4 0-1,1 7 1,0 4 174,1 2 0,-2 4 1,4 4-1,0 3 1,-2 0-1,2 3 1,-1 0-1,-1 2-206,-2-1 1,-2-2 0,-1-1 0,0-2-1,0-2 174,0-5 1,0-2-438,0-2 1,-4-3 0,-1-2 0,-2-2 56,-3-2 0,-1-3 1,-1-4 145,-1-5 0,0-6 1,-1-3-1,0-1 1,3-3-1,0-3-74,0-4 0,3-2 0,1-8 84,1-2 1,2-2-1,4-4 1,2 2-59,2-2 0,3 8 0,6 3 0,2 6 346,2 7 0,5 3 0,-1 9 0,1 3 0,0 5-34,-1 6 0,-6 5-215,1 9 0,-3-1 0,-5 8 1,-3 2-1,0 2 47,-1 2 0,-2-3 0,-6 5-174,-4-2 1,-3 1 0,-1-5 0,-1-1-1,1-5-110,-1 0 1,1-8-1,1 2 230,3-4 0,-3-8 0,2 1 230,-2-6 0,4-4-75,3-5 1,4 1 0,4 1 0,5 3 178,2 2 1,3 1 0,1 4-140,1 0 1,2 0 0,-3 1-1,3 3 1,0 5 140,0 2 0,0 1-296,-1 0 1,-2 1 0,4-1 0,0 1 0,-1-1 0,0 2-400,-3 2 0,3-2 1,-1 3-210,-2-4 1,-1 0 0,-2-1-90,0 1 1,1-1-1,-1 0 1</inkml:trace>
  <inkml:trace contextRef="#ctx0" brushRef="#br0" timeOffset="218680">11001 9364 8405,'-4'-20'0,"0"4"723,1 2 1,1 6-452,2 8 0,0 4 0,0 17 0,0 1 0,0 1 0,0 2 29,0 0 0,5 4 0,-1 1-420,-1 2 1,2-5-1,1 2 1,0-3-1,3-1-520,-2 0 1,-1-2 0,-3-2-375,1-4 0,0-4-368,-4 0 1293,0-6 0,-1-7 0,-2-9 1,-2-3-1,-1-4 0,-1-5 79,1-3 0,3 0 88,-1-1 0,-2-5 1,2-4-1,1 0 1,2 0-1,1 0 45,0 0 1,0 0 0,0-1 156,0 2 0,0 5 1,1 1-1,3 5 1,5 4 346,2 0 1,1 8-1,0-1-680,1 4 1,1 3 0,1 4 0,3 2-212,1 2 1,-4 3-1,3 5 1,-3 1 260,-2-1 1,2 4-769,-7 1 1,-2 5 0,-1-3 0</inkml:trace>
  <inkml:trace contextRef="#ctx0" brushRef="#br0" timeOffset="218953">11001 9537 9182,'18'0'157,"-4"-1"1,3-2 0,1-1 0,3 1-339,3 2 0,0 1 1,0 0-1,-2 0-564,-2 0 1,-3 0 277,4 0 0,-6 0 0,3 0 1</inkml:trace>
  <inkml:trace contextRef="#ctx0" brushRef="#br0" timeOffset="219267">11410 9562 8355,'0'-12'79,"-1"5"627,-3 3-334,2-3 0,-3 7 0,5 0-382,0 7 1,0 8 0,0 1 0,0 0-267,0-3 1,0 4-1,0-1 8,0 0 0,4-3 1,1-2-1211,2-2 1133,-4-4 1,8-5 0,-4 0 0</inkml:trace>
  <inkml:trace contextRef="#ctx0" brushRef="#br0" timeOffset="219921">11398 9327 8355,'-7'-13'-525,"3"1"1,2 6 0,2 6 262,0 7 0,0 10 0,0 2 0</inkml:trace>
  <inkml:trace contextRef="#ctx0" brushRef="#br0" timeOffset="219922">11534 9227 8355,'-5'-18'1083,"3"5"-48,-2-4-1031,3 9 1,1 8 0,0 9 0,0 7 0,1 4 0,2 4-1,1 2 1,0 3 0,0 4-102,0 3 1,2 1 0,-3 0 0,1-1-186,-1-3 1,2-3 0,1-5 0,-1-1-164,1-4 1,2-2 0,-3-5 98,2-1 1,-3-5 328,5-3 0,-5-8 1,3-4-1,0-3 62,0-2 1,-3 1 0,4-1 0,0 1-54,-1 0 0,4-1 0,-3 2 174,3 3 0,2 1 0,-1 4 0,1-1-35,-1 1 0,-1 3-51,-3 5 0,-1 0 0,-4 6 0,1 0 1,-1 3-1,-2 0-93,-1-1 1,-1 0-1,-3-1 1,-5 1-194,-2-1 0,-1 0 0,0 1 0,-1-2-315,1-3 1,4 2 312,-1-6 0,1 0 0,-4-4 0</inkml:trace>
  <inkml:trace contextRef="#ctx0" brushRef="#br0" timeOffset="221221">12005 9227 8355,'0'-24'514,"0"0"0,0 3 0,0 5 0,0 2-376,0 2 1,-4 10 0,-1 6 0,-1 8 0,-1 5-1,2 7 1,-1 5 29,4 2 0,-4 3 1,2 4-164,1 3 0,2-1 1,1 5-1,0-3-296,0-2 0,0 2 0,1-4 0,3-3 0,5-2-187,2-2 0,1-7 1,0-1-1,1-3 64,-1-5 0,5-7 0,-1-4 22,0-3 1,3-1-1,0 0 1</inkml:trace>
  <inkml:trace contextRef="#ctx0" brushRef="#br0" timeOffset="221222">12154 9488 8355,'-4'-8'416,"0"-1"1,0 5 413,4-4-630,0 5 1,4 3 0,0 8 0,-1 3-342,-2 2 0,3 3 0,1 1 1,-3-2-1,1 0 0,0 0 1,1 2-1,-1-2-2815,-2-1 2704,-1-2 1,-5 1 0,-2-1 0</inkml:trace>
  <inkml:trace contextRef="#ctx0" brushRef="#br0" timeOffset="221223">12129 9426 8355,'0'-17'289,"0"1"1,0-1 43,0 5 0,2 5 0,1 4-20,1 6 1,5 4 0,0 7-1,2 1-139,1 1 1,5 1 0,1-3-1,-1 1-217,1 1 1,3 1 0,-3-5-1,0-1-108,0-3 1,2 2 0,-2-6 0,0-1 160,0-2 1,-1-1-1,-5-1-155,1-3 0,-2-3 1,-3-7-1,-4-1 121,-3-1 0,-1-1 0,-1 5 0,-2-2-34,-1-3 0,-4 2 0,2-4 1,1 0-376,-1-1 1,-2 4-1,4-4-1183,1 2 421,2 7 1096,1 11 0,5 13 0,2 6 0</inkml:trace>
  <inkml:trace contextRef="#ctx0" brushRef="#br0" timeOffset="221224">12613 9500 8355,'2'-16'0,"2"-1"282,3 6 1,5 1 0,0 6 44,1 2 1,-1-4 0,1 2-790,-1 1 1,0 2 0,1 1-1,-1 0-429,1 0 0,-5 4 685,0 0 0,0 6 0,5-3 0</inkml:trace>
  <inkml:trace contextRef="#ctx0" brushRef="#br0" timeOffset="221225">12787 9426 8355,'0'-17'0,"0"1"172,0-1 0,1 5 0,2-1 120,1 1 1,2 0 0,-2 1 0,3 1-8,0 2 1,4 3 0,-3-1 0,3 0-278,1 3 1,1 2 0,-1 1 0,-1 1-203,-3 3 0,2 1 0,-6 6-93,-1 2 1,-2 3 0,-1-4 0,0 2-46,0 2 1,-1-2 0,-2 3 0,-1-4 74,1 0 1,-2-1 371,1 1 103,-1-7 1,7 0-1,2-6 47,4 0 1,-1 0 0,1 0-62,2 0 1,1 0 0,1 0-13,1 0 0,-2 6-237,-3 2 1,2 3 0,-6 1 2,-1 1 0,-2-1 0,-1 0 0,0 1 1,-1-1-164,-3 1 0,1-2 1,-5-2-1,-1 0-567,2 0 0,-4-2 326,3 1 1,-3 1 0,-1 3 0</inkml:trace>
  <inkml:trace contextRef="#ctx0" brushRef="#br0" timeOffset="221458">12985 9103 8355,'10'-12'852,"1"1"1,3 3-1,1 3-633,3 4 0,-4 1 1,2 0-1,-2 3 0,0 4 1,1 5-1,3 3 1,0 3-1,1 3 291,0 2 0,-4 6 1,1 2-1,-5 0-550,-3 4 0,-5 5 1,-1 1-1,-6 0-502,-8 2 0,-7-3 0,-9 4 0,-2 0-1175,-2 0 1,-7-4-1,-5 3 1</inkml:trace>
  <inkml:trace contextRef="#ctx0" brushRef="#br0" timeOffset="223768">16235 8186 8355,'0'-24'182,"0"3"1,-2 5 0,-2 4 0,-4 5 0,-3 7 0,-2 7 0,0 6 33,-4 8 1,-2 1 0,-7 11 0,-2 2 0,-2 2 0,-2 3 0,-2 2 0,-4 3 0,-2 0-370,-1-1 0,0 0 0,4-5 1,1-1-1,3-2 0,4-1 0,3-4-1043,1-2 0,0 3 0,0 0 1</inkml:trace>
  <inkml:trace contextRef="#ctx0" brushRef="#br0" timeOffset="224676">14808 9389 8355,'0'-13'34,"-5"1"1,4 6 0,-4 6 0,4 7-1,1 6 1,0 3 273,0 5 0,0 2 1,0 2-1,1 0-307,4 0 1,-4-2 0,3-1 0,-3-3-112,-1-1 0,5 3-137,-1-5 1,1 1 87,-1-5 1,-4-6 14,0-6 1,-4-10 0,-4-8 0,4 0 45,2 1 1,-2-10-1,0 1 1,1-4 50,2-5 0,1 0 0,0-3 0,0 1 153,0 0 0,0 1 0,1 3 1,4 6 0,3 4 1,4 6-1,3 6 1,2 2 109,-2 5 1,0 3 0,0 1 0,2 0-104,-2 0 0,-3 9 1,-2 5-1,-3 3-133,-2 1 1,0 4-1,-7-2 1,-2 4 42,-4 1 1,-3-1 0,-3 1-387,-2 0 1,2-2 0,-3-2 0,2-6 0,1-4-15,2-2 1,-3-7 629,6 2 0,4-4 35,1-4 1,4 3-1,4-3-69,4 2 1,3 2 0,0 2-1,-1 1-54,-2 1 0,0 5 0,5 0 0,-1 0-103,1-1 0,3 4 0,2-4 0,0 3-259,0 1 0,4 1 0,-3-2 1,2-2 138,0 0-905,-6-1 0,8 4 0,-4 1 0</inkml:trace>
  <inkml:trace contextRef="#ctx0" brushRef="#br0" timeOffset="225028">15230 9190 8764,'-11'-8'0,"3"2"0,4 5 0,2 6 0,4 5 0,2 3 0,3 0 0,1 4 0,-1 2 0,0 2 0,-2-2 0,2 0 0,-1-1 0,-1 0 0,-1-3 0,0-1 0,2-1 0,-1-1 0,1 0 0,-3 1 1481,-2-1-1751,5-5 138,-5-1 1,4-8 0,-5-2 0,-1 1-1128,-3-5 1,1 0 658,-5-5 1,5 1 599,-1 0 0,-3 5 0,0 1 0</inkml:trace>
  <inkml:trace contextRef="#ctx0" brushRef="#br0" timeOffset="225907">15304 9277 8355,'-1'-12'57,"-3"-1"265,3 1 1,-5 3-75,6 1 1,0 7-1,0 1 1,0 7 60,0 4 0,0 3 0,0 3 1,0 7-137,0 3 1,0 4 0,0-4 0,0 4-124,0 0 1,0-3-1,0 1 1,1-3-269,4-1 0,-3-5 0,5 0 1,-1-2-480,-3-3 1,2-6 0,-1 0-451,-1 0 561,-2-3 0,-6-6 0,-2-7 0</inkml:trace>
  <inkml:trace contextRef="#ctx0" brushRef="#br0" timeOffset="225908">15193 9190 8355,'7'-19'407,"-2"-5"0,1 9 0,2-4-240,3 1 1,6 2 0,1 4-105,1 4 0,-3-1 0,5 4 1,0 3-1,-1 0 0,1 2 0,0 2 1,-2 2-1,-2 5-1292,-4 7 1,0-3-1,-1 5 1</inkml:trace>
  <inkml:trace contextRef="#ctx0" brushRef="#br0" timeOffset="225909">15292 9475 8355,'1'-11'129,"4"3"1,1 3 0,7 5-1,1-2 1,1-1-50,1-1 0,2 0 0,-1 4 0,2 0-978,0 0 1,10 0 0,-2 0 0</inkml:trace>
  <inkml:trace contextRef="#ctx0" brushRef="#br0" timeOffset="225910">15627 9500 8355,'0'-12'0,"0"-1"0,0 1 0,1 4 238,3-1 0,-1 7 79,5-2 1,-5 4-1,1 4 1,-2 4-1,-2 4 1,0 4-1,0 0 1,0 1-332,0 1 1,0-3-1,0 4 1,0-1-642,0-3 0,4-1 1,1-2-251,2 1 0,2-1 0,3 0 1</inkml:trace>
  <inkml:trace contextRef="#ctx0" brushRef="#br0" timeOffset="226457">15714 9265 8355,'-13'-9'-992,"2"4"584,3 3 1,-3 5 0,4 10 0</inkml:trace>
  <inkml:trace contextRef="#ctx0" brushRef="#br0" timeOffset="226458">15825 9178 8355,'0'-18'237,"0"4"1,0-4 502,0 6-650,0 5 1,2 7 0,1 9 0,1 7 0,-2 4 0,0 4 0,-2 2-1,0 3-41,0 4 0,0 1 1,0 1-1,0-3-163,0-2 0,4-1 0,0-4 0,0-2 60,2-2 1,-4 1-1,7-6-414,0-1 0,-2-6 0,2-5 226,0-3 0,-2-2 0,0-3 0,0-3 233,0 0 1,-3-4 0,4 3 0,0-3 155,-1-2 1,4 2 0,-2 2 0,2 2-23,1 1 0,5 2 0,-1 5-82,-1 4 0,-5 1 1,-3 7-1,-2-1-101,-2 1 1,-2 3 0,-1 1 45,0-2 1,-4 0 0,-1-1 0,-2 1-1,-3-3-20,-1-1 0,-1 3 0,-1-7-237,1 0 0,0-2-235,-1-5 1,1 0 0,-1 0 0</inkml:trace>
  <inkml:trace contextRef="#ctx0" brushRef="#br0" timeOffset="227606">16297 9041 8355,'0'-19'404,"-4"1"0,-2 7 0,-1 4 0,-1 7-188,1 7 1,-3 5 0,5 6 0,-1 6 0,1 5-1,2 4 43,2 5 1,1 1 0,1 6 0,2 2-255,1 2 0,6 0 1,-4-1-1,3-2-525,-1-5 1,2 1-1,5-4 1,1-3-5,0-4 0,1-3 0,0-7-215,-2-5 0,0-4 1,0-3 555,2-5 0,0-3 0,-5-1 1</inkml:trace>
  <inkml:trace contextRef="#ctx0" brushRef="#br0" timeOffset="227607">16495 9426 8355,'0'-13'1294,"0"1"-184,0 0-967,0 5 1,1 3 0,2 8-1,3 4 1,-1 3-85,1 1 1,-1 1 0,-2-1 0,1 1 0,-1 0 0,0 1 0,-1 0 0,3-3-451,-3 0 1,0-4-1,-1 0 120,3-2 1,-1-1-1,4-5 141,-2-3 0,4 1 0,-5-5 0,0-2-19,1-1 1,-3-5 0,3-1-1,-1 1 30,1-2 0,0 4 1,-2-3-1,2 4 173,2 0 0,-3 2 1,5 3-158,0 4 0,-2 4 248,1 4 0,-5 0 1,3 7-1,-2 3 0,1 1-77,2 3 1,-4 1-1,3 5 1,-2-2-466,0-2 1,5-5 0,0 2-209,2-3 1,7-2 0,1 1 0</inkml:trace>
  <inkml:trace contextRef="#ctx0" brushRef="#br0" timeOffset="227608">17004 9463 8355,'0'-12'601,"0"5"0,0 0 1,1 4-765,3-1 0,3 0 0,5 4 0,2 0 0,3 0 1,3 0-1,2 0-659,-1 0 1,3 0 0,-5 0 0</inkml:trace>
  <inkml:trace contextRef="#ctx0" brushRef="#br0" timeOffset="227609">17264 9376 8355,'0'-12'237,"0"-1"97,0 1 0,0 0 1,0-1-1,1 2 1,4 1-256,3 2 1,3 1 0,1-1 0,1 4 0,-1 3 0,0 1 0,0 1-83,-4 3 0,-1 3 0,-5 5 1,3 1-252,-3-1 1,0 1 0,-4-1 0,0 0 74,-3 1 0,0-1 0,2 1 136,-1-1 0,0-4 0,4 1 58,0 0 1,0-2-1,1 0 15,3-2 0,3 0 1,6-5 27,-1 0 1,0 4 0,0 1 113,-4 2 0,-1-3 1,-5 5-19,3 0 0,-1 2 0,-4 2 0,0-1-111,0 0 0,0 1 0,-2-2 0,0-2 0,-3 0 0,-4-1 0,2 4 0,-1 1-747,-1-1 1,2-4 0,-2-1-1160,1-1 1559,-1-2 0,2-4 0,2 0 0</inkml:trace>
  <inkml:trace contextRef="#ctx0" brushRef="#br0" timeOffset="227866">17475 9103 8355,'5'-12'390,"6"5"1,7 3-1,0 3 1,2 2-1,-3 3 1,1 4 1245,-2 3-1357,-3 2 0,-2 5 1,-1 2-1,-2 5 1,2 3-1,0 3 1,-1 4-1,-2 2-16,-1-3 1,-2 5 0,-4-3-1,0 2-484,0-2 1,-6 0 0,-2-6 0,-4-1-536,-5-2 1,2 0 0,-4-6 0,1 1-1454,3-1 1264,-5-4 1,1-4-1,-6-1 1</inkml:trace>
  <inkml:trace contextRef="#ctx0" brushRef="#br0" timeOffset="228333">17760 8186 8355,'6'-18'0,"5"9"0,7 2 0,0 10 341,-1 10 1,5 0 0,1 8 0,4 1-98,6 2 1,4 0 0,6 1 136,7 0 0,-3 0 0,6 0 0,2 1-170,1 3 0,-4-6 0,-5 5 0,0 1 0,-3 1-453,0 4 1,-11-2 0,0 0 0,-7-2-86,-5-2 1,1-4 0,-7-1 0,-3-4-651,-2-1 1,-7-2-1,1-3 451,-3-1 1,-1 6 0,0 1 0</inkml:trace>
  <inkml:trace contextRef="#ctx0" brushRef="#br0" timeOffset="229069">18604 9401 8355,'0'-6'180,"0"6"1,0 7-1,0 6 289,0 3 1,0-2 0,0 3-409,0-4 0,1 4 0,2-1 0,1 0 0,-1-3-151,-2 0 0,0-2 0,2-2-241,1 0 274,0-6 0,-5 2 0,-3-6-113,-4-3 0,2-3 0,1-7 0,0-1-14,1-2 0,0-5 0,4 0 0,0-4 182,0-3 0,1-6 0,2 2 0,3-1 81,1 1 0,0-2 0,2 6 35,-1 2 1,1 6 0,3 5 0,1 3-1,-1 5-68,0 4 0,-3 3 1,-3 2-1,0 3-107,-3 4 0,-2 7 0,-1 3 0,0 2-123,0 2 0,-5 1 0,-4 2 0,-2-2-70,-1-2 0,0 1 0,-1-5 1,-1-2 106,-2-1 0,6-3 0,-2-2-10,1 0 358,5-1 1,2 0 0,8-1-1,4-2 73,4-2 1,0-1 0,2-1-29,2 3 0,-2-3 0,3 5 1,-2-2-1,0 2-30,1 1 1,1-1-1,-5 4 1,1-2-334,-1 2 1,1 1 0,-2 1-1,-2 1-401,-1-1 0,-5 1 0,3-1 0,-2 0-50,0 1 0,0-1 0,-4 1 1</inkml:trace>
  <inkml:trace contextRef="#ctx0" brushRef="#br0" timeOffset="229555">18914 9079 8355,'0'-7'251,"1"2"0,2 10 0,1 3-165,-1 3 1,-1 3 0,1 2 0,1 5 136,-1 2 1,3 2-1,-2 0 1,-2 1-107,0 3 1,-1 1-1,2 3 1,1-2-252,-1-1 1,-2-8 0,1 3-1,0-3-240,2-3 0,1-1-50,-5-5 313,0-1 1,0-6 14,0-6 0,0-6 53,0-6 1,0 3 0,0 1 0,0-2-220,0-1 0,0 3 146,0 0 28,0 5 1,1-2-152,3 5 0,-1 0-459,5 0 286,-5 0 313,2 0 1,-5 0-1,0 0 1</inkml:trace>
  <inkml:trace contextRef="#ctx0" brushRef="#br0" timeOffset="229802">18938 9141 8355,'0'-25'116,"0"4"0,0 2 316,0 1 0,0 1 0,2 5-196,2 0 1,3-1-1,4 1 1,-2 1-64,0 2 1,-1 4 0,4 5-1,1 0-640,-1 0 1,1 1 0,-1 2 0,-1 3-194,-3 0 0,2 3 0,-6 3 0,-1 1 339,-2-1 0,5 0 0,1 1 0</inkml:trace>
  <inkml:trace contextRef="#ctx0" brushRef="#br0" timeOffset="230219">18963 9327 8355,'13'-7'260,"-7"1"0,7 2 0,-2-1 0,4-1-276,0 0 1,3 1 0,0 2-1,0-1-375,0 1 1,3 2 0,-5 1 0,-1 0-426,-1 0 0,-6 1 714,1 3 1,-7 3-1,4 6 1</inkml:trace>
  <inkml:trace contextRef="#ctx0" brushRef="#br0" timeOffset="230220">19186 9339 8355,'-8'0'14,"0"0"563,5 0 0,-2 1-435,5 3 1,4 3 0,1 6 0,1-1-303,-1 1 0,5-1 1,-3 0-1,0 1-490,-3-1 0,1-4 44,-1 1 1,6-1 0,-3 4 0</inkml:trace>
  <inkml:trace contextRef="#ctx0" brushRef="#br0" timeOffset="231481">19236 9066 8355,'7'-12'-176,"-2"-1"0,1 2-392,2 3 1,-2 3 0,-1 5 0</inkml:trace>
  <inkml:trace contextRef="#ctx0" brushRef="#br0" timeOffset="231482">19273 9041 8355,'7'0'1079,"0"0"-878,-3 0 1,-2 6 0,3 2-1,-1 4-72,0 5 0,5 4 0,-5 8 1,0 2-202,1 1 0,-3 2 1,2-3-1,-3 0-193,-1 4 0,0-6 0,0-3 0,0-4-90,0 0 0,0-4 0,0-1-79,0-4 315,0-6 0,0-3 0,2-6 142,2-2 1,3-6-1,5 2 1,0-5 0,1-1-28,-1 2 0,1-3 0,-1 7 1,0-3 63,1-2 1,-1 6 0,1 3 118,-1 3 0,-1 2-89,-3 3 0,-2 3 0,-7 6 0,-4-1 26,-3 0 0,-2 1 0,1 1 1,1-1-67,-2 0 1,0 2-1,1-7-658,0 3 1,2 2 51,-1-1 0,3-5 0,5-2 0</inkml:trace>
  <inkml:trace contextRef="#ctx0" brushRef="#br0" timeOffset="231483">19658 9103 8355,'0'-23'0,"0"2"525,0 3 0,0 10-252,0 0 0,-2 5 1,0 0-1,-4 7 0,1 7 1,-1 6-71,3 2 1,2 6 0,1 4 0,0 0 0,0 1-99,0 3 0,0 3 0,0 1 0,1-1-629,3-3 0,-2 2 0,3-6 1,-1-2-229,1-1 1,-1-1 0,-3-3 0,2-4 338,1-5 1,6-4-1,-3 4 1</inkml:trace>
  <inkml:trace contextRef="#ctx0" brushRef="#br0" timeOffset="231484">19732 9265 8355,'0'-13'705,"0"1"126,0-1-605,0 6 1,2 2 0,0 6 0,4 2-1,-1 3 1,2 0 0,0 4-184,3 1 0,-5 2 1,1-1-92,-1 0 1,-3 1-1405,2-1 160,-3-5 1081,-1-1 0,0-8 0,0-2 0,0-4 176,0-3 1,4 2-1,2 1 201,1-1 1,-3 3 0,3 1 0,0 0 17,-1 1 1,-3 2-1,3 4 1,-2 4 106,0 1 0,2 1 0,-4 4-327,2 1 0,5-1 1,-4 2-1,1 1 1,1 0-139,-1-4 1,-1 2 0,2-5-1189,-2 3 0,5-4 419,-2-3 943,-3-3 0,6-12 0,-4-2 0</inkml:trace>
  <inkml:trace contextRef="#ctx0" brushRef="#br0" timeOffset="231485">19980 9289 8355,'0'-12'0,"0"0"88,6 5 1,-4-3 0,5 5 152,-1-2 1,3 4-1,0-3 1,2 2-462,1 0 0,5 0 0,-1 4 1,1 0-1438,1 0 1327,-5 0 1,5 0 0,-5 0 0</inkml:trace>
  <inkml:trace contextRef="#ctx0" brushRef="#br0" timeOffset="231867">20265 9066 9079,'0'-12'0,"2"1"0,1 1 1419,1 2-1221,5 5 0,-7 3 0,2 8-22,-3 3 1,-5 3 0,-1 1 0,-1 3 0,1 0-98,2 0 0,-3 4 1,2-3-1,1 1-327,2-4 1,1-2-1,0-2 1,1-1-165,4-2 1,1 0-1,7-5 113,-1-1 1,1-1 0,-1-2 0,0-2-19,1-2 1,-1 1 0,1-5 61,-1-2 0,-1-1 303,-3-1 90,-2 0 0,-10 6 0,-2 6 1,1 7-87,-1 4 0,1 1 1,2 2-1,-1 1 245,1 2 0,2 5 0,1-3 0,0 0-580,0-2 0,1 1 1,2-2-1,1 0-1369,-1-3 1427,-2 0 1,5-1 0,0 1 0</inkml:trace>
  <inkml:trace contextRef="#ctx0" brushRef="#br0" timeOffset="232087">20489 8905 8355,'5'-19'344,"2"6"1,5 10 0,1 8-1,-1 6 1,-1 5 0,-1 3 1880,-2 3-2267,0 2 0,-1 6 1,-2 5-1,-4 3 1,-1 6-1,-1 5 0,-5 4 1,-6 2-1138,-8-1 1,-3-3-1,-2-3 417,0-2 1,-11-9 0,-2-7 0</inkml:trace>
  <inkml:trace contextRef="#ctx0" brushRef="#br0" timeOffset="234203">18777 4949 8355,'-15'13'-183,"1"4"0,3 4 1,2 2-1,0 3 1,2 2-1,2 1 1,3 0-1,4 0 1,5 1-796,4 2 978,-2-5 0,15 3 0,-5-3 0,6 0 0,-2 3 157,-2 2 1,2-7-1,-2 4 1,3 3 2,0 2 0,3 5 1,-1 1-1,0 2 0,-3 2-140,1 3 0,-2 3 0,0 4 1,-3 3-57,-1 4 0,0 1 0,-3 0 0,3-1 28,1-3 0,-2-3 1,4-6-1,-1 1 45,0 0 1,3 1-1,-2 1 1,1 0-28,-2-3 0,4 3 0,-4-4 17,4 3 1,1-7 0,-1 6-1,1-3 1,0-2 2,0 1 1,4-1 0,1 5 0,0-1-43,1 1 0,2-2 0,-4-1 0,-2-3-74,0-1 1,-3 2 0,1-3 0,-1-2 5,-4-2 0,-2-5 0,-4-1 0,1-2 134,2-2 1,1-2 0,-3-3 0,3 0 74,1-3 0,-3-1 0,4 4 0,-1-4-85,0-1 0,2 4 1,4-2-1,-2 4-44,-2 1 1,2 0 0,-2-1-48,2 1 0,-2 1 0,-2 3 0,-1 3 0,-3 1-32,-1 0 0,3-5 0,-1 1 0,-1-3 87,-1-1 1,3-5-1,-1 0 1,-1-1 13,-1 0 1,0-2 0,1 2 0,2-1 14,-2-3 0,3 3 0,0-2 1,1 1-76,3 1 1,0-3 0,0 4-1,-3 1 14,-1-1 0,3 2 0,-4 5 1,-1 3 4,2 4 1,-6-1 0,2 1 0,-4 0 21,0-2 1,1 4 0,1-5-6,0 2 1,1-9 0,1 2 0,2-3 0,5-3 8,2-2 0,2-5 1,1-2-1,2-3 20,1-2 0,-2 1 1,-5-3-1,-2 2 20,-3 2 1,-4-3-1,-6 4 1,-2 2 17,-2 1 0,-2 2 1,-1 0-1,0 2-54,0 2 0,0 4 0,0-3 0,0-1-29,0 1 0,0 3 0,-1-3 0,-2 1 10,-1 3 0,-1-2 1,0 0-1,-1 2 3,-1 2 1,-4 1-1,2-1-10,-2 1 1,-1 1-1,-2 2 1,-1 1 0,-1-2 14,0 0 1,3-7 0,-1 1 0,-1 1-4,-2 1 1,1 2-1,5 0 1,1-2-43,2-2 1,-1 3 0,-3-4-1,1 2-59,3-1 1,-3 2 0,4-2-1,-2 2 72,1 2 1,1 0 0,-2 0 0,0 0 73,0-1 1,-1 3 0,0 0 0,4 2 7,0-1 1,-2 3 0,2 3 0,1 0 19,-1-1 0,2 4 0,4-1 0,0 4-18,0 0 0,0-1 1,0-2-41,0 0 0,0-1 1,0-2-1,0-1 0,0 0 98,0-1 1,4 4 0,0-4 0,1 1-63,0 0 1,-2-2 0,5 3 0,0-4-122,-1 0 1,3-2 0,-5 3-1,2 1 20,3 0 1,-3-5-1,1 4 1,0-2 18,-1 0 0,3 0 0,-5-3 1,2 1 9,3 2 0,-3 0 0,1-4 0,0 0 29,-1 0 0,4-1 1,-2 1-1,2-1-9,1-4 1,0 4-1,1-5 25,-1 0 0,5 3 0,-1-4 0,-1 0 0,-1 1-67,-1 1 1,3-5 0,1 3-1,-2-2 12,-1 1 1,-2 4 0,2-5 0,1 1 102,1 1 1,1-1-1,-5 6-21,1-3 1,-1-5-1,1 3 1,-1-1-1,0 1 81,1 1 1,3-4 0,1 3 0,-2-1-47,-1-1 1,0 2-1,1-3 1,1 2-64,-1-2 1,3 0 0,-1 0-48,-2 2 1,-1 5 0,-2-2 0,-1 4-66,-2 1 0,-3 0 0,-3 1 0,1 1 0,-1 4 108,-2 0 1,-1-2 0,-1 4 0,-2 0 117,-1-1 0,-4 4 1,4-4 3,1-1 1,-2 4-1,0-6 1,3-2-1,0-1 70,2-1 1,-4 4-1,0 0 1,1-1-41,2-2 0,1-1 0,0-1 0,1 0-138,3-3 0,-1 2 0,5-2 0,2 1-7,1-2 0,3 2 1,2-4-159,5 2 0,-2-5 0,2 1 0,2-3-30,5-5 1,0 2-1,3-6 1,1-1 83,0-2 1,-3-1-1,4 0 1,1 0-1,1 1 50,-2 3 1,2-2 0,-3 3 0,1-1 21,0 1 1,-1 0-1,2-2 1,0 2 34,0 2 1,0-3 0,1 5 0,-2-1-29,1-1 0,2 2 0,3-3 1,1-1-5,1 1 1,7-2 0,2-3 0,5 2 184,2 1 1,7 1-1,1-5-65,7 0 1,-7 0-1,6 0 1,2 0-135,2 0 1,-4 5 0,4 2 0,-6 1 80,-2 0 1,-2 1 0,4 3 0,1 1 0,0-1 35,2 0 0,8-3 1,-6-1-1,4 0-193,1-1 1,4-1-1,7-8 1,1-2-193,-2-4 0,4 1 0,-2-1 0,-5-2-651,-6-1 0,-1-1 0,-10-1 0</inkml:trace>
  <inkml:trace contextRef="#ctx0" brushRef="#br0" timeOffset="241086">14982 6548 8311,'-11'-12'0,"1"0"0,2-1-117,-2 1 0,-1 1 0,-1 1 0,-2 3 0,-1 2 0,-3 2 1,0 2-1,-2 1-23,-4 0 1,2 0 0,-8 0 0,-1 0 0,0 0-1,-2 0 1,1 0 92,2 0 1,-1 1-1,4 3 1,-2 4-75,1 3 1,-9 7 0,-1 2 0</inkml:trace>
  <inkml:trace contextRef="#ctx0" brushRef="#br0" timeOffset="242469">13866 6821 8355,'-24'-4'0,"4"0"-426,2 0 0,5 5 350,1 3 1,0 5 0,-1 6 0,1 1-118,-1 0 1,1-1 0,0 0 0,-1 3 104,1 1 1,1-4 0,2 2 0,4-5 0,1-2 0,0-2 0,1 2 0,2 1 89,1 1 0,-5 2 1,0 1-1,-1 2-13,1-2 11,-5 4 0,-2 0 0,-7 6 0</inkml:trace>
  <inkml:trace contextRef="#ctx0" brushRef="#br0" timeOffset="242470">13333 7441 8355,'-2'25'-457,"-2"-8"0,1-9 377,-5-8 1,4 6-1,-3 2 81,1 3 0,2 1 0,4 2 0,0 3-72,0 3 1,0 0 0,0 0-1,2 2-45,2 2 0,3 0 0,6 0 0,4-2 41,4-1 0,-2-5 1,3 3-1,4-1-64,6-2 0,2-3 1,-1 0 135,-4-1 0,3 6 0,0 1 1</inkml:trace>
  <inkml:trace contextRef="#ctx0" brushRef="#br0" timeOffset="242471">13791 8049 8355,'13'7'-534,"1"-1"0,1-6 1,3 2 447,1 7 0,-3-7 0,4 7 0,-1-7 48,0-2 0,-1-4 0,4-1 0,3-1 25,1 1 1,-6 5-1,3 4 1,-2 0-21,-2 1 0,-2-2 0,2 5 0,0 1 29,0-2 1,2 2-1,4-3 1,0-1-45,0 1 0,-1 2 0,2-2 0,3-1 14,4 1 0,3 3 0,2-2 0</inkml:trace>
  <inkml:trace contextRef="#ctx0" brushRef="#br0" timeOffset="242472">14945 8223 8355,'12'0'0,"1"1"0,-1 3 0,0-2-384,1 2 0,1-1 153,2 1 1,6 1 0,9 3 0,3-3 198,0-4 0,-2-5 0,3 0 1,2-3 35,1-7 1,-2 4 0,6-9 0,-3 11-48,3 12 0,-9-1 0,0 9 1,-4-2-38,0-3 0,-3-2 0,3-5 0,-1 0-87,0 0 1,-1 2 166,2 2 0,2 3 0,1 5 0</inkml:trace>
  <inkml:trace contextRef="#ctx0" brushRef="#br0" timeOffset="242473">16098 8297 8355,'31'0'-519,"-5"0"1,0 0 0,-5-1 0,-1-2 538,0-1 0,3-2 0,-4 4 0,2-3 9,0 3 0,-1-1 1,6 0-1,2-1-16,1 1 1,5 1 0,1-1 0,3-1-68,4 1 1,5 0 0,-2 0 0,3-1-48,2 2 1,2 0 0,-1 2-1,-4 0 55,-3 0 1,-4 0 0,-5 0 0,-4 0 44,0 0 0,2 0 0,-3-1 0,0-2 12,1-1 1,-2-2-1,-5 4 1,1-4 58,0-1 1,-1 3 0,-2-3-1,-3 0 16,-1 0 0,-2 1 1,-3-4-1,-1 2 7,1-2 1,0 3 0,2-1 0,2-2-34,-2-1 1,-1 0-1,-2 1 1,1 2-24,-1-1 1,1-2-1,0-1 1,2 3-80,2 1 1,4-1-1,-3-2 1,1 2-123,3 0 0,1 2 1,2-2 1,0 1 1,0 1-1,0-3 1,1 2 126,3-2 1,2-1 0,7-1 0</inkml:trace>
  <inkml:trace contextRef="#ctx0" brushRef="#br0" timeOffset="242474">18157 7826 8355,'12'-13'-648,"-5"1"-81,-3 0 0,-2-1 607,-2 1 0,0-1 1,-2 1-1,-2 1 128,-4 3 0,1-3 0,-1 1 0,0-4 32,1-2 1,-3-1 0,6 5 0,1-1-22,2 1 1,1 0 0,0-1 0,0 1-11,0-1 0,1 1 0,3 0 0,3-1 22,0 1 1,3-1-122,-6 1 1,6 0 0,-4-1 0</inkml:trace>
  <inkml:trace contextRef="#ctx0" brushRef="#br0" timeOffset="242769">17859 6908 8355,'-24'-25'-194,"-1"0"1,0 5 0,0 1 0,0-1 0,1 1 0,-1-2 0,-1 1-1,-2 0 1,-1 1 114,1 0 1,-3 2-1,-1-3 1,0-1-1,2 0 1,1 1 0,-1-1 140,-2 2 0,-1-4 1,-4 7-1,-2 2-53,-2 5 0,1-2 0,-5 2 1,-2 0-59,-2 0 0,-4-2 0,-1 3 0,2-3 60,1-1 0,1 1 1,-1 1-71,-3 2 1,5 4-1,-4-3 1,4 1 0,-1 3 11,3 2 0,-7 1 1,6 0 39,1 0 1,-13-6 0,2 0 0</inkml:trace>
  <inkml:trace contextRef="#ctx0" brushRef="#br1" timeOffset="244429">7838 8706 30374,'-12'-8'-577,"-1"0"0,1 4 0,0-3 1,-2 1-1,-1 2 0,-3 0 548,-1 0 4,3 0 1,-7 4-1069,2 0 0,-1 0 1,0 0-1,3 0 1,0-2 468,-1-2 0,1-1 0,-2-5 0,5 2 181,2-2 0,2-1 0,-1-1 1,1 1 31,-1 3 1,0-2 0,-4 6 0,-4 0-1088,-2-2 1,-6 5 973,0-3 1,-5-3 0,2 0-1</inkml:trace>
  <inkml:trace contextRef="#ctx0" brushRef="#br0" timeOffset="244690">6747 8520 8355,'-46'-4'0,"1"-1"0,-1-1 0,2 1-432,-4-5 0,4 9 1,-6-3 297,1 2 1,-4 2 0,1 0 0,1 0 126,-1 0 1,-5 0-1,2 0 1,1 2-68,3 2 0,-5-2 0,5 7 0,-1 0-29,1 2 0,-5 2 0,10-2 62,-1-3 1,-6 9-1,-3-4 1</inkml:trace>
  <inkml:trace contextRef="#ctx0" brushRef="#br1" timeOffset="245892">4328 9029 28624,'-19'0'0,"3"0"0,0 1 709,0 3-761,2 3 0,-4 6 1,4-1-1,-1 2-262,-1 2 0,-1 0 1,5 3-1,-1-1 22,1-3 0,0 3 1,1-2-1,1 0-38,2-3 0,4 5 0,-3 2 1,1 0-69,3 1 0,2-5 0,1 5 1,0 1 38,0 2 1,0 0 0,0 1 0,0 0-151,0 0 0,0-2 0,0-1 0,0-1-45,0 1 1,0-3 0,0 2-1,0 0 42,0-2 0,0 3 1,0-4-1,0 0 144,0 0 0,0-2 0,0-3 1,1-1-3,3 0 1,2 1 0,4-1 0,-2-1 414,2-2 0,5-3 0,3-1 1,1 3-604,3 3 1,1 1 0,4 1 0,0-1 408,2 0 0,0 5 0,-3 0 0,2-2-44,1-2 0,0 1 0,-5 1 1,1 3-104,0 2 0,-2-4 0,0 3 106,-3-1 0,-5 4 0,3-1 1,-1 3 77,-1 0 1,5-3 0,-3-2-1,1 1 1,5-3-147,3 1-119,-1-1 1,10 1 0,-4 1 0</inkml:trace>
  <inkml:trace contextRef="#ctx0" brushRef="#br0" timeOffset="245893">5184 10430 8355,'25'0'0,"0"0"-449,0 6 1,-1-5 0,1 3 354,0-2 1,0-2 0,1 0 0,3-2 73,4-2 0,4 3 0,3-3 1,2 2 5,-3 2 0,4-4 0,-1 0 1,-2 1 8,-2 2 0,-2 1 0,0 0 0,-2 0-35,1 0 0,3 0 0,-5 1 0,2 2-111,-2 1 1,7 6 78,-3-2 0,8 3 0,0 2 0</inkml:trace>
  <inkml:trace contextRef="#ctx0" brushRef="#br0" timeOffset="245894">7280 10492 8355,'6'-11'0,"2"3"-235,3 4 0,1 3 1,1-1-1,1-1 0,2-1 127,5 2 0,8-1 0,4-1 0,3-3 111,1 0 0,1-3 1,2 5-1,3-1-6,1 1 0,0-4 0,3 4 0,-1-1-31,0 1 0,3 1 1,0 2-1,0 0-76,-4-3 0,6 1 0,-3 3 1,0-2 71,1-1 1,2-1 0,-7 2-34,0-1 0,0-5 0,-4 4 0,0-1 79,-4 1 1,1-5 0,-5 2 0,-1-2 0,-2 1 56,-3 0 1,-2 3 0,-3-4-1,-5 2-43,-2-2 1,-2 0 0,1 1 0,-2 0-16,-3 0 0,2-2 0,-6-2 0,0 1-8,1 0 1,-3-5 0,2 0 0,-3 2 15,-1 2 1,0-5 0,0-2 0,0 0 30,0-1 0,0 0 1,0-4-1,0 1 22,0-1 0,2 0 0,0 0 0,3 0-38,-3 1 0,4-1 1,-1 0-1,2 0-22,3 0 0,1 5 0,0-1 1,-1 0-136,-2 2 1,-1 0 0,1 4 0,-4-2 35,-3 2 1,-1 0 0,0 0-1,0-2 35,0 2 0,-5-3 1,-5 2-1,-5-1 54,-5-1 1,-5 4-1,-4-4 1,-4 2 7,-3-1 1,3-5-1,1 2 1,0-4 28,1-1 1,2 1-1,-3-1 1,2 1 0,2 4 1,-4-4-1,1 5 1,-2 0-128,0 2 1,0-2-1,-5 0 1</inkml:trace>
  <inkml:trace contextRef="#ctx0" brushRef="#br1" timeOffset="246102">7938 8731 27719,'20'-12'0,"1"1"473,1 3 1,1 2 0,3 6-590,3 0 0,6 6 1,9 2-1,7 3-118,4 1 0,3 2 0,4 1 70,0 2 0,-1 5 1,-3-2-1,-5 4-568,-2 1 504,-1-1 0,-6 12 1,-1 3-1</inkml:trace>
  <inkml:trace contextRef="#ctx0" brushRef="#br0" timeOffset="249591">10802 10096 8408,'-4'-9'0,"0"1"0,3 0 398,4 1-537,9 1 1,3 6 0,6 0 0,2 0 0,3 0 0,5 0 0,0 0 0,2 0-202,-1 0 1,8-4 0,-3 0 0,2 0 186,0-2 1,-2 5-1,0-5 1</inkml:trace>
  <inkml:trace contextRef="#ctx0" brushRef="#br0" timeOffset="249837">11695 10058 8355,'5'-12'-491,"-1"-1"265,0 1 1,1 5 0,4 4-1,2 5-96,1 2 0,2 4 0,1-4 256,1-1 1,7-2-1,-4-1 1</inkml:trace>
  <inkml:trace contextRef="#ctx0" brushRef="#br0" timeOffset="250004">12539 10046 8212,'1'-7'-457,"3"3"1,5 2 64,2 2 1,6 0 0,3 0 0</inkml:trace>
  <inkml:trace contextRef="#ctx0" brushRef="#br0" timeOffset="250656">15677 10071 8355,'6'-6'-215,"5"5"0,-2-3 1,3 2-1,3 2 50,2 0 0,1 0 1,-2 0-1,5 0 0,2 0 1,2 0-1,1 0 1,2 0 106,1 0 1,5 0-1,-1 0 1,3 0 3,1 0 0,12-5 0,2-2 1</inkml:trace>
  <inkml:trace contextRef="#ctx0" brushRef="#br0" timeOffset="251023">16842 10058 8303,'13'-12'0,"-1"1"-163,1 3 121,-1 2 0,2 6 1,1 0-1,3 0-136,1 0 0,3-1 1,7-2-1,3-1 0,1 1 1,0 2-410,1 1 1,2 0 586,1 0 0,6 0 0,1 0 0</inkml:trace>
  <inkml:trace contextRef="#ctx0" brushRef="#br0" timeOffset="251024">17760 10033 8355,'33'0'-64,"-1"0"1,-2 0-474,-2 0 47,-8 0 1,4-5 0,-5-2 0</inkml:trace>
  <inkml:trace contextRef="#ctx0" brushRef="#br0" timeOffset="257128">2567 12502 8610,'-2'-7'0,"2"3"643,5 2 0,9 2-711,2 0 1,11 0-164,-3 0 1,14-1 0,0-3 0,5-3-1,2-2-488,-1 1 0,10 0 0,-3-4 1</inkml:trace>
  <inkml:trace contextRef="#ctx0" brushRef="#br0" timeOffset="257500">3671 11993 8355,'0'-25'0,"0"2"15,0 2 0,0-1 0,0 6 114,0 0 0,1 3 0,2 0 473,1 1 1,2 1-337,-2 3 1,-3 12 0,4 9 0,-4 5-53,-1 4 1,0 7 0,0 6 0,0 3-53,0 4 0,-1 9 0,-2 0 0,-1 2-199,1 3 0,0 1 0,0-3 1,-1-3-69,1-4 1,2-4-1,1-7 1,0-3 152,0-4 1,0-9-1,1-3 1,4-5-39,3-4 0,8-2 0,6-6-136,6 0 1,4-6-1,5-2 1,0-3 0,0-3-75,1-2 1,-1 2 0,0-1-1118,0 5 1,0-6-1,1 2 1</inkml:trace>
  <inkml:trace contextRef="#ctx0" brushRef="#br0" timeOffset="257820">4254 12303 8567,'-8'-4'343,"-1"0"1,3 1 0,-3 7 0,5 5 0,3 3 0,1 3-48,0 2 1,0 5-1,0-2 1,0 4-208,0 1 0,0-2 0,0-2 0,1-3-156,3-1 1,0-7 0,7 1 0,3-4-254,0-4 1,1-2 0,2-2 0,2-3-25,0-5 1,-1-6 0,-5-3 0,-1-1 257,0-3 1,-1-6 0,-2-1 117,-5 2 0,-3 1 1,-1 2-1,-1 2 0,-3 3-110,-5 1 1,-6 7 0,-3 7-225,-1 3 1,0 2-1,-3 4 1,2 8-1,1 6-120,0 5 0,4 0 0,-3 1 0</inkml:trace>
  <inkml:trace contextRef="#ctx0" brushRef="#br0" timeOffset="258148">4725 12129 8849,'0'-31'0,"0"2"0,0 3 0,0 1 0,2 0 0,0 0 349,3 0 1,3-2-35,-4 2 0,1-2 0,-2 7 1,1 1-1,-1 2 0,0 5 273,1 4 1,-3 4 0,4 8-462,-4 4 1,-1 9-1,0 5-99,0 5 0,0 5 0,0 5 0,0 2 0,0 1-13,0 1 1,0 6 0,0-3 0,0 0-469,0-3 0,0 1 1,0-4-1,1-3-51,3-4 0,-2-6 0,3-5 0,-1-3-2142,1-1 2250,-1-8 0,-4 3 0,0-4 1</inkml:trace>
  <inkml:trace contextRef="#ctx0" brushRef="#br0" timeOffset="258413">4601 12278 8355,'2'-12'0,"2"0"0,10-1-5,10 1 1,7-1-163,6 1 1,0-5 0,0 1-1,2 1-320,2 1 1,-2 1-1,4 1 1</inkml:trace>
  <inkml:trace contextRef="#ctx0" brushRef="#br0" timeOffset="258838">5904 12204 8355,'0'-12'742,"-6"-1"1,-1 6-817,-5 3 1,3 3-1,3 2 1,0 3 78,3 4 1,-2 4 0,1 0-1,0 0 189,-2 1 1,5 3 0,-4 2-291,4 1 1,1-3 0,1 0 0,2-2-40,1-2 1,6-3-1,-2-3 1,3 0 135,2-3 1,-1-7-1,-1-5 1,-1-3-49,-2-5 0,-1 2 0,3-5 0,-4-1 137,0 2 0,2-5 0,-4 5 0,-1-2-59,-1 1 1,-2 3 0,-2-2 0,-2 1-132,-4 3 1,-3 6-1,-3 4 1,-1 1-441,-2 0 0,1 1 136,3 7 1,2 3 0,3 5 0,4 1 224,3-1 1,6 0 0,2 1 0</inkml:trace>
  <inkml:trace contextRef="#ctx0" brushRef="#br0" timeOffset="259353">6325 11819 8355,'7'-35'0,"-3"3"0,-2 6 378,-2 4 1,-2 8-1,-1 0 1,-2 6-189,-2 2 0,-1 2 0,-5 4-139,1 0 0,0 2 0,-1 3 0,1 6 0,-1 6 13,1 2 1,1 7-1,1 9 1,3 3 0,2 5-1,2 1 1,2 4 0,1 2 61,0-1 0,5 9 0,2-4 1,0 4-367,-3 0 0,2 1 0,-1-5 0,1-3-202,-1-4 0,-1-5 1,-4-6-1,0-3 12,0-4 1,0-3 0,-1-2 0,-3-4-741,-4-3 1078,-3-3 0,-2-2 0,1 1 0</inkml:trace>
  <inkml:trace contextRef="#ctx0" brushRef="#br0" timeOffset="259354">6077 12489 8355,'13'-25'0,"0"2"0,4 1 0,5 3 153,5 1 0,9-4 0,7 1 0,1-2-1008,3-2 0,-6 5 474,-3 4 0,4-3 0,-3-1 1</inkml:trace>
  <inkml:trace contextRef="#ctx0" brushRef="#br0" timeOffset="261518">7379 11832 10010,'-1'-21'0,"-2"2"0,-1 1 598,1 3-434,2 7 1,1 3 0,1 10 0,4 4 0,1 6-440,1 6 1,4-2 0,-4 2 0,1 0 0,1-1 0,-1 0 0,0-1 0,-1-1-603,-1 0 1,3-2 0,-2-3 0</inkml:trace>
  <inkml:trace contextRef="#ctx0" brushRef="#br0" timeOffset="261754">7565 11733 8355,'-6'1'-303,"1"5"9,4 6 0,1 2 0,0 5 0,0 0-87,0 1 0,4 0 286,0 5 0,11 0 0,-1 0 0</inkml:trace>
  <inkml:trace contextRef="#ctx0" brushRef="#br0" timeOffset="262087">7863 12092 9357,'0'-12'0,"1"1"0,4 3 668,3 3 1,-1 5-543,1 5 0,-4-1 0,4 7 0,2 3 0,0 1-118,-2 3 1,2 1 0,-5 7-1,1 2 1,-1 1 0,-2-2 0,-2-1-1,-1-2-579,0-4 1,0-2-1,0-5-174,0-1 694,-5 1 1,3-12 0,-2-5 0,3-6 39,1-2 1,1-6 0,2-4 0,3-4-80,0-3 1,3-4 0,4 4 0,3 1-158,0 2 1,1 2-1,-5 4-396,1 3 1,0 9 497,4 4 1,2 8-1,6 3 1</inkml:trace>
  <inkml:trace contextRef="#ctx0" brushRef="#br0" timeOffset="263094">8297 12427 8355,'-12'-16'145,"-1"-1"1,5 2-1,1 5 1,2 2 0,2-2-1,3-1 1,4-1 0,4 0-1,3-1 1,3 2-1,3 1-673,3 2 1,-2 0-1,0-3 1,-3 1 367,-2 2 0,2 4 0,-8-4 1,1-1 133,0 2 0,-5-4 1,1 3 72,-2-3 0,-4-1 0,-2 1 0,-4 1 162,-3 2 1,-2 5-1,1-1-49,0 2 1,-1 7-1,1 2 1,-1 2 18,1 5 1,4 1 0,1-1-111,1 2 0,2 2 0,4 4 0,2-2 0,2-1-100,4 0 0,7-4 0,3 2 0,3-5-126,5-3 1,-1 0 0,5-5 0,-1-1 48,0-1 0,5-8 1,-2-2-1,1-3 76,0-2 0,-5 0 1,1-3-1,-5-2 75,-3-1 0,-3 4 0,-7-2 0,-1 4 77,-2 0 1,-5 1-1,1 0 1,-4 0 26,-4 4 1,1 1-1,-7 5 1,-2-3-53,-3 3 0,-3 2 0,1 2 0,-2 4-31,0 1 1,-1 2-1,5 7 1,0 2-142,4 1 1,-1-3-1,5 4 1,0-1-149,3 0 0,2-4 0,2 2 0,2-5-44,2-3 0,3 0 1,5-5-1,1-1 192,-1-1 0,5-4 0,-1-2 0,1-6 45,1-5 0,-3 0 0,4-6 0,-1-1 161,-3-1 1,-1-2 0,-2-1 0,1-2 6,-1-1 0,0-4 0,-1 3 0,-1-2-195,-2-2 1,-1-6-1,3-1-29,-2 1 1,-5 2 0,1 7 0,-3 6 0,-1 7 93,0 4 0,-1 7 0,-2 5 0,-2 6 178,-2 8 0,-1 6 0,-3 8 0,1 3 40,2 4 1,5 4 0,-1 3 0,2 0-186,2-4 1,0 4-1,2-5 1,3-2-185,8-2 1,-1-3-1,6-7 1,-1-5-71,-1-2 1,2-3 0,-3-3 0,2-4 153,-2-2 0,-1-4 0,-2-2 0,1-4-102,-1-3 1,-4-6 0,0 1 346,2 1 1,-4 1-1,-1 2 1,-1-1-306,0 1 0,2 1 0,-3 1 140,1 2 1,0 6-13,-4 2 0,0 6 0,0 6 28,0 1 0,0-1 1,0 1-1,1-1 1,2 0-151,1 1 0,6-1 1,-3 1-1,1-2-34,0-3 1,1 1-1,3-4 1,0-3 49,1 0 1,-1-2 0,1-2-1,-1 0 227,0-3 1,-3-8 0,-2 0 119,-2-1 1,3 1-1,-2 0 1,-1 1-5,1 0 1,-2-1-1,-3 1 1,2-1-26,1 1 0,2 5-160,-2 3 1,1 4 0,5 4-209,-2 4 1,-4 5 0,3 2-40,-1 1 1,2 1-1,-2-5 1,-1 1 0,2-1-670,0 1 0,0-5 671,1 0 1,9-5-1,-4 2 1</inkml:trace>
  <inkml:trace contextRef="#ctx0" brushRef="#br0" timeOffset="263457">9550 12117 8355,'-7'-12'193,"-3"3"0,6 4-88,1 4 1,3 3 0,3 11 0,1-1 0,-1 2 0,-2 1 0,-1 2-124,0-2 0,0 0 0,0 0 0,2 2-344,2-2 0,-3-1 45,3-2 0,-1-5 259,1-3 1,-2-8 0,2-4 0,-1-3 80,1-2 0,-3 1 0,5-1 1,-2 1 1,0 0 1,4-1-1,-2 1 1,1 1 105,2 2 1,-2 0-1,1 5 1,2 1-14,1 1 1,-3 2-1,1 2 1,-1 2-157,-1 4 0,2 3 0,-3 2 0,-1 0 80,1 4 1,2-3-1,-2 2-1351,1-2 821,-5-1 1,15-1-1,-3 0 1</inkml:trace>
  <inkml:trace contextRef="#ctx0" brushRef="#br0" timeOffset="264711">10133 12179 8355,'7'-12'823,"-2"-1"-642,-5 1 0,-5-1 0,-4 1 1,-2 1 118,-1 3 0,0-2 1,-1 6-1,1 0-126,-1-2 1,-3 5 0,-1-3 0,1 4-69,-2 4 1,4 4 0,-4 7-1,2 2-388,-1-2 1,0 3 0,6 0 0,2 0-177,1 0 1,5 2 0,0-3 110,6-2 0,4-7 0,5-3 0,2-4 101,2-1 0,2-6 1,4-2 169,-1-3 0,0-7 0,2-2 0,-1-4 97,-1-1 0,-2-1 0,2-1 0,-3-4 88,0 0 0,-9 2 0,4-3 0,-4 0 1,-2 1-80,-3-4 1,-2 3-1,-2 1 1,0 0 15,0 4 1,-2 3 0,-2 6-1,-4 7 204,-3 5 0,3 3 1,-1 8-1,0 8-25,-2 6 0,2 6 0,3 5 0,0 6-217,3 4 1,2 3 0,2-3 0,2 1-348,1-1 1,10-3-1,-2-2 1,4-4 147,1 0 1,3-7 0,5-4-223,-1-2 0,1-7 1,1-7-1,2-3 0,1-1 312,-2 0 1,0-7-1,-3-4 1,0-4 186,-4 0 1,-2 0 0,-7 0 0,-2-2 303,-5 2 1,1 1 0,-1 2-35,-1-1 0,-1 1 1,-4 1-1,-2 1-55,-4 2 1,0 5 0,-3-1-1,-3 3-42,0 1 0,0 5 0,2 3 0,-1 3-223,1 2 1,-3 1-1,1 1 1,3 3 123,0 1 0,5-4 1,2 2-407,3-3 0,1-2 1,0 0-1,1 1 1,3-2-217,5-3 1,2-2 0,3-6-1,1 0 168,1 0 0,5-6 0,-5-1 0,0-3 193,-3-2 1,0 2 0,-1-6 0,-1 2 319,-3 2 0,-1-1 0,-4 1 120,1-1 0,0 1 177,-4 0-568,0 5 1,0 7 0,0 8-1,0 3 0,0 1 0,0 1 1,0-1 30,0 1 0,5-1 1,-1 1-1,0-1-148,1 0 1,-2-3-1,5-3 125,2 0 1,1-2 0,1-4-1,1 0 59,-1 0 0,1-5 1,-1-4 84,0-2 0,1-4 1,-2 1-1,-2 3-30,0 0 0,-6 0 0,1-1 334,-3-1 1,-1 5-87,0 0 0,0 7-313,0 1 0,1 1 0,2 7-82,1 2 1,2 1 0,-3 1 0,2 1 3,2-1 1,-3-1-1,3-1 1,0-3 75,0-2 1,1-1-1,4-4 59,1 0 0,-1-4 1,1-1-1,-1-2-90,0-3 0,1-1 0,-2-1 1,-1-1-29,-2 1 1,-4 4 39,4-1 0,-1 4 94,1 1 1,-2 2 0,-6 13 0,0 3-19,0 0 1,4 5 0,2 1-265,0-1 1,-1 3 0,3-6 0,1 0-172,2-3 0,2-2 0,-1-2 0,2-5 0,1-3-902,2-1 1277,5-5 0,-8-8 0,4-6 0</inkml:trace>
  <inkml:trace contextRef="#ctx0" brushRef="#br0" timeOffset="265222">11249 11695 8355,'0'-24'849,"0"4"1,0 2-439,0 6 0,0-5-77,0 1 0,0 6 1,1 10-1,2 9 1,1 6-1,-1 7 1,-2 5-250,-1 6 1,0 5 0,0 2 0,0 1-261,0-1 1,0 3 0,0-2 0,0-1-231,0-2 1,0-2 0,0-3 0,0-4-272,0-3 0,4-2 1,1-3-1,-3-5-434,0-2 0,-2-6 962,0 0 1,0-5 0,0 3 0</inkml:trace>
  <inkml:trace contextRef="#ctx0" brushRef="#br0" timeOffset="265223">11162 11981 8355,'0'-13'2133,"1"1"-2088,4-1 1,2 7 0,6 0 0,5 1 0,4-2 0,3-2 0,0 1 0,4 0-1257,7 1 0,-9-4 536,2 3 0,-5-3 0,0-2 1</inkml:trace>
  <inkml:trace contextRef="#ctx0" brushRef="#br0" timeOffset="265560">11782 11509 8355,'6'-15'642,"-5"4"1,-4 8 0,1 9 0,0 5 0,1 1 0,-2 2 0,-2 1-1428,-2 2 0,4 1 1,-1-3-1,2 3 1,2 0-16,0 0 1,0-2-1,0-3 1</inkml:trace>
  <inkml:trace contextRef="#ctx0" brushRef="#br0" timeOffset="265561">11943 11522 8355,'0'-13'2311,"5"8"-2401,-1 5 0,0 11 0,-4 10 0,-2 3-1053,-2 5 0,-3 3 0,-5 5 0</inkml:trace>
  <inkml:trace contextRef="#ctx0" brushRef="#br0" timeOffset="266245">12812 11919 8355,'0'-25'0,"0"6"0,0 2 549,0 3 0,-2 3 1,-2 3-259,-4 4 0,-7 13 0,-3 7 0,0 4-151,0 5 0,0-3 0,4 8 1,0-1-121,3 0 1,3 2 0,0-4 0,4 2-324,2-1 1,8-6 0,2-3 0,5-1-155,3-3 1,-1-5-1,6-3 1,1-2 32,1-2 1,2-2 0,0-2 0,0-3 98,0-4 1,-2-8 0,-1 0 276,-1 1 0,-6-3 0,1 0 0,-2 0 0,-3 0 483,-2 3 1,0 1 100,-5 2 0,-1 1 0,-7 2-125,-4 5 1,1 8-1,0 5 1,0 2-142,0 1 1,4 2 0,-1 1 0,3 2-192,1-2 1,1-2 0,3 0 0,6-1-230,5 1 1,0-6-1,6-3 1,0-3 19,-2-1 1,4-1-1,-2-5 1,1-3-3,-1-2 1,-3-9 0,-7 8 0,-3-2 53,-4 0 1,-3-2 0,-1-1 0,-1 2-161,-3 1 1,-4 2 0,-7-1 0,-3 2 42,-2 3 0,1 3 0,-3 5 0,3 0-21,1 0 0,-3 5 0,5 3 0,2 3-766,4 2 947,5-1 1,-1 6-1,-1 1 1</inkml:trace>
  <inkml:trace contextRef="#ctx0" brushRef="#br0" timeOffset="268820">13370 12018 8355,'0'-18'0,"-4"4"594,-1-2 1,1 6 31,4 2 0,0 4-448,0-5 0,2 7 0,0-1 0,4 6-195,1 5 1,-3 3-1,4 1 1,1 1-1,-1 0 1,-1 3-1,-2 2 1,-2-1-463,-2 1 0,3 0 0,2-3-86,1 2 0,-3-2 328,4-7 1,1-2 0,3-7-1,-1-4 157,-3-3 1,3-4 0,-2-3 0,0-3 33,-1-2 1,3 1-1,-4-3 1,2 3 193,-1 1 0,0 1 0,5 5-139,-1-1 0,0 2 0,1 3 11,-1 4 0,-4 4 0,-1 4 0,0 4 47,0 3 1,-4 3 0,1 1 0,-1 2-71,1-2 0,-3 3 0,5-1 0,-2-2-38,0-2 0,6-1 0,-2-4-29,3-4 0,1-3 0,1-1 0,-1 0 0,1 0 43,-1 0 0,-4-5 1,1-3-1,-1-4 31,-1 0 1,0 0-1,-5-1 1,2 1 9,-1-1 1,3 1-1,-2 0-37,-1-1 1,-1 6 17,3 3 0,-4 4 0,3 4 30,-3 5 1,4-2 0,0 1-1,2 1-23,3 2 0,1 0 1,1-1-1,0-2-67,1 2 0,3-3 0,2 0-61,2-2 0,-4-1 0,3-4 0,-1 0 0,-3 0 38,-1 0 0,-1 0 0,-1-1 1,-1-3 107,-3-4 1,2-3 0,-4-2 0,-1-1 54,1-2 1,2 1-1,-3-4 1,1-1 60,-1 1 0,1 4 0,-3-2 0,1 3 182,-1 2 0,-2 4-182,-1 0 0,-1 10 0,-4 2 0,-2 7-55,1 6 0,-4 2 1,4 9-1,1 2 32,-1 3 1,-2 6 0,4-6-197,1 3 1,2 5-1,1 0 1,0-1-1,0-1-198,0-2 1,0-5-1,1-3 1,2-4 15,1-5 1,4-2 268,-3-5 1,-1-8 62,-4-5 1,0-5 0,0-8 0,0-1-38,0-2 0,0-3 1,0-6-1,0 0 20,0 0 1,0-5 0,0-3 0,0-3 74,0-1 0,0-1 0,0 1 0,1 0-17,3 0 1,2 0-1,3 1 1,0 3-57,0 4 0,6 8 1,3 5-1,2 3-12,2 5 1,-3 2 0,0 6-1,-1 2 20,-3 2 1,-1 4 0,-3 7 0,-3 3-76,-3 2 0,-4 0 1,-2 5-1,-4-2-146,-3-2 0,-7 1 0,-2-5 0,2-2-78,2-1 1,-4-2 0,0-1-1,2-1-1239,1-2 1347,8-5 0,-5 2 0,4-5 0</inkml:trace>
  <inkml:trace contextRef="#ctx0" brushRef="#br0" timeOffset="268821">14523 11807 8355,'0'-12'1009,"-1"3"-21,-3 1-767,2 5 0,-3-1 0,5 8 1,0 5-327,0 2 0,4 1 0,1 2 0,1 1 1,1 3-1,-2 1 0,2 2-406,0-2 0,-3-1 0,3-6 0,-1 1-124,-4-1 0,5-1 494,2-2 0,-3-5 0,1-8 0,0-5 120,0-2 0,1-3 0,3-1 0,-1-3 159,-2-1 1,1 4-1,2-2 1,-2 5 102,0 4 1,-1-2-160,4 6 1,-4 0 0,-1 5 56,-1 3 0,-1 7 0,-2 6-224,1-2 1,5-1 0,-4-2 0,2 1-96,3-1 1,1-1 0,1-3-1,2-4 1,1-2-103,1-2 0,5-6 0,-3-3 0,0-5 245,0-3 0,0-6 0,-4 0 1,-1-5 36,-2 0 0,-1-3 0,1-1 0,-3-2 91,-4-4 1,2 7 0,-2-9 0,-1 0 184,-2 1 0,1 1 1,0 2-1,3 3 376,-3 4 1,1 4 0,0 4-91,1 5 0,4 10-333,-4 10 1,0 6-1,-4 15 1,0 5-103,0 5 1,0 3 0,0 3-1,-1 4 1,-2 0-338,-1 1 0,0-2 1,4 1-1,1-4-97,4-2 1,-1-7-1,5-3 1,2-5-595,-1-3 0,0-4 340,2-9 0,-5-3 0,-2-5 1</inkml:trace>
  <inkml:trace contextRef="#ctx0" brushRef="#br0" timeOffset="268822">14846 11757 9120,'13'-1'0,"5"-2"-38,7-1 1,10-4 0,7 2 0,1 1-103,0-1 0,6-3 0,-3 2 0,-3 0-140,-4 3 1,-3 1 0,-3 0 0,-5-1 24,-6 1 1,0 2 0,-5 1-1,-4 1 1,-2 2 1385,-2 1-613,-12 0 0,6-4 267,-12 0 1,5 0 0,-4 0-562,-2 0 0,1 2 0,-1 2 1,2 4-274,-2 3 1,-5 2-1,-2-1 1,2 2-155,1 2 1,2-2 0,1 4 0,1-1-2,2-1 0,5 1 0,-1-5 0,3 0-112,1 1 1,1-6-1,3-3 1,5-3 2,2-1 0,1 0 0,2-1 241,2-3 0,-2-3 0,3-6 0,-2 1 1,-1-2-48,-2-2 1,3 1-1,-7-5 1,4 2 645,0 3 0,-5 1 0,-2 3-225,1 3 0,-5 1 0,5 4-309,-1-1 0,-3 6 1,2 7-1,-3 5-120,-1 3 1,0-1 0,0-3 0,2-1 5,2 0 1,3 5-1,5 0-610,0-2 1,5-7 483,-1-4 0,1-3 0,-5-1 0</inkml:trace>
  <inkml:trace contextRef="#ctx0" brushRef="#br0" timeOffset="268823">15689 11361 8355,'0'-20'971,"0"4"-567,0 2 1,1 7 0,3 3-213,5 3 1,0 3-1,1 7 1,-2 7-1,2 6 1,0 6 0,-1 3-1,-2 7-16,-1 0 1,2 2-1,-3 0-421,2 1 0,-4 1 0,1-5 0,-2 0 1,-2-1-630,0-3 1,4 0-1,0-7 1,-1-4-1170,-2-2 2014,-1-4 1,-6-3-1,0-1 1</inkml:trace>
  <inkml:trace contextRef="#ctx0" brushRef="#br0" timeOffset="268824">15714 11683 9792,'5'-7'0,"4"3"375,2 3 0,5 1 1,2 0-1,1 0-404,3 0 0,2 0 0,1 0 0,-1 0 0,1 0 0,0 0 1,0 0-1,0 0-174,-1 0 1,-4 0-1,-4 0 1,-2 0-129,-2 0 0,-5 5 0,-3 5 205,-2 5 1,-4-1 0,-2 4 0,-4-2-84,-3 1 0,3 1 0,1-3 1,1 1-119,4-1-139,0-6 1,2 2-1,0-4 1</inkml:trace>
  <inkml:trace contextRef="#ctx0" brushRef="#br0" timeOffset="269686">16173 11447 8355,'0'-12'-874,"0"5"0,0 2 1</inkml:trace>
  <inkml:trace contextRef="#ctx0" brushRef="#br0" timeOffset="269687">16334 11720 8355,'7'-16'579,"-3"-1"1,-3 5 0,-2 5-315,-3 1 1,-3 2 0,-6 4 0,1 0-225,0 0 0,-1 0 1,1 2-1,1 2 1,1 4-1,2 3 1,0 3-1,1 1-420,3 1 0,-2 5 1,2-4-1,1-2-147,2-1 1,2-2-1,3 0 197,5 1 0,2-6 0,1-3 1,0-3 128,1-1 0,2-5 0,-1-4 0,-3-2 93,0-1 1,0 0 0,0-2 0,-3-1 83,-4-2 1,-1-4 0,0 5 0,1-1 52,-1-1 0,-2 5 0,-1-5 0,0 1 269,0 1 0,4 3 0,2 5-113,1-2 1,-3 5 0,4 1 35,2 2 1,1 4-1,0 2 1,-2 3 105,0 0 0,-5 5 0,3-1 1,0 4-179,-1 0 1,1 1 0,3-1 0,-3 1-84,-2-1 0,5 3 1,-3-1-1,1-2-89,0-1 0,-3-3 0,1-2-175,0 0 1,0-6 150,-2 1 0,-2-3 0,5-2 1,-1-3-2,-3-5 1,2-2-1,1-1 1,-1-1 23,1 1 1,3 0-1,1-2 1,4-1-10,2-2 0,2-1 1,-3 3-1,2-1 110,-2 0 0,-1 7 1,-2 2-1,1 1 19,-1 4 1,-1 2 0,-1 5 0,-3 6-58,-2 4 1,-1 6-1,-4-3 1,0 1-221,0 3 0,2 2 0,0 0 0,2 1-985,-1 0 1,5-6 799,5-2 1,5-3 0,7-2 0</inkml:trace>
  <inkml:trace contextRef="#ctx0" brushRef="#br0" timeOffset="269688">17314 11819 8355,'-17'2'-656,"1"2"1,-1 8 0,5 8 0</inkml:trace>
  <inkml:trace contextRef="#ctx0" brushRef="#br0" timeOffset="289603">7764 14523 8423,'0'-14'0,"1"-1"0,2-3 0,1 0 0,-1 0 89,-2 3 0,3-3 0,1 0 95,-3-1 0,0 4 0,-4-2 1,-2 5-1,-5 2 0,-5 4 0,-3 1 198,2 7 0,-4 3 1,-2 9-547,-2 3 0,-6 2 0,0 7 0,1 2 110,2 1 0,5 1 1,2-1-1,1 4 1,3 1-1,3 1 54,3-2 1,4-6-37,5 2 0,5-2 0,4-3 0,3 0 0,5-4-35,3-3 1,9 1-1,3-3 1,1-3-36,0-2 1,-5-2 0,0 5 0,-3-1 54,-4 1 1,-3 0 0,-7 4 37,-3 4 0,-4-2 0,-8 2 0,-5 1 0,-5 1 4,-3 2 1,-9 0-1,1-1 1,-2 1-25,-4 0 0,7-6 0,-3-2 1,7-5-434,2-3 1,5 0-90,5-5 0,5-5 0,-2-6 0</inkml:trace>
  <inkml:trace contextRef="#ctx0" brushRef="#br0" timeOffset="289829">8310 14312 9940,'-25'-9'0,"1"-1"0,5 6 0,7 9 640,6 9 1,5 8-1,1 0 1,0 6-488,0 5 0,0 4 0,1 6 1,2 5-319,1 4 1,2 2 0,-2-3 0,3 0 2,-1-1 0,1 1 0,-3-11 1,3-4-2870,0-6 2269,4-4 1,-9-1-1,3 0 1</inkml:trace>
  <inkml:trace contextRef="#ctx0" brushRef="#br0" timeOffset="290927">8049 14808 8355,'0'-12'516,"0"0"0,1 1 0,5 2-592,6 5 0,6-1 1,9-1-1,0 1 49,2-1 0,5-4 0,2 2 0,6-1 0,4-1 0,1 2 0,0-1 0,-4 2-315,-6 3 1,-2 3 0,-9 1 0,-4 1-161,-3 3 1,-8-1 0,-7 6 0,-2 0 657,-2 2 0,-2 3 0,-3 1 1,-6 3 361,-4 1 0,-3-2 1,2 2-1,0 0-5,1 1 1,5-5 0,3 3 0,2-2-175,2 1 1,2-1-1,2-3 1,3-2-523,4-3 0,3-1 1,3-4-1,3 1-110,3-1 1,0-7 0,0-5-1,2-3 80,2-5 0,-3-1 0,-2-4-69,-1 2 1,-3 3 0,-7-4-1,-4 1 1,-2-1 7,-2 0 0,-2 5 1,-2-3-1,-4 2 39,-3 6 1,-7 0-1,-3 7 1,-1 1-177,2 2 411,-4 6 0,5 8 0,-6 6 0</inkml:trace>
  <inkml:trace contextRef="#ctx0" brushRef="#br0" timeOffset="290928">8892 14734 8355,'-4'-17'999,"0"1"0,-1 5-717,1 7 0,2 4 1,-2 4-1,4 4 0,3 3 7,1 2 1,6 0-1,-2 3 1,3 1-461,1 3 0,-1-4 0,-1 5 1,-2 0-474,2-2 0,-3-1 1,0-6 175,-2 1 1,1-6 396,-2-3 0,-3-4 0,3-4 0,-2-5-62,-2-2 0,0-7 1,0-2 143,0-4 1,0-1 0,0 1 0,0-1 0,1 0-349,3 0 0,3 2 1,6 2-1,-1 5-81,0 2 1,6 1 0,2 1 0</inkml:trace>
  <inkml:trace contextRef="#ctx0" brushRef="#br0" timeOffset="290929">9289 14858 8355,'-12'0'3058,"1"-1"-2914,3-4 0,2 3 1,6-7-76,0 0 0,6 2 0,3-1 1,6-2-1,6-1 0,3-1 0,0-1 1,1-1-478,0-2 0,0 2 1,-2-2-1,-2 2 20,-5 1 0,-3 1 1,-4 0-1,-2-1 153,-1 1 0,-3 3 0,-8 3 0,-4-1 299,-6 0 1,0 4 0,-6-1 261,-1 3 0,-2 2 0,0 3 0,-1 6 0,1 5-22,4 6 0,2 2 1,7 2-1,2 1-313,5 3 1,4-3 0,6 3 0,5-4-188,4-5 0,11 3 0,2-7 0,5-2-496,5-4 1,8-5-156,-1-5 1,4-11 0,0-3 0</inkml:trace>
  <inkml:trace contextRef="#ctx0" brushRef="#br0" timeOffset="291681">11435 14362 8383,'0'-17'0,"0"1"-247,0 1 0,0 12 1,0 7-1,1 6 0,2 2 1,1 1-1,0-1-165,2 0 0,-1-3 387,4-1 1,2 0-1,-4 5 1</inkml:trace>
  <inkml:trace contextRef="#ctx0" brushRef="#br0" timeOffset="293004">11460 14412 8355,'0'-13'102,"0"1"1,0-1-1,0 1 224,0 0 0,0 6 0,1 6 1,2 8-1,1 7 0,-1 6-63,-2 3 1,3 7-1,0 5-221,-1 4 1,-1 5-1,-2-2 1,0 0-293,0 0 1,0-2-1,0-4 1,0-1 185,0-3 0,0-7 0,0-5-1100,0 1 0,5-4 0,2 0 1</inkml:trace>
  <inkml:trace contextRef="#ctx0" brushRef="#br0" timeOffset="293350">11497 14325 8355,'-18'-36'0,"6"3"208,6 4 0,12 8 0,5 5 0,5 3 0,4 4 0,0 2 0,1 1 0,0 3-19,1 2 0,1 2 0,2 4 0,0 4 1,-2 6-1,-4 7 0,-6 6 0,-8 4-575,-3-1 0,-4 5 0,-3-3 0,-6 3 21,-4 1 0,-12 1 0,3-3 0,-4-2 147,-2-4 0,2-2 1,-4-3-1,2 0 276,3-4 0,4 1 0,6-7 0,1-3 302,5 0 0,7-4-166,0 1 0,10-5 0,6 2 0,7 0 1,5-1-168,1-2 1,4 5 0,1 2 0,0 2-210,0 1 0,-1 0 0,-4 1 0,0-1-447,0 1 0,0-5 136,-1 0 0,1 0 0,0 5 1</inkml:trace>
  <inkml:trace contextRef="#ctx0" brushRef="#br0" timeOffset="293744">12129 14436 8355,'-17'-9'445,"4"5"0,8 8 1,3 5-95,2 4 0,0 5 0,0 2 1,0 4-1,0 2 0,0 3-262,0 4 0,2 0 0,0 1 0,4 2-75,1-1 1,-3-6 0,3 0-1,-2-5-1277,-2-3 0,-2 1 179,-1-5 0,-1-6 936,-3-7 1,1-10 0,-5-5 0,0-5 175,1-4 1,-3-4 0,6-7 0,0-2 25,-2-5 1,5-1 0,-3-8 0,2-2 51,2-4 1,0 0 0,2 4 0,2 2 146,4 2 0,3 6 0,3 2 1,3 7 110,3 4 0,1 2 1,2 5-1,4 5-119,-1 5 1,0 6 0,0-1 0,0 2-421,-1 2 1,3 6-1,-9 2-2068,0 3 1582,-1 7 1,-5 1-1,-1 6 1</inkml:trace>
  <inkml:trace contextRef="#ctx0" brushRef="#br0" timeOffset="295306">12154 14684 8355,'6'-7'749,"1"-2"1,6 3-900,4-1 1,2-1 0,6-3-1,1 1 315,3 2 1,2 0 0,3-4-1171,-1-1 0,0 1 0,4-1 1</inkml:trace>
  <inkml:trace contextRef="#ctx0" brushRef="#br0" timeOffset="295307">12638 14660 8355,'-12'0'1132,"5"0"0,1-2-667,6-2 1,0 4-258,0 0 0,2 6 0,0 7-527,2 4 0,5-2 0,-4 4 0,1 1 0,-1-1-101,-2 3 0,-2-4 0,-1-2 0,0-2-372,0-1 1,0-1 0,0 0 0</inkml:trace>
  <inkml:trace contextRef="#ctx0" brushRef="#br0" timeOffset="295308">12774 14300 8677,'-12'-12'-46,"0"-1"0,5 5-727,3 0 1,4 5 445,4-1 1,3 8-1,5 3 1</inkml:trace>
  <inkml:trace contextRef="#ctx0" brushRef="#br0" timeOffset="295309">12948 14201 8355,'-5'-25'207,"3"6"-71,-2 2 1,4 9 0,3 5 142,1 6 1,6 5 0,-4 9-1,3 3-245,-1 4 1,-5 6 0,2 3-1,-1 4 1,1 3 0,-3 2-158,0-2 0,-1 2 0,2-2 0,2-3 0,1-3 0,1-4 0,-2-4 0,2-4-166,0-5 1,1-4 227,5 0 0,-1-6 0,0-3 0,1-4 0,-1-4 208,1-5 0,-1-2-132,0-1 0,5-2 0,1-1 1,0-2-91,0 2 0,2 6 0,-2 0 0,0 1 50,0 1 0,0 2 0,-3 5 0,2 0 0,-3 1 0,-5 3 2,-5 5 1,-2 2 46,-2 1 1,-6 2 0,-2 1-1,-3 3 1,-3 1 0,-2 2-124,-5-2-38,3 4 1,-5-7 0,3 3-1,1-1 1,2-3-346,4-1 1,0-2 0,1 1 0</inkml:trace>
  <inkml:trace contextRef="#ctx0" brushRef="#br0" timeOffset="295310">13940 14101 8355,'-19'-11'339,"2"3"258,4 4 0,0 3 1,1 2-359,-1 3 0,2 3 1,2 7-1,0 2-103,0 5 1,-1 8-1,1 5 1,2 5-1,0 4 1,1 2-1,1 5 1,2 4-310,2 2 0,1-4 0,0 2 0,0-3-530,0-1 1,6-6-1,6-4 1,4-6 75,3-5 0,2-8 1,4-6-1,1-5 429,3-6 0,-3-3 0,4-1 0</inkml:trace>
  <inkml:trace contextRef="#ctx0" brushRef="#br0" timeOffset="295311">14114 14523 8355,'-2'-16'657,"-2"-1"-74,3 1 0,-9 3 199,6 1 0,1 1-371,8 2 0,1 4 0,7 6 0,1 3-457,2 5 0,-2 6 1,1 3-1,-4 0 1,-3 1-1,1-1 1,-1 1-1,-1-1-372,-2 0 1,-1 3 0,-4-5 0,0-1-324,0-1 0,0-6 0,-1-1 452,-3-1 316,3-2 1,-5-10 0,6-2 0,0-3 0,1-3 40,4-2 1,1 1 0,7-5 0,-1 2-58,1 3 0,-1-3 0,2 3 1,1 3 4,2 2 1,-1 7-1,-3-1 1,-1 3 6,0 1 1,-3 5-1,-3 4 1,1 2-205,0 1 1,-4 5 0,3 1-1,-1 0-528,3-1 1,-1 4 311,1-4 1,1 5-1,3-3 1</inkml:trace>
  <inkml:trace contextRef="#ctx0" brushRef="#br0" timeOffset="306040">14300 14573 8355,'-7'-6'-54,"3"-2"0,3-3-4,1-1 0,0 3 0,0 1 1,0-2-1,1-1 0,3-1 1,3 0-1,1 1 824,0 2-599,1-2 1,-4 11-1,-3 0-7,-5 7 1,-7 4 0,2 2-1,-2-1-11,2 0 0,-2 2 0,5 1-85,-2 2 1,4-1 0,-1-3 0,4-1-31,4 1 0,3-2 0,6-3 0,-1-4-312,0-3 0,1-1 0,-1-1 1,1-3 122,-1-4 0,0-3 0,-1-2 0,-1 1 83,-2-1 1,-5-3-1,1-1 85,-2 2 0,-2 1 0,-2 2 73,-2 0 0,-3 5 1,-5 3-1,-1 2 61,1 2 0,-2 2 1,-1 2-1,-2 4 66,2 3 0,3 5 0,2 1-130,2-2 0,5 3 1,-1 0-1,3 0 1,2 0-22,3-3 1,3-1 0,7-3 0,1-3-304,2-4 0,0-2 1,-1-2-1,2-2 123,1-2 1,-4-3 0,2-5 0,-4-1 42,0 1 1,-6-5 0,-3 0-1,-3-1 60,-1 0 1,-1-3-1,-3 4 1,-5 2 32,-2 2 0,-5 4 0,-1 2 0,1 2 9,-2 2 0,4 2 1,-3 1-1,5 1-237,4 3 0,-2 5 1,6 6-1,1 1-328,2-1 0,8 3 0,4-1 268,4-2 1,2 4 0,-5 1 0</inkml:trace>
  <inkml:trace contextRef="#ctx0" brushRef="#br0" timeOffset="306278">14722 14089 8355,'-11'-25'167,"2"2"1,7 4 0,3 5 0,4 5 0,2 4 0,3 2 0,2 2 0,4 4 0,1 5 2134,3 8-2210,0 6 0,1 13 0,-2 3 0,1 5 1,-2 4-1,-2 3 0,-3 2 0,-5 2-736,-3-2 0,4 3 1,-5 0-1,-2-1 33,0-3 0,-2 0 0,-2-10 0,-2-1 73,-4-1 0,-3-7 0,-1-2 0</inkml:trace>
  <inkml:trace contextRef="#ctx0" brushRef="#br0" timeOffset="306793">15639 14449 9851,'-4'-25'0,"0"1"4,1 4 0,-2 6 0,2 9 78,4 3 1,1 5 0,5 9-1,0 2 1,-1 1 0,4 3-1,1 1 1,2 4 41,-1 0 0,0-2 0,1-2 1,-1-1-76,1-3 0,-1-1 1,0-3-1,1-3-184,-1-4 0,1-2 0,-1-4 0,0-2 10,1-4 0,-6-3 1,-2-3-1,-1-1-77,0-2 0,2-5 0,-3 2 1,1-2-176,-1 1 0,-2-3 0,-1 5-51,0 0 1,0 1 0,1 6-497,4-1 848,1 1 1,7 5 0,-1 1 0</inkml:trace>
  <inkml:trace contextRef="#ctx0" brushRef="#br0" timeOffset="308128">16359 14486 8355,'0'-21'0,"0"2"104,0 1 0,-2-3 1,0 5-1,-4 1 0,-1 2 1,-2 4-1,-4 2 0,-2 1 1,-2 3-1,2 2 0,1 2 1,2 4-43,0 3 1,-1 3-143,1 1 1,-1 1 0,2-1-1,3 1 1,4-1 1,-1 0-1,0 1 1,4-1-33,4 1 1,0-2-1,5-2 1,1-2-59,2-1 1,2-2 0,-1-4 0,2 0 30,3 0 0,-4-4 0,4-2 71,-3-1 1,-2-1 0,-1-4 0,-1-1-1,-3 1-32,-2-1 0,3-3 0,-3-1 491,-3 2-38,0 1-252,-2 2 0,0 11 0,0 5 0,0 5-52,0 4 1,0 3-1,0 2 1,0 0-47,0 0 1,5 3 0,2-3 0,1-1-114,1 1 0,-1-1 0,4-6 0,1-1 71,-1-2 0,1-5 0,0-1-54,4-4 0,-2-5 0,4-6 1,-1 0 69,-3-4 1,-1-2 0,-1-7 0,-1-3-1,0-3 1,1 0 1,-1-4-1,-1 2 1,-1-6 30,-2-5 1,-4 0 0,3 0 0,-1-1 90,-4 2 1,0-1 0,-4 6-1,0 6 193,-3 6 1,0 0 0,1 12-64,-4 4 0,2 6 1,1 10-98,-1 8 0,5 6 1,-3 10-1,2 4-115,2 3 0,2 5 0,0 2 0,4 0-96,1-1 1,-3 4-1,4-5 1,2-2-128,1-5 0,5-3 0,1-7 0,-2 0 61,-1-4 0,2-2 0,2-7 1,0-2 87,0-5 0,3-4 0,-5-4 0,-1-5 61,-1-2 0,-6-2 0,-1-3 1,0-2-77,0-1 0,-3 3 0,3-5 0,-1 0 17,-4 2 0,4-3 1,-2 5 146,-1 2 1,-2 1-35,-1 2 0,0 7 1,0 5-1,0 6 126,0 5 1,2 3 0,0 3-126,2 3 0,2-2 1,-2 0-1,3-1 1,1-1-124,1 0 1,-1-3-1,4 0 1,1-2 24,-1-3 1,0-2 0,2-6-1,1 0-28,2 0 1,4-6 0,-5-2 0,1-3-19,1-2 0,-5 1 0,4-2 0,-5-1 43,-3-2 1,0 1-1,-3 4 1,-1-1 160,1 1 1,-2-1-98,-4 1 0,0 6 209,0 6 1,0 6 0,0 6-154,0 1 0,1 3 0,2 1 0,3-1 0,0 1-45,4-1 1,1 1 0,1-6 0,2-1-34,3-2 0,-2-5 1,6 1-1,-1-3-119,0-1 0,3-4 0,-4-2 1,2 0 82,0-4 1,-6-5-1,0-2 1,-4 1 19,-3-2 0,-1 4 1,1-4-1,-3 2 18,-4-1 0,-1 0 0,0 5 0,0 0 58,0-1 0,-1 2 0,-4 3-63,-3 4 1,-3 4 136,-1 4 0,1 3 0,2 7 0,5 1 0,3 3-146,1 1 1,0-2 0,0 2 0,1 0-121,3 0 0,5-3 0,6-1 0,3-4-60,1-3 1,2-5-1,5 1 1,1-3 119,2-1 0,0-1 0,-4-3 0,0-4 22,0-3 1,-5-3 0,0-1 0,-4-2 71,-5 2 0,0-3 1,-7 1-1,-1 1 14,-1-2 1,-2 4-1,-2-4 1,-2 3 26,-4 3 0,-3-3 0,-2 8 23,1 0 1,0 1 0,1 8 0,2 2-8,5 4 1,3 0-1,1 3-78,0 3 0,1 1 0,3-2 0,5-1-71,2 0 0,5 1 1,2-1-1,0 1 77,0-1 0,-2 1 1,-3-1-1,-1-1-14,1-3 0,-7 3 28,-1-3 0,-5 2 0,-5-2 1,-3-2-181,-3-1 0,-5-3 1,-2 2-1,0-1-397,0 1 1,-4-3 0,3 5 0</inkml:trace>
  <inkml:trace contextRef="#ctx0" brushRef="#br0" timeOffset="310629">18628 14213 8355,'-5'-23'0,"-2"2"609,0 4 0,0 8-427,3 1 0,3 6 0,-4 2 0,4 7 0,1 4-232,0 1 0,0 2 0,1 3 0,2 2 203,1 0 0,2 3 0,-3-5-438,1-2 0,1-1 0,-2-2-74,1 1 0,6-2 0,-2-3 227,3-4 1,0-8 0,-1-4 0,-2-3 0,2-2 77,1 1 1,1-2 0,1-1 0,-2-2 26,-3 2 1,3 1 81,-3 2 1,-1 4 31,1 0 1,-4 9 0,3 0 0,0 5-47,0 3 0,1 2 1,3 2-1,-1-1-36,-2 1 0,1-2 0,3-2 0,0 0-231,1 0 1,-1-3 0,1-2 194,-1-3 0,-4-1 1,-1-1-1,-1-3 72,-4-4 1,1-3 0,0-3-30,1-3 0,0 2 0,-4-6 1,0 1-1,0-1-39,0 0 1,-1 2 0,-2-3 0,-2 3 19,-2 1 0,3 1 1,-3 5-1,1-1 64,3 1 0,-2 4 5,1 0 0,1 5-120,7-1 0,3 2 0,7 2 0,1 0-47,1 0 0,7 0 0,-4 0 0,1 0 24,1 0 1,-2-5 0,3-4-1,-2-2 27,-2-1 0,-2-2 1,-3-1-1,-1-1 55,0 0 1,-5-3-1,-3 0 1,-2-2 65,-2 0 0,0 2 0,-2-3 1,0 3-24,-2 1 1,-5 1 0,4 6 0,-1 2 282,1 0 1,-5 7 0,3-1-116,0 6 1,2 9 0,5 9-1,0 2-93,0 2 0,0 5 0,0 3-99,0 3 1,5 1 0,4 2 0,2 0 0,1 1-36,0 0 1,-1-6 0,-1 5 0,-2-6 10,2-3 0,1-5 0,1-6 0,1-1-113,-1-3 1,-3-5-12,-1-2 1,-4-7-1,3-1 1,-2-6 52,-2-5 1,-2-3 0,-1-1 0,2-3 7,2-2 0,-3 4 0,5-3 0,-2 1 17,0 2 1,6 0-1,-2 2 1,2 3 86,-2 0 0,3 6 1,-3 0 65,3 4 1,0 2 0,-1 4 0,-3 3 62,-2 3 0,5 3 0,-3 1 0,1 1-76,0 0 1,-1 1 0,3 0 0,-2-2-14,2-1 1,5 1-1,3-1 1,0-3-108,0 0 0,4-6 1,-2 0-1,3-4-105,-3-1 0,2 0 1,-5 0-1,-2 0-36,-1 0 0,-2-6 0,1-2 1,-2-3 44,-3-1 1,1-1 0,-4 0-1,-1-3-7,1 0 1,-3-6 0,3 2 131,1 1 1,-5 0 0,3 4 0,-4 0 171,-4 4 0,-3 0 1,-5 6 11,-1 3 1,1 6 0,0 4 0,1 4-75,2 5 0,4-3 1,5 4-1,0-2-138,0 1 1,1-1-1,5-3 1,5-1-141,4 0 0,7-3 1,-1-2-1,2-2-62,2-2 1,0-2-1,-2-1 1,-1-1 91,-1-3 1,-2-3-1,2-6 1,-6 1 73,-6 0 0,1-1 0,-6 1 0,-1-1 120,-2 1 0,-1 4 0,0 0 0,0-2 193,0-1 1,-1 4-1,-2 1 113,-1 1 0,-4 5-258,4 0 1,0 5 0,4 8-1,0-1-5,0 1 1,1-1 0,2 0-1,2 1-104,2-1 1,-3 3 0,3-1 0,0-3-63,0 0 0,0-4 1,2 0 38,0-1 0,-2-4 52,1-6 0,-3-3 0,-3-5 0,1-1-32,1 1 0,0 0 0,-4-1 0,1 1-53,3-1 0,-1 2 1,4 2-1,0 1-88,0-2 0,-3 4 0,4 2 158,2 3 1,1 2-12,1 3 0,-4 3 1,-1 6-1,0-1 76,0 0 0,-3 1 0,5-2 1,0-1-37,2-2 1,2-1 0,-1 1 0,0-4-189,1-3 0,3-1 1,1 0-1,-2 0 42,-1 0 1,-2-1 0,-1-3 0,-1-4 88,-2-3 0,-4-2 0,3 1 0,-1-1 12,-4 1 1,4-4-1,-2-1 1,-1 2 11,-2 1 0,-1-2 0,-1 0 1,-2 4 13,-1 2 1,-6 3 0,2-1 0,-3 4 107,-1 3 1,3 1-1,1 1 1,0 3-31,1 4 0,-3 5 1,5 2-1,-1 3 1,1 0 30,2 0 1,2 2 0,2-2-210,3 2 0,3-5 0,5 1 0,1-2-78,-1-2 0,6-5 1,3-2 31,2-4 0,-2-1 1,-2 0-1,1-1 1,-3-4 74,1-3 0,-1-3 0,-6-1 0,-1-1 54,-2 1 0,-5-5 1,1 1-1,-3 1 146,-1 1 1,0 0 0,0-1 96,0-2 0,-1 2 0,-2 6 202,-1 0-333,0 7 1,5 2-1,2 8 1,2 3-90,2 1 1,-4 5 0,2-1-1,0-1-42,-1-1 1,4 3-1,-2-1-60,0 0 0,3-3 0,3-2-35,1-2 1,-5-3 0,0-3 62,2 1 0,-3-5 1,-1-7 32,0-3 1,2-2-1,-2 0 1,-1-3-27,1 0 1,2-1 0,-2 5 0,0-1 6,4 1 1,-3 1 0,0 1-1,0 4 10,0 0 0,-3 0 49,4 2 1,-4 4 0,3 0-50,-1 7 1,-2 4-1,-4 2 201,0-1 0,0 0 0,0 1 0,1-2-116,3-3 1,3 2-1,6-5 1,0 1-1,2-1-117,2-2 0,5-2 1,-1-1-1,1-1 2,-2-3 1,2 1 0,-4-5 0,0-2-143,0-1 0,-3-1 0,-5-1 0,-3 1 168,-2 0 1,0-1 0,-5 1-1,0-1 67,0 1 1,-2 1 0,-1 1 0,-2 3 77,-2 2 1,-1 1-1,-5 4 1,1 1-63,0 3 1,-1 3 0,2 6 20,3-1 0,-2 0 1,5 2-1,-1 1 0,1 3-63,2 2 0,2-5 1,2 1-1,3-2-101,4-2 0,5 1 0,2-2 0,3-1 10,1-2 0,6-5 1,4 1-1,-2-4 1,0-3-1,-3-3-250,1 0 0,-1-3 316,-4-3 0,-2-1 1,-7 0-1,-2-2 31,-5-2 1,1 0 0,-1 5 0,-1 0 125,-2-1 0,-2 1 0,-2-1 0,-1 1 344,1 0-295,2 5-204,1 1 0,1 8 1,2 2-1,1 4 0,0 3 17,2 1 0,-1 1 1,5-1-1,-2 1 34,2-1 1,-3 0-1,1 1 1,2-1-8,1 1 1,1-5 0,1 0-448,-1 2 1,0 0 0,1-2-156,-1-4 0,6 3 0,1 0 1</inkml:trace>
  <inkml:trace contextRef="#ctx0" brushRef="#br0" timeOffset="311037">21865 13965 8355,'0'-12'389,"0"-1"-96,0 1 1,0 4-1,0 2 1,0 5-1,0 6 1,2 5-1,0 2-277,3 1 1,3 3 0,-3 2-1,1 0 1,1 0 0,0-3-246,2-1 0,-2 1 0,1-1 0,2-5-251,1-2 0,-3 2 0,1-5 0,0-2 280,2 0 1,6-6-1,-1-2 1,0-1 217,-3-2 0,0-4 0,-1-2 0,-1-1 62,-3 0 0,2 3 0,-6 0 0,0 2 200,2 3 0,-5-3 185,3 3 0,-2 4 1,-2 4-21,0 6 1,-2 7-1,-2 3-200,-4 5 1,1 4-1,-1 2 1,0 4-247,1 0 0,-4 2 1,4 5-1,0-1 1,1-1-210,1-3 0,3 1 0,-2-5 0,3-1-1121,1-2 1,4-7 657,0-2 0,6-3 0,-3-2 0</inkml:trace>
  <inkml:trace contextRef="#ctx0" brushRef="#br0" timeOffset="311662">22485 14015 10943,'0'-28'0,"0"5"0,2 3-314,2 5 0,-4 12 0,0 8 386,-7 4 0,-4 5 0,-1 3 0,1 2-216,2 0 0,-2 3 0,4-5 0,1-2-66,1-1 0,4-2 1,1 0 150,0 1 1,1-5 0,4-1-87,3-1 1,3-2 0,3-6 0,1 0 0,1-4-37,-1-1 1,-2-1-1,-3-5 1,-4 1 11,0 0 1,-2-1 162,-4 1 1,0 4 0,0-1-1,0 0 1,-1-2 0,-3 0-6,-5 2 1,2 0-1,-1 5 1,-2 1 79,-1 1 0,3-2 0,0 0 63,-2 1 0,6 2-187,4 1 0,7 0 0,8 0-29,2 0 0,5 0 1,-2 0-1,2 0 36,-1 0 1,1 0-1,-4 0 1,0-1 198,0-3 1,-2 2 0,-3-2 42,-1 3 0,1 1 1,-2 1 10,-3 3 0,-3 3 0,-5 5 0,0 1-14,0-1 1,0 1 0,0-1 0,0 0-125,0 1 1,0-1 0,0 1-187,0-1 1,0-4 0,2-1-186,2-1 1,3-4 0,5-6 195,1-4 0,-1-3 0,1-1 1,-1-1 6,0 1 1,-1-5-1,-1 1 252,-2 1 0,-4 2 0,3 4 14,-1 0 0,-2 8 0,-4 1-105,0 7 1,0 5 0,0 5 0,0 2-337,0 0 0,5 5 1,5-4-1,5 4-229,6 1 0,2-1 0,2 1 0</inkml:trace>
  <inkml:trace contextRef="#ctx0" brushRef="#br0" timeOffset="313299">20154 14982 8355,'-13'-12'190,"1"1"-28,0 2 1,-1 4 0,1 5 0,-1 1 0,1 3-162,0 5 1,-1 6-1,1 3 1,-1 1-97,1 3 1,1 1 0,1 2 0,3 0 29,2 0 0,1 0 0,4-1 0,0 1-84,0 0 0,1-4 0,3-2 0,6-1 136,5-3 1,0-7-1,6-3 1,1-4-260,1-1 0,2-3 1,0-4 193,0-5 0,0-5 1,-2 2-1,-1-3 1,-3 0 97,-1 0 1,-1-2-1,-6 3 1,-1 2 21,-2 1 1,-5 6 190,1 0 0,-4 5 13,-4-1 1,-2 8-1,-4 4 1,3 3-37,2 2 1,1-1-1,4 0 1,0 1-215,0-1 0,1 1 0,3-2 0,5-2-111,2 0 0,1-7 0,2 3 0,1-4 94,2-1 1,0-1-1,-1-4-139,0-3 1,1-3-1,-6-1 1,-2-1-1,-2 1-91,-1-1 1,-2 1-1,-6 0 1,-2-1 108,-4 1 1,-3 1-1,-3 3 1,-2 2 91,-5 1 1,2 3 0,-2-2-1,0 3 148,2 1 0,1 0 0,6 0-19,-1 0 1,8 1-15,5 3 0,5-2 0,8 2 0,-1-3-97,1-1 1,3-1 0,2-2-1,0-1 9,0 1 1,3-2 0,-3 0 0,-1 1 35,1-1 1,0 3 0,-3-2 0,2 3 292,-2 1 0,-1 0 0,-2 0 0,1 0-84,-1 0 1,0 4 0,1 1-1,-2 2-103,-3 3 0,2-3 0,-5 1-246,2 2 0,-3 1-45,5 1 131,-7-5 0,5-1 0,-4-8 0,1-2 25,-1-4 0,0-3 0,1-2 0,3 1-58,0 0 0,4-1 1,-3-1-1,3 1 29,1 0 0,-3-2 1,-1 8-106,2 0 0,-4-2 158,3 5 1,-7 5-1,3 7 96,-4 3 1,3 2-1,0-1-54,-1 0 0,0 1 1,-1-1-1,4-1-9,1-2 0,1 0 0,5-5-117,-1-1 1,0-2-1,1-1 1,-1 0 39,1 0 0,-1-4 0,-1-1 0,-1-2 20,-2-3 1,-1 3-1,2-1-19,0-2 1,-5 5-1,3-1 33,-2 1 0,-1 5-3,-4 0 0,4 1 32,1 8 1,0-5 0,-2 4 0,2 0 0,2 1 0,3-3-1,1 0 0,1-2 0,1-4 0,-1 0-91,1 0 1,3 0-1,2 0 1,1 0 12,3 0 1,-2-5 0,0-4 0,1 0-87,-2 0 1,-1-4 0,-5 3 0,-1-1-77,0-4 0,-5 2 204,-3-3 0,-2 2 0,-4 2 0,-2 1 285,-4 2 1,-3 0 0,-1 5 148,-1 1 0,2 3-275,3 4 0,2 7 0,6 7 0,0 1 5,0 3 1,0 2-1,0 2 1,2 1-73,2 2 0,-3 6 0,3-2 0,-1 1-111,1-1 1,-2 2 0,3-5 0,-1 0 75,0 1 0,5-4 0,-5-5 1,0-2-689,2-2 1,-5-2 463,3-3 1,-8-7-1,-4-1 1,-3-4-1,-2-2 176,1-4 1,-1-1-1,2-7 1,2-1 20,0-2 1,3-3 0,-4-6 0,3 0 7,2 0 0,0-1 0,5-3 0,0-3-63,0 1 0,2-5 0,2 3 1,4-2-47,3 2 1,2 3 0,-1 5 0,0 2 100,1 2 1,3 4 0,1 9 0,-1 4 54,2 3 0,-4 1 0,3 0 0,-5 1-62,-4 3 0,2 3 0,-6 7 65,-1 2 0,-2-2 0,-1 3 0,0-4 0,-1 0-90,-3-1 1,-3-1 0,-6-1 0,1-3-110,0-2 1,-1 4-978,1-5 39,-1 0 979,7-4 0,6-6 0,6-1 0</inkml:trace>
  <inkml:trace contextRef="#ctx0" brushRef="#br0" timeOffset="314135">21592 14957 8355,'-12'0'356,"0"0"0,3-4 143,1 0 0,0 0-130,-5 4 1,7 1 0,1 3-339,4 5 1,5 2 0,2 1 0,1 0 0,2 1-1,2-1 1,2 1 0,-1-1-956,0 0 1,1-3 0,-1-2 481,1-2 0,-1-1 0,0-5 1,1-3 233,-1-5 1,-1-2 0,-1-1-1,-3 0 99,-2-1 0,4-3 0,-5-1 369,-1 2 1,-1 3 0,1 2 920,1 2-959,0 5 1,0-1 0,2 8-210,1 4 0,1 3 0,3 2 0,-1-2 32,-2-3 1,0 2 0,5-5-108,-1 2 0,1-4 1,-1 1-1,0-3 62,1-1 1,-1-4 0,-1-1 0,-1-2-103,-2-3 1,0-1 0,5-1 24,-1-1 0,-4-3 1,1-2-1,0-2 1,1 0 48,-2 1 0,3-9 0,-2 3 0,0-2-16,-1-4 0,2 1 1,-6-3-1,-1 4 174,-2 3 1,-1 5 0,0 2 294,0 1 0,-5 7 0,-3 8-170,-3 6 1,0 9 0,1 10-1,3 4-1,1 3 0,2 5 0,4-3 0,0 2-172,0 2 0,0 2 0,0-7 1,2 1-237,2-1 1,3-1 0,7-4 0,1-2-213,1-2 0,6-3 1,-1-7 103,2-3 0,-2-3 1,0-5-1,-1 0 110,0 0 1,2-6 0,-6-5 0,-1-6 0,-1-1 61,-1 0 1,-5-3-1,-1 4 1,0-1 120,0 0 1,-5-3 0,2 5-1,-1 0 104,1 3 0,-2 4 181,2 1 1,-4 5 0,-3 1 0,-2 4-45,-2 7 1,4 3 0,-1 3 0,2 3-28,2 1 1,0-2 0,2 2-394,2-1 1,4 3 0,7-5 0,3-1 0,2-2-403,2-5 1,1-1 0,0-4 0,0 1-326,-3-1 0,-5-3 731,2-4 1,-3-3 0,-2-6 0</inkml:trace>
  <inkml:trace contextRef="#ctx0" brushRef="#br0" timeOffset="314306">21890 14858 7193,'13'-15'0,"0"1"0,4 3 0,4 0 0,3 0 0,5-1 0,6-1 0,5 1 0,7-1 0,2 1 0,2 1 0,-3 3-365,1 4 0,-7-3 0,1 0 1</inkml:trace>
  <inkml:trace contextRef="#ctx0" brushRef="#br0" timeOffset="314634">22758 14548 8355,'0'-12'242,"2"5"1,2 4 0,3 7 0,1 7 0,-1 6 0,0 3 0,-2 5 0,2 4 0,-1 3 0,1 2-956,-1 2 1,-1 4 0,3-1 0,1-5 161,3-2 1,0 2 0,0-2 0</inkml:trace>
  <inkml:trace contextRef="#ctx0" brushRef="#br0" timeOffset="314635">22957 15193 8355,'-13'0'0,"1"0"2004,0 0-1410,5 0 0,1 1-2048,6 3 1,0 9 0,0 6 0</inkml:trace>
  <inkml:trace contextRef="#ctx0" brushRef="#br0" timeOffset="320436">11869 15925 8447,'0'-24'0,"0"4"0,0 2 0,0 1 0,0 1 321,0 0 1,-1 4 0,-3 4 0,-5 4 0,-2 4-174,-1 4 1,4 7 0,1 8-1,1 3 1,3 6 0,1 2-1,-1 6 1,-3 4 2,-1 5 1,3 3 0,-3 2-1,2 0-515,2-1 1,2-5 0,1-2 0,0-4-114,0-1 1,0-6 0,0-5-1,0-5-11,0-3 0,0 2 42,0-3 1,-6 5-1,-1-3 1</inkml:trace>
  <inkml:trace contextRef="#ctx0" brushRef="#br0" timeOffset="320782">11559 16458 8355,'-6'-7'240,"5"7"0,-3 8 1,3 3-137,1 2 0,4-4 0,1 2 0,2 2 1,4-2-1,3-2 0,4 1 0,1 0-204,3-2 0,-3 2 1,2-6-1,1-1-59,2-2 1,0-1 0,1 0 0,-1-1-80,-4-4 0,2-1 0,-5-7 0,-2 2-188,-1 3 1,-2-3 0,-1 3 196,-2-3 0,2-7 0,-5-2 1</inkml:trace>
  <inkml:trace contextRef="#ctx0" brushRef="#br0" timeOffset="321237">10964 17289 8355,'-6'-25'-34,"-1"4"1,-5 2 0,-1 1 248,1 3 1,0 5 0,-2 3-1,-3 2-60,-3 2 0,-4 3 1,-2 4-1,-1 5-10,-2 2 1,1 7-1,6 2 1,3 4-92,1 0 1,1 0 0,6-2 0,3-3-236,4-1 1,2-1 0,2-5 0,2 0-47,2 1 1,3-6-1,7-3 1,1-3 65,1-1 0,5-5 1,-3-3-1,1-5-4,3-3 0,-4-4 0,-1-3 0,-4 1 149,0 1 0,-1 2 0,1-2 0,-2 5 69,-3 2 1,-1 3 0,-4 1-23,1 2 1,1 7-1,-2 1 1,1 6 25,-1 5 0,0 3 0,-1 3 1,4 2-150,1 0 1,-3 5 0,4-4 0,2 3-316,1-3 1,5-2 118,1-6 1,11 6 0,-2 2 0</inkml:trace>
  <inkml:trace contextRef="#ctx0" brushRef="#br0" timeOffset="321563">11249 17140 8355,'-12'-5'217,"-1"-1"1,2-1-1,3 7 1,5 7-1,4 5 1,5 4-187,1 0 0,1 6 0,3-1 0,-1 2 0,-2 1 0,2-2 0,1-3 1,1-1-106,1-3 1,-1-1-1,2-3 43,2-3 0,-6-2 0,2-6 1,-2-2-34,-3-2 0,0-4 0,-5-9 0,3-2-158,-3 0 1,0-5 0,-2 4 0,1-4 140,3-1 0,-2 5 1,2-1-1,-3 0-126,-1 2 1,0 1-1,2 6-67,2-1 0,-2 7 0,7 3 42,0 6 1,2 3 0,2 7 0</inkml:trace>
  <inkml:trace contextRef="#ctx0" brushRef="#br0" timeOffset="322091">11770 17202 8355,'-11'-19'211,"3"2"0,-2 3 0,4 2 0,1 0 0,-2 1 0,0 2 0,-1 7 0,1 6-209,3 8 1,-2 1 0,1 4 0,-2 1-1,-1 3 1,-1 1 0,2 0-40,2-1 1,1-6 0,4 1-1,0-2-105,0-1 1,1-2-1,3-2 1,5-2-26,2-1 0,1-2 0,0-5 0,1-4-47,-1-3 0,1-3 0,-1-1 0,0-2 78,1-3 1,-6 4 0,-3-5 0,-3 1 82,-1 1 1,0-1-1,-1 6 1,-3 1 88,-5 2 0,-6 5 0,-1-2 0,1 1 16,1 0 0,-3-1 0,1 5 1,2 2 117,4 2 1,1-1-151,5 5 1,1-5 0,8 1 0,6-3-69,4-1 0,8 0 0,-4-1 0,1-3-17,1-5 1,4-2 0,4-1 0,-2 1 90,0 3 1,-3-3-1,0 4 1,-3-1 84,-5-1 0,-2 7 0,-2-3 52,1 4 1,-6 2 0,-3 4-10,-3 3 1,-1 3 0,0 1 0,0 1-147,0-1 1,0 5 0,0 0 0,0 1-201,0 0 0,0 3 0,0-4 1,0-2-61,0-2-307,6 0 1,6-1-1,7 1 1</inkml:trace>
  <inkml:trace contextRef="#ctx0" brushRef="#br0" timeOffset="322783">12055 16917 8355,'-12'-13'-417,"5"7"0,7 0 0,7 7 74,0 4 1,9 1-1,-2 7 1</inkml:trace>
  <inkml:trace contextRef="#ctx0" brushRef="#br0" timeOffset="322784">12415 17115 8412,'8'-4'236,"0"0"0,-4-4 1,3 2-1,-1-1 214,-3-2 1,-2 2 0,-1-2-380,0 0 1,-1 3-63,-4 2 0,-6 4 0,-6 4 0,-3 5 0,-2 3 0,-1 3 0,-1 3 1,2 1-194,2 3 1,0 0-1,0 1 1,3-3 164,3 2 1,6-4-1,1 0-115,2 0 0,6-6 0,7 1 0,5-8-19,3-3 1,2-5-1,6-5 1,-2-8 80,0-1 0,7-11 1,-7 2-1,0-4 39,1-5 1,-4 1 0,1-2-1,-2 1 92,-3 1 0,-6-9 1,-2 6-1,0-2-78,0 1 0,1-8 0,3-1 0,-1 2-13,-2 1 1,-5 5-1,1 9 1,-4 7 134,-4 3 0,-3 9 0,-5 10 0,-1 8 77,1 9 1,1 12 0,3 6 0,4 8 8,2 7 0,2 1 0,0 5 0,0-3-378,0-2 0,6 1 0,3-8 0,6-1-259,6 1 0,4-3 0,4-7 0,5-5-106,6-6 0,4-4 0,6-6 0</inkml:trace>
  <inkml:trace contextRef="#ctx0" brushRef="#br0" timeOffset="323221">13556 16880 8355,'0'-20'324,"0"2"-272,0 6 1,0 4 214,0-1 0,5 4-154,4 1 0,-3 5 0,3 12 0,-1 0-46,-1 4 0,3 2 1,-5 6-1,1 0-53,-1 0 0,3-5 1,-2 1-1,-1 0-121,1-2 1,2-1 0,-4-6-372,-1 1 389,4-6 1,-6-9-1,3-9-15,-2-4 1,-2-6 0,0 3 0,1-1-126,3-3 1,-2-1-1,3-2 1,1 1 81,2 4 0,3-2 0,1 6 1,1 5-218,-1 6 0,1 4 199,-1 1 1,6 5 0,1 2 0</inkml:trace>
  <inkml:trace contextRef="#ctx0" brushRef="#br0" timeOffset="323557">14039 17078 8355,'-19'-18'169,"3"6"1,3-1 0,5 5-1,4-3 1,2-1 0,4 1-1,2 1 1,4 2 0,3-2-27,2-1 1,3 0 0,1 1 0,-2 2-532,-1-2 1,-3 4 0,-2-3-1,-2 0 1,-1-2 77,-4-2 1,0 1 0,-4-1 0,-2 2 359,-4 3 1,-3-2-1,-1 6 1,-1 2 83,1 0 1,-5 4 0,1 2 0,1 5 37,1 6 0,1 5 0,2 5 0,3-1-131,4 1 1,3 0 0,1 0 0,0 0-106,0-1 0,9-4 1,5-4-1,4-2-205,4-2 0,3-5 0,4-3 1,2-2-149,1-2 1,4-6 0,-3-2 274,3-3 1,-4-1-1,-2-1 1</inkml:trace>
  <inkml:trace contextRef="#ctx0" brushRef="#br0" timeOffset="327543">14461 16867 8355,'-5'-12'24,"3"4"1,-2-1 389,3 0 0,1-2 26,0-2 0,-2 6 0,-2 5 0,-3 4-402,0 7 1,-4 3-1,3 4 1,-3 4-197,-1-1 0,3 3 1,3-4-1,0 0-112,3 0 0,2-2 1,1-3-1,0-1-23,0 1 1,10-5 0,2-1 0,3-2 40,3-2 1,1-2 0,5-1 0,-2-1-21,-2-3 0,0 1 0,2-5 0,-3 0 144,-1 1 1,-3-4 0,-5 4 217,-2 0 0,-5-4 395,1 3 0,-8 2-253,-4 2 1,-2 4-1,2 4 50,4 4 0,2-1 0,2 2-241,0 0 1,4-2 0,2 0 0,1-2-79,2-2 0,2-1 0,2-2 0,-1 0-56,1 0 1,3 0 0,1-2 0,-2-2 70,-1-4 1,-2-3 0,0-2 0,-1 1-28,-2 0 0,0-1 0,-5 1 35,-1-1 0,-1 1 0,-2 0 0,0-1 0,-2 1-70,-2-1 0,-3 5 1,-5 1-1,-1 2-44,1 2 1,-5 2 0,0 1 0,-1 1 59,0 3 1,1-1 66,5 5 0,1 0-54,2 5 1,9-6 37,9-3 1,2-3-1,1-1 1,1 0-5,-1 0 0,0 0 1,1-1-1,-1-2 89,1-1 0,-1-2 0,2 4 85,2-2 0,-2-5 0,3 5 0,-2 1 1,0 2-56,1 1 1,0 1 0,-7 2-1,-2 3-50,-1 1 1,2 5 0,-3 4 0,1 1-32,-1 1 0,4-4 0,-5 2 0,0-2-222,2-2 0,-1 1 1,5-2 344,-2-3-26,-5-2 1,6-12-1,-5-2 1,-1-3-24,-1-2 0,3 0 1,2-3-1,1 0-29,1 1 0,-5-3 0,4 1 0,0 2-380,-1 1 1,4 3 169,-3 3 0,3-2 176,2 6 1,-2 2-1,-1 4 1,-2 4 20,1 1 1,2-3 0,2 4-1,-1 2 0,1 1 1,-1-3 0,0 0 0,1 2-31,-1 1 1,1-3 0,-1 1-73,0 0 1,-3-2-33,-1 1 1,-4-5 0,4 1 39,2-2 1,-3-4 0,1-2-19,2-4 1,-3 1 0,1-1-60,2-2 0,1 0-45,1 2 102,-5 3 0,0 5 35,-3 0 0,3 0 0,5 0 0,1 1 0,-1 3 1,5-3 0,-1 4 0,1-4-15,1-1 0,-5 0 1,5 0-1,-1 0 0,-1 0 0,1-1 0,-5-2 0,1-3 52,-1-1 0,-5 3 0,-1-3 136,-1 2 1,-4-5 0,4 2 29,-4-3 0,-2-1 227,-4-1 1,-1 2 174,-7 3-540,6 2 0,2 13 1,5 4 15,0 4 0,0 3 1,1-1-1,2 4-127,1 2 1,6 3 0,-2 2 0,2 1 5,-2-2 0,3 8 0,-4-1 0,0 2-38,-3 4 1,1-3 0,-1 4 13,-1-2 0,-1-3 0,-2-3 0,-2-4 0,-1-4-4,-1-5 0,-5-2 0,0-7 99,-2-2 1,3-4 0,1-6 0,0-3 83,0-5 0,5-3 1,-2-5-1,2-3-12,2-4 0,0-6 0,0-2 0,2-2-80,2-3 1,3 1 0,5-8 0,0 1 18,1 3 0,5-4 0,1 0 0,0 1-189,-2 6 1,-3 2-1,-2 11 1,0 4 221,1 5 0,-5 4 69,0 3 1,-1 4 0,1 9 0,-3 6-43,-4 4 1,-1 3 0,0-2 0,0 1-112,0 3 1,-6-5 0,0 3 0,-3-3-71,1-3 1,0 4-1,-5-10-257,1 1 1,0-1-289,-1-6 466,6 0 0,-4-6 0,4-1 0</inkml:trace>
  <inkml:trace contextRef="#ctx0" brushRef="#br0" timeOffset="327544">15987 16756 8355,'-6'-13'-226,"-2"1"1,1 5 523,-1 3 0,4 2-189,-5 2 1,7 2 0,-3 2 0,4 4 0,2 3 0,2 2 0,3-1-1,-1 0-200,1 1 1,2-1-1,-3 1 1,1-1 144,-1 0 1,4-3 0,-4-2-427,2-2 0,-3-1 137,5-4 0,-3-5 0,4-4 1,-2-2 139,2-1 1,-3 0 0,1-2 0,2-1-48,1-2 1,1 1 157,1 3 1,-5 2-1,-1 4 84,-2 7 1,-1 6-1,-4 6 1,0 1-40,0-1 1,2 5 0,1 0-1,2 1-179,2 0 0,3-1 0,5-5 0,3-1-195,1-3 0,-2-2 0,2-6 215,-1 0 1,4 0 0,-2-1 0,3-4 97,-3-3 0,4-8 0,-5-4 0</inkml:trace>
  <inkml:trace contextRef="#ctx0" brushRef="#br0" timeOffset="327545">16446 16756 8355,'0'-32'-1013,"4"-3"908,0 6 0,0-4 1,-4 4-1,-1 2 37,-4 1 1,4-3 0,-3-2 0,1 1 237,-1 0 0,3 5 0,-4 6 0,4 1 141,1 3 1,1 2-302,4 5 0,0 4 0,5 8 0,-3 4 48,-2 3 1,1 7-1,-4 3 94,3 2 1,-1 6-1,-4 2 1,0 0 0,0 4-23,0 1 1,0 5-1,0-1 1,0-2-271,0 1 1,1-9-1,3 6 1,4-6-869,4-6 468,0 1 1,0-12 0,1 5 0</inkml:trace>
  <inkml:trace contextRef="#ctx0" brushRef="#br0" timeOffset="327546">16396 16656 8355,'-13'0'205,"1"-5"-115,5-2 1,9 0 0,10 2 0,7 0-319,5 1 1,6 0-1,3 4 1,3 0 0,3 0-1,0 0-228,3 0 0,5 6 0,-3 1 0</inkml:trace>
  <inkml:trace contextRef="#ctx0" brushRef="#br0" timeOffset="327547">16904 16694 8355,'-12'-2'313,"1"-2"0,1-3-242,2 0 1,5-4 0,-2 3 0,1-3 305,0-1 1,-1 3 0,5 1 41,0-2 1,-5 5-572,-3 1 1,-3 8-1,-2 4 1,1 3 1,-1 2 1,1-1 0,0 2 0,1 1-93,2 1 0,0 5 1,4-3-1,3 0-17,0 0 1,4-2 0,2-5 0,4-2 1,7-4 0,3-5 142,2 0 1,-4-1 0,3-3 0,1-5-1,-2-2 41,-1-1 1,0 0 0,-6-1-1,-3 1 38,-4-1 0,2 1 0,-2 0 0,-1-1 95,-2 1 0,-1 3 1,-1 3 528,-3 0 1,1 3-495,-5 7 1,5 3 0,-1 6 0,2-1-157,2 1 1,2-1-1,2 0 1,4 2-97,3 3 0,2-8 0,0 4 0,3-4-40,0-2 0,5-1 1,-3-6 47,1 0 1,-3 0 0,4 0 0,-2-2 0,-2-2-147,2-4 296,-4-9 0,9 4 0,-3-5 0</inkml:trace>
  <inkml:trace contextRef="#ctx0" brushRef="#br0" timeOffset="327548">17239 16309 8355,'-5'-15'-455,"-4"3"1,3 3 623,-3 1 1,7 4 0,-3 8-65,4 4 1,1 7-1,0 3 1,0 2-1,1 2-49,4 1 0,-3 6 0,5 1 1,-1 2-1,-2 1 0,0 0 1,0 0-1,-1 0-203,-2-1 0,3 2 0,2-5 1,-1-1-206,1-2 1,2-2-1,-2-4 1,-1-3 49,1-3 1,3-2 0,-2 0 0</inkml:trace>
  <inkml:trace contextRef="#ctx0" brushRef="#br0" timeOffset="327549">17090 16644 8355,'-17'-7'125,"3"-4"0,1 8 72,9-5 1,4 5 0,6-2-55,6-1 0,6 5 0,8-5 0,3 2-288,4 0 1,7 0-1,3 4 1,0 0-138,-1 0 0,2 0 0,-5 0 0,-5 0-105,-2 0 0,-8 1 0,-8 2 264,-2 1 0,-7 6 0,-3-2 1,-4 3 166,-4 2 0,-3-1 1,-4 0-1,1 1 526,2-1 1,5-4 0,-1 1-560,3 0 1,2 1-1,5-2 1,5-4-666,4-2 1,1-2 0,-3 0 0</inkml:trace>
  <inkml:trace contextRef="#ctx0" brushRef="#br0" timeOffset="327550">17611 16359 8355,'-12'-7'0,"0"3"-816,-1 2 0,6 4 568,3 2 1,3 3 0,1 5 0,1 0 247,3 1 0,3 5 0,6 1 0</inkml:trace>
  <inkml:trace contextRef="#ctx0" brushRef="#br0" timeOffset="327551">17934 16607 8355,'0'-18'424,"0"-3"1,0 3 0,0 2-1,1 3-101,3 5 0,-2-3-304,2 3 0,-4-2-161,-4 2 1,-3 6-1,-7 8 1,-1 2-4,-2 6 0,-3-2 1,2 6-1,0-1 91,0-1 0,3 6 0,5-2 0,3 0-31,2 1 1,1-2 0,4 3-59,0-1 1,5-6-1,2 2 1,1-5-1,0-4-37,2-3 0,5-4 0,2-1 0,-1 0 111,2 0 0,-3-6 1,5-2-1,-2-3 61,-3-1 0,-1-5 1,-2-1-1,-1 0 21,-3 0 0,-1-2 1,-4 2-1,1-1-1,-1-3 1,-2 4 0,-1 0 0,0 1-14,0 1 0,0 3 1,0 5-1,0-2-1,0-1 1,2 4-1,0 2 1,4 1-17,1 0 1,1 0-1,4 4 35,1 0 0,-1 0 0,1 0 1,0 0-1,3 0 58,0 0 0,2 0 0,-3 1 0,2 3 15,-2 4 1,-1-1 0,-2 1 0,0 1-9,1-2 1,-5 8 0,0-3-1,1 2 48,-2 0 0,2-2 0,-3 1 1,-1-1-1,1 0 0,-2 1 1,-4-1 13,0 1 1,-2-7-21,-2-1 0,2-4 1,-5-2-124,1-4 0,2-1 0,4-7 0,1 1 39,4-1 1,1-5-1,7-1 1,-1 0-253,1 2 1,3-1 0,1 0 0,-2 1 25,-1-1 1,-2 2 0,0 8-1,1 4 109,-1 3 1,-3 1-1,-3 1 163,0 3 1,2 3 0,-2 7-1,-1 1-46,1 2 0,-1 3 1,-1-2-1,3 0-136,0 0 1,4 3 0,-4-3-1,1-1-1220,1 1 940,-1-1 0,4-5 0,1 1 1</inkml:trace>
  <inkml:trace contextRef="#ctx0" brushRef="#br0" timeOffset="327674">18963 16656 8355,'-12'-11'-656,"-1"3"1,1-3 0,0 4 0</inkml:trace>
  <inkml:trace contextRef="#ctx0" brushRef="#br0" timeOffset="435447">14238 14734 7361,'-11'-12'0,"1"-1"0,3 1-406,2-1 1,1 1 671,4 0 1,-4-1 0,-1 1-1,3-1 381,0 1 0,2 0-477,0-1 0,4 5 1,2 1-36,1 1 0,-4 4 1,1 6-285,-3 4 0,3 3 1,0 2-1,-1-1 77,-2 0 0,-1 1 1,0-1-1,0 1-2,0-1 0,6-4 0,2-1 18,3-1 0,2-2 0,-1-4 0,1 0 0,-1-2-18,0-2 1,1-3-1,-1-5 5,1 0 0,-5-2 0,-1-1 0,-2-2-5,-2 2 1,2-3 0,0 1 198,-3 2 1,-2 0-1,-4 0 1,-4 0 51,-3 4 1,-6 0 0,-1 7 0,-1 2-85,-3 5 1,3 5-1,0 7 1,1 2 37,2-2 0,8 0 0,4 0 1,3 2-104,1-2 0,0 3 0,1-1 0,3-4-102,4-3 1,3 1 0,3-4 0,1 0-53,2-3 1,5-3 0,-3-2 0,2-3 0,-2-4-32,-1-3 1,-1-2 86,-5 1 1,-4-5 0,-1-1-1,-1 0 62,-3 0 0,-3 1 1,-5 1-1,-3 0 1,-3 1 81,-1 1 0,-5 2 1,1 1-1,-1 2-50,-1 5 1,4 5 0,-3 6-1,0 9-189,0 6 1,2 0-1,7 7 1,4-2-438,2 2 1,8 3 0,1 5 0</inkml:trace>
  <inkml:trace contextRef="#ctx0" brushRef="#br0" timeOffset="435822">14870 14015 8355,'-12'-20'193,"0"2"1,5 10 0,3 3 0,2 3 78,2 8 1,6 5-1,2 5 1,3 6-217,1 6 1,5 5-1,1 8 1,0 5-204,0 2 0,-2 2 1,-3 2-260,-1 6 0,-5-2 1,-6 12-1,-6 2-257,-8 1 1,-18 6 0,-2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52:10.16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9351 5482 9362,'7'-29'0,"-3"0"0,-2 1 0,-2 4 0,-2 3 0,0 4 0,-4 5 0,-1 2 265,-2 2 1,-4 7-1,-2 1 1,-3 8-1,-1 7 1,-3 7-1,-2 4 1,1 7-213,2 7 0,2 2 0,4 14 1,0 1-1,2 2 0,5 0-243,2 2 0,2-9 0,4-1 0,3-3 0,4-5 0,8-3-360,7-3 0,0-6 0,9-5-489,-1-4 0,6-8 738,5-2 0,6-5 0,-3-7 1</inkml:trace>
  <inkml:trace contextRef="#ctx0" brushRef="#br0" timeOffset="562">9934 5531 8355,'-16'-17'227,"-1"4"1,5 6 1396,4 7-993,5 0 0,-3 2-395,6 2 0,6 4 1,1 7-1,1 3-157,0 1 0,-1 2 0,3 5 1,-3 3-133,-2 4 1,-1-1-1,-4 1 1,0 1-261,0 2 1,0-3 0,-1 0 0,-2 2 21,-1 1 1,-6-5 0,3-2-40,1-2 0,-10-4 0,4-2 0,-2-5 0,0-2-97,2-2 0,-4-5 0,-2-3 0,-2-2-339,-2-2 573,4-6 1,-11-12-1,3-8 1</inkml:trace>
  <inkml:trace contextRef="#ctx0" brushRef="#br0" timeOffset="563">9612 5482 9503,'-6'-7'291,"6"0"0,0 4 1,7-1-1,4 1-154,2 2 0,0-3 0,4 0 0,4 1-630,2 2 0,2-4 0,1 1 0,3 0-48,4-1 0,-1 3 0,1-2 69,1 3 0,-3 1 0,-1 0 1</inkml:trace>
  <inkml:trace contextRef="#ctx0" brushRef="#br0" timeOffset="1580">10195 5767 8834,'-2'-5'711,"-2"5"1,3 5 0,-5 7-629,1 1 0,3-1 0,-2 1 0,3-1-172,1 1 0,0 3 0,0 2 0,0 0-105,0 0 0,0 4 1,0-3-43,0 0 1,0 1 0,1-7-1,3 1 82,5-3 1,2-7-1,3 1 1,1-4-113,1-1 0,2-10 0,-3-3 0,3-4 147,1-1 0,-3-4 0,0 1 0,-2-1 106,-2 2 1,-1-2-1,-1 5 1,-3 2-79,-2 1 0,5 3 448,-2 3-164,-2 2 0,-1 16 0,-5 2 1,0 2-53,0 0 0,0 2 0,0 1 1,0-2-104,0-1 0,6-2 0,2 1 34,3-1 0,2-5 0,-1-3 0,0-2-190,1-2 1,3-2 0,1-2 0,-2-4 75,-1-3 0,-2-2 0,1 0 1,-1-3 35,0 0 0,-3-1 1,-2 4-1,-2-3-42,-2 0 0,0-1 0,-1 5 0,2-1 11,-1 1 0,-1 4 21,-2 0 62,-6 5-39,5-3 1,-5 8-1,6 2 1,2 4 21,2 3 0,4 0 1,7-1-1,2-2 18,-2 2 0,3-3 0,-2 1 0,-1 1-41,-1 3 1,-1-4-1,-1 0 1,-1 2-36,-3 1 0,-1-3 1,-4 0-35,1 2 0,-5 1 0,-8 1 1,-2-1-73,-1-2 1,-4 0 0,-1-5 0,3 1-354,5 0 0,-1-5 0,4 1 356,-1-3 0,5-13 0,-4 1 1</inkml:trace>
  <inkml:trace contextRef="#ctx0" brushRef="#br0" timeOffset="1581">10964 5457 8355,'-2'-7'737,"-2"3"0,3 4 1,-3 6-1,2 5-548,2 4 1,2 8 0,2 1 0,4 4 106,3 4 0,0 0 1,-1 2-563,-2-1 1,0-1-1,3 1 1,-1-3-1,-3-2 87,-2-3 0,1 2 0,-3-7-1078,1-1 1,1-2 0,-2-8 860,1-1 0,0-5 0,-4 3 0</inkml:trace>
  <inkml:trace contextRef="#ctx0" brushRef="#br0" timeOffset="1582">10926 5755 8355,'9'-11'413,"-1"1"1,2 2-92,1-2 1,7-1-1,2-1-825,4-1 0,0 1 1,3-1-225,2 1 0,-3 0 0,4-1 1</inkml:trace>
  <inkml:trace contextRef="#ctx0" brushRef="#br0" timeOffset="2628">11708 5693 8355,'-6'-18'0,"-1"4"0,-1 4 1399,0 1-1203,5 3 0,-2-5 0,5 3 1,0-3-1,0-2-764,0 1 0,1 5 451,3 3 0,-3 4 0,4 4 1,-4 4 62,-1 3 1,-4 2-1,0 1 1,1 1 57,2 1 0,1 2 0,0-3 0,0 3-143,0 2 0,1-5 1,3 3 49,4 0 1,5-5-1,2 3 1,1-5-1,1-3 0,1 1 1,-4 1 0,2 0 119,-2-2 0,-6-4 0,1 4 17,0 2 1,-5-3 0,-4 0-1,-7 0-224,-4 0 1,-2-3-1,-4 3 1,-2 0-268,0-1 1,1-3 248,5 1 0,-5-2 0,-1-2 0</inkml:trace>
  <inkml:trace contextRef="#ctx0" brushRef="#br0" timeOffset="2629">12179 5779 8355,'0'-12'802,"0"0"608,0-1-932,0 1 0,0-1-184,0 1 0,-1 5 52,-3 3 0,-3 3-541,-6 1 1,2 5 0,2 2-1,2 1-210,1 1 0,-2 3 1,2 5-1,1-2 1,-2-2 86,0 0 0,4-1 0,-1 1 0,2-2-355,-3-3 1,4 3 453,-3-3 1,8-2 223,4-2 0,3-4 0,2-4 0,-1-4 129,0-3 0,-3-3 0,-1-1 0,0-2 94,-1 2 0,4-3 0,-4 1 0,1 2-41,1 1 1,-5-1 0,3 2-4,-2 2 0,1 6-209,-2 1 0,-3 4 0,3 4 1,-2 5-1,-1 2 52,3 1 0,-2 2 0,3 1-159,1 2 0,-4 0 1,7-1 6,0 0 0,2-1 1,2-6-1,-1-5 1,1-3 23,-1-1 1,4 0-1,0-1 1,-4-3 24,-2-5 1,-2-2 0,4-1-1,-1-2 228,-2-2 0,0 2 0,-3-3 121,1 3 1,0 2-1,2 1-99,-1 3 1,-3-2 0,2 7-78,-2 5 1,1 3 0,-4 9-1,2 3 1,5-2 0,-4 4 0,1-1-531,-1-3 0,5 3 0,-2-1 0,5-4 0,2-3-109,1-6 0,6-2 0,-2-2 1</inkml:trace>
  <inkml:trace contextRef="#ctx0" brushRef="#br0" timeOffset="2630">12675 5345 8355,'-12'0'-231,"-1"0"1,7 2-1442,1 2 1550,4-3 0,-5 10 0,0-4 0</inkml:trace>
  <inkml:trace contextRef="#ctx0" brushRef="#br0" timeOffset="3301">12874 5730 10616,'4'-8'0,"0"-1"0,0 1 0,0 0 0,0 0-14,-1-2 0,3-1 1,-2-2-38,-2 1 0,-2 5 0,-5 2 1,-6 1-88,-4-1 1,-6 3 0,3 4 0,0 4 130,0 1 1,-2 1-1,3 4 1,2 2 38,1 3 0,2 1 1,-1 4-1,2-3 73,3-1 0,3 3 0,5-5 0,0-1-127,0-1 0,1-3 0,3-1-59,4-2 1,8-5-1,1 1 1,1-4-1,2-4 25,-1-4 0,-3-8 0,4-2 0,-2-1-14,-3-3 1,-3-1-1,-2-2 1,-3 0 56,-2 0 0,-1 0 1,-4 1-1,0-1 5,0 0 0,0 0 0,0 2 0,-1 2 96,-3 5 0,3 2 17,-4 1 0,4 8 1,1 6-1,0 10-13,0 9 1,0 4 0,0 5 42,0 4 1,1-1 0,2 1-1,3 0 1,1 0-484,2 0 0,2-6 0,3-1 1,3-6 164,3-2-702,4-7 1,0-5 0,1-6 0</inkml:trace>
  <inkml:trace contextRef="#ctx0" brushRef="#br0" timeOffset="3302">13258 5073 8355,'1'-6'0,"4"7"0,3 10 0,7 6 1252,2 4 0,3 6-707,-3-2 0,5 4 0,-1 0 0,2 3-474,2-1 0,2 9 0,-1 0 1,-3 6-547,-4 5 0,-8 1 1,-7-1-1,-4 1-205,-4 2 0,-6-1 1,-9-7-1,-6-2-63,-1-1 0,-11 4 0,-2-3 0</inkml:trace>
  <inkml:trace contextRef="#ctx0" brushRef="#br0" timeOffset="3455">13977 5668 8355,'0'-19'1822,"0"8"1,2 11 0,1 6-3846,1 5 1,0 7 0,-4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52:41.65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17884 3225 8355,'-12'-5'-351,"-1"0"-217,1-2 1,0-1-1,-1-5 1</inkml:trace>
  <inkml:trace contextRef="#ctx0" brushRef="#br0" timeOffset="564">17872 2977 8355,'7'-28'44,"-2"2"1,-1 2 348,0 1 0,1 5 0,-5 2 110,0 2 0,-2 7 1,-1 1-19,-1 1 0,0 5-268,4 0 0,2 7 0,2 9 0,4 5-80,3 2 0,1 8 0,1 2 0,-1 3 0,1 1-123,-1 0 0,-4 0 1,-1 0-1,0 1-505,0-1 1,-4-1-1,2-3 1,-1-4 57,0-3 0,1-1 1,-5-2-1,0-2-436,0-5 1,0-2 215,0-2 1,-5-6-1,1-6 62,2-7 591,-5-9 0,5-9 0,-3-7 0</inkml:trace>
  <inkml:trace contextRef="#ctx0" brushRef="#br0" timeOffset="565">17959 2939 8355,'-7'-37'393,"3"0"-247,-3 5 1,5 2-1,-2 7 1,3 2 85,1 4 1,5 4-1,5 0 1,5 1-256,6-1 1,4 5-1,4 1 1,2 2-223,1 2 1,2 2-1,-3 1 1,-1 0-241,0 0 0,-1 1-138,-4 3 0,-6 3 0,-1 5 0</inkml:trace>
  <inkml:trace contextRef="#ctx0" brushRef="#br0" timeOffset="566">17946 3138 8875,'13'-6'-351,"6"1"0,6-5 1,6 2-869,5-2 1001,1-1 1,1-1-1,-1-1 1</inkml:trace>
  <inkml:trace contextRef="#ctx0" brushRef="#br0" timeOffset="1315">18765 2704 8355,'-11'-20'321,"7"7"-489,-9 4 1,4 7 0,-4-3 0,1 5 455,-1 5 0,1 2 0,0 6 0,-1 4 136,1 3 0,-1 5 0,2 6-252,3 6 1,-2 3 0,5 7 0,-1 1-1,1-1-183,2 1 0,2-1 0,1 0 1,1-5-514,3-3 1,7-5 0,7-9 0,1-1-70,4-4 1,4-3 32,2-9 0,5-2 0,-2-6 1</inkml:trace>
  <inkml:trace contextRef="#ctx0" brushRef="#br0" timeOffset="1316">18976 2902 8355,'-20'0'752,"2"0"1,7 6 0,3 2-688,4 3 0,3 1 1,1 1-1,0-1 1,0 2-1,0 1 0,1 3 1,2 0-281,1 0 0,5 3 0,-2-5 1,2 1-870,-1 1 1,-5-5 489,1 4 0,-3-3 0,-1-2 0</inkml:trace>
  <inkml:trace contextRef="#ctx0" brushRef="#br0" timeOffset="1317">18976 2902 9831,'0'13'313,"4"3"0,1 2 0,1 0-260,-1 0 1,9 0 0,-2-3 0,2 3-1,0 0 1,0 0 0,1-3 0,1-1-282,0-2 1,-1-4 0,0-1 0,1-1 110,0-4 1,-7 0-1,-2-4 43,-1-2 1,2-3 0,-4-6 84,-1-4 0,-2 2 0,-1-6 0,0-1 1,0-1-218,0-2 0,0-4 0,0 0 1,0 3-1,0 2-195,0 4 0,0 5 0,0-2-52,0 3 0,0 7 0,0 2 1</inkml:trace>
  <inkml:trace contextRef="#ctx0" brushRef="#br0" timeOffset="1552">19410 2753 8355,'0'-16'405,"0"-1"1,1 1 0,3 5-1,4 2 1,3 5 0,2 3-1,1 1 1,1 1 0,3 5-267,1 6 1,0 6 0,3 7 0,-1 0 0,0 1 0,-2 3 0,-2 4 0,-4 3-318,0 1 0,-6 0-265,-3 0 1,-3 1 0,-1-1 0,-3 0 0,-5-1 122,-8-3 1,-8 1-728,-5-5 1,-3 6 0,-5-4 0</inkml:trace>
  <inkml:trace contextRef="#ctx0" brushRef="#br0" timeOffset="1886">18269 3770 8355,'-6'-7'0,"-2"3"297,-3 8 0,-7 5 1,-3 7-1,-2 6 1,-3 7-1,-5 8 1,-6 6-1,-8 4-301,-8 3 1,-2 1 0,-3 6-1,5-3 1,2-4 0,1-3 0,3-3-577,6-2 1,-3 0-1,9-5 1,4-1-86,3-3 0,-5 3 0,7-5 1</inkml:trace>
  <inkml:trace contextRef="#ctx0" brushRef="#br0" timeOffset="2320">16756 5122 8355,'-13'-12'208,"1"5"0,1 3 0,2 8 0,5 4 0,3 3-104,1 2 0,1 4 5,3 4 1,2 3-1,4 0 1,-3 3-128,-2 2 0,3-2 1,-4 5-1,-1-2 1,-1-2-1,-2-4 1,0-2-1,0-2-2991,0-2 2719,0-2 1,0-9 0,0-1 0</inkml:trace>
  <inkml:trace contextRef="#ctx0" brushRef="#br0" timeOffset="2585">16718 5048 8355,'0'-13'121,"0"1"1,2 5 0,2 3-241,4 3 1,3-4 0,2 1 0,-1 2 14,0 0 0,5 2 0,1 0 0,1 0-768,3 0 1,2 0 782,0 0 1,1 0-1,0 0 1</inkml:trace>
  <inkml:trace contextRef="#ctx0" brushRef="#br0" timeOffset="2752">16731 5370 10239,'12'-5'-90,"5"3"1,2-3 0,3 1 325,4 0 1,3-5-1415,0 5 1,3-6-1,5 4 1</inkml:trace>
  <inkml:trace contextRef="#ctx0" brushRef="#br0" timeOffset="3273">17301 4949 8355,'0'-13'37,"-1"1"441,-3-1 0,1 1 105,-5 0 0,1 6-330,-1 6 0,-3 3 0,4 9-112,0 6 0,-4 10 1,4 6-1,0 5 1,1 3 106,1 2 1,4 2-1,-4 2-9,4-2 1,5 1-1,2-8-873,1-3 0,2 0 0,8-7 0,2-3 0,2-4-501,-1-5 0,7-9 0,4-2 1</inkml:trace>
  <inkml:trace contextRef="#ctx0" brushRef="#br0" timeOffset="4363">17512 5172 8355,'-15'1'174,"3"3"1,2 5 1699,3 2-1837,-4 1 0,10 0 1,-4 1-1,4 1 1,1 1-1,0 1 0,0-1-585,0-1 0,0 3 0,0-1-1340,0-1 1399,0-1 1,0-8 0,-1-8 466,-3-9 0,2-2 1,-2-8-1,3-1 1,1-3 21,0-4 0,0 3 92,0-3 0,0 7 1,0 1-1,0 1 1,1 0-1,2 4 354,1 2 1,6 7 17,-2 3 1,3 3-1,1 2 1,1 3-1,-1 6 43,1 5 0,-1 4-399,0 6 1,-3-4-1,-1-2 1,2 0-1,1-1 1,0 0-116,-3-3 0,3-2 40,-3-5 1,2-1 0,-1-4-1,0 1 1,0-3 30,2-4 1,-2-1-1,-3-7-79,0-3 0,2-1 1,-4 1-1,1-1 1,-1-4-103,0-4 1,1 5-1,-2-7 40,1 1 0,2 2 0,-4 0-622,3 2 0,3 4 0,-3 1 0,1 4 1,1 4 289,0 2 1,-5 1 0,4 4 0</inkml:trace>
  <inkml:trace contextRef="#ctx0" brushRef="#br0" timeOffset="4364">17971 5234 8355,'0'-13'275,"0"1"1,7 1-1,4 1 240,4 2-920,7 0 1,-3-3 0,6 1-1,0 3 1,-2 0-81,-2 0 0,3-1 0,-5-4 0</inkml:trace>
  <inkml:trace contextRef="#ctx0" brushRef="#br0" timeOffset="4365">18293 4949 8355,'-8'1'0,"1"3"0,2 4 0,1 3 530,4 2 1,0 5-1,0 2 1,1 4 0,2 2-1,1 1-492,-1 2 0,2 5-525,-1-6 0,2 4 0,-3-6 0,1-2 1,-2-2-1,1-4-253,1-6 0,-2 1 0,3-7 1</inkml:trace>
  <inkml:trace contextRef="#ctx0" brushRef="#br0" timeOffset="4366">18517 4849 8355,'12'6'1158,"1"2"1,-1 4 0,0 5 0,1 4-1021,-1 2 0,1 7 0,-1 4 0,-1 3 0,-3 4 0,-2 3 0,-2 2 0,0-2-860,-1-2 1,-3 0-1,-4-5 1,-3-3-648,0-5 1,-10 6-1,4-9 1</inkml:trace>
  <inkml:trace contextRef="#ctx0" brushRef="#br0" timeOffset="6457">19844 4068 8355,'0'-19'-48,"0"2"1,0 3 0,0 2 0,1 1 0,3 3 206,5 4 1,2 4-1,2 5 1,2 6 0,3 6-1,2 2 1,3 3 0,5 1-1,6 2 142,6 0 1,6-2 0,6-1-318,2-1 1,9-2 0,0 2 0,4-3-450,0 0 0,-2 1 0,-7 6 1,-6 0-615,-5 0 647,-4-1 0,-12 1 0,0 0 1</inkml:trace>
  <inkml:trace contextRef="#ctx0" brushRef="#br0" timeOffset="6791">20873 5023 8355,'-12'-7'176,"-1"2"1,5 5-1,1 1-165,2 3 1,-1 3 0,3 7-1,-1 1 19,2 1 0,0 6 0,2-1 0,0 3 0,0 0 0,0 1 0,0 0 0,0 0-465,0 0 1,0-2 0,0-1 0,0-3-774,0-1 1085,0-7 0,-5 0 0,-2-4 1</inkml:trace>
  <inkml:trace contextRef="#ctx0" brushRef="#br0" timeOffset="7064">20861 4936 8677,'-13'0'-418,"1"-5"1,5 2 456,3-5 1,12 3 0,6-4 0,4-4-81,4-2 1,-3-3 0,2 3 0,0-1-85,-2 0 0,-1 3 0,-6 0 0,1 2-201,-1 3 0,-4 3 1,1 5 10,0 0 1,-3 5 314,-2 3 0,-3 3 0,-1 2 0</inkml:trace>
  <inkml:trace contextRef="#ctx0" brushRef="#br0" timeOffset="7329">20873 5172 8355,'0'-13'750,"2"5"-821,2 0 0,3 1 1,6-3-1,4 2-236,4-2 0,2 3 1,3-1-1,2 0-159,1 1 1,5-4 0,-2 4 0</inkml:trace>
  <inkml:trace contextRef="#ctx0" brushRef="#br0" timeOffset="8736">21456 4837 8355,'0'-12'20,"0"-1"1,-1 2-32,-3 3 0,1-2 0,-5 6 80,-2 1 1,-1 2 0,-2 2 0,1 3-1,0 5 1,-1 3 0,1 5 0,-1 3 113,1 4 0,0 9 0,1 3 0,1 1-224,2 3 0,1 4 1,-1-3-1,3-2-133,4-5 0,1 1 0,1-6 0,5-2-330,6-1 1,6-6 0,7-5 115,0-6 1,5 3-1,2-6 1</inkml:trace>
  <inkml:trace contextRef="#ctx0" brushRef="#br0" timeOffset="8737">21679 5048 8355,'-18'-9'262,"6"1"0,0 5 1,5 1-154,0 4 0,-3 1 0,6 5 1,1 4 8,2 3 1,1-2-1,0 4 1,0-3-315,0-2 1,1 5 0,2-1 0,1-1 0,0-1 0,0-1 0,1-1-2419,-3 0 2529,0 1 0,-8-1 0,-1 1 1</inkml:trace>
  <inkml:trace contextRef="#ctx0" brushRef="#br0" timeOffset="8738">21617 5048 8355,'0'-9'151,"0"1"0,2 5 0,0 1-9,3 4 1,0 5-1,-2 6 1,1-1-29,-1 1 1,2-1-1,1 0 1,1 1-82,2-1 0,2-4 0,2 1-96,-1 0 1,1-3 0,-1-2 0,0-3 0,1-1 109,-1 0 0,1-1-88,-1-3 1,-4 1 0,-1-5 0,-1-2 0,-2-1 45,1-1 1,-3-2-1,2-1 1,-3-3-94,-1-1 1,0 2 0,0-4-1,0 1-222,0 0 0,0 3 1,0 4-294,0 1 1,0 6 271,0 6 1,6 11 0,1 9 0</inkml:trace>
  <inkml:trace contextRef="#ctx0" brushRef="#br0" timeOffset="8739">22126 5159 8355,'7'-16'0,"-3"-1"327,-3 1 0,1 5 1,2 1-330,4 2 1,3 5-1,3-1 1,1 1-307,1-1 0,2 3 1,-2-3-1,1 2-284,3 2 1,-5 0-1,3 0 1</inkml:trace>
  <inkml:trace contextRef="#ctx0" brushRef="#br0" timeOffset="8740">22386 4998 8355,'0'-12'397,"0"-1"-86,0 1 1,2 0-1,2-1-222,4 1 1,4 5 0,4 3 0,1 2-60,3 2 1,-4 0 0,4 3-1,-2 4-284,-3 5 1,-3 5-1,-4-1 53,-4 5 1,-4-2-1,-4 2 1,-4 0-1,-3-2 99,-1-2 1,1-4-1,1 0 1,3-1 108,2 1 0,-4-5 1,5 0-65,1 2 0,3-5 0,6-1-128,6-2 1,6-2 0,7 0-1,0-2-159,0-2 0,10-8 0,4-7 0</inkml:trace>
  <inkml:trace contextRef="#ctx0" brushRef="#br0" timeOffset="8741">22771 4725 8355,'-13'-18'870,"8"10"1,5 0-644,7 5 1,8 4-1,3 4 1,0 3-3,0 3 0,8 7 1,-1 2-1,1 5-131,0 4 1,-7 3-1,-4 6 1,-5 2-303,-6 2 1,-2 7-1,-5 0 1,-5 0 35,-9 4 0,-11-1-1173,-5-2 1,-14-1 0,-3 1 0</inkml:trace>
  <inkml:trace contextRef="#ctx0" brushRef="#br0" timeOffset="10565">16917 5866 8065,'18'-12'0,"2"0"0,2 0 0,-1 4 142,-4 4 1,-9 4 0,-5 4-1,-7 6 2,-9 5 1,-5 6-1,-8 8 1,-2 4-1,-2 3 1,-2 2 0,-2 3-203,-2 5 0,3-2 0,1 0 0,2 0 0,3 0 1,0 2-910,3-2 0,-1 0 559,0-3 0,0-8 0,0 3 0</inkml:trace>
  <inkml:trace contextRef="#ctx0" brushRef="#br0" timeOffset="10787">17897 6139 8355,'5'-12'0,"7"6"571,9 6 1,4 7-345,4 10 1,-2 6-1,7 7 1,0 2-136,2 3 0,11 0 0,5 4 0,5 1-1353,2 1 1,15 12-1,-4-2 1</inkml:trace>
  <inkml:trace contextRef="#ctx0" brushRef="#br0" timeOffset="17302">16718 5792 8355,'25'-13'-65,"1"1"1,5 0-1,4 1 1,8 2-1,4 4 1,8 1-1,6-2 1,10-1-1,7-2-101,7-2 0,7-2 1,2-1-1,3-1 1,-47 7-1,0 0 1,0 0-1,1 2 122,-1 1 0,0 0 0,1 0 1,-1-1-65,45-2 0,-44 3 0,-1-1 0,38-6 0</inkml:trace>
  <inkml:trace contextRef="#ctx0" brushRef="#br0" timeOffset="18115">15949 7082 8355,'-5'-17'-107,"-3"1"136,-3 5 1,4 7 0,1 9-1,2 7 1,0 9 0,1 5-1,0 3 1,1-1 116,-2-2 1,-1 3 0,7 0 0,1-2 0,1 0 0,0-4-260,1-2 0,1-2 0,3-4 1,0 2-844,0-2 0,-2-6-36,2 0 922,-7-7 1,9-2 0,-4-6 0</inkml:trace>
  <inkml:trace contextRef="#ctx0" brushRef="#br0" timeOffset="18529">15863 7131 8355,'0'-24'674,"0"-1"0,1 1-600,3 4 0,-1-2 1,7 4-1,2 0 1,4-2 26,4 1 1,2 4-1,5-2 1,4 4-430,0 0 0,1 2 0,3 2 0,-4 2 0,1 1 0,-2 3 0,-1 3 0,-5 3-203,-7 1 0,3 12 0,-1-3 1</inkml:trace>
  <inkml:trace contextRef="#ctx0" brushRef="#br0" timeOffset="18530">16049 7268 8355,'0'-13'1136,"0"1"-1363,0 0 1,5 5 0,5 1 0,5 1-194,6-4 1,2-2-1,3-1 1,2 1 125,1 3 1,5-9-1,-2 3 1</inkml:trace>
  <inkml:trace contextRef="#ctx0" brushRef="#br0" timeOffset="18812">16582 6921 8355,'-4'-20'0,"-2"4"562,-1 2 0,3 7-443,-4 3 0,4 2 0,-4 4-196,-2 2 1,3 7 0,0 7 0,0 1 27,0 3 0,5 3 1,-3 4 25,4 4 1,1 2 0,0-1-1,0-1 1,0 2-148,0 0 1,0-3 0,1-2 0,4-1-440,3 0 0,3-5 0,1-8 350,1-2 0,5-2 0,1 1 1</inkml:trace>
  <inkml:trace contextRef="#ctx0" brushRef="#br0" timeOffset="19385">16743 7069 8428,'-12'-5'554,"-1"-3"-610,1 2 1,5 2 0,3 8 0,3 4 109,1 3 0,4 3 1,0 1-1,0 2-164,1-2 0,-2 0 0,4 0 0,-1 2-336,-4-2 1,4 3-1,-2-2 1,0 1-1,-4-5 302,0 1 0,0-1 0,0 1 0</inkml:trace>
  <inkml:trace contextRef="#ctx0" brushRef="#br0" timeOffset="19386">16731 7069 9381,'0'13'0,"1"-1"264,3 1 1,3-5 0,6 0 0,-1 2-310,0 1 1,5 1 0,-1-1-1,1-1 1,0-2 0,0 0 0,1-1-1,0-1-394,-3-1 1,-1-3 0,-1 2 297,-1-3 0,-1-2 1,-3-3 120,-4-5 0,-2-2 1,-4-1-1,-2 0 24,-4-1 0,-2-3 1,1-1-1,0 1-9,0-2 1,-1 4 0,1-3-175,0 4 0,7 0 0,-3 1 8,4-1-287,1 6 0,6-4 0,0 5 1</inkml:trace>
  <inkml:trace contextRef="#ctx0" brushRef="#br0" timeOffset="19597">17103 7193 8355,'-6'-8'0,"-1"0"356,1-2-327,0 5 1,6-2-1,1 4 1,4-1 0,3 0-301,3-2 1,5 5-1,1-3 1,-2 2-241,-1 2 0,4-5 0,1-2 1</inkml:trace>
  <inkml:trace contextRef="#ctx0" brushRef="#br0" timeOffset="20097">17264 7045 8355,'-1'-13'2234,"-2"1"-1893,-1-1-528,0 6 1,5-2 0,3 5 0,4 1 0,3 2 0,2 2 0,-1 3 0,1 4 1,-1 2 0,-1 1 0,-1 0-43,-2 3 0,-5 1 0,1-1 147,-3 2 0,-1-2 1,-1 3-1,-3-4 0,-3 0 24,0-1 1,-3 1-1,5-2 31,-2-3 0,4 3 1,0-4-173,6 0 1,4-2-1,7-5 1,1-1-569,2-3 700,5-3 1,-3-6 0,6 1 0</inkml:trace>
  <inkml:trace contextRef="#ctx0" brushRef="#br0" timeOffset="20098">17487 6908 8355,'-11'-8'1108,"3"0"-691,3 5 1,5-1-311,0 8 1,5 4-1,3 7 7,3 2 0,2 5 0,0-2 0,3 4-235,0 1 0,1 0 0,-6 1 1,-2 1-1,-2 2 0,-1-1 1,-3-1-1,-2 1-598,-1 1 1,-1 0-1,-2-6 1,-3-2 342,-1-5 1,-1 4-1,-4-1 1</inkml:trace>
  <inkml:trace contextRef="#ctx0" brushRef="#br0" timeOffset="20385">18120 7119 8355,'-2'-11'439,"-2"3"-341,3 2 1,-6 8 173,3 2 0,3-2-131,-4 7 1,4-1-1,1 4 1,0 1-277,0-1 0,4 1 0,0-1 0,-1 0-412,-2 1 0,-1-5 1,2-1-168,2-2 345,-3 5 1,-1-3 0,-7 5 0</inkml:trace>
  <inkml:trace contextRef="#ctx0" brushRef="#br0" timeOffset="20852">18083 7045 8355,'-13'-5'0,"2"0"332,3-2-61,-3 4-247,10-8 0,-5 8 0,7-3 192,4 0 1,1-4-1,7 4 1,1-3-202,2 1 0,2 0 0,4-5 0,-1 1-174,1 0 0,0 3 0,0 1 0,-3 0-353,-1 1 0,-1 1 1,-5 5-356,0-3 0,-5 4 787,-3 0 1,-8 5 0,-3 8 0</inkml:trace>
  <inkml:trace contextRef="#ctx0" brushRef="#br0" timeOffset="20853">18169 7119 8355,'11'-1'1522,"-1"-4"-1512,-2-3 0,1 1 0,4-1 0,3 0-404,0 1 1,5-3 0,-2 5 0,2-1-51,1 1 0,4 1 1,-5 4 123,2 0 0,2-6 0,0-1 1</inkml:trace>
  <inkml:trace contextRef="#ctx0" brushRef="#br0" timeOffset="21119">18628 6871 8355,'0'-13'0,"-1"2"544,-3 3 0,1-1-429,-5 4 1,4 1-1,-5 6 171,0 2 0,3 4 1,2 7-210,3 2 0,1 1 0,0 0 0,-2 5-16,-2 5 0,3 2 1,-5-3-1,2 4-271,0 0 1,0 1 0,4 3 0,0-4-212,0 0 1,1-2 0,3-6 0,5-2-176,2-5 0,5-3 156,1-5 1,5 3 0,-3-4 0</inkml:trace>
  <inkml:trace contextRef="#ctx0" brushRef="#br0" timeOffset="21627">18876 6995 8355,'-7'-6'1870,"-4"5"-2196,3-3 1,1 7 288,-1 1 0,5 5 1,-1 0-1,3 2 0,1 1 1,0 1-1,1 0-140,3 4 0,-2-6 0,3 3 0,-1-2 0,0-2-181,-1 1 0,3-4-138,-2 1 1,0 0-1,-4 5 1</inkml:trace>
  <inkml:trace contextRef="#ctx0" brushRef="#br0" timeOffset="21628">18814 6983 8355,'0'-9'811,"0"1"0,2 5-679,2-1 1,3 7 0,5 2 0,1 2 0,-1 2-114,0-3 0,2 5 0,1-2 1,2 0-1,-1 1 0,1-2 1,-1 1-477,0-3 1,-3 1-1,0-4 388,-1 1 1,-5-1 86,-3-7 0,-2-3 1,-2-5 12,0-1 0,-2 1 1,-1-1-1,-1 1-73,2 0 0,-4-1 0,2-1 1,1-1-277,2-1 1,1-1 0,0 5 99,0-1 0,5 6-322,4 3 0,2 3 0,1 1 0</inkml:trace>
  <inkml:trace contextRef="#ctx0" brushRef="#br0" timeOffset="21791">19286 7020 9823,'0'-13'0,"0"1"0,1 1-677,3 3 1,3-2 367,5 6 0,1-2 0,-1 4-144,1-3 1,5-4 0,1 2 0</inkml:trace>
  <inkml:trace contextRef="#ctx0" brushRef="#br0" timeOffset="22185">19546 6834 9645,'-11'-20'1610,"3"4"-1488,2 2 0,8 6-409,2 0 0,3 5 1,5-1-23,0 2 0,1 6 1,-2 2-1,-1-1-187,-2 1 1,-1 4 0,2-2 57,0 3 0,-7 1 136,3 1 1,-10-1 661,-3 0 1,-2-3 390,2-1-557,3 0 1,6 5-149,3-1 0,3-4 0,6-1 1,-1-1-1,0-2 25,1 1 1,-1-2-1,1 5-34,-1 2 1,-4 0 0,-1-1 0,-1 0-83,-4 0 0,-2 2 0,-4 2-40,-4-1 0,-3-4 0,-1 1 0,-1-1-62,1-1 1,-3 0-1,1-5 1,3 3-44,0-3 0,4 0-241,-1-2 1,-1-6 0,-3-1 0</inkml:trace>
  <inkml:trace contextRef="#ctx0" brushRef="#br0" timeOffset="22395">19757 6759 8355,'0'-12'649,"5"10"0,5 7 0,4 4-491,2 4 1,1 5 0,-5 2 0,1 4-1,-2 2 1,-2 1 0,-2 4 0,-1 0-122,-3 4 0,-3 5 1,-5 1-2371,-3-1 1428,-3-1 1,-7-2 0,-1 0 0</inkml:trace>
  <inkml:trace contextRef="#ctx0" brushRef="#br0" timeOffset="23255">21865 5928 8791,'-8'-19'145,"0"2"0,0 9 0,-5 5 0,1 8 0,-2 7 0,-3 9 0,-3 6-60,-4 6 1,-5 5 0,-1 3 0,-2 3 27,-2 0 0,-2 4 0,-1-4-438,0 0 0,1 5 0,1-4 1,4 2-1,0 0-458,4-2 1,1-5-1,1 3 1</inkml:trace>
  <inkml:trace contextRef="#ctx0" brushRef="#br0" timeOffset="23589">22547 5941 8355,'20'-31'0,"3"7"393,-2-1 1,2 6-214,2 6 0,0 6 1,-2 3-1,-1 3-111,-1 1 0,0 7 0,5 4 1,1 7 114,2 5 1,7 2 0,0 11-1,5 2-91,3 1 1,7 5 0,9 1-1,3 2-509,3-1 1,6 1 0,-3-6 0,0 0-550,-3 2 1,-3-5 0,-1 5 0</inkml:trace>
  <inkml:trace contextRef="#ctx0" brushRef="#br0" timeOffset="35736">14709 4564 9863,'-15'-23'0,"1"2"0,3 4 63,0 4 1,6 11 0,1 6-1,2 7 1,2 7 0,0 7-1,2 8 1,2 7 0,3 7 84,-1 5 0,7 8 1,-3 7-1,3 6 1,1 4-1,1 9 1,-1 5-108,0 2 1,-8-40 0,-1 1 0,-1-3 0,0 1 0,-1 0 0,-2 1-40,0 0 0,0 0 0,-1-1 0,0 1 0,0 1 1,0 0-1,-1-2 0,0 0 31,-3 44 0,1 3 0,-4-12 0,2 0 7,2-3 1,2-5-1,1-10 1,0-7-663,0-7 0,1-10 0,2-5 1,2-5-728,2-6 1,0-9 1057,1-3 1,-2-3 0,-6-2 0</inkml:trace>
  <inkml:trace contextRef="#ctx0" brushRef="#br0" timeOffset="35990">14486 6722 8355,'-7'-1'-43,"2"3"0,6 14 1,3 2-1,4 1 1,3 4-1,2 3 1,1 5-1,1 0-26,1 4 0,5-3 0,-3 1 0,1-2 661,3-3 1,2 4 0,0-12 0,1-3-491,0-6 0,0-6 0,0-6 0,-1-5-120,1-6 0,-1-7 0,-2-10 1,-3-4-320,-1-3 0,3-7 1,-4-4-1,1-2-505,0-1 1,4-8 0,-2 7 0</inkml:trace>
  <inkml:trace contextRef="#ctx0" brushRef="#br0" timeOffset="50875">3435 8359 8355,'-16'-37'97,"-2"0"0,0 1 0,2 3 0,2 5 1,1 6-1,0 6 0,-1 2 0,0 3 1,0 3 427,-2 4 0,-2 4 0,-4 5 1,1 7-1,-1 9 0,0 7 0,0 7 1,3 8-1,1 7-549,3 1 0,2 4 0,5-1 0,4-2 0,2-2-337,2-5 0,7 1 0,6-8 1,6-3-387,4-4 1,6-6 0,2-7-1,2-4 10,5-7 0,0-5 0,3-2-368,-3 0 1015,0 0 1,-1-11-1,0-2 1</inkml:trace>
  <inkml:trace contextRef="#ctx0" brushRef="#br0" timeOffset="51218">3683 8607 8355,'0'-12'2729,"0"-1"-2361,0 1 0,-4 11 0,-1 5 0,-1 7-292,1 5 1,-5-1-1,3 6 1,-1 0-45,0-2 0,5 5 0,-1-5 0,2 0-248,2-2 1,0-4-1,2 0 1,2-2 95,4-3 0,7-2 1,3-6-1,0 0-190,0 0 0,0-7 1,-3-4-1,2-6-69,-2-2 1,-3 2 0,-2-3 296,-2-2 0,-5-2 0,0 1 0,-6 1-128,-5 1 1,-7 6 0,-3-2 0,-2 4 0,0 2-2,0 2 1,-3 4 0,4 6-1,-1 3-362,4 5 1,3 3 527,5 5 0,-3-4 0,4 5 0</inkml:trace>
  <inkml:trace contextRef="#ctx0" brushRef="#br0" timeOffset="53274">3994 8632 8355,'-6'-8'0,"-2"-1"1718,-3 1-1501,4 1 0,1 0 70,6 3 0,0 4 0,0 0 0,0 7-269,0 4 1,4 2-1,2 0 1,0 3-157,-1 0 0,3 5 1,-2-5-1,-1-1-299,1-1 0,-1-3 0,-2-1 131,1-2 0,2-5 0,-2 1 59,4-3 1,-1-7 245,1-7 1,-4 1 0,3-6 0,0 1 0,-1 1-45,-1 1 1,5 1 0,-3 1 0,1 1-24,0 0 1,-4 3-1,5 2 24,0 2 0,-2 1 0,0 5 1,-1 3 70,-4 5 1,1 2 0,0 2-1,1 3 15,-1 0 1,2 1 0,1-6 0,1-2-55,2 0 1,0-7-1,2 2 1,2-2-20,1-2 1,0 0-1,-2-2 1,1 0 19,-1-2 1,1-6 0,-1 2-4,0-3 1,-5-2 0,-1 1-1,-2-1 1,0 1-39,-1 0 1,0 3 180,1 1-178,-3 0 1,5 6 0,-5 7-93,3 4 1,3 4 0,5-1 0,1 0-95,-1 1 1,5-5 0,1-1 34,1-1 1,2-2-1,3-4 1</inkml:trace>
  <inkml:trace contextRef="#ctx0" brushRef="#br0" timeOffset="53275">4676 8508 8355,'-13'0'591,"1"0"0,5 1-272,3 4 0,2-3 0,2 7 0,0 0-81,0 2 0,0 3 1,2 3-1,2 5-293,4 5 0,-1 1 0,1 5 1,2 1-1,1 2 0,0 1 0,-1 0 1,-3 1-702,-2-1 0,3-4 0,-3-1 550,-3-2 0,4 0 1,-2-4-1,-1 1 1,-2-5-69,-1-3 0,-4-2 0,-2-6 0,1-2-111,-1-1 1,-2-6 0,3-2 371,-2-7 1,4-15 0,-3-4 0</inkml:trace>
  <inkml:trace contextRef="#ctx0" brushRef="#br0" timeOffset="53276">4700 8620 8355,'0'-36'660,"0"3"-368,0 2 0,0 11 1,2 2 184,2 4 0,-1-1 0,5 8-209,2 0 1,1-3 0,2 6 0,3 2 0,2 0-78,1 2 1,-4 0 0,3 0-1,-3 2-431,-3 2 0,2 7 1,-10 7-1,-1 0-200,-1-1 1,-5 10 0,-4-3 0,-6 1-49,0-3 0,-5 0 0,1-4 1,2 0-204,1 0 0,2-3 1,1-5 450,3-2 0,-3-5 0,4 2 0</inkml:trace>
  <inkml:trace contextRef="#ctx0" brushRef="#br0" timeOffset="53277">5110 8458 8355,'-6'-11'1358,"-2"3"0,1 1-1038,-1 3 1,5 4-1,-1 0 1,3 7 0,2 3-1,2 1-452,1 1 0,5-2 0,-2 6 1,2-2-399,-1-2 1,-1 1 0,2-2-198,0-3 1,-5 2 0,4-6 283,2-1 0,1-2 0,0-2 457,-3-3 0,2-3 1,-5-6-1,1 1 6,-1-1 0,1 1 0,-3 0 508,1-1-137,5 6 0,-6 3-315,5 8 0,-4 3 0,3 6 1,-1-1-108,-3 0 1,4 1-1,1-2 1,3-2-92,1 0 1,1-6-1,-1 1-16,0-3 0,5-2 0,-1-2 0,0-4 0,-3-3 32,0-3 0,-1-8 1,1 0 203,-1-2 0,0-2 0,1 0 0,-2-1 0,-1-2-1,-2 0 1,-5-8 0,2 0 0,-1-3 48,0 3 1,0-5-1,-5 5 1,-2 0 182,-1 2 0,-4 12 1,4 1-1,0 6 443,-2 3 0,5 6-591,-3 6 0,2 11 0,2 11 0,2 6-25,2 5 1,-1 7 0,3 3-69,0 1 1,-1 1-1,-2 3 1,3-1-1,-1-3-71,1-1 0,2-6 1,-3-5-1441,2-2 1,2-6 0,3-8-1476,0-2 2716,1-7 1,-6-2-1,-2-5 1</inkml:trace>
  <inkml:trace contextRef="#ctx0" brushRef="#br0" timeOffset="53278">5482 8347 8355,'5'-13'1169,"4"1"1,3 1-1064,5 3 0,-2-2 0,5 5-1719,2-2 1,3 4 1098,4-1 1,3-3 0,5 0 0</inkml:trace>
  <inkml:trace contextRef="#ctx0" brushRef="#br0" timeOffset="53279">5804 8545 11673,'-1'-5'117,"2"2"1,12-4 0,0 0 32,4 0 0,-2 3 0,7-4-206,4-2 1,-1-5-1,4-1 1,-3 0 0,-2 3-213,-4 0 0,-2 1 1,-7-1-1,-2 1 1,-5 0-1,-4-1 1,-4 2 52,-5 3 0,-6-2 0,-3 6 0,-1 1 484,-3 2 1,3 6 0,-1 4 0,2 3 137,3 5 0,6 2 1,2 6-331,1 0 0,2-1 0,5 1 0,5 0 0,5-2 37,4-2 1,11 0 0,2-7 0,5-5-1725,6-2 293,6-8 0,-1-12 0,6-6 1</inkml:trace>
  <inkml:trace contextRef="#ctx0" brushRef="#br0" timeOffset="53676">7305 8161 8355,'-6'-20'0,"0"-2"930,-7 6 0,6 6 0,3 12-788,3 9 1,1 7-1,0 8 1,0 3-80,0 4 1,0 0 0,0 3 0,1 1-257,3-3 0,-1 6 0,4-5 1,0-2-437,0-2 0,-5 1 1,4-6-1,-2-4-109,0-2 1,0-4-1,-4-3 1</inkml:trace>
  <inkml:trace contextRef="#ctx0" brushRef="#br0" timeOffset="54491">7268 8161 8355,'0'-24'0,"0"4"423,5-4 1,2 10 0,6-2-319,-1 2 0,5 2 0,0 1 0,3 1 0,0 3 0,1 2 0,-2 2 0,-1 2-416,-3 1 1,-2 1-1,-4 4 1,-2 6-61,-1 5 0,-2 6 0,-5-2 162,-3 4 1,-3 1 0,-6-1-1,1 1 1,-1-1 19,1-4 0,0 2 0,-1-4 268,1 1 1,4-3 0,1 0 0,1-2 0,3-2 24,2 1 1,2-1 0,4 1-1,3-2 69,3-3 1,7 2-1,1-6 1,2 0-115,-1 1 1,1-3-1,4 2 1,-2-3-18,-2-1 0,1 2 1,-5 0-1,-2 2 67,-2-1 1,-2 4-1,-2 1 43,-5 3 1,-4 2 0,-6-1-183,-6 1 0,-6-1 0,-7 0 0,0 1 0,2-1-181,2 1 1,-1-1 0,6-1-1,2-1 99,4-2-480,-1-5 0,10 2 0,-5-5 0</inkml:trace>
  <inkml:trace contextRef="#ctx0" brushRef="#br0" timeOffset="54492">7975 8359 8355,'0'-12'2341,"-2"1"-2282,-2 2 0,-3 5 1,-5 8-1,0 3 0,-1 2 139,1-1 1,-1 4-1,1 5 1,1-2 0,3 0-1,2 0 1,2 2 0,0-2-328,1-1 0,2-2 0,2-1 1,3-1-233,4-2 1,3-5 0,2 1 0,-1-3 116,1-1 1,-1-1-1,1-3 1,0-4 21,4-3 1,-3-2 0,2-1 0,-3-1 118,-5-1 1,1-5-1,-4 5 142,-3 0 1,0-2 0,-4 2-1,-2 1 1,-4 1-95,-3 2 1,-3 5 0,-1 3-1,-3 2-305,-1 2 0,4 2 0,-2 2 0,3 4-904,2 3 1264,5 1 0,-4 6 0,4 2 0</inkml:trace>
  <inkml:trace contextRef="#ctx0" brushRef="#br0" timeOffset="54727">8334 8012 8355,'-12'-12'908,"0"-1"0,-1 2 256,1 3 1,5 4-1038,3 8 1,8 4 0,4 9-1,3 3 1,2 5 0,-1 3-1,0 2 1,1 2-405,-1 2 1,-5-2-1,-1 2 1,-2 2-388,0 0 1,0-2-1,-4-7 1,1-1-245,3-1 1,-2 1-1,2-10 582,-3-1 0,-1-6 0,0-4 0</inkml:trace>
  <inkml:trace contextRef="#ctx0" brushRef="#br0" timeOffset="54945">8620 7900 8355,'-7'6'688,"3"2"1,4 4 0,2 4 0,4 2-448,1 1 1,0 6-1,2 5 1,0 2-1,-1 2 1,0 2-1,0 0-492,2-3 1,-3 1 0,1-3 0,0-1-591,-1 0 0,3-5 0,-6-4-45,-1 1 1,4-4-1,0 0 1</inkml:trace>
  <inkml:trace contextRef="#ctx0" brushRef="#br0" timeOffset="55347">8347 8322 8355,'5'-12'1330,"2"1"-1348,6 2 0,4 0 0,4 3 1,4 1-1,4-2 0,4 1 0,3-1 1,1 2-147,0-1 0,2-2 0,1 4 0,1 1 55,-1 2 0,-3 1 1,-4 0-1,-5 0-159,-6 0 0,-4 0 0,-6 0 279,1 0 289,-6 0 1,-7 4-1,-9 1 1,-2 1-1,-1 1 213,-1 0 1,1 1 0,1 4 0,1 1-104,2-1 0,5 5 1,-1-1-1,3-1-312,1-1 0,1-3 0,3-1 1,5-2-498,2 2 1,1-5 0,2-1 0,1-2 48,2-2 1,-1 0-1,-4-2 1,1-2 136,-1-4 0,-1-3 1,-2-3-1,-5-1 134,-3-1 1,-1-1 0,0 3 0,0-1-122,0-2 1,-4 1 0,-3 4-194,-4-1 1,1 2 0,-8 3-1,2 4-571,-1 2 906,1 2 1,-2 6 0,-1 1 0</inkml:trace>
  <inkml:trace contextRef="#ctx0" brushRef="#br0" timeOffset="56494">9153 8297 9904,'0'-19'0,"-1"2"2906,-4 4-2723,4 0-138,-4 6 0,6 7 0,2 9 0,2 2 0,1 2 0,1 2 1,-2 3-1,1 0-329,-4 0 1,4 3-1,-2-3-52,-1 1 0,-2-4 0,-1 2-123,0-3 1,2-8 392,2-1 1,-3-11-14,3-6 0,2-5 1,-1-5-1,1 3-12,-1 1 0,5-3 0,-3 5 55,0 1 1,2 1 0,-3 1 0,1 2-1,1 2-67,-1 0 1,4 7 101,-3-2 0,-2 8 1,-1 4-1,-1 3 51,0 1 1,5 5 0,-5-1 0,0 1-100,1 1 0,-2-4 0,6 2-65,0-2 0,-2-3 1,1-3 95,2-4 0,1-2 0,0-4 0,-1-2 161,-2-4 1,-1-3-1,2-1 41,0-1 1,-5 1-1,3-1 1,0 0-1,-2-3 17,1 0 0,-1-1 0,-2 5 32,1 0 0,6 5-243,-2 3 0,2 4 0,-1 2 0,-2 5-281,-1 4 1,3-1-1,-2 8 1,1-2-181,1 1 0,-5 5 0,3-3 1,0 0 103,0-2 1,-1-3-1,4-2 1,-2-1 52,2-3 1,1 4 0,1-6 0</inkml:trace>
  <inkml:trace contextRef="#ctx0" brushRef="#br0" timeOffset="56495">9909 8359 8355,'-4'-8'451,"0"0"223,0 5 1,11-4-577,5 3 0,2 2 0,5-2 0,1 2-248,-1-3 0,6 4 0,5-4 1,0 0-861,1 1 1,-1 0 460,-1 4 0,-3-5 0,5-2 1</inkml:trace>
  <inkml:trace contextRef="#ctx0" brushRef="#br0" timeOffset="56496">10430 7987 8355,'-1'-19'710,"-3"2"0,2 4 1,-2 0 664,3 1-1136,1-1 1,0 8-1,0 5 1,0 7 0,1 5-1,2 5 1,1 3 0,0 4-173,2 1 1,-3 3 0,4 1 0,-1-1-515,1-2 0,-3-1 1,5 0-1,-1 0-171,-1-1 1,4-4 0,-3-4-1,3-3 137,2-5 1,-1-1 0,0-5-1,1 3 233,-1-3 0,-4-6 0,1-4 0,0-3 287,2-1 0,0-6 1,-1-3-1,-2-2 54,2-2 0,-3-1 0,0-3 0,0-3-36,0 0 1,-3-8 0,3 3 136,-2-2 0,3 5 0,-2 2 1,-1 3 465,1 6 0,-2 4 0,-4 6 0,1 2-50,4 3 1,-4 8-1,3 10 1,-3 5-466,-1 5 0,0 8 0,0 2 1,0 2-222,0 2 1,2 1-1,1-1 1,2-2-460,2-2 1,1 3 0,6-4 0,1-1-1440,2-2 1,3-7 1498,-3-2 0,5-3 0,-3-2 0</inkml:trace>
  <inkml:trace contextRef="#ctx0" brushRef="#br0" timeOffset="57024">11100 8099 9938,'1'-7'2681,"4"3"-2364,3 2 0,-1 9 1,1 4-1,2 6-209,1 2 1,-3 2 0,0 4 0,2-1-127,1 1 1,-3 5-1,-1 2 1,-1 1-505,-4 0 1,0-1 0,-2 2 0,0-2-208,0-2 0,0-2 1,0-6-1,-2-3-21,-2-1 0,3-1 0,-5-6-459,1-3 1194,3-2 0,-9-17 0,5-3 0</inkml:trace>
  <inkml:trace contextRef="#ctx0" brushRef="#br0" timeOffset="57025">11175 8148 8355,'8'-27'0,"-1"3"0,-2 5 254,5 3 0,-3 7 0,5 2 85,1 2 1,3-1 0,1 4 0,-2-3-18,-1 3 1,-1 2 0,2 4 0,2 4-62,-2 3 0,-2 2 0,-4-1 0,-2 2-283,-1 2 0,-2-1 0,-4 6-277,0 1 0,-10-3 1,-4 1-1,-4-1 1,-5-1-273,-5 0 1,2-2 0,-4-3-1,2-1-1421,4 1 1681,-4-7 0,9 5 0,-6-4 0</inkml:trace>
  <inkml:trace contextRef="#ctx0" brushRef="#br0" timeOffset="57161">11708 8173 8355,'0'-12'-656,"0"5"1,0 7 0,0 7 0</inkml:trace>
  <inkml:trace contextRef="#ctx0" brushRef="#br0" timeOffset="57973">11795 7962 9895,'1'-18'0,"3"7"0,3 10 0,1 8-1348,1 4 644,-7 1 1,4 6 0,-6 2 0</inkml:trace>
  <inkml:trace contextRef="#ctx0" brushRef="#br0" timeOffset="58893">4862 9277 8355,'58'-28'91,"2"2"1,2 4 0,6 3-24,3 4 0,4 1 0,10 3 0,8 1 0,6 3 0,-45 4 1,2-1-1,1 2 0,0-1-191,2 0 0,0 0 0,5 1 0,1-1 0,0 1 0,1 1 0,2-1 0,0 0 100,4 1 0,0-1 0,2 0 0,1-1 0,2 0 0,1 0 0,3 1 0,1-1-148,1 0 0,1 0 0,0-1 1,1 0-1,2 1 0,1 0 1,0 1-1,1-1 277,-1 0 1,1 0-1,7-1 1,1 0-1,-1 2 1,-2 0-1,0 0 1,0 1-130,0 1 1,1-1 0,-2-1 0,0 0 0,-2 0-1,1 0 80,-1 0 0,0 1 0,-2-2 0,0 0 0,1 1 0,0-1 0,0 0 0,-1-1 0,-1 0 0,-1 0-100,-1 0 1,-1 1 0,1-3 0,0 1 0,-3 1 0,0 0 0,-1-1 0,0 0-161,-1 1 1,-1 0 0,-8-2 0,-1 1 0,2 0 0,-1 1 0,-6 0 0,-2-1-54,-5 1 0,-1-1 0,-4 0 1,-2 1-1,35-2 0,-16 1 256,-13-1 0,-12 2 0,-12 4 0,3 0 0,2 0 0,2 0 0</inkml:trace>
  <inkml:trace contextRef="#ctx0" brushRef="#br0" timeOffset="59288">5519 9562 8355,'-56'-7'1132,"6"-2"0,11 5-1425,9 1 0,9 1 135,17 2 1,18 0 0,22 2 113,15 2 1,14-3-1,17 3 1,12-2-1,-43-2 1,1 0-32,4 0 0,0 0 1,6 0-1,0 0 0,0-1 1,1 0-1,2 0 0,1-2 80,3 0 1,0-2 0,0 0-1,1-1 1,4 0 0,1 0-1,1-1 1,1 1 23,0 0 0,0 0 0,2-2 0,0-1 0,-1 0 0,1 0 0,2 0 0,0 0 77,0 1 0,1-1 1,3-2-1,1-1 1,-5 2-1,0 0 1,2-2-1,1 0-7,1 0 0,0 0 0,-2-1 0,0 1 0,6 0 1,0 0-1,-2 1 0,0 0-73,-3 1 1,1 0-1,3 1 1,-1 1-1,-2-2 1,0 1-1,-3 0 1,-2 1-117,-4 2 1,0 1 0,0-1 0,-1 1 0,-7 3 0,-2 0 0,-2 1 0,-1-1-190,-2 1 0,-1 1 0,-5 0 0,-1 0 0,45 0 0,-9 0-36,-10 0 1,-7 1-1,-13 2 315,-2 1 0,-7 4 0,-5-3 0,1-3 0,1 0 0</inkml:trace>
  <inkml:trace contextRef="#ctx0" brushRef="#br0" timeOffset="76116">7429 10579 8992,'0'-23'0,"0"2"522,0 5 0,0 10 0,0 9-351,0 8 1,0 10 0,0 2-1,0 6 1,1 7 0,2 2-1,1 5-206,-1 0 0,3 4 0,-2-5-123,-2 2 1,4-4 0,-2 2 0,-1-5 51,-2-4 1,-1-3 0,0-6 0,0-4-1009,0-3 899,0-3 0,0-9 0,0-6 0,0-10 151,0-8 0,0-10 0,0-4 1,0-5-9,0-3 0,0-3 0,0-7 0,0-3 150,0-4 0,0 2 1,0-2 70,0-1 0,0 4 1,2 2-1,2 6 115,4 6 1,3 8 0,1 5 0,2 6-301,3 6 0,-2 3 1,6 5-1,1 4 0,0 3-284,-2 1 1,8 5 0,-3 3-1,0 3-403,-3 2 207,1-1 0,-4 6 0,6 1 0</inkml:trace>
  <inkml:trace contextRef="#ctx0" brushRef="#br0" timeOffset="76293">7479 10889 10302,'1'-12'0,"3"1"-533,4 3 350,9-3 0,6 4 0,8-6 0,2-1 80,5-2 0,5 2 0,7-2-646,-1 2 1,1-4-1,-1-1 1</inkml:trace>
  <inkml:trace contextRef="#ctx0" brushRef="#br0" timeOffset="77113">8124 11311 8877,'-2'-11'104,"-2"3"0,1 2 1,-5 6-1,-2 0 0,1 2 1,-1 0-1,2 4 1,0 1-145,1 2 0,1 6 0,6 2 0,0-2 0,0-1 0,0-2 0,1 1 0,4-1 16,3 1 0,3-2 0,1-3 1,1-4-38,-1-3 1,5-1-1,1-1 1,-1-3 19,1-4 1,3-5 0,-4-3 0,-2-5 6,-1-2 1,-6-4 0,-1 0 0,-2-2 97,-2 1 1,-2-2-1,-1 2 1,-2 4-195,-7 2 0,-3 8 0,-11 0 0,-1 6 1,-2 2 73,0 3 1,-3 8-139,4 3 0,-1 4 0,9 3 0,3 3-717,5 2 701,3-5 1,6 8-1,0-3 1</inkml:trace>
  <inkml:trace contextRef="#ctx0" brushRef="#br0" timeOffset="77303">8880 10778 8854,'0'-20'0,"0"4"0,1 3 0,4 5 0,3 3 0,4 0-302,5 1 0,-2-1 0,6 2 0,1-1 0,1 0 0,3 0-25,3 0 0,-3-6 0,5 3 0</inkml:trace>
  <inkml:trace contextRef="#ctx0" brushRef="#br0" timeOffset="77543">8930 10976 8355,'16'-4'0,"2"-2"-383,1 0 307,2-3 0,9-3-446,3-1 1,3-4-1,2-3 1</inkml:trace>
  <inkml:trace contextRef="#ctx0" brushRef="#br0" timeOffset="77801">9748 10418 8355,'-5'-14'687,"3"5"217,-2 13 0,3 7-828,1 5 0,0 8 1,0-1-1,0 6-7,0 3 0,0 2 0,0 6 0,0 3-76,0 1 1,0 1-1,1 4 1,2-2-619,1-2 1,2-5 0,-4 1-326,3-2 1,4-2-1,-2 0 1</inkml:trace>
  <inkml:trace contextRef="#ctx0" brushRef="#br0" timeOffset="77985">10505 11001 8935,'-13'18'305,"1"1"1,-2 7-1,-1 2 1,-1 1-1,0-2 1,3 0-1565,0-3 1,-5 1-1,-1 0 1</inkml:trace>
  <inkml:trace contextRef="#ctx0" brushRef="#br0" timeOffset="78312">10517 10740 8355,'-19'2'0,"2"3"-656,4 8 1,6 5 0,1 6 0</inkml:trace>
  <inkml:trace contextRef="#ctx0" brushRef="#br0" timeOffset="79082">12204 10666 8683,'-4'-12'0,"-2"1"511,-1 2 0,5 5 1,-3 10-472,4 6 1,1 6 0,0 8-1,0 3 1,0 3 0,1 1 65,4 0 1,-4-1 0,5 2-1,-2-2 1,0-2 0,-1-2-1,-1-3-346,2-5 0,-2 2 0,2-5 1,-1-3-437,1-5 596,-3-3 0,5-8 0,-6-2 0,-2-5 1,0-7 24,-3-4 1,0-4-1,2-2 1,-1-3-2,1-4 1,2-8 0,1-5 0,0-2 9,0-2 1,0-1-1,0-1 1,0-2 188,0 2 0,5 6 0,4 5 0,2 4 78,1 4 0,1 8 0,0 9 0,4 3-214,4 5 0,-2 2 0,1 8-398,3 2 0,0 3 0,2 5 0,0 2-1148,-1 2 1241,-4-2 0,3 10 0,-4-5 0</inkml:trace>
  <inkml:trace contextRef="#ctx0" brushRef="#br0" timeOffset="79344">12229 10902 8355,'12'-13'0,"1"1"0,4-1 0,5 1 172,6 0 0,4-2 1,6-1-1,2-2 1,3 2-1,0 3 1,-1 2-1130,-2 2 0,-1-1 0,-2-3 0</inkml:trace>
  <inkml:trace contextRef="#ctx0" brushRef="#br0" timeOffset="79644">12750 11038 8642,'0'-12'370,"0"5"1,0 3-1,0 8 1,0 4-1,0 3 1,0 3 1014,0 2-1449,0-2 0,1 8 1,2-4-1,1 0-243,-1 0 0,-2 3 0,-1-5-541,0-1 0,1 0 1,2 1 147,1 0 1,6 1 0,-3-5 0</inkml:trace>
  <inkml:trace contextRef="#ctx0" brushRef="#br0" timeOffset="79955">13283 10616 8764,'5'-19'0,"4"3"0,2 3 0,2 4 0,4 2 0,2 1 0,2 3 0,0 1 0,-1-1 0,0-1 0,-2 2-758,-1 5 1,-3 4-1,4 5 1</inkml:trace>
  <inkml:trace contextRef="#ctx0" brushRef="#br0" timeOffset="79956">13320 10790 8355,'13'-1'0,"-1"-2"66,0-1 0,6-4 0,3 2 0,4-1 0,2-3-804,2-1 0,11-6 0,-1-3 1</inkml:trace>
  <inkml:trace contextRef="#ctx0" brushRef="#br0" timeOffset="80190">14015 10331 8355,'-4'-16'215,"-1"7"0,4 12 0,4 7 1,5 4-1,2 2 0,-1 5 1,0 2-1,0 5 0,2 3 1,2 7-1,-2 2 0,-2 2 1,-2 2-1,-1 2-637,-4-1 0,0-1 0,-2 3 0,0-4-565,0-4 0,5 1 0,2-9 1</inkml:trace>
  <inkml:trace contextRef="#ctx0" brushRef="#br0" timeOffset="80519">14846 10840 8355,'-6'12'348,"-2"0"1,-3 6 0,0 3 0,1 2 0,2 2 0,-2 0 0,1-1-1,-1-2 1,3-2-1789,2 2 0,-5 2 0,3 1 0</inkml:trace>
  <inkml:trace contextRef="#ctx0" brushRef="#br0" timeOffset="80520">14784 10579 8294,'-20'4'-640,"4"0"0,2 6 0,2-3 0</inkml:trace>
  <inkml:trace contextRef="#ctx0" brushRef="#br0" timeOffset="81454">16185 10331 8603,'-4'-23'0,"-2"3"0,2 8 330,3 7 0,0 6 0,7 6 1,1 7-279,0 3 0,1 14 1,3 6-1,-1 3 1,-2 3-1,2 1-43,1 0 0,-4 4 1,-3-2-1,-3 0 0,-1 1 1,0-4 79,0-4 1,-1-1-1,-2-9-446,-1-1 0,-1-8 0,1-4-27,-5-7 1,0-9 439,0-8 1,4-9 0,5-5 0,0-5-76,0-6 0,0-3 0,0-3 0,0-1 1,0-2-173,0-3 0,0-1 1,0-7-1,0 0 191,0 0 0,1-2 0,2 1 0,3 3 168,0 4 0,4 6 1,7 8-1,3 4 51,4 3 0,2 8 0,1 4 0,4 6-260,0 2 1,-2 2 0,3 4-457,-2 0 0,-1 7 1,-4 4-79,0 4 1,-6 7-1,-1-2 1</inkml:trace>
  <inkml:trace contextRef="#ctx0" brushRef="#br0" timeOffset="81721">16173 10654 8355,'2'-9'177,"7"1"1,7 0-506,6 1 0,9-4 0,2 3 373,2-3 0,8-2 0,3 2 0,2 2 0,0 2-600,-2 1 1,2 2 0,-4 4 0</inkml:trace>
  <inkml:trace contextRef="#ctx0" brushRef="#br0" timeOffset="82037">16656 10889 8355,'6'-12'0,"2"-1"0,3 2 687,2 3 1,3 3-594,1 5 1,3 0-1,-3 0 1,-1 0 24,2 0 1,-4 0 0,3 1 0,-4 3-289,0 4 1,-5-1 0,-1 3-1,-2 2-22,-2 4 0,-3 1 1,-5-1-1,-6 2-60,-4 1 0,-3-3 0,1 4 1,-2-2 396,-1-3 1,3-2-1,4 0 1,1-2 451,-1-3 0,6-1-398,3-3 1,6-2 0,6 2-67,9-3 0,2-2 0,4-2 0,5-3-1187,2 0 1,3 3 245,4-1 0,-5-3 0,-2 0 0</inkml:trace>
  <inkml:trace contextRef="#ctx0" brushRef="#br0" timeOffset="82444">17351 10455 8355,'1'-11'197,"3"3"1,-1 4 0,4 8 0,0 4-1051,0 3 0,1 2 0,4-1 0</inkml:trace>
  <inkml:trace contextRef="#ctx0" brushRef="#br0" timeOffset="82445">17363 10802 8355,'2'-6'920,"2"1"1,3 3 0,1-1-439,0-1 1,-4 0-2309,5 4 695,-7 5 1,9 2-1,-4 5 1</inkml:trace>
  <inkml:trace contextRef="#ctx0" brushRef="#br0" timeOffset="82959">18207 10939 8771,'12'-4'0,"0"-2"0,2 1 0,1-1-1184,2 3 720,5 2 1,-8 1 0,4 0 0</inkml:trace>
  <inkml:trace contextRef="#ctx0" brushRef="#br0" timeOffset="83235">18666 10926 8355,'12'-12'559,"-4"5"1,0 2 0,2 1-872,1-1 0,2 1 1,-1 4-102,0 0 1,-1 2 0,-1 0 304,-2 3-397,-5-1 0,8 1 0,-4 2 0</inkml:trace>
  <inkml:trace contextRef="#ctx0" brushRef="#br0" timeOffset="93143">18616 10331 8062,'-1'-11'0,"-4"3"90,-3 4 1,1-2-1,0 1 1,0-1-1,1-1 1,-4 0-1,-1-2 1,0-2-1,3-2 283,3 1 0,0 0 0,1-1 0,1 1-255,2-1 1,1 1 0,0 0 0,1-1 0,5 2 0,5 1-1,5 4-210,3 0 61,-3 2 0,7 0 1,-4 0-1,1 4 1,-4 5-33,-2 8 0,-2 7 0,-1 4 0,-2 6-111,-5 7 1,-3 5 0,-2-1 0,-3 4 105,-5 4 0,-2-4 0,-2-1 0,-3-1-14,0-3 1,-6-2 0,1 0 0,-1-4 45,1-5 0,-2 0 0,4-10 0,-2 1 12,0-4 0,6-8 0,-1-4 1,2-2-30,1-2 0,5-6 0,1-3 1,2-5-22,2-3 0,2-5 0,1 2 0,1-2 51,3 1 0,3 3 0,5 6 0,2 1-20,3 2 1,-2 4 0,6 5 0,-1 0 115,0 0 0,3 4 0,-2 1 0,3 4-99,5 5 1,-1-2 0,5 4 0,2 0-330,0 0 1,3-2 0,-1 2-96,0-2 0,0-1 0,0-1 1</inkml:trace>
  <inkml:trace contextRef="#ctx0" brushRef="#br0" timeOffset="93360">19558 10740 8661,'7'-19'411,"3"8"0,-6 12 1,-1 9-1,-2 7 0,-2 2 1,-2 3-346,-1 1 1,-4 4 0,2 0-1,1 2-246,-1-1 1,-3-1 0,2-1 0,0 1-503,3-4 0,-2-5-213,2 3 0,-6-1 0,3 5 0</inkml:trace>
  <inkml:trace contextRef="#ctx0" brushRef="#br0" timeOffset="93523">19472 10430 9134,'-13'-23'0,"2"2"-242,3 5-319,2 7 0,8 4 52,2 5 0,8 5 0,8 2 0</inkml:trace>
  <inkml:trace contextRef="#ctx0" brushRef="#br0" timeOffset="96852">22027 10058 8466,'0'-12'131,"0"-1"0,0 1 0,0 0 1,0-1-1,1 2 0,3 2 1,6 0-1,5 0 174,6-2 0,6 0 1,3 2-1,1 5-346,-1 3 1,-1 1 0,-6 0-1,-2 0 1,-4 1 0,-5 3-417,-4 5 1,-2 6 207,-6 1 1,-6 5 0,-2-4 0,-3-1 104,-1 2 1,-5-4-1,-1 2 1,0-2 147,0-1 1,-2-1-1,3 0 1,2 1 161,1-1 0,6-4 0,1 1-26,2 0 0,2-2 0,8 0-46,8-1 0,-1 2 1,6-3-1,0 1-109,3-1 0,1 1 1,0-2-1,-3 3-74,-1 0 0,3 2 0,-5-3 0,-1 1 45,-1 3 1,-6 1-1,-1 1 1,-1 0 4,-4 1 0,0 3 0,-2 1 0,-2-1 132,-2 2 0,-3-4 1,-5 4-1,-2-1 3,-2-1 0,2 1 1,-4-5-1,1 0-231,1 1 1,1-5 0,5-1 0,3 0-581,2 0 0,-4-3-516,5 4 1128,0-5 1,4 8 0,0-4 0</inkml:trace>
  <inkml:trace contextRef="#ctx0" brushRef="#br0" timeOffset="97027">23093 10604 9892,'-5'12'0,"-4"1"0,-2 1 0,0 1-982,3 1 0,-2 1 1,5-5 677,-2 1 1,-1-1 0,-5 0 0</inkml:trace>
  <inkml:trace contextRef="#ctx0" brushRef="#br0" timeOffset="97185">23788 10542 8355,'16'-12'0,"1"1"772,-2 2-1621,-1 4 1,4 5 0,1 0 0</inkml:trace>
  <inkml:trace contextRef="#ctx0" brushRef="#br0" timeOffset="97348">24619 10567 8355,'15'-8'1366,"-1"1"0,-5 0-2705,-2 0 1,3-1 0,-3-5 0</inkml:trace>
  <inkml:trace contextRef="#ctx0" brushRef="#br0" timeOffset="99389">3373 13643 8355,'-11'-9'287,"5"2"0,6 2 0,8 2 0,7 2 0,6 1 0,2-2 0,5 0 641,5-2-855,0-6 1,15 3 0,-4-5 0,2 1 0,-1 1 0,2 3-1269,1 1-7,2 2 1,-6-1-1,-1-2 1</inkml:trace>
  <inkml:trace contextRef="#ctx0" brushRef="#br0" timeOffset="99839">5035 12923 8355,'-19'-18'743,"3"5"0,7-4-461,5 3 0,3 10 0,2 8 1,3 13-1,3 9 0,1 8 41,1 6 1,-5 9-1,3 6 1,-2 0-431,-2 0 1,0 3 0,-1-4 0,4-1-581,1 2 0,-4-5 0,2 0 0,-1-8-465,0-3 0,1-7 747,-5-3 1,5-3 0,2-1 0</inkml:trace>
  <inkml:trace contextRef="#ctx0" brushRef="#br0" timeOffset="100820">5259 13283 9031,'-5'-17'0,"0"2"27,-2 4 1,3 4 0,-4 9 0,-2 0 0,-1 4-27,-1 1 0,-5 5 0,-1 6-54,-1 1 0,4-3 0,-2 2 0,3-1 1,3 3 33,3-1 1,3 0 0,5-4 38,0 2 0,5 0 0,3-5 1,5 0-98,3 1 0,4-1 1,4 1-1,1-2 0,0-2-135,0-1 0,1-5 0,2 1 0,0-2 87,0-2 0,0 0 1,-1 0-1,1-2 11,-5-2 1,2-3 0,-6-6 0,1-3 66,-4 0 1,-2-1-1,-3 4 1,-1-3 80,-2 0 1,-5-1 0,1 4-8,-3-4 1,-1 3 0,-1-1-3,-3 5 1,-3 5-1,-7 5 1,-1 1 252,-2 3 1,1 3-1,3 7-116,1 3 0,-1-4 0,2 5 0,3-1 1,4 1-1,3 0-40,1 0 1,0-2-1,1-3-89,3-1 1,4-1 0,9-1 0,2-3 14,1-2 1,3-1-1,-1-4 1,4 0-163,3 0 1,0-5 0,-4-4 0,0-2 0,-1-2-173,1-4 1,-1 2 295,-4-6 1,-2 6-1,-7-3 1,-1 2 0,-3-1-6,-2 2 0,0 1 0,-5 2 222,0-1 0,-6 6 0,-2 3-184,-3 3 1,2 2-1,1 3 1,0 5 0,0 2-61,-1 1 1,7 5 0,-3 1-1,4-1-85,1 1 0,6 0 1,2-3-1,4 1-19,5-5 0,1 0 0,5-7 0,1-1 0,2-2-351,0-1 0,0 0 0,-1-1 314,0-4 1,0-1 0,-2-7 0,-2 1 0,-5-1 70,-2 1 0,-7 0 156,-3-1 1,-3 1 0,-1-1 223,0 1 0,-1 5 1,-2 2-194,-1-1 0,0 6 0,3-1 18,-4 3 0,4 9 1,-3 2-1,3 6-2,1 5 1,0 6 0,0 3 0,0 3-132,0 1 0,0 4 0,0 2 0,0 0 26,0-1 1,4 0 0,0-6 0,0-3 33,1-4 1,-3-3 0,2-3 0,-3-2 254,-1-5 0,0-6-261,0-2 1,-4-6-1,-1-4-170,-2-9 0,0-2 0,-3-8 1,3-3 21,2-3 0,-3-5 0,3-5 0,3-2 0,0-1 25,2-1 1,0-4 0,2 3 0,2 2 24,4 2 0,7 6 0,2 3 1,-1 4 103,2 5 0,-4 6 0,4 7 0,-1 1 180,-1 4 0,1 2 0,-5 4 0,0 4-71,1 3 0,-2 2 1,-3-1-1,-2 0-6,-1 1 1,-4 3-1,2 1-409,-6-2 1,-5 0 0,-7 0-1,-1 0 1,0-2-346,3-3 1,0-2 0,1 4 0</inkml:trace>
  <inkml:trace contextRef="#ctx0" brushRef="#br0" timeOffset="101255">6809 12898 8355,'-13'-17'294,"7"8"1,0 0-1,6 13 1,0 5-1,0 8 1,1 6 4,4 5 0,-4 10 1,3 1-1,-1 2-145,1 2 1,-3 4 0,5-3-1,-2 0-232,0-2 1,4-4-1,-3-2-376,-3-3 0,4-3 1,-1-5-1,1-1 1,-1-4-7,-2-3-351,-2-3 1,-1-2-1,0 0 1</inkml:trace>
  <inkml:trace contextRef="#ctx0" brushRef="#br0" timeOffset="101958">6623 13370 8469,'1'-11'116,"3"2"0,9 0 0,7 3 0,4 1 0,2-2 0,2 1 0,2-1 0,3 2 0,4-2-229,3 0 0,0 4 0,-5-1 0,-5 3 0,-3 1 0,-4 0 0,-3 0 30,-1 0 1,-8 5 0,1 4 0,-6 2 243,-3 1 1,-1 2 0,-2 1 0,0 2-7,0-2 1,-5-1 0,1-2-1,2 0 161,0 1-422,2-1 8,0-5 0,0-3 0,2-8 0,0-4-29,2-3 1,2-2 0,-3 0 0,1-3-1,0-2-20,1-1 0,-2 4 1,4-3-1,0 2-20,0-1 0,1 1 1,5 4-1,-1 3-51,0 1 0,6 5 0,2-3 0,0 2-4,1 0 0,-2 0 0,3 5 0,-2 2 188,-3 1 1,0 2 0,-3-4 33,2 3 0,-2-1 0,3-4 0,-4 0 0,0 0 0,-5 0 312,0 0 214,-5 0 0,7-6-2,-6-2 0,0-3 0,-5 0-75,-3 3 1,-3 2 0,-6 6-394,1 0 1,-1 1 0,1 4 0,0 3-143,-1 3 1,-3 1 0,1 2-1,2 1 61,3 2 0,4-1 1,-3-2-202,5 3 0,3-4 0,1 4 0,1-5-67,3-3 1,3-4-1,6-5 136,-1 0 0,5 0 0,-1-1 0,-1-3 0,0-5 7,2-2 0,-3-1 1,2 0-1,-3-1 292,-5 1 0,2-1 0,-5 2 1,1 2 434,-1 0 1,5 2-67,-2-1 0,3 3-547,1 5 0,-5 5 0,-1 3 0,-2 4-270,0 0 0,4 0 1,-2 1-1,1-2-570,2-3 1,2 2 735,2-6 1,5 5-1,1-2 1</inkml:trace>
  <inkml:trace contextRef="#ctx0" brushRef="#br0" timeOffset="102656">7863 13171 8355,'-12'-7'1534,"3"-2"-1234,1 5 1,5 1-1,-2 7 1,1 4-273,0 3 1,-2 6 0,3 1 0,-2 1 0,-1 2 0,1-1 0,2 1 0,2 0-163,1-2 0,0-1 0,0-6 1,1 1-551,3-1 1,3-5-1,7-3 1,1-2 190,2-2 1,5-6 0,-3-2 0,2-5 404,-1-3 1,1 1-1,4-6 1,-2-1 87,-2-1 0,1-6 0,-4-2 0,0 1 0,0 0 0,-2-5 0,-3 2 0,-2-3 66,-3-1 0,1 1 1,-4 3-1,-3 4 122,0 3 1,-4 3 0,-2 3 0,-4 7-34,-3 3 0,3 7 0,-1 0 353,0 6 0,2 5 0,0 9 0,1 5 0,2 4-95,-1 3 0,3 10 1,-2-2-371,3 1 1,1 1 0,0-2 0,0 0 0,0-1-357,0-3 0,1-4 0,3-8 0,3-4 31,0-4 1,4-6 0,-2-3 0,2-2 178,1-2 1,-1-2 0,-1-2 0,-2-4 67,2-3 0,-1-1 0,1-1 1,-3 1-69,-2-1 0,3-3 0,-2-1 24,1 2 1,-4 1 0,2 3 0,-1 2 90,0 0 1,2 7 122,-2-3 0,-3 5 1,4 5-1,-5 3 74,-5 3 0,-1 5 0,-5 2 0,1 0 255,2 0 1,3 3 0,-1-3 0,0 0-192,3 0 1,2-2 0,2-5-1,3-1-455,5-2 1,7-5-1,5 1 1,4-3-2968,4-1 2544,2-5 1,7-8 0,-1-6 0</inkml:trace>
  <inkml:trace contextRef="#ctx0" brushRef="#br0" timeOffset="103357">9277 13109 8355,'0'-19'1400,"0"-3"-1278,0 5 0,-6 6 0,-2 7 134,-3 3 1,-1 2-1,1 3-130,2 5 0,-2 3 0,3 3 0,-3 3 0,0 0-172,3 0 1,-2 3 0,5-3 0,-1-1-131,1 1 1,1 3 0,4-4-107,0-2 1,1-3 0,3-4 107,4-3 1,-1-4-1,1-1 1,2-1 13,1-4 1,2-1 0,-1-8 0,0-1 89,1-2 1,-2-5-1,-2 1 1,-2-1 83,-1 2 0,-2-4 0,-4 3 0,0-2 0,0 2 1,-1 1-1,-4-2 1,-1 0-27,-1 1 1,0-2 0,4 2-1,-1-3-50,1 0 0,3-1 1,4 0-1,5 2 20,2 2 0,1-1 0,2 4 0,1-1 202,1-3 1,5 4-1,-4 1 1,-2 5 140,-1 4 1,-2-2-1,0 6 1,1 1-58,-1 2 1,1 2 0,-1 3 0,-1 6-22,-3 5 1,3 6-1,-4 8 1,1 4-58,1 2 0,-7 12 1,3 4-218,-4 4 1,-1 7-1,-1 5 1,-2-3-1,-3 0-218,-1-2 1,-1-6 0,-3-1 0,2-2 105,0-4 1,2 1-1,-1-13 1,3-5-263,-1-5 1,5-7 0,-3-4 288,2-2 1,-3-3 64,-4-3 1,-2-6-1,-1-8 1,0-2 2,-1-6 1,4 2-1,-1-6 1,-1 1 83,1 1 1,2-6 0,0 2 0,4 1 102,2 3 0,4-2 0,3 1-117,7 2 1,2 1-1,8 2 1,4-1-345,6 1 1,0 0 0,1-1-119,1 1 1,8-6 0,2-1 0</inkml:trace>
  <inkml:trace contextRef="#ctx0" brushRef="#br0" timeOffset="103973">10468 12960 8355,'-7'-12'-82,"-3"0"0,6-1 212,1 1 0,2-2 0,1-1 0,0-3 0,1 0 1,3-1-1,5 1 0,2 0 575,1 3 0,0 2 0,1 4 1,-1 2-635,1 1 1,-1 2-1,0 4 1,1 3 162,-1 5 0,-1 2 0,-3 12-552,-3 4 0,-4 2 0,-1 7 0,-1 4 0,-4 0-278,-3-1 1,-3 4 0,-3-1 0,-1-1 212,-1-2 1,-2-6 0,3-4 0,-2-6 285,2-6 0,-3-2 0,2-3 99,0-3 1,3-3-1,2-10 75,2-3 0,4-3 1,5-3-1,0-1 167,0-1 1,5-2-1,4 3 1,2-1-14,1 5 1,0 0 0,1 7-170,-1 1 0,5 2 0,-1 1 1,1 1-1,-1 4-35,1 3 0,5 3 0,-1 1 0,1 1-481,-2-1 1,4-4-302,-4 1 1,4-1 0,1 4 0</inkml:trace>
  <inkml:trace contextRef="#ctx0" brushRef="#br0" timeOffset="104699">11323 13084 8355,'0'-12'0,"0"0"0,0-1 0,0 1 0,0 4 734,0-1 1,0 5-617,0-4 1,6 5 0,2 0 0,3 5 0,2 3 0,-1 2 0,0 3 0,1 1-225,-1 1 1,1-1 0,-1-1 0,-1-2-23,-3 2 0,3-1 0,-4 1-349,0-2 0,3 1 63,-6 3 1,0-4 375,-4 1 1,-1-7-1,-2 1 34,-1-6 1,0-4 0,5-5-1,2 0-4,1-1 1,10-5-1,-2-1 1,3 0 7,3 2 1,-3-1 0,5 2-1,-1 2-20,0 4 0,-4 1 1,2 5-1,-3 1 108,-2 1 1,0 2 0,1 2 128,-1 2 0,-5 3 1,-3 5-65,-2 1 0,-2 0 0,1 1 0,2 0-141,1-3 0,1-3 0,0 1 0,3-5-125,3-3 0,1-1 0,1 0 54,-1 0 1,0-5 0,1-4 0,-1 0 51,1 0 1,-5-2 0,-1 3 0,0-3 42,0-1 0,-3-1 14,4 1 1,-4 1-66,4 3 0,-3 8 1,1 8-1,0 3-63,-3 1 0,2 6 0,1 1 1,-1 2-42,1 0 1,3-6-1,0 3 1,3-2-515,5 1 0,-4-1 0,5-3 1</inkml:trace>
  <inkml:trace contextRef="#ctx0" brushRef="#br0" timeOffset="105454">12254 12936 8355,'6'-6'873,"-1"-2"0,-4 1-455,-1-1 1,-1 5 0,-4-1-336,-3 2 0,1 8 0,0 2 0,0 5 1,2 2-1,-2 3 0,2 0 0,-1 0-159,3-3 1,2 3 0,1-2 0,0-1-195,0-1 0,5-6 0,4-1 0,2-1-28,1-4 0,2 0 0,1-2 0,2-2 116,-2-2 1,-1-3 0,-2-5-1,0-2 179,1-2 1,-5 2 0,-1-4 0,-2 2 1,-2-1 1,-1 0 0,-4 5-263,-2 0 1,-3 3 0,-5 2 0,-1 2 0,1 2-433,0 2 1,-1 1 624,1 0 0,-6 5 0,-1 2 1</inkml:trace>
  <inkml:trace contextRef="#ctx0" brushRef="#br0" timeOffset="105455">12601 12886 8355,'7'-25'966,"0"6"1,-5 2-937,2 4 1,-1 6 0,-8 3 0,-6 2-1,-6 4 1,-2 2-112,-3 4 0,0 3 0,0 1 0,1 1-77,-1-1 0,5 1 0,4-1 37,3 0 0,7 1 1,1-1-1,4-1-66,7-2 1,6 0 0,3-3 0,1-1 116,3 1 1,-3 2 0,2-3 0,0 1 9,-2 0 0,-1 2 0,-6-3 0,1 1-64,-1-1 0,-5 5 0,-3-2 314,-3 3 1,-3 2 0,-7-1 0,-7 0-1,-6 2-356,-3 3 0,-4-3 1,0 3-1,2 0-100,0 0 0,4-2 0,2-6 0,5-2 3,2-1 1,2 3 0,-1-2 0</inkml:trace>
  <inkml:trace contextRef="#ctx0" brushRef="#br0" timeOffset="105875">12898 12464 8355,'0'-30'756,"0"5"1,0 7-164,0 5 1,0 13-1,0 8-442,0 10 1,5 5-1,-1 3 1,0 2-1,0 4 1,0 2-1,0 5 1,0-1-271,1 1 0,-1 2 1,-4 2-1,-2 0-369,-2-1 0,-1 2 0,-5-5 1,3-3 146,2 0 0,-4-6 1,5-2-988,1-6 1,1-5 1071,-2-4 0,-3-1 0,-6 1 1</inkml:trace>
  <inkml:trace contextRef="#ctx0" brushRef="#br0" timeOffset="105876">12750 12836 8355,'0'-12'758,"1"1"1,3 1 0,6 3-416,5 2 0,4-5 0,6 3 0,3-1-402,5 0 0,1 1 1,10-3-1,0 2-1535,0-2 484,-4 5 0,3-6 0,-6 4 0</inkml:trace>
  <inkml:trace contextRef="#ctx0" brushRef="#br0" timeOffset="106328">13705 12836 9174,'-5'-8'259,"1"0"1,0 4-1,4-5 183,0 0 1,6-1 0,2 2 0,3 4-121,1 2 0,5 2 1,1 0-1,1 2-222,3 2 1,-4 3-1,0 5-196,0 1 0,-8 0 0,2 3 1,-2 0-1,-3 1-198,-3 1 1,-3-5 0,-1 4-1,0-3-255,0-2 0,-5 0 208,-4 1 1,-2-6 282,-1-3 0,5-4 0,3-6 0,2-6 51,2-7 1,2-5 0,2-2 0,4-2-11,3 0 0,2-7 0,-1 2 0,2-1-243,2 1 0,-2 4 0,4 8 0,-1 4 33,-1 4 1,2 6-357,-1 3 1,-4 2 0,5 2 0</inkml:trace>
  <inkml:trace contextRef="#ctx0" brushRef="#br0" timeOffset="106666">14201 12948 8355,'-9'-12'498,"3"-1"0,0 1 1,5-1-1,3 1 0,7 0 1,2-1-416,1 1 0,5-1 1,1 1-1,1 0 0,2-1 1,-1 1-1,-1 1 1,-1 1-510,-2 2 0,-4 0 0,-4-5 0,-2 2 159,-1 3 1,-3-3 0,0 4-1,-4-1 198,-7-1 1,-2 7-1,-1-4 1,-2 2 75,-2 0 0,0 1 0,-4 6 0,-1 2 123,2 2 1,1 3 0,5 5 0,2 3-21,3 1 1,3-3 0,5 1 0,0 1-124,0 3 1,5-3-1,5-2-169,5-2 1,2-1 0,6-2 0,3-3 0,2-4-262,2-3 1,0-1-1,5-1 1,-4-2 63,0-1 1,3-11-1,-2 1 1</inkml:trace>
  <inkml:trace contextRef="#ctx0" brushRef="#br0" timeOffset="107422">14771 12712 9655,'7'-23'0,"-1"1"0,-2 3 0,0 1 0,-1 3 812,-2 1 0,-1 6 0,-1 1-529,-4 1 1,-1 2 0,-7 5-200,1 3 0,-1 5 1,1 6-1,0 1 23,-1 0 1,2 3 0,2 0 0,2 0-222,1-2 1,2 1 0,5-2 0,3 0-303,5-3 1,7 0 0,5-2 37,2-3 1,2-2 0,0-6 0,0 0 0,1-2-84,3-2 1,-3-3 0,3-5 452,-3-1 1,-1-3 0,-2-2 0,0-1-1,-4-2 58,-1 2 1,-3-3-1,-5 4 1,-4 0 133,0 0 0,-3 1 0,-7 6-154,-5 3 1,-2 3 0,-1 5 0,-1 0 9,1 0 1,4 5 0,0 3-1,-1 5-53,2 3 1,-2-2 0,5 4 1,1 0 1,1-3 0,4 4-1,2-1-177,4-3 1,5-1 0,2-3 0,3-2-79,1-5 1,-2-3-1,3-1 1,2 0 0,2 0 14,0 0 1,1-5 0,-1-4 0,-4-3 210,-3-5 1,-3 4 0,-2-5 0,0 1 146,1 1 0,-5-2 0,-1 2 0,-1 0 393,-4 1 0,0 1 81,-2 2 0,0 3-393,0 1 1,0 11-1,0 1-20,0 6 1,0 6-1,0 1-204,0-2 0,0-1 0,1-1 0,2 3 0,2 0-35,2-1 0,-3-5 1,5-3-1,0 0-94,2 0 0,2-5 0,-1 2 122,1-2 1,-1-6 0,0-2-1,-1-1 54,-2-2 1,2-2 0,-4-2 11,-1 1 1,5-1 9,-2 1 1,-2 1 25,1 3 0,-1 4 0,2 6-10,0 2 1,-7 10 0,4-1-1,-2 0-25,0 1 1,6-1-1,-2-1-291,3 0 0,2 1 0,0-2 0,2-2 1,2-2-1333,-2-1 1375,-1-2 0,4 2 0,1 0 1</inkml:trace>
  <inkml:trace contextRef="#ctx0" brushRef="#br0" timeOffset="107918">15751 12365 8355,'0'-40'0,"0"3"126,0 5 0,4 5 0,2 3 0,-1 4 499,1 3 0,3 9-127,0 4 0,-3 12 0,1 6 0,-1 5-304,-3 7 1,2-1-1,-1 7 1,0-1-226,2 2 0,-5 10 1,5-6-1,-2 2-376,0 0 0,4-2 0,-2-1 1,-1-2 47,1-1 1,-1-7 0,-2 0 0,1-5-1722,-1-3 1609,-2-1 1,5-5-1,1 0 1</inkml:trace>
  <inkml:trace contextRef="#ctx0" brushRef="#br0" timeOffset="107919">15664 12514 8355,'2'-11'1692,"2"3"-1509,4 4 1,3-2 0,3 1 0,2-1-189,5 0 0,8-3 0,4 2 0,3-1 1,1 1-1,0 0 0,0 1-1249,1 1 1,-7-5-1,0 3 1</inkml:trace>
  <inkml:trace contextRef="#ctx0" brushRef="#br0" timeOffset="108315">16780 12489 8355,'0'-25'907,"0"1"-415,0 4 0,2 8-337,2 8 1,3 8-1,5 6 1,1 5 65,-1 5 1,0 4 0,1-1 0,-1-1-152,1-1 1,-1-2 0,2 3 0,1-2-76,1-3 1,1-1 0,-5-7-1,1-2-117,-1-1 1,1-2 0,-1-6-1,0 0 70,1-2 1,-6-10 0,-3 1-34,-3 0 1,3-3 0,0 1 0,-1-3 0,-1 0 50,-2 1 0,0-1 1,0 2-552,0 0 0,0-2 0,0 3 1,1 0-1,2 2 35,1 4 0,6 6 0,-4-3 0</inkml:trace>
  <inkml:trace contextRef="#ctx0" brushRef="#br0" timeOffset="109691">17438 12551 8355,'7'-23'339,"-3"2"1,-3-1-1,-2 7 1,-3 4-223,-5 5 1,1 5-1,-3 1 1,-3 1-1,0 2 1,-1 3-1,0 0 1,-1 4-1,0 3-232,3 3 0,0-2 0,1 2 0,1-2-461,3-1 1,1 3 0,4 1-174,-1-2 1,1-3 402,7-4 0,3-2 1,5-6 345,1 0 1,-1-1 0,2-4-1,1-4 1,2-5 201,-2-2 0,-1-1 0,-2 5 0,0-1-45,1 1 1,-1-1-1,1 1-3,-1 0 0,-4 3-162,1 1 1,-7 7 0,3 1-13,-4 7 1,-1-1 0,0 3 0,0 0 5,0 2 1,0 2 0,0-1 0,0 1-79,0-1 1,1-1 0,3-1 0,5-3-75,2-2 1,1-1 0,2-4 131,2 0 1,0 0 0,3-1 0,0-3 0,-1-5 171,0-2 1,-1-7-1,-5-2 1,0-2-71,1 1 0,-2-6 1,-2 0-1,-2-2-14,-1-1 0,2-4 1,-2 1-1,-1-3-93,1-1 1,-1-1 0,-2 2 0,1 2 11,-1 1 0,-2 5 0,-1 1 0,-1 5 255,-3 5 1,1 9-1,-5 5-78,-2 6 1,4 9 0,1 10 0,1 6 72,0 5 1,0 3-1,4 2-192,0 4 1,0-2-1,1 5 1,3 1-1,4-4-132,3-4 1,6-3 0,1-6 0,1-2-49,3-5 0,2-6 0,0-8 0,0-3 44,-4-4 1,3-1 0,-7-3-1,-1-4 118,-1-5 1,-6-5 0,-1 2 0,-1-3 42,-4-1 0,0-2 1,-1-3-1,2 0 12,1 3 0,0-1 0,-4 6 0,0 1-16,0 1 0,0 2 1,2 1-17,2 2 0,-3 5 95,3 8 0,-2 3 1,-2 7-1,0 2-20,0 5 0,4-2 1,0 2-1,-1 1 1,-1 0-80,3-1 1,-3 1-1,7-6 1,0 0-32,2-3 1,3-4-1,1-2 1,2-2-138,-2-2 0,-1-2 0,-2-2 0,0-3-128,1-5 1,-1-2 0,-1-1 0,-1 0 230,-2-1 0,-5-3 0,1-1 0,-3 2 39,-1 1 1,5-2 0,-1-1 180,-2 2 0,0 5-128,-2 2 1,4 7 0,0 1 40,-1 7 1,0 4 0,-1 1 0,3 2 11,-3 2 1,4-1 0,-1 5 0,1-2-83,-1-3 0,5-1 0,0-2 0,3-1-1,4-3 0,5-2 0,-1-6 0,2 0-35,2 0 0,0-6 0,-2-2 1,-2-3-5,-5-1 0,2-2 0,-1-1 0,-3-2-38,-5 2 0,-2-3 0,-4 0 0,1 0-136,-1 0 1,-2 2 0,-1 3 41,0 1 1,-5 1-93,-4 3 1,-2 4 0,0 8 211,3 4 0,1 7 1,4 3-1,-1 0 52,1 0 1,2 0-1,1-3 1,0 3-63,0 1 0,6-4 1,2 2-1,4-5 4,5-4 1,-2-1 0,6-4 0,1 1-66,1-1 1,2-6 0,-2-4 0,-1-2 241,-1-5 1,-4-1-1,2 1 1,-1-1 175,-3-2 0,-1-3 0,-2 3-247,1 2 0,-5-3 1,-1 0-1,0 0 0,-2 0-352,1 3 0,2 1 0,-3 2 0,1 0-158,-1-1 1,1 2 186,-2 3 1,-3 4 385,4 8 0,-4 3 0,-1 5 0,0 1 47,0-1 0,0 4 1,0 1-1,1 0-46,3 0 0,-1-3 0,7 4 0,2-1-85,3-1 0,2 1 1,-5-5-1,1 1 125,-1-1 1,1 0-202,-1 1 0,-5-1 0,-4-1 0,-7-1-29,-9-2 0,-2-4 1,-8 3-1,-4-1 0,1-2-101,0 1 0,1-3 0,0 2 0,2-3-325,2-1-125,-2 0 0,4 0 0,-6 0 0</inkml:trace>
  <inkml:trace contextRef="#ctx0" brushRef="#br1" timeOffset="109918">19484 12440 5734,'0'24'0</inkml:trace>
  <inkml:trace contextRef="#ctx0" brushRef="#br0" timeOffset="112681">8074 14126 8355,'0'-18'0,"1"5"0,5-4 0,5 5 0,5 3 0,4 5 0,2 3-314,1 1 1,6 0 0,3 0 0,2 0-258,5 0 1,4 0 513,2 0 0,0 0 0,11 0 1</inkml:trace>
  <inkml:trace contextRef="#ctx0" brushRef="#br0" timeOffset="113536">9612 13965 8355,'25'-1'0,"-1"-2"0,1-1 0,0-4-137,0 3 1,0-3-13,-1 4 1,3 0-1,2 2 1,4 0 83,2-2 1,3-5 0,0 4 0,2-1 0,2 1 0,-2 1-1,-2-1 1,-1 1-49,1 2 1,-5 0 0,-2 4 0,-2 0 82,-5 2 0,0 1 0,-3-5 0,3 1 20,0 3 0,1-2 1,1 2-1,2-3-81,1-1 0,1 0 1,-1 0-1,3-1 24,0-3 0,2 2 0,-4-2 0,2 3 66,2 1 1,2-5 0,0 1 0,-1 2 47,-2 0 1,-4 2 0,2 0 0,0 0 60,-4 0 0,5 0 0,0-1 0,1-2 11,0-1 1,4-4 0,6 2 0,-1 1-71,1-1 0,4 2 0,-2 4 1,2 0-23,-1 0 1,1 0-1,-6 0 1,-1 0-59,-2 0 1,4 0 0,-1 0 0,-1 0 23,-1 0 0,-2 0 0,0 0 0,0 0 15,0 0 1,2 0-1,1-1 1,3-2-15,1-1 1,0 0-1,3 4 1,-2 0-92,2 0 0,-4-2 0,0-1 0,-3-1-7,-3 2 1,3 0-1,-7 2 1,1 0 144,-1 0 0,2 0 1,-5 0-1,0-1 184,1-3 0,3 2 0,1-2 0,5 1-134,5-1 0,3 3 1,2-5-1,-1 2-194,1 0 1,4 0-1,0 3 1,-2-2-325,-1-1 1,-7 0 266,-3 4 1,3 0 0,1 0 0</inkml:trace>
  <inkml:trace contextRef="#ctx0" brushRef="#br0" timeOffset="113537">13829 13767 8355,'38'0'-268,"4"0"1,2 0 182,5 0 1,2 0 0,2 0 0,2 0-55,1 0 1,1-5 0,1 1 0,-3 2 56,0 0 0,-3 2 0,6 0 0,-1 0 19,-5 0 0,7-1 0,-6-2 0,2-1 213,-2 1 1,4 2-1,1-1 1,4 0-85,4-2 0,-3-2 0,5 3 1,-1-1 1,-2-1-1,5 2 1,3-1 0,2 0-8,-1-2 1,8 5 0,-8-5 0,3 2-225,3 0 0,-3-4 0,6 2 1,-2-1-183,-4-2 1,6 2 182,-8-2 0,7 1 0,0-4 1</inkml:trace>
  <inkml:trace contextRef="#ctx0" brushRef="#br0" timeOffset="117213">3758 16024 8355,'-6'-17'233,"-2"1"0,3-1 0,-1 5 0,2-1 0,-2 2 620,0 3 0,3 4-764,-1 8 0,4 0 0,2 10 0,4 8-29,1 8 0,-4 8 1,1 3-1,-3 4 1,-1 5-127,0 4 0,0-3 0,0 1 0,0-5-230,0-6 1,4-3 0,0-5 0,1-6-1231,0-5 1,-4-4 1111,4-5 1,1-12-1,1-2 1</inkml:trace>
  <inkml:trace contextRef="#ctx0" brushRef="#br0" timeOffset="117685">3683 16073 8355,'-6'6'445,"1"2"1,4 3-1,2 3 1,4 1-333,3 2 1,4-1-1,5-2 1,3 0-1,4 0 1,1-3 0,1-2-1,0-2-306,-1-3 0,2-2 0,-6-2 0,1 0-38,-1 0 1,1-6 0,-6-2-1,-2-3 143,-4-2 0,1-4 0,-4-4 1,1-3 43,0 0 1,-4-5 0,3 0 0,-1 1 54,-3 2 0,3 1 0,1 0 0,2 2-28,-1 2 1,0 3 0,5 7 69,-1 3 1,-1 8 0,-1 10 0,-3 5 26,-2 6 0,3 2 1,-4 3-1,1 3-18,0 4 0,-4 3 0,4 3 0,-3-1-74,3-1 0,-4 8 0,4-8 0,1 0-318,2-3 0,-1 1 1,0-8-206,-2-3 1,5-1-1,-2-6 227,3-2 0,2-1 0,-1-2 1</inkml:trace>
  <inkml:trace contextRef="#ctx0" brushRef="#br0" timeOffset="118539">4564 16173 8355,'-5'-13'474,"-1"1"1,-2-1-1,2 2 1,2 2-84,0 1 0,0 2-202,4 2 0,0 5 1,0 13-1,0 3-306,0 3 0,0 8 0,0 2 0,0 0 53,0 1 1,4-2 0,0-5-1,0 0-25,2-3 0,-3-4 1,5-5-1,1-4-108,2-4 1,2-3-1,-1-2 1,1-5 52,-1-6 1,5-6 0,-1-7 0,-1-1 30,-1-3 1,-3 3 0,-3-3 35,-3 3 0,-4 1 1,-1 2-1,-1 1 0,-4 2-138,-3 2 0,-7 3 0,-3 7 0,0 2-46,0 1 1,-2 5-1,3 0 1,2 7 42,1 4 0,3 7 1,3 1 130,4 0 1,-3 5-1,0-5 1</inkml:trace>
  <inkml:trace contextRef="#ctx0" brushRef="#br0" timeOffset="118540">4998 16011 8355,'-12'-12'844,"-1"5"1,1 2-804,0 5 0,5 1 40,3 3 0,2 4 1,4 8-1,0 1 1,4 3-1,1 2 1,1 1-1,0 2-417,0 0 1,-3-2-1,1-1 1,0-2-156,-3-2 1,2 2 0,-1-3-1,-1-2-70,-1-1 0,-8-6 441,-2 0 0,-3-5 1,-2 0-1,1-6 122,0-5 0,5-3 0,1-3 0,2-3 137,0-3 1,0-4 0,4-2 0,0-1 20,0-2 0,1-4 0,2 5 0,2 3 109,2 3 1,-3 7 0,5-3 0,0 3-32,2 2 1,2-2 0,1 8-1,1-1 2,1 0 1,5 4 0,-3-3 0,0 1-26,0 4 0,-2 2 0,-5 4 1,-1 3-540,-2 0 0,-5 5 1,1-1 35,-3 4 1,-6 6 0,-5-3 0,-4 1-1,-3 2 85,-3-2 1,0 3-1,-5-5 1,1-2 215,4-2 0,-2-4 1,5-2 724,2-2-720,7-1 0,12-4 0,10 0 0,3 0-97,6 0 0,4 2 0,3 0 0,1 3-185,-1-3 0,-1 5 1,-3 0-1,2 1-862,1 1 1041,-6-1 1,6 4 0,-3 1 0</inkml:trace>
  <inkml:trace contextRef="#ctx0" brushRef="#br0" timeOffset="119671">5606 15949 8714,'-17'-5'0,"2"-3"0,3-2 557,2 2 1,7 8 0,-1 8 0,3 3-544,1 1 1,-2 6 0,0 3 0,-2 2-1,1 2-187,1 0 1,-2 0 0,-1 0-1,-1-2 134,1-2 0,-3-3 1,2-6-1,0 0-1165,1 1 1053,1-6 1,4-4 0,0-10 0,0-7 69,0-4 1,5-3-1,4-4 1,2-1 5,1-3 0,0-1 1,1-3-1,-2 3 21,-3-1 1,3 5-1,-3-1 1,3 5 181,2 5 0,-5 5 0,-1 2 98,-1 2 0,3 6 1,-2 2-1,1 7-9,1 4 0,-5 7 0,3 1 0,0 2-121,-1 0 0,-1-1 1,1 7-1,1-1-231,0-1 1,0 2-1,3-6 1,-2 1-449,2-1 1,-3-4-1,-1-4 1,0-1 213,-3 1 1,-2-1 0,-1 0 0</inkml:trace>
  <inkml:trace contextRef="#ctx0" brushRef="#br0" timeOffset="119672">5531 16111 8355,'2'-7'70,"2"3"0,3 1 0,7-1 0,1-3-299,1 0 0,8-5 1,1 1-1,5-5-268,2 1 1,3-4-1,-3 0 1</inkml:trace>
  <inkml:trace contextRef="#ctx0" brushRef="#br0" timeOffset="119673">6040 15825 8355,'-12'-5'2021,"-1"-2"-2082,1 0 0,5 3 1,4 8 183,6 4 0,0 5 0,3 3 0,0 4-87,-3-1 1,2 4 0,-1-2 0,-1 2 32,-1 2 1,-2-4 0,0-2 0,0-1-79,0-3 0,5 3 0,5-1 56,5-2 1,0-3 0,4-3-279,-1-5 0,6-4 1,-1-4-1,6-5 1,1-2-487,1-1 1,-2-5 0,-5-1 168,1-1 0,0-2 0,0-3 0</inkml:trace>
  <inkml:trace contextRef="#ctx0" brushRef="#br0" timeOffset="119674">6536 15801 5979,'-12'-5'539,"-1"1"0,8 0 1,5 4-1,7 0 1,4 2 34,1 2-1453,0 3 0,6 5 0,2 0 0</inkml:trace>
  <inkml:trace contextRef="#ctx0" brushRef="#br0" timeOffset="119675">6623 16123 11017,'-13'0'172,"5"4"0,1 2-272,2 1 1,1 1 0,4 4-1,0 1-1208,0-1 1,-6 6 0,-1 1 0</inkml:trace>
  <inkml:trace contextRef="#ctx0" brushRef="#br0" timeOffset="120150">4266 16991 8355,'0'-7'656,"3"2"1,5 3 0,10-2-249,9-4 1,10-4 0,11-4 0,7-1-182,7-3 1,18 0-1,4-5 1,6 0-189,2 0 0,-39 13 0,0-1 0,0 1 0,0 0 0,2-1 0,-1 1-186,1-1 1,-1 1 0,0-1 0,-1 0-1,3 0 1,0 0 0,-1-1 0,-1 1 108,-2 1 1,-1 1 0,47-7 0,-11-1-452,0 1 1,-11 3-1,-8 5 1,-8 3-283,-11 2 0,-7-4 0,-13 5 0,-12 3 508,-10 4 0,-25 9 0,-15 7 0</inkml:trace>
  <inkml:trace contextRef="#ctx0" brushRef="#br0" timeOffset="120388">4316 17227 8790,'10'-11'0,"5"3"0,7 2 0,10 2 0,6 0 926,8 1-813,7-9 1,7 3 0,7-9 85,3 1 1,12-3 0,-4-5 0,8 1-63,5-1 1,-2 0-1,8-1 1,-48 12-1,0 0-150,-1 0 0,1-1 0,2-1 1,-1-1-1,41-12 0,-3 2-268,-4 1 0,-3 2 1,-9 3-1,-8 6-1685,-7 6 1305,-8-2 0,-7 4 0,-4-6 1</inkml:trace>
  <inkml:trace contextRef="#ctx0" brushRef="#br0" timeOffset="122510">9215 15491 8355,'0'-13'-381,"0"1"0,-1 5 0,-2 4 688,-1 6 1,0 9 0,4 9 0,0 2-13,0 2 0,0 10 1,0 2-1,1 3-218,3 2 1,-3-2 0,4 5 0,-3-3-257,2-2 0,-1-3 0,4-2 0,0-5-21,0-4 0,-3 1 1,3-11-1,-2-1-1330,-2-1 1241,-1-7 0,-2-2 0,0-5 0</inkml:trace>
  <inkml:trace contextRef="#ctx0" brushRef="#br0" timeOffset="122806">8855 15639 8355,'-16'-9'383,"1"-4"0,4 0-390,5-1 1,6 1-1,4 1 1,4 0 50,3-1 0,9-5 1,6-4-1,8-4 1,9-4-1,5-2 1,7-2-1,3 0-470,0 6 0,0 1 0,-8 14-184,-6 2 1,-4 6-1,-3 0 1</inkml:trace>
  <inkml:trace contextRef="#ctx0" brushRef="#br0" timeOffset="125593">9649 15441 9150,'-5'-18'0,"-2"-1"0,0-1 0,3 4 0,2 2 289,2 2 1,0 2-1,0 7 1,2 12-1,2 8 1,4 7-289,3 1 0,-3 9 0,-1 5 0,-1 3 0,-2 5 0,0 2 0,0 0-223,-1 1 0,-2-2 0,-1-4 0,0-5 0,0-8 0,0-3-628,0-5 648,0-6 1,6-5-1,2-9 1,3-7-1,3-8 1,1-8-249,2-3 1,-1-2 452,-4 0 0,1 0 0,-2 1 1,-1-1 133,-2 0 0,-1 6 0,2 4 0,-2 4 89,-1 2 0,3 6-123,0-1 0,-2 3 0,1 2 0,0 3 0,0 6-51,1 5 1,-5-1 0,3 4 0,0-1-38,-1-1 0,-3 5 0,3-5 1,-2-1-31,0-1 1,4-1 0,-2-2 0,1-2-65,2 0 1,-2-7 0,1 2 0,2-2-60,1-2 0,1-4 0,1-3 0,-1-3-18,1-4 1,-1-2 0,1 1-1,-1-3 152,0-2 1,-3 4 0,-3-3-1,1 1-116,0 3 1,-4 1 926,1 1 1,-2 4-308,-2 5 0,4 15 0,1 12-454,2-1 0,1 3 1,5-6-1,-1 2-340,1 0 1,0-6-1,2 1 1,3-3-498,2-5 1,-5-3 435,1-5 1,4 0-1,-1 0 1</inkml:trace>
  <inkml:trace contextRef="#ctx0" brushRef="#br0" timeOffset="126680">10220 15441 8355,'-13'-6'-2148,"6"5"2029,2-10 1,16 15 0,3-2 0</inkml:trace>
  <inkml:trace contextRef="#ctx0" brushRef="#br0" timeOffset="126681">10381 15714 8355,'-13'-13'0,"1"1"0,5 4 631,3-1 1,3 5-7,1-4 1,1 0-656,3-5 0,3 6 1,5 3-1,1 3 1,1 1-1,-1 1 0,1 2 1,-3 4-375,0 4 0,-4-1 0,0 6 0,-2-2 131,-2-2 0,-1 1 1,-2-1-67,0 1 322,0-7 0,1 0 0,2-7 0,2-4 44,2-3 0,1-4 0,5-3 1,-1-2 1,1 2 1,-1 1-1,-1 2 1,-1-1 103,-2 1 1,0 5-1,5 3-58,-1 3 0,-4 2 0,-1 3 0,-1 6-50,-4 5 0,0 3 0,-2 4 0,0-3-179,0-1 0,4 0 0,0-3-13,-1 2 0,4-5 0,1-5 0,3-2-322,1-2 1,6-1-1,2-2 1</inkml:trace>
  <inkml:trace contextRef="#ctx0" brushRef="#br0" timeOffset="126682">10964 15304 8355,'-17'-19'2480,"1"3"-1824,-1 7 1,14 9-585,3 9 0,9 3 0,-1 6 1,3 5-1,1 6 0,-1 3 1,-1 2-1,-2 4 0,0 2-381,-1 1 1,-1-4-1,-6-4 1,0 0-100,0-1 1,0-6 0,0-6 0,0-3-553,0-1 0,0-7 0,1-2 629,3-1 1,3-8 0,6-5 0</inkml:trace>
  <inkml:trace contextRef="#ctx0" brushRef="#br0" timeOffset="126683">11125 15553 8355,'-7'-2'282,"3"-2"1,3 1 97,1-5 0,0 4-153,0-4 0,-2 6-306,-2 2 1,1 6-1,-5 6 1,0 1-1,-1-1 1,1 2-1,-1 1 1,-3 1 78,0 0 0,5-3 1,3 0 20,3-1 0,3-1 0,5-1 0,7-3-289,4-2 0,3-1 0,5-4 0,3 0-429,4 0 1,3 0 0,1 0 0</inkml:trace>
  <inkml:trace contextRef="#ctx0" brushRef="#br0" timeOffset="127001">12564 15367 8355,'-6'-24'735,"-2"3"0,2 3-553,1 12 0,6 10 0,2 11 1,1 6-109,-1 5 0,-2 7 0,1-1 0,0 1 40,2 0 1,1 2 0,-5 3-1,0-7-644,0-3 0,1-3 0,2-2 0,1-2-334,-1-5 1,3-2-1,1-1 1</inkml:trace>
  <inkml:trace contextRef="#ctx0" brushRef="#br0" timeOffset="127547">12365 15466 8355,'2'-21'1483,"2"3"-1817,4 4 1,8-1-1,5 7 1,4-3 313,4-1 0,3-5 0,8 0-262,5 2 0,-4 1 1,6 3-1,-5 3 0,-7 4 1,0 3 26,-3 1 0,-2 0 0,-5 0 0</inkml:trace>
  <inkml:trace contextRef="#ctx0" brushRef="#br0" timeOffset="127548">12886 15367 8355,'-5'6'-599,"-2"4"610,-6-6 1,2 6 0,2-3 0,0 1 344,0 0 1,-1 1 0,0 3 0,3 0 17,2 1 1,-3-1-1,4 2 1,1 1-299,1 2 1,2 3 0,0-3-1,0-2 152,0-1 1,2-2 0,2 1-267,4-1 0,5-5 1,2-3-1,3-3 1,0-1-381,-1 0 0,4-1 0,-3-3 0,0-4 149,0-3 0,3-7 0,-5-2 0,-2 0 171,-4-1 0,-1 0 0,-5-2 1,-1 1 12,-2 1 0,-2 1 1,-3-4-1,-6 3-91,-5 5 1,0 3 0,-6 5 0,-1 4-91,-1 3 0,-1 2 1,4 3-1,3 4-290,3 4 556,2 0 0,0 0 0,-1 1 0</inkml:trace>
  <inkml:trace contextRef="#ctx0" brushRef="#br0" timeOffset="128145">13295 15317 8355,'-12'-13'313,"0"1"0,0 7 1,4 5-1,4 6 1,3 7-1,1 3 1,0 5-1,0 3 776,0 0-1161,0 1 1,0 4 0,0 0 0,0-1 0,0-2 0,0-3 0,1-1 0,2-2-988,1-3 1,0 0 0,-4-5 2,0 1 1,-1-6 964,-3-3 1,-3-7-1,-6-2 1,1-4 90,-1-5 0,2 2 0,2-6 0,2 0 28,1-2 1,-2-4-1,4-2 1,1-2 176,2-1 1,2-4 0,3 3 49,5-2 1,2 5-1,1-2 1,2 3-1,1 2 44,2 4 1,3-2 0,-3 6 0,-1 5 189,2 6 0,-4-1 0,4 2 0,-2 3-368,1 4 1,0 3 0,-5 7-1,-1-1-301,-3 1 1,2 0 0,-6 3 0,-1 0-181,-2-1 1,-2-1-1,-3 0 1,-5 1-38,-2 2 1,-2-1 0,-4-3 0,-2-1-695,-1 0 886,3 1 1,-1-1-1,-2 1 1</inkml:trace>
  <inkml:trace contextRef="#ctx0" brushRef="#br0" timeOffset="128146">13556 15429 8355,'0'-13'928,"5"5"0,4 1-688,2 1 1,6-2 0,4 3-1,3-2-763,0-3 1,3 5 0,0 0 0,2 4-316,-1 1 1,3 0-1,1 0 1</inkml:trace>
  <inkml:trace contextRef="#ctx0" brushRef="#br0" timeOffset="128460">14275 15230 8355,'-1'-12'210,"-3"-1"-226,2 1 73,-3 5 0,5 3 0,1 7 0,2 3 254,1 6 1,6 3-1,-3 9 1,-1 1-383,-1 0 1,0 4-1,-1 0 1,-1 0-1,-2 0 1,-1 1 0,0 0-1,-1 1-788,-3-4 0,1-5 357,-5-1 0,0-6 0,-5 3 1</inkml:trace>
  <inkml:trace contextRef="#ctx0" brushRef="#br0" timeOffset="128812">14151 15354 8355,'0'-19'879,"0"-3"-717,0 5 1,6 1 0,2 3 0,3 1-15,1-1 0,6 5 0,3 1 0,2 2 145,2 2 1,1 2 0,2 1 0,1 0-309,-2 0 1,2 11 0,-3 5 0,-3 6-212,-4 3 0,-8 1 0,-7 2 0,-3 1-117,-1-2 1,-5 1 0,-5-1 0,-4 2 90,-2-1 1,-10-3-1,1-3 1,-1-3-90,0-1 0,1-1 0,1-6 1,4-3-271,3-4 459,3-3 0,2-1 0,-1 0 0</inkml:trace>
  <inkml:trace contextRef="#ctx0" brushRef="#br0" timeOffset="130102">14808 15267 9378,'-16'-19'0,"-1"4"0,2 5 408,1 6 1,7 8 0,3 6-1,3 4-258,1 2 1,0 6 0,0-1 0,0 2-202,0 2 1,0-1-1,0-2 1,0-3-231,0-1 0,1 1 0,3-5 0,5-4 111,2-4 1,5-1 0,2-5 0,0 0-27,0 0 0,4-7 0,-3-4 0,1-5 74,-4 1 0,-2-4 1,-3 0-1,-1-2 35,-2 0 0,-5 1 1,1-4-1,-4 2 13,-4 2 0,-7 3 0,-7-2 1,-2 1-95,-2 3 1,-1 2-1,0 5 1,1 4-47,1 2 0,0 8 0,-2 2 0,3 3 104,8 2 0,0 5 0,5 1 1</inkml:trace>
  <inkml:trace contextRef="#ctx0" brushRef="#br0" timeOffset="130103">15193 15255 8355,'-13'-15'1158,"1"2"0,0 2 0,-1 9-1256,1-3 0,4 1 1,1 6-1,1 2 1,3 4-1,2 3 1,1 1-260,0 1 1,1-1 0,2 2 0,1 1 183,-1 2 0,3 3 0,-2-3 21,-2-2 1,1-2 0,0-4 0,3-2 0,-1 0 1,1 0 0,3-4 1,-1 1 68,3-3 0,2-6 1,1-4-1,1 0 103,1 0 1,2-2-1,-3 3 2,2-3 1,-1 3-20,-3 0 0,-2 6 0,-3 2 0,-4 7 53,-2 4 0,-1 2 1,2-1-1,2-1-48,2-3 0,-3 3 0,5-4 0,0 1-93,2 1 1,2-7 0,0 3-1,3-4 98,0-1 0,1-4 0,-5-3 0,1-3 2,-1-4 0,-1-2 0,-3-1 0,-2-2 69,-1 0 0,-3-5 0,2 4 0,-3-4-104,-1-1 1,0 5-1,-1 1 1,-2-1-187,-1 1 1,-6 8 0,2-1-411,-3 0 1,3 7 467,-1 1 0,7 8 0,-4 3 0</inkml:trace>
  <inkml:trace contextRef="#ctx0" brushRef="#br0" timeOffset="130104">15813 15218 8355,'0'-13'740,"0"1"0,-6 1 1,-2 4-525,-3 7 0,4 5 0,3 9 0,1 3-275,-1 3 1,3 0 0,-3 0-1,2 2 1,2 2 0,0 1-1,0-2 1,0-2-1298,0-5 1,0 2 723,0-1 0,0-1 0,0-3 0</inkml:trace>
  <inkml:trace contextRef="#ctx0" brushRef="#br0" timeOffset="130105">15776 15180 8355,'0'-6'775,"1"1"0,3 10 0,5 3-611,2 3 1,7 3 0,2 1 0,4 1-175,0 0 0,1 1 0,0 0 1,0-2-1,0-1 0,-1-3 1,1-1-1,-1-4-1221,-4 0 1,-2-2 920,-5-4 0,-8-1 0,-5-3 321,-7-5 1,-4-3 0,0-3 0,2-3 389,0-1 1,1-2 0,-3-4-1,3 0-220,4 0 1,-2-3 0,2-1 0,1 2-483,2 5 1,1 0 0,1 6 0,3 1-417,5 1 1,2 7-1,1 3 425,0 2 1,1 2 0,-1 0 0</inkml:trace>
  <inkml:trace contextRef="#ctx0" brushRef="#br0" timeOffset="130278">16421 15329 10608,'0'13'0,"0"-1"0,0 1 0,0 0 0,0 2 0,0 3 0,0 2 0,0 2 0,-2 1 606,-2 2-1976,-3 0 0,-5 0 0,-1-1 0</inkml:trace>
  <inkml:trace contextRef="#ctx0" brushRef="#br0" timeOffset="130670">17376 15131 8355,'-11'-13'-192,"2"1"1,-2 1-1,4 4 1,1 7 146,1 7 1,4 5-1,1 5 1,1 4 339,4 2 0,-3 2 1,5 0-1,0-2-491,0-2 0,0 1 0,1-6 0,-2 0-323,-1-3 1,2 0-1,5-1 1</inkml:trace>
  <inkml:trace contextRef="#ctx0" brushRef="#br0" timeOffset="130920">17388 14821 8355,'-7'-13'-993,"-4"7"526,10 0 1,-5 12-1,8 2 410,2 3 0,3 1 0,5 1 0</inkml:trace>
  <inkml:trace contextRef="#ctx0" brushRef="#br0" timeOffset="133737">17611 15230 9056,'-4'-12'0,"-1"-1"0,-1 1 0,1-1 0,2 1 0,2 0 0,1-1 233,0 1 1,1 1 0,2 1-1,2 2-268,2-2 0,1 5 0,5 1 0,-1 2 0,1 2 0,-1 0 1,0 0-279,1 0 0,-2 6 0,-2 3 0,-2 5 261,-1 3 1,-1 1 0,-2-3 0,1 3-11,-1 1 1,-2-4 0,-1 2-1,0-4 164,0 0 1,2-2 0,2-3-55,4-4 0,3-2 0,2-4 0,0-2-88,4-4 0,-3-3 1,2-2-1,-3 1-149,-5 0 0,3-5 0,-3 1 0,2 0-89,-2 3 0,3 0 52,-3 1 1,3 5 188,2 3 1,-5 2-1,-1 4 1,-2 2 142,-2 4 0,4 3 0,0 2 229,0-1 1,4 0-215,-3 1 0,-1-5 1,1-1-1,2-1 0,1-2 1,1-6-127,1-2 1,-1-3-1,1-5 1,-1-1-61,0 1 1,1 0 0,-2-1 0,-2 2-87,0 3 1,-6-3 0,2 4-13,1 0 200,-5 2 0,4 6 1,-5 3-1,0 4-88,0 3 0,5 6 0,0 0 22,2-2 1,1-2 0,5 0 0,0-2 0,3-1-6,0-2 1,5-5 0,-3 1 0,0-3-35,0-1 1,-2 0 0,-4 0-1,1-1 58,-1-3 1,-3-3 0,-3-6 0,0-1 83,-3-2 1,-2 2-1,-1-4 1,1 0-30,4-2 0,-4 0 1,3 1-1,-3 1 181,-1 3 1,0 1 129,0 2 1,0 6-178,0 6 1,0 10-1,0 8 1,0 3-39,0 5 0,0 0 0,0 7 0,0 0-35,0-1 0,0 8 0,0-2 0,0 2-202,0-1 1,0 5 0,0-7 0,0 0 28,0-2 0,0-2 1,0-7-1,0-4-879,0-3 881,0-2 1,-1-12 0,-2-5 0,-2-8 103,-2-7 1,3-4 0,-4-7 0,-1-3 151,2-4 0,2-3 1,5-1-1,0-2-95,0-2 0,0 1 0,1-4-124,3 1 1,3 3 0,6 7 0,0 4 0,3 4 87,0 4 0,5 5 0,-3 6 0,0 3 16,0 2 1,2 2-1,-3 7 1,-2 4 11,-1 3 1,-2 7 0,-1 3 0,-3 1-151,-3-1 1,-4 2 0,-2-2-1,-4 2-143,-3 2 0,-7-4 0,-3-2 0,-1-1-131,-3-3 1,0-5-1,0-3 1,1-2 108,-1-2 1,4-2-1,1-1 1,5-1-61,4-3 0,2-3 0,6-6 1</inkml:trace>
  <inkml:trace contextRef="#ctx0" brushRef="#br0" timeOffset="133738">18864 14672 8355,'-12'-18'0,"-1"6"351,1 5 0,3 7 0,3 1-167,0 3 0,2 9 1,4 9-1,0 4 1,0 4-1,1 2 1,2 2-1,3 4-1,0 3 0,3-1 0,3 4 0,-1-1-532,-3-3 1,-1 0-1,-4-2-860,1-1 0,6 3 0,-3-8 1</inkml:trace>
  <inkml:trace contextRef="#ctx0" brushRef="#br0" timeOffset="133739">18963 15193 8355,'0'-13'61,"2"5"1,2 0-68,4-2 1,3 3 0,1 1 0,1-1 74,-1 0 1,6 0-1,3-3 1,1 2-1,0-2 1,-3-1 0,-1-1-1,-3 1-161,-1 3 0,-3-3 0,-3 2 1,-4-2-152,-2-1 1,-2-1 0,-2 1 0,0 0 129,-2-1 0,-10 2 1,1 3-1,-2 4 90,-3 2 0,3 2 0,-4 0 0,0 2 236,-1 2 0,5 4 0,-1 9 0,3 2 27,5 0 1,2 8 0,6-5-205,0 0 1,2 0 0,2 1 0,4-2 0,5-5 6,3-2 0,-1-3 0,6-3 1,1-4-290,1-2 0,4-2 0,0-2 0,2-3 70,-1-7 0,-2-2 0,-3-5 0,-2-1 123,-5 1 1,-2 0-1,-3-3 1,-2 2 97,-5 2 0,1-2 1,-1 3-1,-1 2 373,-2 1 1,-1 2 45,0-1 1,0 8-295,0 5 1,0 5 0,0 8 0,0 1-41,0 2 0,0-1 1,0 5-1,0-1-46,0 0 0,5-2 1,-1 2-1,-2-1-206,0-3 1,-2-1 0,1-3 0,2-1-34,1-2 1,2-5 55,-2 1 0,1-8 0,5-5 0,-2-2 58,2-1 1,1-2-1,1-1 1,-1-2-26,-2 2 0,2-3 1,-3 2-1,3 1 16,1 1 1,-3 3 0,-1 1-48,1 2 0,2 5 74,2-1 0,-1 3 0,-1 2 0,-1 3 69,-2 4 1,-1 3-1,3 2 0,-2-1 282,2 1 0,-1-1 0,2 0 0,-1 1-265,0-1 1,6-3 0,-6-3 0,-1 1-352,3 0 1,-1-4-17,1 1 1,-5-4-1,-3-4 242,-3-4 0,-1-5 0,0-2 0,0-1 180,0 0 1,0 3 0,2 0-1,0 1-83,3-1 1,4 1-1,0 0 1,2 1-54,1 2 0,0 0 0,1 5-23,-1 1 1,1 1 0,-1 2 0,0 2 0,1 2 80,-1 4 0,1 3 1,-1 2-1,0-2 52,1-3 1,-5 3-1,0-3 1,2 3-3,1 2 1,1-2-1,1-2 1,-1-2-104,1-1 0,5-2 1,1-4-1,1-2-83,1-2 1,-2 2 0,3-7 0,-2-2-47,-2-4 0,-2 1 0,-5-4 1,-1 2 13,-2-1 1,-5-1-1,1 3 1,-3-1 32,-1 1 1,0 1 0,-1 1 123,-3 1 1,-3 5 0,-5 3-1,-1 3 46,1 1 0,4 1 0,1 3 0,0 4 88,0 3 1,4 6 0,-1 1 0,3 0-114,1 0 0,0 0 0,0-3 0,1 1-102,3-1 0,4-2 1,9-3-1,2-4-86,1 0 1,3-2-1,-2-4 1,2-1-96,2-3 0,0-3 1,-1-7-1,0-1 192,-3-2 1,-4 1 0,-6 2 0,-2-1 98,-5-2 1,-3 1 0,-1 3-1,0 1 99,0-1 1,0 5 0,-1 1 397,-3 2 1,1 1-381,-5 4 1,5 5 0,-1 3 0,2 3-182,2 2 0,2-1 1,1 1-1,2 0 13,2 4 0,1-3 0,3 2 1,-1-3-221,-2-5 0,0 2 1,5-5-1,-1 1-16,1-1 0,-1-1 0,-1-5 0,-1-2 164,-2-1 0,-5-6 0,1 2 90,-3-3 1,3-1 0,1-1 0,-3 1 0,0-1 341,-2 1 1,0 0-182,0-1 0,0 5 1,1 1-119,3 2 1,-1 2 0,4 7-1,0 3-141,0 0 1,1 4 0,4-3 0,1 2-88,-1-2 1,1 3-1,-1-3 1,0 2-23,1-2 1,-1 2 0,1-6-46,-1-1 0,0-3 1,-1-4 223,-2-5 0,0-3 0,-5-5 0,1-3 111,0-4 0,-4-5 1,5 0-63,-1 2 1,-2-9 0,4-1 0,0-2 0,0 1-6,3 0 0,-1-2 0,1 2 0,-2 3 80,2 4 0,-5 3 0,-1 7 52,-2 5 0,2 9 0,0 7 0,-1 8-22,-2 7 0,-1 5 0,0 6 1,0 3 22,0 4 1,0 4-1,0 2 1,0 1-29,0 0 1,0-6-1,2 5 1,2-6-225,4-3 0,4-1 1,5-4-341,4 0 0,3-6 0,4-4 0,1-5-492,-2-6 1,5 3 0,0 0 0</inkml:trace>
  <inkml:trace contextRef="#ctx0" brushRef="#br0" timeOffset="133740">20824 14635 8355,'-5'-13'1620,"3"2"-1463,3 3 0,10 3 1,10 3-1,4-1-227,3-1 1,10-1-1,9 2-630,5-1 0,4-2 0,6 4 59,0-3 1,-5-4 0,-2 2 0</inkml:trace>
  <inkml:trace contextRef="#ctx0" brushRef="#br0" timeOffset="134078">21940 14610 8355,'0'-25'0,"0"6"0,0 2 635,0 4 0,-2 6 0,0 4-225,-3 6 0,1 5 0,4 8 1,0 5-300,0 3 0,2 6 0,0 2-412,3-1 1,3 5 0,-3-4-1,1-1 1,-1-2 296,-2-2 0,-1-3-1244,-2 1 1,5-5-1,2-3 1</inkml:trace>
  <inkml:trace contextRef="#ctx0" brushRef="#br0" timeOffset="135251">21890 14709 8355,'8'-32'0,"-1"4"0,0 3 323,0 4 1,1-1 0,5 5 0,-1 2-223,1 2 1,-1 2 0,0 2 0,1 5-195,-1 3 1,1 1-1,-1 1 1,0 3 0,-1 5-1,-2 2 1,-5 1-139,-3 0 0,-1 5 0,-1-1 0,-3 0 88,-5-3 0,3 0 1,-1 1-1,0-1 143,0 0 0,4 2 0,-1-7 0,3 3 83,1 2 0,1-5 1,3 0-67,4 2 1,3-1 0,2 1 0,-1-2 92,1 2 1,-1-3-1,2 0-93,2-2 1,-2 4 0,3-4 0,-4 2-1,0 1-176,-1-1 1,1 3 0,-2-5 62,-3 2 1,-3 1 0,-7 5 37,-7-1 1,0-4 0,-12-1 0,-1-1 30,-1-3 1,-1 2-1,2-1 1,3-1-295,1-2 1,-3-1 24,5 0 0,-1 0 0,5 0 0</inkml:trace>
  <inkml:trace contextRef="#ctx0" brushRef="#br0" timeOffset="135252">22473 14722 8355,'-12'-9'804,"-1"1"1,1 5-727,-1-1 0,1 4 0,0 3 0,-1 2 0,1 2 0,-1 3 1,2 1-1,3 3 126,4 2 1,3-1 0,1 5 0,1-2-376,3-3 1,3-1-1,5-2-51,1 0 1,5-1 0,1-2 0,2-5-1,-1-3-113,2-1 0,0 0 0,-1-1 0,-4-3 163,-4-5 1,3-6 0,-3-1-1,-3-1 187,-3-1 1,-3 3-1,-4-4 1,-1 1-57,-3 3 1,-3-3 0,-6 1 0,1 4-107,-1 3 0,-3 0 0,-1 5 0,2-1-112,1 1 0,2 2 0,1 7 0,3 4 182,4 3 1,-3 2-1,0-1 1</inkml:trace>
  <inkml:trace contextRef="#ctx0" brushRef="#br0" timeOffset="135253">22845 14672 8355,'7'-19'734,"-1"1"0,-6 1 534,0 1-978,0 5 0,0 12 0,0 10 0,0 6-288,0 2 0,0 6 0,0 4 0,0-2 0,0-1 0,0-1 1,0 0-679,0 0 0,0-5 0,0 0 0,0-2 0,0-3-112,0-1 0,0-2 0,0 0 0</inkml:trace>
  <inkml:trace contextRef="#ctx0" brushRef="#br0" timeOffset="135254">22994 14647 8355,'-12'-8'0,"-1"1"0,1 1 0,-1 4 0,1 2 62,0 4 1,1 3-1,2 7 1,5 1 0,3 1-1,1-1 1,1-1 0,2 0-844,1 2 1,11-2-1,-1 4 1</inkml:trace>
  <inkml:trace contextRef="#ctx0" brushRef="#br0" timeOffset="135486">22609 14548 8355,'13'-12'168,"-1"5"1,2 0 0,3 4 0,3-1 0,4 0 0,2 0-1,4-1-114,7 3 0,2-4 0,8 2 0,1 0-1136,0-2 1,3 5 617,-9-3 0,-1 3 0,-4 1 1</inkml:trace>
  <inkml:trace contextRef="#ctx0" brushRef="#br0" timeOffset="135803">23118 14573 8355,'-6'-13'-49,"-2"1"414,3 5 1,-2 2-99,3 5 0,2 5 1,-2 3-1,3 5-95,1 3 0,0-1 0,0 6 0,0 1-106,0 2 0,0 0 1,0 0-1,0-2-366,0-1 0,0-2 0,0 3 0,0-3-732,0-1 1,-6-1 0,-1-5 0</inkml:trace>
  <inkml:trace contextRef="#ctx0" brushRef="#br0" timeOffset="136589">23416 14635 8331,'0'-13'275,"4"5"1,1 0 0,1-2 204,-1-1 0,1 3-297,-2 0 1,-4 5 0,0 0-87,-7 6 0,-4 5 1,-1 9-1,-1 2-24,1 0 0,-1 5 1,1-4-1,0 4-43,-1 1 1,6-5 0,3 0 0,3-1-78,1 0 1,1-5-1,3 0 1,5-6 0,2-3-278,1-2 1,2-1 181,2-2 0,-1-3 0,5-4 0,-1-5 0,-1-2 0,0-1-32,-3-2 1,-5-2 0,-3-5 120,-2 4 1,-1-4 0,-4 4 0,-1-2 0,-2-1-155,-1 3 1,-10 5 0,2-2-4,-2 3 0,-1 6 0,0 1 1,-2 2-1,2 3 0,3 5-439,3 5 1,0 5 634,5 3 1,-6-2 0,3 4 0</inkml:trace>
  <inkml:trace contextRef="#ctx0" brushRef="#br0" timeOffset="137223">23676 14746 8355,'-12'-7'2163,"-1"3"-1965,1 3 0,5 2 1,3 3-1,2 5 0,2 2 1,0 1-295,0 1 0,2-5 1,2-1-40,4-2-35,-2-1 0,-1-9 0,-3-3 1,0-3-1,3-2 0,-3-1 48,0-2 1,-2 1-1,1-6 12,3-1 0,-1-1 0,4-2 0,0 0-42,0 0 1,0 6-1,2 2 89,-1 4 1,1 6-1,2 5 174,-3 9 0,2 3 1,-6 9 14,-1-1 1,2 4-1,1-3 1,-1 2-1,1-2 22,-4-1 1,1 3-85,1-5 1,-1 0 0,4-7 0,0-2 0,0-1 161,2-4 0,-2 0-118,1-2 0,1-2 1,2-2-1,-2-4 0,0-3 1,-1-1-173,-1-1 1,4 1 0,-3-2 9,3-3 0,0 4 1,-1-4-1,-2 3 1,2 2-124,1 0 0,-3 1 149,0 2 1,1 4-1,3 5 63,0 0 1,-5 7 0,-1 4-43,-1 4 0,-3 5 0,2-2 1,-3 2-1,-1 2 0,0 1-363,0 2 1,4 0-22,0 0 1,1-5 0,-4 0 0,3-3 0,3-1-174,0-3 0,9 0 0,-2-1 1</inkml:trace>
  <inkml:trace contextRef="#ctx0" brushRef="#br0" timeOffset="138102">24482 14573 8741,'0'-20'427,"0"4"0,2 8 0,0 5 0,2 6 0,-1 6 204,-1 6 0,-2 5 0,0 3-570,0-2 1,-5 6-1,1-2 1,2 0-135,0-3 1,2 1-1,0-2 1,0 1-234,0-1 1,6-3-1,3-7 1,5-3 168,3-4 1,5-2 0,-3-2-39,0 0 1,3-6 0,-5-2 0,-1-3 0,0-3 102,-4-3 0,2 0 0,-9-5 0,1 1-66,-1-1 0,-1-2 0,-4 1 0,0 1-293,0 1 0,-4 2 0,0-3 0,1 3-148,2 1 0,1-3 0,0 4 532,0 2 0,0 2 0,0 0 0</inkml:trace>
  <inkml:trace contextRef="#ctx0" brushRef="#br0" timeOffset="138103">24879 14536 8355,'8'-13'1040,"1"1"341,-7-1-524,9 1 0,-5 6-706,2 6 1,-2 10-1,-6 8 1,0 1-75,0 3 0,0 2 0,-2 1 1,0-1-217,-3 1 1,0 0 0,2 0 0,-1-2-641,1-2 1,2-2 0,1-4-116,0 2 1,-1-2-13,-4-7 0,3-2 623,-7-6 1,5-6-1,-3-2 1,2-3 268,2-1 1,2-2-1,1-1 1,-2-3 13,-2-2 0,3 0 0,-3-5 0,2 0 49,2 0 0,0 1 0,0 0 0,2 2 133,2 1 1,-1 5-1,3-3 1,1 1 99,0 3 0,3 5 1,5 3-1,2 1-125,-2 4 1,3-4 0,0 2-1,-1 1 315,1 2 1,-1 5 0,-3 2-300,2 0 1,-3 3 0,0 5 0,-4 1 0,-2 1-235,-1-1 1,-4 1-1,-2-1 1,-7 1-89,-4-1 1,-3 3 0,-1-3 0,-3-2-319,-1-4 0,0 0 0,-4 2 1,4-3-1100,1-4 1390,2 3 0,-2-6 0,-1 5 0</inkml:trace>
  <inkml:trace contextRef="#ctx0" brushRef="#br0" timeOffset="138104">25177 14734 8355,'-6'-12'715,"-1"5"-868,-5 3 1,4 2-1,1 4-567,1 2 1,-9 3-1,1 5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55:53.09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12502 6586 8355,'-6'-44'47,"-2"2"0,-2 5 1,0 4-1,2 5 1,-1 6-1,-2 7 0,-3 4 1,-1 4 355,-2 2 0,1 7 0,2 12 0,-1 10 0,-2 7 0,1 8-228,-2 6 1,4 4 0,-3 11 0,2 5-1,0 3 1,-2 5 0,4 1 0,3 3 0,6-2-1,3-1-519,1-2 1,2-6-1,5-3 1,7-6 0,4-9-1,4-5 1,1-7-1049,2-6 0,5-5 895,4-5 0,1-2 0,3-5 1</inkml:trace>
  <inkml:trace contextRef="#ctx0" brushRef="#br0" timeOffset="650">12874 6809 8355,'-17'-19'0,"1"3"1184,0 7 0,3 3-1022,0 6 1,6 6 0,2 2 0,1 3 0,0 1 0,1 2 0,1 3 0,2 3 0,0 4-78,0 1 1,5 0-1,0-1 1,2 1-435,3 0 0,-4-4 0,3-2 0,0-1-330,2-3 0,2-3 0,-1-3 1,1-5 328,-1-3 0,0-1 0,1-1 1,-1-3 148,1-5 0,-2-2 0,-2-1 0,0 0 251,0-1 0,-2-3 0,0-1 377,-1 2-110,-2 1 1,-4 9-1,0 5-176,0 6 0,0 6 1,0 0-1,1 0 27,3 1 1,2-1-1,3 1 1,0-2-180,0-3 1,2 1 0,3-3-1,1-1-116,2 1 1,-1-2-1,-3-4 1,-1 0 13,0 0 0,1 0 0,1-1 0,-1-3 42,0-5 0,2-2 1,-8-1-1,0 0-127,-3-1 0,1 1 1,0-2-1,-3-1 169,0-2 0,-4-3 1,-2 3 121,-4 2 0,1 1 0,-1 3 1,-2 1-98,-1 2 1,0 4 0,1-3-41,2 2 1,7 0-1,1 5-55,7 0 1,8 0-1,3-1 1,1-2-117,3-1 1,2-4 0,-1 2-1,-1 0 197,-1-4 0,-2 3 0,3-1 1,-3-1 124,-1 3 0,-5-4 1,-5 6 15,2 1 181,-5 2 0,1 6 0,-6 3 1,0 3 196,0 2 1,0 1 0,0 1 0,0 3 0,0 0-309,0 0 1,1 2 0,3-3 0,4-2-901,3-1 1,3-2-1,1-1 0,2-3 1,5-2-1,-3-6 1</inkml:trace>
  <inkml:trace contextRef="#ctx0" brushRef="#br0" timeOffset="821">13556 6437 8360,'-37'0'-17,"8"0"0,15 0 0,14 0 0,7 1 1,5 2-620,5 1 1,-4 0-1,5-4 1</inkml:trace>
  <inkml:trace contextRef="#ctx0" brushRef="#br0" timeOffset="1141">13804 6400 8355,'-24'0'702,"4"0"0,6 0 0,7 1-331,2 3 0,0-1 0,5 5-307,0 2 1,0 5-1,0 4 1,0 3-52,0 4 0,6 8 0,1-1 1,1 2-1,-1 4 0,0 0 0,-2 1 1,2-3-863,0-1 1,-3 1 0,3-8-1,-1-3 146,-4-4 1,5 1-1,0-3 1</inkml:trace>
  <inkml:trace contextRef="#ctx0" brushRef="#br0" timeOffset="2663">13593 6796 9720,'-12'-4'2694,"-1"0"-3117,6 0 0,3 4 0,10 0 0,5-1 324,4-3 0,8 1 0,1-5 0,5-2 0,2-1 0,4-2 1,-1 1-180,-1 0 0,2-1 0,-6-1 0,-3-1-395,-4-1 0,-4-1 0,-7 5 0,-3-1 640,-4 1 0,-2 0 487,-2-1 1,-6 6 0,-2 3 0,-2 4 65,2 4 0,-2 9 0,6 7 0,1 4-171,2 1 0,1 1 0,0 1 0,0 2 1,0 0-371,0 2 1,6-5-1,2 1-348,3-5 0,1 0 1,1-5 104,-1-2 0,-4-1 1,1-3-1,0-3 131,2-4 1,-2-2-1,-3-4 1,1-2 183,0-4 0,-3-3 1,3-3-1,0-1-46,0-2 1,-3-3 0,3 3 0,0 3 35,0 5 0,-3-1-95,4 6 1,0 1-1,3 7-159,-2 5 0,2 2 0,-3 0 1,4-2-165,5 0 1,-2-2-90,6 1 0,-1 3 0,5-4 1</inkml:trace>
  <inkml:trace contextRef="#ctx0" brushRef="#br0" timeOffset="2664">14424 6784 8355,'-4'-12'709,"0"-1"1,0 1 723,4-1-1317,-6 7 0,5 6 0,-4 8 1,4 3-1,1 1 0,0 1-142,0-1 1,0 5 0,0-1 0,0-1 0,0-1-161,0-2 0,1 0 0,4-4 1,3-4-304,3-3 0,-1-1 1,1 0-1,2 0 212,1 0 0,0-5 0,-2-3 0,-1-4 108,-2 0 0,2-2 1,-4-1-1,-1-1 140,-1 0 1,-4 3 0,-2 0 0,-4 1 92,-3-1 0,-7 2 1,-2 3-1,1 4-48,-2 3 1,4 1 0,-2 1 0,2 3 0,2 6-358,-1 5 0,6 0-83,3 6 252,3-6 1,1 8 0,0-3 0</inkml:trace>
  <inkml:trace contextRef="#ctx0" brushRef="#br0" timeOffset="2665">14722 6796 8355,'-20'-15'1317,"4"3"1,7-3-654,5 6-657,3-2 0,2 5 1,3 3-1,3 6 0,2 5-513,-1 3 1,-5 1 0,2-1 0,-1-1-318,0-2 1,6 0 589,-2 5 0,3-6 0,2-3 109,-1-3 1,-4-1-1,1 0 1,-1-1 0,0-2 170,1-1 0,-5-4 0,3 2-9,-2-1 1,5-1-1,-2-4 212,3-1-26,-4 6 0,4 2-133,-3 5 1,-2 5-1,-2 4 1,-1 2 71,1 1 1,-3 0 0,5 1 0,-2-1-142,0 1 1,6-2 0,-2-3 0,3-4-72,1-3 0,1-1 0,0 0 1,3 0 8,0 0 1,1-5 0,-5-5 0,0-3 31,1-4 1,-2-1 0,-1 2 0,-4-4 0,1 0 64,0-1 0,-4-1 1,1-6-4,-3-1 1,4-1 0,-1 3-12,-2-2 0,0-6 1,-2 3-1,0-1 0,-2 2 81,-2 0 0,3 4 0,-5 6 1,2 5 231,0 2 0,0 10-247,4 8 0,0 8 1,0 13-1,0 1 1,0 5 104,0 6 0,0 0 0,1 6-123,4-1 0,0-3 0,5 2 0,-2-2 0,2-2-689,1 0 0,1-5 0,0-3 226,1-3 1,3-5 0,1-2 0,-2-2 0,-1-6-231,-2-6 0,1-3 0,-1-2 1</inkml:trace>
  <inkml:trace contextRef="#ctx0" brushRef="#br0" timeOffset="2666">15069 6598 8355,'5'-12'74,"-3"-1"1,10 1 0,-1-1-1,7 1-138,6 0 0,3-5 1,12-1 172,2-1 1,2 0-1,4-2-474,-2 4 1,-5 4 0,1 0-127,-2 1 0,-7-1 0,-2 1 1</inkml:trace>
  <inkml:trace contextRef="#ctx0" brushRef="#br0" timeOffset="3150">14213 7565 8355,'0'-23'0,"0"1"30,0 1 1,0 6 0,0-1-363,0 2 531,0 7 1,1 4-127,4 11 0,-4 1 0,3 9 1,-3 0-1,-1 2 56,0 4 0,2 0 0,1 1 0,1-1-77,-1-4 0,-1 4 0,1-5 1,3 0-172,0-2 0,3-7 1,3-4-1,1 0-151,-1-3 0,0-2 1,-1-2-1,-1-3 127,-2-5 1,1-2 0,2-1 0,-2-2 33,-1-2 0,-1 2 1,3-4-1,-3 1 63,-2 1 1,1-1-1,-3 5 160,1-1-50,0 7 1,-4 6 0,0 9 0,1 5 0,3 3 1,-2-1 0,3-4 0,-1 1 126,1-1 0,4 1 0,0-2 0,2-2-129,1 0 1,0-7 0,1 2-1,1-2 99,2-2 0,-2-6 0,2-3 0,-2-5-51,-1-3 0,-2 1 0,-3 2 1,-3-1-155,1-2 1,-5-1-1,3 3 1,-2-1 0,-4 1-376,-2 1 0,3 1 1,-5 1-300,1 0 0,2 5-54,-5 3 706,0-3 1,1 5 0,1-3 0</inkml:trace>
  <inkml:trace contextRef="#ctx0" brushRef="#br0" timeOffset="3539">14957 7516 9406,'-1'-25'0,"-3"2"0,-3 2 0,-1 6 1396,-1 5-1466,7-1 0,-5 6 1,3-4 3,-5 5 1,2 3-1,-1 2 1,0 5 0,0 5-1,-1 4-209,0 0 1,-1 3 0,0 0 0,2 0 173,-2 0 1,4 2 0,-1-3 0,0-3 11,0-5 1,4 2 0,-1-2-41,3 2 0,2-4 1,3-3-1,6-4-25,5-4 1,-1-3 0,2-6 69,-2 1 1,3-1-1,-1 0-18,-1-4 0,-1 7 1,-3-2-59,-3 1 385,3 6 1,-13 5 0,2 8 0,-2 3-114,1 1 1,1 2 0,0 1 0,0 2-250,0-2 1,5-3 0,4-2 0,2-2-480,1 2 314,-5-5 1,9 6 0,-2-4 0</inkml:trace>
  <inkml:trace contextRef="#ctx0" brushRef="#br0" timeOffset="4646">15292 7355 8355,'-5'-13'553,"-2"1"0,-2 5 1,1 3-521,-1 2 0,-3 7 1,1 0-1,2 3 1,2 5-1,1 2 0,4 0 1,-1-1-640,-1-2 1,2-2 278,-2 2 1,8-2 270,5 6 0,2-6 1,1-3-1,0 0 0,1-2-30,-1 1 1,5-1 0,-1-2 0,0 1 99,-3-1 0,0 3 0,-1-1 41,1 2 0,-8-3 0,-5 4 47,-7 2 0,-5-3 1,-3 1-1,-2 2-67,2 1 0,-3 0 0,1-1-856,2-2 330,1 0 0,13-1 0,2-2 0</inkml:trace>
  <inkml:trace contextRef="#ctx0" brushRef="#br0" timeOffset="4647">15565 7045 8355,'-12'-7'781,"5"1"0,1 13 0,6 4 0,0 6 0,2 3-570,2 6 0,-2 1 1,5 4-1,0 1 1,0 0-1,1 4-657,-1 3 1,3-4-1,-5 1 1,1-5-1,1-3 142,0-2 1,-3-2 0,3-2-1,-2-3-2727,-2-1 2700,-2-2 1,5-9 0,1-1 0</inkml:trace>
  <inkml:trace contextRef="#ctx0" brushRef="#br0" timeOffset="4648">15565 7379 9641,'4'-8'0,"2"1"107,0 2 1,7-5-1,5 3 1,1-1-665,3 0 0,2 4 1,0-3-111,1 1 0,0 2 0,0 4 1</inkml:trace>
  <inkml:trace contextRef="#ctx0" brushRef="#br0" timeOffset="4649">15912 7541 8355,'-11'-2'0,"3"-2"0,4-3 802,8-5 1,3-1 0,5 0-512,1-4 0,0 2 1,3-4-329,0 1 0,5-3 0,-5 5 0,-1-1-307,-1-1 1,-3 4 0,-2-2 0,-5 2 0,-4 3 0,-4 3 0,-6 4 3,-5 2 0,0 8 1,-6 3-1,0 5 898,2 3 0,1 5 0,6-2-242,-1 4 0,2-4 0,3 1 0,4 1 0,2 2 61,2 0 1,6 0-1,2-3-704,3-5 1,7-4 0,3-3 0,4-5 0,2-3-1971,2-1 1684,6-5 0,2-8 0,7-6 0</inkml:trace>
  <inkml:trace contextRef="#ctx0" brushRef="#br0" timeOffset="4913">16359 6412 8355,'-13'-6'2329,"4"8"1,6 2-2221,11 11 1,5 7-1,7 3 1,4 1 252,3 3 0,1 7 0,5 7 0,1 2-199,2 6 1,1 6 0,-1 9 0,-3 3-342,-4 0 0,-8 11 0,-6-5 0,-5 0-685,-6-1 1,-14-6 0,-6-2 0,-8-4-24,-5-4 1,2-5-1,-5-7 1,2-6-463,2-6 1155,2-3 1,1-7-1,0 1 1</inkml:trace>
  <inkml:trace contextRef="#ctx0" brushRef="#br0" timeOffset="17127">10988 10492 8355,'0'-20'5,"0"-1"0,0 0 1,0 1-1,0 0 0,0 2 143,0 3 1,-4 2 0,-1 2-1,-2 1 1,-3 3 0,-1 1-1,-1 4 1,-1 2 70,1 4 1,-4 8 0,-1 9 0,2 4-203,1 4 0,2 8 0,-1 10 1,1 4 23,-1 2 0,2 15 0,2 0-170,1 2 1,5-4 0,0-1 0,4-6 0,6-7 1,4-5 0,4-5 0,12-9 1,2-6-952,4-5 1,4-5 676,4-9 0,3-8 0,6-7 0</inkml:trace>
  <inkml:trace contextRef="#ctx0" brushRef="#br0" timeOffset="17711">11311 10654 8893,'-6'-17'0,"0"1"225,-1 0 1,1 7 3,6 0 0,0 8-260,0 1 0,6 6 1,1 6-1,1 0-28,0 1 0,0 1 0,5 1 0,-2 1-102,-3-1 0,3 3 1,-3-1 63,3-2 0,2-3 0,-2-2 0,-2-3-4,0-1 0,-5-2 44,4-4 1,-5-6 0,1-2-1,-3-3-31,-1-2 1,0 0 0,0-3 0,0-1 55,0-3 0,2 4 1,0-4-1,4 3 54,1 1 1,-3 3 0,4 0 29,2 1 1,1 5-1,1 3 1,1 2 60,-1 2 1,2 2 0,1 2 0,2 4-64,-2 3 1,-6 3-1,0 1-36,0 2 0,-2-1 0,2-3 1,-1-1-1,0 0-37,0 1 1,-4-2 0,5-3-312,0-4 0,2-2 295,2-2 0,-2-6 0,-3-2 0,-2-3-5,-1-2 1,-2 1 0,4 0 0,0-1-28,0 1 0,-3-5 0,3 1 36,-2 1 0,3 5 1,-2 3 75,1 2 1,-3 2 0,3 7-1,-2 4-12,-2 3 1,3 2-1,-1-1-68,2 0 0,-3 1 0,4-1 0,1 1 0,-1-1 48,0 0 0,0-3-406,5-1 1,5-5-1,1 2 1</inkml:trace>
  <inkml:trace contextRef="#ctx0" brushRef="#br0" timeOffset="18006">12142 10480 8355,'-13'-7'-129,"1"3"1,0 3 0,-1 2 0,1 3 203,-1 4 0,5 5 1,0 2-1,0 3 1,1 0-1,3 1 1,2-1 237,2 0 1,2-2 0,2-3 0,4-1-468,3 1 1,3-6-1,1-3 1,3-3-51,1-1 1,-4-1-1,3-3 1,-3-5 11,-2-2 1,2-1 0,-8-1 0,0 1 96,-3 0 0,-4-1 0,-4 1 0,-4 1-80,-3 3 0,-3-4 0,-3 6 42,-3-1 0,-4 1 0,1 6 0,1 0 0,2 2 5,2 2 128,2 3 0,3 5 0,1 0 0</inkml:trace>
  <inkml:trace contextRef="#ctx0" brushRef="#br0" timeOffset="18686">12303 10492 8355,'0'-12'47,"-5"0"1,3 6 0,-2 6 7,3 7 0,2 4 1,3 1-1,5 1 0,0-1 1,1 1-1,-2-1 0,2 0-148,1 1 0,-3-2 0,-1-2-133,-2 0 0,4-5 0,-4 3 141,2-2 0,-4-6 1,1-7 56,-3-3 1,-1-6 0,0 1 0,0-1-38,0-1 1,2 3 0,0-4 0,3 1-243,-3 3 1,4 1 0,-1 1 128,2 1 1,2 0-1,3-1 1</inkml:trace>
  <inkml:trace contextRef="#ctx0" brushRef="#br0" timeOffset="18687">12663 10592 9648,'-6'-11'384,"5"1"-342,4 2 1,6-1-1,0-2 1,2 2 0,1 0-1,0 0 1,1-2-56,-1-2 0,-1 1 1,-1 1-1,-3 1-597,-2 2 0,-1 0 0,-5-3 364,-3 2 0,-3 4 0,-5 5 327,-1 0 0,1 0 0,-1 1 0,1 3 104,0 5 0,3 6 1,2 3-1,2 1-16,2 3 1,2 0-1,2 0 1,3-2-239,5-3 0,7 0 1,5-5-1,2 1-1127,2-1 633,5-5 1,2-1 0,5-6 0</inkml:trace>
  <inkml:trace contextRef="#ctx0" brushRef="#br0" timeOffset="20020">13519 10468 8355,'-17'-5'258,"0"1"0,5 0 1,5 6-1,0 0 1,2 4 66,-1 1 0,4-5 0,6 3-378,4-4 0,3-1 1,1 0-1,1 0 23,-1 0 0,1-1 0,-1-4 1,0-1-411,1-1 1,-2-8 0,-2 2 0,0-1 299,0 1 1,-3-1 0,-1-3-1,0-2 59,-1 0 0,0-1 1,-4 5-1,-2 0 166,-2 4 0,2-1 0,-7 5 0,0 0-56,-2 3 1,0 4 0,1 4 61,2 4 0,1 5 1,-3 2-1,3 3 1,2 1-16,2 3 0,2 1 0,1 2 0,0 0-19,0 0 1,5-5 0,5 0 0,3-2-184,4-3 1,5-3 0,-1-4 0,2-3 12,2-4 0,1-7 0,2-3 0,1-6 8,-2-6 1,-1 2 0,-2-3 0,-3-3 60,-5-3 0,2-5 1,-3 4-1,-2 0 72,-4-1 0,-6 4 1,1-4-1,-3 1 20,-1 0 0,0 1 1,0 6 16,0 1 1,-1 8 0,-2-1 0,-2 6 32,-2 2 1,0 3-1,-1 7 1,2 6 249,1 5 1,2 6-1,-4 8 1,2 4-218,2 3 0,1 1 0,2 2 0,0 0-132,0 3 1,0 3 0,0-2 0,0 1-116,0 3 1,6 0 0,1 0 0,1-3-173,0-2 1,1-2 0,3-6 0,0-7 162,1-5 0,-1-5 0,1-8 0,-1-2 283,0-1 1,-3-4 0,-2-6 0,-2-4-125,-2-3 0,2-1 0,0-2 122,-3-3 1,4 2 0,-2-4 0,-1 0-322,-2-1 0,-1 4 0,0-4 1,0 1-1,-1 1 0,-3 0 1,-3 2 0,-6 3-1,-1 1 197,-2 0 0,-3 3 0,-5 2 0,2 1 38,1-1 1,2 4-1,-1-1 1,3 2 393,3 2-462,2 0 1,6-4-1,6-1 1,7-1-155,4 1 0,2-5 0,0 2 0,4-5 58,4-3 1,-2 2 0,2-4-188,1 0 0,-3-1 1,0-4-1,0 0 100,1 3 0,-5-1 1,1-4-1,-2 1 1,-3-1 229,-2 0 0,-3 2 0,-3 0 0,1 4 401,-1 1 0,-2-2-42,-1 3 0,-5 2 0,-3 7-82,-3 3 0,2 14 0,3 6 0,0 6-101,3 5 1,2 8-1,1 2 1,0 5-71,0 3 0,5 2 0,4 5-199,2 3 1,-2-6 0,1 3 0,1-1 0,-1-5 117,1-1 0,4-7 0,1-6-413,0-5 0,-4-4 1,-2-11-1,-2-3 164,1-4 0,-2-2 0,0-4 226,-1-2 0,-2-3 1,-4-5-1,-1-2-117,-4-2 1,3 2-1,-7-3 1,1 2-101,1-1 0,-4 2 0,3-4 1,-3 1-154,-2 1 0,1-1 0,0 5 276,-1-1 0,5 2 0,1 2 1,2 0 46,2 0 0,1 2 0,2-1 1,2-2-30,2-1 0,3 3 0,5-1 0,1 0 137,-1-2 1,2-2 0,1 1 0,3 0-122,1-1 0,-4 5 0,2 1 0,-3 0 75,-2 0 0,1 4 1,-1-1 158,0 3 1,-1 2 0,-2 3 36,-5 5 0,-3 2 0,-1 3 0,0 1-226,0 1 0,0 5 0,0-5 0,0 0-386,0-3 1,6 0 0,2-2-399,3-3 0,1 3 0,1-4 1</inkml:trace>
  <inkml:trace contextRef="#ctx0" brushRef="#br0" timeOffset="20021">14399 10158 8355,'-12'-6'940,"3"5"-1824,1-4 0,5 5 435,-1 5 1,8 2 0,3 5 0</inkml:trace>
  <inkml:trace contextRef="#ctx0" brushRef="#br0" timeOffset="21100">14759 10430 8876,'0'-19'0,"0"3"0,0 2 1122,0 1-1096,0 6 0,-2 2 0,0 4 263,-2-4 0,-2 4 1,2-2-258,-4 6 0,-2 4 1,0 7-1,2 1-352,-2 1 1,1 5 0,0-4 0,5-1 141,3 2 1,1-4 0,0 2 0,1-2-157,3-1 1,5-7-1,6-1 1,3-4 85,1-1 0,-4 0 0,3 0 0,-1-1 68,-1-4 0,1-1 0,-5-7 0,-1 1 212,-3-1 0,2 1 1,-6 0 358,-1-1 1,3 5 25,-2 0 0,0 6 0,-4 2-206,0 7 0,1 4 0,3 2-388,5-1 1,3-1 0,3-1 0,2-3-424,-2-2 1,-1-1 307,-2-4 0,0 0 0,1 0 1</inkml:trace>
  <inkml:trace contextRef="#ctx0" brushRef="#br0" timeOffset="21101">14957 10269 8355,'-4'-12'0,"-1"1"-225,-2 2 0,5 5-318,2 8 0,6 3 0,6 6 1</inkml:trace>
  <inkml:trace contextRef="#ctx0" brushRef="#br0" timeOffset="21102">15056 10554 8355,'0'-12'970,"0"0"0,2 1-697,2 2 0,-1 0 1,4 3-1,1 1 0,2-2-313,3 0 0,2-1 1,-2-3-1,1 1-291,2 2 0,-6 1 1,1-3-1,-3 2 1,-2-2-1,-2-1-480,-6-1 1,1 3-1,-7 3 726,-2 0 0,-1 2 1,-1 4-1,1 1 100,2 3 1,0 3 0,5 6 0,1-1 233,1 1 0,2 3 0,0 1-153,0-2 1,2 3 0,2-2-1,3-1-86,0-1 0,4-3 0,-3-1 1,3-3-1,1-2 25,1-2 0,-1-2 0,1-1 0,-2-1-14,-3-3 1,3-3 0,-4-5-73,0-1 0,0 1 0,-5-1-11,3 1 1,0 0-33,-1-1 184,-2 6 0,4 2 1,-3 6-79,1 3 0,5-1 0,-4 4 22,2-2 1,1 4-1,5-5-29,-1-1 0,1-2 0,-1-1 0,0 0 42,1 0 0,-1-1 1,1-2-12,-1-1 0,-4-5 0,-1 4 0,0-2-47,0-3 0,-3 4 49,4-3-121,-5 6 0,4-1 0,-4 8-105,1 5 0,5 0 0,-2 1 1,2-2-38,-1 2 1,-1-3 0,2 0 0,-2 0-108,-1 0 182,3 1 1,4-1-1,6-2 1</inkml:trace>
  <inkml:trace contextRef="#ctx0" brushRef="#br0" timeOffset="21475">15739 10145 8355,'0'-12'929,"0"-1"-703,0 6 0,1 2 0,3 5 0,3 1 1,1 3-43,1 5 0,-5 7 1,3 5-1,-2 4 0,-2 2 1,-2 4-1,-1 0 1,0 4-534,0 1 1,0-1-1,0-2 1,0-4-475,0-2 1,-1-3 0,-2 0 0,-1-4-651,1-3 1473,2-9 0,-5 3 0,-1-4 0</inkml:trace>
  <inkml:trace contextRef="#ctx0" brushRef="#br0" timeOffset="21476">15652 10468 8355,'0'-13'872,"0"1"-426,0-1 1,1 1 0,3 1-94,5 3 0,3-2 1,4 5-1,5-2-723,3-3 0,5 3 0,-1 0-914,0 2 0,-2-5 0,-1 3 0</inkml:trace>
  <inkml:trace contextRef="#ctx0" brushRef="#br0" timeOffset="21910">16681 10158 8355,'-12'-13'-4,"1"1"0,1 1 252,2 2 0,4 4 1,-5 8-1,1 5 1,1 8-1,3 8-155,3 5 0,1 3 1,0 5-1,1 0-339,3 0 0,-1 0 0,4-1 28,-2-3 0,4 3 0,-5-4 0,-1-1-326,-2-2 0,-1-7 0,0-2 235,0-2 1,-6-2-1,0-3 1</inkml:trace>
  <inkml:trace contextRef="#ctx0" brushRef="#br0" timeOffset="23184">16346 10492 8355,'0'-16'-89,"0"-1"0,6 5 0,3 5 1,5 2-223,3 2 1,5-3 0,-2 1 302,4-2 1,2 3 0,3-5 0,4 0 0,3-2-1,1-2 1,-1 1 0,-2 0 0,-2-1-57,-2 1 0,-2-1 0,-6 1 0,-4 0 66,-4-1 1,1 1 0,-8-1 0,0 0-38,-3-4 0,-3 2 1,-1-4-1,0 1 487,0 2 0,-5 3-61,-4 0 0,3 6 0,-1 5 1,1 4-228,3 7 1,2 7-1,1 6-132,0 6 0,0-1 1,0 6-1,1 2-90,3 1 0,-1 1 1,6-1-1,-1-2 1,0-2-101,0-2 0,1-5 0,3-6 0,0-1-65,1-3 1,-2-5 0,-2-3 58,0-2 1,-2-2 0,2-7 133,0-4 0,-7-3 0,2-2 1,-2 0-28,-2-4 1,1 3 0,2-4 0,1 2 155,-1-1 0,2 1-52,-1 3 0,6 2 0,-2 3-54,3 4 1,-2 8-1,-2 4 118,-2 3 0,5 2 1,-2 1-1,3 1 1,0 1-122,-3-1 1,7-2 0,-2-4-1,1-2-55,-1-1 0,5 2 1,2-4-1,0-1-97,1-2 1,-4-1 0,2-1 0,-1-3 115,-3-4 1,-1-3-1,-2-2 1,0 1 97,1-1 0,-6-3 1,-2-1-1,-1 1-74,1-2 1,-1 4-1,-4-4 87,0 0 1,-4 9-1,-2-2 1,-1 4 6,-2 4 0,-3 2 0,0 1 0,-2 1 0,-1 3 30,-1 4 1,-1 3 0,5 2 0,-1 1-100,1 2 1,5-2 0,3 2 0,2-2-135,2-1 1,2-1 0,2 0-1,4-1-164,3-2 0,6 0 0,-1-5 1,1-1 96,1-1 0,-4-2 0,2 0 0,-2-2 195,-2-2 1,1-3 0,-2-5 83,-3-1 1,2 1 0,-5 0 0,1-1-53,-1 1 0,-1-1 940,-4 1-814,0 0 1,0 6-279,0 6 0,2 4 1,0 6-1,4-3-77,1-2 1,0 5 0,4-3 0,-2 1 104,1 0 1,9-5 0,-5 3 0</inkml:trace>
  <inkml:trace contextRef="#ctx0" brushRef="#br0" timeOffset="23185">17549 10393 8355,'-4'-8'-7,"0"0"79,1-2 101,-4-1 0,6 3 768,-3-1-856,3 7 1,1-2 0,0 8-1,1 4 1,2 3 0,1 1-1,0 2-156,1 3 1,-2-4 0,4 4 0,0-3-237,0-2 1,0 1-1,2-1-216,0 0 1,-5-5 272,4-3 0,-4-2 1,3-4 130,-1-2 0,-2-3 0,-4-5 0,1 0 169,3-1 0,-2 1 1,3-1-1,-1 0 14,0-4 0,5 3 0,-4-2 0,1 2 91,-1 2 0,5 3 0,-2 2-77,3 2 0,0 2 0,-1 7-44,-2 5 0,-5 2 1,2 1-1,-1 2-7,1 2 1,0-2-1,-2 3 1,2-4-463,2 0 1,0-1 25,1 1 0,9 4 0,-3 3 1</inkml:trace>
  <inkml:trace contextRef="#ctx0" brushRef="#br0" timeOffset="23645">18343 10306 8355,'0'-12'0,"1"-2"-22,4-2 0,-3 6 1,5-2-2,-1 1 1,-1 0-1,-1-2 1,5 2 446,2 3-363,-4 2 0,2 12 1,-5 2-1,0 3 1,1 2-183,-1-1 0,4 0 0,-2 1 0,-1-1-46,1 1 1,-1 0-1,-2 2 1,1 2 87,-1-2 0,2-1 0,-1-2 8,-1 1 243,-2-1-683,-1-5 161,6-1 0,1-12 0,5-1 0</inkml:trace>
  <inkml:trace contextRef="#ctx0" brushRef="#br0" timeOffset="24618">18467 10344 8355,'7'-6'-1499,"-2"3"1980,-5-5 0,2 5-231,2-1 0,-3 1-48,4-1 1,1-3 0,1-5-115,0 0 1,4 3 0,-4 1 0,1-2 0,-1-1-12,-1-1 0,3 0 1,-2-1-1,2 1-92,-1-1 0,-1 5 1,2 0-1,0 0-87,0 1 0,-2 1 1,0 5-1,0-2 28,0-1 0,-3 1 0,3 7 90,-2 4 1,4 4 0,-4 1 0,1 2-17,-1 2 0,3 0 0,-3-4-30,-3 4 0,4-3 0,-2 2 0,-1-2-65,-2-2 0,3-3 2,0-1 0,6-5 56,-2 1 0,-1-8 1,0-5-1,0 0-66,0 0 1,0-2 0,2 3 0,0-3 28,0-1 0,2-1 0,2 1 141,-1 0 0,1 5 84,-1 3 0,-5 4-62,-3 4 1,-3 3 0,-1 5-41,0 0 1,0 1 0,2 1 0,1 1 0,1 1-200,-2-1 1,5 3 0,2-1 0,2-2-453,1-1 0,0 4 0,1 1 1</inkml:trace>
  <inkml:trace contextRef="#ctx0" brushRef="#br0" timeOffset="25011">19062 10344 8355,'-6'-7'80,"1"1"-56,10 6 1,1-1 0,7-2 0,-1-1-57,1 1 1,3 0-1,1 1 1,-2-3-144,-1 3 1,-2-4-1,0 1 11,1-2 1,-5-1 0,-1-5 43,-2 1 1,0-1 0,-5 1-1,0 0 59,0-1 0,-6 1 0,-2 1 133,-3 2 0,-2 4 0,1 6 96,0 3 1,1 3 0,1 6 0,3 1 56,2 2 0,0-2 1,5 2-1,2-2-238,2-1 1,3-1 0,7 0 0,1 1-205,1-1 1,6-4 0,0-1-1,5-1-815,2-3 821,-1-2 0,3-7 0,0 0 0</inkml:trace>
  <inkml:trace contextRef="#ctx0" brushRef="#br0" timeOffset="25617">19459 10170 9686,'7'5'228,"-1"4"0,-2 2 1,0 1-1,0 1 1,0-1-264,0 0 1,5 1-1,-5-1 1,0 1-241,1-1 1,-2-1 0,4-1-159,-1-2 1,-1-5 319,-1 1 0,-2-4 0,3-4 72,1-5 1,-5-2-1,4-1 1,0 0 45,-1-1 1,5-1 0,-2-1 0,2-1 34,-1 1 1,-4 1 0,4 1-27,2 1 0,-3 5-1,1 3 0,-5 4 1,1 4-1,-3 4-6,-1 3 0,0 3 0,0 1 80,0 2 1,0 3-1,0-3 1,2 0-1,0-1-93,3 1 0,3-5 0,-3-5 0,1 0-51,-1 0 1,5-5 0,-2 3 29,3-4 0,-2-5 0,-3-2 0,1-1 16,0-2 0,-3-2 0,3-2 1,0 2 51,0 3 1,-3-3 0,4 3-79,2-3 1,-3 4 0,1 3-96,2 2 0,-3 2 0,1 0-22,2 0 0,-3 6 1,1 1-1,0 1 1,0 0-1044,1 2 1006,-1 1 1,4 7-1,1 1 1</inkml:trace>
  <inkml:trace contextRef="#ctx0" brushRef="#br0" timeOffset="26534">20067 10182 8355,'0'-12'-34,"-1"5"1,-4 3 205,-3 3 0,1 2 0,0 4 0,1 6 0,-1 5 0,-2-1-47,2-1 1,1 2 0,3 2 0,-1 0-163,1 0 0,3-2 0,4-3 89,4-1 1,3-1 0,2-3-284,-1-3 0,1-4 0,-1-2 126,0-4 0,1-1 1,-1-7-1,-1 1 91,-3-1 0,2 1 1,-6 0-51,-1-1 1,-2 1 0,-1-1 0,0 1 0,-1 0-236,-3-1 0,-3 5 1,-5 1-1,-1 1 42,1 4 1,-1 0 0,1 2-1,0 0 145,-1 0 1,1 0-1,-1 0 1</inkml:trace>
  <inkml:trace contextRef="#ctx0" brushRef="#br0" timeOffset="26535">20216 10182 8355,'0'-7'525,"0"-4"0,1 5 11,3-1 0,-1-3-330,5 6 0,1 0 1,3 5-1,0 3 1,1 4-1,-1 4 1,1 0-179,-1 0 0,-4 1 0,-1-1 1,-1 1-355,-4-1 0,0 0 0,-2 1 1,0-1 15,0 1 1,0-5-1,-2-1-147,-2-2 0,2 3 285,-7-3 0,5-1 1,-3-6-1,2-2-169,2-4 1,3-3 0,3-1 115,1-1 0,10 1 1,-2-1-1,2 1 97,0 0 1,2-4 0,1 3-1,-2 2 115,-1 0 0,-2 5 1,0 2 150,1 3 0,-5 1 484,0 0 1,-5 1-71,1 3 0,-2-1 0,-2 5-113,0 2 0,0 1 1,0 1-271,0 1 1,0-1 0,0 0 0,1 1-378,3-1 0,-1 1 0,4-1 1,0-1-744,0-3 0,1 3 340,4-2 1,1-4 0,-1 1 0</inkml:trace>
  <inkml:trace contextRef="#ctx0" brushRef="#br0" timeOffset="26536">20489 9984 8355,'-6'-19'266,"5"1"1,-3 11 0,8 3-741,4 2 0,3 4-145,1 2 1,1 3 0,-1 5 0</inkml:trace>
  <inkml:trace contextRef="#ctx0" brushRef="#br0" timeOffset="28108">20662 10232 8355,'-5'-12'392,"3"-5"-1,-2 0 1,3 2 211,1 2 1,4 0-1,2 2-747,0 3 0,-1-3 0,3 4-335,1 0 0,-3 3 116,-2 8 1,-1-3 0,0 5 134,1-1 1,0 2 0,-3 4 99,3-2 1,-1 0 0,5-3 107,2 1 0,-3-5 1,1 4-1,2-1 206,1 4 0,-3 2-40,0 1 1,-5 1 0,1-1 0,-2 0 174,-2 1 0,0-1 0,0 2 1,0 1-14,0 2 0,0 3 0,0-3 1,0-1-186,0 2 0,1 0 0,2 4 0,2-2-69,2-3 1,-4 1-1,3-2 1,-2 0-86,0-1 1,4-1-1,-4-2-77,-1 1 1,-2-5 0,-1 0 56,0 2 0,-1-3 0,-3 0 0,-6-2-313,-5-2 0,-3-2 0,-4-1 0,3 0 132,1 0 0,-3-1 0,5-3 74,0-4 1,8-3 0,4-2 0,3-1-11,1-2 1,5 1 0,5-5 0,4 1-2,2 0 0,8-2 1,-1-4-1,5 1 105,-1-1 0,-1-1 0,-1-2 1,1-1-2,3 2 1,-7 0-1,2 3 1,-5 0 100,-4 3 1,-5 4 0,-3 4 221,-2 1 1,-1 3 0,-5 3 0,-3 0 93,-4 3 1,1 6 0,0 3 0,1 0-56,4 4 1,-4 5-1,2 2 1,1-1-183,2 2 0,1-4 0,0 4 1,0-2-355,0 1 0,5 0 0,2-5 0,1-1-1249,1-3 818,-1 3 0,4-9 0,1 3 0</inkml:trace>
  <inkml:trace contextRef="#ctx0" brushRef="#br0" timeOffset="28109">21022 9984 8355,'0'-17'-275,"0"1"0,1 5-458,3 7 0,2 8 128,2 4 605,3-2 0,-4 10 0,6-2 0</inkml:trace>
  <inkml:trace contextRef="#ctx0" brushRef="#br0" timeOffset="28110">21183 10158 8355,'2'-18'0,"2"5"242,3 1 1,1 10 334,0-2 1,0 3-524,5 1 0,-5 5 1,-1 4-1,-2 2 1,-2 1-1,-1 1 1,-2-1-1,0 0-127,0 1 0,0 1 0,-2-1 0,-1 1-2,-1-3-213,0-1 0,6-3 1,2-5 228,4-4 1,-1-5 0,1-6-1,2 1 59,1 0 0,1-2 1,1-1-1,-1-2 87,0 2 0,1 5 1,-2 2-1,-1 0-20,-2 1 1,-4 1-1,4 6-46,2 0 0,-5 2 0,1 2 1,-2 4 3,0 3 1,2 3 0,-2 1 0,3 2-71,0-2 1,4-1 0,-3-2 8,3 0 1,-1-3 0,1-3-1,2 0 1,2-3 26,3-2 1,-4-1-1,4-1 1,0-3 62,3-5 1,-2-3 0,0-3 0,-1-2 135,-3 2 0,3-3 0,-1 0 0,-2 0-133,-1 0 1,-7 2 0,-3 4-64,-3-1 0,-2 2 0,-5 3 1,-5 4-53,-4 2 1,-3 4-1,3 2 1,-2 4 13,2 3 0,1 3 0,2 2 0,1 4-188,3-1 0,-2 0 0,6-4 41,1 2 1,2 0 0,2-6 0,2-2 0,3-2 53,0-1 1,3-2 0,3-4-1,0-2 82,1-2 0,-1-3 0,1-5 1,-1 0 258,1-1 0,-1 1 0,-1-1 0,-1 1 249,-2 0 1,-1 3 0,1 1 749,-4-2-1001,3 5 0,-6 1 1,4 8-1,-3 5-118,2 7 1,-2-1-1,2 5 1,-3 3-35,-1 0 1,0 6 0,0 1-83,0 2 1,2-5 0,0 4-1,4-2 1,1 1-65,3 2 1,-4-5-1,1 4 1,0-4 26,0-2 1,-4 1-1,1-8 1,-3 0 23,-1 0 1,-5-6 0,-3-5 0,-5 0 62,-3 0 0,-2-4 1,-4 1-1,1-3-110,-1-1 0,-1-4 0,-2-1 0,0-1-870,0 1 0,6-4 0,1 4 350,0-2 0,4-1 0,-4-5 1</inkml:trace>
  <inkml:trace contextRef="#ctx0" brushRef="#br0" timeOffset="29121">21320 10964 8822,'-7'-9'366,"1"3"1,2-1 389,0 0 0,-2 0-665,2-1 1,-3 2 0,-5 6 0,0 0 0,-1 1 0,1 4-229,-1 3 1,1 7-1,0 2 1,-2-1-1,0 1 99,2-1 1,-4 5 0,10-3-1,-1 0-542,3 0 1,2-2-1,2-3 162,0-1 1,2-4-1,2-1 1,4-1 126,3-4 1,1-2 0,1-2 0,1-4 308,2-1 1,-2-1 0,2-6 0,-2-1 44,-1-2 0,-1 1 0,0 3 0,-1 1 258,-2 0 0,2 1 1,-4 1 74,0 2 0,-1 5-252,-1-1 0,-4 4-95,3 4 0,-3-1 0,-1 5 0,0 2-17,0 1 1,0 1 0,0 0-119,0 1 0,6-1-66,2 1 1,3-6-1,2-3 64,-1-3 1,0-1-1,1-1 1,-1-3 106,1-5 0,-5 2 0,0-1 0,0-1 26,-1-3 0,3 0 0,-6 0 65,-1-1 1,-2 1 0,1 1 0,0 1 339,3 2-172,-1 5 0,-3-2-220,3 5 1,2 5 0,3 3 0,-2 3-30,-1 2 1,3-2 0,-2-1 0,2-2-126,-1 1 0,0 2 0,4 1 1,0-3-35,-4-1 1,3-5 64,-3 1 1,3-2 56,1-2 0,-5-2 1,-1-2-4,-1-4 0,-2 1 1,4-1-1,0-2-110,0-1 0,0 3 0,2 0 105,0-2 1,-1-1 199,4-2 0,-3 7-138,-1 1 0,-5 5 43,1 5 0,-3 1 1,-1 7-1,1-2-52,4-3 0,-3 2 0,5-5 1,0 1-75,0-1 1,1 4 0,5-5-1,-1-1-27,1-2 1,3-1 0,1-1 0,-2-2 74,-1-1 0,2-6 0,1 2 0,-4-3 39,-3-2 1,0 1 0,-6-1-40,-1 1 1,-2 0-1,-1-1 1,0 1-160,0-1 1,-6 5 0,-2 1 66,-3 2 1,-1 1 52,-1 4 0,6 1 0,3 3 0,3 4 59,1 3 0,0-2 0,0-1 1,1 2 30,3 1 0,3 1 1,6 0-1,-2 1-25,-3-1 0,7 1 1,-2-2 5,0-3 0,0 3 0,-5-3-15,-4 3 1,-2-2-171,-2-1 0,-6-1 1,-2 2-1,-3-2-480,-2-1 1,1 2 0,0-4 299,-1-1 0,1 4 0,-1 0 1</inkml:trace>
  <inkml:trace contextRef="#ctx0" brushRef="#br0" timeOffset="30266">22151 10902 8869,'-6'-13'0,"-2"2"1520,-3 3-1400,4 2 0,1 8 1,5 2-1,-2 4 1,-1 3 121,1 2 0,3 3 1,3 2-1,1 0-532,-1 0 1,4 0-1,0-3 1,1 0 14,0-4 1,-1 2 0,3-7-1,-2 1-13,2-2 1,-3-4-1,1-1 1,2 0-307,1 0 0,-3-1 1,0-4 414,2-3 1,-3-3 0,0-1 223,-2-1 0,-1 5 0,-4 0 0,0-2 0,0-1 65,0-1 1,0-1 426,0 1 1,2 5-306,2 3 0,-3 4 0,3 4-142,-2 4 1,-2 3-1,0 3 1,1 1-66,3 2 1,-3-1 0,5-5 0,-2-1-94,0-2 1,6-1 0,-2 3 0,3-3-69,2-2 0,-5-1 0,0-4 0,2 0 64,1 0 0,0-1 0,-2-3 61,0-4 0,-2-4 0,1 0 0,-4 0 3,-3-1 1,4 1 0,-1-1 4,-2 1 0,0 0 0,-1 1 7,3 2 66,-2 4 0,5 5 0,-5 1-41,3 3 1,3 3 0,-3 4 0,1-1-54,-1-2 0,5-5 0,-2 1 0,3-3 24,2-1 0,-1 0 0,2 0 0,1 0-9,2 0 0,-1-1 0,-4-2 93,1-1 1,-5-4-1,-1 2 1,-1 0-1,-4-4-55,0-1 0,-2 3-66,0-1 0,-6 2 0,-2-1-29,-3 4 1,-2 4 0,2 4 0,2 4-56,1 3 1,5 2-1,-3-1 1,2 1-41,0-1 1,0 0 0,5 1-51,3-1 1,3-1-1,6-1 1,-1-3 79,0-2 0,2-1 0,1-4 90,2 0 1,-1-1-1,-3-3 1,-1-4 0,1-3 100,-1-2 1,0 1 0,0-1 0,-3 1 370,-1 0 1,1-1 0,2 1-1,-2 1-105,0 3 1,-5-3-1,4 4-96,2 0 0,-3 1-143,1 6 0,-1 6 0,1 2-33,-4 3 0,2 1 0,-2 2 0,-1 1-121,-2 2 1,0-1-1,2-3 1,1-1-87,-1 1 0,2-1 1,0 0-259,-3 1 0,5-6 202,2-3 1,-4-4 186,-1-4 0,-2-3 1,-2-6 23,0 1 0,0 4 0,0 0 0,0-2 2,0-1 1,4-2 0,1 1 0,2 0-79,3-1 1,1 1 0,1-1-1,1 1-54,-1 0 1,0 1 0,1 1-1,-2 2 20,-3-2 1,2-1-1,-5 0 1,1 1 443,-1 2 12,-1 0 1,-5-3 0,-3 3-36,-4 3 0,1 4 25,-2 1 0,7 6 0,-2 2-338,2 3 1,4 1-1,0 1 1,4-1-136,1 0 1,1 1-1,4-1 1,1 1 52,-1-1 1,1-4 0,-1 1 110,0 0 1,-1 2 241,-2 2-749,-4-1 1,-10-1-90,-4-3 0,-7 3 0,-3-4 1</inkml:trace>
  <inkml:trace contextRef="#ctx0" brushRef="#br0" timeOffset="30545">23168 9624 8355,'24'-23'0,"4"3"0,5 8 0,4 27 973,9 18 1,1 11-883,-6 6 0,4 5 1,-3 4-1,-4 6-68,-3 5 1,-1 5 0,-6 6 0,-5 9 195,-5 8 1,-13-44 0,-2 0 0,0 1 0,-1-1 0,-2 3 0,0 1-528,-2 1 0,-1 0 1,-2-4-1,-2 0 1,-3 4-1,-2-2 0,-1-4 1,0-2-1442,-16 41 1,-7-4 1748,-1-14 0,5-7 0,-1-16 0,5-9 0,4-9 0,-1-5 0</inkml:trace>
  <inkml:trace contextRef="#ctx0" brushRef="#br0" timeOffset="68457">13643 17140 8355,'-25'0'194,"1"0"1,4 0-1,7-1 175,12-3 1,11-3 0,20-6 0,7-1-362,7-2 0,11-3 0,7-8 0,9-1 1,6-6-1,8-4 0,-38 16 0,0 0 0,4-3 1,0 0-231,1 0 1,1-1 0,4-1 0,1-1 0,0 0 0,0 1 62,3-2 1,-1 1 0,0 4-1,-1 0 1,-2 0 0,-1 0-1,-4 2 1,-1 1 0,40-16-346,-10 3 1,-10 6 0,-4-2 0</inkml:trace>
  <inkml:trace contextRef="#ctx0" brushRef="#br0" timeOffset="68761">15304 16086 8355,'-12'0'523,"0"-2"0,-1 0-265,1-2 0,6-1 0,6 5 0,9 0 0,6 0-212,5 0 1,9 2 0,4 1 0,5 1-213,3-2 0,-2 4 0,2-2 0,-2 0-173,-2 2 1,-7 2-1,-7 7 1,-9 3 30,-8 1 0,-8 8 0,-9 6 0,-11 2 115,-8 3 0,-9-2 0,6-2 0,-1-1-427,1 1 494,-3-3 1,4-1-1,-5-5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57:59.90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6412 12564 9767,'0'12'0,"0"0"0,-1-1 0,-2-1 634,-1-2 1,0-6 0,4-4 0,0-9 0,1-9-402,3-8 0,3-11 0,5-12 1,-1-8-159,-2-6 1,4-10 0,-3 0 0,0 1-60,1 2 0,-6-5 1,-1 4-1,-2 1-156,-2 5 1,0 9-1,0 6 1,0 5-309,0 5 1,0 11 0,0 6 0,0 7-122,0 4 1,0 2 0,0-1 53,0 1 1,0 4-362,0-1 0,1 7 457,3-2 0,3 8 0,6 3 1</inkml:trace>
  <inkml:trace contextRef="#ctx0" brushRef="#br0" timeOffset="282">6338 11534 8355,'-17'-1'1765,"1"-3"-1537,-1 2 0,11-9 0,8 2 0,8-5 0,5-3 0,1 2 13,2 1 1,1-2-1,6-2 1,0 0-276,0 0 1,0 2 0,-1 3 0,1 2-15,0 3 1,-6 2 0,-2 6 0,-3 0-81,-2 0 0,-1 11 0,-1 6 1,-3 5 66,-2 3 1,5 8 0,-2 1-146,3 1 0,1-1 0,2 3 0,3 1-1015,3-1 1,4-6-1,1 0 1</inkml:trace>
  <inkml:trace contextRef="#ctx0" brushRef="#br0" timeOffset="1302">8248 12415 8355,'-5'8'155,"0"0"0,-1 2 0,1 1 0,1 1 852,-2 1 1,5-8-1,-2-5-37,6-7 0,0-11-833,5-6 1,-4-12-1,4-10 1,2-5 50,1-7 1,5-6-1,1-16 1,-2-7 0,-1-4-222,-2 1 1,-1-5-1,-1 10 1,-3 2-1,-2 9 1,-2 10-451,-1 9 0,-2 15 140,0 7 1,0 11-151,0 6 0,0 9 0,1 7 0,3 8-161,4 7 0,3 0 0,2 7 0,-2 3-162,-3 3 1,9 6-1,-4-2 1</inkml:trace>
  <inkml:trace contextRef="#ctx0" brushRef="#br0" timeOffset="1608">8074 11683 8355,'-12'-19'723,"-1"2"0,6 3 0,3 2 0,4 0-334,4-1 0,-1 2 0,5 2 0,3 0-133,4 0 1,5-7-1,5-1 1,1-3-184,3-2 1,1-1 0,4-2-1,-2 0-57,-2 0 1,4 2 0,-6 2 0,-1 5-123,-5 2 0,-4 7 1,-6 4-1,-1 6 48,-3 5 0,2 10 0,-6 7 0,0 7-306,2 4 0,-4 5 0,7 0 1,0-1-140,2-1-958,2-2 0,5 0 0,1 0 1</inkml:trace>
  <inkml:trace contextRef="#ctx0" brushRef="#br0" timeOffset="3116">16780 11596 10098,'-4'-16'0,"0"-1"0,0 3 0,0 3 709,0 3 1,0 4 0,4-2 0,0 5 0,0 8 0,1 9-336,3 13 0,-3 9 0,4 13 0,-4 2 0,-1 8 0,-1 6 22,-4 8 1,-1 8 0,-7-3-1,1-1-292,-1 0 0,5-11 0,1 2 0,2-8-113,2-8 1,2-2 0,1-11 0,0-2-278,0-5 0,0-5 0,0-8 1,1-6-753,3-5 1,-1-1-672,5-5 1,-5-1 157,1-7 1,-3-8 0,-1-8 0</inkml:trace>
  <inkml:trace contextRef="#ctx0" brushRef="#br0" timeOffset="3436">16421 11832 8801,'-13'-13'1319,"1"1"0,5 4-1212,3-1 0,7 5 1,2-3-1,2 1 1,3 0 114,1 1 0,7-5 0,2 2 0,4-3 0,2-3 0,1-1 0,4-3 0,-1-2-197,0-2 0,-1-1 0,-4-3 1,0-2-101,0-1 0,-6-4 1,-2 3-1,-4 0 83,0-1 0,-2 2 0,-2 6 0,-2 2 207,-1 5 0,-1 7 0,-1 8 48,5 8 0,-2 8 0,1 15 0,2 6-49,1 4 1,7 7 0,2-1-482,4 2 1,0-3 0,1-1-1,1-1 1,2-3-1950,1-1 1,5-2 0,-2 0 0</inkml:trace>
  <inkml:trace contextRef="#ctx0" brushRef="#br0" timeOffset="3918">18331 11447 8355,'-11'-19'0,"1"4"1531,2 5 1,5 6-1080,-1 8 1,2 3 0,4 7 0,1 4 0,1 7 0,-2 6 0,1 8 0,0 4 74,1 2 1,2 16 0,-4-3 0,3 4-428,-3 1 0,0-1 1,-2 0-1,0-3-156,0-5 1,0 0 0,0-10-264,0 0 0,4-4 0,0-6 0,-1 1 1,-2-6-404,-1-6 0,-1-1-2489,-3-5 1860,2-6 0,-3-17 0,5-7 0</inkml:trace>
  <inkml:trace contextRef="#ctx0" brushRef="#br0" timeOffset="4233">18058 11683 8355,'0'-12'-39,"0"-1"0,0 5 84,0 0 0,1 4 0,3-5 0,5 0 0,2-1 0,1 0 0,0 2 631,1-2 0,3-5 0,2-3 0,2 0-312,2 1 0,1-7 0,2-1 0,-2-5-126,-2-2 0,1 2 1,-5 5-161,-2 0 0,-2 5 0,0 0 0,-2 2 1,-1 5 133,-2 3 0,-4 6 0,3 9-193,-2 8 0,5 10 0,-2 10 0,5 5-261,3 3 1,-1 2-1,5 3-1786,-2 0 0,4 5 0,-3 5 1</inkml:trace>
  <inkml:trace contextRef="#ctx0" brushRef="#br0" timeOffset="11828">9823 8979 6892,'-2'-11'0,"-2"3"0,-4 5 0,-2 6 0,1 7 0,0 5-22,0 5 1,2 5 0,0 4 0,0 4 0,1 3 0,1 3 0,2 2 0,2 5 0,1 2 0,1 0 0,3-1-80,5-2 1,2-9 0,1 1-1,-1-1-403,-3 0 499,3-4 0,-9 4 0,3-5 0</inkml:trace>
  <inkml:trace contextRef="#ctx0" brushRef="#br1" timeOffset="12156">9599 9612 25829,'-9'-13'-7116,"-4"2"7185,0 3 1,0 4 0,6 8 0,7 4-452,7 3 1,4-2 0,3-2 0,3-1 624,3 1 0,5-4 1,4 1-1,4-4 163,3-4 1,1-3-1,2-4 1,1 2 17,1 0 1,-1 2 0,-7-2-124,-4 0 0,-3 1 0,-1-4 1</inkml:trace>
  <inkml:trace contextRef="#ctx0" brushRef="#br1" timeOffset="12555">11609 9091 27899,'0'-32'-7420,"0"-2"6183,0 5 0,-5 4 963,1 4 0,-5 10 0,2 7 0,-1 15 0,-1 11 311,0 7 1,2-1 0,0 5-1,1 3-153,4 4 1,0-2 0,2 5 0,0-2-50,0 1 1,6-1 0,2-4 0,3 0-62,1 1 0,-1-3 0,-1 0 0,-3-3-347,-2-2 1,5 4 0,-3-2-1</inkml:trace>
  <inkml:trace contextRef="#ctx0" brushRef="#br1" timeOffset="12796">11435 9587 13889,'-11'-12'0,"1"-1"0,3 1-1467,2-1 859,1 7 0,4 1 0,0 10 0,1 3 433,3 3 1,2 1 0,3-1 0,0-1 0,2-3 55,4-2 0,0 1 0,6-3 0,-1 1 6,0-2 1,3 0 0,-4-2-1,2 0-59,0 0 1,-6-4-1,3 0 1,-2-1-126,1 0 1,1-2 87,-2-5 0,-2-6 1,4-2-1</inkml:trace>
  <inkml:trace contextRef="#ctx0" brushRef="#br1" timeOffset="13921">13233 9004 28875,'-4'-12'-4694,"-1"-1"1,-1 1 3996,1-1 1,-1 5 0,3 0 0,-1 1 605,1 4 1,2 10 0,1 15-1,0 4 1,0 5-188,0 0 0,0 4 0,0 6 139,0 5 0,0-2 0,0 1 1,0 2 38,0 1 1,0 2 0,0-2 0,-1-2 83,-3-5 0,-2 2 1,-4-2-1,2-1-541,-1-1 0,2-6 0,0-2 1223,1 0-527,2-8 1,-1 1 0,-2-5 0</inkml:trace>
  <inkml:trace contextRef="#ctx0" brushRef="#br1" timeOffset="14282">12936 9661 27932,'0'-12'-2388,"0"0"0,1-1 0,3 2 2739,4 3 0,3-2 0,2 6 0,-1 3 0,1 4 0,-1 6 0,0 6 0,1 5-1087,-1-1 1,1 4 0,-1-2 0,0 2 242,1 2 1,-1 0 0,1-2-1,-1-2 190,0-4 1,1-4 0,1 0-428,2-1 0,2-5 0,3-3 0,-3-2 393,0-2 0,-3-4 1,5-3-1,2-3-426,2-4 1,6-6-1,2 0 1</inkml:trace>
  <inkml:trace contextRef="#ctx0" brushRef="#br1" timeOffset="15404">20104 8868 32034,'4'-9'-3964,"0"1"0,1 0 3286,0 1 1,-4 7-1,4 10 1,-4 5 0,-1 5-1,0 5 1,0 4 0,-1 4-1,-4 4-173,-3 5 1,1 2 0,-1 4 408,-2-2 1,5 5-1,-1-5 1,2 0 159,0-2 0,0-1 0,4-5 1,0 0-4,0-7 1,0 1-1,0-3 1,0-2-19,0 0 0,-6-1 1,0 1-1,-3 2-568,1-1 0,-6-2 0,-5-1 0</inkml:trace>
  <inkml:trace contextRef="#ctx0" brushRef="#br1" timeOffset="15696">19745 9661 31428,'-2'-11'-3277,"-2"3"0,3-3 0,-2 4 3570,6 0 1,4 2-1,5 5 1,0 1-1,2 3 1,1 5-1,3 3 1,0 3-586,0 2 1,3 5 0,-3-3 0,1 3 22,3 3 1,-4-3-1,0 5 1,-2-3 89,1-3 0,-1-6 0,-5 1 0,-1-3-26,-2-5 0,-4 2 0,5-6 518,0-2 0,2-2 0,2-4 0,1-4-521,2-3 1,8-7-1,7-3 1,4-1 1174,3 2 1,12-4-1065,-1 4 1,9-9-1,-1-3 1</inkml:trace>
  <inkml:trace contextRef="#ctx0" brushRef="#br0" timeOffset="32309">6610 12626 7336,'-1'0'-161,"5"0"0,6 0 0,4 0 1,1 0-1,1 0 0,1 0 1,1 0-1,2-2 0,7-2 122,6-4 0,0-3 0,9-2 1</inkml:trace>
  <inkml:trace contextRef="#ctx0" brushRef="#br0" timeOffset="33427">6511 10902 8281,'0'-13'0,"0"1"0,-1 1 82,-3 3 1,1 3-1,-4 11 1,2 5 0,2 6-1,1 2 1,2 3-1387,0 1 848,0-3 1,-5 3 0,-2-4 0</inkml:trace>
  <inkml:trace contextRef="#ctx0" brushRef="#br0" timeOffset="33894">8248 11050 8355,'0'-24'-180,"0"0"0,1 4 0,3 3 1,6 5 314,5 3-645,4 9 1,11 7 0,2 6 0</inkml:trace>
  <inkml:trace contextRef="#ctx0" brushRef="#br0" timeOffset="74585">6263 13171 7607,'0'-12'0,"0"-1"0,0 1-767,0 0 490,0 5 1,0 1-1,0 6 1</inkml:trace>
  <inkml:trace contextRef="#ctx0" brushRef="#br0" timeOffset="74796">6524 13097 8355,'-9'-11'-1124,"1"3"101,5 2 904,-2 6 1,10 0-1,2 0 1</inkml:trace>
  <inkml:trace contextRef="#ctx0" brushRef="#br0" timeOffset="76850">6276 13184 8355,'-5'-13'85,"0"1"35,-2-1 0,3 1 0,-3 0 0,2-1 48,2 1 1,1 4 457,2-1-508,0 7 0,2-4 0,2 7 1,3 4-1,1 3-26,0 3 1,5 5 0,3 2 0,1 0-60,1 0 0,-3 7 0,6-3 0,2 0-46,5 1 0,-1-3 1,8-1-1,2 0-39,3 1 1,12-7-1,2 1 1,5-6-9,3-2 1,10-2 0,5-5-1,7-5-37,8-6 0,5-2 0,-47 4 1,2-1 32,1 1 1,1-2-1,-2 1 1,1-1-1,5 0 1,1-1-1,0 1 1,1-1-1,0 0 1,-1 0 74,1-1 0,-1-1 0,3 2 0,0 0 1,3-2-1,1 0 0,-1 0 0,1 1-7,2-1 1,0 1 0,-2 1-1,1 1 1,3 2 0,2 1 0,-1-1-1,1 2 8,-2 0 1,2 1-1,6 2 1,1 1-1,-4 2 1,0 0-1,4 1 1,1 1-21,-1 0 1,1 0-1,2 0 1,-1 0 0,1 0-1,0 1 1,-1 1-1,1 0-33,-1 2 1,0 1 0,-5 2 0,0 2 0,3 1 0,0-1-1,-2 2 1,-1-1-24,-5 1 1,-1-1 0,1-2-1,0 0 1,-8 2 0,-1 1-1,0-1 1,0 1 19,-4-2 0,0 1 1,-1 1-1,0 0 1,-4-2-1,-1-1 104,-1-1 1,-1 1-1,46 5 1,-1 0-1,-4-2 21,-3-3 0,-11 2 1,-2-5-1,-3 1 1,-5-1-133,-5-2 0,-1 3 0,-8-2 0,0-1-129,-2-2 1,-6-1 0,-1 0 0,0 0 92,1 0 1,-1 0 0,4-1 0,-1-2 32,0-1 0,9-6 0,-2 3 0,6-1 142,7 0 1,-3 3 0,7-1 0,-1-1-197,-1 0 0,9 4 0,1-3 1,4 2 110,-1 0 0,4-4 0,-2 2 0,7 1-50,8-1 0,-48 2 0,0-1 1,4 1-1,2 0 69,1-2 0,1 0 0,2 0 1,0 0-1,3 0 0,1 0 1,2-1-1,1 1 0,1 0 1,1 0 10,-1 0 0,2-1 0,8 1 1,-1 0-1,-4 0 0,0 0 0,1-1 1,0 1-117,1 0 1,0 0 0,-3 0 0,0-1 0,4 1 0,0 0 0,-2 0-1,0 0 60,-2-1 0,-1 1 0,2 2 1,-1 0-1,-6 0 0,-3 0 1,-1 0-1,-2-1-11,-3 2 0,-1 0 1,-2-2-1,-1 0 1,43-1-1,-6 0 54,-5-4 1,-15 3 0,-2-1 0,-8-1 67,-7 3 0,-9-5 1,-5 2-1,-5-2-250,-6-1 0,-5 4 0,-3 1 1,-6 0-766,-5 0 927,1 4 0,-6-7 0,4 6 0,-5 2 0</inkml:trace>
  <inkml:trace contextRef="#ctx0" brushRef="#br0" timeOffset="78079">12539 14213 8355,'-8'-4'337,"1"-2"1,1 0-1,3-4 368,2-1 1,5-2-560,0 1 0,7-4 0,0-2 1,6-3-1,2-4-154,3-2 1,0-2-1,-1 4 1,-3-1-85,0-3 1,-9 3-1,4-3 1,-4 4-328,-2 4 0,-1-2 0,-6 3 0,0 1 119,0 3 0,0 2 0,-2 3 278,-2 3 1,-3 2-1,-5 6 1,0 1-59,-1 4 0,1 1 0,-1 8 217,1 3 0,5-4 0,3 5 1,3-1-1,1 1-135,0 1 1,5-4 0,3 2 0,5-3-78,3-2 0,-1-1 1,6-1-1,1-3 64,2-2 0,-1 3 0,-1-2 0,-3-1-8,-1 1 1,-5 2 0,-6-2-1,-2 1 34,-2 2 1,-2 2 0,-1 2 0,-1-1-1,-3 0 1,-3 1 0,-6-1-1,1 1 0,0-1 0,-1-1 0,2-1 0,2-3-49,0-2 0,8-1-54,1-4 1,1-5 0,9-4 0,2-3 2,3-4 0,3-2 0,-1-6 0,4 2 15,2 0 0,2-4 1,0 5-1,-1-1 101,1 2 1,-4 2 0,-3 5 0,-3 2 590,-4 3-377,-1 2 1,-3 9 0,-3 4-1,-3 5-78,-1 2 0,-4 6 0,0-1-65,1 0 1,-2 5 0,0-4 0,4 2 0,2-1-84,4-5 0,8-2 1,0-3-2696,0-2 2167,1 2 1,4-10-1,1 4 1</inkml:trace>
  <inkml:trace contextRef="#ctx0" brushRef="#br0" timeOffset="78927">13134 13680 8355,'-12'-13'109,"6"6"1,6 5-820,7 4 0,4 5 0,1 6 0</inkml:trace>
  <inkml:trace contextRef="#ctx0" brushRef="#br0" timeOffset="78928">13258 13928 8355,'-8'-4'1131,"1"-2"-985,1-1 1,6-1 0,6-3 0,1 1 16,2 2 1,3 0 0,1-3-1,2 1-347,2 2 0,4 5 0,-5-1 0,-1 3-141,-1 1 1,-6 0 194,1 0 1,-7 5-1,1 3 45,-6 3 0,2 2 1,-4 1-1,-1 1 38,-2 1 1,2 1-1,2-3 1,3 1 60,1 1 1,0 1 0,0-5 0,1 1 0,3-1 1,3 0 0,6 1 0,-1-1 26,0 1 0,5-5 0,1 0 0,0 0-12,0-1 1,2 4 0,-3-2-1,-2 2 19,-1 1 0,-3 0 1,-3 1-1,-2 1-65,-1 2 0,-4 3 0,2 5 0,-6-2-40,-5-1 0,-7-2 1,-3 3-1,-1-3 11,-3-1 0,4-1 0,0-6 0,1-2 109,1 0 0,-1-7 0,5 3-82,0-4 1,5-7 0,3-2 0,2-3-142,2-1 0,3-6 1,4-3-1,7-2-18,3-2 0,6-5 1,4-3-1,2-2 59,-1 2 0,3-7 1,2 1-1,2-2 85,-2-2 1,-3-2 0,-6 5 0,-2 3 141,-2 2 0,-5 8 1,1-2-1,-7 4 184,-5 4 0,-4 5 1,-4 8-48,-4 3 1,-3 4-1,-1 2 1,-1 4 0,-1 3-32,-2 3 1,2 7-1,-1 2-201,5 4 0,1 1 0,5-1 1,1 0-1,3-2-110,4-1 1,4-2 0,9 2-130,3-5 0,4-2 1,1-2-1,-1-1 14,1-2 0,4-4-459,0-5 1,6-5 0,-4-2 0</inkml:trace>
  <inkml:trace contextRef="#ctx0" brushRef="#br0" timeOffset="79490">14846 13556 9991,'0'-32'329,"0"3"1,1 10 0,2 5-484,1 4 0,1 4 0,-2-4 500,1 2-85,0 5 0,-4 3 1,-1 11-1,-2 7-139,-1 7 0,-6 8 1,2 0-1,-3 3 9,-1 1 1,4 0 0,-1 0 0,1-1-44,1-3 0,2 2 1,5-7-1,2 0-24,7-2 1,0-2 0,12-4 0,1-3-67,1-3 1,4-3 0,0-3-1,3-4-191,2-3 0,0-1 1,1 0-1,-4 0-190,-3 0 0,-1-5 0,-2-2 0,-1-1-465,-1 0 1,-10-1-1,1-3 110,-1-1 0,-5-4 0,-1-3 1</inkml:trace>
  <inkml:trace contextRef="#ctx0" brushRef="#br0" timeOffset="79491">15081 13729 8355,'-7'0'1606,"2"7"0,5 4-1273,0 4 1,5 3-1,4 0 1,0 6-1,1 5 1,-3 2 14,-2 4 1,4 1-386,-5 1 0,1-1 1,-2-2-1,1-1-805,-1 2 0,0-5 1,-1-1-1,3-4-413,-3-5 1,5 4 0,0-5 0</inkml:trace>
  <inkml:trace contextRef="#ctx0" brushRef="#br0" timeOffset="80060">16594 13953 8355,'-12'0'61,"0"0"1,-2-2 0,-1 0 0,-2-3-1,1 3 79,-2 0 1,2 1-1,-3-2 1,0-2 57,0-2 1,-1-2 0,-2-3 0,3 0-228,1-1 1,1-5 0,5-2 0,1-4-51,3-1 1,2-4-1,6-1 1,2-2 42,2-2 1,-1 2 0,5-1-1,1 0-159,2 1 0,2 6 0,-2 7 0,-1 1 135,-2 3 0,0 7 0,3 5 15,-3 6 0,2 5 0,-6 8 0,-1 5 40,-2 3 1,-6 6 0,-3 4 0,-5 5 10,-3 2 1,0 1 0,-3-5 0,1 0 132,3 0 0,1-1 0,2-2 0,1-3-79,3-5 1,-2-4 0,6-10 79,1 1 1,3-6-1,4-3 1,4-3-1,3-2 1,2-3 0,5-3 0,1-7 0,2-1-337,-1-2 0,4-5 1,2 2-1,-3-2-362,1 1 1,-1-1 0,2 5 23,0 2 0,0-4 0,0 0 0</inkml:trace>
  <inkml:trace contextRef="#ctx0" brushRef="#br0" timeOffset="80309">17078 13767 8355,'-4'-17'571,"0"1"-657,0 5 1,4 6-1,0 10 467,0 3 0,0 7 1,0 3-1,0 0-516,0 0 0,0 4 1,0-2-1,0 4-452,0 1 0,1-5 0,2 0 47,1-2 0,6-2 0,-4-4 0</inkml:trace>
  <inkml:trace contextRef="#ctx0" brushRef="#br0" timeOffset="80445">17090 13506 8088,'-12'-11'-589,"0"3"1,10 8-1,4 7 1</inkml:trace>
  <inkml:trace contextRef="#ctx0" brushRef="#br0" timeOffset="80847">17239 13767 8772,'0'-14'533,"0"-3"0,0 4-624,0-4 0,2 9 0,0 2 263,3 1 0,0 3 0,-1 0-201,4 4 1,-1 4 0,0 5-1,0 0 64,0 3 0,-3 2 1,3-1-1,-1 2-295,-4-2 1,0 3 0,-2-2-1,0 1 102,0 1 0,0-4 0,0 2 18,0-2 155,0-7 0,1-2 0,2-6-21,1-3 1,4-3 0,-2-7 0,1-1-6,2-1 1,2-1 0,2 3 0,-1-1-9,0-1 0,1-1 0,-1 6 0,1 1 25,-1 2 1,1 5 0,-1-1 0,0 3 40,1 1 0,-5 1 0,-1 3 1,0 5-21,0 2 0,-3 1 0,4 2 0,0 1-243,-1 1 1,4 2 0,-4-2 0,1 0-308,1-1 0,-1-1 0,4-2 0</inkml:trace>
  <inkml:trace contextRef="#ctx0" brushRef="#br0" timeOffset="82313">17810 13705 8355,'0'-18'1101,"0"4"-882,0-3 1,0 8 0,-2 2-151,-2 1 1,1 4-1,-5 6 1,0 4-1,0 4 1,-1 5-1,1 2 128,1 0 0,-2 5 1,4-5-366,3 0 0,0 5 1,2-5-1,0 1 0,2-4 3,2-2 0,3 1 0,5-1 0,1-3-175,-1 0 1,6-6-1,1-1 1,2-2 165,0-2 1,-2-6 0,1-2 0,-2-3 157,0-1 1,-4-2 0,3-1-1,-5-3 16,-4-2 0,3 4 0,-4-5 0,1 1 100,1 0 0,-7-2 0,4 6 1,-2 1 147,0 1 0,0 1 1,-2 2-1,1 2-168,1 0 1,5 7-1,0-2-49,2 2 0,1 4 0,0 0 30,1 2 1,-1 6 0,1-2-164,-1 3 1,-5 2 0,-2-1 0,0 2 0,-1 1 116,-2 2 1,0 1-1,-4-3 1,0 1 209,-2-1 0,-5-1 0,4-1 0,-1-1 61,1 0 1,1 1 0,4-1-182,0 1 0,1-2 1,3-3-1,4-4-196,3-3 1,6-1 0,1 0 0,1 0-115,3 0 1,2-4 0,0-3 0,1-2-31,0-5 0,0-1 1,-2 2-1,-1 0 71,-1-4 1,-6 2-1,2-4 1,-5-1-70,-4 1 1,2 3 240,-6-5 0,0 6 1,-4-3-1,0 1 194,0 1 0,-5 5 0,-3 7-105,-4 2 1,0 8 0,1 3 0,1 5-120,2 3 0,5 3 1,-1-2-1,3 2-73,1 2 0,1-5 1,5 1-1,5-2-44,4-4 0,7 3 0,-1-8 0,3 0 26,5-3 0,2-3 0,2-1 1,-3-1 25,0-3 0,-5-3 0,1-5 237,-4-1 0,-6 1 1,-1-2-1,-4-1 1,-4-2-48,-2 2 0,-1-3 0,-4 2 0,0 1 150,0 1 0,-5 1 1,-3 1-1,-3 1-67,-2 3 1,1 2-1,-1 6-182,1 0 1,0 2 0,-1 3-1,1 6-242,-1 4 1,5 3 0,0-3 0,0 3 79,1 2 1,0-5 0,4 1 0,-1-2-48,1-2 0,2 1 0,2-2 0,2-2 68,1 0 0,6-6 0,-2 1 0,3-3 211,1-1 0,1-4 0,-1-2 0,1-1-44,-1-2 0,-4-2 0,-1-2 0,0 1 116,0 0 0,-4 3 1,1 1 1027,-3-2-1111,-1 5 0,0 1 0,0 8-128,0 4 0,0 3 0,0 2 0,0-1-74,0 0 1,2 1 0,0-1 0,4 1 13,1-1 0,0-4 1,4-1 84,1-1 0,2-2 0,6-4 0,-3 0 96,-3 0 0,2-4 1,1-2-1,-3-1 7,-5-2 0,2-2 0,-4-2 0,0 1-33,-3-1 1,-2 0 0,-1-3-1,2 0-34,1 1 1,0 1-1,-4 2 1,0-1-91,0 1 0,0 4-79,0-1 0,4 8 0,2 1 56,1 7 1,-3 4 0,4 1 51,2 1 1,-4-1 0,3 2-1,2 1 1,1 1 1,1 0 0,4-3 0,-7 0 0,0-1 179,1 1 0,-6-5 1,-1 0 105,-2 2 1,-4-1 0,-2 0-32,-4-5 0,1-3 0,-1-1 0,-2 0 18,-1 0 1,4-1-231,3-3 0,3 1 0,2-4 1,3 0-265,5 0 0,6-1 0,3-4 1,1-1 11,3 1 1,-3-2-1,2-1 1,0-2 111,-2 2 0,-1-3 0,-6 2 0,1 1 161,-1 1 1,-5 1 0,-2 2 0,0 2 572,-1 0 1,-2 7-1,-6-2-156,-4 2 1,-3 8 0,0 3 0,1 5-277,2 3 1,4 3-1,-3-2 1,2 0-238,2 0 0,1 0 1,2-3-1,0 2-101,0-2 0,6-3 0,4-2-659,5-2 1,4-5 0,6 2 0</inkml:trace>
  <inkml:trace contextRef="#ctx0" brushRef="#br0" timeOffset="82454">19335 13469 8355,'-12'0'-656,"5"0"1,1 0 0,6 0 0</inkml:trace>
  <inkml:trace contextRef="#ctx0" brushRef="#br0" timeOffset="83172">19608 13729 8355,'-11'-20'-43,"3"-1"150,2 11 1,6-6 57,0 8 0,0-3 0,2 0 262,2 2 1,-1 4-519,5 5 1,-1 5 0,1 4-1,-2 2 1,-2 1-29,0 0 1,0 2-1,-4 1 1,0 2-358,0-2 0,4-1 0,0-2 291,-1 1 1,-2-5 0,1-1 142,2-2 0,3-2 0,5-6 33,1-1 0,-5-6 0,0 2 1,0-3 26,-1-1 0,3-1 0,-6 1 0,0 1 1,2 3 0,-4-3 0,5 2 255,-1-2 0,-1 4-195,-1 3 0,-1 3 1,4 2-1,-1 3 9,-4 5 1,0 2 0,-1 1-33,3 1 0,-1 3 0,5 1 0,1-2 0,-1-1-49,0-2 0,4-1 1,5-1-1,0-3 62,0-2 1,-1-1 0,3-4 0,0 0-17,1 0 1,-1-5-1,3-5 1,-3-4 82,-1-2 1,-1-2 0,-5 1 0,0-2-207,1 0 1,-6-5 0,-3 5 0,-3-2-121,-1 1 0,0 4 0,-1 0 20,-3 2 1,-3 6 0,-7 1 95,-3 1 1,4 4 0,-4 6 0,3 6 177,2 5 0,4 0 0,1 6 0,1 1 21,4 1 0,0 6 1,2 0-1,0 0 4,0 1 0,6 0 1,2 5-1,4-1-23,5 5 1,-2-5-1,4 6 1,-1 0 121,-3-1 1,-1-1 0,-3-2 0,-3-1-174,-3-2 0,-4-6 1,-2 2-1,-4-4 4,-3-4 0,-8-3 0,-5-7 1,-2-3 160,-2-4 1,0-2-1,0-2 1,0 0-118,1 0 0,0-6 0,3-4-146,5-5 0,2 0 1,3-6-1,3-1 1,5-1-484,6-2 0,4-4 1,7-1-1,2 0-746,5-1 1,4-2 870,3 4 1,4-5 0,5 2 0</inkml:trace>
  <inkml:trace contextRef="#ctx0" brushRef="#br0" timeOffset="83320">21121 13829 8355,'-12'-7'-874,"-1"1"0,1 6 1</inkml:trace>
  <inkml:trace contextRef="#ctx0" brushRef="#br0" timeOffset="85676">16656 9277 8358,'0'-17'0,"0"0"0,0-1 0,0-2 0,0 2 0,0-1 310,0 0-251,0 4 1,6-3 0,1 5-1,1 1 1,0 1 0,2 3-34,1 3 0,-3 4 1,-1 2-1,-1 5 1,-4 6-1,0 9 0,-2 8-57,0 8 1,-2 2 0,-2 6 0,-3 2-113,0 1 1,-4 2 0,3-2 0,-3-2-41,-1-5 1,1-4 0,1-4 0,3-4-89,2-3 1,1-2 0,4-3-210,0-5 0,-2-4 408,-2-3 1,-3-4-1,-5-5 1</inkml:trace>
  <inkml:trace contextRef="#ctx0" brushRef="#br0" timeOffset="86032">16433 9599 8355,'8'-4'292,"1"0"0,-1-4 0,4 5-521,1 4 0,-1 5 1,1 6-1,-2 1 201,-3-1 0,3 1 0,-3 0 0,3 3 100,2 0 0,-1 1 0,0-5 1,1-1-1,-2-1 0,-2-2 0,0 0 1,0-1-78,2-3 1,2-2 0,-1-2-1,1 0-155,-1 0 0,2-6 0,1-4 0,3-3-54,1-4 1,2-5 0,4 1 0,-1-2-249,1-2 0,0 0 0,1-1 424,3-3 0,-3 3 0,5-4 1</inkml:trace>
  <inkml:trace contextRef="#ctx0" brushRef="#br0" timeOffset="87139">21196 8880 8355,'0'-19'57,"-5"1"0,0 5 0,-1 1 5,1 0 1,-5 3 0,2 3 0,-3 0-130,-1 3 1,-1 2 0,1 1-1,-1 1 115,1 3 1,0 2 0,-1 4 0,1-2-1,-1 1 10,1 2 0,5 3 0,3 1 0,3 2 27,1-2 1,1-1 0,3-2-91,4 1 1,9-1 0,4 0 0,2 0 19,2-4 0,4 3 0,1-3-135,2 3 1,-5-3-1,1 1 1,-6 0 0,-6 2-119,-2 2 0,-7-1 0,-3 1 1,-4-1 127,-4 0 0,-3 1 0,-7-2 0,-1-3 98,-1-4 0,-6 2 1,2-2-1,1-1 116,3-2 1,-1-7-1,3-2 1,5-3-10,2-1 0,4-2 0,7-1 0,4-3-43,3-1 1,7-1 0,3-2 0,2 3-105,2 1 1,0 1-1,-2 5 1,-1 1 53,-1 3 1,-6-2 0,2 6-136,-3 1 0,-2 2 0,0 1 292,1 0 0,-5 0 1,-1 1 3,-1 3 1,-2 3 0,-4 6 0,0-1-111,0 0 0,0 1 0,0 1 0,0 1-291,0 1 1,0 1-1,0-5 1,1-1-761,3-2 670,3 2 0,11-10 0,1 5 1</inkml:trace>
  <inkml:trace contextRef="#ctx0" brushRef="#br0" timeOffset="87383">21481 8657 8355,'-18'-15'-1334,"6"2"1012,5 9 0,1-1 0,-1 5 1</inkml:trace>
  <inkml:trace contextRef="#ctx0" brushRef="#br0" timeOffset="88000">21704 8880 8355,'-14'-12'188,"-2"-1"1,14 1 0,-2-1-203,3 1 0,2 4 0,3 1 0,3 0 0,2 2 1,-1-1-1,1 3-124,3 2 0,-4-3 15,0 0 1,-4-1 0,3 7 46,-1 2 0,-2-1 0,-4 5 1,0 2 52,0 1 1,0-3-1,0 0 1,0 2-1,0 1 10,0 1 0,0 5 0,0-1 1,1 0 32,3-3 1,-1 0 0,4-1 0,0-1 82,0-3 1,1 3 0,6-2-1,1 0-80,1 0 1,2 0 0,-3-3 0,2 1-108,-2 2 0,3 2 0,-1 2 85,-2-1 1,-7 5 0,-4-1 0,-2-1 15,-2-1 0,-6-1 1,-2-1 118,-3 0 1,-2-3 0,1-1 0,-2 2-10,-2 1 1,-2 0-1,-3-3-261,5-4 0,6-3 48,2-1 1,5-1 0,0-3 0,6-4-78,5-3 0,5-6 0,2-1 0,3 0 4,1 0 0,-3-4 0,5 2 0,0-4 124,-2-1 1,3 1 0,-5-1 0,-2 0 42,-1 0 0,-3 0 0,-2 0 0,-2 2-52,-1 2 0,-2-1 0,-4 6 192,0 1 1,-2 2 0,0 4 0,-4 2 93,-1 1 1,-1 3 0,-4 8 0,1 3-82,2 3 1,4 3 0,5 1 0,0 3-158,0 1 0,0-2 0,1 2 1,5-1-218,6-3 1,6-1 0,7-2 0,1-1-141,3-3 0,1-2-110,3-6 1,9 0 0,-4 0 0</inkml:trace>
  <inkml:trace contextRef="#ctx0" brushRef="#br0" timeOffset="88517">22733 8545 8548,'-4'-12'0,"-1"-1"0,-2 1 358,-3 0 0,3 5 0,-1 3-263,-1 2 1,2 2-73,-2 0 0,7 2 0,-3 2 1,4 4 81,1 3 1,0 3-1,0 1 1,1 1-265,4 0 1,1-3-1,7 1 1,-1 1 91,1 2 0,-1-1 0,0-3 0,1 1 29,-1 2 1,1-2-1,-1 2 1,1-2 14,-1-1 1,-4-1 0,-1 0-1,-1 1-23,-4-1 1,-2-3 0,-4-1 0,-4 1-194,-3 2 0,-3-2 0,-1-1 1,-3 0-462,-1-1 0,2-1 471,-3-6 0,-1 5 0,-4 2 0</inkml:trace>
  <inkml:trace contextRef="#ctx0" brushRef="#br0" timeOffset="88518">22709 8496 8355,'5'-21'944,"3"0"-732,3-1 1,7 3-1,3-2 1,4 1-92,4 0 1,-2 1 0,6 5 0,2 0 0,1 5 0,0 2 0,-2 4-1,-2 2-1027,-2 1 1,-1 1 0,-4 3 236,0 5 1,-1 7 0,1 3 0</inkml:trace>
  <inkml:trace contextRef="#ctx0" brushRef="#br0" timeOffset="89185">23676 8434 8355,'7'-21'0,"-2"0"0,0 1 0,0-1 18,2 0 1,-4 5 0,1-5-1,-3 0 1,-1 2 0,0 1-1,0 2 1,-1-1 683,-3 2 1,1 3-1,-5 3-589,-2 5 1,5 10 0,0 6 0,4 7-16,1 5 0,0 6 0,0 5 1,0 3-117,0 3 0,1-1 0,2-5 0,3-2-75,1 1 1,-3-2 0,3 0-1,0-2-133,-1-2 0,-1-4 0,1-3-16,0-4 1,-2-4 0,-3-2 65,4-2 0,-4-5 195,3-8 1,-3-3 0,-1-6 0,2 0-5,2-4 1,-1 2 0,5-6 0,2 1 0,1 0 15,1 4 0,1 2 0,-1 2 0,0 1-65,1 2 0,3 0 1,1 5-1,-2 1-19,-1 1 0,-2 4 1,-1 2-1,-1 4-56,-2 3 0,-5 6 0,1 1 0,-3 0-58,-1-1 0,-4 4 1,-3-4-1,-1-2-120,-2-1 0,-8 2 1,6-1 3,-2-4 0,1 2 0,0-6-263,1 0 519,5-2 0,1-5 0,6 0 1</inkml:trace>
  <inkml:trace contextRef="#ctx0" brushRef="#br0" timeOffset="90005">24123 8496 8355,'-2'-13'1588,"-2"1"-1372,3 5 1,-5 3 0,8 8-177,2 4 0,3 3 0,4 3 0,-2 1-91,-1 2 1,-3 1 0,2-3 0,-2 1-828,-2-1 0,0-1 387,1-1 0,3-6 387,5-3 1,-1-8 0,-1-5 92,-2-2 0,-1-5 0,2-1 0,-2 2 20,-1 1 0,2 2 181,-4-1 1,5 1-11,-5 0 1,1 5 0,-2 4-160,1 6 1,6 2-1,-2 5 1,2-2-31,-2 2 1,3 1 0,-3 0 0,3-2-51,2 0 0,-1-6 1,0 1-1,1-3-79,-1-1 0,1 0 0,-1-1 107,0-3 1,-3-3-1,-2-6 1,-1-1-43,1-2 1,2 1 0,3-6 0,-1-1-18,-3-1 1,3-4-1,-4-2 57,0-4 0,3 2 1,-5-2-1,1-2 107,-1-1 0,-1 3 0,-4 2 1,0 2-1,-1 5 343,-3 6 0,1 9 0,-5 2-123,-2 1 0,3 12 0,0 9 0,2 6-99,2 5 1,2 7 0,2 0 0,2 3-214,1 1 0,6 2 0,-2 1 0,3-1-381,1-3 0,1-3 0,-1-6 1,1-1-429,-1-3 1,5-6 445,-1-1 1,6-2 0,-3-2 0</inkml:trace>
  <inkml:trace contextRef="#ctx0" brushRef="#br0" timeOffset="90006">24507 8322 8355,'0'-12'243,"0"-1"1,11 1 0,6-1 0,5 1-380,2 0 0,8 1 1,4 1-1,5 2 0,2-2 1,0 0-1,-3 2 1,-3 4-493,-4 3 0,-3 6 0,-5 2 1</inkml:trace>
  <inkml:trace contextRef="#ctx0" brushRef="#br0" timeOffset="90509">22485 9711 8355,'0'-12'609,"-1"5"1,-3 3-381,-4 2 1,1 4-1,0 2 1,1 5-463,4 7 0,0-1 1,2 4-1,0 0 122,0 1 1,0-1 0,0 3 0,0-3-57,0-1 1,0-1 0,2-5-314,2 0 1,-1-6 210,5-6 0,-5-6 1,2-6-1,-1 0 66,0-1 1,5-5 0,-5-2-1,0-2 255,1 1 1,-3-2 0,2 3 0,-3 0 89,-1-1 0,2 6 0,0-2 656,3 3 1,0 8-451,-1 1 0,3 10 1,4 3-259,-3 3 0,3 5 1,-2 1-1,2-2 0,1-1-55,0-2 0,1 1 1,-1-2-1,1-3-76,-1-4 0,0-3 0,1-1 1,-1 0-76,1 0 0,-5-4 1,-1-1-1,0-2-29,0-3 1,-5-1-1,3-1 1,-4-1-78,-1 1 1,0 0-1,0-2 1,0-1-99,0-2 0,0 5 0,0 3-38,0 0 0,0 2 321,0-1 0,-6-1 0,-1-3 0</inkml:trace>
  <inkml:trace contextRef="#ctx0" brushRef="#br0" timeOffset="91282">23031 9637 8355,'-1'-13'633,"-3"1"1,1 5-338,-5 3 0,3 4 0,-1 4 1,-1 4-261,0 3 1,4 2-1,-1-1 1,3 2-1,2 1 1,2 1-1,2 0-324,2-3 1,1-2-1,5-2-23,-1-5 0,1-3 0,-1-2 0,0-2 159,1-1 1,-5-10-1,-1 2 1,-2-2 158,-2 0 1,-1-2-1,-2-1 1,0 2-29,0 1 0,0 2 1,-2-1-1,-2 1-224,-4 0 0,1 3 0,-1 2-185,-2 2 0,3 1 25,-1 4 1,5 5 364,-1 4 1,3 2-1,1 1 1</inkml:trace>
  <inkml:trace contextRef="#ctx0" brushRef="#br0" timeOffset="91283">23304 9525 8355,'-1'-11'445,"-4"3"1,4 4 0,-3 8-1,3 4 1,1 3-492,0 1 0,4 2 1,1 1-1,2 3 1,1 2-1,1 0 0,-1 1 1,0-2-415,-1-1 1,-1-1-1,-6-5 1,0 0-1488,0 1 1772,0-1 0,-11-5 0,-3-1 1</inkml:trace>
  <inkml:trace contextRef="#ctx0" brushRef="#br0" timeOffset="91284">23205 9562 8355,'0'-20'-19,"0"-1"106,0 6 0,0-3 1,1 4-1,2-1 98,1-2 1,10-3-1,0 3 1,4 2-10,4 1 0,11-2 0,4 0 1,1 5-602,1 6 1,-2 4 0,-2 2-358,-6 3 1,0 8 0,-10 8 0</inkml:trace>
  <inkml:trace contextRef="#ctx0" brushRef="#br0" timeOffset="91514">22634 10505 8355,'-4'-8'280,"-1"1"0,-2 1 128,-3 3 0,5 3 1,0 6-1,4 5-373,1 4 0,4 6 0,2-3 1,1 0-173,2-1 0,2 1 0,2-2 1,-1 0-699,0-1 1,0-1-1,-3-2 359,-1 1 0,-5-1 0,3 1 0</inkml:trace>
  <inkml:trace contextRef="#ctx0" brushRef="#br0" timeOffset="93383">22671 10319 8355,'-8'-18'-690,"0"5"291,5 7 0,-2 15 1,5 4-1,0 0 315,0 1 0,11 4 0,2 1 0</inkml:trace>
  <inkml:trace contextRef="#ctx0" brushRef="#br0" timeOffset="93384">22771 10554 8355,'0'-8'473,"0"0"0,4 4 0,1-3-355,2 1 0,2 4 0,3 6-38,0 4 0,1 3 0,-1 1 1,1 1-265,-1-1 1,-4-1-1,-1-1 1,-1-2-1,-2 0 1,0 1-251,0-1 1,2-5 353,-2 1 1,-2-8 0,5-6 0,0-4-33,0-2 0,0-2 1,3 3-1,-2-2 28,2 2 1,-1-3 0,1 3 0,-3 2 84,-2 4 1,1 6 50,-2-1 1,-1 3 0,4 2 0,-1 2-70,1 1 0,-3 5 0,5 0 0,0 2-101,2 1 1,2 2 0,-1 0-667,1-2 619,-1 3 0,6-8 0,1 6 0</inkml:trace>
  <inkml:trace contextRef="#ctx0" brushRef="#br0" timeOffset="93385">23316 10406 8355,'0'-17'183,"0"0"0,0 1 1,0 4 16,0-1 1,-1 6-1,-3 3 1,-3 4-1,-1 4 1,1 5-1,0 2-123,0 1 0,0 4 0,-1 2 0,4 0-141,2 0 0,2 3 0,0-5 0,0 0-50,0-3 0,5 0 0,0-1 0,3-1-87,6-3 1,-2 2 0,5-6 0,-2-1-2,2-2 1,-3-1 0,2 0 0,-2 0-62,-2 0 1,-4-5-1,1-3 1,-1-3 234,-1-2 1,-2 1-1,-3-1 1,1 1 78,1 0 0,0-2 1,-4-1-1,0-2-88,0 2 0,0 1 1,0 2 266,0-1 0,1 5 0,2 0 1,2 0-1,2 1-132,3 3 0,1 2 1,1 2-1,1 0-152,-1 0 1,1 0 0,-1 0 0,0 0-64,1 0 1,-6 2-1,-2 0 1,-1 4 182,1 1 1,-1 1 0,-4 4 171,0 1 0,-4 1 1,-2-1-1,1 2 44,-1 1 0,2-9 0,4 5-225,0-1 0,1-1 0,3-2-176,5-4 0,6 2 0,3-2 1,0-2-1,1-2-11,0-4 0,2-1 0,2-6 0,-1 0-205,-1-3 1,-2-1 0,3 1 0,-2-1 189,-2-2 1,-3-5 0,-6 3 0,-2 0 149,-1 2 0,-2-1 0,-4 2 1,0 1-5,0 1 0,-1 3 0,-4 1 393,-3 2 0,-3 5 0,-1-1 0,-1 4-33,1 4 0,0 3 0,0 7 0,3 1-218,1 1 0,5 1 0,-1-3-304,2 2 1,8-2-1,2 3 1,4-5-130,5-4 0,-2-1 1,6-4-1,2 1 1,3-3 2,3-3 0,0-1 1,-2-5-1,0-3-24,2-5 0,-1 3 0,-6-5 0,-2 1 436,2 1 0,-4-5 1,-1 4-1,-3 1 181,-2-2 0,-5 4-140,-3-2 0,-4 7 0,-4 5 0,-4 3-46,-3 1 0,-3 1 1,-1 3-1,-2 5 73,2 2 0,1 1 0,3 1-157,3-1 0,-2 0 1,5 1-1,-1-1-231,1 1 1,1-1-1,5-1 31,3-3 0,-1-2 1,5-6-1,2 0 15,1 0 1,-3 0 0,-1-2 0,0 0-151,0-3 0,-3-4 478,4 1 0,-5-3 420,1-2 0,-3 5 106,-1 0-610,0 5 1,2 1 0,2 7-145,4-3 0,3 4 0,2-2 0,-1 0-170,0 2 0,1-5 0,-1 3 0,1-2 146,-1-2 0,-5-2 1,-2-1-1,0-2 45,-1-2 1,4 3-1,-4-4 1,-1-2 120,-2-1 1,3-1 0,2-1 65,1 1 1,-3-1-1,4 1-101,2 0 1,1 0-1,1 3 1,1 2-99,-1 1 0,0 2 0,1 4 0,-1 0 45,1 0 0,-1 6 0,0 2-141,1 3 0,-5 2 1,0-1-1,1 2 1,-2 1 74,-3 1 0,-3 1 1,-1-5 131,0 1 1,-1-6-1,-2-2 1,-3-1 410,-1 0 0,3 1-192,-4-5 0,1-2 0,-1-2-300,4-4 0,4 1 0,4-1-340,4-2 0,3-1 0,2-1 1,-1-1 43,0 1 1,1-1 0,-1 1 0,1 0 187,-1-1 0,-4-1 1,1 1-1,0-1-116,2 3 1,-2 2 0,-3 0 2053,0 1-1357,-2 5 0,-4 3 0,0 8-479,0 3 1,0 2 0,0-1 0,1 0-724,4 1 0,1-2 218,7-3 1,5 3-1,1-4 1</inkml:trace>
  <inkml:trace contextRef="#ctx0" brushRef="#br0" timeOffset="94122">24619 9785 8206,'-20'-6'-824,"2"6"0,6 6 0</inkml:trace>
  <inkml:trace contextRef="#ctx0" brushRef="#br0" timeOffset="94123">24730 10096 8355,'-15'-10'624,"3"-3"0,2 2-441,10 3 1,1 5 0,4-1 0,3 3-339,3 1 0,1 0 0,1 0 0,-1 0-452,0 0 0,1 0 1,-1 0 196,1 0 0,-6 1 391,-3 3 1,-3-1 515,-1 5-459,0-5 0,1 3 1,4-5-1,3 2 29,3 1 0,1 0 1,1-4-1,-1 1-77,1 4 0,-5-4 0,0 3 0,2-2 44,1-2 1,1 0-1,-1-2 1,-1-1 48,-2-1 1,-1-5 0,3 2 0,-2-2 23,2 1 1,-4 1-1,1-2 1,-1 0-98,-3 0 1,2-2 0,-1-2 10,-1 1 0,0-1 1,-1 1-1,3 0-25,-3-1 0,0 1 0,-2-1-904,0 1 888,0 5 0,-6 3 0,-1 8 109,0 4 1,2 8 0,5 2 0,0 1 104,0 3 0,0 5 0,1 4 0,3-1 80,5 0 1,2 5 0,1-2-1,-1 3-168,-3 1 0,3-4 0,-4-1 0,0-1-105,-3 1 1,-2-4-1,-2-1 1,0-3 60,0-4 1,-2-5 0,-2 2 0,-4-5-6,-3-3 0,-3-4 1,-1-5 21,-2 0 0,0 0 0,1 0 0,0-1 1,1-3-222,1-5 0,2-2 1,0-1-1,4-2-413,4-2 0,3 1 0,2-6 1,5-1-1562,6-2 1914,6 0 1,7-12-1,0-3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8:02:02.67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6660 4924 8355,'-5'-33'-78,"-2"1"1,-2 3 0,2 4 0,1 5-1,0 2 1,-1 2 0,0 3 0,-2 0-1,-2 1 1,-3 1 0,-1 3 0,-3 3 411,-2 4 0,1 1 0,-3 1 1,1 4-1,-1 3 0,-1 4 1,0 5-1,-1 3 25,-1 4 1,3 6 0,-7 3-250,3 3 0,-3 14 1,0 9-1,2 13-64,1 9 0,13-31 1,1 2-1,0 6 1,0 1-1,1 6 1,2 1-55,0 3 1,1 3 0,1 8 0,2 2 0,0-4 0,1 0 0,2 2 0,2 1-122,0-2 1,2-1 0,3 0 0,3-1 0,2-7 0,2-1 0,0-4 0,2-2 37,0-4 1,1-1 0,4 0 0,1-3-1,17 33 1,1-13 244,1-18 0,2-10 1,2-14-106,1-9 0,2-9 0,3-9 0,1-11-23,-1-10 0,2-14 1,0-7-1,2-8 1,-4-5-69,0-6 1,0-17 0,-7 0 0,-5-6-118,-7-6 1,-2-9 0,-13-3 0,-4-3 26,-7 46 0,-3-2 0,-2-9 0,-2-1 0,-1-3 0,-3-1 0,-1-1 0,-2-2-97,-1-2 1,-3-1-1,-3-4 1,-3-1 0,1-2-1,0 0 1,-2-2 0,-1 1 233,-1-1 1,-1 1 0,0 3 0,0 2 0,-1 8-1,0 3 1,1 6 0,0 2 463,1 6 1,1 3 0,-21-31-1,6 27-277,-1 15 1,0 23 0,-3 16 0,-5 21-560,-2 23 0,-2 19 0,2 22 1,25-37-1,0 2 367,1 3 0,3 2 0,7 7 0,5 4 0,5 7 0,5 3 0,9 5 0,5 0 0</inkml:trace>
  <inkml:trace contextRef="#ctx0" brushRef="#br0" timeOffset="6643">6561 7975 9048,'-11'1'981,"3"3"1,2-4-1042,6 0 0,0-5 0,0-8 0,1 1 0,2-2 1,3-2 156,1-5 0,-1-8 0,4-4 1,-2-6-1,2-6 0,0-9 1,-1-7-66,0-5 1,-5 0 0,3-7 0,-2-1 0,-2-1-95,-2 0 0,-1 8-90,0-3 1,2 16 0,0 12 0,4 10-244,1 11 1,1 12 0,3 6 86,-3 6 0,3 2 0,-2 5 0,2-2-158,1 2-73,0 1 1,1-4 0,-1-2 0</inkml:trace>
  <inkml:trace contextRef="#ctx0" brushRef="#br0" timeOffset="6921">6486 7144 8355,'-23'-11'-244,"2"2"182,9-2 0,6 5 0,6-7 0,0 1 0,3-1 0,4 1 399,5 0 0,9-1 1,0-1-1,2-1-158,2-1 0,4-1 1,-1 5-1,-4-1-265,-2 1 0,-2 1 1,0 3-60,-3 3 1,-3 4-1,-2 1 113,0 0 0,-1 7 1,-2 4-1,-4 6 1,-1 2-146,1 3 1,0 5-1,-1 2 1,3-1-453,0-2 0,10-1 0,-4 0 0</inkml:trace>
  <inkml:trace contextRef="#ctx0" brushRef="#br0" timeOffset="31732">4874 7900 8355,'1'7'206,"2"-4"1,3-6-1,-1-6 1,2-7 0,-1-4 1246,-1-4-1275,-1-1 1,0-3-1,1-3 1,-3 0-1,0-4 144,-2-1 1,0-2 0,0-4-389,0-3 0,0-5 0,0-4 0,0-5 0,0-3-209,0 0 0,1-1 0,3 10 1,3 7-140,0 7 0,3 9 0,-6 9 0,0 6-616,1 5 0,-2 5 238,5 5 0,-5 5 732,1 3 1,3 4-1,0 0 1</inkml:trace>
  <inkml:trace contextRef="#ctx0" brushRef="#br0" timeOffset="31999">4862 6995 8355,'-25'-11'181,"1"7"0,4-7-299,3 4 0,9 1 0,4 2 0,3-4 1,1-3-1,1-3 0,3-2 473,4-5 0,10-3 0,6 0 0,3 0-191,1 4 0,2-1 0,-1 7 1,-1 4-64,-2 4 1,-1 3 0,-1 8 0,0 8-324,-4 6 1,-2 6 0,-4 2-1,0 4-585,-2 0 1,3 3 270,-6 3 0,2-6 0,1 0 1</inkml:trace>
  <inkml:trace contextRef="#ctx0" brushRef="#br0" timeOffset="35231">6176 7367 8107,'-18'-25'-655,"6"0"0,1 9 1,7 8 595,1 10 1,6 9-1,2 5 1,1 1 0,1 1-1,-2 2 1,2-2 58,0-1 0,1 0 0,5-5 0,5 1 0,1-1 0</inkml:trace>
  <inkml:trace contextRef="#ctx0" brushRef="#br0" timeOffset="35599">6511 8012 8464,'0'-12'340,"2"-1"-310,2 1 0,-2-1 1,5 1-1,-1 0 155,-3-1 0,-1-5 0,1-2-188,1-4 1,2-6-1,-3-3 1,2-5-1,1-3-10,-1-4 0,3-9 1,-2-4-1,1-3-140,2-1 1,2-1-1,2-5 1,-2-2-112,-3 1 0,2 2 0,-6 17 0,0 9-232,2 9 0,-6 13 195,0 19 0,-2 14 195,-6 19 1,0 8-1,-5 3 1</inkml:trace>
  <inkml:trace contextRef="#ctx0" brushRef="#br0" timeOffset="36733">8533 7516 8355,'-6'-14'-97,"-2"-1"1,-3-2 0,0 2 0,1 0 0,2-2 0,0-3 0,0-4 136,-1 0 0,7-1 0,-3-1 0,4-3 0,1-3-25,0 0 1,1-4-15,4 3 1,1-1 0,5 2-1,-2 7 1,-4 9-1,1 6 33,2 6-590,-3 3 1,1 12-1,-6 3 1</inkml:trace>
  <inkml:trace contextRef="#ctx0" brushRef="#br0" timeOffset="37058">8483 7107 8355,'-14'-13'-173,"-2"1"0,3-1 0,0 1 0,4 0 0,3 1 0,0 1 0,1 2 0,2-2 60,1-1 1,4-3-1,2-1 263,4-2 1,3 5-1,3 4 1,1 0-201,2 1 1,1 1 0,-3 6 0,1 0-121,-1 0 1,-1 3-1,0 4 1,1 5 12,2 2 1,-1 5-1,-3 1 1</inkml:trace>
  <inkml:trace contextRef="#ctx0" brushRef="#br0" timeOffset="52047">5966 11001 9586,'-2'-29'0,"-1"1"0,-1 5 0,2 5 0,0 4 428,2 2 1,0 12-1,0 8 1,2 11 0,0 9 379,2 5-775,6 3 1,-4 2 0,2 4 0,-3 3 0,-1 2-497,1-1 1,3 0 0,-3-6-1,1-2-323,-1-4 0,4-6 1,-5-1-1,-1-5 291,-2-5 0,4 2 0,2 0 1</inkml:trace>
  <inkml:trace contextRef="#ctx0" brushRef="#br0" timeOffset="52380">6028 10902 8355,'-5'-25'394,"1"0"1,0 4-1,4 2 1,2 0 0,2 1-1,4 0 1,3 3-261,1 1 0,5 3 1,1 3-1,1 4 0,2 2 1,-1 4-1,0 2-157,-2 4 1,-2 9-1,-3 3 1,-2 5-359,-3 4 0,-3-3 0,-5 4 0,0-1 0,-1 2-40,-3 0 1,-4 1 0,-8 1 312,0-4 1,-6-3 0,3-2 0,-1-2-1,4-3 156,2-1 0,2-3 184,-1-7 0,2 3 0,4-4-70,7 0 1,6-1-1,8-5 1,2 2 26,5 1 0,-2 6 1,2-3-1,1 1-420,1 0 1,2 0 0,0 5 0,0-1-686,-1 1 193,1-1 0,-6 0 0,-1 1 0</inkml:trace>
  <inkml:trace contextRef="#ctx0" brushRef="#br0" timeOffset="54223">6313 10840 8829,'4'-25'0,"0"1"0,0 2 0,0 2 0,0-1 0,-2 2 0,-4 2 227,-2 3 1,-7 2-1,0 1 1,-5 3-1,-4 4 1,-2 2-125,-1 2 0,-2 2 0,-1 0 0,-2 5 0,-1 3 0,2 4 0,2 1 0,3 3 93,1 2 1,6 5 0,0 3 0,5 2 0,6 0 0,4 1-1,4-2-223,5 1 0,9-4 0,6 3 0,10-3-161,5-1 0,0-4 0,4-2 0,-2 0 13,0 1 0,-3-5 1,-8 3-1,-4-2 1,-5 2-95,-2 1 1,-11-2-1,1 4 1,-8-1 254,-5 0 0,-4 2 0,-9-6 1,-4-1 55,-2-1 1,-7 3-1,-2-1 1,-1-1-288,0-1 1,5-3 0,1-1 0,5-3-313,5-2 1,5-2 86,3-7 0,9-9 0,7-6 1</inkml:trace>
  <inkml:trace contextRef="#ctx0" brushRef="#br0" timeOffset="54602">6660 11100 8355,'-19'-4'354,"2"0"-260,9 0-366,2 4 0,6 1 707,0 3 0,0-1 0,0 5 0,2 1 0,1-1-387,1 0 0,5 0 0,-2 5 0,2-1-205,-1 1 1,-4-5 0,3 0 0,0 2-131,0 1 1,-3-3 0,4-1 65,2-2 1,1 0 0,1-7 119,0-2 1,1-3 0,-2-5 0,-1-2 111,-2-3 0,0 4 0,4-5 1,1 1 179,-1 1 0,-3-1-86,-1 5 87,-5-1 1,2 13-1,-5 7 1,0 7-1,0 3-89,0 0 1,0-1-1,1 3 1,4 0-366,3 0 1,3-3 0,1-1 0,1-4-582,-1-3 1,5-5 461,-1 1 0,6-3 0,-2-1 0</inkml:trace>
  <inkml:trace contextRef="#ctx0" brushRef="#br0" timeOffset="55093">7119 10678 8355,'-12'-6'0,"-1"1"421,1 4 0,5 4 0,3 4 1,2 8-1,2 5-42,0 7 1,2 6 0,2 0 0,4 3-381,3 1 0,-3 4 0,-1 1 1,0-2-403,0-2 1,-3-5 0,3-3 0,-1-2-65,-4-5 1,4-6 0,-2 0-67,-1-4 547,4-6 1,-2-7-1,5-8 1,-3-3-1,0-3-44,-1-2 1,3 2-1,3-3 1,1 4 162,-1 0 1,0 1 0,2-1-1,1 2-125,2 3 0,1 2 1,-3 6-34,1 0 1,1 2 0,-6 2 0,-3 4 84,-4 3 1,-2 6 0,-4 1 0,0 0-14,-2 0 1,-6 4 0,2-3 0,-5 0-355,-3-2 0,3 1 0,-1-3 0,5-3-1219,-1-2 1326,5-7 1,-6 8-1,4-4 1</inkml:trace>
  <inkml:trace contextRef="#ctx0" brushRef="#br0" timeOffset="56810">7776 11088 8355,'0'-20'0,"-4"7"777,0 4 0,-2 5 0,2-3-666,-4 2 0,-3 1 0,-1 5 1,-1 2-239,1 1 0,-2 6 0,-1-1 0,-2 5 111,2 3 1,-3 0 0,2-1 0,2 0-353,4-1 1,1 3-1,5-1 61,1-2 1,3-1 188,4-2 0,3-5 0,7-4 0,1-6 18,1-5 0,2-3 1,-3-3 123,2-3 1,-1 4-1,-3-4 1,-1 3 140,1 2 0,-2 0 1,-2-1 473,0 1-567,-7 5 0,4 7 1,-6 8-1,0 3-14,0 2 0,4 0 0,2 2 1,0 2-465,4-2 0,1-1 0,1-2-314,1 1 1,5-1-1,1 1 1</inkml:trace>
  <inkml:trace contextRef="#ctx0" brushRef="#br0" timeOffset="56811">8024 11013 8696,'-5'-12'1693,"-1"6"-1629,-2 6 1,3 6-1,5 6 1,0 2-16,0 3 1,1-2 0,2 5 0,2 1 0,1 0 0,-1-2 0,-1 0 0,0-1-412,1 0 1,0-1-1,-2-5-739,1 1 939,0-7 0,-4-1 0,0-10 111,0-3 1,0-3 0,0-1 0,0-2 57,0-3 1,0 4-1,0-5 1,0 1-34,0 1 1,8-5-1,2 4 1,1 2-298,4 1 1,-2 2 0,5 1 0,-2 3 52,1 4 1,-1 2-1,-3 2 1</inkml:trace>
  <inkml:trace contextRef="#ctx0" brushRef="#br0" timeOffset="56812">8322 11100 8355,'-4'-19'231,"0"2"1,0 3 419,4 2 1,0 0-311,0-1 0,0 5-262,0 0 0,0 6 0,0 2 0,1 7 0,2 4 0,1 3-124,-1 3 0,2-2 1,-1 5-1,0 1-241,2-2 1,-5 1 0,5-5 128,-1 1 0,-3-3 0,3-5 0,1 0 30,2-1 0,-1-1 0,0-8 77,-2-2 0,4-3 0,-4-5 40,2 0 0,-3-2 0,3-1 0,0-2 0,-2 1-152,1-2 0,4 4 1,-4-3-1,3 3-22,-1 2 1,0 4-1,5 1 1,-1 1-77,0 4 1,1 0 0,-1 4 114,1 2 1,-1-1 0,0 5 0,1 1-31,-1 2 1,1 2 0,-1-2 164,0-3 0,6 3 0,2-4 0</inkml:trace>
  <inkml:trace contextRef="#ctx0" brushRef="#br0" timeOffset="56813">8843 11063 8355,'7'-13'0,"-2"1"0,-5 0 644,0-1 1,-1 2-249,-3 3 1,-3 2-1,-6 6-490,1 0 0,0 6 0,-1 2 0,2 5 94,3 3 0,-3-2 0,3 4-112,-3 0 1,4-4-1,3 2 1,2-2-1,2-2-402,0 1 1,2-5 0,2-1 98,4-2 0,3 0 0,3-5 0,1 0 178,2 0 0,-1-6 0,-4-2 0,1-3 232,-1-2 1,-1 1 0,-1 0 0,-3-1 94,-2 1 1,1-1 0,-3 1 0,1-1 590,-1 1 1,-3 1 482,-5 3-1032,4-3 0,-5 15 0,6 0 0,0 6 19,0 2 0,0 0 0,0 2 0,0 1-268,0 2 1,0 0-1,2-5-65,2 0 1,3-5-1,5-3 1,1-2-103,-1-2 0,0 0 0,1 0 0,1-2 44,2-2 0,-2-3 0,3-5 0,-5 0 189,-4-1 0,3-3 0,-3-1 0,2 2 335,-2 1 0,-1 2 0,-4-1 858,1 1-945,6 5 0,-5 3 1,4 8-22,-5 4 1,-1 7-1,-1 3-309,2 2 1,1-4 0,-4 3-1,2-1 1,2-4-285,2-4 0,-3-1 401,4-4 1,1-1 0,3-4 0,1 0 0,-2-2 167,-3-2 0,3-3 0,-3-5 0,3 0-74,2-1 0,-1-3 0,0-2 0,1 0 139,-1 0 1,-1 1 0,-1 5 0,-2 1 166,2 3 0,-5 1 1,1 4-1,-2 0-12,0 5 0,0 4 0,-2 11 0,0 4-115,2 2 1,1 12 0,-5 3 0,-2 6-47,-2 7 0,-1 3 0,-5 5 0,3-4-383,2-4 0,-4 0 0,5-9 0,3-2-950,3-2 0,4-7-365,2-7 0,3-4 0,-4-8 0</inkml:trace>
  <inkml:trace contextRef="#ctx0" brushRef="#br0" timeOffset="57588">10257 10356 9397,'0'-23'1630,"0"2"-2047,-6 3 0,-1 11 0,-6 3 0,-3 3 0,-2 1 436,-1 0 0,-1 0-521,-5 0 1,0 0 0,0 0 496,0 0 0,2 4 0,1 0 0,3 0 180,1 1 0,1-2 0,5 5 11,-1 2 0,6 1 1,3 2 92,3-1 1,2 0-340,3 1 0,-1-1 1,5 1-1,2 0 65,1 4 1,-3-3-1,1 4 1,-1-1-1,-1 4 209,-3 3 0,-3 6 1,-1 3-1,0 4 19,0 5 1,-5 7-1,-3 9 1,-4 4-141,0 4 0,0 4 0,-1 8 0,1 0 20,-1-1 0,-3 2 0,-1-3 0,2-6-77,1-5 0,8-7 1,1-13-1,4-5 271,1-6 0,1-7 0,5-9 0,5-3-81,4-4 1,11-7 0,-1 0-707,1-3 0,2-6 1,1-3-1,2-3 0,1 0-876,-3 2 1,-3-2-1,-1 4 1</inkml:trace>
  <inkml:trace contextRef="#ctx0" brushRef="#br0" timeOffset="59279">10517 10877 8736,'0'-21'0,"0"2"128,0 1 0,0 8 0,0 10 0,0 9 0,0 6 0,0 5 0,0 5 0,0 3 0,0 2-51,0 2 0,0 1 0,0 3 0,0-2 0,0-1 0,2 0 0,0-1-476,2-3 0,1-4-575,-5-5 0,5 4 0,2-5 1</inkml:trace>
  <inkml:trace contextRef="#ctx0" brushRef="#br0" timeOffset="59436">10964 11212 8355,'-20'13'1830,"4"5"-1922,2 7 0,0 1 1,-1 7-1,-1 1 1,0-1-1,3-2-884,0 0 1,-5 3 0,-1-2 0</inkml:trace>
  <inkml:trace contextRef="#ctx0" brushRef="#br0" timeOffset="61643">10517 11038 8417,'0'-19'0,"0"1"0,0 1 0,0 1 0,0-1 227,0-1 0,0 3 0,0-4 0,0 1 116,0 3 1,0 1-1,0 2 1,0-1-1,0 1 1,-1 1-34,-3 3 1,1 3 0,-7 10 0,-2 3 0,-5 4-116,-2 5 1,0 8-1,-3 8-92,1 2 1,6 7-1,-2 1 1,5-2-1,4-3 1,2 5 0,6-8-1,3-1-101,5 2 1,2-7-1,10-4 1,4-7-32,3-5 1,0-2-1,3-2 1,-1-7-48,0-4 0,0-5 0,-4-7 0,-2-3-133,-2-3 0,-8-8 0,-6-2 0,-1 0-28,-3-1 1,-2-5 0,-4 1 98,-5-5 0,-2-2 0,-10 5 0,-2 0 1,-2 1-43,-1 3 1,-4 8 0,-1 9 0,0 3-201,0 5 0,-4 8 0,7 10 0,3 6-168,7 9 1,8 5 0,7 9 22,4 2 0,11 3 0,6 6 1</inkml:trace>
  <inkml:trace contextRef="#ctx0" brushRef="#br0" timeOffset="62104">11385 11050 8355,'0'-27'1492,"0"4"-1306,0 3 0,0 4 68,0 3 0,0 13 0,0 7 0,0 8 0,0 5-87,0 2 0,0 2 1,0 4-1,-1 1-578,-3-1 1,2 2-1,-3-1 1,1-2-84,0 0 1,-2-4 0,3-2 0,-1-5-1006,2-2 1171,0-2 1,2 1-1,0-1 1</inkml:trace>
  <inkml:trace contextRef="#ctx0" brushRef="#br0" timeOffset="62490">11348 11038 8355,'0'-12'0,"0"3"712,0 1 1,0 7-401,0 1 1,6 5-1,2 9 1,4 1-139,5 2 0,-3 5 0,4-3 0,-2 0 30,1-2 0,1 1 0,-3-2 0,1 0-498,-1-3 1,-1-4 0,-1-3 153,-1 0 0,0-2 0,-1-5 0,-2-3 198,-5-5 0,1-2 0,-1-1 0,-1-2-42,-1-2 1,2-2-1,0-4-216,-1 1 0,-2 2 1,-1-3-1,0 1 0,1 0-581,4 2 1,-4-3 0,4 5-877,1 2 1494,-5 7 0,10 2 0,-4 6 0</inkml:trace>
  <inkml:trace contextRef="#ctx0" brushRef="#br0" timeOffset="62859">11931 11113 8445,'6'-13'0,"3"2"0,5 1 0,4 4 987,1 0-1109,2-4 1,2 9 0,-1-3 0,-1 1 0,1 0-652,1-1 0,8-5 0,1 2 0</inkml:trace>
  <inkml:trace contextRef="#ctx0" brushRef="#br0" timeOffset="62860">12328 10852 8355,'0'-12'942,"0"5"1,1 1-1,2 8-773,1 2 0,0 7 0,-2 7 0,0 1 13,3 3 0,-1 1 1,-4 4-1,0 0-437,0 2 0,0 4 1,0-4-1,0-1 1,0-2-1,0-3 0,0-1-1013,0-1 1,0-6-1,0 3 1</inkml:trace>
  <inkml:trace contextRef="#ctx0" brushRef="#br0" timeOffset="63260">12551 10542 8355,'-11'-23'0,"3"2"281,4 4 0,8 8 0,4 2 1,5 0-1,2 1 0,3 0 0,1 0 1,3 1-1,1 2-275,2 1 0,4 2 0,0 0 0,-1 0-104,-2 0 0,-7 10 0,-2 2 1,-5 4-61,-4 1 0,-2 4 0,-6 7 0,0 2 112,0 2 1,-4 1 0,-2 5 0,-1 2 309,-2 2 1,3 0 0,2-2-1,3 2 147,1-2 1,0-2 0,0-2-1,1-1 24,3-2 0,3-6 0,7 4-259,2-1 0,-2-4 0,3 3 0,-4-3 0,-2-1-35,-2 0 1,0 4 0,-4 0 0,-3-2-265,0-1 1,-9-1 0,-6 1-1,-6 2-131,-4 1 0,-9 0 1,-4-4-1,-4 1-400,0 3 0,-8-2-1000,-2 6 0,-2-5 0,2 2 1</inkml:trace>
  <inkml:trace contextRef="#ctx0" brushRef="#br0" timeOffset="64805">13577 11476 8355,'-6'-12'-489,"5"7"202,5 5 0,3 5-103,-3 7 1,5 4-1,-3 1 1</inkml:trace>
  <inkml:trace contextRef="#ctx0" brushRef="#br0" timeOffset="65058">13589 11678 8355,'-8'0'889,"1"0"-788,4 0 0,-1 1 1,8 2-1,2 2-799,1 1-107,3 1 1,1 10 0,6 0 0</inkml:trace>
  <inkml:trace contextRef="#ctx0" brushRef="#br0" timeOffset="66542">13499 10947 8355,'0'-21'303,"1"4"0,3 5 0,3 7 0,3 4-178,1 1 0,1 0 1,-1 0-1,0 0 1,0 1-1,1 2-988,-1 1 1,-4 4 147,1 0 0,-1 7 0,5 2 0</inkml:trace>
  <inkml:trace contextRef="#ctx0" brushRef="#br0" timeOffset="66703">13555 11374 8355,'-11'-28'1693,"3"6"-1428,1 11 1,4 10 0,-1 8-1423,3 3 0,1-2 457,0-1 1,0 1 0,0 3 0</inkml:trace>
  <inkml:trace contextRef="#ctx0" brushRef="#br0" timeOffset="76148">14598 11522 8912,'0'-13'0,"0"1"0,1 0 0,3-1 0,6 1 0,6-1 0,8 1 0,5-2 0,2-2 95,4-5 1,7-4 0,7-2 0,4-4 0,5 0 0,6-5-56,5-4 1,4 1-1,1-3 1,0 0 0,1 1-1,-3 1 1,-6 3-1,-8 4 1,-7 4-247,-6 2 1,-8 3 0,-9 0-1,-5 4 1,-3 3 0,-3 3-1,-1 3-283,-3 3 0,0-2 1,-1 6 184,1 1 1,-7 2-1,0 1 1</inkml:trace>
  <inkml:trace contextRef="#ctx0" brushRef="#br0" timeOffset="77463">16694 10319 8355,'0'-25'374,"0"4"0,-2 2 1,-2 1-1,-4 4-405,-3 5 0,-2 3 0,1 6 0,0 0 0,-1 0 0,-1 0 0,-1 0 0,-1 2 130,1 2 0,-3-2 1,1 8-1,2 2-126,1 4 0,2 2 0,-1-3 0,2 3 19,3 1 1,-2-4 0,6 3 0,1 0-67,2 3 0,5-2 0,3 0 1,3 0 18,4 1 1,2-5-1,-1 1 1,3-2-157,1-1 1,-2-1-1,2 0 1,-1 1 110,-3-1 1,-1-1-1,-1-1 1,-2-2 6,-3 2 0,-3-3 0,-5 1 52,0 2 1,-9-1 0,-5 1-1,-4-2-52,-4 2 1,0-1 0,0 1 0,1-3-133,-1-2 1,4 4 0,2-5-445,2-1 444,2-2 225,10-1 0,9-5 0,12-2 0</inkml:trace>
  <inkml:trace contextRef="#ctx0" brushRef="#br0" timeOffset="78618">17016 10554 8355,'0'-18'434,"-1"10"1,-3 0-425,-5 5 1,-3 3-1,-3 0 1,-2 2 61,2 2 0,-3-2 0,2 5 0,0 0 0,3 0 0,2 3 0,1 1 1,3 1 189,2 1 0,0-1-571,5 0 1,0 1 0,2-1-1,2-1 59,4-2 1,3 0 0,2-5 0,-1-1 74,0-2 0,1-1 0,-2-1 0,-2-3 128,0-4 1,-1 1-1,3-2 1,-3 0 17,-4-2 0,-1-2 0,0 1 92,1 0 1,-1 1 0,-6 1 0,-2 3-89,-2 2 0,-2-4 0,-3 4 4,0-2 1,-1 4 30,1-1 0,1 1 0,1 0 0,3-2-10,2-2 0,2 3 0,6-4 0,2-2-59,2-1 0,7-1 0,7-2 0,1-1-78,-2-2 1,8-5 0,-3 1 0,1-2 84,0-2 0,-5 4 0,-2 1 0,-1-1 40,-3 2 1,-1 1 362,-2 6-95,-5-1 1,-7 8 0,-7 5 21,0 7 1,-2 5 0,3 4 0,1 5 0,-2 3-59,0 0 0,4 7 0,-1 2 1,3 1-158,1-1 1,1 2-1,3-5 1,4 0-266,3 1 0,-2-7 1,-1-4-1,2-2-247,1-3 0,1-1 1,-1-2-1,-1-1-881,-2-3 1251,-5-2 1,8-6-1,-4 0 1</inkml:trace>
  <inkml:trace contextRef="#ctx0" brushRef="#br0" timeOffset="78619">17376 10517 8355,'0'-12'447,"0"5"1,1 3-214,3 8 0,-1-1 0,5 5 0,0 2-309,-1 1 1,4 1-1,-2 0 1,2 1-89,1-1 1,1-1 0,-1-1 0,0-3-279,1-2 1,-5 1-484,0-2 850,1-3 0,2-1 0,-2-8 101,-1-3 1,-5-1 0,3-1 0,-1 1-1,2-1-7,0 1 0,4 0 26,-3-1 1,-1 6-1,0 2 1,0 1 36,0 0 0,-3-1 0,3 7 0,0 1-67,0 1 0,-3 4 0,4-3-19,2 2 0,1 0 0,1 1 0,1-2-11,-1 0 1,0-5 0,1 3-8,-1-3 0,1-1 1,-1-1 24,0-3 0,-3 1 0,-2-5 1,-1 0-1,0-1 51,-1 1 0,4 0 0,-5-5-36,-1 1 1,2 0 0,-1-1 6,-1 1 1,-3 5-9,-4 3 0,-3 4 0,-5 4 0,-1 4 0,1 3 106,-1 2 0,2-1 0,2 2 0,2 1-65,1 1 0,2 5 1,4-4-1,2-2-376,2-1 0,8-3 1,10-2-1,6-2-174,5-1 1,8-2-1,3-4 1</inkml:trace>
  <inkml:trace contextRef="#ctx0" brushRef="#br0" timeOffset="79599">18641 10244 8355,'-2'-16'161,"0"-2"1,-4 0 0,-1 0 0,-4 4 0,-3 3-1,-4 4 1,1 2-23,-1 2-81,-4 2 1,6 5 0,-3 1 0,0 2 0,1 3 0,0 2 0,3 3 307,1 2-455,7 5 1,-2-3-1,4 6 1,3 0-1,0 0-23,2 0 1,6-2 0,2-1-1,3-3-84,1-1 0,6 3 0,3-5 0,2-2 121,2-4 1,0 1 0,-1-3-1,-4 2 13,-3-2 0,-3 3 1,-3-3 68,-3 3 1,-3 2-1,-6-1 1,-3-1 25,-4-3 0,-5 2 0,-2-6-55,-2-1 1,-3 3 0,3-2-1,2 0-656,1 1-313,2-3 769,5 3 0,7-10 0,7-2 0</inkml:trace>
  <inkml:trace contextRef="#ctx0" brushRef="#br0" timeOffset="81992">18790 10480 8355,'6'-12'0,"-1"-1"400,-4 1 1,-1 4 0,-1 1-141,-4 1 1,-1 2-1,-5 5-222,2 3 1,4 3 0,5 6 0,0-1-139,0 1 0,0-1 0,1 0 0,2 1 0,2-1 0,2 1 0,3-2 0,0-2-436,-2 0 1,3-7 0,-3 2 0,3-2 305,2-2 1,-1 0 0,0 0 0,1-2 160,-1-2 0,-4-3 0,-1-5 1,0 1 125,0 3 0,-4-3 199,1 2 1,-1 0 0,0-1 118,1 2 1,1 5-294,-1-1 0,3 4 0,6 3-96,-1 1 0,-4 5 0,1-2 1,0 2-257,2-1 1,2-4-1,-1 3 1,0-2-222,1-2 0,-1-1 393,1-2 0,-1 5 0,0 2 0</inkml:trace>
  <inkml:trace contextRef="#ctx0" brushRef="#br0" timeOffset="81993">19199 10257 8355,'-2'-25'-227,"-2"0"303,3 6 1,-6-3 0,3 5 161,-4 2 0,1 7 1,-2 4-162,0 2 0,3 5 1,2 4-1,3 5-25,1 2 0,0 5 0,0 2 0,1 3-33,3 0 0,-1 1 1,5 1-1,2 2-135,1 1 1,-3 0 0,1-4-1,-1-1 76,-1 1 1,2-1-1,-3-2-404,1-2 0,-4-5 1,2 1-117,1-7 630,-5-3 0,4-8 0,-5-2 0,2-4 0,1-3 14,1-1 0,4-1 0,-3 1 1,2-1-50,3 1 0,2 1 0,4 1 0,0 2-13,-1-2 1,3 5 0,0 1-1,0 2-14,0 2 1,-2 2 0,-5 2 0,-1 4-140,-2 3 1,-5 2-1,1 0 1,-4 3 2,-4 0 1,-3 5 0,-5-5 0,-2-1 49,-2-1 1,0-1-1,-3-1 1,0-1-142,0-3 0,3 2 0,0-6-87,2-1 278,7-2 1,2-6 0,5-2 0</inkml:trace>
  <inkml:trace contextRef="#ctx0" brushRef="#br0" timeOffset="81994">19831 10430 9170,'0'-24'1471,"-5"8"-1431,-3 4 1,-3 4-1,-2-1 1,1 5 0,-1 4-288,1 4 0,-2-1 1,-1 5-1,-2 2 0,2 0 1,3 1-1,2 0 63,2 3 1,4 1 0,-3-3 0,1 1 6,4-1 1,0-4 0,2 1 0,2-1-1,0 0 1,4-1-338,1-2 448,1 0 1,5-5 0,-1-2 180,0-2 1,1-3 608,-1-5-492,1-1 1,-1 2 0,0 3-151,1 4 1,-1 7 0,1 2-1,-1 1-184,0-1 0,1 4 1,-1-4-1,2 1-454,2-1 0,-6 3 0,3-4 358,-2-1 1,0 4-1,1 0 1</inkml:trace>
  <inkml:trace contextRef="#ctx0" brushRef="#br0" timeOffset="81995">19943 10443 8355,'1'-20'94,"3"4"0,-2 2 1,2 2-1,-1 1 128,1 2 1,-1 4-50,5 5 1,-1 1-1,2 3 1,0 5-229,0 2 1,-2 1 0,2 1 0,-1-1-156,-1 0 0,2 2 0,-3 1 0,-1 2-243,1-2 0,-2-1 227,-4-2 1,0-4-1,-1-1 127,-4-1 0,4-3 99,-3-8 1,3 3 0,1-7-1,0 0 1,0-2 0,1-2-48,3 1 1,3 0 0,5-1-65,1 1 1,1-3 0,1 1-1,3 3-611,1 0 722,-4 5 0,3-5 0,-6 4 0</inkml:trace>
  <inkml:trace contextRef="#ctx0" brushRef="#br0" timeOffset="81996">20253 10393 9420,'12'0'205,"1"2"0,-1 0 0,-1 4-262,-2 1 1,0 1-1,-3 4 1,-1 1-84,1-1 0,-2 1 1,-4-1-176,0 0 0,0 1 137,0-1 1,1-6-1,2-6-16,1-7 1,4-4 0,-2-2 0,1 1-30,2 0 1,2-1 0,2 1 69,-1-1 1,1 1-1,0 1 1,3 1-1,0 3 80,-1 2 1,3-3-1,-1 3 1,-2 3 72,-1 0 0,-1 2 0,3 0 0,0 0 0,1 6 214,-5 2 0,-4 2 133,1-2 1,-5-2-51,4-6 1,-4 0 0,3-2 123,-1-2 0,2 1 0,-4-5-217,-1-2 1,-2 3-209,-1-1 0,-1 5 1,-3-1 136,-5 3 0,-2 6-335,-1 4 1,0 2 0,-1 1 0,1 1 0,-1-2 0,1-2-279,-1 0 1,2-1-1,3 4 77,4 1 330,3-7 1,6 0 0,3-6-1,5-1 25,3-4 0,-2 0 0,3-5 1,-3 2 78,-2-2 1,0 4-1,1-1 1,-2 0 63,-3 0 1,3 4 404,-3-1-189,-2 3 1,-1 2-216,-5 3 0,0 3 0,0 5-117,0 1 0,0-5 0,0 0-392,0 2 0,6-5 263,2 0 0,-1-4 1,1-1 50,2 0 0,-3-6 1,1 0 17,2-1 1,-3-3 0,1 5 0,0-2 45,-1-3 0,3 3 0,-5 0 112,2 2 1,1-4 169,5 5 1,-5 0-44,0 4 0,-5 2 0,1 2-106,-2 4 0,2 3 0,0 1 0,0-1-83,1-2 0,-2 0 0,5-5 0,2 1-77,1 0 0,-3-4 1,1 4-1,0-4 30,2-1 0,2-4 0,-1-2 1,-1-1 57,-3-2 1,3-1 0,-2 1 0,0 0 32,0 0 0,0-2 80,-5-2 0,1 5 0,-7 1 153,-2 1 0,-3 9 0,-5 10 0,-1 6-52,1 4 0,0 6 0,-1 2 1,1 0-62,-1 4 0,5 5 0,1 1 1,2-1-399,2-1 0,2-2-899,1 0 0,0 0 0,0 0 1</inkml:trace>
  <inkml:trace contextRef="#ctx0" brushRef="#br0" timeOffset="82768">21555 9897 8355,'0'-16'0,"0"-1"-115,0 2 1,0 5 0,0 2 552,0-2 1,-1 6 0,-2 6-224,-1 9 1,-2 8 0,2 10 0,-3 5-37,1 6 0,-5 4 1,1 6-182,-5 0 0,5 5 0,-2 3 0,2 1 0,3 0-156,3-1 0,3-6 0,1 2 0,1-6-226,3-6 0,4-2 1,9-12-1,2 0-832,1-2 815,3-1 1,-4-6-1,6-1 1</inkml:trace>
  <inkml:trace contextRef="#ctx0" brushRef="#br0" timeOffset="85072">21841 10319 8628,'-6'-7'0,"-2"3"54,-3 2 0,-2 4 0,2 2 1,2 4-1,0 3 0,1 2 1,1-1-1,3 2 20,3 2 1,1-2-1,0 4 1,0-1 0,1-1-1,3-1-111,4-1 1,4-6-1,0-1-28,0-1 0,2-2 1,1-4-1,2 0-35,-2 0 0,-1-6 0,-2-2 43,1-3 0,-5-1 0,-1-1 0,-2 1 34,-2-1 0,-2 0 0,-1-3 1,-1 0-1,-2-1-47,-1-1 0,-6 5 1,1-4-1,-5 5-78,-3 3 1,0 0 0,0 5 0,-2 1-41,-1 2 0,-2 2 0,4 3 0,1 4 1,-1 3 0,5 2 1,6 1-1,2 1-12,2 1 1,3 1 198,4-5 0,3 6 0,6 1 0</inkml:trace>
  <inkml:trace contextRef="#ctx0" brushRef="#br0" timeOffset="85338">22051 10530 8355,'0'12'157,"0"0"0,-4 1 0,-1 1 0,-2 1-347,-3 1 1,1 2-1,-1-3 1,3 2-307,1-2 0,2-1 0,4-2 245,0 1 0,0-1 0,0 0 1</inkml:trace>
  <inkml:trace contextRef="#ctx0" brushRef="#br0" timeOffset="85537">22262 10306 7158,'-12'13'-712,"12"-13"0</inkml:trace>
  <inkml:trace contextRef="#ctx0" brushRef="#br0" timeOffset="106083">5035 4750 7789,'-19'-15'0,"3"1"0,2 5 0,1 2 0,1 5 0,1 5-250,3 5 0,2 3 1,6 2-1,0 0 1,2 3 47,2 0 0,8 1 0,7-5 1</inkml:trace>
  <inkml:trace contextRef="#ctx0" brushRef="#br0" timeOffset="106700">5383 4849 8355,'-2'-12'0,"-1"0"-873,-1-1 753,-5 1 0,2-1 0,-6 1 0,0 0 203,-4-1 1,2 1-1,-4-2 1,-1 0 67,1 2 0,-2-3 0,-3 6 0,-3-2-44,-2-1 1,3 1 0,-4 1 0,1 2-66,0-2 1,-4 3 0,3 1 0,-1 0-88,1 3 1,-4 2 0,1 2 0,-3 3 43,-1 5 0,-6 11 1,-3 7-1,-1 1-44,2 3 0,-3 5 0,2 1 0,-1 7 13,2 4 1,-2 6 0,6 1 0,2 0-18,5 0 0,-1 7 0,6-1 0,2 1 41,1 3 1,2 10-1,3 3 1,5 2 50,2-2 1,3 3 0,3 1 0,4-1-14,2-2 1,12-1 0,5-2 0,6-6-18,5-5 0,7-2 1,2-10-1,5-5 43,5-5 1,9-10 0,5-4-1,6-6-9,5-6 1,7-6 0,2-11 0,-1 0-32,2 0 0,-3-7 0,5-6 0,-2-6-31,-3-4 0,-3-8 1,-4-2-1,-5-3-1,-5-1 1,-5 0 0,-7-2-1,-4-1 158,-7-1 1,-5-7 0,-7-2 0,-2-6-21,-2-5 1,-7-5-1,-8-2 1,0-2-79,-3-6 1,-3-5 0,-6-8 0,-5-4-43,-4-1 0,-8-2 1,11 45-1,0-1 1,-2-1-1,-1 1-57,0 1 0,-1 0 1,-1 1-1,-1 2 1,-23-36-1,-5 6 155,-2 7 1,-7 11-1,-4 10 1,-5 16-329,-2 13 0,-17 26 1,-6 31-1,38-6 1,0 5-273,-4 7 0,-2 6 1,-13 12-1,-2 5 0,-74 74 1</inkml:trace>
  <inkml:trace contextRef="#ctx0" brushRef="#br0" timeOffset="168035">13605 4155 8355,'0'-14'-121,"0"-3"0,0 8 0,0-1 0,0 7 0,0 10 0,0 7 0,0 7 0,0 2 4,0 2 0,-5 5 0,-2 3 1,-1 3 83,-1 1 1,5 5 0,-3-1 0,2-2-121,2-5 1,2 2-1,4-4 3,5-1 0,6 5 0,10-4 1</inkml:trace>
  <inkml:trace contextRef="#ctx0" brushRef="#br0" timeOffset="168797">14846 4291 8272,'-9'-8'0,"2"-2"0,2 1 0,2-2-719,2 0 683,1 4 0,1-4 1,3 2-1,5 0 1,2-1-1,1 3 67,0 2 0,5-1 0,-1 3 0,0-1 27,-3 2 1,4 0 0,-2 4-27,-4 2 1,0 7 0,-7 7 0,-2 0-118,-5-1 0,-4 6 0,-5-3 0,-1 2 44,1-1 1,-1 2 0,1-3-1,0 0 29,-1 1 1,2-4 0,2 2-1,2-1-30,1-3 1,2-1-28,4-2 0,10-5 1,3-2-1,5 0 1,6-1 8,3-2 0,5-2 1,7-2-1,2-4-146,4-1 0,9-6 0,3-7 1</inkml:trace>
  <inkml:trace contextRef="#ctx0" brushRef="#br0" timeOffset="169464">16805 4180 8355,'0'-31'0,"2"6"-108,2 8 0,-2 8 0,5 7-301,-1 4 0,2 1 0,-2 4 0,-1 0 235,1 0 1,3-5-15,0 3 454,-4 1 1,1-3 54,-6 6 0,-5-1-260,1 4 1,0 1 0,3-2 0,-2-2 28,-1 0 0,0-1 0,4 4-167,0 1 1,0-1 0,0 0 49,0 1 0,1-1 0,3 1 37,5-1 0,2-1 0,1-1 1,0-3 1,1-2 0,1 3 1,1-4 76,1-1 1,2 3 0,-3-1 0,3 1-69,2-1 1,-5 5 0,0-2 0,-4 3 0,-4 2-32,-2-1 0,-1 0 0,-5 2 0,-3 1 2,-4 2 0,-13 4 0,-4-3 0,-1-1-70,0 1 1,-5 0 0,0-3-1,-1 2-131,3-2 1,4-1 0,5-3 0,3-1-364,3-2 505,7-5 0,7 2 0,7-5 1</inkml:trace>
  <inkml:trace contextRef="#ctx0" brushRef="#br0" timeOffset="169871">18653 4180 9084,'4'-28'0,"-1"11"0,-4 17 0,-5 12 0,-2 5 0,0 1 0,-2 2 0,-1-1 0,-1 2 0,-2-1 0,-3 1 0,-2 0-815,0-2 1,-3 4 945,5-2 1,-4 2-1,6 1-22,4-3 1,4 2 0,7-2 0,0 1-131,0-2 0,6 2 0,2-5 0,4-2-69,5-1 1,2-7-1,6-3 1,1-3 15,3-1 0,-1 0 0,3-1 0,-2-2 65,-5-1 1,3-4 0,-5 2 0,-1 1-130,-2-1 0,-6-2 0,-5 4 123,2 1-55,-5 2 0,-5 2 0,-8 3 152,-3 4 1,3 3-1,-1 2 1,1 1-1,1 1-113,3 1 1,-1 5-1,0-3 1,3 0-160,0 0 1,8 2-75,2-3 0,9 5 0,2-3 1</inkml:trace>
  <inkml:trace contextRef="#ctx0" brushRef="#br0" timeOffset="170177">20042 4242 8531,'19'-32'361,"-2"3"0,-3 4-566,-2 17 1,-9 8 0,-4 8 0,-5 5 0,-4 2 0,1 1 0,-1-1 0,2 1 355,-2 0 1,3-2 0,0 4 0,2 0-103,2 2 1,3 4 0,3 1 0,2-1 147,2 1 0,2 0 0,3 0 0,0 0-282,1-1 1,-1 1 0,-1-1 0,-3-2-238,-3-2 1,-7-4-1,-6 1 1,-9 0 20,-5 0 1,-9-1-1,-5-5 1,-5-3-291,-4-3 575,0-4 0,1-1 0,1 0 0</inkml:trace>
  <inkml:trace contextRef="#ctx0" brushRef="#br0" timeOffset="170426">20315 4192 8355,'44'-48'121,"6"2"1,9 12 0,9 13 1285,0 12-1055,-3 6 1,12 4-2006,-2 3 0,7 3 1,0 6-1</inkml:trace>
  <inkml:trace contextRef="#ctx0" brushRef="#br0" timeOffset="171708">5172 3547 8355,'0'-12'-44,"0"-1"0,-6 8 0,-1 5 0,-1 7 0,-2 5 1,-2 5-1,-3 5-280,0 5 0,-5 5 367,0 5 0,-2 0 0,0 2 0,1 1 0,0 1-180,2-1 0,5-3 0,7-4 0,2-4 105,2-2 0,2-7 1,2-2-1,5-3 0,5-5 68,4-3 0,7-3 0,-1-4 0,2-1-17,2-4 1,0 3 0,1-7 0,1 0-82,2-2 0,-4 4 1,-6 3-1,-1 1-385,-3-1 0,-5 2 383,-2-2 0,-10 3 0,0 1 0</inkml:trace>
  <inkml:trace contextRef="#ctx0" brushRef="#br0" timeOffset="171955">5209 3981 8355,'-12'-7'-460,"3"-2"1,1 4-1,-2 1 668,-1-1 1,3 5-124,0 0 1,5 5 0,-1 8 0,3 1-83,1 2 1,4 3 0,1 6 0,1 1-134,-1 3 1,4-1 0,-4 4 0,1-2-813,-1-3 802,5 0 1,-3-3-1,5 1 1</inkml:trace>
  <inkml:trace contextRef="#ctx0" brushRef="#br0" timeOffset="172172">5618 3770 8355,'-4'-12'81,"0"0"1,0 6-1,4 6-153,0 7 1,0 9 0,0 5-151,0 3 1,-2 6-1,0 4 1,-4 6 0,1 6 157,-1 2 0,2-3 1,4 0-1,1-3-876,4-2 852,1-1 1,18-8 0,2 0 0</inkml:trace>
  <inkml:trace contextRef="#ctx0" brushRef="#br0" timeOffset="172394">6548 4056 8355,'-6'0'-874,"0"0"0,6 0 1</inkml:trace>
  <inkml:trace contextRef="#ctx0" brushRef="#br0" timeOffset="173111">6623 3956 8355,'0'-16'-175,"0"-1"0,0 2 373,0 1 1,0 2-1,1 1-386,3 3 0,3 2 1,6 6-1,-1 0 183,0 0 0,1 0 0,-1 0 0,-1 2-174,-2 2 0,0 3 1,-3 5-1,-1 0 129,1 1 1,-2-1-1,-4 2 1,1 1-47,3 2 0,-2 1 1,2-3-1,-3 1 16,-1-1 1,0-1-1,0-1 1,0-1 70,0 0 1,0-3-1,0-1 185,0 2 0,2-4-169,2 3 1,-1-7 0,5 3 71,1-4 1,2 0 0,2 2-1,-1 1 1,1 0-41,-1 2 0,-1-3 0,-3 5 0,-3 2-84,-4 1 1,-1 1-1,-1 0 1,-4 2 29,-3 3 1,-8-4-1,-5 5 1,-3 0-51,0 3 1,-1-3 0,-1 0 0,0-2-80,1 1 1,-1-2-8,9-7 0,-5 3 0,3-4 0</inkml:trace>
  <inkml:trace contextRef="#ctx0" brushRef="#br0" timeOffset="173112">7020 4130 8355,'7'-21'-447,"-3"1"0,-1-1 276,1 9 1,-2 1-1,7 2 1,0 5 53,2 3 1,6 1 0,-1-2-1,1 0 116,1-3 1,-4 1 0,2 4 0,-2 2 0,-2 0 0,-1 4 0,-2 1 0,-5 3 109,-3 1 0,-1 5 1,0 2-1,0 0-122,0 0 1,-5 7-1,-5-3 1,-4 0-10,-2 1 1,-1 1-1,5-1-26,-1-2 0,6-3 1,3-6-1,4 0 47,4 1 1,10-6 0,11-3 0,8-4-104,7-4 1,10-7 0,9-7 3,6-2 1,-2 0-1,5-5 1</inkml:trace>
  <inkml:trace contextRef="#ctx0" brushRef="#br0" timeOffset="173312">8818 4353 8355,'11'-16'213,"6"-1"0,7 6 0,3 8 0,-4 6-1082,0 5 1,-5 3 0,0 2 0</inkml:trace>
  <inkml:trace contextRef="#ctx0" brushRef="#br0" timeOffset="173492">9810 4353 8355,'24'-19'15,"0"7"0,11 9-678,-2 6 0,0 3 0,4 7 1</inkml:trace>
  <inkml:trace contextRef="#ctx0" brushRef="#br0" timeOffset="182140">13667 2617 8355,'-12'-25'116,"1"2"0,3 2 1,4 4-1,2 8 1,2 7-71,0 11 1,2 14 0,0 2 0,2 4 0,1 5 0,-1 8 0,0 6 0,0 6-273,1 4 0,-3 2 1,2 4 7,-3 2 0,-1-3 1,0 3-1,0-2 59,0-2 0,0-6 1,0-2-1,0-3-247,0-2 1,0-4 0,0-5 360,0-6 0,-5-4 0,-2-5 1</inkml:trace>
  <inkml:trace contextRef="#ctx0" brushRef="#br0" timeOffset="182345">13308 3535 8355,'0'-24'17,"1"5"0,3 7 0,4 6 0,4 5 0,0 2 76,0 3-261,6 9 0,2 0 0,4 5 0,1-1-28,0-1 1,5 1 0,3-5 0,3-1 0,1-2 0,1-5 0,-1-4 0,0-4-371,0-5 566,0-2 0,6-7 0,1-1 0</inkml:trace>
  <inkml:trace contextRef="#ctx0" brushRef="#br0" timeOffset="183046">12737 3386 8355,'-25'-6'0,"2"-1"200,2 1 1,8 1-194,4 10 1,7 7 0,-3 10 0,4 6 0,1 6 0,0 9 0,0 9 0,0 10 0,0 6 0,10 10 0,3 13 0,-4-40 0,0 0-43,2 3 0,0 1 0,1 3 0,0 1 0,0 3 0,1 0-222,-1 5 0,0 1 0,0 1 0,0 1 0,-1 9 0,-1 2 0,-2 3 0,-1 2 0,-2 1 0,-1 1 131,-1 1 1,-2 1 0,0 5-1,-2 0 1,0-1 0,-2-1 0,-1 1-1,-1 0 12,-2 1 0,-1 0 0,-2 0 1,0 0-1,-2 2 0,-1 0 0,2-2 1,-1-2 112,2-3 1,-1-1 0,0 0 0,2-2 0,2-4 0,1 0 0,-1-1 0,0 0 0,5-3 0,0-1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6:51:30.53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8334 8297 8856,'3'-16'0,"4"-2"0,7 1 0,2 3 0,2 8 0,-1 3-781,1 3 1,-5-6-1,5-1 1</inkml:trace>
  <inkml:trace contextRef="#ctx0" brushRef="#br0" timeOffset="477">8520 8161 8816,'2'-11'68,"2"2"0,-1 4 0,5 5 0,2 0 167,1 0 1,7 1 0,2 2 0,5 1-58,4-1 1,3 2 0,6 0 0,4-1-37,3 1 0,5-2 0,3 4 1,5-2-212,3-2 1,8 0-1,7 0 1,8 1 72,5-1 1,-37-3 0,1 1-1,-1-1 1,1 0 0,2 0-1,1 0-33,5 0 1,1 0-1,-2 0 1,0 0 0,8 0-1,0 0 1,-1 0 0,0 0-26,-1 0 1,0 0 0,7 0-1,-1 0 1,-6 0 0,0 0 0,2 0-1,-1 0 99,0 0 0,0 0 0,3 0 0,1 0 1,-3 0-1,0 0 0,0 0 0,0 0 5,3 0 1,0 0 0,-1 0 0,-1 0 0,3 0 0,0 1 0,-1 1-1,0-1-21,-1 1 0,0 0 0,7 1 1,1-2-1,-4 0 0,0-2 0,5 1 1,0-1-54,1-1 0,1 0 0,1-1 0,0-1 0,-1-2 0,-1 0 0,-1-1 0,-1 0 67,0-1 1,0-1 0,-6 2 0,1 0 0,0-1-1,0 0 1,-3 0 0,0 1-42,-2-2 1,1 1 0,0 1 0,-1-1 0,-3-1 0,-1-1 0,-2 1 0,0 0-37,-4 1 0,1 1 0,0 1 0,0 2 0,-5 0 0,0 1 0,-2 0 0,-1 1-122,47-1 1,-11 2 0,-9 2 0,-3 2-330,-5 1 1,-3 5-1,-6 1 1,-3 2-270,-4 1 0,-10 6 1,-6-6 753,-3 0 0,-3 4 0,3-2 0,3 0 0,2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6:52:51.46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7565 9190 8355,'0'-19'307,"-1"4"0,-3 5 1,-4 7-1,-3 6 0,0 5 23,2 3 0,-2 7 1,4 3-1,-1 2 0,0 4 1,0 1-1,-1 6 0,1 1-318,-2 3 0,-1 4 1,-1 1-1,0-2 1,-1-5-1,1-3 0,-1-2-547,1-1 0,4-3 0,1-6 0,0-4-753,0-4 1022,4-6 0,-2-7 1,6-9-681,3-6 1,3-6 752,6-8 1,-1-3 0,0-5 0</inkml:trace>
  <inkml:trace contextRef="#ctx0" brushRef="#br0" timeOffset="506">7503 9079 8355,'7'-6'1055,"-1"3"-653,-6-5 1,1 5 115,3-1 1,-1 3 0,5 2 0,1 3-193,-2 4 0,4 9 0,-2 4 0,5 4-223,3 3 1,0 0 0,-1 6 0,0 4-111,-1 2 0,-1 5 0,-2-2 0,-1 0-352,-2-1 1,0 4 0,-3-6 0,-1-3 49,1-3 1,2-6 0,-2 1 0,-1-4-626,1-5 0,2-2 0,-4-5-1126,-1-1 1880,-2-5 0,-1-2 0,0-5 1</inkml:trace>
  <inkml:trace contextRef="#ctx0" brushRef="#br0" timeOffset="507">7392 9550 12177,'12'0'-765,"1"0"0,5-4 0,2-2 0,4 1 0,0-1 110,1 3 1,6-4-1,0 1 1</inkml:trace>
  <inkml:trace contextRef="#ctx0" brushRef="#br0" timeOffset="890">8037 9773 6209,'0'-7'3537,"-6"3"-3437,-2 8 0,-2 3 0,1 5 0,2 1 86,1-1 0,-2 1 1,4 0-1,0 3-81,-2 0 1,5 1 0,-3-5-1,2 0-52,2 1 0,4-1 1,2-1-1,1-2-251,2-5 1,7-3 0,0-1 0,-1 0 195,-1 0 1,3-5-1,-1-4-214,-1-2 1,-2-5-1,-4-2 1,-2-1 0,-1-2 69,-3 2 0,-2-3 0,-1 4 0,-1 0 98,-4 0 1,-6 1 0,-5 6 0,-1 2-328,-1 0 1,0 8 0,-4 1-1,3 8-851,1 7 1120,2-1 0,-2 15 0,-1-3 0</inkml:trace>
  <inkml:trace contextRef="#ctx0" brushRef="#br0" timeOffset="1209">8942 9835 8355,'6'-19'1364,"-5"1"0,4 7-912,1 3 1,1 2-455,5 6 1,-1 6 0,-2 2-1,-4 4 1,-1 5 0,0 2-1,-1 2 1,-1-1-1560,-2 2 0,-6 2 0,-1 1 1</inkml:trace>
  <inkml:trace contextRef="#ctx0" brushRef="#br0" timeOffset="1974">10021 9289 8355,'7'-24'0,"-2"0"1159,-5 3 55,0 4-1120,0 10 0,-5 12 1,-2 12-1,-1 5 8,0 3 1,-1 5 0,-3 3 0,-1 4-76,1 4 0,4-2 1,0 4-1,-2-3-237,-1-3 0,-2 3 1,1-8-1,1-2-303,3-5 0,-2-2 352,6-6 0,0-8 0,4-9 0,0-8 29,0-7 1,5-6-1,4-9 133,2-7 0,5-2 1,2-6-1,0-2-87,0-1 1,3-9-1,-5-2 1,1-3-1,-1 4 187,1 6 0,-2 10 1,-5 13-1,-4 4 223,0 5 0,2 9 0,-4 12 234,-1 10 0,-1 8-292,-2 10 1,0 0 0,0 7-1,0 4 1,0 2 0,1 3 308,3 3 1,-1-5-658,5 7 1,2-9 0,5-1 0,1-4 0,1-5 0,-1 0 149,1-4 1,0-6-1309,-5-5 1,0-2-1,-1-1 305,-2-1 0,-4 0 0,-5 1 1</inkml:trace>
  <inkml:trace contextRef="#ctx0" brushRef="#br0" timeOffset="2437">9897 9575 8355,'1'-13'0,"4"2"0,3 3 0,8-2 0,5 5 716,2-2 1,2 3-1,0-3-1864,0 1 265,5 2 198,2-1 0,0 3 0,-2-3 1</inkml:trace>
  <inkml:trace contextRef="#ctx0" brushRef="#br0" timeOffset="2438">10492 9637 8355,'0'-6'2500,"0"6"-1765,0 7 0,0 5-715,0 5 0,0-2 0,0 6 0,0 2 0,0 3 1,0 3-1,0-1 0,0-2 0,0-1-1232,0 0 0,0-2 125,0-2 0,6 2 0,1-4 0</inkml:trace>
  <inkml:trace contextRef="#ctx0" brushRef="#br0" timeOffset="2617">11100 9686 11884,'-5'13'0,"-2"-1"0,0 2 0,1 1 0,2 2 0,-1-2-1346,-2-2 0,4 4 481,-1 0 1,-3-1-1,0-4 1</inkml:trace>
  <inkml:trace contextRef="#ctx0" brushRef="#br0" timeOffset="2790">11646 9661 10053,'5'-6'984,"4"1"0,-3 4-3313,3 1 1339,-7 0 1,10-5-1,-6-2 1</inkml:trace>
  <inkml:trace contextRef="#ctx0" brushRef="#br0" timeOffset="2945">12179 9637 8211,'13'0'0,"-1"0"-620,0 0 1,1-6 0,-1-1 0</inkml:trace>
  <inkml:trace contextRef="#ctx0" brushRef="#br1" timeOffset="3119">12737 9587 5734,'0'0'0</inkml:trace>
  <inkml:trace contextRef="#ctx0" brushRef="#br0" timeOffset="3327">13469 9599 8355,'7'7'912,"-3"4"1,-3 4-1,-1 1 1,2-1 0,0 0-1579,3 1 0,-1 5 0,-4-3 0,0 0-464,0 0 0,0 4 0,0-3 0</inkml:trace>
  <inkml:trace contextRef="#ctx0" brushRef="#br0" timeOffset="4012">14461 9699 8355,'0'8'703,"0"0"0,0 2 1280,0 1-1980,0 1 0,0-3 238,0-1 0,2-7 0,2-1 0,4-8 1,3-6-1,1-5-25,1-5 1,3-3-181,1-10 0,3-1 0,-2-2 0,0-4 0,0-7 0,-3-5-376,-1-8 1,0 0-1,1-7 68,2 4 1,-1 1 0,-3 16 0,-1 7 398,0 8 1,-3 11 0,-2 10 36,-2 5 1,1 9 0,-4 4 0,4 12 0,-1 9 135,1 4 0,4 11 0,-2 1 0,1 6-114,0 3 1,2 1 0,-3 3-1,3 1-259,1-3 0,2 1 1,1-11-1,2 0-499,-2-4 1,-1-3 0,-3-11 0,-2 1 185,0 0 0,-6-6 0,1-2-637,-3-3 1,-1-2-1,0 0 433,0 1 0,-11-1 0,-3 1 1</inkml:trace>
  <inkml:trace contextRef="#ctx0" brushRef="#br0" timeOffset="4290">14660 9550 8355,'-13'0'369,"1"0"1,6-4-1,8 0 1,7 1 169,6 1 0,7-2-898,-1 0 1,9-6-1,6 2 1,6-1-578,2 0 0,-4-2 0,2 4 1</inkml:trace>
  <inkml:trace contextRef="#ctx0" brushRef="#br0" timeOffset="4881">15329 9736 8355,'-8'-6'1139,"0"-2"0,4 3-629,-5 0 1,8 4-1,0 2 1,5 4-200,3 3 1,-3 4 0,3 3-314,-2 2 1,-1 5 0,-2-1-1,0 1 1,3 0 0,-3-2-561,0 2 1,-2-4-335,0-1 1,-4-3 0,-1-2-120,3 0 0,-5 1 0,0-1 1</inkml:trace>
  <inkml:trace contextRef="#ctx0" brushRef="#br0" timeOffset="4882">15317 9748 8929,'0'-5'2474,"1"3"-2707,3 5 1,3 7 391,6-2 1,-1 4-1,2 4 1,1 0 0,2 1-1,-1-1 1,1 1-1,-1-2 29,-1-1 1,-1 2-1,-1 1 1,-1-3-1,0-5-642,1-5 1,-1-2 291,1-2 1,-1 0 0,0-2 0,1-2 0,-2-4 205,-3-3 0,3-7 1,-4-1-1,0-2 125,-3 0 0,-3-3 0,-1-5 0,0 0-211,0-2 0,0 7 0,-1-3 0,-2 7-508,-1 2 0,-6 7 15,2 7 0,3 5 0,1 6 0,2 7 0,4 4-120,2 4 0,3 1 0,5 2 1</inkml:trace>
  <inkml:trace contextRef="#ctx0" brushRef="#br0" timeOffset="5289">15912 9885 8355,'6'-7'503,"-4"1"0,7 5 0,0-2 0,4-1 0,2 1 0,3 0 0,1 1-454,3-2 0,2-5 0,0 4 0,1-1-464,0 1 0,-2 1 0,-2 2 0,-4 0-755,-4-3 1,5-4-1,2 2 1</inkml:trace>
  <inkml:trace contextRef="#ctx0" brushRef="#br0" timeOffset="5290">16346 9649 8355,'0'-7'1735,"2"-3"0,0 5-1292,3-2 0,-1 6 0,-3 1 1,2 8-1,2 7 0,1 6 1,-1 2-196,-2 2 0,0 1 0,0 2 0,1 2-458,-1 2 0,-2-1 0,-1 4 0,0-3-1547,0-2 0,0-1 299,0-4 0,0-6 0,0-1 0</inkml:trace>
  <inkml:trace contextRef="#ctx0" brushRef="#br0" timeOffset="24116">11398 10778 8355,'7'-17'245,"-2"1"0,-2 2-121,-3 4 0,-4 5 1,-11 6-1,-2 3 1,2 4-1,0 3 1,0 3-33,-2 3 1,1-3-1,3 3 1,1 0 0,1 0-1,1-2-68,2-2 0,5 0 0,-1-1 0,3 1-33,1-1 0,1 0 1,3 1-1,4-1 10,3 1 0,6-5 0,1 0 0,0 0-365,0-1 1,4 3 0,-3-4-1,0-1 112,-2 1 1,-3 2-1,-2-3 260,0 2 0,-5 1 1,-3 5-1,-4-1 203,-4 1 0,-3-1 0,-5 1 0,-2-1-75,-2 0 0,2 5 0,-3-1 0,4 1-52,0 1 0,2-4 1,3 4-1,4-2-100,2 1 0,2-1 0,2-2 0,2 1-241,4 2 1,3-1 0,2-3-277,-1-1 0,-1 4 0,-1 1 0,-2-2-450,2-1 932,-5-2 0,1 1 0,-6-1 1</inkml:trace>
  <inkml:trace contextRef="#ctx0" brushRef="#br0" timeOffset="24378">11187 11385 8355,'7'-7'723,"-2"5"0,-5 9 1,0 5-576,0 2 1,0 5-1,0 0 1,0 2-1,0 0 1,0 1 0,2 0-1,0 0 6,3-1 0,4-6 1,-1 1-1,4-3-310,0-5 0,0-3 0,2-5 0,1-1-293,2-3 1,5-3-1,-1-7 1,1-2 85,-2-5 1,8-2 0,-3-2 0,1-1-321,0-3 1,4-3 0,2-5 0</inkml:trace>
  <inkml:trace contextRef="#ctx0" brushRef="#br0" timeOffset="27738">7615 12588 6436,'0'13'0,"0"-1"-176,0 1 1,0-1-1,0 0 1</inkml:trace>
  <inkml:trace contextRef="#ctx0" brushRef="#br0" timeOffset="28089">7714 12427 8355,'0'-16'0,"0"-2"0,-1 0 0,-3 0 0,2 1 0,-2 5 792,3 0 0,1 3 0,0 1-451,0-2 1,1 5-1,2 2 1,3 7 0,-1 9-1,2 7 1,-2 8-204,1 5 0,-2 4 0,-4 4 1,0 5-220,0 2 0,0 2 0,1-2 1,2-3-326,1-3 1,0-1 0,-2-2 0,1-6-312,1-6 0,5 0 0,-2-11 0,2-1-399,-1-1 612,0-7 1,4 4 0,1-4 0</inkml:trace>
  <inkml:trace contextRef="#ctx0" brushRef="#br0" timeOffset="28549">7727 12489 8355,'-15'-19'0,"2"2"299,2 4 0,6 0 0,0 1 1,5-1-1,3 1 0,3-2 0,2-1 1,4-2 147,4 2 1,6 0 0,-2 1 0,4 1-224,0 2 1,5 5-1,0-1 1,-2 2-486,-5 2 0,0 7 0,-7 4 0,-3 3-278,-2 2 0,-7 5 1,1 2-1,-3 4 261,-1 1 1,-5 3-1,-4 3 1,-2 0 152,-1 4 1,-5-5 0,1-1 0,1-3 308,1-1 0,1-6 0,2-2 1,2-5 572,1-3-590,5-4 1,-1-5 0,8 0-1,4-1-69,3-3 1,1 2 0,2-2 0,1 3-70,2 1 0,5 0 1,-3 0-1,2 1-83,0 3 0,-2 3 0,3 6 0,-3 0-76,-1 4 1,-3-2 0,-6 4 0,-4 1 108,1-1 0,-5 0 0,2 2 0,-6-5 53,-5-2 0,-5 3 0,-3-1 0,-5-1-69,-2-1 0,-8-1 0,-2-2 1,-1-2-236,1 0 1,-2-7 0,8 2-1,3-2-341,6-2 1,6-2 0,4-2 158,4-4 0,13-8 0,5-4 1</inkml:trace>
  <inkml:trace contextRef="#ctx0" brushRef="#br0" timeOffset="28815">8421 13022 8355,'0'-12'394,"0"5"1,-5-2 0,-2 3 497,0-1-349,1 4 0,6-1-291,0 8 0,2 3 0,1 6 0,1 0-191,-2 4 0,4 2 1,-2 7-1,-1 2-1008,-2 1 0,-1 4 1,-1-3-103,-3 2 0,-3 1 0,-6 4 0</inkml:trace>
  <inkml:trace contextRef="#ctx0" brushRef="#br0" timeOffset="29396">8347 13146 7990,'5'7'-291,"-2"-1"-201,5-6 1,1 5 0,3 2 0</inkml:trace>
  <inkml:trace contextRef="#ctx0" brushRef="#br0" timeOffset="29824">8434 13159 8355,'0'-8'711,"0"-1"1,1 2-473,3-1 1,-1-1 68,5 4 0,-5 3 0,1 6-55,-3 4 1,-1 3 0,0 1 0,2 1-81,2-1 0,-3 1 1,5 0-1,-2 3 1,1-1-247,2-4 0,-3 1 0,3-4-179,-1 4 0,4-4-27,-2 0 0,3-7 0,0-1 171,-3-6 0,3-5 1,-4-3-1,1-3 36,1-3 0,-5-4 1,3-1 76,-2 0 1,-1 1-1,-5 0 1,-3 2-1,-5 3 1,-2 1-143,-1 3 0,-6 5 37,-3 2 1,-6 7 0,-2 1-1,1 8 1,2 7-89,1 6 0,6 3 0,3 4 0,3 1-792,5-1 316,8 3 1,7-5 0,5 5 0</inkml:trace>
  <inkml:trace contextRef="#ctx0" brushRef="#br0" timeOffset="30322">9438 12452 8355,'7'-30'446,"-1"5"0,-1 7 0,3 6 2280,3 3-2781,2-2 99,-6 10 1,-3-3-1,-8 8 1,-6 4-1,-4 5 1,-4 3-554,-1 5 0,3-2 449,-5 2 0,6-5 1,-2 4-1,3-3 1,2-1-1,1-3 82,3 0-40,2-1 0,6-4 0,0 1 0,2-1 0,3-1-144,7-3 1,2 2-54,7-2 0,0 0 1,3-4-1,1 0 1,0 1-1,-2 2-810,-2 1 0,0 2 577,-9-2 0,9 3 0,-7 5 0</inkml:trace>
  <inkml:trace contextRef="#ctx0" brushRef="#br0" timeOffset="30323">9314 12824 8355,'2'-7'181,"3"3"1,7 3 0,8 1 0,3 0 901,2 0-1501,0 0 1,4-2-482,0-2 0,5-3 0,-2-5 0</inkml:trace>
  <inkml:trace contextRef="#ctx0" brushRef="#br0" timeOffset="30682">10406 12427 8355,'-6'-25'1752,"-2"1"-473,-3 4-1156,-2 2 0,6 14 0,3 7 0,3 9 29,1 6 0,1 7 1,2 5-1,3 2-120,0 3 0,1 5 1,3 1-1,-3-3-530,-2-3 0,1 1 0,-3-5 0,1 1-527,-1-3 0,-1-4 0,1-4-561,1-5 1528,0-2 1,2-7 0,1-2 0</inkml:trace>
  <inkml:trace contextRef="#ctx0" brushRef="#br0" timeOffset="31403">10393 12489 8355,'-5'-25'538,"-2"1"0,-6 0-211,1 3 1,5 4 0,3 4 0,3 1 103,1-1 0,1 1 1,3 0-1,4 1-366,3 2 1,9 0 0,3 3 0,6 1-1,3-1 1,1 3 0,-2 3 0,-2 4-249,-2 5 1,-9 6-1,-5 3 1,-4 1-414,-4 3 1,-4 2 0,-7 0 0,-8 1 335,-4 0 0,-3-2 0,-4-1 1,1-1 270,-1 1 1,4-5 0,3-4-1,3-4 444,4-4 0,8-1-222,3-4 0,11-1 1,10-3-1,4-4-142,4-3 1,-2-2 0,5 2 0,-2 2-70,-2 0 0,1 6 1,-3-1-1,-4 3 8,-3 1 1,-2 5 0,-6 5 0,-1 4-157,-2 2 0,-5 5 1,1-3-1,-4 1 129,-4 3 0,-7 0 0,-6 0 1,0-1 1,0 1 0,-7-3 0,-5 1 0,0-2-154,-1-3 0,4-1 0,-3-3 0,4-3-600,4-4 0,-1-3 345,6-1 0,6-9-148,10-4 1,11-7 0,8 0 0</inkml:trace>
  <inkml:trace contextRef="#ctx0" brushRef="#br0" timeOffset="31404">10889 12799 13081,'11'6'0,"-2"2"212,-5 3 0,-3 7 0,0 3 0,2 2 0,1 2 0,-1 1 0,-2 3-1009,-1 4 1,0-1 0,0-1 0,0 0-616,0-4 1,0-1-1,0-1 1</inkml:trace>
  <inkml:trace contextRef="#ctx0" brushRef="#br0" timeOffset="32755">11708 12415 8355,'8'-7'136,"-1"-4"1,0-4 0,-2 0 0,2 1 0,-1 1 0,1 2 0,-2 2 846,1 0 1,-1 5-896,-1-4 1,-4 9 0,0 2 0,-7 5-1,-5 6 1,-3 1 0,-3 2 0,0 1-193,0 1 0,0 0 10,2 2 0,2-2 0,-3-4 0,4 2 0,2-2 2,2-1 0,2-6 0,5 1-305,-2 0 1,-1-2 0,7 0 288,2-2 1,-1 0 0,5-5 0,2 1 13,1 3 1,1-1-1,0 4-76,1-2 1,-1 4 0,1-4 0,-1 1-65,0-1 1,1 3-1,-1-4 1,1 1-433,-1 0 1,-1-2 549,-3 5 1,3 0 0,-4 5 0</inkml:trace>
  <inkml:trace contextRef="#ctx0" brushRef="#br0" timeOffset="33015">11596 12812 8355,'8'0'1228,"1"0"-1138,0 0 1,7 0 0,1 0 0,3 0-236,2 0 0,1 0 0,2 0 0,1 0-763,3 0 0,3-6 0,5-1 0</inkml:trace>
  <inkml:trace contextRef="#ctx0" brushRef="#br0" timeOffset="33191">12452 12861 8355,'0'-12'-656,"5"-1"1,2 1 0,6 0 0</inkml:trace>
  <inkml:trace contextRef="#ctx0" brushRef="#br0" timeOffset="33364">13159 12737 8355,'12'0'-656,"1"0"1,-1-5 0,0-2 0</inkml:trace>
  <inkml:trace contextRef="#ctx0" brushRef="#br0" timeOffset="33548">13841 12737 8355,'19'0'0,"-2"-1"922,-9-3 0,3 1-933,-3-5 0,-1 4 0,2-3 0,0 0-235,2 0 0,6 4-737,-1-1 1,1-3 0,-5 0 0</inkml:trace>
  <inkml:trace contextRef="#ctx0" brushRef="#br0" timeOffset="34131">15280 12167 8355,'8'-17'931,"0"1"1,-5-1 0,2 6-393,1 3 1,-5 1-224,4 3 0,-5 2 0,-5 0-294,-3 4 1,-7 5 0,-3 7-1,0 3 102,0 3 1,-4 0-1,1 0 1,-2 1-255,-2-2 0,6 3 1,2-5-1,4-2-59,0-1 1,2-2-1,3 1-175,4-1 0,2 0 0,4-1 114,2-2 0,3 0 0,5-3 0,1-1 236,-1 1 1,2-1 0,1-2 57,2 1 1,0 0 0,-1-4 0,2 2-1,-1 0-277,1 3 0,3-1 0,-3-4 0,0 0-2646,0 0 2572,-2 5 1,-3 2-1,-1 6 1</inkml:trace>
  <inkml:trace contextRef="#ctx0" brushRef="#br0" timeOffset="34132">14945 12638 8355,'1'-7'0,"3"3"0,6 3 197,5 1 0,4 4 0,8 0 85,2-1 1,2-2 0,6-1-1298,1 0 0,4 6 0,2 0 0</inkml:trace>
  <inkml:trace contextRef="#ctx0" brushRef="#br0" timeOffset="34696">16024 12278 8355,'-13'-11'189,"2"4"0,5 7 0,6 9 0,6 6 0,5 6 148,2 2 1,-1-1 0,1 1 0,-1 5 0,0 1 0,-1 3 0,-1-1-1,-3 2-609,-1-1 0,-2 4 0,-4-4 0,0-1 0,0-2 0,0-3-2783,0-1 2659,0-5 1,0-3 0,0-4 0</inkml:trace>
  <inkml:trace contextRef="#ctx0" brushRef="#br0" timeOffset="35127">16098 12291 8355,'0'-17'497,"0"1"0,0 0 1,0 3-1,2 2-392,2 2 1,3 0 0,5 3-1,0 1 1,1-2 0,-1 1-1,2 1 404,3 2 0,-2 2-757,5 1 1,-4 1 0,0 3-1,-4 4-84,-3 4 0,0 0 1,-4 0-1,-3 1 199,0-1 1,-4 6-1,-2 3 1,-5 2 0,-5 1-1,-4-2 52,-1-2 1,3 0 0,0 2 131,2-2 0,2-5 0,1 2 0,2-3 12,5-2 0,4-1 1,4-1-1,5-2-4,2 2 1,7-3 0,1 1 0,2 0 0,-1 0 0,2 1-83,2 0 0,0 1-10,1-2 0,-4 3 1,-2-2-1,-1 0 1,-4 1-1,-4-2-315,-6 2 207,-3 1 0,-6 1 0,-5 1 0,-5-1 0,-7 0 0,-4-1 107,-3-2 17,-6 2 1,9-6-1,-2 5 1,5-3-1,4 0 1,1-2-550,3 1 1,6-2 0,4-4 0</inkml:trace>
  <inkml:trace contextRef="#ctx0" brushRef="#br0" timeOffset="35344">16495 12836 8355,'-11'-8'730,"3"3"0,4 3 1,2 8-1,2 3 1,2 4-149,2-1 1,-3 2-1139,3 3 1,-2-2 0,-1 4 0,2-1-1,1-2-2706,-1 2 2912,-2-4 0,-6 4 0,-2-6 1</inkml:trace>
  <inkml:trace contextRef="#ctx0" brushRef="#br0" timeOffset="35651">16458 12824 8355,'0'-12'1266,"1"5"0,3 3-1005,5 2 0,0 4 0,1 2 0,-2 4 0,3 3 0,3 1 0,4 1-422,1-1 1,-2 1-1,2-1 1,0 0-1,-1 1 1,2-1-727,-1 1 1,-4-2-175,2-3 0,2 3 0,0-4 0</inkml:trace>
  <inkml:trace contextRef="#ctx0" brushRef="#br0" timeOffset="35871">16694 12762 10434,'8'-12'0,"0"1"0,0 4 0,-1 7 0,-3 7 0,-1 5 0,0 3 0,1 3 0,0 1-19,2 3 0,-4 0 0,5 0 0,0-2 0,-1-1 0,1 0 0,-2 2 0,2-2-1118,0-2 0,1 2 0,5 0 0</inkml:trace>
  <inkml:trace contextRef="#ctx0" brushRef="#br0" timeOffset="36048">16991 12911 11339,'13'-6'0,"-1"-1"0,0 1 0,2 0 0,1 2 0,3 0 67,2 1 129,0-4 1,1 6 0,-2-3-2415,-1 2 1207,4 2 0,-3-11 0,6-3 0</inkml:trace>
  <inkml:trace contextRef="#ctx0" brushRef="#br0" timeOffset="36298">17413 12712 9754,'0'-5'1186,"0"5"-881,0 7 1,4 0-1,0 1 1,-1 2-182,-2 1 0,3 5 1,2 2-1,1 1-332,2 3 1,-3-2 0,0 0-1369,-1 2 0,-4 7 0,5 3 1</inkml:trace>
  <inkml:trace contextRef="#ctx0" brushRef="#br0" timeOffset="37821">12787 12030 8355,'-13'-9'943,"2"-4"-680,3-1 0,-3 1 0,4 0 0,-1 1-778,0-1 1,4 7 300,-5 1 1,1 14-1,-4 6 1,-2 6 358,-3 5 1,2 8-1,-6 3 1,-1 7 94,-1 5 1,-2 2 0,0 2-3,1 5 1,3 8-1,2 5 1,1 3 0,4 3 53,4 2 1,1 5-1,4 0 1,3 1-109,0-2 1,5 7 0,4-15-1,7-1-92,4-4 1,8-11 0,7-8-1,3-7-47,1-5 0,2-6 0,3-13 1,5-4-48,1-7 0,10-6 1,-4-13-1,5-10-112,3-11 0,2-7 0,0-6 0,1-6-157,-4-1 0,-2-4 1,-9 0-1,-9-2-319,-9-2 0,-10-6 0,-14-4 245,-4-4 1,-9-4 0,-9-11 0,-10-4 0,9 44 0,-1-1 219,-2 1 1,0-2 0,-3-3 0,-1 0 0,0 4 0,-1 0-1,-1 1 1,-2 1 398,0 2 0,-2 2 0,-28-31 0,-6 15 0,0 13 148,0 16 0,-3 16 1,-4 17-1,-4 12-661,1 12 0,-6 15 0,4 7 1,0 8-474,7 3 1,2 7 212,11-1 0,1 5 0,3-2 1</inkml:trace>
  <inkml:trace contextRef="#ctx0" brushRef="#br0" timeOffset="40646">12043 10827 8355,'5'-20'0,"3"0"290,3 2 1,2 2 0,-1 3 0,1 1 0,-1 1-79,0 3 1,1-2-136,-1 6 1,-5 1 0,-4 6-130,-6 1 1,-4 6 0,-6-2-1,-4 3 1,-4 1 46,-2 1 1,-2 3 0,0 1-1,2-2 54,2-1 0,3-2 0,6 1 0,1-1-29,3 0 0,2 1 1,7-1-1,4 1-64,3-1 0,8-1 0,5-1 0,2-3-50,2-2 0,4 3 0,0-2 1,-1-1 64,-2 1 0,-3 2 1,-1-4-1,-4 0 40,-4 2 0,0-3-74,-10 5 1,-5 0 0,-9 3 0,-5-1-1,-6-2-215,-2 2 1,-6-3 0,-2 0-1,3 0 20,1-1 0,0-3 0,7 1 1,1-2-429,3-2 1,6 0 618,2 0 0,5 0 0,-3 0 1</inkml:trace>
  <inkml:trace contextRef="#ctx0" brushRef="#br0" timeOffset="41415">12378 10951 10950,'-7'-26'688,"-4"1"1,2 12-1027,-2 0 1,3 3-1,0 10 1,0 2 139,1 2 0,1 3 1,6 7-1,0 1 177,0 1 0,0 2 1,0-3-1,0 2-85,0-2 1,0 3 0,0-1 81,0-2 1,2-3 0,2-2-19,4-2 0,3-5 1,1 1-1,1-4 1,1-4-16,2-4 0,-2-4 0,2-1 0,-2-2 26,-1-2 1,-5-1 0,-1 3-1,-2-3-15,-2-1 1,-2 4-1,-2-3 1,-3 1-110,-4 1 0,-3 3 0,-2 6 0,1 0-155,-1 1 0,0 3 1,-3-1-1,0 4 46,1 4 1,1 3-1,3 5 1,1 0 180,2 1 1,5-1-1,-2 1 1</inkml:trace>
  <inkml:trace contextRef="#ctx0" brushRef="#br0" timeOffset="41416">12688 10926 8355,'-13'-17'741,"1"3"1,-1-3-975,1 3 1,5 6 0,2 1-111,-1 2 1,5 2 529,-3 7 1,4-1 0,4 5 0,4 2 2,3 1 0,1 1 0,2 2 0,1 1-183,2 2 1,-1 1 0,-3-3-1,-1 3-192,1 1 0,-2-4 1,-2 2-1,-2-4-302,-1 0 0,-2-5 349,-4 0 1,-6-5 0,-2 0 162,-3-6 0,-1-1 1,1-7-1,1-3-17,2 0 1,5-5 0,-1-1-1,2-3 58,2 3 0,0-6 0,2 4 1,2 0-246,4-2 1,7 6 0,3 2 0,0 2-279,0 1 1,4-4 0,-3-3 0</inkml:trace>
  <inkml:trace contextRef="#ctx0" brushRef="#br0" timeOffset="41699">13171 10604 8726,'-5'-19'0,"-3"2"0,-2 3 0,0 3 489,2 3 0,4 3 1,-4 5-255,-2 0 0,4 5 0,2 3 0,3 5-158,1 3 0,0-1 0,1 6 0,3 1 29,5 2 1,-4 6 0,1 3 0,-2 3-229,0 1 0,0 0 1,-4 0-1,0 1-94,0-1 0,0-1 0,0-3 0,0-4-42,0-3 1,4-7 0,2-2 0,1-5-251,2-4 0,2-2 0,2-6 0,-1 0 77,0 0 0,1-11 0,-1-3 1</inkml:trace>
  <inkml:trace contextRef="#ctx0" brushRef="#br0" timeOffset="41869">12998 10902 8355,'0'-13'516,"1"1"1,3 1 0,6 1-642,5 2 0,2 5 1,6-1-414,3 3 1,9 1 0,2-2-1,5 0 126,3-3 0,-3-4 0,-4 2 1</inkml:trace>
  <inkml:trace contextRef="#ctx0" brushRef="#br0" timeOffset="116463">17115 14077 8355,'-7'0'155,"-2"1"-266,5 3 0,2-2 0,10 2 0,9-3 0,5-1 0,6 0 0,3 0 0,8 0 0,4 0 217,3 0 0,8-1 1,4-2-1,3-1 0,2 1 1,3 2-1,6 1 1,6 0-50,9 0 0,7 0 1,-42 0-1,1 0 0,2 0 1,1 0-79,3 0 0,1 0 1,6 0-1,2 0 0,3 0 1,1 0-1,3 0 0,0 0-135,1 0 1,1 0-1,6 0 1,-1 0-1,-4 0 1,0 0-1,2 0 1,0 0 155,1 0 1,1 0-1,-5 0 1,1 0-1,4 0 1,0 0-1,-1 0 1,-1 0-1,-1 0 1,0 0 51,-2 0 0,0 0 1,1 0-1,1 0-39,4 0 1,-1 0 0,-5 0 0,-1 0 0,-3 0 0,-1 0 0,-1 0 0,0 0-20,-2-1 0,-2 2 1,-2 0-1,0 2 1,-1-1-1,-1 1 1,-2 0-1,-1 0 0,-4 0 1,0 1-104,-6-1 0,0 1 1,1-2-1,-1 0 0,35 6 1,-2 0-1,-7 1 109,-9-1 0,-1-1 0,-1 4 0,-3-2 0,-1 1 0,-3-2 0</inkml:trace>
  <inkml:trace contextRef="#ctx0" brushRef="#br0" timeOffset="117529">9413 15367 8355,'-7'-6'49,"3"-2"1,4-2-1,6 2 1,5 4-1,5 2 1,4 2 0,5 0 55,6 0 0,0 0 1,9-1-223,-1-3 1,7 1-1,1-5 1,5-1 211,6 3 0,4-4 0,6 4 0,3 1-99,2-1 1,14-3-1,-4 2 1,5 0-11,4 3 1,-4 2 0,6 2 0,0-1 53,1-3 1,-43 3-1,1 1 1,-2-2-1,0-1-63,3 3 0,1-1 0,-4-1 0,1 0 0,3 0 0,2 0 0,-2 0 0,1 1 0,-2 0 1,0 1 29,0 0 0,-1 0 0,-2 0 0,0 0 1,3 0-1,0 0 0,-1 0 0,0 0 15,-2 0 1,0 0 0,4-2 0,0 0 0,-2-1-1,0 1 1,3 1 0,0 0 0,-1 0 0,0 0 0,5 1 0,0 0 0,-2 0 0,0-1 0,1 0 0,0-1-59,2 0 0,1 0 1,-3 0-1,2 0 0,3 1 1,1 0-1,-1 0 0,0 0 38,0-1 1,0 0 0,3-1 0,0 1 0,-1 2-1,0 0 1,1 0 0,0 0-8,-1 0 1,0 0 0,1 0-1,-1 0 1,-3 0 0,0 0 0,0 1-1,0 0 6,0 1 1,1 0 0,-2-1 0,1-1 0,-2 3-1,-1 0 1,0-1 0,0 0-1,1 0 1,-1 0 0,2 2-1,-1 0 1,1-1 0,0-1 8,0-1 1,0 0-1,-2 2 1,0 0 0,-1-1-1,1 0 1,-2-1 0,-1 1-1,-1-1 1,0-1-28,-1 0 0,-1 0 1,-3 1-1,0-1 1,0 2-1,1-1 1,47 3-41,-4-1 0,-2-2 1,-8-1-1,-4 0-176,-6 0 1,-3 2 0,-10 1 0,-6 2-835,-4 2 1067,-7-4 0,-4 6 0,-5-4 0,-2-3 0,1 0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6:55:17.83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8644 10430 9670,'21'0'271,"0"0"0,5 0 1,10-1-1,7-3-98,6-4 1,15-5 0,3-3 0,10-4 0,9 0 0,5-1 0,1 0 0,0 1-89,-2-1 0,1 2 0,-4-2 0,-9 5-682,-9 2 0,-10 5 1,-13 3-1,-6 0 0,-7 3-2274,-8 2 2646,-6 1 1,-18 5 0,-2 2 0</inkml:trace>
  <inkml:trace contextRef="#ctx0" brushRef="#br0" timeOffset="867">9959 10021 9731,'-12'-1'383,"-1"-3"-292,6 2 43,2-3 0,6 5 1,3 1-1,6 2 0,5 1 1,6-1-1,2-1 1,3 1 4,3 1 1,-2 0 0,2-4 0,-3 0 0,-3 2-296,-2 2 0,1-1 0,-7 5 1,-3 2 5,-2 1 1,-7 5 0,1 2 0,-4 1-51,-4 3 0,-3 2 0,-7 1 0,-1 0-252,-2-1 0,1-3 0,5-2 1,3-1-154,3-3 1,-1-6-1,-1-4 1</inkml:trace>
  <inkml:trace contextRef="#ctx0" brushRef="#br0" timeOffset="1172">10914 9612 8610,'-12'-24'0,"-1"4"656,1 3 0,5 3 1,1 3-350,1 3 54,4-3 0,-4 11 1,10 1-198,3 10 1,-1 7-1,0 9 1,-2 2-137,-2 4 1,0 8 0,-1 6 0,3 2-91,-3 1 1,0 2 0,-2-8 0,0 1-212,0-4 1,0-8 0,1-4-1,3-4 47,4-5 1,5-2 0,3-7 0,4-2-1818,-1-5 1360,-1-3 1,0-6-1,1-2 1</inkml:trace>
  <inkml:trace contextRef="#ctx0" brushRef="#br0" timeOffset="1356">10654 10033 8355,'0'-19'639,"5"7"1,3 6-1,9 5-672,4-3 1,3 2 0,5-3-1,4-1 1,5-2 0,2-3-1,2-1 1,1-1-45,0 1-974,-2-1 0,-4 1 0,1 0 1</inkml:trace>
  <inkml:trace contextRef="#ctx0" brushRef="#br0" timeOffset="2525">11162 9909 9210,'0'-12'523,"0"0"1,1 1 0,2 1-1,3 3-109,1 2 1,-3 0 0,4 5-347,2 0 0,-1 6 1,1 2-1,-3 3 1,0 2-1,-2 0 0,1 4 1,-3 2-304,-2 1 0,-1 3 0,0-2-136,0 2 1,0-4-1,0-2 1,0-3-1031,0-2 1227,0 1 1,0-12 0,0-7 7,0-7 1,5-5 0,4-4-1,2 1 25,1-1 0,1-2 0,-1 1 1,2 2-247,2 5 0,-2 3 0,3 4 170,-4 1 1,0 5 175,-1-1 1,1 2 0,-1 4 306,0 2 0,-3-3 0,-1 5 1,2-2 606,1 0 1,-3 0-71,0-4 0,0 0-81,5 0 1,-5 1-303,0 4 1,-5 1 0,1 7-295,-2-1 1,-2 5-1,0-1 1,0 0-544,0-3 1,4 0 0,1-1 0,2-1-534,3-3 1,1 2 0,3-6 19,2-1 0,-2-3 1,2-4 768,-2-4 1,-1-4-1,-1 0 1</inkml:trace>
  <inkml:trace contextRef="#ctx0" brushRef="#br0" timeOffset="2526">11621 9686 8355,'-14'-1'0,"-1"-2"1267,-1-1 0,-1 0-1829,5 4 0,5 1-446,3 3 0,13 9 0,5 6 1</inkml:trace>
  <inkml:trace contextRef="#ctx0" brushRef="#br0" timeOffset="2527">11745 9971 8355,'0'-19'0,"0"-3"0,1 6-313,4 0 1,0 3 937,3 0 1,3 5-648,-2 0 1,0 10-1,0 3 259,-5 4 1,1 5 0,-1 1 0,-1 3-1,-2 0-134,-1 0 0,2 3 1,1-5-1,2-1-119,2-1 0,1-2 0,5 1 0,-1-2-266,0-3 0,1-2 1,-1-6-1,1-2 145,-1-2 1,-1 1 0,-1-5 0,-3-1 72,-2-3 1,3-4 0,-3-1-1,-3 2-25,0 1 1,2 2 0,0 0 100,-1-1 1,-2 5-110,-1 0 0,1 1 0,4-1-175,3 3 1,3 4 0,3 1 0,1 0 47,1 0 0,1 0 0,-3 0 0,1-1 153,1-3 1,1 2 0,-5-3 0,1 1 168,-1-1 1,-1 0-1,-1 2 880,-2-1-405,-5-6 1,2 10-1,-5 0-292,0 7 0,0 4 1,0 2-1,0 0-109,0 4 1,0 1 0,0 3 0,0-4-556,0 1 1,4-4-1,2 3 1,1-5-1381,2-4 1384,-3-2 0,11-1 0,-4 2 0</inkml:trace>
  <inkml:trace contextRef="#ctx0" brushRef="#br0" timeOffset="2681">12291 9612 8355,'-13'0'-233,"2"1"1,3 3-1,4 5-248,3 2 0,-5 1 0,-1 0 1</inkml:trace>
  <inkml:trace contextRef="#ctx0" brushRef="#br0" timeOffset="3292">12576 9934 8586,'1'-14'461,"3"-2"0,-1 2 1,4-2-384,-1 2 1,-2 6 0,-6 1-167,-2 1 1,-3 2-1,-5 4 1,0 1-23,-1 4 1,1 1-1,-1 7 1,1-1 41,0 1 0,1-1 0,1 0 0,3 1 33,1-1 1,-2 1 0,4-1-204,1 0 1,3-3-1,4-2-50,5-2 1,2-1-1,1-4 193,1 0 0,-1-1 0,0-3 0,1-3 102,-1 0 1,-4-8 0,1 2-1,-1 0 408,-1-1 1,3 1-1,-6 1-3,-2 0 1,1 5-278,1 3 0,-2 4 1,2 4-52,-3 4 0,-1 4 0,0 4 0,0 2-42,0 1 1,0-4 0,2 3-1,2-2-117,4 1 1,3-2 0,1-7-51,1-3 0,5-4 1,1-1-1,2 0 0,-2-1-5,-1-4 0,3-6 1,-4-7-1,1-1 124,0-3 1,3-5-1,-5-2 1,0 0 37,-3-2 1,-6 4 0,-1-6 0,-2-2 39,0-1 0,0 3 0,-5 2 1,-2 0 82,-1 4 1,-6 2-1,2 6 1,-3 6 5,-1 8 0,-1 3 0,1 4 0,-1 3 132,1 8 1,1 5 0,3 9 0,4 5-86,2 5 1,2 3 0,0-3-266,0 0 0,6 3 0,3-2 0,7-5-483,4-2 1,4-10-1,2 0 1,3-6-1,2-4-345,1-3 0,9-2 0,-2-6 1</inkml:trace>
  <inkml:trace contextRef="#ctx0" brushRef="#br0" timeOffset="3650">13630 9860 8355,'-11'-13'0,"3"1"231,2 0 0,8 1 0,2 2 1,4 7-1119,3 4 1,2 5-1,-1 6 1</inkml:trace>
  <inkml:trace contextRef="#ctx0" brushRef="#br0" timeOffset="3894">13667 10071 9242,'-7'7'-1170,"-4"4"1,5-4 0</inkml:trace>
  <inkml:trace contextRef="#ctx0" brushRef="#br0" timeOffset="4347">11361 10480 8355,'0'-12'-509,"1"1"1,3 2 0,4 5 1113,3 3 0,11 1 0,6 0 0,5 0-434,6 0 1,12 0-1,2 0 1,7 0 2,2 0 0,15-2 0,5 0 1,7-4-161,3-1 0,4 0 0,-45 3 0,-1-1 0,47-4-231,-4 0 0,-7 2 1,-8 0-1,-5 1-565,-7 4 0,-5 0 1,-13 2 341,-2 0 1,-9 0 0,-7 0 0</inkml:trace>
  <inkml:trace contextRef="#ctx0" brushRef="#br0" timeOffset="5426">14759 9785 7241,'12'-12'-127,"1"0"1,-2-1-1,-3 1 702,-4-1 1,2 1 0,-2 0 0,-2-1-380,0 1 1,-8 5-1,-2 3 1,-3 2 0,-1 2-1,-1 0 1,1 0 0,-2 2-111,-3 2 0,4-1 0,-4 6-53,3 5 0,6-1 1,1 3-1,2-2 1,2-2-292,2 1 0,2 0 1,3 3 112,4 0 1,8 1 0,1-6-1,4-2 52,5 0 0,-1-3 1,4 4-1,-4-3 54,-5-1 1,3 2-1,-7-4 1,-2 0-98,-4 2 1,-1-4 87,-5 7 1,-5-5-1,-7 4 1,-5 0-201,-3-1 0,1 3 0,-5-5-96,2 2 1,2-3 0,3 3-818,1-1 1122,0 3 0,10-7 0,4 3 0</inkml:trace>
  <inkml:trace contextRef="#ctx0" brushRef="#br0" timeOffset="6493">15131 9872 8355,'7'-12'517,"-2"-1"1,-5 1-232,0 0-16,0-1 0,-5 6 0,-4 3 0,-2 3-258,-1 1 0,0 1 1,-1 3-1,2 5-18,3 2 0,-2 1 1,5 0-1,-1 1 1,1-1-1,2 1 1,3-2-1,3-2-260,1 0 0,6-3 1,-1 3-1,5-4-117,3 1 1,0-5-1,-1 2 1,2-4 279,1-4 1,-4-4 0,1 0 0,-2-2 96,-1-1 1,-6 0-1,-3-1 1,-3 1 13,-1-1 1,-5 2 0,-4 2-130,-2 1 0,-5 5 1,-2-1-1,0 2-58,0 2 1,-3 0-1,5 0 1,1 2 0,2 2 14,5 4 1,-3 3 0,4 1 0</inkml:trace>
  <inkml:trace contextRef="#ctx0" brushRef="#br0" timeOffset="6494">15342 9823 8355,'-6'-13'2241,"1"5"-1835,-4 0 1,5 5-379,8-1 1,3 8 0,6 4 0,-1 3 0,2 2 0,1-1 0,2 0 0,-2 1-484,-1-1 1,-3 1 0,-2-2-1060,-1-3 1091,-5 3 1,-3-10-1,-8 3 391,-3-2 1,3-8-1,-1-2 1,1-3 151,1-1 0,-2-1 0,4-1 0,3-1-86,0-1 1,2-2 0,2 3-78,2-2 1,7-3-1,5 3 1,1 0 0,1 1-118,3-1 0,2-3 0,2 2 0,-2 0 34,-2 0 0,-3 1 0,-6 4 0,1-1 122,-1 1 0,-5-6 0,-3 7 71,-3-2 0,-1 0 0,-1 2 0,-3 1-19,-4 3 0,-3-2 0,-2 6 1179,1 1 1,-1 2-878,1 1 1,5 6 0,3 7 0,3 5-171,1 1 1,0 6 0,0-2-1,1 6-54,3 3 1,3 1-1,5 4 1,-1-1-429,-2-3 1,2 2 0,-3-6 0,3-3-423,1-4 0,1 0 1,-2-6-1278,-3-1 1758,-2-1 0,-1-1 0,2-1 0</inkml:trace>
  <inkml:trace contextRef="#ctx0" brushRef="#br0" timeOffset="6495">15590 9711 8355,'11'-12'799,"-3"-1"1,3 5-678,-3 0 0,7 1 0,3-3 0,3 2-285,5-2 1,-1 3 0,5 0-1,1 2-852,2 2 1,3-4-1,1 0 1</inkml:trace>
  <inkml:trace contextRef="#ctx0" brushRef="#br0" timeOffset="6932">16458 9798 7265,'0'-13'272,"0"1"0,-1 1 0,-4 1 959,-3 2 1,-3 5 0,-1-1-1016,-1 3 0,1-3-205,-1 0 1,1-1 0,0 5 0,-2-1-1,-1-2 297,-2-1 1,2-5-1,5 0-980,2-2 0,1-3 0,-1-1 0,4-3 0,2-1 233,2-3 1,2-1 0,2-2-1,3 1 352,0 4 0,4-2 0,-4 5 0,1 2 136,0 1 1,-4 7 49,5 3 0,-7 8 0,1 6 0,-6 5-33,-5 6 1,1 2 0,-2 3 0,-4 3 29,-2 4 1,-2 3 0,5 1 0,1-1-54,3-3 0,-3 2 1,4-6-20,0-2 0,1-2 0,6-4 0,0-5 0,2-3 93,2-5 1,3-3 0,5-5-1,1 0-41,-1 0 0,6-6 0,3-5 0,2-5-255,2 1 1,0-4-1,-1 0 1,1-2-911,0 0 497,-6 1 1,10-11 0,-2 0 0</inkml:trace>
  <inkml:trace contextRef="#ctx0" brushRef="#br0" timeOffset="7110">17276 9860 8355,'-19'-7'-874,"-4"1"0,3 6 1</inkml:trace>
  <inkml:trace contextRef="#ctx0" brushRef="#br0" timeOffset="9125">17041 9599 8549,'1'-11'598,"3"3"0,-1 7 0,5 6 0,1 2-574,-2 3 0,4 5 0,-3 1 0,3 1 90,1 1 1,-1-3 0,-1 6 0,-2-1-110,2 0 1,-5-2 0,1-6 0,-2 0-635,0 1 122,6-1 338,-9-5 0,5-7 0,-6-8 0,0-3 66,0-2 1,0 0-1,0-4-28,0-4 1,0-2 0,0-2-1,2 2-111,7 2 0,-4-1 1,10 6-1,1 2-391,-3 4 0,5 0 405,-1 6 1,5 0-1,-3 4 1</inkml:trace>
  <inkml:trace contextRef="#ctx0" brushRef="#br0" timeOffset="9126">17413 9872 8355,'-7'-12'39,"3"-1"0,-2 1 0,2 0 199,1-1 1,6 1 0,3-1 0,1 1-139,2 0 1,2 1 0,2 1-1,0 2 1,3-2 0,2 0-1,-1 1 1,1 2-641,-2 1 0,-3-2 0,0 3 105,-1-2 0,-5 3 201,-3-5 0,-4 7 0,-4-4-149,-4 1 0,-9 5 874,-3 0 0,2 5 0,1 7-197,3 1 1,3-1 0,2 1 0,2 0 0,1 3-58,3 0 0,2 1 1,2-5-306,4 0 0,6 1 1,7-2-1,1-1 0,3-4-305,1 0 0,4-2 0,0-4 0,3-1-41,2-3 1,-3-3 0,3-6 0,-2-1 234,-2-2 0,-4 1 0,-3-5 1,-6 1 178,-5 0 0,0-2 0,-6-4 0,0 1 0,1-1 0,-3-4 0,2-1 0,-3-2 2,-1-3 1,-4 0 0,0-1 289,1 3 1,-2 0 0,1 6 0,-1 5 870,0 3 0,2 4-680,-5 7 0,5 12 0,-1 10 0,3 5-225,1 7 0,0 0 1,1 7-1,2 2-249,1 1 0,4 1 0,-2 0 0,1-1-185,2-3 0,-2 3 1,1-5-1,1 1-336,-3-3 0,4-3 0,-4-2 0,-1-4-543,1-3 0,-1-3 643,-1-2 1,-2-5 0,3-2 0</inkml:trace>
  <inkml:trace contextRef="#ctx0" brushRef="#br0" timeOffset="9127">17773 9637 8355,'0'-13'743,"1"6"0,3 3-568,4 3 1,3-3 0,2 0 0,1 1-146,2 1 0,3 1 1,6-2-1,1-1 0,2 1 1,1 2-1,-2 1-346,0 0 0,-8 1 0,-3 2 1,-2 3-27,-1 1 0,-6 6 1,-5 5 158,-4-3 0,-4 6 1,-4-9-1,2 2 286,-2 0 0,4-2 1,-1 1 63,1-1 1,2-3-1,5-3-100,4 0 0,1-2 1,7-4-1,1 0-200,2 0 1,-1-1 0,6-3-1,0-3-134,-2 0 1,3-4-1,-5 2 1,-2-2 238,-2-1 0,0 1 0,-2 1-61,-3 2 1,-2 0 385,-6-5 0,-2 7 9,-2 1 1,-1 5 0,-5 3-1,3 3 1,2 1-119,2 2 1,1 2-1,2 2 1,2-1-417,2 0 0,-1 1 1,6-1-1,4-1-219,2-2 0,3 0 0,-3-5-17,2-1 0,5 4 0,-3 0 0</inkml:trace>
  <inkml:trace contextRef="#ctx0" brushRef="#br0" timeOffset="9128">18442 9624 8355,'-7'0'608,"-4"0"1,10 2 0,-3 2-303,2 4 1,4 4-1,2 4-233,4 0 1,-2 1-1,-1-5 1,-1 0-382,1 1 1,0-1-1,-2 1 1,1-1-347,-1 0 1,-2-3 0,-2-2-636,-3-2 908,2-1 1,-7-9 448,4-4 1,1-2 0,6-1 0,0 0 0,4-1-86,1 1 0,1-2 1,4-1-1,1-2-63,-1 2 0,1 1 0,-1 3 0,1 2-16,-1 0 0,0 7 0,1-2 73,-1 2 1,1-3 0,-1-2 0</inkml:trace>
  <inkml:trace contextRef="#ctx0" brushRef="#br0" timeOffset="9129">18653 9699 8355,'7'-6'0,"3"-1"27,-6-5 0,1 1 1,-2 1-1,1 2 1989,-1-2-1876,-2-1 1,-1 6 0,0 5-141,0 7 1,0 4 0,-1 1-1,-2 2 6,-1 2 1,0-2 0,4 4 0,0-1-154,0-1 1,0 1-1,0-5-173,0 0 0,0-3 148,0-1 1,4-7 112,0-1 0,4-1 0,-2-6 0,-1 0 0,1 0 9,-3-2 1,4-6-1,0-2 1,1 2 7,0 1 1,0 0 0,5-1-1,-1-1 75,1 0 1,-1 7 0,0 2 0,1 1 117,-1 4 1,1 0-1,-1 2 136,0 0 0,-5 6 0,-1 2 1,-2 3-90,0 1 0,0 5 0,-4 1-235,0 1 0,2-2 0,0 2 0,2-1-513,-1-3 1,0-1-1,0-2 1,2 1-227,2-1 1,1 0 0,5 1 0</inkml:trace>
  <inkml:trace contextRef="#ctx0" brushRef="#br0" timeOffset="9676">19571 9364 8355,'0'-17'0,"0"1"0,0 1 315,0 1-241,0 7 1,0 3 0,0 8 0,0 6 276,0 5 1,0 4 0,0 7 0,0 2 19,0 1 1,-4 8 0,0-3-298,1 1 0,-3 2 0,2 2 0,1-4-113,2 1 0,-3-5 0,0-3 0,1-1 0,2-4-2187,1-2 1727,0-3 1,1-11 0,2-5 406,1-4 0,4-5 1,-2-7-1,-1-1-13,1-2 1,3-3 0,0 2 0,2-2 178,1-2 1,1 0 0,-1 0 0,2 3 61,2 1 1,-1-3 0,5 6 0,-2 3 314,-3 2 1,-1 7 102,-2-1-433,-5 3 1,-7 6 0,-8 4-89,-3 2 0,-3-3 0,-3 0 0,-2 2 1,-2 1-7,1 1 0,6-4 1,0-1-1,6 0 390,2 0 0,2-3-319,4 5 0,1-3 0,4 3 0,4-4-177,6 1 1,1-4 0,3 5 0,0-1-575,0-3 1,-2 2 0,4-1-1,-1-1 3,0-2 0,-2-1 0,-6 0 1</inkml:trace>
  <inkml:trace contextRef="#ctx0" brushRef="#br0" timeOffset="10375">19906 9165 8355,'7'-11'392,"-2"3"1,1-8 0,2 9 0,2 7 0,-2 7 0,-4 5-414,-3 4 1,-1 0-1,0 6 1,0 2-172,0 4 0,0 5 1,0-3-1,-1 1-606,-3-1 1,2-1 0,-2-6-1,2-2 563,-3-4 0,-1 2 0,-7 0 1</inkml:trace>
  <inkml:trace contextRef="#ctx0" brushRef="#br0" timeOffset="10376">19794 9364 8355,'0'-13'450,"0"1"0,2 4 0,2 1 0,4 1-522,3 4 1,5-4 0,2 2 0,0 0-41,0-2 0,4 5 0,-1-3 0,2 1-268,2-1 0,-1 2 0,-4-3 0,-3 1-68,-3 0 1,-3-6 0,-2 2-1,-2-3 353,-1-2 1,3 1-1,-2 0 1</inkml:trace>
  <inkml:trace contextRef="#ctx0" brushRef="#br0" timeOffset="10377">20104 9165 8355,'-1'-11'41,"-3"3"0,1-2 424,-5 6 1,1 3-325,-1 9 1,2 2 0,6 9 0,0 2 0,0-1-31,0 2 0,0 9 1,1-6-1,2-1-137,1-2 0,2 1 0,-3-6-70,1 3 0,4-5 0,-3 0-281,2-5 0,-3-5 296,5-5 1,-7-1 0,4-3-31,0-5 0,-1-2 0,5-1 29,-2 0 1,0-1 0,5 1 0,-1-1 0,0 1 123,1 0 0,-5 5 1,0 3 200,2 2 1,1 4-1,0 2 1,-3 5-253,-4 6 0,2-1 0,-2 4 0,-1 0-638,-2 3 0,-1 2 0,0 1 194,0-4 0,0 4 0,0-5 0</inkml:trace>
  <inkml:trace contextRef="#ctx0" brushRef="#br0" timeOffset="35935">17624 13333 10075,'0'-20'0,"0"4"0,-2 2 0,0 2 0,-4-1 0,-1 2 0,-2 3 0,-2 4 472,-2 2 1,-3 4 0,-2 2 0,-2 5 0,-2 5 0,-1 6-282,-2 3 1,0 5 0,0 9 0,1 3 0,0 4 0,4 4 0,3 2 0,5-1 26,3 2 0,4-3-331,5-2 1,5-6 0,5 1-1,5-4 1,6-3-104,2-6 1,6-7 0,2-4 0,0-5 62,4-4 1,-1-5 0,1-10 52,-2-5 1,-6-10 0,2-2-1,-4-5 1,-3-4 17,-1-5 0,-8-4 0,1-6 0,-5 0 18,-4-3 0,-1-7 0,-5 2 0,-3-1-145,-5 3 1,-7 5-1,-5 5 1,-2 8-106,-2 10 1,-5 8 0,-3 9 0,-3 8 57,-1 8 1,3 7-1,3 12 1,0 3-269,4 4 0,6 3 0,6 2 147,5 4 0,5-4 0,5 5 1</inkml:trace>
  <inkml:trace contextRef="#ctx0" brushRef="#br0" timeOffset="36237">18355 13022 8355,'-12'-27'0,"1"2"0,1 7 589,2 7 0,4 2 1,-4 4-433,-2 3 0,-1 2 0,0 4 0,1 4 1,2 4-80,-2 5 0,-5 4 0,-1 8 0,1 5 113,1 6 1,-4 5-1,-1 9 1,-2 4-40,0 3 0,2 15 1,-2 3-1,5 3-141,2-1 0,7 0 0,3-5 0,5-6-315,8-5 0,4-7 1,14-12-1,2-5-454,4-3 0,4-11 1,4-7-1,3-6 93,0-6 0,5-2 0,-5-6 0</inkml:trace>
  <inkml:trace contextRef="#ctx0" brushRef="#br0" timeOffset="36481">18653 13407 8355,'-7'-12'2124,"-4"5"0,10 3-1802,-3 8 0,2 4 0,2 10-274,0 7 1,0 1-1,0 8 1,-1 3 0,-3 3-236,-4 0 1,1 0-1,-2-1 1,1 0-475,1-4 0,2-6 1,3-1-1,0-6-444,-3-6 0,1-2 485,4-1 0,6-6 0,1-2 1</inkml:trace>
  <inkml:trace contextRef="#ctx0" brushRef="#br0" timeOffset="36815">18604 13407 8355,'0'-7'792,"0"2"1,0 6 0,0 3-1,0 6-414,0 5 0,6 4 0,5 6 0,5 0-233,-1 0 0,4 5 0,2 2 0,2-1-127,2-2 1,0-3-1,1-1 1,1 0-459,2 0 1,0-6 0,-4-2 0,-1-4-451,-4 0 1,0-5 0,-5-1 6,1-2 0,1 0 0,-5-5 0</inkml:trace>
  <inkml:trace contextRef="#ctx0" brushRef="#br0" timeOffset="37066">19062 13295 8739,'-12'-7'757,"5"2"0,3 10 0,7 4-480,1 2 1,4 7 0,-2 2-1,1 5 1,1 3-216,-1 1 1,0 5-1,-5-1 1,2 3-47,-1 1 0,-1 0 0,-4 1 1,-1-3-359,-1-2 0,-4-2 0,3-6 1,-1-2-927,1-2 1,0 1 497,5-6 1,6 1 0,1-5 0</inkml:trace>
  <inkml:trace contextRef="#ctx0" brushRef="#br0" timeOffset="37360">19248 12948 8355,'6'-23'0,"2"2"712,3 9 1,3 6-1,3 6-297,3 0 1,4 1-1,0 5 1,1 6 119,0 8 1,0 9-1,0 6-426,-1 9 0,-4 5 0,-4 14 0,-3 9 0,-5 9-161,-4 9 1,-14 9 0,3-47 0,-2 1 0,-2-1 0,0 0-186,-1 0 1,-1 0 0,1-2 0,-1 0 0,0 2 0,0 0 0,-13 40-275,1-11 1,-2-15 0,6-16 0,-1-7-326,1-5 0,-1-12 0,4-6 320,-1-9 1,-7-6-1,-6-5 1</inkml:trace>
  <inkml:trace contextRef="#ctx0" brushRef="#br0" timeOffset="38817">14536 14052 8452,'4'-25'0,"0"2"0,0 1 0,1 1 0,2 0 0,2 1 469,-1-1 1,-5 2-312,1-2 1,-4 3 0,-4 7-1,-5 3 1,-3 4 0,-3 2 0,-3 4-11,-1 2 0,-1 3 1,-2 6-133,2 4 1,3 2 0,-2 6 0,1 1-106,3 3 0,1-3 0,3 3 1,3-3-1,3-2-174,4-3 0,1-4 0,1-6 0,4-2 44,3-5 0,7-3 0,3-3 1,0-5 74,0-6 1,2-7 0,-3-1 0,-2-3 375,-1 0 0,-3 0 1,-3 2-1,-2 3 237,-1 1 0,-3 1-332,2 5 0,-3 7-168,-1 5 0,0 9 0,0 9 1,0 3-1,2 5-21,2 6 0,-3 8 0,5 2 0,-2 2 45,0 3 0,4 0 0,-2 0 0,0-2-40,4 2 1,0 0 0,-1 0 0,-2-3-51,-1-1 0,2-3 0,-4-9 1,-1-4 115,-2-5 0,-1-7 0,-1 0 0,-5-5 117,-6-6 1,0-3 0,-6-2 0,0-3-147,-3-5 0,3-6 1,0-3-1,2-1-368,-1-3 1,2-1-1,5-4-364,2-2 1,0-2-1,-4-6 1</inkml:trace>
  <inkml:trace contextRef="#ctx0" brushRef="#br0" timeOffset="39732">14895 13928 8355,'0'-29'0,"0"1"0,0 5 0,0 5 0,0 4 832,0 2-511,0-1 1,-1 7 0,-3 1-254,-5 4 0,-2 7 1,-1 2-1,0 4-92,-1 5 0,1 2 1,-1 6-1,2 1 60,3 3 0,-2-1 1,6 3-1,2 0-105,0-4 1,2-2 0,0-4 0,2-5-187,2-2 1,3-7 0,5-3 0,0-3 100,1-1 1,1-5 0,1-5 0,1-5 19,-1-6 1,-5-2-1,-3-1 135,-2 4 1,4-4-1,-5 5 1,-1-2 0,-3 2 65,-4 1 1,-3-3 0,-6 6 0,1 3-70,-1 2 0,5 8 0,0-4-110,-2 1 1,6 3 12,4-2 1,6 4-1,6 3 1,0 2-41,1 2 0,3-4 0,2 1 0,2-1 84,2 1 1,-3-3 0,2 3-1,-1-2 126,0-2 1,3 0 0,-2 0 0,1 0 67,-2 0 1,2 0 0,-4 0 0,0-2-14,0-2 0,-1 3 87,-5-3 1,-6-2-88,-6 2 1,-6 4 0,-6 6 0,-2 1-33,-3 2 1,4 2 0,-5 2 0,1-1-34,1 0 0,-1 1 0,6-1 0,3 1-12,4-1 0,2 0 0,2 1 0,2-2-369,2-3 0,-1 2 0,5-6 69,1-1 0,7-3 1,0-3-1,-1-3 85,-1 0 0,3-7 1,-1-3 187,-1 0 1,-2 3-1,-4-1 1,0-1-1,-1-2 1,0 2 257,0 1 0,-5 2-28,1-1 0,-2 5-74,-2 0 0,-2 7 0,0 1-141,-3 6 0,1 1 0,4 2 0,0 0-67,0 2 0,4 2 1,2-1-1,-1 0-5,1 1 0,4-1 1,-2-1-1,3-2-214,1-5 1,5-3 0,-1-1 193,0 0 1,-3-5-1,0-4 131,-1-2 1,1-7 0,-1-2-1,0-4 1,1-1-32,-1 1 0,1-1 1,-1-1-1,-1-2-83,-3-1 0,-2-4 0,-6 3 1,0-1 79,0 1 0,-2 5 1,-2 6-1,-3 1 1,-1 4 234,0 5 1,0 3 0,-3 8-186,2 2 0,0 4 0,4 10 0,3 5 0,0 6 1,2 3-1,0 4 151,0 4-135,0-7 1,2 8 0,2-9-393,4 0 1,5-2-1,2-7 1,3-2-445,1-5 1,3-3-1,5-5 283,2-4 0,0-2 0,-4-2 1</inkml:trace>
  <inkml:trace contextRef="#ctx0" brushRef="#br0" timeOffset="39893">15962 13643 8355,'0'-13'0,"1"2"0,3 3 0,5 4 0,2 2 363,1 2 47,0 0-1259,-5 6 1,4 6-1,-4 8 1</inkml:trace>
  <inkml:trace contextRef="#ctx0" brushRef="#br0" timeOffset="40139">16011 13990 11513,'-12'0'-109,"7"0"1,5 0 259,6 0 1,1 0-1619,2 0 1,-1 0 0,4 0 0</inkml:trace>
  <inkml:trace contextRef="#ctx0" brushRef="#br0" timeOffset="40394">14486 14672 8355,'25'-12'393,"0"-1"0,1 5 1,3 1-1,4 0-306,3 0 0,12-1 0,6-4 223,5-1 1,4-3 0,3-2-1,5 0 1,2-2-278,1 1 1,6 4 0,3-1-1,-1 2-191,-3 1 1,-2 1 0,-12 0-1,-7 0-794,-11 4 1,-6 3 0,-14 5-1273,-3 0 2115,-10 0 1,-20 5-1,-8 2 1</inkml:trace>
  <inkml:trace contextRef="#ctx0" brushRef="#br0" timeOffset="40684">14734 14722 8355,'-44'16'-105,"4"-1"1,7-2 0,8-4 200,7 1 1,11-5 0,9 0 189,9-4 0,19-2 0,14-4 0,8-3-166,5-3 0,10-7 0,9-1 0,6-2 0,3 1 0,3-2 0,0-2 0,2-1-190,-2 1 0,-5 4 0,-5 4 1,-5 2-2389,-6 2 1966,-1 5 1,-21-4 0,3 4 0</inkml:trace>
  <inkml:trace contextRef="#ctx0" brushRef="#br0" timeOffset="40834">16582 14474 8355,'-11'-7'-874,"-8"-4"0,-13 4 1</inkml:trace>
  <inkml:trace contextRef="#ctx0" brushRef="#br0" timeOffset="57008">15416 15069 7412,'13'-4'-110,"-1"0"1,-4-1 0,0 4 0,2-2 0,1-1 0,2 0 0,-1 0 292,0 0 1,2 0-1,3 4 1,5 0-1,5-2 1,8 0-1,5-3 1,7 3-1,5 0 28,6 2 0,9 0 1,6 0-1,6 0-207,2 0 1,10 0 0,6 0 0,0 0-53,-46 0 1,0 0-1,2 0 1,1 0-1,3 1 1,1 0 0,2 0-1,0 0-43,1 1 1,1 1 0,2-1 0,1 1 0,3-1 0,-1 0 0,2 1 0,0 1 84,-1-1 1,1 1 0,9 1 0,1 1 0,-6-2 0,0-1 0,3 1 0,1 0-29,0 1 0,0-2 0,-3-1 0,0-1 0,3 1 1,0 0-1,-2-1 0,-1 0-1,-4-1 1,0 0-1,1 0 1,-3 0-1,-9 0 1,-2 0-1,-3 0 1,-2 0-1,43 0 1,-11-2 0,-15 0-1,-8-4-52,-10-1 1,-8 3 0,-10-3 0,-6 2 86,-5 2 0,-5 1 0,-6 2 0,-1 0 0,-1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6:57:09.72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6734 9041 8310,'14'-1'104,"3"-3"1,-2 2-1,4-3 1,2 1-1,0 0 1,3 1 35,3 2 1,-3-4 0,9 0 0,2-1 0,1 1 0,2 1 0,2 0-85,2-1 1,0 1-1,-2 4 1,3 0-154,1 0 1,-3 0 0,5 0 0,1 0-28,1 0 0,3 2 0,3 0 0,2 3 61,1-3 0,5 0 1,-2-2-1,7 0 21,1 0 1,-1-4-1,4-2 1,2 1 91,0-1 1,9-2-1,-7 4 1,3-1 171,-3 0 0,5 4 0,-7-4 0,2 4-160,2 1 1,3 0 0,1 0 0,6 0-4,1 0 1,4 0-1,2 0 1,1 0-139,2 0 0,-42 0 0,0 0 0,-2 1 0,0-1 0,2 2 0,0-1-39,2 1 0,-1 0 0,-3 1 1,0-2-1,5 0 0,0 0 121,1 1 0,1 0 1,-2-1-1,1-1 1,0 2-1,0 1 1,1-3-1,-1 1 0,-1-1 1,1 0 45,-1 0 1,1 0-1,4 0 1,0 0-1,-1-1 1,0 1 0,1-2-1,0-1 0,2-1 1,0 0 0,-2 1-1,1-1 1,2 0 0,0 0 0,0 0-1,0 0 46,-1 0 0,1 1 0,4-2 0,-1 0 0,0 2 0,0 1 0,1-2 0,-1 1-140,0-2 0,0 0 1,4 0-1,0 0 1,-3 1-1,-1-1 0,2 1 1,0 0-87,4-1 0,-1 0 0,-2 1 1,1 1-1,2 0 0,1-1 0,-1 1 1,-1-1 102,-3 1 0,0-1 1,3 3-1,0 0 0,-3-2 1,0 1-1,2 1 1,0 1 19,-1 0 1,0 0 0,6 0 0,0 0 0,-7 0-1,0 0 1,-1 0 0,1 0 13,0 0 1,-1 0 0,-4 0-1,-1 0 1,2 0 0,-1 0-1,-3 0 1,0-1 31,0-1 0,-1 0 0,0 1 0,0 0 1,0-1-1,0 0 0,-1 1 0,0 1 75,-1 0 1,0 0 0,3-2 0,-1 0-1,-1-1 1,-2 1 0,1 1 0,-1 0-30,0 0 0,0 0 0,1 1 0,-1-1 0,2 0 1,1-1-1,-3 0 0,0 0-98,-3 0 0,0 1 1,-1 0-1,0 1 1,-2 0-1,-1 1 0,-1 0 1,1 1-324,-2 0 0,1 0 1,48 2-1,-12-4 0,-6 0-519,-4 0 0,-13 0 856,-7 0 0,-8-4 0,-4 0 0,2 1 0,1 2 0,2 1 0</inkml:trace>
  <inkml:trace contextRef="#ctx0" brushRef="#br0" timeOffset="4528">11423 8657 8870,'-9'-4'0,"1"-2"0,-2 1 628,-1-1-541,-1 8 0,1 9 1,3 6-1,2 3 1,2 2-1,0 1 1,1 3-1,2 2-56,1 1 0,1 5 0,2-1 0,2 3 0,1 1 0,1-1 0,-2-1 1,1-2-1,-3 1-866,-2 2 1,3-3 0,0-1 274,-1-2 0,-2-1 0,-1-4 0</inkml:trace>
  <inkml:trace contextRef="#ctx0" brushRef="#br0" timeOffset="5212">11410 9537 8355,'-12'-6'92,"3"4"0,3 8 1,0 1-1,3 4 1,1 2-1,-1 5 1,-3 2 10,-1 2 1,3 7 0,-4 2 0,-2 1-108,-1-3 0,-1 1 0,0-2 1,1-3 46,2-3 1,-2-7-91,3 1 0,2-9 1,4-7-3,4-7 1,1-9-1,5-5 1,2-2-1,1-4-128,2-1 0,-1 0 1,0-5-1,1 0 81,-1 1 0,1-2 1,-2 5-1,-2 1 87,-1 2 1,-3 3 0,2 2 0,-2 4 420,-2 4 1,0 4-155,1 1 0,-3 7 1,3 2-1,-2 9 5,-2 5 1,0 7 0,1-1 0,3 2-79,4 2 0,-1 0 0,1 1 0,2 1-150,1 2 1,2 6 0,-1-4-214,0 1 0,2-2 0,1-5 0,0 0-308,-4 0 0,2-6 0,-5-2 0,2-4 0,-2 0-367,-4-1 0,-2-3 1,-4-3 543,-2 0 309,-3-2 0,-11-4 0,-1 0 0</inkml:trace>
  <inkml:trace contextRef="#ctx0" brushRef="#br0" timeOffset="5388">11311 9785 8355,'7'-5'41,"-2"-2"-108,1 0 1,-3 2 0,5 5 0,2-2 0,1 0-1,2-3 1,4 1 0,4 0-342,2 0 1,7-6 0,3 2 179,3-3 1,1-1-1,1-1 1</inkml:trace>
  <inkml:trace contextRef="#ctx0" brushRef="#br0" timeOffset="5605">11757 10009 6131,'-6'12'-199,"1"0"1,4-3 198,1-1 0,6 0 0,0 5 0</inkml:trace>
  <inkml:trace contextRef="#ctx0" brushRef="#br0" timeOffset="5967">11857 10071 8355,'0'-9'126,"0"1"1,-2 5 0,-2-1 113,-4 3 1,1 1 0,-1 0-57,-2 0 1,-1 1 0,-1 3 46,-1 5 1,5 3 0,1 3 0,2 2-89,2-2 1,1 3 0,2-2-149,0 0 0,0 1 0,2-1 0,3-4-129,8-2 1,-1-8 0,6 3 0,0-4 0,3-2-70,2-4 1,-2-1 0,-2-8 0,-1-1-130,-3-2 1,-3-1 0,-2 3 0,-3-3 140,-1-1 1,-8-1-1,-7-2 1,-5 3 29,-3 1 0,-6 3 0,-1 7 0,-3 4-219,-1 2 122,-3 8 1,-7 6 0,-6 7 0</inkml:trace>
  <inkml:trace contextRef="#ctx0" brushRef="#br0" timeOffset="6987">9798 8706 9170,'-13'7'70,"1"6"1,4-1 0,1 5 0,1-4 0,2 1 0,0 3-1,0 2 1,1 3 0,0 2-113,-1 2 1,3 7 0,-3 0 0,2 4 0,4 3-1,1 3 1,2-1-926,2 1 262,1 4 1,10-8 0,1 3 0</inkml:trace>
  <inkml:trace contextRef="#ctx0" brushRef="#br0" timeOffset="7652">9711 9637 9195,'-12'0'0,"-1"1"-105,1 3 1,-1 3 0,1 7 0,-2 2-1,-1 5 1,-1 2 0,0 2 216,3 0 1,0 0-1,1 0 1,1-1 0,3 1-1,2-1 1,2-4-1,0-3 1,1-3-356,2-2 1,2-5 195,3-3 0,3-12 0,4-6 0,-1-4-22,-2-4 1,-1-3 0,2-2-1,0-4 56,0 0 1,-2-2 0,2-5 0,0 3 17,2 2 1,2-1-1,-2 8 1,-2 6 142,0 4 1,-7 1-1,4 8 4,-1 1 1,-3 1 24,2 10 1,-1 3-1,-1 8 1,4 4-1,-1 0 13,1 1 1,4 4-1,-2 4 1,3 0-163,1 1 0,5-4 0,-1 4 0,-1-1 0,-1 0-346,-1-1 1,-1-3-1,0-3-368,1-2 1,-2-4 0,-1 0-894,-2-2 1398,-5-2 1,-3-5 0,-7-1 0</inkml:trace>
  <inkml:trace contextRef="#ctx0" brushRef="#br0" timeOffset="7944">9637 9909 8355,'4'-19'0,"1"3"569,2 2-566,1 7 1,9-4 0,1 4 0,1-1 0,2 0-1374,-2-2 1126,-1 4 0,-1 1 0,-1 5 1,-1 0 27,-1 0 0,4 5 0,1 2 0</inkml:trace>
  <inkml:trace contextRef="#ctx0" brushRef="#br0" timeOffset="8144">10170 9922 11214,'-7'7'0,"3"5"0,3 6-325,1 1 0,0 6 0,0-1 191,0 3 1,0 3 0,0-2 0,0 2-1,0 1 1,0 0-794,0 1 1,5 1 0,2 4 0</inkml:trace>
  <inkml:trace contextRef="#ctx0" brushRef="#br0" timeOffset="8796">14213 8620 8355,'-12'-5'317,"-1"1"0,1 2 308,-1 0 0,7 4-522,1 2 1,4-2 0,1 8 0,0 3 13,0 2 0,0 7 1,0 0-1,1 4 1,4 4-1,3 2 1,3 4 147,1 4 1,-3 0 0,-3 4-1093,0-1 1,-2-1 0,-4 0 0,0 2-1536,0 0 2144,-5-1 0,-2-6 0,-6 0 0</inkml:trace>
  <inkml:trace contextRef="#ctx0" brushRef="#br0" timeOffset="9280">14015 9959 8355,'-11'1'1729,"1"2"-1595,2 1 250,5 0 0,-1-5 0,8-3-145,4-4 1,3-5 0,2-2 0,-1-3-384,0-1 0,5-2 0,0-4 0,-2 1-65,-2-1 1,0-1 0,-2-2-1,-1-2 40,-2-2 0,-1 5 1,2-2-1,-2 2 115,-1 3 1,-2 4-1,-3 4 78,3 2 0,-1 3 206,5 3 0,-3 4 0,1 8 0,1 4 209,0 3 0,-3 7 0,5 3-237,0 2 1,2 3 0,0 2 0,-1 2 0,-2 0-184,2 1 1,-3 2-1,1-4 1,0-2-775,-1-1 0,-1-1 0,-6-1 0,0-4 51,0-3 1,0-3 0,-2-2-34,-2 0 1,-3 0 0,-5-4 349,0-4 387,-1-3 0,1-1 0,-1 0 0</inkml:trace>
  <inkml:trace contextRef="#ctx0" brushRef="#br0" timeOffset="9552">14101 9872 8355,'-12'-12'163,"1"-1"-855,3 1 486,-3 5 0,15-2 1,1 4-1,8 3 0,6 0 1,3 1-1,4-2 0,1-1 94,-1 1 1,4 2-1,2 1 1</inkml:trace>
  <inkml:trace contextRef="#ctx0" brushRef="#br0" timeOffset="9893">14585 10009 8355,'-5'-11'1733,"-4"2"-1497,4 4-78,-1 5 1,12 1 0,2 3 0,2 5-287,-2 2 0,2 2 0,-5 3-340,2 0 0,-4 2 0,1-3 0,-4 3 286,-4 1 1,-3 2-1,-5 4 1,-2 0 106,-3 0 0,2-1 0,-4 1 0,1-1 363,3-4 0,5-2 0,3-5 104,2-1 1,2-5 0,7-3 0,6-3-502,5-1 0,11-5 0,11-5 0,7-4-767,5-2 1,4-5 327,1 5 0,0-6 0,-5 2 1</inkml:trace>
  <inkml:trace contextRef="#ctx0" brushRef="#br0" timeOffset="10239">15491 9599 8293,'1'-6'-65,"3"1"52,4 4 1,5 1-1,2 0 1,3 0-1,0 0 1,1 0-1,0 0-589,3 0 1,7 0-1,3 0 1</inkml:trace>
  <inkml:trace contextRef="#ctx0" brushRef="#br0" timeOffset="10426">16334 9612 8355,'12'-13'63,"-3"7"0,-1 1 0,1 4 0,2 1-606,2 0 0,1 0 0,1 0 0,1 0 367,0 0 1,1-1 0,1-2 0,0-1 175,0 1 0,4 2 0,-2 1 0</inkml:trace>
  <inkml:trace contextRef="#ctx0" brushRef="#br0" timeOffset="10685">17512 9550 8355,'28'-13'0,"-5"2"0,-4 3 34,-3 4 0,3 3 1,2 1-986,2 0 507,2 0 1,5 0 0,2 0 0</inkml:trace>
  <inkml:trace contextRef="#ctx0" brushRef="#br0" timeOffset="11337">6313 9947 9779,'1'-24'0,"3"4"0,3 3 0,1 5 0,2 3 0,3 5 2795,2 3-3260,7 1 1,-3 4 0,6 2 0,0 0 0,-1 3 0,1-1 0,1-1-426,3-2 0,-1 1 0,4-3 0,-2 1 882,-3-2 0,5 5 0,0 0 1</inkml:trace>
  <inkml:trace contextRef="#ctx0" brushRef="#br0" timeOffset="11694">7466 9860 8355,'32'-8'755,"-3"-2"0,-4 2-271,-5 1 0,2 3-1759,-5 4 0,-1 5 0,-3 2 1</inkml:trace>
  <inkml:trace contextRef="#ctx0" brushRef="#br0" timeOffset="11695">8161 9971 8355,'23'-17'0,"-1"4"0,-2 8 216,-3 3 0,5 2-980,-1 0 1,8 0 0,3 0 0</inkml:trace>
  <inkml:trace contextRef="#ctx0" brushRef="#br0" timeOffset="17535">12812 8161 8355,'-11'-2'281,"1"-2"0,2-4-304,-2-3 0,3 4 0,0 4 96,2 6 1,-4 4 34,5 5 0,-5 2 0,-1 4 0,-4 5 0,-4 6 53,-1 3 0,-2 1 0,-2 4 46,2 1 0,-1-1 0,6 1 15,1 4 1,-2 6 0,3 7 0,3 0 0,2 0-57,2-2 0,3 2 0,8 0 0,5-3-177,6-5 0,2 3 0,6-13 0,4 0-144,-1-2 1,6-5-1,1-7 1,2-2 99,3-4 0,-1-8 0,1-2 1,2-1-128,2-4 0,-1-2 0,-4-4 1,0-5-38,1-7 1,-5 1 0,-2-7 0,0-3 163,-4-2 1,-5-8 0,-2 2 0,-4-2 86,-5-3 0,-4-9 1,-7-5 41,0-7 0,0-2 0,-1-8 0,-5-1 0,-5 0 177,-4-2 1,-7-2-1,1 8 1,-2 1-185,-2 1 1,-5 9 0,-3 6-1,-3 9-132,-1 9 0,-2 8 1,-2 12-1,-5 5-35,-2 11 1,-3 14 0,-3 18-1,-2 7-319,-1 4 0,-2 13-640,5 5 1,-5 11 0,3 5 0</inkml:trace>
  <inkml:trace contextRef="#ctx0" brushRef="#br0" timeOffset="19402">7900 10368 8355,'7'-12'404,"-1"0"0,-1 1-659,3 2 0,-1 9-223,2 9 362,-7 2 1,5 1-1,-4 0 1,3 1-1,-1-1 1,2 1 208,0-1 0,1 0 1,5 1-38,-1-1 1,2 1 0,1-2 0,1-2-3,0 0 1,3-3 0,2 3 0,2-5 7,2-3 1,5-1 0,3 0 0,3-1 6,1-3 1,10-3 0,4-6-1,3 0 14,1-4 0,6 2 0,-1-6 0,6-1 15,3-1 1,0 3 0,3 4-1,-3 4-5,-2 3 1,3 4 0,-3 5-180,-3 0 0,-6 7 0,-5 4 0,-5 5 0,-4 5-188,-1 5 0,-8 0 0,-6 6 0,-2 0 137,-3-1 1,-4-2 0,-5 3 0,-5-2 136,-6-2 1,-3-6 0,-1-3-1,0-1 223,0-3 0,-1-1 0,-3-3-79,-5-3 0,2-2 0,0-8 0,2-2-59,2-4 0,2-3 0,1-1 0,1-2 17,3-3 1,0 4 0,7-5 0,5 1-276,2 1 0,2-1 0,8 3 1,2-1 79,3-1 1,11 3-1,-2 5-83,4-2 1,14 1 0,2-1 0,4 2 0,4-1 50,5 2 0,5-2 1,1 5-1,6 0 96,1-2 1,1 5-1,0-3 1,2 2 43,2 2 0,-7 0 1,7 0-1,-4 0-16,-1 0 0,1 4 1,0 0-1,0-1 26,2-1 1,4-2 0,-4 0 0,0-2 46,1-2 0,-8 1 0,2-6 0,-5-4-50,-4-2 1,-6-3 0,-8 3-290,-8-2 0,-9 1 1,-16 4-33,-5-1 0,-14 1 0,0-1 0</inkml:trace>
  <inkml:trace contextRef="#ctx0" brushRef="#br0" timeOffset="20101">10071 11187 8602,'0'-12'937,"0"-1"-1079,0 1 0,0-1 1,0 1 292,0 0 1,1 5 0,3 2 232,4 4 1,-1 7-1,0 3-365,-1 6 1,-2 1 0,-4 4-1,0 2-215,0 2 1,0 5-1,-1 0 1,-2-2-185,-1-1 0,-5-1 1,4 0-1,-1-2-707,1-2 0,-3-3 939,3-6 0,-4 6 0,2 2 1</inkml:trace>
  <inkml:trace contextRef="#ctx0" brushRef="#br0" timeOffset="20376">10120 11100 8689,'-4'-12'0,"-1"-1"2069,-2 1-2098,4 5 1,-2 7 0,5 8-1,0 3 1,0 3 0,0 1 0,1 2-1,3-2 284,4-1 1,5-2-1,3 1-177,5-1 1,4 0 0,2 1 0,4-1 0,-1 1-96,0-1 0,-1-4 0,-4 0-238,0 2 1,-6-4 0,-1-1-1,-1-1-389,-1 0 1,-1 2-1,-5-3-468,-2 1 0,-5 1 928,1-1 1,-8-2 0,-3 3 0</inkml:trace>
  <inkml:trace contextRef="#ctx0" brushRef="#br0" timeOffset="20694">10430 11026 8355,'-5'-20'1494,"3"-2"-587,-2 6-948,3-1 1,2 10 0,2 5 0,3 4 0,-1 7 0,2 2 0,-1 2-87,-1 4 1,5 2 0,-3 6 0,1 0-121,0 0 0,-4 1 0,3 1 0,-1 2-705,-4-1 0,4-2 616,-2-1 0,0 0 0,-4 0 0</inkml:trace>
  <inkml:trace contextRef="#ctx0" brushRef="#br0" timeOffset="20967">10877 11075 8355,'-6'-18'300,"5"10"1,-10-2 0,3 15 0,-2 3-1,0 3 1,2 3-427,-2 2 0,-1-1 0,0 6 0,2 1 420,1 2 1,-1 6 0,-3 3 0,-1 3-215,1 1 1,0 4 0,-1 2 0,2 0-269,3-1 0,-3 4 0,3-5 0,-2-1-457,2-1 0,-3-6 0,2-1 0,0-2-797,1-3 1279,-4-6 1,6-3 0,-7-6 0</inkml:trace>
  <inkml:trace contextRef="#ctx0" brushRef="#br0" timeOffset="21453">10951 11497 8355,'0'-8'341,"0"-1"-275,0 0-183,0 3 0,0 2 106,0 8 0,0 3 0,0 7-60,0 2 0,0-2 0,-1 4 1,-2-1 155,-1-1 0,0 1 0,4-5 0,0 1 0,0-1 70,0 0 1,0 1-127,0-1 0,5-5 0,4-3 0,2-2-55,1-2 0,6 0 0,1-2 0,2-2-108,0-4 1,-2 1 0,3 0-1,-3 0-735,-1 0 0,-1 3 630,-5-4 1,1 5-1,-1-2 1</inkml:trace>
  <inkml:trace contextRef="#ctx0" brushRef="#br0" timeOffset="21750">11113 11571 8355,'0'-16'-74,"0"-1"107,0 6 1,0 11 0,0 9-1,0 2 119,0 1 0,-5 6 0,0 4 0,-2 4-104,-3 3 0,1 6 0,-1-2 0,3 2 0,2 1 0,2-1 0,1-4-1700,2 0 1158,0-2 1,12 1 0,1 2 0</inkml:trace>
  <inkml:trace contextRef="#ctx0" brushRef="#br0" timeOffset="22818">13643 10455 7384,'0'-7'16,"1"-2"0,3 5 0,3 2 1,1 5 268,1 5 0,-5 3 1,3 2-1,-1 0-247,1 4 1,0 1 0,3 2 0,-2-2-36,2 0 0,1-4 0,3 3 1,1-4-1,3-2 10,1-2 0,2 0 0,3-5 13,1-1 0,6-1 0,2-2 0,2 0-98,3 0 1,4 0 0,4 0-58,2 0 1,7 0 0,2-2-1,1-1 1,-1-2 38,3-2 0,4 3 0,1-3 77,-4 2 0,1 0 1,-4 5-1,1 0 19,-1 0 1,-2 0-1,-2 0 1,3 0-1,-1 0 0,-2 0 1,0 2-1,-3 1 1,-3 2-1,-1 1-18,-3-1 0,4 3 0,-4-4 79,0-1 0,-1-1 0,-6-1 0,-1 2 0,-3 2-55,-4 2 0,-4-3 0,-5 5-35,-3 0 0,-9 2 0,-4 2 0,-2-1-236,-2 0 0,-2 1 184,-2-1 1,2-3 54,-7-1 0,8-5 1,1 1 24,7-3 0,5-2 0,5-3 1,3-5-1,5-2 0,4-1 16,4-1 0,3-3 30,1-1 0,6-3 0,2 3 1,5 1-1,4-1 157,4 1 1,2-1-1,2 5-52,0-1 1,11 1 0,5 1 0,3 1 0,3 3-47,4 2 1,7-4-1,-42 7 1,0 0-79,3 1 1,0 0 0,2 0 0,0 0 0,-1 1 0,0 0-1,1 0 1,1 0 0,1 0 0,0 0-107,3 0 0,-1 0 0,-2 0 1,-1 0-1,1 0 0,0 0 88,-3 0 0,0 0 0,-1 0 0,-2 0 0,1 0 0,-2 0 0,-2 0 0,-1-1 0,43-2 69,-6-1 0,-8-6 0,-1 3-77,-2 0 1,-3-4 0,-4 3 0,-4-3 0,-3-3-136,1-2 1,-4 6 0,-5-2-420,-3 1 1,-8 0 0,-7 0 41,-10 2 1,-7-2 0,-7 5 0</inkml:trace>
  <inkml:trace contextRef="#ctx0" brushRef="#br0" timeOffset="23570">16433 11224 8281,'1'-12'-288,"4"-1"196,-4 1 1,10 1 0,-3 1 0,3 2 0,3 0 0,1-1 63,2 1 0,5 4 0,-1-3 0,2 2 176,2 2 1,-5 2 0,0 1-179,-2 0 1,-2 0 0,-5 1-1,-1 3 1,-3 4-58,-2 3 1,-1 2-1,-5 0 1,-3 3 40,-4 0 0,-3 2 0,-2-3 0,1 3 1,-1 0-3,1 0 0,0-1 1,-1-5 112,1 0 1,3-3 206,1-1 0,7-5-221,1 1 0,5-3 1,8-1-1,1 0 11,2 0 1,-2 0-1,4 0 24,0 0 1,-3 0 0,4 0-1,-1 2 1,-1 2-27,0 4 1,-4 3 0,1 1-82,-5 1 0,-2-1 0,1 1 0,-3-1-86,-4 0 0,-7 1 0,-3-1 0,-5 1 21,-2-1 1,-12 0-1,0-1 1,-2-1-1,0-3 60,-1-2 0,5 4 0,-3-5-182,3-1 1,3-2 0,1-1 0,2 0-47,2 0 0,2 5 0,4 2 0</inkml:trace>
  <inkml:trace contextRef="#ctx0" brushRef="#br0" timeOffset="24258">17053 11261 8355,'0'-19'1065,"-5"2"-521,-4 9 1,-2 3-631,-1 5 1,5 5 107,3 3 0,3 4 1,1 0-1,0 0 0,0 1 1,-2 1-1,-1 1 1,-1 1-1,0 1-716,-1 1 0,-1-5 1,-3 5-806,0 0 1192,1-4 1,-4 4 0,-1-6 0</inkml:trace>
  <inkml:trace contextRef="#ctx0" brushRef="#br0" timeOffset="24259">16979 11224 8355,'0'-12'885,"0"-1"-641,0 1 1,1 4-259,3-1 1,3 7-1,6-3 1,-1 4 0,0 2-1,2 4 308,3 3 0,-2 3-141,6 1 0,-1 1 0,5 0 1,0 3-1,-2 2-184,-2 1 0,2-4 1,-3 3-168,-1 0 1,3-4-1,-5 2 1,-2-1-1,-2-1-225,0-1 1,-5 0 89,0-9 0,-5-1 1,1-7 79,-2-4 0,2-5 349,0-3 1,0-3-1,-4-6 1,0-1-1,0-2 1,0-1 115,0 1 1,0-2 0,0 1-166,0 2 0,-1 2 0,-2 3 0,-3 3 1,1 1-279,-1 2 0,-2 7 0,3 2-384,-2 1 0,4 4 272,-1 6 1,8 3 0,3 5 0</inkml:trace>
  <inkml:trace contextRef="#ctx0" brushRef="#br0" timeOffset="24523">17773 11137 10517,'6'-9'0,"-1"-4"-83,-4-1 0,0 8 1,2 6-1,1 6-112,-1 6 1,-3 4-1,-4 2 1,-4 0 0,-3 3-1,-3 1 1,-3 7 420,-3 5 1,-4 2 0,-2 9 0,-3 2 0,-4 0-166,-3-2 0,-1 0 1,0-5-1,1 1-97,3-1 1,-3-3 0,6-4 0,2-4-545,7-3 1,6-2-1,4-2-400,3-2 1,8-6 821,8-1 0,14-7 0,4-6 1</inkml:trace>
  <inkml:trace contextRef="#ctx0" brushRef="#br0" timeOffset="25067">17698 11633 8355,'2'-23'557,"2"2"-213,-3 9 0,10 6-267,-3 6 0,3 0 1,2 0-1,-2 2 1,-3 2-1,-4 4 1,-2 5 190,-2 3 1,-2-1 0,-2 6 0,-4 1-235,-3 1 0,-2 2 1,2-1-1,2-2 168,0-2 1,3-3-1,-3 2-218,5-1 0,3-1 0,2-5 0,3 0 9,5 1 1,6-6-1,3-3 1,1-3-93,3-1 1,1 0 0,2 0-1,0 0 62,0 0 0,0-4 0,-2-1 0,-1-1-313,-1 1 0,-6-5 0,1 3-1347,-2 0 743,-1-4 1,-7 8 717,-1-5 1,-10 0 0,-1-5 0</inkml:trace>
  <inkml:trace contextRef="#ctx0" brushRef="#br0" timeOffset="25068">17934 11795 11583,'1'-11'392,"3"2"1,-1 4-313,5 5 1,1 5 0,2 4 0,-2 2 57,0 1 0,-3 2 0,4 2 0,-3 5 0,-2 2 0,-2 4 0,-1 2 0,-2 4-113,0 2 1,-6 4 0,-2 1-2061,-3 1 1,-2 1-1,1-5 1</inkml:trace>
  <inkml:trace contextRef="#ctx0" brushRef="#br0" timeOffset="29481">15776 11584 8355,'-7'-8'391,"3"-1"0,4 6 1723,4-1-2079,8 3 61,2 1 0,10 1 0,-2 2 0,4 1 0,4-1-113,2-2 0,-1 4 0,4-1 0,-3 0-446,-2 1 0,-3-2 0,-6 4 0,-4 0-9,-4 0 1,-6 1-1,-3 4 435,-2 1 0,-9-1 1,-4-1-1,-6-1 375,-2-2 0,-2 0 0,-2 5-121,2-1 0,-2 1 0,4-1 0,-2-1 0,2-1-101,1-2 1,1 2 0,5 5-1,-1 1-768,1-1 1,0 3 0,1-1-1,1-1-1452,2 2 2002,5-9 1,-3 7 0,6-9 0</inkml:trace>
  <inkml:trace contextRef="#ctx0" brushRef="#br0" timeOffset="29773">16222 11857 8355,'0'-13'2056,"0"1"1,-5 5-2205,-4 3 1,-3 8 0,-3 4-1,-3 3 217,-1 2 1,-2 3 0,-4 3 0,0 2-649,1 1 0,-1 4 1,1-5-1,2 2 0,3 2-304,1 0 1,-4-6 0,3-1 0</inkml:trace>
  <inkml:trace contextRef="#ctx0" brushRef="#br0" timeOffset="30583">16582 11274 8355,'-11'-2'397,"1"0"94,2-3 1,4 0-380,-4 1 0,5-3 20,-1-5 0,6 3 0,4 2 0,1 2-153,3 2 0,-4 3 0,1 4 0,0 4 53,0 4 0,-4 0 0,2 2-25,1 2 0,-5 4 0,3 3 0,-2-1 1,-2-1 83,0 1 1,0 1-1,0 2 1,-2-2-116,-2-2 1,3 1 0,-3-5-158,2-2 0,4-3 141,2-4 0,3-8 0,4-9 0,-2-5-4,0-2 1,-2-7 0,2 3 162,-1-4 0,-1-5 0,2-1 0,-4 0 22,1-1 0,-5 3 0,3 4 0,-2 2-90,-2 1 0,-6 8 0,-2-1 0,-5 6 0,-2 2 9,-1 3 1,-6 7 0,1 5 0,-1 3 23,1 5 0,-2 2 0,4 6 0,-1 0 60,4-1 0,3 1 0,5 1 0,4 1-69,3-3 1,2 4 0,4-9 0,8 0-166,6-2 1,6-5 0,4-3 0,3-5-111,-1-3 0,6-6 0,-6-4 0,-5-2 75,-1-1 1,-9-2 0,-3-2-11,-8-5 0,-3-2 1,-4-2-1,-2 0 0,-6 2 181,-5 2 0,-4-1 0,-6 5 144,0 2 1,1 1 0,0 3 0,2 3 0,1 4 172,-1 3 0,4 2 0,2 3 0,2 4-243,2 3 1,5 3-1,3 1 1,2 3-107,2 1 0,10 1 0,4 2 0,4-3-266,4-1 0,3-1 0,2-6 1,3-3-50,2-4 0,-4-3 0,1-1 0,-5-1 67,-3-3 1,-4-3-1,-9-5 176,-4-1 0,-3-5 0,-1-1 1,-1-2-1,-2 1 197,-1-2 1,-7-2 0,0 1 0,-5 2 100,-4 4 1,0 8-1,-5 2 1,1 1-245,4 4 0,-2 6 1,4 5-1,1 5-600,3 3 1,5 9 0,9 0-1,0 4-1105,0 5 1144,5 1 1,8 1-1,6 0 1</inkml:trace>
  <inkml:trace contextRef="#ctx0" brushRef="#br0" timeOffset="31461">9252 11584 9871,'-4'-7'-25,"7"3"1,9 2 0,6 2-1,6 2 1,3 1 0,5 1 12,-1-2 0,5 1 92,-3 1 0,-1-2 1,1 3-1,0-1-171,-1 0 0,0 1 1,-5-4-1,1 2-243,-5 1 0,1 4 1,-9-2 121,-4 1 1,0 1-1,-7 4 1,-3 1-1,-3-1 78,-7 0 0,-5 1 1,-5 1-1,-7 1 191,-4 1 1,-3 2-1,-5-3 1,1 2 182,0-2 1,5-1-1,3-2 1,5 1-482,3-1 0,3 0-270,6 1 1,5-1 0,1 1 0</inkml:trace>
  <inkml:trace contextRef="#ctx0" brushRef="#br0" timeOffset="31730">10120 11745 8355,'-24'0'0,"-5"10"410,0 2 1,-10 9-378,2-1 0,-3 8 0,1 1 1,-1-2-259,-1 0 0,5-4 0,7-2 1,3-3-445,1 0 0,0 1 0,1 6 0</inkml:trace>
  <inkml:trace contextRef="#ctx0" brushRef="#br0" timeOffset="96592">11137 8198 8355,'7'-12'22,"-3"-2"125,-2-3 1,-8 3 0,-2-1-1,-3 6 1,-1 6 0,-1 6-1,-1 8 1,-1 8-247,-1 10 1,-5 7 0,3 6 0,0 7 12,0 3 1,2 5 0,3-1 0,2 7-218,3 5 0,2 5 0,8 3 1,3-3-1040,8 0 1207,10-11 1,20 4 0,8-9 0</inkml:trace>
  <inkml:trace contextRef="#ctx0" brushRef="#br0" timeOffset="97324">15788 8260 8185,'0'-19'102,"0"2"0,2 5-62,2 3 1,1 5-1,5 10 1,-2 6-1,2 8-124,1 3 1,3 7-1,1 2 1,3 1 274,1 0 1,-3 0 0,5 6 0,1 1-100,2 1 1,-4 10 0,-2-1 0,-3 1-310,-4 0 1,-6 4 0,-4 3-476,-8 2 1,-10-2 283,-16 0 1,-5 5 0,-12 6 0</inkml:trace>
  <inkml:trace contextRef="#ctx0" brushRef="#br0" timeOffset="98640">6152 7553 8355,'13'-5'-298,"3"-2"117,0 0 1,6-3-1,-1 6 1,2 1-1,2 2 1,1 1 15,3 0 132,-3 0 1,10 0-1,-1 0 1,3 0-1,3 0 159,-1 0 1,7 0-1,0 0-40,0 0 1,4 0 0,4 0-1,2 0 1,1 0-64,-2 0 1,5 0-1,-3-2 1,2 0 10,2-2 0,0-1 0,2 5 1,2 0-64,4 0 1,-2-1 0,0-2 0,1-1 23,2 1 1,10 2 0,-3 1 0,7 0-23,1 0 0,1 0 1,-1 0-1,-1 0 4,2 0 0,-7 0 1,7 1-1,-3 2-66,-3 1 1,4 5 0,-2-4 0,1 1-47,-1-1 0,2-1 1,-3-4-1,0 0 101,1 0 0,-5 0 1,5 0-1,0 0 58,-2 0 0,-2 0 0,-9 0 0,-5 0-359,-6 0 244,-4 0 1,-11 0 0,-1 0 0</inkml:trace>
  <inkml:trace contextRef="#ctx0" brushRef="#br0" timeOffset="163049">7119 13221 8942,'1'-13'0,"2"1"0,1 0 0,-1-1 0,-2 1 0,-1-1 732,0 1 1,4 0 482,1-1-830,4 1 0,-7 10-285,2 7 1,-3 11 0,-2 9-1,-5 7 1,-5 3 0,-5 4-1,-4 2 1,0 5-46,0 2 1,-3 0-1,2-1 1,-1-3-128,2-1 1,3-9 0,9-7 0,4-7-631,2-2 0,4-7-17,2-7 1,3-13 0,5-8 0,1-5 4,-1-3 1,3-4 0,-1-1 527,-3-2 0,-1-1 0,2-4 0,-1 0 0,-1 1 172,-2 3 1,-4-1 0,3 5 0,-2 1 41,-2 2 0,0 2 1,0 2-1,1 3 71,-1 1 1,-1-2-1,1 3 1,3 3 372,0 5 1,-3-2-1,3 4 1,-2-2 206,0 1 1,4 4 0,-2-3-138,1 2 1,-3 0 0,4 7-30,2 2 1,-3 3-1,1 7-362,2 2 0,-4 3 1,3 6-1,0 1-122,2 3 1,-2-1 0,-1 5 0,2 1 0,-1 2-154,-1 2 1,3-1 0,-2-1 0,0-2-195,0-1 0,2-5 0,-4 1 0,1-3-228,0-1 1,-4-5 0,3 0-973,-1-3 0,2 0-39,-4-5 1465,0-5 0,-9 4 0,-2-4 0</inkml:trace>
  <inkml:trace contextRef="#ctx0" brushRef="#br0" timeOffset="163218">7082 13506 8489,'0'-12'768,"0"-1"1,1 6-777,3 3 0,7-1 0,7-1 0,3 1 1,4-2-1,4 1-1054,2 1 1,2-5 0,5 3 0</inkml:trace>
  <inkml:trace contextRef="#ctx0" brushRef="#br0" timeOffset="163743">7702 13618 8355,'-7'-6'495,"1"-1"163,6 0 1,0 3-214,0 8 1,2-1 0,1 6-1,1 0-312,-2 2 1,0 3-1,-2 2 1,0 4-4,0-1 0,0 9 0,0-4 0,0 3-35,0-1 1,0-1-1,0-1 1,1 1-158,3 0 1,-1-4 0,5-2-235,2-1 0,-3-2 0,1-3 0,2-2 0,1-1 25,1-2 0,1-5 0,-1 1 0,0-4-961,1-4 0,-1-3 1,-1-6 929,-2 1 0,2-1 0,-5 1 0</inkml:trace>
  <inkml:trace contextRef="#ctx0" brushRef="#br0" timeOffset="163999">7677 13940 8355,'12'-19'169,"2"1"0,4 6 0,7-2 0,5-1 1015,2-2-2305,-2 6 1,1-5 0,0 2 0</inkml:trace>
  <inkml:trace contextRef="#ctx0" brushRef="#br0" timeOffset="167720">7305 10430 8355,'-6'-7'-664,"5"-4"-96,-3 3 0,4 3 1230,4 1 0,-1 2-292,5 2 1,-4 0 0,5 0 0,-1 2-118,-1 2 0,4-2 0,-3 5 0,3-1-109,1-3 1,5-1 0,1 1 0,1 1-55,3-1 0,2-2 0,2-1 0,1 0 37,2 0 1,0 2 0,-3 1 0,2 1 70,1-2 0,5 0 0,-1-2 0,3 0-29,1 0 0,1-4 0,0 0 27,4 1 0,-2 1 0,4 1 0,0-2 0,1-2-35,6-2 0,-1 4 0,4-2 0,-3 0-3,-2 1 1,5-1 0,1 2-1,0-1-6,0 1 1,5 0-1,-3 1 1,5-4 19,5-1 0,-8 4 1,4-2-1,-1 1-24,-1 0 0,8 0 1,-7 4-1,1 0-4,1 0 1,-4 0-126,-2 0 0,-3-6 0,-5-1 0</inkml:trace>
  <inkml:trace contextRef="#ctx0" brushRef="#br0" timeOffset="169879">13022 8843 7345,'-5'-19'0,"-2"2"0,0 3 0,2 2 0,1-1-347,-1 1 1,-3 0 0,4-1 0,1 1 649,2-1 1,1 1-1,1 1 1,2 1 1124,1 2-890,0 5 0,-4-1-186,0 8 0,4-1 0,1 5 0,-3 2 20,0 1 0,-2 1 0,0 2 1,0 1-259,0 2 0,4 5 0,0 0 0,-1 4-103,-2 3 1,-1 6-1,0-1 1,0 5 49,0 2 0,-4 6 0,-2-2 0,0 5-234,-4 4 1,3 1 0,0 3-1,2-3 132,2 0 0,0-3 1,0 6-1,-1 0 52,1-1 0,2 3 1,1-2-1,0 3 48,0 1 0,0-2 1,0 0-1,0-3-21,0 3 1,-1 0 0,-2 2 0,-1 0 2,1 0 0,-2 0 0,0 2 0,1-1 3,-1-1 0,3 11 1,-3-5-19,-1 2 0,5 0 0,-3 1 0,2-4 0,2-1-14,0 0 1,0 6-1,0-2 1,2 2-28,2-2 0,-3 2 0,3-6 0,-2 0 21,-2 2 0,0-5 1,0 3-1,0-4 33,0-4 0,0 3 0,0-5 0,-2 1 16,-2-3 1,-1 1 0,-5-2-1,2 0-8,-2-2 1,1-3 0,-1-1 0,3-4-7,2-5 0,-4 2 0,5-10 0,1-1-158,2-4 0,1-8 1,0-1-417,0-2 1,0-2-1,1-1 1,2-1-1779,1-2 1422,6-5 0,-9-3 0,5-7 1</inkml:trace>
  <inkml:trace contextRef="#ctx0" brushRef="#br0" timeOffset="170175">12750 12737 10251,'-7'13'0,"3"-1"0,2 2 0,2 1 87,0 1 1,4 1-1,2-3 1,1 1 0,4 3 66,4 1 0,-1-2 1,4 2-163,0-1 0,-3-2 0,4-3 0,-1-2-273,-3-3 0,3-2 0,-1-6 196,-2 0 1,-3-11-1,-4-6 1,-2-5 24,-1-3 1,-2-5 0,5-5 0,2-3-283,1-3 1,3-1-1,1 6-394,2 3 0,-1 3 0,-4 5 1</inkml:trace>
  <inkml:trace contextRef="#ctx0" brushRef="#br0" timeOffset="171228">13022 13494 8355,'-1'-17'1266,"-3"2"-927,-4 4 1,2 6-178,2 9 0,3 4 0,1 7 0,0 3 0,-2 1 230,-2 3 0,1 6-533,-5 1 1,1 1 0,-2-2 0,0 1 0,0-2 0,-2-2 82,-2-4 1,2-3 0,2-6 157,0 0-94,7-5 0,-4-3 0,6-9 0,1-7-53,4-8 1,1-7 0,7-4 0,-1 0-5,1-4 0,-1-5 0,0-2 0,1-1 42,-1 0 0,1 2 0,-1 4 64,0-1 1,-3 7 0,-2 3-1,0 6 1,-2 5 10,1 4 1,-1 2 0,-2 1 27,1 2 0,6 6 0,-2 2-19,3 7 1,1 4 0,1 2-1,-1 0 58,0 4 0,1 2 1,-1 7-1,1 2-65,-1 1 1,3 4 0,-1-4 0,-3 0-59,0 1 1,-1-4-1,-1 3 1,-2-2-228,-1-3 0,2 1 1,-2-1-1,-1-4-357,1-3 1,2-3-1,-4-2-844,-1 0 1,2-3 971,-1-1 0,-1-5 0,-8-1 444,-8-4 1,1 0-1,-6-3 1</inkml:trace>
  <inkml:trace contextRef="#ctx0" brushRef="#br0" timeOffset="171538">13022 13581 8355,'-6'-6'127,"0"5"0,7-6 0,4 4 1,3-2-1,4-1 0,3-1 0,3 0 1,2-1-556,2 1 1,1-3 0,2 5 0,0-1 84,-1 1 1,1 1-1,-1 4 1,-4 0 202,-3 0 0,-3 0 0,-2 0 0</inkml:trace>
  <inkml:trace contextRef="#ctx0" brushRef="#br0" timeOffset="171888">13643 13742 8355,'-9'-15'294,"1"2"0,4 9 0,-3-1 284,2-1-664,0 5 1,11-3 0,1 8 141,0 4 0,2 3 0,-5 1 0,-1 1-12,-1-1 1,-2 2 0,0 1-1,0 3 121,0 1 1,-2 3 0,-2 6 0,-3 2-20,0 2 1,-2-3-1,3 3 1,1-2-72,-1-3 1,2 0 0,4-4 0,1-2-213,3-5 0,5-2 0,6-3 0,3-3-422,1-3 1,-2-4-1,3-2 1,1-2-512,-2-1 1,3-6 854,-5 2 1,-1-3-1,-3-2 1</inkml:trace>
  <inkml:trace contextRef="#ctx0" brushRef="#br0" timeOffset="172082">13519 14015 9537,'0'-13'0,"1"2"0,3 2-216,4 0 0,9 5 1,4-3 239,2 2 0,2-5 0,1 2-831,3-3 0,-3-2 0,4 1 0</inkml:trace>
  <inkml:trace contextRef="#ctx0" brushRef="#br0" timeOffset="172239">14288 13878 8355,'0'-12'-874,"-6"5"0,-1 1 1</inkml:trace>
  <inkml:trace contextRef="#ctx0" brushRef="#br0" timeOffset="174263">7045 8334 8355,'1'-12'-116,"3"0"0,-1-1 0,5 1 0,2-1 0,1 2 141,1 3 1,1 3 0,-1 5 0,2 0 0,2 0 98,5 0 0,2 0 0,4 0 0,1 0-37,6 0 1,3 0 0,4 0 0,6 0-98,5 0 0,6 0 0,8 0 0,6 0 92,5 0 0,4-2 0,6-1-171,0-1 1,7-1-1,2 2 1,-46 1-1,1-1 65,0-1 0,0 1 1,0 1-1,0 1 0,4-1 1,0 0-1,0 0 0,0 1 1,2 0-1,-1-1 24,1 0 1,-1 0 0,1 0 0,1 0 0,-1 2 0,1 0 0,1 0 0,0 0-55,-2 0 0,0 0 0,2 0 0,-1 0 0,-4 0 0,-2 0 0,1 0 0,-1 0 31,2 0 1,-1 0 0,47 0 0,-49 0 0,0 0 0,-1 0 0,0 0-18,48 0 1,-43 0 0,-1 0 0,41 1 0,3 2-61,-2 1 1,-3 6 0,-8-2 0,-2 2 17,-5-2 1,-7 2 0,-5-5 0,-3 1 59,-1-1 1,0-1-1,0-4 1,-1 0-51,-3 0 0,2 4 1,-3 1 135,-1-3 1,4 1 0,-8 0 0,-2 1 0,-5-1-44,-2-2 1,-2 3 0,-5 0 0,-2-1-58,-1-1 0,-4 2 0,3 0 1,0-1 10,-1-2 1,3-1 0,1 0 0,0 0 107,-2 0 0,-1 0 0,1 0 0,-4 0 147,-3 0 1,-1 0-1,-1 0 1,0 0-124,-4 0 0,3 0 0,-6 0 0,1 1 174,0 3 1,-1 2 0,-5 4-313,1-2 1,-5 0-1,0 5 1,2-1-1,-1 2 9,0 2 1,3-2-1,-1 3 1,4-4-33,0 0 0,-1 1 0,-3 1 0,-1 3 80,-2 1 1,0-3-1,5 5 1,-2 1 78,-3 2 0,3 0 0,-3 1 0,2 1-132,-2 3 0,-2 2 0,-6 3 0,0-2-40,0-2 1,-4 3 0,-2-4 0,-2-1-12,-6-2 0,2-3 1,-5-1-1,5-2 116,4-2 1,-2 4-1,4-3-25,-1 0 0,1-1 0,-4-5-15,2-1 0,-1 0 0,-3-1 3,0-2 1,-1-4-1,-1-3 1,-2 0-55,-5 2 0,-2 1 0,-3-5 1,-2 0-67,-1 0 1,-5 4 0,-1 0-1,-3-1 60,-4-2 1,1-1-1,4 0 1,-2 0 45,-2 0 0,1 0 0,-6 0 0,1 0 7,1 0 0,-3 0 0,4 0 0,-1-1 35,-3-4 0,-1 4 1,-3-3-82,-3 3 0,2 2 0,-7 2 0,-3 2-22,-3 2 0,-8-4 0,1 2 0,-4-1 0,2 2 23,1 1 0,-6-3 1,8 3-1,0-2-17,3-2 0,1 3 0,4-1 0,-2 1 23,-1-1 0,-4 1 0,4-4 1,-2 4 51,-3 1 1,-1-3 0,-11 3 0,-1 0 44,-1 0 0,-12 1 0,47-3 0,0 1 0,-2-1 0,0 0 36,0-1 0,0 0 0,-7 2 0,0 0 0,2 2 1,0 1-1,0-1 0,1-1-50,1 0 0,0 0 1,4-1-1,0 0 1,-1 0-1,0 1 1,-47 5-67,4 0 1,-1-1 0,3-1-81,0-2 0,0 1 0,-3 2 0,-2-2 0,2 0 62,-2 0 1,48-3 0,-1-1 0,-2 1 0,-1 1 0,-4-1 0,0 0-116,-2 0 1,-1 0-1,-3 3 1,1 2-1,-1 0 1,0 1 43,0 2 1,0 0 116,-2-2 0,1-1 0,5-1 0,1-1 0,-3 0 0,0-1 0,1 1 0,1 0 0,2-1 0,0-1 0</inkml:trace>
  <inkml:trace contextRef="#ctx0" brushRef="#br0" timeOffset="175546">13333 8285 6233,'-5'12'91,"0"1"0,-2 0 1,-1 3-1,-1 1 1,1 3-1,-1 2 30,-2 1 1,-2 2-1,1 1 1,-1 3 0,1 3-1,-2 1 1,-1 0-77,-2 1 0,1 2 0,5 1-31,3 1 0,-3-5 1,4 0-1,0 0-18,3-1 1,-2 2 0,2-4 0,1 1-37,2-1 1,1-1 0,0-3 0,1 0-45,3-1 1,-1 3 0,5-9 0,3 0 75,5-2 1,3-5-1,7-2 1,3-3-64,4-2 0,7-1 0,4-5 53,4-3 1,1-2 0,8-3 0,4 2 0,3 0-20,2 0 0,8 3 1,-2-3-1,-1 0 30,2 0 0,-1 3 1,1-3-1,-1 0 46,-1 0 1,9 5-1,-4-4 1,1 2 25,-1 0 0,10 0 0,-8 2 0,2 0-3,1-3 0,-2 1 0,6 4 0,2 0-85,-3 0 0,7 0 1,-4 2-1,1 0-58,0 3 1,-2 3 0,-2-3-1,-3 2 86,-1 3 1,-1-3 0,-5 1-1,-1 0 56,-3-1 1,2 4 0,-4-2-1,-1 0 29,1-1 0,9 2 0,1-4 0,8-1-22,5 1 1,2-2 0,-43-3-1,1-1 1,0 1 0,0 1-40,0 0 1,1 0-1,3 0 1,1 0-1,-1-2 1,0 0 0,1 1-1,-1 0-5,-2 1 1,1 0 0,2-2-1,1 1 1,-5 2 0,-1 0 0,1-1-1,-1 0 16,0 0 1,0 0 0,44 3-1,-1-2 1,-4 1-48,-9-1 0,3 0 0,-10-1 0,1 3-119,-4-3 1,1 1 0,-6 0 0,-2 1-197,-5-1 0,-4-2 0,-7-1-649,-2 0 834,-9 0 0,-1 0 0,-5 0 1</inkml:trace>
  <inkml:trace contextRef="#ctx0" brushRef="#br0" timeOffset="176166">13457 8434 7757,'17'0'-100,"3"0"0,2 0 0,1 0 0,5 0 70,2 0 0,3 0 1,4 0-1,3-2 1,4-1-1,6-2 0,4-1 130,5 1 0,0-5 0,13 2 1,1-3 55,0-1 1,6 1-1,-5 1 1,6 2-9,1-2 0,5 3 1,-5 0-1,3 0 3,3 0 0,-2 1 0,12-3-158,-47 7 0,0 0 0,47-3 0,-45 2 1,1 1-1,2 0 0,1 0 0,3 0 0,1 0-20,0 0 0,2 0 1,7-2-1,0 0 1,-3 1-1,-1 2 1,1-1-1,0 1-20,3 0 1,0 1 0,-4-1 0,0 2-1,1-2 1,0 2 0,-4-1 0,0 1 46,-4 1 0,0 0 0,1 0 1,-1 2-1,-3 0 0,-1 1 0,1-1 1,0-1 18,-2 0 0,0 0 1,2 1-1,0 0 1,0-2-1,-1 0 0,1 0 1,0 0-8,2 1 0,1 0 0,0-2 0,1 0 0,3 3 0,1-1 0,1 0 0,-1 0-17,1-2 1,0 1-1,5 0 1,0 1 0,-1 0-1,1 0 1,-1-1 0,0 1-42,-1 0 1,0 0 0,0 0 0,-1-1 0,-2 0 0,-1-1 0,-1 1 0,0 0-34,-1-1 0,-1 1 0,-5 0 0,-1 1 1,0 0-1,0-2-41,-3 1 0,0-1 0,42 5 0,-2-2 0,-2 0 0,-4 0-754,-2 0 874,2 6 0,-2-6 0,5 6 0,2 2 0,-1 2 0,2 2 0</inkml:trace>
  <inkml:trace contextRef="#ctx0" brushRef="#br0" timeOffset="245688">3820 15193 8355,'-1'-11'460,"-2"1"1,-3 3-1,2 3 1,3 4 191,6 3 1,6 1-1,7-4 1,6 0-642,3 0 0,12 0 1,-1-1-1,4-3 1,0-5-417,-2-2 0,3 0 312,-2 3-1464,-5-3 0,-5 4 0,-7-5 1</inkml:trace>
  <inkml:trace contextRef="#ctx0" brushRef="#br0" timeOffset="246436">5271 14808 8355,'0'-31'0,"0"3"0,0 5 325,0 2 0,0 6 0,-1 0-331,-4 5 0,3 0 1,-7 6-1,0 2 1,-2 0-1,-2 4 0,0 3-3,-4 7 1,3 5 0,-2 5 0,2-1 41,2 1 1,-1 5 0,2 2 0,3-3-89,4-4 0,2 2 1,2-3-1,0 2 55,0 2 1,6-5-1,4 1 1,3 0-10,4-2 0,4 3 0,-4-4 1,1 0 12,0 0 1,-1 0 0,-6-3-1,-2 2-3,0-2 0,-7-2 0,3 0 0,-5-1 0,-5 1 0,-4 0 0,-5 3-119,-2 0 1,-7 1-1,3-5 1,-2-1-1,1-1-151,5-2 1,2-5 0,1 1 0,2-4-175,3-4 1,3-3-1,5-6 1</inkml:trace>
  <inkml:trace contextRef="#ctx0" brushRef="#br0" timeOffset="246735">5779 15032 8677,'-1'-16'0,"-2"3"0,-2 2 0,-2 0 0,-3 1 0,-1 0 0,-1 3 0,-1 2 0,1 2 0,0 3 0,-1 4 165,1 5 1,-1 6-1,1 3 1,0 1-1,-1 2 1,1-1 16,-1 1 1,2 0-185,3 3 0,3-3 0,5-2 0,0-1 1,1-3-1,5-1 0,5-1-1005,4-1 660,7-5 0,1-2 0,6-5 0,-1 0 0,-1 0-40,2 0 1,-3-5-1,5-2 1</inkml:trace>
  <inkml:trace contextRef="#ctx0" brushRef="#br0" timeOffset="247542">6028 15032 8529,'-9'0'189,"1"0"0,0 0 1,-5 0 579,1 0 1,4 0-655,-1 0 0,5 0 0,-4 0 0,-2 0-213,-1 0 1,-1 5 11,0 3 0,-1 2 1,1 0-1,-1-2 1,1 2-1,0 1-326,-1 1 0,6 5 255,3-1 0,3 1 0,1-5 0,1-1 0,3-3-195,4-4 0,4 2 0,1-2 215,4-1 0,-3-6 0,4-2 1,-2-2 123,1-3 1,-2-2-1,-6-3 1,-2-2-48,-1 2 0,2 1 0,-4 2 0,-1-1 0,-2 1 285,-1-1 445,-5 1 1,2 4-474,-5 0 1,5 6-208,-1 2 1,3 6-1,1 6 1,0 0-1,1 1 1,2-1-1,2 1-413,2-1 331,1 0 1,1 1 0,-1-1 0,2-1 0,1-1-187,1-2 0,0-5 191,1 1 1,-1 2-1,1-2 1,-1-2-35,0 0 0,-3-8 86,-1-2 1,-4-3 0,3-1 0,-2-1 185,-2 1 1,0 4-1,0-1-122,1 0 1,1 2 141,-1-1 1,3 1-97,6-2 0,-5 8 0,-1 6 0,-2 2 1,0 3-22,0 1 1,-4 1 0,5 1-59,-1-1 1,-3 1 0,2-1 0,-1 0-66,1 1 0,-1-2 0,5-3-5,2-4 0,-4-2 1,3-2-1,0-2 19,2-2 0,-2-3 85,-1-5 1,-1-5 0,2 1 0,-2 1 0,0-1 25,0 0 1,0 2 0,3-1 35,-2 5 1,-4 1 0,4 5 8,2 1 1,-3 7 0,1 4 0,0 5-178,-1 3 0,4-1 0,-4 5 0,1-1 0,1-1 0,0 0-462,2-3 1,2 4 0,-1 0 0</inkml:trace>
  <inkml:trace contextRef="#ctx0" brushRef="#br0" timeOffset="248433">7069 14846 8355,'0'-25'287,"-4"6"0,1 3 1,5 7-1,5 5-600,4 2 0,-3 4 0,0 3 0,1 7 624,-3 8 1,4 3 0,-4 3 0,-1 2-385,1 1 1,-1 9 0,-2 0-1,1-1-147,-1-3 0,-2 1 1,-1-5-1,2-1-750,2-3 563,-3 2 1,10-14-1,-4 3 1</inkml:trace>
  <inkml:trace contextRef="#ctx0" brushRef="#br0" timeOffset="248434">6983 15069 8355,'-6'-7'111,"9"0"2,-3 3 0,12 3 0,2-4 0,4 4 1,4 0-1,1-2 0,4-1 0,0 0-192,2-2 1,8 3 0,-2-4 0,-1 1-392,2-1 0,-6-2 1,-1-3-1,-4 0 222,-4-1 1,-3 1 0,-7-2 0,-3-1 0,-4-2 142,-3 2 1,-1 1 212,0 2 0,-5 0 0,-2-1 0,-1 2 0,-1 3 1262,0 4 0,2-2-1076,-1 2 0,5 1 1,0 8-1,5 4-249,2 6 0,4 5 0,-3 6 0,1 1-131,-1 2 0,4 6 1,-5-4-1,0 3 0,0-1-181,0 1 1,2-5 0,-3-3-191,1-4 1,1-7 286,-1 2 1,3-10 162,6-7 1,-5-7 0,-1-8 0,0-3-9,0-1 1,-3 2 0,3-2 0,-1 1 83,1 3 1,2 1-1,3 1 1,0 2-126,1 3 0,-1 3 1,1 5 69,-1 0 1,-5 5 0,-2 5 0,0 5 22,-1 6 1,1-2 0,-2 0 0,1 1-4,-1-1 0,4-4 0,1 1 0,3-3 0,3-5 39,2-4 1,0-2 0,4-2-39,2 0 0,-2-6 0,-1-2 0,-1-3 6,-3-2 0,3-3 1,-3-1-101,-4 2 1,0-3 0,-5 2 0,-1-1 0,1 1 89,-4-1 1,0 1 127,-2 3 0,-6 6 1,-2 3-1,-3 4-85,-2 4 1,2 5-1,2 7 1,2 3-64,1 1 1,-2 3-1,4-2 1,1 1-266,2-1 0,8 1 0,4-6 0,5-1-443,4-1 0,6-7 0,6-2 0</inkml:trace>
  <inkml:trace contextRef="#ctx0" brushRef="#br0" timeOffset="248910">8818 15069 8355,'-12'-19'0,"-1"3"391,1 7 0,4-1 1,-1 5-337,0-2 0,-4 4 0,-2-1 0,-1 2 0,0 4-182,3 2 0,-1 3 1,-1 5-1,-2 1 1,2 0-1,1 4 1,3 4 123,3 2 1,2-2-1,6-2 1,0-1-199,0-3 0,2-1 1,2-3-1,6-1-34,5-2 1,0-5-1,4-1 1,0-4 173,1-7 0,-1-2 0,3-3 1,-3-1 50,-1-1 1,-5-5-1,-6 3 1,0 0 154,-1 0 0,-3 2 0,1 3 1,-4 2-10,-4 3 0,-1 1 1,-5 5-20,2-3 0,1 3 0,-1 6-97,3 4 0,4 3 1,1 3-1,0 1-37,0 2 0,4 0 1,2-1-1,1 0-55,2-1 1,6 3 0,3-3 0,0-2-226,0-4-185,10-6 1,-8 8 0,11-4 0</inkml:trace>
  <inkml:trace contextRef="#ctx0" brushRef="#br0" timeOffset="250453">9066 15019 8355,'-4'-12'220,"0"-1"572,0 1-280,4 0-509,0 5 1,4 7-1,1 8 1,2 3-1,2 1 1,-1 2 0,0 1-138,2 2 0,-3 4 0,-1-5 0,1-1-10,0-1 1,0-2-1,3-1 1,-3-1-63,-2-2 1,1-5-135,-2 1 0,-3-4 186,3-4 0,-8-1 0,-3-5 0,0 2-52,3-2 1,-1-1 0,1-3-1,1-1 96,2-1 1,1-1-1,1 5 1,2-1 85,1 1 1,5 1 0,1 1 0,4 3 23,2 2 0,1 1 0,-5 4 0,1 0 0,-1 0 0,6 0 0,-4 0 0,4 0 0</inkml:trace>
  <inkml:trace contextRef="#ctx0" brushRef="#br0" timeOffset="250454">9413 14982 8489,'-11'-12'633,"3"-1"-62,4 1 1,3 4-516,1-1 1,0 8-141,0 1 1,4 7-1,1 8 1,1 3 69,-1 1 0,1-2 0,-3 3 0,1 2 0,-2 2 1,1-1-1,0-2 0,1-5-194,-1-2 0,2-1 0,1-1-424,1 0 1,1-6 464,4-6 0,-5-6 1,-1-7-1,-2-4-9,0-4 1,2-2-1,-2-2 1,3 0 33,-1 1 0,6 0 0,-4 2 0,3 3 61,1 1 0,1 3 1,-2 5-1,-2 3 63,0 2 1,-1 1 0,4 5 17,1 3 0,-1-1 0,0 5 0,-1 2 0,-2 1 0,2 0 0,-3-3 0,9 3 0,2-4 0</inkml:trace>
  <inkml:trace contextRef="#ctx0" brushRef="#br0" timeOffset="250455">9810 15007 8355,'13'0'-1063,"-5"0"0,-1-2 1644,-2-2 1,-2-3-192,-7-5 0,-3 0-247,-5-1 0,-1 6 1,1 2-114,-1-1 1,5 5-1,0-2 1,-2 5 20,-1 2 0,-1 5 1,1 0-1,1 2 43,2 1 0,0 2 0,-3 1-218,2 2 0,0 3 1,5-2-1,1 0 1,1 0-141,2-3 1,0-1 0,2-3-1,2-3 111,4-4 1,7-2 0,3-2 0,2-2 96,2-2 0,0-4 1,0-7-1,-3-2-17,-1 2 1,-2-3-1,-3 2 1,-1-1 126,1-1 1,-6 4 0,-3-2 0,-2 3 179,3 5 1,-4-3 9,3 3 1,-8 2-132,-4 2 0,2 4 1,1 4-64,-1 5 0,5 6 1,-3 1-1,1-1-53,-1-1 0,2-1 1,-2-1-1,3 0-5,1 1 1,5-1 0,4-1 0,2-1-8,1-2 1,2-5 0,1 1 0,3-3-35,1-1 0,-2-4 0,2-1 1,0-2 8,1-3 1,-7-1-1,1-1 1,-4-1-116,-1 1 0,-3 0 0,-2-1 208,-2 1 0,-2-1 218,0 1 0,-2 5-92,-2 3 1,-2 4 0,-2 4-6,4 4 1,3 8 0,1 0 0,0 1-154,0 1 0,5-5 0,3 4 0,4-3-158,0-2 1,0-4 0,2-1 0,1-1 33,2-4 1,1 0 0,-3-2 0,1-2 33,0-2 1,-3-3 0,-2-5 0,-1 0 11,-2-1 0,-4 1 0,3-1 0,-1 0 145,-3-4 0,-2 3 0,-1-2 306,0 2-205,0 2 0,0 6-79,0 6 1,0 10-1,0 8 1,1 2-104,3 7 1,3-1 0,6 5-1,1 1-139,2 0 0,-1-3 0,5 2 0,-3 1-82,-1 0 1,-8-5 0,-4 2-1,-3-2 136,-1-3 1,-2 0 0,-5-4 0,-7-3 203,-4-3 0,-3-6 0,-3-1 0,0-2-100,3-2 0,-1-6 1,6-3 234,1-6 1,2 1 0,5-8 0,4 0 0,3 0-193,1-3 0,1 2 0,4 1 1,6 1-2400,5 3 1915,0 1 1,2 2 0,1-1 0</inkml:trace>
  <inkml:trace contextRef="#ctx0" brushRef="#br0" timeOffset="250615">10641 15292 8355,'6'-12'78,"-5"10"0,3 6 0,-2 6 0,-2 4 0,0 1 0,-2 3-1230,-2 1 667,3 2 1,-16 9 0,3 2 0</inkml:trace>
  <inkml:trace contextRef="#ctx0" brushRef="#br0" timeOffset="251314">11559 14994 8523,'0'-24'260,"0"-1"0,0 0 0,0 2 0,0 2-94,0 4 1,0 4 0,-1 0-1,-4 2 1,-3 3 0,-3 4-25,-1 2 0,-5 9 0,1 4 0,-1 6-264,-1 2 0,4 2 0,-2 4 0,2 1-15,2 3 1,1-3 0,2 3-1,5-3-33,3-1 0,2-4 0,5-2 0,5-1-111,4-3 0,11-3 1,0-3-1,3-5 79,2-3 1,2-2 0,-3-3 0,0-5 63,1-2 1,-2-1-1,-6-2 1,-2-1 45,-5-2 0,-2 1 0,-3 3 0,-1 1 459,-2 0 1,-5-1-161,1 1 0,-4 4 0,-4 1 60,-5 1 0,0 3 0,-1 8 1,3 3 4,2 3 0,-4 3 0,5 2 0,2 3-137,0 1 0,2-1 0,0-4 0,2 2-172,2-2 1,7-1 0,7-3 0,1-3-10,3-4 1,1-3 0,2-1 0,-1-1 51,-4-3 1,2 1-1,-4-5-107,2-2 1,-7-5-1,0-1 1,-8 0-1,-3 1-34,-2-1 1,0 2-1,-2-4 1,-2 2-17,-4-1 1,-7 0 0,-3 6 0,0 3-1,0 4 0,-4 3 0,1 1 0,-2 1 38,-2 3 1,6 3 0,2 5 0,3 2-214,2 3 0,5-2 17,3 6 0,-3-1 0,0 5 0</inkml:trace>
  <inkml:trace contextRef="#ctx0" brushRef="#br0" timeOffset="251572">12142 14833 9176,'-13'-23'380,"2"2"0,2 5 1,2 2-383,1 1 0,4 8 1,4 5-1,4 7 14,1 4 1,0 5 0,2 4 0,0 0 149,0 2 0,-2 9 1,0-5-203,-1 4 1,-2-1-1,-4 3 1,1-1-1,2 0-181,1-1 1,0 3 0,-4-4 0,0-3-434,0-4 1,4 0-1,0-5 135,-1-2 1,4-1-1,0-2 1</inkml:trace>
  <inkml:trace contextRef="#ctx0" brushRef="#br0" timeOffset="252666">12390 14722 8355,'-12'0'872,"5"5"-584,3 3 0,2 5 1,2 3-1,0 4-177,0-1 0,2 4 0,0-2 1,4 4-1,1 2 0,1 4 1,0-1-1,0 2-546,2-1 0,-3-2 0,0 3 0,0-3-682,0-6 0,-3 1 726,4-8 1,-5 6-1,2-2 1</inkml:trace>
  <inkml:trace contextRef="#ctx0" brushRef="#br0" timeOffset="252667">12588 15106 9040,'13'0'-40,"-1"0"0,1 0 0,-1 0 1,2 0-1,1 0 0,1-1 0,0-3 1,-3-3-148,0 0 1,-1-4-1,-1 2 1,-2-2 0,-5-1-1,-3 0 1,-2-1 43,-3 1 0,-3 4 0,-6 1 0,1 1 238,-1 3 1,-5 2-1,-1 2 1,0 4 10,2 3 1,-1 7-1,3 3 1,3 0 116,2 0 0,3 4 1,-1-2-1,4 2-146,3-1 1,7 1 0,5-5 0,6-2-331,2-1 0,2-7 0,5-3 1,3-3-276,4-1 0,3 0 0,1 0 0</inkml:trace>
  <inkml:trace contextRef="#ctx0" brushRef="#br0" timeOffset="252668">13060 15044 8355,'0'-12'797,"0"-1"0,0 1-605,0-1 0,1 5 107,3 0-315,-2 5 0,2-2 0,-8 6 1,-6 3-1,-4 4 0,-4 3 0,0 3-27,0 3 0,-2-2 0,3 6 0,3-1-6,5 0 1,3 2 0,6-6 0,0-1-260,0-1 1,11-2 0,6 1 0,5-2 136,3-3 0,2-2 1,5-8-1,4 0-164,-2-3 0,3-8 0,-5-1 1,0-4 56,-3-4 1,-4-2 0,-3 0 0,-3-3 274,-1-1 0,-6 0 0,-4-4 0,1 1-8,-2-1 0,-2-1 1,-5-4-1,2-1 76,2 1 0,-3 1 0,3 3 0,-4 4 438,-4 3 0,1 8 0,-4 4-143,2 5 1,1 7-1,4 2 1,0 7-187,0 4 0,0 7 0,0 4 0,0 5-22,0 1 1,0 6-1,0-4 1,0 0-12,0 0 1,4 4 0,1-4 0,1 0-159,-1 0 1,4-1 0,-4-4 0,2-1-274,3-4 0,-3 1 0,1-7 1,0-3-1718,-1 0 1542,4-6 0,-10 6 0,5-4 0</inkml:trace>
  <inkml:trace contextRef="#ctx0" brushRef="#br0" timeOffset="252839">13221 14945 8355,'3'-13'0,"5"1"0,8 0 0,11-1 0,3 1 148,2-1 1,5 1-1,4 0-915,-1-1 1,-1 1-1,-2-1 1</inkml:trace>
  <inkml:trace contextRef="#ctx0" brushRef="#br0" timeOffset="255225">14312 15118 8731,'-8'-4'726,"0"0"1,5-1-717,-1 1 1,4-3-1,4-4 1,4 1 0,5 2-1,2-1 1,1 1 0,0 0-1,-3-2-234,0-1 0,-1-1 0,1-1 98,-1 1 1,-5 0-1,-3-1 1,-3 1-1,-1-1 1,0 1 0,0 0 1,-5 1 99,-3 2 1,-3 2 0,-3 5-1,-1-2 1,-2 2 0,1 5 46,-2 5 0,4 3 58,-3 2 0,5 3 0,4 2 0,3 1 1,4 3-1,1 0 174,0-1-327,6 3 0,2-7 0,8 4 0,5-6 0,3-4 0,2-4 1,3-1-840,4-4 809,3 0 0,-3-8 0,-2-3 0,0-5 0,-4-4 0,-2-1 0,-4-3-233,-5-2 359,-2-1 1,-3 1-1,-3-1 1,-4 0-1,-1 0 1,0-1 250,1-3 1,0 2-1,-4-7-192,0 0 0,0 2 0,0-1 0,0 2 0,0 2 0,0 4 265,0 1-268,0 6 1,0 7 0,0 11-12,0 7 1,0 10 8,0 4 0,0 3 1,0 5-1,0 4 0,0 3 1,0 1 43,0 1 1,0-1 0,0-1-123,0-3 0,6 3 0,2-5 0,3 0 0,3-5-175,2-4 0,-1-7 0,6 0 111,1-5 1,-4-5 0,0-5 0,-1-1 23,-1-3 1,1-5-1,-5-6 12,0-1 0,1-2 0,-2 3 0,-2-3 0,-2 0 53,-1 0 0,-2 0 0,-4 3-150,0-2 0,0 5 0,0 4 0,-1-1 229,-3 3 1,1 0 0,-6 7 67,0 4 0,-2 3 0,0 7 0,3 3 1,3 1 27,4 3 0,1 0 0,0-1-234,0-5 0,10 2 0,3-1 0,5-3 0,4-5-235,2-5 0,5-2 0,0-2 65,-2 0 1,4-2 0,-4-2 0,-3-4 0,-7-4 3,-3-5 0,-3 3 0,-2-2 136,-5 2 1,-3-3 0,-1 1-1,-1 1 1,-2 0 254,-1-2 0,-4 3 29,3-2 1,-3 6-1,4 2 207,1-2 0,3 6-359,4 4 0,-1 6 1,5 7-1,2 3 0,0 0 1,-1 1 36,0 1 0,-2-3-115,1 5 1,1-3 0,-3 2 0,-1-1 0,2-3-69,0-1 1,-3-6-158,5 1 241,-7-7 0,4-2 1,-6-8-23,0-3 1,1-3 0,2-1-1,1-1-73,-1 0 1,0 1 0,-1 0 0,4 0 68,1 4 0,-3-1 0,4 5 23,2 0 0,-3 1 1,1 6 14,2 0 0,-3 2 0,1 2 0,0 4 0,-1 3 0,3 1 0,-5 1 0,1-1 4,-1 1 1,1-1 0,-4 0 0,3 1 221,-3-1 1,4-3-107,-2-1 1,4-7-56,-4-1 0,5-5 1,-4-8-1,2 1-99,3-1 1,1-3 0,1-1 0,1 2-190,-1 1 1,-1 2 0,-1 0 0,-2 1 88,2 2 1,-1 2 0,1 5 178,-2-2 0,-1 1 0,3 7 70,-2 4 0,-5 3 1,1 2-1,-1-1 16,1 0 0,-2 1 0,5-1 0,0 1-99,0-1 0,1 0 1,6 1-1,1-2-126,2-3 0,4-2 0,-4-6 0,3 0 1,-1-2 0,3-2 0,-3-4 0,-1-3-45,-3-2 1,-1 0-1,-1-3 1,-2-1 16,-3-3 1,-1 5-1,-4-1 1,1 2-28,-2 1 0,-2-2 0,-4 1 0,-3 3 158,1 0 1,-5 6 0,2 1 0,-2 2 141,-1 2 1,-1 2 0,1 3 0,1 6-68,3 4 1,1 3 0,4-2 0,-1 1-96,1 3 1,6-4 0,2 4 0,2-1-105,3 0 0,5-5 0,3 0 0,1-6 0,3-2 0,2-2 0,1-4 0,-1 0 16,1 0 1,4-7-1,-1-4 1,-3-4 6,-3-1 0,-7-2 0,1 1 0,-2-1 69,-2 0 0,-5 1 0,-3 3 0,-2-1 0,-2-1 275,0 1 1,-2 5-154,-2 2 0,2 5 0,-7 0 0,1 6 13,1 5 1,-2 3 0,4 3-138,3 3 1,0-2-1,2 4 1,0 0-1,0-1 52,0 0 1,6-1-118,2-5 1,-1-4 0,1-1 0,2-1 0,1-4 77,1 0 1,1-4-1,-1 0 1,-1-4 3,-3-1 1,3-2 0,-4-7 0,2 0 0,-3 1-26,0 1 0,-1 3 0,-2 1 18,1 2 0,2 1 1,-3-2 50,1 0 1,1 7-1,-2-1-55,1 6 0,4-1 0,-2 8 0,-1 2 0,2 3-22,0 1 1,-3-1 0,5 0-1,0 1 0,2 0 0,2-7 1,-1 0 11,1 0 1,-1-3 32,0-2 1,-3-4-1,-1-3 1,1-4-1,1-2 1,0-7-12,-2-2 1,0-2 0,5-6-158,-1-3 1,1-3-1,-1-5 1,0-2-66,1-2 1,-1-6-1,1-4 1,-1 1 60,0-2 1,-5 9 0,-3 1 0,-2 9 0,-2 6 331,0 8 0,-2 8 1,-2 4 74,-4 2 0,-3 6 1,-1 9-1,1 3 1,1 7 114,2 3 0,3 2 1,-1 11-242,0 2 1,2 2 0,4-1 0,0 1-200,0 1 0,5 5 1,4-6-1,2-3 77,1-3 1,2-6-1,2-1 1,4-4 0,0-8-48,1-6 1,-2 1-1,3-6 3,-1-1 1,-6-7-1,3-6 1,-1-4-58,-1-2 1,-1-5 0,-5 3-1,-3 0-27,-2 0 0,4-2 1,-5 2-1,-1 0-73,-2 0 0,0 3 235,4 6 1,-4 1-25,3 8 1,-1 7 0,0 10-1,2-2-14,2-1 0,1 2 0,5 2 0,-1 0 1,2 0 9,2-3 0,-2 0 0,1 0-103,-5 2 1,0-5-1,-6-3 1,-2 0-147,0 2 1,-9-3 0,-5-1 0,-9-1 25,-7-3 0,-1-1 0,-6 1 0,-4 1-133,0-1 0,-5-7 0,0-3 1</inkml:trace>
  <inkml:trace contextRef="#ctx0" brushRef="#br0" timeOffset="255398">16669 14598 9076,'5'-17'0,"5"0"0,6 4 0,9 2 0,7 2 0,4 1 0,0 0-870,-3 0 0,5 5 469,-5-1 1,11-3-1,-5 0 1</inkml:trace>
  <inkml:trace contextRef="#ctx0" brushRef="#br0" timeOffset="256096">18058 14697 8355,'8'-17'138,"0"1"0,1 1 0,-1 2 0,0 3 210,2 2 0,1 5 0,0-2 0,-3 2-352,-4 3 1,-4 3 0,-4 9-1,-6 1-7,-5-1 0,-4 6 0,-7 1 0,-2 2 1,-2 0 89,-2 1 1,5 0 0,-2-2-76,3-3 0,5 1 0,3-2 1,3-2-167,4-4 1,7 1 114,0-3 1,9-2 0,6-1 184,4 1 0,3-5 0,-3 3-81,2-2 0,5-1 1,-1 2-1,2 1 0,3-1-253,3-2 0,-1 3 0,3 0 0,0-1-769,-4-2 0,-1 4 395,-1-1 1,0 5 0,0-2 0</inkml:trace>
  <inkml:trace contextRef="#ctx0" brushRef="#br0" timeOffset="256629">18566 15007 9036,'-8'0'1080,"0"0"0,5-2 0,-1-2-688,3-4 1,1 1-344,0-1 1,4 0 0,1-5 0,2 1 0,3-2-321,1-2 1,2 0 0,3-4 14,0-2 0,1-3 1,-5-4-1,1-4 1,-1-4-203,0-5 1,1 1 266,-1-9 0,1 3 0,-1-6 1,0 2-1,1 2 0,-2 5 192,-3 7 1,-1 11-1,-4 9 146,1 4 1,1 7 0,-2 6 0,3 10 0,-1 8 372,1 7 0,2 8-420,-4 0 1,4 4 0,-2 4-1,-1 5 1,2 1-70,0-2 1,-4 2-1,1-6-105,-3-1 0,4-3 1,0-2-1,1-5 1,0-2-306,1-5 0,2-2 0,2 0 107,-3-5 1,2-6-669,-6-2 0,0-5 0,-4 2 1</inkml:trace>
  <inkml:trace contextRef="#ctx0" brushRef="#br0" timeOffset="256902">18604 14796 8565,'-5'-8'344,"1"-1"1,1 7 0,8-2 0,4 2 64,6 2 1,3 0-857,3 0 1,4 0 0,-2 0 0,8 0-1,2 0-253,1 0 1,10 6 0,-5 1 0</inkml:trace>
  <inkml:trace contextRef="#ctx0" brushRef="#br0" timeOffset="257416">19100 14883 9136,'12'0'709,"0"0"1,-3 0 0,-2 1-79,-2 3 1,-1-1 0,-5 4-1,-2 0-570,-1 0 0,-6 1 0,3 4 0,-1 1 54,0-1 1,4 2-1,-3 3 1,1 2-139,4 0 0,-4 5 0,2-4 1,1 4 46,2 0 0,1 1 0,0 0 0,0 0-108,0 0 0,1-5 0,3 0 0,5-2-21,2-3 1,1-3 0,0-2 0,1-3-313,-1-2 1,5-1-1,1-4 1,0 0-86,-1 0 1,0-4 0,-5-1 0,1-2-734,-1-3 1,-5 3 765,-3-1 0,-2 0 0,-2-5 1</inkml:trace>
  <inkml:trace contextRef="#ctx0" brushRef="#br0" timeOffset="257417">19000 15205 8355,'0'-12'147,"3"5"-147,5 3 0,2-2 0,11 1 1,2-2 187,5-3 0,5 3 0,8-1 0,3 0-1069,0 1 1,5-4 0,-5 4 0</inkml:trace>
  <inkml:trace contextRef="#ctx0" brushRef="#br0" timeOffset="261346">1662 13878 8542,'-1'-14'0,"-4"-1"193,-3-1 1,-3 1-1,-3 5 1,-1 3-1,-3 2-845,-1 2 378,4 7 1,-9 3 446,4 5 1,-4 1 0,-1-1 0,1 2 0,-1 2 379,0 5 0,4 2 0,2 4 0,1 2-524,3 4 0,3 4 1,3 1-1,5 1-154,3-3 0,2 1 0,5 2 1,6-6-135,7-6 0,10-2 1,4-11-1,3-5-420,1-2 0,5-2 1,1-5-1,-1-2-601,1-2 1218,4-8 1,-9-2 0,5-4 0</inkml:trace>
  <inkml:trace contextRef="#ctx0" brushRef="#br0" timeOffset="262559">1947 14139 8355,'-5'-13'0,"-1"1"1077,-2-1-657,-3 7 1,4 0 0,-5 6-348,-1 0 0,1 0 0,-1 0-181,1 0 0,0 4 0,-1 2 0,2 1-37,3 2 0,-3 4 0,3 2 0,-2 3 3,2 1 0,-3-2 1,4 2-1,-2-1 145,1-3 0,5 3 0,-1-2-39,3 0 1,2-7-1,3-2 1,5-1-207,2-4 1,3 0 0,1-4 0,3-3 84,1-8 1,0 0 0,3-7 0,-2 1 100,-3 0 1,4 2-1,-4-2 1,-4 1-47,-3 3 1,-3 2 0,-4 4 213,1 1 1,-1 6 25,-8 2 1,4 2 0,-4 6 0,0 1 18,1 2 0,0 6 1,4 0-61,0-2 1,0 0-1,2 0 1,2 2 0,3-2-28,-1-1 0,5-3 0,-1-2 1,4-2-183,2-1 0,1-2 0,-3-4 1,1 0-36,1 0 0,1 0 0,-3-2 0,1-2 32,1-4 1,1-3-1,-6-1 1,-1-1 65,-2 1 0,0-5 0,3 1 0,-1 0-29,-2 3 1,-4 2 0,3 1 224,-1 2 1,-1 1-9,-1-1 1,-2 3 0,2 10-21,-3 3 0,5 3 0,1 1 0,2 1-97,4-1 0,-6 0 0,8 1 0,0-1-253,-1 1 1,-2-1-1,-2 1 107,-2-1 1,-1 0-1,1 1 60,-4-1 1,-6-4-1,-4-1 1,-1-1 132,-3-3 1,-1 2 0,-1-1 82,0-1 0,5-3-107,3-4 0,8 1 1,5-5-1,7-2-232,4-1 1,4-1 0,0-2 0,1-1 12,0-2 0,0-1 0,0 3 1,-2-1 21,-2 0 0,1 3 0,-6 0 287,0 1 0,-8-1 0,-3 1 0,-1 0-27,1-1 0,-3 2 0,-6 3 0,-4 4-7,-3 2 0,3 2 1,-1 0-1,0 0 74,-2 0 0,-2 6 0,1 2 0,-1 3-101,1 2 0,5 3 0,2 1 0,1-1-75,-1 2 0,1 0 0,6 4 0,2-3-8,4-1 1,4-1 0,5-6 0,4-3-214,2-4 1,2-2 0,1-2-1,2-2-193,1-2 0,5-8 0,-2-7 0</inkml:trace>
  <inkml:trace contextRef="#ctx0" brushRef="#br0" timeOffset="262560">2964 14064 8355,'-12'-5'3427,"-1"3"-3795,1-3 0,5 6 0,3 3 372,3 5-1241,1 2 0,5 1 0,2 0 0</inkml:trace>
  <inkml:trace contextRef="#ctx0" brushRef="#br0" timeOffset="262561">3039 14374 8355,'-9'-1'2569,"1"-3"-4219,5 2 765,-2-3 0,10-1 0,2 0 0</inkml:trace>
  <inkml:trace contextRef="#ctx0" brushRef="#br0" timeOffset="262848">1575 14858 8355,'15'-17'3046,"5"1"-3125,4 1 0,16 1 0,6 2 0,9-1-106,6 1 0,7-1 1,5 0-1,7-3 104,6 0 1,-2-6 0,7 3 0,-4-1-119,-5 4 1,2 2 0,-4 2-1,-2 1-676,-7 2 1,5-7 0,-13 2 0</inkml:trace>
  <inkml:trace contextRef="#ctx0" brushRef="#br0" timeOffset="263625">3559 13829 8664,'-8'0'213,"1"1"0,2 3-255,2 4 1,2 9-1,1 2 1,0 3 179,0 3 1,1-1-1,2 9 1,1 1-55,-1 2 0,-2 1 0,0 0 0,2 0-199,1 1 0,5-2 0,-4-5 0,1-5 144,-1-4 0,5-6 0,-2-1-827,3-6 1,-3-3 489,1-6 0,-2-1 0,1-4 287,-4-3 1,-3-4 0,-1-3 0,0-2 70,0 2 0,4-3 0,1 1 0,-1 1-30,1-2 1,-2 4 0,5-2 0,0 2 77,-1 1 0,4 2 0,-2 3 0,0 3 94,0-1 0,2 5 61,-3-3-136,-3 2 1,1 4-88,-6 2 1,-1-3 0,-4 5 0,-1-1 0,-3 2 13,1 0 1,0 4 0,-3-3 0,1 3 50,2 2 0,5-1 0,-1 0 0,2 1-65,2-1 1,2-3-1,2-3 1,6 1-136,5 0 0,4-4 0,6 1 0,0-2 0,0-2-189,-1 0 0,1 0 0,0 0-227,0 0 1,0-6-1,-1-1 1</inkml:trace>
  <inkml:trace contextRef="#ctx0" brushRef="#br0" timeOffset="263874">4130 14151 9572,'0'-12'0,"0"-1"0,1 2 0,5 3 0,5 4 0,4 2 0,2 1 0,-1-2 0,1-1 0,-2 1-960,-1 2 1,-2 7-1,0 0 1</inkml:trace>
  <inkml:trace contextRef="#ctx0" brushRef="#br0" timeOffset="264050">4130 14275 10102,'18'-4'-1137,"3"-2"0,3 0 613,5-4 1,3-1-1,5-2 1</inkml:trace>
  <inkml:trace contextRef="#ctx0" brushRef="#br0" timeOffset="264888">4576 13791 8476,'0'-12'678,"0"0"-714,0-1 0,5 1 0,0 1 1,2 0-1,3 0 0,1-3 0,0 0 1,-2 0-1,0 2 80,0 0 1,2 1 0,2 2 0,-2 4 0,-2 1 0,0 0-1,0 1-130,2 1 1,0 4-1,-1 2 1,-3 4 58,-2 3 0,4 6 0,-5-1 0,-1 1-71,-2 1 0,-1 0 1,0 2-1,0-3 40,0-3 0,0-2 0,0 0-71,0 1 98,0-6 0,-1-2 1,-2-6 288,-1-3 1,0 0 0,4-7-165,0-3 0,0-6 0,1 4 1,2-1-1,2 1-91,2-1 0,1-1 1,5 3-1,-1-1-132,1 1 1,0 1-1,2 3 37,2 2 1,0 4 0,-6 6-1,-2 3 119,-1 5 1,-5 2 0,1 3 0,-1 2 47,1 5 0,-2-2 0,2 2 0,-3 1 0,-1 1 0,0-4 1,0-2-1,0-3-133,0-2 1,0 1 0,2-2 0,2-3-1130,4-4 692,3-3 0,7-1 0,1 0 1</inkml:trace>
  <inkml:trace contextRef="#ctx0" brushRef="#br0" timeOffset="265151">5259 13556 8355,'0'-13'0,"0"1"58,0 0 0,0 6 1,0 6-1,-2 6 1,-1 3-1,-1 2 1,0 4-1,-1 3 1,-4 6-1,-2 2 1,-1 4-1,0 2 1,-2 2-1,-1 2 1,-3 3-1,-2 1 1,-2 1-1,-1-1 1,-2 0-1,2-1 1,2-2-1,3-5 1,3-5-720,3-2 1,-4-6 0,10-2 0,-3-4 328,1 0 1,0-1 0,-5 1 0</inkml:trace>
  <inkml:trace contextRef="#ctx0" brushRef="#br0" timeOffset="265412">5296 13940 8355,'0'-12'0,"0"-1"132,0 1 0,1 5 0,2 4 0,2 5 0,1 3 0,1 2 0,-2 4 0,1 3 0,-2 4 0,0 1 0,0 3 0,-1 2 0,-2 2 0,1 1 0,1 1 0,1-3 0,-2-5 0,1 0 0,0-2 0,1 0 0,0-5-5326,2-3 5144,-5-5 0,10-5 0,-4 0 1</inkml:trace>
  <inkml:trace contextRef="#ctx0" brushRef="#br0" timeOffset="265759">5618 14002 8355,'-5'-12'108,"-2"2"1,0 6 0,3 8-1,2 6 1,2 4 0,0 2-1,0 5 1,0 1 0,2 0-1,2-1 1,3-1 0,1 0-1,0-4 1,1-2 0,-1-2 128,0 1 0,0-5 0,5-1-450,-1-2 0,5-1 1,-1-5-1,0-3 9,-3-4 1,0-3 0,-1-2 0,-1 0 21,-3-4 1,2 2 0,-6-4 0,-1-1 38,-2 1 0,-6-2 0,-3-2 0,-4 2 189,0 5 1,-6 2 0,-4 3 0,-4 3-82,-3 3 0,-7 4 1,0 2-1,-2 4-478,2 3 1,-7 8 0,5 4 0</inkml:trace>
  <inkml:trace contextRef="#ctx0" brushRef="#br0" timeOffset="266084">4825 13692 8355,'0'13'-1240,"0"-5"894,0 0 1,-6 0 0,-1 5 0</inkml:trace>
  <inkml:trace contextRef="#ctx0" brushRef="#br0" timeOffset="266768">4725 13729 8355,'0'-12'33,"0"0"-4,0-6 1,0 8 0,0-4 54,0-1 0,0 3 0,0-5 0,0 3 182,0 2 0,0 4 0,0-1-203,0 0 1,4 2 0,1-1 0,-1-1 315,1 2 1,-3 3-283,2 8 0,-3 5 0,-1 6-34,0 1 1,0 6 0,0-2 0,0 0-64,0 1 0,0 0 0,0 2 0,0-1-69,0-1 1,0-6 0,1 2 0,2-4-3,1 0 0,1-5 1,-4-1-205,3-2 0,-1 0 181,5-5 0,-5-2 1,1-2 67,-3-4 1,-1-3-1,0-3 17,0-3 1,4 4 0,1-5 0,-1 1 0,0-1-42,0-1 0,4 0 1,-4-2-1,-1 5 70,-1 2 0,2 1 0,0 1 592,-1 0-314,-2 5 1,3 3 0,0 8-178,-1 4 0,4 3 0,1 0 0,3-1-68,2-2 1,-1 0 0,2 5 0,1-1 32,1 0 0,5-1 0,-4-1-234,-2-2 0,0-4 0,0 3 1,2-1 235,-2-3 1,-6-2 14,0-1 0,-7-1 1,3-4-1,-4-3 1,-2 0 0,-2-3 0,-1-3-2,1 0 1,-3-5 0,2-2 0,2-2-77,0-2 1,1-4 0,-2-1 0,-1 0-303,1-1 0,2-2 1,1 4-1,0 3 132,0 4 0,0 4 0,1 7-1262,3 3 0,-2 2 0,3 6 1</inkml:trace>
  <inkml:trace contextRef="#ctx0" brushRef="#br0" timeOffset="277222">19968 14647 8355,'0'-19'275,"0"2"1,0 4 0,-2 2 0,0 4 0,-2 7 298,1 7-649,1-2 0,9 5 0,4-5 1,4 1-1,2 1 295,1-1-1325,-4 3 0,4 9 0,-6 1 0</inkml:trace>
  <inkml:trace contextRef="#ctx0" brushRef="#br0" timeOffset="277456">19955 15007 8355,'6'-7'0,"1"0"545,5 3 1,1-2-436,-1-2 0,0 3 0,1 5 0,-1 0-708,1 0-291,-1 0 1,0 5-1,1 2 1</inkml:trace>
  <inkml:trace contextRef="#ctx0" brushRef="#br0" timeOffset="277901">20749 14573 8355,'0'-13'725,"0"1"1,0 0-514,0-1 0,0 8 1,0 5-1,0 7 60,0 4 1,0 6 0,2 4 0,0 1-280,2-1 0,2 6 0,-3 0 1,1 2-192,-1 1 0,2 4 0,-1-2 1,0 0-115,2-3 1,-5 1 0,3-1 0,-2-2-159,-2 0 0,0-3 0,0 0 0,0-3-31,0-5 1,0-2 233,0-2 0,-6 1 0,-1-1 0</inkml:trace>
  <inkml:trace contextRef="#ctx0" brushRef="#br0" timeOffset="278365">20799 14672 8355,'-6'-25'220,"5"2"1,-3 1-1,2 2 1,4 2-1,2 3 1,4 2-1,3 0 1,3 1 0,2-1 13,5 1 1,3 4 0,0 1 0,1 1 0,0 4 0,0 0-227,0 2 1,-1 2-1,0 2 1,-4 4-346,-3 3 0,-5 5 0,-3 2 1,-5 0 33,-3 0 0,-1 4 0,-1-1 1,-5 2 98,-6 2 0,-6 0 0,-7 0 0,-1 0 203,-3-1 0,3-3 0,-2-2 84,6-1 0,0-1 0,6-5 0,2 1 0,3-2 82,3-3 1,6 3-22,2-3 0,6-2 1,8-2-1,1-3-126,1-1 0,6 0 0,-2 0 0,0 0-3,1 0 0,-2 2 0,3 0 0,-1 2-37,1-1 1,-4 4-1,-2 1 1,-2 2-48,-1-2 0,-2 7 0,-3-2 0,-4 1 61,-3-1 1,-2 5 0,-3 2 0,-4 0-23,-3 1 1,-7-4 0,-3 3 167,-2 2 0,-2-4 0,0-1 1,0-4-1,0-2-130,1-2 0,-4 0 0,2-4 0,2-3-1659,1 0 971,5-2 0,-5 0 0,3 0 0</inkml:trace>
  <inkml:trace contextRef="#ctx0" brushRef="#br0" timeOffset="300260">20402 14337 8355,'0'-14'0,"0"-1"269,0-1 0,0-1 1,0 5-1,0-1-15,0 1 1,4 6-1,0 6 1,0 9 0,0 6-1,2 7 7,1 5 1,-3 8 0,4 9-1,2 6 1,-1 3-164,0 7 1,2-1 0,-4 11 84,0 2 1,2-9 0,-3 1-353,1 0 0,-3-3 0,3 2 0,0-5 0,-2-4-75,1-6 0,3-1 0,-1-10 0,2-5-381,-2-4 1,2-5 0,-4-2 0,0-5-142,4-2 1,1-2-1,2 1 1</inkml:trace>
  <inkml:trace contextRef="#ctx0" brushRef="#br0" timeOffset="300595">21431 14362 8355,'-11'-30'1264,"3"5"-1263,-9 0 1,4 6 0,2 6 0,2 1 0,4-1 358,-1 1 0,5 7 0,-3 5 0,2 8-10,2 7 1,6 4-1,1 7 1,1 5-195,0 6 1,-1 2-1,3 7 1,-3 4-105,-2 2 1,1 8 0,-3-4 0,1 1-117,-2-4 0,4-2 0,-2-2 1,-1-3-92,-2 0 0,1-7 0,0-1 0,3-5-76,-3-2 1,0-3 0,-2-4 0,0-3-882,0-5 0,0 2 0,0-1 501,0-2 1,5-2 0,2 0 0</inkml:trace>
  <inkml:trace contextRef="#ctx0" brushRef="#br0" timeOffset="300973">22138 14436 8355,'7'-24'502,"-1"4"1,-8 8-1,-1 9 1,-2 4-1,-2 5-316,-3 1 1,1 1 0,-1 5 0,2-1 4,-2 0 1,-1 5 0,-1 1-218,-1 1 0,5-2 0,0 2 0,-2 0 0,-1-1-173,-1 0 1,-1 3 0,0-3 0,-3 0 136,0-1 0,-5 0 1,5-5-1,1 2 5,1 3 1,7-8-1,3 4 1,2-2-11,2 0 1,3-3 0,4-1-1,7 0 37,4 0 1,6-5-1,7 4 1,-1-2 8,0 0 0,9 0 0,-3-4 0,1 0-271,2 0 1,-9 0-1,6 0 1,-5 0-374,-3 0 1,-3 5 0,-4 0 306,-5 2 0,-2 1 0,-2 5 0</inkml:trace>
  <inkml:trace contextRef="#ctx0" brushRef="#br0" timeOffset="301248">21915 15168 8355,'0'-12'372,"0"-1"1,3 5 0,5 0-1,9-1 1,5 1 0,4 1-1,4 0 1,6 2-113,4-1 1,7-2 0,-3 3-1857,0-2 0,4 4 0,-4-3 0</inkml:trace>
  <inkml:trace contextRef="#ctx0" brushRef="#br0" timeOffset="302223">22895 14337 8355,'0'-16'0,"0"-1"237,0 2 0,0 1 0,1 2 1,3-1-1,6 1 0,4-1 740,2 1-1028,1 5 0,-3-2 3,2 4 0,-2 1 0,2 4 0,-2 0 0,-1 0-197,-1 0 0,0 6 0,-1 2 0,-2 3-14,-5 1 1,-3 5-1,-2 1 1,-3 0 135,-5 0 0,-2 2 0,-1-3 0,1-2 143,3-1 0,-3-2 1,4 1-1,0-1 302,3 1 1,2-5-120,2 0 1,2-1-1,2 1-164,4-4 1,3 2 0,2-1-19,-1 2 1,0-3-1,1 3 1,-1 0-57,1 0 0,-1 1 0,-1 5 0,-1 1-121,-2 2 1,-5-1-1,1 5 65,-3-3 0,-2 1 0,-5-3 0,-5 3 0,-5 0-21,-4 0 0,0-1 0,-5-5 0,0 1-42,0-1 1,1-1-1,-1-3 1,1-4-28,4-2 1,2-2 0,7-2-83,2-2 1,4-3 0,5-5 0</inkml:trace>
  <inkml:trace contextRef="#ctx0" brushRef="#br0" timeOffset="302563">23316 14350 8355,'0'-13'-445,"0"1"0,0-1 934,0 1-15,0 0 0,0 3 0,-1 2 0,-2 3-140,-1 6 1,0 3-1,4 8 1,0 0-221,0 4 1,-1 2 0,-2 6 0,-1 0-14,1 0 1,0-1 0,0 1-1,-1 0-307,2 0 1,0 0 0,2-2 0,0-1-679,0-1 0,0-6 0,0 1 172,0-2 1,0-1-1,0-1 1</inkml:trace>
  <inkml:trace contextRef="#ctx0" brushRef="#br0" timeOffset="302995">23304 14325 8355,'-12'-2'3264,"-1"-2"-3247,6 3 0,2 1 0,6 8 41,3 3 1,3 2-1,7-1 1,1 2 31,2 2 0,5-1 0,-2 5 0,2-2 0,0-2 1,-1 1-1,1-1-248,2-1 1,-4-2 0,0-4 0,-2-2-105,-3-1 1,-3-3 161,-4-8 0,-2-1 0,-6-8 1,0-3 161,0-3 1,-2-4 0,0-1 0,-4 1-45,-1-1 0,5-1 0,-3-2 0,4-1 0,1 1 0,4 2 0,2 3 0,-1 2-489,1 5 1,3 7-770,0 5 1,-4 10 682,-1 6 1,-8 12 0,-3 7 0</inkml:trace>
  <inkml:trace contextRef="#ctx0" brushRef="#br0" timeOffset="303273">22957 15007 8355,'-13'-6'735,"2"-1"1934,3-5-2642,3 0 1,11 3 0,7 2 0,7 1 0,8-1 0,7-2 34,4 3 1,11-5 0,9 2 0,5-2-78,2-1 0,0 4 0,-5 1 1,-5 1-609,-6 3 0,-3 2 0,-9 1 0,-5 0-798,-5 0 1,-6 1 1157,-10 4 0,-5 1 0,-1 7 1</inkml:trace>
  <inkml:trace contextRef="#ctx0" brushRef="#br0" timeOffset="303739">23316 15131 9413,'-8'-4'0,"0"0"226,-2 1 0,5 3 0,-1 4 0,2 4-26,0 3 1,0 2 0,4-1 0,0 0-51,0 1 1,0 5-1,1 1 1,2 2-160,1-1 0,2-3 1,-2 2-1,3-1 14,-1-3 1,8-1-1,-3-3 1,2-3-118,2-3 0,1 0 0,0-1 0,0-1-279,-1-2 0,3-5 0,-1-1 0,-2-2-174,-1-3 0,-2-1 0,-1-1 0,-3-1-713,-4 1 1171,3-6 1,-5 4 0,3-4 0</inkml:trace>
  <inkml:trace contextRef="#ctx0" brushRef="#br0" timeOffset="303740">23478 15193 8355,'-13'1'499,"1"3"1,4 2 0,1 4 0,1-2-53,3 1 1,2 4 0,1 2-1,0 3-90,0 1 1,1 3 0,2 6 0,1 2-593,-1 2 0,3-3 0,-2 5 0,-2 3-1491,0 3 1,-2 7 0,0-3 0</inkml:trace>
  <inkml:trace contextRef="#ctx0" brushRef="#br0" timeOffset="328163">3857 16979 8355,'-4'-13'242,"0"1"1,2 1 0,9 1-1,9 3 1,4 2 0,6 1-1,1 0 1,2-2 0,2 1-204,6-1 0,8-2 0,-1 2 1,1 1-1,3-2-1290,-1 0 1,0 4 0,3-2 0</inkml:trace>
  <inkml:trace contextRef="#ctx0" brushRef="#br0" timeOffset="328959">5767 16408 8355,'0'-37'318,"-5"0"1,-2 2 0,-2 5-1,3 7 1,-1 3 0,0 4 0,-3 1-2,-1 2 0,-5 0 0,-2 7 0,-2 0 0,-2 2 1,-1 6-1,-2 6 0,0 9 0,0 7 0,1 8 78,-1 4-419,0 12 0,6-2 0,4 7 0,4 0 0,4-2-250,1-2 0,3 2 1,8-9-1,4-2-359,6-2 1,5-12 0,7-5 0,5-7 81,5-6 0,4-2 1,1-8-1,2-3-379,0-8 1,1 0 776,-7-8 0,2 0 0,-9-4 0</inkml:trace>
  <inkml:trace contextRef="#ctx0" brushRef="#br0" timeOffset="329661">6152 16619 8355,'0'-16'282,"0"-1"1,0 2 0,0 1 0,0 2 0,0-1 204,0 1 1,-6 4-1,-2 1 1,-5 1-1,-2 3 1,-3 3-1,0 5-497,0 3 0,-4 7 0,2 3 1,-2 0 20,1 0 1,0 2 0,8-2 0,2 0-187,0 0 1,5 3 0,2-5 0,4 0-275,4-3 1,3-4-1,5-2 1,2-2-35,3-2 0,-2-2 0,4-4 0,0-3 177,1-7 0,-5-2 1,1 1-1,-2-2 353,-1-5 0,-5 3 0,-1 0 0,-2 2 213,-2-1 1,-2 1 0,-1 3 346,0 1-465,0-1 0,0 8 0,0 5-137,0 7 1,0 4 0,0 3 0,0 1-4,0 1 0,0 6 0,0-1 0,2 1-63,2-1 0,-3-2 1,5-4-1,-1 0-35,4-4 0,-3 0 1,3-7-1,0-1 23,2-1 0,2-2 0,-1-2 0,1-2-5,-1-4 0,-1-5 1,-1-2 227,-2-1 1,0-2-1,3 3 1,-1-2-1,-2 2 4,2 1 1,-3 2 0,1-1-184,2 1 0,-4 4 1,3 1-17,0 1 1,-3 8 0,-2 6-1,-3 3 40,-1 1 0,0 5 1,0-1-1,0 1 3,0 1 1,2-4 0,1 2 0,1-2 39,-2-2 1,1-5-1,1-3-89,5-2 1,2-2 0,0-2 0,-2-2 59,0-4 0,-1-3 0,3-1 1,-2-1-27,0 1 0,-1-1 1,3 1 12,-3 0 1,3 3-1,-2 2 160,2 2 0,-4 2 1,-3 7-1,-2 5-176,3 2 1,-3 2-1,5 2 1,-1 3-635,-4 2 0,4-4 1,-1 4 129,2-3 0,7 5 0,5-2 0</inkml:trace>
  <inkml:trace contextRef="#ctx0" brushRef="#br0" timeOffset="330169">7379 16607 8355,'-11'-20'1122,"3"4"-545,4 2 1,3 2-238,1-1 1,5 6 0,3 3-193,3 3 1,2 1 0,-1 1 0,2 5-1,0 5-94,-2 4 0,3 3 0,-6-2 1,0 4-1,0 0 0,-4 0-665,1-2 1,-5 2 342,3-3 0,-3-5-68,-1-4 0,-1-5 0,-2 0 196,-1-6 0,0-4 0,4-6 0,0-4-26,0-4 1,1-2-1,4-2 1,1 0-253,1 1 1,8 3 0,-2 2 0,2 2-573,3 6 904,-4-1 1,9 5-1,-4-6 1</inkml:trace>
  <inkml:trace contextRef="#ctx0" brushRef="#br0" timeOffset="330616">7851 16706 8355,'-13'0'416,"1"0"1,1-1-1,1-4-121,2-3 0,5 1 0,-1-1 0,4-2 1,4-1-1,4-1-328,3 0 0,6 3 0,0 1 0,-2 0 0,-2-1-443,0 1 1,-5 1-1,-1-2-108,-1 0 0,-2 1 522,-4-4 1,-2 1 0,0 1-1,-4 3 241,-1 2 0,-1-4 0,-5 5 9,1 1 1,0 2 0,-1 1-1,2 1 35,3 4 0,-3 2 0,4 6 1,-1 2-115,0 2 1,5 5-1,-1-1 1,2 1-123,2-2 1,4 2-1,3-5 1,3-2-39,4-1 1,6-3 0,2-1 0,5-3-1140,2-2 0,0-1 533,-5-4 1,7-11-1,0-3 1</inkml:trace>
  <inkml:trace contextRef="#ctx0" brushRef="#br0" timeOffset="332050">8285 16508 9477,'-4'-9'0,"-1"1"0,3-2 0,-1-1 1652,-1-1 1,1 5-1476,-5 3 0,4 7 1,-5 2-1,1 2-245,1 3 1,-4 2-1,4 3 1,-1 3-182,0 1 1,5-2-1,-1 2 1,3-1-119,1-3 0,1-1 0,3-1 1,4-1-113,3 0 0,6-5 0,1-3 1,1-2 27,3-2 1,2-2-1,2-2 1,0-4 271,-1-3 0,6-3 0,-6-1 0,0-2 79,-3 2 1,-4-3 0,-7 2 0,-1 1 298,-2 1 0,-5 2 683,1-1 0,-8 2 732,-5 3-1376,4 2 0,-1 8 0,6 2 0,0 4-143,0 3 1,0 2 0,2-1 0,1 0-138,1 1 0,4-1 0,-3 1-235,2-1 0,2 0 1,3 1-1,0-2-122,1-3 1,-1-2-1,1-6 121,-1 0 0,0 0 0,-1-2 0,-1-2 122,-2-4 1,-5 1 0,3 0 0,-2 0 73,0 0 1,0-1 600,-4-4 457,0-1-631,0 1 1,1 10 0,2 6-189,1 6 0,6 3 0,-2-1-158,3 0 1,2 1 0,-1-1-1,0 1-344,1-1 1,-1-4 0,2-1-1,1 0-1416,2 0 1550,-1-4 0,2 2 0,1-5 0</inkml:trace>
  <inkml:trace contextRef="#ctx0" brushRef="#br0" timeOffset="332051">9017 16458 8355,'-2'-7'799,"-2"3"0,3 4-330,-4 4 0,4 3 0,1 5 0,1 1-445,4-1 1,-3 5 0,5-1 0,0 1 0,-1-1 0,1 1 0,-2-2 0,2-1-753,0-2 1,-4 1 40,1-1 0,-3-2 401,-1-6 1,0-2-1,0-10 1,0-1 201,0-2 1,0-3-1,0-1 1,1-2-63,4 2 0,2-3 1,6 3-1,2 2 18,2 4 1,1 1 0,-3-4-9,2 4 0,1 3 0,-3 5 0,1 0 1,1 0 62,1 0 0,-5 0 1,4 0-1,-3 0 59,-2 0 1,1 4-1,-1 0 1,-1 0 13,-3 2 0,3-5 301,-2 3 93,-4-2 1,1-4 0,-6-2 499,0-4 1,-2 1 0,-1-1-81,-1-2 1,-1 4-677,1 2 0,2 2-12,-2-3 1,1 5-298,-1 0 0,-3 6 1,-4 6-5,3 1 1,1-5 0,4 0 119,-1 2 1,0 1 0,4 1-16,0 1 1,4-1 0,2 1-1,2-1-28,6 0 0,0-3 0,6-1 1,2 0-83,2-1 0,1 0-1,-1-4 1,0 2-59,-4 2 1,3-3 0,-7 3 0,-2 0-4,-4 0 0,-5 1 0,-6 5 1,-3-2 152,-5-3 0,-7 7 0,-6-3 1,-5 2 84,-1 0 1,-1-3 0,4-1 0,0-3 1283,0-2-1120,6 5 0,8-14 1,12-2-1,10-6-238,9-5 1,8-5 0,6 1 0,1-2-125,3-2 1,3 0 0,0 1-1,-2 0 2,-5 3 0,-3-1 1,-8 6-1,-2 1 334,-5 1 1,-7 2 0,-5-1 220,-3 1 1,-6 5-1,-4 3 1,-3 2 146,-5 2 0,4 0 0,-5 2 0,1 2-176,1 4 1,-1 3 0,5 2 0,-1 0-144,1 4 1,1 2-1,3 6 1,3 0-403,4 0 1,1-1-1,1 1 1,4 0-178,3 0 0,10-6 0,7-2 0,8-5-489,7-4 0,13-5 108,9-11 1,14-6 0,0-11 0</inkml:trace>
  <inkml:trace contextRef="#ctx0" brushRef="#br0" timeOffset="332444">10306 16371 8355,'0'-32'459,"0"2"-200,0 5 0,0 2 0,0 2 0,0 5 160,0 2 0,0 6 1,0 2-1,0 5 1,0 8-118,0 6 1,0 7 0,2 6 0,0 3-583,3 4 1,3 3 0,-3 1-522,2 0 1,-3-4-1,3 0 1,-1 0-46,-3-1 0,3 4 0,1-4 0</inkml:trace>
  <inkml:trace contextRef="#ctx0" brushRef="#br0" timeOffset="332699">10344 16929 8355,'0'-12'1478,"0"4"1,-2 1-610,-2 1 0,3 1-1504,-3 0 0,2 5-877,2 0 1,0 6-1,0 6 1</inkml:trace>
  <inkml:trace contextRef="#ctx0" brushRef="#br0" timeOffset="333124">11038 16508 8355,'-5'-7'599,"3"-4"0,-7 11-767,4 0 1,1 1-704,4 7 0,6 1 0,1 3 0</inkml:trace>
  <inkml:trace contextRef="#ctx0" brushRef="#br0" timeOffset="333359">11113 16818 8851,'0'-13'292,"1"6"-1145,3 3 1,-3 3 0,5 1 0</inkml:trace>
  <inkml:trace contextRef="#ctx0" brushRef="#br0" timeOffset="334282">12477 16309 8355,'7'-43'161,"4"9"1,-4-2-1,1 4 1,-1 6-1,-2 4 1,-2 6 0,-2 2-116,-1 1 0,-5 5 0,-3 1 0,-3 2 0,-2 2 0,1 2 0,-1 2 96,1 3 0,0 4 0,-1 8 0,1 1 151,-1 3 0,5 5 1,1 6-1,2 4-39,2 3 1,2 6 0,1-1 0,0 1-286,0 3 1,4 1 0,0 2-200,-1 0 0,2-1 0,1-1 0,-1-2 0,2-6 19,0-6 0,-3-1 1,4-6-1,1-5-567,-3-3 1,5-4 0,-4-5 172,0-2 1,-1-5-1,-6 2 1</inkml:trace>
  <inkml:trace contextRef="#ctx0" brushRef="#br0" timeOffset="335503">12192 16681 8355,'5'-23'0,"3"2"561,3 5-301,2-4 0,3 6 0,2-2 0,0 4-28,0 3 1,4-2 0,-1 4 0,4-1-274,3 0 0,0 4 1,4-3-1,-1 1 1,0 3-1,-1 1 0,-2-1 1,-4-1-359,-3 1 1,-3 2 0,-6 1 0,-1 1 360,-2 3 0,0-1 0,-5 5 216,-1 2 1,-1 1 0,-2 1 116,0 1 0,0-1 1,0 1-348,0-1 0,4 0 0,1 1 0,2-2 0,1-2-968,-1 0 1,4-7 458,-2 3 0,2-4 0,1-1 0</inkml:trace>
  <inkml:trace contextRef="#ctx0" brushRef="#br0" timeOffset="335504">12737 16321 8355,'0'-12'1546,"-1"0"-1257,-3-1-876,2 6 0,-3 3 1,6 8-1,3 5 59,5 2 1,2 7 0,1 1 0</inkml:trace>
  <inkml:trace contextRef="#ctx0" brushRef="#br0" timeOffset="335505">12874 16532 8355,'0'-12'1466,"0"0"-1182,0-1 0,0 1 0,1-1-26,3 1 0,-1 1 0,5 3 0,2 3-390,1 4 1,-3 1-1,0 1-89,2 4 1,-4 2-1,-2 5 1,-3 0-7,-1 1 1,0-5-1,1 0 1,2 2-112,1 1 0,0-3 0,-2 0 113,2 2 0,-1-4 0,5-2 0,0-4 120,-1-4 1,4-3 0,-3-6 0,3 1 131,2 0 1,-1-1-1,1 1 1,-1 1 107,0 2 1,-3 0 0,-2 3-57,-2-1 0,5 5 92,-2-3 1,-2 10 0,-1 3-192,1 3 0,0 1 0,7 1 0,-1-1-54,1 1 0,3-2 1,2-2-1,1-2 58,3-1 1,2-2-1,1-4 1,0 0 3,-1 0 0,0-4 0,-2-2 0,-3 1 83,-1-1 0,-1-4 1,-5 2-1,-1-3 96,-3-1 0,-1-1 0,-4 1 1,1 0-73,-1-1 0,-3 1 0,-4-1-123,-5 1 1,2 5-1,-1 3 1,-3 2-1,-3 2 119,-2 0 0,-1 0 1,5 2-1,0 3-44,-1 8 0,1-1 1,1 6-1,2-1-134,5-1 0,3 2 1,1-3-1,0 2-100,0-2 1,1-3-1,3-2 1,6-3-60,5-2 0,-1 0 0,3-5 0,-4-2 17,0-2 1,2-3 0,-1-5 0,-3-2 420,0-3 0,0-2 1,1-7-1,-1-3 87,-3-4 0,3-3 1,-2-2-1,0-2-120,0-2 1,0-3 0,-5 3-121,-1 2 1,-1 3 0,-2 4-1,0 6 1,-2 6 111,-2 9 1,1 0 0,-5 11-25,-2 7 1,5 6 0,1 14-22,2 3 0,2 4 1,0 9-1,0 3 1,0 3-319,0 2 0,6-5 0,2-1 0,3-1-961,2-3 0,3 1 781,1-3 1,5 2-1,-3-9 1</inkml:trace>
  <inkml:trace contextRef="#ctx0" brushRef="#br0" timeOffset="336462">14350 15739 8644,'6'-36'0,"-1"3"0,-4 4 0,-1 4 600,0 4-515,0 9 0,-6 6 0,-2 6 1,-3 2-1,-3 3 0,-2 8 1,-3 7-1,-2 9 113,0 8 0,2 6 0,-3 11 0,3 4 0,-1 9 0,1 6 0,-3 13 181,-2 7 0,4-3 1,1 7-1,2-1 1,6-1-423,5 3 0,6-11 0,6-6 0,6-9-351,8-10 1,14-11 0,9-11-1,9-9-262,10-10 1,6-4-1,6-13-285,1-2 1,-1-6-1,0-3 1</inkml:trace>
  <inkml:trace contextRef="#ctx0" brushRef="#br0" timeOffset="337825">14796 16210 8355,'0'-17'210,"0"1"0,0 1 1,0 1-1,0 1 56,0 1 1,0 7-1,0 5 1,0 6 0,0 7-1,0 3 1,0 5-18,0 2 0,4 2 0,0 1 0,-1 2-292,-2 1 0,1 0 0,1-3 0,1 2-325,-2 1 1,4-2 0,-2-5 0,-1-3-734,-2-1 0,-1 0 480,0-1 1,0-3 0,0 4 0</inkml:trace>
  <inkml:trace contextRef="#ctx0" brushRef="#br0" timeOffset="338276">14796 16235 8355,'0'-25'208,"0"0"0,0 4 0,0 2 1,1 1-1,4 2 0,1-1 1,3 1-1,-1 0 0,3 4 341,4 4 0,-1-2 0,4 6-584,0 1 1,-4 2-1,2 1 1,-2 1-1,-2 3 1,1 5-1,-2 2 1,-3 2-271,-4 4 0,-3 2 0,-1 6 0,0-2-55,0-2 0,-5 3 0,-3-5 0,-3 0 240,-2-2 0,2-4 0,2 0 0,0-1 235,0 1 1,2-5-74,-2 0 22,7-5 1,-2 2 0,8-5-41,4 0 0,0 0 0,5 0 1,3 2 2,2 2 0,0-3 0,-4 5 0,1-2-25,2 0 0,3 6 0,-3-3 0,-2 1 53,-1 0 0,-2 0 0,-1 5 0,-1 1-21,-2 2 1,-5-2 0,0 4 0,-6-2-39,-6 1 1,-3 4 0,-3-5-1,-3-1-137,-1-1 1,-2-1 0,-4-1 0,2 0-144,2 1 1,-1-6 0,6-3-1,0-3-184,3-1 1,4-1 186,1-3 1,0-9 0,-5-6 0</inkml:trace>
  <inkml:trace contextRef="#ctx0" brushRef="#br0" timeOffset="338448">15553 16632 10925,'0'13'0,"-2"2"0,-2 3 0,-4 0 0,-5 2 0,-5 0 0,-5 5 0,-5 4-110,1 3 0,2-2-1133,4-1 0,-2 0 0,4-10 1</inkml:trace>
  <inkml:trace contextRef="#ctx0" brushRef="#br0" timeOffset="339301">16284 15949 8355,'0'-16'-2112,"0"-1"2153,0 6 1,0 7 0,2 8 0,0 5-211,3 2 0,-1 1 0,-4 0 0</inkml:trace>
  <inkml:trace contextRef="#ctx0" brushRef="#br0" timeOffset="340129">16272 15962 8355,'0'-13'40,"0"1"0,0 0 461,0-1 1,0 5 348,0 0-680,0 5 1,0 4 0,0 10-4,0 4 0,1 8 0,2-1 0,1 5-33,-1 6 0,2 0 0,1 3 1,-1 3-168,1-1 0,-2 1 0,-3-2 0,2 0-103,1 0 1,0-1 0,-4-3-203,0-4 0,0-4 0,0-4 0,0-5 0,-1-2-1907,-3-1 1419,3-7 0,-5-1 789,6-10 1,6-7-1,0-7 1</inkml:trace>
  <inkml:trace contextRef="#ctx0" brushRef="#br0" timeOffset="340484">16520 16098 9666,'4'-8'344,"0"0"1,-1 5 0,-6 0-456,-1 6 1,-6 2 0,2 6 0,-3 1 18,-1 1 1,-5 2-1,-1-1 1,0 3-108,0 3 1,-2 0 0,2-1-1,1 0 192,4 1 0,-3-5 0,9 1 0,1-2 0,1-2 0,5 1 0,6-1 0,6-1 187,8-2 1,3 0 0,2-3 0,0-1-329,0 1 0,3-1 1,3-2-1,-1 1-742,0-1 0,-1-2 474,-4-1 1,0 6 0,0 1 0</inkml:trace>
  <inkml:trace contextRef="#ctx0" brushRef="#br0" timeOffset="340712">16743 15701 9094,'-5'-24'397,"3"7"1,0 9-1,3 11 1,3 8-1,-1 4-296,-2 1 1,-1 6 0,2-1 0,0 4-170,2 4 0,5-2 0,-4 5 1,1-2-1075,-1-2 1,4-6 341,-5-1 0,5-1 0,-2 5 0</inkml:trace>
  <inkml:trace contextRef="#ctx0" brushRef="#br0" timeOffset="341161">16619 15900 8355,'6'-19'1931,"-2"2"-1995,8 9 1,-1-3 0,10 4 0,0 0 0,-1 1 0,0 2 0,-1 0-1,0 1 1,3 2 0,2 0 0,-1-2-2344,-2-1 2046,2 0 1,-9 2 0,2-2 237,-2-4 0,-7 1 0,-3-1 123,-2-2 0,-2-1 0,0-1 0,0-1 0,-2 1 137,-2-1 1,1 2 0,-4 2 1037,2 0 0,-1 5-852,2-4 0,3 11 0,-3 2 0,2 8-211,2 3 0,0 6 0,0-1 0,2 2-115,2 2 1,-1-4 0,4 0 0,-1-1-93,1-1 1,-3 4 0,3-7 0,0-1-75,0-1 0,-3-7 0,5-3 115,0-3 0,-2-1 1,1 0 37,2 0 0,1-5 0,1-3-11,1-3 0,-1 2 0,-1 1 0,-1 0-6,-2 1 0,0 1-70,5 6 1,-6 2 0,-3 2 0,-3 6-222,-1 5 1,0-1 0,0 3-1,2 0-57,2-1 0,3 7 0,5-4 0</inkml:trace>
  <inkml:trace contextRef="#ctx0" brushRef="#br0" timeOffset="342982">17438 16309 8355,'-6'-14'391,"5"-2"1,-2 9-1,6 0 1,5 1 0,3 2-1,2 0-517,-1 1 0,0-2 0,1 1 1,-2 0-1,-2 0 0,0-2 0,-1-1-240,-1-3 1,-2 4 0,-5-3-1,0 0 209,0-2 0,-1 0 0,-3 1 0,-4 3 148,-3 2 0,-3 0 1,-1 5-1,-2 2 163,2 2 0,-3 0 0,1 7 0,2 3-15,1 0 0,3 4 1,3 0-1,4 1-36,3 3 1,1 1-1,1 1 1,3-4-38,4-3 0,5-3 0,3-2 0,5-1-235,3-3 0,0-2 0,2-6 0,3-1 34,5-4 0,-4-2 0,0-6 1,-1-2 52,0-2 1,-1-4 0,-8 3 0,-3-1 48,-3-3 1,-3-1 0,-2-2 0,-2 0 25,-1 0 0,-2-1 0,-4-1 0,0-4-4,0-1 1,0 5 0,0-2-1,0 3 233,0 1 1,-4 2 0,-2 3 377,-1 8 1,0 15-415,-1 9 0,1 9 1,4-1-1,-1 5 31,2 4 1,0-1 0,2 5-1,0 0-254,0-1 0,2 3 0,2-3 0,4 0-223,3-3 0,3-3 0,1-1 0,3-2 94,1-2 1,2-7-1,4-8 1,-1 0-104,1-3 1,-1-6 0,-2-4 0,-3-3-1,-1-3 94,-3-1 0,-3-1 1,-2 0 132,-2-2 1,-5-4 0,1 5 0,-2 1 146,-2 1 1,0 1 0,-2 1-1,-2 1 114,-4 3 1,1 2 0,-1 6-74,-2 0 1,0 2-1,2 2 1,4 4-1,3 3 1,1 1 4,0 1 1,0 3-317,0 1 0,5-1 0,5-3 0,4-2 124,2-3 1,2 2 0,-1-6-299,3-1 0,-1-2 0,1-1 0,-2 0 0,-3-1 113,-1-3 1,-2-3-1,-1-6 1,-1 1 234,-2-1 1,-5 1 0,2 0 0,-1-1 160,1 1 1,-1-1 0,-4 1 0,0 0 444,0-1 1,0 5 67,0 0 0,0 6-540,0 2 0,0 10 1,0 7-1,0-2 0,1 0 210,3 1 1,-1 0-388,5 4 0,-4-3 1,5 2-1,-1-1 1,0-3-362,0-1 1,1-2 0,3-1 0,0-2 0,1-5 1,-5-3 308,0-1 1,-1-1 0,2-3 75,-5-5 0,-3-2 0,-1-2 0,1-3 27,4 0 1,-3-1-1,5 5 1,0-1 71,0 1 1,-3 4 0,4 1 0,2 0-24,1 0 1,1 4-1,1-1 25,-1 3 1,2 1 0,1 0 0,2 1-13,-2 3 0,-1-1-85,-2 5 1,-5 1 0,-3 3 0,-2 2 0,-2 1-1,0 2-191,0-2 0,0-2 129,0 0 0,0-5 0,1-1 0,3-1 0,3-5 11,0-4 33,4-4 1,-4-2 0,5-2-1,1-3 1,-1 0 44,0 0 1,-1 2 0,-1-1 0,-3 1 164,-2 0 1,4 3 0,-4 3 92,2 0 0,-3 2-209,4 4 1,-3 4-1,3 2 1,0 0 0,0 4 12,1 1 1,0 1-1,6 1-55,2-1 1,1 1 0,-2-1-1,4-1-76,-1-3 1,4 2-1,-3-6 1,0-1-160,1-2 0,-4-1 0,2 0 1,-1-1 50,-3-3 1,-3-3 0,-3-6 114,-5 1 0,-1 0 1,-1-1-1,2-1 1,-1-2 0,-3 2 0,-3-2 108,-1 2 0,-5 7 0,0 3-39,-2 2 0,-1 2 0,0 2 52,-1 2 0,5 3 0,1 7 0,2 1 0,2 1-101,1-1 0,2 3 1,0-1-1,2-2-121,2-1 0,3-2 0,7-1 0,1-1-75,1-2 0,2-5 0,-3 1 1,3-4 136,2-4 1,-5 1 0,1-5-1,-2-2 1,-3-1-50,-3-1 0,2-1 0,-6 1 400,-1 0 0,-2 3 0,-1 1 175,0-2 1,0-1 13,0-1-578,0 5 1,6 3-49,2 8 0,3 2 1,1 3-1,1-2-5,-1-1 0,1-1 0,-1-2 116,0 1 1,1 0 0,-1-2 428,1 2 0,-5-3-92,0 3 1,-4-1-1,5 0-138,0 1 1,2 4 0,2-4-142,-1-1 0,0-2 0,-1 1 0,-1 1 0,-2 1 125,2-1 0,1-2-722,1-1 1,-3 0 0,-1-1-1,2-2 1,-1-3-784,0-1 1375,2-1 0,-5-4 0,7-1 0</inkml:trace>
  <inkml:trace contextRef="#ctx0" brushRef="#br0" timeOffset="342983">19608 15912 8355,'-7'-19'835,"-4"1"1,8 10 90,-5-1-664,5 7 1,-2 3 0,5 10 0,0 6-1,0 2-108,0 3 0,5 1 1,2 4-1,2 0-263,-1 2 0,-4 1 1,3-1-1,0 3-224,0 0 0,-5 2 0,4-3 0,-2-1-140,0 0 0,0-5 0,-4-6 0,0-1 0,0-3-1533,0-1 1753,0-7 1,-5 4-1,-2-4 1</inkml:trace>
  <inkml:trace contextRef="#ctx0" brushRef="#br0" timeOffset="343160">19534 16148 9975,'-3'-13'0,"4"2"0,8 2 0,6 2 201,4 1 1,2 1-384,4 1 0,-1 2 1,2-3-1,3 1-798,5 0 1,-4-1 0,0 5 0</inkml:trace>
  <inkml:trace contextRef="#ctx0" brushRef="#br0" timeOffset="343504">19732 15615 8355,'0'-17'0,"0"0"0,0 2 0,6 2 538,2 0 1,-1 6 0,2 2 0,4 1 0,3-1 0,4 4 57,2 4 1,3 5 0,3 9-1,6 3-398,1 4 0,7 6 0,0 5 1,3 4-95,1 7 0,0 10 1,-3 6-1,-8 5-194,-3 6 1,-10 8 0,-9 2 0,-8 2-543,-4 2 0,-10 0 1,-6-2-1,-6-4 226,-5-6 0,-7 1 0,0-10 0,-2-10-332,2-10 0,-3-8 0,3-13 0,-1-6 171,1-3 0,4-9 353,8-3 0,-2-8 0,3-3 0</inkml:trace>
  <inkml:trace contextRef="#ctx0" brushRef="#br0" timeOffset="343685">21369 16619 8355,'-12'-7'-874,"-6"13"0,-1 8 1</inkml:trace>
  <inkml:trace contextRef="#ctx0" brushRef="#br0" timeOffset="354263">4601 12787 8089,'0'12'0,"-1"1"0,-2-1-142,-1 0 1,0 1-1,4-1 539,0 1 1,1-2 0,3-3-14,5-4 1,-4-8-1,-1-4-187,-2-3 1,-2-2-1,0 1-128,0-1 1,-2-3 0,0-2 0,-3-1 0,1-3-90,-1-2 1,2-2 0,-4-2 0,2 0-79,2 0 1,1 2 0,2 2 50,0 4 1,0 2-479,0 5 1,6 6 0,2 3-497,3 3 1,2 6 734,-1 4 1,0 2 0,1 1 0</inkml:trace>
  <inkml:trace contextRef="#ctx0" brushRef="#br0" timeOffset="354555">4341 12440 8589,'-17'-5'0,"1"1"991,1 2-1243,6 0 1,5 2 0,8 0 326,5 0 1,6-1-1,3-3 1,1-3-254,3 0 1,3-4 0,2 4 0,2 0 63,-1 3 1,-2 3-1,-1 1 1,-2 0-13,-2 0 0,-3 5 0,-7 3 0,-3 5-128,-4 3 1,2 2 0,-2 4 0,-3-1-461,-3 1 714,0-4 0,-9 5 0,4-3 0</inkml:trace>
  <inkml:trace contextRef="#ctx0" brushRef="#br0" timeOffset="355077">4217 11323 8355,'-2'-8'0,"0"0"0,-2-2-667,-6 5 613,9-1 0,-6 12 0,4 2 0,-1 4 250,1 5 0,2-2 1,1 4-1,0 1 22,0-1 0,0-3 1,0 4-1,0-1-402,0 0 0,4-2 0,0 2 0,0-1-195,2-3 0,-5-1-931,3-2 1162,-3-5 0,-1-1 0,0-6 0</inkml:trace>
  <inkml:trace contextRef="#ctx0" brushRef="#br0" timeOffset="355458">4180 11348 8355,'0'-12'922,"5"5"-927,3 3 1,-1 6-1,0 4 1,0 1 110,0 3 1,1 1-1,6 1-9,3 0 1,-2 1-1,5-1 1,1 1-1,0-2-237,-1-3 1,-3 1 0,2-3-1,-1 0 42,-3-1 0,-1-1 0,-2-4 0,-1-1 50,-2-3 1,0-3-1,-4-6 20,-3 1 0,0-2 0,-2-1 0,-2-3 56,-2-1 0,1 2 0,-5-3 0,0-1-69,1 2 0,-3-3 0,5 5 1,-1 2-470,1 1 1,1 6-689,4 0 983,0 5 1,5-3-1,2 6 1</inkml:trace>
  <inkml:trace contextRef="#ctx0" brushRef="#br0" timeOffset="355598">4725 11199 8661,'-19'0'0,"2"0"0,4 2 0,0 2 0,1 5 0,-1 5 0,1 4 0,1 1 0,1 4 0,4 0 0,-1 2 0,1 0 0,1-1 0,2 1 0,1 1 0,2 3 0,0 4 0,0 2 0,0-1 0,0-1 0,0 0 0,-1-1 0,-2-3 0,-2-3-2641,-2-1 2569,4-6 1,-8-1-1,4-5 1</inkml:trace>
  <inkml:trace contextRef="#ctx0" brushRef="#br0" timeOffset="355936">4750 11559 9042,'-1'-11'0,"-2"1"0,0 3 0,5 2 0,4 2 0,6 2 0,-1 2 0,-2 2 0,-1 2-121,2 2 0,1-3 0,2 5 0,-2 0 0,-2 2 0,-2 2 22,-1-1 0,-2 5 1,-4-1-1,0 1 96,0 1 0,-2-3 1,0 4-1,-4-1 40,-1-3 1,4-1-1,-1-2 21,3 1 1,2-6 0,3-3-99,5-3 1,3-2 0,5-3-1,5-6-1099,5-5 847,5 1 0,5-9 0,0 3 1</inkml:trace>
  <inkml:trace contextRef="#ctx0" brushRef="#br0" timeOffset="374350">21903 12712 8525,'-2'-12'0,"-1"0"0,-2 1 136,-2 2 0,-1 4 1,-5 6-59,1 3 1,4 3 0,-1 6-1,0 0 1,-2 4 0,-2 5-1,1 6 82,0 5 0,-2 4 0,-1 3 0,-3 4 1,-2 3-55,-2 4 1,-1 2 0,-2 0 0,0 1-146,0-2 0,1-4 1,-1 0-1,1 2-286,4-3 0,-2 1 1,5-7-1,2-2-102,1-5 0,2 1 1,1-6-135,3-2 0,-9 0 0,3-3 0</inkml:trace>
  <inkml:trace contextRef="#ctx0" brushRef="#br0" timeOffset="374653">21307 13494 8355,'-12'-7'327,"-1"3"1,7 4 0,1 4-243,4 4 1,1 3 0,0 3 0,1 2 151,4 5 0,-3 3 0,5 0-211,-1 1 0,2 4 0,-4 1 0,-1 1 1,0-2 100,1-6 0,-3 1 1,5-7-238,-1 3 1,2-6 0,5-2 0,2-7-23,3-3 1,3-9 0,9-5 0,4-6-240,3-2 1,6-7-1,0 2 1,1 0-312,0 3 0,-2-1 0,-4 3 1</inkml:trace>
  <inkml:trace contextRef="#ctx0" brushRef="#br0" timeOffset="407609">17525 5221 8355,'0'-8'122,"0"0"-169,0-2 0,0 3 1,1 0-1,2 1 0,2 0 1,1-1 346,-1 0-250,5-1 1,-3-6 0,4-2-1,-2-4 1,0-2 73,0-2 1,2-3 0,2-9 0,-1 1-2,1-4 0,3-6 0,2 1 0,0-1-130,0 4 1,2 4 0,-3 2 0,-2 5-300,-1 4 1,-2 0 0,1 8 0,-1 0-14,1 0 0,-2 1 0,-2 5 0,-2 0 60,-1-1 1,-2 1-1,-3 1 1,2 1 145,1 2 0,0-6 0,-4-5 1</inkml:trace>
  <inkml:trace contextRef="#ctx0" brushRef="#br0" timeOffset="407899">17698 4328 8811,'-7'-12'29,"7"5"1,9 3-1,2 1 1,1 0-1,2-1-71,2 2 0,-1 0 0,5 1 0,-1-2 93,0-1 1,-4 0-1,3 2 1,-1 0-221,-1-2 1,1-1 0,-5 7-1,1 2 149,-1 4 0,-1-1 0,-1 1 1,-2 2-35,2 1 0,1 6 0,0 0 0,-2 1-287,0 0 0,-2 6-62,1 1 0,3 5 0,-4 7 1</inkml:trace>
  <inkml:trace contextRef="#ctx0" brushRef="#br0" timeOffset="409638">15478 3163 8355,'-5'-24'106,"-5"4"0,-4 4 0,-2 7 0,0 5 1,3 2-1,0 4 0,0 2 0,-4 4-274,-4 3 227,-2 1 1,-2 2-1,0 3 1,-1 3 0,0 4 174,1 1 1,-2 4 0,7 1 0,1 0-216,2 0 1,9 5 0,4-3 0,4 1 0,4-2 0,6 0-143,5-4 0,4-6-296,6-5 0,4-2 0,1-3 64,2-2 1,1 0 0,3-6 0,-3-3 0,-3-6-31,1-5 0,-5 2 0,3-8 327,-3 3 1,-7-3 0,-1-3 0</inkml:trace>
  <inkml:trace contextRef="#ctx0" brushRef="#br0" timeOffset="410412">15751 3249 8355,'0'-12'-298,"0"0"1,1 1-1,2 1 1,3 3-1,-1 0 400,1 0 0,-4 0 0,-6-1 0,-4 4 0,-3 3 1,-1 1-1,-2 1 0,-1 2 356,-2 1 1,-1 6 0,2-2 0,-4 4-428,1 5 1,0-2 0,5 4 0,0-1-16,3-3 0,3 3 1,0-1-1,4-1-237,2 2 0,2-4 66,0 2 1,6-3-1,2-5 1,3-4 0,3-2-57,2-2 1,-2-6 0,4-2 0,0-3 69,3-2 0,-4-4 1,1-3-1,-1 0 48,-1-1 0,0 4 0,-7-2 0,0 0 120,0-1 1,-3 5 0,-2-1 0,-3 2 69,-1 2 0,0-1 0,0 1 228,0-1 1,-1 7 145,-3 1-396,2 4 0,-3 7 0,6 2-44,3 3 0,-1 1 0,5-1 0,2-1-71,1-2 1,3 0 0,1 3 0,1-1 0,0-3-55,-3-2 0,0 1 1,-1-3-1,1 1 52,-1-1 0,0-2 0,1-1-84,-1 0 1,-4-1 99,1-4 0,-6 3 1,1-7-1,-3 0 30,-1-2 1,1-2-1,2 1 1,1 0 50,-1-1 0,-2 1 0,-1-1 0,2 2 140,2 3-125,-3-3 50,5 10 0,-5-3 1,2 8-1,2 4-70,2 3 1,-3 1 0,5 1-1,0-1-81,2 1 1,2-5-1,-1-1 1,1-2-97,-1-2 1,0-2 79,1-1 1,-1-1 22,1-3 1,-5-3 0,-1-5 0,-2-1-14,-2 1 0,0 4 1,0-1 53,1 0 1,5-1-38,0 2 0,2 2-7,1 6 1,0 2-1,1 0 1,-1 4-1,1 1-247,-1 2 0,0-2 0,2 0 0,1-1-816,2-4 1090,-1 0 0,2-2 0,2 0 0</inkml:trace>
  <inkml:trace contextRef="#ctx0" brushRef="#br0" timeOffset="412188">16917 2877 8355,'-2'-12'-173,"-2"0"84,-4-1 0,-3 2 0,-1 1 295,-1 2 0,1 5 1,-1 1-186,1 4 0,4 1 0,-1 5 0,1 2-1,1 1 0,-4 2 0,3 0-27,-3 4 1,-1-2 0,-1 6 0,2-1-65,3 0 1,-2-2 0,6-6-1,1 0-7,2 1 0,2-6 0,3-3 0,5-4-112,2-4 0,3-3 0,1-6 1,1 0 72,-1-4 1,-1 2 0,-1-4 0,-1-1 78,0 1 1,-1 4 0,-2-2 0,-5 4 234,-3 0 0,1 5 87,2 0-32,-3 5 0,5-1-39,-6 8 1,0 3 0,1 5-174,3 1 1,2-1-1,3-1 1,0-1 0,0-3-65,2-2 1,2 1 0,-1-4 0,0 2 4,1-1 0,1-3 1,1-4-1,1-4-89,-1-3 0,3-3 0,-1-3 1,-3-2 97,-5 0 0,2-5 0,-4 4 0,0-4-8,-3 0 0,-2-1 0,-2-1 0,0-3-108,0-4 0,0-3 0,-2-2 1,0 0 101,-3-3 0,-3 6 0,3-2 0,-1 4 119,1 5 0,-4 1 0,4 12 41,-2 4 0,-1 6 1,-3 14-30,2 7 1,4 6-1,5 4 1,0 3 21,0 4 1,0 2 0,1-1 0,3-1-64,5 2 1,2-1 0,1 1 0,0-4-102,1 0 1,5-4 0,1-5 0,2-2-156,-1-2 0,-3-6 0,2-5 0,1-2 15,-1-2 1,-4-7 0,1-4 0,-2-3 112,-1-2 0,-6 0 0,-3-3 1,-3-2-7,-1-1 1,0 3-1,0-4 95,0 2 0,0-2 1,0 3-1,0 2 257,0 1-181,-5 2 0,3 6 0,-1 6 0,5 9 8,2 6 0,6-1 0,-2 2 0,3-2-105,1-2 0,1 1 0,-1-1 1,0 1 34,1-1 1,-1-4-1,1-1 1,-1-1-208,1-4 1,-1 0 0,0-2 0,1-2 70,-1-2 0,-4-3 51,1-5 1,-5 0-1,3-2 151,-2-3 1,-1 3-1,-4-2 1,2 2-54,2 2 1,-3-1 112,3 1 3,-2-1 0,-2 8 0,0 5-29,0 7 0,1 4 0,3 1-129,5 1 0,2-2 0,1-3 0,0-4-139,1-3 1,3-1-1,2 0 1,0 0-117,0 0 0,3-4 0,-5-1 1,-1-2-36,-1-3 1,-7-1-1,-3-1 112,-2-1 1,-2 1 0,-2 0 235,-2-1 1,-3 2 0,-5 2 0,1 0 20,2 0 0,0-2 1,5-2-11,1 1 0,3 4 1,4 1-101,4 1 1,7 2 0,3 3 0,0-2 0,2-1 0,-1 1-57,3 2 1,1-3 66,2-1 1,-1 0 0,-2 2 0,-3-2 91,-1-2 1,3 3 0,-5-3 123,-1 1-133,-1-3 0,-8 7 0,-6-2 14,-7 3 1,-4 1-1,-2 1 1,1 3 50,-1 4 0,1-1 0,0 2-98,-1 0 0,1 4 0,-1 2 0,2 1 0,2-1-116,0-1 0,7-1 0,-2-1-148,2 0 1,4-1 0,2-2-1,5-5 66,6-3 1,-1-1 0,4-1 0,-1-3 13,-1-5 1,1-2-1,-3-2 1,-1-2-25,0-2 0,2 0 0,-8 4 258,0-4 0,-2 3 1,-5-2-1,0 2 31,0 2 0,0-1 0,2 1 43,2-1 0,-3 5 17,3 0 0,3 5 1,0 0-125,0 6 1,4 4-1,-3 5-45,3 1 1,-3-2 0,-1-1 0,-1-2-46,-3 1 1,2-2 0,1 0-10,1-1 1,1-2-40,4-4 1,-3-2 0,-1-2-9,1-4 0,-3-3 1,-1-1-1,0-1 12,-1 1 0,1-1 0,-2 1 0,1 0 208,-1-1 0,-2 1 207,-1-1 0,6 2-154,2 3 0,-1 3 0,1 6 0,2 2-174,1 1 0,1 6 1,1-4-1,-1 3-149,0-1 0,2-1 0,1 1 0,2-4 73,-2-2 1,3-2 0,-1 0 0,-2 0-136,-2 0 1,0-6 0,-2-2 197,-3-3 1,2-2 0,-6 1 0,-1 0 60,-2-1 0,-1 1 1,0-1 91,0 1 0,-4 4 1,-2-1 410,0 0-443,3 3 0,-3 2 0,6 8 0,0 5 44,0 2 0,2 8 1,0 4-1,3 6-114,-3 3 0,4 1 0,-1 4 0,1 0-153,-1 1 0,1-1 0,-3 0 1,1-1 26,-1-3 1,-2-3-1,0-5 1,2-1-950,1-4 1,0-2 726,-4-5 0,-5-7 0,-2 0 0</inkml:trace>
  <inkml:trace contextRef="#ctx0" brushRef="#br0" timeOffset="412542">18814 1997 8960,'0'-20'0,"-1"4"0,-2 2 0,-2 3 0,-2 4-468,-3 7 1,3 2 405,-1 6 1,1 0 0,-3 5 0,4-1-144,0 0 0,2 1 236,4-1 0,0 1 0,1-2 0,3-2-77,5 0 1,2-5-1,3 3 30,2-2 1,-2-1 0,4-2 0,-2 0 17,1 2 1,-1 2 0,-3-3 0,-1 1 0,-1 0-21,-3 2 0,2 0 1,-7 8-13,-5 3 0,-9-4 0,-11 5 1,-4-1-83,-3-1 0,0 5 0,5-6 1,-1-2-129,0-4 1,6-6 0,1 3 0</inkml:trace>
  <inkml:trace contextRef="#ctx0" brushRef="#br0" timeOffset="413216">19385 1761 8355,'-4'-12'0,"-2"-1"782,-1 1-721,5 0 1,-3 5 0,10 2 0,4 4 0,5 1 0,3 1-173,-2 4 0,0-3 1,0 7-1,2 0-58,-2 2 1,3 2 0,-3-1-1,-3 1 90,-2-1 1,-3 0 0,1 1-2,-4-1 0,-4 1-36,-4-1 1,-3-5 0,-5-3 184,-1-3 1,5-6 0,1-3 0,2-5-53,2-3 1,1-4-1,2-4 1,0-1-27,0 0 1,2-4-1,2 0 1,4 1-116,3 2 1,2 4 0,0 4 0,3 6-969,0 1 930,1 5 1,-5 1-1,1 5 1</inkml:trace>
  <inkml:trace contextRef="#ctx0" brushRef="#br0" timeOffset="413674">19732 1724 8355,'7'0'-195,"-7"-6"1,-1 4-1,-3-7 345,2 0 0,2-2-9,0-2 0,0 1 0,2 0 0,2-1-191,4 1 1,-1 1 0,0 1 0,-2 2 0,-1-2-120,2-1 1,-5-1 0,3-1 143,-2 1 0,-4 1 0,-2 3 102,-4 3 0,-2 5 0,1 5-38,0 3 1,1 4-1,-3 3 1,1 2-1,4 0 1,-1-1 255,0 1 0,4-1-271,-1-3 0,3-1 1,2 0-1,3-1-76,4-2 1,9 0 0,4-5 0,2-1 0,2-1-526,0-2 1,-1-6 0,3-2-402,1-3 911,-1-7 0,3-1 0,-5-6 1</inkml:trace>
  <inkml:trace contextRef="#ctx0" brushRef="#br0" timeOffset="414644">20067 1439 7937,'-1'-13'0,"-2"1"0,-3 1 0,-1 3 0,-2 3 0,-1 5 0,1 5 0,0 3 0,1 3 0,0 3 0,1 2 0,0 3 0,1 2 0,1-2 0,2-1 0,2-2 0,1-3 0,0 0 0,0-1 0,1-1 0,3-1 0,5-3 0,2-2 0,2-2 0,3-3 104,0-4 0,6-3 0,-1-5-314,2-1 0,-2-1 0,-2-1 1,-1-1 45,-3 0 1,-1-1 0,-2-1 0,-1 0 82,-2 0 1,0 0-1,-5 3 1,-1-2 43,-1 2 1,-2 1 0,0 2 289,0-1 0,-2 5 223,-2 0 1,-1 11-330,-4 1 1,4 5-1,5 4 1,0-1-50,0 1 0,0-1 0,1 0-108,3 1 1,2-1 0,3-1 0,0-1 0,0-3-91,2-2 1,2-1 0,-1-4 62,1 0 0,0-1 1,3-3-1,0-4 0,-1-3-71,-1-2 1,-2 1 0,1-2-1,-1-1 33,1-2 0,-5 1 1,-1 3-1,-2 1 46,-2 0 1,-2-1-1,-1 1 248,0-1 1,-1 2 406,-3 3-502,-3 3 0,0 6 0,3 3 0,4 3 4,4 0 1,3 4-1,5-3-191,1 3 0,-1-2 0,1-3 0,-1 1 0,2-1-249,2-1 0,0-1 1,3-4-1,-1 0-645,-3 0 702,-1-5 0,-2-2 0,1-5 1</inkml:trace>
  <inkml:trace contextRef="#ctx0" brushRef="#br0" timeOffset="414646">20600 1166 8355,'-12'-13'339,"5"7"0,3 0 0,8 6 0,4 0-576,3 0 1,2 1 439,-1 4 0,-1 1 1,-1 7-1,-2-1-217,2 1 1,-3-1 0,1 0 0,0 1 0,0-1-182,1 1 1,-7-5 0,4-1-517,-1-2 324,-3 5 237,3-9 1,-5-1 0,0-8 0,0-4 0,0-3-1,0-3-114,0-2 1,0 0 0,0-5 196,0 0 1,4 4-1,2 2 1,-1 1-1,2 4-53,0 5 0,2-1 60,3 6 1,-4 0 0,0 4-1,1 1 1,-1 2 45,0 1 14,1 0 0,3 2 0,0 1 0</inkml:trace>
  <inkml:trace contextRef="#ctx0" brushRef="#br0" timeOffset="415251">21034 967 8290,'-5'-12'0,"-2"0"0,-1 1 0,-1 2 0,0 7 0,-2 4 0,0 7 0,2 2 0,4 1 0,1 0 0,0 1 0,1-1 0,2 1 0,1-1 0,0 0 0,1-1 0,3-2 0,4-5 0,5-1 0,2-1 0,3 2 0,1-1 0,3-1-390,2-2 1,0 0 373,1 0 1,-6 0 0,-2 0 0,-3 0 0,-2 0 0,-1 1 0,-4 3 0,-8 4 0,-9 3 0,-6 2 0,-4-1 0,-2 1 0,0-2 0,0-2 0,3-2 0,1-1 0,3-4-257,1 0 0,8-2 0,6-2 1,7-2-1,4-3 231,2 1 1,5-5-1,1 2 1,2-2 40,-1-1 0,0 4 0,0 1 0,-3 0 65,-3 0 1,-2 3 0,0-3 0,-1 0 146,-2 0 0,2 3 1,-3-4-89,3-2 0,-3 0 0,1 1 0,-1 0 140,-1 0 0,6-2 0,-3-2 0,0 1-98,1 0 1,0-1 0,1 1 0,1 1-124,-1 2 1,0-2-1,-1 3 1,-1-1 0,-3-1-293,-1 2 0,-1-1 225,-1-3 1,-2 4 0,0-1-1,-4 1 1,-5 0-194,0 0 0,-4 5 283,2-1 0,-2 2 0,-1 2 0,0 0 38,-1 0 1,5 2 0,1 2-45,2 4 0,-4 3 0,4 2 0,-1-1 27,1 0 1,1 5 0,4-1 0,0 1-87,0 1 0,4-4 0,3 2 0,2-2 0,6-3 17,3-3 0,4 2 0,6-6-440,1-1 1,10-7-248,-2-5 1,8-7 0,-1-3 0</inkml:trace>
  <inkml:trace contextRef="#ctx0" brushRef="#br0" timeOffset="417309">18306 3460 8355,'-2'-11'171,"-2"2"0,-4 2 256,-3 1 0,0 3 0,1 8-602,2 3 0,1-1 0,-1 2 0,2 4 0,2 2 227,0 0 0,0 4 1,4 1-1,0 0-20,0 1 1,0-2 0,0 3 0,1-2 9,4-2 0,1-6 0,7-5-109,-1-2 0,5-1 0,-1-5 0,-1-3 63,-1-4 0,-1-9 1,-1-3-1,0-3 7,1 3 0,-5-8 0,-1 3 0,-1 1 78,-4 2 1,-2-2-1,-4 5 1,-4 0-161,-3 2 0,-6 0 0,-1 4-100,-1 2 0,3 7 0,-5 1 0,0 6 0,1 6-119,-1 6 0,6 5 0,-2 4 0,5 1 85,4 0 0,2 0 1,6-2-1,1-2 34,4-5 0,12 4 0,10-1 1</inkml:trace>
  <inkml:trace contextRef="#ctx0" brushRef="#br0" timeOffset="417785">18492 3349 8355,'-6'-13'0,"-1"1"406,-5-1-442,5 7 0,2-1 0,6 4 0,3-1 0,4 2 105,3 5 0,-2 0 0,-2 5 0,0 2 147,-1 1 1,1 5 0,3 1 0,-3-1-246,-2 2 0,0-4 0,-4 1 0,2-4-74,1-2-62,0-1 0,-4-3 98,0-5 0,4-5 0,0-8 0,-1 0 0,0-2 20,1-2 0,-3-4 0,3 5 1,-1-1 46,1-1 1,-2 5-1,3-4 8,1 3 1,-4 3-1,7 3-10,0 4 1,2 4 0,0 4 0,-1 4-11,-2 3 0,-4 3 0,5 3 0,-1 2-231,-1 0 0,4-1 0,-3-6 0,3 1-237,2-1 0,4 1 0,3-1 0</inkml:trace>
  <inkml:trace contextRef="#ctx0" brushRef="#br0" timeOffset="418435">19211 3026 9134,'-1'-12'0,"-3"-1"0,-5 2 0,0 2 0,-1 2-347,2 1 1,4 2 0,-5 3 548,0-3 0,2 2 0,-1-2 0,-1 4-96,3 4 0,-5 3 0,4 6 1,0 0-99,3 4 1,-2 1 0,2 4 0,1-3-195,2-1 1,1 3 0,0-5 0,0-1-230,0-1 1,7-7 264,5-3 0,5-2 1,3-2-1,-5-2 115,-5-2 1,1-3-1,-3-5 1,3-2 55,2-3 1,-6 2-1,-2-4 2,1 1 1,-5-3-1,5 5 1,-2-1 0,0 1-13,-1-1 1,-2 5 0,-1 4 69,0-2 0,0 3 114,0-1 0,0 6 1,0 2 18,0 7 0,1 4 0,2 2 0,3-2-227,1-3 1,1 3-1,4-3 1,1 3-302,-1 2 0,2-6 0,1-3 1,3-3 69,1-1 1,2 0-1,2-1 1,-1-3-126,-1-5 1,0-2 336,3-1 0,-4-6 0,-2-1 1</inkml:trace>
  <inkml:trace contextRef="#ctx0" brushRef="#br0" timeOffset="418436">19521 2753 8355,'-5'-7'-224,"-2"2"0,-4 6 192,3 3-172,2-2 0,7 5 1,4-5-1,1 4-650,1 1 736,-1-4 0,-1 8 0,2-4 0</inkml:trace>
  <inkml:trace contextRef="#ctx0" brushRef="#br0" timeOffset="419026">19434 2828 8355,'-6'-13'428,"1"1"-390,4 5 0,5 0 0,2 4 0,1-1 1,2 2-1,2 0-43,2 2 0,-1 2 0,-1 2 0,-1 3 1,-2 2-1,2 2 0,-1 3 0,1 0-144,-2 0 0,-4-2 0,3 0-8,-1 1 0,-2-5 97,-4 0 1,0-6 60,0-2 1,0-6-1,0-6-12,0-1 0,0 1 0,1-2 0,2-1 1,3-3 12,0-1 1,-1 0 0,3-4 0,1 4-11,3 1 1,0 2-1,0 5 58,1 2 0,-5 4 0,0 5 40,2 0 1,0 5 0,-1 5 0,-2 4-156,-1 2 1,3 1-1,-2-3 1,1 1-429,1 1 1,-1 1 0,4-5 223,1 1 0,-1-6 0,1-2 1</inkml:trace>
  <inkml:trace contextRef="#ctx0" brushRef="#br0" timeOffset="419458">20278 2394 9447,'0'-28'0,"0"3"0,0 6 0,0 4-83,0 2 0,-2 8 0,-2 5 0,-4 7 0,-3 4 0,-1 1 0,-1 2 0,1 1 0,-1 3 67,1 1 1,4-2 0,1 2 0,1 1 14,4-1 1,0-4 0,4 1 0,0-2-62,2-1 1,6-6-1,-2-3 1,3-3-70,2-1 1,-1 0 0,1 0 0,-1-1 9,0-3 1,-1-3 0,-1-6-1,-3-1 119,-1-2 0,2 2 1,-4-4-1,0 2 26,2-1 1,-5-3 0,3 3 34,-3 2 0,-1 1 1,0 2-1,2 1 503,2 2-517,-3 4 0,9 6 0,-5 2 0,2 2-88,3 2 1,1 0-1,1 3 1,2-2-191,3 2 1,-2-3 0,4 0 0,-1-2 1,-3-2 1,3-2-1,-1-1 1,-2 0 60,-1 0 0,-2 0 0,0 0 0</inkml:trace>
  <inkml:trace contextRef="#ctx0" brushRef="#br0" timeOffset="421046">20563 2195 8355,'-5'-12'1760,"-1"-1"-1815,-2 1 0,4 5 34,8 3 1,3 3 0,5 2 0,0 3 134,1 4 1,-1 3-1,1 2 1,-1-1-109,1 1 1,-2-1 0,-2 2 0,-1 1-320,2 1 1,-3 1-1,0-5-56,-2 1 1,0-5 144,-5 0 0,0-6 120,0-2 1,0-7 0,0-8 0,-2-2 76,-2 2 1,3-3-1,-4 0 1,4 0-30,1 0 0,0-4 1,0 3-1,0 0 31,0 2 1,4-1 0,2 2-1,1 1-49,2 1 1,2 6 0,2 1-1,-1 1 29,1 3 0,-1 2 1,0 1-1,1 0 50,-1 0 1,-4 0 0,1 1-46,0 3 1,-2 3-1,0 6 26,-1-1 74,3-5 0,-6-1 213,5-6 1,-5-6 0,1-2 272,-2-3 0,-2-2 0,0 1 68,0 0 1,0 3-149,0 1-486,0 5 0,0-1 0,1 8 56,3 5 1,4 2 0,7 1-1,2 0-58,-2 1 0,0-1 1,0 2-1,2 0 29,-2-2 1,-1 3-1,-2-6-267,1 2 0,-5-5 1,-1 0 156,-2 0 1,0-6 0,-7 1 2,-2-4 0,1-7 0,-5 2 0,0-3-6,1-1 1,-4-5 0,4-1 0,0-1 29,3-3 0,3 4 1,2 0-1,2 2-35,1-1 1,5 1 0,0 3 0,3 1-39,5-1 1,-4 2 0,4 2 0,-2 2 32,2 1 1,-4 2 0,4 4-1,-3 0-38,-2 0 0,1 0 1,-1 0-1,0 2-763,1 2 872,-6 3 0,4 5 0,-4 0 0</inkml:trace>
  <inkml:trace contextRef="#ctx0" brushRef="#br0" timeOffset="421047">21344 1885 8355,'7'-14'0,"-3"-1"0,-2-1 0,-1 3 0,2 5 616,1-2 1,2 3 0,-4-1-655,3-1 1,-3 3 0,-6 2 0,-4 4 0,-2 4 62,2 4 1,-3 3 0,3 3-1,-3 1-23,-2 2 1,5 3-1,1-3 1,0 0-50,0 0 0,5-3 0,-3 3-350,4-3 1,2-3 282,4-3 1,1-3-1,7-6 1,-1-3 80,1-4 1,-1-3 0,2-3 0,0-1-26,-2-2 0,3-4 1,-8 5-1,0 1 161,-3 1 1,2-3 0,-2 1-68,-2 1 0,-2 1 183,-4 2-22,3 5 1,-5 3 0,6 8-85,0 4 1,0 3-1,2 0 1,1-1-49,1-2 1,5 0 0,0 3-49,2-3 1,-3 2 0,0-6-58,2-1 0,1-2 66,1-1 1,-5-5-84,-3-3 1,-1-3 0,0-2 0,1 1 0,0-1-90,2 1 0,-5-5 0,4 1 100,1 1 1,-5 1 0,5 2 189,-1-1 0,-3 5 1,3 1-17,1 1 0,-3 4 0,5 6-59,1 4 1,2 3 0,2 0 0,-1-1-104,1-2 0,-1-1 0,0 3-24,1-2 1,-1-5 0,1 1-1,-1-3 1,1-2 33,-1-3 1,0-1 0,1-6-1,-2-2 23,-3-1 0,2 0 0,-6 0 0,0-1 29,1-1 1,-3-2 0,2 3-1,-3-2 55,-1 2 0,-4 5 1,0 2-1,0 0 410,-2 1 0,4 1-210,-7 6 0,2 2 1,-1 2-1,4 4 18,3 3 1,1 7 0,0 3 0,0 3-127,0 5 1,0 3 0,1 5 0,3 1-30,4-1 1,-1-4 0,2 0 0,0 0 4,2-1 1,2-3 0,-2-7-608,-3-2 0,2-5 1,-6 2-493,-1-3 1,-2-9 411,-1-5 0,-4-7 0,-2-8 0,1-1-677,-1 1 0,-2-5 722,4 0 1,-6-4 0,3-1 0</inkml:trace>
  <inkml:trace contextRef="#ctx0" brushRef="#br0" timeOffset="421868">22312 1352 8681,'0'-13'0,"0"1"0,0 0 0,1-1 0,3 2 419,5 3 0,-4 1 0,-1 6-89,-2 1 0,-2 2 0,-2 11-75,-2-1 0,1 1 0,-5 0 0,0 4 1,0 2-131,-1 1 1,7-3 0,-4-4 0,2-1-156,0 1 1,0-1-1,5-1-4,3-3 1,-1 2 0,5-6-140,2-1 1,1-6 0,1-2-1,1-2-199,-1-3 1,0-1 0,1-3-1,-2-1 127,-3-1 0,3-2 0,-4 3 0,0-2 74,-3 2 1,-3-3 0,-1 1 84,0 2 1,-5 1 0,-3 3 0,-5 3 46,-3 4 1,1 3 0,-5 1 0,1 0 538,0 0 1,4 1-184,-2 3 0,10-2-321,7 2 0,7-3 1,10-1-1,2 0-186,0 0 1,6-5-1,-2-4 1,5-2 26,-1-1 0,0-5 1,-4-1-1,-1 0 110,-1 1 0,-6-5 0,1 1 1,-3-1 133,-5 1 0,-2-1 0,-6 4 0,0-1 205,0-3 0,-2 4 0,-2 1-11,-4 4 1,-3 2 0,-2 2 179,1 5 0,1 4 0,3 4-268,4 5 0,2 7 1,4 5-1,2 2-8,4 2 0,0 5 0,3 5 1,3 3-69,0 4 0,0 3 0,-1-2 0,3 0-134,0-1 1,5 0 0,-3-5 0,0-1-135,0-3 0,-2-3 1,-5-5-1,-1-2-144,-2-2 1,-5-3-1,1-6 1,-4 1-216,-4-1 0,-3 1 0,-7-2 0,-1-3 6,-2-4 0,-5 1 1,2 0-160,-4-3 1,4-2 0,0-4 570,2-4 0,2-9 0,3-2 1</inkml:trace>
  <inkml:trace contextRef="#ctx0" brushRef="#br0" timeOffset="421869">22597 1426 8355,'11'-12'0,"-3"-1"0,3 1 0,-2 0 0,2-2 619,1-3 0,7 4 0,5-4 1,5 3-477,2 2 1,1-2 0,3 0-1,-4 1-1561,0 1 0,-2 3 0,-5-4 0</inkml:trace>
  <inkml:trace contextRef="#ctx0" brushRef="#br0" timeOffset="422577">19410 4031 8355,'-6'-25'530,"1"6"1,-5 2 0,3 3-1,2 2 1,2 0-535,1-1 1,1 6 421,-3 3 1,-3 4-384,-5 4 0,3 3 0,2 6 0,1-1 1,0 2-119,1 2 0,-4-2 1,5 3-1,1-4 360,2 0-343,1-1 0,6-1 1,2-3-1,4-3 1,3-4-1,3-1-23,2 0 0,0-1 0,5-2 0,0-3-85,0-1 1,-1 3 0,0-3 0,-3 2 21,-5 2 0,-2 2 0,-3 2 114,-3 3 1,-2 3 0,-6 6 0,0-1-17,0 0 1,-4 1 0,-2-1 67,-1 1 1,-1-1-1,-5 0 1,2 1-1,2-2-307,1-3 1,-1 2-1140,-3-6 913,5 0 1,7-4 0,7 0 0</inkml:trace>
  <inkml:trace contextRef="#ctx0" brushRef="#br0" timeOffset="422874">19683 3969 8355,'-17'-13'435,"0"2"1,2 3 0,3 3-375,4-1 0,2 3 0,7-4 1,4 0-1,3 2 0,3-1 1,1 4-1,1 2 0,-1 2 1,1 4-1,-1 1 0,0 3 0,-1 1 1,-1 1-1,-3 2 0,-2 1 1,-2 1-1,-1 0 0,-2-3-1334,0 0 0,-6-6 0,-1-2 0</inkml:trace>
  <inkml:trace contextRef="#ctx0" brushRef="#br0" timeOffset="423070">19658 3671 8355,'-13'1'-656,"1"4"1,5 1 0,2 7 0</inkml:trace>
  <inkml:trace contextRef="#ctx0" brushRef="#br0" timeOffset="423771">19831 3795 8611,'-12'-5'0,"0"-2"0,1-2 0,2 1 0,6-1 0,6-2 0,4-2 0,1 2 0,-1 1 0,0 4 0,-1-1 0,1 1 0,-1 1 0,4 2 0,1 1 0,2 2 0,-1 0 0,-1 2 0,-1 2 0,-3 4 0,-2 3 0,-2 2 0,-2-1 0,-1 1 0,0-1 0,-1-1 0,-2-1 0,-1-2 0,1 1-144,2 3 381,1-6 0,7 0-139,5-6 0,0 0 1,5 0-1,-3 0 0,0 0-29,2 0 0,-1 0 0,5 0 0,-3 0 3,-1 0 1,2 1 0,-2 3-1,-2 5-16,-5 2 1,3 3 0,-6 1 0,1 3-46,-3 1 1,2 2-1,-2 3 1,-3 1 83,-3 0 0,-1-4 0,-5-1 0,-2 1-84,-1-2 0,0-1 0,1-7 0,2-1 66,-2-2 1,-1-5-180,-1 1 0,1-4 0,1-4 1,3-4-1,2-3 36,2-2 0,2-9 1,2-3-1,3-1 16,5 0 1,0-3 0,2-1 0,0-1-8,3 1 1,1-3 0,-2 3-1,-1-1-11,0 1 0,1 1 1,-1 4-1,1 0 33,-1 1 1,-5-1 0,-3 1-1,-3 2 1,-1 3 68,0 1 0,0 2 107,0 3 1,-5 2 0,-3 3-99,-3 4 1,0 4 0,1 4 143,2 4 0,1-1 0,-1 1 0,3 3-119,4 5 1,1-3 0,0 5-1,1-1 1,4-1-100,3 0 1,8-7-1,5-2 1,1-1-316,-1-4 0,6 0 0,-2-5 1,1-4-427,0-5 1,-1-4 234,0 4 1,-6-6 0,-1-1 0</inkml:trace>
  <inkml:trace contextRef="#ctx0" brushRef="#br0" timeOffset="424364">20575 3051 8355,'-5'-12'912,"4"-1"-629,-4 1 0,5-1 0,3 1-152,1 0 0,6-1 0,-2 1 0,3 1 150,2 2 1,-1 0 0,1 3 0,-1 1-318,0-1 1,1 2-1,-1 4-362,1 0 1,-2 2 0,-3 2 0,-3 4 156,1 3 1,-5 1 0,3 2-1,-4 1 97,-4 2 0,1 1 1,-3-3-1,0 1 34,3 0 0,-2-3 0,1 0 317,1-1-73,2 1 0,6-7 0,3-1-45,3-4 1,2-1 0,-1 0 0,2-1 29,2-4 0,-2 3 0,4-5 1,-1 1-45,-1 4 1,1 0-1,-5 2-123,1 0 1,-7 6-1,-1 2 1,-4 3 78,-1 1 0,-6 2 1,-2 1-1,-4 3-20,-5 2 0,2-4 1,-6 3-1,1 1-46,0-1 0,-2-4 1,6 2-1,1-5-694,1-4 0,6 2-199,-1-6 529,12 0 0,-1-15 0,10-3 0</inkml:trace>
  <inkml:trace contextRef="#ctx0" brushRef="#br0" timeOffset="424656">20972 2915 8452,'0'-13'0,"0"1"1201,0-1-358,0 1-399,0 5 0,0 3 0,0 8-200,0 4 1,0 3 0,2 2 0,0-1-214,3 1 0,3 3 0,-3 1 0,1-2-113,-1-1 1,4-2-1,-4 0-1649,2 1 1,0-1-817,1 1 2311,-2-1 0,-12-5 0,-1-2 0</inkml:trace>
  <inkml:trace contextRef="#ctx0" brushRef="#br0" timeOffset="425103">20960 2853 10613,'12'4'413,"1"0"0,-1 4 0,1-2 0,0-1-224,4 1 1,2 2-1,6-3 1,0 1-1,1 1 1,2-2-1,0 1 1,0-3-199,-2-2 1,-2-1-1,-4 0 1,-3 0-77,-3 0 0,-3-6 0,-3-2 108,-4-3 1,-3-3 0,-1-1 0,-1-1 45,-3 1 1,-3-3 0,-5 0-31,-1-2 1,1 0-1,-1-5-52,1 0 0,1 6 1,1 1-1,3 1 0,2 1-534,2 1 1,2 5-411,1 2 1,1 5 0,3-1 332,5 2 0,0 9 1,1 4-1,-2 5 209,2-1 0,1 4 0,1 0 1</inkml:trace>
  <inkml:trace contextRef="#ctx0" brushRef="#br0" timeOffset="425786">20886 3336 10034,'8'-4'0,"0"0"0,3 0 103,4-2 1,6 4 0,8-7 0,3 0 0,1-4 0,0-3 0,3-5 0,2-2-77,3-2 1,9 0 0,-4 2 0,-4 1-241,-2 1 0,-5 7 0,-5 0 0,-7 6-2449,-3 3 1894,-4 0 0,-14 14 720,-6-1 0,-12 11 0,-3-5 0</inkml:trace>
  <inkml:trace contextRef="#ctx0" brushRef="#br0" timeOffset="425787">21258 3311 8355,'-6'7'597,"3"-1"1697,-5-6-1742,5 5 1,-2 2 0,5 6-348,0-1 0,5 0 1,4 1-1,0-1-187,0 1 1,2-1-1,-3 0 1,1 1 3,0-1 1,2-1 0,-3-2 0,3-5-143,1-3 0,1-1 1,-1 0-69,1 0 1,-1-5 0,0-4-133,1-2 0,-2-1 0,-1-1 1,-4 1 137,0 0 1,-1-1 0,-2 1 142,1-1 296,0 7 1,-5 0 0,-2 7-79,-1 4 0,0 1 0,4 8 0,0 3 55,0 3 1,0 4 0,0 1-1,1-1-321,4 1 0,-3 0 0,7 0 1,-1 0-118,-1-1 1,0 1-1,-5-1-673,3-4 1,-1 4 0,-6-5-178,-2 0 1,-3 5 0,-5-5 0</inkml:trace>
  <inkml:trace contextRef="#ctx0" brushRef="#br0" timeOffset="426305">20898 3373 8542,'-4'-8'155,"0"0"1,-2 5-1,2 0 1,-3 6-51,0 5 0,-2 3 0,3 2 0,-1 1-93,-2 2 0,2-1 0,-2 6 0,1 0-71,1-2 0,-2 3 0,3-4 0,1 0 9,-1 0 1,2-2 61,4-3 1,1-2-29,3-3 0,3-3 0,6-5 0,-1-1 120,1-3 0,0 1 0,2-5-73,2-2 0,1 3 0,-3-1 0,3 0-222,1 1 0,-4-3 1,2 6-1,-3 1 17,-2 2-582,1 1 0,-1 0 0,0 0 1</inkml:trace>
  <inkml:trace contextRef="#ctx0" brushRef="#br0" timeOffset="426480">20811 3721 9064,'-3'-7'0,"3"1"0,7 2 0,7-1 0,7-1 0,2-2 0,2-2 0,1-4 0,3 1-833,4-1 1,8-4-1,4-1 1</inkml:trace>
  <inkml:trace contextRef="#ctx0" brushRef="#br0" timeOffset="449660">5990 15739 7022,'13'0'262,"3"0"0,2 0 0,1-2-239,4-2 1,4 1-1,3-4 1,2 1-1,3 0 1,0 1-1,4 0 1,1 1 62,1 0 1,5 0 0,-4 4-1,3 0-198,1 0 1,4 1-1,2 2 1,4 1 23,0-1 0,6 3 0,6-1 0,-1 1 64,1-1 0,3-1 0,1-4 0,2 0 59,1 0 0,5 0 0,-9 0 0,2 0-25,5 0 0,-4 0 0,6 0 0,-4 0 3,-6 0 1,8-4-1,-9-1 1,3-1 24,1 1 0,6-4 0,-8 4 1,1-1 41,1 1 0,0-4 1,3 4-59,2-2 1,-6 3 0,1-3 0,-3 0-1,-1 0 15,3-2 0,0-1 0,-1 0 0,1 2-3,4-2 0,-7-1 1,2-1-1,-3 0 7,-2-1 1,-1 1-1,-6-1 1,-3 1 6,0 0 1,1 3 0,-1 1-1,-1 0-69,0 1 0,8-3 0,-1 6 0,3 1-43,2 2 0,1-3 1,4 0-1,-3 1 19,-2 2 1,7 2 0,-3 2 0,-2 2 27,0 2 1,-10-4 0,3 2 9,-2 1 0,-3-3 0,1 3 0,0 1 0,-2-1-45,-2-1 1,1 4-1,-1-4 1,0 1 43,1-1 1,-4-1 0,2-2 0,-2 0-38,-1 3 0,1-1 0,3-3 0,2 2-3,1 1 1,3 0-1,-2-4 1,3 0-21,1 0 1,1 0-1,2 0 1,1 0 10,-1 0 0,3-4 0,-2 0 0,-2 0 53,0-2 0,-2 5 0,-2-5 0,0 2-12,-2 0 1,2-4-1,5 4 26,0 1 1,-7-3-1,6 2 1,1 0 0,-1 0 28,-1 0 1,6 0 0,0 2-1,-4 0 2,-3-3 1,4 1 0,-7 4 0,-1 0-10,-2 0 0,4 0 0,-4 0 0,1 0 55,-4 0 1,4 0 0,-1 0 0,2 0-50,0 0 1,0 0 0,4-1-1,-1-2-86,-4-1 1,-1 0 0,-7 3-1,1-2 66,-1-1 0,1 0 1,0 4-58,-1 0 0,1 0 0,-1-2 0,2-1-3,3-1 1,-3 0-1,4 3 1,0-2-1,2-1 24,-1 1 0,4-2 0,-5 0 0,1 1 30,4-1 1,-4 3 0,2-3 0,-2 1 161,-3 0 0,6 0 1,-5 4-1,2 0-2,-2 0 0,8 0 0,-7 0 0,3 0-103,3 0 1,-2 0 0,0 0 0,-1 0-72,1 0 1,2 0 0,1-2-1,-3-1 77,-5-1 1,8-4 0,-8 4 0,2 0-45,5-2 0,-2 5 0,13-3-50,4 2 0,-6 2 1,4 0-1,1 0 0,-1 0-554,1 0 0,3 4 1,-10 2 55,-5 1 0,-2 1 0,1 5 1</inkml:trace>
  <inkml:trace contextRef="#ctx0" brushRef="#br0" timeOffset="463893">21468 7851 8355,'0'-9'-217,"-1"3"115,-3 0 0,3 1 0,-2 2 0,4-3 0,5 1 0,1-2 0,2 1-22,2 1 1,-2-3 0,-3 2 0,1 1 446,0-1 1,-3-2 0,3 2 1051,-1-1-1105,-2 5 1,-8 2 0,0 8 0,1 3-17,1 1 1,-2 6-1,0 3 1,1 4-90,2 4 1,1-2-1,0 6 1,0 0-172,0-1 0,0 7 0,0-5 0,0-1-211,0-1 0,0 1 0,0-6 1,1-2-2,4-3 1,-4-7-1,4 2-2783,1-3 2560,-5-2 1,5-5 0,-6-1 0</inkml:trace>
  <inkml:trace contextRef="#ctx0" brushRef="#br0" timeOffset="464107">21183 7863 8355,'-12'-5'170,"6"3"0,6-2 0,7 3 1,6-1-1,2 0 0,3-4 0,1 1 1,3-2-1,3 0 0,4-2-477,4 3 105,-3-5 0,6 4 1,-4-4-1,1 2 1,0 4-1,0 1-500,-1 0 1,-2-1-1,-5 5 1</inkml:trace>
  <inkml:trace contextRef="#ctx0" brushRef="#br0" timeOffset="464464">21952 7578 8355,'-1'-11'339,"-3"3"0,-2-3 805,-2 2-870,-3 4 1,9 2 0,-2 10-117,3 5 0,-3 10 0,0 2 1,0 5-166,-2 2 1,3 7 0,-4 4 0,0 2-43,1 3 0,3 1 0,-1 2 0,2-2-207,2-2 1,0 1 0,2-7 0,2-5-146,4-4 0,5-5 0,3-3 1,5-2-58,2-4 0,2-9 1,1-4-681,3-3 1002,-3-1 0,5-11 0,-7-2 0</inkml:trace>
  <inkml:trace contextRef="#ctx0" brushRef="#br0" timeOffset="464698">22175 7813 9575,'-11'-2'0,"3"2"0,5 7 1238,6 6-1235,-2 1 1,9 10 0,-4-5 0,-1 2-312,1-1 1,-2 1-1,-4 2 1,0-1-176,0-1 0,4-6 0,0 2 0,-1-3 0,-2-2 0,-1 0 0,0 1 0</inkml:trace>
  <inkml:trace contextRef="#ctx0" brushRef="#br0" timeOffset="465027">22138 7875 8355,'-12'-4'200,"-1"0"1,6 1 0,5 8-1,4 3 1,8 2 0,4 1-1,4-2 1,1 2 0,2-1 119,-2 1 1,5 0-1,-4 1 1,2 1-425,-1-1 0,1-4 0,-4-1-18,1-1 1,-4-2 0,2-4-1,-3 0 89,-2 0 0,-1-1 0,-3-4 112,-4-3 0,-2-3 1,-2-1-1,-2-2-92,-2-3 1,2 2 0,-5-5 0,0-2-31,0-2 1,4-1 0,-1 0 0,1 1-356,-1-1 0,3 6 0,-3 2-1514,2 3 1460,2 7 1,6 7 0,1 7 0</inkml:trace>
  <inkml:trace contextRef="#ctx0" brushRef="#br0" timeOffset="465323">22498 7479 9545,'-2'-13'0,"1"2"484,1 3 0,3 9 0,9 10-281,1 4 1,5 6-1,2-2 1,2 3-187,-1 5 0,2 6 0,-3 0 0,0 3-83,1 1 1,-7 4 0,0 2 0,-6 0-274,-3-1 0,-1 1 0,-4-3 0,-1 1-130,-3-1 1,-3-1 0,-5-3 0,-2-3-565,-3-4 0,-1-3 885,-2-1 1,-4 0 0,5-1 0</inkml:trace>
  <inkml:trace contextRef="#ctx0" brushRef="#br0" timeOffset="465531">23081 7603 8355,'0'-13'-1311,"0"1"1</inkml:trace>
  <inkml:trace contextRef="#ctx0" brushRef="#br0" timeOffset="465970">23205 7578 8355,'7'-13'181,"-2"1"1,-1 0 18,0-1 0,6 1 0,-3-1 0,1 1 191,1 0 0,-5 5 1,3 1-144,-2 1 1,3 5-1,-4 0 1,-1 7 0,-3 4-1,-4 2-299,-4 4 1,-3-2 0,-3 6 0,-3-1-312,-3 0 1,-4 3 0,1-2-1,1 1 163,1-1 0,6 1 0,-1-6 0,2-1 64,1-1 0,6-6 102,3 1 0,4-7 0,6 2 0,5-2 58,4-2 1,7 0-1,0-2 1,4 0-40,3-2 0,0-2 0,-4 3-108,0-1 1,-2 0-1,-1 4 1,-2 0-1,-3 0-623,-1 0 1,-4 1 352,-4 4 0,3 7 0,-4 7 1</inkml:trace>
  <inkml:trace contextRef="#ctx0" brushRef="#br0" timeOffset="466152">23155 8012 8355,'2'-8'133,"3"1"0,6 0 0,6 0 1,2-3-1,4-1 0,4-1 0,3 1 1,2 1-1,1 3 0,0 0-1122,0 1 1,-6 3 0,4-3 0</inkml:trace>
  <inkml:trace contextRef="#ctx0" brushRef="#br0" timeOffset="466964">23775 7479 8929,'0'-13'0,"-1"2"0,-2 2 0,-1 0 1167,1 0-900,-4 3 1,6 2-1,-3 8-137,2 4 1,4 5 0,1 3 0,2 5 0,2 2 0,3 2 0,1 0-1,1 0-453,1 0 1,-1-2 0,-1-1-265,-3-1 1,2-2 0,-5 2 0,1-3-515,-1 0 1,0-5 925,-5 4 1,0-9 0,0-2 0</inkml:trace>
  <inkml:trace contextRef="#ctx0" brushRef="#br0" timeOffset="467271">23589 7565 8355,'-12'0'577,"-6"-5"0,10 2-415,-1-5 0,7 0 1,3-5-1,5 1-129,6-1 0,6-3 0,8-2 0,3 0 1,4 0-1,3 3 0,1 1 0,-1 2-499,-3-1 1,1 2 0,-3 2-359,0 0 1,-3 1 0,2-4 0</inkml:trace>
  <inkml:trace contextRef="#ctx0" brushRef="#br0" timeOffset="467597">24123 7045 8355,'-6'-18'0,"-2"-2"0,-3 1 0,-2 2 0,5 4 1397,0 0-338,5 1-1025,-2 0 1,5 6 0,0 6-8,0 7 1,0 9 0,-2 8 0,-1 6-14,-1 7 1,0 10 0,3 1 0,-2 6 129,-1 3 0,0-1 0,4 2 1,0-3-102,0 0 0,5-2 1,4 2-1,2-3 120,1-4 1,6-8-1,4-2-502,5-8 0,1-8 1,5-3-1,2-2 0,0-6-3057,3-6 3020,-7-3 1,0-8 0,-7-1 0</inkml:trace>
  <inkml:trace contextRef="#ctx0" brushRef="#br0" timeOffset="468054">24234 7243 8591,'-4'-12'0,"0"-1"294,1 1 1,2-1 0,2 1 0,3 1-151,5 3 1,2-2-1,1 6 1,0 1 116,1 2 1,-1 1-1,1 0-598,-1 0 1,-1 1-1,-3 3 75,-4 5 0,-2 2 1,-2 1 104,0 0 0,-4 1 0,-2 1 0,-1 1 0,-1 1 53,1-1 0,-3-1 0,6-1 0,2-1-131,0 0 1,2-3-1,0-1 134,0 2 0,2-5 0,2-1 120,4-2 0,3-2 1,1 0-1,1 0 100,-1 0 1,1 0 0,-1 0 0,0 0-23,1 0 0,-1 0 0,-1 1 0,-1 2-48,-2 1 1,-5 1 0,1 0-48,-3 3 0,-1 3 0,-1 3 1,-3 1-50,-4 1 0,-5 2 1,-2-3-1,-1 2-18,0-2 1,3-3-1,2-2 1,1-3-1185,2-2 1048,5 0 0,-8-11 0,4-1 1</inkml:trace>
  <inkml:trace contextRef="#ctx0" brushRef="#br0" timeOffset="468565">24581 7193 8355,'-16'-8'766,"-1"0"-591,6 5 0,2-1 0,5 8 0,1 4 1,3 3-1,3 2 0,2 1 0,2 1 1,1 1-1,1 1-694,-1 1 1,-4-5 0,3 5 0,0-2-638,0-4 0,-5 3 967,2-7 1,-8 3-1,-3 2 1</inkml:trace>
  <inkml:trace contextRef="#ctx0" brushRef="#br0" timeOffset="468566">24557 7218 8355,'0'-8'-245,"0"0"331,0 5 331,0-3 0,0 8 0,0 2-25,0 4 1,5 3 0,3 0-432,3-3 0,2 2 0,-1-4 1,1-1-82,-1 1 0,0-2 1,1-4-1,-1 0 135,1 0 1,-5-2 0,0-2-147,2-4 1,-5 1 0,-1-1 0,-2-3 0,-2-3 141,0-3 1,0 1-1,0 4 1,-2-2-94,-2-3 0,2 3 0,-5-3-460,1-1 0,2 4-1132,4-3 1500,0 9 0,0 14 0,0 7 1</inkml:trace>
  <inkml:trace contextRef="#ctx0" brushRef="#br0" timeOffset="469189">24495 7640 9333,'-16'-8'0,"4"-1"0,5 0 0,6-1 0,5 0 0,6 3 0,5 1 0,5 0 0,4-1-52,1 0 1,-1 3-1,1-3-230,0 2 1,4-5 0,0 3 0,-2-1 100,0 0 1,-8-1 0,-2-2 0,-4 2-565,0 0 0,-5 7 718,0-2 0,-11-3 0,2 0 0</inkml:trace>
  <inkml:trace contextRef="#ctx0" brushRef="#br0" timeOffset="469190">24681 7677 8355,'-7'-8'924,"3"0"1,1 5-389,-1-1 0,2 4-490,-2 4 0,3 3 0,1 5 1,0 0-213,0 1 0,0-1 0,1 1 10,3-1 1,-1-4-1,5 1-39,2 0 1,1-3 0,1-2 14,1-3 0,-1-1 0,1 0 0,-1 0-169,0 0 1,1-5 0,-1-4 104,1-2 1,-6 3 0,-2 0 551,1-2-150,-5 5 0,3-1 1,-7 8-53,-1 2 0,0 3 0,4 5 0,0 2 126,0 2 0,0 0 0,0 3 1,0 0-355,0 0 0,0-2 0,0 2 0,0-1 19,0-3 0,1-1 1,2-1-1,3-2-1420,1-3 1173,-5-3 1,9-5-1,-4 0 1</inkml:trace>
  <inkml:trace contextRef="#ctx0" brushRef="#br0" timeOffset="469468">24929 6945 9099,'-13'-12'571,"12"5"0,5 3 0,7 4 0,4 5 0,3 8-303,1 6 0,-2 10 0,4 4 0,1 4-290,1 5 1,-4 7-1,-2 9 1,-3 3 33,-2 1 1,-5 4 0,-3-1 0,-2-5-428,-2-5 0,0-4 0,-2-2 1,-2-4-219,-4-4 0,-2-3 0,0-4 0,2-2-134,-1-2 1,-8-6-1,-2-6 1</inkml:trace>
  <inkml:trace contextRef="#ctx0" brushRef="#br0" timeOffset="469878">24110 8781 8355,'-5'-13'502,"3"5"0,0 0 1,4-2-1,8-1 1,4 0-174,2 3 1,6-3 0,-1 4 0,2-1-743,2 0 1,0 3 0,0-2-1,-2 2-458,-2 2 1,-3 2 0,-6 1-645,1 0 1346,-7 0 0,0 0 0,-6 0 0</inkml:trace>
  <inkml:trace contextRef="#ctx0" brushRef="#br0" timeOffset="470213">24209 8533 8778,'-7'1'376,"3"3"1,3 5-1,2 3 1,2 5-262,1 3 0,6 4 0,-2 0 0,2 1-199,-2 0 1,3 0-1,-4 1 1,1 2-523,1 1 1,-5-2 0,3-5 0,-1-3-778,1-1 1165,-4-1 0,8-5 0,-4 1 0</inkml:trace>
  <inkml:trace contextRef="#ctx0" brushRef="#br0" timeOffset="470610">24544 8483 8355,'-16'-4'279,"-1"0"0,1-4 0,5 5 0,2 4 0,7 8 0,3 4 125,3 4 1,0 1-1,-4-2-523,0 5 0,0 2 0,0 2 1,2 0-1,0 0 84,2 0 0,2 2 0,-3-1 0,2-4 46,2-2 0,1-4 0,6-5 0,1-1-145,2-2 1,1-5 0,-2 0 0,4-6 3,-1-5 1,3-7 0,-4-3-1,0-2-86,0-2 1,-2-1 0,-5-2 0,-1 0 22,-2 0 0,-5-1 0,1-1 1,-4-2 150,-4 1 0,-3 2 0,-5 1 1,-2 0-46,-3 1 1,2 4-1,-5 5 1,-1 5-20,2 6 1,-3 3 0,5 1 0,2 1-84,1 3 1,-1 8 0,1 4-1,3-1 77,0-1 0,0-2 0,-1 1 1</inkml:trace>
  <inkml:trace contextRef="#ctx0" brushRef="#br0" timeOffset="470908">24842 8235 9824,'-6'-23'0,"-1"2"0,-1 6 0,1 4 0,2 3 1020,2-2-949,2 4 1,1 2-1,0 8 0,0 5 0,0 7 1,0 4-1,0 0-50,0 1 0,0 4 0,1 5 0,2 2-12,1 2 0,1 2 0,-2 1-44,1 0 0,6 2 0,-3 1 0,1 1 1,0-1-95,2-1 1,1-3 0,3-2 0,1-4-702,2-3 1,3-1-1,-3-10 1,-2-2-640,-1-4 1407,-2-5 1,1 1-1,-1 1 1</inkml:trace>
  <inkml:trace contextRef="#ctx0" brushRef="#br0" timeOffset="471452">24991 8421 9432,'-13'0'0,"1"0"397,0 0 1,5 2 0,4 2-381,6 4 1,4 4 0,5 4 0,-1 0-351,-3-1 1,2-1 0,-5-2 0,1 1-512,-1-1 1,0 1 0,-5-1 503,0 0 0,-2-5 1,-2-3 318,-4-2 0,-3-2 0,-2 0 0</inkml:trace>
  <inkml:trace contextRef="#ctx0" brushRef="#br0" timeOffset="471453">24966 8421 8355,'-8'-4'647,"-1"0"0,8 0 0,1 5-378,7 3 1,4-1-1,1 5 1,2 2-1,1 1 1,3 1 0,0 1-174,0-1 1,0-4-1,-3 1 1,2 0-1,-2 1-775,-1-2 1,-3-1 0,-2-4 522,-1 1 0,-3 0 0,2-5 239,-2-3 1,-1-3 0,-4-6 0,0 1-52,0 0 0,0-1 0,0 1 1,0-2-224,0-3 0,0 2 0,0-4 0,0 1-469,0 3 0,0-3 1,0 2-275,0 0 1,-1 4 862,-3 4 1,-9 8-1,-6 7 1</inkml:trace>
  <inkml:trace contextRef="#ctx0" brushRef="#br0" timeOffset="471652">25226 8049 8355,'-9'-11'508,"-1"3"1,5 4-1,9 4 1,8 2-1,7 5 1,5 3 1690,6 4-4167,5 12 0,-4-5 0,0 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06:06.425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5048 2356 8355,'-9'-20'254,"1"0"0,0 3 0,1 1 0,3 5 0,4 7 1,3 10-1,2 8 0,1 6 0,1 5 170,-1 4 0,-1 3 1,2 6-1,-2 2 1,-2 3-1,-2 1-295,-1 3 0,0-3 1,0 0-311,0-1 0,0-6 1,2-5-1,0-3 0,4-5 1,1-3-1,2-3-2787,2-3 2406,2-7 1,-4-2-109,4-6 1,-4-3 0,7-4 549,-7-5 1,2-9-1,-4 2 1</inkml:trace>
  <inkml:trace contextRef="#ctx0" brushRef="#br0" timeOffset="394">5246 2642 8355,'11'-13'0,"-3"1"0,-3-1 201,2-4 0,-2 3 1,5-4 307,-2 0 0,-1 4 0,2-2-41,0 2 0,-7 1 0,3 1 0,-3 1 0,0 4-321,-2 7 1,0 7-1,-11 8 1,-3 3-436,0 1 0,-9 6 0,-2 4 0,0-1 23,3-2 1,0-3 0,6-1 0,0-2 135,3-2 0,4-6 0,2-4 0,3 1 31,6-3 1,0 0 0,11-6-1,5 0 38,4 0 1,4 0 0,2 0-1,0 0-206,0 0 0,1 0 1,-3 0-1,-2 0-629,-1 0 0,-5 5 526,-2 4 0,-2 2 0,-1 1 0</inkml:trace>
  <inkml:trace contextRef="#ctx0" brushRef="#br1" timeOffset="4764">5085 2394 9499,'-4'-24'0,"0"4"0,1 3 0,2 3 653,1 2 0,1 1-23,3 3-451,-3 2 1,10 7-1,-4 4 1,2 4 0,-2 8-40,-2 8 0,1 6 0,-4 11 0,2 3 0,-1 5-173,-1 3 1,-2-2 0,0 3 0,0-6-111,0-6 1,0-1 0,0-9 0,0-2-293,0-5 0,1-6 199,3-6 1,3-7-1,4-4-6,-3-9 1,2-3 0,-5-10 39,2-2 0,2-7 1,2-4-1,-2-2 162,0 2 1,-1-1 0,4 5 0,1 1 0,-1 2 168,0 1 1,1 6-1,-1 2 1,1 5 33,-1 4 1,0 2 0,1 6 113,-1 0 1,-1 1 0,-2 4 0,-5 3-165,-3 3 0,-1 3 0,0 1 0,0 1-101,0 0 0,-5 1 0,-4 1 1,0 0-257,0 0 0,-3-1 0,1-5 0,-4-1-30,0-3 0,1 2 0,0-4 29,-3 0 0,4-3 0,-4 1 179,3-2 0,3-8 0,3-2 0,4-3 0,4-1 114,4-1 1,3 1 0,7 1-1,1 1 72,1 2 0,1 5 0,-5-1 1,1 3 106,-1 1 0,1 1 1,-1 3-1,0 6 125,1 5 1,-1-1-1,1 4 1,0-2-245,4 1 1,-2-1 0,6-2 0,1 0-434,1-2 0,2 3 0,1-6 1,2 0-2094,1-1 1726,5 3 0,-8-4 0,5 6 1</inkml:trace>
  <inkml:trace contextRef="#ctx0" brushRef="#br1" timeOffset="6371">2394 2828 8355,'-6'-13'108,"-1"1"0,0-2 0,2-1 0,-1-2 117,-2 2 0,1 2 0,-1 0 0,-2 2 0,-1 1 0,-1 4 0,-1-1-100,1 0 0,0 4 0,-1 0 1,1 6-1,-1 5 0,1 3-305,0 2 1,3 3 0,1 2 34,-2 1 0,4 1 0,-1 2 0,1-3 1,3 0 16,2 1 1,1-5 0,0 1-57,0-2 0,1-6 0,4-1 156,3-1 1,3-3-1,1-8 22,1-3 0,-1-3 0,0-1 1,-1-2-1,-1-1 207,-2-2 1,-1 1-1,2 3 1,-4 2 44,1 3 0,-4-2 0,7 6 0,0 3-156,2 4 0,-2 5-24,-1 8 1,0 5 0,3 8 0,-1 4 0,-2 4 0,2 5 0,-1 3 33,0 3-159,2-4 0,-9 1 0,7-7 0,-1 1 0,-1-5 1,-3-2 1,-3-3-1,-1-6 1,0-2-1,-1-5 131,-3-2 0,-3-3-12,-6-2 1,-3-4 0,-2-5 0,0 0 0,0 0-182,3 0 1,-3-5 0,3-5 0,3-4-487,2-2 1,7-8-1,-1 1 1,3-5-263,1 1 1,1 0 655,3 3 0,9-1 0,6 0 1</inkml:trace>
  <inkml:trace contextRef="#ctx0" brushRef="#br1" timeOffset="7653">2654 2915 8355,'0'-18'0,"0"-3"0,0 2 423,0-2 0,0 4 0,0-2 201,0 1 1,0 2-423,0 3 0,-4 1 0,-2 1 1,1 1-1,-2 3 0,0 2-268,-2 2 0,-3 3 0,0 4 0,0 4 0,-1 5 0,1 2 0,1 3-243,3 1 1,-2-2 122,6 3 0,0-3 0,4 2 0,1-1 0,3-4-201,4-4 1,3-5 332,2-5 0,3 0 0,1-1 0,-2-3 0,-1-5-42,-2-2 0,1-1 1,-1 0-1,-1-2 54,-3-3 1,-2 3-1,-6-2 1,0 2 32,0 2 1,0-1 0,-1 2 20,-4 3 0,3-2 0,-7 6 88,0 1-175,3 2 0,2 1 71,8 0 0,3 0 0,6 0 0,-1 0-38,0 0 0,6 0 1,2 0-1,0 0 1,1 0-5,1 0 1,5 0-1,2 0 1,-1-1 21,-2-3 1,-5 1 0,-1-4-33,3 1 0,-6 2 324,0 4-142,-9 0 1,-8 0 0,-8 0 0,-3 2 44,-1 2 1,-2-1 0,-1 5 0,-2 1-24,2 3 0,-3-4 1,1 0-54,2 2 1,2 1-1,2 1-55,2 1 0,4-1 1,5 0-1,1-1-152,3-2 0,3 0 1,6-5-1,-1-1-31,0-1 1,2-2-1,3-2 1,2-1-2,0-1 1,3-7-1,-5 0 1,-2-4 91,-1 0 1,-2 0-1,1 0 127,-1-2 0,-5 1 0,-3 3 862,-3 1-811,-1 5 0,-1 1 0,-2 8-70,-1 2 1,0 3-1,4 5 1,0 1-1,0-1 21,0 0 0,0 5 0,0-1 0,1 0-176,3-3 0,-1-4 1,6-3 68,0 0 0,2-2 0,3-5 1,1-3 13,2-5 1,-1-7-1,-3-5 1,0-2-14,4-2 0,-3 0 0,1 0 0,-4-1-34,-3-3 1,-1 2 0,1-5 0,-4 2-71,-2 2 1,2 2 0,0 1-1,-1 2 213,-2 2 1,-2 3 54,-3 6 0,-3 6 0,-4 6 0,3 8 51,3 8 1,0 3 0,1 7 0,1 3-112,2 4 0,1-1 1,0 1-1,0 0-91,0-1 0,5 2 1,3-5-1,3-1-448,2-2 0,3-7 1,2-4-1,2-4-380,2-3 1,1-5 434,2 1 1,0-13-1,-1-5 1</inkml:trace>
  <inkml:trace contextRef="#ctx0" brushRef="#br1" timeOffset="7654">3646 2505 8355,'-5'-7'1249,"3"2"-1749,-3 5 1,5 1-219,0 3 0,5 3 0,2 6 1</inkml:trace>
  <inkml:trace contextRef="#ctx0" brushRef="#br1" timeOffset="7655">3671 2803 8355,'-12'0'-1311,"12"0"1</inkml:trace>
  <inkml:trace contextRef="#ctx0" brushRef="#br1" timeOffset="8024">2704 3349 9549,'0'-17'739,"1"1"0,2 0-495,1 3 0,7 4 0,0 2 0,7 2-244,5 2 1,1 2 0,10 1 0,3 0-1,6 0 1,5 0 0,8-2 0,3 0-266,3-2 0,0-5 0,0 4 0,0-2-61,0-3 1,-6 3-1,-2 0-734,-3 2 1,-12-5-1,-4 3 1</inkml:trace>
  <inkml:trace contextRef="#ctx0" brushRef="#br1" timeOffset="9616">5296 2654 8073,'-8'-4'0,"1"-2"0,1 0 166,3-4 0,-2-1 0,1-2 0,1 1 0,2 0 1,1-1-1,0 1 0,0-1 216,0 1 1,0 0 0,-2 1-1,-2 4-378,-4 7 1,1 5 0,-3 10-159,-4 6 0,2 0 1,-6 9-1,2-1 29,-1 0 0,-4 5 0,5-2 0,2-2 116,4-5 1,5-1 0,5-8 86,0-1 0,7-6 0,4-7 0,5-3 50,4-3 0,2-10 0,5 0 0,2-4-55,-1-4 0,-2-1 0,-1-1-229,0 4 1,-5-2-1,0 5-174,-3 2 0,-5 5 254,-8 2 1,-8 7 0,-5 1 0,-3 7 95,-5 4 0,-2 5 1,-6 2-1,2 1 241,2 3 1,-2-2 0,3-1 0,1 0-184,3 1 0,7-5 0,7 0-184,4-5 0,7-1 0,7-5 1,5-2-84,2-5 1,8-4 0,2-7 0,2 1 74,3 0 0,-3-6 1,0 5-62,-2-4 0,-7 4 0,-1 1 1,-7 4 26,-4 4 1,-9 1 0,-5 4 260,-7 0 1,-8 7 0,-3 4 0,-2 5 53,-7 3 0,3-1 0,-7 6 0,4 1 21,2-3 1,-1 1 0,9-5 0,2 0 24,1 0 1,6-3 0,1-5-225,2-2 0,2-1 1,7 1-121,4-4 1,0-4 0,3-4 0,3-4-28,0-3 0,4-2 0,-2 1-21,0 0 1,2 1 0,-3 1 0,-3 3-308,-2 1 1,-2-2 0,4 3-628,1-2 962,-1 4 1,1-2 0,-1 5 0</inkml:trace>
  <inkml:trace contextRef="#ctx0" brushRef="#br1" timeOffset="9921">6201 2580 8355,'13'-38'802,"-5"8"0,0 4 0,0 5 0,1 3 0,-2 2-1275,-2-2 1,-1 4 0,-4-2 0,0 2 0,-1 1 0,-3 2 0,-3 2 847,0 1 1,-8 5 0,2-1-1,0 2-244,-1 2 1,1 6-1,2 2 1,2 4-21,0 5 0,3 2 0,-4 7 0,3 2 53,1 1 1,2 7 0,4 0 0,2 4-182,2 0 0,1 6 1,5 1-148,-2 0 1,1-1-1,3-2 1,0-4-1,1-5-92,-1 0 0,-1-2 0,-1-8 1,-3-2-951,-2-2 0,-1 1 667,-4-6 1,-5 7-1,-2-4 1</inkml:trace>
  <inkml:trace contextRef="#ctx0" brushRef="#br1" timeOffset="11143">5966 2952 8355,'0'-20'566,"1"4"0,3 2 0,6 3-414,5 3 0,0-3 0,6 3 1,1-3-67,1-2 1,7 1 0,4-1 0,1 1-396,3 0 0,-5 1 1,-2 1-1,0 3-415,-4 1 1,-5-2 0,-2 4 0,-3 1-306,-1 2 1583,-8 1 0,-3 5 0,-5 4 1,0 2 71,0 1 0,0 2 0,0 1-544,0 2 0,2-1 0,2-3 0,4-2-555,3-3 1,3 1 0,1-4 0,2-3-191,-2 0 0,-1-2 0,-2 0 0</inkml:trace>
  <inkml:trace contextRef="#ctx0" brushRef="#br1" timeOffset="11144">6511 2555 8355,'-5'-13'706,"-4"1"1,3 5-987,-3 3 0,8 3 0,0 2-519,3 3 1,8 3-1,-3 5 1</inkml:trace>
  <inkml:trace contextRef="#ctx0" brushRef="#br1" timeOffset="11145">6672 2741 8355,'-12'-11'0,"0"3"2187,5-3-1922,1 9 1,8-2 0,0 8-336,3 4 1,3 4-1,-4 0-309,-1 0 1,2 1 0,-1-1-1,-1 1 1,0-1-18,1 0 1,-1-5 0,5-4 310,2-6 1,-3-4 0,-1-5 0,1-2 144,0-2 1,-3 2 0,5-3 0,-1 4 17,-1 0 1,4 1-2,-3-1 0,3 2 0,1 3-45,1 4 0,-2 8 1,-1 4 84,-2 3 1,-1 2-1,2-1 1,0 1-1,0-1-108,2 0 0,2 1 1,0-1-1,3-1-35,0-3 1,2-2 0,-3-6 0,3 0 69,1 0 0,-3-4 0,2-2 0,-2-2 17,1-6 0,-1 2 0,-5-5 0,-1 2 22,-2-1 0,-5 2 0,1-3 1,-3 4 27,-1 0 0,-1 1 1,-3 1-64,-4 2 0,-3 3 0,-2 3 0,-1-1 1,-1 2-24,-1 5 1,-1 4-1,5 7 1,-1 2-102,1 5 1,0 2 0,-1 2 53,1 0 0,5-2 0,3-1 1,2-2-1,2-2-152,0-3 1,2-3 0,2-4-1,4-3 73,3-4 1,6-2-1,1-5 1,-1-5 51,1-4 1,-1-7 0,-5 1 0,1-4 131,-1-4 0,-1 3 0,-1-4 1,-3 0 15,-2-3 1,3-2 0,-3 1 0,-3 1-71,0-2 0,-2 5 0,-2 1 1,0 4 97,-3 4 0,-3 3 81,4 6 0,-1 5 0,2 6 0,-1 8 20,1 9 0,3 8 0,3 5 1,1 4 95,-1 2 0,2 8 0,1 1 1,0 2-133,4-1 0,1-5 0,2 0 0,0-4-1149,4-3 1,4-11-554,7-1 1,-1-1-1,3 0 1</inkml:trace>
  <inkml:trace contextRef="#ctx0" brushRef="#br1" timeOffset="11610">8111 2170 8355,'0'-8'862,"0"3"0,0 3-607,0 8 1,2 9-1,0 7 1,2 6 0,1 3 79,0 1 1,-4 8 0,5-3-431,-1 2 1,-2 3 0,4 0 0,-1-2 0,-4-3-357,0-4 1,-2 1-1,1-5 1,2-2-407,1-5 1,0 0 0,-4-6 409,0-1 0,0-1 0,0-1 0</inkml:trace>
  <inkml:trace contextRef="#ctx0" brushRef="#br1" timeOffset="11983">8396 2431 8355,'0'-13'1214,"0"1"1,-1 5-1579,-3 3 0,-3 4 0,-7 4 1,-1 4 253,-1 3 1,-7 2 0,3 1 0,-4 1-1,0 1 1,0-1 0,3 1 0,5-1-11,2 1 1,7 1 0,3-5 195,3 1 1,2-1 0,5-1 0,5-1-36,4-2 1,7-4 0,-3 3-1,2 0-14,-1 0 0,5-3 0,4 3-150,-1-2 0,-3 0 0,-3-5 0,-2 0 1,1 0-454,-2 0 0,5 5 0,-5 2 1</inkml:trace>
  <inkml:trace contextRef="#ctx0" brushRef="#br1" timeOffset="12629">8632 2034 8355,'-1'-15'279,"-3"2"1,2 5 0,-2 12 0,3 5 0,1 3-574,0 4 1,0 0-1,1 4 1,2 1-14,1-2 1,0 5-1,-3-5 1,2 2-281,1-1 0,2-4 475,-2 0 1,-3 3-1,5 1 1</inkml:trace>
  <inkml:trace contextRef="#ctx0" brushRef="#br1" timeOffset="12630">8483 2208 8355,'0'-13'6,"0"5"1,2 1-149,2 2 0,7-5 1,5 3-1,1-1-117,1-1 0,1 1 1,6-4-1,0 1 243,-1 3 0,1-4 0,0 4 0,-2-3 1,-2-1-1,-4-1 0,-4 2 0,0 2-123,-1 0 0,-5 1 0,-3-4 809,-2-1 0,-2 5-2,0 0 0,-2 4-398,-2-5 1,-1 8-1,-4 1-187,5 7 1,3 8 0,1 2 0,0-1-147,0 2 0,0 0 0,0 3 1,1-3-162,3 0 0,2-5 1,4 2-1,-4-4 50,0-2 0,2-5 133,-4 4 0,6-5-63,-2 1 1,3-8 173,2-4 1,-6 1 0,-2 0 0,-1 0 0,2 1 59,1 1 0,-3 1 1,4 4-188,2 0 1,1 1 0,1 3 0,0 6-7,1 5 0,-1 0-668,1 6 1,-1 0 0,1 3 0</inkml:trace>
  <inkml:trace contextRef="#ctx0" brushRef="#br1" timeOffset="14658">9302 2604 6498,'-2'-6'1785,"-2"1"0,3 3 1,-2-1-1479,6-1 1,4 0 0,5 2-522,1-2 0,-1 1 0,0-5 1,1-1-1,1-1-243,2 2 0,-6-3 0,2 2 0,-2-2 87,-3-1 1,0-1 0,-5 1 0,2 0 114,-1-1 0,-7 6 0,-6 2 0,-3 1 240,-4 0 0,-4 1 1,5 7-1,-1 4 167,-1 3 1,6 2 0,-2 0 0,5 4 32,-1 4 1,4-1 0,2 2-113,3 0 0,2 3 0,3-7 0,6 0 0,4 0-30,2-3 0,8-7 0,-1-3 1,5-4-2,-1-1 0,1-1 1,0-4-14,0-3 1,1-4 0,-4-6 0,0-6-1,0-3-120,0-1 0,-5 1 0,0-2 0,-3-4-183,-1-3 0,-3-1 0,0-1 0,-1 1 41,1 0 0,-2 0 0,-3 1 0,-4 3-10,-3 4 1,-3 8 0,-5 6 0,-6 6 448,0 4 0,-1 4 1,1 4 85,1 5 0,0 6 1,-1 11-1,2 1 1,2 3 20,0 4 0,2 3 0,-1 2-21,4 4 1,3-4-1,1 5 1,1-2-1,3-1-375,4-4 0,8 0 0,1-7 0,1-3-301,0-4 1,4-8-1,-1-7 1,2-2 338,2-2 1,0-7-1,-2-6 1,0-4 180,-3-2 1,-5-6 0,1 2 0,-5 0-8,-3-1 1,-4 5 0,3-5-1,-2 0-104,-2 2 0,-2 1-41,-1 6 1,-1 1-1,-3 4 8,-4 7 1,1 5-1,0 9 1,0 1 7,0 2 0,4 3 0,-1-2 0,3 2-91,1 2 0,1-4 0,3-2 0,5-2-197,2-2 0,2 1 0,3-2 0,2-3 46,1-4 1,-3-2 0,4-4 0,-1-2 135,0-4 1,-4-5 0,3-2 0,-3-3 144,-2-1 1,2 2-1,-8-2 1,0 0-28,-3 0 1,-1 3 0,-1 0 204,3 2 0,-1 2 102,-4-1 3,0 6 1,0 3 0,0 8 0,0 5-183,0 2 0,0 1 0,0 2 0,0 1-214,0 2 1,5-1 0,4-4-219,2 1 0,1-2 0,0-3 183,1-4 0,-1-2 229,1-2 0,-2-2 1,-2-2-7,-1-4 1,-1-3 0,2-2-65,-5 1 0,1 0 0,1-1 0,1 1 16,2-1 0,2 2-241,2 3 213,-1-3 1,-1 11 0,-1 0-1,-3 7 1,-2 4-49,-2 1 1,0 1 0,0-1-1,1 2-94,-2 3 1,1-4 0,0 4 0,1-3-104,-1-2 1,2-4-1,1-1 282,1-1 0,1-3 1,3-8 96,-3-3 0,-1-3 0,-4-1-105,1-1 0,2 1 0,-4-1 0,2 1 0,1 1 98,0 3 0,-2-3-245,5 2 0,-4 4 1,5 1 38,0 2 0,-2 4 1,1 2 14,2 4 0,-3 3 0,1 2 0,2-1-22,1 0 1,-3-3 0,0-1 0,2 0 8,1-1 1,1-1 0,1-6 0,-1 0 164,1 0 0,-1-2 1,0-2-1,1-4 114,-1-3 0,2-3 0,1-1-178,2-2 1,-5-1 0,-4 3-1,1-1 1,-2 1 17,-3 1 1,-3 1-450,-1 1 0,-1 1 0,-3 3 268,-5 4 1,-2 8 0,-1 4 0,-1 4 0,1 4 67,0 0 1,3 2 0,2-3 0,2 3-128,2 1 0,3-3 1,4 0-1,5-2-16,2-2 1,1-5 0,0-3 0,2-2 40,3-2 0,-3 0 0,3-2 1,0-2 261,0-4 0,-1-3 0,-4-2 0,1 1 297,-1 0 0,-1-5 0,-2 1-165,-5 0 0,1 3 72,-1 0 1,0 5-1,-5 1-352,-3 2 0,3 2 1,-4 7-146,4 4 0,1 9 118,0 3 0,0-2 1,1-1-319,4-3 1,1-3 0,6-2-1,-3-2-70,-1-1 1,1-2 0,3-4 340,0 0 0,0-6 1,-3-1 265,-1 1 0,-3-5 0,3 4 0,0-2 0,0 3 156,1 0 0,-1-4 426,4 2 0,1 3-673,-1 0 0,-4 4 0,-1 2 1,-1 4-1,-3 3-116,-2 3 1,3 1 0,0 1 0,-1-1-123,-2 0 0,5 1 1,2-1 0,3-1 1,2-2-1,-1-5 8,0-3 1,-3-5 0,-1-3 112,2-4 0,1 1 0,1-8 0,0 2 42,1-1 0,-5-5 0,0 2 0,1-5 0,-1-3-23,0-1 0,-5-4 1,1 3 167,-3-2 1,3 3 0,1-2 0,-3 0-1,0 4 429,-2 1 0,0 6-429,0 4 1,4 9-1,0 7 1,-1 8 114,-2 7 0,-1 6 1,0 8-1,0 4 76,0 3 0,-4 5 0,0 1 0,1-3-453,2 0 0,6 1 0,4-3 0,2-5 182,1-5 0,4-3 0,1-3-1808,-2-5 1,3-3 832,-1-5 0,5-3 0,-3-5 0</inkml:trace>
  <inkml:trace contextRef="#ctx0" brushRef="#br1" timeOffset="14659">11336 2307 8355,'-7'-8'4294,"4"-1"-3751,6 0 1,4 2 0,7-2-538,2 0 0,9 1 1,8-3-1,4-3 1,3 1 258,1 4-2476,6-2 0,-3 4 0,6-6 1</inkml:trace>
  <inkml:trace contextRef="#ctx0" brushRef="#br1" timeOffset="20647">5581 4936 8836,'-12'-5'0,"1"-5"132,2-5 1,0 1 0,5-3 0,1 4 0,1 0-1,2 1 267,0 0-342,6 5 0,1-3 22,5 6 0,1 0 0,0 4 0,5 0 0,6 0-276,3 0 1,12 0 0,0 1-1,6 3-128,10 4 0,3-1 0,14 0 1,2-1 42,3-3 0,9-2 1,2-1-1,7 0 180,3 0 1,-43-1 0,1 1 0,-3-2 0,1-1 0,2 0 0,1 0 147,3-1 1,1 1-1,-5-3 1,1 1 0,7 1-1,1 1 1,-1-1 0,0-1 90,2 1 1,-1 0 0,5 2 0,1 0 0,2-1 0,0-1 0,2 1 0,2-1-101,1 1 1,1-1-1,1 2 1,1 0 0,1-1-1,1-1 1,2 1 0,1-1 19,2 1 1,1 0 0,-1-1 0,1 1 0,4-2 0,0 0 0,3 1 0,0 0-41,1-1 1,2 0-1,-32 3 1,0 0 0,1-1-1,1 1 1,1-1 0,-1 0-1,1 0 1,1 0 0,-1 1-157,0-1 0,1 1 0,0 0 0,6-2 0,2 0 0,-2 1 0,-3 0 0,-2 0 0,1 1 0,2-2 0,1 0 0,-1 0 113,2 0 0,0 0 0,-1 0 0,1 0 0,-1 0 0,0 0 0,4-1 0,0 1 0,0-1 1,2 0-1,-1 0 0,1 0 16,-1-1 0,1 1 0,-1-1 1,4 0-1,-1 0 0,1 0 1,-4 1-1,-1 0 0,1 0 50,2 0 1,0-1 0,-1 1 0,0-1-1,-1 0 1,0 1 0,3 0 0,-1 1 0,1-1-1,0 0 1,0 0 0,0 0 0,0 0-1,-1-1 1,1 1-11,-1 0 1,0 0 0,0-1 0,4 1 0,-1-2-1,0 2 1,0-1 0,-2 0 0,1 1 0,1 0-1,-1 0 1,1 0-12,-1 0 1,-1 0-1,2 1 1,1 0-1,1 0 1,0 0-1,-4 0 1,0 0-1,0 1 1,0-1-1,-1 1 1,1 0-25,-2 0 1,1 0 0,-1 1 0,-1-1 0,1 1 0,-2 0 0,-1-1 0,-1-1 0,0 1 0,-2 1 0,0-1 0,-1 1-44,-1 0 1,0 1-1,0-1 1,-3-1-1,0 0 1,-1 0-1,1 2 1,-1 0-1,0-1 1,31 0-1,-2 0-42,-5-1 1,-1 1 0,-3 0 0,-2 1 0,-8-2 0,-2-1 0,-1 1 0,-2 1-105,-4 0 1,-1 1 0,-8-2 0,-2 0 0,-7 1 0,-2 0-1,35-2 194,-11-2 0,-10 2 0,-6-5 0,0-4 0,-4 0 0,-2-4 0</inkml:trace>
  <inkml:trace contextRef="#ctx0" brushRef="#br1" timeOffset="24352">10071 4341 10676,'-6'-25'0,"-2"3"647,-3 5-624,4 12 1,1 13 0,6 10-1,2 7 1,2 7 0,3 3-1,1 4 1,-1 1-328,-1 1 1,-1 5 0,-2-5-770,1-1 1,1-5 391,0-2 0,-4-6 0,5 4 1</inkml:trace>
  <inkml:trace contextRef="#ctx0" brushRef="#br1" timeOffset="25643">10220 5271 8774,'-9'1'595,"2"5"1,2 6-570,2 8 1,2 3-1,2 2 1,2 1-1,1 3 1,0 3-1,0 1 1,2 0-856,1 1 1,-3-2-1,4 0 339,2-2 1,1-1 0,1-4 0</inkml:trace>
  <inkml:trace contextRef="#ctx0" brushRef="#br1" timeOffset="26121">11596 4390 8355,'-9'-23'795,"-2"2"0,-1 6 0,4 7 0,3 8-805,2 7 0,2 5 0,2 5 0,2 5 0,2 4 0,2 4 0,3 2 0,1 1-510,1-1 1,1 8 0,-1-3-1,0 0-457,1-2 0,-6 5 554,-3-3 1,3 3 0,0-3 0</inkml:trace>
  <inkml:trace contextRef="#ctx0" brushRef="#br1" timeOffset="26524">11708 5370 8355,'-13'0'1105,"7"-5"1,1-2-1020,10-6 1,1 7 0,7 0-1,1 2-167,2 0 0,-2 0 1,4 4-1,-2 0 237,1 0 0,-1 0 1,-3 1-536,-1 3 1,-5-1 0,-1 5-1,-2 2 1,0 1 87,-1 1 1,-7 5-1,-5 1 1,-3 0 250,-5-1 1,2 4 0,-4-3 0,1 0-1,3 0 343,1-3 0,6-5-192,-1-2 0,7 0 0,0 3 1,8-2-1,8-5 284,4-3-594,2-1 1,6 0-1,3 0 1,4-1-511,3-3 0,7-3 0,1-6 0</inkml:trace>
  <inkml:trace contextRef="#ctx0" brushRef="#br1" timeOffset="26840">13283 4266 8498,'8'-20'315,"0"0"0,2 3 198,1 1-424,2 3 1,-1 0-1,0 1 1,1-1 594,-1 1 0,-5 6-480,-3 6 1,-2 7 0,-2 10-225,0 4 0,0 8 0,0 5 0,0 5 0,0 3 0,0 2 0,0 3-594,0 1 0,0 1 431,0-4 0,5 2 1,3-6-275,3-1-512,-4-1 1,4-7-1,-4-2 1</inkml:trace>
  <inkml:trace contextRef="#ctx0" brushRef="#br1" timeOffset="27579">13605 5333 8355,'-4'-8'0,"0"-1"87,-6 7 0,8-4 0,-7 6 0,1 2 0,1 2 38,3 4 0,3 3 0,1 1 0,0 1 0,0-1 0,1 1 0,3-1 77,5 0 0,2 2 1,1 1-91,0 2 0,5-1 1,-1-3-1,0-1-153,-3 1 0,-2-1 1,-1 0-619,-2 1 302,1-1 0,-4-1 1,-5-2-428,-7-5 0,-15-3 0,-4-1 0</inkml:trace>
  <inkml:trace contextRef="#ctx0" brushRef="#br1" timeOffset="28079">13593 5358 8355,'0'-13'-11,"-1"2"429,-4 3 1,4 1 0,-4 3 1165,-1-4-1513,-1 2 1,-4 6 0,1 9 0,4 3-123,0 5 0,-4-2 0,2 5 1,-3 1-8,-1-2 1,-1 5 0,1-4 0,1 2-2,3-1 1,-2 1-1,4-5 1,1-2 49,-1-1 1,4-2 0,4 0 11,3 1 0,4-6 1,0-3-1,3-3 28,4-1 0,0 0 0,4 0-8,2 0 0,2 0 1,1 0-1,1-1 1,1-3 66,2-5 1,0-2 0,-4 0 0,0 2-404,0 1 0,-6-1 1,-3-2-1,-3 2-783,-5 0 1,3 1 0,-4-4 0</inkml:trace>
  <inkml:trace contextRef="#ctx0" brushRef="#br1" timeOffset="28394">13568 5420 8355,'0'-13'0,"2"7"1109,2 1 1,-2 4-619,7 1 0,-1 0 1,4 1-1,-1 4-315,-2 3 0,0 8 0,-3 5 1,-1 4-1,2 4 0,-1 4 0,-1 3 1,-2-1-327,-2-1 0,-1 6 0,0-5 0,2 0-3205,2-5 2290,3-4 0,5-6 0,1-2 0</inkml:trace>
  <inkml:trace contextRef="#ctx0" brushRef="#br1" timeOffset="28912">15553 4130 8355,'-6'-7'0,"-2"3"263,2 8 0,1 10 0,5 9 1,1 6-1,3 3 0,3 4 0,1 2 1,1 5-1121,0 1 0,-3-2-289,-2 3 679,3-5 0,0 14 0,5-3 1</inkml:trace>
  <inkml:trace contextRef="#ctx0" brushRef="#br1" timeOffset="29606">15801 5147 8355,'0'-12'211,"-2"1"0,-2 2 0,-4 5 0,-3 6 0,-2 4 0,1 8-45,0 4 0,-5 3 0,-1 5 0,0 2 1,0 0-1,5 0 0,3-2 0,6-1-251,2 0 1,2 0-33,0-1 0,3-4 0,4-4 0,5-3 0,4-4-26,1 0 0,1-7 0,4 2 104,-1-2 1,-2-4 0,2 0 0,-4-4-1,-4-1-9,0-2 0,-6-2 1,-3-2 180,-3 1 0,-2-1 0,-3 2 0,-6 3 0,-5 4 0,-6 3-173,-2 1 1,-3 1-301,-3 3 0,1 3 0,-4 7 1,3 1-1,5 3-340,2 1 1,6-4-1,-1 3 1</inkml:trace>
  <inkml:trace contextRef="#ctx0" brushRef="#br1" timeOffset="30363">17611 4130 9958,'-18'1'0,"5"3"0,4 6 0,4 7 0,2 6 434,2 5 0,2 7-855,3 3 0,3 0 0,6 8 1,-1 1-1,0-1-326,1 0 0,5 2 0,1-4 0</inkml:trace>
  <inkml:trace contextRef="#ctx0" brushRef="#br1" timeOffset="31746">17512 5197 8540,'0'-13'0,"0"1"602,0-1 0,1 2 0,2 2-430,1 0-180,6 7 13,-3-4 0,9 5 0,2-2 0,2-1 0,0 1-52,0 2 0,2-1 0,-6 0 0,1-3 0,-1 3 0,1 0 0,-2 2-358,-1 0 0,-6 0 1,-1 2-1,0 0 298,0 3 0,-5 0 1,3-1-1,-4 5 174,-1 2 0,-4 1 0,0 2 0,0 1 1,-2 3 97,-2 1 1,2 2-1,1 4 1,1-1-105,-1 1 0,0 0 0,2 0 0,-1 0-280,1-1 0,2-4 0,2-4 0,2-2-800,1-2 0,2-1 830,-2-2 1,-3 2-1,5-4 1</inkml:trace>
  <inkml:trace contextRef="#ctx0" brushRef="#br1" timeOffset="32000">17574 5395 8355,'0'-12'762,"2"1"0,2 1-580,4 2 1,4 4-1,5-3 1,4 0-580,2 0 1,11 3 0,5-3 0,2 0-427,2 0 1,4-1-1,-3-5 1</inkml:trace>
  <inkml:trace contextRef="#ctx0" brushRef="#br1" timeOffset="32763">8644 4502 8584,'0'-25'485,"0"0"0,-1 6 0,-2 3-149,-1 2 0,0 6-235,4-1 1,0 12-1,0 1 1,0 9 25,0 7 0,0 2 1,0 11-1,1 2 1,2 2-126,1 4 1,5 2 0,-4 4-479,2-2 0,-3 1 1,4 2-1,1-1 1,-1-3-438,0-1 1,-5 4-1,2-3 1</inkml:trace>
  <inkml:trace contextRef="#ctx0" brushRef="#br1" timeOffset="33247">8186 5742 8355,'0'-12'176,"1"5"0,4 3 0,6 2 0,6 2 0,2 0 0,5 0 0,2-1-797,3-3 1,5 1 0,-1-5 0,2-2 277,-2-1 0,3-1 0,-5-1 0</inkml:trace>
  <inkml:trace contextRef="#ctx0" brushRef="#br1" timeOffset="33455">8781 5457 10224,'-11'-3'0,"3"3"0,3 7 0,4 6 341,1 3 1,1 12-1,2 1 1,3 5-1,-1 3-526,1 0 0,-1 5 0,-2 1 0,1-1 0,0 1-1017,2-3 1,-3-3 483,5-4 1,0 3 0,4-4 0</inkml:trace>
  <inkml:trace contextRef="#ctx0" brushRef="#br1" timeOffset="34213">6511 4663 8355,'-5'-25'145,"3"6"0,-2 3 1402,3 2-1485,1 7 1,0 3-1,0 8 1,0 6-1,0 5 1,0 7 0,0 5-1,1 8 87,3 5 1,2 4-1,3 7 1,0 3-600,0 4 1,-2-2-1,0 2 1,-1 0-1,-4-2-377,0-2 0,-2-3 0,0-1 0</inkml:trace>
  <inkml:trace contextRef="#ctx0" brushRef="#br1" timeOffset="34588">6003 6015 8355,'-4'-8'1798,"-1"0"-1728,1 5 1,6-7 0,2 6 0,7 1 0,7 2 0,8 1-1,4 0-557,5 0 1,6-4 0,5-2 0,2 1-492,1-1 1,-5-2 723,-2 4 1,-9-6-1,-3 3 1</inkml:trace>
  <inkml:trace contextRef="#ctx0" brushRef="#br1" timeOffset="34994">6672 5755 9095,'-11'-20'900,"3"4"1,3 6-1288,5 2 0,0 7 0,1 1 1,2 6 536,1 5 1,0 7 0,-4 2-1,0 0-143,0 1 1,0 4-1,0 4 1,0-2 16,0 0 0,0-4 0,0-2 1,1-3-62,4-1 1,1-3 0,7 3 0,-1-5-145,1-4 0,0-1 0,3-4 0,0 1-130,-1-1 1,3-6 0,-1-2 0,-2-2 165,-1-3 0,-2-1 0,0-3 0,1-1 15,-1-1 0,-1-1 0,-2 5 0,-4-1-78,1 1 1,-5 0 614,3-1 1,-4 6 0,-3 4-45,-1 6 1,-4 4-1,4 7 1,1 2-206,2 5 1,1 7 0,0 2 0,0 2-446,0 2 1,1 2 0,2 3-507,1 2 0,6 3 0,-3 6 0</inkml:trace>
  <inkml:trace contextRef="#ctx0" brushRef="#br1" timeOffset="42297">3138 7938 8355,'-6'-17'405,"-1"3"-52,1 7 0,0 9 0,7 14 0,2 6 0,3 6 1,-1 6-315,1 6 0,2 2 0,-3 6 0,1 4 0,1 2 0,-2 1 0,2-4-143,0-4 38,-4-4 1,4-12 0,-3-2 0,3-4-1,0-4-730,-3-5 611,3-7 0,-6-5 105,3-8 1,-2-9-1,-2-6 1,1-3 0,2-2-46,1-2 0,1-3 0,-2 2 0,3-2 26,1 1 1,-3 2-1,4 3 1,0 2 67,-1 4 0,3 4 0,-5 2 0,1 1 251,-1 2 173,5 5-326,-9-3 0,3 8 0,-8 0 1,-3 4-20,1 1 1,-5 1-1,4 5-8,0-1 1,-3 0-1,6 2 1,1 1 46,2 2 1,1-1 0,1-3 0,3-1-88,5 1 0,2-2 0,2-2 0,4-2-432,4-1 1,2 2 0,2-4 0,1-1-125,3-2 1,3-6 0,5-2 0</inkml:trace>
  <inkml:trace contextRef="#ctx0" brushRef="#br1" timeOffset="42479">3808 8223 8355,'-13'-13'1030,"6"1"0,2 4 1,7 1-1195,7 1 0,0-2 0,11 2 0,-1 1-304,0-1 1,6-2-1,5 3-446,2-2 1,1-1 0,4-5 0</inkml:trace>
  <inkml:trace contextRef="#ctx0" brushRef="#br1" timeOffset="42713">3944 8285 8355,'-7'0'365,"7"-4"0,10-2 0,5-1-1500,6-2 489,2-2 1,7-7 0,2-2 0</inkml:trace>
  <inkml:trace contextRef="#ctx0" brushRef="#br1" timeOffset="43157">4316 7913 8355,'-4'-13'413,"0"1"1,0 4-48,4-1 1,0 5 0,0-4-60,0-2 1,1-1 0,3 0 0,4 2-399,3 0 1,6 5-1,-1-3 1,0 2-206,-3 2 0,4 3 1,0 3 52,-2 1 0,-6 10 0,-2-2 0,-1 3-139,-4 3 1,0 0 0,-2 4 263,0-1 0,-4-2 0,0 2 1,1-5-1,0-2 0,0-1-180,-1-1 0,0-4 468,4 0 1,0-3 0,1 1-1,4 0 1,3-3 265,3-2 0,1 0 0,1 2-364,-1 1 0,5 1 1,1-5-1,1 0 1,1 0 128,0 0 0,2 1 0,-6 2-136,0 1 1,-3 4 0,-2-2 0,-1 0-41,-2 4 0,-5 1 1,0 3-1,-7 1-42,-9 2 1,-1 5-1,-6-2 1,-4 4 0,-2-1-227,-3-2 1,2-3-306,6-6 1,-1-1-188,5-3 0,1-2 0,3-6 1</inkml:trace>
  <inkml:trace contextRef="#ctx0" brushRef="#br1" timeOffset="43311">5246 7962 8355,'-18'-7'-656,"4"7"1,-9 18 0,4 9 0</inkml:trace>
  <inkml:trace contextRef="#ctx0" brushRef="#br1" timeOffset="60300">18616 2927 9155,'-7'0'256,"2"-6"1,6 0 0,2-7 0,2-1 0,2-2 0,3-5-1,1-4-298,1-4 0,1-2 0,-1-6 0,0-1-41,1 1 0,-1-4 0,1-2 0,-1-1 0,0-3 0,1 6 1,-1 2-1,1 6 168,-1 3 0,-4 6 1,-1 8-1,0 3-7,0 5 1,-3-2 0,4 6-25,2 2 0,1 10 1,1 6 6,1 4 0,-1 8 0,-1 7 0,-1 4 0,-2 4-74,2 5 0,-3 1 1,0 0-1,-1-3-323,1-2 1,-3 4-1,5-5 1,0-2-196,2-5 1,2-3 0,-2-8 0,-2-1 50,0-1 1,-1-6-1,4 3 1</inkml:trace>
  <inkml:trace contextRef="#ctx0" brushRef="#br1" timeOffset="60481">18591 2815 8355,'0'-12'741,"1"-3"-701,4 2 1,3-2 0,8 7 0,5-3-345,3-1 1,2-1-1,3 1 1,4-1 9,3 1 0,-1 4 1,0-1-65,-2 0 1,0-2-1,4-2 1</inkml:trace>
  <inkml:trace contextRef="#ctx0" brushRef="#br1" timeOffset="60891">19521 2220 8355,'-7'-21'251,"-5"1"0,4 6 0,-5 0-721,2 4 1,0 8-1,-1-2 1,-1 1 515,1-1 1,0 2 0,-1-2 0,1 3 0,-1 1 0,1 0 0,0 0 0,-1 0 98,1 0 1,4 0 189,-1 0 0,7 1-168,-3 3 1,4-1 0,1 5-206,0 2 0,4 2 0,0 4 0,-1 1-2,-2 3 0,-1 0 0,0 5 0,-1 0 39,-3 0 1,3 4-1,-5 1 1,2 2-2,0 2 0,0 1 0,4 1 1,0-2 5,0 0 0,0 6 0,0-5 0,0 1 0,0 5 0,1-7 1,2 2-1,1-4-13,-1-4 0,4-4 0,1 0 0,3-4-67,1-3 0,1-7 1,-1-3-1,0-2-77,1-2 0,3-2-448,1-1 1,5 0-1,-3 0 1</inkml:trace>
  <inkml:trace contextRef="#ctx0" brushRef="#br1" timeOffset="61229">19608 2555 8355,'0'-13'983,"0"1"-799,0 0 1,-1 5 0,-2 4-124,-1 6 0,0 5 0,4 7 0,0 2 0,0-1 1,-2 1-1,0-1-184,-3 0 1,1 1 0,4 0 102,0-2 1,6-2 0,2-5-133,3-4 0,-1-3 1,1-1-1,3-1 0,-1-3 17,1-4 0,-3-3 1,-1-2-1,-2-1 46,2-2 0,-5 1 0,1-5 0,-2 1 21,0 0 1,0 4-1,-5-2 1,-3 3-64,-5 2 0,-2 1 0,-2 3 0,-3 3-148,0 4 0,-2 2 0,3 4 60,-2 3 0,1 3 0,3 1 0</inkml:trace>
  <inkml:trace contextRef="#ctx0" brushRef="#br1" timeOffset="61604">19844 2245 8355,'-6'-18'71,"3"4"1,-5-2-1,0 2 543,1 1 1,2 5-1,5 0-617,0-2 1,5 5-1,3 1 1,3 2-131,2 2 0,3 2 0,1 0 28,-2 2 0,0 7 0,-1 1 0,0 3 0,-3 1 87,0 2 1,-4-3-1,0 6 1,-2 1 106,-2 1 0,0 6 1,-1 2-1,2-1 73,-1 0 1,-1 9 0,-2-3 0,0 1-71,0 2 1,0-8 0,0 9 0,1-1-44,3-5 1,-1 2 0,4-7 0,0-1-167,0-2 1,-5-1-1,2-2 1,-2-2-58,-2-5 0,-2 2 0,0-1 49,-2-2 0,-6-7 0,2-2-100,-3-1 0,-6-4 1,1 4-1,0-4 1,3-2-239,0-4-113,6-1 0,-4-7 0,4 1 1</inkml:trace>
  <inkml:trace contextRef="#ctx0" brushRef="#br1" timeOffset="61805">20402 2604 8355,'0'-19'1277,"0"3"0,5 7-1330,4 5 0,2 2 0,1-1 0,2-1 0,1 1 0,3 1 0,1 2 0,2-1-2226,-2-3 1661,5 3 0,-5-5 0,6 6 0</inkml:trace>
  <inkml:trace contextRef="#ctx0" brushRef="#br1" timeOffset="62046">20402 2753 8355,'14'0'-89,"2"0"1,-1 0-1,6 0 1,2 0-277,5 0 1,2-4-21,3 0 1,3-11-1,-4 1 1</inkml:trace>
  <inkml:trace contextRef="#ctx0" brushRef="#br1" timeOffset="62374">20985 2518 8355,'0'-20'0,"0"-2"0,1 6 1161,3 1 1,3 2-671,6 5 0,-1 1 0,0 4 0,1-1-348,-1 1 1,5 3-1,-1 5 1,-1 3-481,-1 3 0,-1 1 0,-2 2 0,-3 1-99,-4 2 0,-3 5 1,-2-2 212,-3 4 0,-3 2 1,-7 2-1,-1 2 1,-3 0 3,-1 1 0,4-4 0,-2-5 0,3-3 467,2-1 0,5-1 0,4-5-240,6 1 0,5-6 0,9-3 0,5-3-273,5-1 1,2-5-1,7-4 1,1-2-375,-2-1 0,8 0 0,-5-1 0</inkml:trace>
  <inkml:trace contextRef="#ctx0" brushRef="#br1" timeOffset="63027">21816 2927 9289,'11'7'0,"-3"4"0,-4 5 0,-4 4 0,-3 2 0,-2 1 0,-1 1 0,-1-2 0,2-2 845,-1 2 0,2-4-3183,4-1 1611,0-3 0,-5-8 0,-2 0 1</inkml:trace>
  <inkml:trace contextRef="#ctx0" brushRef="#br1" timeOffset="63231">21803 2667 8355,'0'-13'-656,"0"6"1,6 7 0,1 7 0</inkml:trace>
  <inkml:trace contextRef="#ctx0" brushRef="#br1" timeOffset="63792">22175 3001 8355,'-6'-7'725,"-1"-2"0,4 3-114,-1-1 1,0 3-1,5-4-472,3-2 1,-1-1-1,5-1 1,2 0-137,1-1 0,-3-1 1,0-1-1,1-3-188,-3-1 0,6 0 0,-6-5 1,3 1-23,-1-3 1,0-2 0,3 3 0,-1-1 23,-2-3 1,-1 3 0,3-3 0,-2 3 62,2 1 0,-4 6 0,1 2 243,-1 3 0,4 9-16,-2 5 1,-3 7 0,-1 11-1,-1 5-17,1 5 1,-2 5 0,3-1-1,-1 1 38,1 1 0,4 5 0,-1-8 0,5 2-365,3 0 0,-2-5 1,4 1-1,-1-3-249,-1-1 0,1-6 0,-6-2 0,-2-2-237,0 1 1,-7-6 462,2 3 1,-13-4 0,-5 4 0</inkml:trace>
  <inkml:trace contextRef="#ctx0" brushRef="#br1" timeOffset="64053">22163 2939 8355,'0'-12'331,"0"0"0,10 3 0,3 1-313,5-2 1,4 3 0,6 1-382,1 0 0,5 1 0,-1 2 0,2-3-125,-2-1 0,3 5 0,-5-2 0,1 1 421,-3-1 1,-3 2-1,-1-3 1</inkml:trace>
  <inkml:trace contextRef="#ctx0" brushRef="#br1" timeOffset="64621">22944 2431 8355,'0'-13'0,"-1"1"0,-2 0-112,-1-1 0,-6 2 0,2 3 1,-3 4-1,-1 2 0,-1 2 43,1 0 1,0 0 0,0 2 0,3 2 0,1 4 0,-1 3 81,2 2 0,-2-1 0,5 0 0,1 1 21,2-1 0,1 1 0,0-1 0,0 0 39,0 1 1,0-1 0,1 1-1,2-1-9,1 0 1,4 5-1,-4 1 1,-1 0-22,-2 0 1,3 4 0,1-2-1,-3 4-1,0 1 0,-2 0 1,0-1-1,-2 3 40,-2 1 0,3 0 1,-5 4-1,2-2-1,0-2 1,0-2-1,4-3 1,0-1-91,0-1 0,4-6 1,2 2-107,0-4 0,3 0 0,3-2 0,1-3 0,-1-2-46,0-1 1,1-4 0,-1 4-1,2-5-1271,2-5 1281,-2 4 0,4-15 0,-5 2 0</inkml:trace>
  <inkml:trace contextRef="#ctx0" brushRef="#br1" timeOffset="64921">23044 2691 8477,'6'-5'998,"0"-2"1,-1 0-984,4 3 0,2 8 0,0 6 1,-2 3-1,-2 5 0,0 0 0,-1 2-706,-1-1 1,4 0 0,-5 3 0,-2-3 168,0-1 1,-2-1 0,0-5 0</inkml:trace>
  <inkml:trace contextRef="#ctx0" brushRef="#br1" timeOffset="65385">23279 2344 8355,'6'-7'0,"-4"-2"0,7 3 0,0 0-162,2 1 0,2 1 0,1 4 245,2 0 0,-2-4 0,2 0 0,-2 1-81,-1 1 0,-1 2 45,0 0 1,-1 2 0,-2 2-9,-5 4 1,-3 3 0,-1 3 0,0 1-64,0 2 0,-1 1 0,-2-3 1,-1 3-34,1 1 1,-2 2-1,1 3 1,1 1 49,1 0 0,-2-1 1,0-2-1,1-2 96,2 2 1,1 0 0,0 0-1,1-2-67,4-2 0,0 2 0,5-2 135,-2 1 0,-1-2 0,3 2 0,-4 1 0,1-3-60,0 1 1,-4 4-1,1-2 1,-3 0-171,-1 1 0,0-6 0,0 3 1,-1-1-38,-3-1 1,-3 1-1,-5-3 1,-2-1-119,-3 0 0,2 2 0,-4-7 0,0 3-147,-1 2 0,5-7 1,-1-1 59,2-4 0,1 5 0,1 0 1</inkml:trace>
  <inkml:trace contextRef="#ctx0" brushRef="#br1" timeOffset="65746">23713 2741 8355,'0'-12'2640,"0"-1"-2724,6 1 1,2 5 0,7 3 0,2 2-1,-1 2-469,2 0 1,-3-1 0,5-2-515,-2-1 1,2 0 802,-3 4 1,-1 0-1,-3 0 1</inkml:trace>
  <inkml:trace contextRef="#ctx0" brushRef="#br1" timeOffset="65747">23713 2865 9256,'14'0'0,"1"0"-15,2 0 1,5-4 0,0 0 0,4 0 0,3-1-1036,-1 1 449,3 0 1,-5-1 0,5-2 0</inkml:trace>
  <inkml:trace contextRef="#ctx0" brushRef="#br1" timeOffset="67180">24346 2456 8355,'0'-13'351,"0"1"1,0-1-1,0 1 471,0 0-768,0 10 1,0 13 0,0 15 0,0 5 0,1 3-209,3 2 1,-1 1-51,5 0 0,-4 5 1,5 1-1,-1-1 1,0 0-418,1-7 0,-5 5 0,3-5 225,-2-1 0,5-5 0,-3 2 1</inkml:trace>
  <inkml:trace contextRef="#ctx0" brushRef="#br1" timeOffset="67362">24743 2939 8995,'0'17'1265,"0"1"-1464,0 1 1,0 0 0,0 3 0,-2-1 0,-2 1 0,-4 2 0,-3-1-587,-2-2 0,-4 2 0,-3-4 1</inkml:trace>
  <inkml:trace contextRef="#ctx0" brushRef="#br1" timeOffset="67542">25152 3076 8355,'14'-13'-116,"-6"1"0,-5 6-482,-3 6 1,-6 6 0,-1 6 0</inkml:trace>
  <inkml:trace contextRef="#ctx0" brushRef="#br1" timeOffset="88811">13581 4006 8355,'-11'-32'40,"1"5"0,2 3 0,-1 5 0,2 1 0,3 3 1,2 1-1,-1 2 0,-3-1-202,-1 1 0,-1 4 0,-4 1 0,-1 1 269,1 3 1,-6 2 0,-4 4 56,-6 5 0,-1 3 0,-6 13 0,-4 5 0,-1 4 47,-3 5 0,-1 8 0,-4 1 0,1 5 95,2 6 0,5-2 1,0 4-1,5 2-64,6 2 0,10 7 0,7-5 0,6-3-197,5-4 1,6 1 0,6-8 0,9-4-299,9-5 0,8-10 0,7-5 0,7-8 26,4-7 0,3-8 0,4-10 36,0-8 1,0-7 0,-1-12 0,-2-7-1,-3-3 63,-1-5 0,-2-2 0,-8-1 0,-5-4 102,-5-4 0,-6-6 0,-9 0 0,-3 0-53,-3 0 0,-7-9 0,-6 1 1,-8 2 70,-10 1 0,-6 11 1,-7 12-1,-7 15-19,-8 11 1,-7 13-1,-4 21 1,-1 14-222,2 9 0,-6 18-364,12-1 0,-4 13 0,4-3 0</inkml:trace>
  <inkml:trace contextRef="#ctx0" brushRef="#br1" timeOffset="108959">19459 3435 8247,'-12'-12'-219,"-1"0"0,1 5 0,0 3 0,-1 2 0,1 4 228,-1 2 1,8-3 0,6 3 0,10-2 0,9-1 74,3 3 0,3-2 0,5 2 0,4-3-71,5-1 1,9 4-1,2 0 1,8-1-5,6-2 0,12-1 0,1 0 0,8-1 19,5-3 0,4 3 0,-43-2 1,1 0-1,1 1 0,0 0-7,1 0 1,1 0 0,1-1-1,1 2 1,-2 0 0,0 2-1,1-1 1,0 0-53,-2 0 1,1 0 0,2 0 0,1 1-1,-7 1 1,-1 0 0,1 2 0,1 0-36,0 2 1,0-1 0,-3 0-1,1-1 1,1 0 0,0 0-1,0 0 1,0 0-8,-1 0 0,1-1 0,3 0 0,0 0 0,1-3 0,0 0 1,1 0-1,0 0 52,-2 0 0,0 0 0,7-1 0,-1 0 1,-5 0-1,-2 0 0,2-2 0,0 0 40,0-1 1,-2 1 0,43 0-1,-2-2 1,-7 1 127,-5 0 1,-5-2-1,-6 3 1,-6-1-96,-7 1 1,-1 2-1,-14 1-182,0 0 0,-2 0 0,-9 0 0,-3 0 0,-2 0 34,-4 0 96,-2 0 0,-8 0 0,0 0 0,-2 0 0,-2 0 0</inkml:trace>
  <inkml:trace contextRef="#ctx0" brushRef="#br1" timeOffset="109161">23788 3597 8355,'25'-14'-874,"5"-3"0,2 10 1</inkml:trace>
  <inkml:trace contextRef="#ctx0" brushRef="#br1" timeOffset="113189">11584 6201 8355,'0'-16'88,"0"-1"0,0 2 51,0 1 0,4 2 0,1-1 0,2 1 0,3 1 59,1 3 1,-3 2 0,-1 8-1,-1 2 1,-4 4 0,0 4-45,-2 5 0,0 2 1,0 6-126,0 0 1,-2 4 0,0 1 0,-4 0-110,-1 1 0,-1 2 1,-4-4-1,1-3-1,2-4 1,-2 0 146,3-6 1,-3 0-33,-1-8 1,5-4-1,3-8 1,2-4 0,2-5-21,0-3 1,0-4-1,0-6 1,2-4-25,2-7 0,-2-2 1,7-8-1,0-1-86,2 0 1,6-5 0,-1 11 0,0 2 67,-3 7 0,3 7 1,-3 5-1,-2 6 70,0 5 1,0 0 0,2 6 92,-1 1 0,-4 9 1,1 5-1,0 6-94,2 2 1,2 2-1,-1 5 1,1 3-132,-1 4 1,0-2 0,1 2-64,-1 2 1,1-5-1,-1 1 1,0-4-1,-1-1-142,-2-2 1,2-4-1,-4 1 1,0-4-343,-3-4 0,1 0 0,-1-1 303,-1 1 1,-7-7-1,-3 0 1</inkml:trace>
  <inkml:trace contextRef="#ctx0" brushRef="#br1" timeOffset="113479">11633 6276 8355,'-5'-13'1895,"4"5"-1918,-4 0 0,10 5 1,3-1-1,4 1-282,5-1 1,-2-2-1,7-3 1,3 0 0,5 0-1,4-2 1,5 0 0,1 1-194,3 2 1,-5 0-1,5-5 1</inkml:trace>
  <inkml:trace contextRef="#ctx0" brushRef="#br1" timeOffset="113825">12254 6325 8355,'-13'0'0,"1"0"0,-1 0-296,1 0 0,4 4 638,-1 0 0,7 2 0,-3-2 0,4 4 0,1 3-179,0 2 1,0-1 0,1 2 0,2 1-75,1 2 1,5 1 0,-4-3-1,2 1-38,3-1 0,-1 3 0,1-1 0,-2-2-57,2-1 1,1-7 0,1-3 0,1-3-6,-1-1 0,1 0 1,-1-1-1,0-5-115,1-6 0,-2-2 0,-2-7 0,-2-1 18,-1-1 1,2 2-1,-4 1 1,-2-1-128,-5 2 0,-4 1 0,-7 5 1,-1 2 22,-2 3 1,-9 3-438,1 5 0,-8 5 0,2 2 0</inkml:trace>
  <inkml:trace contextRef="#ctx0" brushRef="#br1" timeOffset="114491">10033 6474 8355,'-5'12'154,"-3"1"1,-2-1-1,0 1 1,2-1-1,0 0 1,1 1 0,1-2-1,2-1 745,0-2-813,0-5 0,8 1 1,2-10-1,1-5-91,2-4 0,2-7 0,2 1 0,-1-2-133,0-2 1,1-5 0,-1-5 20,1-5 0,-1 0 0,2-7 1,1-2-1,2-2 14,-2 3 0,-1 4 0,-2 8 95,0 3 0,-3 4 1,-1 8-1,0 5 0,0 3 21,1 5 0,-5 2 1,3 8-1,0 2 37,-1 4 1,1 9 0,3 3 0,-2 5-59,2 4 0,1 7 0,1 5 0,1 1-72,-1 0 0,1 1 0,-1 2 1,0-5-135,1-5 1,-1-1-1,1-3 1,-2-2-238,-3-3 1,3 0-1,-4-10-524,0 0 859,-2-8 1,1 3 0,1-4 0</inkml:trace>
  <inkml:trace contextRef="#ctx0" brushRef="#br1" timeOffset="114708">10096 6412 7437,'-12'-6'0,"4"-2"0,5-1 0,6 0 0,7 5 0,5 1 0,4 1 0,2-2 0,0-1 0,2 1 0,3 0 0,5 0-426,0-2 0,2 0 0,5-7 1</inkml:trace>
  <inkml:trace contextRef="#ctx0" brushRef="#br1" timeOffset="114985">10678 6524 10768,'-8'4'0,"1"3"0,2 2-163,2 5 0,2 7 0,1-1 0,0 4-151,0 1 1,0 4-1,1 1 1,3 0-469,4 1 0,3-3 0,2-3 0</inkml:trace>
  <inkml:trace contextRef="#ctx0" brushRef="#br1" timeOffset="116948">13556 6573 8311,'-13'0'191,"1"0"0,4 0-107,-1 0 1,12-5 0,0-4 0,4-2 0,1-2 0,2-3 28,1 0 1,1-6-166,1 1 0,0-4 1,1-2-1,1-3 0,-2-1-13,-2 1 0,2-5 1,-4 4-1,0-1 137,0 3 0,0 8 0,-3 5-222,1 2 0,-5 5 146,3 4 0,-4 7 0,0 12 57,4 2 0,-4 3 0,3 8 0,-1 1 0,0 4-37,1 0 0,5 4 0,0-3 0,2 3-206,1 1 1,5-1 0,-1-3 0,-1-4-309,-1-3 0,-2-3 83,1-2 1,5 2 0,1-3 0</inkml:trace>
  <inkml:trace contextRef="#ctx0" brushRef="#br1" timeOffset="117107">13630 6524 8049,'2'-17'0,"2"1"0,4 2-579,3 4 0,7-1 0,1 4 1</inkml:trace>
  <inkml:trace contextRef="#ctx0" brushRef="#br1" timeOffset="117464">14052 6610 8355,'-6'-6'2132,"4"0"-2649,-7 6 1,7 1-1,-3 4 332,4 3 1,2-1 0,2 1 0,3 2 254,1 1 0,-1 1 1,4 2-1,-2 1-321,2 2 1,1 3 0,0-3 0,-3-1 197,-4 2 0,-1 0 0,0 4 0,1-3 158,-1-1 0,-6 0 0,-2-3 0,-1 2 36,1-2 0,0-1-99,5-2 1,6-5-1,4-3 1,5-4-10,5-4 0,9-4 0,6-9 0,3-3-401,4-4 1,10-1-84,2 1 0,5-7 0,3 0 1</inkml:trace>
  <inkml:trace contextRef="#ctx0" brushRef="#br1" timeOffset="118149">15664 6548 9080,'-12'0'1019,"-1"-1"-836,1-3 0,4 3-195,-1-4 0,7-1 0,-1-3 0,4-2 31,3-1 1,6-1 0,-2 1 0,3-2-1,3-2-112,3-5 0,-4 2 0,4-2 99,-3-1 1,-2-6 0,2-2 0,0 0 4,-2 0 0,7-5 0,-6 2 0,1-1-119,-1 0 1,-2 6 0,-1 5 0,-2 4-148,2 1 258,1 2 0,0 12 0,-3 6 0,-4 11 0,-2 6-15,-2 7 1,0 0 160,0 7 1,0 1 0,1 1-1,3 0-173,5-2 0,2-4 0,1 3 1,0-2-1,2-3-337,3 0 1,-2-4-1,4-1 1,-1-3 0,-3-1-280,-1-3 1,-2 5-1,1-1 1</inkml:trace>
  <inkml:trace contextRef="#ctx0" brushRef="#br1" timeOffset="118361">15739 6437 8991,'-6'-14'0,"-1"-1"0,0-2 0,5 4 0,4 2 0,7 4 0,3 0 0,4 0 0,5-3 0,3-1 0,0 0 0,1 2 0,1 2 0,2 1-815,1 3 1,0-4 0,-4 1 0</inkml:trace>
  <inkml:trace contextRef="#ctx0" brushRef="#br1" timeOffset="118854">16148 6499 8355,'-4'-8'-218,"0"-1"-1289,1 0 1673,7-2 0,-1 4 0,5 3 0,2 2-42,1 2 0,1 0 1,0 0-1,1 0-227,-1 0 0,1 6 0,-1 2 22,0 3 0,-3-3 1,-2 1-1,-2 0 0,-2 2 1,-2 2-527,-1-1 643,0 0 0,-1-3 0,-2-1 0,-2 0 0,-1 1 0,-1-1 836,0 1-763,5-3 1,-3 4-1,10-6 1,3-2 0,3 1-1,1 0 117,1 1 1,-1 0-291,0-4 0,5 4 1,0 2 6,-2 1 0,-2-3 0,-1 4 1,-3 0 50,-1-1 0,-5 4 0,1-2 0,-2 2 0,-2 1 0,-2 0-292,-2 1 297,-8-1 0,-3-3-525,-6-1 1,0 6 0,-4 5 0</inkml:trace>
  <inkml:trace contextRef="#ctx0" brushRef="#br1" timeOffset="120769">8595 6449 8246,'0'-12'0,"0"-1"0,0 1 85,0 0 1,0 6 0,0 7-1,0 9 27,0 5 1,0 7-1,0 0 1,-2 5 0,0 3-30,-2 2 1,-5-1-1,4 2 1,-2-2-118,-3-1 0,3-4 0,-1 3 0,0-4-84,1-4 0,-3 1 1,5-7-1,-2-3-43,-3-2 0,3-6 0,-1 3 89,-2-2 1,5-2 0,1-7-1,2-4 10,2-3 1,0-7-1,2-4 1,2-4 41,4-3 1,3-6-1,0 2 1,-1-3-9,-2-1 0,0 4 0,5 0 39,-1-2 0,-4 5 0,-1 3 0,0 5 82,0 5 0,-4 3 0,1 2 0,-1 1 489,1 3-455,-3 2 0,10 12 0,-4 2 1,1 4 55,1 5 1,-1-2 0,4 6-1,1 2-157,-1 5 0,-1-2 0,-1 4 0,-2-1-145,2 0 1,1 0 0,1-6 0,1-1-137,-1-1 0,0-6 1,1 2-1,-2-4-276,-3 0 1,-1-2-1,-4-1 224,1-2 0,0 0 0,-4 4 0</inkml:trace>
  <inkml:trace contextRef="#ctx0" brushRef="#br1" timeOffset="121062">8508 6734 8355,'0'-12'350,"0"0"-636,0-1 1,7 2 0,5 2-1,6 2 1,4 0 0,2 0-1,3-4 1,4-3 55,3-2 1,2-1 0,1 5 229,0-1 0,-5 1 0,-2-1 0</inkml:trace>
  <inkml:trace contextRef="#ctx0" brushRef="#br1" timeOffset="121467">9017 6759 8355,'-2'-11'0,"-2"3"174,-4 4 1,-2 4-6,2 4 0,2-1 1,6 5-1,0 2-74,0 1 1,0 1 0,0 2-1,2 1-155,2 2 0,1-1 0,5-4-169,-2 1 1,1-2 0,3-3-13,0-4 1,1-2-1,-1-2 110,1 0 1,-1-4 0,0-2-2,1-1 1,-5 0 0,0-2-1,1 0 1,-3 0 246,-1-2 0,0 2 309,-1 1-159,0 0 0,-4 2 1,0 6-159,0 7 0,0 4 1,0 3-1,0 3-33,0 3 0,0 0 0,2 0 0,0 1-223,3-2 0,3 5 0,-3-4 0,2 2-595,3-1 1,1 2 0,1-3 0</inkml:trace>
  <inkml:trace contextRef="#ctx0" brushRef="#br1" timeOffset="122657">17537 6424 8551,'-11'6'-33,"3"2"0,-2 3 123,6 2 0,0-8 1,5-3-1,2-7 1,2-2-1,2-2 1,2-2-1,-1-3 119,0-3 0,0 2 1,5-5-205,-1-2 1,2-3-1,1-3 1,2-1-1,-2 0-24,-1-1 0,-1-2 0,2-5 0,2 1-68,-2 3 0,-1-3 0,-3 5 0,-1 0 42,-2 7 0,-4 0 0,3 8 336,-2 0-308,0 3 0,-1 11 1,1 6-1,1 7 18,-1 6 1,5 2 0,-3 6-20,0 0 0,4 4 1,-3 1-1,4 1 0,4-1-35,0-3 1,1 4 0,-5-2 0,-1-2-111,-3-1 1,3-2-1,-4-2 1,1-3-88,1-1 0,-7-1 1,3-5-203,-4 0 0,-1 1 0,0-1 265,0 1 1,-11-7-1,-3 0 1</inkml:trace>
  <inkml:trace contextRef="#ctx0" brushRef="#br1" timeOffset="122940">17611 6350 8355,'0'-12'946,"2"1"-1065,2 2 0,4 4 0,7 3 0,3 0-204,1-2 1,8-6-1,6 2 1,4-3-1,3-2 1,1 1 33,-1-1 0,4 1 0,0 0 0</inkml:trace>
  <inkml:trace contextRef="#ctx0" brushRef="#br1" timeOffset="123422">18293 6325 8355,'-12'0'9,"0"0"1,-1 0-1,1 0 1,-1 0-1,1 0 3,0 0 0,3 0 194,1 0 1,5 2 0,-1 2-80,3 4 1,1 3 0,0 1-190,0 1 1,0-1 0,0 1 73,0-1 1,5 0 0,4 1-1,0-1-30,0 1 1,2-5 0,-3 0-1,3 0-50,1-1 1,-1 4-1,-1-2-101,-2 2 1,-1 1-1,1 0-163,-4 1 1,-4-1 0,-4-1 0,-4-1-51,-3-2 1,-5 0-1,-2 3 70,-2-2 312,5-4 0,-8 1 0,3 1 0</inkml:trace>
  <inkml:trace contextRef="#ctx0" brushRef="#br1" timeOffset="123423">18194 6375 8355,'7'-18'635,"6"4"1,-2-2-780,4 2 1,7 3 0,0 1 0,4 2-1310,3-2 986,5 5 1,-2-6-1,5 4 1</inkml:trace>
  <inkml:trace contextRef="#ctx0" brushRef="#br1" timeOffset="124437">6400 6648 8355,'-13'0'0,"1"1"0,-1 3-448,1 4 1,4 5 226,-1 3 1,5 5 0,-3 7 0,1 1 240,-1-2 1,0-5 0,-1-1 0,2-1-1,2 0 1,0-2 0,1-2 0,2 1 124,1-2 0,0-5-106,0-2 1,0-7 0,0-1-31,0-7 0,0-4 0,0-2-21,0-4 0,4-2 0,1-6 1,2-1-1,1-3-23,-1-4 0,4-3 1,-4-1-1,1-1 5,1 1 0,-5 6 0,3 2 0,0 4 115,0 4 0,-5 3 1,2 6-1,-1 1 465,1 3-367,-2 2 0,7 7 1,-3 4-1,-1 3-20,1 3 0,4 7 0,-2 2 0,4 4-14,5 1 0,-3 4 0,2 1-169,-2 2 1,-2-1 0,1 4 0,-1-4 0,0 0-285,1-4 0,-2-2 0,-1-3 1,-2-3-348,1-1 1,-2-5 340,2-5 0,-1 0 0,4 5 0</inkml:trace>
  <inkml:trace contextRef="#ctx0" brushRef="#br1" timeOffset="124624">6263 6883 8644,'2'-12'0,"2"-1"0,4 1 0,4 1-354,5 3 1,2-3-1,6 4 1,0-1-1,1-1 175,3 0 0,-2-2 0,7 0 0,-1 2 72,-2 5 1,5-3-1,-4 0 1</inkml:trace>
  <inkml:trace contextRef="#ctx0" brushRef="#br1" timeOffset="125041">6846 6908 8355,'-12'-5'655,"-1"3"-508,1-2 1,4 3 46,-1 1 0,5 4 0,-3 1 0,2 2-214,2 3 1,0 5-1,1 3 1,-3 1 58,3 3 1,0 2 0,2 1 0,-1-1-37,-3 1 0,2-1 1,-2-2-1,4-2-14,4 2 1,-1-4 0,5-1 0,2-3-58,1-2 0,1-4 1,1-1-1,1-1-49,2-4 1,-2-2-1,4-4 1,-2-4-127,1-3 0,0-1 0,-6-1-8,-3 1 1,-3-1 0,-5 1 0,-1 1 58,-3 3 0,-4 2 0,-8 6 213,0 0 0,-6 0 0,1 2 0,-2 2 0,-1 3-120,4-1 0,-2 10 0,5-4 0,2 3-168,1 3 1,2 1-1,-1 6 1</inkml:trace>
  <inkml:trace contextRef="#ctx0" brushRef="#br1" timeOffset="162125">11844 6883 7712,'2'-19'0,"2"2"0,4 4 0,3 2 0,1 2 0,1 5 0,-1 2-464,1-3 0,-1 4 1,0-3 380,1 2 0,-1 1 0,1-2 0,-1-1 69,0 1 0,-3 2-43,-1 1 0,0 0 0,5 0 1</inkml:trace>
  <inkml:trace contextRef="#ctx0" brushRef="#br1" timeOffset="162287">12328 6921 8355,'5'-12'194,"-3"-3"1,-5-3-841,0 2 1,-4 9-1,-1 6-251,-3 3 853,-1 2 0,-6-4 0,-1 0 0</inkml:trace>
  <inkml:trace contextRef="#ctx0" brushRef="#br1" timeOffset="162427">12254 6858 8355,'-13'0'-1311,"1"0"1</inkml:trace>
  <inkml:trace contextRef="#ctx0" brushRef="#br1" timeOffset="162625">11782 6983 8355,'-18'-25'0,"6"0"0,0 7 0,5 4-237,0 5 69,1 6 0,8-3 0,3 6 0,9 0 37,9 0 1,8-1 0,9-2 0,4-1 0,7 1 0,5 2-1,5 1-56,-1 0 1,8 4 0,-9 0 125,0-1 1,1 4 0,2 0 0</inkml:trace>
  <inkml:trace contextRef="#ctx0" brushRef="#br1" timeOffset="172097">6883 9327 8342,'0'-13'0,"0"1"138,0-1 1,0 8 0,0 5 163,0 7 1,0 8-1,2 4 1,0 3 0,3 6-1,-1 2 1,0 5 0,0 0-1,-1 3-96,-2-1 0,-1 4 1,0 2-1,0 0 0,0-1-158,0-2 1,0-3 0,0-3-64,0-6 1,0-1 0,0-4-281,0-2 380,0-3 0,0-13 0,0-5-153,0-7 1,-1-6 0,-3-7 0,-3-6 0,-2-4 24,1-5 0,4-6 0,-4-6 1,-1-3-123,3 1 0,-4-6 0,6 8 0,1 1 205,2 2 1,1 4 0,0 7 0,1 6 80,3 5 1,3 0 0,7 6 0,1 4-73,2 2 0,5 8 0,-2-2 1,4 2-94,1 2 1,-2 0 0,-1 2 0,-3 0-227,-1 2 1,3 10 0,-6-1 0,-3 0-92,-2 1 0,-7 4 0,1 3 145,-3 2 1,-3 2 0,-5 0 0,-7 0 0,-4-1 3,-4 1 1,-1-4 0,-2-2 0,0 0 273,0 1 0,4-5 1,2 1 423,1-2-366,2-1 1,14-6 0,8-3-1,8-3-85,6-1 0,4 0 0,2 0 0,3 0-5,4 0 0,-3 0 0,1 0 0,-4 0-93,-2 0 0,1 1 0,-9 2 0,-2 3 87,-1 1 1,-8 5-1,-1 4 99,-4 0 0,-1 2 0,-1-1 0,-4 3 0,-4 2-67,-6 1 1,-1 1-1,-4-2 1,-1-3-141,2-1 0,-5 0 1,5-4-1,0-1-203,2-2 0,4-6 0,0-1-500,1-3 0,5-1 0,1 0 0</inkml:trace>
  <inkml:trace contextRef="#ctx0" brushRef="#br1" timeOffset="172287">7739 9488 8866,'-23'-6'742,"2"-2"1,9 4-1874,7 4 0,10 5 542,3 8 0,8-1 0,4 1 1</inkml:trace>
  <inkml:trace contextRef="#ctx0" brushRef="#br1" timeOffset="172542">7801 9823 8355,'-12'7'0,"-1"-3"1879,6 3-1615,2-6 0,10 4 1,4-3-1,2 1-45,1 1-1663,6 0 0,1 1 0,6 2 0</inkml:trace>
  <inkml:trace contextRef="#ctx0" brushRef="#br1" timeOffset="172746">6846 10492 8502,'6'-12'704,"2"0"-501,8-1 1,4 5 0,6 0 0,3-1 68,4 2 1,4 2 0,6 4 0,5-2-428,4-1 0,8 0 0,-1 4 0,4 0-1035,3 0 1,6 0-1,-3 0 1</inkml:trace>
  <inkml:trace contextRef="#ctx0" brushRef="#br1" timeOffset="174082">9575 8830 8355,'-2'-20'0,"-1"1"379,-1 1 1,-4 1 0,3 5-403,-2-1 0,-2 5 0,-3 1 0,-2 0 0,-1 2 1,-3-1-1,-1 3 0,-2 2-108,2 1 0,-3 0 0,5 0 207,2 0 0,1 0 1,2 0-1,0 0 0,-1 0 44,1 0 0,1 1 0,1 2 13,2 1 1,4 5 0,-3-4 0,1 2-88,4 3 1,0-3 0,2 2 0,0 4-1,0 2 1,0 3 0,0-2-1,0 5 14,0 2 0,0 3 0,0 2 0,0 2-12,0 2 1,4 2-1,2 6 1,-1 5-23,1 3 1,-1 4 0,-2 12 0,1 0 70,-1 2 1,-2 6-1,-1 0 24,0 5 1,0-5 0,0 1 0,0-6 0,0-5 78,0-3 0,0-12 0,2-1 0,2-8 178,4-5 0,3-4 1,2-8-1,-1-6-271,0-5 1,6-5 0,3-5-1,4 0-342,4 0 1,-2-5 0,5-3 0,-2-2-504,-2 2 0,2-2 1,-1 6-1,-3 1-545,-4 2 1,-4 1-1,-5 0 1</inkml:trace>
  <inkml:trace contextRef="#ctx0" brushRef="#br1" timeOffset="178411">6387 4328 8355,'0'-30'1,"0"5"0,0 7 0,0 5 1,2 0 35,2 1 0,-2 5 0,7 4 1,-1 6 156,-1 5 0,4 7 0,-1 3 1,3 2-1,4 0 0,-1 1 1,1 0-1,1-1-160,1 0 1,-2 2-1,2-7 1,0-3-1,-1-4 1,0-2 0,-3-5 82,-1-3 0,-2-7 1,2-7-1,1-6-99,2-6 0,1-4 1,-2-6-1,4-2-229,-1-1 1,9-6-1,-4 1 1,3-1-389,-1 2 0,-1 4 1,-1 7-21,1 6 0,5 1 0,2 3 1</inkml:trace>
  <inkml:trace contextRef="#ctx0" brushRef="#br1" timeOffset="178927">8706 4043 8355,'-4'-19'0,"0"2"0,1 4 5,2 0 1,1 8-1,1 5 1,2 7 216,1 4 1,2 1-1,-3 0 1,2 1-58,2-1 0,1 1 0,5-1 0,-1-1-118,0-3 1,2-2 0,1-6 0,3 0 30,2 0 0,-4-7 1,5-6-1,1-6-36,1-4 1,3-8 0,2-2-1,2-1-356,2 1 0,-3-3 0,3 4 0,-2 2-455,-2 5 0,-4 2 0,-3 6 443,-4 2 0,2 1 0,0 2 0</inkml:trace>
  <inkml:trace contextRef="#ctx0" brushRef="#br1" timeOffset="179471">10269 3981 8355,'-16'-32'270,"-1"4"0,6 7 0,7 4 0,3 4-402,1 0 0,0 5 1,1 1-1,2 0 0,2 2 41,2-1 1,-3-2-1,4 4 244,2 1 0,-4 3 0,-2 5 0,-3 6 2,-1 5 1,2 6 0,0-2 0,2 2-83,-1-1 0,-1 2 1,-1-3-35,3-1 0,-1-2 1,5-9-1,2-4-21,1-3 1,3-1-1,2-2 1,5-7 0,2-7-33,2-6 1,4-3-1,1-1-35,2-3 0,0-3 1,1-4-1,-4 2 0,-3 2-355,-1 2 0,-2 1 0,-1 4 0,-1 2-680,1 2 711,1-2 1,-3 9-1,-3-4 1</inkml:trace>
  <inkml:trace contextRef="#ctx0" brushRef="#br1" timeOffset="179886">11460 3845 8567,'-11'-24'0,"1"5"1874,2 7-1769,5 5 0,-1 8 0,7 3 0,1 4-151,-1 4 1,-2 0-1,-1 2 1,0 2-1,1 5 16,3 2 1,-2 2 0,3-1-1,1-4 1,1-3 0,2-5 0,2-4-1,5-3 153,2-4 0,4-9-51,6-9 1,10-5-1,9-15 1,5-7-93,6-7 1,4-2 0,3-4 0,1-1-354,-2 1 0,-10 2 1,-7 7-630,-7 2 1,0-2 0,-8 4 0</inkml:trace>
  <inkml:trace contextRef="#ctx0" brushRef="#br1" timeOffset="182839">10033 9240 8332,'-12'0'0,"0"0"575,-1 0-358,6 0 1,2-6 0,5-2-1,1-2 1,3 1 0,3 0 0,3 1-1,1 0 31,3 0 0,1 3 0,-3-1 1,2 0-1,1 3 0,2 3 1,-2 4-372,-1 5 0,2 3 1,1 5-1,-2 2-138,-1 0 1,-3 9 0,-3-3 0,-4 2-2,-2 3 0,-2 2 0,-3 5 145,-5 1 1,-1-7 0,-9-2 0,0-1 67,-2 1 1,-4-7 0,0 1 0,0-4 0,2-5 78,1-4 0,6-5 1,-3-5-19,0 0 1,6-1-1,0-3 1,6-4 57,5-3 0,1-2 0,0 1 0,1-1-13,3 1 0,3 1 0,5 3 0,1 2 50,-1 1 1,1 3-1,-1 0 1,0 3 9,1 3 0,3 6 0,1-2 1,0 3-77,0 1 0,-1 1 0,4-2-300,2-3 0,-2 2 0,0-5 0,2 1-437,2-1 0,-4 1 0,1-3 152,1 1 0,2 0 0,0-4 1</inkml:trace>
  <inkml:trace contextRef="#ctx0" brushRef="#br1" timeOffset="183089">10988 9699 10120,'0'12'1229,"0"2"1,0 1-951,0 2 1,0 5-1,0 0 1,0 4-1940,0 3 0,0 4 499,0-4 0,-5 5 0,-2-2 1</inkml:trace>
  <inkml:trace contextRef="#ctx0" brushRef="#br1" timeOffset="186620">12080 9079 8355,'-4'-9'0,"-2"2"321,-1 2-27,5 1 1,-5 4 0,4 1 0,-1 3 0,1 6 0,2 4-122,1 2 0,0 6 0,0 0 0,0 6 0,1 4 0,3 1 0,4 0 133,3 1 1,-2 2 0,-1 1-592,2 0 0,-1-4 0,1-1 1,-2-2-1,0-2-1486,-1-2 859,4-1 0,-9 0 0,3 0 1</inkml:trace>
  <inkml:trace contextRef="#ctx0" brushRef="#br1" timeOffset="187124">12973 9599 8355,'5'-11'367,"4"3"1,-2-2 0,1 6 0,1 2 0,2 2-1,0 4 9,-2 4 1,0 7 0,-4 3 0,-3 1-332,0 3 0,-2 2 0,0 2 1,-2 2-657,-2 1 0,-3 4-713,-5-4 1,-6 10 0,-1 0 0</inkml:trace>
  <inkml:trace contextRef="#ctx0" brushRef="#br1" timeOffset="188860">14052 9401 9158,'0'-12'0,"0"-1"0,0 1 0,1 1 0,3 2 257,5 5 1,3-1 0,3-1-1,3 1 1,1-1 0,3 2-236,2-1 0,5 2 0,-2-4 0,-2 1 0,-3 4 0,-1 0 0,-2 2-1303,-2 0 0,2 0 0,0 0 0</inkml:trace>
  <inkml:trace contextRef="#ctx0" brushRef="#br1" timeOffset="189130">14647 8992 8355,'0'-17'145,"0"1"0,0 3 0,0 8 0,0 3 0,0 9 0,0 6 0,0 5 0,0-1 0,0 3 0,2-1 0,2 4 0,3 4 0,1 3 0,-1 0 0,0 2 0,0 0 0,1 1 0,0 0 0,-1-1 0,0-2 0,-2-3 0,1-2-1353,-3-4 1,2 1 0,1-6 659,1 0 1,1-3 0,4 0 0</inkml:trace>
  <inkml:trace contextRef="#ctx0" brushRef="#br1" timeOffset="189505">15429 9525 8355,'6'-6'66,"0"4"-18,-6-7 0,0 5 0,1-3 743,3 2 0,-2 2 1,2 9-1,-3 5-542,-1 4 0,4 7 0,1-1 0,-3 2 0,-2 3-533,-4 3 0,-3-1 0,-5 3 1,0 1-1244,-1 0 1,1 1-1,-1 4 1</inkml:trace>
  <inkml:trace contextRef="#ctx0" brushRef="#br1" timeOffset="191450">16607 9265 8355,'11'-6'114,"-2"-2"1,0-2 0,2 0 0,4 2 0,6-1 0,2-2 0,2 0 0,0 1 0,-1 2 0,1-2 0,0 0-1244,0 2 1019,0-3 1,-1 10 0,1-3 0,-1 2 0,-4 2 0,-2 0 0,-3-1 0,-1-2-362,-3-1 0,-1 0 0,2 4 1</inkml:trace>
  <inkml:trace contextRef="#ctx0" brushRef="#br1" timeOffset="191886">17388 8930 8355,'0'-20'2091,"1"-2"-1974,4 6 0,-4 3 0,4 7 1,0 1-1,-1 7-20,-1 5 0,-2 8 1,-1 3-1,0 1 121,0 3 1,0 1 0,0 4-325,0 2 1,0-3 0,0 3 0,0-3-1,0-1-122,0 0 1,0-2 0,1-1 0,3-4-27,5-4 1,2-1 0,1-8 0,1-3-19,-1 0 1,2-2 0,1-2 0,1-2 101,0-4 0,-1-4 1,0-4-1,1 0 106,0 1 1,-3-3 0,0 1 0,-2 1 126,-3-2 1,2 4 0,-5-1 865,2 5-807,-4-1 1,2 11 0,-5 2 224,0 9 0,0 2 1,0 9-1,0 3 1,0 4-154,0 3 1,0 1-1,0 4 1,0-1-474,0-3 0,2 2 1,0-5-1,4-1-1173,1-3 623,-4 2 1,8-9 0,-4 6 0</inkml:trace>
  <inkml:trace contextRef="#ctx0" brushRef="#br1" timeOffset="192357">17897 8161 8355,'17'-25'81,"3"6"0,5 2 1,1 5-1,1 2-278,2 2 1,4 5-1,-4-1 1,-1 3 369,-2 1 0,-1 0 0,0 1 0,-2 4-86,-2 8 1,1 1 0,-4 8 0,0 2 191,0 4 0,-2 6 1,-4 1-1,1 3 45,-1 4 0,1 3 1,-1-2-1,0 3 41,1 4 1,-1 1-1,1 6 1,-1-2-85,0-3 1,1 4-1,-1-3-192,1 0 0,-5-2 0,0-2 0,1 1 0,-1 0 102,0-1 1,-4-5-1,3-2-263,-1-4 0,-1-5 0,-2-1 0,1-2 0,-1-2 66,-2-2 0,-5-3 0,-2-2 0,-2-4-57,-6-4 0,1 1 1,-7 1-1,1 2-206,0-2 1,-9-4 0,-8-1-1,-5 1-610,-3-2 0,-6 2-490,-3 6 0,-12-3 0,1 4 1</inkml:trace>
  <inkml:trace contextRef="#ctx0" brushRef="#br1" timeOffset="207208">3621 11993 6452,'0'-12'0,"0"-1"0,0 1 0,2-1 0,2 0-180,4-4 1,3-2-1,2-6 1</inkml:trace>
  <inkml:trace contextRef="#ctx0" brushRef="#br1" timeOffset="208125">3683 11807 8322,'0'-12'0,"0"-2"0,0-1 0,0-2 0,0 2 1061,0 1 0,-4 6-451,0 0 0,0 12 1,4 5-422,0 14 0,0 7 0,0 10 0,1 3-99,4 2 1,-4 10 0,3-4 0,-3 1-159,-1-1 0,0 2 0,2-9 1,1 0-398,1-3 0,4-3 0,-2-5 0,0-4-184,4-3 1,1-3 0,2-2 0,-1-6-237,0-5 1,-3-1 592,-1-5 0,0 1 0,5-5 1</inkml:trace>
  <inkml:trace contextRef="#ctx0" brushRef="#br1" timeOffset="208126">4031 11943 8355,'-13'-5'662,"6"5"1,3 0 0,3 7-414,1 4 1,1 7-1,2 2-194,1 4 0,2 1 0,-2-1 1,3 3-1,1 0 0,-1 2 0,0-1 1,0-2-1,1-1-969,-1 0 1,3-1 0,-6 0 134,-2-4 1,5 4-1,0-5 1</inkml:trace>
  <inkml:trace contextRef="#ctx0" brushRef="#br1" timeOffset="208127">4105 11931 8355,'-5'-12'479,"-2"-1"0,0 1 1,3-1-1,2 1-401,2 0 1,6-1 0,2 1 0,5-1-27,3 1 0,3 0 0,6 1 0,-1 1 0,-2 3 0,-2 2 0,1 2 0,-2 1-284,-2 2 0,-3 6 1,-3 2-1,-3 5-104,-4 3 1,-3 3-1,-2 6 1,-3 0 20,-4 0 0,-3 4 0,-3 0 0,-1-2 300,-2-1 1,1-5 0,3-2 389,1-1 0,5-1-260,3-5 1,4-5 0,4-3-49,4-2 1,5-2 0,2 0 0,3 0 0,1 0-9,3 0 0,-3 0 0,2 0 0,0 0-41,-2 0 1,3 0-1,-5 1 1,-2 3-2,-2 4 0,-2 5 0,-2 2 0,-5 3 11,-3 1 1,-1-2-1,-3 2 1,-3 0 134,-7 1 0,-3-5 1,-1 3-1,-2-2-240,0 1 0,-5-1 0,5-5 0,0-1 135,2-2 0,3-5-1971,2 1 1369,5-2 1,-4-13 0,4-3 0</inkml:trace>
  <inkml:trace contextRef="#ctx0" brushRef="#br1" timeOffset="208375">4775 11621 9173,'-12'-11'0,"0"5"2574,4 11-1993,3 1-414,5 18 1,1-3 0,3 8-1,3 5 1,1 7 0,1 8 0,0 3-1,1 0-159,-2-1 1,2-1 0,-5-1-1,1 0-460,-1-4 1,5-2 0,-2-7-1,2-3-497,-2-4 1,3-4 0,-3-3 0,4-4 355,0-5 1,0 2-1,1-8 1</inkml:trace>
  <inkml:trace contextRef="#ctx0" brushRef="#br1" timeOffset="208690">5159 11857 10069,'-4'-13'0,"1"2"0,5 3 0,6 2 565,7 1 1,-1 4 0,4-4 0,-1 4-398,-1 1 0,6 0 0,0 0 0,4 0-426,3 0 0,0 1 0,-5 2 0,-2 3 0,-3-1-18,-1 1 1,1 3 0,-5 0 0,-4 3 90,-3 5 0,-3-2 0,-4 4 0,-2 0 155,-2 1 0,-3 0 0,-7 6 0,-1 1 181,-1-3 1,-6 4-1,2-7 1,0 2-248,-1 2 0,6-6 0,-2-2 0,5-3-883,4-2 1,-2 0 407,6 1 0,0-6 0,4-2 0</inkml:trace>
  <inkml:trace contextRef="#ctx0" brushRef="#br1" timeOffset="209158">5817 11720 8526,'0'-12'1244,"0"-1"-959,5 7 0,-2-6 0,5 6 0,2-1 3,1 3 1,1-2 0,2 1 0,3-1-333,3 1 0,-2 0 0,0 5 1,-1 0-48,-1 0 0,1 0 1,-5 2-1,-1 2-229,-3 4 0,2 3 1,-6 2-1,-1-1 48,-2 0 1,-6 2 0,-3 1 0,-3 3-72,-2 2 0,1-5 0,-1 3 309,1 0 1,1-5 0,1 2 0,3-3 31,2-4 0,2-1 135,7 1 1,3-3 0,6-3 0,-1 1 48,0 1 1,5 0 0,1-4 0,0 0-30,0 0 0,2 1 1,-3 2-1,-1 1-14,2-1 1,-4 4-1,3 0 1,-5 1 26,-4 0 1,2 2-1,-6 5 1,-1 2-174,-2-2 0,-8 4 0,-4 0 0,-5 2-274,-4 0 0,0-5 0,-6 3 0,-2 1-1459,-1-1 1121,-5-4 1,2 9-1,-5-5 1</inkml:trace>
  <inkml:trace contextRef="#ctx0" brushRef="#br1" timeOffset="216056">3510 8992 8355,'-18'-10'0,"6"-2"178,6-2 0,5 0 0,2 2 0,3 1 0,6 1 0,5 2 0,6-2 0,2 0-242,2 2 1,9-1-1,4 4 1,3 3-1,3 0 1,3 2-149,0 0 0,0 0 0,2 0 0,1 0 1,-1 0 111,1 0 1,0 0 0,-1 0-1,-1-1 204,-2-3 1,6-3-1,-2-7 1,2-2-1,3-5 1,-4-3-1,3 0 1,-4-1-105,-5 0 0,-3 4 0,-8 2 0,-4 3-717,-4 5 0,-3 2-441,-11 5 1045,-5 8 0,-13 3 0,-7 12 1</inkml:trace>
  <inkml:trace contextRef="#ctx0" brushRef="#br1" timeOffset="216293">3448 9041 10550,'7'-12'0,"5"0"98,7-1 0,12-3 1,7-2-1,9-2 1,10-3-1,6-5 1,10-5-100,6-3 1,7-1 0,5 0-1,0 0 1,0 1-712,0 3 0,0 0 0,-5 7 0,-5 5 57,-7 6 1,-1 0 86,-6 6 1,-7-2 0,-5-1 0</inkml:trace>
  <inkml:trace contextRef="#ctx0" brushRef="#br1" timeOffset="227008">8756 11522 8599,'0'-29'0,"0"-1"0,0 1 0,0 1 115,0 5 0,-4 6 0,-2 1 0,0 3 0,-3 3 0,1 4 0,0-1 0,-2 1 0,-1 1 0,-1 2-21,-1 2 0,1 6 0,-1 5 0,1 6 0,0 8 0,-1 6 84,1 6 0,4 4 1,1 9-1,1 2 0,3 3-38,2 4 0,1 7 0,0 4 1,1 0-182,4-2 1,-3 1 0,5-13-1,0-2 1,0-2-283,3-6 1,-4-10 0,3-4-134,0-5 0,-3 0 0,-1-9 0,0-2-322,-1-1 213,0-8 0,-4 5 0,0-4 0</inkml:trace>
  <inkml:trace contextRef="#ctx0" brushRef="#br1" timeOffset="227865">8384 12117 8355,'0'-23'0,"0"2"614,0-2 1,7 9 0,4-3-663,4 3 0,7 2 1,-1 0-1,2-1-68,2 1 0,4 1 1,1 1-1,2 3-320,2 2 0,-2-1 0,1 4 153,2-3 0,-5 1 0,-1 6 1,-4 2-1,-5 3 105,-3 0 1,-5 4 0,-3-3 0,-5 3 395,-3 1 1,-1 1 0,0-1 0,0 0 257,0 1 1,-4-1-1,-2 1-81,0-1 0,3 0 1,-1 1-520,2-1 0,8-5 0,2-3 0,3-2-720,1-2 1,6 0-1,2 0 1</inkml:trace>
  <inkml:trace contextRef="#ctx0" brushRef="#br1" timeOffset="227866">8930 11695 8355,'-20'-6'-777,"8"0"0,11 12 1,6 0 703,2 1 0,1 4 0,5-4 1</inkml:trace>
  <inkml:trace contextRef="#ctx0" brushRef="#br1" timeOffset="227867">9091 11881 8355,'0'9'631,"0"-1"0,1 0 0,2 5-620,1-1 0,6 0 1,-3 1-1,1-1-165,0 1 0,-1-1 0,1 0 1,-2 1-90,-1-1 0,-2-5 0,4-1 3,-1-1 1,-1-3 212,-1 2 0,-2-8 1,3-5-1,-1-2 0,2-1-31,1-1 0,1-4 1,4-4-1,1-1-7,-1 1 1,1-2 0,-1 3 0,2 1 23,2 3 0,-2 3 0,3 4 0,-4 2 82,0 1 1,-1 2-1,-1 5 1,-1 2 35,-2 1 1,-4 10 0,3-2 0,-1 4-17,-4 2 1,4-1-1,-1 6 1,2-3-650,3 2 1,-3-4 212,1-1 1,6-4-1,5 0 1</inkml:trace>
  <inkml:trace contextRef="#ctx0" brushRef="#br1" timeOffset="228320">9897 11819 9783,'0'-13'0,"0"-3"0,0 0 0,0 1 0,-1 1 1284,-3 2-1230,2 5 1,-9 1 0,3 6 0,-3 0 0,-2 0-231,1 0 0,0 6 0,-2 2 0,-1 3 101,-2 1 0,-3 5 0,3 1 1,2 0-1,1 0 0,6 2 1,1-2-1,1 0-89,4 0 0,2-3 0,4-5 0,4-3-62,3-2 1,3-1 0,1-4 0,3-2 177,1-7 1,-2 0 0,2-12-1,-1-1 110,-3-1 1,-1-6 0,-2-2 15,1 0 1,-2-2 0,-2-5-1,-2 1-24,-1 0 0,-2-2 0,-4-1 0,0-2 0,0-2-62,0-3 0,0 5 0,-2 5 0,-2 7 191,-4 4 1,1 11 0,-1 4-115,-2 4 0,5 14 0,1 10 0,2 10 82,2 6 1,0 3 0,2 2-1,2 3-82,4 5 1,3 1 0,1 0 0,2-3-457,3-2 1,-2-2 0,6-5 0,-1-3-697,0-2 1,3-7 757,-2-6 0,2-3 0,2-2 0</inkml:trace>
  <inkml:trace contextRef="#ctx0" brushRef="#br1" timeOffset="228613">10530 11187 8615,'-2'-32'0,"-1"5"662,-1 5 0,0 8-671,4 6 0,0 8 1,-1 4-1,-2 11 1,-2 10-1,-2 8 372,-3 8 1,-1 14 0,-1 7 0,-1 4-245,1 7 0,-1 3 0,2-1 0,3-1-32,4 0 1,3-10 0,2-6 0,3-9-376,4-7 1,13-2-1,4-13 1,2-5-604,4-8 1,-5-3 0,4-7-1,-2-2-414,-3-5 1200,2-4 1,-8-6-1,6 1 1</inkml:trace>
  <inkml:trace contextRef="#ctx0" brushRef="#br1" timeOffset="229426">10988 11373 8355,'-6'-23'463,"1"2"0,5 6 28,5 5 0,-3 5 1,5 6-1,-1 3 0,-2 6-235,1 5 0,-3 4 1,2 7-1,-1 3 1,-1 4-200,3 3 1,-1 1-1,-4 1 1,0-1-307,0 0 0,4-1 1,0-3-1,0-4-511,2-3 0,-4-7 0,5-2 0,0-5-110,0-3 0,1 2 0,5-5 0</inkml:trace>
  <inkml:trace contextRef="#ctx0" brushRef="#br1" timeOffset="229427">11026 11398 8355,'0'-25'240,"0"0"0,5 4 0,3 2 2314,3 1-2200,2 2 1,3-1-1,2 1 1,2 0-160,2 3 0,-3 2 0,2 2 0,-1 5-279,0 3 1,2 1-1,-6 0 1,-2 3-401,-4 5 1,-5 2-1,-5 10 1,0 2 153,0 2 1,-7 2-1,-4 1 125,-4 2 1,-7 2-1,3-4 1,-2 2 130,0-1 1,6-3 0,-1-5 0,3-3 0,4-3 152,0-2 0,7-4 0,-1-1 19,6-1 0,8-2 0,7-4 1,1 0 161,3 0 0,1 0 0,2 0 1,0 0-226,0 0 0,0 1 0,-2 3 1,-1 3-97,-1 0 0,-8 8 0,1-2 0,-4 0 62,0 1 0,-5 3 0,-1 1 0,-4 0-38,-4-1 0,-3 6 0,-7-4 184,-2 0 0,-3 3 1,-6-4-1,0 0-262,0 0 0,2-2 1,1-5-1,2-1 1,2-3-1106,3-1 0,6-2 547,0-4 1,7 0 0,-4 0 0</inkml:trace>
  <inkml:trace contextRef="#ctx0" brushRef="#br1" timeOffset="229428">11733 11894 8355,'0'15'1381,"-2"4"1,-1 7 0,-2 3-2114,-2 2 0,-5 3 0,-6-2-411,-2 0 1,5 3-1,-3-3 1</inkml:trace>
  <inkml:trace contextRef="#ctx0" brushRef="#br1" timeOffset="229978">12402 11472 8355,'0'-25'631,"0"1"1,4 4-1,3 4 1,3 2-495,4 2 1,2 1-1,-1 1 1,3 3-1,0 1 1,0 4-1,-1 0 1,-1 2-323,1 0 1,-1 2 0,-3 2-234,-1 4 1,-5 5 0,-3 2 0,-2 3 176,-2 1 0,-2-3 0,-2 5 1,-4 0-24,-3-2 1,-2 3 0,1-5 0,1-2 105,3-1 0,-2 2 0,5 1 119,-2-2 1,4-6 0,0-2 206,6-1 1,4-2-1,5-4 1,1 0 210,-1 0 1,5 0-1,0 0-218,3 0 0,0 1 1,5 2-1,-1 3 1,-4-1-133,-3 1 0,1 3 0,-3 0 0,-3 2 7,-2 1 1,-7 0 0,1 1 0,-4 1-8,-4 2 0,-5-1 0,-7 5 1,-5-3-156,-2-1 1,-2 2 0,0-2 0,2-1-524,2-1 1,3-7-8,6-3 1,5 3 0,1 0 0</inkml:trace>
  <inkml:trace contextRef="#ctx0" brushRef="#br1" timeOffset="230196">12998 10926 8355,'22'3'890,"1"5"1,5 10 0,2 7-554,4 4 1,1 7 31,-2 1 1,-4 7 0,-8 13 0,-5 8 80,-2 8 0,-7 9 0,-4 1-989,-6 2 1,-12 5-1,-14 2-1077,10-44 0,-2-1 0,-7 7 0,-2-2 0,-34 49 0</inkml:trace>
  <inkml:trace contextRef="#ctx0" brushRef="#br1" timeOffset="236963">3398 14052 8355,'0'-25'212,"0"0"1,0 0 0,0 2 0,-1 1 0,-2 1-1,-1 1 1,1-1 0,0 2 0,1 1 1360,-2 3 0,1 8-1479,7 7 1,3 7-1,5 11 1,1 6 0,-1 9-1,0 7 1,1 6-1,-1 3-22,1 5 1,-6 1-159,-3 3 1,1-3 0,-1-6-1,0-4-75,2-4 0,-3-8 0,4-4 1,0-4-17,-1-4 1,-1-9-21,3-8 0,-1-5 0,1-7 14,-4-9 0,-1-5 0,0-4 0,2-3 0,1-4-14,-1-3 1,3-1 0,-2 0-1,-1-1-110,1 1 0,2 4 1,-2 2-1,1 2 191,2 5 0,1 5 1,0 8-1,-4 1 341,0 2 1,-1 5 0,-2 0-81,1 6 1,0 4 0,-4 5-1,0 1-34,0-1 0,-1 2 1,-3 1-1,-3 3-31,0 1 0,-4 2 0,4 4 0,-1-2 21,0-2 1,5 2 0,-1-3 16,2-1 1,4 0 0,2-5 0,6 0 0,5-5-139,5-2 1,5 2 0,3-5 0,1-1-955,-2-2 0,4-1-67,-2 0 1,5 0 0,-2 0 0</inkml:trace>
  <inkml:trace contextRef="#ctx0" brushRef="#br1" timeOffset="237150">4180 14126 10968,'0'-25'0,"0"1"0,1 0 0,4 4 0,7 3-17,3 3 0,5 2 0,-2 1 1,0 3-1,1 3 0,1 4 1,0 1-1264,0 0 1,3 0 0,-4 0 0</inkml:trace>
  <inkml:trace contextRef="#ctx0" brushRef="#br1" timeOffset="237393">4266 14263 8355,'0'7'772,"6"-7"1,4-9 0,3-2 0,7-1-1027,3-1 0,0 1 1,11 0-985,0-1 0,2 1 0,1-1 1</inkml:trace>
  <inkml:trace contextRef="#ctx0" brushRef="#br1" timeOffset="238027">5135 13568 8355,'0'-25'588,"0"6"0,-2 3 1,-1 2-1,-2 3 0,-2 2-100,-3 5 1,-2 10 0,-3 5-294,-2 4 1,-1 11 0,3 0-1,-3 5-124,-1 3 1,0 7 0,-3 5 0,2 2 42,2 2 0,2-1 0,5 1 0,3-2-102,3-2 1,5-5-1,6-8 1,6-5-1,9-6-196,7-6 1,-1-7 0,6-5 34,2-3 0,-1-2 1,-1-5-118,-4-6 0,-4-6 0,-4-7 0,-5 0 1,-3 0 172,-5 1 0,-5 0 1,-12 4-1,-7 3 1,-8 5-7,-5 3 0,-8 7 0,-8 11-58,-3 12-1187,-8 19 1,0 11 0,-6 11 0</inkml:trace>
  <inkml:trace contextRef="#ctx0" brushRef="#br1" timeOffset="241603">5717 13667 8631,'-9'-16'0,"-2"-2"242,1-1 1,3 3 0,9 1 0,2 4 0,4 4-1,3 2-511,1 2 0,1 2-430,-1 1-80,6 0 0,-4 11 0,4 3 0</inkml:trace>
  <inkml:trace contextRef="#ctx0" brushRef="#br1" timeOffset="241860">5742 14064 8355,'-11'-12'0,"3"-1"2198,4 1-1514,2 5 1,8 2-692,2 5 0,3 1 0,2 2 0,-1 1 0,2 0 0,1 0-1530,2 0 1,5 6-1,-3-3 1</inkml:trace>
  <inkml:trace contextRef="#ctx0" brushRef="#br1" timeOffset="242213">3770 15106 8355,'-11'-19'586,"3"2"-626,4 3 1,3 2 0,1 0 0,1 1 24,3 2 0,4-6 0,9 3 0,5-3 360,5-3 1,5 3 0,7-6 0,2 0-126,5 2 0,7-5 0,7 5-251,4 0 1,8-5 0,9 4 0,10-4 0,-42 12 0,0-2-130,3 0 0,1-1 0,5 0 0,1-1 0,0-3 0,0 0 0,4 0 0,0 0 113,1-2 0,0 0 0,5 0 0,0-2-792,-7-1 0,0-1 0,5 0 0,1 0 0,57-24 0</inkml:trace>
  <inkml:trace contextRef="#ctx0" brushRef="#br1" timeOffset="253080">8086 13680 8355,'0'-18'0,"0"-1"347,0-1 1,0 2 0,0 6 0,0 0-1,0-1 1,-1 1 0,-3 1 78,-4 2 0,-3 4 0,-3 5 0,-1 1 1,-3 3-1,0 6 0,-2 5-203,1 6 1,3 4-1,-4 4 1,1 4-140,0 3 1,8-1 0,-2 1 0,4 0 0,2 3-235,3-1 0,4 4 1,4-4-1,5-3-219,7-4 1,4-6 0,9-7 0,4-3-211,3-4 1,5-7 0,2-1 0,0-6-867,0-5 0,2-8 924,-4-5 1,6-8 0,-3-3 0</inkml:trace>
  <inkml:trace contextRef="#ctx0" brushRef="#br1" timeOffset="253255">8843 13667 10013,'-4'-16'-1191,"0"-1"-381,-1 12 1193,5 1 0,6 20 0,1-2 0</inkml:trace>
  <inkml:trace contextRef="#ctx0" brushRef="#br1" timeOffset="253501">8892 14052 8355,'-12'5'760,"11"-3"-2071,5 2 793,5-3 1,4-1-1,-1 0 1</inkml:trace>
  <inkml:trace contextRef="#ctx0" brushRef="#br1" timeOffset="258164">10629 13159 8355,'-6'-13'148,"-2"2"1,-3 3-1,-1 4 1,-1 3 0,1 1-1,-1 0 100,1 0-206,0 0-19,-6 0 1,4 0 0,-3 0 0,2 0-1,0 0 1,-3 1-14,-1 3 1,4-1-1,-2 4-75,3-2 1,-2 4 0,-1-4 42,2 2 0,1-4 14,2 1 1,5-1-5,3 1 0,3-1 107,1 5 0,1 0 0,2 4-49,1 1 1,1-1 0,-2 2-1,1 1 32,-1 2 0,2 5 0,0 0 0,-3 4-49,0 3 0,-2 7 0,0 1-17,0 7 1,0 2-1,0 2 1,0 3-1,0 1 62,0 3 1,0-2 0,0 3-1,0-2-3,0-6 0,0 0 1,0-6-1,0-4 108,0-3 1,5-6 0,2-9 0,1-3 52,1-3 0,0-3 0,6-3 0,3-4-429,2-3 1,0-1 0,5-1 0,0-2-1451,0-1 0,0-5 951,-1 0 1,7-2-1,0-1 1</inkml:trace>
  <inkml:trace contextRef="#ctx0" brushRef="#br1" timeOffset="260675">11075 13457 9289,'0'-20'275,"0"4"1,0 2 0,0 2 0,2 1-1,0 4-265,3 7 1,0 9 20,-1 8 1,-2 5 0,2 0-1,-3 4 1,-2 4 0,-2 2-1,-3 1 1,1-1 29,-1-3 1,1 1 0,2-2-1,-1-4 1,1-1 0,2-3-1,1-1 1,1-2-72,3-3 0,-1-3 0,7-3-232,4-4 0,-1 2 0,8-2 0,1-3 0,2-3-168,0-7 1,1-2-1,1-1 1,0-1 51,-1 1 0,1 0 0,-9-1 1,-2 1 58,-1-1 1,-7 1 0,-2 0-1,-1-1 233,1 1 0,-3 4 1,-6-1 261,-4 0 0,-3 3 0,-1 1 517,-1-1 1,1 5-21,-1-3 1,6 4-285,3 4 0,3-2 1,1 8-1,1 2 1,3 4-132,5-1 0,2 4 0,0 2 1,-2 4-354,0 4 1,-7-2 0,4 6 0,-2 0-163,0-1 1,0 4-1,-5-5 1,-2 3-1094,-1-1 0,-6-6 0,4 3 1</inkml:trace>
  <inkml:trace contextRef="#ctx0" brushRef="#br1" timeOffset="260883">12464 13742 10221,'-9'-7'0,"-4"6"0,0 7 0,-1 10 0,1 3 221,1 2 1,0-5-1,-1 5-142,1 1 0,3 0 0,3 1 1,0-1-1183,3 0 0,2 5 287,1-7 1,5 4-1,2 0 1</inkml:trace>
  <inkml:trace contextRef="#ctx0" brushRef="#br1" timeOffset="261263">13581 13184 8355,'-13'-24'441,"1"5"-157,-1 7 1,5 5 0,0 8 0,0 3 0,-1 4-212,1 3 1,1 3 0,-3 4 0,4 6 296,0 3 1,-2 9 0,2 0-1,1 5-305,-1 3 1,2 0 0,4 2 0,0-3-168,0-1 1,0-7 0,0 1-1,3-6-79,5-7 0,2-3 0,9-9 0,0-3-146,1-4 0,0-8 0,5-4 0,0-5 83,0-3 0,-6 1 1,-4-5-76,-5 2 1,-5-2 0,-5 2 0,-1 0-18,-3 0 1,-4 3 0,-8 6 0,-1 5 155,-3 3 1,-2 2 0,-5 3 0,-1 6 153,5 5 26,-2-1 0,6 9 0,-6-3 0</inkml:trace>
  <inkml:trace contextRef="#ctx0" brushRef="#br1" timeOffset="261427">14300 13717 9790,'-17'11'0,"1"6"0,1 5 0,1 1 0,1-1-1571,1-1 1027,0-1 58,-1 0 1,1 3 0,-1-4 0</inkml:trace>
  <inkml:trace contextRef="#ctx0" brushRef="#br1" timeOffset="262016">15528 13146 8355,'0'-16'0,"0"-1"482,0 2 0,0 6 1,1 2-1,3 0 0,5 1-328,2 1 1,2-3 0,4 2-1,4 1-163,2-1 1,6-2 0,0 4 0,0 1-218,1 1 1,-4 2-1,2 0 1,-6 0-287,-6 0 1,1 6-1,-3 4 1,-5 3 329,-2 4 0,-3 5 1,-4-1 244,0 2 1,-4 6-1,-1 1 1,-1 1 0,-1 0-78,0 1 0,3 0 0,-3 1 0,2-3 165,2 0 1,2-3-1,1 0 1,1-3-326,3-4 1,-1-5 0,5 2-1,1-3-383,-3-2 1,4-4 259,-6 1 1,0-1 0,-4 4 0</inkml:trace>
  <inkml:trace contextRef="#ctx0" brushRef="#br1" timeOffset="262295">15639 13444 9076,'6'-12'0,"2"1"506,3 2 1,7 3-1,3 3-720,2-1 0,5-6 0,3 2 0,8-3 0,2 0 1,5 0-682,2-2 1,-7 4-1,8-9 1</inkml:trace>
  <inkml:trace contextRef="#ctx0" brushRef="#br1" timeOffset="262764">16334 12663 9199,'0'-21'0,"1"2"0,3 2 0,6 6 0,4 6 284,2 3 0,6 1 1,0-2-386,6-1 0,-2 1 0,5 7 0,-3 5 0,1 2 52,-1 1 0,-3 6 0,-3 3 0,-2 2 155,3 2 1,-6 5 0,-1 5-1,-5 3 33,-3 4 1,-4 5 0,3-1-1,0 4 93,0 0 0,-5 6 0,4-6 0,-1-1-101,4-2 1,-2-4 0,1-6 0,0 0 156,-1 1 0,4-1 0,-4 0 0,1 0-129,1 0 1,-7-1-1,2-1 1,-2-2-50,-2 1 0,0 1 0,0-1 0,0-2-201,0-2 1,-6 3 0,-1-4-160,0-1 1,-4-2 0,5-3 0,-3-1 0,1-1-472,-2 1 0,-5-4 1,-3-2-444,-1-2 0,-3-1 594,-7-1 0,-8 0 0,-7 1 1</inkml:trace>
  <inkml:trace contextRef="#ctx0" brushRef="#br1" timeOffset="276926">9562 15602 8355,'7'-44'167,"-1"3"1,-2 4-1,0 5 1,-1 6 0,-2 4-1,-1 1 1,-1 2 0,-3 2-1,-5 3 1,-2 3 104,-1 3 1,-2 1-1,-1 4 1,-2-1 0,2 3-1,1 5 1,1 7-112,-4 4 1,3 9-1,-2-1 1,2 7-1,2 6-37,-1 7 0,5 5 0,1 6 0,2 4-178,2 2 0,1 2 0,2-1 1,2-4-103,2-8 1,3-1 0,7-6 0,1-2-319,1-2 0,1-6 0,-5-3 0,-1-3-182,-3-1 1,-2-2 0,-7-1-1,-4-2 117,-3-2 1,-3-2-1,-1-4 1</inkml:trace>
  <inkml:trace contextRef="#ctx0" brushRef="#br1" timeOffset="278153">9103 16024 8355,'2'-17'0,"2"1"287,3 5 0,7 0 1,2 2-165,5-2 1,6-1 0,4-2 0,0-1-46,4-1 0,6-2 0,3 2 1,0 0-368,-2 1 0,-4 2 1,-2 5 187,-3 4 0,-7 3 0,-6 1 0,-3 2 0,-3 5 0,-4 7 0,-6 3 0,-3 2 272,-1 0 1,-4 0 0,-1 2-1,-1-3 11,1 0 1,1-4-1,4 2-464,0-2 0,1-3 0,3-3-469,4-4 0,9 3 0,2 0 0</inkml:trace>
  <inkml:trace contextRef="#ctx0" brushRef="#br1" timeOffset="278154">9748 15577 8355,'-18'-19'645,"9"5"-853,-4 6 0,11 5-533,2-1 1,1 4 0,9 4 582,3 5 1,0 7 0,5 3 0</inkml:trace>
  <inkml:trace contextRef="#ctx0" brushRef="#br1" timeOffset="278155">9885 15887 8355,'-6'-12'1602,"1"0"-1364,-4-1 0,4 5 1,6 1-1,3 2-149,5 2 1,2 1 0,1 1 0,2-2-263,2-1 1,-2 0 0,3 5-155,-4 4 0,-1-3 0,-4 7 0,-4 0 141,-3 2 1,-1 2 0,-1-1 0,-3 0 40,-4 1 0,1-2 0,0-2 39,1 0 8,2-6 0,5 1 1,4-8-1,3-5 1,3-2 39,1-1 1,1-1 0,-1 0-1,0-3 52,1 0 0,-1 1 1,1 5-1,-1 3 124,1 2 0,-5 1 0,0 4 49,2 0 1,-3 4 0,-1 1 0,1 4 18,0 4 1,-3 0 0,5 3 0,0-1-180,2 2 1,3-3 0,3 1 0,3-4 29,4-3 0,1-5 0,-1 1 1,1-3-198,0-1 1,-2 0 0,-1 0 0,-2-1-33,-2-3 1,-2-3 213,-3-5 0,-5-1 0,-1 1 0,-2-2 1,-2-1-1,-2-3 159,-1-1 0,0 4 0,-1-2 0,-3 3 134,-4 2 0,1 4 0,-2 1-240,0 1 0,-2 2 0,-2 4 0,0 0-50,-4 0 0,3 10 0,-4 3 0,2 5-107,-1 4 1,-3 2-1,3 1 1,3-1 39,5 1 1,3-4 0,6-2 0,0 0 1,0 1 0,6-9 0,3 0 1,5-4-165,3-5 1,5 0 0,0-4 0,4-3 127,3-7 1,0-5 0,-4-5 0,-2 0 23,-2-4 0,-3 1 1,-6-5-1,-1-1 21,-3-2 1,2-3-1,-6-2 1,-1-2 87,-2-2 1,-1 1-1,0 4 1,0 0 112,0 0 0,-4 5 0,-1 4 1,-1 6-1,-1 6 461,0 2-569,-1 7 1,1 7 0,2 10 0,0 5 23,1 5 1,0 5 0,4 6 0,0 4-138,0 5 0,2 3 0,2-3 0,4 3-302,3 1 0,3-4 0,1 0 1,3-4-916,1-3 729,7-6 0,1-2 0,3-7 1</inkml:trace>
  <inkml:trace contextRef="#ctx0" brushRef="#br1" timeOffset="278501">11348 15106 8355,'0'-32'25,"0"2"1,2 5 0,0 0 0,4 2-1,-1 1 1,1 3 193,-3 1 1,2 1 0,-1 5 471,-1-1 1,-3 7-591,-4 1 0,-3 7 0,-4 6 0,1 10 1,2 10 88,-2 9 1,-5 11 0,-3 11-1,0 6 111,0 5 1,2 9 0,4 5-1,-1 7-167,1 8 0,8-49 0,1 1 0,0 1 1,2 0-1,0-1 0,0-1-336,1 44 0,7-6 1,6-7-1,6-6-320,4-8 1,9-10-1,4-8 1,5-9-2556,3-10 2512,-4-6 0,8-12 0,-3 1 0</inkml:trace>
  <inkml:trace contextRef="#ctx0" brushRef="#br1" timeOffset="280505">12278 15342 8355,'7'-36'0,"-3"3"553,-2 4 0,-2 4 0,0 4-288,0 5 1,-6 3-1,-3 5 1,-5 4 0,-4 3-1,-3 2-302,-5 3 0,-2 9 0,-6 9 0,-2 5 1,2 8-1,-2 5 0,0 6 120,-1 7 0,5 3 0,5 6 139,5 0 0,5 0 0,9-1 0,6-3-331,9-4 1,3-6-1,12-5 1,4-8-333,6-3 0,4-8 0,2-9 1,2-6-139,2-5 0,3-4 1,-4-4-127,-1-4 0,-1-14 0,-2-4 1</inkml:trace>
  <inkml:trace contextRef="#ctx0" brushRef="#br1" timeOffset="280852">12824 16011 8355,'7'0'538,"0"0"1,-3 0-1,3 2 1,1 3-1,-1 6 202,-2 4 1,0 9 0,-5 1 0,0 6-450,0 5 0,-5 6-2506,1-1 1,-11 11-1,1-1 1</inkml:trace>
  <inkml:trace contextRef="#ctx0" brushRef="#br1" timeOffset="283201">13816 15267 8192,'0'-25'0,"0"2"-139,0 2 1,0 3-1,0 6 1212,0 0-974,0 5 1,0 8 0,0 10-11,0 4 1,0 13 0,0 1-1,0 5 35,0 3 0,2 1 1,0 0-1,2 2-60,-1 2 0,-1-2 0,-1-6 0,2-1-63,1 2 1,0-5 0,-3-1 0,2-4-34,1-5 1,2-2-433,-2-5 1,1-8 343,4-5 0,0-7 0,-5-8 0,-1-3-52,-1-1 0,2-2 1,1-4-1,1 1 69,-1-1 0,5 0 0,-3 2 0,1 0 150,0 3 0,5 5 0,3-2 0,-1 3 13,-1 2 0,-1 5 0,-2 2 1,-2 0-52,0 1 0,-7 1 18,2 8 0,-2-3 0,-4 7 1,-2-1 13,-4-1 0,-2 4 0,-1-4 1,2 1 59,-1 0 1,-4-4-1,6 5 1,-3-1 63,-1-1 1,1 4-1,2-3-71,5 3 0,3-3 1,2 1-1,5-1-75,6-1 1,6 2 0,7-3 0,1 0-228,3-1 0,-1 1 0,3-4 0,1 2-790,0-1 1,-5-1 693,2-2 0,-3 5 0,-1 2 1</inkml:trace>
  <inkml:trace contextRef="#ctx0" brushRef="#br1" timeOffset="283390">14498 15528 9521,'2'-17'0,"3"2"0,6 3 0,6 3 0,1 2 0,1 2 0,0-1 257,3 4 0,-1 0 1,2 2-1,4 0-1461,-1 0 0,5-5 0,1-2 0</inkml:trace>
  <inkml:trace contextRef="#ctx0" brushRef="#br1" timeOffset="283735">15193 15094 8611,'-2'-25'0,"0"1"0,-2 4 0,1 3 615,1 3 1,2 2 0,0 0-64,0-1 1,0 8-429,0 5 0,0 7 0,0 8 0,0 4 80,0 4 1,0 5 0,0 11 0,0 1 31,0 1 0,-1 7 0,-3 0 0,-3 5-188,0-1 1,2 3-1,5-1 1,0-2-82,0-1 0,0-8 0,0-4 0,0-6-39,0-3 1,5-1 0,3-6 0,3-2-786,2-4 0,-5-5 0,-1-2 1,0-3-1723,0-2 2114,-4-1 0,8-4 0,-5 0 1</inkml:trace>
  <inkml:trace contextRef="#ctx0" brushRef="#br1" timeOffset="283977">15491 15367 9430,'-7'0'323,"3"5"0,6 3 0,4 3 0,1 3 0,1 1 1,0 3-1,-1 1-295,-1 4 0,2 4 0,-4 2 0,-1 0-330,-2 1 0,1-4 1,0 3-1,2-4-362,-1-4 0,-1-2 1,-2-4-1,-2 0 112,-2-4 0,-3 2 0,-5-6 0</inkml:trace>
  <inkml:trace contextRef="#ctx0" brushRef="#br1" timeOffset="284409">15528 15379 8549,'0'-14'0,"0"-1"0,0-2 0,1 2 0,3 1 0,5 2 614,2 0-357,6-1 0,3 1 0,5-1 0,-1 2 0,1 2 0,0 2 0,0 1 0,-2 4-414,-2 0 1,0 4-1,-8 2 1,-3 4-26,-3 3 1,-3 3 0,-4 1 0,-1 3 47,-4 1 1,-3-2 0,-7 3 0,-3 1 14,-1-2 0,4-1 1,-3-5-1,1-1 129,1 1 1,3-2-1,6-2 1,1-2 111,-1-1 1,5 2 0,2-4-57,7-1 1,10-2 0,2-1 0,2 0-39,-1 0 1,1 0-1,5 0 1,0 0-27,-1 0 1,7 0-1,-9 0 1,1 0-29,-2 0 0,-7 0 0,1 0 0,-2 2 51,-1 2 0,-6 3 1,-5 5-1,-3 0 36,-3 1 1,-11 3 0,-2 1 0,-5-2 7,-3-1 0,-1 2 0,-2 1 0,-2-2-91,-2-1 0,5-3 0,-2-2 0,4-2-492,4-1 0,4-2 0,4-4-191,1 0 1,5-6 0,1 0 0</inkml:trace>
  <inkml:trace contextRef="#ctx0" brushRef="#br1" timeOffset="284676">16185 15032 9125,'-12'-18'1096,"1"4"0,2-3-1035,5 4 0,4 7 0,3 6 0,2 7 0,2 5 293,3 5 1,-3 8-1,1 8 1,0 3-384,-1 1 1,3 4 0,-6 2-1,0 1-160,2 3 1,-5-3 0,3 0-1,-2 0-299,-2 0 1,0-4 0,0 0-1,0-4-231,0-3 0,0-7 0,0 0 136,0-3 0,0-8 0,0 3 1</inkml:trace>
  <inkml:trace contextRef="#ctx0" brushRef="#br1" timeOffset="284963">16532 14759 8355,'0'-25'597,"2"11"1,3 6-1,6 5-177,4 3 0,7 7 0,-2 4-255,-1 4 0,4 13 1,0 1-1,3 8 1,4 8 247,2 9 0,-5 15 1,2 7-1,-3 4-393,-1 4 1,-10 7 0,-4 4 0,-5 1-430,-7-1 1,-12-2 0,-12-8 0,-8-1-744,-7-1-59,17-39 0,-3 0 0,-4 0 0,-2 0 0,-37 49 0</inkml:trace>
  <inkml:trace contextRef="#ctx0" brushRef="#br1" timeOffset="295820">10790 17016 8355,'8'-12'0,"1"-1"-75,0 1 1,2 4 0,2 1-1,0 1 1,3 3 0,2 2-1,1 1 1,4 0 0,5 0 111,5 0 1,4-4 0,4 0 0,5 1 0,3 2-1,5 1-3,4 0 0,10 0 0,7 0 0,9-2-26,6-2 0,-38 3 0,2-1 0,0-1 0,1-2 1,3 0-1,0-1-5,2-1 0,1-1 1,7 1-1,0-1 0,4-2 1,0-1-1,1 0 1,1 0-123,1-1 1,2 1-1,6-2 1,1 1-1,0-1 1,1 0-1,1-1 1,0 1 114,0 1 1,-1 0 0,3-2 0,-1 1 0,-2 4 0,-2 1 0,0-1 0,-2 1-26,-1 1 0,0 0 0,-1 0 0,-1 0 0,1 4 1,-1 1-1,-3-1 0,-2 0 7,-2 1 1,0-1-1,-1 0 1,0 2 0,-5 1-1,-2 1 1,0 0 0,-2 1-22,-2 0 1,0 0-1,0 2 1,-1 0-1,-6-1 1,-1 0 0,46 2-91,-6 1 0,-7-1 0,-6-2 0,-9 1-98,-8-1 1,-12-2 230,-7-1 0,-5-4 0,-1 0 0,-2 1 0,1 2 0,-2 1 0</inkml:trace>
  <inkml:trace contextRef="#ctx0" brushRef="#br1" timeOffset="297519">17983 15664 8355,'-4'-8'-38,"0"0"1,3-1 0,4 4 272,5 5-137,-3 5 0,6 8-29,-2-1 1,2 2 0,0 1 0,-2 3 0,0 0-76,0 0 1,-2 3-1,1-5-22,2-1 0,1-7 1,3-3-1,1-7 52,1-6 1,8-7 0,1-16 0,6-6-81,5-7 1,6-8 0,0-2 0,4 2-156,5 1 0,0 1-444,7 1 1,-6-1 0,3 0 0</inkml:trace>
  <inkml:trace contextRef="#ctx0" brushRef="#br2" timeOffset="306246">5705 9785 23081,'-16'-1'0,"-1"-3"0,2-3 0,2-1 0,4 0 0,2-2-615,1-1 0,2 3 0,4-1 0,0 0 1,0-2-1,2 0 0,3 1 0,6 2 1,6-2 1324,2-1 1,6 4 0,5 3-1,2 1 1,2 0 0,3-1-1,3 2-125,2 0 0,1 4 0,-4 0-386,3 2 1,-1 5-1,-4-4-117,1 2 0,-1-4 0,0 1 0,-1-1 0,-3 0 2,-4 1 1,-3 0-1,-3-4 1,-2 0 361,-4 0-211,-9 0 0,-8 0 1,-10-2-1,-4-2 41,-2-4 0,-1-3 0,4-1 0,-1-1-725,1 1 0,-6-1 0,7 1 0,-2 0 39,0-1 0,6 2 0,1 2 0,2 0-583,2 0 0,1-2 844,2-2 0,7 2 0,4 3 1,6 4-1,2 2 176,3 2 1,6 2-1,1 2 1,-2 6-334,-1 5 0,-6 3 0,-4 4 0,-2 0-338,-2 4 1,-5-1 0,-3 5-1,-4 0 503,-4 3 0,-9 5 1,-12 3-1,-8 3 293,-7 0 1,-10 15 0,-6-1 0</inkml:trace>
  <inkml:trace contextRef="#ctx0" brushRef="#br2" timeOffset="306959">6908 13878 28790,'0'-12'-4156,"0"4"1,1 1 4394,4 1 0,-3-3 1,7 2-1,0-2 1,2 2-1,3 2 1,3 1-1,2 0 389,0 0 1,6-5-1,-2 5 1,5 1-323,0 2 1,6 1 0,0 0-209,1 0 1,-2 0 0,1 0 0,0 0 0,-1 0 18,-2 0 1,0 0 0,-7 1-113,1 4 0,0-4 1,0 4-1</inkml:trace>
  <inkml:trace contextRef="#ctx0" brushRef="#br2" timeOffset="307295">7503 13667 28702,'-23'-19'-2610,"1"3"0,4 2 1679,4 1 1,0 5 480,10 0 1,2 5 0,4 0 0,5 5-1,3 3 1,4 1 621,-1-1 0,7 5 0,0-2 1,4 3-169,1 2 1,-5 3 0,1 2-1,0 1-208,-2 3 0,-3 2 0,-7 1 0,-5 1-304,-3 3 1,-9 2 253,-9 7 1,-13 10 0,-14 3 0</inkml:trace>
  <inkml:trace contextRef="#ctx0" brushRef="#br1" timeOffset="313351">9562 16768 8076,'13'-4'0,"-2"-2"0,0 1 0,0-1-137,2 4 0,8 0 0,0 2 0,4-1 0,5-2 0,7-2 0,9-2 0,7-3 0,8-1 141,4-1 1,12-1 0,1 1 0,8-1-8,5 1 0,-2 5 0,7 3-8,0 3 1,-1 1 0,3 0 0,-47 0 0,0 1-39,1 1 0,1 0 0,46-1 1,-48 2-1,1-1 0,0-1 1,1-1-1,0 0 0,1 0 25,2 0 0,0 0 1,-1 0-1,0-1 1,5-1-1,0-1 0,0 0 1,0-2-33,-1 0 0,1-1 1,2-2-1,1 0 1,-2-1-1,-1 1 0,-1 0 1,-1 1 55,-2 0 0,-1 0 0,2 1 0,0 1 0,-6 1 0,0 0 0,-1 1 0,1 0 27,48-2 0,-4 3 1,-10-2-1,-2 3-44,-4 1 1,-8 0-1,-2 0 1,-3-1-286,-5-4 302,1 4 0,-7 0 0,6 2 0,-2-4 0,0-4 0,-1-1 0</inkml:trace>
  <inkml:trace contextRef="#ctx0" brushRef="#br2" timeOffset="313700">13791 16557 28894,'25'-12'368,"6"1"1,3 1 0,6 2-291,5-2 1,13 5-1,8 0 1,6 4-164,4 1 1,13 0-1,-6 0 1,4 0 29,1 0 1,7 0 0,2 0 0,-2 0 25,-2 0 0,3-1 1,-5-2-1,-3-1-1279,-4 1 1,-4-2 0,-6 0 0,-1 1-1131,-3-1 1752,-2 3 1,-1-9 0,2 5-1</inkml:trace>
  <inkml:trace contextRef="#ctx0" brushRef="#br1" timeOffset="352477">19732 6796 8355,'-11'-12'37,"3"0"0,5 1 0,6 1 0,5 3 0,5 2 0,4 2 75,8 1 0,11 2 0,11 2 0,7 1 0,9 2 456,10 2-577,1 1 1,17 1-1,2-1 1,-43-4-1,0 0 1,4 0-1,0 0 1,1 1-1,1-1 1,3 0-1,0 0 1,2 0-1,0-1-97,2-1 1,1 0 0,3 1 0,0-1 0,0 1 0,1-1 0,1-1 0,1-1 71,0-1 1,0-1 0,7-1-1,-1-1 1,-3-2 0,-1-1-1,3-1 1,0 0-55,2 1 1,1-2-1,-2-2 1,1 0-1,2 1 1,2 0-1,-1 0 1,-1 0 127,-1-1 1,-1 1-1,3 2 1,0 1-1,-4-1 1,-1-1-1,1 3 1,0 0-70,-4 1 0,0 2 0,-1-1 0,-2 2 0,-7 2 0,-2 2 0,-1-1 0,-2 2-134,-1 0 0,-2 2 1,41 12-1,-4 3-241,-9 4 1,-18 0 0,-7 3 403,-9 2 0,-4-3 0,-5 3 0,-2-3 0,-5-1 0,-5 0 0</inkml:trace>
  <inkml:trace contextRef="#ctx0" brushRef="#br1" timeOffset="353207">19434 7417 8295,'-12'1'0,"0"4"0,-1 8 0,1 6 0,-1 5-15,1 0 1,4 11 0,-2 5-1,-1 4 1,-1 7 0,1 3-1,1 8 1,2 2 47,0 4 0,3 13 0,-2 3 0,1 7-37,-1 6 1,5-44 0,1 1 0,-2 2 0,0 1-1,1 1 1,0 0 14,0 0 1,0 1 0,-1 6-1,1 1 1,0 1 0,1 1-1,-1 3 1,0 0-81,1 1 1,-1 2-1,-1 8 1,-1 0-1,0-2 1,0 0 0,-1 1-1,0-1 101,1 0 1,0 0 0,-2 2 0,1 1 0,1 2 0,1 0 0,-1-3-1,1-2 8,1-4 0,0 0 1,1 2-1,1 0 1,0-6-1,0 0 0,0 2 1,0-1 11,-1-3 0,2 1 0,0 6 0,2-1 0,-1-2 0,1-1 0,0 1 1,1 2-22,1 2 1,0 1 0,-2 0-1,-1 2 1,1 4 0,-2 1-24,0-2 0,0 1 0,-2 0 0,0 1 0,0 2 0,-2 0 1,0 2-1,-2 1 0,0-1 0,-1 0 21,0 0 0,0 0 1,-2 2-1,-1 0 1,0-4-1,0-1 0,0 2 1,0 0-46,0 0 1,0 1-1,-1 1 1,0 0-1,2-1 1,1-1-1,0 1 1,1-1 79,1 1 1,0-1-1,4 2 1,0 0-1,-2-2 1,0 0-1,1-1 1,0-1-4,0-1 1,0-1-1,0 1 1,0-1 0,2-3-1,1 0 1,0-2 0,1-2-97,0-2 1,0-1 0,3 1 0,0 0 0,-2-4 0,1-2 0,0-4 0,0-2-40,0-4 1,0-2 0,-2 1 0,0 0 0,2-5 0,-1-1 0,1-1 0,-1-2-404,4 44 0,-4-2 1,1-12-1,-3-6-1757,-1-3 2234,-5-5 0,1-5 0,-6-1 0,-2 2 0,-2 6 0,-3 3 0</inkml:trace>
  <inkml:trace contextRef="#ctx0" brushRef="#br1" timeOffset="354499">20117 8644 8355,'-9'0'292,"1"0"1,4 0 63,-4 0 0,5 6 0,-1 2-162,2 3 1,7 3 0,0 3 0,1 3-150,-1 4 1,-1 5 0,-2 1-1,0 2-194,2 2 0,1 1 1,-5-1-1,0-2-244,0-2 1,0-1 0,-2-4 0,-1 0 0,-1-2-733,2-2 0,-4-3 1017,2-6 1,-6 0 0,3 1 0</inkml:trace>
  <inkml:trace contextRef="#ctx0" brushRef="#br1" timeOffset="354723">19807 8744 8355,'-6'-16'112,"-2"4"0,-2 1 1,2 0-1,5-1 0,6-1 392,5 1-309,9-1 1,2 0 0,7-3-1,3 0-144,4 1 1,8-3-1,4 1 1,0 4-306,1 3 0,-7 0 0,1 6-797,-5 1 0,-1 2 598,-5 1 1,0 0-1,-4 0 1</inkml:trace>
  <inkml:trace contextRef="#ctx0" brushRef="#br1" timeOffset="355030">20662 8421 8355,'-5'-12'-25,"-3"-1"1,1 6 200,-2 3 0,5-1 0,-4 1 82,-2 1 1,-1 6 0,-1 2-1,1 3-34,3 6 0,-3 0 0,2 7 0,-2 1-59,-1 1 1,4 8 0,1 2 0,0 4-194,0 4 0,3-1 0,-3 8 0,1 3-36,4 2 0,0 7 0,2-11 0,0-1 83,0-1 1,6-9 0,2-1-888,3-6 0,3-11 0,2-3 0,5-5 390,2-3 0,2-4 0,0-5 0</inkml:trace>
  <inkml:trace contextRef="#ctx0" brushRef="#br1" timeOffset="355252">20762 8706 9091,'-9'-12'336,"1"0"0,7 6 0,-1 6 0,5 7-351,0 4 0,2 7 1,-1 3-1,-1 2-111,-1 2 1,-2 0 0,0-1-1,0 1-489,0 0 1,0-1 0,0-2 39,0-2 1,5 1 0,2 4 0</inkml:trace>
  <inkml:trace contextRef="#ctx0" brushRef="#br1" timeOffset="355676">20749 8719 8355,'-5'-7'-735,"5"3"951,0 8 1,0 3 0,5 5 0,-1 1 0,2-1 0,1 2 0,2 1 0,2 2 71,2-2 0,-1 0 0,2 0 1,1 0-345,2-4 1,3 4 0,-3-5 0,-2-2 90,-1-1 0,2-3 0,1-4 0,-2 0-425,-1 0 1,-2 0 0,1-1 259,-1-3 1,-5-7 0,-3-6 0,-3 1 46,-1-2 0,0-2 0,0-4 0,0 0-54,0 4 0,0-4 0,0 3 1,0-1-161,0 2 1,0 2-1,0 5-13,0 1 0,-5 0 0,-2-1 1</inkml:trace>
  <inkml:trace contextRef="#ctx0" brushRef="#br1" timeOffset="355935">21134 8396 8355,'1'-15'1083,"3"3"1,3 2-1117,5 10 1,1 6-1,-1 3 1,1 6 238,-1 6 0,5 7 1,-1 2-199,-1 2 1,-2 2 0,-4 6 0,0 3 0,-1 0-54,-1-1 1,2 4-1,-5-3 1,-1-2-210,-1-3 0,2 1 0,0-9 0,-1 1-486,-2-1 0,-5-1 1,-2-6 262,-1-2 0,-6 2 0,-7-3 0</inkml:trace>
  <inkml:trace contextRef="#ctx0" brushRef="#br1" timeOffset="356464">21965 8545 8903,'0'-16'2350,"0"-1"-1703,0 1 0,1 9-1221,3 3 1,-4 6 0,1 4 314,-3 1 0,-8-3 0,2 4 0,-3 2 340,-2 1 0,1 1 0,0 1-67,-1-1 1,-3 2-1,-2 2 1,0 4-1,-2 0-190,1 1 0,-1-2 1,-4 2-1,3-5 74,5-2 1,3-1 0,5-1 67,4 0 1,3-3-1,2-2 1,3-2 26,4-2 1,8 0-1,2-1 1,1 3-55,3-3 0,1 0 0,2-2 0,-1 0-146,-4 0 1,4 0 0,-4 0 0,4 0 41,1 0 0,-6 0-287,-3 0 1,-2 5-1,-1 2 1</inkml:trace>
  <inkml:trace contextRef="#ctx0" brushRef="#br1" timeOffset="356465">21704 9091 8355,'6'-8'1631,"2"1"-1755,3 1 0,7-2 1,2 2-1,4 0 45,1-4 0,5-1 0,3 0 0,2 1 0,-1 2-762,-1-2 1,0-1-1,4-1 1</inkml:trace>
  <inkml:trace contextRef="#ctx0" brushRef="#br1" timeOffset="357037">22572 8520 8355,'0'-18'0,"0"5"0,2-2 0,0 4 113,3 2 1,0 5 0,-1-3-45,4 2 1,-2 6-1,-2 7 1,-3 3-1,1 3 1,1 3 58,1 3 0,0 5 0,-4 3 0,0 2 0,0 2-165,0 2 0,0-3 0,0-1 0,0-1 2,0 0 1,0-2-1,0-5 1,0-2-511,0-2 1,0-2-117,0-4 0,0 1 0,0-1 0</inkml:trace>
  <inkml:trace contextRef="#ctx0" brushRef="#br1" timeOffset="357334">22287 8558 8355,'0'-13'586,"0"1"1,3 4 0,5 1-312,9 1 1,6-5-451,6-1 0,0-2 0,9-7 0,8-1 0,5 0 0,1 0-254,-1 1 1,-4 6 0,-4 0-1,-7 5-113,-5 6 0,-2-3 0,-4 1 0</inkml:trace>
  <inkml:trace contextRef="#ctx0" brushRef="#br1" timeOffset="357593">23143 8000 8355,'0'-25'80,"0"0"0,0 1 0,-2 5 0,-2 7 0,-4 8 0,-3 6 0,-1 8 0,-1 5 0,-1 7 0,-1 6 0,-1 5 0,1 4 0,1 6 0,1 8 0,1 8 0,0 9 0,-1 3 0,2 5 0,1 1 0,4 3 0,0 1 0,3-1 0,3-5 0,6-9 0,6-7 0,8-6 0,4-7 0,5-6-511,4-5 0,5-6 0,0-9-793,-1-3 1,3-5 942,-7-3 1,-2-4 0,-1-5 0</inkml:trace>
  <inkml:trace contextRef="#ctx0" brushRef="#br1" timeOffset="358158">23366 8148 8355,'0'-12'114,"0"0"0,0-1 114,0 1 1,6 2-1,2 0-67,3 1 1,1-5 0,2 6 0,1-3-1,3 0 1,0 1 0,1 3 0,-1 2-96,0 2 1,-1 2 0,-5 1-298,0 0 0,-5 5 0,-3 3 0,-2 5-83,-2 3 1,-6-1-1,-2 5 1,-3-1 104,-1 0 1,-5-4 0,-1 3 0,0-3 189,0-2 0,2 2 1,5-7-1,1 2 115,2-2 1,4-1-110,-5-3 1,8-2 67,1 2 1,6-3 0,6-1 0,0 0 0,1 0-59,-1 0 1,1 2 0,-1 0-23,0 2 0,1 6 0,-2-2 0,-1 3 35,-2 2 1,-4-1 0,4-1 0,0-1 84,-1-2 1,4 0-1,-4 5-46,0-1 1,-1-4 0,-6 1 0,-2 0-63,-2 2 1,-7 0-1,-5-1 1,-1-2-211,-1 2 1,0 0 0,-4-1-1,3-2-887,1-1 920,1-2 0,0-4 0,-3 0 0</inkml:trace>
  <inkml:trace contextRef="#ctx0" brushRef="#br1" timeOffset="358420">23862 8124 8557,'-12'0'33,"-1"0"1,1 0-1,0 0 1,0 1 0,3 3-1,2 6 1,1 3-1,4 4 1,0-2 0,2 0-1,0 0 1,0 2 0,0 0-1,0-1 1,0 2-1,0 0 1,0 0-883,0-3 1,6-1-1,1-2 1</inkml:trace>
  <inkml:trace contextRef="#ctx0" brushRef="#br1" timeOffset="358796">23775 8111 8355,'0'-12'370,"2"5"-94,2 3 1,-1 2 0,3 4-119,0 2 1,4 3-1,-2 5 1,3 1 0,1 0-1,1 2 240,-1 2 1,1 0-335,-1-5 1,4 0 0,1 1-1,-2-1-299,-1 1 0,-2-2 0,1-3 26,-1-4 1,-4-3 0,-1-2 94,-1-3 1,-2-3 0,-4-5 26,0-1 0,0-5 0,0-2-14,0-4 0,0-1 0,0 1 1,0-3-1,0 0-273,0-2 1,0 4 0,0 6-1,0 1-1114,0 3 1385,5 6 1,-3 4-1,3 5 1</inkml:trace>
  <inkml:trace contextRef="#ctx0" brushRef="#br1" timeOffset="359042">23540 8669 8355,'5'-12'984,"-2"4"1,5 1-1077,2 1 1,6-2-1,6 2 1,5-1 58,2-2 1,5 2-1,0-1 1,6-2-155,6-1 1,-2-6 0,1 1 0,0 2 9,-5 5 0,1 2 1,-11 4-1,-2-1-484,-8 1 1,1 7-1,-2 3 1</inkml:trace>
  <inkml:trace contextRef="#ctx0" brushRef="#br1" timeOffset="359477">23788 8818 8438,'-4'-8'423,"-1"0"108,-4 5-161,7-3 1,-3 8-1,5 2-172,0 4 0,0 3 0,0 1 0,0 2-59,0 3 0,0-3 0,0 2 0,0-1-174,0 2 0,1-3 0,2 2 1,3-3-273,0-5 0,3 3 0,3-4-46,1 0 0,-1-2 1,0-5-1,1 0 36,-1 0 1,1-5 0,-1-4-176,0-2 0,-3-1 0,-1-1 228,2 1 0,-4 0 679,3-1-7,-7 1 1,4 6 0,-6 6-102,0 7 1,0 6-1,-1 3 1,-2 5 0,-3 2 39,-1 2 1,5 1-1,-3 2-308,4 1 0,1 0 0,0-6 1,0-1-447,0-1 1,4-6-1,2 2-556,1-4 0,6 0 0,7-1 1</inkml:trace>
  <inkml:trace contextRef="#ctx0" brushRef="#br1" timeOffset="359782">24147 8037 8355,'0'-25'59,"0"0"0,6 7 1,2 4-1,3 6 0,2 1 1,-1 2 264,0-1 1,1 3-1,-1 8 1,1 4 82,-1 6 0,-4 12 0,1 10 0,-1 10-217,-1 9 1,0 2-1,-5 11 1,2 0-366,-1 1 0,-1 6 1,-2-6-1,0 2 257,0-2 1,4-5-1,0-10-535,-1-5 1,-2-9-1,-1-1 1,0-6-1,0-5-438,0-2 1,-4-8 347,0-3 1,-11-2 0,1-1 0</inkml:trace>
  <inkml:trace contextRef="#ctx0" brushRef="#br1" timeOffset="360129">24482 8570 8355,'-7'-7'484,"7"-3"1,9 5 0,3-1-541,5 1 0,2 1 0,6 2 0,-1 0-118,1-2 1,0-5 0,0 5 0,0 1-56,-1 2 0,1 0 0,-1-2 0,-4-1-99,-3 1 1,-3 2-70,-2 1 0,-5 0 0,-2 0 1</inkml:trace>
  <inkml:trace contextRef="#ctx0" brushRef="#br1" timeOffset="360352">24643 8322 8355,'2'-12'157,"1"-1"1,2 2 0,1 1 0,1 4 0,-2 3 0,1 7 0,-4 10 185,0 8 1,-2 1 0,0 12 0,-2 2 0,-2 4 0,-4 3 0,-2 3 0,2 1-981,4 2 1,-2-4 0,2-2 0,1-2-347,2-2 0,7 4 0,0 0 0</inkml:trace>
  <inkml:trace contextRef="#ctx0" brushRef="#br1" timeOffset="361015">23651 9971 8355,'-1'-19'95,"-3"4"0,-3 7 0,-1 8 1,1 7-601,1 4 534,-3 1 1,6 5 0,-5 1 0,-2 2 0,-1 5 124,-2 3 0,5 1 0,1-3 0,0 1 118,1 2 1,3 4 0,0-4-1,4-3 1,5-2 56,1-4 0,7-6-465,6-1 1,1-6-1,2-7 1,4 0-1,0-3 1,3-5-129,3-9 1,-1-5-1,0-3 178,-2 0 0,-1-5 1,-4-2-1,-2 1 1,-3 0-49,-8 1 0,-1 4-38,-7-3 0,-1 3 0,-9 1 0,-6 0 1,-7 2-1,-7 2-445,-8 4 0,1 5 0,-9 4 596,-1 4 1,4 9 0,-1 6 0,6 6 0,5 2 20,3 3 0,7 1 0,-5 8 0,5 0 0</inkml:trace>
  <inkml:trace contextRef="#ctx0" brushRef="#br1" timeOffset="361306">24172 9649 10422,'0'-32'0,"0"5"0,-1 6 0,-3 9 0,-5 8 0,-2 6 0,-1 7 0,0 3 0,-1 6 0,1 5 0,-1 6 0,2 3 0,2 2 0,2 4 0,0 3 0,1 3 0,1 3 0,2 1 0,2 3 0,1 0 0,0 3 0,1 1 0,2 4 0,2-2 0,2-4 0,3-6 0,2-3-614,5-4 1,-2-11 0,6-5 0,2-5-1,3-5 208,3-5 1,6-3 0,-4-6 0</inkml:trace>
  <inkml:trace contextRef="#ctx0" brushRef="#br1" timeOffset="361953">24346 9984 8355,'-7'-19'1168,"-4"1"-1850,4 5 925,0 6 1,2 5 0,5 9-1,-2 5-142,-2 2 0,3 9 0,-3 2 1,2 1-1,2 0 0,0-1 0,2 0 1,0 0-1,2 0-223,-1-1 1,3 0-1,-2-2-377,-1-2 0,2-9 1,1 1-285,1-6 0,-5-1 0,4-5 1</inkml:trace>
  <inkml:trace contextRef="#ctx0" brushRef="#br1" timeOffset="361954">24247 9971 8355,'-2'-19'715,"-2"3"-588,3 7 0,1 4-30,8 5 1,3 0 0,0 1-1,-1 3 145,-2 5 1,0 6 0,5 3 0,-1 0-231,0 0 0,5 4 1,-1-2-1,1 2 1,0 0-1,-1-2-461,-1-2 439,5-2 1,-5-3 0,4-2-1,-1-3 1,-3-4 0,-1-3-475,-2-1 0,1-5 428,-1-3 1,-5-3 0,-3-3 0,-3-1 0,-1-3 0,0-2-266,0-2 458,0-1 0,-5-2 1,-2-1-1,-1-2 0,0-1-248,-2 2 1,3 2-1,0 3 1,2 3-490,2 1 1,1 5 112,2 5 1,6 0 0,1-5 0</inkml:trace>
  <inkml:trace contextRef="#ctx0" brushRef="#br1" timeOffset="362127">24656 9612 11821,'0'-19'0,"1"2"0,5 5 0,5 3 0,5 5 0,2 3 0,2 1 0,-3 1 0,3 5 0,-1 6 0,2 9 0,-2 8 0,-1 9 0,-3 11 0,-3 7 0,-3 6 0,-4 4 0,-1 3 0,-2 1 0,-4-1 0,-5 0 0,-2-1 0,-5-1 0,0-2-1522,0-2 0,-3-6 0,-3-2 1</inkml:trace>
  <inkml:trace contextRef="#ctx0" brushRef="#br1" timeOffset="454997">22163 10455 8355,'6'-18'0,"-1"3"-100,3-6 1,-1 2 0,-3-2-1,3 4 1,1 0 0,1 0 133,0 2 0,-2 0 0,2 0 0,0-2 202,2 2 1,0 2-1,-1-1 1,-2-1-68,2-2 1,-5 5 0,1 5-1,-2 0 456,0 0-713,0 4 1,-9 5-1,-4 9 1,-3 5 5,-4 3 1,-4 2-1,-5 4 1,2 0 75,2 0 1,-6 3 0,3 1 0,1 0 16,1 2 0,7-4 0,0 5 1,4-2-3,2-2 0,6-2 0,-1-1 1,3-2-20,1-2 0,10 1 0,2-4 1,3 0-41,3 0 0,-3 2 0,6-3 0,0-1 18,-2 2 0,3-4 0,-4 3 0,0-2 9,0 1 1,-2-2-1,-2 3 1,0-2-52,-2 1 0,2-2 1,-9 4-1,1-1 7,-1-1 1,0 2-1,-5-3 1,0 2 54,0-2 0,-2 3 1,-1-2-1,-2 0 58,-2-3 0,3 1 0,-3 1 1,2 2-37,2-2 0,0-1 1,0-2-1,-1 1 11,1-1 0,2 0 1,1 1-1,0-1 1,4 1 0,0-1-1,0 0-48,2 1 0,-3-1 0,4 1 0,-1-1-61,1 0 1,-3 2 0,3 1-1,-1 3 72,-3 1 0,2-2 1,-1 4-1,-1-1-15,-2 0 0,-1 2 0,0-4 0,0 0-83,0-1 1,5 0-1,-1-5 1,0 1-389,1-1 0,-3 1 0,3-1 1</inkml:trace>
  <inkml:trace contextRef="#ctx0" brushRef="#br1" timeOffset="455287">22188 11571 8597,'-2'-23'0,"0"2"0,-1 6 0,4 5 0,6 6 16,4 3 1,2 5 0,-1 2 0,0 1-1,1 2 1,-1 2 0,1 3 0,-2 1 104,-3 2 1,2 5 0,-5-2-1,1 2-73,-1-1 0,3 1 1,-2-5-1,1-2-73,2-1 0,-2-3 1,2-3-1,0-4 16,2-3 1,2-2-1,0-4 1,3-6-74,0-5 0,6-7 0,-1-2 0,2-5 43,2-2 0,0-4 1,0 3-116,-1-3 0,-3 6-544,0 5 0,-1 0 0,5 6 1</inkml:trace>
  <inkml:trace contextRef="#ctx0" brushRef="#br1" timeOffset="460545">21220 12911 8303,'2'-14'0,"1"-2"0,1-4 0,-2 1 0,0 2 143,-2 4 0,0-4 0,0 1 0,0 0 0,0 3 0,0 0 0,-2 2 1,-2 3-1,-4 5 205,-3 6 1,-1 5-1,-2 9 1,-1 5-321,-2 5 1,-5 11-1,1 7 1,-1 3 0,2 3-1,3 0 172,3-1-250,7 2 0,2-13 0,5 1 0,1-4 1,5-6-77,6-4 1,6-1-1,8-11 1,2-5 43,1-2 0,8-4 0,-1-9 0,0-5-122,0-4 0,2-8 0,-5-1 0,2-5 68,-2-2 1,-3-2 0,-7-6 0,0-1 20,-3-1 1,-10-6 0,-2 1-1,-5-2-17,-3-1 0,-7 5 0,-5 4 1,-8 5 10,-3 6 1,-7 9-1,-5 4 1,-2 7-14,0 5 1,-3 8 0,8 5 7,0 7 1,3 3 0,10 6-1,7-1-79,6 1 1,5 0 0,1 0 0</inkml:trace>
  <inkml:trace contextRef="#ctx0" brushRef="#br1" timeOffset="460802">21940 12440 8788,'-28'-20'0,"2"5"303,3 5 0,10 6 0,1 8-275,1 5 1,0 7 0,0 5-1,1 4 129,2 4 1,0 8 0,-4 10 0,4 2-121,4 1 1,3 12 0,1-4 0,0 4-382,0 1 0,0 2 0,1-3 1,3-7-75,4-7 0,4-6 0,1-9 1,2-4-167,2-3 276,5-12 1,-3 2 0,6-9 0</inkml:trace>
  <inkml:trace contextRef="#ctx0" brushRef="#br1" timeOffset="461024">22138 12750 8323,'-23'0'0,"3"1"0,8 4 0,7 7-414,3 3 0,2 5 696,0-3 1,0 5 0,0 0-1,2 4 1,0 3-525,2-1 0,2 2 0,-3 0 0,1-1-384,-1-3 0,-1 2 387,2-7 1,-2-3-1,3-1 1</inkml:trace>
  <inkml:trace contextRef="#ctx0" brushRef="#br1" timeOffset="461425">22163 12750 8355,'-12'0'882,"-1"-6"-678,1 5 0,5 1 1,4 8-1,6 4 0,5 4 1,3 1-1,3 3 5,3 2 1,2 0 0,6 0 0,-1-1-59,1 1 1,4 0 0,0-2 0,-1-2-401,-2 0 0,-1-8 1,-1 1-1,1-4-86,0-5 0,-6 0 1,-2-4-1,-3-2 130,-2-4 0,-1-7 0,-1-3 150,-2-1 1,-5-2 0,1-4 0,-3 0 0,-2 1-69,-3-1 1,1-4 0,-4 0 0,2 3-304,2 4 1,-3 0 0,2 4 76,1-2 1,-3 0-1,-1-5 1</inkml:trace>
  <inkml:trace contextRef="#ctx0" brushRef="#br1" timeOffset="461681">22758 12278 8355,'-7'-18'402,"2"5"0,8-3 1,5 7-1,8 6 421,7 6-688,-4 4 1,6 12-1,-2 6 1,5 8 58,-1 7 0,-1 8 0,-2 9 0,-2 2 20,-2 4 1,-6 6-1,-1-1 1,-8 1-586,-3 2 1,-4-3 0,-2-2 0,-6-3-218,-5-1 0,-4-5 1,-6-3-1,0-5-512,1-3 0,0-4 800,3-4 1,-8-7 0,3 0 0</inkml:trace>
  <inkml:trace contextRef="#ctx0" brushRef="#br1" timeOffset="461846">23887 12911 11116,'5'-7'-1794,"-3"12"0,3 9 0</inkml:trace>
  <inkml:trace contextRef="#ctx0" brushRef="#br1" timeOffset="475391">22647 7900 8355,'-13'0'174,"1"0"1,-1 0 0,2-1 0,2-2 268,1-1 0,5-6 1,-1 2-1,2-4-356,2-5 0,0 3 0,0-4 0,2 2 0,2-2 66,4-1 1,4-1 0,5-2 0,4 2-470,2-2 0,2 4 0,1 1 68,3 3 0,-3 3 1,3 2-1,-3 2 1,-1 1 117,0 4 0,0-4 0,0 2 0,-1 1 193,1 2 0,-4 1 0,-1 0 0,1 1-14,-2 3 1,-1-1 0,-4 4 0,1-1 83,2-4 1,1 4 0,-3-2 0,3 0-216,1 2 1,-2-5 0,3 3-1,1-1-136,-2 1 1,3-3 0,-4 3-1,2-2 37,2-2 1,-4 0-1,-1 0 1,1-2-70,3-2 0,2 2 0,2-8 220,0-4 0,1 2 0,3-5 0,4 3 0,3 1-9,1-4 0,-4 3 1,0-2-1,0 2 158,-1 2 1,-3 1 0,-7 1 0,-3 3 106,-1 2 1,-1 0-1,-5 5 19,1 0 1,-2 10 0,-2 2 0,-2 4-44,-1 2 1,3-3 0,-2 4 0,2-1-134,-1-3 0,4 3 1,6-1-1,1-2-98,4-2 1,0-4 0,3-2 0,2-2 19,1-2 1,4-2-1,-2-2 1,2-2-115,2-1 1,2-6 0,-7 2 0,2-4-242,3-5 1,-5 7-1,-3-1 1,-4 3-314,-7 1 1,2 5 367,-1-3 0,-1 4 0,-4 1 0</inkml:trace>
  <inkml:trace contextRef="#ctx0" brushRef="#br1" timeOffset="486847">21171 13891 8451,'-11'-13'0,"1"2"169,2 3 1,1-3 0,0 3-1,7-2 1,8 0 0,8 3 0,4 2-18,4 2 0,6-2 0,4-1 0,8 1 0,7-2-127,8 0 0,5 3 0,5-5 0,5 1 1,5 0-402,4 0 1,-3 1 0,11-3 232,1 2 0,-6 1 0,-6-1 0,-5 2-54,-6 1 0,-4 3 1,-13-2-1,-8 3-123,-6 1 1,-7 0-1,-10 1-48,-6 3 0,-9 2 1,-14 3 306,-10 0 0,-9-1 0,-9 4 0</inkml:trace>
  <inkml:trace contextRef="#ctx0" brushRef="#br1" timeOffset="487170">20985 14015 10434,'4'-18'114,"11"5"1,13 6-397,9 2 1,8 4 0,4-4 0,6 3 0,9-2 0,9-5 0,13-3 0,9-2 238,-45 8 1,2 0-1,4-3 1,1 0-1,-1 3 1,0 2-1,-1-1 1,1 0 88,-2 0 0,1-1 1,3 3-1,0 1 0,-4 0 1,-1 0-1,44 0-106,-13 2 0,-8 0-576,-14 0 0,2 0 0,-7 0 0</inkml:trace>
  <inkml:trace contextRef="#ctx0" brushRef="#br1" timeOffset="487346">23155 13891 8355,'7'-13'-874,"-1"6"0,-6 2 1</inkml:trace>
  <inkml:trace contextRef="#ctx0" brushRef="#br1" timeOffset="488344">22461 14498 8355,'7'-40'0,"-3"3"922,-3 5 0,-1 10-819,0 6 1,-5 8 0,-4 3 0,-2 7 0,-3 6 0,-1 9 0,-3 5 0,-1 5 289,-3 6 0,-1 7 0,-2 15-358,0 7 0,0 2 0,0 7 0,1 4-102,-1 2 1,7 3 0,5-4 0,8-3 0,4-7-182,1-5 0,11-15 1,7-1-1,9-10-99,10-6 0,5-8 1,7-6-1,1-5-395,1-6 0,12-3 136,-9-1 1,2-5-1,-6-2 1</inkml:trace>
  <inkml:trace contextRef="#ctx0" brushRef="#br1" timeOffset="488567">22932 14684 8355,'-6'-23'355,"-2"2"0,3 6 0,2 11 0,4 8 0,3 6 0,1 4 0,-1 3 0,0 8 492,-1 7-928,-2 4 1,3 2-1,0 2 1,-1 3-1,-2 3 1,-2 2-1,-2 1 1,-1-2-623,1-3 0,-2-6 1,1-7-1,1-2-11,2-5 1,-5 0 0,-1-4 0</inkml:trace>
  <inkml:trace contextRef="#ctx0" brushRef="#br1" timeOffset="488786">23341 14660 8355,'-12'-11'176,"-1"2"0,7 9 0,1 10 0,4 4 0,1 4 0,1 1 0,2 4 0,1 4 0,-1 3 0,-2 2 0,1 2 0,1 2-373,1 1 1,0-4 0,-4 0-1,0 0 1,0 0 0,-2-1 0,0-2-1,-4-2-594,-1-2 1,-1-1-1,-4 0 1</inkml:trace>
  <inkml:trace contextRef="#ctx0" brushRef="#br1" timeOffset="488968">23044 15044 7643,'0'-12'0,"1"1"0,3 2 0,6 4 0,5-1 0,7-2 0,5-2 0,8 1-574,5 0 437,-2 1 1,9-4 0,-4 1 0,0 1-62,-1 2 1,0 0-1,-5-5 1</inkml:trace>
  <inkml:trace contextRef="#ctx0" brushRef="#br1" timeOffset="489445">23651 14821 8355,'7'-17'282,"-3"1"0,-1 2 0,1 4 1,4 6-1,2 4-101,-2 4-159,-2 3 0,-6 10 1,0 1-1,0 1 1,0 3-1,-1 1 0,-2 2 1,-1-1-183,1-4 0,-3 2 0,2-4 1,1 0-211,2 0 1,2-1 188,4-5 0,1-5 0,7-3 112,-1-3 0,1-6 0,-1-3 0,0-5 72,1-3 1,-2 5-1,-1-4 1,-2 1 21,1 4 1,3-2 0,0 5 86,0 0 0,1-3-48,-1 6 1,-5 6 68,-3 6 0,2 3 0,-1 1 1,1 1-1,1-2-61,-1-3 1,4 2-1,5-6 1,3-2-86,1 0 0,2-2 1,3-2-1,-2 0 5,-2-2 1,-5-6 0,2 0-1,-3-4 1,-2-2 1,-4-5 0,-1 3-1,-1-1-17,-3-3 1,-2 3 0,-1-2 0,-1 0-216,-4 2 0,0 0 0,-5 4 0,2-2-342,-2 2 1,3 5 260,-1 2 1,0 0-1,-4-5 1</inkml:trace>
  <inkml:trace contextRef="#ctx0" brushRef="#br1" timeOffset="489695">24284 14250 8355,'5'-26'104,"5"7"1,6 8 0,9 8 0,6 7 0,0 9 0,-2 6 0,-3 6-1,-1 4 447,0 4 0,0 14 0,0 9 0,-2 12-203,-2 10 0,-1 6 0,-6 4 0,-4 2-711,-3 1 0,-5 4 1,-7-4-1,-9-3-587,-9-4 0,-9 0-315,-9-5 1,-9-1-1,-6-3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15:29.28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15069 5593 8036,'-11'-8'0,"3"0"180,3-2 1,4 3 0,1-1 0,0-2 0,1 1 0,2-1 8,1 2 0,6 1 0,-2-3 0,3 3 0,3 2 0,1 2 0,3 2 0,0 1-186,0 0 1,3 7 0,-5 4 0,-1 4 0,-1 1 0,-2 2-186,1 3 0,-5-2 1,-1 1-1,-1-1 0,-4-1 38,0 0 1,-2 2-1,0-3 75,0-2 0,-2-2 76,-2-5 1,-3-3-1,-4-6 1,3-3-7,4-4 0,-2-9 1,2-4-1,1-4-71,2-3 0,1-3 0,0-5 1,1 2-128,4 0 1,1 0-1,7 11 1,-1 2 71,1 5 1,-1 3 0,2 5-1005,2 4 901,4 3 0,-1-10 0,-1-3 0</inkml:trace>
  <inkml:trace contextRef="#ctx0" brushRef="#br0" timeOffset="266">15590 4887 8355,'-11'-20'1231,"2"6"1,5 9-1352,3 9 0,2 6 0,2 3 1,3 4 197,0 4 1,3 4 0,2 2 0,-2 3-313,0 2 1,-5-4 0,3 1 0,0-3-345,-1-1 1,-1-2 0,2-1 0,-2-3 157,-2-1 1,4-1-1,0-5 1</inkml:trace>
  <inkml:trace contextRef="#ctx0" brushRef="#br0" timeOffset="812">15478 5172 9454,'0'-13'248,"2"5"0,2 0 1,4 0-396,3 1 1,7-4 0,3 1 0,2-4-219,2-2 0,4-5 0,1 3 0,0 0-59,1 0 0,-2 2 1,-6 3 155,-2 1 1,-3 0-1,-7-1 1,-2 1 240,0-1 1,-8 1 0,0 0 148,-3-1 1,-7 5 0,4 1 490,-2 1 0,-1 2-102,-5 4 0,6 2 1,3 2-370,3 4 1,2 7 0,2 2 0,2-2-79,2-1 0,2-2 0,3 2 0,0 1-335,1 2 1,-1-1 0,-1-3 0,-1-1-307,-2 0 0,-1-3-85,1-1 610,3-5 0,-9 1 0,2-8 29,-3-5 0,-1-2 0,0-1 1,2 1 232,2 3 0,-2-2 1,5 4-1,0 1-16,0-1 0,-3 2 1,5 4-1,0 2-235,2 2 1,2 3-1,-1 5 1,0 1-176,1-1-297,-1 6 0,6-4 0,1 4 1</inkml:trace>
  <inkml:trace contextRef="#ctx0" brushRef="#br0" timeOffset="3371">16483 5383 8355,'-13'-7'1218,"2"0"-1009,3 3 1,-3 1-127,3-5 1,1 5-697,-1-1 0,5 4 415,-1 4 0,2-1 1,2 5 136,0 2 0,0 1 0,0 1 0,0 0-24,0 1 0,6 3 0,2 1 0,3-2-19,2-1 0,-1 2 0,0 1 0,1-2 29,-1-1 1,-1-2-1,-1 1 1,-2-1-9,2 0 1,-5 1 23,-1-1 0,-4-1 0,-4-1 221,-4-2 0,-7-5 1,-2 2-1,2 0 0,1-1-82,2-2 0,4-2 0,1-4-186,1-4 0,3-3 0,8-1 0,3-2-149,3-3 1,3 4 0,2-4-1,4 2 111,-1-2 1,4 4 0,-3-4 0,-1 3 142,-3 2 1,2 4-1,-1-1 1,-2 1 704,-1 1-261,-2-4 1,-1 8 1473,-3-5-472,-2 5-1231,-6-2 1,0 6-1,1 3 1,3 5-141,5 2 1,-4 1 0,1 0-273,-1 1 0,1-1 0,3 1-529,0-1 0,-1 0 186,4 1 0,-3-6 464,-1-3 1,-4-3 0,3-2-1,-2-3 69,-2-5 1,-1 3 0,-1-3 0,2 0-68,1-2 1,1-2-1,-2 1 129,1-1 0,0 1 0,-2 1 1,1 1-1,2 3-76,2 2 0,-3-1-19,4 2 0,-1 4 1,3-1-1,-3 5 18,-2 3 0,4-3 0,-4 3 0,2 0 16,3 0 0,-4-3 0,3 3 58,0-2 1,-2-1 109,2-4 0,-5 0-38,4 0 1,-4-1 0,4-3 0,1-4-70,-2-3 1,2-2 0,-3 1 0,1-1-79,2 1 1,-2 0 0,1 1 0,1 1-3,-2 2 0,-1 5 1,-3-3-1,3 2-3,1 0 0,-5 1 0,4 8 29,-1 3 1,-3 3 0,3 1 2,1 1 0,1-1 1,5 0-1,0-1-83,1-2 1,-1-2 0,1-5-1,0 2 58,4-1 0,-3-3 0,2-3 1,-2-2-17,-2-2 1,1-1-1,-1-5 121,1 1 0,-5 0 0,-1-1 1,0 1-5,0-1 0,-3 1 0,3 0 0,-2-1-255,-2 1 1,-3 1 95,-4 3 1,1 2 0,-5 6-1,-2 1 72,-1 4 0,-1-3 1,1 7-1,1 0-30,2 2 0,1 3 1,-1 1-109,3 2 1,4-1 0,1-3-193,0-1 0,6-5 252,2-3 0,3-3 0,1-1 1,1-1-1,-1-3 27,0-4 0,1-3 1,-1-2-1,1 1 401,-1-1 0,-4 2 1,-1 2 100,-1 0-304,3 1 1,-9 1-120,0 3 1,0 8 0,-4 5-1,3 2-63,1 1 1,0 0-1,0 1-101,0-1 1,4-4-1,2-1 1,0-1-130,4-3 0,1-2 1,2-1-1,-1-1 94,0-3 0,1-3 0,-1-6 0,1-1 179,-1-2 1,0 1 0,1-6 0,-1-1-10,1-1 1,-2-6 0,-2-2-1,-2 0 8,-1-4 1,-2-1 0,-4-1 0,-2 0 143,-2 0 0,1 5 1,-3 3-1,-1 4 353,0 5 0,3 3 0,-5 9-31,0 4 1,2 2 0,0 4-1,1 3-149,4 8 1,0 5-1,2 9 1,0 3-82,0 3 0,0 6 1,2-4-273,2 4 0,3-4 0,4 1 0,0-5 0,0-4-78,3-5 1,6-4 0,1-7 0,2-3-513,2-4 1,0-3-1,0-2 1,-2-3 302,-2-4 0,-3-5 1,-6-2-1,1-3 193,-1-1 0,-5 2 1,-3-3-1,-3-2 126,-1-2 1,0-5 0,0 0 0,0 0 77,0-1 1,0 0 0,0-5 0,0 4 164,0 0 0,-4 2 1,0 6-1,1 2 322,2 5 0,1 6-388,0 2 1,0 6 0,0 2 0,0 7 0,0 6 95,0 3 0,1 5 0,2 6 0,1 2-118,-1-1 0,3 4 0,-1-1 1,2 2-421,3 0 0,1-5 0,1 0 0,0-5-257,1-2 1,-1-5-1,1 2 1,-1-3-132,0-4 0,1-1 0,-1 2 1</inkml:trace>
  <inkml:trace contextRef="#ctx0" brushRef="#br0" timeOffset="3372">18182 5097 8355,'0'-8'338,"0"0"1,0 4 0,1-5 0,3 1 0,5 0-1,2 0-574,1-2 1,5 0 0,-1 1 0,-2 0-448,-4 0 1,-1-2 0,-3-2 470,1 1 1,-5 0 240,2-1 1,-8 2 0,-4 3 0,-3 4 0,-1 2-105,-1 2 0,-1 6 0,-1 3 500,-1 7 0,3-1 0,5 5 0,0 1 0,1 0-105,3-1 1,2-3-1,4 2-516,2-1 1,7-1 0,7-6 0,1-3 0,3-4-97,2-2 1,0-2 0,1-2-1,0-2 116,0-4 0,-4-5 0,-2-2 0,-1-3 222,-3-1 1,-1 2 0,-2-3-1,0-1 127,1 2 0,-6-3 0,-3 4-63,-3-1 0,3 3 0,1 0 0,-4 2-62,-4 2 1,0 5-1,-5 3 1,-1 2 14,-3 2 1,1 6 0,2 2-33,1 3 1,5-1 0,-1 1 0,2 3 0,2-1-123,0 1 1,6-3 0,3-1 0,5-2-42,3 2 1,5-3 0,-2-1 0,3 1 49,-3 0 0,4-4 1,-5 1-1,0-2 171,-2-2 0,-5 1 63,-4 3 1,-3-1 0,-10 4-72,-3-2 0,-7 3 0,-2-2 0,2 0 1,2-1-260,0-2-1540,6-2 1461,2-1 0,10-5 0,2-2 0</inkml:trace>
  <inkml:trace contextRef="#ctx0" brushRef="#br0" timeOffset="3373">18827 4527 8355,'-13'-7'1361,"1"3"0,5 4-825,3 4 1,3 8 0,1 9-367,0 2 0,0 2 0,1 1 0,3 3 0,4 4-113,3 3 1,0 2 0,-1-1-1,-3 0-682,-2 0 1,4-1-1,-4-3 1,1-4-99,-1-3 1,-1-2 0,-2-4 0,1-3-892,1-3 1356,0-8 0,-10 5 0,-1-4 0</inkml:trace>
  <inkml:trace contextRef="#ctx0" brushRef="#br0" timeOffset="3374">18740 4874 8355,'3'-11'1586,"4"1"-1359,5 2 0,10 0 1,3-4-1,5 0-528,2 4 0,4-3 1,-5 4-1,2-1-678,1 0 1,-7 0 0,3-5 0</inkml:trace>
  <inkml:trace contextRef="#ctx0" brushRef="#br0" timeOffset="3547">19335 5110 8355,'-11'1'1105,"3"3"1,4 6 0,2 4 0,2 4 0,0 0-3513,0-1 1,0 5 1571,0-1 1,-5 3 0,-2 0 0</inkml:trace>
  <inkml:trace contextRef="#ctx0" brushRef="#br0" timeOffset="4542">20154 4167 8355,'-6'-23'0,"-2"2"283,-3 5 1,4 9-1,3 8 1,3 10 0,1 10-1,0 8 1,0 9-346,0 10 0,-2 5 1,-1 10-1,-1 6 0,0 4 187,-1 0 0,3 4 0,-2 3 1,3-1-273,1-5 0,1-9 1,2-3-1,2-10-99,2-9 0,6-4 0,5-14 0,0-6 270,-1-4 1,1-8 0,-2-4 0,0-6 20,-1-5 0,-2-5 0,-4-3 1,-2-5-146,-1-2 0,-2-2 1,-4 0-1,0 0-126,0 0 0,-10-4 1,-2 0-1,-3 2-3,-3 1 0,0 2 0,-4 4 0,1 2 171,-1 0 0,0 8 1,0-2-1,3 2-16,1 3 0,1 2 0,6 3 431,3-2 1,2 1 0,9-3-312,5 0 0,5-4 1,10 2-1,1-3-62,2-1 1,6-2 0,-4-1-1,0-2 28,-2 2 1,-1-3-1,-2 2 1,-2 0-17,-4 3 1,-5 4 0,-2 3 112,-2 0 0,-7 2 1,-1 4 195,-7 0 1,-4 10 0,-1 2-133,0 2 1,3 4 0,1-2 0,0 1-1,1-1-10,3 1 1,-2-1-411,2-3 1,6-2 0,6-3-1,3-4-40,1-2 0,6-4 0,1-2 1,2-4 11,0-3 0,-2-6 0,2-1 1,-5-1 14,-2-3 0,-3 4 0,-3 0 0,-4 2 180,-2-1 0,-2 0 0,-2 5 100,-2 0 0,-3 1 1,-5 2 109,0 5 313,-1-3 1,6 7 0,3 0-182,3 7 0,6 0 1,5 0-43,5-1 0,0 2 1,6-3-1,1 1 1,1 1-204,2 0 1,0-5 0,-1 4 0,-2-2-98,-2 0 1,-5 2 0,2-4-45,-3 3 81,-7 4 1,-7-3 0,-9 2 5,-2-4 0,-1-3 1,0-2 34,-1-3 0,6-3 0,3-7-21,3-2 0,1-4 0,0-4 0,2-1 0,5 0-74,6 0 0,6 0 1,-1 2-1,1 2-1112,3 5 917,2 8 1,-5-3-1,-1 4 1</inkml:trace>
  <inkml:trace contextRef="#ctx0" brushRef="#br0" timeOffset="5233">18132 6548 8802,'0'-12'496,"0"0"0,0-1 1,2 2-1,2 2-738,4 0 208,3 7 0,1-4 1,2 7-1,1 4 1,3 3-1,2 4 0,2 3 1,1 3-1,0 0 58,-2 0 0,1 0 0,-5-3 0,-2 2 0,-1-2-660,-2-1 1,-5-2 412,-3 0 1,-4-6 143,-4-6 1,-2-6-1,-2-7 27,4-4 0,-1-4 0,0-6 0,3-3 0,0-2-159,2-3 0,7 0 0,4-3 0,4 3-26,1 2 0,3 4 0,1 8 21,4 4 1,1-2 0,0 0 0</inkml:trace>
  <inkml:trace contextRef="#ctx0" brushRef="#br0" timeOffset="5534">19050 6139 8437,'-1'-21'0,"-4"2"0,-1 1 0,-1 3 0,1 1 0,1 3 0,-4 2 0,-2 2 0,-1 1 0,0 5 370,-1 4 1,-1 4-24,-2 5 0,2 6-291,-2 3 0,2 2 0,0 3 1,-1 3-1,-2 4 21,2 3 1,5 1-1,4 0 1,0 1-125,3-1 0,3-6 0,6-2 0,6-2-258,8-3 0,4-4 0,5-5 1,4-5-252,3-6 0,1-4 0,-1-4 1,-1-5 280,-2-2 0,-6-7 0,4-1 1</inkml:trace>
  <inkml:trace contextRef="#ctx0" brushRef="#br0" timeOffset="5726">18901 6412 10021,'3'-12'0,"5"-1"0,9 1 0,6-1 0,5 0 0,2-3 0,0 0 0,2 1 341,0 1-1498,-5 2 0,9-1 0,-4 1 0</inkml:trace>
  <inkml:trace contextRef="#ctx0" brushRef="#br0" timeOffset="6405">19955 5705 8355,'-4'-16'508,"0"-1"-367,-6 0 0,8 6 0,-5 2-202,1 1 0,-3 5 0,0-3 0,-3 2-46,-5 0 0,4 0 0,-4 4 0,3 0 0,2 0 1,0 0-1,-1 0 145,1 0 1,1 1 0,1 2 0,2 3 0,0 0-24,1 4 1,0 1 0,4 1-64,-1 1 0,0 1 0,4 2 0,0 3 0,0 2-31,0 0 0,0-5 0,1 5 19,3 1 0,-1-3 1,4 2-1,0 0 70,0-2 1,1 4-1,3-1 1,-1 5-2,-2 2 0,-1 5 1,2-1-1,-2 4 2,-1 5 0,2-4 0,-4 4 102,-1-4 1,2-5 0,0-1 0,-1-2 0,0-2 0,1-2 132,2-1 0,0-6 1,3-2-88,-2-4 1,0-2 0,5-1 0,1-3-1,1-2-643,1-2 0,6-3 0,-1-4-258,2-4 1,8-9 0,0-2 0</inkml:trace>
  <inkml:trace contextRef="#ctx0" brushRef="#br0" timeOffset="6633">20228 5842 9418,'-8'-13'0,"2"1"0,5 2 0,5 6 0,2 8 0,-1 6 0,-1 3 0,0 3 0,1 2 0,-1 1-183,0 3 1,0 0 0,-4-1 0,1-3-557,4-1 0,-4-3 0,4 4 1</inkml:trace>
  <inkml:trace contextRef="#ctx0" brushRef="#br0" timeOffset="7029">20203 5792 8423,'0'-13'149,"0"7"1,2 0-1,2 6 2,4 0 1,3 6-1,2 2 1,-1 3-1,2 3 1,1 1-1,3 1 1,1 0-69,3-3 0,-4-4 0,0-1 0,-1 0-105,-1-1 0,1-1 0,-5-6 1,0 0 3,1 0 0,-1-6 0,-1-2 0,-1-3 4,-2-2 0,-5 0 0,2-3 0,0-2 1,-1 1-58,-1-1 0,-3-4 0,-3 2-215,-1 1 1,-2 1 0,3 6 0,-1-1-1368,1 1 732,-3-1 789,4 7 1,2 6 0,7 6 0</inkml:trace>
  <inkml:trace contextRef="#ctx0" brushRef="#br0" timeOffset="7604">20303 6251 8121,'1'-11'0,"3"1"0,6 2 0,5-2 0,7-1 0,6-1 0,5-1 0,4 0 0,3-3 0,1-1 0,0-1-408,2 0 0,-8 1 0,0 6 0,-4 3 219,-8 4 0,-3-3 0,-8 0 1</inkml:trace>
  <inkml:trace contextRef="#ctx0" brushRef="#br0" timeOffset="7605">20625 6226 9378,'-7'1'198,"3"3"1,3 3 0,1 6 0,0-1-1,0 1 1,0-1 0,0 0-150,0 1 0,1-2 1,2-2-1,2 0-181,2 0 1,-3-3-1,3-1 1,0 0-153,0-1 0,1 0 1,5-4-30,-1 0 0,1-4 1,-1-2 112,0-1 1,1-1 0,-2-4-1,-2 1 69,0 2 0,-5-2 0,4 3 92,2-3 510,-5 4 1,1 3-1,-6 8-190,0 4 0,0 3 0,0 2 1,0 1-202,0 2 0,0-1 1,0 5-1,1-1-416,3 0 0,-1-2 0,4 2 0,0-2-247,0-6 0,1 1 73,4-4 1,1-2 0,-1-1 0</inkml:trace>
  <inkml:trace contextRef="#ctx0" brushRef="#br0" timeOffset="7800">21208 6003 8653,'0'16'0,"0"2"0,0 0 0,0 1 97,0 1 1,-4 0 0,0 5 0,1 0 0,2 0 0,1-2-1,0-2-998,0-5 0,-6 4 0,-1-1 1</inkml:trace>
  <inkml:trace contextRef="#ctx0" brushRef="#br0" timeOffset="8471">21642 5457 8355,'0'-7'-723,"0"2"0,0 6 892,0 3 552,0-2-26,0 3 0,0-6-141,0-3 1,-1 2 0,-2-3 22,-1-1 0,0 3-269,4-5 1,1 0 0,3-5-239,4 1 0,3 0 0,3-1 1,1 1-143,2-1 1,4 1 0,-3 1-37,1 3 1,-4-2 0,3 5 0,-2-1 0,1 1 50,-2 2 0,-5 1 0,-2 4-236,2 2 1,-5 3-1,-1 5 1,-2 2-1,-2 1-30,0 2 1,-6 5-1,-2-2 1,-4 2 58,-5-1 0,3 1 0,-2-4 0,2 0 97,2 0 0,-1-2 318,1-3 83,5-6 1,3-2-1,8-5 1,4 0 73,3 0 0,2 0 0,0 0-203,4 0 0,-2 0 0,6 0 1,1 0-91,1 0 1,-2 0 0,-1 0 0,3 2 0,-1 0 0,-2 3 0,-2 4 1,-7-1-115,-3 3 1,-2 2-1,-6-1 1,-3 1-55,-5-1 0,-2 5 0,-10-1 0,-2-1-189,-2-1 1,-1-2-1,2 0 1,1-4-202,1-4 1,6 1 157,-1 0 0,2-1 0,1-4 1</inkml:trace>
  <inkml:trace contextRef="#ctx0" brushRef="#br0" timeOffset="9005">22287 5333 10888,'-19'-7'0,"2"3"1049,3 3-884,8 1 1,0 5 0,6 3 0,0 3-333,0 2 1,0 1-1,0 2 1,0 3 0,0 2-1,0 0 1,0-1 0,0 1-798,0 0 1,0-6 0,0 1 0,0-2 542,0-1 1,6-1-1,0 0 1</inkml:trace>
  <inkml:trace contextRef="#ctx0" brushRef="#br0" timeOffset="9006">22225 5333 8355,'1'-7'820,"4"3"0,1 3 0,7 2 0,-1 2-525,1 1 1,3 6 0,1-2 0,-1 3-139,2 1 0,-4 1 0,2-2 0,0-2-339,0 0 0,-2-5 0,2 3-562,-2-2 1,-1-1 473,-1-4 1,-4-1 0,-1-3 337,-1-5 1,-2-2 0,-4-2 0,0-3 2,0 0 1,0-5 0,0 3-1,-2-1-46,-2-3 0,3 0 1,-3 0-424,2 1 0,2 6 0,0-1-425,0 2 0,0 10 0,0 8 361,0 11 1,0 12 0,0 5 0</inkml:trace>
  <inkml:trace contextRef="#ctx0" brushRef="#br0" timeOffset="9237">22014 5953 9759,'2'-11'0,"2"1"456,4 2 0,10 4 0,5-4-542,5-2 0,6-1 1,-1-3-1,3-1 239,1-1 0,9-2 1,1 3-1,-2-2-224,-1 2 1,2 0 0,-5 1 0,-1 0-1071,-1 3 1,-9 7 364,-5 0 1,0 2 0,-6 2 0</inkml:trace>
  <inkml:trace contextRef="#ctx0" brushRef="#br0" timeOffset="9641">22324 6090 8355,'0'-13'1391,"0"1"-427,0-1 0,0 8-723,0 5 1,0 5 0,0 9 0,0 1-124,0 2 1,0 9 0,0-3 0,0 1-185,0-2 0,2-1 1,0 2-1,2-2-346,-1-5 1,4-2-1,1-3 158,3-3 0,6-2 0,0-6 0,-2-2 103,-2-2 1,0-3 0,1-5 0,1-2-64,1-2 1,1 2 0,-6-4 0,-1 3 150,-2 2 1,-1-2-1,2 8 317,0 0 28,-7 2 0,4 10 1,-6 5-1,0 5 41,0 6 1,0 2 0,0 4 0,0-1-296,0-1 1,0 5-1,0-8 1,1-1-625,3-2 1,-1-3 0,5-3 0,1-1-315,-2 1 1,4-6 0,-5-2 0</inkml:trace>
  <inkml:trace contextRef="#ctx0" brushRef="#br0" timeOffset="10112">22796 5035 8355,'4'-19'0,"1"3"305,2 2 0,5 1 0,6 2 0,2 2-185,2 0 1,-3 3 0,3-4 0,3 2 0,2-1-83,1 2 1,-6-2 0,-1 5 0,-1 1-214,0 2 0,-7 1 0,-6 2 98,-1 7 0,-2 0 0,-4 13 0,0 4 64,0 6 1,-4 5 0,-2 5 0,1 2 265,-1 0 0,2 7 0,4-3 0,0 2-26,0 2 0,7 2 0,4-2 1,6 2-210,2-2 0,2-5 0,3-3 0,1-1 33,0-3 1,0-7-1,0-3 1,-2-1 49,-2 0 1,1-1 0,-6-6 0,-2-2-127,-4 3 0,-1-1 1,-5 0-1,-1-2-76,-1 2 0,-8 0 0,-4 0 0,-3-2-115,-4-2 0,-5 2 1,1-2-1,-2 0-301,-2 0 0,-4-1 1,0-5-1,2-1-1460,1-3 1748,6 3 1,-3-9-1,4 3 1</inkml:trace>
  <inkml:trace contextRef="#ctx0" brushRef="#br0" timeOffset="10288">24296 5693 8355,'-16'-4'0,"-1"1"-656,2 4 1,-4 5 0,-1 6 0</inkml:trace>
  <inkml:trace contextRef="#ctx0" brushRef="#br0" timeOffset="48789">15925 7863 9180,'45'-16'0,"-1"0"0,0 5 0,0 4 0,5 3 0,2 0-46,2 1 0,7 2 0,-1 1 0,6 0 1,8 0-1,5 0 0,8 0 0,2 0 1,6 0-1,5 0 0,-47 0 0,2 0 92,1 0 1,1 0-1,3 0 1,0 0-1,-1 0 1,1-1 0,2-1-1,0 1 0,2-1 1,0 0 0,2-1 0,2 2 0,3 0 0,1 2 0,0-1 0,0 0 0,0 0 0,0 0 0,0 0 0,1 0-623,-1 0 1,0 0 0,3 0 0,2 0 575,2 0 1,1 0 0,-1 0 0,0 0 0,-2 0 0,-1 0 0,4 0 0,1 0 0,1 0 0,0 0 8,3 0 0,-1 0 0,3 0 1,0 0-1,4 0 0,0 0 1,-1 0-1,1 0 56,-1 0 0,1 0 0,1 0 1,0 0-1,-1 0 0,0 1 0,1 0 1,0 1-23,1 0 0,0 0 1,3 1-1,1-1 1,-2 0-1,-1-1 1,2 2-1,1 0 21,-1 0 1,1 1 0,-1-1-1,-1 1 1,-2 0 0,-1 1-103,1 0 1,-2-2 0,-5 0 0,0-1 0,-3 1-1,0 0 1,-5 0 0,-1 0 0,-4-1 0,-1 0-95,-2 1 1,0 0-1,-3-3 1,-1 1-1,-6 1 1,-1 0 0,-3-1-1,0-1 166,-2 1 1,0-2-1,45 1 1,-10 0-1,-9 0-238,-13 0 1,-10 0 0,-13 2 0,-10 2 203,-11 4 0,-9 2 0,-4 1 0,1-1 0,-5-1 0,-2 0 0</inkml:trace>
  <inkml:trace contextRef="#ctx0" brushRef="#br0" timeOffset="49653">17016 7466 8437,'-12'-19'0,"1"2"-121,2 4 0,4 7 0,5 7 0,0 10 1,-2 9-1,0 7 0,-4 9 0,1 10 0,-1 5 4,3 4 1,-2 1 0,-1 6 0,1-1 0,-2-2 0,1-1 0,0 0 0,-1-3-570,-3-5 686,-1-1 0,-1-5 0,-1 6 0</inkml:trace>
  <inkml:trace contextRef="#ctx0" brushRef="#br0" timeOffset="50089">17897 7528 8355,'0'-19'0,"0"2"421,0 4 0,-5 3 0,1 6 0,2 8-488,0 6 1,-2 12-1,0 4 1,1 4-71,2 5 0,1 5 0,0 2 1,0 2 34,0 3 1,0 0-1,0 0 1,0-3-671,0-1 1,5 4-1,2-3 1</inkml:trace>
  <inkml:trace contextRef="#ctx0" brushRef="#br0" timeOffset="50523">19013 7466 8355,'-11'-12'0,"3"-1"277,-4 1 0,11 6 0,-3 6 1,4 7-1,3 4-299,1 2 1,6 9 0,-2 4-1,1 4 43,0 5 0,2 5 0,-3 2-203,3 3 1,-3-3-1,-1 5 1,-1 1 0,-4 1-589,0 3 1,-2-2 0,0 5 0</inkml:trace>
  <inkml:trace contextRef="#ctx0" brushRef="#br0" timeOffset="50806">19745 7578 9306,'-6'-7'416,"5"3"1,-3 8-406,2 4 1,2 5 0,2 3 0,0 3 24,2 1 1,5 7-1,-4-2 1,2 3-140,3 2 1,-3-1-1,1 7 1,0 1-256,-1-3 1,3 8-1,-5-5 1,1 2-333,-1-1 1,-1 5-1,-4 1 1</inkml:trace>
  <inkml:trace contextRef="#ctx0" brushRef="#br0" timeOffset="51089">20712 7516 8355,'7'-6'394,"4"-1"1,-6 6-254,4 5 0,0 11 0,-3 6 0,-1 2-168,1 2 0,-2 10 0,-4 2 0,0 3-2,0 3 0,0-3 0,0 4 0,0-2-274,0-2 1,1-1 0,2-2 0,3-1-334,0-3 1,3 3 0,3-4 0</inkml:trace>
  <inkml:trace contextRef="#ctx0" brushRef="#br0" timeOffset="51357">21754 7479 8355,'0'-5'116,"0"10"43,0 10 1,1 8-1,2 6 1,1 6-1,0 6-153,2 9 1,-5 1-1,3 6 1,-2 3-286,-2 0 0,0 2 1,0 0-1,0-2-333,0-7 1,5 12 0,2-7 0</inkml:trace>
  <inkml:trace contextRef="#ctx0" brushRef="#br0" timeOffset="51631">23019 7454 8355,'0'0'83,"0"8"1,4 18 0,0 13-142,-1 4 1,-3 5-1,-3 8 1,-2 6 0,-2 0-169,-3-2 0,0 0 0,1-3 0,2 1 134,1-1 0,2-4-283,4 1 1,6-3 0,1-2 0</inkml:trace>
  <inkml:trace contextRef="#ctx0" brushRef="#br0" timeOffset="51876">24247 7541 8355,'5'-25'465,"3"8"1,3 19 0,2 21 0,-2 20-669,-3 15 1,2 12 0,-6 0 0,-4 6-549,-7 7 20,-7-1 0,-11 11 0,1-6 0</inkml:trace>
  <inkml:trace contextRef="#ctx0" brushRef="#br0" timeOffset="52903">23850 7925 8355,'-7'-12'83,"-3"-1"1,6 1 0,3 1 20,3 3 0,7-2 0,7 6 0,5 1 1,4 0-1,4 1 0,5-3 0,6 3-111,6 0 0,3 2 0,6 0 0,6 0 4,4 0 1,15 2 0,1 0 0,4 4-241,5 1 1,4 0 0,-3 2 0,-2 0 191,-1 0 1,-8 2-1,-7 2-586,-9-1 0,-13-5 0,-9-1 1</inkml:trace>
  <inkml:trace contextRef="#ctx0" brushRef="#br0" timeOffset="58686">18914 7144 8355,'1'-24'0,"2"2"166,1 2 0,0 4 0,-4 0 0,0 2 1,0 2 107,0-1 1,-1 2-331,-4 3 99,-1 3 1,-7 3 0,1-1 0,-1-1 0,1 1 0,0 2-94,-1 1 1,-1 0 0,-1 0 31,-1 0 0,-6 1 0,1 4 0,-1 2 56,1-1 0,-6 5 0,3-4 0,1 2-6,1-1 1,2 0 0,-2 3 0,3-1-259,1-2 0,2 0 169,3 5 1,2-1 77,3 1 0,2-5 0,6 0 0,0 2 68,0 1 0,2 1 0,1 2 0,1 1-40,-1 2 0,-2 6 0,-1 0 0,0 5-13,0 0 0,-1 3 0,-4 2 0,-3 5 31,-3 3 0,-1-1 0,-1 5 1,1 2 115,-1 1 1,1 8-1,0 1-62,-1 4 0,-1-3 1,1 0-1,-1 1 1,4 2-83,3 1 1,-1-7-1,4-4 1,3-6-55,3-2 1,5-3-1,7-7 1,3-4-24,3-3 1,9-7-1,4-2 1,6-5-669,6-3 0,2 0 1,10-5-232,-2-1 1,-1-1 0,-5-2 0</inkml:trace>
  <inkml:trace contextRef="#ctx0" brushRef="#br0" timeOffset="59621">22113 7255 8355,'-4'-19'151,"0"3"1,1 7 0,7 5-363,5 3 0,6 1 1,1 0-1,1 0 1,0 0-1,0 0 120,3 0 1,-1 0 0,3 0 240,-1 0 1,-6 5 0,1 4 0,-2 2 6,-1 1 0,-2 0 0,-2 1 0,-2 1 32,-1 2 0,-2-1 0,-4 6 0,0 1 0,1 0-93,3-1 0,-2 6 0,3-2 0,-1 3-7,1 2 1,4-3 0,-2 7 0,1 0 54,1 2 0,-5 1 0,3 2 0,-2 1 32,-2 1 1,-2 4 0,-1-2 0,0 3 37,0 5 0,-4-2 1,-1 6-1,-1-2-142,1-4 0,0 4 0,5-9-10,0 0 0,0-1 1,0-8-1,0 0-108,0-2 1,5-7-1,-1 0 1,-2-4-1,1-1-29,1-2 1,-2-1 0,2-5 0,-4-1 8,-4 0 0,-3 1 0,-7-1 1,-1-1-30,-2-2 1,-5 2 0,0-5 0,-4 1-89,-3-3 0,-4-2 1,3-2-1,-1 0-509,1 0 1,-4 0 0,1 1-83,-3 3 0,-7-2 0,-1 3 1</inkml:trace>
  <inkml:trace contextRef="#ctx0" brushRef="#br0" timeOffset="61213">18852 8843 8355,'-6'-13'155,"-1"7"1,2 1 0,5 10-1,7 1 1,4 3 0,2-1-1,4 0-277,4-1 1,3 3 0,4-6-1,2-1 1,2-2-41,2-1 0,8 0 0,3 0 0,3 0 57,2 0 1,5-5 0,3-4 0,3 0 29,1 0 1,5-2 0,3 3 0,2-2 29,-2 2 0,8 3 1,-4 5-1,2 0-21,0 0 0,-8 0 0,-3 1 1,-5 3 1,-7 4 1,-7 1 0,-5 0 81,-2 1 1,-8 8 0,-3-6 0,-6 2 0,-7 1 35,-5 2 0,-1-3 1,-4 2-1,-3-2-1,0-2 0,-1 1 0,2-1 0,2-1 0,2-3 1,3-2-1,6-6 1,5 0-72,3 0 0,2-1 0,3-4 0,4-3 6,3-3 0,5-3 0,3-1 0,1-3 5,2-1 0,6 2 0,-5-2 0,6 0 162,2 0 1,1 3 0,1 0 0,-3 3-87,0 5 1,1-1-1,6 4 1,-2 3-34,-7 0 1,7 2 0,-8 0 0,3 0-323,-1 0 0,1 4 1,0 1-1,0-1 105,0 1 1,-1-3 0,-4 3 0,-2-1-167,-3 0 213,-2 0 0,-11 2 0,-2 1 1</inkml:trace>
  <inkml:trace contextRef="#ctx0" brushRef="#br0" timeOffset="61718">20575 9364 8355,'-12'0'55,"0"0"0,-1 1 1,2 3-1,2 5 1,0 3-1,1 3 0,0 2 1,1-1-12,1 2 1,2-4 0,4 4 0,0-2-300,0 1 0,0-1 0,2-3-1180,2-1 1174,-3-5 0,10 4 0,-4-4 1</inkml:trace>
  <inkml:trace contextRef="#ctx0" brushRef="#br0" timeOffset="62143">20427 9401 8355,'0'-25'249,"5"2"0,3 3-387,3 8-59,7 5 1,-4 7 0,3 0 239,-4 0 0,4 4 0,0 2 1,-2-1 181,-2 1 1,0 3 0,-1 0 0,1 3 33,-1 5 1,1-4 0,-1 4-204,0-3 1,1 0 0,-1 1 0,1 1 0,-1-2 140,0-4 1,1-1-297,-1-5 1,1 1-1,-1-5 1,0 0 0,1-2-1,-1-2-36,1-4 1,-7-5-1,-1-2 55,-4-1 0,3-5 1,0 3-1,-2-1-124,-5-3 0,-4 0 1,-5 1-1,-1 5-183,1 2 0,3 1 0,1 2-744,-1 3 1004,3 3 1,1 10 0,5 2 0</inkml:trace>
  <inkml:trace contextRef="#ctx0" brushRef="#br0" timeOffset="62417">21171 9339 8882,'-4'-23'0,"-2"2"0,-1 4 0,-2 5 0,-2 4 0,0 5 0,1 6 0,3 5 0,0 3 0,2 3 0,-1 2 0,2 5 0,0 2 0,-2 4 420,-1 1 0,-1 4 0,-4 5 0,-1-1-421,1-3 1,-2 4 0,-1-1 0,-3 4 0,-1 2-632,-3 0 1,0-3 0,0 2 223,1-2 0,2-7 1,-2-4-1,3-3 82,0-4 1,4 2-1,-3-3 1</inkml:trace>
  <inkml:trace contextRef="#ctx0" brushRef="#br0" timeOffset="62766">21047 9835 8355,'0'-12'42,"0"-1"1,1 1 0,5 1 0,5 1 0,5 3 0,4 2 0,2 2 0,2 2 0,4 1-1,-1 0-99,-3 0 0,-1 1 0,-7 3 0,-4 6-94,-2 5 0,-8 0 0,2 6 0,-4 1 124,-4 1 1,-3 2 0,-5-2 0,0 0 107,-1-3 0,-1 0 0,1 2 0,-1-3 124,3-1 0,3-2 0,-1-3 119,5-1 0,10-5 0,7-3 0,11-2-204,8-2 0,10-6 0,8-2 0,8-3-960,7-2 0,5 1 53,8-1 0,-2 1 0,4 0 1</inkml:trace>
  <inkml:trace contextRef="#ctx0" brushRef="#br0" timeOffset="113565">20489 10480 8355,'0'-23'375,"-2"2"0,0 4 0,-3 6 0,3 9 0,0 8-130,2 8 1,0 10 0,2 0 0,0 8 0,4 4 0,1 3 0,2 2-390,2 4 1,-2 2-1,-2 0 1,0 0-1,-2 1-376,1 0 1,-2 3 0,-4-9 0,0-4-4,0-3 0,-6-2 0,-2-7 0,-3-4 190,-2-3 1,-4-2-1,-3-5 1</inkml:trace>
  <inkml:trace contextRef="#ctx0" brushRef="#br0" timeOffset="113916">20265 11075 8355,'2'-7'0,"2"3"492,3 3 0,1 2 0,0 3-174,2 5 0,1 6 0,1 1 0,1 0-176,-1-3 0,1 5 0,-1 2 0,0-1-288,1-3 1,1-2 0,1-1-1,1-1-161,-1 0 1,-1-1 0,-1-2 125,-1-5 1,0-3 0,0-2 0,-3-3-1,-1-5 0,-1-3 1,3-3-1,-2-2-240,2 2 1,1-3-1,1 2 1,1 0-151,-1 3 0,1 2 529,-1 2 0,6-2 0,1 5 0</inkml:trace>
  <inkml:trace contextRef="#ctx0" brushRef="#br0" timeOffset="114426">19955 11844 8355,'-5'-12'0,"-3"-1"0,1 7-45,-2 1 1,7 5 0,-4 5 74,1 3 0,3 3 0,-2 3 0,3 1 15,1 1 1,0 5 0,0-3 0,1 0-142,3 0 1,-2-2 0,3-3 57,1-1 1,-4-5 0,7-3-64,0-3 1,1-2 0,0-3-1,-2-4 13,2-3 1,-4-3-1,1-1 1,0-2 111,0 2 1,-4 1-1,2 2 200,1-1 1,-3 5-114,5 0 1,0 5 0,3 0 0,-1 6-76,-2 5 1,2-1 0,5 2 0,1 0-99,0 2 0,2 0 1,-2-1-1,-1-3-169,-1-2 1,-6 4 0,1-5-53,0-2 293,2 0 1,-3-4 0,-1-2 0,-1-5 0,-3-5-17,-2-3 0,-1-3 1,0 2 95,0-1 0,0 2 1,0-2-1,0 1 0,0 1-406,0-1 1,0 9-801,0-4 1046,0 9 1,-5 4 0,-2 7 0</inkml:trace>
  <inkml:trace contextRef="#ctx0" brushRef="#br0" timeOffset="114778">20563 11757 8355,'0'-8'247,"0"0"0,-1 5 1,-3-1-1,-5 3 0,-2 1-151,-1 0 0,1 5 0,1 3 1,3 3-1,2 2-67,2-1 1,2 5-1,1 1 1,0 0-151,0 0 0,0-2 0,1-4 0,3-1 126,4-2 0,3 0-224,2-4 1,-1-3-1,1-6 1,-1-4-1,0-3-1,1-2 1,-5 1-1,-1-2 1,-1-1 148,-4-1 1,0-1 0,-2 5-1,0-1-99,0 1 1,-2 1-1,-2 1-23,-4 2 0,-3 5 0,-2-1 20,1 3 0,0 6 0,1 3 132,2 3 0,4 2 1,5-1 40,0 1 0,5-6 0,2-2 0</inkml:trace>
  <inkml:trace contextRef="#ctx0" brushRef="#br0" timeOffset="115939">20638 11795 8355,'12'-13'0,"-1"5"21,-3 0 1,3-1 160,-3-3 1,2 4 0,0 1-1,-2 0 83,2 0 0,1 4 0,1-2 0,1 1-146,-1 0 0,0 1 1,1 6-1,-2 2-75,-3 2 0,3 3 0,-3 5 1,2 1-231,-2-1 1,2 3-1,-5 0 1,1 0-211,-1 0 0,0 3 0,-5-5 40,0-1 0,-2-2 0,-2-5 193,-4-4 0,2-4 1,2-4-1,1-4 261,-1-3 1,3-7-1,-2-3 1,4-1 29,4 2 1,4-4 0,0 3-1,3-1-277,4 2 0,-2 0 0,3 5 0,-3-1-221,-2 1 0,4 1 0,1 1 0,-2 1 79,-1 0 291,-7-1 0,4 1 0,-4-1 0</inkml:trace>
  <inkml:trace contextRef="#ctx0" brushRef="#br0" timeOffset="115940">21059 11547 8355,'0'-9'-368,"0"1"577,0-2 1,0 4 0,0-3 696,0 0-644,0 3 1,0 2 0,0 8-209,0 4 0,2 3 0,0 3 1,2 3-57,-1 3 0,3 4 0,-1 1 0,1 1-106,-1 3 1,-1-3 0,-2 3-1,1-3-258,1-1 0,0 0 1,-4-1-1,0 0 17,0-3 1,0 1-1,0-6 1,-2-2-1038,-2-4 1358,3-5 0,-10-10 0,4-2 0</inkml:trace>
  <inkml:trace contextRef="#ctx0" brushRef="#br0" timeOffset="115941">21245 11695 8355,'7'0'30,"-1"0"0,-8 0 1,-2 0 48,-4 0 1,-3 5-1,-2 0-22,1 2 1,0 1 0,-1 5 0,2-1 45,3 0 0,-2 1-197,6-1 0,0 1 0,4-1 1,0 0-91,0 1 1,1-1 0,5 1 0,5-2-189,4-3 1,7 2 0,-1-6-1,2-2 173,2 0 1,0 3 0,0 2 0</inkml:trace>
  <inkml:trace contextRef="#ctx0" brushRef="#br0" timeOffset="115942">21530 11757 8355,'0'-12'-283,"2"4"283,2-1 0,-3 1 0,5-4 532,-1-1 1,-2 5-390,5 0 0,-6 6 0,-2 1 0,-6 5-280,-1 3 1,-4 0 0,3 3 0,-3-2 137,-1 2 0,1 1 1,1 0-1,3-2-63,2 0 0,0-1-52,5 4 0,2 1 0,1-1 1,2-1-1,2-1-41,3-2 1,1-4-1,1 3 1,0 0 118,1 0 1,-2-3-1,-1 3 1,-2 0-67,1 0 1,-3-3 0,-2 4 157,-3 2 1,-1-3 0,-1 1-134,-3 1 0,-2-2 1,-3 0-1,2 0-775,1 0 679,2-4 1,-1 8 0,-2-4 0</inkml:trace>
  <inkml:trace contextRef="#ctx0" brushRef="#br0" timeOffset="116467">22225 11671 8355,'-12'-9'721,"-1"2"0,1 2 1,1 4-566,3 3 0,2 1 0,6 5 0,0 2 22,0 1 0,0 3 0,0 1 0,1 3-578,4 1 0,-3-4 1,5 2-1,0-3-110,0-2 0,-3 0 0,3 1 0,0-2-30,0-3 1,-3-2 478,4-6 0,-4 0 1,3-2 56,-1-2 1,2-3 0,-4-5 0,0-1 133,2 1 1,-4 0 0,7-1-8,0 1 1,2 1 4,2 3 0,-5-2 1,0 6-84,2 1 0,0 3 0,-1 3 0,-2 2 0,0 2-37,0 3 0,-3 1 1,4 0-1,1-2-23,-2 0 0,2-1 0,-3 3 0,1-1 7,2-2 0,-2-5 1,1 1 80,2-3 1,1-2 69,1-3 1,-3-3-1,-1-6-21,2 1 1,-5 4 0,1 1-30,-1 1 1,-2-2 0,5 4 0,2 1-71,1 2 1,1 1 0,1 0 0,-1 1-363,0 3 1,2-1 0,1 5-1,2 1-160,-2-2 0,-1 2 0,-2-3 256,1 1 0,-1-5 0,0 4 1</inkml:trace>
  <inkml:trace contextRef="#ctx0" brushRef="#br0" timeOffset="116630">22411 11410 8355,'-12'-19'-123,"6"8"1,8 11 0,7 5 0,8 4-1,1-1-380,0 2 1,4 6 0,-3 3 0</inkml:trace>
  <inkml:trace contextRef="#ctx0" brushRef="#br0" timeOffset="116965">23267 11695 8355,'-4'-8'0,"-2"1"1062,-1 2-779,5-5 1,-4 11 0,6 2-39,0 8 1,4 11 0,2 3 0,-1 7-136,1 4 1,-1 5 0,-2 2 0,1 1-592,-1 3 1,-2-1 0,-1 0-1,0-5-161,0-2 1,0-7 0,2-3-1,0-5 274,2-3 0,1-3 0,-5-6 0</inkml:trace>
  <inkml:trace contextRef="#ctx0" brushRef="#br0" timeOffset="117219">23242 11671 8355,'0'-18'891,"0"-3"1,6 4-634,2 5 0,4 1 0,5 7 0,3 1 0,4 2-334,1 1 0,-5 1 1,1 3-1,0 5 1,-2 2-1,-4 1 1,-4 0-167,-3 1 0,-5-1 0,1 2 0,-4 1-426,-4 2 0,-7-1 0,-7-2 1,-1 0 377,-3-2 1,-2 3-1,1-8 1,1 1 134,1 1 1,6-6 95,-1 1 59,2-3 0,7-6 0,1-2 0</inkml:trace>
  <inkml:trace contextRef="#ctx0" brushRef="#br0" timeOffset="119278">23552 11633 8355,'0'-12'-298,"1"5"668,4 3 1,1 3 0,5 2 0,-1 3 0,-2 4-48,2 3 1,0 2 0,-1-1-1,-2 1-715,-1-1 1,2 5 0,-4-1 110,-1-1 0,-2-1 0,1-3-608,2-3 594,-3-2 1,6-6-1,-4-2 1,1-2 66,-1-4 1,2-3 0,1-3 0,-1-1 119,1-1 1,3-1 0,-2 3 0,2-1 90,-1-1 1,-4-1 0,4 5 16,2-1 0,1 6 0,1 3 0,1 3 0,-1 1 0,6 0 0,-4 0 0,4 0 0</inkml:trace>
  <inkml:trace contextRef="#ctx0" brushRef="#br0" timeOffset="119279">23949 11646 8355,'7'-8'402,"-3"-1"0,-3 1-234,-1-4 0,-1 1 0,-3 2-186,-4 5 1,-3 3 0,-2 2-1,1 2 182,-1 1 0,1 6 0,0-2-334,-1 3 0,1 1 0,1 1 0,1-1 0,3 1-383,2-1 0,-4 0 278,5 1 0,1-2 0,8-3 96,3-4 0,3-2 0,1-4 0,1-1 152,-1-1 0,1-5 0,-1 2 0,0-1 133,1-1 1,-1 2 0,1-2 152,-1 0 1,0 5-252,1-4 1,-5 7-1,-1 1-142,-2 7 0,0-1 0,-5 3 0,0 0-167,0 2 0,5 0 183,3-2 0,-2 2 0,-1-4 0</inkml:trace>
  <inkml:trace contextRef="#ctx0" brushRef="#br0" timeOffset="119280">24185 11559 8538,'-6'-12'362,"-2"-1"0,1 5 1,-1 1-88,-2 2 0,3 0 1,-1 5-232,-2 0 0,3 6 0,0 4 0,1 3 0,0 4 0,0-1 0,2 1 0,0 1-387,0 1 0,0-4 0,4 2 0,0-3-50,0-2 0,5-1 1,4-1-1,2-3 25,1-2 0,5-1 1,-1-4-1,1-1 204,1-3 0,-3-2 0,4-3 1,-1-1 163,-3-4 0,-1 2 0,-2-6 0,1 0 0,-1-1 0,1-6 0</inkml:trace>
  <inkml:trace contextRef="#ctx0" brushRef="#br0" timeOffset="119281">24371 11261 8355,'0'-23'-22,"0"2"1,0 3 735,0 6-448,0 5 0,0 3 0,0 9 0,1 8-128,3 6 1,-3 5 0,5 2 0,-2 1-43,0 2 0,0 10 0,-4-2 0,0 0-434,0-2 1,0 0 0,0-3 0,0 0-732,0-3 1,2-3 615,2-1 1,-3-6 0,5-1 0</inkml:trace>
  <inkml:trace contextRef="#ctx0" brushRef="#br0" timeOffset="119282">24259 11584 8355,'-6'-13'0,"5"5"-406,-3 0 1,12 5 0,5-2 512,0-1 0,7 5 0,2-3 0,4 2 1,3 2-216,-2 0 1,-2 0 0,-3 0-1,-2 2 1,-3 0 0,-3 4-1,-3 1 1,-4 2-7,-1 2 0,-2 2 0,-6-1 0,-2 2 184,-4 3 1,-2-4 0,1 4 0,0-3 9,0-2 0,3 0 0,2 1-670,3-1 450,1-5 0,5 4 0,2-4 1</inkml:trace>
  <inkml:trace contextRef="#ctx0" brushRef="#br0" timeOffset="119283">24557 11398 8355,'-13'-6'589,"-5"5"0,9-9-633,-4 6 1,9 1-1,0 7-20,3 5 1,1 3-1,1 3-806,3 2 1,3 5 0,5-3 0</inkml:trace>
  <inkml:trace contextRef="#ctx0" brushRef="#br0" timeOffset="119284">24730 11633 8355,'7'-19'135,"4"3"145,-3 7 1,2-2-420,-2 3 0,3 1 0,-2 0 226,2 2-167,-4 1 0,-3 5 1,-8 3 39,-5 4 0,-2-1 0,-1 2 0,-2 0 0,-1 2 105,-2 2 0,1-1 0,5 0 0,3 1 179,3-1 1,0 1-1,1-1-194,1 0 1,7 1 0,4-2 0,3-2-123,2 0 1,1-6 0,1 1 0,3-3 31,1-1 1,0 0-1,2-1 1,-3-2-115,0-1 1,-4-6 0,2 3-1,-2-1 95,-2 0 1,-3 4 0,-1-3 4,1 1 50,-3 2 1,0 5-83,-6 4 1,0 1 0,0 7-134,0-1 1,5-1-1,3-1 1,3-3-113,2-2 1,5-1 0,1-4 0</inkml:trace>
  <inkml:trace contextRef="#ctx0" brushRef="#br0" timeOffset="119285">25264 11695 8355,'-6'-6'-656,"5"0"1,-10 6 0,4 0 0</inkml:trace>
  <inkml:trace contextRef="#ctx0" brushRef="#br0" timeOffset="166324">20960 12675 8355,'22'-16'0,"1"-1"-116,4 2 0,6 3 1,0 2-1,4 3 0,4 0 1,6 2-1,6-2 0,6 1 1,7-1-1,8 0 112,8-2 1,7 2 0,4-1 0,3-1 0,-45 5-1,1 0 29,3 0 0,1 0 0,1 2 0,1 0 0,0-2 0,0 1 0,2 0 0,1 0 0,2 1 1,1 0-118,2-1 1,0 1 0,2 1 0,0 0 0,2-1-1,0 0 1,2 1 0,-1 1 88,2 0 0,-1 0 0,4 0 0,-2 0 1,-7 0-1,-1 0 0,-3 0 0,0 0-13,-3 0 0,-1 0 1,0 0-1,-1 0 1,-6 0-1,-2 1 1,42 2 4,-9 1 0,-14 2 0,-8-4 0,-12 4-160,-10 1 1,-9-5-1,-11 4-394,-6-1 565,-12 2 0,-9 4 0,-6-2 0,-1-2 0,0 2 0,-2 5 0</inkml:trace>
  <inkml:trace contextRef="#ctx0" brushRef="#br0" timeOffset="166607">21468 12663 8355,'5'-13'-205,"7"1"1,9 1 0,16 3 0,0 4 0,3 2 0,4 1 0,7-2 0,4-1 172,5 1 0,10-4 0,4 0 0,5-1 76,5 0 0,4 1 0,-38 2 0,1 0 0,0 2 0,1-1-43,1 2 1,1-1-1,4 0 1,0 0-1,3 2 1,-1 0-1,3-1 1,0 0-141,0 0 0,2 1 1,7 0-1,1 0 1,-2 1-1,1 0 0,0 0 1,-1 0 81,3 0 0,-2 0 0,-3 1 0,-1 0 1,0 0-1,-1 2 0,-3 0 0,0 1-86,-4-1 1,-1 1 142,0 1 0,-1 1 0,-6-4 0,0 1 0,3 2 0,1 1 0,-1 0 0,1 1 0,59 8 0</inkml:trace>
  <inkml:trace contextRef="#ctx0" brushRef="#br0" timeOffset="184593">3373 10455 8065,'6'-7'19,"2"3"1,3 3 0,2 1 0,-1 0-1,2 0 1,2 0 0,5 0 2,2 0 0,2 0 0,1-2 1,3 0-1,3-2 0,1-1 1,0 1 43,2 0 1,2-4 0,3 4-30,1 1 0,6-3 0,-3 2 1,2 2-42,-1 0 1,1 2-1,3 0 1,1 0-106,-1 0 0,1 0 0,1 0 0,0 0 12,-1 0 1,6 0 0,-6 0 0,1 0 69,0 0 0,1 4 0,-1 0 0,-1-1-27,2-1 0,-1-2 1,7 0-1,0 0 250,-2 0 0,2 0 0,-3 0-110,3 0 1,1 0-1,-4 1 1,6 2 0,5 1-46,3-1 1,-3-2 0,6-1-1,2 0-21,4 0 1,7 0 0,-1 0-1,3-1 5,-2-4 0,1 3 0,3-5 0,4 1 2,0 4 0,-3-5 0,2 0 0,-1 0-11,0 3 0,6 1 0,-2 0 1,3-1-4,1 1 0,-48 1 0,0-1 0,0 0 1,0 0-1,0 1 0,0-1 1,2 0 1,0 0 0,-1-1 0,1-1 0,0 1 0,1 1 0,-1-1 0,0-1-3,-2 1 1,0 0-1,5 2 1,1 0 0,-3-1-1,0-1-37,1 1 1,1 1 0,-1-1 0,0 0 0,-1 2 0,0-1 0,0 0 0,-1 0 0,0 1 0,-1 0-17,2 0 1,0 0 0,-2 1 0,0 0 0,2 0 0,0 0-1,-1 0 1,0 0 38,-2 0 1,0 0 0,4 0 0,0 0 0,-2 0 0,0-1 0,2 0 0,1-1 15,-4 0 1,2 0 0,4 0-1,1 0 1,-5 1 0,1 2-1,0-1 1,0 0-33,1 0 0,0 0 0,-1-1 0,1 0 0,2 0 0,0 0 0,1-1 0,0-1 24,1 2 1,-1 0 0,0 0 0,0 0 0,-1 1 0,0-1 0,1 0 0,1-1-3,-1 0 1,0 0 0,2 0 0,-1 0 0,-1 2 0,-2 0 0,1 0-1,0 0 1,1 0 1,-1 0 0,1 0 0,-1 0 0,3 0 0,0 0 0,-2 0 0,0 0-6,0 0 1,-1 0 0,1 0-1,-1 0 1,0 0 0,0 0-13,2 0 0,0 0 1,-4 0-1,0 1 1,0 1-1,1-1 1,0 1-1,1 0 1,0 0-1,-1 0-62,0 1 0,0 0 0,0-2 0,-1 1 0,2 1 0,0 0 0,0 1 0,0-2 50,-3-1 1,0 1-1,5 0 1,0 1 0,-5 0-1,0 0 1,2 0-1,-1-1-16,-2 1 1,-1 0-1,2 1 1,-2 0-1,42 2 1,-3-1-36,-2 1 0,-9-1 0,-2-1 0,-5 3-96,-4 0 1,-6-1 0,-9-5 0,-4 2-355,-7 1 525,-4 0 0,-6 0 0,1 0 0,-1-1 0,-3-2 0,-4-1 0</inkml:trace>
  <inkml:trace contextRef="#ctx0" brushRef="#br0" timeOffset="185538">4192 10542 8355,'12'-11'0,"2"1"293,3 2 1,-4 5-1,4-1-327,-3 3 1,-2 1 0,1 0 0,0 0-1,4 1 1,4 2 0,2 1 0,3-1-1,3 0 1,4 1 0,7-3 1,4 3-1,3-2 54,4-2 1,7 0 0,1 0 0,6 0-173,5 0 0,-2 0 1,-1 0-1,-1 0 76,1 0 1,4 0 0,1 0 0,2 0 139,1 0 0,5 1 1,-9 2-1,2 1 19,5-1 0,-3-2 1,8-1-1,1 0-28,2 0 0,5 0 0,1 0 1,0 0-25,0 0 1,-41 0-1,-1 0 1,49 0-1,-48 0 1,0 0-22,2 0 0,-1 0 0,-2-1 0,1 1 0,1-2 0,2 1 0,-1-1 0,0 0-28,0 0 1,1 1 0,3-2 0,1 0 0,-3 1 0,0 0 0,1 0 0,0 0 7,-3-1 0,0 1 0,4 0 0,0 1 0,-4-2 0,0-1 0,1 1 0,1-1-17,-1 1 1,1-1-1,-1 2 1,-1 0 0,3-1-1,0-1 1,0 1-1,0-1 30,-1 1 0,1-1 0,1 2 0,-1 0 0,1-1 1,1-1-1,0 1 0,1 0 0,0 0 0,0 0 0,2 0 1,0-1-1,0 1 0,0-1 6,1-1 0,0 1-33,3 1 1,0 0 0,0 0 0,1-1 0,2 2 0,1 0-1,0-1 1,0-1-43,-1 1 1,1-1 0,2 1 0,1-1 0,-2 3 0,-1 0-1,2-1 1,0-1 56,0 2 1,0 0 0,4 0 0,0 0-1,-5 1 1,-2 0 10,0 0 1,0 0 0,1 0-1,0 0 1,0 0 0,-1 0-1,-2 0 1,0 0 0,-1 0-1,0 0 1,-1 0 0,1 0 26,1 0 0,-1 0 0,-2 0 1,1 0-6,0 0 1,0 0 0,-3 0 0,-1 0 0,0 0 0,0 0 0,0 0 0,0 0-1,0 0 1,1 0 51,1 0 1,0 0-1,-3 0 1,-1 0-1,5 0 1,0 0-1,-1 0 1,0 0-36,-1 0 1,0 0 0,5 0 0,-1 0-1,-2 0 1,-2 0 0,1 0 0,-1 0-1,-1 0 1,0 0-35,-2 0 1,0 0-1,-4 0 1,-1 0-1,2 0 1,0 0-20,-2 0 0,-1 0 0,40 0 0,4 0 0,-8 0 0,-6 0-1331,-3 0 1342,-3 6 0,-6-1 0,0 6 0,2-1 0,1 0 0,1-2 0</inkml:trace>
  <inkml:trace contextRef="#ctx0" brushRef="#br0" timeOffset="248331">17425 15825 8594,'-4'-12'0,"-1"1"206,-2 3 0,4 4 0,0 6 1,5 5-1,3 3 0,1 5-163,-1 3 1,3 4 0,-2 7 0,-1 4 0,1 4 0,-3 5 0,-1 2 0,1 2 0,1 1 0,-1 2-235,-1-3 1,-2 0-1,0-1 1,1-3 0,2-5-1,1-4 1,0-4-136,1-3 1,-2-1-1,5-2 1,1-2-878,-2-4 1028,4-4 1,-4 5-1,5 2 1</inkml:trace>
  <inkml:trace contextRef="#ctx0" brushRef="#br0" timeOffset="248829">17463 15875 7235,'-5'-8'241,"1"-1"0,-4 1-435,4-4 1,0-1 166,4 1 0,0 4 1,1-1 381,3 0-286,-2 3 1,2 2 0,-8 8-67,-5 5 0,-2 2 0,-2 1 0,-3 2 40,0 2 0,-6-1 0,1 5 0,-2-1 9,-2 0 1,4-3 0,2-1 0,2-4 39,6-3-124,4-5 0,14-3 1,6-9-1,6-3-20,4-4 1,2-4 0,0-5 0,0 2-42,0 2 0,-2-1 0,-2 7 1,-5 3 73,-2 2 1,-1 9 0,-2 1-1,-2 8-72,-1 7 0,-1 4 1,4 8-1,0 0-266,3 2 0,7 6 0,-2-4 1</inkml:trace>
  <inkml:trace contextRef="#ctx0" brushRef="#br0" timeOffset="254223">4316 15949 8355,'-19'0'-656,"2"0"1,3-5 0,2-2 0</inkml:trace>
  <inkml:trace contextRef="#ctx0" brushRef="#br0" timeOffset="254758">4142 15937 8355,'6'-11'55,"4"3"0,3 4-117,4 2 0,4-2 0,-4 0 0,3 1 48,2 2 1,1-3 0,3 0 0,2 1 107,1 1 1,5-2 0,1 0 0,5 1-41,5 2 1,5 0 0,4-2 0,3-1 7,4 1 0,7-3 0,2 1 0,6-2 7,6-3 1,1 4 0,12-3-1,2 0-47,2-2 0,-44 4 0,1 1 0,-3 0 0,1 0 0,1 0 0,1 1-59,-1 1 1,0-1 0,3 0-1,0-1 1,-2 3 0,0 0-1,0-1 1,1 1 37,-1 0 0,1 2 0,-1 0 0,-1 0 0,1 1 0,0 0 0,-1 0 0,0 0-30,-1 0 1,0 0 0,3 0 0,0 0 0,0 0 0,-1 0 0,2 0-1,0 0 16,0 0 0,1 0 1,1 0-1,0 0 0,-2 0 1,0 0-1,0 0 0,-1 0-10,2 0 0,0 0 0,0 0 0,0 0 0,3 1 0,0 0 0,0 0 0,-1 0-16,-1 1 1,0 0-1,0 2 1,1 1-1,-2-2 1,-1-1-1,1 1 1,-1 1 16,1 1 1,-1 0 0,0-2 0,0 1 0,-2-1 0,0 1 0,-1-1-1,1 0 8,0 1 0,0-1 0,0-1 0,1 0 0,0 2 0,0-1 0,0 0 0,-1 0 43,-3-2 1,0 1-1,3-1 1,-1 0 0,-4 1-1,1-1 1,1 1-1,0 0 34,-1 0 1,-1-1 0,2 0 0,-1-1 0,42 0 0,-2 0-57,3 0 1,-5 0-1,-2 0 1,-7 0-16,-5 0 0,5 0 1,-7 0-1,-3 0-113,-3 0 1,-2-1 0,-4-2 0,-7-1 39,-7 1 1,-1 1-1,-7-1-295,-4-1 1,0 0 0,-7 4 375,-2 0 0,-5 0 0,-1 0 0,1 0 0,1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20:11.283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6933 7441 8355,'0'-12'276,"0"0"0,-1 3-181,-4 9 1,3 4-1,-7 16 1,1 0 0,0 2-1,0 7 33,-2 6 0,-1-3 0,-2 8 0,1-2 0,-2-2 0,1-2-140,0 1 0,-2-9 0,8-3 0,-1-3-380,0-5 315,5-1 0,-3-18 0,6-9 0,2-8 61,2-3 0,-1-7 0,5-3 0,1-6-13,2-6 1,2-3 0,-1-4-1,1-2-19,-1-1 1,0 5 0,1 1-1,-1 9 212,1 6 0,-2 7 1,-2 7-70,0 4 0,-1 10 1,3 7 29,-3 7 1,3 10 0,-3 4-1,4 3 1,-1 4 21,-3 1 0,6 5 0,-5 1 1,1 3-63,1 4 0,0-1 0,1-4 0,1-1-320,-1-3 0,1 6 0,-1-6 0,0-4-406,1-6 0,-2 1 0,-2-5-344,0 0 1,-2-1 758,1-6 1,-8 1-1,-7-1 1</inkml:trace>
  <inkml:trace contextRef="#ctx0" brushRef="#br0" timeOffset="261">6871 7665 8355,'-6'-13'385,"6"2"0,2 3-579,9 4 0,7-3 0,7 0 1,-1-1-1,2 0-412,3-2 1,3-1-1,5-2 1</inkml:trace>
  <inkml:trace contextRef="#ctx0" brushRef="#br0" timeOffset="670">7466 7875 7844,'-5'-6'1010,"2"1"1,-4 10-899,2 3 0,0 7 1,5 2-1,0-2-61,0-1 0,0 2 0,0 1 0,0-2-106,0-1 0,0 2 0,2 1-102,2-2 1,3-7 0,5-4-1,1-2-26,-1-2 0,0-6 0,1-4 106,-1-5 0,1 1 1,-2-3-1,-2-1 55,0-3 0,-7 0 1,2-1-1,-2 0 1,-4 4-55,-2 3 1,-4 4-1,-8 1 1,-4 4-168,1 0 1,-4 3 0,3 7 0,1 5-780,2 2 838,4 1 0,0 6 0,1 1 0</inkml:trace>
  <inkml:trace contextRef="#ctx0" brushRef="#br0" timeOffset="1470">8719 7702 8355,'-4'12'207,"0"1"1,-1-1 344,5 0 0,6-5-271,2-3 1,-1-4-1,0-4 1,0-3-180,0 1 0,-3-10 1,3 3-1,0-5-239,0-4 1,-1-2 0,4-2 0,-2-3-30,2-4 0,1 0 0,1-3 0,-1-4 20,-2-3 0,2 2 0,-3-3 0,3 3-40,1 5 1,-3 7 0,-2 11 283,-2 6 0,3 10 1,-2 6 100,1 12 1,-3 11 0,3 6-47,-2 3 1,4 3 0,-4 1-1,2 1 1,1 0-79,-1 2 0,4-4 0,-3 0 0,4-4-304,0-6 1,0 0-1,1-3 1,-1-4-820,1-3 0,-2-2-658,-3-5 1563,-3 1 0,-16-1 0,-2 0 0</inkml:trace>
  <inkml:trace contextRef="#ctx0" brushRef="#br0" timeOffset="1471">8818 7677 8614,'1'-11'1135,"4"3"-864,1-3 0,8 8 1,3-5-244,3-2 0,4 3 1,1-1-1,1 0-623,3 1 1,-2-3-1,5 6 1,-2 1-47,-2 2 0,-2 1 0,-1 0 0</inkml:trace>
  <inkml:trace contextRef="#ctx0" brushRef="#br0" timeOffset="1472">9401 7813 10163,'-7'0'725,"2"2"1,5 2-497,0 4 0,1 5 0,2 2 0,2 3-441,2 1 1,-3 2 0,3 5-1,-1 1-369,-4 2 0,0 4 0,-2-4 1,0-1-1875,0-2 2162,5-1 0,-3-6 0,3-1 0</inkml:trace>
  <inkml:trace contextRef="#ctx0" brushRef="#br0" timeOffset="1652">10195 7813 8355,'-13'-6'651,"1"1"0,1 10-1247,3 3 0,2-1 0,7 0 0,4-2-174,3-2 1,3-2 769,1-1 0,6 6 0,2 1 0</inkml:trace>
  <inkml:trace contextRef="#ctx0" brushRef="#br0" timeOffset="1994">10988 7764 8355,'2'-7'1281,"2"3"-1587,4 2 0,3-2 0,2 0 0,0 1 268,4 2 0,-2 1 1,4 0-1,2 0 0,1 0 1,4 0-1,1 0-566,-1 0 1,-1 0-1,-1 0 1</inkml:trace>
  <inkml:trace contextRef="#ctx0" brushRef="#br0" timeOffset="1995">11819 7727 8355,'13'0'166,"-1"0"1,-3 0 0,0 0 0,4-2 0,3 0-439,3-3 0,-2 1 0,4 4 0,1 0-320,1 0 0,7-5 0,2-2 1</inkml:trace>
  <inkml:trace contextRef="#ctx0" brushRef="#br0" timeOffset="2749">14536 7714 8193,'-5'13'-307,"1"-1"1,0 0 0,4 1 0,2-3 760,2-6 0,3-6 1,5-10-1,-1-1 1,-1 0-1,-2-2 1,2-3-321,1-2 1,-3-2 0,-1-5-1,0-4 1,-1 0 0,4-5-241,1-4 0,3-6-16,2-7 1,1-1 0,6-5 0,4-1-71,-1 5 0,0 10 0,-3 8 0,-2 8 267,-4 7 1,-4 9-1,-2 12 1,-2 8 42,-5 9 0,-3 12 1,-1 5-1,0 4 53,0 4 1,0-1-1,2 6 1,0-1-5,2-1 1,6 3-1,-2-5 1,2-2-390,-2-2 0,7-2 0,-2-3 1,1-4-277,-1-3 0,0-6 1,-1-4-1,-1-2-600,-2-2 1,0 1 893,-5-1 0,-5 0 0,-6 1 0</inkml:trace>
  <inkml:trace contextRef="#ctx0" brushRef="#br0" timeOffset="3011">14660 7603 8355,'0'-20'48,"0"4"0,11 3 0,5 4 0,6 2 0,4 1 1,3 2-1,4 0 0,5-1-800,3-2 1,-2-2-1,3-3 1</inkml:trace>
  <inkml:trace contextRef="#ctx0" brushRef="#br0" timeOffset="3623">15379 7776 7911,'0'-8'119,"0"0"283,0-2 1,0 3-1020,0-1 609,0 5 1,0-1 73,0 8 0,0 3 1,0 5-1,0 1 110,0-1 0,0 5 1,-1-1-1,-2 1 34,-1 1 0,0-4 0,4 2 0,0-2-107,0-2 0,0-3 0,1-1-271,3 1 1,-1-3-1332,5-2-435,-5-2 1729,2-2 0,-10 0 0,-2 0 0</inkml:trace>
  <inkml:trace contextRef="#ctx0" brushRef="#br0" timeOffset="4058">15367 7776 8355,'0'-7'208,"0"0"26,0 3 0,0-3 187,0-5 0,0 4 1,1 1-264,3 1 0,-1 2 0,5 6 0,0 2 22,-1 4 1,8-1 0,-2 1 0,1 2-213,-1 1 0,0 0 0,-1-1 0,1-2-85,-1 1 0,4-3 0,0-1 0,-4 0-88,-2-1 1,-6 0-1,4-4 116,2 0 1,-5-1-42,-1-4 1,-2-2 0,-2-5 0,0 0 92,0-1 0,-4 1 0,-1-2 1,1-1-1,0-3 0,0 0 1,1 0-326,2 3 1,1 1-121,0 2 1,0-1 40,0 1 0,1 5 0,2 4 254,1 6 1,6 4-1,-3 5 1</inkml:trace>
  <inkml:trace contextRef="#ctx0" brushRef="#br0" timeOffset="4254">15875 7789 9916,'-1'-11'0,"-2"1"0,0 3 0,4 2 0,6 2 0,4 1 0,2 2 0,1-1-331,2-3 1,3 3 0,8-5-1294,2 1 1232,-3 3 0,4-9 0,-5 4 1</inkml:trace>
  <inkml:trace contextRef="#ctx0" brushRef="#br0" timeOffset="4519">16297 7553 11525,'0'12'259,"0"1"1,1 5 0,2 2 0,1 5-222,-1 4 0,2 3 0,-1 5 0,-1 2-1784,-2 2 1,-1-2-1,0 3 1</inkml:trace>
  <inkml:trace contextRef="#ctx0" brushRef="#br0" timeOffset="6055">7045 8508 8430,'0'-17'0,"0"0"0,1-1 0,2 0 77,1 3 0,5 6 0,0 5 0,2 3 0,1 1 0,3 1 0,5 2 0,6 2 0,4 2-207,5 3 1,5-3-1,2 0 1,2-2-1,6-2 1,5-2-1,7-1 1,4 0-42,6 0 1,-5 0-1,12 0 307,2 0 1,5 0 0,6 0 0,7 0 0,-46 0 0,0 0-94,2 0 1,1 0-1,4 0 1,1 0-1,1 0 1,1-1-1,3 0 1,1-1-112,3 1 1,1-2 0,2-1 0,1-2 0,6 2-1,2 0 1,2-1 0,0-1 117,1 0 1,1 0 0,6 0 0,-1 1 0,-2 0 0,0 0 0,1 1 0,-1 0-9,-2-1 0,-1 0 1,-1 2-1,0-1 0,-1 1 1,-1-1-1,0 1 1,0 0 11,-2-1 0,-1 1 1,-5 1-1,-1 1 1,-1-1-1,0 0 1,-4 1-1,-2 0-89,-5 1 0,-1 0 0,-2 1 1,-1 0-1,-7 0 0,-1 2 1,40 5-367,-14 3 1,-14 2 0,-16-1 0,-6 0 400,-6 1 0,-8-2 0,-5 0 0,1-2 0,1 1 0,2-2 0</inkml:trace>
  <inkml:trace contextRef="#ctx0" brushRef="#br0" timeOffset="6647">12216 6635 8355,'-5'-49'464,"3"6"1,-2 7-1,2 10-492,-3 8 1,-1 10 0,-6 5 0,3 6-136,1 5 0,-1 10 0,-2 7 0,2 8 126,0 7 1,2 9 0,-1 11 0,4 3 81,3 3 1,1 18-1,1 6 1,0-40-1,1 0-140,0 3 1,0 0 0,1 2 0,-1-1 0,0 4-1,-1 0 1,1 1 0,0 1-241,0-1 1,-1 0-1,0-2 1,-1-1 0,1-3-1,-2 0 125,2 0 1,-2-1-1,0 46 1,-4-9 194,-8-5 0,-5-4 0,-7-5 0</inkml:trace>
  <inkml:trace contextRef="#ctx0" brushRef="#br0" timeOffset="8342">11894 6710 8355,'0'-20'-33,"0"2"1,0 6-1,0 0 1,0-1 0,-2 2-126,-2 3 0,2 2 1,-7 5-1,0-2 1,-2-2-1,-3-1 1,-3-1-1,-3 2 208,-4-1 0,-5-2 0,-2 4 0,-4 0-45,-3-2 0,-8 5 1,-1-5-1,-5 2 192,-6 0 0,-10-1 0,-6 2 0,-6-1-35,-1 1 0,-9 2 0,2 1 0,-6 0-112,44 0 0,0 0 1,-1 0-1,0 0 1,-5 0-1,0 0 1,-2 0-1,0 1-17,0 1 1,-1 0 0,-2-1 0,0 1 0,1 2 0,0 0 0,-1 0 0,-1 0 5,0 0 1,0-1 0,-2 2 0,-1 0 0,-1-2-1,-1-1 1,-1 2 0,0-1-86,-2 2 0,-1 0 0,2-1 0,-1-1 0,-3 0 0,0 1 0,0-1 0,0 1 37,1-1 0,1 1 0,-4-3 0,1 0 1,5 1-1,0 0 0,-1-1 0,1 0 3,0-1 1,0 0-1,2 0 1,0 0-1,6 0 1,1 0-1,1 0 1,0 0-26,0-1 0,2 2 1,2 1-1,1 1 1,-3 1-1,0 1 0,2 0 1,2 1-178,3-1 0,-1 2 0,-3 2 0,1 0 1,-38 10-1,3 2 49,7 0 1,3-6-1,15 1 1,5-2 48,7-2 1,11-3 0,3-2 0,8-2 128,7-2 0,11-2 61,11-1 1,11-1 0,10-3 0,5-3-138,7 0 1,-4-5 0,8 1-1,-3-3 165,-2 3 1,3-2 0,-6 6-181,-2 1 0,-6-4 1,-3 4-1,-2 1 19,1-1 1,-6 1 217,-7 1 1,-4 2 0,-4-2 0,-4 3-130,-4 1 1,0 0-1,-2 0 1,-1 1-18,-1 3 0,-5 3 0,3 6 1,0-1 73,0 0 1,-4 8-1,3 3 1,0 6-23,2 3 1,-1 6-1,2 8 1,-1 3 53,-1 5 1,6 7 0,-2 6 0,6 2-33,2 3 1,2-2 0,4 5-107,0 5 0,0-6 1,1-1-1,5-4 0,5-4 15,4-2 1,7-1 0,-1-1 0,2-3-249,2-5 1,5-2 0,3-1 0,3-2-599,1-2 513,6-4 1,1-4-1,6-1 1</inkml:trace>
  <inkml:trace contextRef="#ctx0" brushRef="#br0" timeOffset="9277">9562 6945 8355,'7'-16'-87,"-3"-1"76,-2 2 1,-4 1-1,-2 2 1,-3-1-1,-1 1 1,0 1-1,-2 3 57,-1 4 1,-3-2-1,-1 2 1,-1 1-1,0 3 1,3 4 0,-1 5 158,-3 2 0,3 1 0,-2 2-108,2 2 0,0 4 1,-1 6-1,-1 3-37,1 4 1,-1 8 0,1 6 0,-3 4 12,-1 3 0,4 5 0,-2 0 0,4 6-65,0 5 0,6-1 0,3 3 0,4 1-5,4 0 1,5 1 0,7-10 0,5-6-163,2-6 0,6 3 0,1-9 0,1-5 63,-1-5 0,4-6 0,-2-6 1,1-5 55,0-7 0,-4-5 0,3-7 1,-2-1-12,-2-3 1,2-9 0,-1-7-1,-1-5 101,-2-4 1,-1-4-1,-1-9 1,1-3-38,0-3 0,-2-9 1,0-5-1,-4-8-37,-1-7 1,-2-5-1,-3-6-68,-1-3 1,0-5 0,-6 46 0,0-1 162,2-47 0,-3 6 0,-7 4 0,-7 12 0,-9 10 0,-8 12-60,-7 10 0,-15 15 0,-11 18 0,-14 14-158,-13 16-376,38 0 1,-2 5 0,-5 4-1,-1 2 1,-63 37 0</inkml:trace>
  <inkml:trace contextRef="#ctx0" brushRef="#br0" timeOffset="15198">9723 8086 8797,'-1'-16'0,"-2"-1"156,-1 2 1,-1 8 0,2 7-118,-1 7 0,0 10 0,4 3 0,1 5 1,2 5-1,2 8 0,1 7 0,-1 7 1,-1 8 233,2 4 0,-5 3 0,3 7 0,-1 5 0,0 1-286,1-2 0,2-2 0,-4-4-238,3-6 0,4-2 1,-1-10-1,3-3 197,2-4 1,-1-6 0,-1-8-245,-2-4 1,-3-2-1,-3-4 1,1-2-278,-1-5 0,-3-2 1,-4-2 290,-4 1 0,-9-1 0,-2 1 1</inkml:trace>
  <inkml:trace contextRef="#ctx0" brushRef="#br0" timeOffset="16193">9971 8843 8355,'7'-13'-61,"3"-3"1,-4 1 0,-1 2-215,1 4 1,-1 5-1,-1-3 318,4 1 0,-2 3 82,-2 8 1,-3 1 0,1 7 0,1-1 11,1 1 1,5-1 0,0 0 0,2 1-162,1-1 1,1 1 0,0-2 0,4-2-54,3 0 1,4-7 0,2 3 0,2-5-40,1-5 1,5-2-1,-1-5 1,3-2 64,1-2 1,0 1 0,2-5-1,1 1 41,1 0 0,1 2 0,-5-1-16,0 4 0,-1-1 0,-3 8 0,-6 1 0,-3 1-37,-3 4 1,-6 2-1,1 4 1,-3 3 48,-5 3 0,-1 1 0,-4 2 1,1 1 16,-2 2 0,0-1 0,-2-3 0,0 0 43,0 4 0,4-7 0,2 2 0,0-1 0,4-1-14,1-2 0,6-3 0,1-5-45,1 0 0,6 0 0,5-1 1,2-3 27,2-4 0,-4 1 0,-1-1-20,-2-2 0,-1 3 1,1-1-1,2-1 59,-1 3 0,-1-5 0,1 4 1,2-2-1,2 3-87,2 0 0,2-4 0,1 3 0,1-1-78,-1 0 1,4 1-1,0-3 1,1 2 60,1-2 0,-5 1 0,2-1 0,-4 2-10,-3-2 0,-5 5 0,0 1 1,-3 1-11,-4-1 0,-3 2 0,-6-2-265,1 3 271,-6 1 0,-2 0 0,-5 0 1</inkml:trace>
  <inkml:trace contextRef="#ctx0" brushRef="#br0" timeOffset="16817">11137 9351 8355,'-2'-7'-212,"2"3"1,-2 3-1,12 2 1,2 2 319,3 1 0,7 0 0,-1-4 0,1 0-164,-1 0 0,5 0 0,-4 2 0,0 1 9,2 1 0,-7 1 0,0-1 21,-3 5 1,-6-1-1,-1 3 1,-2 3-1,-2 1 4,-1 3 0,-4-3 1,-2 4-1,-4-1 30,-3-3 0,-2 3 0,1-1 0,-2-2-9,-2-1 0,0-2 0,-3 0 1,0 1-109,0-1 0,3 1 0,0-2 0,3-2-743,5 0 484,3-7 368,5 4 0,5-12 0,2-1 0</inkml:trace>
  <inkml:trace contextRef="#ctx0" brushRef="#br0" timeOffset="17078">11522 9575 8945,'-13'5'30,"1"2"0,-2 1 1,-1 1-39,-2 0 0,-3 6 0,2 2-182,-1-2 0,2 3 0,-2 0 1,1 0 29,3 0 1,5 2 0,2-3-1,0-2-311,1-1 1,-4-2 0,4 1 0</inkml:trace>
  <inkml:trace contextRef="#ctx0" brushRef="#br0" timeOffset="17712">11832 9401 8144,'0'-12'-196,"0"10"1,0 6 0,0 6 0,0 2 0,0 1 750,0-1 0,0 5-586,0-1 1,0 2 0,0-3 0,0 2-383,0-2 0,5 3 0,2-2 117,0 0 0,4-3 0,-4 0 0</inkml:trace>
  <inkml:trace contextRef="#ctx0" brushRef="#br0" timeOffset="17713">11869 9351 8355,'0'-12'0,"0"0"486,0-1 0,1 6-443,4 3 1,-3 3 129,7 1 0,-7 5 0,4 4 0,-2 2-82,0 1 0,6 0 1,-2 1-1,3-1 113,1 1 0,1-1 1,-1-1-416,1-3 0,-2 3 0,-2-4 0,0 0-8,0-3 0,2-2 0,2-2 135,-1 0 1,-4 0-1,-1-2 86,-1-2 0,-2-3 0,-4-5 0,0-1 21,0 1 0,0-2 0,0-1 0,0-3-1,0-1 0,0-3 1,0-6-1,0-1-236,0 2 0,0-1 0,1 2 0,2 0-92,1 2 0,4 8 0,-2 1-161,1 5 1,-4 6 0,1 9 312,-3 8 1,-12 5-1,-3 7 1</inkml:trace>
  <inkml:trace contextRef="#ctx0" brushRef="#br0" timeOffset="18309">11857 9686 8355,'0'-15'-258,"0"5"1,1 6 114,3 6 1,4 0 0,8-2 0,1 0-1,4 0 1,4 0 0,4-1 0,3-2 324,2-1 1,6-4-1,0 4 1,-1 0-380,-1-2 0,-9 5 0,3-3 0,-9 2-31,-6 2 1,2-5-1,0-2 1</inkml:trace>
  <inkml:trace contextRef="#ctx0" brushRef="#br0" timeOffset="18310">12117 9810 8355,'-11'2'0,"3"2"327,-3-3 0,5 6-193,-2-3 0,2-1-46,6 5 1,0-4 0,0 5-29,0 0 1,2 2-1,1 2 1,1-1 110,-1 0 1,2 1 0,-1-1-306,-1 1 1,-2-1 0,1 0-52,2 1 0,-1-1 0,3 1 0,1-2 79,0-3 1,-3-1 0,5-4 0,0 1-52,2-1 0,-2-2 1,-1-1 67,1 0 1,3 0 0,0-1 0,-1-4 51,-3-3 0,3 1 1,-4-1 297,0-2-28,4 5 0,-10 1 0,4 8-172,-4 4 0,-1 4 1,-1 6-1,-2 7 187,-1 7 1,-5 5-1,4 3-448,-2 1 0,3 6 0,-3-3-656,1 0 1,-3 5-1,2-5 1</inkml:trace>
  <inkml:trace contextRef="#ctx0" brushRef="#br0" timeOffset="19134">7057 9079 8355,'1'-18'-241,"3"7"1,3 9 0,2 9 40,-1 4 0,0 6 1,5-1-1,-1 1 1,0-1-1,1 1 1,-1-1 425,1 2 0,4-4 1,4 1-1,3-4-44,0-3 1,1-1 0,0 3 0,1-3-186,3-2 1,-1 0 0,5-5-1,0 0-134,-1 0 0,3-2 0,-2-2 1,3-4 53,1-3 1,1-2 0,-3 1 0,-1 1-13,-6 3 0,-1-2 1,-3 6-1,1 1 31,0 2 0,-4 1 0,-1 0 0,1 0 95,-2 0 1,3 0 0,-4 0 37,2 0 0,0 1 0,5 2 0,0 2 0,0 1-21,0-1 1,3 1 0,3-3 0,-1 1 0,0-1 1,9-2 0,-3-1 0,0 0 45,-2 0 0,-1 0 1,4 0-1,1 0 27,-1 0 0,-1-4 0,-2-2 0,-1 1-43,2-1 0,0 1 0,3 2 0,0-1-84,4 1 0,-2 2 1,4-1-119,-2-2 0,4 1 0,-3-3 0,-1-1-41,1 0 1,-6 3-1,-4-5 1,0 0 0,-1-1-119,-3 2 1,-4-3 93,-5 3 0,4-3 0,-5-2 1</inkml:trace>
  <inkml:trace contextRef="#ctx0" brushRef="#br0" timeOffset="19592">7900 9922 8355,'-12'-6'-29,"5"4"-42,3-7 0,4 8 0,4 0 0,4 3 0,3 2 0,3 1 74,3-1 1,3 1 0,8-2 0,2 1-27,2-1 0,-5 2 0,2 1 1,-2-1-1,-4 2-68,-2 0 1,-3 1 0,-6 5-35,0-1 0,-5 1 0,-3 0 0,-4 4 34,-4 4 1,-3-2-1,-6 2 13,-4 1 0,-2 1 0,-6 1 0,0-2 0,2-3 22,2-1 0,-1 2 0,5-4 0,2-4-47,2-2 1,0-2-1,1 4 1</inkml:trace>
  <inkml:trace contextRef="#ctx0" brushRef="#br0" timeOffset="19882">8434 10158 8422,'-13'1'206,"-1"4"1,-2 8-297,-5 6 1,-2 3-1,-2 0 1,-1-1-1,-2 0-86,-1-2 0,6 0 1,6-5-1,4 0 1,0-2-1,1 2-224,-1 1 0,6 2 0,2-5 1</inkml:trace>
  <inkml:trace contextRef="#ctx0" brushRef="#br0" timeOffset="20452">8644 9835 8415,'-5'-7'665,"-1"7"-539,-2 8 1,-2 3-1,5 2 1,-1 1 0,1 1-540,2 1 0,2 1 1,1-5-1,0 1 272,0-1 1,4 0-1,1 1-64,2-1 0,-4-3 1,3-3-119,-1 0 0,-3 4 0,3-4 0</inkml:trace>
  <inkml:trace contextRef="#ctx0" brushRef="#br0" timeOffset="20453">8595 9785 8355,'7'-5'452,"0"-1"1,-3-2-444,4 4 0,-1 4 1,1 4-1,0 4 130,-1 3 1,4 2 0,-2-1-1,2 1-82,1-1 1,0 0-1,1 1 1,-1-1-160,1 1 0,-1-1 0,-1 0 0,-1-1-50,-2-2 0,0 0 0,5-4 119,-1-3 1,-4 0 0,1-4 0,-1-2 10,-1-4 1,2-3 0,-3-2 0,-1 0 20,1-4 1,-2 2-1,-3-6 1,2-1-45,1-1 0,0-1 0,-2 2 0,1 2-258,1-2 1,0 4-437,-4 1 302,0 9 0,-6 8 0,-1 7 1</inkml:trace>
  <inkml:trace contextRef="#ctx0" brushRef="#br0" timeOffset="20711">8694 10207 8943,'14'0'-28,"2"0"0,0-4 0,4 0 0,1 1-113,-2 2 1,9-3-1,-3-2 1,2 1-47,3-1 0,-3-2 1,3 2-1,-1 1 123,0-1 1,-4-2-1,-6 4-336,-1 1 1,4-4 0,-3 0 0</inkml:trace>
  <inkml:trace contextRef="#ctx0" brushRef="#br0" timeOffset="21115">8868 10406 8355,'0'-14'351,"0"4"1,0 14 0,0 5-568,0 2 1,1 1-1,2 2 1,1 1 231,-1 1 1,-2 2-1,-1-1 1,0 2 55,0 0 0,0 1 1,0-5-12,0 1 0,0 1 0,1-6 0,4-1-53,3-2 0,-1-5 0,1 1 0,2-3-203,1-1 1,0-1-1,-2-2 1,0-2 56,0-2 0,1-2 0,0-2 0,-4 2 93,0 0 0,2 1 1,-4-4 950,-1-1-598,4 7 0,-4 1-194,5 10 1,-5 3-1,1 7 1,-1 1-83,1 0 0,-1 3 0,5 0 0,0 2-151,-1 0 0,4-2 0,-3 2 0,3-5-438,2-2 1,-1-2 0,1 1-58,-1-1 299,0 0 1,-5 1-1,-1-1 1</inkml:trace>
  <inkml:trace contextRef="#ctx0" brushRef="#br1" timeOffset="21283">9612 10071 5734,'0'12'0</inkml:trace>
  <inkml:trace contextRef="#ctx0" brushRef="#br0" timeOffset="27795">9847 6871 8355,'-23'0'5,"1"0"0,1 0 1,1 0-1,-1 1 1,0 3-1,-1 6 1,-3 4-1,-2 4-247,-2 1 0,-1 3 267,1 7 0,3-1 0,-3 5 0,1 2 177,-1 5 0,7-1 0,-1 4-68,3-1 1,1 8 0,5 8 0,3 1-70,0-1 0,2 8 0,0-1 0,5 3-43,3-2 0,8-8 1,5-6-1,7-5 29,5-6 0,10-8 0,6-5 0,4-8-138,3-7 0,4-6 0,-4-9 0,4-2 21,3-4 0,-2-9 0,-5-3 25,-2-4 1,-5-2 0,0-1 0,-5-4 0,-6 0 36,-3-4 1,-3-1-1,-1-1 1,-4 0-6,-4 0 1,1-5-1,-8 0 1,0-1 3,-3 0 0,-4-8 0,-4 0 0,-6-4 71,-5-4 1,0-2 0,-7-2 0,-3-1 86,-2 2 1,-6-2-1,2 8 1,0 4 80,-4 7 1,-1 12 0,-1 9 0,0 10 12,0 9 0,-1 16 1,0 10-395,-3 9 1,2 8-1,-2 8 1,3 6-258,5 3 0,3 7 1,5-1-1,2 7 1,3 3-1505,8 5 1604,5 1 1,2 9 0,-2 2 0</inkml:trace>
  <inkml:trace contextRef="#ctx0" brushRef="#br0" timeOffset="29769">14325 10220 8510,'-31'-14'0,"7"-1"0,6-1 0,5 4-54,5 2 0,4 8 0,9-1 0,11 4 0,11 3 0,13-1 0,10-1-15,8-2 0,8-2 1,15-1-1,7-2 0,6-2 1,-44 3-1,0 0 13,3 0 1,1 1 110,3-3 0,1 1 0,-1 1 0,1 1 0,1-2 0,2-1 0,0 1 0,0 0 0,3 1 0,0 0-61,4-1 1,1 0 0,1 0-1,0-1 1,6 1 0,0-1 0,3 1-1,0 1 66,2-1 1,0 1-1,0 0 1,0 0-1,3-2 1,2 0-1,4 0 1,2 1-132,1 0 0,3 1 0,-27 1 0,3 0 0,-1 0 0,-1 1 0,0 0 0,1 0 0,0 0 0,0 1 0,0-1 67,3 0 1,0 0 0,0 0 0,-1 0 0,0 0 0,0 1 0,3 0 0,1 0 0,0 0 0,0 0-1,-1-1 1,0 1 11,-3 0 0,0 0 0,0 0 0,2 0 0,0 1 0,0 0 0,-5 0 0,-1 0 0,0 1 0,0 0 0,1 0 0,-1 0-124,31 1 0,0 0 0,-30 1 0,0 0 1,-1-1-1,26 1 0,-2-2 0,1 1 0,0 0 145,2 1 0,0 0 0,-3-2 1,0-1-1,3 2 0,0 1 0,-2-2 1,-1 0 13,-2 1 0,0 0 0,5-1 0,-1 0 0,-3 1 0,-2 0-90,3-1 1,0-1-1,2 0 1,-1 0 0,0 0-1,0 0 1,-2 0 0,-1 0-1,-3 0 1,-1 0-137,-2 0 1,-2 0-1,-6 0 1,0 0-1,1 0 1,0 0-1,-5 0 1,-3 0-95,-5 0 0,-2 0 0,-3 1 0,-2 0 0,34 1 277,-11 3 0,-6-5 0,-4-5 0,-5 3 0,-5 0 0</inkml:trace>
  <inkml:trace contextRef="#ctx0" brushRef="#br0" timeOffset="31769">20228 9823 8355,'-5'-13'-526,"-4"1"552,-2-1 1,3 5 0,0 1 0,-2 2-221,-1 2 0,3 2 1,0 1 134,-2 0 0,3 0 0,-1 0 128,-2 0 1,3 1 0,0 3 0,2 4-50,2 3 1,2 7 0,1 3 0,0 2 0,0 4 2,0 2 1,0-2-1,0 6 1,0 0-49,0-1 1,0-2 0,1-5 0,3 1-58,5 3 1,-3-3 0,1 3 0,2-4 46,2-4 0,-2-3 0,8-6 0,-3 1 29,-2-1 1,-4-5-1,1-3 1,0-4 23,2-4 0,0-3 1,-1-5-1,-2 1-26,2 2 1,-3-9 0,0-1 91,-2-7 0,5-3 0,-3 4 0,1-1 1,0-3-78,2-4 0,-3-3 0,0-1 1,-2 0-1,-2-1 0,-2 3 1,-1 0-1,0 5-58,0 4 1,-5 1-1,-5 12 1,-4 7-75,-2 3 0,-6 4 0,1 3 1,-2 6-48,-2 5 0,4 6 0,0 6 9,-1 2 1,5 11-1,-1-1 1</inkml:trace>
  <inkml:trace contextRef="#ctx0" brushRef="#br0" timeOffset="32550">20439 10778 8355,'8'-2'0,"1"0"4,0-3 0,8 1 1,3 4-1,4 2 0,1 0-196,-1 3 0,11 3 1,4-4-1,2-1 71,2-2 0,8-1 0,0 0 1,2 0 120,2 0 1,9-1 0,-1-2-1,5-1 21,3 1 1,8-2 0,4 0 0,3 3-2,5 0 1,2 4 0,3 2-1,-2 4-44,-2 3 1,3 6 0,-5-1 0,-5 1-49,-5 1 0,-11-5 0,-7 4 62,-7-3 0,-7-2 0,-5 0 0,-7-1 66,-4-2 0,-5 0 1,-6-4-1,-3-3 1,-2 0-17,1-2 0,5 0 0,0 0 0,6 0-8,5 0 1,4-6 0,4-3 0,3-5-30,0-3 0,3-3 0,-4 3 0,1 2-3,3 1 1,-4 2 0,-2-1-1,-2 2 1,-2 3 1,-1 1 0,-2 4-1,-2-1-466,-2 1 1,3 2 244,-4 1 1,0 6-1,-4 0 1</inkml:trace>
  <inkml:trace contextRef="#ctx0" brushRef="#br0" timeOffset="33022">21940 11509 8410,'0'-12'-231,"5"11"0,4 5 1,3 4-1,3 2 1,3-3-1,1-1 170,3 1 1,3-4-1,3 3 1,1-2 0,-2 0 56,-1-1 0,3 2 0,-1-1 0,-3 0 0,-5 1 0,-2 0 298,-3 2-323,-6 1 0,-4 6 1,-5 1-1,-1 2 0,-3-1 1,-6 1-1,-4-1-151,-2-1 0,-6 3 112,1-1 0,-1-1 0,1-3 0,3-2 0,2-2 0,-1-2-5,2-1 0,1 4 0,2-4 1</inkml:trace>
  <inkml:trace contextRef="#ctx0" brushRef="#br0" timeOffset="33318">22461 11720 8355,'-6'-5'-175,"-2"5"0,-5 7 419,-3 4 0,-3 5 0,-6 2-502,0 1 1,-4-2 0,0 2 0,2-1-1,0-3 1,3-1 0,0-2 0,4 1 20,3-1 1,3 1 0,2-1 0</inkml:trace>
  <inkml:trace contextRef="#ctx0" brushRef="#br0" timeOffset="33817">22758 11423 8224,'-12'0'-152,"1"5"1,1 5 107,2 5 1,0 0 0,-5 6 0,1-1 0,1 1 0,1-2-1,3 1 1,2-2-157,2-1 1,-2 0-46,0-5 0,1 1-362,4-1 520,0-5 1,0-1 0,0-6 0</inkml:trace>
  <inkml:trace contextRef="#ctx0" brushRef="#br0" timeOffset="34244">22634 11373 8355,'-7'-12'0,"2"1"0,-1 2 110,5-2 0,-3 11 1,8 0-1,6 7 1,3 4-1,5 0 1,2-1-1,2-2-145,1 2 1,2 1 0,0 1-1,0 1 1,-1-2-36,1-3 1,-4 3 0,-2-4 0,-1 0 0,-4-2-350,-5 1 409,-3-5 1,-7 3 0,-4-8 27,-3-4 1,-3-3 0,0-3 21,3-3 0,-2 2 0,6-4 0,1 0 1,3 1-1,4-2 22,5 1-357,2-1 1,1 0-1,1 4 1,-1 2-118,0 2 1,1 0 0,-1 4-75,1 4 486,-7 3 0,0 6 0,-6 2 0</inkml:trace>
  <inkml:trace contextRef="#ctx0" brushRef="#br0" timeOffset="34849">22609 11869 7863,'6'-19'0,"4"4"0,3 5 0,5 6 0,2 2 0,2 2 0,1 0 0,3 0 0,2-1 0,1-2 0,0-2 0,0-1 0,1-1 0,0 2 0,1-1 0,-4 4 0,-1 0 0,-1 2-533,0 0 1,0-5 0,0-2 0</inkml:trace>
  <inkml:trace contextRef="#ctx0" brushRef="#br0" timeOffset="34850">22858 12055 8355,'-9'-12'76,"1"-1"0,5 8 0,-1 5 0,3 7 0,1 4 0,0 1-408,0 0 1,0-3-1,0-1 434,0 2 1,4 1-1,0 1 1,-1 2-69,-2 2 1,-1-2-1,0 3 1,0-3-56,0-2 0,0 0 0,0 1 0,1-1-350,4 1 314,2-7 1,5 0 0,0-6 0,2 0 0,1 0 0,2-1-191,-2-4 0,-1 3 0,-2-5 163,1 1 1,-1-2 0,-1 2-1,-1 0-80,-2-4 0,-5 3 797,1-1 0,-4 5-324,-4-1 1,1 4 0,-4 4-1,1 6-188,4 5 0,-1 5 1,0 9-1,-1 3 0,1 3 1,2 0-1,1 5-1062,0 3 229,5-3 0,8 8 0,6-4 1</inkml:trace>
  <inkml:trace contextRef="#ctx0" brushRef="#br0" timeOffset="36374">14573 11237 8355,'-7'-6'-150,"3"-2"1,4-3 0,4 0-1,4 2 1,3 5-400,2 3 0,-1-3 471,0 0 96,1 0 1,1-1 0,1 1 0,1 1 43,-1 2 0,-1 1 1,-1 0-1,-1 0 0,0 0-28,1 0 0,-1 1 0,2 4 0,1 3-30,2 3 1,6-3 0,1-1 0,3 0-10,1 0 1,5-4-1,1 1 1,5-3 9,1-1 1,0 0 0,7 0-1,-1 0 6,5 0 1,0-1 0,7-3 0,1-3-9,2 0 0,8-4 1,4 3-1,6-3-29,2-2 0,6 1 0,5-1 0,2 0 15,2-4 1,2 5 0,-47 5 0,0 0 0,1 2 0,-1 0 3,1 0 1,0 1 0,1 0 0,0 2 0,41-2-70,-1 2 0,-5 2 0,-8 2 0,-4 2 0,-7 6-40,-4 5 1,-10-1-1,-5 4 1,-9-2 75,-7 1 1,-3-1 0,-8-3 0,-1-1 38,-1 0 0,-2-1 1,3-2-1,-1-5 55,1-3 1,1-1-1,2 0 1,0 0-20,0 0 1,4-1 0,0-2 0,-2-3 9,-1 0 0,1-1 0,0-3 0,3 2-23,2-2 0,1-1 0,6-1 0,1-2 17,1-3 1,5 4 0,-2-4 0,1 3 1,2 2 0,8-1 0,-4 1 0,6 1-34,6 3 0,-1-2 0,4 6 0,-2 1-73,-2 2 1,2 1-1,0 0 1,-6 0-141,-6 0 0,0-6 0,-8-1 1</inkml:trace>
  <inkml:trace contextRef="#ctx0" brushRef="#br0" timeOffset="36817">16446 11832 8355,'1'-11'-96,"3"3"1,3 5 0,1 4-1,0 5 1,2-1 94,1 1 1,2 2-1,0-4 1,2-1-94,2-2 0,5-1 1,-3 0-1,2 0 102,0 0 0,-1 4 0,4 1 0,-2-1-103,-2 1 0,-4-2 0,-1 5 0,-6 2-22,-4 1 0,-4 1 1,-1 2-1,-1 3 36,-4 3 0,-1 0 1,-8 0-1,-1 1 48,-2-2 1,-1 3 0,3-4 0,-2 0 52,2 0 0,3 0 1,2-3-1,2 2-67,-2-2 0,5-1-75,1-2 0,-3 0 0,0 1 1</inkml:trace>
  <inkml:trace contextRef="#ctx0" brushRef="#br0" timeOffset="37110">16917 12129 8355,'7'-5'-124,"-3"4"0,-8-2 0,-6 7 0,-4 7 0,-4 4 0,-1 2 0,-3-1 0,0 1-47,1-2 1,-1-1 0,6-2 0,1 1 141,1-1 1,5-4 0,3 0 0,0 2-181,3 1 0,-4-4 0,1-1 1</inkml:trace>
  <inkml:trace contextRef="#ctx0" brushRef="#br0" timeOffset="37378">17413 11745 8355,'0'-12'0,"-1"1"38,-4 2 1,4 5 0,-3 8 0,2 5 125,2 2 1,-4 5 0,0 2 0,1 1-433,2 3 0,2-2 1,2 0-1,3 2 70,1 2 1,0-3 0,2-2 0,-1-1-197,2-3 0,1 4 0,2 0 1</inkml:trace>
  <inkml:trace contextRef="#ctx0" brushRef="#br0" timeOffset="37711">17376 11695 8355,'0'-19'-170,"1"7"171,3 8 0,-1 2 0,5 2 0,2 2 0,1 2-21,1 4 0,2 3 90,3 1 0,-2 1 1,4-1-1,-1 1 1,-1-1-1,0 2 0,3 1 1,0 1 33,1 0 0,-4-4 1,3-2-1,1-3-227,-2-2 1,3-1 0,-5-4-1,-2 0 34,-1 0 0,-6-5 0,-1-4 1,-2-2 46,-2-1 1,-1-2-1,-2-1 1,0-3-11,0-1 1,0 2 0,0-3 0,0-2-31,0-2 0,0-1 0,0 2 1,0 2-196,0 5 1,0-2-96,0 1 1,1 6 231,3 7 1,-3 14 0,5 4 0</inkml:trace>
  <inkml:trace contextRef="#ctx0" brushRef="#br0" timeOffset="37953">17450 12254 8355,'13'0'-157,"4"-6"1,-1 0 0,4-2-51,2 4 0,3-3 1,4 0-1,4-1 162,3 0 1,3 0 0,0-5 0,1 2 25,-4 3 1,4-2-1,-5 6 1,-4 1-251,-3 2 1,0-5-1,-9-1 1</inkml:trace>
  <inkml:trace contextRef="#ctx0" brushRef="#br0" timeOffset="38389">17698 12489 6673,'0'13'-87,"0"-5"271,0 0 1,0 0 0,-1 5-1,-2-1-85,-1 1 0,0 0 1,2 3-1,0 1-111,-3 3 1,0-4 0,2 5 0,-1 0-56,1-2 0,2-1 1,1-6 6,0 1 0,1-2-88,3-3 1,3-3-1,6-6 1,-1-3 95,1-4 1,-5-3 0,0-2 0,2 1 69,1-1 0,1 1 0,1 0 0,-2-1 38,-3 1 1,3 5-55,-3 3 0,-2 4 0,-2 4 0,-3 4 108,-1 3 1,0 3-1,0 1 1,0 3 14,0 1 1,-4 2 0,0 4-1,1-2-167,2-2 1,1 2 0,0-3 0,1-1 150,3-3-586,3-2 0,6-1 0,-1-1 0</inkml:trace>
  <inkml:trace contextRef="#ctx0" brushRef="#br0" timeOffset="38560">18318 12216 8355,'2'-9'-656,"2"5"1,-3 10 0,5 14 0</inkml:trace>
  <inkml:trace contextRef="#ctx0" brushRef="#br0" timeOffset="89443">9624 8111 9297,'0'-47'0,"0"5"0,0 7 0,0 6 1278,0 6-1267,6 6 0,-4 8 0,5 13 0,-1 11 0,-2 8 0,2 9 0,2 9 0,1 12 195,0 6 0,2 10 1,-3 5-1,3 8 1,1 4-1,1 5-115,-1 4 1,-3 2-135,-1-2 1,-1-3 0,1-5-1,-3 0-112,1 0 1,-5 0-1,3-2 69,-2-2 1,-2-8 0,0-6-1,0-1 1,1-5-197,3-3 0,-2-8 0,2-9 1,-3-8-18,-1-3 0,0-4 0,0-8 1,0-3-156,0-3 1,0-6 0,-1-1 51,-3-2 0,-9-6 0,-6-6 1</inkml:trace>
  <inkml:trace contextRef="#ctx0" brushRef="#br0" timeOffset="89828">9575 9810 10133,'1'-7'342,"3"5"0,4 6-399,3 8 0,2 1 0,-1 3 0,1-2 0,0 0 1,4 1-1,4 1 0,3-1 283,5-1 0,-1-1 1,5-1-1,0 0-405,-1 1 1,-2-2 0,-5-3 0,-2-4-36,-2-2 0,-3-2 1,-6-2-1,1-3 196,-1-8 1,-1 0 0,-1-8-269,-2-1 1,-4-6-1,3-1 1,-1 0-1,-2 1-205,1-1 0,-3 4 1,2 5-119,-3 3 508,-1 6 0,0 5 0,0 6 0</inkml:trace>
  <inkml:trace contextRef="#ctx0" brushRef="#br0" timeOffset="95364">5804 12179 8355,'0'-23'315,"0"1"0,0 2 1,0 2-1,0 3 1,0 1-1,0 2 22,0 0 1,2 6 0,0 6 0,3 7 0,-1 5 0,0 5-316,0 4 1,4 8-1,-4 4 1,-1 3-1,-1 2 1,-2 2-1,0 3 1,0-1-1,0 1 1,0-3-442,0-1 0,1-8 1,2-3-1,2-5 1,1-3-1,-1-2 0,-1-5-1783,2-3 1794,-5 1 0,5-10 0,-6 5 0</inkml:trace>
  <inkml:trace contextRef="#ctx0" brushRef="#br0" timeOffset="95573">5445 12179 8355,'-13'-12'1154,"1"-1"0,6 5-1135,6 0 0,10 1 0,9-4 0,3 0 0,6-3 166,2 0 1,9-5 0,6-2-1,6-2 1,4-2 0,3 0-1,-1 2-506,-1 2 0,-10 7 0,-1 7 0,-6 2-594,-6 2 0,-3 3 112,-5 4 1,-6 9 0,-1 6 0</inkml:trace>
  <inkml:trace contextRef="#ctx0" brushRef="#br0" timeOffset="95891">6573 11695 8355,'-5'-24'1031,"3"4"-857,-9 2 1,4 12 0,-4 3-184,3 6 0,-3 3 0,4 8 209,0 3 1,-4 3 0,3 9-1,-3 7 31,-1 8 1,-1-1-1,2 11 1,2 2 0,0 3-102,0 3 1,-1 0 0,2-1-1,4-2-217,2-1 0,2-3 0,2-1 0,2-10-554,4-8 0,10-6 0,5-6 0,6-5-315,3-7 0,-3 0 504,4-8 0,0 0 0,4-4 1</inkml:trace>
  <inkml:trace contextRef="#ctx0" brushRef="#br0" timeOffset="96179">6846 11782 8355,'0'-30'895,"0"5"0,6 7-265,2 10 0,-3 4-457,0 8 1,-3 3 0,1 5 0,1 2 0,-1 3-143,-2 3 0,-1 4 1,0 0-1,0 1-362,0 0 0,0-2 0,0 0 1,-1-3-496,-3 2 0,2-2 0,-2-1-167,3-1 1,-3-2 772,0-3 0,-6-6 0,3-2 1</inkml:trace>
  <inkml:trace contextRef="#ctx0" brushRef="#br0" timeOffset="96578">6796 11782 8355,'-1'-8'2138,"-3"0"-1776,3 5 1,-4-1 0,10 8 0,3 4-13,3 3 0,5 3 0,2 3 0,0 2-309,0 0 0,4 3 1,-2-4-1,0 0-251,1 0 1,-5-2 0,4-3 0,-2-2-97,-3-3 0,-1-2 1,-2-6-1,0 0 175,1 0 0,-2-6 0,-2-3 0,-2-5 223,-1-3 0,2-9 1,-2 1-77,0-1 0,-3-4 0,1 1 0,-1 0 0,0 0-176,1 0 1,0 0 0,-4 6 0,0 2-585,0 4 1,0 10-867,0 7 1156,0 6 1,0 12-1,0 1 1</inkml:trace>
  <inkml:trace contextRef="#ctx0" brushRef="#br0" timeOffset="96786">6958 12353 9111,'-9'-13'0,"3"1"0,1 1 0,7 3 617,5 4 1,4-2 0,1 0 0,2 1-545,2-1 0,8 1 0,6 2 1,3-2-1,3-1 0,1-1 0,-1 2 1,0-2-1683,0 0 1,-5-1-1,0-5 1</inkml:trace>
  <inkml:trace contextRef="#ctx0" brushRef="#br0" timeOffset="97137">7193 12526 8355,'-1'-7'113,"-2"2"290,-1-1 1,4 4-1,6-5-193,0 1 1,3 1 0,3 2-100,1-1 0,-1-4 0,2 3 0,1 3 1,1 0 1,0 2 1,2 0 0,-2 0-147,-1 0 1,-7 6 0,-3 4 0,-4 3-495,-1 4 1,-6 5 0,-3-1-1,-5 2 292,-2 2 0,-5 0 0,4-1 0,2 0 317,1-4 0,3 3 0,3-7 27,4-1 1,4-2 0,4-5 150,4-4 1,5-3 0,3-1 0,5 0-154,2 0 1,6-5 0,0-3-411,-1-3 0,-1 0 0,1 1 1,1 2-455,-2-2 0,5-7 0,0-2 0</inkml:trace>
  <inkml:trace contextRef="#ctx0" brushRef="#br0" timeOffset="97402">7665 11584 9849,'-11'-24'0,"5"5"0,10 9 984,11 13 1,7 5 0,3 12-663,0-2 1,1 9-1,2 2 1,2 7-71,2 5 0,-5 14 1,2 13-1,-4 8-331,-4 6 1,-9 5 0,-8 3 0,-2 2-521,-2 2 0,-7-6 0,-4-1 0,-6-9-351,-2-6 0,-2-4 0,-5-6-3,-3 0 1,-8 0 0,-7 0 0</inkml:trace>
  <inkml:trace contextRef="#ctx0" brushRef="#br0" timeOffset="107175">5618 14498 10506,'-12'-30'0,"1"8"197,3 12 0,2 12 0,6 14 0,0 5 0,0 4 1,0 4-53,0 4 0,4 4 1,0 4-1,0 3 1,1 2-237,-1-1 1,1-1-1,-2 2 1,1-5-1,0-2-235,2-2 0,-1-5 1,5-5-15,-2-5 0,-4 0 0,3-5-718,-1-2 0,-2-1 0,-4-2 0</inkml:trace>
  <inkml:trace contextRef="#ctx0" brushRef="#br0" timeOffset="107388">5184 14647 11562,'-23'-25'0,"3"2"0,8 1 0,9 3 60,10 1 1,8-4-1,13 1 1,4-2 0,3-4-1,10-3-114,6-7 1,8 2 0,8-5-1,5 0 1,-2 3-476,-1 3 0,-5 9 0,-9 10 0,-7 5-1210,-4 6 1221,-14 3 1,-1 12 0,-9 2 0</inkml:trace>
  <inkml:trace contextRef="#ctx0" brushRef="#br0" timeOffset="107698">6325 14163 8355,'-5'-27'622,"-4"2"0,3 3 0,-3 11-439,0 3 0,-2 8 0,-2 8 0,1 4-75,-1 5 1,2 2 0,2 7 0,0 3-107,0 4 0,-2 7 0,0 5 161,2 3 1,-2 8-1,5 12 1,-1 1 0,3 1-8,2-1 1,2 3 0,2-6-661,2-2 1,0-6-1,7-5 1,4-6 0,3-8-246,4-4 0,1-6 0,2-10 203,0-6 0,0-7 0,0-6 0</inkml:trace>
  <inkml:trace contextRef="#ctx0" brushRef="#br0" timeOffset="107925">6573 14523 8665,'-14'-5'509,"-2"-4"0,9 5 1,2 4-1,7 7 1,4 6-1,1 3 1,-2 5-545,1 2 1,2 2-1,-3 0 1,1 0-570,0-1 0,-2 5 0,-4 0 0,0-3-705,0-4 0,0 1 977,0-7 1,0 1 0,0-5 0</inkml:trace>
  <inkml:trace contextRef="#ctx0" brushRef="#br0" timeOffset="108329">6536 14511 8355,'0'-13'985,"0"6"1,6 9 0,2 9-654,3 4 1,5 3-1,2-2 1,2 5-279,2 3 1,1-4-1,2 0 1,0-1-1,-1-1 1,1 0-1,0-3 1,-1-3-379,-4-4 0,2 2 0,-5-6 0,-2-1 176,-1-2 1,-6-1-1,-1-1 1,-2-3 158,-2-4 1,-1-3 0,-2-3 0,0-3 72,0-3 0,0-4 1,-2-1-1,-1 1-27,-1-1 1,-4-1 0,4-2 0,1-2-544,2-2 1,1 9 0,0-2-1454,0 1 1269,0 6 1,0 1-1,0 4 1</inkml:trace>
  <inkml:trace contextRef="#ctx0" brushRef="#br0" timeOffset="108610">7057 14089 8865,'-4'-32'0,"0"5"1110,1 5 1,2 8 0,2 7-964,3 2 0,4 0 0,7 5 0,2 2 0,0 3 0,0 8 0,4 6 1,3 6 165,0 4 1,1 9 0,0 12 0,-2 6-291,-2 5 1,-4 1 0,-8 1-1,-2 2-329,-1 1 1,-2 3-1,-6-5 1,-2-5-403,-4-3 0,-7-3 0,-3-8 1,-1-3 12,-3-4 0,2-6 1,1-3-1,0-6 155,-1-6 1,0-1 0,-5-9 0</inkml:trace>
  <inkml:trace contextRef="#ctx0" brushRef="#br0" timeOffset="108961">8334 14163 8355,'0'-19'1824,"0"8"0,-1 10-2331,-3 4 0,-3 1 0,-5-3 0,-1 2 0,1 2 236,-1 2 0,-3 3 0,-2 6 633,-1 5 0,2 2 1,-2 1-1,-1-2 1,3-1-281,-1 1 0,-3 0 0,4 0 0,2-3-111,2-1 1,4-1 0,2-5-52,2 0 0,1 1 0,5-2 0,5-2 69,6 0 1,2-5-1,5 3 1,0-2 79,1-2 1,2 0-1,5-1 1,2 3-93,-1-3 0,2 0 0,0-2 0,1 0 54,-1 0 1,-1 0 0,-6-2-952,-2-2 1,1 3 155,-5-3 0,-1 8 0,-3 3 0</inkml:trace>
  <inkml:trace contextRef="#ctx0" brushRef="#br0" timeOffset="109143">8062 14808 8464,'11'-6'0,"5"0"0,8 2 301,4 0 1,4-5 0,7 4 0,1-1-212,1 1 0,9-5 1,-4 3-1,1-1 1,-1 1-1189,-6 2 1,1 1 0,-9 4 0</inkml:trace>
  <inkml:trace contextRef="#ctx0" brushRef="#br0" timeOffset="109748">9885 14225 9031,'-2'-31'0,"0"3"0,-3 6 0,3 6 0,2 3 0,2 6 1216,3 7 1,3 11-1177,-4 10 0,6 7 0,-2 2 0,1 2 0,1 2 0,-3 3 0,-1 3 0,-2 2-324,1-2 1,-3-2 0,2-1 0,-3-1-1,-1-3 1,0-5 0,0-5-734,0-2 0,6 0 0,0 3 1</inkml:trace>
  <inkml:trace contextRef="#ctx0" brushRef="#br0" timeOffset="109943">9550 14288 10386,'0'-24'0,"0"3"0,1 5 0,5 1 0,6 0 68,7-2 1,9-4 0,4 3 0,3-2 0,8-5 0,4-3-34,3 1 1,6 1 0,3 2 0,1 4-675,-8 3 1,-4 5-345,-11 3 0,3 4 0,-8 5 1</inkml:trace>
  <inkml:trace contextRef="#ctx0" brushRef="#br0" timeOffset="110261">10728 13680 8355,'-10'-35'0,"-2"6"519,-3 0 0,7 20 0,-1-2 1,0 4-1,-2 4-181,-2 2 0,1 12 0,-1 5 0,1 8-157,0 5 1,-1 5-1,1 10 1,-1 7 82,1 4 1,0 10-1,1 8-217,2 4 1,0 12 0,5-3 0,1 4 0,1-1-13,2-2 0,6-4 1,4-13-1,3-6-841,4-9 0,9-13 0,0-13 1,5-5-344,3-8 0,-2 0 412,1-12 0,-6 0 0,4-4 1</inkml:trace>
  <inkml:trace contextRef="#ctx0" brushRef="#br0" timeOffset="110767">11001 13853 8673,'-13'-19'123,"1"3"1,5 9 0,3 8-1,3 9 157,1 5 0,4 7 1,0-1-1,0 3-401,2 5 0,-5-2 1,3 3-1,-3-1-331,-1 0 0,0-2 1,-1-5-181,-3-1 1,3-10 0,-5 0 433,1-4 1,2-4 0,-4-7-1,1-6 190,4-5 0,-1-5 0,0-4 0,-1-3 63,1-1 1,2 0 0,1-5 0,0 0 304,0 1 0,1 2 1,2 6-1,3 4 286,0 3 0,-1 3 0,3 3-57,1 3 1,2 4-1,2 8-215,-1 4 0,1 3 0,-1 3-292,0 3 1,1-2 0,-1 6 0,1-1-56,-1 0 0,5-3 1,-1-4-1,-1-1 0,-1-1-17,-1-2 1,-1 0-6,0-5 0,1 0 0,-1-4 0,1-1 0,-1-3 0,-1-4-16,-3-3 1,2-6 0,-5-1-1,1-1-135,-1-3 1,0-2 0,-5 0 0,0-1-242,0 0 1,0 2-1,0 1 1,0 2-1002,0 2 0,-2 3 871,-2 7 1,-3 8 0,-5 7 0</inkml:trace>
  <inkml:trace contextRef="#ctx0" brushRef="#br0" timeOffset="110962">11013 14436 8355,'0'-19'398,"3"1"0,7 6 0,9-1 0,9 0 0,3-3 0,2 0 1,0 1-1,2 0-78,3-2 1,-5 5-388,5-1 1,-4 2-1,2 7 1,-4 1-1480,-8 2 1,1 1 0,-5 0 0</inkml:trace>
  <inkml:trace contextRef="#ctx0" brushRef="#br0" timeOffset="111361">11212 14610 8355,'1'-12'582,"3"-1"0,-1 5 1,5 0-217,2-2 1,2-1 0,3 0-1,2 3-285,-2 4 1,-1-2 0,0 2 0,1 1-1,1 3 1,-2 4 0,-4 6-310,-6 5 0,-3 0 1,-2 6-1,-3 0 40,-4-2 0,-3 4 0,-2-2 0,1 2 46,-1 2 0,2-1 0,2-4 0,2-3 351,1-3 0,2-2 0,4 0-247,0 1 1,7-6-1,4-3 1,6-3-417,2-1 1,2-1 0,3-3-1435,1-5 1537,5-7 0,-3-3 0,3-6 0</inkml:trace>
  <inkml:trace contextRef="#ctx0" brushRef="#br0" timeOffset="111628">11658 13568 10296,'3'-22'0,"5"6"0,7 10 0,5 10 0,0 10 0,1 4 416,-2 4 1,5 7-1,-4 7 1,2 5-1,1 7 1,-4 3-124,-1 6 0,-6 6 0,-5 6 0,-1 1-543,-4 2 0,-2 1 1,-2-10-1,-4-3-268,-1-4 1,-1 1-1,-3-8 1,1-6-223,2-7 1,0-3 0,-3-7 0,1-4-750,2-3 1309,5-8 1,-8 0-1,4-4 1</inkml:trace>
  <inkml:trace contextRef="#ctx0" brushRef="#br0" timeOffset="111869">12440 14312 8355,'0'-12'1163,"1"1"100,3 3 0,7 2-1061,6 6 0,1 0 1,-3-1-1,3-2 1,1-1-1,4 0 1,5 0-1,5-1-119,3 3 0,1-4 0,0 1 0,-1-1-562,-3 1 1,2 0 0,-7 4 0,0-2-914,-2-1 0,-6 0 501,-4 4 0,-2 0 0,-2 0 0</inkml:trace>
  <inkml:trace contextRef="#ctx0" brushRef="#br0" timeOffset="112092">12688 14002 8355,'-13'-7'688,"2"3"1,3 8-1,4 6 1,2 5-1,2 4-342,0 1 0,0 7 0,2-1 0,1 3 1,2 5-1,1 0 0,0 3 0,0-1-393,-1-2 0,4 0 0,-5 3 0,-1 0-1220,-2 0 1,-1-4-262,0 0 0,0 0 0,0 5 1</inkml:trace>
  <inkml:trace contextRef="#ctx0" brushRef="#br0" timeOffset="115406">13742 14077 8355,'0'-20'245,"-2"4"1,0 2-1,-2 4 1,1 6 0,3 8 615,4 6 0,-3 9 1,3 6-1,-2 7-746,-2 4 0,4 2 1,0 2-1,-1 0 1,-2-1-703,-1-1 1,0-7 0,0 4-112,0-3 0,0-4 1,-1-6-1998,-3-2 2364,2-4 0,-9 2 0,4-6 0</inkml:trace>
  <inkml:trace contextRef="#ctx0" brushRef="#br0" timeOffset="115605">13382 14176 9689,'0'-17'0,"2"1"0,3 1 0,9 2 423,9 5 1,3-4 0,9 1 0,2-5 0,3 1 0,1 1 0,2 2-858,3 0 1,-4 1 0,-2 1 0,-4 2 0,-4-1-15,-2 3-629,-6 0 0,-1 1 0,-4-2 0</inkml:trace>
  <inkml:trace contextRef="#ctx0" brushRef="#br0" timeOffset="115917">14424 13593 8355,'-4'-32'1634,"0"3"-1155,0 9 0,-2 7-449,-2 9 1,-3 4-1,0 6 1,1 5 201,2 4 1,0 12 0,-5 2 0,1 9 10,-1 7 1,5 2 0,0 12 0,-2 3-89,-1 3 0,-1 16 1,1 2-1,1 2-185,2-1 1,5 3 0,-1-7 0,5-7-250,8-7 1,0-4-1,13-12 1,3-6-80,3-4 1,5-6-1,-3-3 1,0-8-944,1-4 1,3-8 0,-2-5 0</inkml:trace>
  <inkml:trace contextRef="#ctx0" brushRef="#br0" timeOffset="116355">14610 13866 8355,'0'-26'1468,"0"2"-1177,0 12 1,7-1 0,4 1 0,4 1-126,0 3 0,3-3 0,1 4 0,2-1-131,1-1 1,7 7 0,-8-3-1,-3 5-390,-3 5 1,-3 1 0,-1 7-1,-3-1 294,-3 1 1,-5 3-1,-5 2 1,-3 0-285,-3 0 0,-1 0 0,-1-3 1,2 1 203,3 0 1,-3-3-1,4 0 1,0-1 12,3 1 1,3-1 0,1 0 207,0 1 0,1-6 1,3-2-1,5-1-45,2 1 0,1-1 0,0-4 0,1 1 99,-1 3 0,5-2 1,-1 3-1,-1-1 56,-1 0 1,-1 2 0,-1-3 0,0 2-17,1 2 0,-6 1 0,-3 5-49,-3-1 0,-2-1 0,-3-1 1,-5-2-256,-2 2 1,-5 1 0,-1 1-1,2-1-547,1-3 0,-2 2 1,-1-6 112,2-1 126,7-2 0,-3-1 0,4 0 1</inkml:trace>
  <inkml:trace contextRef="#ctx0" brushRef="#br0" timeOffset="116967">15118 13816 8799,'0'-12'1643,"2"5"0,1 4-1183,1 6 1,4 0 0,-2 6-613,0 5 1,-3 0 0,1 7 0,-2 2-1,-2 3 1,0 3 0,0-1 0,0-2 0,0-1-1197,0-1 0,0-4 0,0-4 766,0-2 0,0-2 0,0 1 0</inkml:trace>
  <inkml:trace contextRef="#ctx0" brushRef="#br0" timeOffset="116968">15143 13816 8355,'0'-7'1523,"0"3"1,2 8-1176,2 5 0,3 2 1,6 1-1,3 0-216,0 1 1,5-1 0,-3 1 0,1-1-1,3-1 1,1-1 0,2-2 0,-1 0-188,-4-1 1,2-1-1,-5-6-146,-2 0 0,-1-2 0,-3-2 129,-3-4 1,-2-3-1,-6-3 1,0-1 51,0-2 1,0-3 0,0 2-1,0-2-74,0-2 1,0-1-1,0-2 1,0 0-269,0 1 0,0 3 0,1 3 0,2 3-626,1 4 0,0 8 189,-4 3 1,6 11-1,1 8 1</inkml:trace>
  <inkml:trace contextRef="#ctx0" brushRef="#br0" timeOffset="117620">14945 14474 8355,'-6'-25'167,"-1"11"0,2-1 1,5 11-1,8 1 1,6 0-1,4 0 0,0-1 333,0 1 0,9-2 0,2 1 0,7 1-656,5 2 1,2-1 0,3 0-363,-5-3 1,0 1-1,-4 4 1,-5 0-1,-6 0-118,-5 0 0,-3 0 269,-6 0 1,-10 0-1,-4 0 1</inkml:trace>
  <inkml:trace contextRef="#ctx0" brushRef="#br0" timeOffset="117621">15304 14598 8355,'-12'0'0,"0"0"0,3 0 621,1 0 0,4 4 1,-3 1-1,2 2 1,2 3-139,1 1 1,2 1 0,0 1 0,0-1-332,0 0 1,0 6-1,2 2 1,1 0-174,1 1 0,4-2 0,-4 2 0,0-5-101,2-2 1,-1-1-1,5-2 1,-3-2-305,-2 0 1,5-7 0,-2 2 232,3-2 0,0-8 1,-1-2-1,-2-3 45,2-1 0,1-1 0,1-1 0,-1-1 57,-2-1 0,2-1 0,-4 5 0,1 1 665,0 2-378,-5 4 1,2 10-1,-5 5 1,0 5 68,0 6 0,0 4 0,0 2 1,0 2-246,0-1 1,0 2 0,0 0 0,0 1-493,0-1 0,0-1 1,2-6-1,2-2-1275,4-4 0,-1-4 1291,1 0 0,1-1 0,3 1 1</inkml:trace>
  <inkml:trace contextRef="#ctx0" brushRef="#br0" timeOffset="117929">15925 13643 8355,'-11'-20'0,"2"4"0,4 9 200,5 7 1,4 5-1,1 11 1,2 3-1,2 8 606,-2 8 0,4 9 0,-5 12 0,3 5-497,-1 7 0,-4 7 0,3 5 0,-2-1-202,-2-3 1,-3 2 0,-4-5 0,-3 3-131,0-3 0,-2-5 1,3-9-1,1-4-98,-1-4 0,-2-6 0,2-12 0,1-4-634,-1-2 0,1-8 0,2-3 0,-2-3-781,-2-5 0,3 2 1074,-5-6 0,7-5 0,-4-6 1</inkml:trace>
  <inkml:trace contextRef="#ctx0" brushRef="#br0" timeOffset="118369">16508 14449 8683,'1'-11'2660,"3"2"-1688,-3 4-697,16 5 1,-5 0 0,10 0 0,0 0 0,3 0 0,4 0 0,3 0 0,2 0-463,2 0 1,1 0 0,-1 0-1,-4 0-820,-7 0 1,2 0 0,-6 0-250,-3 0 0,-3 0 0,-3 0 1</inkml:trace>
  <inkml:trace contextRef="#ctx0" brushRef="#br0" timeOffset="118370">16718 14288 8355,'0'-13'1814,"0"1"-472,0-1-1061,0 6 0,0 7 0,2 10 1,2 5-1,3 6 0,1 2 0,-1 3 1,-2 2-188,-2 1 0,-1 5 0,-1 0 0,2 0-564,1-1 0,0 1 1,-4-5-1,0-1-1127,0-2 0,0-2 764,0-4 1,5 4-1,2-5 1</inkml:trace>
  <inkml:trace contextRef="#ctx0" brushRef="#br0" timeOffset="118736">17574 14163 8355,'-3'-23'1084,"-4"2"1,-5 6 0,-2 6-875,1 4 1,0 4 0,1 2 0,1 4 0,1 4 0,2 8 0,-2 6 0,0 8 141,2 4 1,-1 1-1,3 10 1,1-1-374,-1-1 0,2 4 0,4-2 0,0-1-32,0-3 1,7 2-1,4-11 1,5-3-59,4-2 1,2-10-1,7-6 1,2-6-288,1-5 0,8-2 1,-3-5-1,0-6 61,-2-8 0,-1-4 0,-6-4 0,-3-2 242,-3-2 1,-13-1 0,0-4 0,-7 0-34,-2-1 1,-2 1-1,-7 0 1,-7 0-36,-6 0 0,-4 1 1,-2 3-1,-1 4-21,2 2 1,0 10 0,3 3 0,0 6-498,3 2 0,-1 3 265,6 7 0,-1 9 0,5 6 0</inkml:trace>
  <inkml:trace contextRef="#ctx0" brushRef="#br0" timeOffset="119016">18318 13940 8355,'-5'-36'1985,"-2"3"1,-1 6-1788,-1 5-129,7 9 1,-5 4 0,3 6 0,-5 6-1,-2 9 1,-3 12 279,-2 7 1,1 16-1,-5 7 1,1 6-188,0 7 1,-2 0 0,-2 5 0,1-2-183,1 2 0,7 1 0,1 1 1,4-1-230,4-3 1,6-8 0,9-9 0,4-8-394,2-7 1,9-4 0,-2-8 0,3-4-38,6-3 0,-3-7-387,0-8 1,3-8-1,-1-3 1</inkml:trace>
  <inkml:trace contextRef="#ctx0" brushRef="#br0" timeOffset="119232">18542 14263 8355,'-13'-7'0,"2"3"0,3 8 954,2 3 0,8 5 0,0 1 0,4 0 0,-1 2-591,1 2 0,2 9 0,-2-1 0,-1 3-709,1 2 0,-1-4 0,-2 3 0,3-3-849,0-1 1,-3-6-74,1-2 1,3 2-1,0 0 1</inkml:trace>
  <inkml:trace contextRef="#ctx0" brushRef="#br0" timeOffset="119579">18579 14225 9376,'0'-12'976,"0"0"1,0 6 0,1 8-1,3 7-725,4 6 1,5 7 0,3-1 0,5 3 0,3 2 0,2 1-1,1 4 1,4-1-81,0 0 1,-2-1-1,3-4 1,-2-2-222,-2-2 1,-3-3 0,-5-6 0,-3-1 12,-3-2 1,-6-4-225,0-5 0,-5-5 0,1-5 0,-4-5 251,-4-6 1,1-2 0,-4-2 0,2-1 63,2-3 1,2 1-1,1-5 1,0-1-124,0-2 1,0-1-1,0-1 1,0 3-259,0 2 0,0 2 0,0 8 0,0 1-1769,0 1 0,0 10 1260,0-1 1,0 13 0,0 0 0</inkml:trace>
  <inkml:trace contextRef="#ctx0" brushRef="#br0" timeOffset="119836">19038 13804 8355,'-11'-24'1817,"4"6"-1448,7 10 1,7 8 0,8 14-1,1 1 1,2 4-112,4 5 0,-1 3 1,9 12-1,1 4 511,2 6 0,-3 6 1,-1 7-1,-4 0-898,-5 0 1,-7 5 0,-9-3-1,-4-2-711,-4-2 0,-5-9 0,-7 0 0,-5-6-729,-2-2 0,-6-2 723,0-4 0,-11 1 0,1-1 0</inkml:trace>
  <inkml:trace contextRef="#ctx0" brushRef="#br0" timeOffset="120025">20476 14610 8355,'7'-14'-656,"-3"6"1,-2 22 0,-2 19 0</inkml:trace>
  <inkml:trace contextRef="#ctx0" brushRef="#br0" timeOffset="124133">10951 15615 7762,'0'-20'0,"0"4"0,0 2 0,2 2 0,0-1-59,3 1 1,4 3 0,1 3 0,5 0 0,4 3 0,2 2 0,1 1 0,4 0 104,6 0 1,1-4 0,4 0 0,7 1 0,7 0 0,8 0 0,8-2 60,7-2 1,6 4-118,7-1 0,12-1 1,-46 2-1,2 1 0,3 1 1,1 0-148,1 0 1,2 0-1,7 1 1,1-1-1,3 0 1,-1-1 166,2 0 0,1 0 0,6-2 0,1 0 0,1 1 0,2 0 0,3 0 0,0-1 0,2 0 0,1 0 4,0 0 1,1 1-1,4 0 1,1 1 0,3 1-1,0 2 1,0-1 0,-1 0-104,0 0 1,0 0 0,-29 0 0,2 0-1,-2 0 1,26 0 0,-1 1 0,3 1 0,0 0 107,1 2 0,0 0 1,-4 3-1,-2 2 0,0-1 1,0 2-1,-1-1 0,-1-1-48,-1 1 1,1 0 0,0 2 0,1 0 0,-3 0 0,0-1 0,-3 1 0,0 0-104,-5-1 1,1 1 0,3 1 0,0-1-1,-6-1 1,-2 0 0,0-1 0,-1 1 63,-1-2 1,-1 0 0,-7-1 0,0 0 0,-1 0 0,0-1 0,-4-1 0,0 1-13,-4-2 1,0 0 0,-3 1 0,0 1 0,41 1-1,-6 0-121,-11-3 1,-16 1 0,-15 1 200,-9 1 0,-8-2 0,-6 5 0,0 0 0,0-2 0</inkml:trace>
  <inkml:trace contextRef="#ctx0" brushRef="#br0" timeOffset="124656">11646 15615 8355,'-6'-25'-192,"6"0"1,7 6 0,10 2-1,3 5 1,5 2 218,4 2 0,10 5 0,12-1 0,8 1 0,10 0 0,8-1 0,10 2-5,4 0 0,-39 2 1,1 0-1,1 0 1,0 0-1,5 0 1,1 0-32,1 0 0,1 0 1,5 1-1,1 0 1,-2 0-1,0 0 1,3 1-1,1 0-115,3 0 0,2-1 1,1 0-1,0 0 1,3-1-1,0 0 1,2 0-1,0 0 114,0 0 1,1 0-1,3 0 1,-1 0-1,-2 0 1,-1 0-1,1 0 1,0 0 4,-1 0 1,0 0-1,4 0 1,-1 0 0,-4 0-1,-1 0 1,1 0-1,0 0 30,0-1 0,-1 2 0,-3-1 0,1 1 0,1 0 1,1 1-1,-2 0 0,0 1-22,-3 0 0,0 1 0,3 0 0,0 0 1,-5 2-1,-1 1 0,1-2 0,0 1-30,-3-2 0,1 0 0,3 2 1,-2-1-1,-7-1 0,-1 0 10,0 2 0,-2-1 1,0 2-1,-2-1 0,-3-1 1,-2 1-1,0-1 0,0-1 1,-3 1-1,0-1-67,45 5 0,-5-3 0,-8-2 1,-6-1-19,-5 1 0,-5-3 1,-6 3-1,-5-2 3,-6-2 1,-3 0-1,-8 1 1,-5 2-135,-2 1 233,-3 0 0,-9-5 0,1 2 0,1 5 0,1 1 0</inkml:trace>
  <inkml:trace contextRef="#ctx0" brushRef="#br0" timeOffset="144826">10133 10033 8355,'1'-11'0,"3"3"-656,4 4 1,4 3 0,0 1 0</inkml:trace>
  <inkml:trace contextRef="#ctx0" brushRef="#br0" timeOffset="150981">11150 6164 8355,'12'-14'-92,"1"-1"1,-2-2 0,-3 2-44,-4 2 1,-4 6-12,-4 3 1,1-2 0,-5 2-1,-2 1 151,-1 2 1,-1 1 0,-1 0 0,1 0 0,0 0 25,-1 0 1,-1 0 0,-1 0-1,-3 0-12,-1 0 1,-2 0 0,-6 0 0,-5 0-22,-5 0 1,-10 1 0,-3 2 0,-6 2-14,-5 2 1,-12 0 0,-8 4 0,-9 0-33,-5 3 1,44-5-1,-1 1 1,1-1 0,0 0-1,-3 0 1,0 0 13,2 0 0,0 0 1,-7 2-1,1 0 1,3-1-1,2-1 1,0 1-1,0 0 6,1-2 1,1 0 0,-3 1 0,0 0 0,0 0 0,-1-1 0,2-1 0,0-1 21,2-1 0,0 0 0,0 1 0,0-1 0,-45 2 0,-3 1 16,-1 1 1,45-4 0,-1 2 0,1 1-1,-1 2 1,-2 0 0,-1 1-101,-1 1 1,-1 2 0,-6 2 0,0 2 0,2 3 0,-1 2 0,1 0 0,0 1 74,1 1 0,1 1 1,-1 0-1,2 0 1,7-1-1,0-1 1,-2-1-1,0-1-16,-1-1 1,1 0 0,6-3 0,0 1-1,-41 15 1,11-2 71,10-2 0,7 3 1,3-4-1,5 2 69,6 3 1,4-5 0,7 8 0,-4-1-4,-1 0 0,0 2 1,-2 2-1,5 2 107,2-2 0,-1 4 0,2 3 0,3 4-157,4 2 0,2 5 1,7-3-1,4-1-78,5-3 0,9 6 0,1-8 0,9 2 135,10 0 0,6-1 1,17-1-1,6 0-166,6-4 1,11-2 0,3-7 0,8-3 28,3-4 1,14-3 0,1-1 0,1-2-11,2-2 1,-43-9-1,1-1 1,3-1-1,0-1 1,0 2-1,0-1 11,0 0 0,-1 1 0,-2-1 0,0 0 1,1 3-1,1-1 0,-1 1 0,0-1-4,-2 0 0,0 1 0,6 1 0,-1 1 0,-3 0 0,0 0 0,2 0 0,-1 0-71,1 1 1,-1-1 0,2 0-1,1-1 1,3-2 0,0-1-1,2 0 1,0-1 66,2-2 1,0 0 0,-1 0 0,1-2 0,3 0 0,1-1 0,0 0 0,0-2-13,0 0 1,-1-2 0,6 0 0,-1 0 0,-7-1-1,-2 0 1,1-1 0,0 0 14,0 0 0,-1-2 0,1 2 1,-1-2-1,-1-2 0,0-1 1,-2-1-1,0 0 21,-1 1 1,0-1-1,0-3 1,0 0 0,0 0-1,0 0 1,-3-1 0,-2 0 38,-3 0 0,-1 1 1,2-2-1,-1 1 0,46-10 1,-5-1-32,-8 1 0,2 2 1,-4 4-1,-2-2-1,-3 2 0,-6-3 0,0 0 0,2 0-21,0 0 1,5-4-1,-11 2 1,-1-4-56,-4-1 1,-4 1 0,-1-1 0,-6-1 26,-5-3 0,-6-3 0,2-5 0,-4 0 13,0-1 1,-5 0-1,-3-2 1,-3-2 161,-3 2 0,-8-2 0,1-1 0,-5-2-91,-3-6 0,0 0 0,-5-7 1,-1-2 12,-1 0 1,-1 1 0,2-2-1,1-2-44,-1-1 1,-2-3 0,-2-1 0,-4-1 0,-3-2 1,0 3 0,-3-1-1,-4 0 4,-3-1 1,-10-6-115,-9 6 0,9 28 0,-3 0 0,-39-46 1</inkml:trace>
  <inkml:trace contextRef="#ctx0" brushRef="#br0" timeOffset="181980">11212 16470 9100,'0'-30'0,"0"4"0,0 5 0,0 3 239,0 3 1,0 8-1,0 9 1,0 7 0,0 8-1,0 2-150,0 3 0,0 2 0,0 2 1,0 1-1,0 1 0,0-3 0,0-3 1,0-2-641,0 0 0,0-2 0,0-6 0,1-1-1229,3-3 1396,-2 3 1,9-9 0,-4 3 0</inkml:trace>
  <inkml:trace contextRef="#ctx0" brushRef="#br0" timeOffset="182871">11261 16446 8355,'0'-20'763,"0"2"1,2 7-309,2 3 0,-1-2 0,5 6-14,2 1 1,2 2-1,4 1-361,5 0 0,-2 0 0,2 0 1,0 0-1,-1 1 0,0 4 1,-1 1-1,-1 3 0,0-1-1149,-3 2 1,-5-3 579,-2 1 0,-1-7 438,1-1 0,-2-3 1,-6-8-1,0-2 85,0-1 0,0-5 0,0-2 0,0-3-178,0 0 1,0-1 0,1 1-1,2 2-296,1 2 0,5 5 1,0-1-1,2 5-114,1 3 1,-4 7 318,1 1 1,-1 5 0,4 8 0</inkml:trace>
  <inkml:trace contextRef="#ctx0" brushRef="#br0" timeOffset="182872">11336 16942 9384,'5'-9'20,"4"1"1,7 1-1,6-2 27,6 0 0,-1 0 0,8-7 0,2 0 0,4-1 0,3 1 0,2 1 0,-2 2 0,-4 5-1858,-6 3 1230,-3 0 0,-7 11 0,1 1 1</inkml:trace>
  <inkml:trace contextRef="#ctx0" brushRef="#br0" timeOffset="182873">11534 17239 8355,'-12'0'411,"5"-1"1,4-2 0,6-2-123,5-2 1,3 3-1,2-3 1,0 0-146,4 0 1,-2 3 0,6-3 0,-1 1-281,0 4 0,-1 0 1,-4 2-1,0 2 0,-2 2 1,-5 4-1,-3 3 0,-2 3-256,-1 2 0,-8 0 1,-2 4-1,-3 1 360,-2-2 1,1 5-1,0-4 1,-1 2 197,1-1 0,-1 1 0,2-5 0,2-2 139,0-1 1,7-2-209,-2 0 1,9-5-1,7-3 1,8-4-1,5-4-157,4-4 1,8-4-1,11-4 1,7-2-1026,7-1 1,8-7-1,-1-6 1</inkml:trace>
  <inkml:trace contextRef="#ctx0" brushRef="#br0" timeOffset="183485">15056 16359 8355,'0'-36'0,"0"3"1421,0 4-1082,0 8 0,2 5 0,1 9 1,1 7-151,-2 7 0,4 9 1,-2 5-317,-1 2 0,-2 8 0,-1 0 1,0 2-1,-1-1-387,-3-2 1,2-1 0,-3-4 0,1-1-157,0-4 17,-1 4 1,5-11-1,0 5 1</inkml:trace>
  <inkml:trace contextRef="#ctx0" brushRef="#br0" timeOffset="184379">15044 16284 8355,'0'-12'1143,"0"-1"-728,0 7 1,1 4-327,4 6 1,3 7 0,7 0 0,3 5 0,1 0 0,2 1 0,0-1 0,-1 1-1,1-1-59,-2 1 0,3-2 0,-4-5 1,0-4-113,0 0 1,-2 2-1,-3-4 1,-1-2-43,1-5 0,-5 0 1,-1-5-1,-2-3 128,-2-4 0,3 0 0,-2-6 0,-1 0-52,-2 2 0,-1-4 0,0 2 1,0-3-425,0 0 1,0 4 0,0 4-418,0 2 0,0 9 555,0 5 0,0 11 0,0 8 0</inkml:trace>
  <inkml:trace contextRef="#ctx0" brushRef="#br0" timeOffset="184380">15094 16780 8355,'-7'-12'756,"3"4"1,9 1 0,8 1-813,6 4 1,4-4 0,3 1-1,2-2 1,4-2 0,2 1 0,3 1-1,1 0-525,0 0 0,-8 5 0,6-2 0,-4 2 50,-4 2 0,-2 0 0,-1 0 0</inkml:trace>
  <inkml:trace contextRef="#ctx0" brushRef="#br0" timeOffset="184381">15292 17028 8355,'-12'0'481,"5"0"0,1-1 1,8-2-235,2-1 1,3 0-1,5 4-323,0 0 0,1 0 0,-1 0 0,1 0 0,-1 0 0,1 0 1,-2 1-229,-3 4 0,-3-3 0,-5 7 0,0 2 189,0 4 1,-1 0-1,-3 6 1,-4 1 142,-3 1 1,-2 0 0,1 0 0,-1-3 189,1 2 0,4-4 1,1 0 166,1 0 0,3-4 0,9 1-236,6-5 1,4-5 0,8-6 0,7-3 0,4-5-477,7-2 1,3-3-830,9-2 0,3-3 0,5-6 1</inkml:trace>
  <inkml:trace contextRef="#ctx0" brushRef="#br0" timeOffset="222310">20179 15317 9324,'0'-19'0,"1"3"0,3 7 0,4 5 0,3 4 347,2 4 0,5 4 0,2 7 0,5 3 0,4 1 0,6 2 0,5 0-223,5-1 0,9-3 1,6 2-1,5-1 1,5-1-1,-1-1 1,2 1-652,-5-2 0,-3 0 0,-5 0 0,-4 2-6,-3-2 1,-7-1 0,-4-2 0,-6-1 0,-6-1 1,-6-2 1,-4 0 0,-6 5 0</inkml:trace>
  <inkml:trace contextRef="#ctx0" brushRef="#br0" timeOffset="222527">21258 15379 7340,'12'5'677,"-4"-2"1,1 5-1,-1 2 1,0 1 0,0 2-306,2-1 0,0 2 1,-1 2-1,-2 5-243,-1 2 0,-2 4 1,-7 1-1,-4 4-488,-5 0 1,-9 8 0,-1-3 0,-4 3-1034,-3 3 0,-11-5 0,1 5 1</inkml:trace>
  <inkml:trace contextRef="#ctx0" brushRef="#br0" timeOffset="223310">22225 15937 8355,'0'-19'134,"0"2"1,0 3 0,-1 3 0,-4 3 0,-3 4 0,-4 3-357,-5 1 0,2 5 0,-6 3 312,-1 3 0,-2 2 0,-4-1 0,-1 1 1,3-1-57,4 0 0,-2 6 1,5 3-1,0 1-40,2-1 1,8-2 0,2-4 0,1 2-72,4-2 0,2-7 0,5-4-61,7-2 0,2-4 0,7-2 1,0-4 114,-2-3 1,4-8-1,-2-5 1,1-3 16,-1-1 0,1-4 0,-4-1 0,0-4-3,-1-4 1,4-5 0,-3-8 0,0-3-87,0-4 1,-2-1-1,-5 1 116,-2 3 1,0 1 0,-5 10 0,-1 9 0,-3 14 250,-4 9 1,-3 5-1,-7 14 1,-2 8-203,-5 13 0,-2 14 0,-1 5 0,2 3 2,2 2 1,4 0-1,1 7 1,6-1-159,5-2 1,2-4-1,4-2 1,3-3-232,7-1 0,5-7 0,6-7 0,1-5 38,2-3 1,2-4-1,-4-9 1,1-4-506,0-3 689,0-1 0,0-11 0,-1-2 1</inkml:trace>
  <inkml:trace contextRef="#ctx0" brushRef="#br0" timeOffset="224527">22498 15714 8448,'1'-7'173,"3"3"1,-2 8 0,2 4 0,-3 3-66,-1 2 0,0-1 1,0 2-1,0 1 84,0 1 0,0 5 1,0-4-1,2-1-461,2 2 1,3-4-1,5 1 1,0-4-141,1-3 0,-1-5 0,1 1 119,-1-2 0,0-2 1,1-2-1,-2-2 163,-3-4 1,-1-3-1,-4-3 1,1-1 174,-1-2 1,-3-1-1,-3 2 61,-1-5 0,-6 2 0,2 0 0,-3-1 1,-2 2 118,1 1 0,0 1 0,-1 7 0,1 2-273,-1 1 1,1 2 0,1 6 0,3 2-1011,4 4 801,-3 3 0,5 7 0,-3 1 0</inkml:trace>
  <inkml:trace contextRef="#ctx0" brushRef="#br0" timeOffset="224528">22796 15850 8355,'-20'-11'0,"4"3"518,2 4 1,6 2-398,-1 2 0,5 0 1,-3-1-1,3-3-153,6-4 0,0 2 1,8 1-1,2-1-214,2-2 1,-6 1 0,8-1 0,-1-2 34,-1-1 1,-5-1-1,-1-1 1,1 1 0,-1-1-86,0 1 1,-5 0 178,1-1 0,-4 6 0,-4 3 0,-4 3 215,-3 1 0,-3 5 0,-1 4 1,-2 2 224,2 1 1,1 0 0,2 2 0,1 1-217,3 2 1,2-1 0,6-3 0,1-1-159,4 1 1,6-5-1,7-1 1,1 0 100,3 0 0,1-5 0,3 2-245,3-2 1,-2-4 0,2 0 0,-2-4 0,1-1 27,1-2 0,-2-2 0,-6-2 0,-5 1 170,-2-1 0,-1-3 0,-2-1 1,-2 4 440,0 3 0,-7-1 98,2 3-450,-2 2 0,-2 6 1,0 8-112,0 3 0,0 2 1,0-1-1,1 1-168,3-1 1,-1 3 0,4-1-26,-2-3 1,4-1-1,-4 1 1,1-2-312,-1 0 446,5-7 0,-9 2 0,5-8 1,-2-4 153,0-3 0,0-1 0,-2-1 0,0-1-53,2-2 0,2 1 0,-3-5 0,2 3 46,2 1 0,-3-2 1,3 2-1,-1 1 202,-4 1 0,4 6-18,-2-1 0,2 7-89,-2-2 1,-2 2-94,7 2 1,-1 6-1,3 2 1,-1 2-52,-2-2 0,-4 3 0,4-3 0,1 3 0,-1 2-72,0-1 1,0 0-1,5-1-289,-1-2 1,-4-4 0,1-5 126,0 0 1,-3-1 232,-2-3 1,-3-3 0,-1-6 98,0 1 1,0 0 0,0-1 0,0 1 44,0-1 0,2 1 90,2 0 1,3 3-190,5 1 0,1 5 1,-1 1-1,0 4 0,1 5-263,-1 0 0,1 4 0,-1-3 1,-1 3-223,-3 2 1,3-1 0,-2 1 97,2-1 1,1 0 0,0 1 0</inkml:trace>
  <inkml:trace contextRef="#ctx0" brushRef="#br0" timeOffset="224727">23664 15131 8355,'0'-19'190,"-4"3"1,-1 12-1,3 8 1,0 6-1,2 4 1,0 2-380,0 5 1,0-2 0,0 2-1,0 0-190,0-2 1,0 4 0,2-2-91,2 2 0,3 2 0,5 0 1</inkml:trace>
  <inkml:trace contextRef="#ctx0" brushRef="#br0" timeOffset="225142">23949 15118 8355,'-6'-28'446,"-2"-1"1,4 8 0,3 13 0,3 12 0,1 10 0,-1 6 0,-2 4-471,0 0 1,4 7 0,0 2 0,-1 3-20,-2 1 1,-1 4 0,0 2-1,0 0-68,0-1 0,1 4 1,2-6-1,3-3-569,0-3 1,3-6-1,5 0 1,1-6-259,1-6 1,5-8 824,-5-3 1,1 1-1,-5 1 1</inkml:trace>
  <inkml:trace contextRef="#ctx0" brushRef="#br0" timeOffset="225143">23850 15416 8355,'1'-18'0,"6"6"305,10 6 0,5 1 0,13-1 1,5 1-1,3-1-696,4 3 0,7 1 0,4-1 1,-1-1-256,-3 1 0,5-4 0,-8 0 0</inkml:trace>
  <inkml:trace contextRef="#ctx0" brushRef="#br0" timeOffset="226467">22709 16632 8355,'0'-25'-8,"0"0"1,0 0 0,0 2 0,1 1-1,3 1 1,4 0 47,3 2 0,-2 1 1,-1 7-1,0 1 182,-1 2 1,0 5-213,-3-1 1,-2 8-1,2 5 1,-2 2-4,3 1 0,-4 5 0,3 1 0,-2-1-96,-2 1 1,1 4 0,2-2-1,2 0 2,2 1 0,-3-6 0,3 2 0,0-3-176,0-2 1,-3-5-1,4-3-2,2-3 1,1-1-80,1 0 0,1-1 0,-1-3 276,1-4 1,-5 1 0,0-2 159,2 0 1,-3 3 279,1 2 0,-4 3-148,4 1 1,-4 4 0,3 1 0,0 1-169,0-1 1,-3 4-1,4-4 1,2 1-103,1-1 0,6-1 0,-1-4 1,1 0-27,1 0 0,-5-5 1,4-2-1,-5-1 14,-3-1 0,0 1 1,-5-4-79,-1-1 1,-1 1-1,-4 0 1,-1-1 0,-2 1 167,-2-1 0,0 1 1,-2 1-1,0 1 5,0 2 1,2 1 0,0-3 0,1 2 27,4-1 1,0 2-89,2-2 0,6 5 0,2-3 0,3 2-122,1 2 0,5 2 0,1 1 0,1 0 26,3 0 1,-3 0 0,2 0 0,0 0 118,-2 0 0,3 0 0,-5 1 0,-2 2 0,-1 1 0,-3 1 0,-2-2 62,0 1 1,-7 6 0,1-2 0,-6 2 295,-5-2 1,-3 3 0,-1-4 98,-1 0 0,1 3 0,1-5 6,3 2 1,-2 1-373,6 5 0,5-6 0,7-3-476,3-3 1,2-1 0,1 0 51,2 0 1,-2-1 0,2-2 0,-2-3-46,-1 0 0,-2-3 0,-2-3 311,0 0 0,-7-1 0,2 1 1,-2-1 98,-2 1 1,-2 4 0,0-1 0,-4 1 72,-1 1 1,3-2-1,-4 4 1,0 1 330,1-1 0,0 3-281,3-2 1,4 3 0,0 1-125,7 0 1,4 4-1,2 0 1,4-1-122,4-2 0,2-1 0,3 0 0,2 0 54,1 0 0,1 0 0,-2 2 0,-1 0-69,-3 3 1,-1 4-1,-6-1 1,-2 4 47,-2 0 0,-6 0 0,-2 1 0,-4-1-37,-1 1 0,-4-1 0,-2 0 0,-1 1 204,-2-1 0,2-1 0,-1-1 708,-2-2-743,4-5 1,1-3-1,6-8 1,2-3-117,1-2 1,6-3 0,-2-2 0,3 0-79,1 0 0,1-8 1,-1 1-1,1-3 54,-1-2 1,-4 2 0,1-3-30,0 0 1,1-2-1,-2 6 1,-2 2-1,-2 4 144,0 3 0,0 2 702,-4 3 0,-1 7-491,-3 1 1,2 10 0,-2 3 0,3 3 3,1 1 0,1 6 0,2 3 0,2 2-337,2 2 0,0 4 1,3 1-1,-3 1-198,-2-1 1,3-1 0,-2-4 0,-1-2-5,1-2 1,4 1 0,-3-6-336,-1 0 0,5-8 300,-2-4 1,-4-4 261,-1-4 0,-2-3 0,-2-7 1,1-1 77,3-2 0,-2 1 0,2 4 1,-3-1-17,-1 1 0,4-5 0,0 1 1,1 2 90,0 4 0,-2 1 375,5 4 0,-5 3-267,1 6 0,-3 3 0,-1 5 0,0 0-84,0 1 0,-5 3 0,-2 2-73,0 2 1,-3-5 0,6 1-1,2-2 1,2-3-859,4-3 236,3 3 1,16-9-1,3 3 1</inkml:trace>
  <inkml:trace contextRef="#ctx0" brushRef="#br0" timeOffset="226709">24718 16371 8355,'-25'-19'1575,"6"6"1,4 11 0,5 4-3413,6 7 0,2 7 0,2 3 0</inkml:trace>
  <inkml:trace contextRef="#ctx0" brushRef="#br0" timeOffset="235896">5730 9277 7692,'-28'8'0,"2"-1"0,3 0 0,1 0 0,2 1 0,4 0 29,2 1 0,3-5 153,3 4 1,4-5-1,8 0 1,5-6 0,5-5 109,3-3 1,10-11 0,2-5 0,7-3-182,5-4 0,3-8 0,9-3 0,3-3 0,6-2-86,2 0 1,3 1 0,-1-1 0,-1 2-249,-1 2 1,-9 5 0,-7 9 0,-9 6 0,-9 7-2431,-4 5 2404,-7-1 1,-6 8-1,-8-5 1</inkml:trace>
  <inkml:trace contextRef="#ctx0" brushRef="#br0" timeOffset="236190">6338 8558 8355,'0'-18'425,"2"-2"1,5-2 0,7 6-844,4 8 0,-2 5 0,5 4 0,1 3 314,2 5 0,0 6 1,1 3-1,0 2 1,0 5-1,-2 4 1,-2 3-1,-6 4-432,-5 4 320,-5 9 1,-10 19 0,-2 7 0</inkml:trace>
  <inkml:trace contextRef="#ctx0" brushRef="#br0" timeOffset="240323">11385 13246 8311,'-7'-13'0,"2"1"323,-1-1-672,5 7 1,-4-1 0,3 4-1,-1-3 1,-2 0 392,-2-4 0,-1-1 0,-5 0 0,1 1 0,-2 3 0,-1 0 0,-3 2 97,-1-1 1,1 2 0,-6 4 0,-2 0-135,0 0 0,-7 0 0,-3 0 0,-4 0 0,-1 0 15,-2 0 1,0 0-1,-3 0 1,0 0 26,-1 0 0,-4 0 1,-1 0-1,1 0 40,-1 0 0,-6 0 0,1 2 0,1 0 13,2 3 0,-3 4 1,1-1-1,-1 5-112,4 3 0,-4 0 1,1 4-1,-2 1-24,0-2 0,4 5 0,-2-4 1,1 4 45,2 1 1,2 1 0,2 1 48,-1 2 1,3 2 0,0-3-1,0 6 1,5 1 175,2 3 0,3 0 1,1 3-1,3 4-129,4-1 1,4 4 0,3-3-1,3 4-66,1 0 1,5 5 0,6 0-1,2-2 9,2-1 0,2-1 0,2-2 1,2-1-59,1-2 0,10-3 0,-2 2 0,3-2-48,3-2 0,0 3 0,4-2 0,-1 1 30,1 0 1,1-4-1,4 0 1,0-3 13,2-1 1,1-2 0,-1 0-1,4-2 1,3-3 1,6 0 0,-1-3 0,0 0-4,2-3 1,2 1 0,8-6 0,2-1 12,1-1 0,2-2 0,4 1 0,-1-2 3,-3-3 1,2-2 0,-2-5 0,3 2 60,1 1 0,0 0 0,-1-4 0,-4 0-30,-3 0 1,3 1 0,-1 2 0,2 1-57,0-1 0,0 0 0,4 0 0,0 1-60,0-2 1,0 0 0,1-4 0,2 0-48,1-2 1,4-6 0,-3 3 93,-3 0 1,1-4 0,-1 3 0,-1-3 0,-2-2 28,-1 1 1,-5 0 0,-1-1-1,-3 1-56,-1-1 1,-2 1 0,-3 0 0,-3-1-20,-4 1 0,0-1 0,-3 0 0,0-3 58,-2 0 0,-1-5 1,2 3-1,-2-1 44,-2-3 0,-1-1 0,-4-2 1,-2 0-11,-2 0 0,-3 0 1,-7-1-1,-3-1-68,-4-2 1,2-4-1,-2 1 1,-1-1-38,-2-2 1,-5-7-1,-2 3 79,-1-4 1,3 2-1,-4-4 1,-2-2 0,1-2 156,0 0 0,-3-1 0,1 1 0,-5 0 20,-4 4 1,0 2 0,-5 6 0,-1 1-95,-3 3 1,-3-1 0,-5 5 0,-2 1-30,-2 2 0,2 1 1,-4-1-1,2 0 11,0 1 0,-5-7 0,5 8 0,1-3-19,1 1 0,2-3 1,0 0-1,1 2 22,3 1 0,-3 2 0,2 2 0,-5 3-39,-2 1 0,-7 1 0,-1 5-30,-3 0 0,-9 3 0,1 2 0,-6 2 0,-5 2-111,-4 2 0,-1 6 0,-7 3 1,2 4-34,4 0 1,-2 0-1,7 2 1,-2 3-47,0 3 1,-9 9-665,4 4 0,-10 9 0,-5 2 0</inkml:trace>
  <inkml:trace contextRef="#ctx0" brushRef="#br0" timeOffset="245254">11199 12514 8355,'0'-32'-54,"2"3"1,0 2-1,4-1 1,-1-2 0,2 0-1,0-1 1,3 2 0,1 0-1,1 0-32,1 2 0,-1 1 157,1 1 0,2 0 0,0 2 0,-3 1 76,-1 1 1,3 6 0,-6-2 0,3 5-24,2 4 0,-2 3 0,-3 11 1,-4 6-290,-2 8 1,-2 9 0,-2 5 0,-2 6 73,-4 5 1,-9 11 0,-3 6 0,-4 5-2,-1 2 0,-4 3 0,0-5 0,2 1 12,1-1 0,1-1 0,0-2 0,0-1-58,1-1 0,4-1 0,4-10 0,3 0-94,5-3 0,-2-8 77,6-3 1,-5-5-1,2-7 1</inkml:trace>
  <inkml:trace contextRef="#ctx0" brushRef="#br0" timeOffset="245579">10840 12948 8198,'-13'-11'0,"1"3"-23,-1 4 0,7 4 1,1 4-1,4 4 0,2 3 1,2 3-1,3 2 92,1 5 0,2 1 1,6 0-1,3-1-139,2 1 1,-4 1 0,3 2 0,1-1 26,-1-4 0,0-2 0,3-6 0,-2 0 32,-2-4 0,4-3 0,-3-5 0,2-1-36,-1-3 0,-5-3 1,2-6-1,-5 1-16,-3 0 0,2-2 0,-3-1 0,3-3-34,1-1 0,1 2 0,-1-2 0,1-1-72,-1 1 0,4 4 1,1-2-1,-2 4 22,-1 0 0,4 1 0,1-1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24:46.24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7813 9785 9699,'6'-12'141,"-3"0"0,4-1 1,-2 1-1,-2-2 0,0-2 1,-1-5-1,4-3 0,-1 1-197,1 2 1,4-8-1,-4 2 1,3-6-114,-1-4 0,-4 1 0,4-10 0,1 1-16,-2 1 1,4-3 0,-4 7 245,-1 4 1,5 2-1,-4 7 0,0 5 1,-1 4 90,-1 7 0,-3 3 0,3 5-123,1-1 1,-5 6 0,3 6 0,-1 6 0,0 5 105,1 6 0,4 12 0,-4 2 0,0 5 7,2 7 0,1 0 0,5 5 0,1-2-181,-1-6 0,0 2 1,2-6-1,1 0-205,2-3 0,5-8 0,-3-4 1,2-4-994,-1-4 0,-8-3 722,0-6 0,-8 0 0,2 1 0</inkml:trace>
  <inkml:trace contextRef="#ctx0" brushRef="#br0" timeOffset="171">7789 9686 9503,'12'-14'173,"2"-2"1,2 9 0,6-1-545,6-1 1,0 5-1,6-3 1,3 1-328,3-1 0,3 3 0,-3-5 519,1 0 1,1 3-1,-5 1 1</inkml:trace>
  <inkml:trace contextRef="#ctx0" brushRef="#br0" timeOffset="526">8607 9835 8355,'0'-12'399,"0"-1"1,0 5-639,0 0 1,-1 5-1,-3-1 243,-5 2 1,0 4 0,-1 2 75,2 4 0,0-1 0,-3 3 1,1 2-1,2 3 55,-2 0 0,5 1 0,-1-1 1,2 1 10,0-1 1,0-1 0,5-1 0,3-1-103,4 0 0,3-3 1,2-2-1,1-2-198,2-2 1,-1-3 0,5-3-1,-1-2 5,0-2 1,-2-6 0,2-5-1,-1 1 3,-3-1 1,-1-4 0,-3 1 0,-3-1 15,-4 1 0,-2-2 0,-4 3 0,-2 0-169,-4-1 0,-3 7 1,-2 1 66,1 3 0,-2 7 1,-1-1-1,-1 3 159,0 1 0,3 5 0,0 2 0</inkml:trace>
  <inkml:trace contextRef="#ctx0" brushRef="#br0" timeOffset="935">9426 9649 8355,'-13'0'0,"5"0"684,0 0-328,5 0 1,-4 0 0,4-1 0,-1-3-85,2-5 1,4 2 0,4-1 0,1 0-304,2 1 1,2-8 0,2 2 0,-1-2-176,1-3 1,-1-1 0,0-7-1,-1-2 50,-2-1 1,2-5-1,-3 1 1,3-4-265,1-5 1,1 0 0,-1-4 279,1 5 1,-6 4-1,-2 3 1,-1 7-1,0 5-12,-1 5 524,-2 9 1,-1 9 0,0 12 0,0 6-139,0 5 1,2 2-1,1 4 1,2 4-167,2 2 1,-3 8 0,4-6 0,2 0-188,1 1 0,0-2 1,-1 0-1,-2-1-250,2-3 0,1-3 0,1-6 0,-1-2-698,-3-1 0,-2-6 874,-6 1 1,0 4 0,0-1 0</inkml:trace>
  <inkml:trace contextRef="#ctx0" brushRef="#br0" timeOffset="1373">9475 9587 8355,'6'-12'170,"-3"3"36,5 1 1,2 4-542,6-4 1,-1 4 0,6-3-1,0 1-253,-2 3 1,7 2 0,-2 1 561,2 0 0,-3 0 0,7 0 0</inkml:trace>
  <inkml:trace contextRef="#ctx0" brushRef="#br0" timeOffset="1374">10021 9612 8355,'8'0'478,"1"0"1,-5 5 0,3 4-1,-2 2-520,-2 1 0,2 6 0,0 3 0,-1 2-346,1 2 1,-3 0 0,2 1-490,-3 3 0,-1-3 514,0 3 0,6-3 0,1-1 1</inkml:trace>
  <inkml:trace contextRef="#ctx0" brushRef="#br0" timeOffset="1583">10778 9649 8355,'12'-5'415,"0"3"1,1-2 0,-1 4-2689,1 4 1874,-6 3 0,4 5 0,-5 1 1</inkml:trace>
  <inkml:trace contextRef="#ctx0" brushRef="#br0" timeOffset="2098">11299 9674 8355,'12'0'57,"0"0"0,1 0 395,-1 0-570,6-6 1,-4 5-1,2-3-86,-2 2 1,4 2-1,1 0 1,1 0 0,-2 0-1,-1 0 1,3 0-150,-1 0 1,10 6-1,-3 1 1</inkml:trace>
  <inkml:trace contextRef="#ctx0" brushRef="#br0" timeOffset="2099">11993 9674 8355,'12'0'0,"1"0"0,-1 0 327,1 0 0,-1 0-148,0 0 0,5 0 0,0 0 1,-1 0-183,2 0 0,1 0 1,5-2-1,-2 0-298,-2-2 0,1-1 0,4 5 0,-2 0-127,-2 0 0,1 0 0,-4 0 0,0 0 110,0 0 1,2 0 0,-2 0 288,2 0 1,0-5 0,5-2 0</inkml:trace>
  <inkml:trace contextRef="#ctx0" brushRef="#br0" timeOffset="2100">12923 9661 8355,'13'0'479,"3"0"1,1 0-436,-2 0 0,-1 0 0,-2 0-916,0 0 1,1-1 378,-1-3 1,1-3 0,-1-5 0</inkml:trace>
  <inkml:trace contextRef="#ctx0" brushRef="#br0" timeOffset="3197">16036 9562 8544,'-12'0'2671,"5"0"-2583,7 0 0,7 0 1,5 0 41,1 0 1,-5 0 0,0 0 0,0-1 0,1-2-293,-1-1 21,-5-6 1,6 3 0,-3-5 0,-1-2 0,2-1-132,0-1 0,1-8 1,5-1-1,-1-5 115,1-2 1,-1-5 0,0 1 0,1-5 30,-1-3 1,5 0-1,-1-2 93,-1 5 1,-1 2-1,-3 3 1,-1 5-1,-2 5 54,2 4 0,-5 11 1,1 0 291,-1 4 1,-3 4-1,2 7 1,-3 6-130,-1 5 0,0 4 0,2 6 0,0 1-80,3 3 0,4 3 1,-1 6-1,3 4-89,2 3 0,3 2 1,1 0-1,-2-2-284,-1 2 0,2-4 1,2-3-1,0-6 161,0-5 0,-1 2 0,-6-4 0,-3-2-2254,-4-3 1875,-2-7 0,-8 9 0,-1-5 0</inkml:trace>
  <inkml:trace contextRef="#ctx0" brushRef="#br0" timeOffset="3384">16173 9562 8355,'23'-12'113,"-1"1"1,-1 3-1,2 3 1,3 3 0,3-1-1,0-1-325,2 1 1,-4 2 0,5 1-427,-2 0 0,-1 0 1,-4 0 448,0 0 0,0 0 0,-1 0 1</inkml:trace>
  <inkml:trace contextRef="#ctx0" brushRef="#br0" timeOffset="3865">16830 9711 8355,'5'-7'0,"-2"2"0,6 5 52,0 0 1,-2 0-1,1 1 1,1 3 0,-3 4-1,-1 3 1,-4 2 431,-1-1 1,0 1 0,0-1 0,0 0-467,0 1 1,0-1 0,0 1 0,0-1-118,0 0 0,4-3 1,2-2-190,1-2 1,-3-1 148,4-4 1,-1-1 0,1-3 0,-2-3 62,-1 0 0,1-4 1,3 1 4,0-5 1,-1 1 0,3-2 0,-2 2-1,0 2 63,0-1 0,7 2 0,0 3 0,-1 4 228,-1 2 0,-2 2 1,1 0-1,-1 0-116,1 0 0,-1 6 0,0 4 0,-1 3-89,-2 4 1,-4 5 0,-5-1 0,2 2-530,2 2 0,-3 1 0,3 0-183,-2-1 1,-8 3-1,-1-9 1</inkml:trace>
  <inkml:trace contextRef="#ctx0" brushRef="#br0" timeOffset="4808">16818 9798 7660,'5'-13'0,"2"1"0,1 0 0,1 1-800,0 2 954,2-2 0,2 4 0,-1-5 0,0 0 0,1-1 1,-1 2-1,-1 2 287,-3 0 0,-1 7 0,-4-1 0,1 6 0,-1 5-153,-2 3 0,-1 3 1,0 1-1,-1 4 0,-2 2-183,-1 1 0,0 8 0,3-5 0,-2 1-199,-1 0 1,-5 3 0,4-1 0,-1-3-459,1-3 1,-1-3 0,4 2-1,-2-5-377,1-2 1,1-2 469,2 1 0,6-6 0,1-2 1</inkml:trace>
  <inkml:trace contextRef="#ctx0" brushRef="#br0" timeOffset="5235">16929 9748 8355,'0'-12'548,"0"-1"0,6 2 1,2 3-259,3 4 0,1 3 0,2 1 1,1 0-16,2 0 1,5 9 0,-3 5 0,2 3-111,0 1 0,-5 6 0,3 0 1,1 1-218,-1 2 0,-2 1 1,2-5-1,0-1-160,0-1 0,-2-6 1,2 2 38,-1-4 0,-1-4 0,-5-3-179,0 0 1,-5-3 346,-2-7 0,-4-7 0,-1-7 0,0-2-28,0-2 1,0-1 0,0-3-1,0-3-91,0-4 0,0 1 1,0-1-1,0 0-219,0 1 0,1 3 0,3 7-88,5 1 1,6 8-1,1 0 1,0 8-3,-3 3 0,5 8 0,2 1 1</inkml:trace>
  <inkml:trace contextRef="#ctx0" brushRef="#br0" timeOffset="5598">17599 9984 8355,'7'-13'304,"4"1"0,-2 1-315,7 3 0,2-3 1,4 4-1,-2-1 45,2-1 0,6 5 0,1-3 0,-3 2-433,-4 2 0,1-2 0,-2 0 0,1 3 1,0 0 66,-1 2 0,0 0 0,3 0 0</inkml:trace>
  <inkml:trace contextRef="#ctx0" brushRef="#br0" timeOffset="5599">18058 9661 8355,'1'-11'942,"3"3"0,-1 3-386,5 5 1,-5 7-1,1 5 1,-2 7-276,-2 5 1,0 6 0,0 3-477,0 3 0,4-2 0,0 2 1,-1 3-1,-2-1-712,-1 1 1,0-1-1,-1 1-64,-3-2 1,-9 3-1,-6-8 1</inkml:trace>
  <inkml:trace contextRef="#ctx0" brushRef="#br0" timeOffset="7310">7863 8694 8344,'-4'-25'0,"0"0"-150,1 1 0,0 4 0,1 4 0,-4 3 12,-1 5 0,6 3 0,1 5 0,7 0 375,4 0 1,8 0-1,4 0-197,5 0 0,12 0 0,1-2 0,5-1-26,-1-1 1,9-1 0,0 2-39,5-1 0,3-4 1,1 2-1,2-1 1,3-1-10,1 1 0,6-4 0,8 3 0,2-3 7,2-2 1,11 1-1,-46 6 1,-1 0 0,3-1-1,-1 1 6,-2 0 0,1 0 0,4 0 0,1-1 0,-4 1 0,0 0 0,1 0 0,1 0 9,-1-1 0,1 1 0,-1 2 1,1 0-1,0 0 0,0 0 1,-3-1-1,-1 1-8,48-3 0,1 2 0,-9 5 0,-5 0-83,-6 0 0,-1 1 1,-10 3-1,0 3 70,-3 0 0,-3 3 0,-2-6 0,-3-1 37,-4-2 0,-3-1 0,-2 0 51,1 0 0,-5 0 0,-2 0 0,-3 0 1,-6 2 54,-2 2 0,-7-3 0,-6 5 1,-2-1-50,-6 3 1,0 8 0,-7 1-1,-1 1 15,-2 0 1,-2 4 0,-2-2-1,-3 0 35,-1 1 0,3 0 0,-3 3 1,2 3-11,2 2 1,2-2 0,1 6 0,0 3-85,0 4 0,1 4 0,2 6 0,2-1-25,2 1 1,0 9 0,3 5 0,-2 3 59,2 5 1,-3-3 0,1 1-126,2 2 0,-4-5 0,3 1 1,0-4-1,1-2-30,-2-5 1,2-2 0,-6-5 0,-1-6 106,-2-4 0,-1-4 1,0-3-1,0-6 100,0-5 1,-4-4 0,-1-5 0,-2-2 1,-3-3 0,-1 1 1,-1-4-125,-1-3 1,1 4 0,-2-2 0,-1-1-93,-2-2 0,-6-1 0,-1 0 1,-3 0 42,-1 0 1,-8 0-1,-1 0 1,-3 0 44,-2 0 1,-4 0-1,-8 1 2,-3 4 0,-4-4 0,-3 5 0,0-2 1,-2 1-49,1 2 0,-3 1 0,1 5 1,-1-2 7,1-3 0,-4 3 1,3-1-1,-1 2 26,1 0 0,-10 8 0,6-8 0,-5 2 7,-3 0 1,-4-2-1,1 1 1,-4-1 99,-4 0 0,2-3 0,-8-1 0,-1 0-3,1-1 0,45-2 0,0 0 0,-47 0 0,47-2 0,1 0-3,0 0 1,0-1-1,-3 1 1,2-2-1,-45 1 1,1 1-72,-2 1 0,5 0 1,3-3-27,1 3 1,7-2 0,0 3-1,4-1 1,5 2-53,5 1 1,6-3 0,6 4 0,6 2-186,7 1 0,6 1 0,5 1 0,8-1-92,6 0 1,4 6 0,2 2 0</inkml:trace>
  <inkml:trace contextRef="#ctx0" brushRef="#br0" timeOffset="7828">7367 8892 8355,'-6'-19'-183,"5"1"1,-6 11 0,3 3 192,-4 3 0,-2 6 0,2 4 1,2 3-1,2 5 0,0 5 0,1 5 1,2 6-1,1 4 262,0 5 0,1 7 0,3 11 0,5 3-239,2 3 1,1 14-1,1 0 1,-1 6 0,0 4-1,1 4-780,-1-2 559,6-2 1,-4-9 0,1-1 0,-4 0 0,-3 0-256,2-3 0,1 2 0,1-10 0</inkml:trace>
  <inkml:trace contextRef="#ctx0" brushRef="#br0" timeOffset="8595">11757 8620 8480,'-12'-2'0,"0"-2"0,-1-4 0,1-2 176,-1 2-205,7 2 1,-4 8 0,6 2 0,1 4-1,2 3 1,2 2 0,3 0 0,3 4 0,1 5 126,1 6 0,-3 3 1,4 9-1,-3 4-77,-2 6 1,0 8-1,-5 1 1,0 7 0,-2 9-1,-2 5-197,-4 1 1,1 3 122,-1-6 1,1 1 0,-1-6 0,3-3 0,4-5-37,1-6 0,0-4 0,1-8 91,4-5 0,1-2 0,8-11 0,1-3 1,3-4 106,2-6 0,-4-2 0,5-1-39,1-1 1,5-4-1,4-1-37,0-1 0,2 2 0,6-3 0,1 2-27,1 3 0,10-3 0,-1 0 0,2 0 0,2-2 1,1 2-46,2 0 1,1-4-12,4 1 0,0-3 0,1-1 0,2 0 0,2-1 1,2-3-1,3-5-522,1-2 522,7-7 0,-7 5 0,4-4 0,2 3 1,-2 2-1,-2 0 0,-6-1-376,-4 1 1,-7 3 217,0 1 0,-11 0 0,1-5 1</inkml:trace>
  <inkml:trace contextRef="#ctx0" brushRef="#br0" timeOffset="9314">11981 8483 8355,'13'-18'-21,"4"-1"0,4 0 0,2 2 1,2 5-1,1 3 0,2 4 0,2 1-94,2 0 0,5 0 0,7 4 0,4-2 0,6-1 0,2-2 0,2-1 0,3 1 138,4 2 0,-1 2 0,7 1-51,0 0 0,2 0 0,0 0 1,1 0-1,-3 0 0,1 0-83,-5 0 1,-3 4 5,-6 0 1,-5 6-1,-6-2 1,-4 3-1,-3 1 1,-6 1-84,-2-1 1,-3 5 203,-4-1 1,-5-3-1,1-5 1,0 2-1,-2-1-57,-2-1 1,-4 2 147,0-6 0,-1 2 0,1-3 0,-2 2 30,-3 2 0,3 0 0,-4 2 0,1 0 0,-1 0-3,-2 2 0,5 3 0,-3 1 0,0 3 1,-2 2 5,1 2 1,-5 5 0,3 3-132,-2 2 1,-8 5 0,-2 6 0,-3 0 0,-1 1-11,-1 0 1,1 2-1,-1 3 32,1 1 0,5 2 0,3 0 0,4-2 0,6 1 29,6 0 1,6-7-34,7 6 0,1-9 0,1 0 0,4-2-50,0-2 1,-3 0 0,0-1 0,-6-4-4,-6-7 1,-6 0-1,-3-5 1,-3 2-1,-7-1 1,-9-3-30,-12 0 0,-8-3 0,-7 4-60,-3-1 1,-10 4-1,-2-3 1,-4 2-1,-4 0 1,0-1-315,-1 0 1,-12-1 197,13-2 1,-16-4 0,8 5 0</inkml:trace>
  <inkml:trace contextRef="#ctx0" brushRef="#br0" timeOffset="10051">15379 9004 8355,'12'-33'-159,"1"0"0,-1-1 1,2-2-1,1-2 0,3 1 1,1 0-1,3 0 85,2 0 0,1 4 1,-2 1-1,-1 2 196,-1 2 0,-1 3 0,4 3 0,-2 3 496,-1 1 1,-6 7-531,1 7 1,-3 12-1,-5 7 1,-5 9-125,-6 10 0,-4 9 1,-7 11-1,-1 3 57,-1 4 1,-7 2 0,3 2 0,-2 1 17,1-1 1,-1 12 0,5 2-65,2-1 0,2 4 0,2-2 0,1 1 1,3 3-132,1 1 0,2-2 1,6-3-1,2-4 65,4-7 0,3-2 1,2-5-1,-1-5 55,0-5 1,5-4 0,1-2 0,1-5 75,3-2 1,2-8-1,2-2 1,3-4 48,4-4 1,9-3-1,8-7 1,7-3-54,3-4 1,9-2 0,6-4-1,6-2-36,4-4 0,8-2 0,3 1 1,3 0 11,1 0 1,-46 5 0,2 1 0,-4-1-1,0 1-25,2 0 1,0 0-1,0 0 1,-1 1-1,2 0 1,1 1-1,-1-1 1,0 0-1,0 0 1,0 0 39,-2-1 1,-1 0 0,4 2 0,0 0 0,-3-3 0,0 1 0,2-1 0,1 1-8,-1-1 0,1 1 0,1 1 0,1 0 1,-2-2-1,-1 1 0,0-1 0,1 1-71,1-1 0,-1 1 0,43-1 0,-47 1 1,0-1-1,44-3-266,-6 0 0,-5 3 1,-12-4-1,-4-2-71,-7-1 0,-11-3 201,-10-2 0,-2-3 0,-2-6 1</inkml:trace>
  <inkml:trace contextRef="#ctx0" brushRef="#br0" timeOffset="10675">15590 8706 8355,'5'-30'0,"4"5"-111,7 6 1,-1 8-1,6 3 1,2 4-1,5 2 1,5 1 0,6-2-173,6-1 1,2-10 0,11 0 0,2-2 293,5-2 1,5-3 0,9 3 0,2 0 101,1 1 0,11 0 1,1 6-125,5 3 1,-44 3-1,0 0 1,6 2-1,1 1 1,2-1-1,0 0 1,0 0-1,0 1-83,-1 0 0,0 1 0,2 0 0,1 0 0,-4 1 1,0 0-1,-1 0 0,0 0 78,-2 0 1,0 0-1,0 0 1,0 0-1,-5 0 1,0-1-1,-1 0 1,0-1 7,0 0 0,0 0 0,43-2 1,2 4-1,-6 0 133,-6 0 1,-5 0 0,-8 0 0,-3 0-56,-3 0 1,-10 0 0,-1 0-1,-3 1-18,1 3 1,-2 2 0,-5 4-1,-3-2-104,-1 2 1,-3 1 0,-5 2-1,-5 3 110,-4 0 1,0 6-1,-9 0-14,-2 6 1,-1 3 0,-3 7 0,-2 0 0,-2 4 24,-1 3 0,2 5 0,-2 3 0,-1 3-81,1-4 1,-2 11 0,-4-5 0,-2 6 62,-2 3 1,-1 2 0,-5 7 0,3 1 84,2 1 1,-4 12 0,5 2-1,3 5-138,4-2 0,2-43 0,2-1 0,14 42 1,3 0-317,5 1 1,2-6 0,2-9-10,-4-9 0,-9-11 0,-2-4 0</inkml:trace>
  <inkml:trace contextRef="#ctx0" brushRef="#br0" timeOffset="48879">5048 13878 9937,'-20'-11'0,"5"4"0,6 7 0,5 7 212,2 4 1,2 7 0,2 4 0,0 6 124,2 5 0,6 7 1,-3 4-1,1 3 0,-1 4 1,-1 0-1,-2 0 0,0-3-580,0-3 1,0-1 0,-2-5 0,0-2 0,2-5 0,1-6 0,-1-5 0,0-5 0,0-3-3178,1-5 2881,-3-2 1,3-12 0,-5-1 0</inkml:trace>
  <inkml:trace contextRef="#ctx0" brushRef="#br0" timeOffset="49082">4614 14151 8355,'-20'-30'750,"-3"9"1,16-6 0,3 10-749,9 2 0,12 0 1,5-2-1,6-4 1,6-2 159,6-2 0,10-5 0,7-3 0,4-2 0,3 2 0,0 4-514,2 3 0,-9 7 0,-9 4 1,-4 5-1,-7 6-673,-6 3 1,-2 12-1,-10 2 1</inkml:trace>
  <inkml:trace contextRef="#ctx0" brushRef="#br0" timeOffset="49420">5829 13568 8355,'-12'-19'1631,"-1"-2"-1808,1 9 1,5 1 0,1 8-122,1-1 0,-2 0 664,-5 4 0,1 1 1,2 5-1,4 6-21,-1 7 1,1 10 0,-5 6 0,2 6-208,-2 9 0,-1 5 0,0 10 120,3 5 1,-2 3 0,6 11-1,1 1 1,2-5-194,1-7 1,3-5-1,5-19 1,10-4-955,8-5 0,2-13 0,6-5 0,2-7-1509,0-8 1900,9-4 1,-12-3-1,10 0 1</inkml:trace>
  <inkml:trace contextRef="#ctx0" brushRef="#br0" timeOffset="49681">6263 13977 8989,'-12'-23'2282,"-1"2"-2144,6 3 1,2 14 123,5 8 1,4 5 0,0 13 0,-1 3-229,-2 2 1,4 8 0,-1-2 0,-2 1-271,0-1 0,-2 2 0,0-6-338,0-2 1,0-2-1,0-4 1,0-5-1,0-2-283,0-2 0,0 1 0,0-1 0</inkml:trace>
  <inkml:trace contextRef="#ctx0" brushRef="#br0" timeOffset="50101">6226 13953 8355,'-7'-13'3129,"3"6"-2922,8 3 0,7 7 0,7 2 1,1 2-9,3 3 1,2 1-1,2 3 1,2 1-1,0 3 1,0 1-1,-2 2 1,-1 0-158,0-1 0,-5-3 0,0 1 1,-2-3-264,-3-4 1,3-3 0,-2 0 173,-1-3 0,-2-10 0,-3-4 0,-4-5 27,0-3 1,2-5-1,-4 2 1,0-5 98,2-4 0,-5-1 1,3-5-1,-2 2-246,-2-1 1,0-1 0,0-1-1,0 2-429,0-1 1,1 7-1,2 8-23,1 2-547,0 7 1,-4 17-1,0 8 1</inkml:trace>
  <inkml:trace contextRef="#ctx0" brushRef="#br0" timeOffset="50397">6958 13481 9425,'-6'-37'3193,"3"7"-2950,-5 5 0,11 11 1,1 11-210,6 6 0,2 10 1,2 9-1,1 5 162,2 6 1,5 9 0,-2 3 0,4 5-101,1 3 1,-6 3 0,-1 4 0,-2 0-337,1-1 1,-5 4 0,-5-6 0,-1-1-119,-4-2 0,-2-4 1,-4-5-1,-4-5-240,-3-6 1,-3 1 0,-4-6 0,-4-3-474,-1-4 301,-10 1 1,7-9 0,-12 4 0</inkml:trace>
  <inkml:trace contextRef="#ctx0" brushRef="#br0" timeOffset="50924">8483 13618 8355,'0'-29'469,"0"0"0,2 7 0,0 11 0,1 9 0,-6 11 0,-6 6-535,-6 6 1,-8 2-1,1 3 1,-4 3 40,-3 4 0,-5 3 0,2 0 0,0-3 181,4-4 0,-3 0 1,4-3-1,2-4 120,3-3 1,7-2 0,-1-5-215,7 1 0,5-5 0,8-1-97,4-2 1,9-1-1,3-2 73,4 2 1,5-3 0,0 3 0,0-2-51,1-2 0,2 0 0,3 0 1,0 0-1,-2 0-318,1 0 0,-3 0 0,-4 1 0,-3 2-505,-4 1 1,-6 6-96,-1-2 1,-7 9 0,-6 2 0</inkml:trace>
  <inkml:trace contextRef="#ctx0" brushRef="#br0" timeOffset="51214">8086 14325 11789,'13'0'119,"-1"0"1,6 0 0,3 0 0,2 0 86,2 0 0,5-4 0,3-1 0,5 1 0,2 0 0,1 0 0,-1 1 0,-3 2-583,-4 1-1575,3 0 1,-15 5 0,2 2 0</inkml:trace>
  <inkml:trace contextRef="#ctx0" brushRef="#br0" timeOffset="51828">10108 13754 9509,'0'-25'0,"0"2"1689,0 2-1620,0 9 0,0 8 0,0 8 1,0 6-1,0 5 0,0 5 0,0 4 1,0 2 140,0 3 0,0 7 0,0 5 0,-1 0 0,-2 1 0,-1-1 0,1-1-268,2-1 1,1-8 0,0-3 0,0-5 0,0-3 0,0-2 0,1-5-3699,3-3 1254,-3-5 2294,5-5 1,-6-5-1,0-2 1</inkml:trace>
  <inkml:trace contextRef="#ctx0" brushRef="#br0" timeOffset="52152">9699 13866 8355,'0'-17'0,"1"1"215,3 1 0,9 5 1,9 0 2077,5-3-1822,-1 0 1,14-9 0,0 3 0,7-3-159,8-4 0,4-6 1,4 3-1,-3 3-517,-2 4 0,-6 4 1,-10 7-1,-9 2-955,-6 5 0,-7 3-233,-4 1 0,-2 11 0,-2 3 1</inkml:trace>
  <inkml:trace contextRef="#ctx0" brushRef="#br0" timeOffset="52514">11026 13258 8355,'-4'-32'45,"-1"5"0,3 5 0,0 5 1,4 5 824,2 4-615,-3 2 0,5 7-62,-6 4 1,-6 7-1,-3 9 1,-5 2 170,-3 2 0,-5 1 0,3 3 1,-2 5 45,1 6 1,-1 6-1,-3 9 1,2 10-115,2 12 1,5 4-1,-2 13 1,3 0-276,2 1 0,8-43 0,1 1 0,-1 43 0,2-5 85,2-11 1,11-7 0,6-11 0,5-8-136,3-10 1,0-6 0,1-12-465,3-2 1,-2-9 0,5-3 0,0-6-1,-2-5-3163,0-1 2763,-1-5 1,-9-2-1,-2-5 1</inkml:trace>
  <inkml:trace contextRef="#ctx0" brushRef="#br0" timeOffset="52882">11559 13382 8355,'0'-23'0,"0"2"2183,0 4-1784,0 9 1,0 10-1,0 9 1,0 5-78,0 3 0,0 4 0,-1 4-285,-4 2 0,4 4 0,-4-3 0,0 1-517,1-1 0,-4-1 1,4-6-1,0-1-389,-2-1 0,5-6 0,-5 2 121,1-3 1,-2-2-1,-5 0 1</inkml:trace>
  <inkml:trace contextRef="#ctx0" brushRef="#br0" timeOffset="53317">11584 13357 8355,'-7'0'859,"3"6"0,8 1 0,3 1-426,0 0 1,8 5-1,-1 5 1,2-1-262,2 1 0,4 3 1,-1-3-1,2 1 0,2 2 1,-2 0-1,-1-2 0,-2-1-210,-2-3 1,2-5 0,-3-3 0,-2-1-103,-1 1 0,-2-4 0,1 0-36,-1-6 1,-5 0 0,-3-6 201,-3-5 0,4 0 0,-1-5 0,-2 0 0,0-1 4,-2-2 0,0-3 1,0-4-1,-2-2-29,-2-1 0,3-7 0,-3 5 1,2 0-46,2-2 0,0 7 0,2 4 0,1 7-1119,1 4 0,0 10-12,-4 8 0,0 9 520,0 11 0,0 7 0,0 1 1</inkml:trace>
  <inkml:trace contextRef="#ctx0" brushRef="#br0" timeOffset="53666">11460 14052 8355,'0'-7'461,"5"1"1,4 5-1,2-2-28,1-1 0,2 0 0,2 3 0,5-2 127,2-1 0,6-2 1,3 4-1,2-4-403,5-1 0,7-1 0,-1-5 0,3 1-61,2 0 1,-1 1 0,0 1-1,-5 3-388,-7 2 1,-7 0 0,-8 5-427,-1 0 1,-7 2-1,-2 2 1,-6 4-166,-5 3 0,-6 2 1,-4-1-1,-3 0 453,-5 1 1,-2 5 0,-6 1 0</inkml:trace>
  <inkml:trace contextRef="#ctx0" brushRef="#br0" timeOffset="54249">11832 14412 9707,'0'-13'512,"0"1"0,4 3-45,0 1 0,2 5-441,-2-1 1,-3 4 0,2 3 0,-6 3 28,-5 0 0,1 3 0,-1 3 0,-2-1 70,-1-3 0,0 3 1,1-2-1,3 2 36,2 1 1,1 1 0,4-1-111,0 0 0,5 1 1,5-1-72,5 1 1,-1-5-1,4 0-73,0 2 0,-4 1 0,3 0 0,0-2-79,0 0 0,-1-1 0,-5 4 1,-3 1-52,-4-1 0,-4-4 1,-4 1-1,-4 2-201,-3 4 1,-7-1 0,-1 1 0,-2-4-247,1-3 0,0-1 1,0 1-1,3-4 415,3-2 1,-4-2 0,-1 0 0</inkml:trace>
  <inkml:trace contextRef="#ctx0" brushRef="#br0" timeOffset="54250">11819 14412 8355,'0'-13'0,"3"2"1064,5 3 0,1-2-514,7 6 1,4-6 0,2 2 0,4-3-534,3-1 1,5-1 0,-1 1 0,2 0 0,-1-1 0,-2 1 0,-2 1 0,-4 2-523,-4 5 0,-4 2-1017,-5-3 1,-6 4 0,-2-5 0</inkml:trace>
  <inkml:trace contextRef="#ctx0" brushRef="#br0" timeOffset="54616">12440 13208 8355,'0'-37'683,"0"6"1,9 7 0,5 12-1,3 6-459,0 5 1,5 6-1,-1 5 1,1 5 257,-1 6 0,4 9 1,-2 7-1,5 9-169,-1 6 0,-1 7 0,-2 10 0,-3 6-62,-5 1 1,-8 8 0,-4 1-1,-2 1-232,-2-1 1,-3 7 0,-4-6 0,-5-2 71,-2-4 0,-5-10 1,-2-5-1,-2-6-161,-2-5 1,0-5 0,0-3 0,2-6-152,2-6 0,-1-3 1,4-8-1,0-1-519,0-1 0,2-10 1,3 0-2772,1-4 2512,5-3 1,2-10-1,5-1 1</inkml:trace>
  <inkml:trace contextRef="#ctx0" brushRef="#br0" timeOffset="55016">13494 14114 8355,'0'-13'621,"1"2"1,3 2 0,5 2-1,2 1 1,1 4-282,0 0 0,6 2 0,3-1 1,2-2-1,4-2 0,1-1 1,6-1-1,1 2 0,1-2-325,-3 0 1,-2 4-1,-8-1 1,-2 3-1415,-5 1 1,-2 0 439,-2 0 1,-6 0 0,-6 0 0,-7 0 402,-4 0 0,-7 5 0,-1 2 1</inkml:trace>
  <inkml:trace contextRef="#ctx0" brushRef="#br0" timeOffset="55360">13692 13804 8355,'-5'-18'901,"-1"11"0,-2 3 0,4 11-147,2 8 1,2 1 0,0 8 0,0 3-478,0 4 1,0 3-1,0 6-127,0 2 1,0-4 0,0-3 0,2 0-205,2 0 1,-3-5-1,3 2 1,-1-3-635,1-6 1,3-2 0,7-6 0,1 0-2932,2-4 2820,-1-4 0,-3-7 0,-1 0 0</inkml:trace>
  <inkml:trace contextRef="#ctx0" brushRef="#br0" timeOffset="55759">14833 13742 8355,'-5'-25'1057,"3"11"1,-3 5 0,5 13-666,0 4 1,1 4 0,2 5-262,1 4 0,0 3 1,-2 4-1,0 2 1,2 2 18,-1 2 0,-1-3 1,-2-1-1,0-1-232,0 0 1,0-2 0,0-4 0,0-4-470,0-1 1,0-2-1,0-3-1101,0-1 0,4-4-512,0 1 1967,0-7 1,-10 4 0,0-6 0</inkml:trace>
  <inkml:trace contextRef="#ctx0" brushRef="#br0" timeOffset="56073">14486 13816 8355,'0'-23'405,"0"2"0,1 3 621,3 6 0,10-1-701,11 1 1,4-2 0,7-2 0,0-4 0,5 0 0,4-1 0,8-1-1,1 0-215,1 1 1,-3 3 0,-8 7 0,-7 3-757,-6 4 0,-7 3 0,-3 2-2842,-4 3 2711,-9 3 1,-8 11-1,-7 1 1</inkml:trace>
  <inkml:trace contextRef="#ctx0" brushRef="#br0" timeOffset="56508">15788 13271 8355,'4'-43'0,"2"6"260,1 6 1,0 15 1141,1 3-1183,-3 9 1,-6-5 0,-3 6-1,-4 4 1,-5 9 0,-2 8 0,-3 8-1,-1 6 312,-3 6 0,3 2 0,-2 10-394,-1 5 0,-2 7 0,0 7 0,0 7 0,3 2 34,5 2 0,2 8 0,3-2 0,3-1-262,4-1 1,2-12-1,5-2 1,5-8-171,9-8 0,6-7 0,5-13 1,2-3-334,2-5 1,0-4 0,2-11 0,-2-3-485,-2-4 0,-1-4 245,-4-4 1,-6-14 0,-1-8 0</inkml:trace>
  <inkml:trace contextRef="#ctx0" brushRef="#br0" timeOffset="56778">16173 13605 8355,'-13'-31'1497,"6"2"0,3 8-1034,3 5 1,1 9 0,0 7 0,1 7-352,3 4 1,-2 6-1,2 6 1,-3 3 0,-1 3-115,0-2 1,0-1 0,0-1 0,0 0-557,0 0 1,0-5 0,0 0-1,2-4-957,2-5 0,-3 2 823,3-5 0,-2-2 0,-2-1 0</inkml:trace>
  <inkml:trace contextRef="#ctx0" brushRef="#br0" timeOffset="57592">15813 13556 8938,'-6'-13'0,"0"1"390,-1 0 1,1 3 0,6 1-172,0-2 0,0 3 0,2 1 0,2 0 1,4 3-1,3 1-177,1-3 1,1 4-1,-1-3 1,1 3 0,-1 2-347,0 3 1,-3-1-1,-2 5-3,-2 2 1,-1 1 0,-4 1 0,0 1 137,0-1 1,0 0 0,-1 1-1,-3 1 111,-5 2 0,0-2 0,-1 2 0,2-2 64,-2-1 0,1-1 1,-1 0-1,3 1 206,2-1 1,0-4-122,5 1 1,2-7 0,2 3-11,4-4 1,3-1 0,2 0-23,-1 0 0,0 4 0,1 0 42,-1-1 1,-1 0 0,-1 0 0,-3 2-38,-2 2 0,-1-3 1,-4 4-1,0 2-17,0 1 1,-1 1 0,-3 1-1,-4-2-8,-3-3 1,-2 3 0,1-3 0,-2 3-158,-3 2 1,4-5 0,-4-1-1,3-2-577,2-2 1,0-1-1290,-1-2 1689,6-6 0,7-6 0,7-8 1</inkml:trace>
  <inkml:trace contextRef="#ctx0" brushRef="#br0" timeOffset="57962">16061 13568 8355,'0'-23'1337,"0"2"-910,0 3 0,1 10 1,4 1-310,3 1 0,3 1 0,1 2 0,1-1 0,-1 3 0,2 3 0,2 7 0,4 2 0,0 3 1,0 1-1,-2 3 0,-3 0 0,-2 1 0,0 0 0,-2 3 0,-1 0 0,-4 0 0,1-2-117,0-3 1,-3 3 0,3-6-1,-1-3 1,-2-2 36,1-2 0,-2-1 1,5-6 33,2 0 0,-4-6 0,-2-2 0,-2-3-39,3-2 1,-4-5 0,3-2 0,-3-4-52,-1 0 1,0-5 0,0-2 0,0 0-143,0-4 0,0-1 0,0 1 0,0 1-167,0 6 0,0 3 0,0 4-172,0 4 0,5 11 0,-1 7 177,-1 10 1,-2 8-700,-1 10 1,0 3 0,0 5 0</inkml:trace>
  <inkml:trace contextRef="#ctx0" brushRef="#br0" timeOffset="58193">16011 14101 11598,'-4'-12'0,"2"1"0,4 1 0,9 4 0,9-1 0,3 0 0,3-3 0,3-1 0,7-1 0,7-1 0,8-1 0,2-1 0,3-1 0,-4 2 0,-2 4 0,-6 6 0,-7 3-864,-7 1 1,-5 0-172,-4 0 1,-3 11 0,-6 3 0</inkml:trace>
  <inkml:trace contextRef="#ctx0" brushRef="#br0" timeOffset="58717">16309 14312 8355,'-5'-12'1046,"3"5"0,-5 2 127,3 5 1,3-3-899,-3 3 1,2 3 0,2 10 0,0 2-206,0 2 0,0 1 1,0-3-1,0 3-151,0 1 1,0-2 0,2 2-177,2-1 1,1-1 0,5-6 0,-2-2-1,2-2 1,1-1-198,1-4 0,1 0 0,-1-2 0,0-2 287,1-2 1,-1-7-1,1-5 1,-1 1 118,1 1 1,-2-3 0,-2 1-1,-1 0 105,2 3 1,-3 0 277,1 1 0,-5 4-266,1-1 1,-2 12 0,-2 1 275,0 6 1,0 8 0,0 2 0,0 4 0,0 1-105,0 0 0,0 3 0,0 3 0,0-1-324,0 0 0,0-1 0,0-4-164,0 0 0,0-6 0,0-2 1,0-3-1,1-2-1413,3 0 525,-3-5 1,10 4 0,-4-4 0</inkml:trace>
  <inkml:trace contextRef="#ctx0" brushRef="#br0" timeOffset="59033">16942 13382 8355,'6'-25'0,"1"7"0,-2 6 302,3 6 0,3 5 0,3 2 0,1 4 161,1 3 1,1 8 0,-5 8-127,1 8 0,-1 2 0,2 14 0,1 6 0,0 7-64,-4 2 1,0 6 0,-5 0-1,-1 0-233,1-3 1,-2-3-1,-4-2 1,0-2-99,0-1 0,0-11 0,-2-2 0,-2-6-243,-4-6 1,1-3-1,-1-6 1,0-2-256,1-2 1,-4-4-1,2-1 1,0-4-2040,1-3 2117,-3-5 1,4 2-1,-6-5 1</inkml:trace>
  <inkml:trace contextRef="#ctx0" brushRef="#br0" timeOffset="59484">17810 14163 8355,'0'-24'388,"0"9"1,1 3 0,3 6 0,5 3 0,2 1-92,1 2 0,2 0 1,2-1-1,6-2 0,6-1 105,5 1 1,4 2-1,3 1-568,1 0 0,5-1 0,-6-2 0,-3-1 1,-4 1-1024,-2 2 1,-4-3 0,-6-1 472,-5 3 0,-2-5 0,-2 0 0</inkml:trace>
  <inkml:trace contextRef="#ctx0" brushRef="#br0" timeOffset="59485">18083 13878 8355,'0'-12'0,"0"-1"0,1 7 928,3 1 1,-2 5-1,2 5 1,-3 4-1,-1 5-657,0 2 1,0 11 0,1-1-1,2 4 1,1 3 0,-1 2-1,0 1 1,0 1-311,1-3 1,1 3-1,-2-5 1,1 0-452,-1-3 1,2-4 0,-1-3 0,-1-3-1941,-1-1 1,-1-2 1812,3-3 1,-2-1-1,3 1 1</inkml:trace>
  <inkml:trace contextRef="#ctx0" brushRef="#br0" timeOffset="59884">18963 13903 8355,'-4'-30'0,"-1"6"772,-2 11-380,4 6 1,-3 1 0,5-1 0,-3 0 1,-4 3 0,1 4 0,-2 6 1,0 6-98,-2 7 0,-2 10 1,1 6-1,0 5-97,-1 5 1,1 3-1,-1 2 1,2 0-95,3-1 0,3 0 0,5-4 0,1-4-219,3-2 0,10-7 0,9-3 0,6-5-16,3-3 0,5-9 0,6-7 0,1-7-132,3-6 1,-4-3 0,-2-13-1,-3-3-32,0-3 1,-8-5 0,-4-6 188,-4-5 0,-11-3 0,0-4 0,-4-2 158,-4-1 0,-2-1 0,-1-1 1,-3 6-1,-3 7-124,-7 7 0,-7 4 0,-3 9 0,-4 7-148,-6 7 1,-3 7 0,-1 9 0,0 9-290,-1 10 1,3 0 0,2 7 0,5-1-182,6 3 1,4 3-1,6 1 1</inkml:trace>
  <inkml:trace contextRef="#ctx0" brushRef="#br0" timeOffset="60700">19881 13717 9685,'-15'-44'0,"-4"7"0,-2 9 537,3 12 0,4 10 0,2 2 0,1 5 1,1 8-81,2 7 0,1 13 1,-3 8-1,2 9-305,-2 6 0,-5 5 0,-3 6 0,-1 2 17,-3 1 1,0 8-1,1-2-162,5 0 1,7-3-1,5-2 1,6-5-1,5-4-339,5-6 0,10-3 0,3-14 0,6-3-113,5-7 1,2-6 0,-1-8 0,0-3-405,0-3 0,-5-4-355,-3-1 0,-3-6 0,-1 0 0</inkml:trace>
  <inkml:trace contextRef="#ctx0" brushRef="#br0" timeOffset="60701">20055 14039 8355,'0'-16'0,"0"-1"220,0 2 1,0 6 0,1 2 623,3 1 1,3 2 0,5 5 0,-1 4-668,-2 3 0,0 8 1,-3 5-1,-1 2 0,1 2 1,-3 0-1,-2 1 1,-1 2-814,0 1 0,-6 0 1,-2-5-1,-1 0-1067,0-3 0,-2 1 1170,3-6 0,-3 1 0,-1-5 0</inkml:trace>
  <inkml:trace contextRef="#ctx0" brushRef="#br0" timeOffset="60702">20055 13977 8355,'-5'-12'2668,"1"0"-2538,0 5 1,4 3-1,2 6 1,2 4 242,4 1 0,3 2 0,3 7 0,2 1 0,6 3 0,6 2 0,5 1 0,3 2-19,1 0 1,4-6 0,1-1-322,-2 0 0,-3-8 1,-4 1-1,-4-3 0,-4-3-396,-5 1 1,-2-2 0,-7-5 175,-2-3 0,-4-7 1,-5-7-1,-1-2 147,-3-2 0,-2-1 0,-4-2 0,4 0 14,0 0 1,-2 1 0,4-1 0,1 0-242,1 0 1,2 2-1,0 2 39,0 5-1498,0 2 1,6 7-1,1 1 1</inkml:trace>
  <inkml:trace contextRef="#ctx0" brushRef="#br0" timeOffset="61000">20712 13581 9342,'0'-36'0,"0"4"0,1 9 2768,3 9-2743,9 7 0,1 7 1,4 0-1,-2 1 1,1 3 400,-2 5 0,4 9 0,2 8 0,2 8 11,2 6 0,0 13 0,-2 0 1,-1 8-260,-1 5 1,-6-1-1,2 5 1,-5 0-283,-4-1 0,-2 3 0,-6-7 0,-2-3-121,-2-3 1,-4-8-1,-7-1 1,-3-8-99,-1-3 1,-2-5-1,-4-3 1,0-6-705,1-2 1,-1-5 0,0-3-221,0-5 0,0 1 0,1-4 1</inkml:trace>
  <inkml:trace contextRef="#ctx0" brushRef="#br0" timeOffset="61171">22014 14449 8355,'0'-13'-874,"0"1"0,0 0 1</inkml:trace>
  <inkml:trace contextRef="#ctx0" brushRef="#br0" timeOffset="70971">11559 16024 9062,'1'-11'58,"3"3"0,-2-3 0,3 2 0,0-3 0,-1-3 0,0-2 0,0 1 0,0-2 90,-1-3 1,-2-2-1,1-4 1,0-2-145,2-4 1,1-8-1,-5-4 1,0-4-110,0 0 0,1-5 0,2 0 0,1 2-11,-1 1 0,-2 8 0,0 6 0,2 7-6,1 3 0,0 12 1,-2 4-117,2 4 0,-1 3 1,4 6-1,-1 3 1,0 6-909,-1 4 940,5 2 1,-3 6 0,5 3 0</inkml:trace>
  <inkml:trace contextRef="#ctx0" brushRef="#br0" timeOffset="71300">11410 15317 8355,'-4'-13'89,"0"1"0,5 4 0,8 1-4,2 1 1,1-2 0,2 3 0,1-2-98,1-3 0,5-2 1,-3-3-1,0-2-79,0 2 0,-2-3 0,-3 1 1,-1 2 110,1 1 0,-2 2-104,-3 0 0,-1 5 0,-3 4 53,4 6 0,-1 5 1,1 7-1,2 3-72,1 1 0,3 3 0,2 6 0,4 1-416,-1-1 1,10 3-1,-3 1 1</inkml:trace>
  <inkml:trace contextRef="#ctx0" brushRef="#br0" timeOffset="123727">19087 14920 8531,'-7'-19'426,"3"2"1,3 8-792,1 0 371,5 7 1,-2-3 0,4 11 0,0 5 0,-2 4 0,2 2 0,0-1 0,1 1-16,-1-2 0,4-1 0,-2-2 0,3 0 1,3 1-1,2-2 0,-1-3-120,2-4 0,1 2 0,6-2 0,0-1 20,0-2 1,1-6 0,2-4-1,2-2 67,2-1 0,1-5 0,3 1 1,-2 1 122,-1 1 1,-4 3-1,3 1 1,-2 3-197,-2 2 1,-2 1 0,-3 4 41,-2 0 0,2 1 0,-3 2 0,-1 2 1,-3 2 42,-2 3 1,-3-3 0,-1 1 0,-2 2 39,2 1 1,-1-3-1,2-1 1,0 0 154,3 0 1,7-5-1,0 2 1,2-2-108,2-2 1,5 0 0,3 0 0,3 0 24,1 0 1,2-2 0,1 0 0,4-4-2,4-1 1,-5-1 0,6-4 0,-2-1-31,-3 1 0,-1 1 1,-6 1-1,-1 3 33,-3 2 0,-4-1 0,-7 3-276,-1-1 1,-5 0 0,4 4 0,-1 0 0,-1 0-1035,0 0 836,4 0 0,-8-5 0,4-2 0</inkml:trace>
  <inkml:trace contextRef="#ctx0" brushRef="#br0" timeOffset="126408">20042 15887 8355,'0'-19'0,"0"3"0,0 2 0,0 1 369,0 1 0,4 4 1,2-1-1,-1 0 1,1-2-1,-2 0 0,0 1 178,0 2 1,6 5 0,-3 0-1,0 7 1,-3 9-513,-3 6 1,-2 2 0,-3 1 86,-5 0 1,-6 8-1,-3-5 1,-1 1-648,-3 0 0,-6-1 1,-2 0-1,0-2 165,-1-2 0,-2 1 1,3-5-1,0-2 28,-1-1 0,7-7 1,4-3 160,2-3 1,3-2 0,7-5 0,5-6 35,6-8 1,4-3 0,7-2-1,2 0 153,5 1 1,1-1 0,0 1 0,-3 4 222,-1 3 1,3 9 0,-5 4 25,0 2 1,-4 4-1,-4 2 1,-2 4-82,-1 3 0,-3 3 1,2 1-1,-3 3-168,-1 1 1,2-2 0,0 2 0,4 0-235,1 1 0,1-5 0,4 1 0,1-2-316,-1-1 0,2-1 1,1 0-1,2-1-90,-2-2 0,4 2 0,0-4 0</inkml:trace>
  <inkml:trace contextRef="#ctx0" brushRef="#br0" timeOffset="126685">20414 15776 8355,'-1'-21'0,"-3"0"0,2 10 1427,-2-1-40,3 8-1073,1-2 0,1 8 1,2 2-1,3 6-134,0 5 1,-3 0 0,3 6-1,-2 1-294,0 1 1,0 2 0,-4 0 0,0-1-273,0 1 0,-4 0 0,-2-2 1,1-1-338,-1-1 1,1-4 0,2 2 0,-1-1-108,1-3 1,2-5 611,1-2 1,-6 0-1,-1 5 1</inkml:trace>
  <inkml:trace contextRef="#ctx0" brushRef="#br0" timeOffset="127138">20389 15751 8355,'0'-19'2552,"-5"1"-2236,4 11 1,-4 3 0,10 8-70,3 4 0,3 3 0,3 2 0,1 0 0,3 3 0,0 1 0,1 1 0,-1 2 0,1-2-162,0-1 0,-3 4 0,0-3 0,-2 0-166,-2 0 1,-3-2 0,-1-3-80,1-1 1,3-1 159,0-2 0,0-5 26,1-8 0,-6-1 0,-2-6 0,-1-2 46,0-1 1,5-7 0,-4-2 0,1-5-51,-1 1 1,5-9-1,-2-3 1,3-2-62,2-2 1,-1-2-1,0 3 1,1 4-108,-1 3 1,-1 6 0,-1 9-2296,-2 3 1046,-5 9 0,2 13 0,-5 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ustomXml" Target="../ink/ink1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5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7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8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ustomXml" Target="../ink/ink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75656"/>
            <a:ext cx="6858000" cy="2238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CS 6150 : Lecture 4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Divide &amp; Conquer, DP</a:t>
            </a:r>
          </a:p>
        </p:txBody>
      </p:sp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trick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957488"/>
            <a:ext cx="7886700" cy="953352"/>
          </a:xfrm>
        </p:spPr>
        <p:txBody>
          <a:bodyPr>
            <a:normAutofit/>
          </a:bodyPr>
          <a:lstStyle/>
          <a:p>
            <a:r>
              <a:rPr lang="en-US" dirty="0"/>
              <a:t>Divide into groups of large </a:t>
            </a:r>
            <a:r>
              <a:rPr lang="en-US" dirty="0" err="1"/>
              <a:t>const</a:t>
            </a:r>
            <a:r>
              <a:rPr lang="en-US" dirty="0"/>
              <a:t> size (&gt;= 5)</a:t>
            </a:r>
          </a:p>
          <a:p>
            <a:r>
              <a:rPr lang="en-US" dirty="0"/>
              <a:t>Median of medians</a:t>
            </a:r>
          </a:p>
        </p:txBody>
      </p:sp>
      <p:pic>
        <p:nvPicPr>
          <p:cNvPr id="1028" name="Picture 4" descr="Image result for ho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05" y="2761879"/>
            <a:ext cx="1737995" cy="17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41240" y="2995560"/>
              <a:ext cx="6283800" cy="2826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800" y="2985120"/>
                <a:ext cx="6305400" cy="28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06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tip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53740" y="1450233"/>
            <a:ext cx="5509260" cy="480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guess and prove by induction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71320" y="1705320"/>
              <a:ext cx="8522640" cy="4371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20" y="1694520"/>
                <a:ext cx="8544240" cy="43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0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25840" y="629280"/>
              <a:ext cx="6463080" cy="3357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040" y="618480"/>
                <a:ext cx="6484320" cy="33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4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70" y="265874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Dynamic Programming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10300" y="3984309"/>
            <a:ext cx="2019300" cy="480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Recursion ++ </a:t>
            </a:r>
          </a:p>
        </p:txBody>
      </p:sp>
    </p:spTree>
    <p:extLst>
      <p:ext uri="{BB962C8B-B14F-4D97-AF65-F5344CB8AC3E}">
        <p14:creationId xmlns:p14="http://schemas.microsoft.com/office/powerpoint/2010/main" val="36710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 for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33" y="3048001"/>
            <a:ext cx="5240134" cy="16011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57560" y="1272240"/>
              <a:ext cx="7679520" cy="4050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6760" y="1261440"/>
                <a:ext cx="7700760" cy="40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7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time?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23040" y="491040"/>
              <a:ext cx="8220960" cy="5791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240" y="476640"/>
                <a:ext cx="8238240" cy="58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2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with memorization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277080" y="1824120"/>
              <a:ext cx="1759680" cy="395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6280" y="1813320"/>
                <a:ext cx="1780920" cy="4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Wasting memory?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02680" y="955800"/>
              <a:ext cx="7961040" cy="5245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880" y="945000"/>
                <a:ext cx="7982640" cy="52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5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views of DP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8967"/>
            <a:ext cx="7886700" cy="2672815"/>
          </a:xfrm>
        </p:spPr>
        <p:txBody>
          <a:bodyPr/>
          <a:lstStyle/>
          <a:p>
            <a:r>
              <a:rPr lang="en-US" dirty="0"/>
              <a:t>Recursion done “right”</a:t>
            </a:r>
          </a:p>
          <a:p>
            <a:endParaRPr lang="en-US" dirty="0"/>
          </a:p>
          <a:p>
            <a:r>
              <a:rPr lang="en-US" dirty="0"/>
              <a:t>Think top-down, implement bottom-up</a:t>
            </a:r>
          </a:p>
          <a:p>
            <a:endParaRPr lang="en-US" dirty="0"/>
          </a:p>
          <a:p>
            <a:r>
              <a:rPr lang="en-US" dirty="0"/>
              <a:t>Come up with recursive </a:t>
            </a:r>
            <a:r>
              <a:rPr lang="en-US" dirty="0" err="1"/>
              <a:t>alg</a:t>
            </a:r>
            <a:r>
              <a:rPr lang="en-US" dirty="0"/>
              <a:t>, “Ah, I can reuse computation”, remember answers.. 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031922" y="4973611"/>
            <a:ext cx="3121478" cy="1411949"/>
          </a:xfrm>
          <a:prstGeom prst="wedgeEllipseCallout">
            <a:avLst>
              <a:gd name="adj1" fmla="val -34900"/>
              <a:gd name="adj2" fmla="val -5138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Comic Sans MS" panose="030F0702030302020204" pitchFamily="66" charset="0"/>
              </a:rPr>
              <a:t>Be aware of memory!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76120" y="2270880"/>
              <a:ext cx="4655880" cy="3899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5680" y="2260080"/>
                <a:ext cx="4677480" cy="39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8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 2: longest </a:t>
            </a:r>
            <a:r>
              <a:rPr lang="en-US" dirty="0" err="1"/>
              <a:t>inc</a:t>
            </a:r>
            <a:r>
              <a:rPr lang="en-US" dirty="0"/>
              <a:t> subsequence</a:t>
            </a:r>
            <a:endParaRPr lang="en-US" baseline="-25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046116"/>
            <a:ext cx="7886700" cy="884019"/>
          </a:xfrm>
        </p:spPr>
        <p:txBody>
          <a:bodyPr wrap="square" tIns="45720" spcCol="0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Problem (LIS):</a:t>
            </a:r>
            <a:r>
              <a:rPr lang="en-US" dirty="0"/>
              <a:t>  given an array A[0 … N-1], find “sub-array” of largest size that is in increasing order.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96968"/>
              </p:ext>
            </p:extLst>
          </p:nvPr>
        </p:nvGraphicFramePr>
        <p:xfrm>
          <a:off x="1450876" y="3468940"/>
          <a:ext cx="6096000" cy="56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359220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7703413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564859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017372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785110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230798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2264055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116112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79839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04398092"/>
                    </a:ext>
                  </a:extLst>
                </a:gridCol>
              </a:tblGrid>
              <a:tr h="56616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mic Sans MS" panose="030F0702030302020204" pitchFamily="66" charset="0"/>
                        </a:rPr>
                        <a:t>45</a:t>
                      </a:r>
                      <a:endParaRPr lang="en-US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460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45680" y="2899080"/>
              <a:ext cx="6795720" cy="2293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4880" y="2888280"/>
                <a:ext cx="6817320" cy="23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6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8505"/>
            <a:ext cx="7886700" cy="405266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How to solve recurrences (recursion tree)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No single method (guess + induction works best)</a:t>
            </a:r>
          </a:p>
          <a:p>
            <a:pPr lvl="1"/>
            <a:r>
              <a:rPr lang="en-US" dirty="0"/>
              <a:t>Counting “cost at each level” in tree gives intuition</a:t>
            </a:r>
          </a:p>
          <a:p>
            <a:endParaRPr lang="en-US" dirty="0"/>
          </a:p>
          <a:p>
            <a:r>
              <a:rPr lang="en-US" dirty="0"/>
              <a:t>“Fast” integer multiplication -- O(n</a:t>
            </a:r>
            <a:r>
              <a:rPr lang="en-US" baseline="30000" dirty="0"/>
              <a:t>1.59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HW1 out tonight! Due in two weeks.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u="sng" dirty="0">
                <a:solidFill>
                  <a:srgbClr val="FFC000"/>
                </a:solidFill>
              </a:rPr>
              <a:t>Hint:</a:t>
            </a:r>
            <a:r>
              <a:rPr lang="en-US" dirty="0">
                <a:solidFill>
                  <a:srgbClr val="FFC000"/>
                </a:solidFill>
              </a:rPr>
              <a:t> start early)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16960" y="2861640"/>
              <a:ext cx="4273200" cy="1915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6520" y="2851200"/>
                <a:ext cx="4294800" cy="19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</a:t>
            </a:r>
            <a:endParaRPr lang="en-US" baseline="-25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7581"/>
              </p:ext>
            </p:extLst>
          </p:nvPr>
        </p:nvGraphicFramePr>
        <p:xfrm>
          <a:off x="1524000" y="1807919"/>
          <a:ext cx="6096000" cy="56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359220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7703413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564859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017372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785110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230798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2264055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116112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79839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04398092"/>
                    </a:ext>
                  </a:extLst>
                </a:gridCol>
              </a:tblGrid>
              <a:tr h="56616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mic Sans MS" panose="030F0702030302020204" pitchFamily="66" charset="0"/>
                        </a:rPr>
                        <a:t>45</a:t>
                      </a:r>
                      <a:endParaRPr lang="en-US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460596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3224644"/>
            <a:ext cx="7886700" cy="877572"/>
          </a:xfrm>
        </p:spPr>
        <p:txBody>
          <a:bodyPr/>
          <a:lstStyle/>
          <a:p>
            <a:r>
              <a:rPr lang="en-US" dirty="0"/>
              <a:t>What is the longest 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i="1" dirty="0"/>
              <a:t>starting</a:t>
            </a:r>
            <a:r>
              <a:rPr lang="en-US" dirty="0"/>
              <a:t> at 9?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46480" y="907200"/>
              <a:ext cx="6568200" cy="3325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5680" y="896400"/>
                <a:ext cx="6589440" cy="33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8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 – Algorithm </a:t>
            </a:r>
            <a:endParaRPr lang="en-US" baseline="-25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807919"/>
          <a:ext cx="6096000" cy="56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359220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7703413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564859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017372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785110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230798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2264055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116112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79839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04398092"/>
                    </a:ext>
                  </a:extLst>
                </a:gridCol>
              </a:tblGrid>
              <a:tr h="56616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mic Sans MS" panose="030F0702030302020204" pitchFamily="66" charset="0"/>
                        </a:rPr>
                        <a:t>45</a:t>
                      </a:r>
                      <a:endParaRPr lang="en-US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46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6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 – Proof</a:t>
            </a:r>
            <a:endParaRPr lang="en-US" baseline="-25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807919"/>
          <a:ext cx="6096000" cy="56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359220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7703413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564859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017372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785110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230798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2264055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116112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79839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04398092"/>
                    </a:ext>
                  </a:extLst>
                </a:gridCol>
              </a:tblGrid>
              <a:tr h="56616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mic Sans MS" panose="030F0702030302020204" pitchFamily="66" charset="0"/>
                        </a:rPr>
                        <a:t>45</a:t>
                      </a:r>
                      <a:endParaRPr lang="en-US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46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 – Can we do faster?</a:t>
            </a:r>
            <a:endParaRPr lang="en-US" baseline="-25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807919"/>
          <a:ext cx="6096000" cy="56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359220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7703413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564859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017372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785110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230798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2264055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116112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79839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04398092"/>
                    </a:ext>
                  </a:extLst>
                </a:gridCol>
              </a:tblGrid>
              <a:tr h="56616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mic Sans MS" panose="030F0702030302020204" pitchFamily="66" charset="0"/>
                        </a:rPr>
                        <a:t>45</a:t>
                      </a:r>
                      <a:endParaRPr lang="en-US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460596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3128156"/>
            <a:ext cx="7886700" cy="1024744"/>
          </a:xfrm>
        </p:spPr>
        <p:txBody>
          <a:bodyPr wrap="square" tIns="45720" spc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Subroutine: </a:t>
            </a:r>
            <a:r>
              <a:rPr lang="en-US" dirty="0"/>
              <a:t>in a sub-array, find the index ‘</a:t>
            </a:r>
            <a:r>
              <a:rPr lang="en-US" dirty="0" err="1"/>
              <a:t>i</a:t>
            </a:r>
            <a:r>
              <a:rPr lang="en-US" dirty="0"/>
              <a:t>’ such that (a) A[</a:t>
            </a:r>
            <a:r>
              <a:rPr lang="en-US" dirty="0" err="1"/>
              <a:t>i</a:t>
            </a:r>
            <a:r>
              <a:rPr lang="en-US" dirty="0"/>
              <a:t>] &gt; x, and (b) has max value of LIS[.]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4635682" y="4333531"/>
            <a:ext cx="3517718" cy="1411949"/>
          </a:xfrm>
          <a:prstGeom prst="wedgeEllipseCallout">
            <a:avLst>
              <a:gd name="adj1" fmla="val -34900"/>
              <a:gd name="adj2" fmla="val -5138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Comic Sans MS" panose="030F0702030302020204" pitchFamily="66" charset="0"/>
              </a:rPr>
              <a:t>A clever data structure?</a:t>
            </a:r>
          </a:p>
        </p:txBody>
      </p:sp>
    </p:spTree>
    <p:extLst>
      <p:ext uri="{BB962C8B-B14F-4D97-AF65-F5344CB8AC3E}">
        <p14:creationId xmlns:p14="http://schemas.microsoft.com/office/powerpoint/2010/main" val="326309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8505"/>
            <a:ext cx="7886700" cy="40526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How to find median of N numbers</a:t>
            </a:r>
          </a:p>
          <a:p>
            <a:endParaRPr lang="en-US" dirty="0"/>
          </a:p>
          <a:p>
            <a:r>
              <a:rPr lang="en-US" dirty="0"/>
              <a:t>Dynamic programming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00240" y="2879640"/>
              <a:ext cx="2598840" cy="107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9440" y="2868840"/>
                <a:ext cx="2620440" cy="1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0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52796"/>
            <a:ext cx="7886700" cy="884019"/>
          </a:xfrm>
        </p:spPr>
        <p:txBody>
          <a:bodyPr wrap="square" tIns="45720" spcCol="0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Problem:</a:t>
            </a:r>
            <a:r>
              <a:rPr lang="en-US" dirty="0"/>
              <a:t>  given an array A[0 … N-1], find the N/2’th smallest element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3288126"/>
            <a:ext cx="7886700" cy="884019"/>
          </a:xfrm>
          <a:prstGeom prst="rect">
            <a:avLst/>
          </a:prstGeom>
        </p:spPr>
        <p:txBody>
          <a:bodyPr vert="horz" wrap="square" lIns="91440" tIns="45720" rIns="91440" bIns="45720" spcCol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/>
              <a:t>Unlikely recipe:  </a:t>
            </a:r>
            <a:r>
              <a:rPr lang="en-US" dirty="0">
                <a:solidFill>
                  <a:srgbClr val="FFFF00"/>
                </a:solidFill>
              </a:rPr>
              <a:t>solve problem X, solve more general version of X, use to solve X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636916"/>
            <a:ext cx="7886700" cy="884019"/>
          </a:xfrm>
          <a:prstGeom prst="rect">
            <a:avLst/>
          </a:prstGeom>
        </p:spPr>
        <p:txBody>
          <a:bodyPr vert="horz" wrap="square" lIns="91440" tIns="45720" rIns="91440" bIns="45720" spcCol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B0F0"/>
                </a:solidFill>
              </a:rPr>
              <a:t>“Selection” problem:</a:t>
            </a:r>
            <a:r>
              <a:rPr lang="en-US" dirty="0"/>
              <a:t>  given an array A[0 … N-1] and k, find the </a:t>
            </a:r>
            <a:r>
              <a:rPr lang="en-US" dirty="0" err="1"/>
              <a:t>k’th</a:t>
            </a:r>
            <a:r>
              <a:rPr lang="en-US" dirty="0"/>
              <a:t> smallest element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38440" y="3204000"/>
              <a:ext cx="5469840" cy="2328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8000" y="3193560"/>
                <a:ext cx="5491080" cy="23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0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919289"/>
            <a:ext cx="7886700" cy="884019"/>
          </a:xfrm>
          <a:prstGeom prst="rect">
            <a:avLst/>
          </a:prstGeom>
        </p:spPr>
        <p:txBody>
          <a:bodyPr vert="horz" wrap="square" lIns="91440" tIns="45720" rIns="91440" bIns="45720" spcCol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B0F0"/>
                </a:solidFill>
              </a:rPr>
              <a:t>Problem:</a:t>
            </a:r>
            <a:r>
              <a:rPr lang="en-US" dirty="0"/>
              <a:t>  given an array A[0 … N-1] and k, find the </a:t>
            </a:r>
            <a:r>
              <a:rPr lang="en-US" dirty="0" err="1"/>
              <a:t>k’th</a:t>
            </a:r>
            <a:r>
              <a:rPr lang="en-US" dirty="0"/>
              <a:t> smallest element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3519588"/>
            <a:ext cx="7886700" cy="2186940"/>
          </a:xfrm>
        </p:spPr>
        <p:txBody>
          <a:bodyPr/>
          <a:lstStyle/>
          <a:p>
            <a:r>
              <a:rPr lang="en-US" dirty="0"/>
              <a:t>O(N log N)?</a:t>
            </a:r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Eternal question: </a:t>
            </a:r>
            <a:r>
              <a:rPr lang="en-US" dirty="0"/>
              <a:t>can we do better?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111840" y="3283920"/>
              <a:ext cx="4192920" cy="2149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1040" y="3273120"/>
                <a:ext cx="4214160" cy="21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11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if…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957488"/>
            <a:ext cx="7886700" cy="8695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 tell you </a:t>
            </a:r>
            <a:r>
              <a:rPr lang="en-US" dirty="0" err="1"/>
              <a:t>r</a:t>
            </a:r>
            <a:r>
              <a:rPr lang="en-US" baseline="30000" dirty="0" err="1"/>
              <a:t>th</a:t>
            </a:r>
            <a:r>
              <a:rPr lang="en-US" dirty="0"/>
              <a:t> smallest number for </a:t>
            </a:r>
            <a:r>
              <a:rPr lang="en-US" i="1" dirty="0"/>
              <a:t>some </a:t>
            </a:r>
            <a:r>
              <a:rPr lang="en-US" dirty="0"/>
              <a:t>r in the range (N/4, 3N/4)?  (roughly in the middle)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64040" y="281160"/>
              <a:ext cx="8675640" cy="5875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600" y="270360"/>
                <a:ext cx="8696880" cy="58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2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6880" y="703440"/>
              <a:ext cx="8287200" cy="5636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080" y="692640"/>
                <a:ext cx="8308440" cy="56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7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it?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2368968"/>
            <a:ext cx="7886700" cy="2103972"/>
          </a:xfrm>
        </p:spPr>
        <p:txBody>
          <a:bodyPr/>
          <a:lstStyle/>
          <a:p>
            <a:r>
              <a:rPr lang="en-US" dirty="0"/>
              <a:t>Pick a number at random?</a:t>
            </a:r>
          </a:p>
          <a:p>
            <a:endParaRPr lang="en-US" dirty="0"/>
          </a:p>
          <a:p>
            <a:r>
              <a:rPr lang="en-US" dirty="0"/>
              <a:t>Can we do this “deterministically”?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4762500"/>
            <a:ext cx="8180070" cy="102870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FFFF00"/>
                </a:solidFill>
              </a:rPr>
              <a:t>Goal:</a:t>
            </a:r>
            <a:r>
              <a:rPr lang="en-US" dirty="0"/>
              <a:t> given an array, find a number that is 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“roughly in the middle”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r’th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smallest, r in [N/4, 3N/4])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14280" y="1475640"/>
              <a:ext cx="7889760" cy="4511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464840"/>
                <a:ext cx="7911000" cy="45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7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58428"/>
            <a:ext cx="7886700" cy="930492"/>
          </a:xfrm>
        </p:spPr>
        <p:txBody>
          <a:bodyPr/>
          <a:lstStyle/>
          <a:p>
            <a:r>
              <a:rPr lang="en-US" dirty="0"/>
              <a:t>Pick N/2 arbitrary numbers, find their median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45360" y="2183040"/>
              <a:ext cx="7053480" cy="4116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4560" y="2172600"/>
                <a:ext cx="7074720" cy="41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6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459</Words>
  <Application>Microsoft Macintosh PowerPoint</Application>
  <PresentationFormat>On-screen Show (4:3)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Comic Sans MS</vt:lpstr>
      <vt:lpstr>Calibri</vt:lpstr>
      <vt:lpstr>Office Theme</vt:lpstr>
      <vt:lpstr>CS 6150 : Lecture 4  Divide &amp; Conquer, DP</vt:lpstr>
      <vt:lpstr>Last class</vt:lpstr>
      <vt:lpstr>Today</vt:lpstr>
      <vt:lpstr>Finding the median</vt:lpstr>
      <vt:lpstr>Selection</vt:lpstr>
      <vt:lpstr>What if…</vt:lpstr>
      <vt:lpstr>PowerPoint Presentation</vt:lpstr>
      <vt:lpstr>How can we find it?</vt:lpstr>
      <vt:lpstr>Idea 1</vt:lpstr>
      <vt:lpstr>The trick</vt:lpstr>
      <vt:lpstr>Pro tip</vt:lpstr>
      <vt:lpstr>PowerPoint Presentation</vt:lpstr>
      <vt:lpstr>Dynamic Programming</vt:lpstr>
      <vt:lpstr>Recursive algorithm for Fn</vt:lpstr>
      <vt:lpstr>Running time?</vt:lpstr>
      <vt:lpstr>Algorithm with memorization</vt:lpstr>
      <vt:lpstr>Wasting memory?</vt:lpstr>
      <vt:lpstr>General views of DP</vt:lpstr>
      <vt:lpstr>Eg 2: longest inc subsequence</vt:lpstr>
      <vt:lpstr>LIS</vt:lpstr>
      <vt:lpstr>LIS – Algorithm </vt:lpstr>
      <vt:lpstr>LIS – Proof</vt:lpstr>
      <vt:lpstr>LIS – Can we do faster?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86</cp:revision>
  <dcterms:created xsi:type="dcterms:W3CDTF">2016-08-22T19:44:33Z</dcterms:created>
  <dcterms:modified xsi:type="dcterms:W3CDTF">2016-09-01T18:06:11Z</dcterms:modified>
</cp:coreProperties>
</file>