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7" r:id="rId4"/>
    <p:sldId id="298" r:id="rId5"/>
    <p:sldId id="300" r:id="rId6"/>
    <p:sldId id="303" r:id="rId7"/>
    <p:sldId id="317" r:id="rId8"/>
    <p:sldId id="301" r:id="rId9"/>
    <p:sldId id="302" r:id="rId10"/>
    <p:sldId id="306" r:id="rId11"/>
    <p:sldId id="304" r:id="rId12"/>
    <p:sldId id="307" r:id="rId13"/>
    <p:sldId id="308" r:id="rId14"/>
    <p:sldId id="305" r:id="rId15"/>
    <p:sldId id="309" r:id="rId16"/>
    <p:sldId id="310" r:id="rId17"/>
    <p:sldId id="311" r:id="rId18"/>
    <p:sldId id="313" r:id="rId19"/>
    <p:sldId id="314" r:id="rId20"/>
    <p:sldId id="312" r:id="rId21"/>
    <p:sldId id="316" r:id="rId22"/>
    <p:sldId id="31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6:49:58.361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16632 4018 8187,'-14'-5'0,"5"-1"0,7 4 0,2 6-614,0 5 1,0 4 0,0-1 0</inkml:trace>
  <inkml:trace contextRef="#ctx0" brushRef="#br1" timeOffset="34023">19980 12005 24575,'0'0'0</inkml:trace>
  <inkml:trace contextRef="#ctx0" brushRef="#br2" timeOffset="37967">6734 13345 8019,'-11'-6'0,"3"-2"0,5-2 0,5 1 134,2 1 1,6 5 0,-1-3-155,6 1 1,-1 3-1,4-2 1,0 3 0,1 1 150,1 0 0,3-4 0,-1 0 1,4 1-38,3 2 1,7 1 0,0 0-1,4 0-9,0 0 1,4 0 0,1 0 0,4 0-39,0 0 0,6 0 0,3 0-39,3 0 0,6-2 0,5-2 0,5-4 1,4-3 30,1-2 1,7 2 0,0 2 0,1 0-27,3 0 0,-2 3 0,-4 2 1,-1 3-12,1 1 1,0 0 0,0 0-1,-2 0-13,-2 0 1,7 0 0,-4 0-1,4 0 23,2 0 1,-4 0 0,5 0 0,-1 0-3,3 0 1,4 0 0,-47 0 0,0 0 0,0 0 0,0 0-11,-1 0 0,0 0 0,6 0 0,-1 1 1,-2 0-1,0 1 0,2 0 0,0 0 9,0-1 1,1 1 0,-2 0 0,1 1 0,1-1-1,-1 0 1,0 0 0,0 0 5,-2 1 1,-1 0-1,3-2 1,0-1-1,-5 3 1,-1 0-1,1-1 1,-1 0 39,1 0 1,-1 0 0,3 1 0,-1-2 0,46-1 0,1 2-38,-48 0 0,0 0 0,1-1 0,1-1 0,0 2 1,0 0-1,1-1 0,1 0-26,-3-1 0,0 0 0,3-1 1,-1 0-1,44-1 0,-2-4-16,-3-1 1,-6 3 0,-5-4-1,-3-2 3,-3-1 0,-7 0 0,-5 1 0,-6 4-187,-8 0 1,-6-2-1,-8 4 1,-5 1 79,-6 1 0,-7 5 0,-10 4-762,-3 6 0,-21 7 0,-4-1 0</inkml:trace>
  <inkml:trace contextRef="#ctx0" brushRef="#br1" timeOffset="46509">9339 16470 5734,'-12'-12'0</inkml:trace>
  <inkml:trace contextRef="#ctx0" brushRef="#br2" timeOffset="46816">9550 16148 8355,'-2'-14'147,"-2"-2"1,2 0 2,-7-4 1,5 3-1,-4-2 1,0 0 0,1 1-1,1 0 1,1 3 89,-4 1 1,3 7-1,-3 3 1,0 4-1,-4 5 1,-3 9-348,-5 10 0,0 7 0,-2 12 0,-3 7-30,0 6 0,-6 10 1,0 4-1,0 1 83,4-5 0,3 7 0,4-10 0,6-2-62,5-3 1,5-4 0,7-6 0,5-3-215,6-3 1,7-9 0,2-4 0,5-3-3,2-1 0,4-6 1,-3-3-1,0-2 52,1-1 1,3-1 0,-2 0 0</inkml:trace>
  <inkml:trace contextRef="#ctx0" brushRef="#br2" timeOffset="47111">9872 16470 8355,'0'-29'0,"0"0"1120,-5 0-518,3 10-422,-3 7 1,5 13 0,0 12 0,0 4-119,0 3 1,0 5 0,0-1 0,0 8-52,0 4 0,0 1 0,0 0 0,0 1-295,0-1 0,1-1 0,2-3 1,3-4-105,0-3 1,-1-1 0,1-2 0,1-2-416,0-5 1,-3-3 534,5-5 0,-1 3 0,4-4 0</inkml:trace>
  <inkml:trace contextRef="#ctx0" brushRef="#br2" timeOffset="47478">10517 16421 8355,'-14'-13'0,"-1"1"0,-1-1 0,-4 5-123,8 0 0,-3 5 0,7-1 1,-3 4 94,-2 4 1,1 2-1,-2 3 1,-1 0 493,-2 0 1,1 2-1,3 2 1,1-1-410,0 1 0,5 3 0,3 1 0,2-1-90,2 2 0,0-4 0,2 2 1,2-2-37,4-1 0,3-1 1,3 0-1,1 2-41,1 3 0,2-4 0,-3 4 0,2-3 44,-2-2 0,3 1 0,-1-1 0,-2 0 44,-1 1 1,-6 3 0,-1 1 0,-2-1-27,-2 2 1,-3-4 0,-4 4 0,-4-1-17,-3-1 0,-7 5 0,-3-5 0,-1-1-217,1-1 1,2-3 0,4-3 0,-2-3-250,2-4 0,5-1 456,2 0 1,0-6 0,-4 0 0</inkml:trace>
  <inkml:trace contextRef="#ctx0" brushRef="#br2" timeOffset="48027">10492 16321 8355,'-18'-1'0,"-2"-3"0,2 1 448,1-5 0,9 4-240,4-4 0,4 3 0,4-1 0,6-1-167,5 0 1,4 3-1,7-5 1,2 0-245,1-2 1,9-2 0,-2 1-1,0-1-155,-1 1 0,-2 5 0,4 2-300,0-1 0,0-1 0,0-5 1</inkml:trace>
  <inkml:trace contextRef="#ctx0" brushRef="#br2" timeOffset="48028">11100 15999 8355,'-18'-5'328,"4"-2"98,-2-6 229,8 6-215,-3-4 1,9 11-128,-2 0 0,4 6 0,3 6-361,1 1 0,1 5 0,0 2 0,1 5 0,3 3-51,-1 1 0,0 4 0,3-3 0,-1 0-399,-2 1 0,-1-4 0,3-5 0,-3-3 257,-2-1 1,3 3-446,-3-4 1,-1-1 0,-4-4 0</inkml:trace>
  <inkml:trace contextRef="#ctx0" brushRef="#br2" timeOffset="48537">10951 16222 8315,'-18'-5'-341,"6"-4"177,5 4 0,8-10 0,5 2 1,6 0 70,8-1 0,9 0 0,5-2 0,6-4 39,5 1 1,-2 0-1,-1 3 1,-4 0-172,-1 1 0,-1 1 1,-3 2-1,-5-1 192,-6 1 1,0-1 0,-7 1 63,-4 0 1,-4 3 0,-8 1-3,-4-2 1,-1 5-1,-7 1 1,1 1 171,-1-1 0,1 3 0,0-4 304,-1 4 1,2 7 0,3 2 0,4 3-282,2 1 0,2 1 1,0-1-1,0 2-67,0 2 1,6-1-1,2 6 1,2 0-147,-2-2 0,3 5 0,-4-4 0,1 2-164,0-1 0,-3 1 0,2-4 0,-2 0-173,-2 0 0,0-6 0,-1-4-83,2 2 1,6-4 219,-2-2 0,3-4 0,0-4 102,-2-5 1,2 2 0,-4-1 0,1-2-1,0-1 47,2-1 1,-3 4 0,1 1 138,2 1 1,1 2 0,0 6 96,-3 2 1,2 3 0,-5 5 0,1 0-106,-1 1 1,3 5 0,-2 1 0,-1 0-233,1-2 1,2 1-1,-2 0-339,1 1 0,1-4 0,4 3 0</inkml:trace>
  <inkml:trace contextRef="#ctx0" brushRef="#br2" timeOffset="48853">12105 16011 8355,'-13'-6'0,"1"-5"829,-1-5 0,8 1-613,5 7 0,5 4 1,9 8-1,1 4 0,2 3 1,1 7-1,-3 3 1,3 2-157,1 2 0,-2 7 0,3 5 0,2 7 7,2 4 1,-3 7-1,-2 3 1,-1 4-255,-3 4 1,-1-2 0,-3 3-1,-3-1-72,-4 1 0,-4-1 0,-4-4 1,-4-3-163,-3-5 0,-11 2 0,-4-9 0,-5-1-180,-3-2 1,-3-3 136,-5-4 1,-7 0-1,-8 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7:32:14.893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7875 6983 8355,'-4'-13'73,"-1"2"0,-1 1 0,-1 4 0,1 0 0,-4 3 0,-2 2 0,-4 2 0,-2 3 0,1 5 0,-3 2 0,2 1 0,-1 2 87,0 2 0,4 0 1,-2 3-1,3 0 1,3 0-1,2 2-149,0-2 0,7 5 1,-3-5-1,4 2 0,2-2 1,4-1-1,4-3 0,5-1 1,4-2-157,1 1 0,6-6 1,5-3-316,2-3 0,0-2 0,2-2 0,-4-2 0,-3-1-993,-8 1 1359,-4 0 1,-2 0-1,-1-2 1</inkml:trace>
  <inkml:trace contextRef="#ctx0" brushRef="#br0" timeOffset="358">7739 6846 8355,'-4'-8'70,"0"0"474,0 5-241,4-3 1,0 12-1,0 2 1,0 4-136,0 5 1,0 8-1,0 8 1,1 3-237,3 1 1,-2 2 0,2 0-1,-3 3-180,-1-2 0,0 0 0,0-2 0,0 1-338,0-3 1,0-7-1,1 0 60,4-3 0,1-1 0,7-1 0</inkml:trace>
  <inkml:trace contextRef="#ctx0" brushRef="#br0" timeOffset="11108">15565 11385 8355,'0'-8'-80,"-1"0"69,-4-2 1,0 3 0,-2 0 0,6 0-1,5 2-64,3-1 0,1 2 1,4 4-57,1 0 0,-1 0 118,1 0 1,-2 6 0,-3 2-5,-4 3 1,-3 3 0,-2 2 0,-3 5 0,-3 4 80,0 4 0,-4 3 0,3 5 0,-3 0 125,-2 0 1,2 0-1,2 1 1,2-1-405,1 0 0,2-5 1,4-3-350,0-3 0,6-1 0,1-1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7:33:25.62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2344 11733 7403,'0'-13'0,"0"1"0,0-1 0,0 1-38,0 0 0,1 3 0,4 2 0,3 1 0,3 0 177,1 1 1,-3-4 0,-1 4-55,1-2 1,2 3 0,2-3 0,-1 1 274,1 4 0,-5 0-283,0 2 0,0 0 0,5 0 1,1 0-1,4 0 34,6 0 0,7 0 0,9 0 0,5 0-28,9 0 1,12-1 0,11-3-1,10-5-66,7-2 0,-43 5 0,1-1 0,-1-1 0,1 0 0,4 0 0,1 0 11,2 0 0,0 1 1,1 0-1,1 0 1,-3 1-1,0 0 1,-1 0-1,1 1-44,1 0 1,-1 1 0,-1-1 0,-1 1 0,3 1-1,0 0 1,-2 0 0,0 1 7,-1-1 1,0 0 0,3 0 0,1 1 0,-2 0 0,-1 1-1,1-1 1,1 0 15,-1 0 1,0 1 0,3 0-1,0-1 1,1 1 0,0-1 0,2 0-1,1 0 1,1 1 1,1 0 0,-3-2 0,0 0 0,4 1 0,1 0 0,-2 0 0,-1 1-42,0 1 0,-1-1 1,0-1-1,-1 0 0,-4-1 1,-1 1-1,-2 1 1,-1 0-39,-3 0 1,-1 0 0,45 1 0,-15-1 0,-5-2-28,-5-1 0,-10 0 0,-9 4 0,-8-1-214,-8-4 1,-5 4 0,-9-3-1,-2 1-64,-4-1 0,-9 1 1,-5-4-150,-6 2 1,-7-1 523,-11 2 0,-7-1 0,-12-4 0,2 3 0,3-4 0,1-4 0</inkml:trace>
  <inkml:trace contextRef="#ctx0" brushRef="#br0" timeOffset="448">3349 11596 8355,'13'-4'-164,"4"0"1,4 1 395,2 2 1,3 2-1,5 3-136,6 5 0,7-3 0,10 1 0,3-1 1,5-3-73,5-2 1,3-1 0,8 0 0,5 0 86,3 0 0,5-1 1,1-2-1,2-1-86,2 1 1,-2 2 0,-1-1-1,1-1-39,0-1 1,1-1 0,-45 3 0,1 1-1,-1-1 1,0-1 42,49-4 1,-43 3 0,0 1 0,-2-2-1,-1 0 1,4 1 0,-1 0-49,3-1 1,0 0-1,-2 2 1,0-1 0,2 1-1,0-1 1,-1 1 0,-1 0 11,-4-1 0,0 1 0,-1 1 0,-1 1 0,40-3 0,-4 2-26,-7 2 0,1 0 1,-12 0-1,-5 0 35,-8 0 0,-10 5 0,-5 0 1,-4 1-150,-4-1 1,-2 3 0,-7-4-1,0 1-112,-4 0 0,2-4 0,-4 5 0,0-2-798,0 0 1057,-1 6 0,-3-6 0,-1 6 0,2 2 0,1 2 0,0 2 0</inkml:trace>
  <inkml:trace contextRef="#ctx0" brushRef="#br0" timeOffset="588">7665 11621 8355,'0'-25'-1311,"0"25"1</inkml:trace>
  <inkml:trace contextRef="#ctx0" brushRef="#br0" timeOffset="1799">11162 18852 8355,'-1'-17'0,"-2"-1"0,-1 0 0,1 0 0,2 2 0,1 3-567,0 1 1,4 0 0,1 1 462,2 2 0,-4 5 0,3 10 1,-2 6 164,0 7-203,0-1 0,-4 0 0,0-5 0</inkml:trace>
  <inkml:trace contextRef="#ctx0" brushRef="#br0" timeOffset="6460">3981 11968 8355,'-5'-16'166,"-4"-1"0,0 2 0,0 1 1,5 2-1,3-1 23,1 1 0,1 5-7,3 3-87,-2 3 1,7 6 0,-3 3 0,1 5-19,3 3 0,-4 4 0,3 7 0,-1 4-94,-1 2 1,-2 9 0,-3-4 0,0 1 173,3 4 0,-1-4 0,-4 2-441,0-2 0,4-2 0,0-1 0,-1-3 0,-2-4 42,-1-3 1,0-7 0,0-2-25,0-3 1,2-8 254,2-1 1,-2-10-1,7-4 1,0-6 13,2-6 1,2-1 0,-1 0 0,2 1 10,2-1 0,-2 4 0,4 2 1,-1 2-8,-1 2 0,5 1 0,-5 2 0,0 5 109,-3 3 1,0 1 0,-1 1-69,1 3 0,-6 3 0,-3 7 1,-3 1-49,-1 2 0,0 3 1,0-2-1,-1 0 1,-3 1-65,-5 1 1,-6-5 0,-1 3-1,0-3 9,3-3 1,-4 6 0,1-8 0,0 0-300,3 1 0,0-6 1,2 1-1,2-2 66,0 0 0,6 0 0,-2-4 1</inkml:trace>
  <inkml:trace contextRef="#ctx0" brushRef="#br0" timeOffset="7089">4775 12328 8355,'5'-18'1186,"-5"-3"-216,-5 3-1016,-2 1 0,-4 8 0,3 2 0,-3 2 0,-2 1-285,1-2 1,-1 5 27,1-3 0,0 4 128,-1 4 1,0 3 0,-3 6 0,0 4 40,1 4 1,-1-2 0,1 2 0,0 1 0,3 0-147,2-2 1,7 2 0,-1-5 153,3-2 1,2-7 0,3-3 0,5-4 106,2-1 0,5-7 0,2-4 0,0-4 120,0 0 0,3-3 1,-5 1-1,-1 1 23,-1-2 1,-2 5 0,0 0 0,-3 4 218,-1 4-192,-5 1 1,3 5 0,-6 3-83,0 5 0,0 3 0,0 3 74,0 2 1,0-1 0,0-3-1,0 0-180,0 4 0,1-3 0,3 1 1,4-4-52,4-3 0,1-1 0,2 1 1,2-4 0,-2-2 0,3-8 0,0-3 0,0-5 55,0-3 0,2-6 0,-2-1 0,0-5 30,0-2 0,4 2 0,-2-4 1,-1-2 26,-3 0 1,2-3-1,-3 1 1,-2 0-36,-4 0 0,-6 4 0,1 1 60,-2 2 1,-6 5 0,-2 7 0,-1 4 20,-2 7 0,-2 4 0,-2 6 0,2 4-33,3 5 1,-2 13 0,6 0 5,1 1 0,-2 6 0,1 0 0,1 1 0,2 0-96,1 1 0,4-3 0,1-2 0,3-3-216,6-1 1,0-1 0,7 0 0,1-4-370,1-3 1,6-9 548,0-4 1,5-2 0,-2-2 0</inkml:trace>
  <inkml:trace contextRef="#ctx0" brushRef="#br0" timeOffset="7930">5544 12229 8492,'-7'-13'239,"3"1"0,2 4 0,2-1-57,0 0 0,0 2 1,0-1-64,0-2 0,-1 4 0,-2 1-111,-1-1 0,-5 5-87,0-3 0,-2 4 1,-1 4-1,-1 4 18,1 3 1,0 2-1,-1-1 1,1 1-12,-1-1 0,1 4 0,0 2 0,-1 0 0,2 0-40,3-3 0,-2 3 0,6-1 0,1-2-77,2-1 1,4-7 0,4-3 0,5-3 45,2-1 0,5-4 0,0-3 0,2-3 115,0-3 1,-2-4 0,2 2 0,-5-2-107,-2 2 1,-3 0 0,-1 0 233,-2-2 0,-5 1 0,1 4 308,-3-1 0,-6 6 31,-4 3 1,0 4-398,1 4 0,2-1 1,6 5-1,1 2-33,4 1 1,1 1 0,7 1 0,-1-1-89,1 1 0,-5-1 0,0 0 1,2-1-147,1-2 1,1 0-1,1-3 60,-1 1 1,0-5-1,1 3 51,-1-4 1,-5-2 96,-3-4 1,-2-1 0,-2-7 56,0 1 1,0 3 10,0 1 0,0 0 1,1-3-1,2 1 192,1 2 1,1 5-187,0-1 0,-3 3 0,5 2 1,-1 3-43,-3 4 0,2-1 1,-1 2-1,0 0-78,2 2 1,-3 2 0,3-1 0,1-1-90,0-3 1,-3 2 0,3-4 0,0-1-114,0 1 1,-3-2 231,4-4 1,-3 0 0,1-2-1,0-2-55,-3-4 1,-2 1 0,0-1 259,4-2 1,-4 3 0,5-1-6,-1-2 1,2 5-174,5 1 1,-3 2-1,-1 2 1,0 2-16,-1 2 1,3-1 0,-5 5 0,1 2-160,-1 1 1,3 1 0,-3 0-106,-3 1 0,5-1 0,0 1 0</inkml:trace>
  <inkml:trace contextRef="#ctx0" brushRef="#br0" timeOffset="8364">6300 12204 8355,'0'-18'0,"0"-1"-124,0-1 151,0 8 1,-1 5-1,-3 4 533,-4-1 0,-3 1-495,-2 8 0,5-1 0,1 7 0,0 3 0,2-1-41,-1 1 0,1-1 0,2 0 0,-1 2-38,1 2 0,2 0 0,2-4 0,2 2-52,1 2 1,5 0 0,0-6 0,2-2-67,1-1 0,5-5 0,1 1 1,0-2 1,-1-2 1,4-2 0,-3-2 0,1-4 23,3-3 0,0-1 1,0-2-1,-1-1 86,1-2 1,-4-4-1,0 5 1,-1-1 10,-1-1 1,-3 5 0,-7-4 9,0 3 1,-3 3 79,-7 3 0,-3 2 0,-6 8 1,1 2-1,1 4 30,3 3 0,-2 3 0,6 1 0,1 2-129,2-2 1,2-1 0,5-1-342,6 4 1,7-5-1,10 2 1,4-6-42,3-2 0,7-7 0,1-6 0</inkml:trace>
  <inkml:trace contextRef="#ctx0" brushRef="#br0" timeOffset="8894">1984 12291 8355,'18'0'-281,"-3"-4"0,6-1 1,1 3-1,3 2-451,4 4 628,3-3 1,5 9-1,1-5 1,4 1-1,3-1 42,3-2 0,2-1 0,0-2 0</inkml:trace>
  <inkml:trace contextRef="#ctx0" brushRef="#br0" timeOffset="9685">7503 12204 9149,'6'-7'0,"2"3"-827,3 3 612,7 1 0,-4 0 1,4-2-1,-2-1 0,2-1 1,2 1-1,0 1 1,1-1-222,0-1 1,-6 0 435,1 4 0,4 0 0,-1 0 0</inkml:trace>
  <inkml:trace contextRef="#ctx0" brushRef="#br0" timeOffset="9948">7615 12365 8355,'-11'-1'-119,"3"-3"0,4 4-112,8 0 0,4 0 0,9 4 0,3-3 0,4-1 0,2 0 0,1-1 1,4-2 96,0-1 0,8-11 0,5 1 0</inkml:trace>
  <inkml:trace contextRef="#ctx0" brushRef="#br0" timeOffset="10342">8372 11968 8355,'-13'-18'863,"6"9"-380,3-4-683,3 9 0,6-1 0,4 5 1,3-2 66,4-2 0,0 3 1,4-3-1,2 2 81,2 2 0,5-1 1,1-2-1,0-1-100,1 1 0,-2 2 1,-5 1-1,1 0 74,0 0 1,-2 0-1,-2 1 86,-4 3 1,-5 3-1,-4 7 1,-2 1 0,-2 2 20,0-2 1,0 4 0,-4 2-1,0 2 41,0 2 1,-1-1 0,-2-1 0,-1-1-22,1 0 0,-2 4 1,-1-5-1,-1 2-74,-2 2 1,3-1 0,1-2 0,1-2-173,-1 2 0,1-4 0,4 0 0,0-1-171,0-1 0,-1-3 215,-3-5 1,2-5-1,-3 2 1</inkml:trace>
  <inkml:trace contextRef="#ctx0" brushRef="#br0" timeOffset="10559">8520 12266 8564,'-4'-12'0,"0"-1"602,1 1-760,2 5 0,1 0 0,1 4 1,4-2-1,4-2 0,6-3 0,6 0 87,2 2 1,2-3-1,1 3 14,3-3 0,3 4 0,4 1 0,-2 2 0,-1 0-572,2 1 1,-5 2 484,-1 1 1,3-5 0,-1-2 0</inkml:trace>
  <inkml:trace contextRef="#ctx0" brushRef="#br0" timeOffset="11078">9252 12105 8355,'-5'-13'0,"2"6"-98,-5 3 125,5-3 0,-8 6 0,3-3-35,-3 2 0,-2 2 0,1 0 168,-1 0 0,5 0-111,0 0 1,6-5-173,2-3 0,2 1 0,6-1 0,2-1 63,1 2 1,1-4 0,2 3 0,1-2 35,2 2 1,1-3 0,-3 4 0,3 0 13,1 3 0,-4-1 0,3 1 1,-1 1 48,-1 1 1,1 4 0,-6 2-1,-2 4-29,0 3 0,-5 3 1,3 3-1,-2 3-27,-2 4 0,-3 5 0,-4 1 1,-5 0-66,-2 1 0,-2-1 1,-3-3-1,-1 4 14,-3 0 0,0-3 0,-7 1 0,0-4 18,-2-5 0,0 2 0,4-5 0,0-2-38,1-1 0,3-3 0,2-3 107,1-4 0,2-4 1,8-4 1,4-3 0,7-5 0,4 0-1,2-1-19,5 1 0,5-1 0,-1 1 0,2 0 81,2-1 1,-3 6 0,0 3 0,-1 3 11,-3 1 1,3 0 0,0 1 0,0 3-78,0 5 0,3 0 0,-3 1 0,0-2-242,-1 2 1,5 5-197,-1 1 1,3 1 0,0-5 0</inkml:trace>
  <inkml:trace contextRef="#ctx0" brushRef="#br0" timeOffset="120708">12774 17549 8355,'-27'-7'0,"2"-4"-65,6-4 1,8-1-1,4 3 1,0 2-1,1 2 1,0 0-1,0 0 1,-1-1 373,0 2 0,5 1-146,-3 3 1,4 8-1,2-1 1,4 4-36,3 1 0,8 0 0,5 3 0,5-1 22,7-2 0,7-5 1,15 1-1,7-3 8,7-1 0,11 0 0,8 0 1,7 0-79,3 0 1,-42-1 0,0-2 0,-2 1 0,-1 0 0,4 0 0,-1 0-53,3-1 1,0 0-1,1 3 1,2-1-1,3-2 1,0 1-1,-1-1 1,0 1-126,-2 0 1,1 0 0,5-1 0,1 1 0,-2 0 0,1 1 92,4-1 1,0 0-1,-3-1 1,-1 0-1,3 2 1,1 0-1,1-2 1,-1 0-1,-1 0 1,0 1 16,2-1 0,0 0 0,-5 1 0,0 0 0,1 1 0,-1 1 1,-2-2-1,0 1-25,-2-1 0,-1 0 1,-1-1-1,-2 1 0,-4 2 1,-1 0-1,-2 1 0,0 0-87,46 3 1,-7-1 0,-9 4 0,-4-2-83,-4-2 1,-6-2-1,-3-1 1,-2 0 91,-2 0 0,0 0 0,0 0 0,-2 0-140,-2 0 0,-3 0 0,-6 0 0,-2 0-295,-2 0 1,-11 0-1,0 0 524,-7 0 0,-13 4 0,-6 1 0,-5-3 0</inkml:trace>
  <inkml:trace contextRef="#ctx0" brushRef="#br0" timeOffset="121255">12849 17599 8355,'-18'-11'0,"10"3"643,-1-9-686,7 3 1,3 7-1,3 3 1,6 3-2,5 1 0,6-4 0,8-2 0,4 1 233,2-1 0,11-2 0,2 4 0,2 1-69,2 2 0,6-3 1,0-1-1,3 3-96,1 0 0,4 2 1,3 2-1,1 0 40,2 3 1,7 3 0,-4-4-1,2 0-13,3 2 1,5-5 0,6 3 0,-1-2 33,-2-2 1,4 0 0,5 0-1,2 0-27,0 0 0,-46 0 0,-1 0 0,46 0 1,1-2-27,-48 0 0,0 0 0,47 1 0,-2-5 0,4 2-23,-50 2 1,2 0 0,2-2 0,0 0 0,0 1 0,0 0 0,0 0 0,-1 1-31,-1-1 1,0 0 0,3-1 0,0 0 0,-4 1 0,0 2 0,0-1 0,0 1 4,1 0 0,-1 1 1,46 0-1,-6 0 1,-3 0 16,-1 0 0,0 0 0,-2 0-37,-2 0 1,-2 0 0,-5 0 0,1 0 0,-3 0-141,-1 0 0,2 0 0,-9 0 0,-3 0-60,-3 0 0,-5 0 1,-7 0-1,-3 0-158,-3 0 1,-11 0 0,-6 0-242,-7 0 0,-14 0 635,-12 0 0,-10 0 0,-18 0 0,2 0 0,-1 0 0,2 0 0</inkml:trace>
  <inkml:trace contextRef="#ctx0" brushRef="#br0" timeOffset="121741">13333 17649 8355,'0'-27'314,"6"5"1,5 14-1,6 4-179,2 3 1,3 1 0,7 0 0,6 0-456,5 0 0,8 0 0,7 1 1,2 2 499,2 1 1,1 4 0,4-2 0,1 0-100,1 4 0,14-3 1,1 0-1,6-2-40,6-2 1,-40-2 0,1 0 0,2-1-1,1 0 1,1 0 0,2 0 7,3 0 1,-1 0 0,1-3 0,0 0 0,4 0 0,1-1-1,1 0 1,0 0-70,0 0 1,1 0 0,6 0 0,0 1 0,-5-2 0,-1 0 0,2 1 0,0 1 85,-1 0 1,1 1-1,4-1 1,0 0-1,-2 2 1,-1-1-1,-1 0 1,1 0-36,0 1 0,0-1 1,-2 1-1,0 0 1,2-1-1,0 1 0,0-1 1,0 0-35,-1 0 0,-1 1 0,3 0 1,0-1-1,-8 1 0,-1 0 1,-2-1-1,0-1-49,-1 2 1,-1 0 0,-2 0 0,-1 0 0,0 1 0,0 0 0,-4 0 0,-1 0-12,-1 0 0,-2 0 0,39 2 0,-7 0 0,-6 3-152,-6-3 1,-3 1 0,-10 0 0,-6 1-168,-8-1 1,-3 2 0,-11-1 0,-1-1 99,-2-1 0,-3 2 1,-1 0-1,-2-1-44,-3-2 0,0-1 0,-5 0 326,1 0 0,-2-4 0,-3 0 0,-1 1 0,3 2 0,3 1 0</inkml:trace>
  <inkml:trace contextRef="#ctx0" brushRef="#br0" timeOffset="123383">14474 16135 8355,'-16'-23'182,"3"2"1,2 6 992,0 6-1220,0 3 0,5 13 0,5 5 0,5 8 213,3 3 1,1 7 0,4 6-1,1 7 92,-1 7 0,-5 7 0,-1 1-229,-1 3 1,-4 5 0,2 6 0,-6 8 0,-3 2 9,-1 4 1,-4-6 0,4-2 0,0-3-143,3-5 1,-2 2 0,2-6-1,1-3-218,2-4 1,5-6 0,2-11 0,-1-6-71,1-4 0,-1-3 1,-2-4-1381,1 0 1481,0-6 0,-4-7 0,0-6 1</inkml:trace>
  <inkml:trace contextRef="#ctx0" brushRef="#br0" timeOffset="124033">14312 16061 8355,'-18'-25'0,"6"0"0,5 6 0,8 3-191,4 2 216,7 7 1,7-3-1,6 5 1,3-1 113,5 1 1,7-5-1,15 2 1,4-2 62,2 2 1,16 1-1,0 4 1,10-1-168,2 1 0,11-2 0,-50 2 1,2 0-1,1 1 0,0-1-24,0 0 1,1 0 0,2-1 0,1 0 0,3 1-1,0 1 1,1-1 0,-1 0-101,0 0 0,0 1 0,2-1 0,-1 1 0,-1 2 0,0 0 0,0 0 0,1 0 56,-1 0 1,0 0-1,1 0 1,-1 0-1,-2 0 1,-1 0-11,-2 0 1,0 0 0,2 1 0,-1 0 0,-4 0-1,-1 2 1,44 5 0,-11 3-32,-13 2 0,-5-1 1,-14 0-1,-4-1-22,-5-2 0,-10 0 0,-5-3 1,-6-1 392,-6 1 1,-6 2 464,-2-4-6,-5 0 0,3-2-511,-6 2 0,1 3 1,2 5-1,1 1-51,-1-1 0,2 6 0,1 4 1,-1 4 3,1 3 0,2 10 1,-3-1-244,2 5 0,0 4 0,3 7 0,-3 3 2,-2 4 1,1 2-1,-4 4 1,3 4-1,-3 4 23,0-1 1,-2 6 0,0-8 0,0-2-44,0-1 0,-3 5 1,-4-2-1,-5-3-60,-2-4 1,-5-6 0,-2-9 0,-2-4 134,-2-4 1,-3-4 0,2-12 0,3-3 35,-1-4 1,2-3-1,1-5 1,3-2 46,1-5 1,1-3-1,-3-1 1,0 0-251,0 0 0,-6-4 0,-6-2 0,0 0 118,-4-4 0,-2-1 1,-6-1-709,-6-1 0,-9 6 1,-14 3-48,-11 3 1,31 3-1,-3 1 1,-65 4 0</inkml:trace>
  <inkml:trace contextRef="#ctx0" brushRef="#br0" timeOffset="126226">7603 8992 8355,'12'0'-174,"-4"-4"0,1-1 1,0 3-1,2 0 0,2 2 170,-1 0 1,0 0 0,1 0 0,1 0 0,2 0-1,5 0 1,4-1 0,2-2 210,2-1 1,10-1-1,-1 2-191,5-1 1,3-5 0,3 5 0,2 1-1,3 2-58,4 1 0,6 0 1,5 0-1,0 0 15,-1 0 1,10 0-1,-7 0 1,4 1-16,5 4 0,2-4 1,4 4-1,1 0 30,0-1 1,5 0 0,6-4 0,-47 0 0,0 0 33,1 0 0,0 0 0,3 0 1,1 0-1,-4 0 0,0 0 0,2 0 1,0 0-20,2 0 0,0 0 0,1-2 0,0-2 0,2 1 0,1-1 0,1 1 0,1 0 9,-2 0 1,1 1-1,1 0 1,0-1-1,-1 0 1,-1 0-1,2 1 1,0-1 8,0 0 0,0 0 0,4-1 0,1 0 0,-3 2 0,0 0-22,2 1 0,1-1 0,1 0 0,-1-1 0,0 1 1,-1 0-1,-1 0 0,-1 1 0,0 0 0,-1 0-13,-1 1 0,0 0 1,3 0-1,1 0 0,-3 0 1,-1 0-1,2 0 0,0 0-28,1 0 1,0 0-1,1 1 1,0-2-1,-1 1 1,-2-1-1,2 0 1,-1-1 28,1 0 1,-1 0 0,-3 0 0,-1 0 0,2 2 0,0 0 0,-1 0 0,0 0 54,-2 0 0,0 0 1,2 0-1,0-1 1,-3-1-1,-1 1 0,0-1 1,-1 0 16,-1 0 0,-1 1 0,3 0 1,1-1-1,-3 1 0,1 0 1,1-2-1,-1 0-47,1-1 1,-1 1 0,2 1 0,0 0 0,0-2 0,1 0 0,0-1 0,-1 0-15,1 0 0,-1-1 1,2 0-1,0 0 1,-1-1-1,-1 1 0,0 1 1,-1-1-30,-3 2 0,1 0 0,3-1 0,-1 0 0,-5 2 0,0 1 8,-1-2 0,1 1 0,-1 1 1,-1 1-1,45-3 0,-4 3 0,-5 1 15,-3 0 0,-3 0 0,-6 1 0,0 2 7,-4 1 0,0 6 1,-7-2-1,-1 1 17,3 0 0,-7 0 0,6-3 0,-2-1 5,-2 1 0,8-2 0,-9-4 1,0 0-18,2 0 1,-1 0 0,1 0-1,-2 0-73,-1 0 1,0 4-1,4 0 1,0-1 45,0-2 1,0-1 0,2 0 0,0 0-71,2 0 0,9 0 1,-3 0-1,1 0 38,4 0 1,-3 2 0,6 1-1,-3 1 21,-2-2 0,5 0 50,-10-2 1,8 0-1,-5 0 1,-1 0 0,-2 0-1,-6-2 13,-2-2 1,-7 2 0,-3-7 0,-5 1-27,-6 1 0,-2-4 0,-3 4 0,-3-1-74,-4 0 0,-4 4 0,-3-3 1,-2 1-288,2 3 0,2-3 0,1-1 1</inkml:trace>
  <inkml:trace contextRef="#ctx0" brushRef="#br0" timeOffset="126563">19596 8359 8169,'12'13'42,"1"-1"0,3 0 1,3 2-1,3 1 39,5 2 1,6-1-1,0-3 1,4-1-66,4 1 1,-2-1-1,2 2 1,-4 1-45,-4 1 1,-2 2 0,-8-1 0,-2 2-65,-5 1 1,-7 3 0,-8-2 0,-8 2-9,-9 2 1,-16-3 0,-14 1 0,-16 4 36,-12-1 1,-13-4-1,-8-3 1,45-10 0,-2 0-118,-3-2 0,-1 1-370,2 1 0,-1 1 0,-9 2 0,0 1 1,-55 19-1</inkml:trace>
  <inkml:trace contextRef="#ctx0" brushRef="#br0" timeOffset="127278">8285 8855 8355,'0'-12'-456,"0"-1"0,0 1 456,0 0 0,0-1 0,0 1-86,0-1 0,0 5 56,0 0 0,-2 5 1,-3-1-1,-6 3 66,-4 1 1,-9 7 0,1 4-1,-5 4 1,1 0 1,-1 3-1,1 0 1,-4 1-5,0 3 1,3-3 0,-2 2 0,1 0-33,0-2 0,4 3 0,6-4 0,1 0 10,3 0 1,2-2-1,5-3 1,5-1 23,6 1 0,9-5 0,10-1 0,7-2 0,9-2-231,6-2 0,14-1 1,5 0-177,4 0 0,4 0 0,3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7:35:59.06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11894 6995 9724,'4'-14'0,"0"-1"0,-1-2 0,-2 2 0,-1 2 0,0 0 0,-1 2 0,-3 3 303,-5 4 0,-2 2 0,-1 2 0,-2 2 0,-1 3 0,-3 6 0,-1 6-244,-3 2 0,4-2 0,0 3 0,1 2 0,1 2 1,2 2-1,5 1 0,4 2 239,4-1-391,1-2 1,0-2 0,3-4-65,5-3 1,2-1 0,12-2-1,4-4 1,6-3-289,3-5 0,3-6 0,0-4 0,1-3-153,-2-1 0,-3-5 0,-10 0 0,-3 2 185,-5 2 0,-8 0 0,-2 1 1</inkml:trace>
  <inkml:trace contextRef="#ctx0" brushRef="#br0" timeOffset="319">11733 6809 8355,'-6'-18'783,"3"6"0,-4 1-526,2 9 1,1 8 0,4 7 0,0 4 144,0 4 1,1 3-1,3 5 1,5 4-277,2 3 1,1 3-1,-1 1-161,-3 1 0,3 2 0,-4-3 0,1 1 1,-1 1 110,-1 0 0,-2-5 1,-3 2-1,2-6-559,1-3 1,0 2-1,-4-6 1,0-4 60,0-2 1,0-4 0,0-3 0,2-2-1785,2-3 1826,-3-3 1,10-10 0,-4-2 0</inkml:trace>
  <inkml:trace contextRef="#ctx0" brushRef="#br0" timeOffset="590">11795 6784 8355,'-6'-25'536,"1"6"308,-4 2-590,4 4 1,5 7 0,1 6 0,3 8-1,6 8 1,4 4 0,2 5 0,-1 4 230,-1 4 1,-5 4 0,-3 5 0,0 3-421,-3 3 0,-2 5 0,-1-2-171,0-3 1,-4-1-1,0 1 1,1-3 0,2-3-510,1-4 0,0-6 0,1-4 1,2-5-707,1-2 353,11-6 1,-7-3-1,10-6 1</inkml:trace>
  <inkml:trace contextRef="#ctx0" brushRef="#br0" timeOffset="29305">2580 11782 7994,'-11'-5'0,"2"-4"0,5-2-357,3-1 230,6 5 1,-2 0 0,5 4-1,2-1 229,1 2 0,1 0 1,1 2-1,-1 0 0,2 0 1,3 0 14,3 0 1,4 0-1,2 0 1,3 0-1,4 2-86,3 2 0,2-3 0,4 3 0,5-2-11,5-2 1,0 0 0,6 0 0,1 0-62,2 0 0,7-5 0,3 0 0,4-1-29,-1 1 0,6-3 1,-8 2-1,1 1 75,4-1 0,-1 1 0,6 2 1,2-3 42,2-1 0,1 3 0,1-4-44,3-2 1,4 4-1,-45 1 1,0 1 0,1 0-1,-1 0 1,48-3 3,0 3 1,-5-2-1,2 1 1,1-1 14,-3 1 1,-43 1 0,1 0-1,45-2 1,-1 1 50,-1-1 1,1 2-1,-5 4 1,-3 0-22,-3 0 0,-2 0 0,4 0 1,-5 0-47,-6 0 1,4 0 0,0 0 0,5 0-8,3 0 0,0 0 0,-2 0 0,1 0-13,0 0 0,-2 0 1,7 0-1,-5 0 47,-8 0 0,6 0 0,-5 0-6,5 0 1,-5-4 0,-4 0 0,0 1 0,-4 2-24,2 1 0,2-5 0,3 1 0,2 2-30,-2 0 1,6-2 0,-6 0 0,3 1-65,-2 2 1,5 1-1,-7 0 1,3-2 133,-1-2 1,-5 3 0,-1-3 0,-3 2 23,-2 2 1,6 0 0,-6 0 0,5 0-51,1 0 1,9-4 0,-3 0 0,7 1 1,4 2 1,4-3-1,-3 0 1,0 1-72,1 2 1,2 1 0,-3 0 81,2 0 1,-7 0 0,2 0-1,1 0 1,-2 0 92,0 0 1,-1 0-1,0 0 1,0 0-67,0 0 1,9 0 0,-46 0 0,1 0 0,0 0 0,0 0-25,-1 0 1,0 0 0,6-2-1,0-1 1,-3 1 0,1 0-1,2 0 1,1 0-59,2-1 1,-1 1 0,0 0-1,-1 1 1,2-2 0,0-1 0,-1 1-1,0 0 9,-3 2 1,0 0 0,1-2-1,-1 0 1,-4 1 0,0 0 0,46-2-148,-4-2 0,-7 5 0,-4-3 1,-8 3 93,-6 1 0,-16 0 1,-6 0-1,-9 1 67,-8 3 0,-7 0 0,-11 6 0,-2 2 0,1 2 0,-2 3 0</inkml:trace>
  <inkml:trace contextRef="#ctx0" brushRef="#br0" timeOffset="35182">16111 10740 9158,'0'-19'0,"0"3"0,0 2 0,0 1 1298,0 1 1,4 4-1107,0-1 1,0 8-1,-3 1 1,2 7-1,1 5 1,0 5 0,1 5-1,-1 6-254,-2 5 1,0 2 0,-2 3 0,-2-3 0,0 0 0,-2-2 0,-1 0 0,1-1 0,0-2-1404,1 0 1,2-9 1089,1 0 0,0-6-458,0-3 0,-5 1 0,-2-1 0</inkml:trace>
  <inkml:trace contextRef="#ctx0" brushRef="#br0" timeOffset="35617">16148 10728 8355,'-13'-7'602,"7"7"0,3 10 0,4 4 0,5 3 0,1 3-247,2 2 0,6 5 0,3 2 0,0 0 0,2 0 0,-1 0 0,1-1-140,0-2 1,2-1-1,-6-2 1,1-2-236,1-5 0,-3-6 0,4-3 1,-1-2-1,-3-2 6,-1-1 0,-6-8 0,1-2 41,0-3 0,-2-3 1,0-1-1,0-3-36,0-1 1,-3-6 0,3-6 0,0 0-109,0-4 1,-3-1 0,3-2 0,-2-2 0,-1-3-231,2-1 1,-5 10-77,3 1 1,-2 6-1,-2 7 1,0 6-553,0 8 0,0 15 1,0 15-266,0 8 793,0 4 1,0 7 0,0 1 0</inkml:trace>
  <inkml:trace contextRef="#ctx0" brushRef="#br0" timeOffset="36134">16842 10840 8355,'0'-32'484,"0"2"0,0 6 0,0 4 0,2 3 0,2 3 0,4 2-67,3-1 0,-3 2 0,1 3 0,-1 5-278,-1 6 0,-2 10 0,-6 9 0,-4 4-181,-8 3 0,1 5 0,-5-1 1,3 3 0,2 1 0,4-5 0,1-3 1,1-3 75,4-1 0,0-4 0,4-2-16,2-1 0,4-6 0,7-5 1,3-1-1,1-4-27,3 0 0,2-8 0,2-3 0,0-5-27,-1-3 1,3-9 0,-8 0 0,2-3-129,-1-1 0,-3-8 0,-7 4 1,-3-1 140,-4 0 1,-2-3 0,-2 0-1,-2 1-127,-2 5 1,-7 6-1,-7 5 1,-1 6-286,-3 5 0,-7 10 0,-4 10 0,-2 6-465,2 9 1,3 6 0,7 6 475,2 0 1,3 0 0,6 0 0</inkml:trace>
  <inkml:trace contextRef="#ctx0" brushRef="#br0" timeOffset="36135">17611 10778 8355,'7'-13'1194,"-7"6"1,-3 7 0,-5 10-2747,-1 5 1,-8 4 0,-2 6 0</inkml:trace>
  <inkml:trace contextRef="#ctx0" brushRef="#br0" timeOffset="46797">4403 12737 8355,'-8'-23'197,"1"2"0,1 5 1,3 2-1,2 1 442,1 1 1,0 11 0,0 6 0,0 9 0,0 8-520,0 6 0,-5 3 0,-4 6 1,-2 1-1,-1-1 0,-1 1 0,1 2 1,-2 3-1,-1 0-26,-1 0 1,3-6 0,5-6 0,-2 0-1,1-4 1,0-2 70,5-4-155,3 2 0,2-13 1,5 1-1,6-4 1,7-4-1,5-2-149,1-1 1,5-6-66,3-2 1,-1-3 0,-1-3 0,1-1-1,-2-1 1,1 0-1080,-4 3 0,-1 2 0,-2 1 27,-3 2 785,-4 5 0,-4-8 0,-1 4 0</inkml:trace>
  <inkml:trace contextRef="#ctx0" brushRef="#br0" timeOffset="47042">4552 13084 8724,'-11'-12'426,"2"0"1,0 3 0,5 4 0,1 5-1,1 8 1,2 7 0,0 6 216,0 5 1,0 0 0,2 7-625,2 2 0,-3-3 1,3 1-1,-1 0 1,0-2-1,3-2 1,-1-2-712,1-3 0,2-4 0,-3-4 0,1-2-1831,-1-2 1834,5 1 1,-3-1 0,5 1 0</inkml:trace>
  <inkml:trace contextRef="#ctx0" brushRef="#br0" timeOffset="47434">4849 12960 8355,'0'-30'446,"0"5"0,0 2 1,2 8-1,0 2 0,3 6 1,-3 6-1,0 8 1,-2 7-161,0 6 0,-2 5 0,0 3 0,-3 2 0,3 0 0,0 2 0,2-3 0,0-1-176,0-5 0,0-2 0,2 1-149,2-2 1,7-6 0,5 0 0,1-6-1,-1-2 61,1-3 1,5-3-232,-1-5 1,-2-2-1,0-6 1,-1-2 0,-4-3-12,-4-2 0,-1 1 1,-5-4-1,-1-1 22,-1-2 0,-2-2 0,0 2 0,-2-3 0,-1-2-171,-1-1 0,-7 2 0,0 5 45,-4 0 0,-3 2 0,3 3 1,-3 8-1,-1 6-209,-3 5 1,2 4-1,0 5 263,-2 9 0,4 5 0,1 2 0,5 1 183,4 0 0,-3 0 0,4 0 0</inkml:trace>
  <inkml:trace contextRef="#ctx0" brushRef="#br0" timeOffset="47774">5643 12874 8355,'0'-13'333,"0"1"851,0-1 0,-1 5-788,-3 0 1,-3 5 0,-6-1-1,2 4 1,0 4 0,0 3-234,-3 0 0,-2 8 0,1-1-94,-2 4 1,1-2 0,3 5 0,1 1 0,-1 3-2,1 4 0,4-3 0,1 3-139,1-3 1,2-3 0,6 0 0,2-4 0,4-1 63,3-3 0,7-7 0,3-4-608,2-2 0,6-4 0,0-2 0,0-5 0,0-7-689,0-4 0,0 0-173,-5 0 1174,1-1 0,-5-4 0,-3 0 0</inkml:trace>
  <inkml:trace contextRef="#ctx0" brushRef="#br0" timeOffset="48014">5395 12551 8355,'1'-12'1178,"4"8"1,3 11 98,3 8 1,1 4 0,1 9-973,-1 5 0,-4 0 0,-1 11 0,0 0-293,0 1 1,-3 12 0,3-5 0,-1 3-238,-4-1 1,1-4-1,0-3 1,1-3-1885,-1-2 0,2-4 867,-1-5 1,6-6-1,-3 4 1</inkml:trace>
  <inkml:trace contextRef="#ctx0" brushRef="#br0" timeOffset="65177">6338 13035 9870,'-5'-19'0,"1"2"0,3 5 0,4 3-18,5 5 0,7 3 0,3 1 0,1 0-86,3 0 1,2 0 0,1 0-179,-1 0 1,5 0 0,0 0 0,0 0-1,-1 0-506,-3 0 0,2 0 595,-6 0 0,-3 5 0,0 2 1</inkml:trace>
  <inkml:trace contextRef="#ctx0" brushRef="#br0" timeOffset="65430">6313 13283 8355,'-14'-6'467,"6"-2"0,11 3 0,6 0 1,5 4-632,2 1 0,8-1 1,-1-3-1,8-3 0,3-2 1,6 3-1692,3 0 1441,-3 2 1,8-2 0,-4-1 0</inkml:trace>
  <inkml:trace contextRef="#ctx0" brushRef="#br0" timeOffset="66047">7590 12960 6873,'-8'-1'65,"0"-3"1,5 1-1,-1-5 1,2-2-1,2-1 1,0-1 0,0-1-1,0 1 146,0 0 1,0-1 0,2-1-1,1-1-24,1-1 1,5 1 0,-2 5 0,2 3-42,-1 2 0,0-4 1,4 5-205,1 1 1,-1 3-1,1 5 1,-1 3-35,0 3 1,-3 7 0,-2 4-1,-2 4 2,-2 3 1,-2 4 0,-2-3 0,-2 1 8,-1-1 1,-10 3 0,0-3 0,-2 1-144,-2-1 0,-3-1 0,3-4 62,-1-1 1,4-6-1,-2-4 1,4-6 59,0-2 1,1-3 0,1-7 28,3-5 0,2-2 0,7-2 0,2-3 89,1 0 0,6-1 0,-2 5 1,3-1 102,2 1 1,-1 1 0,2 3 0,1 2 57,2 1 0,-1 3 0,-4-2 1,1 4-26,-1 4 0,1 3 0,-1 6 0,0-1-49,1 0 1,-1 1 0,1 1-1,-1 1-356,0 1 1,1 1 0,-1-5-407,1 1 0,-1-5 481,0 0 0,1 1 0,-1 3 1</inkml:trace>
  <inkml:trace contextRef="#ctx0" brushRef="#br0" timeOffset="66371">8285 12861 8346,'-17'-12'0,"1"1"72,1 3 1,1 2-1,1 6 1,1 1-1,0 2 1,-1 3-1,2 1 14,3 2 1,-2-2 0,6 1-1,1 2-85,2 1 1,1 6 0,0-1 0,0-1-1,0-1 0,5-2 0,4 1 0,2-1 30,1 1 0,1-2 0,0 0 1,2-2-85,2 1 1,0 4 0,-5-6 0,0 3-10,1 1 0,-1-3 1,-1-1-1,-3 2 70,-3 1 1,-4-3-1,-1 0-218,0 2 0,-6 0 0,-3-1 0,-5-1 0,-3 1-298,2-2 1,-3 2 0,2-5 357,1-1 1,1-2-1,2-1 1</inkml:trace>
  <inkml:trace contextRef="#ctx0" brushRef="#br0" timeOffset="66675">8210 12799 8355,'0'-16'0,"0"-1"0,3 1 0,5-2 0,2 4 303,11-3 0,-1 4 0,5 0 0,1 1 0,2 1-435,1 3 1,0 2 0,-4 6 0,-2 0 0,-2 1 0,-5 4 0,-2 3 0,-3 3-641,-3 1 0,-2 1 0,-6-1 1</inkml:trace>
  <inkml:trace contextRef="#ctx0" brushRef="#br0" timeOffset="67113">9178 13060 8355,'7'-14'140,"-3"-3"0,3 4 18,1-4 1,3 7 0,1 3 0,1 1 0,-1 0 0,2 1 0,2 2-1,5 1 328,3 2 0,0-1 0,3-2-522,1-1 0,-1 0 0,3 4 0,-1 0-371,0 0 0,-4 0 0,-5 0 0,1 0 0,-2 0-1458,-2 0 1468,-9 6 1,3 0 0,-4 7 0</inkml:trace>
  <inkml:trace contextRef="#ctx0" brushRef="#br0" timeOffset="67326">9438 12725 8640,'-4'-13'0,"0"11"370,1 11 1,2 5-1,1 8 1,0 6-1,0 6 1,-2 7-1,0 4-68,-2 1 0,-1 1 0,5-1 0,0-5-800,0-2 0,0 1 0,0-2 1,2-3-682,2-4 0,-3-2 0,5-4 0</inkml:trace>
  <inkml:trace contextRef="#ctx0" brushRef="#br0" timeOffset="70485">10257 12712 8355,'0'-31'110,"0"2"0,0 4 1,0 4-1,0 5 1,0 2-1,0 2 131,0-1 0,1 12 1,2 6-1,1 9 1,-1 8-1,0 6-170,1 5 0,-3 3 1,3 2-1,-1 2-185,1 1 0,-3 5 0,4-5 0,-4-1 0,-1-1-195,0-2 0,0-1 0,1-3 0,2-4-98,1-3 0,4-7 0,-2-2 0,1-3-586,3-2 845,1 0 1,1 1 0,0-1 0</inkml:trace>
  <inkml:trace contextRef="#ctx0" brushRef="#br0" timeOffset="71071">10678 12886 8355,'0'-21'-1558,"0"1"1756,0 5 1,0-3 0,-1 7 163,-3 2 0,-2 2 1,-3 5-1,0-2-232,0 1 0,2 1 1,0 4-1,0 2-23,0 4 0,5 3 0,-3 2 0,4-1-44,1 0 1,0 1 0,1-1 0,4 1-4,3-1 0,4 0 0,3 1 0,3-1-176,2 1 1,0-1 0,5 0 0,0-1 39,0-2 0,-2 2 1,-2-3-1,-5 2-200,-2-2 0,-3 8 0,-3 0-9,-4 2 0,-9-1 1,-7-3-1,-8 1 54,-3 2 1,-7 4 0,-2-5 0,-1-1 5,0-1 0,0 4 0,-5 1 0</inkml:trace>
  <inkml:trace contextRef="#ctx0" brushRef="#br0" timeOffset="71072">10753 12750 8355,'5'-36'0,"4"3"191,7-3 0,-1 10 1,6-3-149,1 3 0,6 2 1,2 2-1,2 3 1,2 1-1,1 3 1,-1 2-1,-1 5-1755,1 4 1254,-3 3 1,5 6-1,-5 2 1</inkml:trace>
  <inkml:trace contextRef="#ctx0" brushRef="#br0" timeOffset="72315">10889 12551 8355,'13'-26'-152,"-1"-2"0,0-2 0,-1 0 0,-1-1 0,-2 3 0,1 0 0,-2 2-86,-3 2 1,-3 2 367,-1-2 1,0 4 0,-1 2 0,-5 2 0,-5-1 0,-5 2 44,-4 1 0,0 3 1,-5 3-1,-1 4-141,-3 2 0,-8 4 1,-10 3-1,-6 8-40,-5 6 1,-8 10 0,-3 4-1,-2 4 39,-4 5 0,5 2 1,-6 7-1,5 2 37,-1 5 1,4-1-1,4 1 1,4 1 37,7 2 0,4 8 0,8 4 0,9 2-25,9-2 1,11 5 0,7-7 0,7 1 1,6 1 1,11-6-1,17 0 1,7-7-112,6-6 0,20-6 0,6-13 1,7-6 56,5-9 0,-36-14 0,2-2 0,2-1 0,1-2 0,4-1 0,0-1-63,2-3 0,0-1 0,-2-1 0,0-3 0,0-4 1,0-3-1,0 0 0,-2-2-71,0-1 1,-1-2-1,-1-1 1,-2-2 0,-5-1-1,-3-2 1,-2 0 0,-1 0-43,31-25 1,-16 0-1,-12-2 1,-13-5-35,-10-6 1,-10-6 0,-13-7 0,-10-2 224,-11 3 1,-13-7 0,-6 7 0,-10-3 180,-5 1 1,-7 2-1,-7 7 1,-4 9-235,-7 7 0,-4 17 1,-3 8-1,2 11 4,2 9 1,-5 10-1,3 13 1,-1 11-366,1 10 0,2 10 0,11 7 1,6 4-685,8 5 637,12-2 1,3 9 0,6-6 0</inkml:trace>
  <inkml:trace contextRef="#ctx0" brushRef="#br0" timeOffset="72861">10542 13767 8355,'0'-17'-352,"0"1"0,0 0 656,0 3 0,0 0 0,0 1 0,0 2-12,0 6 0,-1 12 0,-4 16 1,-3 6-1,-4 4-272,-5 5 1,-2 11-1,-6 1 1,0 4-208,1 4 0,-1-1 0,1-2 1,4-5-65,3-2 1,5 0-1,2-6 1,3 0-482,2-1 0,-5 0 0,3-5 1</inkml:trace>
  <inkml:trace contextRef="#ctx0" brushRef="#br0" timeOffset="73465">10195 14337 8355,'1'-12'-359,"2"-1"-6,1 1 455,0 5 1,-4 3-1,0 8 1,0 4-1,0 5 1,0 2-1,0 3-74,0 1 0,2 2 0,0 2 0,2-1 0,1-3 0,0 1 0,2-2-150,0 0 1,4-3-1,-3-7 89,3-4 1,2 2-1,-1-2 1,2-4-1,1-6 20,1-6 0,8-9 0,-1 1 0,6-4-47,3-1 1,-3 1-1,3-1 1,-2 0-337,-3 0 0,0 6 0,-3 1 0</inkml:trace>
  <inkml:trace contextRef="#ctx0" brushRef="#br0" timeOffset="77236">10058 15242 8355,'0'-20'47,"0"-1"0,-1 6 0,-2-2 0,-1 4 1,1 0 1137,2 1-1164,1 5 0,0 7 0,0 8 0,0 6-31,0 7 1,0-1 0,1 11 0,2-1-100,1 3 0,0-1 0,-4-1 0,0 1 1,0-2-148,0 1 1,0-2 0,2-6 0,0-1-178,3-1 1,4-6 0,-1 2-110,4-4 0,4-6 506,1-3 0,-1-2 0,-3-2 1</inkml:trace>
  <inkml:trace contextRef="#ctx0" brushRef="#br0" timeOffset="77658">10430 15304 8355,'0'-20'0,"0"1"0,0 1 0,0 2 90,0 3 1,-1 2 85,-3 2 0,-3 4 1,-5 6-1,-1 3 1,1 5-1,1 3 1,1 3-1,2 3-39,-2 1 1,5 1-1,-1 2 1,2-2-167,0 2 0,1-4 0,6-1-16,1-3 0,6-2 0,-1-1 0,5-3 0,3-2-168,-2-1 0,0-3 0,0 2 0,2-4 69,-2-4 1,0-3 0,0-5 0,0-1 55,-4 1 1,0-5 0,-5 1 0,-1-1-8,1-1 1,-3 4 0,-8-4-1,-3 3-54,-3 3 1,-1-3 0,-2 8-1,-1 0-99,-2 3 0,-3 2 1,3 4-1,2 2-466,1 4 714,2 3 0,-1 7 0,1 1 0</inkml:trace>
  <inkml:trace contextRef="#ctx0" brushRef="#br0" timeOffset="78125">10914 15342 8355,'0'-13'114,"0"1"0,0-1 0,0 1-33,0 0 1,1 3-1,4 1 1,3 0 0,4 0-1,3 1 1,3 0-23,2 0 0,0 4 0,5-1 1,0 3-236,0 1 0,0 0 0,-1 0 0,1 0 0,0 0-193,0 0 1,-2 1 0,-2 2-79,-5 1 1,-2 6-1,-1-4 1</inkml:trace>
  <inkml:trace contextRef="#ctx0" brushRef="#br0" timeOffset="78126">11100 15106 8355,'0'-18'23,"0"4"0,0-2 1,0 5 317,0 7 1,0 11 0,0 13 0,0 4-267,0 0 1,0 1 0,0 1-82,0 3 1,0-1 0,0 4 0,0-2 0,0-2-319,0-2 1,0-3-1,1-1 1,4-1 52,3 1 1,-1-3 0,0 0 0,0-1-782,-1-2 844,-3-3 0,8 5 0,-4 2 0</inkml:trace>
  <inkml:trace contextRef="#ctx0" brushRef="#br0" timeOffset="78616">11708 15193 8355,'-2'-19'-41,"0"2"1,-4 3 337,-1 2 0,3 1 1,-4 3-1,-2 3-89,-1 4 1,3 2-1,1 4-187,2 3 1,-1 3-1,3 3 1,-1 1-17,1 1 0,3 1 1,3-5-1,3 1-8,1-1 1,1 2 0,4 1 0,1 2-49,-1-2 0,5-2 1,-1 0-1,1-1 59,1 1 0,-5 3 0,4 1 0,-5-2-350,-3-1 0,0-2 0,-5 1 1,-2 0-88,-5 4 1,-9-3 0,-8 2 168,1-2 0,-4-2 0,3 1 0,0-2 112,-1-3 1,0-2 0,-4-6 0</inkml:trace>
  <inkml:trace contextRef="#ctx0" brushRef="#br0" timeOffset="78617">11745 15168 8355,'12'-25'99,"1"2"0,1 1 22,2 1 1,3 5 0,6-5 0,0 0 93,0 2 1,5-3 0,3 5-1,3 2-237,1 1 0,-1 8 0,-1 1 0,-5 4-998,-4 1 0,2 6 0,-9 0 0</inkml:trace>
  <inkml:trace contextRef="#ctx0" brushRef="#br0" timeOffset="79440">12936 13829 8355,'-13'7'-123,"1"-3"-124,-1-3 1,5 3 565,0 0-262,5 0 1,-1-4 0,8 0-1,6-1 1,5-3 89,6-4 0,8-3 1,5-3-1,7-3 88,9-3 0,4-4 0,6-1 0,0 1-107,-1-1 0,8 0 0,-6 2 1,0 2-408,-2 4 1,-7 4-1,1 2 1,-7 2-160,-4 5 1,-4-1 0,-2-1 0,-3 1-35,-4-1 1,-8-2-1,-5 4 378,-2 1 0,-1-4 0,-1 0 0</inkml:trace>
  <inkml:trace contextRef="#ctx0" brushRef="#br0" timeOffset="79779">13643 13407 8355,'0'-30'0,"2"3"-12,7 5-23,-1 7 0,10 1 0,-4 6 0,1 0 1,1 1-1,1 3 0,-1 3 0,2 1 24,2 0 0,0 5 0,4 3 0,-2 3 32,-2 2 1,0 3 0,2 2 0,-4 0-29,-5 0 1,3 4 0,-10-1 0,1 2-61,-3 2 0,-2 0 0,-4 1 0,0 1-364,-2 2 0,-6 2 126,2-2 1,-9 2-1,-2 7 1</inkml:trace>
  <inkml:trace contextRef="#ctx0" brushRef="#br0" timeOffset="80311">15019 13060 7502,'0'-13'15,"0"1"1,2-1 135,2 1 1,-1 4-1,5 0-58,1-2 1,5-1 0,1 0 0,-1 1-61,1 2 0,0 5 0,-2-1 0,-1 3-66,1 1 1,-1 0 0,0 0-97,1 0 1,-2 5-1,-3 3 1,-4 3 25,-2 2 1,-2-1 0,0 2 0,-2 1 37,-2 2 1,1 3 0,-5-3-13,-2-2 0,-1 3 0,0-1 1,2-2 79,1-2 0,1 0 1,-2-1 25,5 1 0,3-5 0,2-1 0,3 0 27,5 0 0,2-5 0,1 4 0,0-2-8,1 0 0,3 2 1,2-4-1,2 3-18,2-3 0,-4 1 1,-1 0-1,0 2-19,0 2 0,-2-3 0,-7 5 0,-4 0 11,-2 2 0,-2 2 0,-2 0 0,-3 4-42,-8 4 0,-1-2 0,-6 2 1,-2-1 31,-2 0 0,-1 2 0,2-6-197,2-1 1,-1 2-1,6-3 1,2-3-1,3-2-83,3-2 1,-1-1-1,-3-6 1</inkml:trace>
  <inkml:trace contextRef="#ctx0" brushRef="#br0" timeOffset="81087">16123 13184 8355,'-12'-24'-616,"-1"4"1,5 3 435,0 9 0,4-2 0,-3 5 467,1-2 1,2 3 86,4-5 0,0 8-309,0 1 1,0 5-1,0 9 1,0 1-3,0 2 1,-5 5 0,-2-1-67,0 2 0,-4 1 0,4-2 0,-1-2 0,1 1-128,1-2 0,2 5 0,4-5 0,0 0 51,0-2 0,6-5 0,2-2 0,3-3-9,1-2 0,5-1 0,1-4 0,1 0-19,3 0 1,0-5-1,0-2 1,-3-1 46,-1-1 0,3 0 1,-4-6-1,-2-2 75,-2 2 1,0 1 0,-1 2-1,-1-2-75,-2-3 0,2 4 0,-5-4 224,1 3 0,-1 6 0,-5 1 266,3 2 1,-2-2-286,2 7 0,-7-2 0,-1 11 0,0 0 0,0 2-36,0 2 1,-1-1 0,5 1-1,0-1-12,0 0 0,0 1 0,2-2 0,2-2-139,4 0 1,3-7-1,2 3 1,0-4-99,4-1 0,-2 0 0,6 0 0,0-1-27,-2-4 1,-1 0 0,-6-5-1,-1 2 66,-3-2 1,2-1-1,-6-1-8,-1 0 1,-3 0-1,-4 3 28,-4 1 0,-9 5 1,-4-1-1,-2 2 1,-2 2 10,0 0 0,2 0 0,2 0 0,5 2 28,2 2 1,6-3 0,1 5-35,1-1 0,5-3 66,9 2 0,5-3 0,7-1 0,-2-1 43,0-3 0,0 1 1,4-4-1,-1 0 109,1 0 0,-3 0 0,0-2 0,1 0 6,-1 0 1,-4 2 0,3 0 0,-2 1-42,1 4 0,-5 0 0,-3 2-21,0 0 0,-2 2 1,0 2-1,-1 4-58,-4 3 0,0 1 0,-2 1 0,0-1 0,0 1-172,0-1 1,1 1 0,2-1-297,1 0 1,0 1 138,-4-1 0,6-5 0,1-1 0</inkml:trace>
  <inkml:trace contextRef="#ctx0" brushRef="#br0" timeOffset="81254">16718 12898 8355,'-12'-11'-860,"5"9"0,2-8 0,5 14 849,0 4 1,-6 3 0,-1 2 0</inkml:trace>
  <inkml:trace contextRef="#ctx0" brushRef="#br0" timeOffset="82195">16929 13171 8355,'0'-12'-49,"0"-1"508,0 1-320,0 0 0,0 6 1,2 6-180,2 7 1,-3 8 0,5 2 0,-2-1-178,0 2 0,0-4 1,-3 3-1,2-4-4,1 0 1,2-2 0,-3-2 70,1 0 1,1-7-1,-1 3 101,5-4 0,2-1 1,0-1-1,-2-4 0,0-3 2,0-3 1,2-1 0,0-1 0,-1 1 28,-2-1 1,0 1-1,3 0 1,-2-1 34,-5 1 1,-1 5 105,1 3 1,-4 4-80,0 4 0,0 3 0,-4 7 0,2 1 59,2 1 0,0 1 0,2-5 0,2 1-251,4-1 1,-1 1 0,1-1 0,2 0-577,1 1 630,1-6 1,1 4 0,-1-4 0</inkml:trace>
  <inkml:trace contextRef="#ctx0" brushRef="#br0" timeOffset="82196">17425 13097 8355,'0'-21'0,"0"2"0,0 1 58,0 3 1,0 1 0,-1 3 0,-3 3-1,-4 4-27,-4 2 1,0 4-1,0 0 1,1 4-50,2 1 1,3 1 0,3 4 0,-1 1 5,1-1 0,1 2 0,4 1-16,2 2 0,3 2 1,5-5-1,1-3-9,-1 0 0,5 0 0,1 0 1,-1-1 4,1-2 1,3-1 0,-3 2 0,0 0-49,0 0 1,-3-2 0,-5 1 24,-2 2 0,-7 1 0,-1 2-55,-7-1 0,-9-4 1,-3 0-1,-2 2 1,2 1-304,1 2 0,-3-5 219,4 0 0,1-5 0,3 2 1</inkml:trace>
  <inkml:trace contextRef="#ctx0" brushRef="#br0" timeOffset="82197">18120 13134 8355,'8'-22'-656,"0"5"1,-5 23 0,3 15 0</inkml:trace>
  <inkml:trace contextRef="#ctx0" brushRef="#br0" timeOffset="84459">10951 8458 8355,'-5'-12'-196,"3"4"1,0 1 0,6 1 0,8 4-24,7 0 0,10 2 0,6 0 0,5-1 207,5-3 0,5-5 0,4-7 19,4-5 1,8-1 0,3 0-1,1 1 1,-1 1-60,-2 0 1,-6 8 0,-7 8-152,-3 3 0,-13 12 0,-2 2 0</inkml:trace>
  <inkml:trace contextRef="#ctx0" brushRef="#br1" timeOffset="84699">11199 8731 26043,'-13'-18'-2834,"2"5"1,17-1 0,10 6 4345,11-2 1,12 0 0,17 1-1092,10 0 0,9-4 1,12-7-1</inkml:trace>
  <inkml:trace contextRef="#ctx0" brushRef="#br0" timeOffset="90199">4849 16656 8355,'-5'-31'113,"-3"3"0,-3 7 0,-2 9 0,1 7 0,-1 3 0,1 2 0,0 2 207,-1 2 1,-3 8-198,-1 9 0,-5 8 0,3 5-103,-1 6 0,-2 0 0,7 6-14,4 0 0,0-2 1,7 1-1,1-4 1,3-4-30,4-2 0,3-9 1,7 0-1,3-5 9,3-3 0,4-3 0,2-7 0,1-4-96,2-3 1,6-12-1,-3-5 1,1-6 34,0-3 1,-6-5 0,1-3 0,-6-3 59,-6-1 0,-3-5 0,-5 1 0,-4 1-141,-2 1 1,-8 4 0,-2 1-1,-5 6-37,-3 1 0,-3 9 1,-8 6-1,-2 8-201,-4 7 0,-2 10 0,-3 12 0,2 7-209,3 4 603,-2 12 0,8-8 0,-3 8 0</inkml:trace>
  <inkml:trace contextRef="#ctx0" brushRef="#br0" timeOffset="90680">5445 16656 8570,'-18'-30'0,"-2"5"279,1 7 1,5 10-1,7 3-225,2-1 1,1 6-1,4 1 1,0 9-1,0 7 1,1 3-1,3 6 1,3 5-139,0 0 0,4 5 0,-4-3 0,0 3 22,-3 1 1,2-4 0,-2 1 0,-2-1-199,0-2 0,-2 0 0,0-7 0,0 0-83,0-3 0,0-4 1,-2-4 61,-2-1 0,3-6 1,-3-6 144,2-7 1,2-6 0,0-3 0,0-5 115,0-2 1,-1-9-1,-2-4 1,-1-5 48,1-3 0,-2-2 0,1-3 1,1 1 157,2 2 1,1-1 0,0 7 0,0 4 184,0 6 1,5 4 0,5 2-1,4 4 24,2 3 0,6 1 1,0 2-1,4 4-170,3 3 1,4-1 0,-2 4 0,-1 1-213,0 2 1,2 2 0,-6 3-229,-2 5 1,-8 2 0,-1 1 0,-5 2-1,-6 1-111,-3 2 0,-3 6 1,-8 0-1,-9 5 87,-7 0 1,-7-2-1,2-1 1,0-1-98,-4 1 1,5-4 0,2-3 0,5-3 273,2-4 1,6-1 0,-3 2 0</inkml:trace>
  <inkml:trace contextRef="#ctx0" brushRef="#br0" timeOffset="91161">5904 16557 8355,'0'-12'0,"0"-1"0,0 5 605,0 0 1,5 1-349,3-1 0,7-2 0,3 4 0,3 0-426,5-4 0,5 3 0,6-1 0,0 0 1,0-1-1,-1 2 0,-3 2 0,-4 2-1628,-3 2 1369,-1 1 0,-6 0 0,-1 0 0</inkml:trace>
  <inkml:trace contextRef="#ctx0" brushRef="#br0" timeOffset="91162">6152 16458 8355,'-9'0'-428,"1"0"535,5 0 1,-2 1 239,5 3 1,1-1 0,2 5-1,2 2-191,2 1 0,-4 6 0,1 1 0,-1 1-192,1 3 0,-3 5 0,4 2 0,-4-1-363,-1-2 1,1 3 0,2 0 0,1-1 50,-1-2-237,-2-1 1,5-1 0,1 1 0</inkml:trace>
  <inkml:trace contextRef="#ctx0" brushRef="#br0" timeOffset="91462">6710 16508 8355,'-9'-31'169,"1"6"1,5 6 293,-1 7 0,3 10 0,1 6 0,0 7-1666,0 6 0,5-3 0,2 4 0</inkml:trace>
  <inkml:trace contextRef="#ctx0" brushRef="#br0" timeOffset="91463">6697 16818 8355,'-12'0'0,"-1"0"1602,7-6-1467,0 5 1,7-5-1,2 8-1218,1 2 196,6 3 1,-3 10-1,5 3 1</inkml:trace>
  <inkml:trace contextRef="#ctx0" brushRef="#br0" timeOffset="91899">4415 17872 8649,'-26'-42'0,"5"2"0,14 5 334,16 4 0,18 12 0,24 5 0,9 5 0,7-1 0,5-2 0,8-5 0,6-2-365,11-1 1,-42 6 0,2-1-1,0 2 1,1-1 0,3-2 0,0 0-108,1-1 1,0 1 0,-3 2 0,-1 1 0,-2-2 0,-1 1 0,-3 1 0,-2 1-365,43-9 0,-9 3 0,-15 6 1,-10 1-56,-12 3 0,-18 3 1,-24 10 405,-16 3 1,-23 8 0,-17 4 0</inkml:trace>
  <inkml:trace contextRef="#ctx0" brushRef="#br0" timeOffset="91900">4849 17773 8355,'-52'19'166,"2"-3"0,10-3 94,16-5 1,10-4 0,18-9 59,17-8 1,21-9 0,15-8-1,9-2-132,8-2 0,-28 16 0,2 0 0,2-1 1,1 1-1,3-1 0,2 1-148,1-1 0,2 0 0,1 1 0,1 0 0,-2 2 0,-1-1 0,0 3 0,0-1 143,-2 2 1,-1 0 0,43-6 0,-5 4 0,-12 5-2078,-11 6 1,-11 8 0,-3 3 0</inkml:trace>
  <inkml:trace contextRef="#ctx0" brushRef="#br0" timeOffset="92560">8421 16594 8355,'0'-13'0,"0"-3"0,0 0 0,0 1 0,2 1 147,2 2 0,3-5 1,5 0-1,0 4 1,1 2-1,1 4 0,1 1 1,3 3-1,0 2-172,-1 1 0,1 6 0,-4 3 0,0 6 0,-4 6-102,-4 3 0,3 2 0,-6 3 0,-5 5-109,-5 6 0,-5 0 0,-5 5 0,-3 0 116,-4-5 0,-6 4 1,-3-10-1,-3-1 91,-1-1 1,5-5 0,3-6 122,3-4 1,3-9 0,2-4 10,4-3 0,9-6 1,5-5-1,6-5 0,5-6 66,3-2 0,3 0 0,3 2-121,3 4 0,0 4 1,-1 2-1,-1 1 1,-2 3-52,2 2 0,-3 0 0,5 7 0,-1 1 19,0 1 1,2 5-1,4-2 1,0 1-206,-1 1 1,1-2 0,1 2-1,2 0-462,1 0 0,0 2 297,-4 2 0,-1-1 0,1 0 1</inkml:trace>
  <inkml:trace contextRef="#ctx0" brushRef="#br0" timeOffset="93279">9277 16743 8355,'-1'-32'0,"-2"4"0,-1 3 177,1 4 1,2-1-1,1 5 1,-2 4-1,-2 4 1,-3 9 0,-1 9-1,1 4 1,0 5-1,2 2 1,-2 0 0,1 1-1,1-2-294,2-1 1,-3 4 0,2-1 0,2 1 0,0 0 0,4-3-24,2-1 1,-2-1 0,8-6 0,2-2-1,5-2-36,2-1 0,1-3 1,3-6 22,2-1 0,-3-10 1,7 0-1,-3-2 35,-1-2 1,0-4-1,-1 1 1,0-1 101,-4 1 1,-6-1-1,-7 6 1,-1 1 88,-4 1 0,0 5 157,-2 1 1,-2 7 0,0 1-46,-2 7 1,-2 4 0,3 3-115,-1 2 1,0-1-1,4 5 1,0-1 0,0-1-32,0 0 0,6 0 0,0-3 1,3 0-47,-1-4 1,2 0 0,5-7-12,1-1 0,5-2 0,-3-2 0,0-5 1,1-5-24,0-4 0,1-6 0,0 4 0,-5-1-30,-5 0 0,-4-3 0,-6 4-34,0 2 1,-2 2-1,-2 0 1,-4 2-37,-3 3 0,-7 1 0,-3 4 1,-2-1 60,-2 1 1,0 3 0,2 4 0,1 3 0,2 2 108,3-1 1,4-4-1,6 4-69,2 2 1,2-5-1,7 0 1,6-4 39,5-1 0,3 0 0,4-1 1,-1-4 12,1-3 1,1-3 0,2-1 0,0-1 69,-1 1 0,1 0 1,0 1-1,0 1 78,0 2 0,-5-1 0,1-2-64,1 3 0,-4-2 1,0 6-1,-2 2 11,1 0 1,-5 4 0,-5 2 0,-1 4-31,-3 3 1,-2 7 0,-1 1 0,0 2 0,-1-1-51,-4 3 0,4-4 1,-3 1-1,2 1-6,2-2 1,0 4 0,0-7-1,0-1-446,0-1 0,2-6 1,2-1-1,4-1-207,3-4 0,2 5 0,-1 0 0</inkml:trace>
  <inkml:trace contextRef="#ctx0" brushRef="#br0" timeOffset="94709">9984 16408 8355,'-15'-16'82,"2"-1"-215,-2 6 1,15 6 0,0 5-388,7 0 73,4 5 1,7 2-1,1 5 1</inkml:trace>
  <inkml:trace contextRef="#ctx0" brushRef="#br0" timeOffset="94710">10232 16731 8355,'-6'-31'509,"5"9"1,-3-1-180,3 4 0,1 2 0,1 5-305,3-1 0,3 6 1,5 3 188,1 3 0,-1 6 0,1 5 0,-1 4-606,0 2 1,-1 5 0,-1-3 108,-2 1 1,-5-2 0,3 2-1,-2-1 1,0-3-30,-1-1 0,-1-3 0,1-1 222,1-2 0,2-5 0,-4-1 51,3-4 0,4-5 0,-2-7 0,1-1 39,1-2 0,-2-3 1,2 2-1,-2 0-4,-1 0 1,3 1 0,0 5 61,2 0 0,1 5 117,0 3 1,1 4-33,-1 4 1,-4 5 0,-1 6-38,-1 1 0,4-8 1,-2 7-1,3 0-27,1-1 0,1-2 0,-1-3 0,2-4-45,2 1 1,-2-5 0,4 3 0,-1-4-117,-1-4 1,1-3-1,-5-5 1,0-1 56,1 1 1,-2-2-1,-1-1 1,-4-3-16,0-1 0,-2 4 0,-4-2 1,0 2-69,0-2 1,0 4-1,0-4 99,0 3 1,-1 7-1,-3 3-48,-5 3 0,4 2 1,-1 2 36,1 1 1,3 6 0,-2-1 0,3 5 0,1 3 21,0-2 1,5 3-1,4-2 1,2 0 33,1-3 1,2 0 0,1-1-1,2 1-31,-2-1 0,3 0 0,-2 1-33,-1-1 1,-2 1 0,-5-1-151,-4 0 1,-4-3 0,-3-1 0,-2 0-431,-2-1 1,-1 0 519,-5-3 1,1-3-1,-1 5 1</inkml:trace>
  <inkml:trace contextRef="#ctx0" brushRef="#br0" timeOffset="94711">11621 16594 8355,'-1'-20'743,"-4"2"-423,-3 4 0,-3 0 1,-1 10-223,-1 1 1,5 2 0,0 1-1,-2 1 1,-1 3 0,-1 5 0,1 2-1,1 1-290,2 1 0,5 3 0,-1 1-55,3-2 0,1 3 1,0-2-1,0-1 0,1-1-238,3-1 0,-1-2 1,5-2 66,2-1 1,1-5 297,1 1 0,-5-8 0,-3-4 0,-2-3 82,-2-1 0,0-5 0,0-1 1,0 0 202,0 0 0,0-4 0,0 3 0,0-2 81,0 1 1,0 0 0,1-3-1,3 1-199,4 0 0,3-9 1,2 7-1,1-4-99,2-2 1,3 2-1,6-3 51,0 0 0,-4 2 1,-3 6-1,-2 2 0,-3 5 413,-2 2 1,2 3-284,-4 3 1,-3 8 0,1 9 0,0 6-21,0 6 1,-3 5 0,3 6 0,0 5-5,0 2 0,-3 8 0,4-1 0,2 3-42,1 3 1,-3 3 0,1 10-1,-1 2-196,-1 4 0,0 4 1,-5-6-1,3 0-53,-3-3 1,0-4-1,-2-4 1,-2-5-136,-2-6 1,0-10-1,-7-8 259,-3-3 0,-6-11 1,-1-4-1,-3-4 1,0-4 196,-1-2 0,4-12 0,2-7 1,1-8 2,3-7 0,7-4 0,3-3 0,5-3-35,5-1 1,1 8-1,8-1 1,3 2-190,3 4 0,8-2 0,1 6 0,0 5-452,1 3 1,2 3 21,5 3 1,6 1-1,1-1 1</inkml:trace>
  <inkml:trace contextRef="#ctx0" brushRef="#br0" timeOffset="94944">13060 16520 8355,'-13'-6'0,"1"0"0,-1-1 14,1 2 1,5 3 0,2-1-161,-1-1 0,5 1-584,-3 7 319,2 3 0,2 6 0,0-1 1</inkml:trace>
  <inkml:trace contextRef="#ctx0" brushRef="#br0" timeOffset="95806">13072 16594 8355,'-12'-5'-41,"3"-1"1,3-3 0,0 0 0,3 0 188,2-2 0,1 2 0,0 1 0,0-1 0,1-1 0,2 0 1,3 2-1,0 0 80,4 1 1,1-4 0,1 4-1,1-1-53,-1-1 1,5 7-1,-1-3-178,0 4 1,-1 1-1,0 3-134,1 5 0,0 2 1,-8 10-1,-4 2 0,-3 2-206,-1 1 0,-5 5 0,-5 3 116,-5 3 0,0 1 0,-4 0 0,-1 1 0,1-3 67,-3-2 0,-2-2 1,0-8 135,-1-2 0,4-3 0,2-7 0,1-2 55,3 0 0,2-8 1,5-1-1,4-7 70,3-4 0,1-3 0,0-1 0,1-3 54,3-1 1,3 3-1,5-4-65,1 2 1,1-2-1,1 3 1,1 3-29,-1 5 0,1 2 0,-1 4 0,1-1-116,-1 1 0,-1 6 0,0 2 0,1 4 0,2 3-200,-2 3 0,-1 3 1,-1-3-33,4 2 0,-6 1 0,4-3 0,0 1 15,-1 0 0,0-3 0,-2 0 0</inkml:trace>
  <inkml:trace contextRef="#ctx0" brushRef="#br0" timeOffset="96241">13581 16594 8898,'-2'-16'0,"-1"-1"0,-1 2 0,0 1 643,-1 2 1,2 1 0,-5 3-462,-2 3 1,3 10-89,-1 3 0,1 4 0,-3 5 0,3 4 0,1 3 1,0 4-1,0 2 0,4 1-209,0-1 1,4-1 0,2-4 0,4-2-169,3-2 1,2-3 0,0-6 88,4 0 1,-1-5 0,6-3 0,2-2 0,-2-4 42,1-2 0,1-4 0,-1-9 84,-2-3 1,0-5 0,-8-3 0,-2-2 0,-1 0 50,-3-1 0,-2-2 0,-5 4 1,-2 2-107,-7 1 0,-4 6 0,-14 4 0,-2 3-56,-4 5 0,-4 3 1,-3 5-1,0 1-50,4 3 0,5 7 1,6 7-1,2 1-19,2 4 1,3 0-1,6 2 1</inkml:trace>
  <inkml:trace contextRef="#ctx0" brushRef="#br0" timeOffset="96527">14312 16656 8355,'11'-35'114,"-1"1"0,-3 7 1,0 6-1,-2 7 0,1 5 1,-3-1-1,-3 0 1,-5 2-1,-4 4 0,-5 4 1,-4 4-1,-1 4 0,-5 5 1,-2 2-1,-4 3 1,1 1-1,1 3 0,5 2 1,1 1-87,3-1 0,2 3 0,9 0-28,4 2 0,2 0 1,2-6-1,2-1-164,2-1 1,7-6 0,7 2 0,1-3-178,3-2 1,1-5 0,2-3 0,0-3-1415,0-1 1477,0 0 1,0 0-1,-1 0 1</inkml:trace>
  <inkml:trace contextRef="#ctx0" brushRef="#br0" timeOffset="96783">14139 16446 8638,'8'-18'0,"0"5"311,2 8 0,-3 3 69,1 2 0,-1 6 0,3 3-164,-2 7 1,-5-1-1,2 4 1,-1 2-1,0 1-303,-1 4 0,-2 7 0,1 0 1,1 3-187,1 1 0,1 0 0,-2 1 0,1-1-324,-1 0 0,-2-4 1,-1-1-34,0-2 0,-5-1 0,-2-4 1</inkml:trace>
  <inkml:trace contextRef="#ctx0" brushRef="#br0" timeOffset="96982">14895 16892 8355,'11'-25'3291,"-2"0"-3647,-4 6 1,-1 8 0,0 11-1,-1 8-767,-2 7 1,5-1-1,1 4 1</inkml:trace>
  <inkml:trace contextRef="#ctx0" brushRef="#br1" timeOffset="112545">3237 9004 17595,'1'-21'0,"4"2"0,3 1 0,4 3 0,3 0 889,2-2 1,6 4-1,2-3 1,7 5 0,4 5-1,2-1 1,2 1-610,2 1 0,3-4 0,-2 4 0,1-1 1,3 1-1,1 2 0,2 0 0,1 1-58,2-3 0,4 1 0,5 3 1,0-2-99,0-1 1,0 0-1,0 4 1,0 0-53,0 0 0,5 0 0,4 0-31,2 0 0,0-2 0,-2 0 1,1-2-1,1 1-9,0 1 1,6 2 0,-6 2 0,2 1 293,-1 1 0,-1 1 0,-6-1 1,2 3-413,3 0 0,-1 4 0,2-4 1,-1 1-5,0 1 0,2-5 1,-6 3-1,-1 0 37,1-1 1,-2-3 0,-6 3 0,0-2 22,-2 0 0,-6 0 0,3-4 1,-1 0 49,0 0 0,5 0 0,-1 0 0,1 1-30,-1 4 0,7-4 0,-3 3 6,1-3 1,2 4 0,1-1 0,6-1 0,3-1 31,4 2 0,5-1 0,0 4 0,4-1 27,3-4 1,7 4-1,-4-1 1,-2 1-4,3-1 0,-4-1 0,0-2 0,-3 1 2,-1 1 1,4 0-1,0-4 1,-3 0 6,-4 0 0,6-1 0,-2-2 0,4-3-5,5-1 1,-1 5 0,3-4-1,-1 2-14,-1 0 1,-44 1-1,1 2 1,44 1-1,-47 0 1,1 0 1,1 0 1,-1 0 0,3 0 0,0 0-1,45 0-22,-50 0 0,0 0 0,2 0 1,1 0-1,-1 0 0,-1 0 0,1 0 1,0 0-1,-1-1 0,0 0 34,48-3 1,-46 4 0,0-1-1,46-5 1,0 2 20,-2 0 0,-1-4 0,-3 2 0,0 1-1,4-1 0,-4-3 0,3 2 1,-1-2-16,-2 1 1,5 1-1,-1-2 1,2 0-41,0 0 1,-46 6-1,0 0 1,46-2 0,-48 3-1,0 0-10,2-1 1,-1 1 0,-2 0-1,1 0 1,2 2 0,0 0 0,-1 0-1,1 0 1,-2 0 0,1 0 0,3 0 1,0 0-1,-4 0 0,-1 0 1,1 0-1,0 0 3,-1 0 1,0 0-1,3 0 1,-1 0-1,43 0 1,-1 0-11,0 0 1,-6 0 0,4 0 0,-1 0-13,0 0 0,4 0 1,-3 0-1,1 0-8,-1 0 1,3 0 0,-3 0 0,2-1 7,3-3 0,-4 2 0,1-2 0,0 3 6,-1 1 0,-2-4 1,4 0-1,1 1 19,-3 1 0,7 1 1,-7-2-1,0-1 11,2 1 1,-4 2 0,0 1 0,-3-1 3,-1-3 1,-5 2 0,1-2 0,0 3-9,-2 1 1,2 0 0,-8 0-14,-2 0 0,-2 0 0,-1 0 0,-4 0 0,-4 1-25,-4 3 0,3-2 1,-3 3-1,1-1-25,-1 0 0,2 2 1,0-3-1,3 2-10,3 2 0,2-3 1,-1 3-1,5-1 13,1-4 1,5 4 0,-3-2 0,5-1 8,1-2 0,7 3 1,-4 0-1,-1-1 5,-2-2 0,-2-1 1,-3 0-1,-1 0 12,0 0 0,1 2 0,-9 1 0,1 1-18,-1-2 0,-1 0 1,-2-2 46,2 0 0,-3 0 1,3 0-1,-2 0 1,-2 0 15,0 0 0,0 0 0,1 0 0,1 0 6,-2 0 0,0 5 1,-13 5-198,-5 5 0,-4 4 1,-3 6-1</inkml:trace>
  <inkml:trace contextRef="#ctx0" brushRef="#br0" timeOffset="128326">15863 4440 8355,'4'-26'54,"1"0"1,1-1-1,1 4 257,0 0 0,-5-1 0,2-1 0,-2 2 0,-2 2 1,0 5-1,-2 2-146,-2 2 0,-3 1 0,-5 2 0,-2 5 0,-1 3 0,-1 2-83,0 3 0,-2 3 0,2 6 0,1-1-21,1 0 0,-1 5 1,1 1-116,3 1 0,7-2 1,0 3-1,2 1-29,2-2 1,2 1 0,3-5 0,6 3 0,4 0-5,1 0 1,3-1-1,2-1 1,1 0 62,-2-1 1,4 3-1,-4-1 1,2-1 20,-1 2 1,1-4 0,-4 2 0,-1 0-80,-4 0 1,1-2 0,-10 4 0,-1-2 32,-2 1 1,-2-1 0,-3-3 31,-4-1 0,-5-1 0,-3-1 0,-4-3-44,1-2 0,-4 0 0,3-5 1,1 0-47,3 0 0,2-6 0,1-2 0,2-5 1,3-2-45,4-1 0,3-11 0,2 3 1,3-3 15,4 1 0,5-3 0,3 0 0,5 2 33,2 1 1,2 2-1,0 2 1,-2 3-280,-2 1 1,3 1-61,-4 5 0,4 0 0,0-1 0</inkml:trace>
  <inkml:trace contextRef="#ctx0" brushRef="#br0" timeOffset="128516">16408 4688 9293,'0'-7'369,"6"9"1,1 9-1,0 4 1,-3 1 0,-3 2-1,-1 3-828,0 2 0,-4 6 0,-2 2 0,1-1-526,-1 0 0,-3 5 0,2-4 0</inkml:trace>
  <inkml:trace contextRef="#ctx0" brushRef="#br0" timeOffset="129543">17264 4328 8355,'0'-16'124,"1"-1"1,4 2 164,3 1 1,4 3 0,3 2 0,3 0 0,0 1-1,2 0 1,-1 1-414,3 2 1,-3 0 0,0 5 0,-1 0-89,-2 0 0,-4 6 1,-2 2-1,-4 3 1,0 2-3,-3-1 1,-2 2 0,-2 1 0,-3 3 186,-5 1 1,-3-2 0,-2 2 0,0-1 76,3-3 0,2 3 15,-4-1 0,6-1 14,3-4 1,8-1-1,5-2 1,2-5-1,2-3 70,4-1 0,1 0 0,4 0 0,-1 0-35,1 0 1,0 0-1,0 0 1,-3 0 54,-1 0 0,3 6 0,-6 2 0,-3 3-155,-2 1 1,-7 5 0,1 1 0,-4 1-248,-4 3 0,-7-2 0,-7 2 1,-3 2-585,-5 4 0,0 0 257,-7-8 0,0 4 0,-5-5 0</inkml:trace>
  <inkml:trace contextRef="#ctx0" brushRef="#br0" timeOffset="129983">14982 5011 8355,'0'-24'1091,"0"3"1,0 5-1,0 2-940,0 2 1,4 8 0,2 8 0,-1 11 0,1 8-1,-2 6 1,0 4-336,0 3 0,0 5 0,-4 2 0,0 0-1372,0 0 1,-11 9 0,-3-1 0</inkml:trace>
  <inkml:trace contextRef="#ctx0" brushRef="#br0" timeOffset="130828">13717 4490 8355,'0'-31'1310,"-4"5"-28,0-3 0,5 11-1282,7 10 0,-2 8 0,-2 14 0,-1 2 0,0 5 1,2 2-1,1 2 0,0 1-25,1 3 0,-4-1 0,3 4 0,-2-1 0,0 0-114,-1-1 1,-1 3-1,1-4-290,1-1 0,0-2 0,-4-1 0,2-2 1,1-2-815,1-5 1,5-2 910,0-2 1,2-5-1,1-1 1</inkml:trace>
  <inkml:trace contextRef="#ctx0" brushRef="#br0" timeOffset="131416">14163 4440 8355,'-5'-16'614,"-3"-1"-289,2 6 1,-5 1-142,3 6 0,-3 1 0,-2 8 87,1 3 1,1 4 0,3 3 0,4 2-134,2-2 1,2 4 0,0 2 0,2 2 0,0 1 0,4-2 0,1-3 0,2 1-190,2-1 1,6-3 0,1 4 0,0-2-22,0-3 0,-2-2 1,-2 0-150,3-1 0,-5 1 0,2-1 0,-6 1 60,-2-1 0,-2 0 0,-4 1-338,0-1 1,-6 1 0,-2-1-1,-4-1 1,-4-1-93,0-2 1,-6-5 0,2 2 0</inkml:trace>
  <inkml:trace contextRef="#ctx0" brushRef="#br0" timeOffset="131417">14114 4428 8355,'0'-25'0,"5"1"1187,4 4 0,6-2-665,1 5 1,6-1-1,0 3 1,6-3-321,5-1 1,4 2 0,5-3 0,2-1 0,1 2 0,1 2-1,-2 5 1,-3 3 488,-4 5-3041,-8 3 1,-4 6-1,-7 2 1</inkml:trace>
  <inkml:trace contextRef="#ctx0" brushRef="#br0" timeOffset="132033">18306 4651 8559,'0'-13'63,"1"7"0,3 1 0,3 5 0,0 5 1,-3 3-1,-2 3-73,-2 1 1,0 6-1,0 3 1,0 2-1,0 2 1,0 0-1,0-2-775,0-2 1,-6 2 0,-1-3 0</inkml:trace>
  <inkml:trace contextRef="#ctx0" brushRef="#br0" timeOffset="132492">18814 4291 8355,'-4'-16'0,"0"-1"69,1 2 1,2 1-1,2 2 1052,3-1-836,-2 1 0,13 0 1,-3-1-1,4 1 1,0-1 132,1 1 0,5 4 0,-2 1-512,4 1 1,1 2 0,-1 4 0,0 3 0,-4 4 0,-3 8 0,-5 6 0,-3 5-494,-5 0 0,-4 10 1,-6 2-1,-6 5 232,-7 4 0,-9-3 1,-1 0-1,2-1 167,0-3 1,4-3 0,2-5 270,5-7 1,3-2-1,5-6-33,4-2 0,9-7 0,6-5 265,5-6 0,7 0 0,0-5 1,6-3-1,2-1-324,-1-1 0,3-6 0,-3 8 0,1 0-340,-1 1 1,-5 3-353,-4-1 1,-1-3 0,5 4 0</inkml:trace>
  <inkml:trace contextRef="#ctx0" brushRef="#br0" timeOffset="132728">19856 4589 8355,'8'-18'1357,"1"6"1,-5 6-913,4 10 0,-5 3 1,1 5-1,-3 1-363,-1-1 0,0 6 0,0 3 1,0 1-664,0-1 0,0 2 0,0-2-620,0 2 1,-1-2 0,-2-2 674,-1-1 1,-6-1-1,4-5 1</inkml:trace>
  <inkml:trace contextRef="#ctx0" brushRef="#br0" timeOffset="133018">20724 3969 8355,'-5'-31'1762,"3"11"1,-4 3-1,3 17-1421,-1 7 1,0 6 0,4 3 0,0 6-26,0 6 1,0 3-1,1 8 1,2 1-174,1 1 0,1 5 1,-2-5-1,1-1-248,-1-1 0,2-4 0,1 0 0,1-3-576,3-2 1,-4 0-1,1-2-3451,-1 1 3002,3-6 0,-2 6 0,6-3 0</inkml:trace>
  <inkml:trace contextRef="#ctx0" brushRef="#br0" timeOffset="143015">9289 4663 8511,'-5'-23'0,"-2"1"0,-1 3 0,1 1 0,0 2 223,0 3 0,-1 2 1,-5 1-1,1 3 1,0 2-1,-2 2 283,-3 1 1,-1 9 0,-4 4-318,2 5 1,-1 7 0,-3 2 0,4 5 0,3 3-83,4 0 0,6-4 0,2 4 0,4 2-503,1 1 1,1-5 0,5-2 0,5-3-168,4-1 0,7-1 0,-1-4 0,4-3-160,4-3 1,1-3 0,4-3 468,-1-4 1,1-8-1,3-3 1</inkml:trace>
  <inkml:trace contextRef="#ctx0" brushRef="#br0" timeOffset="144070">9525 4725 8355,'-12'-7'380,"-1"3"0,1 3 3,-1 1 1,2 5 0,3 4 0,3 2-72,-1 1 1,5 2-1,-3 1 1,2 2-377,2-2 0,2 3 0,0-2 0,4 1 0,1-1 0,1 1 0,0-2-170,1-1 0,-1-6 0,4-1 0,1-2 27,-1-2 1,0-1 0,1-2 0,-2-2 0,-2-2-1,0-4 1,-2-5 0,1-2 0,-3-1 129,1 0 1,-5 3 0,3 0 0,-4 1 40,-4 0 0,-3-1 0,-5 2 0,0 3 55,-1 4 1,1-2-1,-1 2 1,1 1 73,0 2 1,-1 1 0,1 1-248,-1 3 0,7-1 43,1 5 1,10-5 0,3 1 92,3-2 0,3-2 0,1 0 0,3-2 18,1-2 0,-4-1 0,3-5 0,-1 2 0,-1 0 163,-1 1 0,0 1 1,-1 5-1,0-2-8,-3-1 1,-3 1 0,2 6 0,-3 2-37,-2 2 1,-1 3-1,-4 6 1,0 4-70,0-1 1,2 3 0,1-4 0,1 0-252,-2 0 0,4 2 1,-1-3-1,1-2-1648,0-1 1491,3-7 1,-2 4-1,5-4 1</inkml:trace>
  <inkml:trace contextRef="#ctx0" brushRef="#br0" timeOffset="144071">9748 4576 8355,'-19'-11'-344,"2"3"-149,4-3 1,6 11-1,3 0 93,2 7 1,2 5 399,0 5 0,6-3 0,1 4 0</inkml:trace>
  <inkml:trace contextRef="#ctx0" brushRef="#br0" timeOffset="144072">9885 4837 8355,'-7'-12'1123,"1"3"-63,6 1-865,0 0 1,2-3 0,2 2-120,4 5 0,3 3 0,1 2 0,-1 3 0,-1 3 1,-2 2-1,1-1-427,-2 1 1,2 3 0,-5 0 0,0 0-30,2 1 1,-3-2 0,4-2 0,0-2 94,-1-1 1,-1-2-1,1-5 237,0-4 0,4-3 0,-2-7 1,2-2 122,-2 2 0,3-3 1,-3 0-1,3 1 75,2-1 1,-5 1-1,0 6 1,0 1-18,-1 2 0,0 5 0,-4 1-253,1 4 0,1 5 1,-2 6-1,1-1-67,-1 1 1,3 3-1,-1 2-152,2 1 0,-3-4 0,4 2 37,2-3 0,1-2 0,2 1 1</inkml:trace>
  <inkml:trace contextRef="#ctx0" brushRef="#br0" timeOffset="145004">10691 4825 9189,'0'-13'0,"0"1"0,0-1 0,0 1 427,0 0 0,0 3 0,-2 1 0,-2 0-276,-4 1 0,-3 1 0,-1 8-235,-1 2 1,1 4 0,-1 7 0,1 3-130,0 1 1,1-2 0,1 4 0,3-1-168,2 0 0,0 2 1,5-6 105,0-1 0,2-2 0,2-5 231,4-4 1,5-2-1,2-4 1,1-2-13,-1-4 1,3-9 0,0-5-1,0-5 1,0-5 82,-3 0 1,-1-4-1,-2 3 1,1-3 60,-1-1 1,-3-4-1,-3 0 1,0 1 128,-3 1 0,-2 5 0,-1 3 0,-1 6-118,-3 2 1,1 7-1,-5 3-64,-2 8 0,0 5 0,1 4 0,2 5-8,1 7 1,2 8 0,3 9-1,-2 3-10,-1 1 0,0 6 0,4 1-85,0 0 0,0 2 1,1-8-1,3-2 0,4-1 24,3-4 0,3-2 0,1-8 0,3-4-227,2-4 0,-4-6 0,5-3 0,-1-4 209,0-4 1,2-4 0,-4-9-1,0-3 211,0-4 1,-2 0 0,-4-1 0,0 1 14,-4 4 1,1-4 0,-4 5-42,-3 0 0,-2 2-126,-4 9 0,1 2 1,-5 8-1,0 3 18,1 8 1,0 0-1,4 8-54,-1 1 0,0 0 0,4 0 1,1-1-139,4 1 1,-1-4-1,7-2 1,3-3 0,1-5 13,3-4 0,-3-2 0,4-2-34,-1 0 1,3-2-1,-3-3 1,-1-6-1,1-5 206,-2 1 0,-3 2 0,-2 0 0,-1 1 180,-2-1 0,-5 1 0,1 0 296,-2-1 1,-2 1-14,0-1 0,0 8-448,0 5 1,0 7-126,0 9 0,0-2 0,1 4 0,2-2-78,1 1 0,4 1 1,-2-3-1,0 2 29,4-2 0,-3-6 1,1-2-1,1 0 1,-1-1-18,0-1 0,0-1 304,5-4 1,-1-5-1,-1-3 1,-1-3-50,-2-2 0,0 1 0,5-1 0,-2 1 33,-3 0 1,3-1 0,-3 1 0,3 1-54,2 2 1,-1 4 0,1 5-49,-1 0 0,-4 1 0,-1 3-2,-1 5 0,2 3 0,-4 3 1,0 3-88,2 1 1,-4-2 0,7 2 0,0-1-420,2-3 1,-1-2 0,1-4 117,3 0 1,1-7-1,-3 4 1</inkml:trace>
  <inkml:trace contextRef="#ctx0" brushRef="#br0" timeOffset="145260">11795 4328 8355,'7'-23'1381,"-3"2"-457,-3 3-1116,-1 6 0,0 6 1,0 6-1,0 9-78,0 6 0,0 4 0,0 7 0,0 2-247,0 1 0,0 5 5,0-1 1,-5 3 0,-2 1 0</inkml:trace>
  <inkml:trace contextRef="#ctx0" brushRef="#br0" timeOffset="145606">12092 4688 8355,'-12'-19'263,"-1"6"0,1 9 0,0 3 0,-1 1 1,1 0-1,-1 0-263,1 0 0,0 0 1,1 1-1,1 2 1,2 3-1,-1 0-177,3 4 1,0 1-1,6 1 1,0 1 114,0-1 1,1-3 0,4-1 19,3 1 0,3 1 0,1 0 0,1-3 2,-1-2 0,0 1 1,1-4-1,-1 3 46,1-3 1,-1 1-1,0 0-2,1 1 0,-6 6-73,-3-2 0,-4 3 0,-4 1 1,-4 1-228,-4-1 1,-4-4-1,1 1-846,4 0 965,-2-3 0,6 5 0,-5-4 0</inkml:trace>
  <inkml:trace contextRef="#ctx0" brushRef="#br0" timeOffset="145769">12328 4676 8355,'-6'-11'458,"-2"2"0,3 5 0,1 8-2609,2 5 1690,2-4 0,0 6 0,0-4 0</inkml:trace>
  <inkml:trace contextRef="#ctx0" brushRef="#br0" timeOffset="146025">12303 4899 8355,'0'12'1461,"0"-5"1,6-3 0,2-6-1635,3-3 0,1 1 0,1 4-1449,-1 0 0,1 0 0,-1 0 1</inkml:trace>
  <inkml:trace contextRef="#ctx0" brushRef="#br0" timeOffset="146402">12836 4452 8355,'-4'-12'2429,"0"0"-2296,-5 5 0,7 3 0,-2 9 1,3 6-17,1 4 0,4 7 0,1-1 1,1 2-1,1 4 0,-2 0 1,1 4-479,-4 0 0,4 2 1,-2 3-1,-1-1 1,-2-4-96,-1 0 1,-1-2 0,-2-5 0,-1 1-240,1 0 0,-4-6 0,0-1 0</inkml:trace>
  <inkml:trace contextRef="#ctx0" brushRef="#br0" timeOffset="146861">13134 4638 8355,'8'-35'248,"-1"2"0,0 4 330,0 2 0,0 4 1,1 1-1,-2 1 0,-2 1-529,0 0 1,0 2-1,-4 6-64,0 0 0,-5 1 0,-4 2 1,-3 5-163,-5 3 0,2 6 1,-4 2-1,0 3 37,-1 2 1,5-2 0,-1 6-1,2-2 146,1-1 0,5 3 1,1 2-2,2 1 1,1-2 0,4 2 0,1-1 0,3-1-6,4 1 0,3-3 0,3 4 1,1-1-21,2-3 0,5-1 0,-1-2 0,2 1-72,2-1 1,-2 0 0,-1 0 0,-2-3 83,-2-1 1,-3 1 0,-6 3 0,-2 1-25,-1-1 0,-3 0 0,-8 1 1,-3-1-9,-3 1 1,-3-1 0,-2 0 0,-4 1-109,1-1 0,-3-4 0,6-1 0,0-1 42,3-3 0,4-3 1,3-5-102,0-3 1,2-4-1,4-3 1,0-5-1,1-2-79,3-4 1,5-3 0,6 0 0,3-3 98,1 1 0,-2 0 1,2 7-1,-1 0 40,-3 4 1,-1 2 146,-2 5 0,6 1 0,1-1 0</inkml:trace>
  <inkml:trace contextRef="#ctx0" brushRef="#br0" timeOffset="147056">13531 4949 12284,'-6'1'240,"5"3"0,4 4 0,1 5 0,0 2-432,0 1 0,0 5 0,-4-3 0,0 1 0,0 3-1446,0 2 1,-5 6-1,-2 2 1</inkml:trace>
  <inkml:trace contextRef="#ctx0" brushRef="#br0" timeOffset="155094">21940 2840 8509,'-4'-30'0,"-2"5"353,-1 7 0,4 4 0,-1 2 0,3 0-83,1-1 0,5 6 0,4 4-55,2 6 0,-3 4 0,0 6 0,2 0-222,1 4 1,0 2 0,-1 6-1,-3 1 1,-1 3-329,1 4 0,-4 2 0,1-1 0,-1-2-28,1-2 0,-3 3 0,5-4 0,-2-3-384,0-4 0,5-4 362,-5-5 0,5 5 0,-2 1 1</inkml:trace>
  <inkml:trace contextRef="#ctx0" brushRef="#br0" timeOffset="155427">22423 2791 8355,'-4'-20'0,"0"4"846,1 2-351,2 7-329,1 2 1,0 6-1,-1 3 1,-2 4-178,-1 3 0,0-1 1,4 1-1,1 3 4,3 0 0,3-1 0,5 0 0,1-1-34,-1 1 1,5-1-1,-1 0 50,-1 1 1,1-1-1,-1 1 1,1-1-1,-1 0 31,-1 1 1,-5-1 0,-3 2 0,1 1-99,0 2 0,-4-1 0,1-3 0,-3-1-308,-1 0 0,-1 1 1,-3-1-1,-4 1-526,-3-1 1,-3-5 599,-3-3 0,-2 3 0,-6 0 1</inkml:trace>
  <inkml:trace contextRef="#ctx0" brushRef="#br0" timeOffset="156050">22498 2791 8355,'8'-24'0,"0"3"0,2 5 0,2 2-193,5 2 1,2 3 64,6 1 1,0 1-1,0-1 1,-2 4 0,-1 3-1,-1 1 1,1 0 0,0 1-178,-1 3 1,2 3 0,-4 5 0</inkml:trace>
  <inkml:trace contextRef="#ctx0" brushRef="#br0" timeOffset="156051">23056 2753 8355,'0'-12'477,"-1"4"0,-2-1-152,-1 0 0,-2-1-73,2 2 0,1 2 0,-5 6-117,-2 0 0,3 6 0,1 2 0,-1 3 1,0 3-1,-1 2 0,-1 6 0,1 5-97,-2 2 0,-1 9 1,0-2-1,3 0-181,4-2 0,3-6 0,2 1 0,3-3-15,4-1 1,5-7-1,3-5 1,5-4 77,2-4 1,6-1-1,0-5 1,-1-4 6,-2-8 0,-1-1 1,0-6-1,-2-4-43,-2-3 1,-3-1-1,-7-5 1,-3 0-67,-4 1 0,-3-2 1,-1 3-1,-2 0-97,-7-4 1,0 5-1,-12 2 1,-1 5-419,-1 2 1,-2 6 519,0-1 0,-5 2 0,-2 1 0</inkml:trace>
  <inkml:trace contextRef="#ctx0" brushRef="#br0" timeOffset="156583">23341 2344 8355,'-19'-32'0,"-3"2"96,5 5 1,-1 0 19,2 1 0,1 3 0,-6 2 0,-2 1-172,-5 3 1,-5 1 0,-8 1-1,-5 2 178,-2 3 0,-7 3 1,-6 6-1,-5 3 11,-4 4 0,-10 9 1,4 6-1,-4 9-77,-4 9 1,0 12-1,42-24 1,0 2 0,2 2-1,1 1 117,3 0 0,1 2 1,-1 2-1,3 1 1,-21 35-1,4 6 55,8 2 1,11 7 0,16-3-419,6-2 0,6 7 0,11-5 0,10 4 0,8 0-62,7-4 0,9-7 0,5-13 0,4-5 129,2-8 0,11-7 0,-1-17 0,5-8 31,3-6 1,8-10 0,6-8 0,6-12 163,4-12 0,-44 7 0,0-2 0,-2-2 0,0-1 0,2-3 0,0-1-20,0 0 1,0-2 0,1-4 0,-1-2-1,0 0 1,-2 0 0,-3-1 0,0-2-3,-3 1 1,-1-1 0,0 0 0,-2 0 0,-5-2 0,-1 0 0,-5 1 0,-2-1-174,19-42 1,-19-6 0,-8-1-35,-8 2 0,-13 3 0,-14 1 0,-10-2 0,-10 3 88,-10 4 0,-18 8 0,-13 9 0,-7 11 54,39 28 0,-2 2 0,-3 3 0,-1 4 0,-2 2 0,0 2 0,-1 3 0,0 2-46,0 2 0,0 3 1,-2 5-1,1 3 1,5 2-1,1 3 1,-43 18-301,6 6 361,6 12 0,5 9 0,37-22 0,3 3 0,1 2 0,1 4 0,2 4 0,0 3 0</inkml:trace>
  <inkml:trace contextRef="#ctx0" brushRef="#br0" timeOffset="185357">13246 4242 8355,'-7'-13'-139,"1"-3"125,6-1 0,0 1 0,0 3 0,0 1 1,0-1-83,0 1 1,-4 4 0,-1 1 0,-1 0 0,-1 1 120,0 1 0,3-5 0,-4 2 151,-2-3 0,-1 0 0,-1 1-97,-1 2 0,0 5 1,-2-1-1,-3 3-51,-2 1 0,4 0 1,-5 1-1,-1 3 0,-1 5-19,-2 2 0,0 5 1,0 2-1,2 1 30,2 3 1,-2 6 0,2 2 0,-1 2-8,1 2 0,-2 6 1,2 3-1,-1 1 12,2 3 1,-3-3 0,6 2 0,-1-1 83,0-1 0,1 3 0,6-4 0,2-1-28,0 1 0,6-1 0,-1-5 0,4 0-10,4 0 1,9-1 0,9-2-6,6-1 1,0-6 0,8-1 0,3-5 0,1-4-83,3-1 0,3-4 0,5-4 1,-1-4-39,2-2 0,-2-2 1,4-2-1,-5-2-18,-3-4 1,-3-3-1,-6-3 1,-3-1-62,-5-2 1,0-5 0,-10 2 0,-1-5 84,-5-4 1,-2-3 0,-7-6 0,-1-2 25,-2-2 1,-1-10 0,-1-2-1,-4-5-16,-3-3 0,-3-10 0,-1-2 0,-1-2 183,1 0 1,0 3 0,-1 3-160,1 4 0,-2 8 0,-1 7 0,-3 8 1,-3 12-203,-5 7 0,-10 15 0,-11 15 0,-8 19-768,-11 18 0,-8 16 0,-13 10 1</inkml:trace>
  <inkml:trace contextRef="#ctx0" brushRef="#br0" timeOffset="301187">23292 2183 8355,'-21'-6'0,"2"-2"5,1-3 1,-3-1 0,3-1 0,0 1 0,-1-1 0,1 1 0,0 0 0,3-1 0,1 1 0,0-1 169,-2 1 1,2-3 0,-4 1 0,0 3 0,-4 1-173,-5 3 0,-2 2 0,-7 5 87,-3 0 1,-8 1-1,-2 3 1,-8 6 0,-3 5-1,-1 6 131,3 2 0,-2 8 1,2 2-1,-2 3-121,3 1 0,-3 6 0,7 1 0,0 1-23,2 1 0,7-1 1,4 5-1,6-1 19,5 1 0,3 1 1,2 3-1,2 3-95,1 4 0,6 1 0,-1 0 29,2 0 1,6-1 0,-1-3 0,1-3-1,1-1 36,3-1 0,3 1 1,1-4-1,1-2 6,3-3 1,9 2 0,9-5 0,5-4-54,6-3 0,10-5 0,7-5 0,6-1-22,5 1 1,2-5 0,3-4-1,3-3-44,0-5 1,8 1 0,-2-4-1,2-3-94,3 0 1,-3-2 0,4-2 0,-1 0-21,-3-3 1,5-8 0,-1-1 0,0-4 8,-2-4 0,-5-2 0,-2-2 0,-3-3 63,-2-4 1,-2-3-1,-7-2 1,-6-2 64,-5-1 1,-4-2 0,-6 2-1,-2-5 94,-6-2 1,-2 0 0,-10-1-1,-4 1 92,-3-3 1,0-7 0,-6 0-1,-3-2-53,-4-2 1,-3 0 0,-7-3 0,-1-1-41,-2 0 1,-3-12-1,-6 12 1,0 2-98,0 3 0,-9 2 0,-5 6 0,-5 6-106,-7 9 1,-7 3 0,-12 11-1,-9 4-341,-5 5 0,-12 8 0,-3 5 117,48 2 1,1 2-1,-47 5 1,5 7 0,5 2-1,12 7-107,10 4 1,3-1 0,5 5 0</inkml:trace>
  <inkml:trace contextRef="#ctx0" brushRef="#br0" timeOffset="327315">13692 3150 8201,'4'-16'29,"0"-1"0,2 1 0,-3 3 0,1 1 0,-1-1 195,-2 1 1,5-5 0,0 1-65,1 1 0,-1 8 0,-6 7 0,-2 8-78,-2 7 0,-4 14 0,-9 10 0,-3 4-79,-4 3 0,-6 4 0,-3 4 0,-3 5 1,-1 3-32,0 0 0,0 6 0,1-11 1,1-1-417,2-4 1,11-4 74,1-2 1,8-5 0,4-8 0,5-5-82,3-6 0,-5-4 0,0-6 1</inkml:trace>
  <inkml:trace contextRef="#ctx0" brushRef="#br0" timeOffset="327616">13271 3671 8894,'-13'-19'548,"6"6"1,2 9-868,5 8 0,-2 3 0,0 6 604,-3-1 1,-3 2 0,3 2 0,-1 4-98,1-1 0,0 4 1,5-2-225,0 3 1,2-5 0,2-3 0,4-2-78,3-1 0,6-2 1,1-3-1,1-4 0,3-3-150,2-1 0,4-5 0,3-5 1,0-4-9,4-2 1,1-6 0,2 1 0,2-2-176,2-2 1,4 0 125,0 0 0,-3 0 0,-1 1 0</inkml:trace>
  <inkml:trace contextRef="#ctx0" brushRef="#br0" timeOffset="328141">14808 2989 8355,'-4'-8'313,"0"-1"1,-4 12-1,2 3 1,-1 7-150,-2 8 1,-2 4 0,-3 5 0,-1 6-123,-2 4 0,-5 11 1,2-1-1,-4 2-135,-1 3 0,-1-2 0,-1 3 0,-2-2-330,1-6 0,6 0 0,1-6 0,1-4-232,0-3 1,3-2-1,4-7-20,1-3 675,5-6 0,-10 6 0,4-3 0</inkml:trace>
  <inkml:trace contextRef="#ctx0" brushRef="#br0" timeOffset="328408">14362 3659 8247,'-12'0'0,"0"1"0,4 3 0,4 4 217,3 3 1,-3 2 0,-1 1 0,3 1 0,0 3 0,2 1-41,0 3 1,2-3-1,2 1 1,4-2-294,3-3 0,7-1 0,3-3 0,2-3-262,2-4 1,5-5 0,5-8 0,5-7-263,5-6 1,3-14 0,2-3 0</inkml:trace>
  <inkml:trace contextRef="#ctx0" brushRef="#br0" timeOffset="329014">16545 2939 8750,'1'-23'912,"3"2"0,-1 5-648,5 7 0,-4 0-419,5 5 0,-7 6 1,3 11-1,-5 8 1,-6 5-1,-6 7 253,-8 7 1,-3 0 0,-2 12-203,0-1 0,-5 0 0,-3 7 0,-2-4 0,0-2-359,-3 2 0,5-1 0,-4 1 176,7-8 1,4-6 0,2-4-1,4-5-134,3-6 1,3 0 0,2-6 0</inkml:trace>
  <inkml:trace contextRef="#ctx0" brushRef="#br0" timeOffset="329268">16086 3597 9925,'-13'-4'0,"1"-1"0,1 4 0,1 4 0,3 5 0,1 3 0,0 1 0,-1 1 0,2-1 0,-1 1 0,3-1 0,2 2 0,1 1 0,0 2 0,1-2 0,4-1 0,3-2 0,4 0 0,5-1 0,3-2 0,4-5 0,2-3 0,3-1 0,3-1 0,1-5-1042,0-6 1,4-2 514,4-7 0,12-5 0,-2-6 0</inkml:trace>
  <inkml:trace contextRef="#ctx0" brushRef="#br1" timeOffset="815084">22969 1426 23637,'11'-16'0,"-1"-2"0,-2 0 0,0 0 0,1 3 0,-2 0 0,-2 0 0,-1-2-4476,2 2 0,-5 5 4223,3 2 0,2 11 0,-2 2 0,-1 8 0,-2 6 0,-1 3 0,0 5 1,0 4-1,1 5-245,3 4 1,-2 2-1,2 5 258,-3-1 1,-1 5 0,0 5 0,0 1 50,0-4 0,0 2 1,0-1-1,0-3 10,0-4 1,-4-3 0,-1-4 0,-2 3-5,-3 1 0,-2-4 0,-3 1 0,-3-2-324,-2-2 1,0 0 0,-5 0 0</inkml:trace>
  <inkml:trace contextRef="#ctx0" brushRef="#br1" timeOffset="815351">22833 2108 24324,'-17'-4'-1916,"1"0"2164,0 1 1,8 3 0,4 5 0,3 3 0,1 3 0,1 1 0,5 1 0,5-1-877,4 0 1,7 1-1,-2 1 1,4 1 283,1 1 0,-5 1 0,1-5 1,1 1 207,2-1 0,-1-1 1,-1-3-1,-1-4 263,1-2 0,-3-2 0,0-2 1,-1-2 255,-3-4 1,3-4-1,0-5 1,0-4-287,0-2 0,4-2 1,-1-1-1,2-2 111,2 0 1,0-7 0,0 3 0</inkml:trace>
  <inkml:trace contextRef="#ctx0" brushRef="#br1" timeOffset="821920">12824 5358 27362,'-7'-13'-4423,"3"2"0,8 2 5001,4 0 0,5 5 1,5-3-1,5 1 0,6 0 1,4-1-1,4 0 0,5-1-20,2 1 0,0 2 0,1 5-431,-3 0 1,-4 0-1,0 0 1</inkml:trace>
  <inkml:trace contextRef="#ctx0" brushRef="#br1" timeOffset="822153">12948 5457 28005,'-19'-5'-2177,"2"-4"1560,3 4 0,9-1 0,5 6 1120,7 0 1,11 2-584,7 2 1,10 8 0,9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7:37:07.49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10554 12750 7995,'-12'0'-566,"0"0"1,-1 0 0,1 0 0</inkml:trace>
  <inkml:trace contextRef="#ctx0" brushRef="#br0" timeOffset="294363">5335 6323 8801,'1'2'2,"4"11"7,1 0-1,-3 4 1,1 2 0,0 2-74,1 0 0,-2-6 0,5 1-59,2-2 0,1-2 0,3-1 0,1-2 1,3-5 12,1-3 0,0-1-31,2 0 0,3-1 0,-4-3 0,4-6 0,-1-4 0,-1-2 17,-1 1 1,-6-3 207,1 1 1,-2-1-1,-3 3 1,-1-1 0,-3-1-1,-2 0 380,-2 1 1,-2-1-1,-1 5-74,0 0 1,0 3 0,-1 1-225,-3-2 0,-3 5 1,-5 1-1,-1 2-179,1 2 0,-1 6 0,1 2 0,0 3 0,-1 2-32,1-1 0,-1 6 0,1 1-117,0 0 0,5 1 0,3-5 0,2 3 0,2 0 0,0 0-734,0-3 791,6-7 1,-3 2 0,5-6 0,1-1 0,2-2 0,2-1 0,-1-1 0,1-3 18,-1-5 1,2-2 0,0-1 0,-1-1-1,-2 0 248,0-4 0,-4 3 1,0-2-1,-1 2 645,-3 2-462,-2 5-221,-1-4 0,0 15 0,1 0-194,3 6 1,-2 6 0,3 1 0,-1-1-1,2 1 1,-1-1-382,1-1 309,4-1 0,-4-1 0,7-1 0,-1-1 42,1-3 1,-1-2 0,1-6 0,-1-2 89,0-2 0,1 2 0,-1-8 0,-1-2 75,-3-4 1,3-4 0,-2 2 0,2 0-1,0 0 1,-2 1 314,0-1 0,-5 5-231,4-4 1,-5 3 0,2 2 10,1 0 0,-5 6-75,3 6 0,-2 6 0,-2 7 0,0 3-170,0 0 0,0 6 1,0-3-44,0 1 0,0 3 0,1-4 0,2 1 0,2-4-66,2-2 1,-3-3 0,3-1 0,0-3 172,0-2 0,1-1 1,5-5-1,-1-3 88,1-5 0,-1-3 0,-1-3 61,-3-2 1,3 1 0,-2 3-1,0 1 9,-1 0 1,3-1 0,-2 1-155,2-1 0,-3 7 0,0 1-4,2 4 0,-3 2 0,0 4 53,-2 3 0,-1 3 1,-2 3-1,1 1 0,2 3 82,2 1 1,-3-4-162,4 2 0,1-1 0,3-2 1,2-3-1,1-1-46,1-3 1,7-2 0,-4-5-1,1-1 82,1-3 1,-4-3 0,2-6 0,0 1 0,-1-2 39,0-2 0,-1 0 1,-5-3 14,0 1 1,-3-3 0,-2 4-1,-2-1 102,-2 0 1,-2 1 0,-1 5 0,-1 1-19,-3 3 1,-3-2-1,-6 6-144,1 1 1,0 6 0,-2 4 0,0 2 32,2 5 0,-3 5 1,8-1-1,-2 2-323,1 2 0,5-3 0,-1 0 0,3-1-3,1-3 1,4-1 0,1-2 0,2-1 126,3-2 1,1 0 0,1-5 0,1-2 184,-1-5 0,-1 0 1,-1-5-1,-2-2 111,2-1 0,-3-5 1,1-1-1,0 2 362,-1 1 0,0 2 0,-4 0 539,1-1-932,6 1 1,-4 1 0,5 4 0,-1 7 0,-3 7 43,-1 4 0,3 3 1,-2 2-108,0 5 0,4 4 0,-4 4 0,1 2-71,0 1 1,-5 5-1,1-1 1,-2 4-72,-2 0 0,0-2 0,0-2 0,-2-1 0,-2-4 59,-4 0 0,-3-2 1,-3-4 155,-2-1 1,-2 0 0,-4-4 0,1-3 36,-1-3 1,0-3 0,0-3 0,2-4-659,3-2 1,0-2 0,5-2-195,-1-2 1,1-8-1,-1-8 1</inkml:trace>
  <inkml:trace contextRef="#ctx0" brushRef="#br0" timeOffset="299207">3411 6412 8155,'-11'-8'0,"1"1"0,3 0 0,2 0 0,2-3 81,1-1 0,2 3 0,0 0 0,2-2 460,2-1 0,3-5-438,5-1 0,-3 2 0,-1 5 0,1 2 1,2 0-47,2 1 0,-1 1 0,1 6 1,-1 0-63,0 0 0,-3 2 0,-1 2 0,2 6 18,1 5 0,-3 0 0,-1 4 1,0 0-150,0 1 0,-5 0 0,2 4 0,-1-2 44,1-1 0,-2-6 1,2 3 41,-3 0 1,-1-5 29,0 4 23,0-3 0,0-9 0,2-5-20,2-7 0,-3-4 0,5-3 0,-2-1-61,0-1 0,6-2 1,-4 3-1,3-2-23,-1 2 1,0-3 0,3 2 0,-1 0 22,-2 3 0,0 4 0,5 1 1,-1 0-12,1 1 0,-5 1 0,0 6 122,2 0 1,1 2-1,0 2 1,-1 4 0,-2 3 64,1 2 1,-2-1 0,2 0-61,0 1 1,-3 1-1,-1 1 1,-1 1-1,1-1-42,-3-1 1,4-1-1,-2-1-34,-1 0 1,0-3-7,1-1 1,-2-5 0,5-1 0,0-4-37,0-7 1,-3-2 0,4-2-1,1-3-12,-2 0 1,4-6 0,-3 3 0,3-1 64,1 4 0,1-2 0,1 1 0,1 2-38,1 1 0,1 8 1,-5 0 132,1 0 1,-5 5 0,-1-2-1,0 5 4,0 2 0,-3 6 1,3-1-1,-2 5 0,-1 2 16,2 0 1,-5 2 0,3-1 0,-1 1-72,1 0 1,-1 0 0,5-3 0,0 2-108,-1-2 0,4-5 1,-1-3-1,4-2-211,2-2 1,5-2-158,-5-1 0,7-11 0,-4-3 1</inkml:trace>
  <inkml:trace contextRef="#ctx0" brushRef="#br0" timeOffset="299515">4366 6300 8355,'0'-8'-16,"0"0"209,0 5 0,4-1 0,0 8 33,-1 4 1,-1 3-1,1 3 1,1 1-224,-1 2 1,-2 1 0,-1-3-1,2 1-278,2 0 1,-3-3 0,5 0 0,-2-1-356,0 1 0,2-5 1,-2-1 349,4-2 1,3-6-1,1-6 1</inkml:trace>
  <inkml:trace contextRef="#ctx0" brushRef="#br0" timeOffset="299753">4403 6028 8355,'-7'0'-874,"1"11"0,6 2 1</inkml:trace>
  <inkml:trace contextRef="#ctx0" brushRef="#br0" timeOffset="300159">4527 6338 8355,'0'-13'958,"0"1"-682,0-1 1,0 1 47,0 0-97,5 5 0,-2 1 0,4 8-407,-1 2 1,-2 4 140,-4 9 1,0-4-1,0 5 1,1-1 0,2-1 26,1-1 0,0 3 0,-3-1 0,2-2-96,1-1 1,2-2 0,-2 1-232,4-1 0,-1-5 0,0-4 245,-1-6 1,3 0 0,-2-6 0,1-4 21,1-2 1,-2-6 0,2 3 0,-1 0 54,2 1 1,-3 0 0,0 5 82,-2-1 1,5 2-80,-2 3 0,-1 2 0,0 8 0,-1 2 14,-4 4 1,4 7 0,-2 3 0,-1 2-162,-2 2 1,3 1 0,0 0-1,-1-1 74,-1-1 0,2-4-357,0 3 1,5-4-1,-2 1 1</inkml:trace>
  <inkml:trace contextRef="#ctx0" brushRef="#br0" timeOffset="300478">4973 6313 8355,'-1'-11'0,"-2"1"985,-1 2-360,0 5 1,-2-7-114,-2 6 0,1-4-495,-1 4 1,5 1 0,-2 7 0,1 5-116,-1 2 1,-4 2 0,2 4 0,-1 4-44,-1 2 0,2 2 0,-2 0 0,2-1 55,1 1 1,2-1 0,4-4 0,2-3-199,2-3 0,7-3 1,7-3-1,1-4-344,3-3 0,6-2 0,2-4 218,2-8 0,-5-5 0,4-7 1</inkml:trace>
  <inkml:trace contextRef="#ctx0" brushRef="#br0" timeOffset="300846">5209 5966 8625,'-7'-13'726,"0"6"105,3 3-681,3 3 1,-5 6 0,6 5-1,0 5 1,0 6-49,0 2 0,0 3 0,0 3 0,0 4 61,0 3 0,0 3 1,-1 1-1,-2 2-385,-1 3 1,0-6 0,4 3 0,0-4-147,0 0 1,0-3-1,0-1 1,0-6-174,0-1 1,0-8-1,1-3-31,3-2 1,3-1 0,6-1 0</inkml:trace>
  <inkml:trace contextRef="#ctx0" brushRef="#br0" timeOffset="301908">5135 6511 8355,'0'-12'-119,"1"1"0,2 1 0,2 2 0,2-2 0,3-1-504,1-1 619,1-1 0,1 1 1,-1 0-1,0 1 1,1 2-91,-1 5 1,1-1-207,-1 1 1,6 5-1,1 6 1</inkml:trace>
  <inkml:trace contextRef="#ctx0" brushRef="#br0" timeOffset="302631">6896 6449 8355,'-6'-7'721,"5"0"-23,-3 3-357,2 3 1,4-5-1,2 6-434,4 0 0,3 0 1,2 0-1,-1 0 64,0 0 1,1-5 0,-1-3-1,-1-3-142,-3-2 1,3 1-1,-2-1 1,0 1 78,0 0 0,-4-1 0,-3 1 26,2-1 1,-3 1 0,2 1 0,-6 3 107,-5 4 0,-3-2 0,-2 2-16,1 1 1,0 3 0,-1 3-1,1 4 86,-1 4 1,1-2-1,1 9 1,3 0-1,3 3-50,4 2 0,1 4 0,0 0 0,0 2-234,0-1 1,6-4 0,3-3-1,6-4-69,6-4 1,7-6 0,2-3 0,2-4-449,2-4 0,7-8 0,4-7 1</inkml:trace>
  <inkml:trace contextRef="#ctx0" brushRef="#br0" timeOffset="303023">7652 5755 8355,'0'-25'0,"0"1"787,0 4 0,0 2 0,0 5-786,0 1 0,-1 4 1,-3 1-1,-5 1 154,-2 4 0,-2 7 0,-2 8 1,-2 6 114,2 4 0,-4 9 0,-1 5 0,0 9-24,-1 6 0,2 7 1,-2 10-1,4 4-127,4-1 0,6 8 0,3-2 0,2 4-182,2-4 0,7 3 0,5-12 0,8-4-374,3-4 1,8-18 0,2-5 0,4-9-258,4-10 0,-1-5 0,4-6-649,-1-3 0,-3-5 997,-7-5 0,-3-2 0,-5-5 0</inkml:trace>
  <inkml:trace contextRef="#ctx0" brushRef="#br0" timeOffset="303649">8099 6114 8355,'0'-18'156,"0"5"0,0-4 1,0 3-1,0 2 1,0 0 693,0-1 0,0 1 0,1 1-352,3 2 0,2 9 1,3 10-1,-2 7-461,-1 7 0,2 1 0,-4 7 0,-1 0-122,-2 1 0,-1 5 0,-1-5-104,-3 3 0,2-4 0,-2-3 0,3-4 1,1-5 33,0-3 1,0-3-1,1-2-2865,3 0 2167,-2-5 0,14-1 0,-2-6 1</inkml:trace>
  <inkml:trace contextRef="#ctx0" brushRef="#br0" timeOffset="303994">8483 6152 10261,'-1'-16'0,"-2"3"0,-2 3 0,-2 4 0,-3 6 0,-1 5 734,-1 1 0,-1-1 0,1 3-470,-1 2 0,5 1 0,1 1 0,2 0-241,2 1 1,2-1 0,2 1 0,3-1-31,4 0 0,3 1 1,2 1-1,-1 1-24,1 1 0,0 1 0,3-5 0,1 1-58,3-1 0,-5 5 1,1-2-1,-2-3 147,-1-2 1,-5-2-630,0 4 0,-5 1 0,0-2-144,-6-3 1,-4 2 0,-5-6-357,-1-1 0,-3-2 697,-1-1 1,-5 0 0,3 0 0</inkml:trace>
  <inkml:trace contextRef="#ctx0" brushRef="#br0" timeOffset="304282">8496 6139 8720,'4'-12'0,"1"-1"1953,2 1-1724,1 0 0,9 3 1,-1 2-1,1 1-303,1-1 1,-3 4 0,4-3 0,1 2 0,-2 0-1,0 1 1,-2 2 0,1 2-1045,-1 3 0,1 3 359,-5 6 1,-5-1-1,-2 1 1</inkml:trace>
  <inkml:trace contextRef="#ctx0" brushRef="#br0" timeOffset="304672">8992 6214 10985,'7'-13'0,"-3"1"0,-2 1 0,1 1 0,0 3 0,-4 2 0,-6 3 460,-4 5 1,0 4-1,1 7 1,2 1-1,-2 3 1,-1 0-505,-1 0 0,3 2 0,3-2 0,0 2 1,3 0-48,2-1 0,2 1 0,3-5 0,5 0 9,2-4 0,5 0 0,2-7 0,1-1-117,3-2 0,2-1 0,1-1 1,-2-3-44,-2-4 0,1-8 0,-6-1 0,0-1 164,-3 0 1,0-4-1,-2 1 1,-3-1 23,-4 1 1,-2-2-1,-2 4 1,0-1-64,0 4 1,-10-2 0,-3 1-1,-2 4-15,-3 3 1,1 4-1,-6 6 1,3 0-739,-2 0 1,4 6 0,1 2 565,4 3 0,-5 7 0,-2 1 0</inkml:trace>
  <inkml:trace contextRef="#ctx0" brushRef="#br0" timeOffset="304997">9302 5717 8355,'0'-24'0,"0"-1"865,0 6 1,1 2 0,2 7-375,1 2 0,6 5 0,-2-1 0,3 3-106,1 1 0,2 3 1,1 5-1,3 8-24,2 6 0,-1 9 0,3 3 0,-1 8-154,1 7 1,-5 6-1,0 7-221,-3 0 0,-3-1 0,-2-2 0,-2-1 0,-1-1 24,-3-5 0,-2 0 1,-1-9-1,-1-2-559,-3-2 0,-5 1 0,-6-8 1,-1-1-143,0-2 1,-3-3 0,0-2 0,-2-2-364,0-1 0,5-6 1,-3 1 392,1-2 0,1-2 0,5 1 1</inkml:trace>
  <inkml:trace contextRef="#ctx0" brushRef="#br0" timeOffset="305688">10418 6251 8355,'0'-21'798,"0"2"1,1 2 0,3 6-1135,5 6 0,2 3 0,1 4 0,-1 2 0,-1 4-499,-2 3 1,0 2 0,5-1 0</inkml:trace>
  <inkml:trace contextRef="#ctx0" brushRef="#br0" timeOffset="305926">10505 6598 13121,'12'0'-546,"1"0"1,-5 0 0,-1 1-893,-2 4 0,-6-4 0,-6 4 1</inkml:trace>
  <inkml:trace contextRef="#ctx0" brushRef="#br0" timeOffset="307940">10492 6263 8355,'-4'-12'0,"-1"1"221,-2 2 0,4-2 0,0 3 0,6-1 0,7-1 0,5 3 119,6 2 1,2-4 0,2 5 0,0 0-766,-1-2 1,5 5 0,-1-3 0,-3 4 0,-5 4-374,-2 4 1,-1 9 0,-5 2 0</inkml:trace>
  <inkml:trace contextRef="#ctx0" brushRef="#br0" timeOffset="308140">10530 6573 9068,'12'0'77,"2"-1"0,1-2 0,3-1 0,1 0 1,5 0-1,2-2-425,3-1 0,0 5-428,-5-3 1,7-1 0,0-1 0</inkml:trace>
  <inkml:trace contextRef="#ctx0" brushRef="#br0" timeOffset="311242">11671 6734 8355,'-2'-12'149,"-2"-2"-20,-4-2 0,2 6 0,1-2 0,1 1 0,0 0 0,1-2 0,1 1 209,2-1 1,6 1-243,2 0 0,0-1 1,3 2-1,3 3 0,0 4 1,0 2-82,-2 2 1,1 0 0,-2 2-108,-3 2 1,2 7 0,-5 7 0,1 1-40,-1 3 0,-1 2 1,-4 0-1,0 1 34,0 0 1,0-2 0,0-2-1,0-4 66,0-4 0,0 0 1,0-1 21,0 1 1,2-6-1,0-5 37,2-4 0,2-1 1,-3-5-1,2-3-17,2-5 0,-4 3 0,2-5-3,1 0 1,-1 4 0,5-3 0,-2 2-15,2-1 0,-3 6 1,1-1-1,0 3 1,1 2-37,-1 1 1,-4 1-1,4 4 29,2 0 1,1 5-1,0 3 49,-3 3 0,-1 3 1,-4 1-1,1 2 2,-1-2 0,2 0 1,0 0-61,-3 2 0,4-1 0,-1-4-83,2-4 0,-3-3 78,5-5 1,-5-1-1,3-3 4,-2-4 0,3-4 0,-2-1 1,1-2 7,2-2 1,1 0 0,0 5-1,-2-2 15,2-2 1,1 3 0,1 0 0,-1 3-37,-3 0 1,3 5 26,-2 1 1,0 4 0,0 4 5,-5 4 0,1 3 1,-1 3-1,1 1-5,0 2 0,-2-1 0,4-4 0,0 1 34,-1-1 0,3-1 0,3-1 0,1-3-128,-1-2 0,0-1 0,1-4 1,-1-1-104,1-3 1,3-3 0,1-5 116,-2-1 1,-3 1 0,-2-2 0,-2-1 0,0-2 53,-1 2 0,3 0 0,-6 0 42,-1-2 1,-2 1 0,-1 3 685,0 1-442,0 5 0,0 7 0,0 8 0,0 3-124,0 2 0,0 1 0,0 2 1,2 3-12,2 1 0,-2 2 0,7-4 0,0 0-932,2 0 0,6-6 110,-1-4 1,12-5 0,-2 2 0</inkml:trace>
  <inkml:trace contextRef="#ctx0" brushRef="#br0" timeOffset="311371">12526 6350 8355,'-12'0'-874,"0"-6"0,-1 0 1</inkml:trace>
  <inkml:trace contextRef="#ctx0" brushRef="#br0" timeOffset="311800">12675 6722 8653,'-15'-11'2134,"3"3"-1904,8-3 0,4 4-128,8-6 1,3 7 0,1 0 0,1 2-136,-1 0 0,0-4 0,1 3 0,-1 3-401,1 0 0,-6 4 222,-3 2 1,-3 3 0,-1 5 0,0 0 106,0 1 0,0-1 0,0 1 0,1-1-18,4 0 1,-3 1-1,7-1 19,0 1 1,2-6 0,2-3 128,-1-3 1,0-6-1,1-4 1,-2-2 148,-3-1 0,2-1 1,-6 1 27,-1 0 0,2-5 1,-1 1-1,0 0-1,2 3 0,-5 0 0,5 1-145,-1-1 0,-2 7 0,5 1-75,2 4 0,-4 7 0,-1 2 1,-1 3-193,0 1 1,5 6 0,-4 1 0,1 2-267,-1 0 0,5-5 0,-2 4 1,2-2-115,-2-3 0,8 4 0,-2 0 1</inkml:trace>
  <inkml:trace contextRef="#ctx0" brushRef="#br0" timeOffset="312575">14015 5494 8355,'-10'-31'711,"-2"2"0,-4 4-561,4 4 0,0 5 0,-2 6 0,-1 3-80,-2 2 0,-1 0 1,2 5-1,-5 0 42,-2 0 1,-2 6 0,0 4 0,0 3 26,0 4 0,-4 9 0,1 0 1,0 5-35,2 3 1,-3 6 0,0 1-74,1-1 1,8 0 0,3 0 0,5 2-16,3-2 1,4-5-1,6 0 1,5 1-1,6-2-82,8 2 1,7-4-1,3-1 1,1 1 57,-1 0 0,3-5 0,-4 4 0,-1-2 33,-2-1 1,-7 3 0,-4-4-1,-4 4 6,-2 0 0,-7 2 0,2 5 0,-4-1 19,-4 0 0,-3 4 0,-6 2 1,-3 0-3,0 0 0,-6 2 0,1-4 0,-1-1-4,1-1 1,-2 2 0,4 1 42,-1-2 1,-2-1 0,6 1 0,2 2-180,4-2 0,-1-4 0,5-2 0,-1 2-148,3-2 0,2-3 0,4 0 0,2 0 1,5-4 9,6-1 1,-1-1-1,4 1 1,-1 2 31,-1 1 1,1 4 0,-5-3 0,1 2 100,-1 2 0,-4 4 1,-1 2-1,-1 2 207,-4 2 1,-2 2-1,-4 3 1,-4 2 201,-3 3 0,-3 4 1,-2 7-1,-4 1-4,1-1 0,-4 8 1,2 1-1,-2 3-43,-2 3 0,1 0 1,4 4-1,3-1 1,3-4 0,2 5 0,0 1-1,1 0-59,2-3 0,4 3 1,5-1-1,0 0-108,0 2 1,1-5-1,3 2 1,6-2-80,5-4 1,2 2 0,6-10 0,3-2-199,0-5 1,6-1-1,0-9 1,1-4-282,0-5 0,0-10 0,3-4 1,-3-4-1811,-4-4 1,1-9 1527,-1-8 0,0-8 0,-4-3 0</inkml:trace>
  <inkml:trace contextRef="#ctx0" brushRef="#br0" timeOffset="315117">14201 5953 9120,'-13'-11'0,"2"1"0,2 2 1146,0-1-972,7 3 0,-3 1 0,8 6 1,1 3-1,0 6 0,1 3 130,-1 4 0,4 9 0,-4 0 0,-1 5 0,-2 2 0,-1 1-229,0 3 0,0-6 0,0 5-280,0-5 0,4-2 0,1-4 0,-1-2-273,1-2 0,1-3 1,3-6-1,0 1-292,0-1 0,-2-1 0,0-1 0,0-3 316,0-2 0,1-1 0,5-4 1</inkml:trace>
  <inkml:trace contextRef="#ctx0" brushRef="#br0" timeOffset="315355">14585 6226 8733,'7'-12'325,"4"3"1,-1 2 0,3 2-1,4 1-186,-2-2 0,3 5 1,0-3-1,0 1 0,1 0 129,1-1 1,0 0 0,4 4-729,-4 0 1,4-1 0,-5-2 0,0-1 0,-2 1-1447,-3 2 1505,-2 1 1,0 0 0,1 0 0</inkml:trace>
  <inkml:trace contextRef="#ctx0" brushRef="#br0" timeOffset="315570">14833 5966 9273,'-5'-7'337,"3"8"0,-2 11 0,3 8 0,1 3 0,0 2-140,0 0 0,4 4 0,0 1 0,0 0-455,2 1 0,-4 2 1,5-4-1,0-2-1488,0-1 937,1-6 0,5 3 0,-1-4 1</inkml:trace>
  <inkml:trace contextRef="#ctx0" brushRef="#br0" timeOffset="316398">15540 6028 8355,'8'0'34,"1"0"0,-5 0 0,4 0 223,2 0 0,1 1 1,1 3-85,1 4 0,-7 3 1,0 2-1,-2-1 1,0 1-1,-1 0-136,-2 4 0,-1 1 0,0 2-122,0-3 1,0-3-136,0-2 113,0-5 0,0-3 1,0-8 19,0-4 1,6-7 0,1-2-41,0 2 0,4 0 0,-4 0 0,1-3 0,0 0 104,2 0 0,-3 1 1,0 5-1,-1 1 63,1 3 1,-3 2 29,5 6 1,-2 2 0,2 2 0,-2 4-2,-1 3 0,2 5 1,-3 1-1,1 0-63,-1 0 1,4-3 0,-4 3 0,1-3 24,-1-2 0,1-1 0,-3-1-70,1-2 0,1-5 0,-1 1 0,-1-3 0,4-2 1,-2-3 36,-2-5 0,3-2 0,-1-1 14,2 0 0,-3-1 1,3 1-1,0-1 3,0 1 0,-3 0 1,4 1-38,2 2 0,1 0 0,1 4-151,1 3 0,-1 0 0,1 4 106,-1 2 0,-1 3 1,-1 5 63,-2 1 1,-5 0-1,1 2 1,-3 2-1,-1-2-104,0-1 1,2-2 23,2 1 0,3-6 0,5-3 28,0-3 1,1-2 0,-1-2 0,1-2 42,-1-2 0,0-2 0,1-4 0,-1-3 28,1 0 1,-5-1 0,-1 5 0,0 0 58,0-1 1,-3 2 0,3 1 896,-2 2-725,-1 5 1,-4-1 0,0 8 0,0 5-1,2 3 122,2 5 1,-1-2-334,5 5 1,-4-4 0,4 2-1,2-3 1,1-1-620,1-3 1,1-3 0,-1 0-349,0-4 0,1 3 0,-1 0 1</inkml:trace>
  <inkml:trace contextRef="#ctx0" brushRef="#br0" timeOffset="316630">16309 5866 8355,'-12'0'-874,"5"0"0,1 0 1</inkml:trace>
  <inkml:trace contextRef="#ctx0" brushRef="#br0" timeOffset="316994">16408 6102 8355,'0'-12'0,"0"-1"0,0 1 0,0-1 784,0 1 1,6 5 0,2 3 0,3 3-316,2 1 0,-1 1 0,0 3-531,1 4 1,-2 3 0,-2 2 0,-2-1-282,-1 1 1,-2-1-1,-4 0 1,1-1-444,3-2 0,-2 2 453,2-3 0,-1-3 0,1 0 298,4-4 1,-1-5 0,1-2 0,2-1-7,1-2 0,1-2 0,1-2 1,-2 1 102,-3 0 0,3 3 0,-3 2 471,3 2 1,-2 1-468,-1 4 0,-4 5 0,3 4 0,-2 2-201,-2 1 1,3 0 0,-2 2 0,0 1-770,1 2 214,2-1 1,6 2 0,-1 2 0</inkml:trace>
  <inkml:trace contextRef="#ctx0" brushRef="#br0" timeOffset="318809">17103 6040 9497,'0'-17'921,"0"1"1,-2-1-632,-2 5 0,-3 5 0,-5 4 1,0 6-1,1 5-196,2 3 1,0 7 0,3 3 0,1 1-545,-1-1 0,2 2 0,4-2-173,0 2 1,4-4 0,3-2 0,3-3 0,3-2-28,1 1 0,6-7 231,0-1 0,9-4 0,3-1 1</inkml:trace>
  <inkml:trace contextRef="#ctx0" brushRef="#br0" timeOffset="318810">17425 5866 8355,'0'-24'0,"-1"-1"0,-3 0 269,-4 0 0,1 4 1,0 2-1,0 1 373,0 3 0,3 3 0,-3 2 0,0 3-37,0 2 1,4 2 0,-1 8-439,3 8 0,1 1 0,1 8 0,2 2-130,1 4 0,0 6 0,-2-1 0,0 3-148,3 2 1,-1-1 0,-4-1 0,0-2-201,0-1 1,1-5-1,2 1 1,1-5-176,-1-3 1,-1 1-1,1-5 22,1-2 0,2-7 435,-2-4 0,3-8 0,5-4 0,-1-3 27,-2-2 1,2 1 0,-3-2 0,3-1-36,1-2 0,-1 1 0,-1 4 0,-3-1 22,-2 1 0,4 3 1,-4 3 59,2 0 0,-3 2 1,3 5-1,0 3-50,0 5 1,-4 3-1,2 3 1,-1 2 6,0-2 0,5 3 1,-4-2-1,2 0-139,3-3 1,1-2-1,3-1 1,1-3-1,3-2-65,1-2 0,-3-1 0,4-2 225,-2 0 0,2-6 1,-3-2-1,-2-3 32,-1-2 0,0 0 0,-1-4 104,0-4 1,2 2 0,-8 0 0,0 1-1,-3 3 85,-3 1 1,-1-3-141,0 1 1,-1 1-1,-3 6 1,-5 5-71,-2 3 0,-1 6 0,0 4 1,-1 2-125,1 1 0,3 5 0,1 1 0,0 0-321,1-1 1,2 4 0,5-3 0,0 0-243,0 0 0,0-2 0,1-5 327,3-2 0,3-4 1,5-5-1,1 0 356,-1 0 0,1-5 0,-1-5 51,0-5 0,-3 1 0,-1-2 1,2 0-1,1 1 152,1-1 0,0-1 1,-1 5-1,-1-1 1126,-2 1 1,-4 4-1087,5-1 1,-2 8-260,1 1 1,-3 6 0,-5 6-1,0 0-114,0 1 1,0-1 0,2 1 0,1-1-214,1 0 1,4 1 0,-3-1 133,2 1 0,2-5 1,3-1 120,0-2 1,1-1 0,-1-5-21,1-3 1,-2 1-1,-2-4 221,0 2 0,-5-4 0,4 4 88,2-2 0,-4 0 1,1-3-1,-1 2-137,-3-1 1,2 2 0,1 0 0,-1 0-119,1 0 1,-1 3-1,-1-4-19,5-2 1,-2 4 0,1 1-12,1-1 1,-2 5 0,2-3 107,0 3 0,-2 6-35,1 3 1,-3 7 0,1 2 0,1-2-53,0-1 1,-3-2 0,3 1 0,0-1 30,0 1 0,-3-1 0,3 0-109,-1 1 0,-2-5 0,-3-1 210,3-2 0,-1-2 94,5-7 1,-1-3 0,1-5 0,-2-2-134,-1-3 1,1 4-1,4-5 1,-4 1-1,0 1 0,4-1 0,-4 5 0,3-1-89,-1 1 1,-1 4-1,3 1-25,-2 1 1,-4 2 0,3 6 0,0 0 26,0 2 1,-3 10-1,3-1 1,0 0 12,-1 1 0,-1-1 1,3-1-72,1 0 1,-2 1-1,2-1 1,0-1 8,2-3 1,6-1-1,-1-4 1,0 1 0,-3-2 273,0-5 0,3 0 1,1-5-1,-2-2-17,-1-1 0,-2-3 1,1-1-1,-2-1-233,-3 1 0,3-3 0,-4 0 1,1 0-1,-1-2-128,-2 1 0,0 4 0,-5-1 7,0 2 0,0 5 1,-2 3 23,-2 0 1,-3 3 0,-5 7 59,-1 5 0,5 2 0,1 3 0,2 2 214,2 5 0,2 2 1,1 2-1,0 0-109,0 0 1,0 1 0,1 1 0,2 2-17,1-1 0,5-2 0,0 0 0,2 2 63,1 1 0,-1 0 0,-1-5 1,-3 1-1,-2 0-11,-2 0 0,-2-6 0,-1-1 29,0 0 0,-1-4 0,-3 1-29,-4-5 0,-9-4 1,-2-3-1,-2 1-40,0-1 1,5-3 0,-3-3-1,1-2 2,3-2 0,2-1 1,5-5-70,4 1 0,2-2 0,2-1 1,2-3-1,2 0-26,4 0 1,7-4 0,3 3 0,1-2-43,4 0 0,-1 1 1,0-5-1,-2 0 29,2 0 0,2-1 1,1-1-1,-1-2 123,1 1 1,-4-2-1,-2 0 1,0 1 171,1 2 0,-6 0 0,-2 8 0,-5-1 37,-2 4 1,-3 2-1,0 3 1,-4 3-90,-7 3 1,-2 4 0,-2 2 0,-1 4 50,1 3 1,-6 7 0,7 3-105,-2 1 0,6 3 0,4 6 1,2 1-239,2-2 1,0 0-1,2-4 1,3-1 0,7-3-243,8-1 1,3-1 0,2-6-1,0-2-340,0 0 0,-1-7-127,1 3 1,0-4 0,0-1 0</inkml:trace>
  <inkml:trace contextRef="#ctx0" brushRef="#br0" timeOffset="319159">19670 5445 8355,'13'-27'1010,"-5"0"0,-1 10-898,-2 2 1,1 6 0,-5 2 188,-1 1 0,1 2 0,-10 7 1,-4 5 157,-2 9 1,-7 12 0,2 8 0,-4 8-246,-1 8 0,-1 7 1,-1 8-1,-2 1-173,1 2 1,2 6 0,2 2 0,4-2-145,3-1 1,9-7-1,5-4 1,7-6-4,9-5 1,6-8 0,10-1 0,4-4-207,3-5 0,1-5 0,0-7 1,1-3-483,-1-5 0,-6-4 1,-2-3-1600,-2-5 1844,-8-3 0,-1-1 0,-6 0 1</inkml:trace>
  <inkml:trace contextRef="#ctx0" brushRef="#br0" timeOffset="319630">19918 5817 8355,'0'-13'47,"0"1"0,0-1 146,0 1 0,6 1 1,2 3 285,3 4 1,-3 8 0,-1 4 0,0 3 0,-1 4 0,-1 5-1,-1 6 1,0 3-95,0 1 0,1 4 1,-5 0-1,0 1-437,0 3 1,0-7 0,0-2 0,0-3-530,0-1 0,1 0 0,2-2 0,1-2-1557,-1-4 0,2-4 1670,-1 0 1,11-6 0,-1-2 0</inkml:trace>
  <inkml:trace contextRef="#ctx0" brushRef="#br0" timeOffset="319950">20352 5966 8355,'-5'-13'821,"3"1"0,-9 5-1139,3 3 0,1 2 442,-1 2 1,4 0 0,-3 2-1,1 2 1,4 4 0,0 3 0,2 2-1,2 0 298,2 4 0,3-3 1,5 4-1,0-2-141,1 1 0,-1 1 1,2-3-1,1 1-122,2-1 0,-1 3 1,-3-1-1,-1-2-388,0-1 1,-5-2-1,-3 1 111,-2-1 1,-4-1-1,-2-1 1,-5-3-504,-6-2 0,-5 1 0,-3-4 0,-1 2-292,0-1 0,6-1 0,-6-2-382,5 0 1194,-3 0 1,8-11 0,-4-3 0</inkml:trace>
  <inkml:trace contextRef="#ctx0" brushRef="#br0" timeOffset="320242">20389 5891 8355,'2'-12'865,"2"-1"0,4 1-253,9 0 1,2 3-517,6 1 1,0 4 0,1-4-3,3-2 0,1 4 0,5 2 0,-4 2 0,0-1 0,-4-1 0,-2 1 0,-4 3-3037,-5 4 2024,-2 3 0,-7 5 0,-2 1 1</inkml:trace>
  <inkml:trace contextRef="#ctx0" brushRef="#br0" timeOffset="320610">20898 6028 8355,'8'-18'1232,"0"5"1,-3 2-1048,3 7 1,-7 0-1,-1 5 1,-7 3-1,-4 6 53,-1 5 1,0 0 0,-1 6 0,1 1-199,-1 2 0,2 0 0,3 1 0,4-1-91,3-4 1,1 2 0,0-5 0,1-2-109,3-1 0,4-2 1,7-1 65,2-3 1,4-2 0,-3-6 0,1 0 0,3-1-22,1-4 1,1-1 0,-2-8-1,-3-1-3,-1-2 1,-1-5-1,-5 1 1,-1-2 82,-3-2 1,-2 0 0,-6 1 0,0-1 8,0 0 0,-6 2 0,-2 2 0,-4 6-405,-5 5 0,-2 5 1,-6 5-1,2 0-350,2 0 1,-3 5-1,5 2 1</inkml:trace>
  <inkml:trace contextRef="#ctx0" brushRef="#br0" timeOffset="320824">21382 6127 9283,'13'-13'0,"4"2"0,4 2 0,3 2 3206,5 1-3329,-2 2 1,4 4 0,-3 0 0,1 0 0,0-1 0,-2-2 0,-1-1-608,-2 1 0,-8 2 0,1 1 0,-3 0-15,-2 0 0,1 5 0,-1 2 0</inkml:trace>
  <inkml:trace contextRef="#ctx0" brushRef="#br0" timeOffset="321121">22213 5779 8355,'1'-15'736,"3"3"1,3 2 0,4 12-242,-3 2 0,-2 3 0,-6 6 0,0 3 36,0 0 1,0 6 0,0 0 0,0 4-324,0 3 1,0 6 0,-2-3 0,0 1-270,-2 0 1,-1-6 0,5 4 0,0-4 59,0-2 1,0 1-1,0-8 1,0 0-856,0 0 0,2-3 0,1-5-569,1-2 0,4-4 0,-3 3 753,2-2 0,-4 5 0,3-3 1</inkml:trace>
  <inkml:trace contextRef="#ctx0" brushRef="#br0" timeOffset="321616">22647 5966 8355,'23'-20'0,"-2"4"532,-5 2 1,2 2 0,-1-1-367,-2 1 0,-7-1 1,-4 1-1,-4 1-114,-4 3 0,-3-2 0,-5 6 0,-1 1 20,1 2 0,-4 1 1,-1 0-1,2 0-133,1 0 0,2 1 0,-1 3 0,1 3 24,-1 0 1,2 4 0,3-3 0,3 3 56,-1 2 1,5-1 0,-3 1-2,2-1 0,6 0 1,2 1-1,1-1 47,2 1 0,4-1 0,2 0 0,2 1 101,-2-1 1,-2 1 0,1-1 0,1 0 0,2 2 2,-2 3 1,3-4-1,-1 4 1,-2-3-1,-1-2 0,-6 1 0,-1-1 1,-2 0-326,-2 1 0,-3-1 0,-4 1 1,-6-2-256,-5-3 1,0-1 0,-6-4 0,0 1 9,2-2 1,-4 0 0,3-2 0,1 0 231,3 0 0,2-6 0,1-2 104,1-3 1,5-1 0,3-2-1,4-1 6,4-2 0,3-4 1,7 4-1,1-1 1,3 0-89,1 3 0,1-3 0,2 1 1,-3 2-136,-1 1 0,-2 6-108,-3 0 1,5-1 0,1-3 0</inkml:trace>
  <inkml:trace contextRef="#ctx0" brushRef="#br0" timeOffset="321959">23044 5383 8355,'16'-17'2301,"-1"2"-1880,0 4 0,2 4 0,-2 7 0,3 0-401,1 0 1,-4 0 0,3 3 0,-1 4 408,-1 5 1,5 9 0,-3 1 0,1 5-33,3 6 0,0 9 0,-1 5-291,-4 5 1,-5 4 0,-4 8 0,-4 2-121,-2 4 0,-8 1 0,-2 0 0,-4 1 0,-4-5-28,0-2 0,-6-8 1,1-4-1,-2-4-252,-2-8 0,0 0 0,-1-9 0,0 0-317,1-3 1,-7-5 0,8-3-1,-3-4-1246,1-4 778,-4 0 1,-2-1-1,-5 1 1</inkml:trace>
  <inkml:trace contextRef="#ctx0" brushRef="#br0" timeOffset="327615">16185 6586 7363,'-12'0'-255,"-1"0"1,6-2-1,5 0 1,4-3 101,7 3 0,2 0 0,1 2 1</inkml:trace>
  <inkml:trace contextRef="#ctx0" brushRef="#br0" timeOffset="328005">16011 6623 8355,'-12'0'-764,"0"0"0,-1-2 846,1-2 0,5 2 0,4-5-97,6 1 0,5 2 1,9 4-1,5 0 13,5 0 0,6 0 0,9 0 0,3 0 23,3 0 1,8 0 0,3 0 0,6 0-52,5 0 0,7-5 0,4-2 0,3-2 90,5 1 0,2 1 0,0-2-56,4 0 1,2 7-1,-46-1 1,-1 1-1,2 1 1,-1 1-1,2 0 1,-1 0-1,-1 0 0,0 0 0,5 0 0,1 0 0,-4 0 0,0 0 0,2 0 1,-1 0-10,1 0 1,-1 0 0,-2 1 0,1-1 0,2 2 0,0-1 0,1 1 0,0 0-28,-2 0 0,0-1 0,3 0 1,-1-1-1,-1 1 0,-1-2 1,1 1-1,-1 0-51,-2 0 1,-2 0 0,45 0-1,-9 0 1,-4 0-34,-3 0 0,-14 0 1,-9 0-1,-8 0-210,-6 0 326,-4 0 0,-6 0 0,-2 0 0</inkml:trace>
  <inkml:trace contextRef="#ctx0" brushRef="#br1" timeOffset="328481">16086 6883 29929,'18'-5'-27,"1"-2"0,7-6 1,2 2 248,1 3 0,5 3 0,-1 5 1,3 0-222,1 0 1,5-4 0,2-1 0,3 3 0,5-1 0,3 0 0,4-1 0,3 0-1,4-2 0,8 5 0,4-3 0,1 2-17,1 2 1,1-4 0,7 0 0,2 1-3,1 2 1,5 1-1,0 0 1,-45 0-1,-1 0 7,2 0 1,-1 0-1,3 0 1,-1 0 0,-2 0-1,0 0 1,48 0 7,-1 0 1,-47 2 0,1 0 0,44 2 0,-1-1 12,-1-2 1,-3-1 0,-5 0-1,-5 0-100,-7 0 0,-2 0 0,-10 0 47,-6 0 0,-9 6 0,-4 1 1</inkml:trace>
  <inkml:trace contextRef="#ctx0" brushRef="#br0" timeOffset="335653">14213 7553 8355,'-4'-14'575,"-2"-1"1,0-1 392,-4 0 0,3 4-626,-1 4 1,5 4 0,-1 8 0,4 5-219,4 7 0,-1 3 0,5 7 1,0 3-1,1 3-270,-1-1 1,-5 5-1,1-1 1,-3 2-342,-1 0 1,0-1-1,0-9 1,0 2-246,0-1 1,0-6-1,1-3-13,4-1 1,1-1 0,7-5 0</inkml:trace>
  <inkml:trace contextRef="#ctx0" brushRef="#br0" timeOffset="335885">14635 7851 8355,'0'-20'318,"1"7"1,3 6-1,5 0 1,2 1 0,2 1-1,3 2 64,0 2 1,2-3-1,-2-1 1,4 1-1,0 0-341,1 0 1,0 0-1,2 4 1,-1 0-996,-1 0 1,-5 0 0,4 0 0,-2 0 253,-3 0 1,-1-6 0,-2-1 0</inkml:trace>
  <inkml:trace contextRef="#ctx0" brushRef="#br0" timeOffset="336120">14846 7615 8355,'-6'-7'2803,"-1"-2"-2246,-5 4 1,5 7 0,3 6 0,2 4-378,2 5 0,5 4 0,0 6 0,1 4-224,-1 0 0,3-2 0,-4 3 0,-1 0-650,-1-1 0,2-3 0,0 1 0,0-4-662,2-5 0,-5 4 0,4-5 1</inkml:trace>
  <inkml:trace contextRef="#ctx0" brushRef="#br0" timeOffset="337227">15813 7702 8355,'-7'-13'-320,"2"5"1,3 0 0,-1-2 324,-1-1 1,0 3-1,6 0 367,2-2 0,3 3 0,5 0 0,0 2 0,1 2 0,-1 2-321,1 1 1,-1 5 0,-1 5 0,-1 4-60,-2 2 1,-1 2-1,2-3 1,-2 3-94,-1 1 1,-2-2-1,-4 2 1,0-1-41,0-3 0,0-1 0,0-2-131,0 1 263,0-6 1,0-3 0,1-8 0,2-4-3,1-4 1,5 0-1,-4-2 1,1-1 55,-1-1 1,5-5 0,-2 4 0,3 2-52,1 1 1,1 2-1,-1 1 1,1 3-9,-1 4 1,-4-2 0,1 2 0,0 1-1,1 3 1,0 4 4,-2 5 0,-4 2-35,4 1 1,-5 5 0,1 1 0,-3-1 14,-1 1 1,5-1 0,-1-5-1,-2 1-163,0-1 0,-2-4 208,0 1 0,1-7 0,2 1 6,1-6 0,0-4 0,-2-5 0,0 0 124,3-1 1,3-3 0,-3-1-1,2 2-166,3 1 0,1-2 1,1-1-1,1 3-99,-1 5 0,0-1 0,1 6 11,-1 1 0,1 2 0,-1 1 1,-1 1-1,-1 3 3,-2 5 1,-4 2 0,3 1 63,-1 0 0,-1 1 0,-2-1-12,1 1 0,4-1 0,-2 0 2,1 1 1,-3-6 0,4-3 7,2-3 1,1-1-1,1-1 1,1-3 29,-1-5 0,0-2 0,1-1 0,-2 0 35,-3-1 0,2 1 0,-5-1 1,1 1 105,-1 0 0,-1 3 0,-4 1 565,0-2-129,0 5 0,0 1-359,0 8 1,4 3-1,2 5 1,-1 1-377,1-1 1,4 0 0,-2 1-1,3-1 1,1 1-336,1-1 1,1-1 0,1-3 360,1-4 0,1-2-242,-5-2 1,6 0 0,1 0 0</inkml:trace>
  <inkml:trace contextRef="#ctx0" brushRef="#br0" timeOffset="337444">16619 7441 7900,'-12'0'-2166</inkml:trace>
  <inkml:trace contextRef="#ctx0" brushRef="#br0" timeOffset="337829">16756 7677 8355,'-6'-12'1250,"5"-1"0,-3 1-1031,2-1 0,8 7 1,2 1-1,3 4 0,1 2 1,1 2-1,-2 3-175,-3 1 0,2 5 1,-6 5-1,-1-2-475,-2-2 1,-1 1 0,0 1-133,0 2 0,0-1-229,0-3 664,0-6 0,4-7 0,2-9 129,1-2 1,-1-5-1,4-1 1,-2 2 61,2 1 0,0-2 1,-1-1-1,0 4 178,0 3 0,2 0 0,2 6-38,-1 1 1,-4 3 0,1 5-175,0 3 0,-2 3 0,1 1 1,1 2-362,-2 3 0,4-4 1,-3 4-1,1-3-645,0-2 315,2 0 1,1 1-1,7-1 1</inkml:trace>
  <inkml:trace contextRef="#ctx0" brushRef="#br0" timeOffset="339597">17289 7627 9251,'8'-23'0,"-1"2"0,0 5 0,-2 2 2580,1 2-2512,-2 5 1,-5 1 0,-3 8 0,-5 2 70,-2 4 1,-1 3 0,-1 3 23,1 2 0,1 0 0,1 3 0,2 0-189,-2 0 0,5 1 1,1 0-1,2-3 0,4-3-370,2-2 0,4 0 0,7-1 0,3-1-210,2-2 1,0-5 0,6 1 0,2-4-8,1-4 1,0-3 0,-4-5-1,0-2 408,-1-2 0,-3-2 0,-2-4 1,1 1 194,-1-1 0,-4-6 0,0-2 0,-4 0 15,-3-1 1,-1-2 0,2 2-1,-4-2 96,1-2 0,-5 1 0,3 6 0,-4 0 83,-4 5 0,1 0 1,-5 7 946,-2 5 0,-1 0 1,0 9-578,3 3 1,3 9-1,5 8 1,0 1-311,0 3 1,0 6-1,0 2 1,0 2-274,0 2 1,1 2-1,2 1 1,2 0-68,2 0 0,-3-1 0,4-1 1,1-5-234,-2-4 1,2 0 0,-3-9 0,1-2-151,2-1 1,-2-7-1,1-3 397,2-3 1,-4-2-1,-1-3 101,1-5 1,-5-3 0,5-3 0,-2-2 0,1 2-36,2 1 1,-3-2-1,3-1 1,0 4 83,0 3 1,1-1-38,5 3 0,-1 2 1,-1 3 93,-3 6 1,-1 4 0,-4 5 0,2 1-79,2-1 0,-3 5 0,3-1 0,0-1-57,0-1 1,1-1-1,6-1 1,1 0 75,2 1 0,4-6 0,-4-3-320,3-3 0,-1-1 0,3 0 0,-3 0 160,-1 0 0,-1-5 0,-5-4 1,1-2-1,-1-1 75,0 0 1,-5-2 0,-1-1 0,-2-3 29,0-1 0,0 3 0,-4 0 0,0 2 261,0 2 0,-5-1-243,-4 1 1,-2 5-1,-1 3 1,1 4-59,3 4 0,-3 7 1,2 7-1,-2 0-71,-1 0 1,1 4-1,3-3 1,4 2-102,2-1 1,2-4-1,0 0 1,0-2-112,0-2 0,6-1 0,3-2 107,7-5 1,-3-3 0,5-2 0,-1-3 151,-1-5 0,5-3 1,-5-3-1,0-3 0,-4 0 188,-4 0 0,3 1 1,-4 5-1,0 0 134,-3-1 1,-2 1-1,-2-1 872,0 1-1092,0 5 0,-4 7 1,-1 8-1,3 3-131,0 2 1,2-1 0,0 2 0,0 1-227,0 2 0,2 1 1,0-3-1,4 1-88,1-1 1,1-1 161,4-1 1,1-6 0,-1-3 0,1-3 144,-1-1 0,0-1 244,1-3 1,-1-2 0,1-4 0,-2 1 0,-2-4 0,-2-2 137,-1 0 0,2 1 0,-2 2 0,-1-1-28,1 1 0,-2 0 0,-3 1 1,2 1 3,1 2 0,1 5 0,0-1-296,3 2 0,-1 2 1,0 2-1,-2 2-132,-2 4 1,2-1-1,1 1 1,-1 2-42,1 1 0,-1 1 1,-2 1 55,1-1 0,5-3 0,-4-3 0,1 1-85,-1 0 1,5-4-1,-2 1 127,3-3 1,2-2-1,-1-2 234,0-1 1,-3-5-1,-3 0 1,1-2 4,0-1 1,0-1 0,3 1 0,-3 0 126,-2-1 0,3 5 0,-2 1 385,1 2 1,1 0-536,5 5 0,-2 2 0,-2 2 0,-1 4-201,2 3 0,1 2 0,2-1-70,-1 0 0,0 1 1,1-1-1,-1-1 0,1-1 43,-1-2 0,4-4 195,1 5 0,0-7 1,-4 2-1,3-4 0,0-4 1,1-4 190,0-3 0,-1-1 1,3-2-1,-1-1-190,-3-2 0,-1-3 0,-3 2 0,-2 0 5,0 0 0,-7-3 0,3 5 0,-4 0-185,-1 3 0,-1 0 0,-4 2 1,-1 2-123,-1 0 0,-4 7 0,2-1 184,-2 6 0,3 3 0,1 8 30,2 3 1,1 2 0,4 7-1,0 2 1,0 2-52,0 2 0,1-3 0,3 2 1,4 0-51,3-4 0,3 4 0,1-2 0,2-2 82,-2-1 0,-1-2 1,-2-2-1,-1-3 90,-3-1 1,2-1 0,-6-5 0,-1 0 98,-2 1 1,-6-1-1,-5-1-33,-5-3 1,0-1 0,-4-4 0,-1 1 5,1-1 0,4-2 0,-2-1-97,4 0 1,2-1-316,2-3 0,5-3 0,8-7 0,6-1-273,5-2 1,0-3 0,6 2 273,1-1 1,1-2-1,2-5 1,-1-2-1,-2-1 156,-2 2 0,-4-8 0,0 2 1,-2 3 14,-2 2 1,-4 3 0,-1 1 0,-1 0 583,-3 4 1,-2 2 0,-1 5 302,0 1 0,-5 1 0,-4 3-411,-2 3 1,3 10 0,1 3 0,2 3-214,2 1 1,1 5-1,2 1-242,0 1 0,0 2 0,0 2 0,3-2-250,5-5 0,1 2 0,7-1 1,-1-3-1,2-3-378,4-3 0,3-5 1,4 1-1,1-4-414,-2-4 977,0 2 1,-3-14-1,1 2 1</inkml:trace>
  <inkml:trace contextRef="#ctx0" brushRef="#br0" timeOffset="339927">19732 7255 8355,'0'-31'926,"2"2"0,0 8-1008,2 5 1,6 2 0,-3 1 109,0 1 404,4 0 0,-10 6 0,3 6-126,-2 7 1,-6 5 0,-2 5 0,-1 5-11,-2 5 1,-2 7-1,-2 6 1,1 2 70,-1 2 1,-2 7-1,1 7-316,3 3 0,3 1 0,0-2 0,4-2 0,4-4-342,4-3 1,8-7-1,9-2 1,4-5-314,4-4 0,1-4 0,4-9 1,-2-4-243,-2-7-379,5-3 0,-9-6 0,4 0 0</inkml:trace>
  <inkml:trace contextRef="#ctx0" brushRef="#br0" timeOffset="340469">20129 7379 8355,'1'-15'457,"4"3"1286,3 5 0,1 14-1587,0 5 0,-4 5 0,-5-1 0,2 5 230,2 2 1,-3 6 0,3 2-459,-2 0 0,-2-2 1,0 3-1,0-2-501,0-2 1,0-2 0,0-3 0,0 0-1,0-4-472,0-1 1,0-6 0,0-4 527,0 2 1,0-4-1,0-1 1</inkml:trace>
  <inkml:trace contextRef="#ctx0" brushRef="#br0" timeOffset="340470">20365 7466 10354,'0'-12'1490,"0"-1"-1227,0 1 0,1 5 24,3 3 0,-1 3 0,5 2 1,3 3-1,3 4 0,3 3 0,-1 2-117,2-1 1,-3 2 0,4 1 0,-1 2-293,-2-2 1,-4 3 0,-2 0 0,-4 0-110,0 0 1,2-2-1,-4-4 1,-1 1-315,-2-1 0,-1 1 0,-1-2 120,-3-3 0,-3 2 1,-5-6-1,-1-2-359,1 0 0,-1 2 1,1 0 223,0-1 1,-6-7 0,-2-3 0</inkml:trace>
  <inkml:trace contextRef="#ctx0" brushRef="#br0" timeOffset="340994">20526 7417 10712,'8'-5'0,"2"0"0,2-1 0,5 1 0,2 1 149,3-2 0,2 5 1,0-3-1,1 2 0,0 2 1,0 0-1,-2 0-922,-2 0 0,1 2 0,-6 1-153,0 1 0,-3 5 0,0-2 0</inkml:trace>
  <inkml:trace contextRef="#ctx0" brushRef="#br0" timeOffset="340995">20836 7466 8355,'8'-1'2020,"-1"-3"633,-1-5-2212,3 4 1,-7 1 0,0 8-351,-4 4 1,-5 7 0,-6 2 0,1-1 0,1 2 0,1 2 0,3 0 0,0 0-188,1-2 0,3 2 0,-1-3 0,2-2-209,2-1 1,6-2-1,2 0 1,3-1-252,2-2 1,3-4 0,2-5 142,1 0 0,2-1 1,4-3-1,-2-5 204,-2-2 1,1-5 0,-6-2 0,0-1 0,-3-3 194,0-2 0,-6 1 1,-3 1-1,-3 1-37,-1-1 0,-1 3 0,-3-1 0,-6 3-45,-5 1 1,0 8 0,-6 4 0,-1 3-159,-1 1 1,3 1 0,2 3-246,0 4 1,5 3-1,-5 2 1</inkml:trace>
  <inkml:trace contextRef="#ctx0" brushRef="#br0" timeOffset="341466">21419 7578 8355,'4'-19'694,"1"3"1,2 7 0,3 5-1,2 2 1,4 2 0,0 0-581,-1 0 1,0 0 0,1 0-350,0 0 1,6 0 0,-1 0 0,1 2-521,-1 2 0,2-2 0,-2 5 0,1 0-39,-2 0 0,4-4 0,-5 2 0</inkml:trace>
  <inkml:trace contextRef="#ctx0" brushRef="#br0" timeOffset="341467">21965 7355 8355,'6'-13'1073,"-1"1"1,-3 1-1,2 4 1,3 7-1,2 8-307,-1 7 1,-5 0 0,2 6-1,-1 1-579,0 2 1,1 5-1,-5-1 1,0 0-338,0-2 1,0-1 0,0 0-1,0 0-317,0-1 1,0 0 0,0-3 0,0-5-1237,0-2 0,0-2 1,1 1 738,3-1 1,-1-5 386,5-3 1,0 3-1,5 0 1</inkml:trace>
  <inkml:trace contextRef="#ctx0" brushRef="#br0" timeOffset="341765">22287 7417 10726,'0'-13'0,"0"1"0,1 1 783,4 3 0,-3 2 0,7 6 1,-1 1-449,-1 4 0,4 1 1,-3 7-1,2-1 0,-1 1-157,0-1 1,-1 0-1,4 2-123,1 3 1,-1-3-1,0 2 1,1-2-1,-1-2-105,1 1 0,-2-1 0,-2 0 1,-2 1-416,-1-1 0,-2 1 317,-4-1 0,-6 0 0,-3-1 0,-5-2-448,-3-5 0,-5 1 0,2 1 0,-2-1-1418,1 1 1,-1-2 1392,5-4 1,-5 6 0,3 0 0</inkml:trace>
  <inkml:trace contextRef="#ctx0" brushRef="#br0" timeOffset="341977">22361 7367 8355,'7'-19'455,"4"1"0,-2 11 0,6 1 0,3 2 0,0-1 0,1-1 0,-1-1 325,0 0 1,4 5 0,-2-2-967,4 2 0,1 2 1,-1 0-1,0 0 1,-2 0-1,-3 0 1,-1 0-1528,-3 0 1,-1 0 0,-2 0 0</inkml:trace>
  <inkml:trace contextRef="#ctx0" brushRef="#br0" timeOffset="342278">22833 7045 8355,'5'-27'787,"2"5"0,6 13 0,-1 2 0,0 1 0,1 3-375,-1 2 1,1 2 0,-1 4 0,0 4-1,2 6 1,1 6 0,2 3 0,-1 2 193,2 3 1,-4 6 0,4 8 0,-2 0-500,1 0 1,-5 8 0,-5 0 0,-1 1 68,-3-1 0,-2 5 0,-2-6-315,-4 1 0,-1-5 0,-7-5 0,1-3-379,-1 0 1,1-7 0,0-2 0,-1-4 0,-1-4-610,-2-5 1,2-2 0,-4-3-2431,0-3 2765,4 3 1,-9-9-1,4 3 1</inkml:trace>
  <inkml:trace contextRef="#ctx0" brushRef="#br0" timeOffset="344788">14163 8768 8366,'-4'-8'0,"-1"1"0,-1 0 318,1 1 1,-5 4 0,3 4-82,0 9 0,2 6 1,5 8-1,0 0 0,1 0 1,2 1-70,1 3 1,4-3-1,-2 3-148,1-3 0,0-1 0,2 0-479,0 0 1,-5-5-1,4 0 1,0-2 0,1-3-364,-1-1 1,0-2 0,4 0 0</inkml:trace>
  <inkml:trace contextRef="#ctx0" brushRef="#br0" timeOffset="345122">14808 8942 9386,'14'0'102,"3"0"1,-4-4 0,5 0-1,0 0-185,3-2 0,1 5 0,0-5 0,-1 2 0,-1 0-561,0 1 0,2-2 0,-6 1 215,-1 1 0,-1-4 0,-1 0 1</inkml:trace>
  <inkml:trace contextRef="#ctx0" brushRef="#br0" timeOffset="345444">14957 8744 8355,'0'-13'628,"0"6"-490,0-4 0,-1 10 0,-2-2 1,-1 6 119,1 5 0,2 5 0,1 2 0,0 3 0,0 1 0,0 3 1,0 1-1,1 2 112,3 0 1,-1 0-1,4 0-718,-2-1 0,1-3 1,-3 0-1,2 0-1866,2-2 1370,-4-1 1,8-6 0,-4 1 0</inkml:trace>
  <inkml:trace contextRef="#ctx0" brushRef="#br0" timeOffset="350847">21456 9277 8355,'-4'-12'310,"0"-1"0,2 2 1,5 1-1,7 2 0,5 0-200,6 1 0,2-3 0,2 6 0,1 2 1,2-1-492,1-1 1,5 2-1,-2-2 1,1 3-421,0 1 1,-6-6 0,4-1 0</inkml:trace>
  <inkml:trace contextRef="#ctx0" brushRef="#br0" timeOffset="351366">22436 8954 8355,'1'-12'379,"3"0"0,-1-1 0,4 1-110,-1-1 0,-1 1 0,-2 0 0,1-1 294,-1 1 1,-2-1-306,-1 1 1,-1 1 0,-3 3-113,-5 4 0,-2 2 1,-1 2-1,-1 2 15,1 2 0,0-1 0,-2 5 0,-1 1-201,-2 2 1,2 2-1,5-1 1,3 1-209,2-1 1,1 0 0,4 1 0,0-1 149,0 1 1,1-1 0,3 0 0,6 1 17,5-1 1,0-1 0,6-1 0,0-2 10,-2 2 1,3 1 0,-4 1 0,0 1-33,0-1 0,-3 1 1,-5-1-1,-4 2-25,0 2 1,-2-2-1,-4 3 1,0-4-4,0 0 0,-1-2 0,-3-2 0,-5 0 41,-2 0 0,-1-3 1,-1-2-1,1-3 6,0-1 1,-1-1 0,2-3 0,2-6 55,0-5 1,1 0-1,-3-6 1,3-1-15,4-1 1,2-2-1,2 1 1,0 2-123,0 2 1,10-1-1,5-2 1,6 1-23,5 1 0,3 6 1,0-2-389,4 3 1,3 2-1,1 0 1</inkml:trace>
  <inkml:trace contextRef="#ctx0" brushRef="#br0" timeOffset="352112">17921 9079 8634,'5'-25'908,"-1"0"-1228,0 6 1,-3 2-1,2 10 1,2 6 393,2 4 1,2 6 0,2-1 0,-2 4 235,0 0 1,-3 2 0,4 2-1,-3 5 1,-2 1-540,-2-1 0,-1 2 1,-2-4-1,0 1-1039,0-4 1,4-2 1034,0-2 0,6-5 0,-4-1 0</inkml:trace>
  <inkml:trace contextRef="#ctx0" brushRef="#br0" timeOffset="352372">18256 8992 9349,'0'12'150,"-1"5"1,-2 1-1,-1 2-443,1 6 1,2 5-1,1 6 1,0 0-432,0 0 0,-6 6 0,-1 1 0</inkml:trace>
  <inkml:trace contextRef="#ctx0" brushRef="#br0" timeOffset="352949">21592 10468 8355,'6'-13'85,"1"6"1,5 3-1,2 3 543,3 1 1,6 0 0,6 0-2649,-1 0 1334,3 0 0,1-6 0,5-1 1</inkml:trace>
  <inkml:trace contextRef="#ctx0" brushRef="#br0" timeOffset="356276">22523 10145 8621,'0'-12'0,"0"-1"0,1 1 175,3 0 0,3-1 0,5 1 0,1-1 0,-1 2 0,2 3 0,1 2 0,3 2-153,1 0 1,1 0-1,0 4 1,-2 0-1,-1 0 1,-1 1-1,0 2 1,-3 3-202,0 1 0,-5 1 1,-1 4-1,-2 1 1,-2-1-1,-3 1 1,-4 0-26,-4 4 1,-5-2 0,-2 4 0,-1 1 0,0-3 143,3 1 0,2-1 0,2-5 0,4-1 206,-1-2 0,5 2-61,-3-3 1,8-1-1,4 0 1,3-2 24,2-2 0,-1-2 0,2-1 1,2 0-10,5 0 1,3 4-1,-1 1 1,-1-3-29,-1 0 1,-2 3 0,2 2-91,-5 0 1,-3 4 0,-5-3 0,-4 5 0,-3 2-166,-1 1 0,-11 2 1,-5-2-1,-8 1-48,-5 3 0,-2-1 1,-6 2-1,-1-3-782,1 0 781,0-5 0,0 5 0,-1-5 0</inkml:trace>
  <inkml:trace contextRef="#ctx0" brushRef="#br0" timeOffset="357061">21568 11621 8485,'5'-11'82,"3"3"1,5 1 0,3 4-1,5-1 1,4 0 0,4 0 0,4 0-1,3-1 1,1 1-579,0 0 0,0 0 0,1 4-6,-1 0 0,0 0 0,0 0 1</inkml:trace>
  <inkml:trace contextRef="#ctx0" brushRef="#br0" timeOffset="357555">22572 11485 8357,'-1'-11'0,"-2"1"-180,-1 2 1,-4 3 233,4-3 0,-5 4-30,5-4 0,0 0 0,5-3 86,4 2 0,1-2 0,7 4-38,-1 0 1,1-4-1,-1 5 1,0-1 48,1 3 1,-1 2 0,1 2-119,-1 0 0,-1 6 1,-1 3-1,-3 5-113,-2 3 0,-1 5 0,-4-2 0,0 4-16,0 1 1,-1 4-1,-3-1 1,-4 1-68,-4 2 1,-1-5 0,-2 3 79,-2-3 1,-8-1 0,3-2 0,0-1 0,0-2 26,3-3 1,-1-1-1,5-7 78,-1 0 0,-1-7 1,6 1 64,3-6 0,2-8 0,6-5 0,0 1 66,0 1 1,6 1-1,2 1 1,5 0-85,3-1 1,-1 5-1,6 1 1,1 2-86,1 2 0,2 1 0,0 2 1,0 0-89,0 0 0,-1 6 0,1 2 0,0 2-177,0-2 0,0 9 0,0-4 1</inkml:trace>
  <inkml:trace contextRef="#ctx0" brushRef="#br0" timeOffset="357985">21654 12663 8355,'-4'-13'0,"0"1"-78,1 0 1,8 5 127,3 3 0,8 1 0,5 0 0,3-1 0,3 1 0,5 0 0,5 1 0,3-4-329,3-1 1,1 4-1,5-1-229,1 3 1,0-5-1,-1 0 1</inkml:trace>
  <inkml:trace contextRef="#ctx0" brushRef="#br0" timeOffset="358236">22733 12415 8355,'0'-18'384,"0"4"1,0-2 0,2 3-147,2 5 1,-3 4 0,5 8 0,-2 4 0,0 5 0,-1 2-306,-2 1 0,1 10 0,0 1 1,3 3-310,-3 4 0,0 2 0,-2 3-578,0 2 1,5-2 0,2 3 0</inkml:trace>
  <inkml:trace contextRef="#ctx0" brushRef="#br0" timeOffset="359268">18542 10232 8355,'0'-18'261,"0"-1"0,0 2 0,0 9 138,0 11-321,0 12 0,0 4 0,0 6 1,0 1-1,0 2-336,0 1 0,0 0 1,0-5-1,1 1-239,3 0 1,-3-6-1,5-1 78,-1 0 1,2-4 0,6 4 0</inkml:trace>
  <inkml:trace contextRef="#ctx0" brushRef="#br0" timeOffset="359515">18752 10269 9948,'0'-16'-328,"0"7"0,0 11 0,0 14 0,0 5-398,0 2 1,-5 13-1,-2 3 1</inkml:trace>
  <inkml:trace contextRef="#ctx0" brushRef="#br0" timeOffset="360177">17711 11559 8355,'4'-6'-447,"0"6"1,-1 9 0,-2 5-1,-1 3 1,0 1 401,0 0 0,0 3 0,0-3 0,1 0 0,3 1 0,3-1 15,0 0 0,4-2 0,-4-3 1</inkml:trace>
  <inkml:trace contextRef="#ctx0" brushRef="#br0" timeOffset="360338">17983 11621 7790,'-11'-6'0,"3"6"0,4 9-576,3 6 0,1 4 0,0 6 494,0 0 0,-6 5 0,-1 2 0</inkml:trace>
  <inkml:trace contextRef="#ctx0" brushRef="#br0" timeOffset="361003">18169 12737 9107,'-4'-16'135,"0"-1"0,-1 5 0,1 6 0,-3 5 0,0 6-181,3 5 0,2 2 0,2 1 1,2-1-1,0 2-258,2 3 1,5-2-1,-4 4 1,1-1 0,-1-2-244,-2 2 1,3-4 243,-2 3 1,5-4 0,-2 0 0</inkml:trace>
  <inkml:trace contextRef="#ctx0" brushRef="#br0" timeOffset="361255">18492 12774 10089,'0'25'-1089,"0"0"0,-6 0 0,-1 0 1</inkml:trace>
  <inkml:trace contextRef="#ctx0" brushRef="#br0" timeOffset="361925">14250 10480 8355,'0'-12'1101,"0"-1"-1129,0 1 1,0 6 175,0 6 0,0 6 1,0 6-1,2 1 101,2-1 0,3 2 0,4 2 0,-2 4-315,0-1 0,-1 4 1,4-2-1,-1 2-412,-2 2 0,2 0 0,-4 0 1,-1-2-294,-1-2 1,1 2-1,1-3 1</inkml:trace>
  <inkml:trace contextRef="#ctx0" brushRef="#br0" timeOffset="362157">14883 10542 8355,'16'-19'-5,"1"4"1,-1 4 0,1 4-1,-1 1 1,1 3 0,0 2-1,-1 1 1,1 0 0,-1 0-1,2 0 1,0 0 0,1 0-1,-1 0 1,0 0 0,-1 0-1,-1 0-633,1 0 0,-1 5 0,-3 2 1</inkml:trace>
  <inkml:trace contextRef="#ctx0" brushRef="#br0" timeOffset="362402">15094 10331 8355,'0'-12'165,"0"-1"1,5 8 0,3 5 0,2 8 0,0 6 0,-2 2 0,2 1 0,1 1 0,1 3 0,0 2 0,1 3 0,-1 2 0,1 2 0,-1 2 0,0 1 0,1 1-1485,-1 3 0,1-8 0,-1 7 0</inkml:trace>
  <inkml:trace contextRef="#ctx0" brushRef="#br0" timeOffset="363284">15143 10554 8553,'2'-11'0,"0"2"167,3 0 0,4 5-328,-1-4 1,3 4 0,3-3 0,3 0 0,3 2-1,4-2 1,1 1 56,-1 1 0,1-4 0,0 4 0,0-1 0,0 1 0,-2 2 0,-1 2 0,-3 1-605,-1 0 586,-1 0 1,-5 5-1,1 2 1</inkml:trace>
  <inkml:trace contextRef="#ctx0" brushRef="#br0" timeOffset="364088">14201 11509 8355,'1'-12'-131,"3"0"0,-1-5 277,5 0 1,-4 1 0,3 4 0,-1-1 0,-2 2 0,0 1 1655,0 2-1674,0 5 1,0 3 0,1 9 0,-3 2 16,0 1 1,-2 6 0,0 3-1,0 2-22,0 2 1,0 4 0,0 0 0,0-2-580,0 0 0,0-4 0,0-1 0,0-1-203,0 1 1,0-4 0,1 0 86,3 0 1,-2-5-1,3 2 292,1-5 0,-5 1 0,5-4 0</inkml:trace>
  <inkml:trace contextRef="#ctx0" brushRef="#br0" timeOffset="364439">14994 11671 8355,'5'-9'-163,"-1"1"1,5 5 0,0-2 0,2 1 278,1 0 0,0-1 0,2 4 0,1-2 0,2-1 0,-1 1 0,2 2 0,2 1-93,-1 0 1,4-1 0,-2-2 0,2-1-396,2 1 1,-4 2 0,-2 1 0,-1 0-7,-3 0 1,-1-6-1,-1-1 1</inkml:trace>
  <inkml:trace contextRef="#ctx0" brushRef="#br0" timeOffset="364749">15242 11460 8355,'2'-6'377,"2"6"1,-1 7-1,4 8 1,-2 3-306,-2 2 0,-2 0 1,-1 6-1,0 2 0,0 1 1,0 0-1,0 0 0,0 1-2027,0 2 1266,0-5 1,-5 9-1,-2-4 1</inkml:trace>
  <inkml:trace contextRef="#ctx0" brushRef="#br0" timeOffset="365139">14387 12539 8355,'0'-20'-87,"-2"3"-176,-2 4 1,3 8 222,-3 5 1,2 9-1,2 9 401,0 2 0,6 2 0,1 5 0,1 2 0,-1 0-447,-2 1 1,1-4-1,-3 5 1,1-2-265,-1 0 1,-2 0 0,-1-5 0,0 0-140,0-3 0,0 2 0,0-4 0</inkml:trace>
  <inkml:trace contextRef="#ctx0" brushRef="#br0" timeOffset="365422">15367 12762 8355,'12'0'-1219,"0"0"1160,1 0 1,-1 0-1,1-1 1,-1-2 345,0-1 1,1 0 0,1 4-1,1 0-165,1 0 0,6-5 0,-1 1 0,1 0-402,-1-1 0,2 3 0,-2-3 1,1 1-143,-2 0 0,-2-6 0,-5 3 1</inkml:trace>
  <inkml:trace contextRef="#ctx0" brushRef="#br0" timeOffset="365619">15540 12588 8355,'0'-12'239,"0"0"0,0 6 0,2 6 0,0 7 0,2 5 0,-1 5 0,-1 4 0,-1 2 0,2 2-338,1 0 1,0 1-372,-4 3 1,0 1 0,0 3-323,0-4 0,-6 3 0,0-1 1</inkml:trace>
  <inkml:trace contextRef="#ctx0" brushRef="#br0" timeOffset="366296">13196 10220 8012,'8'-11'0,"1"2"-858,0 5 1074,-3 3 1,9 1-1,-3 0 1,2 1-1,1 3 1,0 5-1,3 3-71,2 4 1,-5 5-1,1 8 1,0 4 0,-1 4-1,0 3 1,-3 4 0,-2 2 46,0 1 1,-4 9-1,1-2 1,-1 7-230,-3 5 1,2-1 0,-1 6-47,-1 5 1,2-4 0,1 6 0,0 5 0,0 4 0,0 6 12,-1 5 1,0-10 0,-5 7 78,0 1 0,0-1 0,0 1 0,0-4 1,0-2 126,0-5 0,0 0 1,1-1-143,3-6 1,6 1 0,8-12 0,5-1 0,2-5-122,2-5 1,2-3-1,-1-8 45,1-3 0,9-9 0,0-6 0,-1-5-160,-3-5 1,5-5-1,-5-3 1,1-5-171,1-3-189,-6-1 0,6 0 0,-5 0 1</inkml:trace>
  <inkml:trace contextRef="#ctx0" brushRef="#br0" timeOffset="366538">14250 13097 8355,'-5'-15'0,"-3"2"-656,-4 6 1,11 10 0,2 4 0</inkml:trace>
  <inkml:trace contextRef="#ctx0" brushRef="#br0" timeOffset="411017">12725 7975 8355,'-11'-6'1168,"3"-2"-1221,3-3 1,5 3-1,5 1 1,3 1 0,3 3-1,1 2 1,1 0 0,0-2-1,4-1 1,4 1 119,2 2 1,7 1-1,2 1 1,2 2 149,4 1 0,2 0 1,11-4-120,2 0 1,0 0 0,6 0-1,2 0 1,1 0-257,-2 0 0,2 0 0,2 0 0,-5 0-92,-3 0 1,-5 0-1,-8 0 1,-7 0-148,-4 0 1,-5 0-1,-6 0 96,-5 0 1,-9 0-1,-8 0 1,-10 0-358,-8 0 658,-5 0 0,-6 6 0,-2 1 0</inkml:trace>
  <inkml:trace contextRef="#ctx0" brushRef="#br0" timeOffset="411287">13742 7714 8573,'-11'-19'0,"1"4"0,2 5 917,-2 6-875,5 3 0,-1 2 0,6 3 1,0 4-1,0 3 0,2 2 240,2-1 0,7 2 1,7 1-1,1 3-124,3 1 0,3-2 1,2 2-1,2 1-445,-1-1 0,-3-3 0,-5 4 0,-5-1-63,-5 0 0,-4 1 0,-9 3 0,-7 0-425,-10 4 1,-15 6 355,-10 0 1,-20 8-1,-5 3 1</inkml:trace>
  <inkml:trace contextRef="#ctx0" brushRef="#br0" timeOffset="432810">16694 8297 8355,'0'-12'0,"0"-1"-166,0 1 1,0 4 0,1-1 0,3 0-1,4-2 58,3-2 0,2 5 1,-1 1-1,1 2 1,-1 2-1,2 2 127,2 1 1,-2 0 0,4 0 0,-1 0 0,0 0 0,1 0 0,2 0-31,-1 0 0,-1 0 1,4 0-1,3 0 1,0 0 21,2 0 1,5 0 0,-2 0-1,2 0 13,2 0 0,3-5 0,3 1 0,3 2 12,1 0 0,0-2 0,5-2 0,-1 1 1,3-1 1,7-3-1,0 1 1,1-2-15,-1 2 0,6-3 0,0 4 0,2-2-23,1 1 0,0 4 0,-5-3-54,0 2 0,-6 1 0,-2 4 0,-5 1 1,-3 2-1,-5 1 1,-3 5-1,-4 0 1,-2 0-100,-2 0 0,3 2 0,-4-4 1,0 1 112,1 0 0,-2-4 1,5 3-1,1-1 39,2-4 1,6 4 0,0-2 0,2-1 14,3-2 0,7-2 0,4-2 1,2-3 89,2 0 0,2-3 0,2-3 0,3 0-28,0-1 1,5 2 0,-6 3 0,-5 2-65,-1 1 0,-3 3 0,1-2 0,-2 3-41,1 1 0,1 0 0,2 0 0,-1 0 13,-3 0 0,8 0 0,-1 0 0,2 0 0,0 0 0,4 0 0,1 0 0,-1 0 40,3 0 1,-1 0 0,2 0 0,1 0 76,-1 0 1,2-4 0,-8 0 0,0 1-87,-3 2 1,-3 1 0,-1 0 0,0-2-20,0-2 0,0 3 1,0-4-1,-1 4-50,-3 1 1,1-1-1,-4-2 1,0-1-22,0 1 1,-1 2 0,-6 1-89,-2 0 1,-5 0-1,-9 0 1,-6 0 22,-4 0 0,-7 0 0,3 0 1</inkml:trace>
  <inkml:trace contextRef="#ctx0" brushRef="#br0" timeOffset="433545">17152 8272 6823,'6'-7'0,"2"3"0,3 3-19,2 1 1,-1 0 0,2 1 0,2 2 0,5 1 0,2 0 0,4 0 0,0 1 61,2-3 0,6 0 1,-1-2-1,5 0-11,2 0 1,10 0-1,-1 0 1,2 0 12,3 0 1,3-4 0,9-2 0,5 1-23,1-1 0,6-4 0,-5 2 0,7-3-4,5-1 0,9 1 0,1 1 0,1 2 15,1-2 1,-5 1-1,4-1 1,1 3-21,0 1 0,-47 4 1,0 0-1,42 2 0,1 0-11,-3 0 1,-3 2-1,-2 0 1,-2 3 17,-2-3 0,-3 4 0,4-2 0,-1 0-10,-1 2 0,5-5 0,-5 3 1,1-2 93,-4-2 1,3 0 0,-1 0 0,0 0-29,-1 0 0,-8 0 0,5 0-68,-4 0 1,-6 0 0,3 0 0,-2 0-1,-3 0-4,-5 0 1,2 0-1,-3 0 1,2 0-52,2 0 0,0 0 0,0 0 1,0 0-18,0 0 1,0 1-1,0 2 1,-1 1-7,-3-1 0,1 2 0,-5 1 0,-2-1-3,-1 1 0,-7 2 0,-2-4 0,-5 0-1,-4 2 1,0-4 0,-7 5 0,-4 0-97,-2 0 1,-5-3-1,-7 4-52,-4 2 1,-3 7-1,-1 2 1</inkml:trace>
  <inkml:trace contextRef="#ctx0" brushRef="#br1" timeOffset="445883">13469 6474 30258,'-7'7'-904,"-4"-3"1,-3-4 1505,3-4-1258,-1 3 1,10-6-1,0 4 1,4-3 0,8 1-1,5-1 1,5 2 913,-1-1 1,4 3-1,-2-3 1,2 1-1,4-2 1,0 1-5,2-1 0,1-2 0,-2 4 0,-1 1-145,-3 2 1,-1 1 0,-6 0-1,-2 0 1,-1 0-27,-2 0 1,-5 0 0,-1 0 0</inkml:trace>
  <inkml:trace contextRef="#ctx0" brushRef="#br1" timeOffset="446208">13605 6350 19702,'-7'-6'0,"3"-2"-1314,3-3 0,1-1 0,1 1 0,3 1 2070,5 2 0,2 5 1,1-1-1,2 3 1,1 2-1,3 2 0,0 4 1,0 2-792,-3 5 0,3 1 0,-2-1 0,0 3-269,-3 3 1,0 4-1,-2 0 1,-3 3-126,-4 2 0,-2-2 0,-2 6 0,-2 2 318,-2 0 1,-8 8 0,-8 1-1</inkml:trace>
  <inkml:trace contextRef="#ctx0" brushRef="#br1" timeOffset="446759">12849 8942 29332,'0'-8'-8853,"1"1"9294,3 1 1,5-2 0,7 3 0,6-1 0,6-1-1,5 2 1,4-2 0,3 1-1,1 1 1,6-1-1,-3 4 1,2-3-227,-1 3 0,-5 0 0,2 2 1,-5 0 232,-4 0-368,3 0 0,-10 0 0,4 0 1</inkml:trace>
  <inkml:trace contextRef="#ctx0" brushRef="#br1" timeOffset="447055">13506 8669 29332,'2'-12'-7988,"0"-1"7688,2 1 1,7 0-1,2 1 908,6 2 0,5 4 0,0 5 1,3 0-1,0 0-235,2 0 1,4 1 0,-4 3-519,-1 5 0,-6 7 1,-4 5-1,-3 2 1,-6 3-597,-2 3 1,-4-1 0,-8 6 644,-8 5 0,-10-2 1,-9 6-1</inkml:trace>
  <inkml:trace contextRef="#ctx0" brushRef="#br1" timeOffset="447634">12923 10517 29160,'7'-12'-4714,"-1"4"4775,-6-1 0,5 5 1,3-4-1,3 0 1,5-1-1,3 2 1,7 1 1806,4-1-1596,9-2 1,1 1-1,5 1 1,2 0-150,2 0 1,0 5 0,2-2 0,1 2-102,2 2 0,-1 2 1,-7 0-1,-1 4-96,-3 1 1,0 1 0,-5 4 0</inkml:trace>
  <inkml:trace contextRef="#ctx0" brushRef="#br1" timeOffset="447878">13667 10244 30234,'-12'-16'-211,"0"-1"1,-1 5-1,1 5 1,1 3-1,4 4 1,8 4 0,10 1-1,9 2 1,3-1-1,3 1 1,3 0-1,3 2 1,-1 2 0,-2 3-1,-4 3 1,-4 5-1,-6 5 1,-7 8-1,-9 5-546,-10 5 1,-18 3 0,-10 2 0</inkml:trace>
  <inkml:trace contextRef="#ctx0" brushRef="#br1" timeOffset="448463">12911 11733 29391,'7'-6'-219,"-3"-2"0,-1 2 0,1 1 1,4 1-1,4-2 0,5 1 0,5-1 473,6 3 1,6-2 0,10-1 0,6-1 0,2-2-76,3-2 1,-4 3 0,3 1-1,-3 1-97,-1 3 1,-6 2-154,-3 1 1,-2 6-1,-2 0 1</inkml:trace>
  <inkml:trace contextRef="#ctx0" brushRef="#br1" timeOffset="448713">13630 11547 30318,'8'-20'-6672,"1"4"6566,-1 2 1,0 3-1,1 1 1,0 3-1,2 2 1,2 2-1,-1 3 1,0 4-1,1 5 1,-2 2-1,-2 2 1,-2 3-1,-1 1 1,-3 3 0,-2 0-1,-1 2 1,0 2-1,-3 2 1,-5 0-1,-10 3 151,-8 4 0,-17 6 0,-8 10 0</inkml:trace>
  <inkml:trace contextRef="#ctx0" brushRef="#br1" timeOffset="449130">12948 12774 29234,'30'-4'344,"3"-1"1,3-2 0,4-1 0,7-1 106,11 1-401,3 0 0,9-6 1,-1-1-1,4 0 1,1 2-51,2 4 1,-10 2 0,4-3-1,-8 3-35,-8 2 1,-7 1-72,-14 4 0,-3 5 0,-5 2 0</inkml:trace>
  <inkml:trace contextRef="#ctx0" brushRef="#br1" timeOffset="449374">13953 12464 29678,'12'-12'-3055,"0"1"2972,1 3 0,1-2 1,1 6-1,1 1 1,1 3-1,1 4 0,1 5 1,0 2-1,-1 2 1,-1 4-1,-1 5 0,-2 4 1,-4 4-1,-7 5-501,-6 8 1,-21 1-1,-9 11 1</inkml:trace>
  <inkml:trace contextRef="#ctx0" brushRef="#br0" timeOffset="482695">8186 7069 7856,'-6'-12'-231,"-2"0"0,2 6 340,2 6 0,3 6 1,1 6-1,0 0 1,1-1-1,3-1 1,5-2-1,2 2 1,2 0-1,4-2 0,2 1 0,6-4 0,1-3 0,3 0 0,4-2 1,3 0-166,1 0 1,0-6 0,2-2-1,2-4 1,3-4 0,2 0 0,-1-1-185,2-1 0,-3 5 201,2-4 0,-8 3 0,0 3 44,-8 3 1,-4 3 0,-2 5-1,-4 0 1,-3 0 9,-3 0 0,-2 1 0,0 3 1,1 4 62,-1 3 1,1 6-1,0-1 1,4 1-198,4 1 0,2-4 0,3 2 1,2-2-542,1-2 0,0 1 401,-5-1 1,7 1 0,0-1 0</inkml:trace>
  <inkml:trace contextRef="#ctx0" brushRef="#br0" timeOffset="483145">8768 7875 8355,'-19'-12'0,"3"1"423,2 3 1,3 8 0,1 8-454,2 3 1,0 7-1,-5 3 1,1 2-1,-1 2 1,2 1-1,2 3 1,2 4-1,1 2 32,4-2 0,0 2 1,2-3-1,0 1-339,0 0 0,0-5 1,0 1-1,0-4-879,0-5 948,0 4 0,0-5 0,0 6 0</inkml:trace>
  <inkml:trace contextRef="#ctx0" brushRef="#br0" timeOffset="483478">8694 7950 8355,'-1'-11'859,"-2"4"0,-1 7-976,1 7 1,2 4 185,1 1 1,5 6 0,3 3 0,5 2 0,2 2 0,3 0 0,1 0 0,3 0-40,2-1 0,5 0 0,0-2 0,-2-2-188,-1 3 0,-1-6 0,0 0 135,0-3 1,-2-3 0,-1-3 0,-3-4 0,-1-2 19,-2-2 1,-4-2 0,-2-2 0,-4-4 58,0-3 0,-2-3 1,-4-3-1,0-3-17,0-4 0,0-3 0,0-5 0,0-5-6,0-2 1,2-1 0,0 0-1,4-1-141,1 1 1,-3 7 0,4 5 0,0 6-789,-1 6 1,0 8 273,-3 3 1,-2 15-1,3 4 1</inkml:trace>
  <inkml:trace contextRef="#ctx0" brushRef="#br0" timeOffset="487458">7057 15304 8718,'-10'-12'0,"-2"1"0,-2 3 0,0 4 0,1 2 219,-4 2 1,3 6 0,-4 2-1,2 3 1,-1 3 0,2 2-1,0 5 1,0 4 0,0 5 395,4 7 0,-2 3 0,6 7-615,0 0 1,2 5 0,5-5 0,1 2-171,3-5 0,5-6 0,7-5 1,5-4-1,2-5-26,2-8 0,1-1 1,3-11-1,3-2 1,1-5-1,-1-7 103,-2-5 1,3-10 28,-4-8 0,0-2 0,-4-4 1,-2-1 244,-2-1 1,-5-6 0,-7 3 0,-5-2-201,-3 1 1,-1 3-1,-1-2 1,-3 2-245,-5 2 0,-7 4 1,-5 6-69,-2 5 1,-8 14 0,-2 2 0,-2 9 0,-3 9-70,1 7 0,1 10 0,3 5 0,6 0-473,5 4 851,9-5 0,2 6 0,4-4 1</inkml:trace>
  <inkml:trace contextRef="#ctx0" brushRef="#br0" timeOffset="487745">7875 15032 8642,'-17'-35'0,"-3"8"450,1 10 1,1 9-1,6 11 1,-1 5-185,1 8 1,-1 8-1,1 8 1,1 6-174,3 6 0,-2 13 0,5-2 0,-1 7-28,1 4 0,0 1 1,5-2-1,0 3-471,0 1 0,6-10 0,2 0 0,3-5-230,2-4 1,5-9 0,2-12 0,4-4-199,0-5 1,1-7 688,0-9 1,0-3 0,0-1 0</inkml:trace>
  <inkml:trace contextRef="#ctx0" brushRef="#br0" timeOffset="487958">8198 15317 8355,'-18'0'0,"0"1"526,3 3 1,0 3 0,11 6 0,1-1 0,2 1 0,1 0 0,0 2-315,0 2 0,5 5 0,2-1 0,1 2 0,0 3 0,1 2-589,-2 1 0,2 0 0,-5-6 0,-1-1-1453,-1-1 769,-2-6 0,0 8 0,0-3 1</inkml:trace>
  <inkml:trace contextRef="#ctx0" brushRef="#br0" timeOffset="488383">8136 15391 8355,'-6'-12'745,"5"5"1,-3 2-1,8 5 1,4 1-441,3 3 0,7 3 0,3 5 1,2 2-1,1 1 0,-2 3 0,0 1 1,1 4-269,1 0 1,3 0 0,-6-1 0,2-2 0,1-2 0,-2-3 0,-3-3 0,-1-2-59,-3-2 1,-1-5-1,-2 1-51,1-3 0,-2-6 1,-3-3-1,-4-5 53,-2-3 1,-2 0 0,0-4 0,-2-2-110,-2-2 1,1 0 0,-4-1 0,2 0-344,2 0 1,2 2 0,1 1 0,0 2-536,0 2 0,0 6 125,0 4 0,0 11 0,0-2 0</inkml:trace>
  <inkml:trace contextRef="#ctx0" brushRef="#br0" timeOffset="488666">8669 15056 8355,'-4'-16'677,"0"-1"1,3 4-1,3 3-269,7 6 1,2 4 0,1 4-1,2 6 1,2 5 0,6 7 1,6 5 0,0 2 1,3 9-1,0 4 0,-4 5-292,-1 3 1,-2 5 0,-4 3 0,-4 2-101,-7 2 0,-3-4 0,-6 0 1,0-1-360,0-5 0,-7 0 1,-4-10-1,-6-4-590,-2-3 1,-2-1 0,-4-6-1,1-3-1063,-1-3 1337,0-13 1,0 8 0,0-10 0</inkml:trace>
  <inkml:trace contextRef="#ctx0" brushRef="#br0" timeOffset="488838">9885 15590 8355,'-6'-7'-874,"-1"12"0,-5 9 1</inkml:trace>
  <inkml:trace contextRef="#ctx0" brushRef="#br0" timeOffset="501172">10133 14994 9496,'-11'-33'0,"2"3"0,5 4 0,3 7 0,1 3 1064,0 4 1,1 6-928,3 6 1,2 12 0,4 10-1,-2 5 1,0 8 0,-1 5 0,-3 6-1,-2 5 1,-2 3-136,0-2 1,1 4-1,2-3 1,1-2-275,-1-4 0,-1-1 0,1-8 0,3-3 158,0-4 0,3-2 1,3-5-1,1-4-398,-1-3 1,6-7 0,1-3 0,0-2-377,-2-2 0,2-2 0,1-1 0</inkml:trace>
  <inkml:trace contextRef="#ctx0" brushRef="#br0" timeOffset="502647">9947 15478 8355,'-14'-19'0,"7"4"0,8 5 692,6 5 0,11 0 1,1 0-500,1-2 0,9 0 0,0-4 1,6 0-255,7-3 0,2-1 1,7 3-1,0 1-312,-1 2 0,-4 3 1,-8 3 60,-1-1 1,-7-1 0,-4 7 0,-5 1 0,-3 2-64,-3 2 1,-7 1 0,-4 5 326,-2-1 1,-8 1 0,-2-1 337,-3 0 0,3-3 1,1-1-1,1 1 418,4 3 0,-4 0 0,2 0-330,1 1 0,6-1 1,2 1-1,2-2-88,3-3 1,1 6 0,1-3 0,1 0-912,-1 0 0,1 2 0,-1-4 1,0 0-2076,1 0 2178,-1 2 0,1-4 0,-1 5 1</inkml:trace>
  <inkml:trace contextRef="#ctx0" brushRef="#br0" timeOffset="502648">10654 15193 8355,'-6'-24'1054,"-2"4"-1178,-3 7 1,5 8-319,6 5 1,2 5-196,6 4 1,6 7 0,5 3 0</inkml:trace>
  <inkml:trace contextRef="#ctx0" brushRef="#br0" timeOffset="502649">10864 15453 8355,'0'-12'771,"-4"0"1,0-1 261,1 1 0,2-1-715,1 1 1,4 6 0,0 6 0,0 7-390,2 4 0,-3 6 1,4-1-1,-2 1-135,-2 1 1,2-3 0,0 4 0,-1 1 24,1-1 1,-3-4-1,2 2 1,-2-5-400,3-4 460,-4 3 0,9-11 0,-6 0 44,-2-7 1,0-4 0,-1-1 0,2 0 21,1-1 1,2 1 0,-4-1 0,4 1 21,1 0 1,-3 3-1,3 1 15,-2-2 0,5 5 1,-2 1 40,3 2 1,2 2 0,-2 2 0,-2 2-12,0 4 1,-5 2 0,3-1 0,0 0-4,-1 0 1,-1-2 0,1 1 0,1 1-4,0-2 1,-3 2-37,5-5 1,-5 1 41,4-5 0,-5-2 0,1-2 58,-3-4 1,3-3 0,1-2 0,-1 1-27,1 0 0,-2-1 0,5 1 1,1-1 14,-3 1 0,5 0-36,-2-1 0,2 2 0,1 1 1,1 4 97,-1 0 0,-4 3 0,-1 7 13,-1 5 0,-1 2 0,-2 1 0,1 1-114,-1-1 1,2 4 0,1 1 0,-1-2 4,1-1 1,3-2-1,0-1 1,3-1-91,5-2 1,-4-5 0,5 1 0,0-2-42,3-2 0,1-6 0,0-2 0,-3-3-45,-1-2 1,3 0 0,-5-3 47,0 0 0,-3-5 0,0 3 1,-2 0-1,-3-1 74,-4 0 1,-2 4 0,-2-2 0,-2 3 58,-2 2 0,-4 5 307,-9 3 1,8 2-1,-4 4 1,2 2-1,0 6-53,-1 5 1,1-1 0,2 4-1,5-1-434,3 4 1,1-3 0,1 0 0,3-2-303,5 1 0,3 0 1,3-5-1,3 0-449,2 1 0,2-2 0,5-3 370,2-4 0,6-2 0,-4-2 1</inkml:trace>
  <inkml:trace contextRef="#ctx0" brushRef="#br0" timeOffset="502650">12055 15478 8355,'0'13'1710,"0"-1"-1143,0 0 0,0 1 1,0-1-1,0 2-421,0 2 0,1 4 0,2 5 0,1-1-337,-1 1 0,-2-1 0,-1-2 0,0-2-1414,0 2 0,0 2 0,0 1 0</inkml:trace>
  <inkml:trace contextRef="#ctx0" brushRef="#br0" timeOffset="502801">12055 15304 8355,'-12'-5'-874,"5"9"0,1-3 1</inkml:trace>
  <inkml:trace contextRef="#ctx0" brushRef="#br0" timeOffset="503390">13208 15168 8355,'0'-12'282,"0"-1"1,-1 1 0,-3 1-1,-4 3 1,-3 3-39,-2 4 0,1 4 0,-1 5 1,1 9-1,0 6 0,-1 5 1,1 2-1,1 2 26,3 2 1,2 1 0,6-1 0,0-2-311,0-2 1,6-1 0,2-4-1,4-2-34,5-2 1,2-5-1,6-7 1,0-5-21,-1-3 0,1-2 0,0-3 0,0-5 61,0-2 0,-2-7 1,-1-4-1,-3-4-54,-1-3 0,-1-8 0,-6 1 114,-3-2 1,-2 2 0,-6-7 0,-2 2 0,-2-1-254,-4 2 0,-9 3 0,-3 4 0,-4 6-64,0 5 0,-7 4 1,-2 7-1,-1 4-86,1 7 0,2 11 1,6 9-1,2 5-70,2 4 1,5 3 0,8 5 0,3 0 284,4 0 0,7 6 0,0 1 1</inkml:trace>
  <inkml:trace contextRef="#ctx0" brushRef="#br0" timeOffset="503682">13903 14858 8355,'0'-39'548,"-1"4"0,-3 11 0,-5 3-294,-2 5 1,-1 8 0,-1 5-1,0 7 1,-3 7 0,0 6 221,1 2 1,-2 3-1,3 6-368,3 0 1,2 12 0,-2 0 0,1 6-116,2 3 0,5-2 0,-2 8 0,0-1 0,1 0-298,2-2 1,6-5 0,3-3 0,1-1-239,0-3 1,2-7 0,5-4 0,3-4 20,1-5 1,0-3 0,3-9 0,-1-4-225,1-2 0,2-2 581,0 0 0,1-11 0,0-3 1</inkml:trace>
  <inkml:trace contextRef="#ctx0" brushRef="#br0" timeOffset="504263">14089 15106 8355,'0'-19'0,"-1"2"0,-2 8 1230,-1 0 1,0 8-841,4 1 1,0 7 0,1 8 0,2 3-342,1 1 1,4 2 0,-2 5-1,-1 2-346,1 1 0,-2-1 1,-4-1-1,0 0-590,0 2 1,0-4 0,-2-6 0,0 1-684,-2-1 1434,-6-4 1,-2 3 0,-8-6 0</inkml:trace>
  <inkml:trace contextRef="#ctx0" brushRef="#br0" timeOffset="504264">14027 15168 8355,'0'-25'568,"0"6"1,1 2 0,2 8-243,1 1 1,6 5-1,-3 0 1,3 6 106,2 5 0,-2 7 0,7 3 0,1 0-255,3 0 0,2 3 0,4-3 0,0-1-164,2 1 1,4 3 0,-4-4 0,-1-2 59,-2-2 0,-1-6 0,-2-2 0,-2-4-278,-5-1 0,-2 0 1,-1 0 31,-1 0 1,-5-6 0,-3-3 0,-3-5 0,-1-4 63,0-1 0,0-2 0,0-4 0,0 0-166,0 1 0,0-1 1,0 0-1,0 2-43,0 2 0,-1 0 1,-2 8-806,-1 1 0,-6 8 0,4-1 0</inkml:trace>
  <inkml:trace contextRef="#ctx0" brushRef="#br0" timeOffset="504529">14722 14784 8355,'0'-27'0,"1"8"632,3 8 0,3 6 1,7 5-1,1 0-213,1 0 0,5 6 0,-3 7-97,1 6 1,2 6 0,2 4 0,-1 5 0,-2 6-359,-2 6 0,-2 8 1,-5 3-1,-2 3-308,-5-2 1,-3 1-1,-1-5 1,-1-2-208,-3-1 0,-5-7 0,-6-3 0,-1-3-1847,0-5 1922,-3-3 1,0-5-1,-6 0 1</inkml:trace>
  <inkml:trace contextRef="#ctx0" brushRef="#br0" timeOffset="507116">15416 15205 8047,'8'0'551,"-1"-1"0,-1-3-267,-3-5 1,-2 3-1,-1-3 1,0 0-1,0-2 108,0-2 0,0 5-462,0 0 1,1 5 142,3-1 1,-1 4-1,5 4-188,2 4 0,1 3 1,2 3-1,-1 1-7,0 2 0,1 1 0,-1-3 0,1 1 0,-2 1-158,-3 1 1,1-4-1,-4 2 132,-3-2 0,0-2 158,-2 1 0,0-8 36,0-5 1,0-7 0,0-8-28,0-1 1,5-2-1,4 3 1,2-3-175,1-2 0,0 4 0,2-3 0,1 1-44,2 2 1,-1 3-1,-3 2 33,-1 2 1,1 0 75,-1 5 0,-5 5 0,-3 7 0,-3 3 189,-1 2 1,0-1-1,2 2 1,1 1-13,1 2 0,1-1 0,-2-4-51,1 1 1,6-5 0,-2-1 28,3-1 0,-3-2 0,1-6-16,0-2 0,1-3 1,-1-5-1,-2-1-30,-1 1 0,4 4 0,-4 0 0,3-2 22,-1-1 1,-4-2 0,4 2 0,1 2-54,-2 1 0,4 3 31,-3-3 1,3 5 0,1 1 35,1 4 1,-5 1 0,-1 5-1,0 2 19,0 1 0,-3 1 0,3 1 0,-1-1 107,1 1 1,-3-1 0,5 0-164,0 1 0,2-2 0,0-1 0,-1-4-30,-2 0 1,1-2 0,3-4 0,0 0-44,1 0 1,1-5 0,1-4-1,1-2-33,-1-1 1,-1-5-1,-1-1 1,-1 1-78,0-1 0,-1-4 0,-2 2 84,-5 1 0,1 0 0,0 4 0,-4-1 136,-4 5 1,-4-1 0,-5 5-29,-1 0 1,1 3-1,1 8 1,3 4 124,4 3 1,1 6 0,0 1 0,-1 0-160,1 0 0,3 2 0,3-2 0,3 0-82,0 0 1,7-1 0,5-5 0,1-1-165,3-3 0,1 2 0,2-6 0,-1-1 60,-4-2 1,4-2 0,-5-2 0,2-2 80,-1-2 0,-4-2 0,-1-3 169,-6 0 1,1-1-1,-6-1 1,-1-1 0,-2-1 380,-1 1 0,0 1 0,-1 3 156,-3 3 1,1-2-224,-5 6 1,5 1-293,-1 7 1,3 3-1,1 5 1,0 1-69,0-1 0,0 5 0,0 1 0,0 0-50,0 0 1,0-1-1,0-1 1,1 0 8,3-1 0,-3-1 0,4-2-2,-4 1 1,0-6-44,3-3 0,-1-4 19,5-4 1,1-3 0,2-7 0,-2-1-75,0-2 1,-1 1 0,3 3 0,-1 1 50,-2 0 1,-4-1-1,3 1 1,0 1 29,0 3 1,-3-2 0,4 6 40,2 1 1,-3 2 125,1 1 1,-4 9-1,3 4 1,-2 0 12,-2 1 1,-1 3-1,-1 1-103,3 1 1,-3-4 0,4 2 0,-3-4 0,1 0 18,1-1-1,2-3 1,-2-3-186,4 0 1,-1-2 0,1-4 121,2 0 0,-3-5 0,0-4 0,0-2 53,0-1 0,-1-5 0,4 1 1,-3 1-28,-2 1 0,4-3 0,-4 1 99,2 1 0,1 2-97,5 5 0,-5 2 77,0 6 0,-4 6 0,3 2 0,-1 3-112,-3 2 0,2-1 0,1 0 0,-1 2 52,1 3 1,-1-3-1,-2 2-1225,1-2 1,4-2 542,-4 1 0,6-1 0,-3 1 1</inkml:trace>
  <inkml:trace contextRef="#ctx0" brushRef="#br0" timeOffset="507117">17177 15180 8355,'6'-12'681,"-5"0"1,3-2-462,-2-3 0,-2 4 1,0-4 159,0 3 0,-2 6 1,-2 1-1,-4 3 1,-3 5-117,-2 6 1,5 4 0,0 3 0,-2 1-221,-1 2 1,4-1 0,2-2-1,1 1-163,0 2 1,-1-1-1,5-3 1,2-1-146,2 0 0,3 0 1,5-3-1,2-2-54,3-1 1,2-2 0,6-6 0,-1 0-49,1-3 0,0-4 1,-2 1-1,-2-4-1,-4 0 1,-5-4 0,-4-1 0,-3 2 10,-4 1 1,-2-2-1,-4-1 366,-3 2 1,-3 1 0,-1 3 0,-2 1 0,-1 3-29,-2 2 0,-3 1 0,3 4 188,2 0 0,1 0-12,2 0 0,6 5-142,6 4 1,6-4-1,6-1 1,0-2 75,1-2 0,3 0 1,2-2-1,2 0-63,2-3 1,-3-4 0,2 2 161,1 0 0,-3-3 0,2 6 0,-1 0 0,0 0 86,-4 0 1,2 0 0,-1 5-1,-2 2 108,-1 1 0,-2 6 1,0-1-1,1 5-223,-1 3 1,1 0-1,-1-1 1,-1 0-144,-3-1 1,2 3 0,-6-1 0,-1-2-450,-2-1 1,-1-2-1,0 0 72,0 1 0,-5-6 0,-4-3 341,-2-3 0,0-6 0,3-3 1,4-4-68,3 0 0,1-4 0,1-2 1,3-2 96,4-2 1,5 3 0,3 0 0,4 1 26,-1 3 1,7 1-1,-4 1-267,0 1 0,0 5 0,2 2 0,-4 1 0,-3-1 26,-3 3 0,-2 0 293,0 2 235,-5 0 1,-3 6-14,-8 2 1,3 3 0,-5 1-164,1 1 1,3-1 0,-2 1-1,3-1-135,1 0 0,1 1 0,3-1 75,5 1 1,2-2-1,1-3-186,1-4 1,-1-3 0,0-1-1,1 0 1,-1 0-154,1 0 1,-1-1-1,0-3 1,1-3 182,-1 0 0,-4-4 1,-1 3-1,-1-3 109,-3-2 0,-2 1 0,-1 0 230,0-1 1,0 1 146,0-1-188,0 7 1,4 6 0,0 8 0,-1 3 78,-2 1 1,1 6 0,1 4 0,2 4-181,2 3 0,-3 4 0,4-1 0,1 3 83,-2 3 0,4 2 1,-5-3-442,1 1 0,3 3 1,-6 0-1,-1 1 1,-3-2-158,-4-3 1,0 1 0,-7-9 0,-3-1 189,0-2 1,-5-8 0,-2-4-1,-1-6 188,1-3 1,-1-2-1,6-7 1,2-6 229,4-5 0,1-4 1,5-7-1,4-2-195,6-1 1,8-5 0,12 1 0,3-3-381,4-1 1,3 5 0,1 3 0,2 3-803,2 1 0,-2 4 747,2 1 1,3 5-1,0-3 1</inkml:trace>
  <inkml:trace contextRef="#ctx0" brushRef="#br0" timeOffset="507118">18802 15292 8355,'1'-11'1688,"3"3"-2766,-2 2 1,3 17 0,-5 3 0</inkml:trace>
  <inkml:trace contextRef="#ctx0" brushRef="#br0" timeOffset="507892">8235 16458 8355,'-11'-12'23,"4"0"1,7 4 0,9 4 0,4 3 0,5 1 0,3 0 65,5 0 1,2 0-1,7 0 1,5 1 1,3 3 1,4-2 0,7 2 0,5-2-75,6 3 0,11-4 0,10 3 1,7-2-52,0-2 1,-37 0 0,1 0 0,1 0 0,0 0 0,4 0 0,0 0 75,2 0 0,2 0 0,3 0 1,2 0-1,3 0 0,1 0-285,0 0 1,0 0 0,5 0 0,2 0 0,0-1 0,1 0 0,3-1 0,0 0 184,3-2 0,0 0 0,-2-2 0,0 1 0,2-1 0,1 1 0,1 0 0,1 0 0,-1 1 0,0 0 61,-1-1 0,0 0 0,3 0 0,-1 0 0,-5 1 0,-2-1 1,2 1-1,0 0 19,1-1 1,-1 0 0,-2 1 0,-1 1 0,4-1-1,-1 0 1,-2 0 0,0-1 58,-2 2 0,1 0 1,2-3-1,1 1 0,0 1 1,-1 1-1,0-1 0,0-1 54,0 1 1,0 0 0,4 0 0,-1 0 0,-1-2 0,1-1 0,1 1-1,2 0-59,1 0 0,1 0 0,0-1 1,1 1-1,-2 1 0,1-1 1,0 1-1,1 1-38,0-1 1,0 1 0,4 0-1,1 0 1,-2-2 0,-1 0-1,0 0 1,1 1-6,-2 1 0,0-1 1,-1 0-1,-1-1 0,-3 3 1,-1-1-1,-2 1 1,-1 0-158,-1 0 1,-1 1 0,-6 0-1,0-1 1,-1 0 0,0 0 29,-4 0 1,-1 0-1,-3 1 1,-2 1-1,-3-1 1,-2 0-1,-2 0 1,0 1 5,-6-1 0,0 0 1,44 0-1,-8-2 0,-6 3 1,-10 1-501,-9 0 0,-8 0 588,-13 0 0,-3-4 0,-7 0 0,0 1 0,-1 1 0,-1 2 0</inkml:trace>
  <inkml:trace contextRef="#ctx0" brushRef="#br0" timeOffset="508509">18380 14622 8355,'4'-16'-324,"1"-1"0,3 5 0,-3 5 502,2 1 0,0 4 1,3 6-1,-2 6 1,0 5-1,1 8 1,-3 7 413,0 8 1,2 8 0,-4 4 0,0 8 0,1 7-458,-1 5 1,4 11 0,-2 3 0,0 0-390,4 2 0,1-5 0,0 2 0,-1-2-341,-2-4 0,-5 5 0,1-12 1,-3-4-159,-1-5 1,-11-1-1,-2-3 1</inkml:trace>
  <inkml:trace contextRef="#ctx0" brushRef="#br0" timeOffset="509325">18455 14474 8355,'-17'-6'58,"1"-2"0,-5 2 0,2 2 0,-3 1 74,-5-1 1,-6 3 0,0-3-429,-3 2 0,-4 1 0,-2-2 0,-6-1 0,-2 0 453,-2-2 1,-10 5 0,0-4 0,-3 0-36,-3 1 1,-5 0 0,-7 3 0,-1-2-128,-3-1 0,-10-4 1,-4 2-1,1 1-26,-1-1 0,42 2 0,0 0 0,0 1 0,0 0 0,-3 0 0,0-1-59,-1 0 0,0-1 1,-5-1-1,-1 1 0,1-1 1,-1-1-1,-1 1 0,-1 0 74,-1 0 1,-1 0 0,-7 0 0,0 0 0,-1 1-1,0 1 1,-3 0 0,-1 0-81,-3-1 0,-1 0 1,3 1-1,0 1 1,-9-1-1,-1 1 1,2 0-1,0 1 87,1 0 0,-2 1 0,-7 0 1,-2 0-1,4 1 0,-1 0-90,-1 0 1,1 0-1,31 0 1,0 0 0,-1 0-1,0 0 1,0 0-1,-1 0 1,-1 0 0,0 0-1,1 0 1,0 0-1,0 0 1,0 0 87,0 0 0,-1 0 0,1 0 1,0 0-1,0 0 0,0 0 1,-1 0-1,-1 0 0,0 0 1,1 0-1,-1 0 0,1 0 15,1 0 1,0 0 0,-1 0 0,-6 0-1,-2 0 1,2 0 0,5 0 0,1 0 0,0 0-1,-1 0 1,0 0 0,-1 0 23,2 0 1,0 0-1,0 0 1,-3 2-1,0-1 1,0 1-1,1-1 1,0 1-1,1 0 1,-1 0-1,1 0 1,0 0-7,-2-1 0,1 1 0,-1 0 0,3 1 0,1 0 0,-1-1 0,-1 0 0,-1 0 0,1 0 0,1 0 0,0 0 0,1-1-2,2 1 0,0 0 0,0 0 0,-4 1 0,-1 0 0,2-1 0,-24 1 1,1 0-1,-2 0 0,0-1-44,1 1 0,0 0 0,3 0 0,0-1 0,0 0 0,-1-1 1,2 2-1,1 0 58,1 0 0,1 0 0,-1-1 0,1 1 1,4 0-1,1 2 0,1-1 0,0 0-123,4-1 0,0 1 0,-2 1 0,1 1 0,4-2 0,0 0 121,1 2 1,0-1 0,5 1 0,1 1-1,4-1 1,1 1 0,0 1 0,1 0-31,2 0 0,1 0 0,3 1 1,1 0-1,3-1 0,0-1 0,-45 10 1,8-1-37,8 2 1,5-4-1,12 4 1,2-2 177,9 1 1,4 0-1,11-6 1,5-2-163,4-1 1,9-1-1,4 3 195,5-2 1,6-5-1,8 1-237,4-2 0,5-2 0,2 0 1,3 1-153,1 3 0,-4-3 0,3 5-70,0-1 282,-4 2 0,3 4 0,-6 0 0,1 2 0,3 2 0</inkml:trace>
  <inkml:trace contextRef="#ctx0" brushRef="#br0" timeOffset="509834">5891 14709 8355,'-1'-16'242,"-3"-1"969,2 6-1287,2 11 0,2 8 0,3 8-173,1 0 1,-1 6 0,5 0 0,-3 6 0,-2 6 0,-1 6-1,0 7 1,1 7 547,-3 8 0,-2 7 0,-2 9 0,-4 3-331,-1 1 0,4 7 0,-1-2 0,3 1-69,1 1 0,0-12 1,0-4-1,0-6-87,0-6 0,0-5 1,0-6-1,1-2 195,3-2 0,3-5 0,6-8 0,1-4 128,2-3 0,5-6 1,8-4-1,4-2-25,3-2 1,2-3 0,3-3 0,6 0 15,6-3 1,7-2 0,9-1-1,6 0-86,9 0 0,7 0 0,-41 0 1,2 0-1,0 0 0,2 0-20,1 0 1,1 0 0,5 0 0,1 0 0,-1 0 0,1 0-1,0 0 1,0 0-65,1 0 0,0 0 0,5 1 1,0-1-1,-2 2 0,1 1 1,0 0-1,0 0-68,1 1 1,-1-1-1,-2 2 1,-1 0 0,1-2-1,0 0 1,-1-1 0,0 1-84,0 0 1,0 0 0,2 1 0,1 0 0,-3-2 0,0 0 0,-1 0 0,1 0-295,-2 1 1,1 0 488,2-3 0,-1 1 0,1 2 0,0 0 0,2-3 0,1 0 0,-1 0 0,0 0 0,0 0 0</inkml:trace>
  <inkml:trace contextRef="#ctx0" brushRef="#br0" timeOffset="510005">10988 16582 8355,'-5'-12'-656,"4"5"1,6 7 0,9 7 0</inkml:trace>
  <inkml:trace contextRef="#ctx0" brushRef="#br0" timeOffset="548017">8210 16309 8355,'0'-12'-53,"0"-1"1,0 1 0,0-1 0,0 1 0,0-2 0,0-1 160,0-1 1,2-1 0,0 5-1,4-1 1,0 1 0,0 1 237,1 3 0,0 5-259,1 11 0,-2 7 0,-6 14 0,0 4-46,0 3 0,0 11 1,0 3-1,0 2-22,0 3 0,0 2 1,0 5-1,0 0-32,0 0 0,0 0 0,0-2 0,0-2 2,0-4 0,0-9 0,0-3 1,1-5-335,3-4 1,-1-3 0,5-6-1,1-4-506,-2-3 0,4-3-216,-3-2 1067,-3-5 0,6-2 0,-4-5 0</inkml:trace>
  <inkml:trace contextRef="#ctx0" brushRef="#br0" timeOffset="548328">8037 16470 8319,'-24'0'0,"5"2"0,5 0-39,5 3 0,3-1 0,2-4 0,8 0 0,6-2 26,2-2 0,1 0 0,-1-7 1,0-3 3,1 0 1,-1-5-1,-1-1 1,-1-4 13,-2-1 0,-1 0 0,3-1-9,-2-3 1,-4 3 0,4-3 0,1 3 0,-1 3 55,0 2 0,0 9 1,5 7-22,-1 4 1,5 12 0,1 7 0,1 7-80,3 4 0,3 5 0,4-1 0,4 2-551,3-2 0,6 3 0,2-5 0</inkml:trace>
  <inkml:trace contextRef="#ctx0" brushRef="#br0" timeOffset="548895">13841 16396 7130,'-7'8'-349,"3"0"0,3 1 0,1 3 0</inkml:trace>
  <inkml:trace contextRef="#ctx0" brushRef="#br0" timeOffset="549179">14002 16049 8355,'-1'-14'57,"-3"-3"1,2 4 0,-2-4 0,3 6 0,1 8 0,1 11 0,2 10-1,1 7 1,0 6 0,0 6 0,1 7 380,-3 4 1,0 7-1,-2 0-486,0-2 1,0 5 0,0-7 0,0 4-22,0 4 1,0 0-1,0 0 1,0-3-155,0-5 0,0 0 1,0-10-1,0-3-133,0-3 1,1-5-1,2-6 1,2-4-94,2-3 0,-4-3 0,2-2 0</inkml:trace>
  <inkml:trace contextRef="#ctx0" brushRef="#br0" timeOffset="549469">13841 16210 8355,'-11'-15'46,"-4"1"0,0 3 0,8 1 1,12 1-1,12-2 0,5-5 1,4-1-1,0-6 0,0 0 1,-1-2-1,-1 0 0,-2 1 1,-3-1-1,-1 1 0,-3 4 1,-1 3-1,-3 3 0,-1 3 0,-4 4 1,0 9-887,-3 9 703,-2 1 1,5 12 0,2-4 0,3 5 0,3 3-371,2 1 1,3 5-1,6-2 1</inkml:trace>
  <inkml:trace contextRef="#ctx0" brushRef="#br0" timeOffset="549694">14920 16297 8355,'-28'-27'430,"4"7"-1193,-4 10 0,14 10 0,-4 7 1</inkml:trace>
  <inkml:trace contextRef="#ctx0" brushRef="#br0" timeOffset="583288">7516 13667 9182,'-3'-38'0,"-2"5"357,-4 5 0,1 13 0,7 4 1,-3 4-1,-3 6 59,0 3 1,1 5 0,6 7 0,0 1 0,0 3-122,0 2 0,4 0 1,2 6-365,1 3 1,-4-1 0,1 4 0,-3-2-1,-1-3-413,0 0 0,0-3 0,0 1 0,0-1-177,0-4 1,0 2-1,1-6 1,2-4-1130,1-2 1410,0-8 0,-4 4 0,0-6 0</inkml:trace>
  <inkml:trace contextRef="#ctx0" brushRef="#br0" timeOffset="583721">7429 13556 8355,'-6'-13'413,"0"6"0,-1 3 1,4 8 160,6 5 1,4 2 0,5 1 0,2 1-120,2-1 0,4 2 0,4 1 0,1 1-410,0 0 0,0 2 0,0-2-59,-1-1 0,1-2 0,0-4 0,-2-2 0,-2-1 57,-4-4 0,-4 0 0,0-2-226,-1 0 1,-1-6 0,-2-2-1,-5-3 178,-3-1 0,-1-6 1,0-3-1,0-4-77,0-4 0,0 2 0,0-6 0,0 0-214,0 1 0,1-4 0,2 3 0,1-1-164,-1 0 0,-2 10 0,-1 7 1,0 3-874,0 2 1,5 8 178,-1 8 1090,0 3 0,-4 22 0,0-3 1</inkml:trace>
  <inkml:trace contextRef="#ctx0" brushRef="#br0" timeOffset="584255">8285 13407 10335,'-24'-19'0,"4"2"0,5 3 0,3 3 2490,4 3-2350,5 3 1,3 5 0,9 1 0,2 3-69,1 4 1,1 9 0,-1 4-1,0 2-40,1 2 1,-1 4-1,1 0 1,-2 0-406,-3 1 1,2-3 0,-5 5 0,1-2-143,-1-2 1,1-2 0,-4-2 0,4-4-461,1-3 0,-5-3 1,4-3 573,-1-3 0,-3 3 0,3-4 0</inkml:trace>
  <inkml:trace contextRef="#ctx0" brushRef="#br0" timeOffset="584256">8161 13370 8355,'-20'-20'487,"3"3"1,10 4 0,4 2-143,6 3 1,4-2 0,6 5 0,5-1 111,7 1 1,1-1-1,9 3 1,2-1-1,4 1 1,3 2-1,2 2-420,-2 4 0,-1 3 1,-8 8-1,-1 5 1,-7 4-460,-5 4 0,-5 3 1,-9 6-1,-5 2-70,-6 1 0,-9 6 0,-11-1 0,-3 1-79,-3-2 0,-9 2 1,1-6-1,-2-1-159,0-1 1,2-2-1,0 0 1</inkml:trace>
  <inkml:trace contextRef="#ctx0" brushRef="#br0" timeOffset="585805">2679 10703 8355,'-1'-11'492,"-2"2"-323,-1 0 1,0 8 0,4 1 0,0 8-1,1 7 1,2 7 0,2 7 0,1 7-120,-1 4 0,3 6 1,-3-4-1,-1 1 1,0 1-1,0-1 1,0 0-1,0-5-170,0-3 1,5-5 0,-4-5-1,2-2 18,3-2-972,-5-3 1,6-6-1,-4 1 1</inkml:trace>
  <inkml:trace contextRef="#ctx0" brushRef="#br0" timeOffset="586100">2369 10864 8355,'-8'-20'0,"-1"-1"262,1 6 0,8 1 1,1 6-1,4-2 1,4-1-1,5 0 0,5 2 1,3 0-1,7 0 1,4-1 1500,6 2-1759,6 2 0,-2 6 0,4 2 0,-4 3 1,-3 9-1,-6 8 0,-2 8-200,-5 6 1,-6-1-1,-4 7 1,-4 1-1,-2 1 125,-2 0 0,-4 4 1,-8-2-1,-3 1-285,-7-2 1,-3 2-1,0-6 1,-2-1 52,-1-1 0,0-7 0,-2-3 0,5-5 23,2-3 0,2-4 0,0-8 0,3-2-226,1-1 1,-1-2-1,-3-4 1</inkml:trace>
  <inkml:trace contextRef="#ctx0" brushRef="#br0" timeOffset="587172">4043 10964 8355,'-5'-24'159,"-2"4"0,-2 3 0,1 3 0,0 2 0,0 1 1,-2 3-50,-4 3 0,0 4 1,-5 1-1,0 0 1,1 1-1,-1 4 1,1 3 63,0 3 1,-3 3 0,5 2-184,0 5 0,4-2 0,2 2 1,4-1-1,0 1 59,3 0 0,3-6 0,4 2 0,5-5-344,2-4 0,2-2 0,3-6 0,2 0-154,1 0 0,2-6 1,3-3-1,0-5 188,-4-3 1,2-9 0,-4 0 0,0-3 238,0-1 0,-3-5 0,-5 1 1,-2-5 52,2-2 0,-3-2 0,0 3 0,-2-1 114,-2 1 0,-2 3 0,-2 2 1,-2 5-37,-1 4 1,-6 4 0,1 9 0,-5 2 128,-3 3 0,1 2 0,4 9 0,1 4-107,2 5 1,-2 9 0,4 0 0,0 4 8,3 4 0,3 2 0,1 6 1,1 1-111,3-1 1,5 0 0,7-1-1,4-3-349,-1-4 0,4-3 0,-1-3 1,5-2 25,1-4 0,1-5 1,-4-4-1,0-4 165,0-2 1,0-4 0,-2-2 0,-1-5 246,-1-6 1,-6-5-1,0-3 1,-4 1 5,-3 1 1,-5 2 0,1-3-33,-2 1 1,-4 6 0,-2-2 0,-4 4 0,-3 2-36,-2 2 0,5 0 0,0 5 1,-2 1-37,-1 1 1,-1 8 0,1 4-1,3 5 72,3 5 0,4 0 0,1 0 1,0 1-117,0-2 0,6 3 1,3-5-1,6-2-209,6-1 0,2-3 1,4-3-1,0-4-86,2-2 1,4-4 0,-4-2 0,-1-4 0,-2-5 76,-1-3 0,-2 1 0,-2-5 242,-5 3 0,-3-1 0,-4 3 0,-2-2 89,-1 2 0,-2 1 0,-4 2 1,0-1 135,0 1 1,-1 1 0,-2 1 378,-1 2 1,-2 5 0,3 0-454,-1 6 0,0 4 1,5 5-1,2 1-109,1-1 1,6 5-1,-3 1 1,1 0-82,0 0 1,1-2 0,3-4 0,0 1-159,1-1 1,-5-3 0,0-3 89,2 0 0,1-2 0,2-5 97,-1-3 1,-1-3 0,-1-7 0,-2-1-21,1-2 1,-2-1 0,0 3 0,0-1 17,0 0 0,-4 3 1,2 0-17,1 1 0,-5 4 0,5 1 0,-1 1 115,3 3 0,-1 3 0,2 3-87,0 1 1,-2 9 0,1-2-1,2 1-132,1 3 0,2 0 1,-1-2-1,2-1-191,2 1-164,-2-1 0,9 0 0,-3 1 1</inkml:trace>
  <inkml:trace contextRef="#ctx0" brushRef="#br0" timeOffset="587496">5308 10604 8355,'-12'-1'229,"-1"-2"1,1-1 0,1 2 0,1 5 0,3 5 0,2 5 1868,2 3-2236,2-2 0,-3 10 0,0-4 0,1 2 0,1 0 0,2-2 0,0-1-282,0 0 1,6-5-1,2-2 73,3-6 1,2-5 0,-1-2 0,0-5 219,1-6 0,-6-2 1,-2-5-1,-1 0 166,0-1 0,1 4 0,-5-4 0,0 3-68,0 1 0,-5 3 0,0 0 0,-2 2-8,-3 3 1,-1-2 0,-1 6 0,0 1-359,-1 2 1,1 7-1,-1 2 222,1 3 0,0 1 0,-1 1 0</inkml:trace>
  <inkml:trace contextRef="#ctx0" brushRef="#br0" timeOffset="588231">5445 10616 9741,'-5'-12'0,"3"1"0,3 3 0,6 4 337,4 2 0,6 4 1,-1 2-313,-1 4 0,-1 3 0,-2 1 1,-1 1-467,-2-1 0,0 1 1,-4-1-1,-1 0 91,1 1 0,-3-5-216,2 0 508,-3-5 0,-1 1 1,0-8 55,0-4 1,1-3-1,2-2 1,1 0-12,-1-4 1,3 3-1,-1-4 1,1 2 60,-1-1 0,3 1 1,-2 5-28,1 3 0,-3-2 0,4 6-2,2 1 1,-1 3 0,1 4 0,-3 4 12,-1 3 0,2 2 0,-3 1 0,2 1-19,3 1 1,-3 1 0,1-5 0,0 1-32,-1-1 1,4 0 1,-3 1 1,3-6 31,2-3 0,-5-7 0,-1-2 1,-1-2 52,-4-3 0,1-1 0,0-1 0,1-1-51,-1 1 1,2 4 0,-1-1 33,-1 0 1,0-2 0,1-2 75,4 1 1,-1 5-96,1 3 0,-3 4 1,3 4 5,1 4 0,-2 3 0,0 2 0,0-1 23,0 0 0,0 1 1,3-1-1,-2-1-100,2-2 1,-4 2 0,3-5 0,0 1-80,2-3 1,2-2-1,-1-2 1,1 0 14,-1 0 0,0-2 0,1-2 0,-1-4 0,1-3 70,-1-1 0,-1-1 86,-3 1 0,2-1 0,-6 1 0,-1 0 0,-2-1 73,-1 1 1,4 4 1472,0-1-1306,1 7 1,-5 2-1,0 8 1,0 3-290,0 1 1,1 1 0,3-1 0,4 0-152,3 1 1,2-1 0,-1 1 0,2-2-417,2-3 0,0 2 0,3-6-302,-1-2 1,4 0 0,-3-2 0</inkml:trace>
  <inkml:trace contextRef="#ctx0" brushRef="#br0" timeOffset="589162">6214 10294 8543,'-20'-6'-589,"2"5"34,6-4 0,11 10 0,2 2 0</inkml:trace>
  <inkml:trace contextRef="#ctx0" brushRef="#br0" timeOffset="589163">6362 10567 8355,'-5'-13'847,"4"1"0,-9 0-354,6-1 1,0 5-404,4 0 1,1 6-1,3 1-67,4 4 1,2 6 0,0 0-1,-3 2-253,-2 1 0,3 5 1,-2-1-1,-1-1-111,1-1 1,-2-2 0,-3-1-1,2-1-2,1-2 1,2-5 74,-2 1 1,-1-2 0,4-4 0,-2-2 139,-2-4 1,2-3 0,1-2 0,-1 0 73,1-4 1,4 3 0,-4-4 0,3 2 147,-1-1 1,-5 5 0,2 5 0,-1 0 352,0 0 1,2 4-288,-2-1 1,-2 8 0,3 5 0,-1 2 44,0 1 0,6 1 1,-2-1-408,3 0 0,2 5 0,-1-2 0,2-3 0,1-3-21,2-4 0,5-1 1,-2-4-1,2 0-152,-1 0 1,-2-1-1,-4-3 1,2-4 363,-2-3 0,-1-2 0,-2 1 0,-1-2 11,-2-3 0,0 4 0,-3-5 0,-1 1 312,1 1 0,-2-2 0,-4 3 31,0-2 0,0 1 0,-1 5 0,-4 2-141,-3 5 1,-3 3-1,-1 1 1,-1 1-47,1 3 1,4 5 0,-1 6 0,1 1-184,1-1 0,-2 3 0,4 0 0,3 0-61,0 0 1,2 0-1,2-4 1,0 0-724,3-3 1,4-3 0,-1 0 524,3-4 1,-2-2 0,-1-4 285,2-2 0,-3-3 0,-1-5 0,0-1 118,-3 1 1,-2 0-1,-1-1 1,1 2 379,4 3 0,-4-3 739,3 3-1096,-3 2 1,1 2-1,1 8-93,1 4 1,1-1 0,-2 2 0,1 0 0,0 2-123,2 2 0,-1-1 1,5 0-1,-2-1-2083,2-2 1926,1-4 0,1 1 0,1 1 1</inkml:trace>
  <inkml:trace contextRef="#ctx0" brushRef="#br0" timeOffset="589385">7057 9971 9891,'0'-1'0,"0"5"0,1 6 0,2 4 0,3 2 0,-1 6-9,1 6 0,3-1 0,-2 6 0,1 2 144,1 1 1,-2 5-1,2 2 1,-2 0-638,-1-1 1,2 2 0,-3-5-289,2-3 0,2-7 0,3 1 1</inkml:trace>
  <inkml:trace contextRef="#ctx0" brushRef="#br0" timeOffset="589677">6995 10393 8538,'0'-12'871,"1"5"1,3 3-785,5 2 0,2 2 0,1 0 1,2 0-1,2 0 0,5 0 0,4 2 1,2 0 97,2 3 0,0-1 0,-4-4 1,0 1-682,0 3 0,-6-1 0,-2 4 0,-4 0 95,0 0 0,-5 0 0,-1 2 0,-2 0 257,-2 0 0,-1-2 1,-2 1-1,0 2-155,0 1 0,0 1 1,0 1 66,0-1 0,-6 1 0,-1-1 1</inkml:trace>
  <inkml:trace contextRef="#ctx0" brushRef="#br0" timeOffset="589833">7404 10096 9148,'-12'-7'-1138,"10"7"0,4 7 0</inkml:trace>
  <inkml:trace contextRef="#ctx0" brushRef="#br0" timeOffset="590735">7627 10368 9223,'0'-12'0,"0"0"0,0-1 0,-1 2 273,-3 3 1,-3 2-369,-5 6 1,-1 6 0,1 4 0,-1 3 0,1 5-16,0 1 0,-1-2 0,1 2 1,1 1-233,3-1 1,2-4 0,6 2 0,0-4 148,0 0 0,1-1 0,4-1 0,3-3 61,3-3 1,1-4 0,2-1 0,1 0 53,2 0 0,-1-6 0,-3-2 0,-1-3 123,0-1 0,-1-1 0,-1 0 0,-3-3 66,-1 0 0,-1-1 1,-2 4-1,1-3 141,-1 0 0,-2-1 0,-1 5-70,0 0 0,1-1 106,4 1 1,-3 3-1,7 3 1,0 0-126,2 3 0,-2 2 0,-1 1 0,1 0-152,2 0 1,2 0-1,-1 1 1,1 2-70,-1 1 1,-1 6-1,-1-2 1,-2 3 14,2 2 0,-3-1 1,-1 0-1,0 1-72,-3-1 0,2 5 0,-1-1-228,-1-1 0,3-1 24,-2-1 336,0-7 1,-4-1 0,0-10-43,0-3 1,0-3-1,0-1 1,0-1 217,0 1 1,0-5 0,1 0-1,3-1-138,5 0 1,-2-3 0,1 4 0,1 2-22,3 2 0,0 2 0,-1 1 0,-1 3-37,-2 1 0,0 2 48,5 4 0,-2 2 1,-2 2-1,-2 4 80,-1 3 0,-1 3 0,-2 1 0,1 3 25,-1 1 0,-2-4 0,0 3 0,2-1-91,1-1 1,5 1 0,-4-6-70,2-3 0,1 2 1,5-6-1,-1-1 62,1-2 0,-1-2 0,0-3 0,1-5 15,-1-2 0,1-2 1,-2-3-1,-2-1-39,-1-3 1,-1 4-1,3-5 1,-2 0-47,2 2 0,-3-3 0,0 4 0,-2 0 14,-2 0 1,2-2-1,0 3 1,-3 2-658,0 1 1,-2 6 318,0 0 0,-6 6 0,-1 2 332,0 7 1,-4 4 0,5 2 0,-1-1 0,3 0 212,2 1 1,2 1 0,0 1-72,0 1 1,2 1 0,2-5 0,4-1-66,3-3 1,5 2 0,1-4 0,0-1-19,0 1 0,-3-1 0,3-2 0,-5 2-35,-4 2 1,2 2-1,-6 3 1,-1 0-1083,-2 1 1,-12 5 530,-5 2 1,-12 9 0,-3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7:48:14.35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3324 9773 7540,'5'-7'0,"4"3"0,2 3 0,1 1 0,2 0 0,2 0 140,5 0 0,9-4 1,8-2-1,7-1 0,7-3 1,8-2 5,4-4 0,15 0 1,8-3-1,1 1 0,0 3 1,-1 1-1,1 3 0,2 3 62,1 4 1,4 2 0,-4 2-166,-2 0 0,4 0 0,-1 2 0,2 1-16,2 1 1,3 8 0,1-2 0,-4-1-133,3 2 0,-46-7 0,0-1 0,2 1 0,-1-1 1,1 1-1,0-1 101,-1 1 1,0-1 0,5-1 0,0-1 0,-3 1 0,0 0 0,3-1 0,-1-1 11,0 0 0,0 0 0,2 0 0,0 0 0,-5 0 0,0 0 0,0 0 0,0 0 14,0 0 0,-1 0 0,-1 0 1,-1-1-1,2-1 0,1 0 1,-1-2-1,-1 1-7,-2 0 0,-1-1 0,2-2 1,1 1-1,-3 1 0,0 1 26,3 0 1,-1-1 0,47-7 0,-49 7 0,1 1 0,48-5 0,-3 0-71,2-2 1,-1 3 0,-2 0 0,-7 2-340,-8 2 0,-3 2 0,-11 1 0,-2 0 75,-5 0 1,-5 1 0,-10 2 0,-7 2 292,-7 2 0,-4 4 0,-1 2 0,-3-4 0,-5 2 0,-6 3 0</inkml:trace>
  <inkml:trace contextRef="#ctx0" brushRef="#br0" timeOffset="19848">8458 9550 7672,'0'-13'33,"0"7"1,2-4-1,2 6 1,4 0-1,5-1 1,3 0-1,6-1 1,6 1-1,3 1 1,4 0-1,-1 0 94,1 1 0,7 1 0,-3 2 1,2 0-1,4 0-159,-1 0 0,-3 2 1,4 1-1,4 2 1,2 1-1,4-1-30,1-2 1,1 2-1,2-1-18,-1-1 1,0-1 0,2-2 0,1 0-11,1 0 1,-3 0 0,6-2 0,-6-1-47,-5-1 1,-10 0-1,-7 4 1,-6 0-112,-5 0 0,-11 0 0,-5 0 54,-8 0 0,-10 0 0,-14 2 185,-5 2 0,-22 3 0,-9 5 1</inkml:trace>
  <inkml:trace contextRef="#ctx0" brushRef="#br1" timeOffset="20292">8607 9661 29036,'0'-12'-2558,"11"1"0,7 3 1338,8 4 0,16 2 0,9 2 0,8 2 789,13 2 0,1-3 1,18 3-1,1-2 96,0-2 1,2 0 0,-6 0 0,-1-3 0,-6-4-1,-5-4 1,-4 1 0,-5 5-17,-3 3 0,-1 2 0,-9 0 0,-2 0-56,-1 0 1,-11 0 0,-4 0 0,-6 0-285,-6 0 0,-5 2-102,-7 2 0,1 3 0,-1 5 0</inkml:trace>
  <inkml:trace contextRef="#ctx0" brushRef="#br0" timeOffset="20293">10133 9637 8355,'-6'0'-177,"6"0"0,6 0 1,7 0-1,4 0 1,4 0-348,2 0 220,7 0 1,-3 5-1,3 2 1</inkml:trace>
  <inkml:trace contextRef="#ctx0" brushRef="#br0" timeOffset="26020">5147 12216 7720,'5'-11'0,"4"3"0,2 4-10,1 3 0,6 1 0,4 0 0,4 0 0,5 0 0,2 0 0,4 0 0,3 0-29,0 0 1,8 0-1,2 1 1,2 2 0,3 1-1,3-1 1,3-2-1,1-1 88,0 0 1,7 0 0,5 0 0,6 0-27,1 0 1,9 0 0,-1-1-1,6-4-3,-45 1 1,1 0 0,3 1 0,1-1-1,0 0 1,0 0-1,2-1 0,1 0 0,1 2 0,0-1 0,0 1 0,-1 0 0,3-1 0,-1 1 0,1 0 0,0 0 20,0 0 0,0 1 1,1-1-1,-1 1 0,2 2 1,-1 0-1,2 0 1,1 0-12,1 0 0,0 0 0,-1 0 0,-1 0 0,1 0 1,0 0-1,-1 0 0,0 0-35,0 0 0,0 0 1,3 0-1,0 0 0,-1 0 1,0 0-1,1 0 0,-1 0-33,-3 0 0,2 0 0,3 0 0,0 0 0,-4 0 0,-1 0 0,0 0 0,-1 0-10,0 0 0,-1 0 0,-1 0 0,0 0 0,1 0 0,0 0 0,-1 1 1,-2 0-27,-4 1 1,-1 0-1,0-1 1,-1-1-1,43 6 1,-1-2-211,-8 0 0,1 6 1,-18-3-317,-5 0 601,-7 4 0,-11-6 0,-1 6 0,2-1 0,1-1 0,2 0 0</inkml:trace>
  <inkml:trace contextRef="#ctx0" brushRef="#br0" timeOffset="26515">6325 12415 8355,'58'-6'0,"0"-2"-67,1-3 1,6 4 0,2 2 0,4 0 0,3 1 0,5 2-1,1 0 1,1 1 202,0-3 1,2 2-1,4-2 1,-2 1-77,-2-1 0,4 3 0,-2-3 0,6 1-56,3-1 0,1 1 1,-45 0-1,0-1 0,1 1 1,-1-1-34,49-3 1,-46 5 0,0 0 0,-2-2 0,0 0 0,2 0 0,-1 0-7,0 0 1,1 1 0,5-2-1,0 0 1,-5 2 0,0 1-1,2-1 1,0 0 11,2 1 0,-1-1 0,-4-1 0,-1-1 0,4 2 0,1 1 0,-3-1 0,0 0-5,-2 1 1,1-1 0,1 0 0,0 2 0,42 1 0,2 0 68,-2 0 1,1 0-1,-6 0-44,-5 0 1,-3 0 0,-8 0 0,0 1 0,-1 2-89,-2 1 1,-4 6 0,-6-3 0,-3 1-89,-5 0 1,-3-1 0,-4 3-148,-5-2 1,3 0 0,0 5 0</inkml:trace>
  <inkml:trace contextRef="#ctx0" brushRef="#br0" timeOffset="26752">11522 12303 8355,'0'-12'-1203,"0"5"848,0 1 1,-6 12-1,-1 1 1</inkml:trace>
  <inkml:trace contextRef="#ctx0" brushRef="#br0" timeOffset="41316">11720 12390 8355,'-31'0'-583,"3"0"0,5 0 464,2 0 0,4 0 1,-2 0-1,0 0 1,1 0-1,0 0 1,3 0-1,1 0 1,2 0-5,-1 0 1,2-1 0,3-4 101,4-3 21,2-3 0,-3 4 0,-2 2 0</inkml:trace>
  <inkml:trace contextRef="#ctx0" brushRef="#br0" timeOffset="41732">11559 12316 8355,'12'-5'-21,"1"1"0,-1-4 0,1 4 1,-1 0-195,0-2 1,5 5 0,-1-3 203,0 2 0,3 2 1,0 0-1,2 0 1,1-1 72,4-3 1,2 2-1,8-2 1,3 3 0,6 1-1,6 0 1,5 0 0,6 0-20,4 0 1,9-4 0,10-2 0,7 1-30,8-1 0,-44 2 1,1-1-1,1 1 0,1-1 1,2 0-1,2-2-74,0-1 0,2-1 0,5 2 0,0 1 0,0-3 0,0 1 0,-1 1 0,-1-1 57,0 0 1,1-1 0,3 2 0,1 1 0,-4-3 0,-1 1 0,1 0 0,-1 1-14,0-2 0,0 1 1,-3 3-1,-2 1 0,0-2 1,0-1-1,-4 2 1,-1 1-116,-3 0 0,-1 1 0,1-2 0,0 0 1,39 1-1,-7 1-162,-10 2 1,-6 1 0,-10 0 0,-9 0 292,-8 0 0,-8-4 0,-1 0 0,-1 1 0,-3 1 0,-4 2 0</inkml:trace>
  <inkml:trace contextRef="#ctx0" brushRef="#br0" timeOffset="42120">12030 12092 8355,'18'-1'0,"3"-3"-201,13 2 1,1-3 0,10 5 114,2 0 1,11 0 0,5-1-1,9-2 171,12-1 1,0-2 0,-34 4 0,1 0-77,0-2 1,0 0-1,-1-2 1,0 1 0,5-1-1,1-1 1,0 1 0,1 0-1,0 0 1,0-1 45,-3 1 0,1 0 1,3 0-1,1 0 0,-1 0 1,0 1-1,0 0 0,1 0-95,0 1 0,0 0 0,2 2 0,1 0 0,2-2 0,0 1 0,0 0 0,-1 0 35,0 2 0,-1-1 0,2 1 0,0 0 0,1-1 0,0 1 0,0-1 0,0 0-112,-1 0 0,1 1 1,-1 0-1,0-1 0,-2 1 1,-1 0-1,-1-2 0,0 1 63,-2 1 1,0 0 0,-4 0 0,-1 0 0,-1 1 0,-1 0 0,47 0-38,-7 0 0,-5 0 1,-12 2-1,-1 0-206,-3 3 0,-2 0 297,-6-1 0,-2 0 0,1 6 0,-2 0 0,1-5 0,-2-2 0</inkml:trace>
  <inkml:trace contextRef="#ctx0" brushRef="#br0" timeOffset="42280">17177 11869 8984,'-18'-18'1334,"-2"-3"1,6 9-1839,1 4 0,9 6 0,0 7 1,6 3-473,6 3 0,6 7 0,10 1 0</inkml:trace>
  <inkml:trace contextRef="#ctx0" brushRef="#br0" timeOffset="96677">14300 14808 8713,'-4'-33'0,"0"3"0,1 2 0,2 6 0,1 3 0,0 4 0,1 1 0,2 2 107,1-1 1,4 1 0,-2 0 0,0-1-489,4 1 0,1 1 0,2 1 0,-1 3 390,0 2 1,-3 1 0,-1 4 0,1 0 5,3 0 1,-1 1 0,-2 2-1,-1 2 21,2 2 0,5 1 1,3 3-1,1-1 17,4-2 1,10-5 0,5 1 0,5-2-20,4-2 1,6-2 0,5-2 0,3-3 59,1 0 0,6-4 1,2 4-91,3 0 1,7-2-1,2 3 1,5 1-1,3-1 2,1 4 0,5-4 0,1 2 1,-47 2-1,0 1-26,2 0 1,0 1-1,3 0 1,1 0-1,1 0 1,-1 0-1,3 0 1,1 0-30,-2 0 0,1 0 1,3 0-1,0 0 0,1 0 1,-1 0-1,3 0 1,0 0 74,2 0 0,0 0 1,0 0-1,1 0 1,2 0-1,0 0 1,1 0-1,0 0-8,-1 0 0,1 0 0,7 0 0,-1 0 0,-7 0 0,0 0 0,1 0 0,0 0-9,-3-1 1,1 2-1,3 1 1,0 0 0,-4 0-1,0 0 1,-1 0-1,0-1-19,-1-1 0,0 1 0,-3 1 0,-1 0 0,3 0 0,0 0 0,-1 0 0,-1-1-23,-1 0 1,0 0-1,4 0 1,0 2-1,-2-1 1,0 0-1,2-1 1,1 1-4,-1-2 0,0 1 1,1-1-1,-1 0 1,-1 0-1,0 0 0,-1 0 1,0 0-6,-1 0 1,0 0-1,-3 0 1,-1 0 0,-4-1-1,-1 1 1,-1-2 0,-1 1-65,-1-1 1,-1 0 0,41-2 0,-14 4 0,-7 0-25,-8 0 0,-7 4 0,-11 1 0,-5 1-85,-5-1 1,-10 3-1,-1-2 214,-4 1 0,-3-4 0,-8 1 0,-4-3 0</inkml:trace>
  <inkml:trace contextRef="#ctx0" brushRef="#br0" timeOffset="97158">15168 14833 8355,'-37'-18'6,"8"-2"75,14 2 0,9 4 1,8 7-48,2 2 0,8 0 0,12 5 0,7 0 0,12 0 1,8 0-1,10 0 0,6 0 49,8 0 0,11 5 0,5 0 1,7 2-64,-46-2 0,1 0 1,5-2-1,1 0 1,-1 2-1,1-1 1,4 0-1,1 0-182,4 0 1,0-1 0,3 0 0,2-1 0,3-1 0,2-2 0,2 1 0,0 0 126,2 1 0,0-2 1,3-1-1,1-1 1,-1 0-1,1-1 1,1 0-1,1 0-84,0-1 0,1 1 1,3 2-1,0 0 0,-1-1 1,1-1-1,1 1 0,1 0 99,1-1 1,1 1 0,-3 1 0,0 1 0,-3-1 0,0 0-22,0 1 1,-1 0 0,-5 1-1,-2 0 1,-4 0 0,1 0-1,-2 1 1,0 0 6,-2 1 0,-1 0 0,-7-1 0,-2 1 0,-1 1 0,-1 2 1,-3 0-1,-2 0 0,-1 0 0,-2 1-119,0 0 0,-1 0 1,42 5-1,-1-1 1,-6-2 19,-7 2 1,1-4-1,-7 3 1,-6-1-93,-5-1 0,-2-2 225,-9-5 0,0 5 0,-5-1 0,1-2 0,0 0 0,-1-2 0</inkml:trace>
  <inkml:trace contextRef="#ctx0" brushRef="#br0" timeOffset="107918">2691 13444 8355,'0'-12'-132,"2"-1"0,2 1 1,4 0-1,3 1 0,0 1 1,0 3-1,0 0 1,3 2 151,0-1 0,5-2 0,2 2 45,2-1 1,2 3-1,0-3 1,1 0 0,1 2-1,2-2 1,0 2 0,0-2-1,2 1-23,0 1 0,-2-1 0,4 3 0,2-1-10,1 1 1,2-2-1,4-1 1,3 1 22,3-1 0,7-2 0,5 3 1,4-1-24,7 1 1,3-4 0,5 5-1,2 1 29,0 2 1,5-3-1,-2 0-39,5 1 1,1 2 0,4 1 0,-1 0 0,1 0-11,2 0 1,-3 0 0,-1 0 0,0 0-36,4 0 1,1-4 0,-46 1 0,-1 1 0,49-2-2,-4-1 0,-41 3 0,0 1 0,44-6 0,-48 4 0,0-1 5,2 1 1,0-1 0,1 1 0,1-2 0,0-1 0,0 0 0,0-1 0,0 1 45,0 0 0,0 0 0,2 0 0,0 1 1,-1 0-1,0 0 0,1 1 0,-1 0 34,-2-1 1,0 0 0,3 2-1,0 1 1,-5-1 0,-1 2 0,49-1-15,0 2 0,-7 0 1,-1 0-1,-2-1 42,-3-3 1,5 2 0,2-2-81,0 3 1,-2 1 0,3-2 0,0 0-38,-1-2 1,7-2-1,-49 5 1,1-1 0,0 0-1,1-1 1,0 0 0,0 0-4,0 1 0,1-1 0,3-2 0,1 0 0,-3 2 0,0-1 1,1 1-1,0-1-10,-3 2 1,0 0 0,3-1 0,-1 1 0,-4-1 0,-1 2 0,49-2-10,0 1 0,-2 2 0,-1 0 1,-2 0 91,-2 0 1,-1 0 0,-5 0 0,-4 0 8,-3 0 1,2 0 0,1 0 0,0 0-7,1 0 0,0 0 1,3 0-1,1 0-101,0 0 0,0 2 0,1 1-49,3 1 1,-7 0 0,2-3 0,-5 2 0,-5 2 15,-5 2 0,-3-4 0,-6 3 1,-3-2 55,-5 0 1,0 4 0,-10-4 0,1-1 20,1-2 0,-6-1 0,2 2 1,0 1 43,-1 1 0,6 0 0,-3-4 0,1 1-47,1 3 0,-2-2 1,3 2-1,-4-3 9,-5-1 0,2 0 1,-8 0-1,-1 0-10,-2 0 0,-4 0 0,-3 0 131,-1 0 0,-2 0 1,3 0-1,-1 0-48,1 0 0,1 0 1,4-1-1,0-2-14,2-1 0,4 0 1,-3 4-1,2 0 0,1 0 123,-1 0 1,2 0-1,-3 0 1,-1 0 8,0 0 0,-1 1 0,-5 2 0,-4 3 111,-3 0 1,-3-1-1,-2 3-90,1 1 0,-7 2 1,-1 2-1,-4-1-146,-1 1 1,0 3 0,0 2-1,0 1-99,0 3 0,0 2 0,1 1 1,3 0 52,5-1 0,6 5 1,1 2-1,1-1-195,1 0 1,-4 5 0,2-4 0,-3 2 137,-5 0 1,1 1-1,-4 3 90,-3 0 0,0-4 1,-4 0-1,-3 2 1,-6 0-69,-4 3 1,-12 3 0,3 0-1,-4-2-1,-2-5 1,4 2 0,-3-3-1,4 2 25,4-2 1,3 1 0,6-5 0,1-1-107,3-2 0,2-1 0,6 0 0,0-2 56,0-2 0,0-2 0,0-4 0,1 2 45,4-2 1,-4 3 0,3-2 0,-3-1-23,-1-1 0,0 3 0,0 1 0,0-1 51,0 1 1,0-1 0,-1-3 0,-3 1-69,-4 1 0,1 1 0,-1-5 0,-2 1-44,-1-1 0,0 1 0,1-2 0,2-2 28,-2 0 0,3-3 0,-1 4 0,-2-3 3,-1-2 0,-1 4 0,0-5 1,-1-1 81,1-2 0,-2 3 1,-1 0-1,-3 0-19,-1 2 0,2-5 1,-3 5-1,-3-2-156,0 0 0,-3 4 0,-3-2 0,-3 1 58,1 2 0,-9-2 1,2 2-1,-2-1-177,-2-1 0,2 2 0,-6-3 0,-1 1 145,-1 2 0,0-3 0,0-1 0,1 0 107,0-1 0,-8 4 0,4-4 0,-4 0 114,-5 2 1,1-5 0,-1 5 0,-1-2-63,-2 0 1,-4 1 0,1-2 0,-3 3 0,-2-1 0,-1 1 84,0-4 0,-3 4-134,4-2 1,-6 4 0,-1-4 0,0 1 52,3 0 0,0-3 0,-1 3 50,-2 1 1,5-5 0,-3 3 0,0-3 0,3-1 73,0 0 1,-5 0-1,6 0 1,-1 0-58,-4 0 0,7 0 1,-6 0-1,1 0-38,2 0 0,-9 0 0,6 0 0,-1 0-82,2 0 0,-1 0 0,-2 0 0,1 0-3,1 0 0,2 0 0,-2 0 0,0 0 20,2 0 0,-5 0 0,6 0 0,-3 0-85,3 0 1,-10 0 0,3 0 0,-4 0-40,-5 0 1,2 0 0,-8 2 59,45 0 0,-1 0 1,-42 1-1,39 0 1,-1 1-1,0-1 1,1 0 19,0 1 1,-1-1 0,-5-1 0,0 1 0,2 0 0,0 2 0,-1-1 0,-1 0 0,-1 0 0,0 0 15,1 1 0,0-1 0,1-3 1,0 0-1,-2 1 0,1 0 37,-1-1 1,2 0 0,5 1 0,0 0 0,-1 0-1,-1 0 1,-1 0 0,1-1 0,0 0 0,0-1 33,2 0 1,0 0-1,-1 0 1,0 0-1,1 0 1,-1 0-1,1 0 1,0 0-35,-2 0 1,1 0 0,3 0 0,0 0 0,-2 0 0,1 0 0,1 1 0,0 0-4,0 1 1,0 0 0,-3-2 0,0 1 0,4 2 0,0 0-1,-2-1 1,0 0 4,-1 0 0,-1 0 1,-3 1-1,-1-1 0,4 0 1,0 1-1,0 0 0,0 0 19,0 1 0,1-1 1,0 3-1,0-1 1,-2-1-1,1-1 1,0 1-1,1 1 9,2-1 1,0 0-1,-1-3 1,0 1-1,-43 3 1,1-1 14,1 0 1,0 0-1,6-4 1,4 0-45,3 0 0,2 5 0,3-1 1,1-2-15,0 0 1,2-2 0,8 0-1,1 0 4,3 0 1,2 0 0,8 0-1,4 0 34,3 0 1,4-4-1,7-2 1,5 1-12,6-1 0,4-2 0,7 2 0,2 1-134,0-1 0,7-3 21,-3 0 1,5 0 0,3-1 0,3 2 80,1-2 1,-3 3 0,4 0 0,0 1-73,-1-1 0,4 3 0,-4-5 42,0 0 1,4 2 0,-4-1 14,0-2 1,2-1-1,-3-2 1,1 0 0,1-4-16,-1-4 1,3-2-1,-5-3 1,1-3-10,-1-4 1,-1-4-1,-2-6 1,0-5 0,2-6 6,-1-3 1,-1-2 0,-2-6 137,0-1 0,0-10 0,0 2 1,0-4 67,0-7 0,0 4 1,0-7-1,0 7-62,0 5 1,0 0-1,0 10 1,1 4-74,3 7 0,-2 4 0,3 14 0,-1 5-303,0 4 1,6 9 0,-2 4 0,3 4-293,2 3 1,5 5 0,2 0 0,4 6-863,0 5 1223,1 9 0,6-4 0,0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7:51:34.69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4700 7317 7563,'0'-12'0,"-1"1"0,-2 1 0,-1 2 0,0-2 0,0-1-262,0-1 1,-2 4 0,4-1 258,-3 0 1,-4-1 23,1 2 0,1-2 0,-2 6 0,0 0 1,-2 0-1,-2 0 0,1 1 0,-1 3 58,1 4 0,-2 3 0,-2 5 0,-4 2-41,1 3 1,-4-2 0,3 4-1,0 0 18,-1 1 0,2 0 1,-3 5-1,2-1 0,3-1 1,1 0 83,3 4 0,2 0-96,2-2 1,0 0 0,5 1-1,1 2 16,1 1 1,7 4-1,0-3-77,2 2 1,1-5 0,5 2 0,0-3 0,3-2-16,0-4 0,8 1 0,-1-7 0,5-5 18,-1-2 1,5-3 0,1-5-1,3-3-2,1-4 0,0-9 0,-1-3 0,-2-4 10,-1-1 0,-5-5 1,0-2-1,-5 1-10,-2 2 1,-8-6-1,1 2 1,-6 1 26,-2 1 1,-2 3-1,-5-4 1,-3 2-14,-5 3 0,-7-4 1,-5 4-1,-2 2-11,-2 3 1,-5 7 0,-3-2-29,-3 3 1,-2 3 0,1 3 0,-1 4 0,-1 3-75,2 1 0,2 5 1,11 3-1,0 5-631,4 3 536,2 9 0,0 7 0,-2 5 0</inkml:trace>
  <inkml:trace contextRef="#ctx0" brushRef="#br0" timeOffset="25180">1327 13940 8707,'-18'-5'0,"6"-4"0,6-2 0,5-1 390,1 0 1,0-5 0,1-1 0,5-2 0,6-5 0,10-6 0,9-4-267,6-8 0,12-10 0,2-6 0,6-6 1,6-5-1,-29 34 0,1-1 0,2 0 1,1 0-1,-1 0 0,1 1-223,-1 0 1,1 1 0,1-1-1,-1 1 1,31-31 0,-2 4-189,-5 6 1,-2 11 0,-12 15 0,-8 6-198,-9 5 1,-7 7 0,-6 5 133,-6 1 0,-6 2 1,-1 5 100,-3 4 1,-1 0-1,-9 6 1,-2 0-226,-1 3 0,-1 2 0,-2 0 367,-3 0 1,4 1 0,-5-5 0</inkml:trace>
  <inkml:trace contextRef="#ctx0" brushRef="#br0" timeOffset="25551">2220 12712 8355,'-23'-5'0,"2"-3"812,3 2-576,6 1 0,6 0 0,6 0 1,8-1-1,8 1-151,4 2 0,8-2 0,2 1 0,2-1 1,1 1-1,0 0 0,-1 1 0,-2 2-207,-3 1 1,-4 6 0,-4 3-1,-3 5-171,-5 2 0,0 8 0,-6-1 0,-4 5 12,-4-1 0,-5 5 1,-7 1-55,-2 3 0,-3 1 0,3-1-113,2-3 1,-4 8-1,-1-2 1</inkml:trace>
  <inkml:trace contextRef="#ctx0" brushRef="#br0" timeOffset="33333">5941 5494 7700,'8'0'-482,"0"-1"1,2-3 0,1-3 0,0-1 470,-3-1 1,3 1 0,-4-4 0</inkml:trace>
  <inkml:trace contextRef="#ctx0" brushRef="#br0" timeOffset="34262">6127 5296 8355,'0'-13'-1011,"0"5"782,0 0 1,0 4 219,0-5 0,-2 7 1,-2-2 71,-4 2 0,1 2 0,-1 0-35,-2 0 1,-1 0-1,-1 0 1,-1 0-21,1 0 1,-2 2 0,-1 0-17,-2 2 1,-3 6-1,2-2 1,-1 2 4,-3-2 0,-2 3 0,1-2 0,1 3 0,1 3-3,-1 2 1,-6 1 0,-1-2 0,0 5-16,-1 2 1,-2 2 0,-5 1 0,0 2 12,0 1 0,0 5 0,-2-1 0,-1 2 8,-1-2 1,-1 5-1,5-3 1,0-1-6,0 2 1,1-1-1,2-1 1,2-1 0,1 2 1,-2 4 0,3 4 0,0 0 3,-1 0 1,1 3-1,3-1 1,-4 0-2,0 1 1,-1 3 0,-3 5 0,2-2 1,0 1 0,-4-1 0,1 2-1,3-2 1,4-1 0,-1-3 0,1-2 0,0-4 30,-1 1 1,5-3 0,-1 4 0,5 0 48,3 0 1,-1-2 0,5 2 0,3-1-8,0-3 1,1 2-1,2 0 1,4-2-48,3-2 0,1-2 0,0-2 0,1 0-36,3 0 1,3-4 0,5 1 0,1-2 17,-1 0 0,1-1 0,-1-4 1,0-2-27,1-1 1,3-2 0,2 3-1,0-3 12,0-1 0,3-1 0,-3-5 1,1-1 2,3-3 1,1 2-1,2-4 1,0-1 2,0 1 0,0-2 0,-1-4 1,1-2 5,0-2 0,4 0 0,1-7 0,2-3 27,2 0 1,2-5-1,2-3 1,0-4 0,3-3 1,-1-5-1,6 0 1,-1-1-20,-1-3 0,5 0 0,-2-2 0,2-1-16,1 1 0,8-7 0,-6 0 0,5-1 1,0-5 1,1 2 0,4-7-1,-2 2-7,-7 4 1,5-6 0,-7 7 0,3-3-32,1-1 1,3-4 0,-4 1 0,-1-4-3,3-4 0,-4-2 0,4-4 1,-1 3 24,-2 2 1,-4-5 0,-3 2 0,-5-2 16,-2 2 1,-7-4-1,-5 7 1,-5 7 61,-5 2 1,-9 3 0,-4-3 0,-5 4-5,-8 3 1,-7 7-1,-17 4 1,-8 6-136,-6 5 0,-17 10 0,-3 5 1,-4 5-9,-2 4 0,0 2 1,-1 7-1,1 5-27,3 2 1,6 1 0,8 2 0,2 2-629,6 5 571,-7 2 0,9 13 0,-9 3 0</inkml:trace>
  <inkml:trace contextRef="#ctx0" brushRef="#br0" timeOffset="35689">9017 5432 7558,'-13'-4'0,"1"-1"0,-1-1-167,1 1 0,-1 0 1,1 4-1,0-2 0,-1-1 1,1 1-1,-1 2 278,1 1 0,0-4 0,-1 0 0,1 1 1,-1 2-1,1 1-122,0 0 1,-1 5-1,-1 3 1,-2 5 0,-3 2-1,-3 3 1,0 1-1,-3 3 1,0 2-163,-3 0 1,-3 5 140,2 0 0,-6 2 1,2-4-1,-3 4-14,-1 0 1,-4 2 0,0 4-1,-1 1 5,-1-1 0,-1 4 1,-5 2-1,-1 1 16,1 3 1,-5 5-1,0 2 1,0 0 23,-1 1 1,-3-3 0,-6 6 0,-3 1-7,3 2 0,0 5 0,2 2 0,0-2 48,0-3 0,2 6 1,2-8-1,5-1-18,6 0 1,-1 2-1,4 5 1,0-1-83,3-2 0,-3 6 1,-2-4-1,-2 6 57,-2 2 1,2 1 0,1-2 0,3-3 4,1-4 1,-2 2-1,4-1 1,2-1 2,5-2 0,-1 0 0,6-6 0,2 3 24,0 1 1,-2-1 0,2-4 0,2-3 6,3-3 1,3 3 0,-3 0 0,2-2 18,2-1 0,2-1 0,4 1 0,-1 0-24,1-2 1,5-1-1,3-6 1,2 2-17,2 0 1,0 3 0,0-7 0,0-3-25,0-3 1,6-2 0,2 1 0,5-5-5,3-6 1,-1 0 0,5-6 0,-1 0 21,0-3 1,2-6 0,5-3 0,3-2-11,4-2 1,-1-6-1,2-2 1,3-4 32,3-5 1,6-4 0,-4-6-1,3-3 30,1-2 0,7-5 0,2-6 0,1-1-21,4-3 0,0-1 0,4-3 0,0-2 76,3 0 1,4-11-1,-2 2 1,0 0-4,-3 3 1,-2-2 0,-2 6-1,0 0-116,0 1 0,-4 5 0,-1-9 1,0 0 77,-5 1 1,6-3 0,-8 3-105,1 1 1,1-5 0,0 3 0,4-2 0,0-4 28,3-2 0,2 1 1,2-6-1,1-2 0,-2 0 1,-25 30 0,2 0 0,-3 2-1,1 0 1,2-3 0,0 1 10,1 3 1,-1 0-1,-2-2 1,0 1-1,-2 5 1,0 0 0,32-30-67,-4 3 1,-7 8 0,-2 1 0,-3 3-46,-1 1 0,-5-1 1,-1 0-1,-2 0 36,-6 3 0,-5 3 1,-7-2-1,-2 1 68,-2 0 0,-4-3 0,0-2 0,-2-1-15,-2-2 1,1-5 0,-2 3 0,-3-1 81,-4 3 1,-4 1-1,-5 2 1,-8 4-57,-6 3 0,-11 8 1,-9 8-1,-8 6-94,-5 6 1,-12 9 0,0 8 0,-5 10-105,-3 8 0,-2 5 0,6 2 0,1 3-226,-1 4 209,7-3 0,1 6 0,3-4 0</inkml:trace>
  <inkml:trace contextRef="#ctx0" brushRef="#br0" timeOffset="36860">10654 7107 8355,'-24'0'-52,"2"0"0,1 0 0,-1 0 0,-1 0 1,-2 0-53,0 0 0,-4 1 1,-1 3-1,0 4 0,-2 3 1,0 2 114,-2-1 1,-2 5 0,-1 1 0,0 0 0,0 1 0,-2 0 0,-1 3 22,-1 2 0,-6 6 0,1 2 0,-2 2-6,-2 3 0,1 2 0,-2 10 0,0 2-30,1 5 1,-6 7 0,6-1-1,-1 5-10,0 2 0,2 4 0,-1-1 0,-1 5-20,-3 6 0,7-3 0,-2-2 1,2-3 24,3-5 1,2 2 0,8-6 0,2-1 5,2-2 0,7-4 1,6-4-1,5-5-1,3-2 1,4-5 0,6-2-1,3-2 2,5-2 0,7-4 0,5-1 1,2-2-1,2-2 1,5-2-1,2-1 1,1-2-2,0-2 1,0-3-1,5-6 1,-1 1-28,0-1 0,0-4 0,2-1 0,1-1 17,1-4 1,5-6 0,-4-4 0,2-4 19,3-5 0,0-8 1,1-8-1,0-3-19,3-1 0,6-1 1,-1-4 89,5-3 1,-4 5 0,7-2-1,1 0 1,-1-2-43,-1-2 1,0 5 0,3-5 0,2 1-12,-3 1 1,0-4-1,-10 3 1,0 1-17,0 3 0,-1-2 0,-3 1 0,1-3-31,2-1 0,-1-4 0,-2-4 0,0-2-32,-1-1 1,2-3-1,-6 0 1,1-2-21,-2 0 1,-3-5 0,-9 8-1,-6-1 50,-5 0 1,-8 5-1,-7 1 1,-4 4 32,-9 5 1,-8-1 0,-16 9-1,-7 5-36,-7 5 1,-11 7-1,-6 5 20,-4 6 0,-5 2 0,4 4 0,1-1 0,2 3-301,1 3 0,0 7 30,0 7 1,-11 14 0,-3 9 0</inkml:trace>
  <inkml:trace contextRef="#ctx0" brushRef="#br0" timeOffset="61547">2121 12799 8219,'-6'-7'0,"-2"3"0,-3 3 0,-3 1 0,-1 0 636,-1 0 1,-1 0-431,5 0 0,6-6 0,6-1 0,8-1 0,7 0 0,6-2 0,3 1-198,0 0 1,3 4-1,0 5 1,2 0 0,0 0-1,0 0 1,0 1-1,-2 2 1,0 4-184,-3 4 0,-3-4 0,-2 8 0,-1 1 5,-3 2 0,-1-1 0,-1 4 1,-1 1-19,0 1 0,1 2 0,-2 0 1,-1-1-1041,-2 1 748,0 6 0,4 0 0,1 6 1</inkml:trace>
  <inkml:trace contextRef="#ctx0" brushRef="#br0" timeOffset="63403">13047 12861 8355,'14'0'0,"3"0"0,-2 0 0,5 0-153,2 0 0,2 0 0,3 0 0,5 0 0,5 0 0,3 0 0,2 0 281,-1 0 0,7 4 0,0 0 0,6-1 0,3 0 0,2 0 0,3 1 34,4-1 1,9-2 0,6-1-158,0 0 0,13 0 1,-2 0-1,5 0-6,-47 0 0,2 0 0,-2-2 0,2 0 0,2-1 0,2 0 0,0 1 0,-1-1-25,0 0 1,-1 0-1,3 0 1,-1 1-1,0 0 1,0 1-1,1-1 1,0 0 28,-2 1 1,1-1 0,5 0 0,0-1 0,-5 0 0,-2 2 0,3-1 0,-1 1 6,2 0 0,-1 0 0,-5 0 0,1-2 0,2 1 1,1 0-1,-2 1 0,0-1 36,-3 2 1,0-1 0,1 1-1,-1 0 1,44 0 0,2 0-42,-2 0 0,-45 0 1,0 0-1,47 0 0,-1 0-7,2 0 1,-4 0 0,2 0 0,2 0-7,0 0 1,-45 1 0,0-1 0,-2 2-1,0-1 1,2 1 0,0 0-44,1 0 0,1-1 0,3 0 0,1-1 0,-3 1 1,0-2-1,0 1 0,1 0 60,-1 0 0,1 0 0,3 0 1,1 0-1,1 0 0,0 0 0,1 0 1,-1 0 5,1 0 0,0 0 0,1 0 0,0 0 1,1 0-1,-1 0 0,1 0 0,-1 0 11,-2 0 0,1 0 1,2 1-1,1 0 0,-3 0 1,-1 1-24,3 0 1,0 0 0,-2 0-1,1 0 1,-1-2 0,0 0-1,0 0 1,-2 0 0,-1 0 0,-1 1-77,-3 1 1,1 0 0,4-1 0,-1 0-1,-6 1 1,0 0 0,0-1 0,-1-1-70,-2 0 0,-1 0 1,48 4-1,-18 2 1,-7-1 141,-7 1 0,-3 2 0,-9-4 0,-2-1 0,-1-2 0,-1-1 0</inkml:trace>
  <inkml:trace contextRef="#ctx0" brushRef="#br0" timeOffset="72168">8620 16148 8355,'8'-8'-1305,"0"-1"976,2 0 0,1-2 0,1-2 0</inkml:trace>
  <inkml:trace contextRef="#ctx0" brushRef="#br0" timeOffset="72320">8967 16036 7819,'36'-1'0,"0"-2"0,-2-1-522,0 1 1,11-4 0,-7 0 0</inkml:trace>
  <inkml:trace contextRef="#ctx0" brushRef="#br0" timeOffset="73538">11311 16049 8355,'12'-7'0,"1"3"-392,-1-3 1,5 5 0,-1-2 322,-1 3 0,3 1 1,2 0-1,2 0-134,4 0 1,3 0-1,0 0 1,2-2 140,1-2 1,5 3-1,-1-3 65,4 2 0,-1 2 0,-4 0 0,3 0 0,-2 0-13,-2 0 0,-2 0-33,1 0 0,3 6 0,-5 1 0</inkml:trace>
  <inkml:trace contextRef="#ctx0" brushRef="#br0" timeOffset="73539">12415 16061 8355,'18'0'-346,"-5"0"0,5 0 1,-4 0 327,3 0 0,-4 0 0,4 0 0,-3 0-54,-2 0 1,5-4 0,1 0 81,1 1 1,3-3-1,6 2 1,0 2-1,1 0-32,2 2 1,0-4 0,7 0 0,-1 1-201,0 2 1,0 1 0,2 1 70,2 3 1,-2-2 0,3 3 0</inkml:trace>
  <inkml:trace contextRef="#ctx0" brushRef="#br0" timeOffset="73540">13556 16086 8355,'25'0'-302,"-1"0"0,-3 0 0,-2 0 1,-1 0 305,-3 0 1,1 0-1,0 0-43,5 0 0,-2 0 1,2 0-1,1 0 0,1 0 33,2 0 0,0-4 0,1 0 0,2 1-36,1 1 0,4 2 1,-2 0-1,2 0-45,2 0 1,6 0 0,-6 0 0,-1 0 20,2 0 0,-4-1 0,-1-2 0,0-1 42,-4 1 0,-1 2 0,-1 1 0,0 0 24,0 0 1,0 0 0,-2 0 0,-1 0 21,-1 0 1,-1 0-1,7 0 1,0 0-56,2 0 1,1 0-1,-2 0 1,1 0 28,-2 0 0,4 4 0,-2 0-39,-2-1 0,-2 0 1,-3 0-1,-1 1 1,-1-2 65,0 0 0,3-1 1,-2 2-1,2 1 14,2-1 0,1-2 0,2-1 0,2 0-19,2 0 0,1-1 0,4-2 0,0-1-8,0 1 0,5 0 0,1 1 1,-1-2 10,1 1 0,0 1 1,-3 1-1,2-2 24,2-1 1,-4 0-1,3 4 1,-3 0-24,-3 0 1,3 0 0,-7 0 11,3 0 1,0 0 0,-2 0 0,-2 0 0,0 0 14,0 0 1,-3 0-1,4 0 1,0 0 3,-2 0 1,5 0-1,-3 0 1,3 0-3,1 0 1,0-1 0,1-2 0,-1-1-75,0 1 1,0 2 0,1 1 0,-1 0-127,0 0 0,4 0 0,1 0 0,-2 0-63,-2 0 1,4 0 0,0 0 151,2 0 1,2 0-1,3 0 1</inkml:trace>
  <inkml:trace contextRef="#ctx0" brushRef="#br0" timeOffset="73541">17438 16049 8355,'37'0'0,"0"0"-387,0 0 0,1 0 1,-1 0-1,0 0 0,2 0 446,2 0 1,-3 0-1,5 0 1,-1 0 204,-1 0 0,6 4 1,-2 0-1,2-1-132,-1-2 1,7 0 0,0 2 0,3 1 11,2-1 1,0 3 0,3-2 0,-4-2-240,-3 0 1,5 2 0,-1 0 0,-3-1-103,-2-2 1,-4-1 0,1 0 96,0 0 1,-2-4 0,-3-1 0,-5-1 68,-5 1 0,-5-1 0,-5 3 0,-2-2 1,-2-1-583,-5 1 372,-2 1 1,-1-2-1,-1-1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7:53:17.073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5730 9587 9857,'-13'-4'0,"1"0"0,0 1 0,-2 3 0,-1 5 0,-3 7 0,0 4 796,0 3 0,1 6 1,4 4-1,-1-1-649,1-2 0,0 3 1,9 0-1,1-2 1,1-2-1,4-3-146,2-1 0,3-6 1,5 1-1,2-3-306,3-5 1,-2-2 0,5-8 0,1-3 17,-2-8 1,5-2 0,-5-10 36,0-5 0,-1-4 1,-7-4-1,-2 1 0,-5 3-32,-3 5 1,-2 0-1,-5 10 66,-6-1 0,-2 8 1,-7 8-1,-1 2 1,0 4-283,2 2 0,-2 4 0,4 9 134,-2 3 0,5 9 0,-3 3 1</inkml:trace>
  <inkml:trace contextRef="#ctx0" brushRef="#br0" timeOffset="306">5655 9736 8355,'-12'-7'0,"1"-4"0,3 3 540,4-3 1,2-3-1,4-1-128,2-2 1,8-10 0,10-4 0,6-7-81,5-8 1,8-13-1,5-9-210,2-7 1,6-1-1,1-4 1,1 0-91,-26 39 1,0-1-1,26-39 1,-1 2 0,-2 6-1,-8 10-34,-5 5 1,-6 11 0,-10 11 0,-4 10-1041,-3 8 0,-9 5 0,-4 0-1581,-2 1 1080,-2 5 1473,0 1 1,0 6-1,0 0 1</inkml:trace>
  <inkml:trace contextRef="#ctx0" brushRef="#br0" timeOffset="718">6610 8235 8355,'-6'-12'1009,"-5"-1"1,9 1-442,-2 0 0,3-1 488,1 1-869,0 5 1,-6 1 0,-1 8-1,-1 2-58,0 4 0,4 7 0,-3 3 1,1 1-115,3 4 0,2-4 1,1 0-1,0 0-37,0 1 1,0-5 0,1 1 0,4-3-168,3-5 1,3 2 0,3-6 0,1-1 72,1-2 0,2-7 0,-3-3 0,2-6 134,-2-6 0,-3-4 0,-2-4 0,-3-2-8,-1-1 1,-2-3-1,-6 6 53,-2 2 0,-3 5 0,-7 3 0,-2 2-312,-5 6 0,-2 4 0,-2 8 1,2 4-1,1 4-213,1 6 1,6 9 0,-2 5 0,5 0-570,4 1 0,-3 2 0,4 5 0</inkml:trace>
  <inkml:trace contextRef="#ctx0" brushRef="#br0" timeOffset="1118">6784 8161 8290,'-7'-13'287,"2"6"1,6-2 0,3 5 0,4 1 355,3 2 1,3 1 0,3 0-1,2 0-181,0 0 0,9 4 1,-2 0-1,6-1-221,6-2 0,7-1 0,8 0-147,5 0 0,8 0 0,6 0 0,6 0 0,8-1 49,3-4 0,11 3 0,-4-5 0,1 0-220,0 0 0,-46 3 1,-1 0-1,49-7 1,-6 1-144,-8 2 0,-6 5 1,-10-1-1,-9 3-46,-9 1 0,-8 0 0,-11 0 0,-8 0-2231,-6 0 1168,-4 0 0,-7 1 352,-3 3 1,-7-4 860,-1 0 1,-5 0 0,2-5 0</inkml:trace>
  <inkml:trace contextRef="#ctx0" brushRef="#br0" timeOffset="1507">8892 8198 8355,'0'-19'1149,"2"1"1,2 5-1,3 1-894,0 0 1,0 5-210,-3 3 0,-4 4 0,0 4-199,-7 4 1,-4 4 0,-3 3 0,-1 3 111,-2 2 1,-5 3 0,3 5-1,0-2 63,2 1 0,3 1 1,3-5-1,2-1 210,1-1 0,5-6 0,0 2 0,6-3-124,5-2 1,7-5 0,3-3-151,1-3 1,2-2 0,4-3 0,1-6 0,0-5-61,-1-6 1,1-3 0,-9-4 0,-3-1-301,-5 2 1,-3 0 0,-6 3 0,0-1 161,0 0 0,-7 6 0,-6 2 0,-6 5-872,-4 3 361,-2 4 1,-5 5-1,-2 0 1</inkml:trace>
  <inkml:trace contextRef="#ctx0" brushRef="#br0" timeOffset="5757">5755 9947 8355,'-13'0'53,"1"0"1,-1 0 0,1 0 0,1 1 0,1 2 0,2 1 0,-2 0 314,-1 2 0,3-4 1,1 7-1,2 0 1,2 2-1,2 2 1,2-1-260,3 0 0,-1 1 1,5-1-1,2-1 0,1-1 1,1-3-1,1-2 1,-1-2-112,0-1 0,1-2 0,-1 0 0,1-2 0,-2-3-309,-3-8 1,3-5 0,-4-7 135,0 1 0,0-1 1,-5 0-1,3 0 51,-3 0 0,-2 6 1,-4 3-1,-4 2-78,-3 1 1,-3 5 0,-2 1 0,-4 3-183,1 6 0,-3 9 0,5 11 0,1 4-1095,-2 3 1354,10 5 1,-9-2 0,10 5 0</inkml:trace>
  <inkml:trace contextRef="#ctx0" brushRef="#br0" timeOffset="6116">5779 9934 8355,'-12'-12'-106,"0"1"0,1 1 0,2 2 557,5-2 1,3-1 113,1-1 1,1 5 0,3 3 0,5 2-284,2 2 1,5 10-1,2 4 1,1 4-12,3 4 1,2 5 0,1 4 0,1 2-140,3 5 1,-2 1 0,8 6-1,2 2-102,3 2 1,5 0-1,-2 1 1,1-2-85,3-3 1,0-3 0,0-8 0,-3-2-143,-1-2 0,-7-1 1,-8-5-125,-1-4 1,-4 2 0,-2-5-1,-5-2-656,-2-1 1,-2-7-1781,1-3 2367,-6-3 1,-2-12 0,-5-3 0</inkml:trace>
  <inkml:trace contextRef="#ctx0" brushRef="#br0" timeOffset="7107">5643 9847 8355,'-11'-12'0,"1"0"-39,2-1 1,4 1 0,-3-1 283,2 1 0,-1 4 1,3 0-1,-2-2 1,-2-1 446,-3-2 0,3 7 0,0 0-364,2 1 1,1 5 0,5 0 0,3 8-87,5 7 1,6 0 0,3 6 0,1 2-66,3 5 0,3-1 0,2 6 0,4 2-25,0 1 1,2 5 0,5 0-1,0 2 10,4 4 0,-2-2 0,5 12 1,2-1-57,1 2 1,2 6-1,-1-8 1,0 1 9,-4-4 0,2-7 0,-6-5-87,-1-2 1,-3-7 0,-3-4 0,-4-3-81,0-4 1,-4-3-1,2-6 1,-6 1-1,-6-1-130,-2 0 0,-1-1 0,-1-2 36,0-5 1,-3 1-373,-1 0-40,-5-1 1,2-6-103,-5-2 1,0 1 0,0-5-295,0-2 0,0 4 0,0-3-1393,0 0 2081,0 3 0,6-5 0,1 4 0</inkml:trace>
  <inkml:trace contextRef="#ctx0" brushRef="#br0" timeOffset="7662">6958 11038 6695,'12'0'-815,"-5"0"824,4 0 0,-10 1 77,4 4 0,-10-4 227,-3 3 1,1-3 290,-1-1 0,0-1-206,-5-3 1,2 1 0,2-4 399,0 2 0,1-3 154,-4 3-554,-1 1 0,2 10 0,2 2 0,2 3 0,1 3-157,3 2 1,2 0 0,1 4 0,0 1-102,0-2 1,1 5 0,4-5-1,3 0-71,3-2 1,5 1-1,2-3 1,0-3-45,0-2 0,3-7 1,-3 1-1,0-3-91,0-1 0,-2-7 1,-3-4-1,-2-5-1,-3-4 0,1 0 0,-4-5-3,-3 0 0,0 4 0,-4 1 0,-2-2-59,-4-2 0,-3-1 0,-3 2 0,-1 2 0,-3 5-32,-1 2 0,-1 6 0,-2 1 0,3 1-366,1 4 0,0 7 1,3 8-1,0 4-111,4 3 1,3 2-1,5-4 1,-1 0-236,1 0 1,7 1 527,4-7 1,9 9-1,2-7 1</inkml:trace>
  <inkml:trace contextRef="#ctx0" brushRef="#br0" timeOffset="8191">7045 10988 7997,'0'13'-153,"0"-5"0,0 0-181,0 2 786,0-4 886,0-1-809,0-5 0,0-1 0,0-3-80,0-5 1,4-2 0,1-2 0,2-3-90,3 0 1,1-6 0,1 1 0,2-4-193,2-4 1,4-2 0,5-7 0,-1 1 0,3-1-23,1-4 0,4-2 1,5-5-150,1-1 0,2-4 1,0-1-1,-1-3 0,4-2 44,0-1 1,5-5-49,-2 4 0,-1 4 0,3-5 1,3-1-11,0-1 0,-4-2 0,-3 3 1,0 1-1,-1 1-17,0-3 1,2-2 0,-2-8 0,0 0-54,-1-4 0,4 3 0,-3-4 1,-1 2-5,1-1 0,3-6 1,-4 5-1,1 4 32,0 2 1,2 6 0,-2 2 0,0 4 124,-1 4 1,-4 4 0,-5 9 0,0 5-97,-2 5 1,-2 7 0,-8 8-946,-4 8 1,-5 4-123,-4 12 1,-11 7-15,-13 18 0,-9 8 0,-12 7 0</inkml:trace>
  <inkml:trace contextRef="#ctx0" brushRef="#br0" timeOffset="9028">7193 11237 8355,'0'-17'195,"0"0"1,2 4 0,2 3-861,4 6 0,3 3 0,2 1 1,-1 0 1506,0 0 1,2 1 0,1 2 0,3 1-331,2-1 1,4-1 0,7 1 0,0 3 0,4-1 0,2 1-117,4-4 1,5 4 0,6-2-284,2-1 1,12-2 0,0-1 0,3 0 0,8 0 65,6 0 1,8 0 0,-41 0 0,1 0-146,48 0 0,-44 0 0,1-1 0,-1-1 1,-1 0-1,3-2 0,-1-1-85,1 0 1,-1-1-1,2-2 1,0 0-1,-5-1 1,0 1-20,0 1 0,-1-1 0,44-10 1,-2 2-1,-14 2-206,-11 4 1,-13 5-1,-7 5 1,-11 0 0,-9 0-297,-7 0 0,-4 0 0,-7 1 436,-3 3 0,-4-2 107,-8 2 0,-1-4 1,-5-3-1,3-3-803,2 0 0,1 1-1102,4-3 1438,0 5 0,0-2 0,0 5 0</inkml:trace>
  <inkml:trace contextRef="#ctx0" brushRef="#br0" timeOffset="9499">9674 11125 9059,'-2'-12'748,"0"-1"-45,-2 1 0,-2-1-133,2 1 1,1 1 0,-4 1 0,0 3-270,0 2 0,3 1 1,-4 4-1,-2 1 1,-1 3-1,-1 4-169,0 3 1,-1 6 0,1 1-1,1 1 1,3 2 7,3-2 1,4 5 0,1-4 0,0 2-181,0-1 0,1 1 1,5-5-1,5-4-101,4-3 0,7 0 1,-1-6-1,1-3-77,-1-4 0,2-5 0,-4-7 0,1-3 67,-4-1 0,-2-2 0,-3-5 0,-1-2 85,-2-1 1,-5 1-1,-1 3 1,-4 0 105,-7 0 1,-7 2 0,-5 2 0,-2 4-182,-2 4 0,0 6 1,-1 3-1,0 2-641,1 2 0,-1 6 1,9 2-777,2 3 1,3 6 938,3-1 0,-2 6 0,4-3 0</inkml:trace>
  <inkml:trace contextRef="#ctx0" brushRef="#br0" timeOffset="9986">9761 11187 8355,'-7'5'595,"1"-3"856,6 3-957,0-5 0,6-1 0,2-2-38,3-1 1,1-6 0,-1 2 0,-1-3-206,-2-1 1,5-2 0,5-1-1,0-3 54,0-1 1,8-2 0,-1-5-154,1-3 0,5 1 0,2-6 0,5-3-78,3-3 0,4-9 0,9 0 0,4-6 0,1-3 27,-1 0 1,7-1 0,-2-8 0,5-3-206,-32 34 1,0-1 0,1-3 0,0 0-1,2-1 1,1 1 0,0 0 0,1 0-86,-1 3 0,1 0 0,1-2 1,0 0-1,-2 4 0,-1 0 0,35-30 84,-6 9 0,-10 5 1,-17 14-1,-8 5 83,-5 4 0,-13 9 0,-4 3 1,-4 2-103,-5 1 1,0 5-209,-2 0-998,0 5 133,0-2 0,1 5-85,3 0 1,-1 5 840,5 3 0,-5 3 0,3 2 0</inkml:trace>
  <inkml:trace contextRef="#ctx0" brushRef="#br0" timeOffset="10394">11609 9438 8473,'6'-12'0,"-1"-1"477,-4 1 1,-1 4 549,0-1-436,6 1 0,-11-3 0,1 3-198,-5 4 0,0 7 1,1 2-1,-2 2-177,-1 3 1,3 1 0,1 2 0,0 3-48,0 0 1,3 5-1,-3-3 1,2 0 13,2-1 0,2 4 0,2-4-151,3-2 1,3-1 0,6-2-1,-1-1 1,0-1-101,1-2 0,3-5 1,2 1-1,2-4-104,2-4 0,-3 0 1,0-7-1,-1-3 54,-3 0 1,-1-5 0,-2-2 0,1-2 62,-1-2 1,-5 0 0,-3-1 0,-2-2-31,-2-1 1,-6 5 0,-2 4 0,-5 2-110,-3 3 0,-3 3 1,-8 3-1,0 7-606,-2 4 1,-4 5-1,4 7-493,1 3 1,2 2 0,1 6 0</inkml:trace>
  <inkml:trace contextRef="#ctx0" brushRef="#br0" timeOffset="11270">6635 8347 8355,'0'-13'-75,"0"1"0,0 0 162,0-1 1,2 1-1,0-1 1,3 1-1,-3 0 229,0-1 1,-1 6 0,2 5 0,1 4 0,-1 8-171,-2 5 1,-1 4 0,0 6-1,0 1 1,0 3-57,0 4 1,0 3 0,1 1-14,4 1 1,0 7 0,5 3 0,-3 2 0,0 5 132,-1 4 1,1 3-254,2 13 1,2-8 0,-5 8-1,3-1 1,-1 3 0,2 6-52,1 2 1,-3-3 76,0-4 0,-4-2 1,3 0-1,-1 1 1,-2 0-1,0-2 230,0-4 0,0-6 1,-2-2-100,2-8 1,-1 8-1,3-10 1,0 2-1,-2-1 106,2-4 0,-4 2 1,5-9-188,-1-3 0,-2 4 0,-4-10 0,0-1 0,1-1 41,3-4 0,-2 1 1,2-3-51,-3-3 0,-1-2 0,0 1 0,0-3 1,0-1-124,0-3 0,0-1-172,0-2 1,0-3-1,0-1 1,0 2-573,0 1 1,0-3 0,-1-1-52,-3-2 1,1 1 254,-5-2 1,-1 3-1,-3 5 1</inkml:trace>
  <inkml:trace contextRef="#ctx0" brushRef="#br0" timeOffset="31013">6710 7813 8355,'-4'-8'-139,"-2"1"0,1 0 0,-2 2 19,0-1 1,4 1 295,-1 1 2,2-3 0,2-1 0,-1-1 30,-3 0 1,-3 3-1,-5 1 1,-1 1-109,1-1 0,4 1 0,-1 4-62,0 0 1,-2 0-1,-2 0 1,1-1-1,-1-2 29,1-1 0,0 0 0,-2 4-127,-3 0 1,-1 1 0,-2 2 0,3 3 55,3 0 0,2-1 0,0 1 0,-1 1-19,1 0 0,-1 0 0,1 3 0,0-2-12,-1 2 1,1 1 0,-1 1 0,1 0-20,0 1 0,3-1 1,1 1-1,0-1 32,1 0 0,-3 1 1,5-1-1,-2 2 20,-3 3 0,1-4 0,-1 5 0,2-1 16,-2-1 1,-1 6-1,-1-1 1,1 3-2,2 0 1,-2 1 0,4 0-1,-1-2 28,0-2 1,5 2 0,-1-2-1,1 3-26,-1 0 1,3 1 0,-3 0 0,2-2 0,2-1 5,0-1 0,0 0 0,0 2 2,0-2 0,0 2 1,0-2-1,0 2-1,0 2 0,0 0 0,0 1 0,0 2 32,0 1 0,0 0 0,0-5 1,0 1-11,0 0 0,0 0 1,0-2-1,0-1-19,0-1 1,0 0 0,0 3 0,0 1-17,0 0 1,0 0 0,2 0-1,0-2-23,2-2 0,2 4 0,-3-2 0,1 6 35,-1 3 1,-2-5-1,-1 4 1,0-1-3,0 3 0,0-1 0,0 1 0,0 0 11,0-2 1,0 5 0,0-4-1,1 1-20,3 0 0,-2 0 0,2 4 0,-3 1-20,-1-1 1,0 1-1,0 2 1,0 2 9,0-2 1,4 2 0,1 0 0,-3-2 24,0-2 1,-1-1 0,2 1 0,1-1-21,-1 0 1,2 4 0,1 1 0,-1-1 7,1 2 1,2-5-1,-2 5 1,-1-1 2,1-1 0,-1 4 0,-2-2 0,1 0 3,-1-1 0,2 4 0,-1-3 0,-1-1-2,-1 1 1,2 3 0,1-5-1,1-1 10,-1-2 0,5-4 1,-3-3-1,1 0 15,0-4 1,1 3 0,3-1 0,0-1-6,1-2 0,-2-1 1,-2 0-1,0 0-19,0-1 0,2 1 0,2 0 1,-1 0-2,1 0 1,-1-2 0,0-1-1,1-3-15,-1-1 0,2 3 1,1-5-1,2 0-37,-2-3 1,4-2 0,0-1-1,2-3-23,0-2 0,-5 4 0,5-5 1,0 0 39,-2 2 0,3-5 0,-4 4 1,1 0-11,3-1 1,-4 4 0,0-3 0,-1 1 3,-1-1 1,1 4 0,-4-4 0,3 1 6,0-1 0,1 1 0,-5-3 1,2 1-4,2-2 0,-2 0 1,3-2-45,-3 0 1,-1-2 0,2 0 0,2-4 0,-2 1 57,-1-1 1,0-4 0,1 4 0,1-1-7,0 3 1,-3-2 0,0 2 0,-1 1-32,1 2 1,-1-3 0,0 0-54,1 1 1,-1 0-1,1-1 67,-1-4 0,0-3 0,1-2 0,-1 1-13,1-1 1,-1 1-1,0-2 1,1-1 84,-1-1 1,-1-1-1,-1 3-45,-2-2 0,0 2 0,3-3 0,-1 4 0,-3 0-8,-2 1 0,5-1 1,-3 1-1,0 0 5,-3-1 0,-1 1 0,0-1 0,1 1 2,-2 0 1,0-5 0,-2-1 0,1-1 4,3-3 0,-2-2 0,2 0 1,-3-1-1,-1-1 4,0-3 1,0 2-1,2-3-18,2 0 0,-3 2 0,3-3 0,-2-1 27,-2 0 1,0 3 0,0-3-1,0 1 41,0-1 1,-5 0-1,1-2 1,2 1-22,0-2 1,-2 4 0,0-4 0,0-2-10,-2-3 0,5-3 1,-5 3-81,1-1 0,4-6 0,-4 3 0,3-1 1,-1 1 58,-1 1 1,0-3 0,4 5-1,-2 1 1,-1 1 0,-1 4 0,2 2 0,-4-2 63,2 6 1,-4-4 0,2 4-1,-1 2 1,-1 0 37,1 3 0,-3-3 1,5 0-113,-2-2 0,3 0 1,-3 3-1,0-2 1,2-2-109,-1-2 1,1 3 0,2-4 81,-1-1 0,-6 2 0,3 0 0,-1 1 0,0 0 0,-2 1-120,-1 3 159,4-5 0,-4 6 0,4-3 0,-1 1 0,0 1 0,-1-4-33,2 0 0,1 2 0,3-3 18,-1 2 0,0-5 1,4 2-1,0-1 0,0-1 1,0 3 4,0 2 1,0 1 2,0 4 1,-2-4-1,-1 1 1,-1 1 6,2 5 0,0-1 0,2 2 0,-1-2-7,-3-2 1,2 0 0,-3 0-1,1 1 1,-2-1-6,-1 0 0,0 0 1,-2 0-13,0 1 1,5-1 0,-4-1-23,-2-3 0,3 2 0,-1-1 0,0 1 0,0 3 61,-1-1 0,1 0 0,-3 0 1,1 0-1,2 1 78,-1-1 1,-2 4 0,-2 0-31,1-1 1,-2 3 0,0 0 0,0-1-1,2 3 1,0-1 0,-1 1 386,2-1-454,1 4 1,-2-4 0,1 6 0,1 0-14,2-1 1,1 5-1,-2 1 1,0 0-78,0 0 1,-2 5 56,-2-3 1,-3 5 0,-2 5-265,-1 3 1,2 4 0,-4 5-1,-1 3-379,-1 4 1,2 6 40,1 3 0,-1 3 0,-4 1 0</inkml:trace>
  <inkml:trace contextRef="#ctx0" brushRef="#br1" timeOffset="36106">5879 9451 29720,'0'-13'-3181,"0"1"1,-2 1-1,0 1 2694,-3 2 1,0 5 0,1-1 0,-4 4 3358,-3 4-2637,4 3 1,-10 5 0,3 1-1</inkml:trace>
  <inkml:trace contextRef="#ctx0" brushRef="#br1" timeOffset="36816">5432 9488 29720,'-12'0'-178,"-1"0"1,2-2 0,2 0 0,0-2 139,0 1 1,-1 3 0,1 4 0,0 4-467,0 3 0,-2 2 0,0-1 119,2 0 0,0 1 1,3-1 18,-1 1 0,5-1 0,-4 0 0,2 1 143,0-1 0,-6 1 0,3-1 1,-1 0 26,0 1 0,5 3 0,-3 1 0,2-2-287,0-1 0,0 2 0,4 2 0,0 0-177,0 0 0,-4-1 1,0-4 58,1 4 0,2-3 0,1 2 239,0-2 0,0-6 0,0 1 0,0 0-880,0 2 0,4-2 1,1-1 997,2 1 1,1 2-1,3 2 1,-1-2-81,-2-3 1,1 3 0,4-3 0,3 2 11,0-2 1,5 2 0,-3-4 0,1-1 114,3 1 0,1-2 0,2-3 0,0 2 60,0 1 0,0 1 0,1-2 0,0 3-84,-1 1 1,2-3-1,-7 4 1,0 2 17,1 1 1,-2-3 0,2-1 189,-4-2 1,-2 4-1,0-5 1,1-1 2,0-2 0,-3-1 0,0 0 21,-1 0 0,1-4 0,-1-2 13,0-1 0,1-1 0,-1-3-35,1 3 0,-1-2-15,0 6 1,1-6-1,-1 4 1</inkml:trace>
  <inkml:trace contextRef="#ctx0" brushRef="#br0" timeOffset="36817">5966 10033 8355,'0'-17'-657,"0"3"0,0-4 0,0 1 507,0 1 0,0-6 0,0 2 217,0 1 1,0-3 0,0 4 0,0 0 0,0 0 14,0 3 0,0 1 0,-2 2-89,-2 0 0,-3 1 0,-5 2 1,-1 5-184,1 3 1,-6 6-1,-1 2 1</inkml:trace>
  <inkml:trace contextRef="#ctx0" brushRef="#br0" timeOffset="38680">8595 7776 8355,'-2'-8'-12,"-2"1"1,-4 2 0,-3 2 0,-1 3-116,-1 4 0,5-1 0,1 5 0,0 2 0,2 1-53,-1 1 1,2 0-1,4 1 1,0-1-228,0 1 203,0-1 0,6 0 0,0 1 0</inkml:trace>
  <inkml:trace contextRef="#ctx0" brushRef="#br0" timeOffset="39668">8260 8210 8589,'-17'-8'1298,"1"0"-1141,5 0 1,5 9-427,6 3 0,0 3 0,2 5 119,2 1 0,-1-1 0,4 1 0,-1-1 0,0 0 0,1 2 0,-2 1 0,1 3-275,-3 2 1,-2-4-1,-1 3 1,0 1 366,0-1 0,0-4 0,1 2 1,2-4-11,1 0 0,2 3 0,-4 1 0,4-1 3,1 2 0,-3-4 0,3 4 1,-2-1 66,-2-1 1,-1 1 0,-2-4 0,0 3 74,0 0 0,0 1 1,0-5 326,0 0 0,0 1-166,0-1 1,1-1-1,2-1 1,2-3-155,2-2 1,1 1 0,5-3 0,1 2-250,2 2 1,-2 0-1,4 3 1,-2-2-363,1 1 1,-1 2 367,-3 2 1,5-1-1,1 1 1</inkml:trace>
  <inkml:trace contextRef="#ctx0" brushRef="#br0" timeOffset="39669">8694 8979 8355,'0'-12'265,"-1"1"-547,-3 3 0,4 2 74,0 6 0,1 0 0,7 0 3,2 0 1,1 0 0,3 0-44,2 0 1,-2 4 0,2 0 0,0 0 223,0 2 0,3-5 0,6 5 0</inkml:trace>
  <inkml:trace contextRef="#ctx0" brushRef="#br0" timeOffset="39670">9066 8905 8355,'7'-13'288,"-1"1"-68,-6 0 1,4-1 0,1 1 0,2-1-422,3 1 0,5 0 0,3-1 1,0 1-117,0-1 1,4 1 0,-3 0-374,0-1 1,3 5 523,-5 0 1,5-6 0,-3-5 0</inkml:trace>
  <inkml:trace contextRef="#ctx0" brushRef="#br0" timeOffset="39671">9413 8483 8355,'-4'-23'1053,"0"2"-1022,1 5 1,-4-2 0,1 0 0,-1 0 219,3 0 0,-2-3 0,2 3-273,1-1 1,2 2 0,1-2 0,1 1-180,3 3 0,-1-3 0,4 2 0,0 1 0,-2 1-20,1 1 1,2 1 0,-4 0 0,-1-1-80,-2 1 1,-2-1 0,-2 1 0,-2 1-628,-2 3 812,-7-3 0,-5-2 0,-6-6 1</inkml:trace>
  <inkml:trace contextRef="#ctx0" brushRef="#br0" timeOffset="39819">8781 7751 8355,'-13'-5'-874,"1"4"0,0-5 1</inkml:trace>
  <inkml:trace contextRef="#ctx0" brushRef="#br0" timeOffset="51437">11038 8297 8355,'-11'-5'-322,"3"-4"0,-3-2 1,3 0-1,-2 2 247,2 0 0,-3 7 0,2-4 1,-2 2-1,-1 0 0,-1 1 0,1 2 1,0 1-1,-1 0 62,1 0 0,-1 0 0,0 0 0,-2 1 1,-2 2-1,0 2 0,0 1-17,-4-1 1,2 5 0,-2-2-1,-1 2-20,-2-2 0,-5 3 0,-1-2 0,-2 2 30,-2 1 0,0 0 1,0 1-1,6-1 26,1 1 1,3-1 0,-1 0 0,0 1-7,0-1 1,2 1 0,1-1 0,1 0-17,-1 1 0,-1 3 0,-1 1 0,2-2 3,1-1 0,1-2 1,-5 2-1,0 1 9,0 2 1,-4 1 0,0-3 0,2 1-12,1-1 1,1 3-1,0 0 7,0 2 0,-5 0 0,-2 5 0</inkml:trace>
  <inkml:trace contextRef="#ctx0" brushRef="#br0" timeOffset="51708">8719 9872 8355,'-18'25'-674,"4"0"0,-2 0 0,2-2 560,1-2 0,1 2 1,1-4-1,1 1 124,2-4 1,1 2-1,-1-1-12,4-2 0,-2 3 1,1 0-1,-1 0 1,-1 1-2,0 0 0,3 2 0,-3 4 0,1 0-36,-1-1 0,-2 1 0,-3 0 1</inkml:trace>
  <inkml:trace contextRef="#ctx0" brushRef="#br0" timeOffset="52001">8136 11348 8355,'-4'25'0,"0"0"0,0-2-466,-2-2 0,5 1 0,-3-4 0,2 0 313,2 0 0,2-2 1,2-2-1,3 1 149,-1 2 0,5-1 1,-4-3-1,2-1 1,-1 0 1,-1 5-30,1-1 1,3 1-1,-4-5 1</inkml:trace>
  <inkml:trace contextRef="#ctx0" brushRef="#br0" timeOffset="56426">11621 9426 8355,'7'-8'-184,"-2"1"1,0 0 0,0 1-379,2 1 0,-3-1 507,4 2 0,1 1-43,3-5 1,-4 5-64,1-1 1,-7 8-1,4 3 1</inkml:trace>
  <inkml:trace contextRef="#ctx0" brushRef="#br0" timeOffset="57894">11509 9240 8355,'13'-6'-1058,"-5"3"984,0-5 0,1 4 0,3-3 0,0 0 0,1 2 0,-1-2 0,1 1 0,-1-1-245,0 1 1,1-1 0,-1-3 313,1 2 1,-5 4-1,-1-5 237,-2 0 0,-1 2-168,-4-1 1,-1 1 225,-3-2 1,-3 0 0,-5 5-45,-1 1 0,1 0-146,-1-1 1,1 3 0,0-4-44,-1 4 1,1 1 0,-1 0 0,1 0 12,0 0 0,-5 0 0,-1 1 0,0 2-88,0 1 0,-4 6 0,2-3 0,-4 1-35,-1 0 1,-4 5-1,-1 3 1,-2 0 21,-2-3 1,2 5 0,-1 2 28,-1-1 1,-3 4 0,-3-2 0,-3 2-1,-1 2 0,2 0 0,-2 1 1,0 2-1,1 2 2,1 2 0,-5-3 0,1 4-1,-2 1 0,-1 2 0,-1 1 1,-1 2 1,-3 2 0,6 0 1,-4 6-1,-1 2 0,2-3 1,0 3 1,2-1 0,-2 3 3,-3 3 1,3-3 0,-3 4 0,2 0 0,1 0 0,0 0 112,3-1 0,2-6 0,1 6-73,3-3 0,4-3 0,1 0 0,1 0 1,1 3-15,2 0 0,4 0-29,-4-1 1,8 0-1,-2-2 1,-1-1 38,2-2 0,1-3 1,3 3-1,2 2 0,-1 0 16,2-2 1,1 6 0,5-4 0,2 0 0,3 0 0,4-3 187,3-3-246,1-2 1,0-3 0,1-2-1,3-1 1,4 0 0,3-1-84,2-3 0,-1-3 1,1-1 64,-1 0 1,0-1 0,1 0 0,-1-2-1,2-3-21,2-1 0,4-5 35,5-5 1,-1-5-1,4 1 1,4-3-55,5-1 0,4-7 1,1-5-1,3-8 33,3-3 0,6-3 1,1-2-1,2-3 0,2-2 1,3-3-1,3 1 68,1-1-70,5 1 0,-10-3 0,4 1 0,0 0 1,-1 0-1,2-2-105,1-2 1,-4 1 0,-4-4 54,1 1 1,2 0 0,-6 2 0,2-3 0,3-3-1,-4 0-3,0 0 1,-2-5 95,-1 2 1,-2-2 0,5-7-1,-2 0 1,-3 2 84,-1 1 1,4-1 11,3-5 1,-5 4 0,-3 2 0,0-1-67,-3 1 0,-4-2 0,1-3 1,0 2-1,-1 2-18,-1 2 0,5-3 0,-3 5 0,0 0-45,-2 2 1,-4 3 0,-2 1-1,-3 3-18,-4 1 1,-4 2 0,-3 2 0,-3-1 20,-1-1 1,-1-4 0,-6 2 0,-2 0 18,0 1 0,-7-4 1,3 3-1,-4 1-6,-1-1 1,-10-3 0,-2 5 6,-2 1 1,-1 0-1,-2 0 1,-3-1-1,-4 2 108,0 5 0,-1 3 0,-1 7 1,-3 0-35,-4 4 1,-3 2 0,-2 5 0,1 2-84,0 3 1,-6 2-1,-2 6 1,-5 2 6,-3 2 1,-5 12 0,-7 11 0,-4 4-284,-4 8 0,5 4 0,-6 6-433,1 1 1,0 5 0,-1 2 0</inkml:trace>
  <inkml:trace contextRef="#ctx0" brushRef="#br0" timeOffset="94743">12390 5842 8065,'7'0'-100,"4"0"1,-3 0 0,3 0-1,2 0 1,-1 0 0,0 0-1,2 0 1,3 0 236,3 0 1,4 1 0,2 2 0,3 1 0,4-1 0,4-2-157,5-1 1,-3 1-1,8 2 1,3 1 0,5 0-1,4 0 1,5 2-1,-1-1-140,0 1 1,4-1 0,0-2-1,2 3 1,1-1 93,-1 1 1,0 2 0,-4-2 26,1 0 0,6-3 0,-3 1 0,0-1 73,-3 1 1,5-2 0,1 2 0,0-3 2,1-1 0,-4 0 0,-1 0 1,1 0 29,0 0 1,0 0-1,3 0 1,-3 0-18,-2 0 1,-1 0-1,-4 0 1,0 0 20,0 0 1,-4 0-1,0 0 1,1 0-15,2 0 0,1 0 1,0 0-1,0 0-11,0 0 1,4 2 0,2 0-1,1 2-25,2-1 1,-2-1 0,2-2-1,0 0-31,2 0 0,0 0 0,0 0 1,-1 0 36,0 0 0,6 0 1,-6 0-47,-1 0 0,0 4 0,-1 0 0,-2-1 1,-2-2-3,0-1 0,0 1 1,-3 2-1,2 3 16,1 0 0,10-1 1,-1 1-1,2 0-62,3-3 0,-3 2 1,5-1-1,1-1-4,-2-1 1,5-2 0,-3 0 0,-1 0 13,-3 0 0,2 0 0,-9-2 0,-1-2 46,2-4 0,-5 1 0,-2-1 0,-2-1 104,-2 2 0,0-4 0,0 5 0,0-3 12,0 1 0,4 1 1,1-3-1,1 4-44,-1 0 1,-1 2 0,-4 4-1,-1-1-14,-3-4 0,1 4 0,-5-3 0,-2 3-4,-1 1 0,-5 0 0,-2 0 1,-1 0-102,-3 0 1,2 1 0,0 2 0,-2 1-390,-2-1 0,-2 3 1,-2 1 50,0 0 1,-7 4-1,3-4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8:01:45.921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15143 6164 8355,'0'-14'-160,"2"-1"1,0-2-1,3 2 1,-3 2-1,0 0 1,-2 1-1,-2-1 1,0 1 275,-3 0 0,-3-1 23,4 1 1,-6-1 0,2 2-48,-3 3 1,-1 3-1,-1 5-28,1 0 0,-2 0 0,-1 0 1,-3 0-1,0 0-1,0 0 0,-4 0 0,1 0 0,-1 1-2,2 3 0,-4-3 0,4 5 0,-4-1-2,-1 4 0,1 2 0,-3 1 1,0 1-6,-2-1 0,0 4 1,3 1-1,-2 0 7,-1 0 0,-2-3 0,4 4 0,4-1 34,0-1 1,-1 2 0,1-3-1,2 2 40,4-2 0,4-1 0,-1 0-62,-3 2 1,8-2-1,-4 2 1,2 0-19,0 0 0,3-1 1,0 6-1,0 1 1,-1 0-15,1-1 1,5 2 0,-2-2 0,1 2 15,-1 2 1,-3 4 0,3 0-1,-1-2 61,1 0 1,0-3 0,4 1 0,-2 0-33,-1 0 0,0-4 0,4-1 0,0 2 17,0 2 0,0-4 0,1 0 0,2-1-21,1 0 0,5 2 0,-4 4 0,1 0-42,-1-1 0,5 5 1,-3 2-46,0 0 1,2-2 0,-3 3 0,-1 0 0,1-2 36,-3 0 0,2 5 0,-1-4 1,-1 2-3,-2 1 0,-1-6 1,0 6-1,2-1-26,2-2 1,-3 1 0,3-4 0,-2 2 20,-2 2 1,0-5-1,0 3 1,1-1 31,3 0 0,-2 2 0,3-4 1,1 2-30,2-1 1,-1 2-1,1 0 1,0 1-28,-1-1 0,4 6 0,-4 0 1,1 4-51,1 0 0,-7 2 0,3 1 18,-4 1 0,0-4 0,2 3 1,1-3 11,-1-3 0,-2 3 0,1-7 0,0 3 0,3 1 12,-3 0 1,4 0-1,-2 1 1,0-1 0,2 0 0,-5 2 0,5-1 1,-2 2 6,0 0 1,0-3-1,-3 7 1,2 1 42,1-1 0,0 1 0,-4 6 0,0 0-21,0-1 0,0 6 0,0-6 1,0-1-59,0-2 0,0 0 0,0-4 0,0 0 112,0-1 0,2 0 0,0-4-73,3 4 1,0-7 0,-1 4 0,5-2 0,2-2-63,1 0 1,0 0-1,1-1 1,-1-2 14,1-2 0,-1 5 1,0-2-1,1 3 16,-1 1 1,1 0 0,-1 0-1,0 1-55,1-1 0,-1-1 1,2-2-1,1-2 55,2-2 1,-1-2 0,-3-6 0,-1-3-15,0-1 0,5-2 0,-1-3 1,0-2-52,-3-3 1,4 2 0,-1-6 0,1-1 35,1-2 0,-4-1 0,4 0-35,0 0 0,-1-5 0,6-4 0,-3-3 0,2-5 30,2-3 0,0-4 1,1-2-1,0-3 67,0-4 0,0 1 0,-1-1 0,0 0-10,-3 1 1,1-6 0,-4 3 0,-1 1-40,1-2 1,4 2 0,-1-1 0,1 2-46,-1-1 0,1-2 1,-6-3-1,0-2-25,-3-5 0,0-6 0,-1-2 0,1 1 13,-1-2 1,-1-2 0,-1-8 0,-2-2-11,2-4 0,1-10 0,0 4 0,-2-2 9,-1 5 1,-3-5 0,2 5 178,-2-2 0,-1-4 0,-4 0 0,0 0 0,0 1-45,0 1 0,-5 1 0,-4 0 0,-2 0-33,-1 4 1,0-4 0,-1 4 0,1-2-77,-1-2 0,1-10 0,-2 0 0,-1 1 32,-2 2 0,1-2 1,4 3-1,-1-1 54,1 2 0,-3-1 0,1 7 1,3 3-1,1 3-24,3 5 1,-4-1 0,4 11 174,0 2 0,-4-3 0,2 9 0,-5 2-62,-3 1 1,0 4 0,0 5-1,-4 3 38,-2 2 1,-2 1-1,-1 3 1,-2-2-104,-1 0 0,-4-1 0,4 2 0,3 0 0,1-2 31,1 1 1,6 1-1,-7-1-56,1-1 0,5 0 1,0 5-1,1 0 2,3 3 0,-3 4 1,1 4-1,2 1-105,1-1 1,2 6-1,0 3 1,-1 6-1,1 6-543,-1 8 0,0 13 0,-3 10-159,0 9 0,-1 13 0,5 8 1</inkml:trace>
  <inkml:trace contextRef="#ctx0" brushRef="#br0" timeOffset="1300">19695 7863 8355,'8'-16'0,"0"-1"-198,-5-5 0,4 8 134,-3-2 0,-2-2 0,3 1 132,1 2 1,-5 0 0,3 0 0,-4-2 0,-3 2 0,-2 1 0,-2 3 60,-3 3 1,-1-2-1,-1 6 1,-2 1-132,-2 2 1,-4 1-1,-4 0 1,-3 1-1,-2 4 34,-4 3 1,-7 3 0,-2 1 100,-2 1 0,-3 5 1,-6 2-101,0 4 0,-4 2 0,-1 4 0,-8 6 0,-4 5-1,-1 3 1,-6 3 0,2 7 0,-5 5-13,38-27 0,0 1 0,1-2 0,2 1 1,-2 3-1,2-1 0,0 0 0,2 0 41,-33 32 1,32-29 0,1 0 0,-25 30 0,0 4 29,3 4 0,0 2 0,5-1 0,2-3-61,1 0 1,2 1-1,2 5 1,3 2 26,2 0 0,-1 5 0,2-6 0,-3-2-67,-1-3 1,-1 0-1,6 3 1,4-5 169,5-6 0,5-9 0,3-4-28,2-3 0,5-2 1,7 1-1,5-2-172,3-2 1,1-2 0,1-4 0,5 1 0,5-2-24,4-5 1,11 1 0,0-5 0,3-1-106,2-3 0,3-3 0,-1-7 1,3-1 115,1-4 0,4 0 0,2-7 1,1-1 1,3-2 0,5-1 0,6-1 0,3-3 1,2-5 1,12-7 0,-6-6 0,5-5 24,-1-1 0,0-10 1,-7 2-1,-1-1 21,-2-3 0,-2 2 0,-3 3 12,-4 2 0,-3 0 0,-3-5 0,-1-1 1,-2 0-28,2 4 1,1-4-1,2-4 1,1-1-29,3-3 0,-3-1 1,4-3-1,-1-1 21,-1-2 1,7-1 0,-3 1 0,3-2 17,-2-1 1,1-4 0,-7 4 0,-2-4-24,-3-1 0,-7 1 0,1 2 0,-2 1-49,-2-1 0,-1-2 0,-2-2 1,-2 0 35,-2 1 0,3-12 0,-4 7 0,-1-3-110,-2-3 0,-6 0 0,-2-3 176,-4-3 0,0 12 0,-10-4 0,-3 3 165,-3 0 1,-7 5-1,-7 6 1,-6 3-1,-6 6 25,-5 5 0,0 6 1,-3 6-1,-4 6-175,-2 7 0,-5 10 1,-6 3-1,-2 5-346,-1 5 1,-6 12 0,-6 14-1,-2 9-406,-6 9 0,31-19 0,-1 1 0,-54 38 1</inkml:trace>
  <inkml:trace contextRef="#ctx0" brushRef="#br0" timeOffset="3032">13308 14461 8645,'-9'-12'0,"1"-1"216,-1 1 1,-2 0 0,-3 0-11,-3 4 0,3-1 0,-2 4 0,2 3 0,2 0 1,-1 2-1,1 2 91,-1 2 1,1 4-1,0 9 1,1 3 0,1 4-67,2 1 0,5 3 0,-1 3 0,2-1-382,2 0 1,7 3 0,4-4 60,5-1 1,6-3 0,-2-5-1,4-4 1,2-5 50,3-3 1,-2-5 0,5-1 0,0-4-70,-1-7 1,-3-7-1,1-5 1,-3-4 125,-1-4 0,-6-2 1,-2-6-1,-3-1 70,-2 1 0,-5-1 1,-3-1-1,-5 2-71,-8 5 1,0 2 0,-12 4 0,-2 5-139,-5 6 0,-2 1 0,-5 10 0,2 2-380,-1 5 0,-2 11 0,0 9 0,3 6-485,4 3 0,3 1 0,1 4 0</inkml:trace>
  <inkml:trace contextRef="#ctx0" brushRef="#br0" timeOffset="3828">12427 14982 8355,'-12'0'0,"-1"0"150,1 0 1,4 1 0,1 4-1,0 1 1,1 3 0,1-1 403,2 2 1,2-3 0,1 1 0,0 1 772,0 2-1165,0-4 1,0-7 0,0-9-140,0-6 0,0-2 0,0-6 1,1-5-1,2-1 32,1-1 1,4-9 0,-2 1 0,-1-5-196,1-4 0,3-1 0,0-2 1,0 2 31,0 2 0,0 4 0,-5 6 0,1 3 123,0 4 1,-4 8 0,4 5 0,-3 3 0,2 5 0,2 8 11,2 8 0,3 9 1,-2 5-1,2 5 77,1 7 1,0 7 0,1 4-190,-1 4 0,1 4 0,-1 2 0,2 1 0,1-3 0,1-3-778,0-3 0,2-7 471,-2 1 1,1-6 0,-5-4 0,-1-2 0,-1-4-635,-2-3 474,-5-7 0,-3 9 0,-7-5 1</inkml:trace>
  <inkml:trace contextRef="#ctx0" brushRef="#br0" timeOffset="4105">12278 14957 9694,'0'-19'525,"7"-2"0,7 6 0,9 1-617,9-1 1,9-4-1,5 2 1,2 1 0,3-1-1,3 2-1155,4 4 1,2-7-1,2 4 1</inkml:trace>
  <inkml:trace contextRef="#ctx0" brushRef="#br0" timeOffset="4670">17016 13432 8519,'0'-13'129,"0"1"1,0 0 0,0-1-1,0 1 374,0-1 1,-4 1-1,0 0-262,1-1 0,-3 12 1,2 5-1,2 6 1,0 2-1,2 2 30,0 2 1,0-2-211,0 3 0,4-4 0,2 0 0,1-1 0,2-1 42,2-3 0,3-2-242,3-6 0,-3 0 1,2 0-1,-1-3 0,0-4 1,2-5-1,-2-3-519,-1-3 603,-7 4 1,2-5 0,-4 2-1,-3-2 1,0 0 0,-4 2-341,-2 3 0,-3 2 189,-5 0 0,-2 5 0,-2 2 1,-4 4-1,0 2 0,0 4-736,2 3 1,2 7 0,3 2 813,1 5 0,0-9 0,-1 5 1</inkml:trace>
  <inkml:trace contextRef="#ctx0" brushRef="#br0" timeOffset="5142">18107 12923 8355,'-4'-16'1173,"-1"-1"0,-2 3-979,-3 5 0,5 5 0,1 8 1,2 5-1,2 7 0,0 6-28,0 5 1,6 1-1,2 5 1,2 0-292,-2-1 0,3 2 1,-4-5-1,1 0-295,0 1 1,-4-5-1,3 1 1,-1-5 59,-3-3 1,-2 2 0,-1-3-2125,0-2 2219,-5-1 0,-8-7 0,-6-2 1</inkml:trace>
  <inkml:trace contextRef="#ctx0" brushRef="#br0" timeOffset="5519">17934 13097 8355,'0'-25'0,"0"2"343,0 2 1,1 2-1,3 4 1,5-3 1,2-2 1,7 4-1,2-4 1,4 1 148,0 0 1,1 4 0,1-2 0,3 5-365,4 4 1,2-2-1,-1 6 1,-1 1 0,2 3-1,-1 4 1,-1 6-1,-4 4-159,-3 2 0,-2 8 1,-2 0-1,-4 7-169,-4 0 0,4 5 1,-10-3-1,-3 2-47,-2-2 1,-4 3 0,-5-3 0,-6 1-215,-7-1 0,-15 3 1,-4-4-1,-3-1-203,-2-2 0,-4 2 1,1-1-14,-2 2 1,-1-5 0,-1 4 0</inkml:trace>
  <inkml:trace contextRef="#ctx0" brushRef="#br0" timeOffset="13962">13370 14511 8355,'0'-21'-534,"-2"2"629,-2 1 1,3 0-1,-3 3 1,2-3-1,2 0 1,0 0 0,-1 4 192,-3 5 1,1 3 0,-5 9-1,-2 4 1,-1 7-235,-1 3 1,-1 4-1,1 4 1,-2 1-129,-2 3 0,6-3 0,-1 3 0,4-4 38,4-4 0,2 1 0,1-6 1,1-1 24,3-1 1,-1-1-1,5-2 1,3-3-9,5-4 1,-3-3-1,5-1-38,0 0 0,0-2 0,4-5 1,-1-7-1,0-3 45,-2-1 1,3-4 0,-7 3 0,-3-2 5,-2 1 0,-7 3 1,1-2-1,-4 0 69,-4-1 0,-3 5 0,-7-1 0,-1 2 60,-2 2 1,-6 5-1,0 2 1,-6 5 7,-3 5 1,-5 3-1,-5 8 1,4 5-80,3 3 1,5 0-1,7 3 1,3-1-81,8-1 1,5 5 0,7-8 0,3-1 35,5-2 0,6-3 1,12-5-1,2-2-135,1-5 1,9-3 0,1-2 0,2-3 94,2-5 0,-2-6 0,-5-3 0,-3-1-2,-4-3 0,-3-1 0,-4-2 0,-5 1 42,-9 4 0,-5-4 0,-3 5 0,-3 0 75,-5 2 1,-6 3 0,-12 3 0,-5 3-84,-6 4 1,-1 4 0,-6 4 0,2 4-139,6 3 0,2 6 1,9 1-1,7 1-304,7 3 0,7 2 0,10 0-223,6 1 1,11 5-1,9 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7:56:55.43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17537 8000 8355,'-6'-24'210,"0"3"0,-3 5 0,2 2 0,2 2 0,1-1 0,0 1 302,-1-1 0,4 8 0,8 5 0,7 8 0,4 6 0,4 4 0,3 3 295,3 5 0,0 0-709,5 7 0,-1 0 0,1 4 0,-3 1 0,0-3 33,4-2 1,-3 2 0,1-6-93,-2-2 1,1-2-1,-4-3 1,2-2-495,-1-3 0,-2 0 1,-3-6-1,-1-1-569,-1-2 0,-6-4 1,2 3-355,-4-2 0,0 0 759,-1-5 0,-5 5 0,-1 2 0</inkml:trace>
  <inkml:trace contextRef="#ctx0" brushRef="#br0" timeOffset="262">18182 8235 8355,'-13'0'0,"1"0"748,5 6 1,2-4 0,6 7-191,3 0 1,3 4 0,5 2 0,1 1-255,-1 0 1,5 2-1,1-1 1,0 1-310,0 0 1,-2 3 0,-5-3-192,-3 1 0,2 0 0,-6 3 0,-2-1 0,-5 1-84,-6 2 1,-3-1-1,-4-1 1,-5-1-1268,-3 1 1,1-3 767,2 2 0,-2-6 0,4 3 0</inkml:trace>
  <inkml:trace contextRef="#ctx0" brushRef="#br0" timeOffset="702">18963 8446 8355,'-5'-12'1554,"-1"-1"-1241,-2 1 0,1 4-50,3-1 1,-3 6-330,-5-1 0,-1 4 0,1 4 0,-1 5-79,1 2 0,-2 5 1,-1 2-1,-2 0 38,2 0 1,3 0 0,2-3 0,3 2 12,2-2 0,1-6 1,4 0-143,0 0 1,5-3 0,4-2 0,2-3 178,1-1 0,2-4 0,1-1 0,1-2 65,0-3 0,-3-1 1,0-1-1,-2-1 141,-3 1 1,2 0-1,-5 1 681,2 2-498,-4 4 0,2 6-326,-5 3 1,5 3-1,0 6-214,2-1 1,3 0 0,5 1-1,3-2 1,0-2-23,-1 0 1,1-6 0,-2 1-491,0-3 0,6-1 0,-3 0 1</inkml:trace>
  <inkml:trace contextRef="#ctx0" brushRef="#br0" timeOffset="1287">19286 8372 8355,'-6'-13'1255,"3"2"0,-4 2-776,2 0 0,1 8 0,4 1-349,0 7 0,4 8 1,1 3-1,2 2 1,3 5-1,1 4 1,0 4-1,-1 5-161,-2 1 0,-5 7 0,1-3 1,-3 1-326,-1 3 0,0-3 0,0-2 1,0-2-190,0-4 1,0-7-1,0-1 1,0-5-341,0-2 0,0-10 1,0 1-349,0-1 1233,-5-5 0,3-6 0,-3-7 0</inkml:trace>
  <inkml:trace contextRef="#ctx0" brushRef="#br0" timeOffset="1288">19385 8396 8355,'1'-12'0,"2"0"0,3 1 316,0 2 1,-1 2 0,3 5 0,1-2 172,2 1 0,2 1 0,-1 2 1,1 2-472,-1 2 1,-4-1 0,-1 6 0,-1 4-289,-3 2 0,-2 3 0,-1-2 0,-1 4 147,-4-1 0,-2 4 0,-5-2 0,-2 1-445,-2-1 1,-2 1 0,-3-6 0,3-1-212,0-1 1,6-6 647,0 1 1,-6-1-1,4 4 1</inkml:trace>
  <inkml:trace contextRef="#ctx0" brushRef="#br0" timeOffset="1772">19670 8421 8355,'-12'-11'3476,"-1"3"-3280,6-3 0,2 11 0,5 0 0,0 7 1,0 4 88,0 1 0,4 6 0,2 4 0,0 4-175,4 3 0,-3 6 1,0-2-1,0 3-400,0 1 1,-5 1 0,4 2-1,-2 0-418,0-4 1,0 0 0,-4-7 180,0-1 1,0-4 0,0-3-1,0-4 1,0-4-1295,0 0 1589,0-6 1,0-2-1,0-5 1</inkml:trace>
  <inkml:trace contextRef="#ctx0" brushRef="#br0" timeOffset="1773">19745 8434 8355,'0'-20'0,"1"4"0,2 2 596,1 2 1,5-1 0,0 2 0,2 2-1,3 2-69,2 1 0,-1 2 0,6 4-638,1 0 1,-3 0-1,1 1 1,-4 3-1,-4 5 1,-3 3-1,-4 3 1,-3 3-553,-5 2 0,-8-1 1,-7 3-1,-1-1 332,-3 1 0,-2-3 0,1 0 0,2-1-306,5-3 1,2-1 372,1-2 1,1 1 0,0-1 0</inkml:trace>
  <inkml:trace contextRef="#ctx0" brushRef="#br0" timeOffset="2331">20079 8421 8355,'-12'-12'351,"5"4"2587,3-1-2766,8 6 0,-1-2 0,5 5 0,3 1 1,3 3-1,2 5 0,1 2 0,0 1 0,-1 1-6,-1-1 1,-2 0-1,-4 2-872,0 3 1,-7-4 0,2 4-324,-2-3 402,-2-2 0,-2-5 1,-2-3 361,-4-2 1,1-2-1,0-2 1,2-2 164,2-4 1,2-3 0,1-2 3,0 1 0,5 0 0,5-1 0,4 1 37,2-1 1,5 1 0,-3 1-1,0 1 118,0 2 0,4 1 0,-2-2 0,2 2 102,-1 1 0,-3-2 0,-4 4 272,2 1 1,-2 0-1,2 0-1,-2-1 1,-7 2-68,-3 6 0,-6 3 1,-4 5-1,-1 0-150,-3 1 1,1 3 0,-1 1 0,3-2-149,2-1 1,1 2-1,4 1 1,0-2 13,0-1 1,1-3-1,3-2 1,4-2-296,3-1 1,2-2 0,-1-4-1,1 0-140,-1 0 1,0-1 0,1-3-1,-1-5 155,1-2 0,-5-1 1,-1-2-1,-2-1 83,-2-2 0,-2-3 0,-1 2 0,0 0-44,0 0 1,-1 1 0,-3 6-1,-4 3-166,-3 4 1,-2 3 0,1 1 0,-1 0-826,1 0 1114,0 5 1,-1 2-1,1 5 1</inkml:trace>
  <inkml:trace contextRef="#ctx0" brushRef="#br0" timeOffset="2773">20700 8409 8355,'-7'-6'712,"1"5"0,7-5 0,4 8 1,2 2-301,-1 4 0,10 3 1,-3 2-1,4-1 1,2 2-301,0 2 1,-2-2 0,2 3-1,-1-4-345,-3 0 0,3-1 1,-1 1-1,-2-1-84,-1 0 1,-2-3-1,1-2-1493,-1-2 0,-4-1-93,0-4 1758,-5 0 1,3-5-1,-6-2 1</inkml:trace>
  <inkml:trace contextRef="#ctx0" brushRef="#br0" timeOffset="2774">20985 8322 8355,'-13'0'1146,"5"0"0,0 1-821,-2 3 0,-1 3 1,-1 7-1,-2 3 0,-1 5-179,-2 5 0,-1-3 0,3 3 0,-1 1 0,2-3 0,3-2 0,4-4-1757,1-1 1,2 3 525,4-5 0,6 1 0,1-5 0</inkml:trace>
  <inkml:trace contextRef="#ctx0" brushRef="#br0" timeOffset="2939">21332 8458 8355,'-1'-6'4276,"-3"1"-4604,2 4 0,-5 5-400,3 0 1,3 6-470,-3-2 1,-3 3-1,0 2 1</inkml:trace>
  <inkml:trace contextRef="#ctx0" brushRef="#br0" timeOffset="4276">22002 8446 8355,'-6'-12'350,"3"-5"0,-3 1 0,0 0 0,2 3-40,-2 0 1,5 1 90,-3-1 0,-3 6-440,-1 3 0,1 3 0,0 2 0,0 3 0,0 5 0,-2 3 0,-2 3 1,-2 3-285,1 2 1,-1-1-1,2 3 1,2-1-3,0 1 1,7-5 0,-2 0 0,2-3-246,2-2 1,2-1 350,2-2 1,3-4-1,5-6 1,0-2 283,1-1 1,-1-6 0,1 0 127,-1-5 0,0 2 0,1-4 0,-2 3 0,-2 2 25,0-1 1,-7 5-1,4 0 1481,-1-2-1478,-3 5 0,3 1 1,-5 8-181,0 4 0,0-1 0,0 1 1,2 2-111,2 1 0,-1 1 1,5-1-1,0-1-85,-1-2 0,4-4 0,-1 3 0,4-1-20,2-4 0,2 0 1,-2-2-1,4-2 95,-1-2 0,0-3 1,-3-5-1,0 0 103,-1-1 0,-2-5 0,-4-2 0,-2-2 9,-1 1 0,-2-7 1,-3 2-1,2-3 98,1-1 1,0-5-1,-4 2 1,0-1-140,0 1 0,0-3 0,0 6 0,-1 1 95,-3 4 0,1 10 0,-5 2-65,-2 8 0,3 5 0,-1 5 0,0 8-18,1 6 1,-3 14 0,5 4 0,-1 3 66,1 3 1,0-3 0,5 4-1,0-1-69,0-3 1,6-2 0,2-2-1,5-3-12,3-4 1,-1-7 0,6-4-1,0-3-177,-2-4 0,4-6 0,-3-1 0,0-4 181,1-4 0,-6-5 0,2-7 0,-4-4 153,0 1 0,-1-8 1,-1 2-1,-1-1 100,-2-1 0,-5 7 0,1-1 0,-3 0-140,-1 2 0,0 1 0,-1 6 0,-3 1-86,-4 2 0,-3 3 0,-2 3-148,1-1 0,-1 5 0,2 7 0,3 5 32,4 3 1,-1-1 0,0 5 0,3-1 19,0 0 1,4 1-1,0 2 1,4-3-28,1-1 1,2 4 0,7-3-1,0 0 20,-1-2 1,3 1-1,0 0 1,0 0 51,0 0 0,-2-2 1,-3-2-1,-2 1 40,-3 2 0,-2 3 1,-6-2-1,0 0-44,0 0 1,-6 3 0,-3-5 0,-5 1-5,-3 1 1,-5-4-1,3 2 1,-2-4 95,1-3 0,3 0 1,-2-4 23,1-3-182,1 0 1,10-9 0,5-4 0,4-6 0,8-2-196,5-3 1,4-6 0,6-2-1,0 0 19,0-1 0,0-3 1,-1 2-1,1-1 136,0 0 0,0 6 1,-2-4-1,-1 4 435,-1 2 1,-6-1 0,2 8 0,-4 0 282,0 0 0,-5 1 0,-1 5 290,-1 0 0,-4 5-385,-6 3 1,-3 4 0,-5 4-252,-1 4 0,2 7 0,2 2 0,2-2-135,1-1 1,2 2 0,4 1-1,0-2-71,0-1 0,0-2 1,2 0-1,2-1-464,4-2 0,3 0 0,1-5 0,1-1 203,-1-1 1,1-2 0,0 0 0,1-2 20,-1-2 0,2-3 0,-8-5 1,0-1 101,-3 1 1,-3 0 0,-1-2 0,0-1-35,0-2 0,-5 1 1,-4 5-1,-2 1 23,-1 2 1,-5 5 0,-1-1-1,1 2-248,-1 2 0,1 2 0,6 2-225,3 4 1,-2 3 488,6 2 0,0 4 0,4 3 0</inkml:trace>
  <inkml:trace contextRef="#ctx0" brushRef="#br0" timeOffset="4965">22944 8409 8355,'0'-13'639,"0"1"0,0 0 0,0-1-491,0 1 0,0 4 87,0-1 1,2 5-1,2-3 1,4 2 159,3 2 0,2 2 0,-1 2-315,0 3 1,5 3 0,-1 5 0,0 2 0,-3 1-278,0 2 1,-2 4 0,-2-4 0,-2 1-183,-1 0 1,-1 3 0,-2-5-1,1 0-319,-1-3 0,-2-4 409,-1-1 0,-1-5 156,-3 1 0,2-8 0,-2-5 1,3-2 86,1-1 1,0 0 0,0-2 0,1-1-63,3-2 1,3-5-1,6 3 1,-1-1 24,1 4 0,0 2 0,3 2 0,1-1 159,3 1 0,-5 4 0,1 1 1,-2 1 266,-1 4 1,-1 0 0,-1 4-39,-3 2 1,2 3 0,-6 5-1,-1 0 11,-2 1 1,-1 1 0,0 1 0,0 1-107,0-1 1,0 1 0,0-1-239,0 1 1,4 1 0,2-6 0,1-2-501,2 0 0,2-7 0,2 3 0,-1-4-684,1-1 0,-1-1 854,0-4 1,1-1-1,-1-7 1</inkml:trace>
  <inkml:trace contextRef="#ctx0" brushRef="#br0" timeOffset="4966">23366 8062 8355,'-7'5'-489,"3"2"-44,8 5 0,9 1 0,6-1 0</inkml:trace>
  <inkml:trace contextRef="#ctx0" brushRef="#br0" timeOffset="5240">23651 8024 8355,'-7'-27'1634,"3"2"-882,3 8 1,2 8-651,3 5 0,3 0 0,4 5 0,-1 4 0,-3 6 0,0 6-130,0 2 1,-3 6-1,3 5 1,-2 2 167,-2 3 0,-2 0 0,-1 4 1,0 0-433,0-2 0,0 1 1,0-7-1,0-1-165,0 0 0,0-5 1,0-6-1,2-1-237,2-3 0,4-2 1,9-5 256,3-4 0,-2-2 0,0-2 0</inkml:trace>
  <inkml:trace contextRef="#ctx0" brushRef="#br0" timeOffset="6248">23602 8310 8355,'0'-13'1258,"1"6"1,3 3-1315,4 3 0,9-1 0,4 0 0,2-3 0,2 1 0,1 0 0,2-1 0,1-1-304,-2 1 0,-1-5 1,-1 3-285,0 0 0,-6-4 0,-2 3 0,-3-4 385,-2-5 0,-5 3 0,-3-4 1,-3 2 258,-1-1 0,-1-3 0,-2 3 0,-2 1 78,-2-2 1,4 4-1,-2-3 1,0 4 473,1 0 1,0 5 149,4 0 1,0 6-1,0 2-206,0 7 1,0 5-1,1 5 1,2 5-341,1 6 0,5-2 1,-4 4-1,1 0 54,-1 4 1,1-3 0,-4 2-1,3 0-336,-3-1 0,0-2 0,-2-5 0,1-1-195,3-4 0,-2 2 0,2-5-101,-3-2 0,1-7 236,2-4 1,-2-4-1,7-4 66,0-4 0,-2-4 0,0-4 1,0 0 11,0 1 1,1 1-1,5 2 1,-2-1 125,-3 1 0,6-1 0,-5 2 1,1 2 48,1 0 0,0 7 0,1-2 0,1 2 65,-1 2 1,-1 2 0,-1 2 0,-3 4-79,-2 3 1,4 1 0,-5 1-1,-2-1-60,0 1 0,-2 0 0,1 3 0,2 0-105,1-1 0,0-5 0,-4-2-239,0 2 396,6-5 0,1 1 1,4-8 25,-3-2 0,-1-3 1,-4-5-1,2 0 72,2-1 1,-3 1 0,3-1 0,0 1-114,0 0 1,-5 3 0,4 2 0,0 1-85,2-1 1,-1 4 0,1-1-26,2 2 0,-4 4 0,1 2 0,0 4 10,0 3 1,-4 2-1,2 0 1,0 3-28,-1 0 0,0 1 0,-4-4 0,0 3 107,0 0 1,4-4 0,0-3-1,0-1-46,2-1 1,-4-2 223,7-5 1,-6-1 0,2-2-1,-1-2 1,0-2 0,0-1 0,-2-5 1,1 1-180,1-1 0,5 1 0,-2 0 0,1-1-112,1 1 1,-1 1-1,3 1 1,-1 2-159,-2-2 0,0 5 1,5 1 89,-1 2 1,0 4 0,-1 2 114,-2 4 1,-4 3-1,-5 1 1,0 1 170,0-1 0,0 1 0,0-1 1,0 0 22,0 1 1,0-1 0,2 1 14,2-1 1,-1-5 0,5-3-29,1-3 1,2-1-1,2-1 1,-2-3-29,-3-4 1,3-2 0,-4-1-1,1 0 41,1-3 0,-5-1 0,4 3 143,2-1 1,-1 1-1,1 1-196,-2 2 0,-1 5 1,3 8-1,-3 5-438,-2 2 1,3 7 0,-3 2 0,-3 4-1099,0 1 0,-2-1 0,0 1 1</inkml:trace>
  <inkml:trace contextRef="#ctx0" brushRef="#br0" timeOffset="7138">19683 8892 8059,'-9'-4'-20,"1"0"0,7 0 1,1 4-1,6 0 1,7 0-1,2 0 1,3 0 352,1 0 0,2 0 0,4 0 0,1 0 0,3 0 0,3 0-194,-1 0 1,9 0-1,-1 0 1,2 0-1,5 0 1,0 0-1,5 0 1,0 0-1,2 0-76,1 0 0,2 0 0,6 0 36,0 0 0,0 0 0,1 0 0,4 0 2,3 0 0,2 0 0,1 0 0,-2 0-5,1 0 0,9 0 1,-4 0-1,3 0 64,-1 0 0,2 0 0,0 0-101,1 0 1,7 0 0,-2 0 0,1 0 0,1 0 23,-3 0 1,1 0 0,1-1-1,2-2-33,1-1 1,0-2 0,-4 4 0,-1-3-22,1 3 0,-4-4 0,-2 1 0,-1-1 2,-3 1 1,5-1 0,-2 3 0,-2-2-11,-3-2 0,-1 4 1,2-1-1,-3 1-15,0-1 0,-6 3 0,0-3 0,-5 2 7,-5 2 0,8 0 0,-4 0 0,-2 0-16,-4 0 1,0 0 0,-2 2 0,-6 0 18,-9 3 1,-8 3 0,-9-3-2642,-4 2 1137,-9 1 0,-14 10 0,-7 2 1</inkml:trace>
  <inkml:trace contextRef="#ctx0" brushRef="#br0" timeOffset="63357">1947 9959 10245,'0'-32'0,"-1"3"0,-2 3 0,-1 3 0,1 2 500,2 5 1,1 9 0,0 7-1,0 8 1,1 7-324,3 6 1,-1 12 0,4 7-1,0 4 1,-2 6 0,2 1 0,-1 5-1,1 3-198,0 3 1,-3-1-1,3-3 1,-1-4 60,1-3 0,-3-7 0,3-4-491,-1-6 1,2-5-1,-2-8 1,-1-5-3892,1-2 3759,-2-2 1,-4-5 0,0-1 0</inkml:trace>
  <inkml:trace contextRef="#ctx0" brushRef="#br0" timeOffset="63688">1836 9860 8355,'-6'-44'1111,"1"7"1,-2 8-693,7 2 1,5 8 0,9 3-1,2 3 1,4 4-83,-1 0 1,9 7 0,-2-3-1,3 4-184,1 1 1,4 6 0,-2 3-1,0 6-278,-3 6 0,-4 8 0,-5 4 0,-5 3-383,-5 1 0,-4 6 1,-6 4-1,-3 2-136,-5 1 1,-2-3-1,-9-10 1,-1 0 120,1 0 1,-2-5 0,-2-4 0,2-5-777,5-2 1195,-4-6 1,7 3 0,-5-6 0</inkml:trace>
  <inkml:trace contextRef="#ctx0" brushRef="#br0" timeOffset="64655">2406 10331 8355,'-18'-12'3326,"4"3"-2958,-2 1 1,9 1 0,7-2 0,7 2 0,4 1-240,1 4 1,6 0-1,3 4 1,2 2-1,2 4-87,0 3 0,-4 5 0,-2 2 0,-1 2-502,-3 2 1,-5 1-1,-4 2 1,0-2 196,-3-2 1,-2-3 0,-1-6 0,0 1-240,0-1 471,0-5 1,-1-3 0,-2-9 0,-1-8-50,1-6 0,2-4 0,1-4 0,1-2-34,3-4 0,2-1 0,5 1-327,1 4 1,-5 7 0,8 3 0,0 2-507,-1 6 1,1 0 751,2 7 0,2-6 0,6 3 0</inkml:trace>
  <inkml:trace contextRef="#ctx0" brushRef="#br0" timeOffset="64656">3014 10207 8355,'-6'-12'703,"-1"5"1,-1-4 0,1 3 146,2-3 1,-4 2 0,4 2-467,-2 2 0,4-1-334,-1 2 0,3 4 1,1 0-1,0 7 1,-2 4-1,0 2 1,-3 0-1,3 4 1,0 2-151,2 0 1,0 3 0,0-5-1,0-2-69,0-1 0,2-2 1,2-1-1,4-2-54,3-5 1,6-3 0,1-1 0,0-1 66,-1-3 1,0-7 0,-5-7 0,1-2 2,-1-2 1,-5 0 0,-3 0 0,-2 3 40,-2 1 0,-2-3 1,-2 6-1,-4 3-174,-3 2 1,-6 7 0,1-1 0,1 3 81,1 1 0,1 5 0,1 5-432,0 5 1,5-1 174,3 3 0,2 2 0,2 0 1</inkml:trace>
  <inkml:trace contextRef="#ctx0" brushRef="#br0" timeOffset="64657">3398 10058 8355,'-5'-8'0,"-4"0"0,-2 5 292,-1-1 1,0 2 0,1 4 0,1 1 0,2 2-168,-2 2 1,0 1 0,2 6 0,3 1 83,-1 2 0,5 3 0,-3-2 1,2 0-1,2 2 0,0-3 1,2 1-1,2-2-406,4-3 1,-1-2-1,1-2 1,2-5-1,1-3 1,3-1 0,1-1 0,1-5 97,-1-6 1,-1-2 0,-1-7-1,-2-1 28,-3-1 1,-1 2 0,-4 2 0,1 1-103,-2 3 1,-4 1-1,-4 2-24,-1-1 1,-1 6 0,-4 2 0,-1 1 0,1 0-24,-1 1 1,2 7-1,2 3-948,0 0 995,7 4 1,-4-4-1,6 5 1</inkml:trace>
  <inkml:trace contextRef="#ctx0" brushRef="#br0" timeOffset="65138">3882 9736 8557,'0'-30'0,"-1"3"0,-2 7 0,-1 2 0,0 3 0,-1 1 729,1 1 0,-5 5 0,0 0 0,-2 0 0,-1 2-678,0 6 0,5 3 0,1 8 1,2 4-103,0 3 0,0 3 1,4 5-1,0 3 35,0 4 0,0 1 1,1 1-1,2-1 44,1 5 1,6-2-1,-2 6 1,2-2 30,-2 0 0,3 1 0,-3-4-139,3 4 1,-3-8-1,1 2 1,-1-3-1,0-3-93,0 1 0,-5-7 1,1-4-1,-2-2-646,-2-3 1,0-1-1,-3-1 1,-4 1 234,-5-1 0,-9 7 0,2-6 1</inkml:trace>
  <inkml:trace contextRef="#ctx0" brushRef="#br0" timeOffset="65139">3683 10170 8355,'0'-12'404,"6"-1"0,2 1-147,3-1 1,7 1-1,3 0 1,4-1-1,2-1 1,4-1-1,0-1 1,4 0-1,1 3-2827,1 0 1776,0 1 0,0 5 0,0 1 0</inkml:trace>
  <inkml:trace contextRef="#ctx0" brushRef="#br0" timeOffset="65448">4316 9736 8784,'-5'1'-234,"5"3"1,1 2 0,7 4 0,2-2-297,1 1 1,1 8 0,1 2 0</inkml:trace>
  <inkml:trace contextRef="#ctx0" brushRef="#br0" timeOffset="65449">4403 10046 8355,'0'7'1831,"0"-2"-2944,0-5 0,0 6 0,0 1 0</inkml:trace>
  <inkml:trace contextRef="#ctx0" brushRef="#br0" timeOffset="65743">2431 11212 8857,'18'-13'608,"-3"1"0,6 0 1,1 0-499,1 4 1,7-7-1,3 3 1,5-2 104,3 0 0,7-4 0,7-1 1,2-2 79,2 1 1,7-1 0,6-4 0,2 0-168,1 0 0,6-2 0,-7 1 1,4 2-342,2 1 0,-9-1 0,4 0 0,-5 0 6,-5 4 1,-1-3 0,-10 6-287,-1-3 1,-12 9-1,-5-1 1,-6 1-1,-7 1-430,-5 2 0,-12-2 381,-10 6 0,-9 0 0,-11 4 1</inkml:trace>
  <inkml:trace contextRef="#ctx0" brushRef="#br0" timeOffset="65996">2431 11522 8355,'5'-13'838,"4"1"0,11 2-672,5-2 1,14 1 0,3-10 0,9-1 0,10-3 0,7-2 0,6-4 0,5 0 490,5-4 1,-4 4 0,10-2 0,3-2-618,-1-1 0,-44 20 0,1-1 0,43-16 0,0 0-256,1 1 1,-4-2 0,-6 5 0,-6 1-852,-5 2 1,-8 6 0,-8 0 0,-8 2 231,-4 3 1,3-4 0,-3 0 0</inkml:trace>
  <inkml:trace contextRef="#ctx0" brushRef="#br0" timeOffset="66152">5110 10505 8355,'-18'0'-874,"-7"5"0,-7 2 1</inkml:trace>
  <inkml:trace contextRef="#ctx0" brushRef="#br0" timeOffset="80073">6449 10567 6593,'11'1'0,"-2"3"0,-5 5-100,-3 2 0,-1-3 0,0 0 0,0 2 0,0 1 120,0 1 1,0 1-1,0-1 1,0 0 0,0 1-1,0-1 1,0 1-225,0-1 129,0-5 0,-5 4 0,-2-4 1</inkml:trace>
  <inkml:trace contextRef="#ctx0" brushRef="#br0" timeOffset="80512">6548 10691 8375,'5'-13'0,"-1"1"320,-2 0-171,5-1 1,-5-3-1,2-1 1,-3 2 235,-1 1 0,4 2 0,1-1 0,-3 1 68,0 0 0,-4 5 0,-2 3-284,-4 2 0,-7 8 1,-2 3-1,1 8 16,-2 8 0,0 5 1,-3 7-1,5 0-139,2 1 1,7 3-1,3 2-120,2 1 1,4-10 0,2-1-1,4-5 1,5-5 54,3-2 0,3-4 1,6-9-1,0-4-211,0-3 0,0-2 1,1-5-1,1-6 133,2-7 1,0-9 0,-5-2-1,-4 0-58,-3-1 1,-5-6 0,-3 3 0,-5-1-72,-3-1 1,-8 6 0,-7 1-1,-8 4 45,-5 5 0,-8 2 0,2 7 0,-3 2-148,-1 5 0,3 14 0,2 6 0,7 6-74,6 3 0,1 6 0,14 2-4,1 2 1,3-1-1,6-3 337,6 0 0,6-3 0,7-3 0</inkml:trace>
  <inkml:trace contextRef="#ctx0" brushRef="#br0" timeOffset="81000">7007 10629 8355,'-1'-17'0,"-2"1"0,-1 1 0,0 1 0,3 1 834,-4 1 1,4 4-569,-3-1 0,3 12 1,1 1-1,0 7 1,1 6-1,2 4 0,2 5 1,1 5-7,-1 7 0,3 6 1,-3 0-1,-3 3-370,0 4 0,-1 4 0,2-4 0,1-4-331,-1-3 1,-2-3 0,-1-4 0,2-1-294,2-3 1,-3-4-1,3-8 1,-2-5 151,-2-2 0,0-1 0,0-1 1</inkml:trace>
  <inkml:trace contextRef="#ctx0" brushRef="#br0" timeOffset="81001">7032 10604 8355,'0'-18'561,"2"8"1,2-2-401,4 1 0,4 4 1,3 0-1,2 2 1,0 1-1,-1-1 1,2 1-1,0 3-39,0 4 0,-2 5 0,-5 7 0,-2 3-14,-5 1 0,-3 2 0,-2 4-396,-3 0 1,-5 1-1,-6 1 1,-1 2-1,-1-3-367,-1-3 1,4-1 0,-1-6 0,4-2 206,3-4 0,5 1 0,-2-5 0</inkml:trace>
  <inkml:trace contextRef="#ctx0" brushRef="#br0" timeOffset="81417">7516 10530 8355,'-13'-7'0,"7"0"0,0 4 1786,1-1-1158,3 0 0,-3 5 0,6 3-472,3 5 1,-2 6-1,3 3 1,1 0-1,0 1 1,3 0-1,-2 3 1,-1 2-491,1 0 1,-3 1 0,3-1-1,-1-2-289,-3-2 0,2 0 0,-1 0 0,-1-2-1775,-2 0 2068,-1-4 0,-11 4 0,-2-6 1</inkml:trace>
  <inkml:trace contextRef="#ctx0" brushRef="#br0" timeOffset="81418">7342 10592 8355,'-5'-18'589,"3"4"0,0-1 0,4 4-205,7 2 0,6 1-177,1-4 1,8-2 0,0-1-192,8-2 0,5-1 0,3 3 1,3 0-1,-2 4-1481,-2 6 0,1-2 0,-8 0 0</inkml:trace>
  <inkml:trace contextRef="#ctx0" brushRef="#br0" timeOffset="81834">8409 10579 8355,'0'-12'258,"1"1"75,3 3 0,-2 1-301,2 2-15,-3 4 0,-2-3 1,-3 8 53,-5 4 0,3-1 1,-1 2-1,0 0 0,1 2 1,1 2 91,2-1 1,2 0 0,2 1-129,3-1 1,3 1 0,5-1 0,1 0 0,1 1-48,2-1 0,-2 1 1,4-1-225,0 0 1,-5-3 0,5-1 12,0 2 1,-4-1 0,1 1 9,-5-2 1,-6 0 0,-8 3 0,-6-1 0,-4-2-1,-3 1 1,-1-1-972,0 0 1021,-4-5 1,8 2 0,-4-5 0</inkml:trace>
  <inkml:trace contextRef="#ctx0" brushRef="#br0" timeOffset="82661">8930 10579 9707,'-6'-11'0,"-1"2"0,-1 2 829,0 1 0,4 2 1,-5 4-708,0 0 0,-2 6 1,0 2-1,1 3 0,3 1 104,2 1 1,-4 3-1,4 1 1,-1-1-571,1 2 1,1-4 0,4 2 0,0-2-247,0-1 0,0-1 0,1-1 0,3-3 224,4-4 0,3-2 0,3-2 0,1-2 243,2-2 1,-1-3 0,-3-5-1,-1 0 116,1-1 0,-2-3 0,-3-1 0,-4 2 38,-3 1 0,-1 2 0,0-1 1,-1 1 1,-3 0 0,-3-1 1,-5 1 9,-1-1 0,-3 5 1,-2 1-1,0 2 0,0 1-41,3-2 0,1 5 1,3-5-1,1 1-10,2-4 1,5 3 0,-1-3 0,4 0-67,4-2 1,3-3 0,6-1 0,0-3-170,4-2 0,2 0 0,6-5 0,0 0 220,0 0 0,-5 2 1,0 2-1,-2 5 217,-3 2 0,-3 2 1,-2 1 154,-2 2 0,-5 5 0,1 8 0,-3 5-40,-1 2 0,0 6 0,0 4-43,0 3 1,-4 6 0,0 2-1,1 1 1,2 0 47,1 1 0,0 1 0,0-1-546,0-1 1,5-5 0,4 1 0,2-5-19,1-3 0,1-3 0,-1-6 0,0-1 0,1-2 1,-1-5-1,1-3-564,-1-1 0,0-1 709,1-3 1,-5-3 0,0-6 0,2 0 0,0-3 192,-2 0 0,3-1 1,-4 4 33,0-4 1,2 3-1,-3-1 1,-1 4-1,2 4 162,0 2 1,-3 1-223,4 4 0,-5 1 0,1 3 15,-2 4 1,2 3 0,0 2 0,0-1-88,2 1 0,-5 0 0,5 3 0,-2 0 0,1-2 1,2-3-351,3-3 1,1-5 258,1 1 1,1-3 0,0-1 0,1-1 0,0-3 4,-3-4 0,-1-3 0,2-2 64,0 1 1,-1-1-1,-1 0 1,-2-3 230,2 0 1,-5-1 197,0 5 1,0 4-187,-1-1 1,2 8 0,-3 1 0,1 8-184,-2 8 1,5-3 0,0 4-1,1-3 1,1-1-645,0 4 0,-2-3 0,2 1-647,0-5 1010,2 1 1,2-10 0,-1 4 0</inkml:trace>
  <inkml:trace contextRef="#ctx0" brushRef="#br0" timeOffset="82884">9810 10120 8355,'-7'2'491,"3"2"1,4 4 0,3 3 0,1 3 0,0 2 0,0 6 273,1 6 0,3 0-758,-4 5 1,4-2 0,-2 4 0,-1-2-79,1 1 1,2-2 0,-4 0 0,-1-2-980,-2-2 0,3-4 0,1-3 124,-3-4 1,5-4-1,0 0 1</inkml:trace>
  <inkml:trace contextRef="#ctx0" brushRef="#br0" timeOffset="83292">9711 10530 8355,'0'-9'481,"3"2"1,4 2 0,6 1-1,5 0 1,4-2-462,2-1 0,1 3 0,1-3 1,3 0-1,2 2 0,3-1 1,-4 2-1,-3 0 231,-3 0 1,-3 0-1,-1 4-292,-3 0 0,-8 1 1,-2 3-1,-1 5 26,-3 2 1,-2 1-1,-1 0 1,0 2-310,0 3 1,0-2 0,0 4 0,0-1 0,0-3-704,0-1 0,0-7 0,0-2 0</inkml:trace>
  <inkml:trace contextRef="#ctx0" brushRef="#br0" timeOffset="83293">10244 10220 8355,'-12'-11'-138,"0"2"0,5 5-600,3 8 1,2 3 519,2 6 1,-5-1-1,-2 0 1</inkml:trace>
  <inkml:trace contextRef="#ctx0" brushRef="#br0" timeOffset="83860">10517 10443 8355,'4'-20'0,"0"4"0,2 2 427,-2 2 0,-8 5 1,0 3-1,-6 2-400,-2 2 0,-6 7 0,-3 4-323,-2 4 1,-2 6 0,0-3 0,0 0 134,1 0 1,4 4 0,5-3-59,5 0 0,5 1 1,5-5-1,0 1 50,0 0 1,5-4-1,5-4 1,4-4 38,2-2 1,6-2 0,-2-2 0,0-2 130,1-4 1,-4-3 0,2-1 0,-1-1 209,-3 1 0,-3-2 0,-2-1 0,-3-2 0,0 2-9,0 1 1,-5 2-1,4 0 312,0-1 1,-5 1 0,4-1 131,1 1 0,-3 5-648,5 3 0,-4 4 1,3 4-34,-2 4 1,4 3 0,-4 3 0,1 1 0,-1 3 0,-2 2 0,3-1 0,-2 3 0,0-3 0,0-1-383,0-3 1,2 3 0,-4-1 195,2-2 1,5-6-1,-4-2 1,2-1 310,3-3 0,1-3 27,1-4 0,-4 1 0,-1-6 0,0 0-7,0-2 0,0-6 0,3 1 1,-2-1 130,2-1 0,-3 0 0,1-4 1,3 2-1,3-1 88,2 2 1,1 1-233,-5 5 1,0 2 0,1 3-1,-1 4 1,1 3-35,-1 1 0,0 2 0,-1 5 1,-1 7-148,-2 4 0,-5 7 1,3 5-1,-2 2-133,0 2 0,0-2-1193,-4 1 1,0 0 0,0 4 0</inkml:trace>
  <inkml:trace contextRef="#ctx0" brushRef="#br0" timeOffset="86337">6858 12216 8355,'0'-12'-114,"-1"0"64,-3-1 1,1 1 0,-5-1-1,-2 1 1,-2 1 0,-3 1 54,-2 2 0,-5 4 0,1-4 0,-2-1 0,-2 1 1,0 1-1,-1 0 0,-1 2 279,-2-1 1,-6 1 0,2 2-172,-3-1 1,-5 0 0,-2 5-1,-2 3-85,-6 4 1,0 3-1,-6 3 1,1 3 0,-1 3-86,-2 4 1,-1 1 0,-2 1 0,0 3 62,-1 4 0,6 4 1,0 4-1,2 4-23,3-1 1,1 8 0,1-2 0,2 1 7,2 0 1,2 4 0,4 3 0,-1 4-5,1 4 1,6 0 0,0 7 0,1 3 1,2 0 0,0 1 0,5 1 0,0 5 3,1 2 1,-2 6 0,7-1 73,1-5 1,-3 9 0,5-3-1,2 4 1,2-4 38,0-4 1,6-3 0,3-6-1,3 2-76,1-2 1,1 7 0,3-9 0,4-3-1,4-3 0,10 0 0,4-4 0,4-1-44,5-1 1,6-6 0,7-2-1,4-2-16,2-6 1,11 4 0,-10-6 0,3-3 30,3-3 0,9-1 0,4 0 0,2-4 26,0-4 1,4-6 0,2-6-1,5-2-27,4-6 1,4 0 0,3-6 0,-4 1 11,1-1 0,4 0 0,-48-5 0,0 0-96,0 0 1,0 0 0,43 0-1,5 0 1,0-2 0,0-1 37,1-1 0,-45 0 0,0-1 0,-3 0 0,1 0 0,0-1 0,0-2 14,0 0 1,0 0 0,3-3-1,1 0 1,-1 0 0,0 0-1,-1-2 1,1 1-11,-1 0 1,-1-1 0,1-3 0,-1 0-1,-2 3 1,1 0 0,-2-1 0,0-1 16,-3 0 0,0 0 1,3-2-1,0-1 0,37-15 1,-2-2 28,-4-3 1,1 0 0,-6-4 0,-2-3 55,-4-3 1,-5-3 0,3-3 0,-1-4-84,-3-3 0,1-9 1,-3-3-21,-2-3 1,-5-1 0,-27 34-1,0-1 1,0-2 0,0 0-1,-2 1 1,-2-1 10,1 1 0,-2-1 1,0-3-1,-3 0 1,15-40-1,-3-4 12,-4 2 0,-8-1 0,-6 3 0,-5 0 87,-6 1 1,-3 5 0,-3-6 0,-5 2 50,-6-1 1,-6-3-1,1-1 1,-1-4-38,-3 3 0,8 41 0,0 0 0,-16-41 0,0-2-4,-1 1 0,14 45 0,0 0 0,-16-35 1,-7-3-16,16 40 1,-2 2 0,-26-31 0,19 32 0,-2 1 0,-34-27-71,-5 11 1,-10 5 0,38 31 0,-2 2-7,0 1 1,-2 3 0,-1 2 0,-2 4 0,-7 2 0,0 2 0,-4 2 0,0 1 0,-4 2 0,0 1 1,-2 2 0,0 1 0,-2 2 0,-1 1 0,-2 4 0,-1 2 0,0 0 0,1 1-12,4-1 1,-1 0-1,-2 4 1,1 0 0,4-1-1,1 0 1,0 1 0,1 2-81,3-1 0,0 1 1,3-3-1,1 1 0,0 1 1,1 1-1,2 0 0,0 2-18,0 0 0,1 2 1,1-2-1,1 2 1,-4 1-1,0 2 0,2 1 1,1 0-1,0 1 1,2 2 122,1 0 0,1 0 0,-2 1 0,1 1 0,0 2 0,1 0 0,0-1 0,0 0 0,-50 28 0</inkml:trace>
  <inkml:trace contextRef="#ctx0" brushRef="#br0" timeOffset="87448">5618 13469 8662,'-12'0'0,"-1"1"220,1 3 0,4 3 0,0 6 1,-1 1-1,2 2 0,3 3 1,3 1-1,1-2 0,0-2 1,1 1-163,3-2 0,3-1 0,6-3 0,-1-2 0,0-2 0,2-1 0,1-5-340,2-4 0,-1 1 1,-3-8-1,-2-3 65,-3-2 1,-1-3 0,-4 3 0,1-1 56,-1 1 0,-6-3 0,-3 1 1,0 2-80,-4 1 0,-1 7 0,-2 3 0,1 3-117,0 1 1,-1 1-1,2 3-345,3 5 655,-3 2 1,4 6-1,-5 3 1</inkml:trace>
  <inkml:trace contextRef="#ctx0" brushRef="#br0" timeOffset="87832">5680 13605 8355,'-5'-7'178,"3"2"63,-3-1 0,5 0 1,0-7 115,0 1 1,7-1-1,4 1 1,4-2-8,0-2 1,9-4 0,0-6 0,4-3-202,2-4 1,3-7-1,9-4 1,2-1-50,0-2 1,10-10 0,-1 5 0,4-2 15,-3 5 0,-2 0 1,-9 8-1,-2 2-424,-2 5 1,-5 9 0,-11 9 0,-2 2-188,-4 1 1,-4 2 0,0 3-947,-1 4 671,1 3 1,-6 2 0,-3 3 428,-3 4 1,-6 3 0,-2 2 0</inkml:trace>
  <inkml:trace contextRef="#ctx0" brushRef="#br0" timeOffset="88166">6672 12650 8337,'-6'-12'208,"-1"5"1,3 2 305,-5-1 1,2 5 0,-1-2-346,-2 6 0,4 4 0,-1 5 1,0 0 47,0 1 0,0-1 0,-3 1-135,2-1 0,5 0 0,-1 1 0,3-1-138,1 1 1,5-5-1,4-1 15,2-2 1,1-2 0,0-6 0,1-2 31,-1-2 0,1-6 0,-2-3 0,-2-1-89,0-1 1,-7 5 0,2-5 0,-2 1-78,-2 1 0,-2-1 0,-2 6 0,-3 2-650,1 0 0,-10 8 1,4 2 250,-2 10 1,-5 7 0,0 7 0</inkml:trace>
  <inkml:trace contextRef="#ctx0" brushRef="#br0" timeOffset="88732">7801 12278 8355,'0'-19'354,"0"2"0,0 4 0,0 0 0,0 1-101,0 0 0,-4 6 0,-2 6 1,1 7-1,-2 4 0,2 1 0,-1 1-90,3-1 0,2 1-230,1-1 1,5-1 0,4-3 0,2-4-47,1-2 0,0-2 0,2-2 0,0-2 85,-2-4 1,8-7-1,-9-2-203,-2 2 1,2-3 0,-5 2 0,-1 0-167,1 3 1,-9 2 86,-9 2 0,-1 5 1,-3 8-1,1 5 1,0 2-150,-2 1 0,0 5 1,6-1-1,3-1 399,4-1 1,-3 4-1,0 1 1</inkml:trace>
  <inkml:trace contextRef="#ctx0" brushRef="#br0" timeOffset="89064">7950 12241 8344,'-12'-12'248,"6"5"0,6 3 1,7 4-1,4 2 1,3 4-1,2 1 1,5 2-1,2 3 1,2 1 469,0 4 1,7-3 0,3 2 0,5-1-639,0 2 1,7-3 0,-1 2-1,-2-2-91,0-2 0,-1 1 1,2-1-1,-4 1-100,-2-1 0,-6-4 0,-1 0-300,-2 2 0,-6-3 1,-8 1-1,-2 1 1,-2-1-510,1 0 1,-6 0-1,-3 5 190,-3-1 0,-2-1 0,-2-1 563,-1-2 1,-6 0 0,3 5 0</inkml:trace>
  <inkml:trace contextRef="#ctx0" brushRef="#br0" timeOffset="89402">8868 12539 10777,'-7'-13'0,"3"1"0,2 2 0,2 6 0,-1 8 0,-2 6 0,-1 2 0,1 1 0,0-1 0,1 1 389,-2-1 0,-1 0 0,5 1 0,0-1-388,0 1 1,5-5 0,0-1 0,2-2-76,3-2 0,1-2 0,1-2 47,0-3 1,1-3 0,-2-5 0,-1-1-242,-2 1 0,-5-5 1,1 1-265,-3 1 1,-5 1 0,-2 3 0,0 2-307,-4 5 0,-7 3 0,-2 1 1</inkml:trace>
  <inkml:trace contextRef="#ctx0" brushRef="#br0" timeOffset="90081">9289 13419 8473,'-5'-19'479,"3"1"-293,-2 6 0,2 5 0,-1 4 0,-1 6 0,0 5 0,-1 3 0,1 2-8,2-1 0,2-1 1,4-1-348,4-2 0,7-1 0,2 1 0,-2-4-163,-1-2 1,-2-2 0,0-2 180,1-2 0,-5 1 0,-1-5 0,0-2 80,0-1 1,-5 3 0,3 0-1,-5-2-91,-5-1 0,-1 3 0,-7 1 0,1 1-196,-1 4 0,1 0 74,0 2 0,-1 6 0,1 1 1</inkml:trace>
  <inkml:trace contextRef="#ctx0" brushRef="#br0" timeOffset="90384">9413 13469 8416,'-12'-12'154,"0"-1"1,3 6 0,2 2 0,1 1 0,-1-1 0,-3 4 0,-1 4 0,0 6 0,1 8 0,1 8 0,-4 8 0,-3 8-1,-4 9 1,-3 5 0,-5 6 0,-3 1 0,-2 4 0,0-1 0,0 2 0,1-4 0,3-1 160,3-5 1,5-9 0,2 2-563,1-7 0,1-10 0,5-4 1,1-5-1,1-2 0,2-4 0,0-3-1073,1-4 0,1-5 691,6 2 1,-5-5-1,-2 3 1</inkml:trace>
  <inkml:trace contextRef="#ctx0" brushRef="#br0" timeOffset="90701">8818 14424 12004,'-12'-11'0,"1"4"0,1 6 0,3 6 0,0 5 0,2 4 0,-1-1 0,3 1 0,2-1 0,1-1 0,0 0 0,0 1 0,0-1 0,1-1 275,4-3 0,1 2 0,7-6 0,-1-1 0,2-2-439,3-1 1,-4 0 0,4-1-13,-3-3 1,-3-3 0,-2-5 0,-2-1 0,-1 1-99,-3-1 0,-2 1 0,-1 0 0,-1 1-368,-4 2 1,-6 4 0,-7 5-174,-1 0 0,-2 0 0,-3 0 1</inkml:trace>
  <inkml:trace contextRef="#ctx0" brushRef="#br0" timeOffset="91508">7404 13630 8355,'-11'6'0,"3"2"145,4 3 0,2 1 1,2 1-1,0-1 0,2-1 1,1-1-1,2-3 0,2 0 1,3-2-180,1 1 0,-3-2 1,0-4-1,2-2 0,-1-2 1,1-3-1,-3-1 0,0 0-5,0-2 1,-4-1 0,1-3 0,-3-1 0,-1-1 0,0 1 0,-1 1 0,-3 3-186,-5 2 1,-2 3-1,-1 3-70,-1-1 1,1 2 0,0 9 0,-1 6-104,1 0 0,-3 7 0,1 0 317,3 4 0,1 1 0,-2-1 1</inkml:trace>
  <inkml:trace contextRef="#ctx0" brushRef="#br0" timeOffset="91815">7429 13779 8355,'0'-18'264,"0"4"0,0-2 1,0 2-1,0 2 0,0-1 1,-1 2-1,-2 2 148,-1 0 1,0 8 0,4 1 0,0 7 0,0 5-75,0 5 1,0 6 0,0 7 0,0 2-182,0 3 0,0 2 1,-2 4-1,-1 3-96,-1 0 1,0 7-1,4-4 1,0-1-210,0-2 1,0-3 0,0-4 0,0-1-186,0-3 0,2-7 0,0-6-9,2-2 1,1-2 0,-4-5 0,2-1-729,1-2 0,0-4 0,-5 3 419,-4-1 1,-1 3-1,-7-2 1</inkml:trace>
  <inkml:trace contextRef="#ctx0" brushRef="#br0" timeOffset="92116">7367 14573 9182,'-4'-9'1791,"0"1"-1539,-6 5 1,3-1 0,-4 8 0,3 5 0,4 2-1,2 1 201,2 1 1,0-1-1,2 0-401,2 1 1,3-1-1,5-1 1,1-1-72,-1-2 0,0-5 0,1 1 0,-1-3-185,1-1 0,-1-5 0,0-3 0,1-3 50,-1-2 1,-1 1 0,-2-1-27,-5 1 0,-3-5 0,-1 1 0,0 1-25,0 1 1,-7 3-1,-4 3 1,-5 5-1155,-4 6 0,0 9 0,-5 7 1</inkml:trace>
  <inkml:trace contextRef="#ctx0" brushRef="#br0" timeOffset="92768">5767 14560 8355,'0'-23'0,"0"2"104,0 5 0,-1 6 0,-3 3 111,-5 2 1,-2 1 0,-1 5-1,-1 3-99,1 4 0,1-1 0,3 1 0,4 2 0,2 1 0,2 3 0,0 1 0,0 2-256,0-2 0,4-1 1,2-3-1,-1-2-115,1-1 1,4-5 50,-2 1 1,-1-2-1,0-4 1,-2-2 28,-2-4 1,2-3 0,0-1-1,-3-1-7,0 1 0,-4 1 1,0 1-1,-4 3-65,-1 2 0,3 1 0,-4 4 78,-2 0 0,-1 5 0,-1 2 1</inkml:trace>
  <inkml:trace contextRef="#ctx0" brushRef="#br0" timeOffset="93119">5742 14598 8355,'-7'-6'129,"3"-2"0,3 1 0,2 0 0,3 1 0,5 4 0,2 0 1,1 4-1,0 2 0,2 6 0,3 3 0,3 5 0,4 1 0,1 5 1,1 2-1,1 3 0,4 0 0,0 0 0,3 0 299,-3-2 0,5 0 0,-3-4 0,3-1 0,1-3 0,-1-1-666,-3-3 1,-3-1 0,-6-1-1,-2-1-157,-1 0 0,-6-3 0,1-2-337,-2-2 0,-6 3-294,1-3-588,-7-1 1295,4-4 1,-6 0-1,0 0 1</inkml:trace>
  <inkml:trace contextRef="#ctx0" brushRef="#br0" timeOffset="93451">6437 15118 8355,'0'-12'212,"0"0"1,-2 1 0,0 4-1,-2 7 1,1 7 0,1 4-1,2 1 1,0 2 0,0 1-1,0 2 1,0-2 69,0-2 1,0-4-1,2-2 1,2-2-1,4-2-411,3-2 0,-3-2 1,-1-3-1,-1-5-56,-3-2 0,2-1 1,-1 0-1,-1-1-103,-2 1 1,-1-1 0,-1 1 0,-3 1-1,-4 3 1,-3-2-1,-2 6 1,1 1-265,-1 2 1,0 2-1,-3 3 261,0 5 0,-1 7 0,5 3 0</inkml:trace>
  <inkml:trace contextRef="#ctx0" brushRef="#br0" timeOffset="93944">7379 15304 8557,'-12'-12'557,"0"0"0,3 5 0,1 3-279,-2 2 0,5 4 0,-1 2 0,2 4 0,0 3-142,1 1 0,2 1 0,2-1-641,3 1 0,-1-2 299,6-3 1,-1-2-1,3-8 54,-3-2 1,-2-3-1,-5-5 90,3-1 1,-3 1-1,4-1-379,-4 1 1,-1 4 0,0 0-968,0-2 1084,0 4 0,-6 6 0,0 7 0</inkml:trace>
  <inkml:trace contextRef="#ctx0" brushRef="#br0" timeOffset="94262">7466 15317 8355,'2'-11'412,"0"1"0,4 3 0,1 2 386,2 2-613,2 2 0,7-3 0,3-2 0,2 1 0,4-2 0,2 0 0,5-3 0,5 0 88,2 2 0,11-7 1,1 3-1,3-2-147,2 0 0,0 0 1,4-1-1,-1-1-593,-4 0 1,-1 7 0,-10 1 0,-4-1-271,-9 2 1,-7-2-1,-5 5 376,-5 1 1,-9 1-1,-7 2 403,-7 0 1,0 0-1,-1 0-393,-2 0 0,-1 0 43,-1 0 0,5 2-39,3 2 1,3 3 0,1 5 0</inkml:trace>
  <inkml:trace contextRef="#ctx0" brushRef="#br0" timeOffset="94701">8496 15032 8355,'5'-13'0,"-4"5"96,4 0 0,-4 4 229,-1-5 1,0 5 0,1-3 0,2 0-1,1 0 694,-1-2 0,-3 3-761,-4 2 0,1 4 0,-5 4-26,-2 5 0,1 2 1,-1 1-77,2 0 0,5 1 1,-1-1-161,2 1 0,2-1 1,2 0-552,2 1 1,3-6 191,5-3 0,1-4 1,-2-4 254,-3-5 1,2-2 0,-6-1-1,-2 0-24,0-1 1,-2 1 0,-2 1 0,0 1-366,-2 2 1,-6 5-570,2-1 0,-9 3 0,-2 1 1</inkml:trace>
  <inkml:trace contextRef="#ctx0" brushRef="#br0" timeOffset="96560">10182 11795 9915,'-4'-17'0,"-1"1"0,-1 0 0,1 3 0,2 0 596,2 1 0,1 6 1,1 6-1,2 9 0,2 6-496,2 5 1,0 9 0,1 4-1,-2 3 1,-2 1 0,0 1 0,0-1-1,0 0 1,0-1-390,-1-3 1,3-3-1,-2-5 1,-1-1-1,-1-4 1,1-3-959,1-3 0,0-2-392,-4 0 1088,0-5 0,0-1 0,0-6 0</inkml:trace>
  <inkml:trace contextRef="#ctx0" brushRef="#br0" timeOffset="96934">10455 11931 8355,'0'-14'963,"0"-2"1,0 2 0,0-3-487,0 4 1,0 4-290,0 1 1,-5 11 0,-5 2 0,-4 8-314,-2 3 1,-6 6 0,1 0-45,-2 6 1,2-6 0,2 3 0,-1-3 0,4-3-7,2-2 0,-1 1 0,8-2 7,0-1 0,3-5 1,8-3-1,4-2 97,3-2 1,7-2 0,3-1 0,2 2-161,2 2 1,0-3-1,0 4 1,0-4-446,-1-1 0,1 4 111,0 0 1,0 6 0,0-3 0</inkml:trace>
  <inkml:trace contextRef="#ctx0" brushRef="#br0" timeOffset="97226">11224 11881 8355,'0'-12'928,"0"0"0,-4 3-258,0 1 0,-4 7-338,3 1 1,1 7-1,4 9 1,0 5-145,0 2 0,0 12 1,2 2-1,0 1-91,3 1 1,-1 4 0,-3 1-267,3 0 1,-2-1 0,3-6 0,-1-1-1,2-2-63,1-1 1,-3-9 0,3-1 0,0-4-1488,-1-3 0,-1-7 972,3-1 0,0-5 0,5 3 0</inkml:trace>
  <inkml:trace contextRef="#ctx0" brushRef="#br0" timeOffset="97480">11212 11881 9409,'0'-23'0,"0"2"0,0 5 0,1 3 0,3 4 924,4 0 1,5 3-1,2-3-786,2 5 0,3 3 0,-2 1 1,0 0-264,0 0 1,3 5 0,-5 4 0,-1 3-1,-2 5 1,-5 2 0,-4 2 0,-2-1-232,-2 2 1,-10 2 0,-2-1 0,-4-1 71,-2-1 0,5-6 1,-4 1-1,3-2-468,2-1 0,0-5 265,-1 0 0,1 0 0,-1 5 1</inkml:trace>
  <inkml:trace contextRef="#ctx0" brushRef="#br0" timeOffset="98055">11770 11844 8976,'0'-23'1333,"0"2"0,-2 7-1264,-2 6 0,3 4 1,-5-3-1,1 2 1,-3 2-1,-3 1 1,-2 2-1,-1 2 1,-1 2-109,-1 4 1,-2 3-1,3 3 1,-2 1-118,2 2 1,1 3 0,3-2 0,3 0-138,4 0 0,2-1 0,2-5 0,0 0-163,0 1 1,7-2 0,4-3 158,4-4 0,2-2 0,-3-4 0,1-2 233,1-4 1,2-7 0,-2-3 0,-1 0 75,-4 0 1,1-3 0,-5 5 0,1 1 286,1 1 0,-7 1 1,2 1 92,-2 0 1,-2 3-64,0 1 0,0 7 1,0 1-297,0 7 1,1 4-1,2 2 1,1 3-52,-1 0 1,2 5 0,1-5-1,1-1-253,2-1 0,2-1 0,2-2 0,-1-3-347,1-4 0,-1-3 0,0-1 439,1 0 0,-1-5 0,-1-3 0,-1-3 279,-2-2 0,-4-3 0,3-1 0,-1 2 1,-1-3 0,-2 2 0,1-1 169,-1-1 1,0 4 628,1-2 1,-3 5-681,3 7 1,-2 1-1,-2 11 1,1 3-66,3 4 1,-1-1-1,4 4 1,0-1-322,0-1 0,2 1 1,6-5-1,2-1-412,-2-3 1,3 2-1,-1-6 1,-2-1-1251,-2-2 1669,5-1 0,-4-11 0,4-3 0</inkml:trace>
  <inkml:trace contextRef="#ctx0" brushRef="#br0" timeOffset="98967">12043 11584 8355,'-9'-11'113,"1"2"1,7 4-899,1 5 269,5 5 0,8 2 0,-1 6 1</inkml:trace>
  <inkml:trace contextRef="#ctx0" brushRef="#br0" timeOffset="98968">12192 11733 8355,'0'-24'0,"0"4"598,5 2 0,2 5 0,4 1-266,-3-1 0,3 5 1,-3 1-1,4 2 0,0 2 92,0 2 0,-1 6 0,-1 5-561,-2 5 0,-1 3 1,1 4-1,-2-1 1,-2-1-1,0 1 1,-1 0-1,-2-1-208,-1 0 0,0-3 0,0-4 0,0-1-1397,0 1 1587,0-6 0,0-3 0,0-8 0,0-5 151,0-2 1,2-5 0,0-2-1,4-2-113,1-2 1,-3 0-1,3 0 1,0 3-85,0 1 0,0 2 0,2 3 1,-2 1-129,-1-1 1,3 5 184,0 0 1,2 5 0,1-2 0</inkml:trace>
  <inkml:trace contextRef="#ctx0" brushRef="#br0" timeOffset="98969">12688 11621 8355,'6'-21'0,"-1"1"423,-4 4 1,-1 3 0,0 4-108,0 0 1,0 2-251,0-1 1,-1 5 0,-4-1-1,-3 4 1,-1 4 0,-1 4 0,2 3-206,-2 2 0,-1-1 0,0 0 1,1 1 14,2-1 0,5 1 1,-1-1-1,3 0 31,1 1 0,0-1 0,1 1 1,3-2 1,5-3 0,2 2 0,2-5 0,3 1 35,0-1 0,5 3 0,-3-4 1,0 1 94,-1 0 0,0-2 147,-5 5 0,-5 0 0,-3 5-134,-2-1 0,-8-4 1,-2 1-148,-3 0 1,-1 2 0,-1 2 0,1-1 0,-1 1 105,1-1-841,0 0 1,-1 1 0,1-1 0</inkml:trace>
  <inkml:trace contextRef="#ctx0" brushRef="#br0" timeOffset="105181">17983 11274 8196,'13'-4'-112,"-1"-1"0,-4-3 0,-1 3 1,0-1-1,-1-1 0,-1 0 1,-2-2 468,-2-2 0,-2-2 1,-2 1-1,-1 0 0,1-1 1,1 1 122,-3-1 1,4 1-1,-3-2 1,1-1-185,-1-2 1,1 1-1,-5 3 1,-2 2-139,-1 3 0,-5-3 0,-2 4 0,-1 0-63,-3 3 0,-7-1 1,-4 1-1,-3 1-16,-1 1 0,-6 4 1,-4 2-1,-5 4-138,-6 3 1,-3 3-1,-1 1 1,0 3 88,0 1 1,-1 2-1,-3 4 1,-3 0 14,0 0 1,-4 5 0,2 4 0,1 3-22,4 1 1,-7 6-1,10-6 1,1 5-22,0 4 1,0 1 0,-3 2 0,-1 1-6,1 3 1,1 2 0,2 7-1,2 2 17,2 1 1,-3 6 0,5-2 0,-2 6 36,29-35 0,0 1 0,-25 39 0,26-35 0,0 2-14,0 1 1,1 0 0,1-3 0,2 0-1,-20 43 1,1 1 0,5-2 23,3 0 0,10-2 0,9-5 0,3-4-25,5-1 1,3-7 0,5 8 0,1-2-39,3-8 0,3 5 1,7-9-1,2 3 15,5 2 1,5-2 0,2-3 0,-2 2-21,2 1 0,-1 2 0,-1-2 0,2 2 10,1-4 1,4 7 0,-3-8 0,2 2 5,2-2 0,2 1 0,1-11 0,1-2 40,-1-4 0,4 0 0,2-7 19,1-4 0,3 0 0,5-7 0,3-2 0,2-2-46,2-4 0,6-4 0,2-6 0,2-1-21,3-2 0,1-5 1,3 1-1,0-1-42,-2 1 0,7-2 0,-5 2 0,1-3-137,-1-1 1,9 0 0,-6 0 0,0-1 66,-2-3 0,-1 1 0,2-4 0,3 0 103,1 0 1,2-1 0,-4-6 0,0-1-51,-1-2 0,6-3 0,-4 2 1,2 0 184,-1 0 0,-3 0 1,2 3-95,-1-2 1,-1-1 0,-4 3 0,4-3 0,2-1-22,0-3 0,5 0 1,-3 0-1,3 1-23,5-1 0,-7-3 1,3-2-1,-1-2-17,-1 1 1,1 1-1,-2-1 1,-4-1 23,-5 2 1,1-4-1,-8 1 1,1-2 3,2-2 0,-7-2 1,-1-1-1,-1 0 0,-1 0 1,-1-1-1,-6-2 1,1-2 68,-2-4 1,4-3 0,-7 6 0,0-1-41,-4-3 1,1-1 0,-5-2 73,-2 0 1,-2 1-1,-2-2 1,-3-2-1,-4 0-10,-3 0 1,-2-2-1,-4 1 1,-3 2-44,-3 1 0,-3 2 1,-2-2-1,-2-2-47,-1-1 0,-1 1 1,-2 2-1,1-2 36,-1 0 1,-2-4 0,-2 6-1,-2 3-35,-1 0 1,-6-5-1,3-2 1,-1 0-79,0 0 1,0-4 0,-5 1 0,-1-1-29,-2 1 1,1-3-1,-6 3 1,-1-1 75,-1 1 0,-8 3 0,-3 5 0,-6 2-20,-6 3 1,-3-2-1,-5 5 1,-2 4 85,-1 3 0,-8 1 1,3 4-50,-1-2 0,-3 3 0,0-4 0,-5-2 0,2 1-35,-1 1 0,0-3 0,4 3 0,-3-1 41,0 0 0,-1 0 0,5 5 1,3 1-7,1 2 0,-6 2 0,3 0 0,0 3-5,0 5 1,-10 2 0,2 3 0,-5 3-88,-3 4 1,-8-2-1,2 2 1,1 1-69,1 2 0,-3 5 0,-3 0 90,5-1 1,2 2-1,5 1 1,-4 1 0,1 4-141,3 4 0,-2 4 1,0 7-1,-2 3-622,-2 4 0,-5 9 1,43-19-1,1 1 165,0 2 0,0 0 1,1-1-1,0 1 0,-43 29 1</inkml:trace>
  <inkml:trace contextRef="#ctx0" brushRef="#br0" timeOffset="107134">17450 12328 8669,'-12'-12'0,"-1"-1"0,1 2 0,-1 1 0,1 4 325,0 0 1,-1-2-1,1 4-126,-1 1 0,1 2 0,1 2 1,3 3-1,4 4 0,2 3 0,2 2-110,0-1 1,6 1-1,2-1 1,4-1-190,5-3 0,-2 2 0,6-6 0,1-1 0,0-2-78,-1-1 0,2 0 0,-4 0-48,1 0 1,-2-5 0,-6-4 0,-1-3 148,-3-5 1,-2 4-1,-6-5 1,-2 1-38,-2 1 1,-4-1 0,-9 6-1,-2 1-31,0 2 0,-5 5 0,2-1 1,-4 3-123,-3 1 1,0 5-1,4 5 1,2 4-65,2 2 0,3 1 0,6-5 1</inkml:trace>
  <inkml:trace contextRef="#ctx0" brushRef="#br0" timeOffset="107560">17425 12254 8355,'-5'-7'569,"3"-4"0,-3 8-256,5-5 0,1 5 0,3 0 5,5 6 1,2 0-1,2 5 1,3 0-93,0-1 1,6 4 0,-1-1 0,4 3 0,2 4-18,2-2 1,2 3-1,-3 0 1,6 1-132,1 3 0,1 3 1,-1 3-1,-2 2-56,1 2 1,2-5-1,0 4 1,-2-2-40,-1-1 0,-1 3 0,2-4 1,-2 1-134,-2-5 0,4 1 0,-5-6 0,-2 0-151,-1-1 1,-1 1-1,-2-2 1,-2-1 38,-4-4 1,1 1 0,-2-4 0,-1 2-41,-1-2 0,-2 2 0,2-6 1,1 0-94,2 2 0,-1-3 0,-4 5-540,-4 1 0,1-2 642,-4 2 0,-1-1 0,-4 4 1</inkml:trace>
  <inkml:trace contextRef="#ctx0" brushRef="#br0" timeOffset="107939">18529 13097 8355,'0'-13'-103,"0"1"1,0 4 257,0 0 1,0 3 0,0-3 719,0-2 1,0 4 189,0-3-922,0 7 0,0-3 102,0 10 0,-4 1 1,-2 7-144,0-1 0,1 1 1,-1-1-81,0 0 1,2 1-1,3-1 1,-2 1-16,-1-1 1,1-1 0,7-1-49,4-2 1,3-1-1,2 1 1,-1-4-243,1-2 0,-1-2 0,0-2 1,1 0 9,-1-3 0,-1-4 1,-1 1-1,-3-4-286,-2 0 0,-1 0-287,-4-1 147,-5 6 1,-13-4 0,-8 4 0</inkml:trace>
  <inkml:trace contextRef="#ctx0" brushRef="#br0" timeOffset="109338">18963 11571 8355,'0'-12'384,"0"0"0,0-1 193,0 1 0,-1 5-677,-3 3 1,1 7-1,-4 2 95,2 2 1,-4 1 0,4 6 0,-2 1 0,-1 2 59,1-2 0,1-1 0,6-2 0,0 0-5,0 1 0,0-5-78,0 0 0,6-5 1,2 1-16,3-2 1,1-8 0,1-2 0,-2-3-87,-3-2 1,2 1-1,-6 0 1,-1-1-111,-2 1 0,-2 1 0,-4 2 0,-3 5-169,-3 3 1,-3 1-1,-2 1 1,-3 3-101,-1 5 337,2 7 0,0-2 0,-1 4 1</inkml:trace>
  <inkml:trace contextRef="#ctx0" brushRef="#br0" timeOffset="110311">19025 11720 8180,'0'-12'-735,"0"-1"0,-4 5 972,0 0 1,0 4 266,4-5 1,1 3-1,3-3 1,5 5 47,2 3 1,2 2 0,3 3-1,1 5-295,3 2 0,5 5 0,5 2 1,0 0-129,0 0 1,9 4 0,0-1 0,3 1-111,5-2 1,7 2 0,2-4 0,1 0 25,-3 0 1,1 3 0,-1-3-361,-2 1 1,-1-2-1,-3 2 1,-2 0 0,-5-1-139,-2 0 0,-2-2 1,-1-3-1,-3-1 24,-4 1 0,-3-2 1,-3-2-1,-2 0-386,-5 0 0,-2-2 636,-1 1 0,-6 1 0,-2 3 1</inkml:trace>
  <inkml:trace contextRef="#ctx0" brushRef="#br0" timeOffset="110706">20253 12167 8355,'-5'-13'371,"-1"1"0,-4 1 0,3 1 449,2 2-330,1 5 1,2-1-251,-2 8 0,2 3 0,-5 5 0,0 1-120,0-1 1,3-1-1,-3-1 1,1-2-90,4 2 0,0 1-92,2 1 1,6-5 0,2-3-1,3-2-92,1-2 1,1 0-1,-1 0 1,1-2 9,-1-2 1,0-4 0,-1-7 44,-2-2 1,-4 1-1,-5 3 1,-1 1-99,-3-1 1,-5 5 0,-6 1 0,-4 2-1849,-4 2 1407,-5 13 1,-15 3 0,-1 12 0</inkml:trace>
  <inkml:trace contextRef="#ctx0" brushRef="#br0" timeOffset="112444">19410 13271 8345,'-2'-12'485,"-2"4"-316,-4 4 1,-3 4-1,-2 3 1,2 2-1,2 2 1,2 3-1,0 1-181,0 1 1,4 1 0,-1-1 0,4-1 0,3-1 0,2-3 0,2-2-297,3-2 1,1-2 0,1-1 223,1 0 0,-1-4 1,1-1-1,-2-2 0,-2-1-159,0 1 0,-7-4 0,1 4 18,-6 0 0,-4-3 0,-5 6 0,-2 1-253,-2 2 0,2 1 408,-3 0 1,-2 0-1,0 0 1</inkml:trace>
  <inkml:trace contextRef="#ctx0" brushRef="#br0" timeOffset="112795">19434 13333 8382,'0'-20'0,"0"4"18,0 2 320,0 2 1,-1 6 0,-2 6 0,-2 7 37,-2 4 0,-1 7 1,-5 4-1,1 4-177,-1 3 1,0 10-1,-4-1 1,-4 5-124,-2 4 1,-2 0 0,0 1-1,2-1-113,2 0 0,-5-1 1,4-6-1,0 2-16,-1-2 0,5-3 0,0-3 1,1-2 13,1-2 0,-1-1 0,5-4 0,-1-2-155,1-2 0,0-3 1,-1-6-1,1 1-199,-1-1 1,1 1 0,0-1-202,-1 0 1,5-3-1,1-1 91,2 2 0,0-3 158,5 1 1,6 0 0,1 5 0</inkml:trace>
  <inkml:trace contextRef="#ctx0" brushRef="#br0" timeOffset="113217">18852 14300 8355,'-2'-11'186,"-2"3"1,3 1 223,-3 3 1,-3-2 0,-2-1 0,0 7 0,-1 7-25,2 4 0,1 2 0,-3-1 1,2 0-251,-2 1 0,3-1 1,1 2-1,0 1-210,3 2 1,2-1 0,1-3 90,0-1 1,1-4 0,3-1 0,5-1-108,2-4 1,5 0 0,1-4 0,-2-2 16,-1-4 1,2-3 0,1-1 0,-2-2 59,-1-3 1,1 3-1,-1-3 1,-5 0-136,-2 0 1,-4 1 0,-9 5-814,-6 3 1,-17 3-23,-12 10 1,-12 7-1,-3 7 1</inkml:trace>
  <inkml:trace contextRef="#ctx0" brushRef="#br0" timeOffset="121220">16235 10195 8355,'-6'-37'209,"1"5"0,-5 3 0,2 4 0,-2 4 0,-1 5 1,-1 3-1,-2 4 47,-3 1 1,-2 5 0,-6-1 0,0 2 0,1 4 144,-1 2 1,-4 8-412,0 9 0,-1 6 0,2 5 0,-1 4 0,2 7 0,2 4-98,4 2 0,5-1 0,7-1 1,5-3-113,3-1 0,2-6 0,3-5 1,6-2 83,5-2 0,0-8 0,6-4 0,1-5-11,1-3 1,2-5 0,0 1 95,0-3 1,-2-6-1,-1-4 1,-2-2-1,-3-1-1,-1 0 1,-3-2 0,-2-1 0,-2-3 40,-5-2 1,-3 5 0,-1-3 0,0 2 60,0-1 1,-5 2 0,-2 6 0,-1 2 128,-1 1 0,5-2-86,-4 4 0,7 0 0,1 4-43,6 0 0,5 1 0,2 3 0,1 3 21,2 0 1,-1 4 0,5-3 0,-2 3 38,-3 2 0,3 4 0,-3 3-80,-4-1 0,0 5 0,-6-4 1,1 4-1,-1-1-280,-2-2 0,-2 1 0,-1-4 0,0 0-439,0-1 1,0 0 0,2-5 172,2 1 0,-3-1 0,5 1 1</inkml:trace>
  <inkml:trace contextRef="#ctx0" brushRef="#br0" timeOffset="121750">16458 10393 8355,'-6'-25'0,"0"6"496,-7 3 0,6 6 252,3 2 0,3 3-168,1-3 1,1 7-368,3 1 0,3 5 0,6 8 0,-1 1-327,0 2 0,-1-1 0,-1 6 0,-3 0 1,0-1-1,-2 0 0,1-1 0,-3-1-825,-2 0 0,-1 2 0,0-3 440,0-2 1,-6-1 0,-2-3 153,-3-3 1,3-2 0,0-8 368,-2-2 1,4-3 0,2-7 0,3-1 94,1-1 0,0-6 1,0 0-1,0-5 79,0-1 1,4-3 0,2 4-1,0-2 90,4 1 0,-3 3 0,1 5 1,2 2-87,1 0 0,1 5 0,1 0 0,-1 4-26,1 4 1,-1-3 0,2 3 0,1 3-164,1 0 1,1 2-1,-6 2 1,-1 2-184,-2 4 0,-5 7 0,1 3-27,-3 1 0,-8 2 0,-4 4 1,-7 1-1,-2 0-53,-2-1 1,-5 1 0,8-8 0,0-1 177,2-3 0,4-1 0,0-7 233,1 1 0,6-5 4,6 3 0,6-4 1,6-1-1,2 0-114,2 0 0,0 0 1,4 0-1,2 0-4,2 0 0,1 0 0,-2 1 1,-1 2-546,-1 1 0,-5 2 0,4-2-36,-3 4 1,0 3-1,-5 2 1</inkml:trace>
  <inkml:trace contextRef="#ctx0" brushRef="#br0" timeOffset="122045">16929 10294 10313,'-4'-17'0,"0"1"0,1 1 0,2 1 0,1 2 311,0-1 1,1 6 0,3 4 0,3 6-268,0 6 0,0 3 0,-4 4 1,1 5-1,-1 3 0,-2 0 1,-1 1-1,0 0-98,0 0 0,4-2 0,0-1 0,0-2-91,2-3 0,1 0 1,5-6-1,1-1-139,-1-2 1,0-5 0,2 1 0,1-3-228,2-1 1,1-1 0,-3-3 0,2-3-330,-2 0 0,-3-4 707,-4 3 0,3-3 0,-4-2 1</inkml:trace>
  <inkml:trace contextRef="#ctx0" brushRef="#br0" timeOffset="122229">16904 10480 8355,'13'-19'119,"-1"2"1,5 2 0,1 0-1,1-2 1,3 1 0,1-1-1,2 1 502,0 1-564,-6 1 0,3 3 0,-5 2-1120,-2 5 1,-12 3-1,-5 1 1</inkml:trace>
  <inkml:trace contextRef="#ctx0" brushRef="#br0" timeOffset="122391">16880 10244 8355,'12'-12'-113,"0"0"1,5-1-1,1 1 1,1 1-1,3 1 1,0 3-1,0 2-474,-1 2 0,0-3 422,3 2 0,1 0 0,0 4 1</inkml:trace>
  <inkml:trace contextRef="#ctx0" brushRef="#br0" timeOffset="122972">17289 10195 8355,'4'-13'105,"2"1"74,0 0 0,1-1 0,3 1 0,-2-1 323,2 1 0,-3 4 0,0 2 1,-2 5-410,-2 6 1,-2 6 0,-2 4 0,-2 3-129,-1 2 0,-6-4 1,3 5-1,1 1 30,1 1 1,4 1 0,1-2 0,0-2-45,0 3 0,1-6 0,4 1 0,4-2-26,6-4 1,1 2 0,4-10 0,1-1-200,-2-2 1,5-1 0,-4-1-133,4-4 1,-5 3 0,-2-7 0,-4 0 0,-2-2-178,-2-2 0,2 1 0,-4 0 1</inkml:trace>
  <inkml:trace contextRef="#ctx0" brushRef="#br0" timeOffset="122973">17351 10356 8355,'0'-12'0,"1"-1"0,3 2 243,5 3 0,6-3 0,3 3 0,0-3 0,1 0-254,0 2 0,2-2 0,4 3 0,-2-2-213,-2 2 0,-3 3 1,-7 3-1,-2-1-501,0-1 1,-7-5 0,4 2 0</inkml:trace>
  <inkml:trace contextRef="#ctx0" brushRef="#br0" timeOffset="123606">17301 10182 8355,'13'-12'-54,"-1"0"0,6 3 34,3 1 0,2 1 1,2-1-1,0 2 0,1 2-390,3 0-91,-3-6 0,10 4 0,-4-7 0</inkml:trace>
  <inkml:trace contextRef="#ctx0" brushRef="#br0" timeOffset="123607">17649 10096 8355,'6'-13'1067,"4"5"-603,-6 0 1,2 6-303,-2 2 0,-3 7 0,3 8 0,-2 3 26,-2 1 1,1-2 0,2 4 0,1 1-158,-1 1 1,-2 1 0,-1-2 0,0-3-370,0-1 0,0 2 0,2-3 0,0-2-421,2-1 1,1-2 0,-4-1-1052,3-2 1632,-3 2 1,5-10-1,-6 5 1</inkml:trace>
  <inkml:trace contextRef="#ctx0" brushRef="#br0" timeOffset="123608">17624 10120 8355,'1'-11'723,"3"3"-398,3-3 1,3 8 0,1-4-79,3 2 1,2-3-1,1 3 1,3 3 0,4 0-1,-1 4 1,-2 2 0,-5 4-135,-2 3 1,-3 3 0,-3 2 0,-3 5-159,-4 3 0,-2 0 0,-5 3 1,-5-1-560,-4-2 1,-7 8 0,3-8-1,-1-1 8,4-1 0,2-7 0,2 2 1,1-3 149,2-2 1,-2 0 0,4 1 0</inkml:trace>
  <inkml:trace contextRef="#ctx0" brushRef="#br0" timeOffset="123985">17996 10046 8355,'-7'-13'862,"1"5"-382,6 0 1,0 7 0,2 1 0,1 6-493,1 5 0,5 2 0,0-1 0,2 1 0,1-1 0,0 1 1,2-1-1,1 0-325,2 1 1,-1-5 0,-3-1-7,-1-2 0,1 0 0,-1-5 1,-1-2-1,-1-1 83,-2-1 1,-1-5 0,3 0 0,-4-2 309,0-1 1,2-5 0,-4 1 0,-1-1 113,-2-1 1,4 5 0,-1-4 0,-2 3 891,0 2-557,-2 5 1,0 3-1,0 9-171,0 8 0,-2 5 1,-2 6-1,-4 3-143,-3 2 0,-3 4 0,-1 7 0,-1 1 90,0-1 1,3-1 0,2-4-943,2-2 1,4 2 0,5-6-796,0-2 0,11-6 0,3-3 0</inkml:trace>
  <inkml:trace contextRef="#ctx0" brushRef="#br0" timeOffset="124388">19025 10083 8355,'0'-19'0,"0"2"0,4 3 510,0 2 0,1 0 0,-5-1 1,-2 5-411,-2 0 1,-3 5 0,-5 0-174,-1 6 1,1 0-1,0 4 1,-1 0 166,1-1 0,4 3 0,1 3 0,1 0-12,3 1 1,2-1 0,1 1 0,0-1-85,0 1 1,1-1 0,3 2-1,5 1-126,2 1 0,3 1 0,1-5-84,1 1 1,2-2 0,-3-2 0,2 0 0,-2-1-116,-1-1 1,-6 2 0,-1-3 143,-2 1 1,-5-3-1,-6 3 1,-4 0-96,-4 0 0,-5-3 0,1 3 1,0-2-2,0-2 0,-4 4 0,3 0 1</inkml:trace>
  <inkml:trace contextRef="#ctx0" brushRef="#br0" timeOffset="125212">19323 10108 8355,'0'-8'15,"-2"1"0,0 0 0,-4 1 709,-1 1-448,-1 1 1,0 4 0,0 0 0,-1 1 0,2 3 0,3 4 0,3 4-220,1 0 0,0 0 0,0 2 0,0 1-405,0 2 1,0-1 0,0-3-58,0-1 0,1-4 64,3 1 1,3-7 0,6 3 0,-1-4 192,0-1 1,-1-6 0,-1-2-1,-3-3 135,-1-1 1,-1-1 0,-2 1 0,1-2 24,-1-2 0,-2 6 1,-2-2-1,-3 1 35,-5 0 0,-2 2 0,-1 2 0,-1 0 31,1 1 0,1 1 1,1-1-1,3-1 7,2 0 0,1 3 0,5-3-203,3 1 1,-1-2-1,7 2 1,2 1-104,3-1 1,6-3-1,-3 1 142,1-4 1,-2-1-1,2-2 1,-1-3 0,-3 0 105,-1 0 0,1-3 0,-1 3 0,-5 0 274,-2 0 1,2 2-1,-5 3 312,-1 1 0,-3 1-389,-5 3 1,3 4 0,-5 9-1,1 8-62,3 6 1,-2 4 0,1 3 0,1 2-65,2 1 1,-3 5 0,-1-1 0,3 2-172,0-2 0,2 1 0,2-5 0,2-1-159,4-2 0,-1-7 0,1-1 1,2-3 114,1-2 1,1 1-1,1-10 1,-1-1 12,0-2 0,1-5 1,-2-2-1,-1-1 124,-2-2 1,0-6 0,5-2 0,-2 2-9,-3 1 1,1 2 0,-3 1 0,-1 1-37,1 2 0,-1 4 2,0-5-1,-3 7 1,5-1 15,-1 6 0,-2-1 0,-4 7 0,0 0-7,0 2 1,0 2 0,1-1 0,2 1-262,1-1 0,6 0 178,-2 1 1,3-6 0,2-3-54,-1-3 0,0-1 1,1-1-1,-1-3 135,1-5 1,-5-2-1,-1-1 1,0 1 94,-1 3 1,-3-3-1,1 2 1,-1 0 157,1 0 1,-2 3-188,2 1 0,-1 4 0,-1-2 1,2 6 0,-1 5 1,3-1 0,-2 1 0,0 3-147,1 5 0,1-3 0,4 4 0,-2-3-460,2-2 0,1-4 244,1 1 0,6-7 0,1 4 0</inkml:trace>
  <inkml:trace contextRef="#ctx0" brushRef="#br0" timeOffset="125453">20092 9785 8355,'-7'-12'111,"1"0"1,6-1-1,2 2 1,1 4 0,1 7-1,0 7 1,0 6 0,1 2 536,2 1 1,-3 8 0,3-1 0,0 6 0,-1 3-853,-1 2 1,4-2 0,-5 0 0,-2-2 0,0-2-1,-2-2 1,0-1 0,0-2-829,0-2 0,0 1 0,0-6 523,0-1 0,0-1 0,0-1 0</inkml:trace>
  <inkml:trace contextRef="#ctx0" brushRef="#br0" timeOffset="125818">19980 10083 8355,'6'-12'0,"2"-1"0,4 2 0,5 3-170,-3-3 1,9 8 0,-4-4 316,1 2 0,7-3 0,-2 2 1,3 1-1,1-1 0,-1 3 1,0 2-1,-2 1-43,-1 0 0,-6 0 0,-2 0 0,-3 1-175,-2 3 1,-5 3-1,-3 6 1,-3-1 40,-1 0 1,-1 1 0,-2 1 0,-2-1-512,-2 0 0,4 6 0,-1-6-782,3 0 1232,1-4 1,11 2-1,2-4 1</inkml:trace>
  <inkml:trace contextRef="#ctx0" brushRef="#br0" timeOffset="125967">20427 9823 8355,'0'-13'-154,"1"6"0,3 5 1,3 4-387,0 7 0,4 2 0,-4 1 0</inkml:trace>
  <inkml:trace contextRef="#ctx0" brushRef="#br0" timeOffset="126769">20638 10021 8339,'8'-16'0,"0"-1"662,2 2-489,-5 1 0,-1 7 0,-8 3-324,-4 3 1,-3 2-1,-1 2 1,-1 2 55,1 2 1,-1 1-1,1 6 1,-1 1 88,1 2 1,4 1 0,1-3 0,1 2 65,4-2 1,0-1 0,2-1-175,0 4 1,4-8-1,2 4 1,1-3 0,2-4 54,2-1 0,2-4 1,-1-1-1,1 0 4,-1 0 1,5-6 0,1-3 0,-1-5 165,1-3 1,-2 1 0,-7 4 0,-2-1-86,-1 1 1,-2-1-1,-4 1 1,0-1-131,0 1 0,-2 1 0,0 1 1,-4 4-157,-1 0 0,-1-2 0,-4 4-250,-1 1 51,1 1 463,5 2 0,7-4 0,8 0 1,3 1-1,3 1 74,2-2 1,-2 2-1,3-2 1,-2 3 399,1 1 0,-2 0 0,3 0 0,-3 0-103,-2 0 0,-4 5 1,0 3-1,2 3-162,1 2 0,0-1 0,-3 1 1,-3 0-219,-4 4 0,3-3 1,0 2-1,-1-2 44,-2-1 1,-1-1-959,0 0 909,0-5 0,4-3 0,1-8 44,-3-4 0,4-3 0,-1-1 1,1-2-18,-1-3 0,5 3 0,-2-4 0,5 2-125,3-1 0,-1 0 0,5 3 0,-1 0 73,0 3 1,-4 3-1,3-1 1,-1 5 137,-1 3 0,1 1 0,-6 1 0,-1 3 135,-2 5 0,-5 3 0,1 3 0,-3 3-204,-1 1 0,0 1 0,0 2 0,0-2-446,0 2 0,-1-2 0,-2 0 0,-1 1-1653,1-2 1697,2-1 0,1-5 0,0-1 1</inkml:trace>
  <inkml:trace contextRef="#ctx0" brushRef="#br0" timeOffset="126770">21617 10058 8355,'0'-12'-874,"0"5"0,0 1 1</inkml:trace>
  <inkml:trace contextRef="#ctx0" brushRef="#br0" timeOffset="193013">18988 11708 7968,'-12'-13'267,"5"7"1,3 1-164,8 10 0,-2 0 0,5 5 0,0-3 17,0-2 0,1 5-89,5-2 0,-1-2 0,1-1 1,-1-1-1,2 2 20,2 1 0,-2-3 0,4 4 0,-1 0-47,-1-1 0,9 4 1,-2-4-1,2 1-12,3 1 1,-1-1 0,-2 4 0,1 1-10,3-1 1,-3 0 0,3 1 0,-3-1-7,-1 1 1,0-1 0,0 2 0,0 0-29,-1-2 1,1 7 0,-1-6 0,-2-1 35,-2-2 0,-3 5 1,2-4-1,-1 0 15,-3-1 1,3-2-1,-1 4 1,-1 1 8,2-1 0,-4-4 0,4 1 0,-2 0-6,1 2 0,4-2 0,-5-1 0,1 0-2,1-1 0,-5 3 1,4-5-1,-3 1-14,-2-1 1,1 3-1,-1-3 1,0-1-28,1 1 1,-1-3-1,1 2 1,-1-2-34,0 3 0,1-4 1,-1 3-1,1-2-523,-1-2 1,0 0 295,1 0 0,-6 1 1,-5 2 74,-4 1 1,-11 0 0,-6-4 0</inkml:trace>
  <inkml:trace contextRef="#ctx0" brushRef="#br0" timeOffset="207667">19075 11361 8148,'4'-13'0,"0"1"0,0 1-1131,2 2 1134,-5-2 1,3 9 0,-8-5-1,-4 1 1,-3 4 0,-2-1 61,1-1 1,0 2-1,-1-2 1,-1 3-1,-1 1 8,-1 0 1,-2 0 0,1 0 0,-3 1 0,-2 3 1,1 5 0,-3 2 0,2 2-58,-5 4 0,5-2 0,-3 6 0,2 1 37,-1 1 1,5 6 0,2 1 0,4 2-36,0 3 0,6-1 0,2-1 0,1-3-56,-1 1 1,3-5 0,6 3 0,4-3-6,3-1 0,3-2 0,2-2 0,5-5 27,3-2 0,0-5 0,3-3 0,1 0 47,6-3 0,-3-7 0,2-6 0,0-4 11,-1-2 0,3-2 0,-5 1 0,0-4 28,0-2 1,-2 0 0,-6-1-1,-3 1-77,-1-3 0,-7-3 0,-7 1 0,-2-1-68,-2 2 1,0-2 0,-2 4 0,-2 6-55,-4 3 0,-4 5 0,-4 3 0,0 5-1223,1 6 1195,1 4 1,2 11-1,-1 1 1</inkml:trace>
  <inkml:trace contextRef="#ctx0" brushRef="#br0" timeOffset="208272">20166 12080 8355,'-7'-7'-2482,"3"1"2473,8 6 1,3 0-1,6 0 10,-1 0 0,0 0 0,1 0-3,-1 0 0,1 0-5,-1 0 0,-4-4 0,-1-1-5,-1-2 1,-4-1 0,-4-5 9,-2 1 0,-1-1 0,5 1 0,0 0 13,0-1 0,0 5 0,0 0 1,0-2 64,0-1 0,-1 0 0,-2 1 0,-1 2 79,1-2 0,-3 4 0,-3-3 24,-2 0 0,-1 2 0,-1 0 1,0 1-51,-4 4 0,2 0 1,-6 2-1,-1 0-26,-1 0 0,-2 6 0,0 3 0,0 5-40,1 3 1,-1 5 0,1-2-1,2 5-60,2 4 1,0-3 0,0 6 0,3 0 12,3 1 1,6 4-1,1-7 1,2 1-4,2-1 1,7 4 0,6-2 0,5 1-99,6 0 1,6-5-1,3 1 1,2-4-89,3-5 0,5 1 1,1-9-1,-1-5 94,-2-4 0,2-3 1,-1-1-1,-5-4 78,-2-3 1,-3-8 0,-6-5 0,-2-2-86,-4-2 0,-9-6 0,-4-2 0,-4-1 47,-4 1 1,-8-3-1,-11 4 1,-5-1-6,-10 0 0,-6 7-198,-9 1 0,-15 0 0,-8 6 0</inkml:trace>
  <inkml:trace contextRef="#ctx0" brushRef="#br0" timeOffset="212656">17797 11621 7211,'6'-7'-27,"-3"0"1,5 4 0,3-1 0,3 2 0,2-1 0,1 0 0,1-1 0,1 0-35,0-2 0,5 5 0,-5-3 34,0 2 0,3 2 1,-5 0-226,-2 0 1,-1 6 0,-2 1 0</inkml:trace>
  <inkml:trace contextRef="#ctx0" brushRef="#br0" timeOffset="212874">18244 11596 8355,'5'-11'-437,"4"2"0,2 2 0,1 1 0,0 3 307,1 2 1,-1 1 0,1 0 0,-1 0 63,0 0 0,-3 0 0,-1 0-13,2 0 0,1 0 79,1 0 0,6 5 0,1 2 0</inkml:trace>
  <inkml:trace contextRef="#ctx0" brushRef="#br0" timeOffset="213121">18591 11584 8355,'0'-8'-597,"0"-1"1,1 6 0,4-2 600,3-1 1,8 5 0,5-3 0,3 3-218,0 1 0,1 0 0,0 0 1</inkml:trace>
  <inkml:trace contextRef="#ctx0" brushRef="#br0" timeOffset="213929">20216 12303 8355,'-2'-8'-682,"0"0"664,-2-2 1,1 4 0,6 4-1,2 3 1,1 5-85,-1 0 0,1 3 0,-4 3 0,4-1-2,1-3 0,-3 3 0,3-2 0,0 2-96,0 1 0,-5 5 0,4-1 93,-1-1 0,-3-1 0,3-1 0</inkml:trace>
  <inkml:trace contextRef="#ctx0" brushRef="#br0" timeOffset="214370">20278 12601 7919,'8'4'-601,"0"0"1,1 0 515,3-4 1,-5 6 4,-3 2 1,-3 3-1,-1 1-169,0 1 167,0-1 0,-5 1 0,-2-1 1</inkml:trace>
  <inkml:trace contextRef="#ctx0" brushRef="#br0" timeOffset="214371">20389 12998 8355,'7'5'-1725,"4"-3"1829,-2 2 1,2-3-31,1-1 0,-4 1 1,1 4-1,-1 3-275,-1 3 1,0 1-1,-5 1 1,3-1 50,-3 0 0,5 6 0,0 2 0</inkml:trace>
  <inkml:trace contextRef="#ctx0" brushRef="#br0" timeOffset="220178">8545 12254 8355,'7'-13'0,"-3"1"-67,-8-1 1,-3 8-1,-5 5 1,1 8-1,0 6 90,-2 2 0,2 6 0,-9 0 1,-2 6-1,-2 4 0,-1 1-172,1 0 1,-5-1-1,0 1 1,3-4-74,3-3 1,4-1-1,5-2-70,2-2 0,-9 2 0,8-4 0</inkml:trace>
  <inkml:trace contextRef="#ctx0" brushRef="#br0" timeOffset="220424">8285 12303 8748,'-11'-16'0,"2"-1"0,5 2 217,3 1 0,6 7 1,4 3-1,0 4 1,1 6-1,-2 6 1,2 7-345,1 5 1,1 3-1,1 5 1,1 5 0,1 3-217,1 3 0,6-5 1,-1 4-1,2-4-209,2 0 0,1 3 194,3 0 1,3 1 0,5-5 0</inkml:trace>
  <inkml:trace contextRef="#ctx0" brushRef="#br0" timeOffset="221083">8843 13903 8355,'0'-12'0,"0"-1"0,0 5 80,0 0 1,1 5 0,3-1-1,5 2 1,2 2-11,1 0 0,6 0 0,3 2 0,1 2-23,-2 4 0,4-1 1,-4 1-1,4 3-217,1 5 0,0-3 0,-1 5 0,1-1-112,0-1 0,-4 6 1,-2-1-1,0 1-140,0-1 1,2 2-1,4-4 1</inkml:trace>
  <inkml:trace contextRef="#ctx0" brushRef="#br0" timeOffset="221355">8855 14052 8355,'-12'-11'30,"1"1"0,4 3 0,7 2 1,8 2-1,7 0 0,9 1 1,6-4-1,9-2 0,5-5 1,7-2-1,5 0 0,6 0-776,4-2 0,3 4 0,6-5 0</inkml:trace>
  <inkml:trace contextRef="#ctx0" brushRef="#br0" timeOffset="265188">3113 16929 8355,'0'-18'43,"0"5"1,0-4 113,0 3 1,0 2 0,0-1 0,0 1 0,0 0 0,1-1 0,2 1-1,3-1 1,1 1 83,2 0 0,-3 3 0,-1 1-369,1-2 0,-5 3 0,2 1-206,-6 0 0,-4 2 1,-5 4 2,-1 0 0,7 1 0,0 2-57,0 1 265,5 6 0,-4-7-36,5 5 0,0-4-30,0 4 0,0-4-101,0 5 765,0-7-233,0 4 0,0-7 0,0-4 251,0-3 0,0 1 1,0-1 35,0-2 1,0-1-1,-2 0 576,-2 3-997,3-3 1,-9 15 0,5 2 0,-1 7-3,1 8 1,-1 8-1,3 6 1,-1 4-49,1 7 1,2-2 0,1 2 0,0-1-87,0-1 0,1 0 0,3-5 0,5-1-92,2-2 1,3-7 0,2-1-1,5-6 96,2-6 0,6-3 0,1-5 0,1-4-131,-1-3 0,5-12 0,-4-5 0,1-8 100,-3-4 1,-3-6-1,-3-5 1,-2-4-8,-4-1 1,-9 2 0,-4-4-1,-3-3-46,-1 1 1,-5-7 0,-5 8-1,-6 2-2,-9 0 0,-1 11 0,-9 11 0,-2 9-89,-3 8 0,-7 9 1,2 9-1,-1 12-65,5 5 0,-2 15 1,13-3-1,5 2-188,5 1 0,8-5 1,11 2-607,8-2 953,7-8 0,11 0 0,-1-7 0</inkml:trace>
  <inkml:trace contextRef="#ctx0" brushRef="#br0" timeOffset="265643">3758 16570 9951,'-19'-11'0,"2"2"206,3 5 1,7 4 0,3 6-1,4 5 1,3 5 0,3 3-196,0 4 1,-1 5-1,1 7 1,0 3-1,-3 7 1,-2 0-1,-1 3 1,0-1-124,0 1 1,0-4-1,-1 1 1,-2-4 148,-1-5 0,0 0 0,4-9 1,0-3-2,0-7 1,0-3-80,0-1 1,1-6 3,3-3 1,2-10-1,3-6 1,0-8-1,0-2-15,2 2 1,2-8 0,-1 3 0,1-1 44,-1 0 0,0 5 0,1 2 1,-1 1 72,1 3 0,-5 7 0,0 4 0,2 2 91,1 2 0,0 2 0,-3 2 1,-2 4-149,-1 3 0,-4 6 0,4 0 0,-4 1-153,-1 0 1,0 4 0,-1-1-1,-4 1-100,-3-1 0,1 1 0,-1-6 0,-2 1-114,-1 1 1,-5-9 0,-1 2-423,2-4 0,1 2 408,2-5 0,0 0 0,-1-4 0</inkml:trace>
  <inkml:trace contextRef="#ctx0" brushRef="#br0" timeOffset="266017">4366 16929 9763,'-2'-12'0,"-1"-1"0,-2 1 0,-1 0 0,1-1 868,2 1 0,-2-1-669,1 1 0,-5 0 0,4 1-280,-2 2 1,-1 4 0,-5 5 0,1 1 139,-1 3 0,1 3 1,0 6-1,1-1-195,2 0 0,0 1 0,3 1 0,1 1-32,-1 1 0,2 2 1,5-3-1,4 2 26,3-2 0,3-1 1,1-2-1,1 1-14,-1-1 0,5 0 0,-1 1 0,-1-2 58,-1-3 1,-2 3 0,1-3 0,-1 2 64,1-2 0,-6 3 0,-3-2 0,-3 2 0,-1 1 0,-7 2 1,-4 1-1,-4 2-79,0-2 1,-3-2 0,1-2 0,2-1-287,1-2 0,3-3 1,2 1 1,0 0 1,7-2-1,-4-4 1</inkml:trace>
  <inkml:trace contextRef="#ctx0" brushRef="#br0" timeOffset="266388">4601 17252 8355,'-11'-9'502,"3"1"0,-2 4 1,6-4-1,3-2 663,4-1-1189,-2 4 0,10-4 0,-3 3 1,3-3-1,2 0 0,0 1 1,3 2-1,-1-2-504,-4-1 1,1-1-1,-5-1 257,0 1 1,-2 0 0,-5-1 0,0 1-1,-1-1 144,-3 1 1,-3 4-1,-5 1 1,-2 1 114,-3 4 1,4 0 0,-5 2 0,0 0 271,-3 0 0,3 6 0,2 3 0,3 5-66,5 3 1,-2 3 0,6-2 0,1 2-242,2 2 1,7-3 0,3 0 0,6 0-271,6 1 0,2-5 0,2 0 0,1-4 157,3-3 0,3-5 0,4 1-179,-3-2 0,7-9 0,-4-4 0,-2-6-310,-3-2 649,-5 4 0,-1-9 0,-1 5 0</inkml:trace>
  <inkml:trace contextRef="#ctx0" brushRef="#br0" timeOffset="269014">4998 17028 8355,'-12'-12'0,"1"0"106,2-1 1,0 5 475,5 0 476,-6 5-863,9-3 0,-5 12 1,8 2-1,0 3-144,2 2 0,6 0 0,-2 3 1,2 1-91,-2 3 1,3-4 0,-4 4-1,1-1-8,1 0 0,-2-2 0,2 2-133,-1-1 0,-1-2 178,2-3 0,0-8 14,-5-5 1,1-7-1,-7-8 1,-1-1-51,-1 1 1,0-3 0,3 0 0,-2-1-164,-1-4 1,0 6 0,4-1-1,1 1-71,3 1 0,3 0 1,6 7-1,-1 2-267,0 1 1,2 2 0,1 4 0,3 0 373,2 0 0,0 0 0,5 0 0</inkml:trace>
  <inkml:trace contextRef="#ctx0" brushRef="#br0" timeOffset="269015">5333 17053 8382,'-12'-5'686,"1"-4"-395,2-2 0,4-1 0,5 0 92,0-1 0,0 5 0,0 0 601,0-2-936,0 5 1,4 0 0,0 10-1,0 3-141,2 3 1,-4 1 0,5 2-1,-1 1 75,-3 2 0,2 3 1,1-2-1,-1 0-251,1 0 0,3 3 0,0-5 0,0-1 170,0-1 0,2-5 0,-3-3 46,3 0 1,1-2 0,-1-5 53,-2-3 0,0-3 1,-5-6-1,-1 1-9,-2-1 1,1-3-1,1-1 1,1 1-64,-2-2 1,4 4 0,-2-2 0,-1 2-134,-2 1 1,5 1 0,1 0-1,1-1-94,0 1 1,0 5 0,5 3 154,-1 2 0,1 2 0,-1 0 0,0 0 65,1 0 0,1 5 1,2-1-1,5 0 21,2 1 1,1-3 0,-2 2 0,-2-3 86,2-1 0,1 0 0,-1 0 0,-3 0 88,-1 0 0,2-1 1,-3-2-1,-2-2 122,-1-2 1,-6 3 0,-1-5 266,-1 0 0,-4-2-244,-6-2 0,-3 6 0,-5 3 0,0 3-126,-1 1 1,1 1-1,-2 3-129,-3 5 1,4 2 0,-4 1-1,2 2 1,0 1-111,-2 1 1,5 2-1,5-2 1,0 1-92,0 3 0,4-5 0,-1 3 1,3-2-6,1 1 1,4-5 0,2-5 0,0-1-30,4-4 0,1 0 1,1-2-1,1-2 162,-1-2 0,1-3 1,-1-6-1,1-2 129,-1-2 0,0 0 0,-1 5 0,-1 0-8,-2-1 0,-5 1 1,3-1 198,-1 1 1,-4 0 39,4-1-207,-4 6 1,-1 3 0,0 8 0,1 5-1,2 2-181,1 1 0,2 0 0,-4 2 0,4 1-83,1 2 1,1-1-1,5-3 1,-1-1-32,0 1 0,5-2 1,-1-2-1,1-2-355,1-1 1,0-2 361,2-4 1,4 0 0,-5 0 0</inkml:trace>
  <inkml:trace contextRef="#ctx0" brushRef="#br0" timeOffset="269016">6276 16508 8355,'-13'-7'559,"1"-4"1,5 15 0,3 1-279,2 9 0,8 5 1,1 8-1,0 1-244,-3 6 1,1 1-1,1 4 1,-1 1-67,1 1 0,-1 1 0,-2-5 0,1 0 0,0 0 0,1-1 0,-1-2 0,0-2-162,1-2 0,-2-2 0,4-7 0,0-5-676,0-2 1,1-7 0,4-3 122,1-3 0,-2-6 621,-3-3 0,3-9 0,-4-2 0</inkml:trace>
  <inkml:trace contextRef="#ctx0" brushRef="#br0" timeOffset="269017">6139 16966 8355,'-12'0'0,"10"-4"0,7-1 445,4-2 1,9 4-1,4-2 1,6-1 0,5-1-123,3 0 1,1-2 0,1 3 0,2-1-194,2-2 1,3 3-1,-5 1 1,-3 0-330,-2 1 1,-9 0 0,0 6-1,-7 2 81,-5 4 1,-4 3-1,-10 3 1,0 1 5,0 1 0,-6 5 0,-2-4 0,-3-1-33,-1 2 0,3-4 0,2 2 1,2-2-696,2-1 1,2-5 165,1 0 0,5-5 0,2 2 0</inkml:trace>
  <inkml:trace contextRef="#ctx0" brushRef="#br0" timeOffset="269018">6697 16619 8355,'-16'-4'0,"-1"0"0,1 0 0,3 4 0,1 1-6,-1 3 0,7 3 1,1 7-1,4 1-644,1 2 1,0 5-1,0-3 1</inkml:trace>
  <inkml:trace contextRef="#ctx0" brushRef="#br0" timeOffset="269019">7007 16954 8355,'0'-19'139,"0"-3"1,0 5-1,0 2-471,0 1 0,0 2 1191,0-1 0,-5 2-584,-3 3 1,1 4-1,-2 8 1,1 6-583,1 5 1,-4 0-1,3 4 1,-2 1 276,2-1 0,-2-3 0,6 4 0,1-2 5,2-3 1,1-1 0,0-2 3,0 0 1,6-1 0,2-2-1,3-5-33,1-3 1,1-1 0,-1-1 0,1-3-35,-1-5 0,0-2 0,1-2 0,-2-3 61,-3 0 0,3-5 1,-3 3-1,2 0-8,-2 1 0,2 0 0,-6 3-20,-1-2 0,-2 2 1,1-1 519,2 5 0,-2 5-426,7 5 0,-1 5 0,4 3 0,1 3-106,-1 2 1,-4 1 0,1 2 0,0 3 59,2 1 0,0 2 1,-1-4-1,-3 0 96,-2-1 0,4 0 0,-4-5 169,2 1 0,-4-5 1,2-1-125,1-2 0,-5-2 0,5-7-122,-1-4 0,-3-5 0,3-2 0,-1-1 15,0 1 0,5-5 0,-4 1 0,2-2-216,3 1 0,1 0 1,3 0-1,1 3 118,1 3 0,1 3 0,-5 3 1,1 4 159,-1 3 0,5 2 0,-1 3 182,-1 4 1,-5 5-1,-3 3 1,0 5-115,0 2 0,-5 1 0,2-2 1,-2-3-373,-2-1 0,4 3 0,1-5 0,1-1-465,-1-1 1,1-3 0,-3-1 0,2-3 50,2-2 1,1-6-1,5-6 1</inkml:trace>
  <inkml:trace contextRef="#ctx0" brushRef="#br0" timeOffset="269020">7826 16718 8355,'-8'0'-440,"-1"0"1,2 2 0,-1 2 113,4 4 0,-3 9 0,0 2 1</inkml:trace>
  <inkml:trace contextRef="#ctx0" brushRef="#br0" timeOffset="269021">7925 17090 8355,'-19'-6'4022,"2"1"-3795,9 4 208,2 1 1,2 1-2372,0 4 1,-11 1 0,1 7 0</inkml:trace>
  <inkml:trace contextRef="#ctx0" brushRef="#br0" timeOffset="269333">4118 17859 8355,'12'-24'674,"13"2"1,8 5-1,11 9 1,10 5-1,8 3 1,8-1-1,7-2-734,6-1 0,16-6 0,-47 6 0,1 0 0,0-2 0,1 1 1,2-1-1,1-1 0,1 2 0,1-1 0,5 1 0,1 1 1,1 0-1,1-1 116,1 0 0,2 1 1,8 0-1,0 1 1,-4-1-1,1 1-197,0 0 1,1 0-1,1 1 1,1-1 0,-1 2-1,1-1 1,2 0 0,0-1-1,0 0 1,-1-1 88,-2-1 0,0 0 1,-7 0-1,-1 1 0,-2-1 1,-2 0-1,-3 1 1,-2 0-194,-6-1 0,-1 0 0,46-2 0,-27 0 0,-11 2-425,-13 2 1,-23 3 137,-17 4 1,-22 3 0,-29 5 0,-13 1 150,-12-1 1,-12 5-1,-6-1 381,-8-1 0,43-7 0,0 0 0,-1-1 0,1-1 0,0 1 0,0-1 0,-50 3 0</inkml:trace>
  <inkml:trace contextRef="#ctx0" brushRef="#br0" timeOffset="269760">4118 17971 8355,'-13'-18'350,"6"4"1,5-2 0,11 7-1,12 5 1,11 3 0,9 1-1,8 0-70,8 0 1,15-1 0,8-2-1,9-3-78,10-1 1,-49 6-1,1 0 1,3-1 0,1 0-1,0 1 1,1 0-100,1 1 1,1 0 0,2 0 0,1 0 0,-1 0 0,0 0 0,1 0 0,-1 0-157,0 0 1,0 0 0,3 0 0,1 0 0,-1 0-1,-1 0 83,3 0 1,0 0 0,-2 0 0,1 0 0,-1 0-1,0-1 1,-1-1 0,-1 0 0,-2-2 0,-1 1-38,-1 0 0,-1-1 0,1-2 0,-1 1 0,-4 1 0,0 1 1,-2-1-1,0 0-35,47-5 1,-8 3-1,-12-4 1,-9 3-197,-7 1 0,-16-2 0,-4 3 0,-10-1-561,-9 1 0,-11-4 258,-11 5 0,-11 0 0,-10 4 0,-4 2 541,-4 2 0,0 1 0,-5 6 0,-3-1 0,-2-1 0,-2 0 0</inkml:trace>
  <inkml:trace contextRef="#ctx0" brushRef="#br0" timeOffset="271496">9413 16532 8355,'0'-37'284,"0"0"0,0 1 1,0 3-1,0 5 1,0 6-1,0 6 1,0 2-4,0 2 0,0 6 1,0 6-1,0 8 1,0 9-1,0 8 1,0 5-280,0 2 0,-1 8 0,-2-2 1,-1 4-197,1 0 0,2 4 0,2-6 0,2-3 68,1-3 1,5-6 0,-4 1-1,2-4-86,3-5 0,1-6 1,1-7-1,0-1 96,1-4 1,-1-6 0,1-4 0,-1-4-3,0-5 1,1-1-1,-1-4 1,1 1 55,-1-1 0,-1-1 0,-1 0 0,-3 2-29,-2 4 1,3 4-1,-2 2 345,1 2 0,-4 1-64,1 8 1,1 4-1,-1 11 1,0 3-110,2 1 0,-1 1 0,5 2 1,-2-2-93,2 3 1,1-4 0,1 0 0,1-1-7,-1-3 1,2-2 0,1-5 0,3-4-17,1-3 1,1-2 0,2-3 0,-3-6-51,-1-5 0,-2-3 0,-3-4 0,-2 1 16,-3-1 0,-2-1 0,-6-2 0,0 0 7,0 1 0,-10 3 0,-2 2 39,-2 1 1,-4 1 0,0 5 0,0-1 0,-1 2-17,0 3 1,5 1 0,0 4 24,4-1 1,9 0-1,1 4-38,7 0 0,8 0 0,3 0 0,1 0-44,3 0 0,6 0 0,2 0 1,0 0-24,1 0 1,3-1 0,-1-3 39,3-5 1,-3-7-1,-1-5 1,-3-2 0,-4-2 0,-3 0 0,-11 0 0,0-1 0,-4-1-21,-5-2 1,0 0 0,-2 4 595,0 0 0,-6 2 0,-2 2 0,-2 4-58,2 4 1,-3 6-1,3 4 1,-2 6-264,2 5 1,-2 10-1,6 7 1,1 6-114,2 5 1,5 6 0,2 2 0,0 1-113,4 2 1,0 4 0,-1-6 0,0 2-101,0-1 1,2-3-1,3-8 1,1-2 103,2-4 0,-1-4 0,-3-6 0,-1-6-109,1-8 1,-1-3 0,-1-5 79,-3-5 0,-2-2 0,-6-9 75,0 1 0,4-7 0,0 3 0,0 0 0,0 0-7,0 3 1,2-3 0,-2 5 0,3 2-14,0 1 1,4 7 0,-3 2 0,3 1-14,2-1 1,2 3-1,-1 6 1,-3 4 80,0 3 1,-2 3 0,1 2 0,-3 4 106,-2-1 1,4 4-1,-4-3 1,2 0-97,3 1 1,-4-4-1,3 1 1,0-3 28,2-4 0,6-3 1,-1 0-106,0-4 0,3-2 0,0-2 0,2-3 0,0-4-109,1-5 1,-3-5 0,2 1 0,-1-4-61,0 1 0,-3-4 1,-6 2-1,-1-1 67,-2 1 1,-5 3 0,1 6 0,-4 0 96,-4-1 0,-3 5 0,-5 1 1,-1 1 56,1 4 1,0 2-1,-1 4 1,2 4 73,3 3 1,-2 3-1,6 1 1,1 3-170,2 1 0,1-2 1,1 3-1,4 1-119,3-2 0,7-1 1,3-5-1,1-2 44,3-3 0,2-2 1,0-6 34,1 0 0,0-2 0,0-2 0,-2-4 29,-2-3 0,-2-3 0,-5-1 0,0-2 1,-5 1 117,-2-2 0,-2 3 0,-5-5 0,0 2 323,0 3 0,0 2 0,0 0 576,0 1-771,-6 5 0,5 7 0,-4 8 0,5 3-143,5 2 1,-3 0-1,5 2 1,-1 3-106,-3 2 0,3-5 0,1 3 0,2-2 19,-1 1 1,-4-5-1,4-5-109,2-1 1,1-2 0,0-6 182,-3-2 1,2-3-1,-6-6 1,0-3 25,2 0 1,-5-2 0,3 3 0,-1-2-36,1 2 1,-1-3 0,4 2 0,0 2-25,-1 4 1,-1 1 0,3 4 0,2 3 1,1 0 1,-3 4 0,0 2-1,2 5-33,1 7 0,3-3 1,1 5-1,1 0-241,-1 3 1,3-2-1,-1 2 1,-2 0-207,-1-2-314,4-1 0,-5 0 0,5 1 1</inkml:trace>
  <inkml:trace contextRef="#ctx0" brushRef="#br0" timeOffset="271917">12539 16483 8355,'0'-18'227,"0"-3"1,0 3 0,0 2-72,0 2 1,0 1-932,0 1 1,0 11 0,0 5 513,0 5 1,0 4-1,0-1 133,0 1 0,5-1 0,2 1 0</inkml:trace>
  <inkml:trace contextRef="#ctx0" brushRef="#br0" timeOffset="273981">12737 16408 8355,'0'-16'250,"0"-1"0,0 1 1,0 3-1,0 1 1,-1 1-1,-3 1-142,-5 2 0,-6 5 0,-3-1 1,-1 4-1,-4 6 0,-4 5 1,-3 5-1,1 3 21,3 3 0,-6 2 0,9 1-191,1 0 0,3-5 0,8-1 0,2 1 0,5-2-18,3 0 0,1 2 0,1-3 0,3-3-187,5-5 1,2-2 0,2-4 0,2 1 184,2-1 0,1-7 0,-2-5 0,4-2 152,-1-1 1,-1-5 0,-6 1-1,1-1 225,-1-1 0,-4 5 0,1-4 0,-1 3 119,-1 2 1,3 4 0,-5 1-384,2 1 0,1 2 0,3 5 1,-1 4-15,-2 3 0,0 4 1,5 6-1,-2 7-121,-3 7 0,3 4 0,-1 2 1,4 2 53,2 1 1,1 5-1,-5-3 1,-1-1-34,-3 1 0,2 3 0,-6-5 0,-1-1-86,-2-2 0,-1-5 1,-1-2-1,-3-5 40,-5-7 0,-2-5 1,-2-6-1,-3-4 46,0-2 1,-5-5 0,3-5 0,0-9 92,1-5 0,0-3 0,5 1 1,1-3 65,2-1 1,4-4 0,5-5 0,0-1-135,0 1 0,7 0 1,4 0-1,5 0-41,4-1 0,-1 5 1,3 2-1,-1 0-16,1 4 1,-3 2 0,0 3 0,-1 3-139,-3 1 0,-1-3 1,-3 4-1,-1 2 257,-2 2 0,-1 0 0,1 1 0,-4-1 150,-2 1 0,-2 4 1,-2 1 180,-2 1 1,-3 2 599,-5 4-958,-1 0 1,8 4 0,4 2-103,3 1 1,8-5 0,-2 4-1,3-2 45,2 0 0,-1 2 1,0-4-1,1 3 59,-1-3 0,-1 1 0,-1 0 0,-3 2 281,-2 2 0,1-3 1,-3 5-23,1 0 1,0-2 0,-4 1 0,0 2-106,0 1 0,1 0 1,2-1-1,1-2-11,-1 2 0,0 1 0,1 0 0,3-2-161,0 0 1,4-7 0,-3 4-1,3-2-156,1 0 0,2 0 1,1-5-1,3-3 109,1-4 0,2-3 1,4-3-1,-2-1-53,-2-2 0,2-4 0,-3 3 0,-1 1 20,-2-1 0,-4-4 0,-2 2 59,-2 1 1,-2-3 0,-5 5-1,2 2 1,-1 1 109,-1 2 0,-8 5 0,-2 3 138,-3 3 0,-2 2 0,2 3 1,2 4-86,0 3 0,5 6 0,-3 1 0,2 1-53,2 3 1,2-2-1,1-1 1,1-1-117,3-3 0,3-1 0,6-2 0,0-1-76,4-3 1,-2-1-1,6-4 1,1 1 68,1-1 1,2-3 0,0-4 78,0-4 0,-1-3 0,1-2 0,-1 1 0,-4-1 45,-3 1 0,-3-5 0,-3-1 0,-3 1-56,-4-1 0,2 1 0,-2 5 0,-2-1 6,0 1 0,-8-1 0,-2 2 49,-3 3 0,-1 3 1,-1 5-1,2 1-22,3 3 0,-2 3 0,6 7 0,1 1-23,2 2 1,1 3 0,1-2 0,3 0-140,5 0 1,2-1 0,3-5 0,2 0-1,5 1 1,6-6 0,4-3 0,0-3 140,4-1 0,1 0 0,2-1 61,4-3 1,-7-5 0,4-6 0,-2-1 0,-4-1-45,-1-1 0,-5 3 0,-6-4 93,-4 1 1,-5 0 0,-4 3-1,-3-2 1,-5 3-42,-5 5 1,-6-1 0,-7 5 0,1-1 121,-1 1 1,-4 0 0,1 7-1,-3 2-116,0 4 0,4 1 0,2 2 0,3 4-84,3 3 0,-3-2 0,8 5 0,0-1-213,3 0 0,2 2 0,2-6-26,0 0 0,2-3 1,2 0-1,4-2 0,3-2-21,2 0 0,-1-7 0,2 3 219,2-4 1,-2-7-1,4-2 1,-1-3-1,1-3 37,1-2 0,-4-3 1,1-6-1,-2 0 194,-1 0 0,-2-4 1,-2-1-1,-2-2-131,-1-2 1,-2-2 0,-3-1 0,2 1-97,1 3 0,0-2 0,-4 6 0,-1 3 167,-3 4 1,-2 4 0,-3 7-1,0 3 20,0 4 0,-1 4 0,0 5 8,2 8 0,5 5 1,-1 6-1,3 3-137,1 2 0,0-1 0,0 8 0,1 2 0,3-3-191,5 0 1,2-4 0,1 4 0,0-3-7,1-2 1,3-1-1,2-6 1,2-2 155,2-4 0,1-5 1,1-4-1,-2-4 60,-2-2 0,0-4 1,0 0-1,-5-5 66,-5-4 0,0 1 0,-5-8 1,1 0-23,-1-2 0,1 0 1,-4 1-1,3 1 42,-3 3 0,0 1-39,-2 2 1,0 6 0,0 6 0,0 7-66,0 4 1,0 3 0,1 1-1,2 3-173,1 1 1,6-4 0,-3 3 0,1-3-127,0-2 1,0 2-1,6-8 1,1 0 150,2-3 1,-1-3-1,-3-1 1,1-1 191,2-3 0,-2-3 0,2-7 0,-2-1 200,-1-2 1,-2-5 0,-2 3 0,-2-2-86,-1 1 1,2 5 0,-4-2 137,-1 3 0,-2 2 1,-1-1-1,-1 2 38,-3 3 1,2 5 0,-3 10-237,-1 6 0,5 9 1,-3 3-1,2 6 0,1 5 7,-3 1 0,2 6 0,-3 4-182,-1 5 1,4-1-1,-5 3 1,0-3-1,1-1-347,1-1 1,-3-6 0,2-6 0,1-7-305,-1-3 1,2-8-592,4-3 1,-6-2-1,0-1 1</inkml:trace>
  <inkml:trace contextRef="#ctx0" brushRef="#br0" timeOffset="275545">15602 16396 8355,'0'-13'156,"0"1"0,0 4 549,0 0 1,6 5 0,2-1-609,3 2 0,1 2 0,1-1 0,-1-2-108,1-1 1,-1-6 0,0 2-1,1-3-178,-1-1 0,-1-1 1,-1-1-1,-3-1-12,-2-1 0,4-2 1,-5 3-1,-2-2 46,0 2 1,-4 3-1,-2 2 117,-4 2 0,-3 5 0,-1-1 0,-2 4 93,-3 4 1,3 4 0,-2 7 0,4 3 8,3 2 1,0 2 0,4 5 0,3 2-35,0-1 1,2-3 0,3-3 0,4-3-131,5-1 0,9-3 0,0-7 0,2-4-78,2-2 0,4-4 0,1-3 1,1-6 141,-1-4 0,2-6 0,-6 3 0,-4-1 22,-3-3 0,0-2 0,-5 1 116,-3 2 0,-5-1 0,1 4 0,-2 0 81,-2 0 0,-2 6 1,-1 4 120,0-2 1,-1 6-1,-2 4-225,-1 7 0,0 9 0,4 4 0,0 0-94,0 1 1,1-2-1,2 3 1,1-2 40,-1-2 1,2 2 0,1-3 0,1-3-132,2-5 1,-2 1 0,2-6 58,0-1 0,-2-2 1,0-2-1,0-3 151,0-5 0,-4-2 0,1-2-79,-3-4 1,3 3 0,0-2 0,-1 0 0,-2 1-71,-1-1 1,5-1 0,0 5 0,2-1-75,3 1 0,-3 4 0,1 1 0,1 1-18,2 4 1,2 0 0,-1 2 0,1 2 101,-1 2 0,-4 3 0,1 5 0,0 0-10,2 1 1,-2 1 0,-1 1 0,1 1 115,2-1 0,2-1 0,-1-1 0,1-1 54,-1 0 1,2-5-1,2-2 1,4-4-124,-1-1 1,4 0 0,-2-1-22,3-4 1,-4-3 0,-1-6-1,-1-1-2,-2 0 0,-4 4 1,-2-7-1,-4 2 0,0-1 123,-3 2 1,-2-3 0,-2 0 0,-2 0 0,-1 0 1,-6 2-1,2 5 1,-3 1 136,-1 2 1,-1 5 0,1-1 0,-1 4-138,1 4 0,0 3 0,-1 7 0,1 1-153,-1 1 0,2 6 0,2-1 1,2 2 15,1 2 0,2-4 0,4-2 0,0 1-531,0-1 1,7-4 329,5 2 0,1-9 0,3-4 1,-1-3-1,1-2 32,0-3 1,1-4-1,-3-9 419,2-4 0,-6-2 1,2-2-1,-1-1 0,0-2 27,2-1 1,-5-4 0,-1 3-1,-2-2-221,-2-2 0,2 4 0,0-1 1,-1 2-126,1 0 1,-3 0 0,2 5 0,-3 0-47,-1 4 1,-1 7 250,-3 9 1,-3 8 0,-6 7 0,1 7-120,0 7 0,1 2 0,1 1 224,2 5 1,5-4 0,-1 8 0,2-1-114,2 0 0,2 0 0,2-2 0,4-2 0,3-2-122,2-2 0,4-4 0,4-1 1,3-6 36,0-3 1,1 0 0,0-10 0,0-1 4,0-2 0,-1-6 0,0-5 0,-4-4 17,-3-2 1,-3-5 0,-3 3 0,-2 0-23,0 0 0,-7-4 0,3 3 0,-4-2-215,-1 1 0,0 3 0,0-2 133,0 1 0,-4 6 0,-2 5 0,-1 1 0,1 3 0,-4 6 0,3 3 0,2 1-78,2 2 1,1 6 0,4 3-1,1 0 16,1 0 1,5 0 0,0-1 0,2 2 69,1 0 1,0-1-1,1-6 1,1 2 132,2 3 0,-2-8 0,2 4 0,-2-4 98,-1-2 0,-2 4-73,-3-2 0,-4-4 0,-8-1-83,-4-2 0,-3-2 1,-2 0-1,1 0-503,-1 0 0,5 0-1627,0 0 1490,5 0 1,-1 0 590,8 0 1,9 0-1,6 0 1</inkml:trace>
  <inkml:trace contextRef="#ctx0" brushRef="#br0" timeOffset="275778">17264 16346 8355,'19'6'246,"-1"-5"0,-5 5-13,-1-1 0,0-2 1,0 5-1,-3 2 480,-1 1 1,-5 1 0,1 2 0,-2 1-495,-2 2 0,-6 5 1,-3 0-2957,-7 5 1531,-3 0 1,-11 8-1,-2-3 1</inkml:trace>
  <inkml:trace contextRef="#ctx0" brushRef="#br0" timeOffset="276805">18604 16135 8355,'-2'-19'71,"-2"3"1,1 2 0,-5 3 0,-2 1-1,-1 3 139,-1 2 0,-5-4 0,1 5 1,-1 2-1,1 0 0,-1 2 0,2 0 1,1 0-117,2 0 1,-1 6 0,2 3 0,2 5-116,1 3 1,3 5 0,-1-2 0,0 4-63,3 1 0,3-2 0,4-2 1,5-5-144,2-2 1,1-3-1,0-3 1,2-4 69,3-2 0,1-4 1,4-3 220,-2-7 1,-3-2 0,2-7-1,-1-1 1,-3-1 93,-1-2 0,-6 4 0,-1 2 1,-1 1-8,-3 3 0,-2 1-88,-1 2 0,0 6 0,0 6-22,0 7 0,4 10 1,0 3-1,0 4 44,2 0 0,-3 8 0,3 4 0,0 4-36,-3 0 1,2 0 0,-1 0 0,-1 1 72,-1-1 0,2 0 0,0 0 0,-1 1-6,-2-1 0,-1-1 0,0-3-60,0-3 1,0-3 0,0-5 0,-1-2-133,-4-2 1,-1-3 0,-7-7-1,-1-3 1,-2-4-191,-5-2 0,-2-2 0,-2-2 0,1-2 1,4-4 0,-2-4 0,5-4 1,2-1-323,1-3 0,7 0 0,3-5 0,3 0 166,1 0 0,0 0 0,0 1 1</inkml:trace>
  <inkml:trace contextRef="#ctx0" brushRef="#br0" timeOffset="277939">18914 16111 9647,'-13'-13'470,"1"1"1,10 10 0,7 7-1,4 4-572,4 4 0,-2 3 1,-2 1-1,0-1 285,0 2 1,-3-4-1,-1 2-906,1-2 0,-5-5-227,3-1 839,-2-5 1,-2-3 0,0-10 0,0-4-58,0-2 0,1-2 1,2 3-1,2-3 15,2-2 0,-3 1 1,5-2-1,0 3 41,2 1 0,2 4 0,-1-1 0,0 6-56,1 3 1,-1-4-1,1 5 1,0 1 78,4 2 1,-3 1-1,4 1 1,-2 2 47,1 1 1,1 5 0,-3-4-1,1 2 12,-1 3 0,-1-1 1,-1 1-1,-1-2 97,0 2 1,-3-5 0,-1 1 0,2-2 162,1 0 0,-3 0 1,0-5 68,2-3 1,-3-3-1,0-6 1,-2 1 125,-2 0 0,-2 3 0,-1 1 1,-1 0-96,-3 1 0,1-4 1,-5 4-1,-2 0-96,-1 3 0,-1 3 0,-1 1-237,1 0 1,-1 5-1,1 3 1,0 3-186,-1 2 1,2 5 0,2 2-25,0 4 1,7-3 0,-3-2 0,4 0 0,1-1 27,0 0 0,0-2 1,1-5-1,4-1-133,3-2 0,3-5 1,1 1 255,1-2 1,2-8 0,0-2 0,-3-3 141,-1-2 1,6-3 0,-7-1-1,-2 2 12,-1 1 1,1 2-1,-4 0 1,0-1 37,2 1 1,-5 4-97,3-1 0,-1 2-41,1-1 1,-2 4 0,2 8-15,-3 4 1,3 3-1,2 0-66,1-2 0,-3 2 1,4-3-1,2 2 0,1-1 4,1 0 0,2-7 0,2 2-17,5-2 1,0-2 0,2 0-1,3-2 53,1-2 1,-5 2 0,-2-7 0,1 0 0,-2-2 8,-2-2 0,-5 1 0,-2-1 147,-2 1 1,-5 0 0,1-1 0,-4 2 122,-4 3 1,1-2 0,-4 5 0,0-1 204,0 1 1,-1 1-262,-4 4 0,5 5 0,1 3 1,2 5-146,0 3 1,0 4-1,4 4 1,0 3 31,0 2 0,0 6 0,1 8 0,2 1 0,1 3-19,-1 1 1,2 2 0,1-2 0,-1-1-84,1-2 1,4-5-1,-3 2 1,-1-5-61,-1-4 0,0-3 0,-1-6-14,-1-4 0,-3-3 0,-4-9 135,-4-4 0,-3-9 0,-2-8 1,1-6 28,-1-4 0,5-2 0,1-1 1,2-3-41,2-4 1,2-2-1,1-1 1,1 1-193,3-4 1,3-1 0,7 2-1,1-2-19,1-2 1,5 1 0,-3 5 0,1 3 140,3 4 0,2 8 0,1 5 0,-2 2 78,-2 2 0,1 5 0,-4 3 0,0 2-10,-1 2 0,-1 6 0,-8 2 0,-4 3-2,-3 1 1,-1 1 0,-1-2 0,-3-1-94,-4-2 0,-3 0 0,-3 4 0,-3 1-58,-3-1 1,2-3-1,1-3 1,3 0-30,2-3 1,0-1-1126,-1 3 1008,6-4 1,-4 4-1,4-5 1</inkml:trace>
  <inkml:trace contextRef="#ctx0" brushRef="#br0" timeOffset="278334">20228 15652 9267,'-19'-20'0,"4"7"0,5 7 432,6 10 0,3 11 0,1 8 0,0 3-232,0 3 1,4 6 0,0 1-1,-1 4-327,-2 0 0,-1-1 1,0-2-1,0 0-19,0 0 1,0-1 0,0-3-1,0-4-70,0-3 1,0-6 0,1-4 184,4-2 1,-3-7 0,5-4-1,0-6 146,0-5 1,0-3-1,2-3-80,0-3 0,-1-1 0,4-4 0,2 2 0,1-1-23,2 2 0,-1 1 0,-3 5 0,1 2-119,2 3 0,-2 3 0,2 5 80,-2 0 0,-7 5 0,-1 5 0,-2 4-115,0 2 0,0 6 0,-4-1 0,0 2-229,0 2 1,1 0-1,2 0 1,3-2-427,1-2 1,-1 1 620,3-6 0,7 6 0,-2-2 1</inkml:trace>
  <inkml:trace contextRef="#ctx0" brushRef="#br0" timeOffset="279363">21208 15528 8670,'-12'-32'164,"1"7"1,2 9 0,5 2 0,1 3 192,-1 3 1,3 3 0,-3 11-75,2 6 0,2 9 1,0 11-1,0 8 0,0 4-118,0 3 1,0 8-1,0-6 1,0 4-136,0 2 0,0-5 1,0 1-1,0-6-23,0-2 0,0-2 0,0-5 0,0-4-341,0-8 0,5 0 1,-1-8 126,-2-1 1,5-6 0,0-6 68,0-6 1,3-6 0,-5-6 0,2-3-56,3-1 1,1-2 0,1-3 0,1 0-13,-1 4 0,0-3 1,1 7 123,-1 1 1,-1 1 0,-1 3 0,-2 3 162,2 4 1,1 2-1,0 4 1,-3 2 64,-4 4 1,2 7 0,-2 3 0,0 1-60,2 3 0,-5 2 0,4-1 0,1-1-56,2-1 1,3-2 0,2 2 0,-1-5-32,0-2 0,6-5 1,3-3-1,2 0-63,2-3 1,4-3-1,2-4 1,-1-6 13,0-5 0,-1-3 0,-4-4 0,-2 1 36,-2-1 1,-4-1 0,-8-2 0,-2 1-8,-1 4 1,-2-2 0,-6 4 115,-2-2 1,-3 5 0,-5 0 0,-2 4 0,-1 4-31,-2 2 1,0 1 0,1 5 0,0 2-31,1 1 1,-3 6 0,1-1-81,2 6 0,5 0 0,4 6 1,0 1-1,3 0-78,2-1 0,1 1 0,0-5 0,0-2-131,0-2 0,4 0 0,2-2 1,0-3 137,4-4 1,1-2 0,1-2-1,1-2 140,-1-2 0,1-3 1,-2-5-1,-2-1-111,0 1 0,-2-2 0,2-1 401,-1-1 1,-1-1-1,3 5 1,-3-1-1,0 1-42,0-1 0,-5 5 1,4 1-270,-1 2 1,-2 2 0,4 7-49,-1 4 0,-2 3 0,-4 2 0,0 1 24,0 2 0,1-1 0,2 5 1,2-2-41,2-3 0,2 3 1,3-3-1,0-3 76,1-2 1,-1-7 0,2 1 0,2-3 32,5-1 0,-3-5 0,0-4 20,0-2 0,-4-1 0,2-2 1,-2-1-1,-3-2-36,-3 2 0,2-3 0,-6 0 0,0 0-60,2 1 0,-5-4 1,3 4-1,-2 2-98,-2 1 1,0-2 0,-2 1-1,-1 2-112,-1 4 1,-5 6 136,0-1 0,4 8 0,1 4 32,2 3 1,2 6 0,0-1-1,2-1-20,2-1 0,3 3 0,5 1 1,1 0 90,-1-1 1,0 0 0,1-5 86,-1 1 0,1 3 1,-1 1-1,0-3 1,-1-3 63,-2-3 1,-4 0-140,-5 5 1,-5-5 0,-5-1 0,-5-2-102,-6-2 0,-2 3 0,-2-2 0,2 0-416,2 1 0,-1-3 0,5 2-343,2-3 521,7-1 1,2 0 0,6 0 0</inkml:trace>
  <inkml:trace contextRef="#ctx0" brushRef="#br0" timeOffset="280207">22733 15937 8355,'-4'-23'222,"0"2"0,-4 3 448,4 6 1,-4-1 176,3 1 1,0 4-606,1-1 1,2 8 0,-2 1 0,3 7 0,1 5 0,1 5-41,3 3 1,-2 0-1,2 0-325,-3 2 0,1 2 0,0 1 0,3-2 1,-3-1-331,0-1 1,2-6 0,0 1-1,0-2-122,2-1 1,-4-6 410,7-3 0,-5-3 0,3-2 0,0-3 155,-1-5 1,-3-6 0,3-1 0,-1-1 126,3-1 1,4 3 0,0-4 0,0 1-107,1 3 0,-1 1 1,1 1-1,-1 2 53,0 3 0,1 3 0,-1 5 0,1 0 41,-1 0 1,0 4-1,-1 1-107,-2 2 1,2 6-1,-4 4 1,-1 1 0,0 2-274,-1-1 0,-3 0 0,2 3 0,-3-2-222,-1-2 1,2 2 0,0-3 0,4-2-336,1-1 0,1-3 764,5-3 1,4 3 0,3-4 0</inkml:trace>
  <inkml:trace contextRef="#ctx0" brushRef="#br0" timeOffset="280208">23329 16011 8355,'-6'-19'0,"4"3"0,-5 6 590,1 2-138,2-1 1,4-3-1,0 0 1523,0-1-1809,0 1 0,0 6 1,0 6-1,0 9 1,0 4-1,-1 5 1,-2 0-1,-3 1-118,-1 1 0,5-1 0,-2 3 0,2-3-228,2-1 1,0-1 0,0-5 0,2 1-95,2-1 0,3-4 0,5-1 0,0-1 150,1-4 1,1 0 0,1-4 101,1-2 1,1-3 0,-5-5 0,1-2-70,-1-2 0,-1 2 0,-1-4 0,-3 1 0,-2 1-35,-2 1 1,-2 1 0,-2 2-39,-3-1 0,1 2 1,-7 3-1,-2 4 0,-5 2-1003,-2 2 421,-2 6 1,-3 6 0,-1 8 0</inkml:trace>
  <inkml:trace contextRef="#ctx0" brushRef="#br0" timeOffset="281192">10244 17872 8355,'0'-24'0,"0"2"157,0 2 1,0 4 0,2 0 0,2 2-12,4 2 1,-1 1-1,1 2 1,2 5-1,1 3 1,1 1-1,1 0 1,-1 0-65,1 0 1,-1 5-1,-1 5-74,-3 5 0,3 0 1,-2 5-1,0-1 37,-1 0 1,2 2 0,-6 2 0,-1-1 0,-2-2-74,-1-2 1,5-2 0,-1-3 153,-2-1-216,0-5 0,-2-8 0,0-11 4,0-3 0,0-3 0,1 2 0,2-3-21,1-1 0,4-3 0,-2 2 1,1-1-147,2 1 0,2 4 182,2 4 0,-1 6 1,1 3-1,-1 3 1,0 2 32,1 3 0,-1 3 0,1 6 0,-1-1 77,0 0 0,-1 5 1,-1-1-1,-2 0-29,2-3 0,0 0 0,-1-1 0,0-1-34,0-3 1,-2 2-11,1-6 95,-5 0 1,3-9 0,-5-3-1,2-3 0,1-2 1,1-1 0,-2-1-87,1-1 1,6-5 0,-2 3 0,3 0 0,2 0-47,-1 3 0,0 3 0,1 2 44,-1 2 0,1 5 0,-1-1 0,0 4 39,1 4 0,-6 7 0,-3 7 0,-1 0 66,1 0 0,-3 4 0,5-1-136,-1 2 1,-2-2 0,5-2-1,2-1 1,1-3-370,1-1 0,1-6 0,0-1 0,3 0 97,0 0 1,6-5 0,-3 4 0</inkml:trace>
  <inkml:trace contextRef="#ctx0" brushRef="#br0" timeOffset="282277">11286 17735 8355,'-5'-12'244,"2"1"187,-5 3 0,3-2-259,-3 6 1,0-2 0,-4 4 0,-1-1-6,1 4 0,-1 1 0,2 7 0,2 4 0,0 3 0,1 3 0,0 2 74,0-2 0,3 3 0,-1-4 0,0 0-404,3 0 0,2 3 0,2-6 3,3-4 0,3 0 0,6-7 0,0-1 0,3-2-58,0-1 1,2-5 0,-3-3 0,2-5 97,-2-3 0,0 1 0,-1-6 80,-2-1 1,2-2 0,-10 1 0,-1 1 0,-2 3-19,-1 1 1,-1 1-1,-3 5 1,-4 1-145,-3 2 0,-6 4 0,-1 5 0,0 0-165,0 0 1,2 5 0,3 5 0,1 4-613,0 2 890,-1 6 0,6-8 0,2 4 1</inkml:trace>
  <inkml:trace contextRef="#ctx0" brushRef="#br0" timeOffset="282278">11485 17760 8355,'0'-19'783,"-2"1"1,-1 6-664,-1-1 0,0 1 577,4-1 0,2 6-621,2 3 1,3 7 0,5 4 0,-1 3 0,-1 3 0,-2 1-1,2 1 1,1 0-151,1 2 0,-4 4 0,-1-3 0,-1 0-171,-4-1 0,0 4 0,-2-4-73,0-2 0,-2-3 256,-2-4 0,2-3 0,-5-10 9,1-3 0,2-4 1,4-3-1,0-3 29,0-2 0,0 0 1,0-5-1,0 2-115,0 2 0,0-3 0,1 4 1,2-2-424,1 1 0,2 7 138,-2 6 1,3 5 0,5-1-1,1 4 198,-1 4 0,0 3 0,1 6 0</inkml:trace>
  <inkml:trace contextRef="#ctx0" brushRef="#br0" timeOffset="282279">11857 17859 10038,'-9'-4'0,"2"-1"136,2-2 1,-3-1 155,4-5 1,-1 1 0,7 1 0,2 1-1,4 2-297,3-2 0,3 1 0,1-1 0,3 2 0,0-1 0,0 1 0,-2 0 0,1 0-217,0 1 1,-2-4-1,-6 4 1,-2-2-148,-1 1 1,-2 0 0,-4-4 256,0-1 0,-6 6 0,-2 3 0,-3 3 222,-1 1 0,-2 0 1,-3 0-1,-2 1-120,0 3 0,-3 7 1,5 7 233,2 1 0,1 2 1,3 4-1,3-2-102,4-2 0,4 2 0,5-3 0,8-1 0,6-1-529,4 0 0,5-8 0,4 2 0,5-2-264,1-4 1,2 0 0,-1-6 209,-2 0 1,9 0 0,-8 0 0</inkml:trace>
  <inkml:trace contextRef="#ctx0" brushRef="#br0" timeOffset="283828">13246 17735 8355,'-4'-19'0,"-1"3"0,3 2 444,0 1 0,4 5-140,2 0 0,3 5 0,5-2 0,1 0-436,-1 1 0,4 0 0,1 3 0,0-2-48,0-1 0,-3-2 0,3 4 0,-5-4 34,-4-1 1,2 3 0,-6-4-60,-1-2 0,-2 3 1,-2 0-1,-3 0 215,-4 1 0,-3 3 1,-3-3-1,-1 2 116,-2 0 1,-1 0 0,2 5 0,-4 2 12,1 1 0,0 6 0,4-1 0,-2 7-29,2 4 0,5 4 0,3 1 1,2-1-79,2 1 1,3 4-1,4 0 1,6-1-68,5-2 0,4-1 0,7-2 0,3-2 41,4-5 1,5-8 0,3-3 0,5-4 11,2-1 1,7-3 0,3-4-1,1-6-1,-1-5 0,1-3 1,-4-5-1,-2-2 6,-7-1 1,3 0 0,-16 5 0,-4 0 12,-6 3 1,-6-1-1,-9 4 1,-4 1 114,-3-1 1,-7 5-1,-7 6 1,-6 2 32,-5 2 1,-4 2-1,-1 1 1,0 1-48,-2 3 1,7 3 0,-3 7-1,7 2-145,2 5 1,1 3 0,6 0-1,2 1-217,0 0 1,7 0 0,-3-2-25,4-2 0,2 1 1,2-6-1,3-2 1,2-3 70,6-2 0,-2-7 0,6 1 1,-1-6 100,-1-5 0,5-7 0,-3-3 1,0-3 153,0-5 0,2-3 0,-2-5 1,0 1 146,0-2 0,4-1 1,-3-1-1,2 0-161,0 0 1,-6-2 0,1 1-1,-3-1-9,-5 3 0,-3 3 0,-5 0 1,0 5-118,0 6 0,0 4 1,-1 7-1,-3 3 126,-4 4 0,-7 5 0,-2 6 31,2 6 0,1 9 1,2 1-1,-1 6 1,2 4-48,3 6 0,2-6 0,6 4 0,0-1-29,0 0 0,6 0 0,2-2 0,5-2-31,3-2 0,3 3 0,6-5 0,1-5-118,3-5 1,-1-6 0,5-3 0,0-5 63,-1-3 1,2-8 0,-5-4 0,-3-5 76,-4-4 0,0 4 1,-6-5-1,-4-1-61,-2-1 1,-8 2-1,3 2 117,-4 1 1,-2 0 0,-4 3 0,-3 0-28,-3 4 0,-5 0 0,-1 6 0,2 3 0,1 0 73,2 2 1,-1 6 0,2 3 0,2 5-96,0 3 0,7 5 1,-3-2-1,4 4-24,1 1 1,1 4 0,4 1 0,3 2-86,3 2 0,1-2 0,2 1 1,1 0 79,2-1 0,5-1 0,-3-3 0,0 1 20,-2-2 1,-5 0-1,-3-3 1,-5 1-60,-3 0 0,-6 0 1,-5 0-1,-5-2 55,-6-2 1,-2-3 0,-3-6 150,-3 0 0,2-3 0,-2-2 1,3-2-1,3-2-104,2-2 1,-1-1 0,7-1 0,4-3-152,5-5 0,5-3 1,2-3-1,4-3-192,3-1 0,8-1 0,5-2 1,3 0-107,0-4 0,7 1 0,2-4 0,3 3 157,1 1 1,0-4 0,2-1 0,-1 0 271,-1 0 1,3-5 0,-8 3 0,0-1 128,-3 0 0,-3 6 0,-3-2 1,-2 4 27,-5 4 1,-6-1-1,-3 6 1,-2 1 79,-2 1 0,-1 1 67,-2 1 0,-6 5 0,-2 3-182,-3 3 1,-2 5-1,2 1 1,2 3-111,0 6 1,3 0 0,-3 7-1,5 1-94,3 1 0,1 2 0,1 0 0,3 0-3,5-1 1,3 0-1,5-2 1,3-3-181,4-1 0,5-3 0,1-7 0,0-3 85,0-4 0,5-1 0,-2-1 0,1-4 134,0-3 0,0-7 0,-5-3 0,-2-1-36,0-3 0,-4-2 1,-2 0-1,-5-1 229,-2 0 1,-6 0 0,-1 0 0,-1 2-162,-3 2 0,-2-1 0,-1 6 1,0 0 3,0 3 1,0 4 0,-1 3 13,-4 0 0,3 3 0,-7 7 0,1 5-17,1 2 1,-2 1 0,3 2-1,1 1 15,-1 2 1,2 5 0,5-3-1,2 2-63,1-1 0,10-3 1,-2 2-1,3-1 24,3-3 1,-2-1 0,4-2 0,1 1 16,-2-1 1,0-1 0,-5-1 0,0-2 143,-3 2 0,-5-3 0,0 1-148,0 2 0,-7-1 0,-9 1 0,-4-3-43,-2-2 0,-11 4 1,3-4-1,-4 1-117,-2-1 0,4-1 0,-3-4 0,2 0-317,3 0 1,4 0 0,4 0-236,2 0 0,2 0 0,-1 0 1</inkml:trace>
  <inkml:trace contextRef="#ctx0" brushRef="#br0" timeOffset="284005">16123 17797 8355,'0'-18'6666,"1"10"-5970,4 0 1,0 11-1,3 6-3154,-4 6 0,-13 5 1,-5 5-1</inkml:trace>
  <inkml:trace contextRef="#ctx0" brushRef="#br0" timeOffset="344831">6573 12824 7212,'9'-5'0,"-3"-4"0,0-2 0,-3-1 0,-2-1 0,0 1 0,2 0 56,1-1 1,0 1 0,-4-1 30,0 1 0,-1 5 0,-3 3 1,-6 4-1,-3 3 0,-4 2 0,2 2-18,1 3 1,-3 2 0,0 3 0,-3 3-85,-2 2 0,-5 2 0,-4 7-8,0 4 0,-2 2 1,-6 4-1,-2 1 1,-5 1-1,-2 1 35,-2 0 0,2-2-27,3 6 1,2-9-1,6 2 1,1-2-1,3-4 1,5-1 0,6-6-361,6-4 0,3 0-8,5-6 1,2 1 0,6-5 0</inkml:trace>
  <inkml:trace contextRef="#ctx0" brushRef="#br0" timeOffset="345647">5730 14697 8355,'-13'-7'-270,"5"-3"0,0 5 1,-2-2-1,-1-3 533,-1-1 1,1 3-1,1 1 1236,2 1-1297,5-3 0,-1 7 0,8-2-20,4 3 1,3 2-1,3 2 1,3 3-33,3 0 1,4 3 0,1 3-1,-1 1-70,1-1 1,0 0-1,1 2 1,2 1-93,1 2 1,4 1 0,-3-3-1,0 1-124,1 0 0,-2-1 1,-4 0-1,-1 1-87,1 0 0,0-3 0,-2 0 0,-1-1 53,-1 1 0,-4-1 1,2 0-1,-1 1-706,-3-1 1,-3 1 330,-3-1 0,2 6 0,-4 1 0</inkml:trace>
  <inkml:trace contextRef="#ctx0" brushRef="#br0" timeOffset="346319">7392 13829 8355,'0'-17'-371,"0"1"1,-2-1 501,-2 5 0,3-1 0,-3 1-14,2-1 0,2 8 0,0 5 0,0 8 0,0 6 0,0 4 0,0 1 0,0 5 101,0 3 0,0 5 0,0 5 0,0 0-132,0 0 1,0 5-1,0-1 1,2-1-1,2-1 1,-1-3 0,5-2 0,0-2-385,-1-2 1,3 3 0,-6-4-1,-1-1-131,-2-2 0,-1-1 0,0 1 1,-1 1-595,-4 2 811,-1 0 1,-7-4-1,1 0 1</inkml:trace>
  <inkml:trace contextRef="#ctx0" brushRef="#br0" timeOffset="347004">7429 15404 8355,'-4'-13'-381,"0"1"1,1 0 1352,2-1-719,1 1 1,1 5 0,3 3 0,4 2 0,3 2-45,2 0 0,1 0 1,2 0-1,5-1-182,2-3 1,12 1 0,2-4 0,3 0 0,3 0-71,2-2 0,5-2 1,2-2-36,2 1 0,0-1 0,-5 1 0,1 0 1,-2 1-462,-3 2 0,-7 4 0,-9 5-385,-3 0 0,-7 0 650,-2 0 0,-4 0 0,0 0 1</inkml:trace>
  <inkml:trace contextRef="#ctx0" brushRef="#br0" timeOffset="349771">8830 13977 8355,'0'-6'-320,"0"-1"1,0 3 0,2-5-1,2-2 613,4-1 1,3 4-1,2 1 1,-1 1-137,0 3 0,0 8 1,-3 3-1,-2 3-125,-1 1 0,3 1 0,-2-1 0,1 0-33,1 1 1,-1-1 0,4 1 0,1-1 45,-1 0 0,1 1 0,-1-1-151,0 1 1,2-1-1,0 0 1,0 1 0,-3 1-200,0 2 0,0-2 0,1 3 1,1-4-543,-1 0 643,0-1 0,1 0 0,-1 1 1</inkml:trace>
  <inkml:trace contextRef="#ctx0" brushRef="#br0" timeOffset="349985">8781 14201 8006,'-7'-13'0,"3"1"0,4 1 0,4 3 0,4 2 0,5 2 55,3 0 0,3-2 0,6 2 0,1-4 0,3-3 0,4-2-37,3 1 0,3 0 0,2-2 0,3-1-734,0-2 226,10 1 1,-14-2-1,8-2 1</inkml:trace>
  <inkml:trace contextRef="#ctx0" brushRef="#br0" timeOffset="355632">6090 14486 8001,'-13'0'-161,"1"0"1,3-4 0,1 0 52,-1 1 0,2 2 0,-2 1 0,0-2 1,-2-1-1,-2-1 0,2 0 128,3-1 0,-3 2 0,4-5 1,-1-2-1,0 0 43,-2 2 0,-1-3 1,-1 3 46,-1-3 1,-3 0 0,-1 1-75,2 2 1,0 5 0,-2-2 0,-3 0 0,-3 1-24,3 1 0,-4 2 0,4 1 0,-4 0 4,-1 0 0,5 1 1,-1 2-1,-1 1 16,-1-1 1,2 3 0,0-1 0,1 1 18,0-1 1,-2 5-1,6-2 1,-1 3-6,-1 2 1,5-1 0,-4 0-1,5 2-15,3 3 0,-2-2 0,4 5 0,-1 3 14,0 0 0,5 2 1,-1 0-1,3-1-24,1 1 1,0 4-1,0 0-16,0-1 1,5-1 0,3 1 0,3 1 0,3-2 4,3-1 0,-2-1 1,6 1-1,1 2-1,1 1 0,-1 0 0,2-4 1,2-1-12,0 1 0,1 0 0,1 0 0,1-2-12,-2-2 1,4 1-1,-1-5 1,2-1-8,2 2 1,-2-6 0,1 2 0,1-4 7,2-1 0,-1 1 1,1 0-1,1-2-36,-3 2 0,3-1 0,-5 1 0,1-2-89,0 2 0,-4-5 0,3 0 76,-2-4 1,-1-1-1,-4 0 1,0 0-1,-2 0 42,-2 0 1,1-1 0,-4-4-1,0-4 24,0-6 0,2 1 0,-3-4 0,-1 1 9,2 1 0,-4-5 0,4 3 1,-1-1 5,-1-3 1,1 3 0,-5-1-1,0 2-47,1 3 0,-2 1 0,-3 2 0,-4 0-5,-2-1 0,-2 1 0,0-1 0,-2 1 54,-2 0 0,-1-1 0,-5 1 1,2-2-23,-2-2 0,0 0 0,1-4 1,2-2 56,1-2 0,-2-1 1,3 1-1,-2-1-36,-3 0 1,0 0 0,-1 0 0,0 1-17,-2-1 1,-8 0 0,-1 0 0,-4 0-11,-3 1 1,-6-1-1,2 0 1,-3 0-52,-1 0 0,-4 2 0,0 1 0,1 3-431,1 1 1,-4 1-1,-1 5 1</inkml:trace>
  <inkml:trace contextRef="#ctx0" brushRef="#br0" timeOffset="356119">6338 12849 7005,'-13'12'-636,"13"-12"1</inkml:trace>
  <inkml:trace contextRef="#ctx0" brushRef="#br0" timeOffset="366929">6759 12898 8355,'-8'-4'-62,"2"2"1,5 3-83,7 6 0,3 0 0,4 1 1,-1 2-7,0 1 1,1 5 0,-1 1 0,1-2-134,-1-1 1,5-1-1,-1 3 163,-1 0 1,5 1-1,-1-5 1</inkml:trace>
  <inkml:trace contextRef="#ctx0" brushRef="#br0" timeOffset="367194">7069 13271 8355,'7'5'537,"0"-2"-444,-3 5 1,3-5 0,6 1-222,-1-3 1,0 3 0,1 1 0,-1-3-89,1 0 1,-1-1 0,0 2-1,1 2 1,1 2 0,1 2-195,1-3 1,1 11-1,-5-3 1</inkml:trace>
  <inkml:trace contextRef="#ctx0" brushRef="#br0" timeOffset="374342">22361 13928 8489,'-6'-13'0,"0"1"0,2 0 69,0-1 1,1 5-80,7 0 1,3 5-1,7-1 1,2 2 0,5 2-1,4 0-9,4 0 0,-2 0 1,6 0-1,0 0 1,1 0-1,-1 0 1,0 0-1,-3 2-158,-5 2 0,-2-1 1,-6 4-2,-2-2 1,-5 3 0,-4-2-1,0 1 127,-3 2 1,-2-2 0,-2 2 81,-3 0 0,-1 2 0,-6 3 0,-2 1 0,-3 3-21,-1 1 0,-1 2 1,-4 4-1,1 0-87,-1-1 1,4 0-1,1-2 1,5-3-276,4-1 1,2 3 230,6-5 0,0 1 0,0-5 0</inkml:trace>
  <inkml:trace contextRef="#ctx0" brushRef="#br0" timeOffset="374545">23093 14039 7553,'-12'0'45,"-1"0"1,1 0-1,0 0 1,-1 2 0,1 2-1,-2 4 1,-1 3-70,-2 2 0,-3 5 0,3 1 0,1 2 0,-1-1 0,0 1 0,2 0-386,2-1 1,0 0 0,2 2 223,3-2 1,-3-5-1,4 3 1</inkml:trace>
  <inkml:trace contextRef="#ctx0" brushRef="#br0" timeOffset="374914">23366 13370 8355,'-7'-25'0,"-3"1"0,5 4-380,-2 3 0,4 4 582,-1 0-166,3 6 0,1 11 1,0 10-1,0 4-6,0 4 1,0 7 0,0 4 0,0 3 23,0 1 1,1 0 0,2 2 0,2 0-123,2-2 1,-4 1-1,3-7 1,-2-2-195,0-3 1,4 0-1,-4-8 119,-1 1 0,3-4-410,-2 2 450,5-9 0,-6-4 1,4-8-1,-2-6 21,-2-5 0,-1 0 1,-1-6 81,3-1 0,3-1 0,5-2 0</inkml:trace>
  <inkml:trace contextRef="#ctx0" brushRef="#br0" timeOffset="375763">23478 13593 8355,'7'-19'0,"4"1"0,-5 5 0,3 1-114,-1 0 0,-4-1-117,4 1 0,-3 3 430,3 1 0,0 1 104,4-1-306,1 3 1,-6 10 0,-4 3 0,-6 3 43,-6 2 1,-6 5 0,-1 2 0,1 2-228,1-1 1,1 2 0,2-2 0,2 1 91,1-1 0,5-2 0,0-4 0,4 2 22,4-2 0,4-1 1,-1-2-1,5-1-89,3-3 0,4 2 1,4-4-1,3-1 41,2 1 0,-3-2 0,3-4 0,-3 0 54,-1 0 0,-1-6 0,1-1 1</inkml:trace>
  <inkml:trace contextRef="#ctx0" brushRef="#br0" timeOffset="375764">23875 13618 8355,'0'-13'0,"0"1"0,0 4-277,0-1 482,0 1 1,1-3 17,3 3 1,-3 4 0,4 8-143,-4 4 0,-1 3 0,0 3 0,0 2 57,0 5 1,-6 3 0,-2 0 0,-3 3-285,-1 2 1,-5-3 0,1 4 0,0-1-307,3 0 1,0 5 0,1-2 14,-1 0 0,5 4 0,0-5 0,0 1 281,1-3 1,-4 3-1,4-1 1</inkml:trace>
  <inkml:trace contextRef="#ctx0" brushRef="#br0" timeOffset="375765">24023 14077 8355,'0'-18'-35,"4"4"0,1-3 0,-3 4 86,0 0 0,-2 1 0,1-1 103,3 1 1,-1 0 0,5 1 0,2 2 0,1 4-127,1-1 0,5 5 0,-1-3 0,1 2-59,1 2 1,-4 0 0,1 2-1,-4 2-81,-3 4 0,-5 3 0,1 3 0,-4 1-25,-4 2 1,-3 5 0,-7-2 0,-1 4 75,-2 1 0,-3-2 0,3-1 0,4-3 28,3-1 0,0 3 0,6-4 0,1-2-14,2-2 1,11 0 0,3-1 0,5-1-102,4-2 1,3-3 0,3-3-590,1 1 562,5 1 0,-2 0 0,5 2 0</inkml:trace>
  <inkml:trace contextRef="#ctx0" brushRef="#br0" timeOffset="375925">24817 14275 8355,'-8'-7'0,"1"4"0,1 6-656,4 5 1,-5 4 0,0 0 0</inkml:trace>
  <inkml:trace contextRef="#ctx0" brushRef="#br0" timeOffset="441633">18802 11745 8001,'11'-5'0,"-1"-4"0,-3-2 0,-1 0 0,0 2 0,1 2 0,-2 0 0,1 0 176,-3-3 1,-6 3 0,-3 0 178,-1 2 1,1-1 4,-3 2 1,4 2-243,5-7 0,5 7-60,4-3 0,2 4 0,1 1 0,0 0 0,1 0 68,-1 0 1,2 0-1,1 0 1,3 0 5,1 0 0,-2 0 1,4 0-1,1 1-16,1 4 1,7-3-1,2 7 1,1-1-74,0-1 1,4 4-1,5-3 1,-2 3-67,-2 1 0,-1 1 1,1 1-1,-1 1 14,0 1 1,4 6 0,2-2 0,0 0 16,0 1 1,2-2 0,-2 3 0,1-1-36,3 1 0,-6-3 0,-2 2 0,-6 0-56,-3-2 0,-1 3 0,-4-4 0,-2 0-22,-2 0 1,1 0-1,-4-3 1,0 1 20,0 0 0,-3-3 1,-6-2-1,-2-1-662,-1-2 0,2-4-857,-4 5 300,0-7 1115,-4 4 1,0-12-1,0 0 1</inkml:trace>
  <inkml:trace contextRef="#ctx0" brushRef="#br0" timeOffset="442040">18889 11671 8355,'-7'-13'-195,"3"1"0,8 1 0,4 3 0,3 3 433,2 4 0,3 2 1,2 2-1,0 3-17,0 1 0,4 1 0,-3 4 0,2 1 52,0-1 0,-1 0 0,5 1 0,-2-1-194,-2 1 0,3 3 0,-4 2 0,5 0 21,4 0 0,3 4 0,6-1 0,2 1-116,2-2 1,6 4 0,0-5 0,4 2-8,1-1 0,0-3 0,-3 2 1,-4 1-50,-2-1 0,-10-4 1,2 3-1,-6-2 58,-6 1 0,-1 1 0,-6-3-476,-2 2 1,-3 3 0,-4-3 153,-3-2 0,-4-5 0,-1-2-297,0 1 1,0-3 0,0 0 0</inkml:trace>
  <inkml:trace contextRef="#ctx0" brushRef="#br0" timeOffset="448503">8570 12216 8355,'-8'-12'-17,"1"0"0,0 0 0,1 3 1,0 1-1,0-2 0,1-1 0,0 0 1,1 1 115,0 2 0,0 7-91,4 1 0,0 6 0,0 11 0,0 2 0,-1 3-67,-4 3 0,-3 3 0,-8 9-20,-5 0 1,-2 0-1,-2 1 1,-1 0 0,-2 2-43,-1 1 1,-4-3-35,4-5 1,0-2 0,4 2-1,3-5 1,4-6-199,6-5 1,8-4 242,0 0 1,8-6-1,3-2 1</inkml:trace>
  <inkml:trace contextRef="#ctx0" brushRef="#br0" timeOffset="448752">8186 12229 8257,'-11'-13'0,"4"2"0,7 3 0,7 4 0,4 3 0,1 2 0,2 2 84,2 1 1,-1 10-1,5-1 1,-1 5-1,0 6 1,3 2-1,0 4 1,0 3-64,-1 6 1,-2-6 0,3 4 0,-1-1-299,1 0 0,7-3 1,4 0-1,3 0-245,1-1 1,5-2 237,-1-5 0,6 0 0,-3-1 0</inkml:trace>
  <inkml:trace contextRef="#ctx0" brushRef="#br0" timeOffset="449347">8806 13990 8355,'-7'-19'-236,"-4"1"0,2 5 1,0 1-1,-1-1 1,3 1-1,2 0 484,2-1 1,2 5 0,1 0 0,1-1-42,3 3 0,4 0 0,9 6 0,2 1-51,1 4 1,3-1 0,-2 7 0,2 4-21,2 3 1,-2-2 0,-1 5 0,-1 1-114,1 1 0,-3 2 0,2-1 0,1-2-113,2-2 1,0-3 0,1 2-1,0-1-67,0-3 1,1-5-1,1-2 1,2 0 0,-1 1-349,-2-1 1,-1-4-1,0 3-459,0-1 794,-6 3 1,-1-2-1,-6 5 1</inkml:trace>
  <inkml:trace contextRef="#ctx0" brushRef="#br0" timeOffset="449620">9463 13853 8227,'-14'-1'0,"-1"-2"0,-3-1 0,0 3 0,0 4 1,-4 5 0,0 8-1,-7 6 1,-8 5 0,-8 3-1,-8 3 1,-3 4 0,-2 3-1,1 0 1,1-1 0,1-2-1,1-1 1,4-2-627,4-1 1,6-5-1,-3 2 1</inkml:trace>
  <inkml:trace contextRef="#ctx0" brushRef="#br0" timeOffset="451581">7255 11869 8355,'0'-19'0,"0"1"-176,0 0 1,0 4-1,0-2 1,0 2 0,0 1-1,0 1 1,-1 0-12,-3-1 0,-3 5 0,-5 1 219,-1 2 1,1 0 0,-1 5 0,1 2-1,0 2 26,-1 4 1,1 3-1,-1 2 1,1-1-1,1 2 101,3 2 0,-2 4-121,6 4 1,0-3 0,4 0 0,0 1-1,1 1 19,3 2 1,3 4 0,6 0-1,0-2-43,4 0 1,2-1 0,7 1-1,2 2 2,1-1 0,1-2 0,-2-1-64,1 0 0,1 4 1,-2 1-1,0 0 0,0 1 14,-2-4 0,0 3 0,2-1 1,1-1 21,-2-2 0,5-5 1,0 0-1,0 1 1,-4 1 1,-1 2-1,-4 0 1,-1-2-9,-1-2 0,-6 2 1,2-2-1,-5 1 78,-4-1 1,3 1 0,-3-5 0,2 3 87,-2 2 1,3 0-1,-2 0 1,2-1-107,1 1 0,1 1 0,-1 2 1,0 0-64,1-1 0,3 1 1,1 0-1,-1 0 6,2 0 0,-4-1 0,3 1 0,-4 0-41,0 0 0,-1-2 0,-1-1 0,-3-1 66,-3 1 1,0 0 0,-1 0-1,-1-1 22,-2 1 1,-2 1 0,-3 2 0,-4 0-14,-3 0 0,2 4 0,1-2 0,0-2 66,1-3 0,1-3 1,6 3-1,0-2-23,0-2 0,6-2 0,2-3 0,5-1-32,3 0 0,3 4 0,8-3 0,0-2-17,2 0 0,4-1 0,-3 0-69,2-2 0,-4 2 1,1 5-1,-3 3 1,-3 0-65,-2-1 0,1 6 0,-6-3 0,0 4 80,-3 0 0,0 5 0,-2 0 1,-2-1 8,0-2 1,-1-1 0,3 1 0,-1 0 127,-2-1 1,-4 5-1,4-8 1,1 0 38,-2 2 0,4-2 0,-5 0 0,3-3-58,-1-1 1,0 3 0,6-3 0,1 0 24,2 0 0,3 2 1,-2-2-1,2 0-42,2 0 1,1 0-1,2-2 1,0 4-46,-1-1 0,0 4 0,-2-2 0,-3 4-43,-1 4 0,-1-2 1,-6 5-1,-2-2-21,0-2 0,-7 2 0,3-1 0,-4-1-51,-1-2 0,4-3 0,0-1 0,0-4 86,2-4 0,5 1 0,8-8 0,3 0-43,4-3 1,7-2 0,1-2 0,1-2-43,3-2 0,-1 3 1,0-5-1,0 2-887,0 0 559,-5 0 1,4 9 0,-4 2 0</inkml:trace>
  <inkml:trace contextRef="#ctx0" brushRef="#br0" timeOffset="471745">6734 12774 8355,'-5'-6'-1503,"2"-1"1101,-5 3 426,5 2 0,-6-2 139,4 8 0,3-2-139,6 2 1,3-3-1,5-1 1,0 0-174,1 0 1,-1 0-1,-1 1 1,-2 4-1,-4 1 37,1 1 1,-5 10 0,4-3 0</inkml:trace>
  <inkml:trace contextRef="#ctx0" brushRef="#br0" timeOffset="471980">6871 13097 7527,'-13'-4'0,"1"0"-336,0 1 1,3 1 419,1 2 0,4 0 0,-3 2 0,2 2-295,2 4 0,7 3 0,4 2 45,3-1 1,-2 0 0,-1 0 0,0-3 124,-1-1 0,4 1 0,-4 3 0</inkml:trace>
  <inkml:trace contextRef="#ctx0" brushRef="#br0" timeOffset="472411">6921 13233 8355,'6'6'-979,"0"-3"1,-5 3 975,3 0 1,3 2-1,6-4 20,-1-1 0,1 3 0,-2-1 0,-2 1 15,-1-1 1,-3 3 0,1-2 0,0 1-79,-3 2 1,0 1-1,-1 0 1,2-2-57,-1 2 1,3-3 0,-1 1-79,2 2 1,-3-4 176,4 3 1,1-1-1,3 4 1</inkml:trace>
  <inkml:trace contextRef="#ctx0" brushRef="#br0" timeOffset="472412">7206 13494 8355,'12'12'-501,"1"1"0,-7-5 0,-1 0 0,-3 0 493,2-1 1,-2 4 0,2-2 25,-3 2 1,1-3-1,1 0-60,1 2 0,4-3 1,-3 0-49,2-2 1,2 3-1,3-2 26,0 1 0,6 1 0,2 4 0</inkml:trace>
  <inkml:trace contextRef="#ctx0" brushRef="#br0" timeOffset="473629">6139 12911 8033,'-12'0'-108,"-1"0"-40,1-6 0,1 4 1,3-7 212,4 0 0,4 3 0,4 2 0,3 4 0,1 3 1,0 2-1,2 2 0,1 1 107,1-1 1,5 4-1,1-2 1,0 2-62,-1 1 1,5 0 0,-1 2 0,1 1-191,-1 2 1,1 4 0,-6-5 0,0 1-162,-3 1 1,4-5 0,-1 4-1,0-3-35,-3-2 0,0 0 1,-1 0-1,-1-3 16,-2-1 0,2 1 0,-5 3 0</inkml:trace>
  <inkml:trace contextRef="#ctx0" brushRef="#br0" timeOffset="473863">6263 12750 7018,'-12'-13'0,"-1"1"-288,1-1 446,5 12 1,2 4-1,5 13 1,0 6-1,-2 6 1,-1 6-1,-2 5 1,-2 5-1,-1 3-98,1 4 1,-3 5 0,6 0-1,1-1-726,2 0 0,-5 4 0,0-2 0</inkml:trace>
  <inkml:trace contextRef="#ctx0" brushRef="#br0" timeOffset="474457">7206 14126 8355,'-4'-12'154,"-1"-1"1,-3 5 44,4 0 1,0 7-1,5-1 1,3 6 0,5 3-1,2 1 1,3 1-224,2-1 1,2-1-1,5 3 1,-1-2 21,1 1 1,7-2-1,-5 0 1,1 0-279,0 0 1,-1-3-1,0 3 1,-1-1 12,1-4 0,-4 0 0,0-2 0,-1 0-250,0 0 0,2 0 265,-6 0 0,1 5 0,-5 2 1</inkml:trace>
  <inkml:trace contextRef="#ctx0" brushRef="#br0" timeOffset="474703">7590 14002 8355,'-1'-19'0,"-2"2"84,-1 4 1,-2 2-1,2 2 1,-4 5 0,-3 4-1,-1 6 1,-2 6 0,-3 7-1,-3 6 1,-4 4 0,-2 6-1,-3 5 1,-3 5 0,-1 2-1,0-2 1,0-3-1079,1-4 0,-3 5 0,3 1 1</inkml:trace>
  <inkml:trace contextRef="#ctx0" brushRef="#br0" timeOffset="481009">4998 13779 8355,'8'-1'-56,"1"-2"1,0-1 0,2 1 0,3 0 0,1 0 0,2-1-183,-2 2 0,3 2 0,0 4 240,1 4 1,-4-1 0,3 1-1,-1 2-2,-1 1 0,5 1 0,-3 1 0,1 0 1,3 3-6,2 0 1,-1 1-1,-1-5 1,-1 0-21,1 1 0,1 3 1,3 1-1,2-2 6,1-1 1,1-6-1,-1 0 1,4 1-27,3-2 1,1 2 0,0-3 0,1-1 31,-1 1 0,0 2 0,-1-2 0,-2 0-21,-1 4 0,-4-3 0,3 1 39,-2 2 0,-1 2 0,-4 3 0,-1 2 0,-2-2 3,-2-1 0,-5 2 1,3 1-1,-1-2 14,-1-1 0,1-2 1,-5 2-1,2 0 2,3-2 1,-4 3-1,5-6 1,-1 0-10,-1 0 1,5 0 0,-4-3 0,-1-1-8,2 1 0,1 2 1,5-2-1,-2-1-3,-1 1 1,-5 3 0,3-1 0,-1 4-9,-3 0 1,-1 0 0,-3 2 0,-2 1 26,-5 2 0,1 3 0,-1-2 7,-1 2 0,-2-4 1,-1 5-1,0 0 1,2-2 23,2-3 0,3 0 0,5-3 0,1 1-30,-1-3 1,2-3 0,2 2 0,4-3-13,-1-2 1,4 0 0,-2-5 0,2 0-7,2 0 0,3 0 0,-2 0 0,-3 0 0,1 0 0,-5 1 0,2 2 0,0 1 11,-2-1 0,3-1 0,-4 1 1,0 3 30,0 1 0,2-3 0,-2 3 0,0-1-51,0 1 1,-1 0-1,-5 3-31,0-2 0,1 0 1,-1 5-1,1-2 0,-1-2 20,0 0 0,-3-1 0,-1 4-2,2 1 0,1-2 0,1-2 0,0-2-5,1-1 1,3-1 0,2-2 0,0 1 12,0-1 1,4-2-1,-3-1 1,2 0 0,0 0 1,-5 0 0,4 0 0,-3 2 10,-1 2 1,2-3 0,-2 3-1,-1-2-2,-1-2 1,3 0 0,-1 0 0,1 0 27,1 0 0,-5 0 0,4-2-29,-3-2 0,-2 2 1,2-5-1,1 0 1,2 1 5,-2 1 1,4-4-1,0 4 1,2-2-12,0-3 1,-5-1 0,5 0 0,0 2-23,-2 0 1,4 1 0,-2-4-1,2-1-1,2 1 0,0 0 0,0-1 0,0 1 21,-1-1 1,-3 2-1,0 2 1,-1 2-8,0 1 0,2-2 0,-4 4 0,0 1-11,-1 2 0,5-3 1,-1 0-1,4-1-63,4 0 1,-3 2 0,4-4 14,1 2 0,-4-1 0,5 3 0,0-2 1,-3-1-48,-3 1 1,1 1 0,-7 4-85,-1 0 1,-7 5-1,-6 2 1</inkml:trace>
  <inkml:trace contextRef="#ctx0" brushRef="#br0" timeOffset="484873">6065 14846 7106,'4'-9'-1372,"0"1"1377,0 5 0,-5-2 0,-3 5 0,-5 0 0,-2 0 0,-1 0 0,0 0 0,5 1-15,3 3 0,2-2 0,2 3 0</inkml:trace>
  <inkml:trace contextRef="#ctx0" brushRef="#br0" timeOffset="485068">6350 14722 7263,'-12'0'0,"-1"0"0,1 1 0,-1 3 0,0 4 0,-4 5 0,-4 5 0,-3 5-118,-5 5 0,1 1 0,-4-5 0,1 1-4,-1 0 0,4 3 0,0-2 0,3-3-201,4 1 261,3-6 1,6-1-1,-1-4 1</inkml:trace>
  <inkml:trace contextRef="#ctx0" brushRef="#br0" timeOffset="485291">6077 14771 8245,'-30'0'0,"4"0"0,5 0 0,4 2-8,6 2 0,5 3 0,6 5-46,0 0 0,0 6 0,1 2 0,3 0 86,4 1 0,9 1 1,4 6-1,2 0-346,2 0 1,5-2-131,3-1 1,3 0 0,1 0 0</inkml:trace>
  <inkml:trace contextRef="#ctx0" brushRef="#br0" timeOffset="485931">7689 15205 8355,'0'-8'-537,"2"1"1,2 2 573,4 2 0,-1 1 1,0 4-1,-1 2 1,-2 4-1,1 5 1,3 2-1,2 1 28,-2 0 1,8 1 0,-4 0-1,3-2-76,3-1 1,1 2 0,6 0 0,-1-4-155,-4-2 0,4-3 0,-4 2 0,2-2-187,-1-1 0,2 3 0,-3-2 0</inkml:trace>
  <inkml:trace contextRef="#ctx0" brushRef="#br0" timeOffset="486144">7913 15081 8023,'-9'-11'0,"3"4"0,0 7 0,3 9 0,2 7 0,1 9 0,0 8 0,0 6 0,0 3-573,0 2 1,-6 2 0,-1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8:06:33.361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5159 14684 8013,'9'-4'0,"-1"-1"0,2-1 19,1 1 0,1-1 0,2 3 0,1-1 0,3 0 0,1 0 0,5 0 0,2 1 283,3 2 0,5-1 0,-1 0 0,4-3-93,5 3 1,-2-1 0,7 0-161,4-1 1,0-1 0,6 2 0,3-3 0,0 1-83,2-1 0,2 1 0,3 2 0,5-1 5,1 1 1,4 2 0,-5 1 0,4-2 49,2-2 1,5 3-1,-5-3 1,1 2 23,1 2 1,-3 0 0,6 0 0,-2 0 15,-4 0 1,10 0 0,-7 0 0,1 0-17,0 0 1,6 0 0,-3 0 0,0 0 11,2 0 0,-3 0 0,2 0 1,3 0-26,0 0 0,1-4 1,-1 0-43,3 1 0,-3-2 1,4 1-1,-1 1 0,0 2-3,-1 1 1,2-2 0,-1-1-1,-1-1 14,-2 2 1,-1 0-1,-1 2 1,-2-1 44,-5-3 1,8 2-1,-7-3 1,1 1 3,0-1 0,3 1 0,-2 4 1,-1-1-11,-2-3 1,6 2-1,2-2 1,1 3-31,0 1 1,0 0 0,3 0 0,4-1 15,3-4 1,-47 5 0,0-1 0,0-1 0,-1 0 0,46 1 38,-2 1 1,-3 0 0,-4 0-6,0 0 1,-9 1 0,1 2 0,1 1 0,0 0 30,-2 1 1,6-3 0,2 2 0,0-3-80,4-1 1,5 4 0,3 1 0,-48-4 0,1 0-50,48 1 1,-43-2 0,-1 0 0,42 1-1,-1 2-39,-1 1 0,-5 0 1,-7-4-1,-6 0-13,-6 0 0,0 0 1,-8 0-1,-4 0-122,-2 0 0,-3 0 1,-5 0-1,-1 2-222,-2 2 1,5 1-1,-4 5 1,0-3-1385,1-2 1376,0 5 0,2-3 0,-1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6:51:31.05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4167 10344 8355,'8'-7'-129,"1"-4"1,0-5 0,4 1 0,2 2 0,3 0 0,0 2 0,1 1 0,-1 4 0,0 0 0,-3 2 0,-1 0 0,-2 0-19,1 1 0,-5 2 1,0 1-1,0 1 1,1 2-1,-1 2 280,2 2 0,5-4 0,3 2 0,1-1-78,3 1 1,6 3 0,2-4 0,0-1 0,2-2-35,0-1 0,2 4 0,6 0-14,1-1 0,2-1 1,-3-2-1,3-2 9,1-2 0,0 3 0,3-3 62,-2 2 1,1-2-1,2 0 1,-1 0 0,-3 0-3,-1-1 0,4 1 1,-2 4-1,3-1-22,2-3 0,-1 2 0,1-3 0,1 1-21,3 0 1,-3 0-1,4 4 1,-3 0-9,-2 0 1,6-5-1,-6 1 1,1 2 0,1-1 28,2-1 0,-3 2 0,4-3 3,0-1 1,-6 5 0,3-5 0,0 2-36,-1 0 1,0 0 0,0 3-1,0-2-5,-1-1 0,6 0 1,-6 4-1,1 0-41,0 0 1,-3 0 0,-1 0 0,-2 1-10,2 3 0,2-3 1,0 5-1,1-2-61,-1 0 1,5 4-1,1-3 1,0-3 49,0 0 1,5 2-1,-2 0 1,2-1-9,2-2 0,-1-1 0,-2 0 0,-1 0 58,1 0 1,2 0 0,0 0 0,-2 0 34,-1 0 1,0 0-1,2 2 1,-2 0-1,-4 2 0,1 2 1,0-3-1,0 2-25,0 2 1,5-3 0,-4 3-1,2-1-16,0-4 1,4 4-1,4-2 1,-1-1 4,-2-2 1,5-1 0,3 0 0,4 0 22,-1 0 1,6 0 0,-8 0 0,-2 0 7,-1 0 1,-2 0 0,-2 0 0,1 0-15,-1 0 1,-1 0 0,-2 0 0,-2 0-60,-2 0 0,3 0 0,-5 0 0,2 0-100,0 0 0,0 0 0,4 0 0,0 0-41,0 0 1,0 0 0,0 0-1,-2 0-147,-2 0 0,3 6 0,-4 1 1</inkml:trace>
  <inkml:trace contextRef="#ctx0" brushRef="#br0" timeOffset="16911">11869 10182 8355,'0'-12'35,"0"0"1,1 0-1,2 3 1,3 2 23,1 1 0,1 1 0,4 2 0,2-2 0,3-2 1,5-1 82,5 1 1,9 0 0,8 4-88,4-1 1,1 0-1,8 4 1,3 0-1,2 0-8,4 0 0,3 0 1,7 1-1,2 2 18,5 1 1,-34-2 0,2 0-1,3-2 1,0 0-59,1 0 0,1 0 0,8 0 0,1 0 0,2 0 0,2-1 0,4 0 0,0-1 0,5-1 0,0 0-77,0 0 0,1 0 1,3-1-1,0-1 0,2 0 1,1-1-1,1 2 1,-1 0 52,0 2 1,0 0 0,0 0 0,1 1 0,-4 0-1,0-1 1,-2 0 0,0 0-48,-3 1 0,0-1 0,-5 2 0,-1-1 0,-2 2 1,-1-1-1,-5 2 0,-1-1-14,-5 1 0,-1 0 1,1 2-1,-1 1 1,42-1-1,-4-1-7,-10-2 0,-2 3 0,-13 0 0,-4-1-43,-4-2 0,-9-1 0,0 0 0,-5 0-105,-5 0 0,-5 0 0,-4 0 0,-6 0-233,-5 0 1,0 0 465,-5 0 0,-2-4 0,-4 0 0,-1 1 0,-1 2 0,0 1 0</inkml:trace>
  <inkml:trace contextRef="#ctx0" brushRef="#br0" timeOffset="17379">12043 10468 8355,'12'-32'0,"9"3"0,13 10 0,13 6 0,5 6 40,6 2 0,19 3 1,13-3-1,-39 2 1,3 0-75,5 0 0,2-2 1,0 0-1,2-1 1,4 0-1,1 0 1,0 0-1,0-1-31,-1 1 0,1 0 1,5 1-1,-1 2 0,-6-1 1,-1 1-1,2-1 0,-1 1 210,2-1 0,0 1 0,4 1 0,0 1 0,-2-1 0,-1 0 0,2 1 1,0-1-73,3 0 1,1 0 0,0 2 0,0-1 0,5-2 0,0 0 0,0 1 0,0 0-36,-3 0 0,0 0 0,4 0 0,0 0 0,-4 2 0,0 0 0,1 0 0,0 0-57,-4 0 1,-1 0-1,2-2 1,-1 0 0,-7 0-1,-2 0 1,-2 0 0,0 1-59,-2 0 1,-1 1 0,-6-1-1,-1 0 1,1 0 0,0-1 0,44-2-154,-11 2 0,-1-1 0,-15 0 0,-5-1 196,-6 1 1,-2 2-1,-8 1-301,-6 0 1,-4 5 0,-4 2 334,-3 0 0,-7-1 0,-5-4 0,1 4 0,1 2 0,2 0 0</inkml:trace>
  <inkml:trace contextRef="#ctx0" brushRef="#br0" timeOffset="38946">15267 15565 8355,'-8'-12'-233,"0"-1"1,5 5 0,-1 0 632,2-2-186,-3-1 1,4-1 27,-4-1 1,5 6 0,3 4 0,1 6-1,-1 7 1,0 5 0,0 7-147,1 6 1,5 5 0,-2 9 0,2 7 0,-1 6-25,1 5 0,2-2 1,2 7-154,-1-2 1,1-3 0,-1 6 0,1-4-1,-1-4-105,0-5 0,-3-3 1,-1-4-1,0-5-211,-1-2 1,0-4 0,-4-2-1,1-4 114,-1-2 0,-2-4 0,-1-2-919,0-5 1109,0-2 0,0-7 0,0-2 1</inkml:trace>
  <inkml:trace contextRef="#ctx0" brushRef="#br0" timeOffset="39227">15304 15664 8355,'-23'-27'0,"2"0"0,5 7 292,2 5 0,7 2 0,3 15 0,4 7 0,4 9 242,4 6 1,2 6 0,0 4 0,-1 6-388,5 6 0,-4 2 0,5 3 0,0 3-146,-1 4 0,4 2 1,-2 2-1,0 0-125,-3 0 1,4-2 0,-1-5 0,1-7-474,1-4 0,-3 0 1,4-5-1,1-5-1371,-1-2 1476,-4-3 1,3 1 0,-6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1T17:57:59.907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6412 12564 9767,'0'12'0,"0"0"0,-1-1 0,-2-1 634,-1-2 1,0-6 0,4-4 0,0-9 0,1-9-402,3-8 0,3-11 0,5-12 1,-1-8-159,-2-6 1,4-10 0,-3 0 0,0 1-60,1 2 0,-6-5 1,-1 4-1,-2 1-156,-2 5 1,0 9-1,0 6 1,0 5-309,0 5 1,0 11 0,0 6 0,0 7-122,0 4 1,0 2 0,0-1 53,0 1 1,0 4-362,0-1 0,1 7 457,3-2 0,3 8 0,6 3 1</inkml:trace>
  <inkml:trace contextRef="#ctx0" brushRef="#br0" timeOffset="282">6338 11534 8355,'-17'-1'1765,"1"-3"-1537,-1 2 0,11-9 0,8 2 0,8-5 0,5-3 0,1 2 13,2 1 1,1-2-1,6-2 1,0 0-276,0 0 1,0 2 0,-1 3 0,1 2-15,0 3 1,-6 2 0,-2 6 0,-3 0-81,-2 0 0,-1 11 0,-1 6 1,-3 5 66,-2 3 1,5 8 0,-2 1-146,3 1 0,1-1 0,2 3 0,3 1-1015,3-1 1,4-6-1,1 0 1</inkml:trace>
  <inkml:trace contextRef="#ctx0" brushRef="#br0" timeOffset="1302">8248 12415 8355,'-5'8'155,"0"0"0,-1 2 0,1 1 0,1 1 852,-2 1 1,5-8-1,-2-5-37,6-7 0,0-11-833,5-6 1,-4-12-1,4-10 1,2-5 50,1-7 1,5-6-1,1-16 1,-2-7 0,-1-4-222,-2 1 1,-1-5-1,-1 10 1,-3 2-1,-2 9 1,-2 10-451,-1 9 0,-2 15 140,0 7 1,0 11-151,0 6 0,0 9 0,1 7 0,3 8-161,4 7 0,3 0 0,2 7 0,-2 3-162,-3 3 1,9 6-1,-4-2 1</inkml:trace>
  <inkml:trace contextRef="#ctx0" brushRef="#br0" timeOffset="1608">8074 11683 8355,'-12'-19'723,"-1"2"0,6 3 0,3 2 0,4 0-334,4-1 0,-1 2 0,5 2 0,3 0-133,4 0 1,5-7-1,5-1 1,1-3-184,3-2 1,1-1 0,4-2-1,-2 0-57,-2 0 1,4 2 0,-6 2 0,-1 5-123,-5 2 0,-4 7 1,-6 4-1,-1 6 48,-3 5 0,2 10 0,-6 7 0,0 7-306,2 4 0,-4 5 0,7 0 1,0-1-140,2-1-958,2-2 0,5 0 0,1 0 1</inkml:trace>
  <inkml:trace contextRef="#ctx0" brushRef="#br0" timeOffset="3116">16780 11596 10098,'-4'-16'0,"0"-1"0,0 3 0,0 3 709,0 3 1,0 4 0,4-2 0,0 5 0,0 8 0,1 9-336,3 13 0,-3 9 0,4 13 0,-4 2 0,-1 8 0,-1 6 22,-4 8 1,-1 8 0,-7-3-1,1-1-292,-1 0 0,5-11 0,1 2 0,2-8-113,2-8 1,2-2 0,1-11 0,0-2-278,0-5 0,0-5 0,0-8 1,1-6-753,3-5 1,-1-1-672,5-5 1,-5-1 157,1-7 1,-3-8 0,-1-8 0</inkml:trace>
  <inkml:trace contextRef="#ctx0" brushRef="#br0" timeOffset="3436">16421 11832 8801,'-13'-13'1319,"1"1"0,5 4-1212,3-1 0,7 5 1,2-3-1,2 1 1,3 0 114,1 1 0,7-5 0,2 2 0,4-3 0,2-3 0,1-1 0,4-3 0,-1-2-197,0-2 0,-1-1 0,-4-3 1,0-2-101,0-1 0,-6-4 1,-2 3-1,-4 0 83,0-1 0,-2 2 0,-2 6 0,-2 2 207,-1 5 0,-1 7 0,-1 8 48,5 8 0,-2 8 0,1 15 0,2 6-49,1 4 1,7 7 0,2-1-482,4 2 1,0-3 0,1-1-1,1-1 1,2-3-1950,1-1 1,5-2 0,-2 0 0</inkml:trace>
  <inkml:trace contextRef="#ctx0" brushRef="#br0" timeOffset="3918">18331 11447 8355,'-11'-19'0,"1"4"1531,2 5 1,5 6-1080,-1 8 1,2 3 0,4 7 0,1 4 0,1 7 0,-2 6 0,1 8 0,0 4 74,1 2 1,2 16 0,-4-3 0,3 4-428,-3 1 0,0-1 1,-2 0-1,0-3-156,0-5 1,0 0 0,0-10-264,0 0 0,4-4 0,0-6 0,-1 1 1,-2-6-404,-1-6 0,-1-1-2489,-3-5 1860,2-6 0,-3-17 0,5-7 0</inkml:trace>
  <inkml:trace contextRef="#ctx0" brushRef="#br0" timeOffset="4233">18058 11683 8355,'0'-12'-39,"0"-1"0,0 5 84,0 0 0,1 4 0,3-5 0,5 0 0,2-1 0,1 0 0,0 2 631,1-2 0,3-5 0,2-3 0,2 0-312,2 1 0,1-7 0,2-1 0,-2-5-126,-2-2 0,1 2 1,-5 5-161,-2 0 0,-2 5 0,0 0 0,-2 2 1,-1 5 133,-2 3 0,-4 6 0,3 9-193,-2 8 0,5 10 0,-2 10 0,5 5-261,3 3 1,-1 2-1,5 3-1786,-2 0 0,4 5 0,-3 5 1</inkml:trace>
  <inkml:trace contextRef="#ctx0" brushRef="#br0" timeOffset="11828">9823 8979 6892,'-2'-11'0,"-2"3"0,-4 5 0,-2 6 0,1 7 0,0 5-22,0 5 1,2 5 0,0 4 0,0 4 0,1 3 0,1 3 0,2 2 0,2 5 0,1 2 0,1 0 0,3-1-80,5-2 1,2-9 0,1 1-1,-1-1-403,-3 0 499,3-4 0,-9 4 0,3-5 0</inkml:trace>
  <inkml:trace contextRef="#ctx0" brushRef="#br1" timeOffset="12156">9599 9612 25829,'-9'-13'-7116,"-4"2"7185,0 3 1,0 4 0,6 8 0,7 4-452,7 3 1,4-2 0,3-2 0,3-1 624,3 1 0,5-4 1,4 1-1,4-4 163,3-4 1,1-3-1,2-4 1,1 2 17,1 0 1,-1 2 0,-7-2-124,-4 0 0,-3 1 0,-1-4 1</inkml:trace>
  <inkml:trace contextRef="#ctx0" brushRef="#br1" timeOffset="12555">11609 9091 27899,'0'-32'-7420,"0"-2"6183,0 5 0,-5 4 963,1 4 0,-5 10 0,2 7 0,-1 15 0,-1 11 311,0 7 1,2-1 0,0 5-1,1 3-153,4 4 1,0-2 0,2 5 0,0-2-50,0 1 1,6-1 0,2-4 0,3 0-62,1 1 0,-1-3 0,-1 0 0,-3-3-347,-2-2 1,5 4 0,-3-2-1</inkml:trace>
  <inkml:trace contextRef="#ctx0" brushRef="#br1" timeOffset="12796">11435 9587 13889,'-11'-12'0,"1"-1"0,3 1-1467,2-1 859,1 7 0,4 1 0,0 10 0,1 3 433,3 3 1,2 1 0,3-1 0,0-1 0,2-3 55,4-2 0,0 1 0,6-3 0,-1 1 6,0-2 1,3 0 0,-4-2-1,2 0-59,0 0 1,-6-4-1,3 0 1,-2-1-126,1 0 1,1-2 87,-2-5 0,-2-6 1,4-2-1</inkml:trace>
  <inkml:trace contextRef="#ctx0" brushRef="#br1" timeOffset="13921">13233 9004 28875,'-4'-12'-4694,"-1"-1"1,-1 1 3996,1-1 1,-1 5 0,3 0 0,-1 1 605,1 4 1,2 10 0,1 15-1,0 4 1,0 5-188,0 0 0,0 4 0,0 6 139,0 5 0,0-2 0,0 1 1,0 2 38,0 1 1,0 2 0,0-2 0,-1-2 83,-3-5 0,-2 2 1,-4-2-1,2-1-541,-1-1 0,2-6 0,0-2 1223,1 0-527,2-8 1,-1 1 0,-2-5 0</inkml:trace>
  <inkml:trace contextRef="#ctx0" brushRef="#br1" timeOffset="14282">12936 9661 27932,'0'-12'-2388,"0"0"0,1-1 0,3 2 2739,4 3 0,3-2 0,2 6 0,-1 3 0,1 4 0,-1 6 0,0 6 0,1 5-1087,-1-1 1,1 4 0,-1-2 0,0 2 242,1 2 1,-1 0 0,1-2-1,-1-2 190,0-4 1,1-4 0,1 0-428,2-1 0,2-5 0,3-3 0,-3-2 393,0-2 0,-3-4 1,5-3-1,2-3-426,2-4 1,6-6-1,2 0 1</inkml:trace>
  <inkml:trace contextRef="#ctx0" brushRef="#br1" timeOffset="15404">20104 8868 32034,'4'-9'-3964,"0"1"0,1 0 3286,0 1 1,-4 7-1,4 10 1,-4 5 0,-1 5-1,0 5 1,0 4 0,-1 4-1,-4 4-173,-3 5 1,1 2 0,-1 4 408,-2-2 1,5 5-1,-1-5 1,2 0 159,0-2 0,0-1 0,4-5 1,0 0-4,0-7 1,0 1-1,0-3 1,0-2-19,0 0 0,-6-1 1,0 1-1,-3 2-568,1-1 0,-6-2 0,-5-1 0</inkml:trace>
  <inkml:trace contextRef="#ctx0" brushRef="#br1" timeOffset="15696">19745 9661 31428,'-2'-11'-3277,"-2"3"0,3-3 0,-2 4 3570,6 0 1,4 2-1,5 5 1,0 1-1,2 3 1,1 5-1,3 3 1,0 3-586,0 2 1,3 5 0,-3-3 0,1 3 22,3 3 1,-4-3-1,0 5 1,-2-3 89,1-3 0,-1-6 0,-5 1 0,-1-3-26,-2-5 0,-4 2 0,5-6 518,0-2 0,2-2 0,2-4 0,1-4-521,2-3 1,8-7-1,7-3 1,4-1 1174,3 2 1,12-4-1065,-1 4 1,9-9-1,-1-3 1</inkml:trace>
  <inkml:trace contextRef="#ctx0" brushRef="#br0" timeOffset="32309">6610 12626 7336,'-1'0'-161,"5"0"0,6 0 0,4 0 1,1 0-1,1 0 0,1 0 1,1 0-1,2-2 0,7-2 122,6-4 0,0-3 0,9-2 1</inkml:trace>
  <inkml:trace contextRef="#ctx0" brushRef="#br0" timeOffset="33427">6511 10902 8281,'0'-13'0,"0"1"0,-1 1 82,-3 3 1,1 3-1,-4 11 1,2 5 0,2 6-1,1 2 1,2 3-1387,0 1 848,0-3 1,-5 3 0,-2-4 0</inkml:trace>
  <inkml:trace contextRef="#ctx0" brushRef="#br0" timeOffset="33894">8248 11050 8355,'0'-24'-180,"0"0"0,1 4 0,3 3 1,6 5 314,5 3-645,4 9 1,11 7 0,2 6 0</inkml:trace>
  <inkml:trace contextRef="#ctx0" brushRef="#br0" timeOffset="74585">6263 13171 7607,'0'-12'0,"0"-1"0,0 1-767,0 0 490,0 5 1,0 1-1,0 6 1</inkml:trace>
  <inkml:trace contextRef="#ctx0" brushRef="#br0" timeOffset="74796">6524 13097 8355,'-9'-11'-1124,"1"3"101,5 2 904,-2 6 1,10 0-1,2 0 1</inkml:trace>
  <inkml:trace contextRef="#ctx0" brushRef="#br0" timeOffset="76850">6276 13184 8355,'-5'-13'85,"0"1"35,-2-1 0,3 1 0,-3 0 0,2-1 48,2 1 1,1 4 457,2-1-508,0 7 0,2-4 0,2 7 1,3 4-1,1 3-26,0 3 1,5 5 0,3 2 0,1 0-60,1 0 0,-3 7 0,6-3 0,2 0-46,5 1 0,-1-3 1,8-1-1,2 0-39,3 1 1,12-7-1,2 1 1,5-6-9,3-2 1,10-2 0,5-5-1,7-5-37,8-6 0,5-2 0,-47 4 1,2-1 32,1 1 1,1-2-1,-2 1 1,1-1-1,5 0 1,1-1-1,0 1 1,1-1-1,0 0 1,-1 0 74,1-1 0,-1-1 0,3 2 0,0 0 1,3-2-1,1 0 0,-1 0 0,1 1-7,2-1 1,0 1 0,-2 1-1,1 1 1,3 2 0,2 1 0,-1-1-1,1 2 8,-2 0 1,2 1-1,6 2 1,1 1-1,-4 2 1,0 0-1,4 1 1,1 1-21,-1 0 1,1 0-1,2 0 1,-1 0 0,1 0-1,0 1 1,-1 1-1,1 0-33,-1 2 1,0 1 0,-5 2 0,0 2 0,3 1 0,0-1-1,-2 2 1,-1-1-24,-5 1 1,-1-1 0,1-2-1,0 0 1,-8 2 0,-1 1-1,0-1 1,0 1 19,-4-2 0,0 1 1,-1 1-1,0 0 1,-4-2-1,-1-1 104,-1-1 1,-1 1-1,46 5 1,-1 0-1,-4-2 21,-3-3 0,-11 2 1,-2-5-1,-3 1 1,-5-1-133,-5-2 0,-1 3 0,-8-2 0,0-1-129,-2-2 1,-6-1 0,-1 0 0,0 0 92,1 0 1,-1 0 0,4-1 0,-1-2 32,0-1 0,9-6 0,-2 3 0,6-1 142,7 0 1,-3 3 0,7-1 0,-1-1-197,-1 0 0,9 4 0,1-3 1,4 2 110,-1 0 0,4-4 0,-2 2 0,7 1-50,8-1 0,-48 2 0,0-1 1,4 1-1,2 0 69,1-2 0,1 0 0,2 0 1,0 0-1,3 0 0,1 0 1,2-1-1,1 1 0,1 0 1,1 0 10,-1 0 0,2-1 0,8 1 1,-1 0-1,-4 0 0,0 0 0,1-1 1,0 1-117,1 0 1,0 0 0,-3 0 0,0-1 0,4 1 0,0 0 0,-2 0-1,0 0 60,-2-1 0,-1 1 0,2 2 1,-1 0-1,-6 0 0,-3 0 1,-1 0-1,-2-1-11,-3 2 0,-1 0 1,-2-2-1,-1 0 1,43-1-1,-6 0 54,-5-4 1,-15 3 0,-2-1 0,-8-1 67,-7 3 0,-9-5 1,-5 2-1,-5-2-250,-6-1 0,-5 4 0,-3 1 1,-6 0-766,-5 0 927,1 4 0,-6-7 0,4 6 0,-5 2 0</inkml:trace>
  <inkml:trace contextRef="#ctx0" brushRef="#br0" timeOffset="78079">12539 14213 8355,'-8'-4'337,"1"-2"1,1 0-1,3-4 368,2-1 1,5-2-560,0 1 0,7-4 0,0-2 1,6-3-1,2-4-154,3-2 1,0-2-1,-1 4 1,-3-1-85,0-3 1,-9 3-1,4-3 1,-4 4-328,-2 4 0,-1-2 0,-6 3 0,0 1 119,0 3 0,0 2 0,-2 3 278,-2 3 1,-3 2-1,-5 6 1,0 1-59,-1 4 0,1 1 0,-1 8 217,1 3 0,5-4 0,3 5 1,3-1-1,1 1-135,0 1 1,5-4 0,3 2 0,5-3-78,3-2 0,-1-1 1,6-1-1,1-3 64,2-2 0,-1 3 0,-1-2 0,-3-1-8,-1 1 1,-5 2 0,-6-2-1,-2 1 34,-2 2 1,-2 2 0,-1 2 0,-1-1-1,-3 0 1,-3 1 0,-6-1-1,1 1 0,0-1 0,-1-1 0,2-1 0,2-3-49,0-2 0,8-1-54,1-4 1,1-5 0,9-4 0,2-3 2,3-4 0,3-2 0,-1-6 0,4 2 15,2 0 0,2-4 1,0 5-1,-1-1 101,1 2 1,-4 2 0,-3 5 0,-3 2 590,-4 3-377,-1 2 1,-3 9 0,-3 4-1,-3 5-78,-1 2 0,-4 6 0,0-1-65,1 0 1,-2 5 0,0-4 0,4 2 0,2-1-84,4-5 0,8-2 1,0-3-2696,0-2 2167,1 2 1,4-10-1,1 4 1</inkml:trace>
  <inkml:trace contextRef="#ctx0" brushRef="#br0" timeOffset="78927">13134 13680 8355,'-12'-13'109,"6"6"1,6 5-820,7 4 0,4 5 0,1 6 0</inkml:trace>
  <inkml:trace contextRef="#ctx0" brushRef="#br0" timeOffset="78928">13258 13928 8355,'-8'-4'1131,"1"-2"-985,1-1 1,6-1 0,6-3 0,1 1 16,2 2 1,3 0 0,1-3-1,2 1-347,2 2 0,4 5 0,-5-1 0,-1 3-141,-1 1 1,-6 0 194,1 0 1,-7 5-1,1 3 45,-6 3 0,2 2 1,-4 1-1,-1 1 38,-2 1 1,2 1-1,2-3 1,3 1 60,1 1 1,0 1 0,0-5 0,1 1 0,3-1 1,3 0 0,6 1 0,-1-1 26,0 1 0,5-5 0,1 0 0,0 0-12,0-1 1,2 4 0,-3-2-1,-2 2 19,-1 1 0,-3 0 1,-3 1-1,-2 1-65,-1 2 0,-4 3 0,2 5 0,-6-2-40,-5-1 0,-7-2 1,-3 3-1,-1-3 11,-3-1 0,4-1 0,0-6 0,1-2 109,1 0 0,-1-7 0,5 3-82,0-4 1,5-7 0,3-2 0,2-3-142,2-1 0,3-6 1,4-3-1,7-2-18,3-2 0,6-5 1,4-3-1,2-2 59,-1 2 0,3-7 1,2 1-1,2-2 85,-2-2 1,-3-2 0,-6 5 0,-2 3 141,-2 2 0,-5 8 1,1-2-1,-7 4 184,-5 4 0,-4 5 1,-4 8-48,-4 3 1,-3 4-1,-1 2 1,-1 4 0,-1 3-32,-2 3 1,2 7-1,-1 2-201,5 4 0,1 1 0,5-1 1,1 0-1,3-2-110,4-1 1,4-2 0,9 2-130,3-5 0,4-2 1,1-2-1,-1-1 14,1-2 0,4-4-459,0-5 1,6-5 0,-4-2 0</inkml:trace>
  <inkml:trace contextRef="#ctx0" brushRef="#br0" timeOffset="79490">14846 13556 9991,'0'-32'329,"0"3"1,1 10 0,2 5-484,1 4 0,1 4 0,-2-4 500,1 2-85,0 5 0,-4 3 1,-1 11-1,-2 7-139,-1 7 0,-6 8 1,2 0-1,-3 3 9,-1 1 1,4 0 0,-1 0 0,1-1-44,1-3 0,2 2 1,5-7-1,2 0-24,7-2 1,0-2 0,12-4 0,1-3-67,1-3 1,4-3 0,0-3-1,3-4-191,2-3 0,0-1 1,1 0-1,-4 0-190,-3 0 0,-1-5 0,-2-2 0,-1-1-465,-1 0 1,-10-1-1,1-3 110,-1-1 0,-5-4 0,-1-3 1</inkml:trace>
  <inkml:trace contextRef="#ctx0" brushRef="#br0" timeOffset="79491">15081 13729 8355,'-7'0'1606,"2"7"0,5 4-1273,0 4 1,5 3-1,4 0 1,0 6-1,1 5 1,-3 2 14,-2 4 1,4 1-386,-5 1 0,1-1 1,-2-2-1,1-1-805,-1 2 0,0-5 1,-1-1-1,3-4-413,-3-5 1,5 4 0,0-5 0</inkml:trace>
  <inkml:trace contextRef="#ctx0" brushRef="#br0" timeOffset="80060">16594 13953 8355,'-12'0'61,"0"0"1,-2-2 0,-1 0 0,-2-3-1,1 3 79,-2 0 1,2 1-1,-3-2 1,0-2 57,0-2 1,-1-2 0,-2-3 0,3 0-228,1-1 1,1-5 0,5-2 0,1-4-51,3-1 1,2-4-1,6-1 1,2-2 42,2-2 1,-1 2 0,5-1-1,1 0-159,2 1 0,2 6 0,-2 7 0,-1 1 135,-2 3 0,0 7 0,3 5 15,-3 6 0,2 5 0,-6 8 0,-1 5 40,-2 3 1,-6 6 0,-3 4 0,-5 5 10,-3 2 1,0 1 0,-3-5 0,1 0 132,3 0 0,1-1 0,2-2 0,1-3-79,3-5 1,-2-4 0,6-10 79,1 1 1,3-6-1,4-3 1,4-3-1,3-2 1,2-3 0,5-3 0,1-7 0,2-1-337,-1-2 0,4-5 1,2 2-1,-3-2-362,1 1 1,-1-1 0,2 5 23,0 2 0,0-4 0,0 0 0</inkml:trace>
  <inkml:trace contextRef="#ctx0" brushRef="#br0" timeOffset="80309">17078 13767 8355,'-4'-17'571,"0"1"-657,0 5 1,4 6-1,0 10 467,0 3 0,0 7 1,0 3-1,0 0-516,0 0 0,0 4 1,0-2-1,0 4-452,0 1 0,1-5 0,2 0 47,1-2 0,6-2 0,-4-4 0</inkml:trace>
  <inkml:trace contextRef="#ctx0" brushRef="#br0" timeOffset="80445">17090 13506 8088,'-12'-11'-589,"0"3"1,10 8-1,4 7 1</inkml:trace>
  <inkml:trace contextRef="#ctx0" brushRef="#br0" timeOffset="80847">17239 13767 8772,'0'-14'533,"0"-3"0,0 4-624,0-4 0,2 9 0,0 2 263,3 1 0,0 3 0,-1 0-201,4 4 1,-1 4 0,0 5-1,0 0 64,0 3 0,-3 2 1,3-1-1,-1 2-295,-4-2 1,0 3 0,-2-2-1,0 1 102,0 1 0,0-4 0,0 2 18,0-2 155,0-7 0,1-2 0,2-6-21,1-3 1,4-3 0,-2-7 0,1-1-6,2-1 1,2-1 0,2 3 0,-1-1-9,0-1 0,1-1 0,-1 6 0,1 1 25,-1 2 1,1 5 0,-1-1 0,0 3 40,1 1 0,-5 1 0,-1 3 1,0 5-21,0 2 0,-3 1 0,4 2 0,0 1-243,-1 1 1,4 2 0,-4-2 0,1 0-308,1-1 0,-1-1 0,4-2 0</inkml:trace>
  <inkml:trace contextRef="#ctx0" brushRef="#br0" timeOffset="82313">17810 13705 8355,'0'-18'1101,"0"4"-882,0-3 1,0 8 0,-2 2-151,-2 1 1,1 4-1,-5 6 1,0 4-1,0 4 1,-1 5-1,1 2 128,1 0 0,-2 5 1,4-5-366,3 0 0,0 5 1,2-5-1,0 1 0,2-4 3,2-2 0,3 1 0,5-1 0,1-3-175,-1 0 1,6-6-1,1-1 1,2-2 165,0-2 1,-2-6 0,1-2 0,-2-3 157,0-1 1,-4-2 0,3-1-1,-5-3 16,-4-2 0,3 4 0,-4-5 0,1 1 100,1 0 0,-7-2 0,4 6 1,-2 1 147,0 1 0,0 1 1,-2 2-1,1 2-168,1 0 1,5 7-1,0-2-49,2 2 0,1 4 0,0 0 30,1 2 1,-1 6 0,1-2-164,-1 3 1,-5 2 0,-2-1 0,0 2 0,-1 1 116,-2 2 1,0 1-1,-4-3 1,0 1 209,-2-1 0,-5-1 0,4-1 0,-1-1 61,1 0 1,1 1 0,4-1-182,0 1 0,1-2 1,3-3-1,4-4-196,3-3 1,6-1 0,1 0 0,1 0-115,3 0 1,2-4 0,0-3 0,1-2-31,0-5 0,0-1 1,-2 2-1,-1 0 71,-1-4 1,-6 2-1,2-4 1,-5-1-70,-4 1 1,2 3 240,-6-5 0,0 6 1,-4-3-1,0 1 194,0 1 0,-5 5 0,-3 7-105,-4 2 1,0 8 0,1 3 0,1 5-120,2 3 0,5 3 1,-1-2-1,3 2-73,1 2 0,1-5 1,5 1-1,5-2-44,4-4 0,7 3 0,-1-8 0,3 0 26,5-3 0,2-3 0,2-1 1,-3-1 25,0-3 0,-5-3 0,1-5 237,-4-1 0,-6 1 1,-1-2-1,-4-1 1,-4-2-48,-2 2 0,-1-3 0,-4 2 0,0 1 150,0 1 0,-5 1 1,-3 1-1,-3 1-67,-2 3 1,1 2-1,-1 6-182,1 0 1,0 2 0,-1 3-1,1 6-242,-1 4 1,5 3 0,0-3 0,0 3 79,1 2 1,0-5 0,4 1 0,-1-2-48,1-2 0,2 1 0,2-2 0,2-2 68,1 0 0,6-6 0,-2 1 0,3-3 211,1-1 0,1-4 0,-1-2 0,1-1-44,-1-2 0,-4-2 0,-1-2 0,0 1 116,0 0 0,-4 3 1,1 1 1027,-3-2-1111,-1 5 0,0 1 0,0 8-128,0 4 0,0 3 0,0 2 0,0-1-74,0 0 1,2 1 0,0-1 0,4 1 13,1-1 0,0-4 1,4-1 84,1-1 0,2-2 0,6-4 0,-3 0 96,-3 0 0,2-4 1,1-2-1,-3-1 7,-5-2 0,2-2 0,-4-2 0,0 1-33,-3-1 1,-2 0 0,-1-3-1,2 0-34,1 1 1,0 1-1,-4 2 1,0-1-91,0 1 0,0 4-79,0-1 0,4 8 0,2 1 56,1 7 1,-3 4 0,4 1 51,2 1 1,-4-1 0,3 2-1,2 1 1,1 1 1,1 0 0,4-3 0,-7 0 0,0-1 179,1 1 0,-6-5 1,-1 0 105,-2 2 1,-4-1 0,-2 0-32,-4-5 0,1-3 0,-1-1 0,-2 0 18,-1 0 1,4-1-231,3-3 0,3 1 0,2-4 1,3 0-265,5 0 0,6-1 0,3-4 1,1-1 11,3 1 1,-3-2-1,2-1 1,0-2 111,-2 2 0,-1-3 0,-6 2 0,1 1 161,-1 1 1,-5 1 0,-2 2 0,0 2 572,-1 0 1,-2 7-1,-6-2-156,-4 2 1,-3 8 0,0 3 0,1 5-277,2 3 1,4 3-1,-3-2 1,2 0-238,2 0 0,1 0 1,2-3-1,0 2-101,0-2 0,6-3 0,4-2-659,5-2 1,4-5 0,6 2 0</inkml:trace>
  <inkml:trace contextRef="#ctx0" brushRef="#br0" timeOffset="82454">19335 13469 8355,'-12'0'-656,"5"0"1,1 0 0,6 0 0</inkml:trace>
  <inkml:trace contextRef="#ctx0" brushRef="#br0" timeOffset="83172">19608 13729 8355,'-11'-20'-43,"3"-1"150,2 11 1,6-6 57,0 8 0,0-3 0,2 0 262,2 2 1,-1 4-519,5 5 1,-1 5 0,1 4-1,-2 2 1,-2 1-29,0 0 1,0 2-1,-4 1 1,0 2-358,0-2 0,4-1 0,0-2 291,-1 1 1,-2-5 0,1-1 142,2-2 0,3-2 0,5-6 33,1-1 0,-5-6 0,0 2 1,0-3 26,-1-1 0,3-1 0,-6 1 0,0 1 1,2 3 0,-4-3 0,5 2 255,-1-2 0,-1 4-195,-1 3 0,-1 3 1,4 2-1,-1 3 9,-4 5 1,0 2 0,-1 1-33,3 1 0,-1 3 0,5 1 0,1-2 0,-1-1-49,0-2 0,4-1 1,5-1-1,0-3 62,0-2 1,-1-1 0,3-4 0,0 0-17,1 0 1,-1-5-1,3-5 1,-3-4 82,-1-2 1,-1-2 0,-5 1 0,0-2-207,1 0 1,-6-5 0,-3 5 0,-3-2-121,-1 1 0,0 4 0,-1 0 20,-3 2 1,-3 6 0,-7 1 95,-3 1 1,4 4 0,-4 6 0,3 6 177,2 5 0,4 0 0,1 6 0,1 1 21,4 1 0,0 6 1,2 0-1,0 0 4,0 1 0,6 0 1,2 5-1,4-1-23,5 5 1,-2-5-1,4 6 1,-1 0 121,-3-1 1,-1-1 0,-3-2 0,-3-1-174,-3-2 0,-4-6 1,-2 2-1,-4-4 4,-3-4 0,-8-3 0,-5-7 1,-2-3 160,-2-4 1,0-2-1,0-2 1,0 0-118,1 0 0,0-6 0,3-4-146,5-5 0,2 0 1,3-6-1,3-1 1,5-1-484,6-2 0,4-4 1,7-1-1,2 0-746,5-1 1,4-2 870,3 4 1,4-5 0,5 2 0</inkml:trace>
  <inkml:trace contextRef="#ctx0" brushRef="#br0" timeOffset="83320">21121 13829 8355,'-12'-7'-874,"-1"1"0,1 6 1</inkml:trace>
  <inkml:trace contextRef="#ctx0" brushRef="#br0" timeOffset="85676">16656 9277 8358,'0'-17'0,"0"0"0,0-1 0,0-2 0,0 2 0,0-1 310,0 0-251,0 4 1,6-3 0,1 5-1,1 1 1,0 1 0,2 3-34,1 3 0,-3 4 1,-1 2-1,-1 5 1,-4 6-1,0 9 0,-2 8-57,0 8 1,-2 2 0,-2 6 0,-3 2-113,0 1 1,-4 2 0,3-2 0,-3-2-41,-1-5 1,1-4 0,1-4 0,3-4-89,2-3 1,1-2 0,4-3-210,0-5 0,-2-4 408,-2-3 1,-3-4-1,-5-5 1</inkml:trace>
  <inkml:trace contextRef="#ctx0" brushRef="#br0" timeOffset="86032">16433 9599 8355,'8'-4'292,"1"0"0,-1-4 0,4 5-521,1 4 0,-1 5 1,1 6-1,-2 1 201,-3-1 0,3 1 0,-3 0 0,3 3 100,2 0 0,-1 1 0,0-5 1,1-1-1,-2-1 0,-2-2 0,0 0 1,0-1-78,2-3 1,2-2 0,-1-2-1,1 0-155,-1 0 0,2-6 0,1-4 0,3-3-54,1-4 1,2-5 0,4 1 0,-1-2-249,1-2 0,0 0 0,1-1 424,3-3 0,-3 3 0,5-4 1</inkml:trace>
  <inkml:trace contextRef="#ctx0" brushRef="#br0" timeOffset="87139">21196 8880 8355,'0'-19'57,"-5"1"0,0 5 0,-1 1 5,1 0 1,-5 3 0,2 3 0,-3 0-130,-1 3 1,-1 2 0,1 1-1,-1 1 115,1 3 1,0 2 0,-1 4 0,1-2-1,-1 1 10,1 2 0,5 3 0,3 1 0,3 2 27,1-2 1,1-1 0,3-2-91,4 1 1,9-1 0,4 0 0,2 0 19,2-4 0,4 3 0,1-3-135,2 3 1,-5-3-1,1 1 1,-6 0 0,-6 2-119,-2 2 0,-7-1 0,-3 1 1,-4-1 127,-4 0 0,-3 1 0,-7-2 0,-1-3 98,-1-4 0,-6 2 1,2-2-1,1-1 116,3-2 1,-1-7-1,3-2 1,5-3-10,2-1 0,4-2 0,7-1 0,4-3-43,3-1 1,7-1 0,3-2 0,2 3-105,2 1 1,0 1-1,-2 5 1,-1 1 53,-1 3 1,-6-2 0,2 6-136,-3 1 0,-2 2 0,0 1 292,1 0 0,-5 0 1,-1 1 3,-1 3 1,-2 3 0,-4 6 0,0-1-111,0 0 0,0 1 0,0 1 0,0 1-291,0 1 1,0 1-1,0-5 1,1-1-761,3-2 670,3 2 0,11-10 0,1 5 1</inkml:trace>
  <inkml:trace contextRef="#ctx0" brushRef="#br0" timeOffset="87383">21481 8657 8355,'-18'-15'-1334,"6"2"1012,5 9 0,1-1 0,-1 5 1</inkml:trace>
  <inkml:trace contextRef="#ctx0" brushRef="#br0" timeOffset="88000">21704 8880 8355,'-14'-12'188,"-2"-1"1,14 1 0,-2-1-203,3 1 0,2 4 0,3 1 0,3 0 0,2 2 1,-1-1-1,1 3-124,3 2 0,-4-3 15,0 0 1,-4-1 0,3 7 46,-1 2 0,-2-1 0,-4 5 1,0 2 52,0 1 1,0-3-1,0 0 1,0 2-1,0 1 10,0 1 0,0 5 0,0-1 1,1 0 32,3-3 1,-1 0 0,4-1 0,0-1 82,0-3 1,1 3 0,6-2-1,1 0-80,1 0 1,2 0 0,-3-3 0,2 1-108,-2 2 0,3 2 0,-1 2 85,-2-1 1,-7 5 0,-4-1 0,-2-1 15,-2-1 0,-6-1 1,-2-1 118,-3 0 1,-2-3 0,1-1 0,-2 2-10,-2 1 1,-2 0-1,-3-3-261,5-4 0,6-3 48,2-1 1,5-1 0,0-3 0,6-4-78,5-3 0,5-6 0,2-1 0,3 0 4,1 0 0,-3-4 0,5 2 0,0-4 124,-2-1 1,3 1 0,-5-1 0,-2 0 42,-1 0 0,-3 0 0,-2 0 0,-2 2-52,-1 2 0,-2-1 0,-4 6 192,0 1 1,-2 2 0,0 4 0,-4 2 93,-1 1 1,-1 3 0,-4 8 0,1 3-82,2 3 1,4 3 0,5 1 0,0 3-158,0 1 0,0-2 0,1 2 1,5-1-218,6-3 1,6-1 0,7-2 0,1-1-141,3-3 0,1-2-110,3-6 1,9 0 0,-4 0 0</inkml:trace>
  <inkml:trace contextRef="#ctx0" brushRef="#br0" timeOffset="88517">22733 8545 8548,'-4'-12'0,"-1"-1"0,-2 1 358,-3 0 0,3 5 0,-1 3-263,-1 2 1,2 2-73,-2 0 0,7 2 0,-3 2 1,4 4 81,1 3 1,0 3-1,0 1 1,1 1-265,4 0 1,1-3-1,7 1 1,-1 1 91,1 2 0,-1-1 0,0-3 0,1 1 29,-1 2 1,1-2-1,-1 2 1,1-2 14,-1-1 1,-4-1 0,-1 0-1,-1 1-23,-4-1 1,-2-3 0,-4-1 0,-4 1-194,-3 2 0,-3-2 0,-1-1 1,-3 0-462,-1-1 0,2-1 471,-3-6 0,-1 5 0,-4 2 0</inkml:trace>
  <inkml:trace contextRef="#ctx0" brushRef="#br0" timeOffset="88518">22709 8496 8355,'5'-21'944,"3"0"-732,3-1 1,7 3-1,3-2 1,4 1-92,4 0 1,-2 1 0,6 5 0,2 0 0,1 5 0,0 2 0,-2 4-1,-2 2-1027,-2 1 1,-1 1 0,-4 3 236,0 5 1,-1 7 0,1 3 0</inkml:trace>
  <inkml:trace contextRef="#ctx0" brushRef="#br0" timeOffset="89185">23676 8434 8355,'7'-21'0,"-2"0"0,0 1 0,0-1 18,2 0 1,-4 5 0,1-5-1,-3 0 1,-1 2 0,0 1-1,0 2 1,-1-1 683,-3 2 1,1 3-1,-5 3-589,-2 5 1,5 10 0,0 6 0,4 7-16,1 5 0,0 6 0,0 5 1,0 3-117,0 3 0,1-1 0,2-5 0,3-2-75,1 1 1,-3-2 0,3 0-1,0-2-133,-1-2 0,-1-4 0,1-3-16,0-4 1,-2-4 0,-3-2 65,4-2 0,-4-5 195,3-8 1,-3-3 0,-1-6 0,2 0-5,2-4 1,-1 2 0,5-6 0,2 1 0,1 0 15,1 4 0,1 2 0,-1 2 0,0 1-65,1 2 0,3 0 1,1 5-1,-2 1-19,-1 1 0,-2 4 1,-1 2-1,-1 4-56,-2 3 0,-5 6 0,1 1 0,-3 0-58,-1-1 0,-4 4 1,-3-4-1,-1-2-120,-2-1 0,-8 2 1,6-1 3,-2-4 0,1 2 0,0-6-263,1 0 519,5-2 0,1-5 0,6 0 1</inkml:trace>
  <inkml:trace contextRef="#ctx0" brushRef="#br0" timeOffset="90005">24123 8496 8355,'-2'-13'1588,"-2"1"-1372,3 5 1,-5 3 0,8 8-177,2 4 0,3 3 0,4 3 0,-2 1-91,-1 2 1,-3 1 0,2-3 0,-2 1-828,-2-1 0,0-1 387,1-1 0,3-6 387,5-3 1,-1-8 0,-1-5 92,-2-2 0,-1-5 0,2-1 0,-2 2 20,-1 1 0,2 2 181,-4-1 1,5 1-11,-5 0 1,1 5 0,-2 4-160,1 6 1,6 2-1,-2 5 1,2-2-31,-2 2 1,3 1 0,-3 0 0,3-2-51,2 0 0,-1-6 1,0 1-1,1-3-79,-1-1 0,1 0 0,-1-1 107,0-3 1,-3-3-1,-2-6 1,-1-1-43,1-2 1,2 1 0,3-6 0,-1-1-18,-3-1 1,3-4-1,-4-2 57,0-4 0,3 2 1,-5-2-1,1-2 107,-1-1 0,-1 3 0,-4 2 1,0 2-1,-1 5 343,-3 6 0,1 9 0,-5 2-123,-2 1 0,3 12 0,0 9 0,2 6-99,2 5 1,2 7 0,2 0 0,2 3-214,1 1 0,6 2 0,-2 1 0,3-1-381,1-3 0,1-3 0,-1-6 1,1-1-429,-1-3 1,5-6 445,-1-1 1,6-2 0,-3-2 0</inkml:trace>
  <inkml:trace contextRef="#ctx0" brushRef="#br0" timeOffset="90006">24507 8322 8355,'0'-12'243,"0"-1"1,11 1 0,6-1 0,5 1-380,2 0 0,8 1 1,4 1-1,5 2 0,2-2 1,0 0-1,-3 2 1,-3 4-493,-4 3 0,-3 6 0,-5 2 1</inkml:trace>
  <inkml:trace contextRef="#ctx0" brushRef="#br0" timeOffset="90509">22485 9711 8355,'0'-12'609,"-1"5"1,-3 3-381,-4 2 1,1 4-1,0 2 1,1 5-463,4 7 0,0-1 1,2 4-1,0 0 122,0 1 1,0-1 0,0 3 0,0-3-57,0-1 1,0-1 0,2-5-314,2 0 1,-1-6 210,5-6 0,-5-6 1,2-6-1,-1 0 66,0-1 1,5-5 0,-5-2-1,0-2 255,1 1 1,-3-2 0,2 3 0,-3 0 89,-1-1 0,2 6 0,0-2 656,3 3 1,0 8-451,-1 1 0,3 10 1,4 3-259,-3 3 0,3 5 1,-2 1-1,2-2 0,1-1-55,0-2 0,1 1 1,-1-2-1,1-3-76,-1-4 0,0-3 0,1-1 1,-1 0-76,1 0 0,-5-4 1,-1-1-1,0-2-29,0-3 1,-5-1-1,3-1 1,-4-1-78,-1 1 1,0 0-1,0-2 1,0-1-99,0-2 0,0 5 0,0 3-38,0 0 0,0 2 321,0-1 0,-6-1 0,-1-3 0</inkml:trace>
  <inkml:trace contextRef="#ctx0" brushRef="#br0" timeOffset="91282">23031 9637 8355,'-1'-13'633,"-3"1"1,1 5-338,-5 3 0,3 4 0,-1 4 1,-1 4-261,0 3 1,4 2-1,-1-1 1,3 2-1,2 1 1,2 1-1,2 0-324,2-3 1,1-2-1,5-2-23,-1-5 0,1-3 0,-1-2 0,0-2 159,1-1 1,-5-10-1,-1 2 1,-2-2 158,-2 0 1,-1-2-1,-2-1 1,0 2-29,0 1 0,0 2 1,-2-1-1,-2 1-224,-4 0 0,1 3 0,-1 2-185,-2 2 0,3 1 25,-1 4 1,5 5 364,-1 4 1,3 2-1,1 1 1</inkml:trace>
  <inkml:trace contextRef="#ctx0" brushRef="#br0" timeOffset="91283">23304 9525 8355,'-1'-11'445,"-4"3"1,4 4 0,-3 8-1,3 4 1,1 3-492,0 1 0,4 2 1,1 1-1,2 3 1,1 2-1,1 0 0,-1 1 1,0-2-415,-1-1 1,-1-1-1,-6-5 1,0 0-1488,0 1 1772,0-1 0,-11-5 0,-3-1 1</inkml:trace>
  <inkml:trace contextRef="#ctx0" brushRef="#br0" timeOffset="91284">23205 9562 8355,'0'-20'-19,"0"-1"106,0 6 0,0-3 1,1 4-1,2-1 98,1-2 1,10-3-1,0 3 1,4 2-10,4 1 0,11-2 0,4 0 1,1 5-602,1 6 1,-2 4 0,-2 2-358,-6 3 1,0 8 0,-10 8 0</inkml:trace>
  <inkml:trace contextRef="#ctx0" brushRef="#br0" timeOffset="91514">22634 10505 8355,'-4'-8'280,"-1"1"0,-2 1 128,-3 3 0,5 3 1,0 6-1,4 5-373,1 4 0,4 6 0,2-3 1,1 0-173,2-1 0,2 1 0,2-2 1,-1 0-699,0-1 1,0-1-1,-3-2 359,-1 1 0,-5-1 0,3 1 0</inkml:trace>
  <inkml:trace contextRef="#ctx0" brushRef="#br0" timeOffset="93383">22671 10319 8355,'-8'-18'-690,"0"5"291,5 7 0,-2 15 1,5 4-1,0 0 315,0 1 0,11 4 0,2 1 0</inkml:trace>
  <inkml:trace contextRef="#ctx0" brushRef="#br0" timeOffset="93384">22771 10554 8355,'0'-8'473,"0"0"0,4 4 0,1-3-355,2 1 0,2 4 0,3 6-38,0 4 0,1 3 0,-1 1 1,1 1-265,-1-1 1,-4-1-1,-1-1 1,-1-2-1,-2 0 1,0 1-251,0-1 1,2-5 353,-2 1 1,-2-8 0,5-6 0,0-4-33,0-2 0,0-2 1,3 3-1,-2-2 28,2 2 1,-1-3 0,1 3 0,-3 2 84,-2 4 1,1 6 50,-2-1 1,-1 3 0,4 2 0,-1 2-70,1 1 0,-3 5 0,5 0 0,0 2-101,2 1 1,2 2 0,-1 0-667,1-2 619,-1 3 0,6-8 0,1 6 0</inkml:trace>
  <inkml:trace contextRef="#ctx0" brushRef="#br0" timeOffset="93385">23316 10406 8355,'0'-17'183,"0"0"0,0 1 1,0 4 16,0-1 1,-1 6-1,-3 3 1,-3 4-1,-1 4 1,1 5-1,0 2-123,0 1 0,0 4 0,-1 2 0,4 0-141,2 0 0,2 3 0,0-5 0,0 0-50,0-3 0,5 0 0,0-1 0,3-1-87,6-3 1,-2 2 0,5-6 0,-2-1-2,2-2 1,-3-1 0,2 0 0,-2 0-62,-2 0 1,-4-5-1,1-3 1,-1-3 234,-1-2 1,-2 1-1,-3-1 1,1 1 78,1 0 0,0-2 1,-4-1-1,0-2-88,0 2 0,0 1 1,0 2 266,0-1 0,1 5 0,2 0 1,2 0-1,2 1-132,3 3 0,1 2 1,1 2-1,1 0-152,-1 0 1,1 0 0,-1 0 0,0 0-64,1 0 1,-6 2-1,-2 0 1,-1 4 182,1 1 1,-1 1 0,-4 4 171,0 1 0,-4 1 1,-2-1-1,1 2 44,-1 1 0,2-9 0,4 5-225,0-1 0,1-1 0,3-2-176,5-4 0,6 2 0,3-2 1,0-2-1,1-2-11,0-4 0,2-1 0,2-6 0,-1 0-205,-1-3 1,-2-1 0,3 1 0,-2-1 189,-2-2 1,-3-5 0,-6 3 0,-2 0 149,-1 2 0,-2-1 0,-4 2 1,0 1-5,0 1 0,-1 3 0,-4 1 393,-3 2 0,-3 5 0,-1-1 0,-1 4-33,1 4 0,0 3 0,0 7 0,3 1-218,1 1 0,5 1 0,-1-3-304,2 2 1,8-2-1,2 3 1,4-5-130,5-4 0,-2-1 1,6-4-1,2 1 1,3-3 2,3-3 0,0-1 1,-2-5-1,0-3-24,2-5 0,-1 3 0,-6-5 0,-2 1 436,2 1 0,-4-5 1,-1 4-1,-3 1 181,-2-2 0,-5 4-140,-3-2 0,-4 7 0,-4 5 0,-4 3-46,-3 1 0,-3 1 1,-1 3-1,-2 5 73,2 2 0,1 1 0,3 1-157,3-1 0,-2 0 1,5 1-1,-1-1-231,1 1 1,1-1-1,5-1 31,3-3 0,-1-2 1,5-6-1,2 0 15,1 0 1,-3 0 0,-1-2 0,0 0-151,0-3 0,-3-4 478,4 1 0,-5-3 420,1-2 0,-3 5 106,-1 0-610,0 5 1,2 1 0,2 7-145,4-3 0,3 4 0,2-2 0,-1 0-170,0 2 0,1-5 0,-1 3 0,1-2 146,-1-2 0,-5-2 1,-2-1-1,0-2 45,-1-2 1,4 3-1,-4-4 1,-1-2 120,-2-1 1,3-1 0,2-1 65,1 1 1,-3-1-1,4 1-101,2 0 1,1 0-1,1 3 1,1 2-99,-1 1 0,0 2 0,1 4 0,-1 0 45,1 0 0,-1 6 0,0 2-141,1 3 0,-5 2 1,0-1-1,1 2 1,-2 1 74,-3 1 0,-3 1 1,-1-5 131,0 1 1,-1-6-1,-2-2 1,-3-1 410,-1 0 0,3 1-192,-4-5 0,1-2 0,-1-2-300,4-4 0,4 1 0,4-1-340,4-2 0,3-1 0,2-1 1,-1-1 43,0 1 1,1-1 0,-1 1 0,1 0 187,-1-1 0,-4-1 1,1 1-1,0-1-116,2 3 1,-2 2 0,-3 0 2053,0 1-1357,-2 5 0,-4 3 0,0 8-479,0 3 1,0 2 0,0-1 0,1 0-724,4 1 0,1-2 218,7-3 1,5 3-1,1-4 1</inkml:trace>
  <inkml:trace contextRef="#ctx0" brushRef="#br0" timeOffset="94122">24619 9785 8206,'-20'-6'-824,"2"6"0,6 6 0</inkml:trace>
  <inkml:trace contextRef="#ctx0" brushRef="#br0" timeOffset="94123">24730 10096 8355,'-15'-10'624,"3"-3"0,2 2-441,10 3 1,1 5 0,4-1 0,3 3-339,3 1 0,1 0 0,1 0 0,-1 0-452,0 0 0,1 0 1,-1 0 196,1 0 0,-6 1 391,-3 3 1,-3-1 515,-1 5-459,0-5 0,1 3 1,4-5-1,3 2 29,3 1 0,1 0 1,1-4-1,-1 1-77,1 4 0,-5-4 0,0 3 0,2-2 44,1-2 1,1 0-1,-1-2 1,-1-1 48,-2-1 1,-1-5 0,3 2 0,-2-2 23,2 1 1,-4 1-1,1-2 1,-1 0-98,-3 0 1,2-2 0,-1-2 10,-1 1 0,0-1 1,-1 1-1,3 0-25,-3-1 0,0 1 0,-2-1-904,0 1 888,0 5 0,-6 3 0,-1 8 109,0 4 1,2 8 0,5 2 0,0 1 104,0 3 0,0 5 0,1 4 0,3-1 80,5 0 1,2 5 0,1-2-1,-1 3-168,-3 1 0,3-4 0,-4-1 0,0-1-105,-3 1 1,-2-4-1,-2-1 1,0-3 60,0-4 1,-2-5 0,-2 2 0,-4-5-6,-3-3 0,-3-4 1,-1-5 21,-2 0 0,0 0 0,1 0 0,0-1 1,1-3-222,1-5 0,2-2 1,0-1-1,4-2-413,4-2 0,3 1 0,2-6 1,5-1-1562,6-2 1914,6 0 1,7-12-1,0-3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6:53:05.82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22138 5655 9098,'-1'-12'0,"-2"0"0,-1-1 0,1-1 0,3-1 0,3-1 0,2-1 0,1 1 270,-1-1 1,4-3 0,-4 2 0,1-2 0,1-2 0,-2-1-1,1-2 1,-2 2 122,1 2 1,-3-1 0,3 5-824,1 2 1,-4 1-572,7 2 1,-1 5 0,4 3 287,1 3 0,-1 1 0,1 0 1</inkml:trace>
  <inkml:trace contextRef="#ctx0" brushRef="#br0" timeOffset="241">22113 5259 9777,'-5'-20'0,"-3"4"102,-3 2 0,5 6 0,6 1 0,7 0 0,4 1 1,1 1-206,1 2 1,-1-2 0,2 1 0,1 1-11,2 1 1,1 2-1,-2 0 1,3 0-1,1 0 0,2 5 0,-4 0 0,0 2-94,-1 3 1,4 1 0,-4 2 0,-1 3-424,2 0 0,-4 1 0,4-5 0</inkml:trace>
  <inkml:trace contextRef="#ctx0" brushRef="#br0" timeOffset="1520">20451 4825 8283,'0'-13'-17,"0"1"1,0-1 0,2 1 0,2 1 0,4 3 0,3 3 54,2 4 0,-1 1 0,0 0 1,1 1-1,-1 4 0,1 3 0,-1 4 1,-1 3-39,-3 2 0,2 1 0,-4-3 75,0 2 1,-3 0 0,1-1-33,-2 0 0,-2 1 33,0-5 0,0-6-124,0-6 1,0-10-1,0-7 1,0 1-21,0-2 0,0-1 0,0-5 0,0 2-37,0 2 1,5-1 0,3-3 0,4 4 28,0 3 0,0-1 0,1 3 1,-1 3 38,1 2 1,-1 7 0,0 1 80,1 4 1,-5 9-1,-1 7 1,-2 0 5,-2 0 1,0 3 0,1-3 0,3 0-35,0 0 1,4-3 0,-2-6 0,5-2-302,3-1 0,5-2 1,-3-4-98,0 0 1,5 0-1,-5 0 1</inkml:trace>
  <inkml:trace contextRef="#ctx0" brushRef="#br0" timeOffset="1877">21096 4663 8355,'-12'-12'1228,"1"-1"-1039,3 1 1,1 5 0,4 4-1,-1 6 1,1 5-43,2 3 0,-3 2 0,0-1 1,1 2-169,1 3 0,2-4 0,0 5 0,0-1 5,0-1 0,0 1 0,2-6-284,2-3 0,3 2 0,5-6 95,1-1 0,3-3 0,1-3 0,-2-4 24,-1-4 1,-2 6-1,-1-8 1,-1 2-231,-2 0 1,-5-1 0,1-1 249,-3 1 1,-6 1 0,-4 3 0,-2 3 83,-1 4 1,0 1 0,-1 0 0,1 0 3,-1 0 1,1 1 0,0 2-340,-1 1 410,1 6 1,-1-3-1,1 5 1</inkml:trace>
  <inkml:trace contextRef="#ctx0" brushRef="#br0" timeOffset="2145">21258 4304 8355,'-17'-5'0,"2"0"0,3-1 381,2 1-36,7 1 1,-2 5-56,5 3 1,1 3 0,3 7 0,4 1-179,3 2 1,6 9 0,-1-1-1,0 2-207,-3 4 1,0-5 0,-1 4-1,2-1-62,3 0 1,-8 0-1,4-4 1,-2-1-405,0 1 0,-3-5 0,-1-3-1299,-2 1 1670,-1-4 0,2 4 0,1-5 1</inkml:trace>
  <inkml:trace contextRef="#ctx0" brushRef="#br0" timeOffset="2307">21270 4626 8355,'7'-18'0,"0"4"0,-3-4 0,4 2-552,3-1 1,6 1 0,1 3 0,1 1 447,3 0 0,1-1 0,2 1 0</inkml:trace>
  <inkml:trace contextRef="#ctx0" brushRef="#br0" timeOffset="2992">21890 4502 8355,'-12'-12'-34,"-1"-1"0,2 1 44,3-1 1,-2 5 0,6 0 221,2-2 1,0-1-1,2-1-169,0-1 0,4 5 0,3 1 1,3 2-50,4 2 1,1 2 0,-3 1 0,2 0-68,2 0 1,-2 1-1,1 3 1,-4 4-84,-2 3 1,-1 6 0,3 0 0,-3-2 95,-4-2 0,2 0 0,-2-1-184,-1 1 1,0-1 128,1 0 0,-3-6 65,3-6 1,2-6 0,-2-6 0,0 0-56,1-1 1,-2-3-1,4-2 1,0 0 11,0 0 1,-3 1 0,3 5 0,0 0 48,0-1 1,-5 5 0,4 1 149,-1 2 39,-3 0 0,8 11 0,-6 2 0,0 3 10,1 2 1,-2-1 0,4 0 0,0 1-81,0-1 1,1-3-1,4-3 1,1 0-25,-1-3 1,1-2-1,0-1 1,3 0-152,0 0 1,2-5 0,-3-4 0,2-2 12,-2-1 0,-3-1 1,-2 1-1,-2-2 9,2-2 1,-5 2 0,1-3 0,-2 2 3,0-1 1,0 2 0,-4-3-52,0 4 0,-5 2 0,-4 2 112,-2 5 0,-1 3 0,0 1 155,-1 0 0,5 5 0,1 4-74,2 2 0,0 1 0,5 0 0,0 1-37,0-1 1,5 1-1,0-1 1,3 0-97,6 1 0,-1-5 1,4-1-1,1-2-289,3-2 1,4-1 0,1-4 0,0-2-91,-2-4 1,-2-9-1,2-2 1</inkml:trace>
  <inkml:trace contextRef="#ctx0" brushRef="#br0" timeOffset="3950">22746 4105 8355,'0'-12'0,"0"4"356,0-1-84,0 1 1,-1-4-91,-4-1 1,0 5 0,-5 1-55,2 1 0,0 4 0,-3 6 15,2 4 0,-2 3 0,4 2 1,-1-1-163,0 0 1,5 1 0,-1-1 0,3 2 24,1 2 0,0-2 0,1 3 1,2-3-44,1-2 1,6-4 0,-1-1 0,5-1-58,3-4 1,5 0 0,-2-2 0,4-2-3,1-2 0,-1-3 0,1-6 1,0-3-53,0 0 0,-2-2 0,-2 3 0,-5-3-80,-2-1 0,-1 2 0,-2-2 1,-3 0 99,-4-1 0,-3 5 0,-1-1 0,0 2 115,0 1 0,0 5 0,-1 1 0,-3 2-81,-4 2 1,1 2 0,-2 1 276,0 0 1,-1 5-1,0 3 1,4 3 0,0 2 44,3-1 1,2-4 0,1 1 0,1 0-215,3 2 1,3-2 0,7-2 0,1-2-34,2-2 1,3-2 0,-2-1 0,0 0-94,0 0 0,3 0 0,-5-1 0,1-3-22,1-5 1,-4 0 0,2-1 0,-2 2-109,-2-2 0,-1-5 0,-1-2 0,-3 2 105,-2 2 0,4-1 0,-5-1 1,-1-2-21,-2 2 0,-1 1 0,0 2-88,0-1 1,0 5 1478,0 0-960,-6 5 0,11-2 0,-1 5 0,5 0-175,4 0 1,-1 4 0,2 1 0,1 2-109,2 3 0,-1 1 1,-3 1-1,-1 1 0,0-1 1,-3 0-1,-2 1 1,-2-1-20,-2 1 0,-2-1 0,-1 0 57,0 1 1,-5-2 0,-2-2 96,0 0 0,0-7-124,3 3 0,3-10 0,-4-3 0,4-3 1,1-1-14,0-1 1,6-5 0,2-2 0,3-2-190,1 1 0,-4-2 1,1 2-1,0-1 23,2 1 0,0-1 0,-1 4 1,-3 0 11,-1 0 0,-2 2 135,-4 3 1,-2 2 54,-2 3 0,1 3 0,-5 5 115,-2 0 0,4 4 0,-1 1 34,1 2 1,2-3-109,4 5 0,1-1 0,4 3-6,3-3 1,3 2 0,1-5 0,1 1 0,-1-1 2,0-2 0,1 3 0,-1-2 1,2-1-44,3-2 1,-4 4-54,4 4 0,-5 2 0,-3 1-102,-5 1 1,-3-1-1,-2 0-83,-3 1 1,-3-5 0,-6 0-270,1 2 0,-1 0 337,1-2 1,0-3 0,-1-5 0</inkml:trace>
  <inkml:trace contextRef="#ctx0" brushRef="#br0" timeOffset="4737">23899 3659 8355,'-5'-13'80,"-2"6"0,-5 3 0,0 2 0,3-1 0,1-1 0,-2 1 51,-1 1 1,-1 2 0,-1 2 0,1 2 0,-2 3 0,-1 1 0,-2 0-130,2 2 1,1 1 0,2 1 0,1 1 0,1-1-191,2 1 0,5-1 1,-1 1-39,3-1 1,2-1 0,3-1 0,4-4 39,3 0 0,2-2 0,-1-4 0,1-1 82,-1-3 1,2 1 0,1-5 0,0-2 17,-4-1 0,2-1 0,-6-1 0,1 1 92,0-1 0,-5 1 1,1-1-1,-1 1 18,1 0 1,-3-1-1,3 1-90,-2-1 0,-2 5 338,0 0 0,0 7 0,0 1 44,0 6 0,0 1 1,0 2-142,0 0 0,1 2 0,3 2-126,4-1 1,2-4 0,0-1 0,-2-1-71,2-3 1,-1-1-1,1 1 1,-2 1-164,2-1 0,1-2 0,0-2-159,-3-3 1,3 1 0,-4-5 191,0-2 0,0-1 0,-4-1 91,1-1 0,0 1 1,-4-1-1,1 1 1,2 0-8,1-1 0,0 1 0,-2-1 0,0 1 140,3 0 0,3 3 0,-3 1 147,2-2 0,2 5-127,3 1 0,-4 2 0,-1 4 0,0 1-6,0 1 1,-3 5-1,3 0 1,-2 2-23,-2 1 1,3 0 0,-1-1-1,1-1-19,-1-2 0,5 1-8,-2 3 1,3-5-60,2-3 1,-5-3 0,0-1 0,0-1-51,-1-3 0,4 1 1,-4-5-1,1-2 1,-1-1-9,-1-1 0,2-1 1,-4 1-1,-1-2-107,-2-2 0,4 2 0,-1-3 145,-2 4 0,0 0 271,-2 1 52,0 5 1,1 3-117,3 8 1,-1 1 0,5 5 0,1-2-127,-3 2 1,6-3-1,-4 0-283,3-2 1,3 4-1,1-5 1,1 0-229,-1 1 0,-1-3 0,-1 3 0</inkml:trace>
  <inkml:trace contextRef="#ctx0" brushRef="#br0" timeOffset="4988">24296 3237 8355,'-19'0'0,"-3"0"-487,5 0 1,5 0 74,4 0 0,5 0 0,-3 0 0</inkml:trace>
  <inkml:trace contextRef="#ctx0" brushRef="#br0" timeOffset="5549">24408 3039 8355,'-17'-20'69,"2"4"0,3 3 20,2 5 1,7 4-1,-1 8 1,3 4-1,1 5 1,0 3 86,0 5 0,0 7 1,0 2-1,0 2-41,0 2 0,1 2 1,3 1-1,5 0-99,2 0 1,1-1 0,0-1 0,1-5-48,-1-4 1,5 0 0,-1-9 0,1-3-165,1-5 1,-4 1-1,2-6 1,-2-1-179,-2-2 0,1-5 1,-2-1 64,-3-2 1,2-2 0,-5-3-1,1-2 1,-1-1 68,-2-1 1,-2-1-1,-1 5 1,0-1 57,0 1 0,-1 4 279,-3-1 1,1 7 30,-5-3 0,5 5 0,0 3 1,5 3 8,2 1 0,5-1 0,-2 4 0,2-3-101,-1-1 0,-1-1 1,2-2-1,0 1 7,0-1 1,-2-2 0,1-1-19,2 0 0,-3-4 1,0-2-40,-2 0 0,-1-3 1,-4-3-1,0-1 21,0 1 0,0 0 0,0-1 135,0 1-53,0-1 1,0 8 0,0 5 0,0 7 149,0 4 0,0 8 0,0 5 1,0 4-237,0 4 0,0 5 1,0 6-1,2 1-317,2 3 1,-1 1 0,4 3 0,-2 2-452,-2 0 0,4 7 0,0-4 1</inkml:trace>
  <inkml:trace contextRef="#ctx0" brushRef="#br0" timeOffset="6390">22820 4775 8355,'-5'-12'0,"2"3"0,-5 2 0,-2 2 5,-1 2 0,-1 2 91,-1 1 0,1 1 0,-1 3 0,1 4 0,0 4 0,-1 0 10,1 0 0,1 6 0,1 3 0,2 2-29,-2 2 0,5 0 0,1 0 1,2 0-82,2-1 0,0-4 0,3-4-160,5-2 0,1-3 1,7-1-1,-1-3-55,2-2 0,2-2 0,6-6 0,-2-2-40,-2-2 0,1-3 1,-4-5-1,0-3 1,0 0 131,-3 0 1,3 2 0,-2 2-1,-2-1 66,-4-2 1,1 1 103,-3 3 0,-4 6 143,-4 3 1,-4 4 0,-6 4 51,2 4 0,1 4 0,-2 0 0,2 0 138,1 1 0,2-1 0,4 1-175,0-1 0,2 0 0,2-1 0,4-2-158,3-5 0,1-3 0,1-1 0,-1 0 22,1 0 1,-1-5 0,0-4-293,1-2 0,-2 3 1,-3 0-1,-4-2 0,-2-1-95,-2-1 1,0-1-1,0 1 170,0 0 1,-6 3 0,-2 2 0,-3 2 56,-2 2 1,1 2 0,0 1 0,-1 0-41,1 0 1,1 5-1,1 2 1,3 1-429,2 1 514,-5-1 1,9 4-1,-5 1 1</inkml:trace>
  <inkml:trace contextRef="#ctx0" brushRef="#br0" timeOffset="6890">23180 4800 8355,'-12'0'-80,"1"-2"0,1 0 1,2-3 804,-2 3-259,4-5 1,-2 5 0,8-2-363,6 3 0,3 5 0,4 2 1,-2 0-150,-3 4 1,3 0 0,-3-1 0,3 0-172,2 0 0,-5-2 0,0 1-453,2 2 0,-3-4 407,1-2 1,-1-4 250,1-4 0,2-3 0,-6-6 0,-1 1-19,-2 0 0,-1-1 0,0 1-22,0-1 1,4 1 0,0 0 0,-1-1 0,0 2-38,1 3 0,-1-2 24,5 6 0,0 0 137,5 4 0,-2 1 0,-2 2 1,0 3-1,-1 0-27,-1 4 0,4-3 0,-3 1 0,2 2-336,-2 1 1,7-3-85,-2 0 0,2-5 0,-3 3 0</inkml:trace>
  <inkml:trace contextRef="#ctx0" brushRef="#br0" timeOffset="7139">23502 4279 8416,'0'-2'290,"0"5"1,0 12 0,2 3-1,2 0-191,4 0 1,3 4 0,2-1 0,0 2 0,3 1-108,0-4 1,2 4-1,-3-4 1,2 4-40,-2 1 0,-1-5 0,-2 0 0,0-2-524,1-3 1,-2-6-1,-1 0-33,-2 0 1,-5 2 0,2 2 0</inkml:trace>
  <inkml:trace contextRef="#ctx0" brushRef="#br0" timeOffset="7438">23478 4676 8355,'0'-13'-76,"5"1"1,6-5 0,6 1 0,-1 1-1,2-1 1,1 0 0,2-3 0,0-2 251,1 0 1,0 6 0,-1-1 0,-4 3-213,1 5 1,-4-2 0,3 5-166,-4-2 0,0 4 68,-1-1 0,-1 8 146,-2 4 0,-3 3 1,-3 2-1,3-1 175,1 1 0,-3-1 0,3 0 0,0 1-214,-1-1 0,3-3 0,3-3 1,1 1-350,-1 0 1,0-4 0,1 1-9,-1-3 0,1-1 0,-1 0 1</inkml:trace>
  <inkml:trace contextRef="#ctx0" brushRef="#br0" timeOffset="7590">23813 4254 8355,'-13'0'0,"6"-1"-656,3-4 1,8 4 0,3-4 0</inkml:trace>
  <inkml:trace contextRef="#ctx0" brushRef="#br0" timeOffset="8139">24185 4403 8342,'-2'-13'0,"-1"1"81,-1 0 0,-1-1 0,2 1 0,-2-1 0,-1 1 0,-1 1 0,0 1 0,-2 3 329,-2 2 1,1-3 0,-1 4-342,-3 1 1,-1 1-1,3 4 1,-1 2-131,1 4 0,1 3 0,1 2-91,2-1 1,5 0-1,-1 1 1,3-1-1,1 1-37,0-1 0,0 0 0,0 1 1,1-2 4,3-3 0,3 2 0,4-5 60,-3 2 1,3-4-1,-2 1 89,2-3 0,-5-2 0,0-2 1,-2-2 68,0-2 1,2 3 0,-4-4 29,3-2 0,3-1-84,-4-2 1,2 7 186,-2 1 1,-2 5-67,7 5 0,-5-3 1,4 7-1,2 0 1,1 4-19,1 3 0,1-1 0,0 5 0,3-1-38,0 0 1,6 2-1,-3 2 1,2-1-12,0-1 1,-6 0 0,1 3 0,-2 0-77,-1-3 0,-5 2 0,-1-4 0,-2 1-19,-2-4 1,-3-2 0,-4-2 0,-4 1 38,-3-1 0,-6 1 1,-1-2-1,-1-3-5,-3-4 1,3-3 0,-1-1-1,1 0-319,0 0 1,3-5 0,1-3-156,6-3 1,-1-2 235,6 1 1,-6-6 0,3-1 0</inkml:trace>
  <inkml:trace contextRef="#ctx0" brushRef="#br0" timeOffset="9455">24309 4217 8355,'-9'0'725,"2"-2"-448,2-2 0,-3 4-295,4 0 1,-1 6-1,5 6 49,0 1 1,0-1 0,0 0 0,2-1-291,2-2 0,-1 2 0,5-3 7,2 3 1,1-4-1,1-3 31,0-3 1,1-1 0,-2-1-1,-2-2-1,0-1 0,-2-5 1,2 0-1,-2-2 125,-1-1 0,-1-1 1,-2 1 95,1 0 1,0-1-1,-4 1 1,0-1 360,0 1-309,6 5 1,-4 2 0,7 5 2,0 0 0,-2 4 0,0 1 0,0 2-205,0 3 1,0-3 0,2 1-212,0 2 287,-1-5 0,4 6 0,1-4 1</inkml:trace>
  <inkml:trace contextRef="#ctx0" brushRef="#br0" timeOffset="9456">24619 4142 8355,'-6'-8'-9,"-2"0"1,1 1 90,-1-1 1,1 1-1,-3 4 1,2-1 112,-2 1 1,3 2 0,-1 1-1,0 1 1,1 3-91,3 5 0,2 2 0,2 1 0,0 0 38,0 1 0,0-1 0,0 1 0,2-1-280,2 0 0,-1-1 0,5-2-92,2-5 0,-3 1 1,1-1-1,1-1-28,2-1 0,0-4 1,-1-2 94,-2-4 1,-1-3 0,3-2-31,-2 1 1,-5 0-1,1-1-11,-3 1 0,-2 1 0,-3 1 92,-4 2 1,1 5 0,0-2 0,0 0 90,0 1 0,3 0 235,-4 4-236,5 0 1,-1-4 0,7-1 86,1-2 1,5 3 0,0-3 0,2 0 0,1 1 22,0 1 0,1-5 1,-1 3-1,1-1 20,-1 0 0,0 3 0,1-1 0,-1 0 63,1 3 1,-5-2-84,0 1 0,-5 5 0,0 7-52,-6 3 0,0 2 0,-4-1 0,2 1-72,2-1 0,2-4 1,1 1-30,0 0 0,1 1-97,3-2 0,3-2 0,5-6 90,1 0 1,-1-2 0,1-1 0,-1-2-141,0-2 0,1-1 0,-2-5 1,-1 1 122,-2 0 1,-4-1 0,3 1 0,-2-1 82,-2 1 1,3 0-1,-2-1-172,-1 1 668,-2-1-136,-7 6 0,5 3 1,-3 8-199,3 5 1,2 2 0,3 1-97,4 1 1,-1-5 0,1-1-21,2-2 1,1 3-1,2-3 1,-1-3-10,0 0 1,1-2 0,-1-2 0,1 0-19,-1-3 1,-4-4-1,-1 1-31,-1-3 1,2-2 0,-4 1 0,-1-1-85,-2 1 1,-1 0 0,0-1 0,0 1-113,0-1 0,-1-3 0,-2-1-25,-1 2 0,-4 1 71,3 2 1,0 5 153,1 3 1,2 4 155,-2 4 1,3 3 0,2 5 0,3 1 31,5-1 0,2 1 1,1-2-1,1-2-88,-1-1 1,0 1 0,1 3 0,-1 1-9,1-1 1,-5-1 0,-1-1 0,0-2-50,-1 2 1,-3 1 0,1 1-1,-4-1-70,-4-3 0,-3 3 0,-5-2 0,0 0-243,-1-1 0,1 2 0,-2-4 0,-1-1-108,-2 1 60,1-2 1,3 1-1,1 2 1</inkml:trace>
  <inkml:trace contextRef="#ctx0" brushRef="#br0" timeOffset="9616">25276 3808 8355,'-12'0'-1311,"-13"0"1</inkml:trace>
  <inkml:trace contextRef="#ctx0" brushRef="#br0" timeOffset="15575">6524 11584 7788,'0'-13'-490,"0"1"559,0 0 0,0 3 0,0 1 0,1 0-12,3 1 1,-2 3-1,2 8 1,-3 4 0,-1 5-1,1 3 1,2 5 98,1 2 0,0 3 0,-4 3 1,0 4-56,0 3 1,0 7 0,0 2 0,0 4-25,0 0 0,0 4 0,0-1 0,0-1-46,0 1 1,0-1 0,0-4-1,0-1-323,0 1 0,0-6 1,2-3-1,1-4-15,1-4 0,0-5 0,-3-7 1,2-3-23,1-4 0,6-2 0,-3 4 1</inkml:trace>
  <inkml:trace contextRef="#ctx0" brushRef="#br0" timeOffset="16005">6238 11571 8355,'-7'0'15,"-1"0"82,8 0 0,-1 0 0,9-1 0,2-3-7,1-4 1,3-3 0,1-2 0,1-1-47,-1-2 1,3-3-1,0-6 1,0 1-66,0 4 1,-1-1 0,-5 7-65,0 3 0,1 4 1,-2 3-1,-3 8 1,-1 6-1,-4 4 1,2 2 17,2 5 0,0-2 0,4 2 0,0 0-183,3-2 1,2 3 0,1-6-225,4 0 0,2 3 0,2 0 0</inkml:trace>
  <inkml:trace contextRef="#ctx0" brushRef="#br0" timeOffset="16603">8434 11596 8355,'-5'-25'0,"1"1"0,2-1-1311,0 0 1246,2 0 0,0 0 0,0 2 0,2 1 0,0 3 0,4 1 348,1 3 0,-3 6 1,3 6-1,-2 6-150,-2 6 0,-2 3 1,-1 6-1,0 5 11,0 5 0,0 6 0,0 1 0,0 3-96,0 4 1,0 9-1,0-2 1,0 5-88,0 5 1,-4-1 0,-1 8-1,-1-2-192,1-2 1,-1-6-1,3-2 1,-1-6 55,2-7 0,0-1 0,2-11 0,0-2-521,0-5 1,-1-4 647,-3-6 1,-3-5 0,-6-2 0</inkml:trace>
  <inkml:trace contextRef="#ctx0" brushRef="#br0" timeOffset="16855">8000 11683 8305,'-12'-18'-55,"4"-3"0,4 4 1,8 0-1,4 3 0,4 2 1,0-2-1,2-3 1,2-2-1,5-3 0,2-1 1,2-5-330,0-2 0,1 2 522,3-1 1,-3 5-1,5 3 1,-3 6-78,1 5 0,0 5 0,-4 6 0,0 4-266,0 8 0,0 10-193,-1 10 1,1 9-1,0 2 1</inkml:trace>
  <inkml:trace contextRef="#ctx0" brushRef="#br0" timeOffset="17955">16768 11646 8355,'0'-17'-59,"0"1"1,0-5 0,0 5 0,0 0 0,0 3 0,1 0 171,3 1 0,2 6 98,2 6 0,-2 11 0,-6 10-58,0 2 0,0 8 1,0 2-1,0 4 1,0 3-56,0 1 1,-2 6 0,0-1 0,-4 2-128,-1 1 1,3-2-1,-3-4 1,2-6 20,2-1 0,-3-6 0,2-1 0,0-4-23,-1-4 0,3 1 1,-2-6-1,1 0-167,-1-3 1,1 0 0,-5-1 0,-1-1-690,-2-3 1,1-2 0,-1-6 742,-3 0 0,-7-11 0,2-3 0</inkml:trace>
  <inkml:trace contextRef="#ctx0" brushRef="#br0" timeOffset="18247">16433 11733 8402,'-15'-13'0,"4"1"74,4-1 0,3 5 0,5 0 0,3-2 0,6-1 0,4-1 1,4-2 6,1-3 1,6-2 0,5-6 0,0 1-128,1-1 0,3-4 1,-2 0-1,0 1-159,-3 2 1,0 3 0,-3 2-1,-4 5 88,-3 2 1,-2 3 0,-5 2 92,0 5 1,-1 8-1,-1 6 1,-2 5-38,2 6 0,2 4 0,4 2 0,1 4-452,3 0 184,0 2 1,5 5 0,0-1 0</inkml:trace>
  <inkml:trace contextRef="#ctx0" brushRef="#br0" timeOffset="18764">18355 11621 8355,'-6'-19'-711,"0"-5"1,5 13 896,-3 3 0,2 8 1,-3 14-1,1 2-16,-1 5 1,-3 2-1,3 4 1,-1 2-51,1 4 1,0 4 0,5 4 0,0 5 193,0 2 0,0 1 0,2 1 0,1-2-323,1-2 1,5-1-1,0-6 1,0-3-170,0-1 1,2-6 0,-5-2 0,3-7-545,-1-2 1,-5-1-632,1-5 1146,-3-5 0,-6-1 0,-2-6 1</inkml:trace>
  <inkml:trace contextRef="#ctx0" brushRef="#br0" timeOffset="19052">17946 11633 8335,'0'-12'0,"2"0"0,2-1 0,4 2 192,3 3 1,7-3-228,3 3 1,2-5 0,3-3 35,3-5 1,3-2 0,5-2 0,-1 0 0,-3 2 103,-4 2 1,-4 3 0,-3 6 0,-3-1-229,-1 1 1,-2 3 0,-3 3 127,-1 0 1,-1 3 0,-1 9-1,-3 5-49,-2 4 1,5 7 0,-3-1 0,1 4-480,0 3 0,2 4 85,7 5 0,-4 1 0,5-1 1</inkml:trace>
  <inkml:trace contextRef="#ctx0" brushRef="#br0" timeOffset="21654">6251 9661 7813,'-17'2'0,"1"1"-155,1 1 0,-1 0 1,1-4-1,-1 0 0,2 1 1,3 2-1,3 1 204,-2-1 1,3-2-76,-1-1-2,5 0-65,-2 0 1,3 0-1,-2 2 5,-4 2 0,1 3 0,-1 5-37,-2 0 0,-1 6 0,-1 2 1</inkml:trace>
  <inkml:trace contextRef="#ctx0" brushRef="#br0" timeOffset="22228">5866 9947 8355,'-20'23'-388,"-1"-2"1,7 2 0,0-2 0,5 2 271,-1 2 1,5 4 0,-1 1-1,2 2 112,0 3 1,0 4 0,4 4-1,0 0 67,0 0 0,0-1 0,0-2 0,0 0 5,0-4 1,5 1 0,3-4-1,3 3-63,2 1 0,-1 1 1,2-3-1,1 0 26,2-2 1,3 0 0,-2 3-1,0-3-46,0-4 0,4 1 0,-1-1 1,1-3 41,-1-4 1,6 0-1,-2-4 1,3-1-12,2-3 1,0 1 0,5-8 0,-4 0-46,0-3 1,2-3 0,-4-1 0,-2 0 20,-1 0 0,-1-7 0,0-4 1,-2-5 24,-2-4 1,1 0-1,-4-5 1,0-1 72,0-3 1,3-2-1,-4-3 1,1 1-67,0-2 0,-1 0 1,-5-3-31,1 1 1,-5 0-1,0 0 1,0-2 0,1-1-8,-1-1 1,0 0 0,3 2 0,-2-1-161,-5-1 0,1-1 0,-1 5 0,-1 0 102,-2 0 0,-1 0 1,-1-1-1,-2 1 64,-1 0 1,-5 0-1,0-1 1,-2 1-20,-1 0 0,-6-2 1,-3 1-1,-2-1-12,-2 3 1,0 3-1,-1 2 1,-3 5 42,-4 3 1,1 8 0,-1 0 0,-1 6 2,-2 4 0,-1 0 1,1 1-26,3 1 1,7 2 0,5 2 0,0 2-85,2 1 1,1 6 0,6-4 0</inkml:trace>
  <inkml:trace contextRef="#ctx0" brushRef="#br0" timeOffset="22986">8520 9637 8355,'0'-13'-1006,"0"1"1,0-1 954,0 1 0,0 4 0,0-1 1,0 0-1,0-2 0,0-2 1,-1 1 194,-3 0 0,-3 3 0,-5 2-123,-1 2 1,1 1-1,-1 4 1,0 0 0,-4 0-28,-4 0 1,-1 1-1,0 2 1,2 2-1,-2 2 1,-6 0-1,-1 3 1,2-2 3,0 2 0,-2 1 1,0 1-1,1 2 8,-3 3 1,5-2 0,-4 5 0,2 1-3,3-2 0,-2 5 0,6-2 0,-2 4 13,-2 3 1,4 5 0,2-2-1,0 1 18,-1 0 0,5 2 0,-1 5 1,2 1 55,1-1 0,2 4 0,2 1-69,1 4 1,5 2 0,-1 1 0,4 2 0,2 0 23,3 1 1,4-4 0,1 4-119,5 0 1,-1-4 0,4 4 0,-2-1 0,2-2 39,1-4 1,-2-4-1,4-6 1,1-2 28,1-3 0,2-4 0,0-7 0,0-3 8,-1-1 0,7-7 0,2-7 0,1-3 6,-1-1 1,3 0-1,-3-2 1,2-5 37,-2-6 1,2-7 0,-1-1-6,1-3 1,-2 2-1,-1-1 1,-2-5 0,-2 0 30,-2-3 0,2-2 0,-2 3 0,-3-2-22,1-2 0,-6 3 0,-2 2 0,-2 3-48,-2 1 1,-3-1 0,-2-1 0,-2-2-99,-2 1 0,-2-6 0,-1-1 0,0-1-45,0-4 0,0 2 0,0-9 0,0-1 28,0 0 1,-1-9 0,-3 6 0,-5-4 11,-2-4 1,-6-2 0,-4-1 0,-3 1-27,0 4 0,-8 6 122,-5 5 1,-12 12-1,-7-2 1</inkml:trace>
  <inkml:trace contextRef="#ctx0" brushRef="#br0" timeOffset="24521">16644 9686 7053,'4'-12'-1234,"0"-1"1237,0 1 1,-5 0 0,-2-1-1,-2 1 60,-2-1 0,3 2 0,-3 2 0,0 0 0,1 0 0,-1-2 69,1-2 1,-3 2 0,-2 2 0,2 2 0,0 1-65,0 4 1,-6 0-1,-3 4 1,-2 2-66,-2 4 1,-2 4-1,-5 4 1,-4 1 8,-3 3 0,-2 0 0,1 7 0,0 0 94,0 2 1,5 1 0,2-1 0,2 4-89,3 3 0,-2 1 0,8 1 0,-2-3 33,0-1 1,6 6-1,-1-3 1,2 1-34,1 1 0,2 4 1,2 3-1,2 4 6,1 0 1,2 8 0,4-5-1,0 5-25,0 0 0,2 1 0,2-5 0,5-2-19,7-1 0,7 2 0,9-4 0,2-6 22,5-7 0,10-3 0,4-8 1,5-6-69,5-4 0,2-6 0,-3-3 1,-2 0-75,-2-3 0,0-2 0,-7-1 0,-4 0-38,-3 0 1,-4 0 0,-6-1 178,0-3 1,-7-5 0,1-6 0,-5-3 0,-4 0 54,-1 0 0,-1-8 0,-5 0 1,1-3-10,-1-1 0,-1-6 0,-1 0 0,-3-4 40,-2 0 1,3-4-1,-2-1 1,-1-4-87,1 0 1,-2-6-1,-4-5 1,0-3-47,0-3 1,0 0-1,0 2 1,0 0-12,0-3 1,-5-7-1,-4 2 1,-2 2 7,-1 1 0,-5 9 0,-1 6 0,-1 6-3,-3 6 0,-7 6 1,-4 13-47,-3 2 1,3 9-1,0 8 1,-1 4-47,-2 4 0,-7 8 0,-1 8 1</inkml:trace>
  <inkml:trace contextRef="#ctx0" brushRef="#br0" timeOffset="25293">18417 9810 8355,'6'-8'-234,"2"0"1,3-1-1,2-2 1,-1 2-1,0 2 1,1 0-1,-1 1 251,1 1 1,3-3 0,1 2 0,-3-1-1,-3-2 1,-3-1 0,0 0 0,0 2 4,1-2 0,-7-1 0,3-1 0,-4 0 5,-1-1 1,0 5-1,-1 0 1,-4-2 37,-3-1 1,-8 3 0,-5 1-1,-2 1-17,-2 4 1,-6-4 0,-2 2-25,-3 1 1,-2 6 0,-2 2 0,0 2 0,1 3 18,1 1 0,3 6 0,-6 0 1,4 3 57,4 2 1,-2 5-1,5 4 1,0 0-23,-1 4 1,2 1 0,5 1 0,0 1-13,3 4 0,-1-2 0,6 5 0,1 2-101,1 1 0,3 3 0,1 3 0,3 4 0,2 3 0,2 1 0,6-2 0,4-1-4,4-1 1,4-1 0,10 2-65,0-1 0,5-2 0,3 2 0,3-4 0,1-6 16,0-6 1,5-4 0,0-13 0,2-6 78,3-3 1,6-10 0,2-4 0,1-8 43,3-6 1,1-9-1,-1-1 1,-4-4 55,-4-3 0,4-4 1,-9 4-1,-4 0-105,-2-1 0,-9-2 0,-5-7 0,-5 0 23,-4-3 1,-1-6 0,-7-2-1,-2-6-77,-1-5 1,-2-6-1,-4-4 1,0-3 1,0-5 0,-6 2 1,-1-5 19,0-2 0,-4 6 0,3 3 1,-3 2-1,-3 8-81,-2 8 0,-5 6 0,-9 15 0,-9 10-154,-9 11 1,-13 8 0,-7 7 0</inkml:trace>
  <inkml:trace contextRef="#ctx0" brushRef="#br0" timeOffset="36363">9761 9736 6074,'-9'-6'0,"1"-2"-85,-2-3 0,-1-1 0,-1-1 0</inkml:trace>
  <inkml:trace contextRef="#ctx0" brushRef="#br0" timeOffset="36950">9413 10753 8355,'-8'-6'0,"1"-2"-277,2-3 0,3 4 0,9 3 218,6 3 0,7 1 0,2 0 0,5 0 1,3-2-1,3-1 0,4-2-74,3-2 0,1 0 0,-5-1-102,-3 4 1,2 4 106,-6 4 1,0 3-1,-5 5 1</inkml:trace>
  <inkml:trace contextRef="#ctx0" brushRef="#br0" timeOffset="37469">11571 10840 8355,'0'-13'-549,"0"1"571,0-1 0,0 5 0,2 1 1,2 0-1,4 2 0,5-1 0,3 4-102,5 0 1,4-2-1,4 0 1,4 1-399,2 2 1,8 1 0,1 0 0</inkml:trace>
  <inkml:trace contextRef="#ctx0" brushRef="#br0" timeOffset="38053">12774 10864 8355,'2'-12'-41,"2"0"1,4-1 0,5 2 0,3 2-1,5 2 1,4 0-151,4 0 1,4-1 0,8-5 0,4 1-1,4 1 1,2 1 90,2 2 1,-4 5-161,4-1 1,-10-3-1,5 0 1</inkml:trace>
  <inkml:trace contextRef="#ctx0" brushRef="#br0" timeOffset="39649">16222 10765 7850,'6'-7'-256,"1"2"0,6 5 0,5 0 248,7 0 0,5-4 0,9-2 0,1-1 1,4-2-1,4-2 0,6-3 0,3-1 62,0-2 0,1 2 0,3 5 0,-3 3-92,-4 2 0,-5 1 0,-3 4 0,-6 1-423,-6 3 239,-4 3 0,-5 6 0,0-1 0</inkml:trace>
  <inkml:trace contextRef="#ctx0" brushRef="#br0" timeOffset="40242">19472 10976 8355,'13'-15'0,"4"1"-408,4 3 0,8 7 0,4 0 0,5 2 0,8 2 262,7 0 1,12 0 0,4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6:55:01.56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4973 7429 9681,'0'12'0,"-1"1"0,-2-1 0,-1 1 0,1-1 369,2 0 1,1-10 0,1-8 0,2-7-1,1-10 1,-1-4 0,-2-6 171,-1-3 1,2-12-480,2-6 1,-3-7-1,3-5 1,-2-5-1,-2-7 35,0-4 1,0-5 0,0-3-123,0-1 1,0 3 0,1 10 0,2 9 0,1 9 0,-1 12 4,-2 10 0,-1 10 0,2 9-509,2 1 1,-3 6-1385,3 3 1150,-2 6 1,-1-2 0,2 6-149,1 3 0,5 3 676,0 6 0,2-1 0,1 1 1</inkml:trace>
  <inkml:trace contextRef="#ctx0" brushRef="#br0" timeOffset="356">4825 6263 8355,'-20'0'1908,"4"2"-1525,7 2-101,4-3 0,8 5 0,4-8 0,5-2-331,2-4 0,4-9 0,0-3 1,-1-4 138,1-1 0,3 2 0,-4 2 0,-1 3-111,2 0 1,-6 5 0,2-4 0,-6 3 26,-2 2 0,0 5 225,-2 3 1,-3 5 0,3 8 2,-2 7 0,3 2 1,3 3-1,3 1-308,2 1 1,1 1-1,1-2 1,3-3 0,0-1-732,-1-3 0,4-1 1,-4-2-1,-2 1-241,-1-1 1,-2 6-1,0 1 1</inkml:trace>
  <inkml:trace contextRef="#ctx0" brushRef="#br0" timeOffset="1791">4924 4961 8355,'-6'-7'-408,"5"-4"1,-3 3 287,2-3 1,4-2 178,2 1 0,-3 4 0,5 1 1,-2 0 19,0 0-78,0 4 1,-9-2-130,-4 5 0,-2 0 0,-1 0 0,0 1 0,-1 2-70,1 1 1,-5 4-1,1-2 1,-1 1 94,-1 2 0,0 2 0,-4 2 0,3-2 92,1-3 0,-4 3 0,3-3 0,-2 3 11,0 2 0,6-1 0,-1 1 0,2-1 0,-3 0 0,1 1 0,1-2 0,1-2 14,1 0 0,1-1 0,0 4 0,1 1 79,2-1 1,-2 1 0,3 0-1,-2 3 43,2 0 0,-1 5 0,3-3 0,0 0-75,1-1 0,-3 4 0,2-3 0,1 1-1,-1 3 0,2 0 0,4 0 0,0-2-130,0-2 0,0 4 0,0-2 0,-1 2-184,-3-1 0,2 7 0,-2-4 0,3 3 213,1-1 1,-6-1-1,-1-1 1</inkml:trace>
  <inkml:trace contextRef="#ctx0" brushRef="#br0" timeOffset="2293">4415 6065 8355,'4'25'44,"1"-1"1,3 1 14,-4 0 0,4 0 0,-2 0 0,-1-1 21,1 1 1,3-4 0,0-2 0,3-1 82,5-3 0,-2-1 0,4-3 1,0-1-296,1-2 1,0-4 0,5 3-185,0-2 1,0 5 0,-1-3-1,1 1-5,0 1 1,-1-5 0,-2 3 0,-2-2-1,2-2 104,2-2 0,1-1 0,-1 0 213,1 0 1,0 0 0,0 0 0</inkml:trace>
  <inkml:trace contextRef="#ctx0" brushRef="#br0" timeOffset="2294">5197 6375 8355,'20'-6'0,"1"-2"16,-6-3 0,7 3 1,-4-1-94,1 0 1,-2-2 0,2-2 0,0 1 221,1 0 0,-1-1 0,3 1-79,-1-1 0,-1 1 0,4 0 0,-2-2-91,-1-3 0,-2 3 0,3-1 1,-3 4-1,-1 3-368,-3-2 0,-2 3 1,-4 1-277,0 0 1,-3-4 561,3 2 1,-4-3 0,-5-3 0,0-1 106,0-1 0,0-12 0,0 2 0</inkml:trace>
  <inkml:trace contextRef="#ctx0" brushRef="#br0" timeOffset="2523">5618 4949 8355,'-25'-32'408,"1"2"0,3 6 1,2 2-345,1 1 0,1 6 0,5-3 0,-2 2 0,-1-2 0,-2 0 0,2 1 0,1 5-336,2 2 1,-5 6 0,1-3 0,1 2-3,1 2 0,2 3 0,-1 4-206,1 4 1,-2 5 0,-1 2 225,-2 2 1,1-1 0,3-3 0</inkml:trace>
  <inkml:trace contextRef="#ctx0" brushRef="#br0" timeOffset="2829">4936 4924 8355,'-18'-13'1276,"10"1"-1272,-3 5 1,16 2-1,5 3 1,4-1-74,2-1 0,6-4 1,0 2-1,6 1-105,5-1 0,3 2 1,3 4-1,1 2-133,1 2 1,0 3 0,-4 6 0,1 3-60,-1 0 0,-1 10 1,-2 1 234,-1 3 1,-5-1-1,-1 4 1,-5 1 29,-5 2 101,-3 1 0,-2 6 0,0 1 0</inkml:trace>
  <inkml:trace contextRef="#ctx0" brushRef="#br0" timeOffset="3040">5643 5779 8377,'0'13'0,"0"-1"-240,0 1 1,0-1-1,0 1 1,0-1-109,0 0 1,0 2 99,0 3 1,0-4-1,0 5 1</inkml:trace>
  <inkml:trace contextRef="#ctx0" brushRef="#br1" timeOffset="34747">5395 4812 31205,'8'-4'0,"1"-2"0,2 1 0,2-1 0,5 4 0,2-1-84,2-1 1,7 2 0,2-3 0</inkml:trace>
  <inkml:trace contextRef="#ctx0" brushRef="#br0" timeOffset="44523">2952 9401 8355,'-13'-12'873,"4"1"1,5 2-950,8 5 0,9-1 0,5-1 0,2 1 0,2-1 0,3 2 0,3 0-730,6 0 1,1-6 248,3 2 1,-1-3 0,0-2 0</inkml:trace>
  <inkml:trace contextRef="#ctx0" brushRef="#br0" timeOffset="46339">4539 9017 8355,'-5'-25'0,"-4"0"540,4 6 0,-5-3 0,6 5 0,1 5-493,2 6 1,1 9 0,1 13-1,2 5 1,1 4 0,-1 2 143,-2 2 0,-1 6-300,0-2 0,2 3 0,1 0 0,1-2 0,-2-2-130,0-2 1,2-5-1,2-6 1,-1-1-50,1-3 1,3-7 0,-1-3 0,3-5 223,2-5 0,-1-3 0,1-8 1,-1-5 36,0-2 0,2-2 0,1 0 0,2 0-94,-2 0 0,-2 2 0,-4 2 261,-1 5 1,1 2 0,3 3-24,1 3 0,-5 2 0,0 9 0,0 4-97,-1 5 1,4 5 0,-4-1-1,1 5 119,1 2 0,-1-2 1,4-2-1,1-1-115,-1-3 1,5-2-1,1-4 1,-1-2-54,1-1 0,-1-2 0,-5-5 1,1-4 27,-1-3 1,1-3-1,-1-3 1,-1-2-69,-3-5 0,2-1 1,-6 0-1,-1 1-19,-2-1 0,-1 4 0,0 1 0,0 0 1,0 0-56,0 2 1,-1 6 165,-3 0 1,1 7 0,-5-4 0,-2 2-49,-1 0 0,3 0 181,-1 4 0,7 1 0,-1 2 0,6 1-192,5-1 1,3-2 0,3-1 0,1 0-162,1 0 0,6 0 0,-2-1 1,0-3 16,1-5 1,-2-2-1,3-2 1,-2-3 113,-2 0 1,-2-10-1,-3 1 1,-1-3 225,0-2 0,-3 4 0,-2-5-1,-2 1 1,-1 4 0,-4-2-1,0 5 93,0 2 1,-4 6 0,-1 0-1,-1 4 1,-1 4 64,0 2 0,3 3 0,-3 9-303,2 5 1,1 11 0,4 1 0,1 8 75,3 4 0,-1 7 0,4 3 0,0 5-145,0 3 1,-3 0 0,3-4 0,-2-2-120,-2-3 0,4-2 1,1-9-1,2-5-32,-2-8 0,3-6 0,-3-4 217,3-3 0,0-3 1,-1-11-1,-3-5 3,-2-4 1,5-7-1,-3 1-10,0-2 0,2 2 0,-3 2 0,-1-1 1,2 3-31,0-1 1,1 5 0,5 6-198,-1 2 0,1 1 0,-2 5 201,-3 3 0,3 3 0,-4 7 1,1 1 30,0 2 0,-1 5 1,3-2-1,-2 2 59,2-1 0,1 1 0,1-5 0,2-2-53,3-1 1,-2-3 0,4-3-1,0-4-83,1-3 1,-4-1 0,5-1 0,-1-3 30,0-4 1,-2-8-1,-6-1 31,1-3 1,-2 4 0,-2-5 0,-2 0-40,-1 2 1,-2-3-1,-4 5 1,0 2-15,0 2 0,0 0 0,-2 2 0,-2 3 163,-4 4 1,-3 4-1,-1 4-51,-1 4 0,2 4 0,1 4 0,4 0-145,0-1 0,1 3 0,2 0 0,-1 0-89,1 0 0,3-1 0,3-5 0,2-1-117,2-3 1,-3 2 0,4-6 203,2-1 0,1-2 0,0-2 255,-3-3 1,2-3-1,-4-6 1,-1 1-1,1 0 164,-4-1 1,4 1-1,-1-1-101,2 1 0,2 0-167,3-1 0,-4 6 0,-1 4-62,-1 6 0,-2 4 0,-4 7 0,0 1 1,0 2 1,1 3 0,2-3 0,2-1-62,2 2 0,-3-5 0,5 0 0,0-4 0,2-4-31,2-2 1,-1-2 0,1-1 22,-1 0 0,0-5 0,1-5 64,-1-5 1,2-4-1,1-6 1,2-1 4,-2-3 1,-3 1 0,-2-5 0,-3-1 0,0-2-1,-2-3-29,1-2 1,-2 2-1,-4-1 140,0 6 1,-2 4-1,0 6 1,-4 5-1,1 5 1558,-1 5-1456,-4 6 1,9 3 0,-3 9-1,3 7 1,1 6-36,0 5 1,1 5 0,2 5-194,1 0 0,5 0 1,-2 1-1,2-1 1,-1 0-289,2 0 0,1-5-403,1-3 1,2-7 0,1-4-38,1-4 0,7 1 0,-4-8 1</inkml:trace>
  <inkml:trace contextRef="#ctx0" brushRef="#br0" timeOffset="46487">6127 8967 8355,'9'-11'-121,"4"3"-504,7-3 0,11 4 0,7-6 0</inkml:trace>
  <inkml:trace contextRef="#ctx0" brushRef="#br0" timeOffset="46941">7206 9066 8355,'-13'-12'1226,"1"-1"1,5 5-1317,3 0 0,4 1 137,4-1 0,-3 8 1,5 8-1,-2 3 46,0 1 0,0 6 0,-4 3 1,0 1-173,0-1 0,4 2 0,2-4 0,0 1 1,0-4-259,1-2 0,2-3 1,3-1 57,0-2 1,2-5 0,1 1 190,2-3 0,-1-6 0,-3-4 0,-1-2 72,1-1 0,-1-2 0,0-1 0,-1-2 0,-1 1 30,-2-2 0,-1 4 0,3-2 0,-2 3 142,2 5 1,-3-3-1,1 4 1,2 0 70,1 3 1,1 3-1,0 2-210,1 3 1,-1 3 0,1 6 0,-1-1 0,0 0 67,1 1 1,-1 3 0,1 2-112,-1 1 0,-5-2 0,-3 2 0,-3-1 0,-2-3-109,-3-1 1,-3-1-318,-5-1 1,-2 0 0,-1-1-235,-2-2 1,-5 2-1,3-4 1</inkml:trace>
  <inkml:trace contextRef="#ctx0" brushRef="#br0" timeOffset="47096">7330 8830 8355,'-13'-12'-656,"6"5"1,2-4 0,5 4 0</inkml:trace>
  <inkml:trace contextRef="#ctx0" brushRef="#br0" timeOffset="47585">8483 8744 8355,'-4'-40'0,"0"4"0,1 6 0,2 6 457,1 6 290,0 4 0,1 8 0,2 3-327,1 6 1,4 9 0,-2 10-425,1 6 0,-3 5 0,3 7 0,-2 2-166,-2 2 0,0 0 0,0 2 0,1-3 0,-2-3 0,0-2 0,-1-3 0,2-4 0,1-3-2648,-1-2 2263,-2-7 1,5 5 0,1-5 0</inkml:trace>
  <inkml:trace contextRef="#ctx0" brushRef="#br0" timeOffset="48249">8285 9041 8355,'-9'-5'-34,"8"-2"0,11-1 1,6-1-1,6 0 1,2-2-1,2-2 1,3 1-1,5-1 1,5 0-130,2-4 0,2 2 0,-4-4 0,-1-1 0,-3 3 0,-5-3 0,-7 2 0,-5-1-199,-4 0 1,-6 4 385,1-2 0,-7-1 0,2 2 0,-4 0 1,-2 3 1189,-2 0-885,-6 1 0,7 5-93,-5 3 1,5 5 0,-1 7-1,3 9 1,1 5 0,0 3 0,1 1 208,3 3-438,3 3 0,1 5 0,-1 0 0,0-1 0,-1-2 1,1-2-345,-1-2 0,3-2 155,3-7 1,-4-3-1,1-6 1,0-1-1,2-3-14,2-4 1,-1-4 238,0-4 0,-5-3 0,-1-5 0,-2-2 1,2-1-53,0-2 1,-1 1 0,3 4-10,1-1 0,2-3-61,2-1 1,-1 6 0,1 7 20,-1 2 1,1 4 0,-1 3 0,0 6 63,1 5 0,-4 1 0,1-1 0,1 0 28,-1-1 1,-1 0 0,4 1 0,-1 0 0,1-2 0,-1-3 117,0-3 0,-3-5-36,-1 1 1,0-2 0,5-4 0,0-2 0,1-6 0,1-3 0,-2-4 0,-1 1 798,-2-2-844,-1 4 0,0-10 0,-2 5-137,-2 0 1,3-3 0,-4 5 70,-1 2 60,-1 1 0,-4 10 0,-1 7 1,-2 9-1,-1 6 0,1 4 42,2 2 0,2 1-247,1-1 1,0 1 0,1-1 0,5-4 0,6-3-1,7-5 1,5-4 0,2-3 0,2-4-839,0-1 1,7-11 0,-3-3 0</inkml:trace>
  <inkml:trace contextRef="#ctx0" brushRef="#br0" timeOffset="49093">10616 8706 8355,'0'-23'289,"0"2"0,0 5 136,0 2 0,-1 7 0,-2 4 0,-1 6 0,1 7 1,2 5-333,1 6 0,-4 6 0,0 3 0,1 2-2,2 3 1,-4 5 0,1 1 0,0-1-86,-1-2 0,3 0 0,-2-2 0,3-2 61,1-1 1,0-7-1,0-1 1,0-7 72,0-4 1,5-3 0,5-3-25,5-4 1,2-2 0,6-4 0,5-2 0,1-6-91,1-5 0,3 1 0,-4-1 0,-2 4-390,0 3 1,-4 1 0,-1-1-1,-3 4-927,-1 2 1,-5 2 325,-5 0 1,0 11-1,5 3 1</inkml:trace>
  <inkml:trace contextRef="#ctx0" brushRef="#br0" timeOffset="49384">11075 8768 8355,'-5'-24'0,"-3"-1"0,2 6 1376,2 2 1,4 9-867,4 4 1,2 9 0,3 6 0,-1 7-335,2 5 0,-3 5 0,0 9 1,-2 0-49,-2 1 0,-1 3 0,-2 0-183,0-1 1,0-5 0,0-2-1,0 0 1,0-3-558,0-5 0,0-2 0,0-6 0,0-2-1008,0-1 1,5-7-324,3-3 1792,-2-3 0,5-6 0,-4-2 0</inkml:trace>
  <inkml:trace contextRef="#ctx0" brushRef="#br0" timeOffset="49756">11621 8768 9588,'7'-30'0,"-3"5"797,-3 7 1,-1 9 0,0 1-791,0-2 0,-5 4 1,-3 2-1,-5 3 116,-3 1 0,1 4 0,-6 1 0,0 2-249,2 3 1,-5 5 0,4 2 0,-2-1 142,1 2 1,3-4-1,6 2 1,1-2 13,2-1 0,4 3 0,5 1 0,1-2-1,3-1 1,7-2-1,7-1 1,3-1-50,5-2 0,3-1 0,6 3-81,-2-2 0,-4-4 0,2 4 0,0 0 0,-5 1 26,-4-1 0,-4 0 0,-7 5 0,-3-1 65,-4 1 0,-4-1 1,-4 0-1,-6 2-56,-5 3 0,-5-2 0,-9 4 0,-3-1-151,0-3 0,-2 3 1,5-1-1,3-2-109,4-1-737,-2-2 0,5 0 0,-6 1 1</inkml:trace>
  <inkml:trace contextRef="#ctx0" brushRef="#br0" timeOffset="50472">12750 9165 8802,'7'-1'621,"-3"-3"0,-2-4-106,3-3 0,-4 2 1,4 1-1,0-2-359,-1-1 0,5-5 1,0-1-151,2 2 1,1-3-1,0 0 1,1-1-1,-1-2 1,1 1-398,-1-1 0,-4 0 1,1-2-203,0 2 1,-2 3 0,0 6 0,-1-1 124,-4 1 0,-2 5 422,-4 3 1,1 3 0,-5 2 0,-2 2 0,-1 2 265,-1 2 0,1 1 1,3 5-15,4-1 1,-2 1 0,2-1 0,1 0-129,2 1 1,6-1 0,4 1 0,2-1-20,1 0 1,5 1 0,0-2 0,1-1-66,0-2 1,3-1 0,-4 2-57,-2 0 0,-6-2 1,-2 2-63,-1-1 1,-2 1 0,-6 3 0,-2-1 0,-4-1-285,-3-2 0,-5 0 1,-1 5-1,0-2-198,0-3 0,1 2 466,-4-6 1,5 5-1,-3-2 1</inkml:trace>
  <inkml:trace contextRef="#ctx0" brushRef="#br0" timeOffset="50751">13271 8471 10984,'-5'-31'0,"1"7"0,1 6 0,3 5 0,5 5 0,3 4 0,2 4 0,-1 4 0,1 6 0,2 5 0,3 6 1305,1 2 0,-3 9-1403,0 5 1,-1 1-1,-1 7 1,-3 0-90,-3 3 1,0-5-60,-1 7 1,0-9 0,-4 0 0,0-2 0,0-5-78,0-5 0,0 0 0,0-9-2490,0-1 2290,0-1 1,0-6 0,0 1 0</inkml:trace>
  <inkml:trace contextRef="#ctx0" brushRef="#br0" timeOffset="51869">13246 8930 8355,'0'-9'211,"0"1"247,0-1 1,0 2 0,2 0-457,7 1 1,0-2 0,12 2 0,2 1 0,5-2 0,5 2-348,3-1 0,5 0-539,1 2 0,4 3 0,-1-5 1</inkml:trace>
  <inkml:trace contextRef="#ctx0" brushRef="#br0" timeOffset="51870">13866 8954 9031,'0'-17'1009,"0"3"1,0-3-924,0 3 1,0 2 0,-2 1-1,-2 1 27,-4 2 0,1 5 0,-1-1 0,-2 3 0,-1 1 0,-1 0 0,-1 1 0,1 3-310,0 5 0,-5 2 0,1 2 0,0 3-7,3 0 0,4 2 1,2-3-1,2 2-235,2-2 1,2-1-1,2-2 150,3 1 0,3-7 0,7-1 1,1-4 80,2-1 1,3-1 0,-3-4 0,-2-3 192,-1-3 0,-2-1 0,1-1 0,-2 1 229,-3-1 0,2 1 0,-6 0 150,-2-1 0,0 5-89,-2 0-273,5 5 0,-2 2 0,4 6 0,0 2 39,0 3 1,-3 1-1,3 1-182,-2 0 0,5 1 1,-2-1-1,3 1 76,2-1 0,-1-5 0,0-3 0,1-2-59,-1-2 0,-3 0 0,-1 0 284,1 0 0,1-2 92,-2-2 1,2-3-1,-6-5-159,-1-1 1,-2 1 0,1-1-113,2 1 1,-1 0-1,5-1-55,1 1 0,2 1 0,2 1 0,-1 3-19,1 2 1,0 1-1,3 4 1,0-2 33,-1-2 0,0 3 0,1-3 179,0 2 1,-1 4 0,-5 2-1,-2 4 12,2 3 0,-5 1 0,0 1 0,-4-1-94,-1 1 0,-4 3 0,0 1 0,1-2-147,2-1 1,1-2-255,0 1 1,5-7-1,3-1 1,3-4-21,2-1 0,-1 0 0,1 0 0,-1-1-224,0-4 607,6-1 0,-4-7 0,4 1 0</inkml:trace>
  <inkml:trace contextRef="#ctx0" brushRef="#br0" timeOffset="51871">14598 8520 8355,'0'-20'0,"0"-1"0,0 6 611,0-2 1,-2 9 136,-2 4 1,3 0-399,-3 4 0,2 8 0,4 13 1,0 4-110,2 4 1,1 2-1,-5 8 1,0 1-112,0 1 0,0 2 0,-2-3-88,-2 1 0,3 0 0,-3-5 0,2-3-351,2-4 0,2-4 1,2-4-1,4-5 1,3-3-725,1-5 0,5-2 0,-1-6 127,0 0 0,3-6 0,0-1 0</inkml:trace>
  <inkml:trace contextRef="#ctx0" brushRef="#br0" timeOffset="52292">14486 8843 8355,'7'-6'383,"-2"-1"0,1 1 212,2 1 0,3 4 0,3 0-593,2-3 0,1 2 0,6-2 0,5 3 0,4 1 0,5-2 0,3 0 0,-2-3-142,-3 3 0,-5 2 0,-6 2 0,-4 4-164,-3 1 1,-5 1 0,-3 4 0,-5 2 32,-3 3 1,-4-2-1,-4 4 1,-5 1 399,-2-1 1,2-3 0,2 4-273,2-2 1,5-2-1,0-5-431,6-3 1,10 3-1,6-4 1</inkml:trace>
  <inkml:trace contextRef="#ctx0" brushRef="#br0" timeOffset="52293">14970 8582 8355,'-6'-17'3597,"3"4"-4282,-5 1 0,7 5 0,-1 8 198,5 3-432,7 3 0,-3 6 0,5-1 0</inkml:trace>
  <inkml:trace contextRef="#ctx0" brushRef="#br0" timeOffset="53018">15118 8855 8355,'0'-19'430,"-4"-3"0,0 5 366,1 2 1,2 8-1,1 7-795,0 7 1,0 6-1,0 2 1,0 3 29,0 1 0,0 0 1,0 3-1,0-2-534,0-2 1,0-2-1,0-4-317,0 1 1,6-6 419,2-3 0,3-4 1,1-3-1,-1-2 302,-2-2 0,2-6 0,-3-3 0,3 1 11,1 1 1,1 1-1,-1 1 373,0 0 0,1-1 0,-1 2 215,1 3 1,-5 2-396,0 6 0,-1 6 0,3 2 0,-3 5 0,0 2-25,-1 1 0,-1 2 0,3-3 0,1 2-93,3-2 0,0-1 0,0-2 1,1-1-21,-1-2 1,5-4-1,1-5 1,1 0 179,3 0 1,0-5-1,0-4 1,-3-2-15,-1-1 0,3-5 0,-5-1 0,0 1-199,-3-1 1,-2-3 0,-2 3-92,-5-1 0,-3 4 0,-1-2 0,-1 3-87,-3 2 0,-3 5 1,-6 3-1,1 2 149,0 2 1,-1 2-1,1 2 1,-1 4 95,1 3 1,4 2 0,1 0 0,1 3 9,4 0 1,0 1 0,2-5 0,0 0-195,0 1 0,0-5 0,2-1 1,2 0-47,4 0 0,-1-4 1,1 1 75,2-3 1,1-1 0,1 0 567,1 0 1,-5 0-1,0 1 1,2 4-1,-1 3-32,0 3 1,0 3-1,-3 2 1,-1 4-86,1-1 0,-1 8 0,-2 1 0,1 5-313,-1 6 0,-2 1 0,-1-3 0,0 0-59,0 0 0,-5-1 1,-3-3-1,-3-5 234,-2-6 1,-1 0 0,-2-7-1,-5-4-45,-2-6 1,-2-3 0,0-2 0,0 0 129,1 0 0,3-6 0,2-2 0,1-3-436,2-1 0,7-1 1,2 1-1,1-1-2175,4 1 1426,6-6 1,8 4 0,8-4 0</inkml:trace>
  <inkml:trace contextRef="#ctx0" brushRef="#br0" timeOffset="53790">16495 8930 8355,'7'-29'0,"-3"1"585,-2 5 0,-2-1 0,0 8 0,0 1-443,0 1 1,-6 3 0,-2 3-1,-3 3 1,-2 4 0,0 1-1,-3 0-133,0 0 0,-2 10 1,3 3-1,-3 4 1,0 2-264,0 1 0,1 0 1,5 5-1,0-1-249,-1-4 1,5 2-1,1-5 286,2-2 1,2-3-1,7-3 1,4-5 84,3-3 1,6-1-1,1 0 1,0-1 129,0-3 1,2-3 0,-3-6 0,-1 1 328,2-1 0,-8 1 0,2 0 11,-1-1 1,0 2 0,0 2-95,-2 0 1,2 7-75,-3-3 1,3 10 0,1 3-401,1 3 0,-5-1 0,0 1 0,2 2 1,1 1-266,1 0 0,-3-3 1,-1-1 215,2-2 0,1-5 1,1 1-1,0-3 119,1-1 0,-1-5 1,1-4-1,-2-3 16,-3-5 0,3-2 0,-3-6 0,2 0 295,-2 1 0,2-5 0,-5-2 0,1 0 33,-1-4 1,-1-1-1,-2-1 42,2 0 1,-3 4-1,3 3 1,-2 2 726,-2 5 0,0 6-665,0 1 1,0 13 0,0 8 0,0 9-132,0 7 1,0 8 0,0 5 0,1 5-119,3 2 0,-2 2 0,3-3 0,-1 1 11,0-1 1,2-5 0,-2-4 0,3-2-530,0-5 1,4-1 0,-4-6-1,1-4-1296,0-3 1138,1 1 1,3-10-1,0 5 1</inkml:trace>
  <inkml:trace contextRef="#ctx0" brushRef="#br0" timeOffset="54052">16793 8818 8355,'-7'-12'477,"3"-1"0,8 1 0,6 1-377,5 3 0,4-3 0,6 4 0,1-2-788,3 1 0,3 4 0,5-3 91,0 2 0,6-5 0,1 3 0</inkml:trace>
  <inkml:trace contextRef="#ctx0" brushRef="#br0" timeOffset="54455">17711 8930 8355,'6'-20'0,"-1"4"372,1 2 1,-6 3 0,0 3-306,-6 4 1,-10 2 0,-2 2 0,-1 2-215,-3 2 0,-1 3 0,-2 5 0,0 0 61,0 1 0,5-1 0,0 1 0,2-1-48,3 0 0,7 1 1,4-1-12,3 1 1,2-2 0,3-3 0,6-4-88,5-2 0,3-2 0,2 0 0,-2-2 86,0-2 1,-4-3 0,3-5 321,-4-1 1,1 5 0,1 0 0,2-2 0,-2-1 24,-1-1 1,-6 5 0,0 3 0,2 1 287,1-1 0,1 2 0,-1 0 0,-1 3-344,-2 3 1,-1 6 0,3-2 0,-2 2-445,2-2 0,1 3 0,0-3 0,-2 2-644,0-2 1,4 3-1,7-4 1</inkml:trace>
  <inkml:trace contextRef="#ctx0" brushRef="#br0" timeOffset="54861">18616 8880 8355,'0'-25'2213,"-6"2"-2142,-2 2 0,3 10 0,0 13 0,4 9 0,1 8 0,1 6 343,4 4 1,-3 2 0,7 6-1,-1 2-272,-1 2 0,2-2 1,-3 4-1,-1-2-359,1 0 1,-2 5 0,-4-5 0,0-2-530,0-5 0,0-2 0,-1-6 0,-2 0-704,-1-2 1,-2-8 1264,2 1 0,-3-3 0,-5-2 1</inkml:trace>
  <inkml:trace contextRef="#ctx0" brushRef="#br0" timeOffset="56302">18542 9004 8355,'6'-30'501,"0"4"1,-1-5 0,2 8-339,0 2 0,8-1 1,-1 6-1,3 0 195,1 3 0,2 2 0,-2 2-282,1 5 1,1 3 0,2 4 0,-3 4-1,-1 6 96,-3 5 1,-1 1 0,-3 4 0,-3-3-740,-4 2 1,-2 2-1,-4 0 1,-2 0 98,-4-3 1,-4 1-1,-4-6 1,0-1-109,1-1 0,-3-6 0,1-1 310,2-1 0,1 3 0,2-2 1</inkml:trace>
  <inkml:trace contextRef="#ctx0" brushRef="#br0" timeOffset="56303">19199 8905 8355,'7'-19'334,"-2"1"965,-5 5-1173,0 6 0,-5-2 0,-4 5 0,-2 1 95,-1 1 1,-5 2-1,0 2 1,-1 2-218,0 4 0,-3 3 0,5 2 0,0-1-152,3 0 1,0 5-1,1 0 1,1-2-143,3-2 1,2 4-1,6 0-1,0-2 1,1-6 0,2 0 0,4-1-19,4-1 1,-1-2-1,6-5 1,-1 0-1,1 0 72,0 0 1,1-5 0,-5-3 0,-1-3 182,-3-2 0,2 1 0,-5-1 0,1 1 202,-1-1 0,0 5 1,-5 0 717,0-2-653,0-1 0,1 4 1,2 5-89,1 4 1,0 5-1,-3 7 1,2 1-44,1 2 1,2-1 0,-2-3 0,4-1-96,3 1 0,2-1 0,-1 0-106,0 1 0,5-2 0,1-2 0,0-2 0,0-1-42,-3-3 1,-1-2 0,-2-1 0,-1-1 139,-3-4 1,2-1-1,-6-7 111,-1 1 0,2-1 1,0 0-1,-3-3-56,0 0 1,-1-1 0,2 5 0,1-1-18,-1 1 0,4 0 1,-1-1-1,3 1-31,-1-1 0,0 7 1,5 1-1,-1 4 28,0 1 0,1 0 1,-1 0 14,1 0 0,-1 1 1,0 4-1,1 3 23,-1 3 1,-1 1-1,-1 1 1,-3-1-1,-2 2 179,-2 2 0,-1-2 0,-2 4 1,0-1-121,0-1 0,0 1 0,0-5-488,0 1 1,1-2-1,3-3-87,4-4 0,3-3 1,3-1 99,3 0 0,-4-5 0,5-2 0</inkml:trace>
  <inkml:trace contextRef="#ctx0" brushRef="#br0" timeOffset="56304">19856 8520 8355,'-7'-12'303,"2"5"0,5 7 1,1 10-1,2 5 0,2 6 1,2 2-1,3 3 1,1 3-212,1 4 1,-3 3 0,-2 1-1,-2 0-280,-2 1 0,0-5 0,-1-2-281,2 0 1,1-2 0,-5-5 0,0 0-597,0-3 0,0-3 852,0-6 0,-6-5 0,-1-2 1</inkml:trace>
  <inkml:trace contextRef="#ctx0" brushRef="#br0" timeOffset="56305">19732 8892 8355,'2'-6'320,"2"1"0,4 4 0,3 0-269,1-3 0,6 2 1,3-2-1,4 3 1,4-1-1,2 0 1,2-3-1,-1 3-136,-2 0 0,-1 2 0,-5 0 0,-4 0-165,-3 0 0,-5 6 0,-2 2 368,-2 3 0,-5 1 0,1 1 1,-4-1-34,-4 1 1,3 5-679,-3 2 1,4-2-1,4-3 151,4-5 0,9 1 0,2-4 0</inkml:trace>
  <inkml:trace contextRef="#ctx0" brushRef="#br0" timeOffset="56453">20141 8669 8355,'-6'-5'374,"-4"2"1,7-3-2277,4 5 1535,5 4 0,6 15 0,1 1 0</inkml:trace>
  <inkml:trace contextRef="#ctx0" brushRef="#br0" timeOffset="57120">20489 8830 9006,'7'-12'2000,"-2"0"-2430,-5-1 0,0 5 476,0 0 0,-1 5 0,-3-1 1,-5 2-1,-2 4 153,-1 2 0,-1 3 0,1 5 0,0 2-413,-1 3 0,2 0 0,2 6 1,2-3-46,1 2 0,-2-2 0,4-1 0,2-1-119,5-3 0,0-1 0,5-3 1,3-2 24,4 0 0,-1-7 1,4 3-1,0-4 196,3-1 1,-3-4-1,-1-2 1,0-1 183,0-2 0,0-4 0,-3-2 0,0-1 106,-3 0 0,-1 3 0,1 0 0,-3 1 82,-4-1 0,2 5 0,-2 0 276,-1-2-282,3 5 0,-4 1 0,2 8 0,-3 4-116,-1 3 1,0 1-1,0 2 1,0 1-108,0 2 0,0-1 0,0-3 0,2-1 31,2 1 1,-1-2 0,5-2 0,1-2-258,3-1 1,0-1 0,2-2 0,1 1 9,1-1 0,5-3 0,-3-3 0,0-2 57,0-2 0,-2-1 1,-2-5 88,3 1 1,-8-1-1,4 1 1,-4-1-1,0 0 55,-1-4 1,-5 2 0,2-6-1,-1 1 44,0 0 0,1-3 1,-4 2-1,2-2 43,1-2 1,4 4 0,-2 2-1,-1 1 779,1 3 1,-2 1 178,-4 2 1,0 6-561,0 6 0,0 6 1,0 6-1,0 2-228,0 3 1,-4-2-1,-1 5 1,3 1-102,0-2 0,2 5 1,0-5-1,2 2-339,2-1 0,-3 0 0,5 2 1,-2-3-27,0-1 1,4 0-1,-2-4-1220,1-2 0,-3 3 0,4-8 1110,2 0 0,-5-7 0,1-7 1</inkml:trace>
  <inkml:trace contextRef="#ctx0" brushRef="#br0" timeOffset="57615">21258 8359 8355,'0'-9'744,"0"6"1,-2 10-1,-1 8 1,-2 5-244,-2 7 0,3-1 0,-3 7 0,2 3 0,0 2-509,0 4 1,4 0-1,-4-2 1,4 3-418,1 1 1,0-4 0,0 0 0,0-4-112,0-3 1,0-7-1,0 0 1,0-5-1395,0-3 1,1-6 1835,4-3 0,1-7 0,7 4 0</inkml:trace>
  <inkml:trace contextRef="#ctx0" brushRef="#br0" timeOffset="58372">21506 8843 8355,'7'-19'269,"-3"2"1,-2 5 0,1 2 0,1 2 0,-2-2 0,-5 0 0,-5 2 0,-3 4 0,-3 3 0,-1 1 0,-3 1 0,0 3 0,-1 6 0,1 4 0,0 4 0,3-1-507,1 1 1,1 3 0,2-3 0,3 0 0,4 0 0,3-3-263,1-1 0,0-2 0,1 0 0,3 0 0,4-4 41,3-4 0,6-3 1,0-2 145,-2-3 0,-2 1 0,0-5 472,-1-2 0,1-5 1,-2-2-1,-2 1 141,0-2 1,-5 4-1,3-2 1,-2 2 261,-2 1 1,-2 5-214,-1 0 0,0 7-253,0 1 1,0 5 0,0 9 0,0 1-165,0 2 0,2-1 0,0-4 0,4 1-253,1-1 1,1 1 0,4-1 0,1 0-44,-1 1 0,1-6 0,-1-3 0,0-3 117,1-1 0,-1 0 0,1 0 152,-1 0 1,0-5 0,1-2-1,-2-1 112,-3-1 1,2-3-1,-6-5 1,-1 2-1,-1 1 73,3 2 0,-4-4 1,3-1-1,-2 2 82,-2 1 1,0 2-1,0-1 389,0 1 1,0-1 487,0 1 0,0 7-771,0 5 0,4 9 0,0 8 1,0-2-174,1-1 0,-2 2 0,4 2 0,0 0 27,0 0 0,0 0 0,1-3 0,-2 2-322,-1-2 0,-4-2 1,4 0-75,-4-1 0,3-3 51,0-1 1,0-7-1,-4-1 140,0-7 1,0-4 0,0-1 0,0-1-1,0 0-151,0-4 0,0 3 0,2-2 29,2 2 1,3 0-1,7-1 1,1-1-1,3 0-149,1 3 1,-3 0-1,5 1 201,1-1 0,-4 7 0,0 1 1,-2 4-1,2 1-185,2 0 1,-5 7-27,1 5 1,-2 1 318,-1 3 1,-1-2-1,0-2 1</inkml:trace>
  <inkml:trace contextRef="#ctx0" brushRef="#br0" timeOffset="59338">5904 10468 8355,'0'-13'0,"0"1"0,0-1 309,0 1 1,-2 5 0,-1 4 0,-1 6-1,1 5 1,3 3-282,5 2 1,-4 1-1,3 1 1,-2 3 0,-2 1-1,1 2 1,2-2-1,1-1-685,-1 0 0,-2-5 0,-1 4 1,0-3 136,0-2 0,0-5 0,0-1 0</inkml:trace>
  <inkml:trace contextRef="#ctx0" brushRef="#br0" timeOffset="59578">5928 10257 8355,'-12'-13'-327,"4"6"132,-1 3 0,7 8-281,-3 5 0,4 2 0,1 1 0</inkml:trace>
  <inkml:trace contextRef="#ctx0" brushRef="#br0" timeOffset="60772">6102 10530 8772,'-4'-13'0,"0"1"751,1-1-911,2 1 1,1 4-1,0-1 1,0 0 0,1-1-1,3 2 554,4 4 0,3 2 1,2 2-378,-1 0 0,-4 6 0,-1 2 0,0 3 0,-1 2 7,-1-1 0,4 5 0,-5-1 0,0-1-46,1-1 1,-3-2 0,3 1-121,1-1 0,-1-4 0,5-1 58,-2-1 1,-1-3 0,3-6-1,-2-3 35,2-1 1,-4-1 0,3-6-1,0-1-31,2-1 0,-2-2 0,-1 3 0,0-2 49,-1 2 1,4 1 0,-3 2-4,3-1 0,0 5 1,-1 1 41,-2 2 1,-4 2-1,5 6 1,-1 2 0,0 3-72,1 6 0,-5-1 0,3 5 0,-1-1-247,1 4 1,0-2 0,3 1 0,-2-2-372,2-3 546,1-1 0,7 4 0,1 1 1</inkml:trace>
  <inkml:trace contextRef="#ctx0" brushRef="#br0" timeOffset="60773">6809 10480 8355,'0'-12'0,"4"3"-421,0 1 1,0 0 1055,-4-5 0,-1 1 0,-3 1-284,-4 3 0,1 2 0,-2 6 0,0 0-203,-2 0 0,-2 2 0,1 2 0,-1 4-109,1 3 1,-4 3-1,-1 1 1,3 1-141,5 0 1,-1 2-1,6-2 1,1-1-234,2-1 1,1-2-1,1 1 1,2-1 147,1 1 1,10-7-1,-2-1-72,2-4 0,1-1 0,0-1 0,2-4 0,-2-3-11,-1-3 0,-1-3 0,1-2 366,-1-5 0,2 1 0,-7-4 0,3-3 0,0-2 34,-3-2 0,2-2 0,-4 3 1,0-2-80,4-2 1,-4-1 0,-2 1-1,-3 2-104,-1 2 1,0 6 0,-1 8 0,-3 3-24,-5 5 0,-2 3 0,-1 6 0,-1 3 113,1 4 0,0 9 0,-1 5 0,1 4-68,-1 3 1,7 7 0,1 0 243,4 4 1,2 1 0,4-4 0,3-1-32,3-3 0,5 2 1,2-6-1,2-3-318,2-4 1,1 0 0,2-7 0,0-4 36,0-5 1,-5-5-1,1-1 1,1-1-1,0-4 140,-1-3 0,1-7 1,-6-3-1,-1-1-22,-1-3 1,-1-2 0,-2 0 0,-2-1 0,-1 0 1,-5 2 0,1 2 0,-2 4-126,-2 4 1,0 0 10,0 1 0,-6 6 0,-2 6 75,-3 7 0,3 8 0,1 3 0,0 1 22,0 4 0,4 0 0,-1 2 0,3-2 6,1-2 1,1-2 0,3-4 0,5 2-128,2-2 1,1-5-1,0-3 1,2-2-9,3-2 1,-4-2 0,5-2 0,-1-3 80,-1-5 0,1-2 0,-5-2 0,1-3 34,-1 0 0,-4-1 0,-1 5 0,0 0 67,0-1 0,-4 1 0,2-1 72,1 1 0,-5 4-61,3-1 1,3 7 0,0-1-12,0 6 0,3 4 1,-5 5 143,2 0 0,0 1 1,3 1-1,-2 1-123,2 1 0,1 1 1,1-5-1,0 1 1,1-1-155,-1 0 1,1-1-1,-1-1 1,2-3-343,2-2 1,-2 0 0,3-5-60,-4 0 1,0 0-1,-1 0 1</inkml:trace>
  <inkml:trace contextRef="#ctx0" brushRef="#br0" timeOffset="61011">7627 10393 8355,'0'-12'1974,"0"2"-1124,0 6 0,0 9-583,0 12 1,-5 5 0,-3-1-273,-3 2 0,-6 1 1,1-2-1,0-2 1,4 1-265,4-2 1,-2-1-1,5-5-3713,-2-1 3410,4 0 0,-3-5 0,6-1 1</inkml:trace>
  <inkml:trace contextRef="#ctx0" brushRef="#br0" timeOffset="61171">7938 10492 9437,'1'-7'1768,"2"5"-3136,1 4 0,-6 11 0,-4 6 1</inkml:trace>
  <inkml:trace contextRef="#ctx0" brushRef="#br0" timeOffset="62005">8099 10195 8644,'-13'-13'0,"1"1"0,0 0 0,0-1 0,3 2 259,1 3 0,3-3 0,-1 3 1,0-3-1,5-2 0,3 1 1,7-1-1,3 2 64,5 3 1,-2-2-1,5 5 1,1-1-410,-2 1 1,5 1 0,-5 4 0,0 1 0,-2 5-268,-3 6 0,-7 2 1,-3 8 138,-3 4 0,-2 3 0,-5 5 0,-5-1 51,-4 2 0,-7 1 0,3 1 1,-2-1 111,0-3 0,6-4 0,-1-9 0,2-3-177,2-3 1,0-2-1,4 1-369,4-1 146,3-5 0,1 4 0,0-4 1</inkml:trace>
  <inkml:trace contextRef="#ctx0" brushRef="#br0" timeOffset="62195">8049 10802 8175,'11'-5'0,"-1"-2"-519,-2 0 339,-5-4 47,8 10-270,-10-5 1,5 6 0,-6 0 0</inkml:trace>
  <inkml:trace contextRef="#ctx0" brushRef="#br0" timeOffset="65254">7987 10505 8473,'0'-13'0,"0"1"620,0 0 1,0 3-151,0 1 1,0 4-1,1-3-332,4 2 0,-4 6 1,5 6-1,-2 1 1,0 0-143,-1 2 0,-2 5 1,-1 2-1,0-1-259,0 2 1,0-4 0,0 4-57,0 0 1,4-5-1,0 4-905,-1-3-642,-2-7 631,-1-2 1235,-5-5 0,-2-5 0,-5-2 0</inkml:trace>
  <inkml:trace contextRef="#ctx0" brushRef="#br0" timeOffset="65503">8000 10530 8355,'0'-13'116,"4"5"62,0 0 0,0 6-342,-4 2 1,0 6-1,1 6-487,3 1 1,3 5-1,6 1 1</inkml:trace>
  <inkml:trace contextRef="#ctx0" brushRef="#br0" timeOffset="67406">10604 10282 8355,'0'-25'266,"-1"1"1,-2 4 0,-1 3 0,0 5-13,-2 3 0,1 9 0,-4 9 0,5 3 0,1 5-110,-1 3 1,3 5 0,-3 4 0,1 6-1,0 3 1,-1 3 0,0-1 0,0-1-297,0-2 1,-2 0 0,3-1 65,-1-3 0,0-2 1,4-8-1,0-2 71,0-5 1,0-2-29,0-2 1,2-5 0,3-3 0,6-2 0,6-4 30,2-2 1,2-3-1,3-5 1,1 0-136,0-1 1,4 2 0,0 2 0,-2 2-372,0 1 0,-4 2 0,-1 4 0,-3 0-681,-1 0 904,-1 0 1,1 0 0,1 0 0</inkml:trace>
  <inkml:trace contextRef="#ctx0" brushRef="#br0" timeOffset="67681">11013 10319 8355,'-1'-15'922,"-2"1"-664,-1 3 0,0 8 1,4 3-140,0 7 1,0 5 0,1 5-5,3 4 1,-2 3-1,3 4 1,-1 2-1,1 2-197,-3 2 1,0-2 0,-2 0 0,0-2-20,0-2 1,0-2 0,0-3 0,0-2-295,0-5 0,1-2 0,3-3-441,4-2 0,3-4 0,2-5 1</inkml:trace>
  <inkml:trace contextRef="#ctx0" brushRef="#br0" timeOffset="68043">11423 10356 8355,'1'-23'0,"2"2"0,1 4 489,-1 4 0,2 4-271,-1 1 0,-1 5 1,-7-1-265,-4 3 0,-3 6 1,-2 2-1,-1 3 28,-2 2 0,2-2 0,-2 8 1,2-2 45,1 1 1,5 1 0,1-3 5,2 1 0,1 2 0,4-2 0,1 0 0,3-1-30,4-1 1,3-2-1,2 1 1,1-1-30,2 1 0,3-1 0,6-1 1,-1-1-3,-4-2 0,2 0 1,-4 3-1,0-1 4,0-2 0,-6-1 0,-5 3-66,-1-2 0,-3 0 0,-8 5 1,-4-1-238,-6 0 1,0-3-1,-5-1 1,1 0-476,0-1 1,3 3 614,0-6 1,2 0 0,2-4 0</inkml:trace>
  <inkml:trace contextRef="#ctx0" brushRef="#br0" timeOffset="68313">12043 10083 8355,'0'-12'-167,"0"3"1,1 3 0,2-1 30,1 0 0,-1 4-14,-7-1 0,1 2-107,-5 2 1,3 2 221,-3 2 0,5-1-207,-1 5 0,-3 0 0,0 5 1</inkml:trace>
  <inkml:trace contextRef="#ctx0" brushRef="#br0" timeOffset="68881">12129 9984 8647,'0'-13'420,"5"1"0,-1 0 0,0 1 72,1 2 0,-3-2 0,1 4-216,-6 1 1,-4 0-1,-6 6 1,0 1-1,-4 2-278,-3 1 1,-4 5 0,-2-4-1,-2 1-58,-1-1 0,0 3 1,5-2-1,-1-1 63,0 1 1,2-2 0,2-4-1,4 1 19,4 4 0,4-4-86,1 3 0,7-3 0,1-1-94,7 0 0,4 0 0,1 0 0,0 0 135,1 0 0,-1 2 0,1 1 240,-1 1 1,0 0-80,1-4 0,-5 4 1,-1 2-1,-1 0 67,-4 4 0,0 2 0,-2 4 0,0 0-77,0-1 1,0 9-1,0 1 1,-2 1-47,-2 0 0,3 8 1,-3 4-1,2 2-34,2 2 1,-1-2-1,-2 6 1,-1-1-55,1-1 0,2 3 0,1-4 0,0-2-72,0-2 0,0 3 0,0-8 0,0-4 148,0-3 0,4-3 1,0-3-1,0-5 85,2-2 1,-3-6 0,5-1-80,1-1 1,4-2 0,2-4-50,2 0 1,3-2 0,-2 0 0,1-4 0,2 1-359,-2-1 1,3-2 0,-5 4 0,-1 1-2274,2 1 1191,-4 2 0,4-5 0,-5-2 0</inkml:trace>
  <inkml:trace contextRef="#ctx0" brushRef="#br0" timeOffset="70024">12402 10430 8222,'9'-4'0,"-2"-1"-1650,-2-2 2047,5 4 0,-3-7 1,5 6-1,0 2 0,1 0 159,-1 2 0,-4 0 1,1 0-481,0 0 1,-3 6-1,-1 1 1,0 1-1,-1 0 153,-2 2 1,0 2 0,-2 3-1,-2 2-1,-2-2 0,2 3 0,-5 0 0,1 0-54,3 0 1,2-2-1,1-3 1,0-1-234,0 0 1,1-1-1,3-2 1,5-4 171,2 1 1,1-5 0,1 3-1213,-1-2 1,0-4-799,1-2 1,-2-3 1516,-3-5 0,3-6 0,-4-1 0</inkml:trace>
  <inkml:trace contextRef="#ctx0" brushRef="#br0" timeOffset="70204">12526 10220 8355,'-4'-13'0,"0"1"479,1-1 1,2 5-1,1 0-622,0-2 1,5 5 0,5 0 0,4 5-731,2 5 1,1 2-1,-5 5 1</inkml:trace>
  <inkml:trace contextRef="#ctx0" brushRef="#br0" timeOffset="70737">13060 10554 8355,'0'-12'595,"0"4"-743,0-1 1,0 5 0,0-4 576,0-2 0,-2 4 0,-2-1-324,-4 1 1,1-2 0,-1 4-120,-2 1 0,-1 2 0,-1 1 0,-1 0 80,1 0 1,-2 1-1,-1 3 1,-3 4-1,0 3-95,0 2 1,2 3 0,3 1-1,1-2-96,-1-1 0,2 2 1,3 1-165,4-2 1,4-3-1,4-2 1,4-3 49,3-2 0,3 0 0,1-7 0,2-1 179,-2-1 1,3-9-1,-1 0 1,-2-2 110,-2-3 1,4-1 0,0-7 0,-1-1 108,2 3 0,-4-9 0,2 5 1,-2-4-35,-2-1 1,1 2-1,-2-4-155,-3 2 0,-2 5 1,-6 1-1,0 3 1,-2 5 53,-2 1 1,-3 3 0,-5 7 90,-1 4 0,1 8 0,0 5 0,1 7 7,2 4 0,0 4 0,5 2 0,1 3 105,1 4 1,2 3 0,0 1 0,0 0-279,0 0 1,2-1 0,2-3 0,4-4-479,3-3 0,6-2 0,1-4 0,0-4-144,0-7 204,4-3 1,-3-1 0,6 2 0</inkml:trace>
  <inkml:trace contextRef="#ctx0" brushRef="#br0" timeOffset="70963">13271 10443 9423,'5'-7'0,"3"3"0,3 2 0,3 2 501,3 0 0,-4 6 0,5 1 0,-1 1 1,-1 0-1,1 2-368,1 1 1,-4 1-1,2 2 1,-1 1-1,-1 2-652,-1-2 0,2-1 0,-7-2 0,2 1-900,-2-1 1,1 0 805,-4 1 1,4-6-1,-2-2 1</inkml:trace>
  <inkml:trace contextRef="#ctx0" brushRef="#br0" timeOffset="71182">13519 10368 8355,'0'-7'321,"0"3"0,0 8 0,0 5 0,-2 2 0,-2 3 0,-4 1 0,-3 3-143,-2 1 1,1 2 0,0 3 0,-1 1-715,1 0 1,3-4 0,3-2-1,-1 0-325,0 1 1,-1-5 0,-5 3 0</inkml:trace>
  <inkml:trace contextRef="#ctx0" brushRef="#br0" timeOffset="71630">13667 10046 8355,'-7'-25'181,"7"6"0,5 1 1,6 7-1,2 1-382,1 2 1,0 5 0,-2-1 0,1 3 58,-1 1 1,5 0-1,-1 0 1,1 1 186,1 3 1,-6 3-1,2 7 1,-6 2-73,-2 5 0,2-3 0,-4 0 0,-1-2 218,-2 1 0,-1 5 0,0-3 0,0 2-53,0 0 1,-4-2 0,0 3 30,1-1 1,2-1 0,1 5 0,1 0 76,3 0 0,-1 0 1,5-1-1,1 1 0,-1-1 113,0-4 1,0 4-1,5-4 1,-1 4-158,1 1 0,-2-5 0,-2 1 0,0 1-173,0 1 1,-3 2 0,-1 0-1,-1-2-58,1-2 0,-3 3 0,-6-4 1,-6 4-182,-5 0 0,-4-3 0,-6-2 0,0-1-573,1-3 0,-5 2 0,0-3-268,1-3 0,-4-2 0,1 4 1</inkml:trace>
  <inkml:trace contextRef="#ctx0" brushRef="#br0" timeOffset="100453">6685 12005 9233,'0'-12'0,"-2"0"323,-2-1 1,-1 8 0,-5 5 0,3 8 0,0 6-167,1 2 0,1 11 0,-3-1 0,-2 4 1,-1 4-1,-2 2 0,-2 3 0,-2 1 0,2 3 2,1 1 0,-3-4 0,1 1 0,1-2 1,1-5-21,2-5 0,1-1 0,2-12-368,5-1 0,-1-5 161,1-2 0,-1-7 0,7-2 1,2-11 14,4-12 0,3-6 1,3-9-1,1-3 1,2-5-55,-2-1 1,4-14 0,0 5 0,1-2-142,-4 0 0,2 3 1,-3 3-1,-2 7 245,-4 6 1,-4 14 0,1 5 0,0 6 104,-3 3 0,-2 6 0,0 6 122,4 7 0,-4 14 1,4 4-1,0 2 32,-1 4 0,5 4 1,0 7-1,2-2-228,1-2 1,0-1-1,1 1-310,-1-1 0,2-4 1,1-1-1,2-2-303,-2-2 0,-1-2 0,-2-3 1,0-1-1,0-2-313,-4-3 1,3 0-1,-4-5 1</inkml:trace>
  <inkml:trace contextRef="#ctx0" brushRef="#br0" timeOffset="100710">6424 12502 8355,'-5'-18'632,"4"8"1,-2-2-1,7 2 1,8 2-713,8-1 0,3 3 1,2-4-1,1 3 1,4 0-1110,8 0 1,4-1 0,8-4 0</inkml:trace>
  <inkml:trace contextRef="#ctx0" brushRef="#br0" timeOffset="101102">7069 12266 8355,'-5'-12'0,"-2"-1"169,0 1 1,2 6 0,6 6 0,2 8 0,2 6 0,1 4 34,-1 1 1,-1 2 0,-4 4 0,0-2-249,0-2 0,0 2 0,0-2 0,0 1-152,0-1 1,0-3-237,0-6 1,6-6 423,2-6 1,-1-7 0,0-10 0,0-3-19,0-4 0,0-1 0,2 1 1,-1-1-12,2 0 0,0 6 1,-1 1-1,0 3 84,0 2 1,2-2-38,2 7 0,-1 4 0,-1 4 1,-1 6 64,-2 6 1,-4 1-1,3 4 1,0 2-117,0 0 0,-4 3 0,2-4 0,-1 0-64,0 0 1,6 3-1,-2-5 1,2 0-590,-2-3 0,7-4 389,-2-1 1,2-5-1,-3 2 1</inkml:trace>
  <inkml:trace contextRef="#ctx0" brushRef="#br0" timeOffset="101436">7640 12216 8963,'7'-13'0,"-3"-3"0,-3 0 255,-1 1 1,0 5 0,-1 2-311,-3-2 1,-3 5 0,-6 2 0,1 6 0,0 3 0,-1 4 63,1 3 1,-1-4 0,2 8 0,2-3 0,2-2-7,1 0 1,2 2 0,4 1-1,0 2-39,0-2 1,7-3 0,4-2-1,6-2-31,2 2 0,-2-3 1,3 0-1,1-2-43,-2-2 0,3 0 0,-5-1 59,-2 3 0,-5-1 0,-5-4 121,-4 0 1,-3 4 0,-12 1-1,-3 2-183,-3 3 0,-4 1 0,1 0-186,2-3 0,3 3 0,6-2-173,-1 2 0,7 1 0,0 0 0</inkml:trace>
  <inkml:trace contextRef="#ctx0" brushRef="#br0" timeOffset="102462">8000 12204 8355,'-2'-12'1263,"-2"-1"0,-3 1-1073,0-1 0,3 8 0,7 5 0,1 7 0,-1 5-362,-2 5 1,3-4-1,0 5 1,-1-1-44,-1-1 1,2 5-1,0-4 1,0-2-19,1-1 1,-2-3-1,4-2 1,0-2 22,0-1 1,-3-2 0,4-4 0,1-2 217,-3-2 0,4 1 0,-4-5 0,0-1 162,4-2 1,-3-2 0,1 1-35,2-1 1,-3 2 0,1 2-180,2 0 0,1 2 0,1-1-124,1 4 0,-5 4 1,-1 4-1,0 4 19,-1 4 0,-1 0 0,2 0 103,-2 1 0,3-1 0,-2-1-70,1-3 0,1-2 218,4-6 0,-1-1 0,-1-4 0,-2-4 148,2-6 0,-3 1 1,0-3-1,0 2-313,0-1 1,-5 2-1,4-3 1,-2 4-433,0 0 1,4 1 430,-4-1-501,1 6 0,0 7 0,2 7 0</inkml:trace>
  <inkml:trace contextRef="#ctx0" brushRef="#br0" timeOffset="102463">8483 12303 8355,'0'-12'879,"0"-1"0,0 1 0,0 0 144,0-1 1,2 1-1093,2-1 0,4 2 1,7 2-1,2 2 1,-4 0-411,-3 0 0,1 4 0,-3-2 0,1 1-154,-5-1 0,-1 1 0,-12 4 0,0 2 505,-2 2 0,-6-1 0,1 5 0,0 1 241,3 3 1,2 0 0,1 0 0,3 1-36,2-1 1,0 1-1,5-1 1,2 0-178,2 1 0,3-2 0,5-2-166,1 0 1,5-7-1,1 3 1,1-4 25,1-1 0,0-6 1,4 0-1,-2-4 1,-1-1 126,-1-3 1,-5-1 113,5 3 0,-7-1 1,0 1-1,-6-1 1,-1 1-1,-2 0 205,1-1 0,-2 1 0,-4-1 245,0 1 0,0-1 0,1 2 872,3 3-1117,-2 3 1,7 6 0,-3 2 0,-1 2-114,1 2 1,2 6 0,-4 3-1,0 1-23,2 1 0,-5 1 1,5 4-1,-2-1-13,0-1 1,0-2 0,-4 3 0,0-2-379,0-2 1,0-2 0,0-3 243,0-1 162,0-5 0,2-9 1,0-9-1,3-4-74,-3 0 0,4-4 1,-1-2-1,2-2-86,3-2 0,1 4 1,3 1-1,1-2-345,1-2 1,6 5 0,-1 2 0,1 3-1132,-1 2 1328,-3 5 1,0-4-1,1 4 1</inkml:trace>
  <inkml:trace contextRef="#ctx0" brushRef="#br0" timeOffset="102819">9562 12241 8355,'2'-12'311,"2"-1"1,4 6 0,7 3 0,2 3 0,-2 0 0,-1-2 0,-2-1 0,0 1 0,2 2-2017,3 1 774,-3 0 0,3 5 0,-4 2 1</inkml:trace>
  <inkml:trace contextRef="#ctx0" brushRef="#br0" timeOffset="102820">9575 12390 11892,'12'0'-10,"2"0"0,2 0 0,5 0 0,2-1 0,2-2 0,1-1-1515,3 1 1,-2-4-1,3 0 1</inkml:trace>
  <inkml:trace contextRef="#ctx0" brushRef="#br0" timeOffset="103240">10926 12117 8355,'0'8'-835,"0"1"1,2-2 0,1 2 804,1-1 1,5 1-1,-2 3 1</inkml:trace>
  <inkml:trace contextRef="#ctx0" brushRef="#br0" timeOffset="104161">11038 12229 9913,'-11'-17'0,"3"1"0,4 0 0,2 3 0,2 0 0,0 1 0,2 1 0,2 1 0,4 2 329,3-2 0,1 5 0,2 1 0,1 2-299,2 2 0,1 0 0,-3 2 0,2 2 1,-2 5-270,-1 7 0,-6-1 63,0 5 0,-5-3 1,1 4-1,-3 1 1,-1 0-86,0-2 0,0 2 1,0-5-52,0-2 297,0-1 0,0-9 31,0-5 1,2-9 0,0-8 0,3 1 0,-1-1-44,1 1 0,-2-2 97,5 1 0,-4 3 0,5-2 0,0 2-97,2 2 0,-2 1 1,-1 1-1,2 3 1,1 2-84,1 2 1,0 1-1,1 4 1,-2 2 41,-3 4 1,2 7-1,-5 2 1,1 0 34,-1 0 1,3-3 0,-2 4 0,0-1 48,-1-1-19,5 1 0,-8-10 0,7-3 124,0-3 0,2-4 0,0-4 1,-1-5-1,-2-2-41,2 1 1,2-5 0,4-2 0,0 1 9,-1 2 0,-1 0 0,-2 1 0,1 4-277,-1 2 0,1 3 0,-1-1 65,0 4 1,-5 4 0,-3 4 79,-2 4 0,2 3 0,0 2 0,-1 1 4,-2 2 1,5-1-1,1 5 1,1-2 22,0-3 1,0 3-1,5-2 1,-1-2-1,2-3-42,3-3 1,-2-5-1,4 1 35,-1-2 0,4-4 0,-3-2 0,2-6 0,-2-3-40,-1-4 1,4-5 270,-1 1 0,-3-1 0,-2 0 0,-2 2 1,-2-1-1,-1 0-30,-2 1 1,-4 4-259,-5 0 0,-1 3 1,-3 4-1,-5 2 0,-2 1-22,-1 4 0,-2 6 1,-1 5 51,-1 7 0,-1-1 0,5 4 0,-1 0 0,1 1-6,-1 2 0,7-4 1,1 0-77,4-1 1,1-3-1,0 3 1,1-5-37,4-4 0,1 2 142,7-6 1,-1-4 0,1-5 0,-1-2 0,0-3 171,1-1 1,-1-1 53,1-1 0,-2 5 0,-2 0 0,0 0 673,0 1-843,2 1 0,0 7 0,-1 4-87,-2 3 1,0 3-1,4 1 1,-3 1-484,-1-1 1,1 1 0,3-2 77,0-3 0,6 3 0,2-4 0</inkml:trace>
  <inkml:trace contextRef="#ctx0" brushRef="#br0" timeOffset="104477">12266 12055 8974,'0'-7'674,"1"2"1,3 6 0,5 2-565,2 1 0,1 7 1,1 0-1,0 4 17,4 0 0,-2 3 0,6-1 0,-1-2 0,1-1 0,-2-2 0,-1 1-858,-3-1 0,3-1 0,-1-1 0,-2-4-187,-1 0 1,-2 4-1,1-3 1</inkml:trace>
  <inkml:trace contextRef="#ctx0" brushRef="#br0" timeOffset="104661">12551 12005 8355,'-18'0'391,"4"2"1,-3 3 0,0 8-1,0 6 1,1 3 0,-1 0-1,0-1-190,-3 1 1,1 1 0,0 2-1,5 0-271,4 0-1455,7-6 1,-8 4-1,5-3 1</inkml:trace>
  <inkml:trace contextRef="#ctx0" brushRef="#br0" timeOffset="105024">11485 13084 8355,'-2'-12'731,"-2"0"-579,3-1 1,-5 8 0,6 5-1,0 8 1,0 6 0,0 4-106,0 1 0,4 0 0,2 3 1,-1-2-381,1-2 0,-1 2 0,-2-3 0,3-2-518,1-1 282,-5-7 1,9 4-1,-4-4 1</inkml:trace>
  <inkml:trace contextRef="#ctx0" brushRef="#br0" timeOffset="105254">11571 12898 8355,'0'-12'-874,"-5"0"0,-2-1 1</inkml:trace>
  <inkml:trace contextRef="#ctx0" brushRef="#br0" timeOffset="106083">11795 13146 9653,'4'-8'0,"0"0"0,-1-2 0,-2-1 0,0-1 0,2-1 400,1 1 1,0 0 0,-5 1-413,-3 2 0,-3 4 0,-5 6 0,-1 3-191,1 5 1,-3 6 0,0 1 0,2 1 141,2 1 1,-3-4 0,7 2 39,1-2 0,0-2 0,7 1 1,4-2-111,3-3 1,3-3 0,1-5 0,2-1-338,3-3 0,-4-3 0,4-5 0,-3-1 305,-2 1 0,-4-6 0,-1-1 0,0-2 138,0 0 0,-4 1 0,2-5 0,-1 0 113,1 0 0,-1-4 0,-3 0 0,2 3 229,1 4 1,0 0 0,-4 6-185,0 0 1,-1 4 0,-2 5-137,-1 7 1,-2 10 0,4 8 92,-3 1 0,1 2 0,4 3 0,0 3 1,0 0-80,0 2 0,6 4 1,1-4-1,1-3-232,0-4 1,0 0 0,5-5 0,-1-2-115,1-1 0,3-3 0,1-3 0,-2-4 127,-1-2 1,4 3 0,1 2 0</inkml:trace>
  <inkml:trace contextRef="#ctx0" brushRef="#br0" timeOffset="106084">11993 13035 8355,'1'-7'590,"4"3"0,1 7 1,8 2-1,1 2-266,2 3 0,4 1 0,-3 1 1,-1 0-335,1 1 1,4-1 0,-2 1 0,-1-1 0,-1-1 0,-3-1 0,-1-2 0,-3 0-3299,0-1 2583,-6 4 1,1-4-1,-6 5 1</inkml:trace>
  <inkml:trace contextRef="#ctx0" brushRef="#br0" timeOffset="106085">12216 12985 9983,'-12'2'230,"0"2"0,-1-1 1,1 6-1,-1 4-17,1 2 1,-5 7 0,2-2 0,3 4-408,2 1 1,7-2-1,-2-1 1,1-1 0,0-1-1072,1 0 1,-4-2-1,0-6 1</inkml:trace>
  <inkml:trace contextRef="#ctx0" brushRef="#br0" timeOffset="107204">13643 11807 8355,'0'-21'461,"0"2"183,0 1-635,5 7 0,-4 13 25,4 10 0,-4 6 0,-1 8 0,0 4 0,-1 6 0,-2 5 138,-1 4 0,-5-1 0,5 3-137,2-2 1,-4-5 0,2 0 0,1-6 66,2-5 1,1-2-1,0-4 1,1-2-39,3-5 0,3-6 0,6-3 0,0-2-141,4-2 1,2-3-1,6-3-159,0-1 1,0-6 0,-1 2 0,1-3 0,0 0-37,0 3 1,-2-3 0,-2 4-1,-5-1-424,-2-1 1,4 1 0,1-4 0</inkml:trace>
  <inkml:trace contextRef="#ctx0" brushRef="#br0" timeOffset="107438">14015 11931 8355,'-6'-23'0,"-1"2"0,0 4 0,2 8 695,5 1 1,1 6-1,2 2-376,1 7 1,6 10 0,-2 5 0,2 4-325,-2 3 0,2 7 0,-6-1 0,0 4-312,1-3 1,-3 4-1,2-6 1,-3-1-305,-1-1 0,2-3 1,0-6-1,4-1 66,1-1 1,1-11 0,4 1 0</inkml:trace>
  <inkml:trace contextRef="#ctx0" brushRef="#br0" timeOffset="107761">14498 11968 9078,'7'-23'0,"-3"2"0,-2 5 0,-4 2 357,-2 1 1,1 7 0,-5 1-223,-1 4 0,-4 2 0,-2 2 0,-2 3-165,2 1 0,-3 2 0,0 6 0,1 2 0,-1-1 0,4 1 0,3 1 0,4 0-233,1 0 0,2-2 0,4-3 0,2-1 235,2 0 0,3 1 0,6-1 0,3 1 15,0-1 1,6-4 0,-1 1 0,1-1-10,-1-1 1,-2 4 0,-4-3 110,2 3 1,-6 2 0,-7-1-92,-3 0 1,-2 1 0,-5 0 0,-6 3-1,-6 0-655,-1-1 1,-3 3 58,5-1 1,-5-1 0,3-3 0</inkml:trace>
  <inkml:trace contextRef="#ctx0" brushRef="#br0" timeOffset="108611">15168 11646 8355,'15'-25'0,"-2"2"423,-2 2 1,-2 3-461,0 6 0,-7 1 1,-9 2-1,-6 5 1,-7 3-1,-4 1 1,-5 0-45,-3 0 1,0 4-1,-1 1 1,4 1 96,3-1 1,1 4-1,2-4 1,2 1-68,5-1 0,3 1 0,4-3 128,0 1 1,7 1 0,-1-2-58,6 1 0,3 4 0,7-4 0,-1-1 47,1-1 0,3-2 0,1 0 1,-2 0 78,-1 0 0,-2 0 0,0 0 1,1 1 79,-1 3 0,-1 3 0,-1 5 1,-3 2-2,-2 3 1,-1 3-1,-4 9 1,0 4-134,0 3 0,-1 8 0,-2 5-45,-1 3 0,-5 3 1,2-4-1,-2 0 1,1-3 4,-2 0 1,1 1 0,-1-1 0,3-4-220,2-7 0,1-1 0,4-8 0,1-4 38,3-2 0,3-8 0,7 0 0,1-6-419,2-2 0,3-2 0,-2-4 1,1-1-355,3-4 0,-2-1 571,0-7 1,-4 1-1,1-1 1</inkml:trace>
  <inkml:trace contextRef="#ctx0" brushRef="#br0" timeOffset="109064">15379 12043 8355,'-8'-13'1795,"-1"1"-1420,1 5 0,1 3 0,3 8-300,3 4 1,1 3-1,0 3 1,1 1-1,2 3 1,2 0 0,2 1-1,2-1-442,-3 0 0,4 3 1,-4-5-1,-1 0-905,1-3 0,-2 0 738,-4-1 1,0-5-1,0-1 1</inkml:trace>
  <inkml:trace contextRef="#ctx0" brushRef="#br0" timeOffset="109065">15429 11832 9379,'-5'-8'-107,"1"-1"0,-4 8-751,4 1 0,0 5 0,4 8 1</inkml:trace>
  <inkml:trace contextRef="#ctx0" brushRef="#br0" timeOffset="109731">15726 12105 8355,'2'-13'211,"2"1"1,-3-1-1,3 1 1,-2 0 0,-2-1-1,0 1 1,-2 1 0,-2 3-104,-4 3 0,-3 4 0,-2 1 0,1 0 0,-2 1 0,-1 2-180,-2 1 1,0 10-1,1 0 1,0 2-33,1 2 1,2 3 0,5-4 0,4-1-262,3 2 1,1-4 0,0 2-169,0-2 1,1-3-1,3-3 1,4-3 194,3-4 1,2-1 0,-1-1 330,1-4 0,-1-3 0,0-7 0,1-3 158,-1-1 0,2-2 0,1-4-34,2 0 0,-1-1 0,-3-1 0,-1-4 0,2 0-18,2-4 1,-6 4 0,2-2 0,-1-1-128,0 3 1,-4-2 0,-3 6 0,-2 5 268,-2 3 1,0 7-1,-2 5-40,-2 1 1,-3 9 0,-4 8-1,2 6 45,0 2 0,5 7 1,-3 7-1,2 2-26,2-2 0,2 7 1,1-3-1,1 1-484,3 1 0,2-6 0,3-1 0,1-2-269,4-2 1,-2-8 0,5-3-734,-3-3 1064,-2-2 1,6 1 0,1-1 0</inkml:trace>
  <inkml:trace contextRef="#ctx0" brushRef="#br0" timeOffset="109732">16024 12030 8355,'8'0'1098,"0"2"0,2 0-742,1 3 0,1 4-286,1-1 1,-1 3 0,1 2 0,-1-1-310,0 1 0,5 3 0,0 1 0,-2-2 0,-2-3-433,0-3 1,-2 2 0,-1-4 20,-2-1 0,0 5 0,4-4 1</inkml:trace>
  <inkml:trace contextRef="#ctx0" brushRef="#br0" timeOffset="109931">16160 12030 8833,'-12'0'592,"1"6"1,1 2 0,3 3 0,0 1-568,1 1 0,1 1 0,-3 2 0,0 3 0,1 2 1,1 0-1,2 0 0,0-1-858,1 1-377,2-6 1,1 3-1,0-6 1</inkml:trace>
  <inkml:trace contextRef="#ctx0" brushRef="#br0" timeOffset="110380">16334 11584 9283,'0'-32'504,"0"3"0,0 8 0,3 5 1,4 4-1,5 2-391,2 2 0,-1 1 0,1-2 0,1 5 0,2 3 47,-2 1 1,3 0 0,-1 1 0,-2 3-435,-1 5 0,-3 3 0,-2 5 1,-2 2-44,-1 0 1,-2 5-1,-4-4 1,0 4 175,0 1 1,-4 4 0,-1 1 0,1 0 91,-1 0 1,2 5 0,-4-2 0,0 1 79,0 0 1,5 5-1,-3-3 1,4 0 41,1-1 0,0-2 1,0 3-1,0-3 1,0-4 0,6 1 1,1-1 19,-1-2 1,5 0 0,-4-4 0,2-1 0,-1-3 71,2-1 0,-5 3 1,-1-5-1,-2 0-40,-2-3 1,0 0 0,0 1-1,-3-1-113,-5 0 0,-2 2 1,-11-7-1,-2 3-84,-5 2 1,2-1 0,-4-1 0,1-1-320,0-2 0,1-5 1,8 1-1,3-3-776,3-1 0,2 6 0,-1 1 1</inkml:trace>
  <inkml:trace contextRef="#ctx0" brushRef="#br2" timeOffset="110552">17264 12316 5734,'-25'12'0</inkml:trace>
  <inkml:trace contextRef="#ctx0" brushRef="#br0" timeOffset="117250">12489 13122 10431,'-1'-9'-12,"5"1"0,6 4 0,2-3 0,2 2 0,1 0-61,1 0 1,5 4 0,-4-4 0,-2 4 0,-1 1-997,-2 0 0,0 0 0,1 0 0</inkml:trace>
  <inkml:trace contextRef="#ctx0" brushRef="#br0" timeOffset="117509">12564 13221 8355,'-6'-7'2583,"6"1"-2634,0 6 0,1-5 0,9-2 0,2 0 309,4 3 1,2-3 0,-2 0-1603,5 0 1,2-2 570,2 5 1,0-1 0,0 5 0</inkml:trace>
  <inkml:trace contextRef="#ctx0" brushRef="#br0" timeOffset="117731">13060 12973 12262,'0'-19'0,"-2"3"0,-2 7 0,-4 6 0,-2 6 0,1 5 0,0 4 0,1 5 0,0 2 0,0 2 0,-1 0 0,2 1 0,3 0 0,3-2 0,1-2 0,0-1 0,1-2 0,3-3 534,5-2 1,2-7 0,2 1-696,4-3 0,1-1 1,4-1-1,-3-3 0,-1-6 1,-3-4-1,-2-4 0,-4-1 1,-2-2-1,-1 1 0,-3-1 1,-2-1-1,-2 0 1,-4 0-1,-3 3-1738,-3 1 1459,-1 1 0,-2 6-296,-3 3 0,-2-3 0,-6 4 1</inkml:trace>
  <inkml:trace contextRef="#ctx0" brushRef="#br0" timeOffset="118555">12526 11547 8355,'0'-13'220,"0"1"1,0-1 0,-1 2-189,-3 3 1,2 4-1,-2 8 1,3 6-1,1 4 1,0 2-1,0 1 1,0 0-254,0 4 1,0-2-1,0 1-138,0-2 1,0-2 0,1-3-94,3-1 1,3 0-1,6 1 1</inkml:trace>
  <inkml:trace contextRef="#ctx0" brushRef="#br0" timeOffset="118968">12564 11509 8355,'-9'-4'1505,"1"0"-1256,5 0 0,-1 5 1,8 3-1,5 5-151,2 2 0,1 1 0,0 1 0,1-1 1,-1 0-1,1 1 0,-1-1 0,0-1-308,1-3 1,-1 2 0,-1-4-1,-1-1-71,-2 1 0,0-4 201,5-6 1,-6 2 0,-3-7-1,-3 0 27,-1-2 1,0-2-1,0-1 1,0-1-116,0-1 0,0-5 0,0 5 1,0-1-219,0-1 0,0 4 0,0-2-327,0 2 1,0 6 530,0-1 1,6 1-1,1-4 1</inkml:trace>
  <inkml:trace contextRef="#ctx0" brushRef="#br0" timeOffset="119337">12936 11584 9046,'0'-13'0,"1"2"1509,3 3-1699,-2 3 0,9 0 0,-2 1 0,5 2 1,3 0-1,-1 1 0,1-2-683,-1-1 0,6 0 0,-3 4 0</inkml:trace>
  <inkml:trace contextRef="#ctx0" brushRef="#br0" timeOffset="119338">13208 11348 10190,'0'13'157,"0"0"1,0 4 0,0 2 0,2 3-338,2 3 1,-3-3 0,4 8-1133,-4 1 502,-1 0 1,-6 7 0,-1-1 0</inkml:trace>
  <inkml:trace contextRef="#ctx0" brushRef="#br0" timeOffset="122797">12836 11621 8263,'-12'-7'-753,"5"0"115,3 3 684,3 3 0,2-10 1,2 2-1,2 0 1,1-1-1,-1 2 0,-1-2 176,2-1 1,-3 0 0,4 2 278,-2 0 0,-1 1 0,-4-4-253,0-1 1,0 5-1,-1 1 1,-3 1-46,-5 4 0,-2 0 1,-1 4-1,0 0-94,-1 3 1,1 4-1,-1 0 1,2 2-120,3 1 1,3 0 0,5 1 0,1-1-173,3 1 0,4-2 1,9-3-1,4-4 2,2-3 0,7-1 0,5-1 0,3-3 64,4-4 0,3-5 1,-2-2-1,1-3-41,3-1 0,-4-2 0,-2-4 0,-4 2 246,-4 2 0,-7 3 0,-8 6 0,-3 1-113,-4 3 0,-8-2 1,-4 6 87,-10 1 1,-8 2 0,-12 2-1,-5 3 69,-4 5 1,-11 3-1,0 4 1,-1 4 59,1-1 1,-4 3 0,8-4 0,2 0 155,1 0 1,4 3 0,5-5 0,5-1-141,4-1 0,5-2-364,13 1 1,5-6-1,11-3 1,9-3 92,5-1 0,12-1 0,5-3 0,2-5-407,2-2 0,4-7 0,-3-1 0,0-1-39,-3-1 1,-8 6 0,-5-2 305,-6 3 0,-11 3 0,-12 3 279,-10 4 0,-9 3 0,-9 1 0,-4 0 165,-3 0 0,-5 5 0,-2 3 1,-1 3 116,-3 2 1,5-1-1,0-1 1,4-1-49,1-2 1,5 0 0,4 3-258,6-2 0,6 2 0,9-3 5,7 3 0,7-3 0,11 1 0,5-1-895,5-1 1,6 2-285,-1-5 0,-2 6 0,-1-3 1</inkml:trace>
  <inkml:trace contextRef="#ctx0" brushRef="#br0" timeOffset="124702">12613 12787 8355,'-4'-19'0,"0"2"0,1 3 0,0 2 315,-1-1 0,3 1 1,-3 0-1,1 1 1,0 1-217,-1 2 1,-6 5-1,4 0 1,-3 6-1,1 5 1,-2 3-54,-1 2 1,3-1-1,0 2 1,0 1-1,1 1-58,3 0 1,2 2 0,2-2 0,0-1-3,0-1 1,2 1 0,2-1-1,4-3 2,3 0 1,3-4-1,1 0 1,1 0-43,0 0 0,-3-5 1,0 2 0,-1-2 1,-4-1-1,1 2 1,-1 2 19,-1 2 0,-2-2 1,-6 1-1,-2 1-14,-1 0 0,-6 1 0,2 5 0,-3-1 36,-1 1 1,4-1-1,-1 0 1,0 2 26,-2 3 1,2-6-1,2 4-183,2 0 1,1 0 11,4-2 1,5-2-1,4-2 1,2-2 42,1-1 0,0-2 0,2-4 1,1 0 42,2 0 1,-1 0 208,-3 0 0,-2 1-70,-3 3 0,-2 3 1,-8 6-1,-2-1 311,-4 0 1,-2 1 0,1-1 0,0 1-133,0-1 1,-2 2 0,0 1 0,1 2-145,2-2 1,5 3 0,-1 0 0,2-1-98,2 1 0,0 0 0,0-3 0,2 2-286,2-2 0,3 3 1,5-3-1,1-2-83,-1-4 0,6-2 0,3 1 0,1-3-369,-2-4 0,4-1 1,-5 0 363,0 0 1,5-11-1,-5-3 1</inkml:trace>
  <inkml:trace contextRef="#ctx0" brushRef="#br0" timeOffset="125397">12365 13084 8355,'8'0'-2072,"-1"-1"2180,-1-3 1,-2 1-1,-3-4 1,2 0 0,1 1-1,-1-4 650,-2-1 1,-1-2-217,0 1 0,-1 5-230,-3 3 0,-3 3 0,-4 2-284,3 3 1,-3 4 0,2 9 0,-2 4 0,-1 1-37,0-2 0,-1 4 0,2-4 0,3 4-49,4 1 0,2-5 0,5 0 0,4-2-83,5-3 1,9-6 0,1-2 0,4-1-192,3-3 0,4-2 1,-4-1-1,-1 0-653,-2 0 544,-7 0 1,5-6 0,-5 0 0</inkml:trace>
  <inkml:trace contextRef="#ctx0" brushRef="#br0" timeOffset="125600">12340 13221 8355,'-5'-13'140,"5"2"0,7 2 1,4 2-1,3 0 0,2 2 1,5-2-1,2 1-1041,2 1 0,5-5 0,2 3 1</inkml:trace>
  <inkml:trace contextRef="#ctx0" brushRef="#br0" timeOffset="127514">12787 12675 8452,'-2'-12'0,"-2"1"46,-4 3 1,1-2 0,-1 6 0,0 0 0,-1-1 0,1 1-30,-2 2 0,-1 0 0,-1 2 0,0 0 0,-1 0 0,1 2-86,-1 2 0,5-3 1,1 5 47,2-1 0,-5-2-204,2 5 0,1-5 198,-1 1 0,4-3 466,-5-1-117,6 0 1,-2 2-121,5 2 1,0 7 0,0 7 0,-1 1-104,-4 3 0,4 2 0,-3 0 0,3 1-16,1 0 1,0 4-1,0 3 1,1 1-31,3 1 1,3 5 0,5-6 0,1 3-78,-1 1 0,1 0 0,-1 0-38,0 0 1,1-3 0,-2-3 0,-2 0 0,-2-4-37,-1-1 0,-2-2 1,-3-4-1,2-2 13,1 0 1,0-4 0,-4 3-114,0-4 0,0-4 0,2-2-85,2-2 1,3-1 0,7-5 0,1-3-55,1-5 0,6-3 0,-1-3 1,4-3-213,4-1 1,-3-1 548,3 0 0,-3-9 0,-1 3 0</inkml:trace>
  <inkml:trace contextRef="#ctx0" brushRef="#br0" timeOffset="127858">13444 13184 8355,'0'-13'414,"0"6"0,0 3 0,0 8 0,0 5 0,0 2-553,0 1 1,-1 6-1,-2 3 1,-3 2-457,0 2 0,3 0 0,-1-2-635,2-2 949,2 2 1,-5-9-1,-2 4 1</inkml:trace>
  <inkml:trace contextRef="#ctx0" brushRef="#br0" timeOffset="128107">13742 12923 8503,'0'-12'355,"0"-1"1,-4 1-176,0 0 1,-1 6-1,5 6 1,2 7-1,1 4 1,1 3-85,-2 2 0,0 2 0,-2 4 0,1-1-540,3 1 1,-2-3-1,3 1 1,-1-1-102,0 0 0,1-4 0,-5 2 0,0-3 296,0-2 1,5 0 0,2 1 0</inkml:trace>
  <inkml:trace contextRef="#ctx0" brushRef="#br0" timeOffset="128510">13717 12948 9228,'6'-7'334,"0"2"1,7 6-1,-1 3-281,1 4 1,-1 2 0,2 1 0,0 0-1,1 3 1,-1 0 0,1-1 0,-2 0 7,1-1 1,-1 1 0,-1-2-181,0-3 1,1 2 0,-1-6 0,1-2 25,-1 0 1,-4-2 0,-1-2 62,-1-2 1,-2-3-1,-4-5 1,1 0-1,3-1 0,-2-1 1,2-2-1,-3-3-104,-1-1 0,2-3 0,0 2 0,3-1-331,-3 2 1,0 2 0,-2 5-85,0 1 0,5-1 0,2 1 0</inkml:trace>
  <inkml:trace contextRef="#ctx0" brushRef="#br0" timeOffset="128935">14213 13035 8355,'0'-13'593,"0"1"1,1 1-458,4 3 1,1-2-1,7 6 1,-1 0-1,2 0 1,1 0-497,2 1 1,-1 0 0,-2 0-128,3-1 0,-4 0 0,4 4-35,-3 0 0,4-5 0,1-2 0</inkml:trace>
  <inkml:trace contextRef="#ctx0" brushRef="#br0" timeOffset="128936">14436 12849 8355,'2'-7'1304,"2"3"-1175,3 2 0,1 7 1,-1 0-1,0 3 0,-2 5 1,1 3-1,-3 2 1,-2 1-1,0 1-237,3 2 0,-2 1 0,2 2 1,-3 0-497,-1 0 0,0-6 1,0-1-1,0-2 43,0 1 0,6-1 0,1-3 1</inkml:trace>
  <inkml:trace contextRef="#ctx0" brushRef="#br0" timeOffset="129319">14449 12700 8355,'0'-15'624,"0"2"736,0 2-1318,0 6 1,1-1 0,3 6 0,5 2 0,2 1 0,1 2 0,0 2 7,1 3 1,-1-1-1,1 2 1,-1 0-198,0 3 0,1 1 0,-1-2 89,1-1 0,-7 5 0,0 0 0,-2 3 0,0 0 253,-1 0 0,-2 3 0,-1-1 0,0 4-17,0 3 1,0 4 0,0-2 0,0-1-38,0 0 0,0 3 0,0-4 0,2-1-60,2-2 1,-1-1 0,5 0 0,2-2-57,1-2 0,-3-3 0,-1-6 0,0 1-213,0-1 0,-5 0 1,1 1-1,-6-2 107,-5-3 1,-9 3 0,-3-3 0,-4 2-434,0-2 0,-1 3 1,0-4-565,0 0 1,0 4 553,1-3 1,-7 3-1,0 2 1</inkml:trace>
  <inkml:trace contextRef="#ctx0" brushRef="#br0" timeOffset="138816">2592 9438 8355,'0'-8'326,"0"0"0,6 5 0,2-1 0,4 2 0,5 2-130,3 0 1,0 0 0,2 0 0,3 0 0,2 0-267,1 0 1,6-1 0,1-3-1,-1-3-267,2 0 1,0-3-1,0 5-114,-3-2 1,-3 4 0,-7-1 0,-2 3 0,-4 1-40,-4 0 1,-2 1 309,-2 3 1,2 3 0,-4 6 0</inkml:trace>
  <inkml:trace contextRef="#ctx0" brushRef="#br0" timeOffset="139120">3101 9190 8355,'-13'-1'0,"1"-3"1181,-1 2 0,1-3-739,0 5 1,5 5-1,4 4 1,6 2-178,5 1 1,8-4-1,5 0 1,3 1-295,0-2 0,3 2 0,0-3 0,2-1-132,-1 1 0,-2 3 0,-3 0-47,-2 2 0,-3 1 1,-7 2-1,-3 2 0,-4 5-24,-2 3 0,-15 10 0,-7 5-1139,-11 3 1,-10 9 0,-3 6 0</inkml:trace>
  <inkml:trace contextRef="#ctx0" brushRef="#br0" timeOffset="143457">11423 9686 8355,'-7'-12'-467,"3"-1"0,1 2 45,-1 3 0,-3 3 0,-6 5 1</inkml:trace>
  <inkml:trace contextRef="#ctx0" brushRef="#br0" timeOffset="145037">11336 9649 7685,'-13'1'0,"1"2"-325,0 1 1,-1 0-1,-1-2 1,-1 1 304,-1 1 1,-2 4 0,3-4 0,-3 0 21,-2 2 1,0-1 0,-5 4 0,1-4-20,4 1 0,-8-5 0,3 4 1,-1 0 38,0-1 1,-3 1 0,0-2 0,2 2-7,0 2 1,1 0-1,-1 3-47,-2-2 1,-2 2 0,3 5 0,-4 3 0,-1 0 25,0 0 1,-5 2 0,-3-2 0,1 0 25,2 0 0,0 3 0,1-3 0,0 1 39,0 3 1,1 0 0,1 0-1,4-1-28,0 1 1,3 1-1,3 2 1,0 0-28,0 0 0,2 0 1,1-1-1,2 1 5,2 0 0,-2 4 0,2 0 1,0-2 40,0 0 1,1-3-1,5 1 1,1 0 21,3 0 1,-2 2 0,6 0 0,1-4-28,2 0 0,1 1 0,1 1 1,3-1-21,5 1 1,2-1-1,1-1 1,2-1-22,2 0 1,2 7-1,3-5 1,-3 0-14,0 4 1,-3-1-1,4-2 1,-1-1-34,-3-4 1,3 4-1,-1-4 1,-1 3 20,2-3 1,-4 2 0,4-5-1,-2-2 88,1-1 0,5-6 1,0-1-1,4 0-57,3 0 1,2-5 0,-3 3 0,4-4-1,0-1 0,2 1 0,-5 2-96,-1 1 1,-2 6 0,-1-2 0,0 3-1,-1 2-62,1-1 1,-1 0-1,-2 1 1,-3 1 99,-1 2 0,3-2 0,-5 2 0,1-2 23,1-1 0,-3-1 0,4-1 1,0-1 50,1-2 0,4-1 0,5 1 0,0-4 27,2-2 0,0-2 1,6 0-1,1 0-38,-1 0 1,0 0 0,0 0 0,1 0-39,-1 0 0,0 0 1,0 1-1,-1 2 25,-3 1 0,3 0 0,-4-4 3,-1 0 0,1 0 0,-3 0 0,4 0 1,1 0 42,-1 0 0,7-4 0,-1-2 0,2-1-37,2-2 0,4 2 0,-3-1 0,0-1-34,-3 2 1,-2 2 0,-2 4 0,-1-2-16,-3-1 1,-2 0 0,-7 4 0,0 0 23,-4 0 1,4 0-1,-3 0 1,2 0 51,2 0 0,0 0 1,-1 0-1,1 0 7,0 0 1,4 0-1,0 0 1,-2 0 3,0 0 0,2 0 0,-1 0 1,1 0-9,2 0 1,-5-2 0,4-1-55,1-1 1,-5 0 0,4 4 0,-1-1 0,0-2-31,-2-1 0,5-2 1,0 4-1,1-4 29,0-1 0,-1 4 1,2-2-1,-1 1-30,2 0 1,-5-5-1,-1 5 1,-3 2-15,-1 0 0,0 2 0,0-1 0,-1-2-5,1-1 0,-1 0 1,-2 4-1,-2 0 45,2 0 1,2-2 0,-1 0 0,-1-3 36,-1 3 0,0-4 0,5 1 27,3-2 1,-2-1-1,5-4 1,0 3-1,-1 1-11,4-2 0,1 0 0,2 1 0,1 2-4,-2 1 0,3-2 0,-8 2 0,-1 1-72,-2-1 0,-4 2 0,-3 4 0,-3 0-46,-1 0 0,-1-4 0,-5 0 128,1 1 0,-5-2 0,0-1-5,2-1 0,-3 0 0,1-2 0,0 1 0,1-2 21,-1-1 0,0-2 1,5 1-1,-1 0-52,0-1 1,1 0-1,-1-3 1,1 0-7,-1 1 0,-4-3 1,0 0 25,2-1 1,-3 2-1,0-2 1,0-1-1,-2 1 10,1-3 0,-1-1 0,-2-2 0,3 0 1,0 0 1,-1 2 0,1 1-1,0 1-10,-3-1 0,-2-6 0,-1 0 0,0 0 35,0 2 0,0 1 1,0 0-1,-1 0-3,-3 1 0,-3-5 0,-6 0 0,0 1-42,-4 2 1,2 5-1,-4 1 1,-1-1-1,1 0-60,-3 1 1,-1 4-20,-2 0 1,0-2 0,0 1 0,-1 2 12,-3 2 1,1-1 0,-5-1-1,-1-2 37,-2 2 0,2 1 0,-2 2 0,-4-1 0,-2 1 0,0-1 0,-5 2 0,3 0 56,0-1 0,-5 2 1,5-6-1,0 2 1,3 2 26,2-1 1,2-3 0,0-2-1,1 0-34,3 0 1,-1 0 0,5 3 0,1-2 11,2 2 1,1-3 0,-1 2 0,-2 1-35,-1 1 0,-1 1 1,1 1-1,-3 1-17,1 3 0,-6-2 0,1 5-14,-4-2 1,-7 4 0,0-3 0,-4 2 15,-3 0 1,-1 0-1,3 4 1,-3-1 0,1-2 16,3-1 0,-6 0 1,8 4-1,-3 0-72,-4 0 0,4 1 0,-6 3 0,-1 3-62,-2 0 0,-5 4 1,-3-1-1,-1 3-15,-2 4 0,-8 1 0,6-3 0,-2 3-35,0 1 1,3-2 0,2 3 0,3 1-51,5-2 1,-2 10 0,8-3 0</inkml:trace>
  <inkml:trace contextRef="#ctx0" brushRef="#br0" timeOffset="159934">8409 4142 8576,'0'-24'0,"0"0"0,0 2 0,0 3 0,0 1 0,0 3 0,0 1 871,0 2-719,5 5 1,-3 3 0,2 9-1,-1 6 1,-1 6 0,2 2 0,-1 3-1,-1 4 1,-2 6 443,0 5 1,1 9-1,2-1-497,1 3 0,1 7 0,-2 2 1,1 1-1,-1-2 10,-2-1 0,-1 3 0,2-4 0,1-2-222,1-1 1,0-4 0,-4-4 0,0-7-428,0-5 0,0-6 0,0-6-251,0-1 1,0-1 0,0-5-1386,0 1 1878,0-6 0,0-2 0,0-5 0</inkml:trace>
  <inkml:trace contextRef="#ctx0" brushRef="#br0" timeOffset="160302">8198 4899 8355,'-12'0'732,"9"5"0,4 5 1,5 4-491,3 2 1,2 6-1,2-2 1,1 0-1,1 1-153,1 1 1,5 0 0,-3-1 0,0-6-64,0-5 0,2-1 0,-2-5 0,0-1-133,0-1 1,-1-8-1,-4-2 1,1-5-28,-1-3 0,4-8 0,-7-6 1,0 0-152,1-1 0,-4-2 0,1 3 1,0 0-278,-1-1 1,4 3-1,-3 3 1,2 0 24,-2 0 0,3 0 0,-4 0 1</inkml:trace>
  <inkml:trace contextRef="#ctx0" brushRef="#br0" timeOffset="160654">8793 3845 8355,'0'-25'474,"-4"6"1,0 2 0,1 3-223,2 2 0,1 4 140,0-1 0,0 9 1,1 2-319,3 5 1,-2 12-1,2-3 1,-1 7-85,1 1 0,-3 0 1,5-4-1,-2-2-721,0 0 0,6-4 0,-2 1-508,3-5 0,1-5 910,1-5 1,-1-5-1,0-2 1</inkml:trace>
  <inkml:trace contextRef="#ctx0" brushRef="#br0" timeOffset="160903">8818 3522 8355,'-12'-4'-64,"-1"0"-321,6 0 0,3 5 0,8 2-468,5 1 715,2 6 1,1-3 0,0 5 0</inkml:trace>
  <inkml:trace contextRef="#ctx0" brushRef="#br0" timeOffset="161385">9128 3758 8452,'0'-19'218,"0"2"1,0 3-319,0 2 349,0-1 1,-5 5 0,-4 1 0,-2 2 0,-1 3 0,1 5-331,3 5 0,-3 3 0,4 2 0,-2-1 40,1 1 0,1-1 1,-1 1-1,4-1-125,3 0 0,1 1 0,0-1 0,0 1-115,0-1 1,1-1 0,3-3 18,4-4 1,3-2-1,2-2 218,-1 0 1,-1-6 0,-1-2 0,-2-4 106,2-5 0,-3-1 1,-1-4 22,0 1 1,2 1 0,-4-5 0,-1-1 3,-1-3 1,-2 3-1,0-3 1,0 2-1,0 3-38,0-1 0,-6 0 0,-1 2 0,-1 2 6,0 4 0,-1 5 1,-3 4-25,0 4 0,3 4 0,2 4 1,2 4 0,1 7 0,4 3 0,1 3 2,3 5 1,-1 0 0,5 7 0,2 0-157,1-1 1,1 2 0,2-5 0,1-2 68,2-5 0,3 0 0,-2-6-631,2-1 1,-1-2 0,2-5 503,-5-4 1,3 3 0,1 0 0</inkml:trace>
  <inkml:trace contextRef="#ctx0" brushRef="#br0" timeOffset="161816">9364 3584 8355,'-11'-8'409,"2"0"1,4 4-116,5-5 1,5 7-1,4-1 1,2 4 0,1 5-1,1-1 1,0 2-1,3 0 1,0 1-132,-1-1 1,0 4 0,1-4 0,0 1-562,-1 1 0,-1-5 0,-2 3 0,-1 0-903,-2-1 1,2-3-699,-3 1 1860,3-2 1,-4 3-1,-2 2 1</inkml:trace>
  <inkml:trace contextRef="#ctx0" brushRef="#br0" timeOffset="161818">9537 3473 8355,'-5'-7'982,"2"1"-661,-5 6 0,0 2 1,-3 3 3,2 8 0,0 4 0,3 8 0,-1 1-403,-2 3 0,-2 7 1,-2 6-1,2-4-197,3-3 1,-2 0 0,6-4-910,1-4 1,2-3 0,1-12 0</inkml:trace>
  <inkml:trace contextRef="#ctx0" brushRef="#br0" timeOffset="162004">10120 3299 8355,'-24'0'-1311,"-1"12"1</inkml:trace>
  <inkml:trace contextRef="#ctx0" brushRef="#br0" timeOffset="167610">8334 5283 7515,'6'-12'0,"1"0"0,1-1 0,0 2-180,2 3 1,0-3 0,-1 3 0,0-3-1,0-2 1,1 1 253,-2-1 0,2 1 0,-5 0 0,1-1 0,1 2 0,-2 1 0,1 2 496,-4-1-463,5-2 0,-5-2 0,2 1 0,-3-1 112,-1 1 0,0 0 1,0-2-1,-1-1-71,-3-2 0,-3-1 0,-6 3 0,1-2 19,0 2 0,-5 2 1,-1 0-123,-1 1 0,-2 3 0,-4 3 1,1 0-1,-1 5 23,0 3 0,0 5 0,-1 7 0,-2 3-144,-1 3 0,-5 5 0,1 4 1,-3 4 155,-1 3 0,0 7 0,0 2 0,-1 3 3,1 2 0,1 4 0,3 1 0,4 3-72,3 5 0,7-1 0,2 6 0,5-2-52,4 0 1,2 6-1,6-3 1,3-1-69,5-1 1,6-4-1,12-2 1,3-4 113,4-3 0,8-8 0,5-5 0,2-2-55,2-2 1,6-6 0,5-2 57,4-2 1,2-8 0,-2-4 0,2-5 0,2-6-102,3-3 1,0-4 0,1-5 0,-3-8 19,-3-6 1,2-7 0,-13 0 0,-4 0-136,-7-2 0,-10 4 0,-8-6 0,-6-2 91,-9 0 1,-5-8 0,-7-4 0,-1-4 86,-3-3 1,-9-9-1,-7-2 1,-4-7 78,0-7 1,-7-10 0,-2-4-1,15 45 1,0-1 74,0-1 1,-1 0-1,0-1 1,-1 1-1,1 2 1,-1 0 112,-1-1 0,0 2 1,-20-33-1,4 5 1,-2 10-1,0 14-167,2 11 0,-3 14 1,6 11-1,-5 8-551,-2 11 0,-7 21 0,-2 24-237,-6 19 1,23-29-1,-1 3 1,-34 57 0</inkml:trace>
  <inkml:trace contextRef="#ctx0" brushRef="#br0" timeOffset="179119">8545 6548 8355,'0'-12'-215,"2"0"1,0-1 0,2 1-1,-1-1 86,-1 1 0,-4 5 0,-2 3 419,-4 3 1,2 2 0,2 3-68,3 4 0,1 3-234,0 2 1,0 5-1,0 2 1,0 4-171,0 1 1,0-1 0,0 3 0,0 0-31,0 2 1,-4 6 0,-2-2-1,1 1-17,-1-1 0,1 3 0,2-3 25,-1 3 1,0-3 202,4 0 0,0 0 0,0 4 0</inkml:trace>
  <inkml:trace contextRef="#ctx0" brushRef="#br0" timeOffset="179330">8682 7181 8355,'-2'-7'-314,"0"4"0,-3 6 45,3 5 0,6 2 0,4-2 0,3-4 170,1-2 0,1-1 1,-1 2-1,1 1-32,-1-1 1,6 4-1,1 0 1</inkml:trace>
  <inkml:trace contextRef="#ctx0" brushRef="#br0" timeOffset="179964">8954 7330 8355,'13'0'-717,"-1"-4"0,1 0 0,-1 1 639,1 1 0,0 2 1,2 0-1,3-1 158,2-3 0,0 2 0,5-2 0,0 3 0,0 0 0,0-2 0,-1-1 1,1 1-16,0 2 0,4 1 1,1 0-1,1 0-154,-1 0 0,4 0 0,-2 0 0,2 0-31,4 0 0,-8 0 1,7 0-1,-1 0 63,0 0 1,1-6-1,0-1 1</inkml:trace>
  <inkml:trace contextRef="#ctx0" brushRef="#br0" timeOffset="179965">10058 7330 8355,'20'0'-84,"-4"0"0,2 0-6,-1 0 1,3 0-1,-2-2 1,1 0-45,4-2 1,0-2-1,3 3 1,2-1-85,1 1 0,4-2 0,-3 1 0,2 1-59,2 2 1,1 1 242,-2 0 0,3-6 0,-5-1 0</inkml:trace>
  <inkml:trace contextRef="#ctx0" brushRef="#br0" timeOffset="179966">11435 7293 8355,'25'-6'0,"0"-1"-167,-1 0 1,1 2 0,-1 5-1,-2 0-24,-2 0 1,1 0 0,2 0-1,-1 0 1,-2 0 0,-1 1-1,-1 2 35,0 1 1,-2 6-1,-3-3 1</inkml:trace>
  <inkml:trace contextRef="#ctx0" brushRef="#br0" timeOffset="181176">12787 7280 8355,'25'0'0,"-1"0"0,1 0-813,0 0 1,0 0 637,0 0 0,-1 0 0,1 0 0,0 0 356,0 0 1,0-4 0,-1 0 0,1 1-55,0 2 1,0-3-1,0 0 1,-2 1 105,-2 1 0,2-2 0,-2 0 0,1 0-160,-1-2 0,2 5 1,-4-3-1,2 3-56,0 1 0,-5-2 0,3-1-95,-1-1 1,3 0 0,-3 4 0,0 0 0,1 0-209,0 0 1,-2 0 0,4 0-1,-1 0 65,0 0 0,3 4 0,-2 0 0,1-1-176,-2-1 397,4-2 0,-5 5 0,6 2 0</inkml:trace>
  <inkml:trace contextRef="#ctx0" brushRef="#br0" timeOffset="181177">14250 7293 8355,'20'-6'-33,"-2"3"0,-5-4 0,2 2-203,2 2 1,0 2 0,-5-1-1,0 0 172,1-2 0,-1-1 0,1 5 0,-1 0-96,0 0 1,2 0-1,1 0 1,2 0 48,-2 0 0,-1 0 1,0 0-1,1 0 54,1 0 0,2 0 0,-3 0 0,3 0 49,1 0 1,-2 0 7,4 0 0,-1-5 0,5-2 0</inkml:trace>
  <inkml:trace contextRef="#ctx0" brushRef="#br0" timeOffset="181178">14945 7218 8355,'12'0'-180,"1"-4"294,-1 0 1,0 0 0,1 4 0,-1 0-121,1 0 0,-1-2 1,0 0-1,1-3-44,-1 3 1,1 0 0,-1 2 0,2 0-135,2 0 0,-2 0 0,4 0 0,-1 0-75,-1 0 1,2 0-1,-3 2 1,2 0 153,-2 3 0,3-1 0,0-4-49,1 0 0,0 0 1,3 0 119,-1 0 1,0 0-1,4 0 1</inkml:trace>
  <inkml:trace contextRef="#ctx0" brushRef="#br0" timeOffset="181179">15701 7193 8355,'13'-1'0,"-1"-3"80,1 2 1,-1-3-1,2 5-87,2 0 1,-2-4-1,3 0 1,-4 1-1,0 0 65,-1-1 0,2 3 1,1-3 64,2 2 1,3 1 0,-2-2 0,2-1-136,2 1 0,1 2 0,0-1 0,-1 0-148,-1-3 0,3 1 0,3 4 0,-1 0 98,2 0 1,-1-4 0,-3 0 0,-2 1-51,-1 2 1,-1 1 0,5 0 0,-1 0-151,-4 0 1,2 0 0,-4 0-1,0 0 139,0 0 1,-1 0-1,-5 1 1,0 2 124,1 1 1,-1 0 0,1-2 0,-1 0 24,0 3 0,1 0 1,-1-2-1,1 1 48,-1-1 0,0 2 0,1 1-50,-1 1 1,1-5 0,-1 3 0,0-4 0,2-1 48,3 0 0,-4 0 0,5 0 0,-1 0 155,-1 0 1,1 0-1,-5-1 1,1-2-44,-1-1 0,1-5 0,-1 5 0,0 0-221,1-1 1,-1 2-299,1-5 1,-1 3 19,0-3 1,-3 5 288,-1-1 1,-5 2 88,1-3-765,3 4 456,-6-4 0,5 5 0,-6 0 0</inkml:trace>
  <inkml:trace contextRef="#ctx0" brushRef="#br0" timeOffset="181606">16867 7169 8355,'0'-13'-130,"0"5"1,-1 1 0,-2 0 350,-1 0 1,0-1 0,4-4 158,0-1 0,0 1 1,0-1-75,0 1 1,1-5 0,2-1-1,2 1 37,2-1 0,2-4 0,3 1 1,-1-2 1,-3-2 1,3-4-1,-2-2 1,0 1-316,-1 0 1,2-3 0,-4 2 0,-1 0-143,1-4 1,-1 4 0,-2-1 0,1 2 42,-1 2 1,-2 2 0,-1 2 0,0 4-274,0 3 1,0-1 0,0 2-108,0 1 0,-1 5-797,-3 2 588,2 5 0,-3-1 0,5 8-699,0 4 1125,0 3 1,0 7-1,0 1 1</inkml:trace>
  <inkml:trace contextRef="#ctx0" brushRef="#br0" timeOffset="182069">16718 6499 8355,'-7'0'-388,"2"-2"583,5-2-95,5-3 1,2-1-1,6 0 1,-1 0-1,1-1 1,-2 1 0,-2-2-1,0 1 98,0 1 0,2-4 0,2 4 0,-2-3-74,-3-1 0,3 1 1,-3 1-127,3 2 1,2 0 0,-1-5 0,0 2 161,1 3 1,-5-2 0,0 5-39,2-2 1,1 4-1,1-1 1,1 3-87,-1 1 1,-4 1 0,1 3 0,0 3-111,2 0 0,0 4 0,-1-3 0,-3 3-219,-2 2 1,4 3 0,-5 2 0,-1 1-2118,-2 3 2001,-1 2 0,-5 1 0,-2-1 0</inkml:trace>
  <inkml:trace contextRef="#ctx0" brushRef="#br0" timeOffset="188310">2567 15292 8372,'0'-12'0,"0"-1"0,2 2 0,2 3 0,4 2 359,3 1 0,6 2 0,2-4 0,3 0 0,6 1 0,3-4 0,6-1 0,3-2 0,2 1-441,0 0 0,-2-1 0,3 1 0,-3-1 0,-4 2 0,-2 2-1150,-2 1 1,-3 5 502,-8-1 1,2 2-1,-4 2 1</inkml:trace>
  <inkml:trace contextRef="#ctx0" brushRef="#br0" timeOffset="188546">3076 14957 9145,'-4'-12'0,"0"-1"0,1 1 0,1 0 0,2-1 1121,0 1 0,6 4-935,2-1 0,5 7 1,2-3-1,3 4 1,1 1-1,3 1 1,1 2-1,2 3 57,0 1 1,-2 5-1,-1 6 1,-2 1-434,-2 3 0,-2 0 0,-3 0 0,-2 0-725,-3 5 0,-3-1 1,-6 7-240,-3 1 1,-14 8-1,-8 2 1</inkml:trace>
  <inkml:trace contextRef="#ctx0" brushRef="#br0" timeOffset="190866">5122 14684 8995,'8'-30'0,"-1"-3"0,0-3 0,-1 0 0,-1 3 0,-2 4 160,-2 3 1,-1 1 0,0 1 0,-1 0 0,-3 3-1,-4 5 1,-3 3 0,-2 5 0,1 4 0,-1 3-1,1 1-28,0 0 1,-1 1 0,1 5-1,-1 6 1,1 7 0,0 6 1,-1 4 0,5 4 1,1 10-1,1 4-51,4 1 1,0 10 0,2-6 0,0 3 56,0-1 1,6-3 0,2 0-457,3 3 1,2-7 0,-1 1-1,-1-4 1,-1-5-266,-2-5 0,-1-4 1,2-6-1,-2-4-187,-1-3 1,-2-3-1,-4-2 539,0 0 0,-6-5 0,0-1 0</inkml:trace>
  <inkml:trace contextRef="#ctx0" brushRef="#br0" timeOffset="192157">4849 15044 8355,'2'-19'1073,"2"2"-848,3 3 0,11 2 1,2 0-1,4-1-248,1 1 0,5-5 1,3 1-1,3 1 1,2 1-1,1 1 0,0 1 1,-4 0-456,1-1 1,-7 6 0,-3 3 0,-5 3 50,-3 1 1,-3 1 0,-7 3 347,-4 5 0,-2 2 0,-2 1 0,-2 0 357,-2 1 1,3 3-1,-5 1-31,1-2 1,4-1 0,-4-2-452,4 1 1,2-6-1,4-2-266,3 1 1,3-5 0,1 4 0</inkml:trace>
  <inkml:trace contextRef="#ctx0" brushRef="#br0" timeOffset="192158">5507 14486 8355,'-13'-4'-579,"1"0"1,5 1 0,4 7 356,6 4 1,4 3-1,5 2 1</inkml:trace>
  <inkml:trace contextRef="#ctx0" brushRef="#br0" timeOffset="192159">5569 14858 8355,'-13'-6'644,"5"0"0,1-7-530,2 1 1,0-1-1,7 1 1,1 0 0,2 1 13,2 2 0,1-2 0,6 4 0,1-1-283,2 0 1,-5 5 0,-4-1 48,2 3 0,-3 2 0,0 3 0,-2 4 4,-2 3 0,-2 2 0,-1 1 1,0 1-8,0 1 0,0 1 0,0-5 0,0 1-128,0-1 1,0-4 0,2-1 133,2-1 1,3-2 0,5-4 87,1 0 0,-1-4 0,0-2 0,1-1 0,-1-2 167,1-2 1,-1-7 0,0 0 89,1 3 0,-5-2 1,0 9-61,2-3 0,-3 4-125,1 3 0,-4 4 0,3 4 0,-1 4-24,-3 3 0,2 2 0,1-1 1,0 2-79,4 2 1,1-2 0,2 3 0,-1-4-103,0 0 1,5-5 0,-1-1 0,1-2-65,1-2 0,-3-1 0,4-2 172,-1 0 0,0 0 1,-3-2-1,2-2 24,-2-4 0,-1-3 0,-2-3 1,1-1-1,-1-2 108,0 2 0,-3-4 0,-2 0 1,-2-1 34,-2 4 0,-2 2 0,-1 2 69,0-1 0,-5 2 1,-4 3-138,-2 4 1,-2 8 0,-3 4 0,0 5-50,1 3 0,1-1 1,2 6-1,1 0-73,2-2 1,0 3 0,4-4 0,3 0-131,0 0 1,2-6-1,2-5 53,2-2 0,-1 0 0,5-5 0,2 0 1,1 0 144,1 0 1,0-6 0,1-4-1,-1-3 19,1-4 1,-1-5 0,0 1 0,1-3 274,-1-5 1,1 1 0,-1-5-200,0-1 1,1-2 0,-1-1 0,1-1-1,-2 3-191,-3 1 1,2-4 0,-6 6 0,-2 5 131,0 3 1,-2 9-1,-2 0 135,-2 5 1,-3 5-1,-5 7 1,1 7 105,3 7 1,-3 12 0,4 5 0,0 4-15,3 4 1,2-1-1,2 6-322,0 1 0,0-5 0,3 1 0,4-3-979,5-3 0,6-1-35,3-7 0,0-8 0,9 2 0</inkml:trace>
  <inkml:trace contextRef="#ctx0" brushRef="#br0" timeOffset="193767">7578 14883 8362,'7'-7'157,"-3"-5"1,-3-1-1,-1-3 1,0 0 35,0 0 0,0 2 1,0-4 183,0 0 1,4 4 0,2-2-1,1 2 1,2 3 137,2 3 1,2 4-426,-1 8 0,1 8 0,-1 10 1,-1 5-41,-3 1 1,2 11-1,-6 1 1,-1 4-119,-2 3 0,-1 12 0,0-4 0,0 3 35,0 3 1,-4-6-1,-1-3 1,-1-5-226,1-5 1,-5-5 0,2-4-1,-2-6 58,2-5 0,-3-4 1,2-7-1,-2-2 54,-1-5 1,0-3 0,-2-2 0,-1-3-173,-2-5 1,1-7 0,5-5-1,1-2 114,2-2 0,5-4 0,-1 0 0,4 0 47,4-1 0,0 4 0,7-2 0,3 6 14,0 5 0,4 4 0,-1 0 0,1 2 9,0 3 0,0-2 0,-3 6 0,2 1-38,-2 2 1,-1 1-1,-2 0 1</inkml:trace>
  <inkml:trace contextRef="#ctx0" brushRef="#br0" timeOffset="193941">7603 14511 8355,'-7'-24'25,"4"5"1,6 7-694,5 6 0,9 5 0,2 1 0</inkml:trace>
  <inkml:trace contextRef="#ctx0" brushRef="#br0" timeOffset="194667">8868 14908 8355,'-13'7'0,"2"-5"0,2-3 122,0-3 0,7-2 0,-1 2 0,4-4 1,6-3-1,3-2 0,5 0 0,3-3 108,4 0 1,1-2 0,2 1-1,-1-2-278,-4 0 0,2-5 1,-5 4-1,-2-2-272,-1 1 0,-3-1 0,-3 5 1,-4 2 92,-2 2 0,-2 4 0,-2 2 0,-2 2 131,-4 2 1,-3 2 0,-2 1-1,1 0 167,0 0 1,0 9-1,3 4 1,2 1-33,1-1 1,2 1 0,4 1 0,0 3-3,0 2 1,6-4 0,2 3 0,3-1 17,2-3 1,0 1 0,4-1 0,2 0-22,0-4 1,3 1 0,-5-3-1,-2 2-75,-1 1 1,-3 0-1,-3 1-52,-4-1 0,-2 1 1,-4-1 30,-2 0 1,-3-5 0,-5-1 0,0-2 0,-1 0-864,1-1 653,-1-2 1,6-1-1,2 0 1</inkml:trace>
  <inkml:trace contextRef="#ctx0" brushRef="#br0" timeOffset="195334">9413 14858 8623,'-12'-4'1532,"0"0"-1752,5 0-33,1 4 1,12 0-672,2 0 0,8 0 0,4 0 0</inkml:trace>
  <inkml:trace contextRef="#ctx0" brushRef="#br0" timeOffset="195335">9711 14474 8548,'-5'-18'353,"-4"-3"1,0 3 0,0 1 0,7 5 0,4 4 0,7 5 413,2 6 0,1 5-703,0 9 1,1 2-1,-1 7 1,-1 3-1,-1 4-80,-2 3 0,-4 1-97,5 0 1,-7 1-1,2-1 1,-2-1-145,-2-3 0,1 0 1,2-7-1,1-3-608,-1 1 0,2-6 0,0-2 192,-3-2 1,5-2 0,0 1 0</inkml:trace>
  <inkml:trace contextRef="#ctx0" brushRef="#br0" timeOffset="195336">9562 14784 8355,'2'-20'230,"2"4"1,4 3 0,9 4 0,3 0 0,5 0 0,3-1-1185,0 2 372,7 2-36,-3 1 1,5-2-1,0-5 1</inkml:trace>
  <inkml:trace contextRef="#ctx0" brushRef="#br0" timeOffset="195560">10182 14858 9386,'-7'-6'2876,"3"6"-4508,8 0 0,3 6 0,6 6 0</inkml:trace>
  <inkml:trace contextRef="#ctx0" brushRef="#br0" timeOffset="196774">11671 14548 8901,'0'-33'0,"0"3"607,0 3 1,0 5-813,0 10 245,0 5 0,0 7 0,0 10 1,-2 5-1,-1 6 33,-1 2 1,-5 3-1,0 3 1,0 3-3,1-1 0,-8 8 1,4-5-1,-2 0-81,0-3 0,6 1 1,1-6-1,0-4-1,0-3 1,5-2-278,-2-5 1,2-6 173,2-6 0,2-10 1,2-8-1,3-2 4,-1-6 1,5-5 0,-1-6 0,4-2 31,2-2 1,1 1-1,-5-5 1,2-1-30,3 2 0,-4 3 0,3 8 0,-5 4 200,-3 3 1,-1 6-1,2 5 83,0 5 0,-5 1 1,3 6-1,0 4 1,0 6 154,2 4 0,2 3 1,2 4-1,-1 5-169,0 5 0,1 6 0,-1 0 0,1 1-78,-1 3 0,0 3 1,1 0-1,-1-2-301,1-5 1,-1-3-1,0-7 1,1 1-274,-1 0 1,-3-4 0,-3-2-808,0-1 714,-2-2 0,-5-9 241,-3-3 0,-3-2 0,-6-2 1</inkml:trace>
  <inkml:trace contextRef="#ctx0" brushRef="#br0" timeOffset="197047">11596 14709 8355,'-5'-12'106,"3"-1"1,4 6 0,9 2 0,5 1-1,5-2 1,5 1 0,6-2 0,4 0-321,1-3-602,6 5 1,-5-6 0,5 4 0</inkml:trace>
  <inkml:trace contextRef="#ctx0" brushRef="#br0" timeOffset="197872">12440 14275 8355,'0'-30'-7,"0"5"0,0 7 0,0 4 0,-2 2 1,-2 1 88,-4 3 1,-3-3 54,-2 2 0,1 4 0,0-1 1,-2 2-229,-3 0 1,3 0 0,-3 4 0,0 0 175,0 0 1,1 1 0,4 3 4,-1 5 1,2-2-1,3 1-111,4 1 1,-2 4 0,2 2-1,1 2-85,2-2 0,1-2 0,0 1 79,0 3 1,0-3 0,0 2 0,0-2 0,0-2-19,0 1 0,0-1 1,0 2-1,0 1 180,0 2 0,0-1 1,0-2-1,1 2 77,3 5 1,-2 3-1,3 0 1,-1 1-111,1 0 0,0 5 1,-2 3-1,1 2-87,-1-2 1,-2 5 0,-1-3 0,0-1-20,0 2 1,0-6 0,-1-1 0,-2-2 46,-1-3 1,0 0-1,4-2 1,0-3-71,0-1 1,1-1-1,3-5-86,4 0 0,-1-5 1,2-3-158,0-2 0,6-2 1,2-2-1,0-2 0,-1-3-325,1 1 1,5-7 0,-3 2 286,0-4 0,5-7 0,-5 3 0</inkml:trace>
  <inkml:trace contextRef="#ctx0" brushRef="#br0" timeOffset="197873">12675 14684 8355,'-1'-12'469,"-3"0"1,1 1-1,-4 1 1,2 2 51,2-2 0,3 4 1,4 2-1,4 4-197,3 4 0,2-1 0,-1 7 0,-1 2-296,-3 3 0,3 3 0,-4-1 0,1 4-104,1 2 0,-5 2 0,3 0 0,-2-1-271,-2 1 0,-2 4 0,-1 0 0,0-1 4,0-2 1,-4-1 0,-1-2 0,-1-2-5,1-5 1,-4-2-1,4-3 141,-2-3 1,3 2 0,-4-6 0,-2-1 0,-1-2-49,-1-1 0,-1-4 1,1-1-1,-1-4 16,1-4 0,1 0 1,3-5-1,4 2-12,2-1 1,2-5-1,0 3 212,0 0 1,11-5-1,3 5 1</inkml:trace>
  <inkml:trace contextRef="#ctx0" brushRef="#br0" timeOffset="198064">12626 14511 8524,'-13'-13'613,"1"1"-743,10 5 0,4 2 0,10 5 0,1 1-591,-1 3 0,6-3 0,1 5 1</inkml:trace>
  <inkml:trace contextRef="#ctx0" brushRef="#br0" timeOffset="198481">12886 14275 8355,'0'-16'0,"0"-1"0,0 2 376,0 1 0,1 6 0,4 0 0,3-1-239,3 2 1,1-2-1,2 3 1,1 1-1,3-1 1,0 3-1,0 2 1,-3 1-310,-1 0 1,-2 0-1,1 1 163,-1 4 0,-4 1 0,-1 7 0,-1-1-182,-4 1 0,0 3 1,-2 2-1,-2 1 325,-2 3 0,3 2 0,-3 1 1,2 0 24,2-1 0,0 5 0,0 2 0,0 0-36,0 4 0,2 2 0,1 3 0,2 0-150,2-4 1,-3 4-1,3-6 1,0 1-76,0 0 0,-3-3 0,3 0 43,-2-2 0,4-1 0,-5-6 0,0-1 0,0-2-36,0-2 0,0 0 1,-4-3 42,0 1 0,-5-1 0,-3-5 1,-4-3-128,0-1 1,0-2 0,-1-4 0,1 0-656,-1 0 1,1 0 333,0 0 1,-1-6-1,1-1 1</inkml:trace>
  <inkml:trace contextRef="#ctx0" brushRef="#br0" timeOffset="198847">13680 14498 8355,'-11'-16'926,"2"-1"1,5 6-495,8 7 1,-1 4 0,6 3-321,0 1 0,4 6 1,3-2-1,5 3 1,1 1-207,-2 1 1,8-1-1,-3 1 1,0-2-108,-3-3 1,1 3-1,-4-4 1,2 1-161,0 0 1,-6-1-1,1 3 197,-2-2 0,-3 0 0,-2 5 258,-5-1 1,-8 5 0,-6-1 0,-4-1 155,-2-1 0,-8 4 0,-1 3 0,-5 1-460,-2-2 1,1 4 0,3-3-877,-1 2 0,4 0 545,5-2 0,5 3 0,-3-5 1</inkml:trace>
  <inkml:trace contextRef="#ctx0" brushRef="#br0" timeOffset="199597">14622 14808 8346,'-8'0'1288,"0"0"0,6 0-1128,2 0 0,6-1 0,6-3-132,1-4 1,-1-3 0,-1-3 0,-1-3-110,-2-3 1,0-4-1,5-2 1,-1-3 28,1-4 1,-1-3 0,-1-2 0,-1-2-155,-2-2 0,0 1 0,5 2 0,-1 1 114,0 1 0,-1 2 0,-2 12 1,-4 3 138,1 8 1,-5 2-114,3 10 1,-2 9 0,-1 13 237,3 5 1,-3 1 0,5 5-1,0 3-77,2 4 1,3-2 0,1 4 0,1-4 0,0-1-128,4 1 1,-3-5 0,4-2-327,0 0 1,-6-2 0,2-6 0,-6-1 0,-1-3-502,0-1 1,-4-1 474,1-5 0,-8 1 0,-3-1 0</inkml:trace>
  <inkml:trace contextRef="#ctx0" brushRef="#br0" timeOffset="199876">14722 14722 8355,'0'-13'0,"0"1"293,0-1 0,4 5-383,0 0 0,10 1 0,-1-3-167,5 2 0,3 4 0,4-3 0,1 0 1,3 0-158,4-2 1,-3-2 0,1-2 0</inkml:trace>
  <inkml:trace contextRef="#ctx0" brushRef="#br0" timeOffset="200200">15478 14101 9324,'0'-23'0,"-1"2"0,-3 6 0,-5 6 0,-2 4 0,-1 4 0,0 1 0,-1 0 0,1 0 0,-2 0 0,-1 0 0,-2 0 0,2 0 0,1 0 0,2 1 0,-1 2 0,1 1 0,0 0 0,1 2 0,1 1 0,3 1 0,2 0 0,2 2 0,1 1 0,2 1-484,0 1 0,0-1 440,0 1 1,2-1 0,1 0-1,2 1 79,2-1 1,-3 1 0,4 0-1,1 3 1,-2 2 0,-2 1-1,-1 3 1,0 1 0,-1 3-1,-2 3 1,-1 4 0,0 5-1,-1 2 1,-2 2 0,-2 2-1,-1 2 1,-1-1 0,2 0 273,-1-3 1,2-2-223,4-7 1,0 2 0,0-6 0,0-3-1,0-4 1,2-6 0,2-2 0,4-3-96,3-2 1,3 0 0,1-5 0,2-1-372,-2-2 0,3-1 0,0-1 0,-1-3-338,1-4 1,4-9-1,-2-2 1</inkml:trace>
  <inkml:trace contextRef="#ctx0" brushRef="#br0" timeOffset="200689">15577 14585 8355,'0'-12'1201,"-1"3"-780,-3 1 1,2 7 0,-2 1 0,4 7 0,4 4-107,5 1 0,-2 5 0,0 1 0,-1 0-448,1-1 0,-3 4 0,3-3 0,0 0 0,-1 0 52,-1-3 1,3-5-1053,-3-2 1,4-1 107,0 1 0,-4-2 0,1-6 0</inkml:trace>
  <inkml:trace contextRef="#ctx0" brushRef="#br0" timeOffset="200690">15701 14350 8355,'-8'-6'0,"0"-1"0,-2 0 246,-1 2-1425,-1 5 757,5 0 0,1 5 0,6 2 0</inkml:trace>
  <inkml:trace contextRef="#ctx0" brushRef="#br0" timeOffset="201374">15974 14672 9318,'0'-17'0,"0"1"0,0 1 0,2 1 0,0 2 222,2-1 0,1 1 0,-5-1 0,-2 2 1,-2 3-1,-4 4 190,-3 3 0,-3 2-546,-2 3 1,2 3 0,-3 5 0,5 1-4,4-1 1,-2 1-1,6-1 1,1 0-41,2 1 0,1-1 1,0 1 89,0-1 1,1-1 0,3-1 0,4-3-6,3-2 0,-2-1 0,-1-5 1,2-3-81,1-5 1,1-2-1,0-1 1,1-2 140,-1-2 1,1-2 0,-2-4 0,-2 1 60,0-1 1,-3-1-1,3-4 1,-4 0-18,1-2 1,-5 0-1,3 4 1,-2 0 38,-2 1 0,-2-1 0,-1 1 1,-2 2 292,-2 2 0,-1 4-37,-5 0 0,2 9 1,3 7-188,4 7 1,3 5-1,1 5 1,0 3-8,0 4 0,0 2 1,1 2-1,3 2-264,4 2 0,-1-3 0,2 2 0,-1 1-264,-1 0 1,4-5-1,-3 2 1,2-3-401,-2-1 1,6-1 394,-6-4 0,11 4 0,-5-5 1</inkml:trace>
  <inkml:trace contextRef="#ctx0" brushRef="#br0" timeOffset="201375">16309 14523 8355,'0'-7'382,"0"2"1,1 6-1,4 3 1,3 5 0,3 2-1,1 1 1,2 0 0,1 1-661,2-1 1,-1 1 0,-2-1 0,1 0 206,2 1 1,-1-1-1,-3 1 1,-2-1-1003,-3 0 0,3 1 0,-4-1 1</inkml:trace>
  <inkml:trace contextRef="#ctx0" brushRef="#br0" timeOffset="201588">16458 14511 9876,'-12'0'0,"0"1"888,4 3 0,-1 3-877,4 6 1,-4 4 0,1 4 0,-5 1 0,-2 0-75,-2-1 1,1 0 0,3 3 0,1 0-1781,0-4 0,1 3 1332,2-7 1,4 1-1,5-5 1</inkml:trace>
  <inkml:trace contextRef="#ctx0" brushRef="#br0" timeOffset="201990">16557 14151 8859,'0'-21'0,"0"2"558,0 1 1,2 2-1,2 3-477,4 1 0,3-1 1,1 2-1,2 2-71,3 1 0,-2 1 1,5-2-1,1 4-62,-2-1 1,1 5 0,-5-3 0,1 2-19,0 2 1,-4 2 0,-4 2 1,-4 4 0,2 5 0,-2 3 0,-1 5 0,-2 2 100,-1 2 1,-4 1 0,0 2 0,0 2 159,-2 2 0,5 1 0,-3 4 0,2 0-4,2 1 0,6-1 1,2 0-1,3 0 79,2 0 0,0 1 0,3-3 0,0 1-16,-1 1 0,3-6 1,-1 6-1,-2-3-212,-1-2 0,-3-2 0,-3-3 0,-4 0-266,-3 2 0,-7 0 1,-7-4-1,-9 0-316,-10-1 0,-8 1 0,-15 0 1,-5 0-762,-5 0 0,-12 5 0,1 2 0</inkml:trace>
  <inkml:trace contextRef="#ctx0" brushRef="#br0" timeOffset="203287">17500 15056 8355,'8'-15'77,"0"4"1,2 4 174,1 5 0,1 6 0,1 4 1,-2 4-226,-3 5 0,-2 2 1,-6 7-1,-2 3-1001,-2 4 1,-14 9-1,-8 2 1</inkml:trace>
  <inkml:trace contextRef="#ctx0" brushRef="#br0" timeOffset="205888">18740 14474 8355,'0'-21'322,"0"2"0,0 1 0,1 2 0,2 3 770,1 0-912,0 6 0,-4 7 0,0 10 1,0 5-155,0 6 1,0 6 0,0 4-36,0 0 1,-4 3 0,-1 3 0,-1 0 0,1-1 63,2-3 1,2 1-1,1-3 1,0-2-93,0-3 1,0 0 0,1-10 0,3 0 52,4-3 1,5-2-1,3-2 1,5-5-137,2-3 1,4-1 0,1-1 0,6-3-362,1-5 0,3-2 0,-1-1 0,0 0-931,0-1 889,0 1 0,-5-6 0,-2-1 1</inkml:trace>
  <inkml:trace contextRef="#ctx0" brushRef="#br0" timeOffset="206130">19248 14461 9342,'-4'-12'0,"-1"-1"306,-2 1 1,6 5 0,-1 4-1,6 7 154,3 9 0,0 1 1,3 6-464,-2 2 0,-4 2 0,3 2 0,-1 1 0,-2 2-316,1-1 1,-3-2 0,2-1 0,-3 0-629,-1 0 0,0-2 1,0-1 424,0-1 0,-5-6 0,-2 3 1</inkml:trace>
  <inkml:trace contextRef="#ctx0" brushRef="#br0" timeOffset="206477">19720 14412 8641,'-2'-20'0,"0"4"0,-4 3 405,-1 5 0,0 1 1,-2 4-1,0-1-202,0 1 0,-2 3 1,-3 5-1,-1 3-176,-2 3 1,1 5 0,3 1-1,1 0-133,-1 0 1,5-3 0,1 4 0,2-1 23,2-1 1,3 1 0,4-5 0,4 2-18,3 2 1,2-2-1,1 1 1,1-4 28,1-2 0,5-1 0,-4 3 0,-1-1-59,2-2 1,-4-1 0,2 2 0,-3 0 87,-5 0 0,-2-2 1,-6 2-1,0 0-33,0 2 0,-10-3 1,-3 1-1,-2 0-191,-3 2 0,3-2 1,-4-1-1,1 0-799,3-1 829,1 4 1,2-10 0,-1 5 0</inkml:trace>
  <inkml:trace contextRef="#ctx0" brushRef="#br0" timeOffset="206931">20340 14039 8355,'-17'-23'766,"1"2"-944,-6 9 1,8 2 0,-3 6 0,2 1 0,0 2 0,-3 1-25,-1 0 1,4 0-1,-2 0 251,3 0 1,3 1 0,2 2-1,2 3 1,0-1-112,0 1 0,4 3 0,-1 0 16,3 2 0,-1 0 0,0-2 0,-2 0 122,1 0 1,1 2 0,2 2-115,0-1 0,-1-1 1,-2 0 161,-1 2 1,0 0 0,4 8-1,0-3 97,0 0 1,0-3-1,0 7 1,0 3-115,0 2 1,0 4 0,0-1 0,0 6 37,0 4 1,0 7-1,0-2-48,0 3 0,-6 3 0,0 2 1,-3 0-1,2-2 101,2-4 1,1-4 0,4-6-1,0 0-49,0 1 1,1-7-1,3-2 1,5-4-109,2-4 0,1-3 1,2-6-1,1-1-360,1-3 0,5 2 1,-4-6-1,-1-1-469,2-2 1,-3-5-1,5-3 195,-3-4 1,0 2-1,-5-9 1</inkml:trace>
  <inkml:trace contextRef="#ctx0" brushRef="#br0" timeOffset="207159">20414 14585 8355,'-1'-16'603,"-3"-1"0,4 7 0,-2 10 0,7 7-386,1 4 0,-1 7 0,1 3 1,1 1-1,-1 0 0,1-1 1,-2-1-496,1 0 1,-1-1 0,-2-4 0,3 2-820,0-2 0,-1-7 284,3-4 0,0 3 0,4 0 1</inkml:trace>
  <inkml:trace contextRef="#ctx0" brushRef="#br0" timeOffset="207320">20551 14288 6521,'-13'-13'-394,"13"13"1</inkml:trace>
  <inkml:trace contextRef="#ctx0" brushRef="#br0" timeOffset="208313">20898 14684 8355,'0'-12'603,"1"0"1,2-1 0,1 1-1,0-1-653,2 1 1,-5-5 0,3 1 275,-2 1 1,-2 1-1,-2 3 1,-2 3-1,-4 4-311,-3 2 1,-1 4-1,-1 2 1,1 4 17,-1 3 1,-3 1 0,-1 2 0,2 1 24,1 2 0,6-1 1,1-3-1,2-1-34,2 1 0,2-1 0,1 0 0,0 1-165,0-1 0,5-5 1,3-3 23,3-2 0,2-2 0,-1 0 0,1-2 147,-1-2 0,0-3 0,1-5 1,-1-2-1,1-1 35,-1-2 0,-1-5 1,-1 2-1,-3-4-28,-2-1 1,5-4 0,-3-1 0,1-2 3,0-2 1,-4 4 0,3-1 87,-1 1 0,-2 4 0,-4-3 1,0 4-1,0 4 468,0 5 1,-6 3-192,-2 5 1,-2 8 0,2 10-1,4 4-17,3 2 0,1 8 0,0-1-179,0 5 1,0 6 0,1-1 0,2 3 0,2 1-149,2 0 0,1-1 0,5-1 0,-1-2-293,1 1 0,3-4 0,1-1 0,-2-4-1255,-1-4 0,2 0 1190,1-9 0,5 9 0,-3-8 1</inkml:trace>
  <inkml:trace contextRef="#ctx0" brushRef="#br0" timeOffset="208314">21270 14536 8355,'0'-13'1180,"0"1"40,0 5-775,0-4 0,1 11 0,4 0-204,3 7 0,7 5 0,3 3 1,0 2-1,0-1 0,-2 2 1,1 2-1,-1-1-324,-1-3 1,3 2 0,-1-1 0,-2-2-1349,-1-1 0,-2-3 1,-1-2 513,-2 0 1,2-1 0,-5 4 0</inkml:trace>
  <inkml:trace contextRef="#ctx0" brushRef="#br0" timeOffset="208315">21444 14461 8355,'5'0'434,"-5"0"1,-5 4 0,-8 3-1,1 3 1,-1 5 0,1 3 0,0 4-98,-1 1 0,1 2 0,1 0-862,3 0 0,-2 0 0,6-2 0,1-1-1932,2-1 1927,-5-6 1,5 8-1,-5-3 1</inkml:trace>
  <inkml:trace contextRef="#ctx0" brushRef="#br0" timeOffset="208699">21667 14077 9928,'-11'-28'0,"3"2"0,3 4 171,4 3 1,2 8 0,4 6 0,3 4 34,3 1 1,-3 0-1,0 1 1,2 4-337,1 3 0,2 4 0,-1 3 1,-1 2-90,-3-2 0,3 4 0,-3 2 1,4 2 164,0 2 1,-4 0-1,-1 0 1,-1 0 253,-4-1 1,0 3 0,-2 0 0,0 4 20,0 0 1,0 1-1,0 4 50,0 1 1,0-7 0,0 7 0,1-1 0,2 0-158,1 1 0,0-1 0,-4-1 1,-1-4-144,-3 0 0,-3 2 0,-6-4 1,0-3-62,-4-4 1,2 0-1,-4-6 1,-1 0-17,1-3 0,0 0 0,-2-2 0,4-2-470,4 0 1,0-6-1,1 1-2069,-1-3 2116,7-1 1,0 0 0,6 0 0</inkml:trace>
  <inkml:trace contextRef="#ctx0" brushRef="#br0" timeOffset="209065">22138 14511 8355,'-12'-13'0,"1"1"0,4 1 723,7 3-735,11-3 0,4 9 0,4-2 1,1 3-1,0 1 0,5 0 1,3 1-380,-1 3 1,-1-1 0,-1 4 0,-1-2-36,-4-2 1,-2 4 0,-5 0 0</inkml:trace>
  <inkml:trace contextRef="#ctx0" brushRef="#br0" timeOffset="209066">22151 14647 8355,'-5'8'916,"1"1"0,3-7-689,9 3 0,7-4 0,14-2 1,4-2-1,3-1-758,1 1 1,5-3-602,-1 2 0,0 0 0,-3 4 0</inkml:trace>
  <inkml:trace contextRef="#ctx0" brushRef="#br0" timeOffset="210042">22982 14350 8355,'0'-17'280,"-2"-1"1,-1 0 0,-1 0 0,2 3 173,0 1 1,4 7 0,2 5-1,4 4 1,3 8 0,1 5-228,1 6 0,-2 4 0,-2 4-234,0 4 1,-7 3-1,3 1 1,-4-1 0,-1-2-88,0-1 0,0-1 1,-1 1 26,-4-4 0,4-3 0,-3-3 1,3-2-57,1-4 0,0-4 85,0 0 1,5-6-1,3-3 1,3-3-1,2-1-320,-1 0 0,6-1 1,3-2-1,1-2-146,-2-2 0,8-2 0,-2-3 0,5 0-328,3-1 0,0 1 575,0-1 0,1-5 0,-3-1 0</inkml:trace>
  <inkml:trace contextRef="#ctx0" brushRef="#br0" timeOffset="210284">23416 14350 10642,'-7'-13'0,"3"3"0,4 5 429,4 5 1,-3 8-257,3 0 1,2 8 0,-1 2 0,1 1-1,1 3 1,-2 1 0,2 2 0,-1 1-137,-1 3 0,5-3 0,-3 5 0,0-2-2,-3 0 0,1 0 0,1-6-1107,1-2 0,-5 1 0,4-4 1,-2 0 290,0-1 0,0 0 0,-4-5 1</inkml:trace>
  <inkml:trace contextRef="#ctx0" brushRef="#br0" timeOffset="210617">23850 14362 8355,'-2'-19'28,"-2"2"0,1 5 0,-5 2 0,-1 3 1,-4 2-1,-2 2 0,-3 2 0,0 2 1,0 2-1,3 2 294,1 2 0,-1 1-118,3 5 1,-3-1 0,8 1-1,0-1-114,3 0 1,2 5-1,4 1 1,0 0-65,3 0 0,4 2 0,-1-3 0,3-1-49,2 2 1,-1 0 0,2 4 0,1-2-35,2-3 0,-1 0 0,-3-5 1,-1 1 85,1-1 1,-1 1 0,-1-1 0,-3 0 26,-4 1 1,-2-5-1,-2 0-208,0 2 1,-7-3-1,-6 0 1,-6 0-1,-3-2-290,1 1 1,-2 2 0,2-4 0,-1-1-129,2-2 0,-4 5 0,5 1 0</inkml:trace>
  <inkml:trace contextRef="#ctx0" brushRef="#br0" timeOffset="211046">24222 14101 8604,'-13'-19'0,"1"4"0,0 4 0,-1 4 0,1 0 310,-1 0 0,1 5 0,0-4 1,-1 2-384,1 0 0,-1-2-60,1 2-186,5 3 0,2 1 259,5 8 0,0 3 0,0 1 1,0 1 29,0-1 1,0 1 0,0-1 83,0 0 1,0 2 0,-2 1-1,-1 3 1,-1 0 112,2 0 0,0 7 0,2-2 0,0 2-115,0 3 1,0-1 0,0 1 0,2 2-14,2 3 0,-3 6 1,5-5-1,-2 5-107,0 2 1,0-1 0,-4-5-1,0-2-56,0 1 1,0-4 0,0-1 0,0-2 110,0-3 0,0-4 0,1-4 0,3-2-22,5-2 1,-2-1 0,1-2 0,2-4-366,1 1 0,5-4 0,1 5 229,-2-1 1,4-2 0,0-4-209,1 0 1,9 0 0,-3 0 0</inkml:trace>
  <inkml:trace contextRef="#ctx0" brushRef="#br0" timeOffset="211369">24371 14610 8355,'0'-12'241,"0"-1"1,0 5-1,0 2 1,1 5 0,2 7-1,1 5 1,-1 4 412,-2 1 1,3 6 0,0-1-439,-1 2 1,-2 2 0,-1 0 0,0 1 6,0 3 1,0-3 0,0 3-1,0-3-116,0-1 1,0 4 0,2 0 0,1-1-184,1-2 0,0-3 0,-4-1 0,0-2-125,0-2 1,0-2 0,-2-4 0,-2 1-195,-4-1 0,-9-5 0,-3-3-26,-4-2 1,0-2 0,-1 0 0,0 0 0,0 0-247,0 0 1,2-6 0,1-2 0,3-5 313,1-3 0,1-3 0,5-6 0</inkml:trace>
  <inkml:trace contextRef="#ctx0" brushRef="#br0" timeOffset="211546">24371 14436 8645,'-13'-12'-182,"6"4"0,3 2-455,3 5 0,-5 4 0,-1 9 1</inkml:trace>
  <inkml:trace contextRef="#ctx0" brushRef="#br0" timeOffset="211972">24482 14238 8976,'2'-17'0,"2"2"187,4 4 1,3 0 0,3 7 0,1 0-158,2-2 0,3 5 1,-2-3-1,0 2 232,0 2 1,3 0 0,-5 0-521,-1 0 1,-1 0-1,-2 0 1,1 2 124,-1 2 0,-5 3 0,-3 5 0,-2 2 0,-2 1 149,0 2 0,-4 5 0,-2-3 0,-1 2 114,-3-1 0,5 2 1,-1 6-1,2 1 79,0-1 1,0 3 0,4 2-1,0 2-73,0-2 0,0 1 0,0-3 0,0-1-37,0 0 0,0 3 0,0-4 1,0-3 21,0-4 1,0 1-1,0-6 1,0 1-113,0 0 1,-1-3-1,-2-5 1,-3-2-121,0 2 0,1-3 1,-3 0 117,-2-2 0,-1-1 1,-1-2-533,0 2 0,-1-3 0,1 3 0,-1-2 0,1-2-1567,0 0 1825,-1-6 0,1-1 0,-1-5 0</inkml:trace>
  <inkml:trace contextRef="#ctx0" brushRef="#br0" timeOffset="212662">23701 15962 8355,'-4'-13'1331,"0"1"-1003,1 0 0,3 5 1,3 1-1,2 2 1,3 0-1,5 1 0,3 2 1,4 1-1,3 0-13,5 0 0,-2 0 1,4 0-1,-2 0-475,-4 0 1,7 0 0,-11 1-1,0 2-1082,-1 1 1,-9 2-1,2-4-159,-1 2 0,-7 5 1150,-4-5 0,-5 0 0,-8-4 1</inkml:trace>
  <inkml:trace contextRef="#ctx0" brushRef="#br0" timeOffset="213031">23813 15751 8355,'0'-12'1715,"0"-1"-1323,0 1 0,5 5-14,3 3 1,-1 9 0,0 6 0,-1 6-1,-4 2 1,0 3-79,-2 2 0,4 0 0,0 3 0,-1 0 0,-2 2-238,-1-1 0,0 2 1,0-1-1,0-2-355,0 0 1,0-3 0,0 1-277,0 0 1,0-2-1,0-2 1,0-4-1,0-4-732,0 0 0,4-5 0,2-1 921,1-1 1,1-2-1,4-4 1</inkml:trace>
  <inkml:trace contextRef="#ctx0" brushRef="#br0" timeOffset="213199">24420 15627 13630,'-12'-12'0,"1"2"0,3 6 0,3 8 0,4 7 0,1 5 0,0 5 0,0 3 0,0 2 0,0 3 0,0 4 0,0 4 0,1 2 0,2 1 0,1-2 0,-1 2 0,-2 0 0,-1 0 0,0-1 0,0-4 0,2 0 0,1-3 0,1-4 0,-2-1 0,1-4 0,0-2-5230,1-5 4563,0-2 1,-4-2-1,0 1 1</inkml:trace>
  <inkml:trace contextRef="#ctx0" brushRef="#br0" timeOffset="232429">9971 4688 8126,'0'-14'0,"0"-1"0,0-3 0,0 0 0,0-1 0,0 1-229,0 0 1,6 2 0,2 2 0,3 0 230,2 2 1,0-8 0,1 8-1,0-2 1,-3 2 0,0 4 147,0 3 1,0 5-1,-3 6-156,-3 6 1,-4 8 0,-1 9 0,0 4 0,-1 2-1,-2 4-65,-1 2 0,-6-2 1,3 2-64,0-2 1,-2-2-1,3-1 1,1-2 14,-1-1 0,2-4 0,4 3 1,0-3-164,0-6 1,0 2 248,0-4 1,-6 2-1,-1 2 1</inkml:trace>
  <inkml:trace contextRef="#ctx0" brushRef="#br0" timeOffset="232691">9897 4961 8355,'-5'-12'-26,"3"2"1,-2 6-1,3 8 1,1 6 0,0 2-1,1 2-421,3 2 443,-2-2 0,9 4 0,-2-6 0,5 1 72,3-1 1,5 1 0,-2-2-1,2-2-160,-1-1 0,2-3 1,-2 2-1,3-2-29,0-2 1,-3-2 0,-2-2 0,-1-2-60,-3-1 1,1-6 0,-1 2 0,1-3-250,-1-1 357,5-6 1,-7-2 0,5-4 0</inkml:trace>
  <inkml:trace contextRef="#ctx0" brushRef="#br0" timeOffset="240459">11596 4626 6283,'0'12'-21,"0"1"0,2-6 1,2-3 178,4-3 1,3-1 0,1 0-169,1 0 0,-6 11 0,-3 6-54,-3 5 0,-2 4 1,-3 3-1,-5 4 0,-2 3 1,-1 5 0,0 2 0,-1 0-1,1-1 9,-1-2 0,2 2 0,3-4 0,4-3 19,3-4 1,-5-2 0,-1-4 0</inkml:trace>
  <inkml:trace contextRef="#ctx0" brushRef="#br0" timeOffset="240846">11336 5172 8355,'-18'-20'-221,"5"3"-474,8-1 637,4 9 1,2-7 95,3 8 1,7 2 0,7 2 0,1 3 0,3 1 0,2 0 0,2 0 0,1 0 8,2 0 0,5 5 0,-7 2 0,-2 1-173,-3 0 1,-3 1 0,2 5 0,-5 1-41,-2 1 0,-1 1 0,-2-5 1,-3 1-67,-4-1 69,3 0 1,-4-6-1,5-7 110,2-11 0,1-1 1,1-8 40,0-1 0,6-1 0,2-2 1</inkml:trace>
  <inkml:trace contextRef="#ctx0" brushRef="#br0" timeOffset="296708">22175 13742 8709,'-4'8'0,"-1"-1"0,-1 0 1004,1 0 0,-5-5-692,2 3 1,-3-4 0,0-2-1,2-5 1,5-5 0,3-5 0,1-4 59,0-2 1,0-5 0,0-5-464,0-4 1,0 2 0,1-8 0,3 2 0,3 0-338,0-1 1,4-3-1,-2 5 1,0 6-10,-1 6 0,4 1 0,-6 9 0,3 3-205,-1 5 1,-4 3 0,4 6 95,2 0 0,-3 4 0,0 2 341,-2 1 0,5 1 0,-3 4 1</inkml:trace>
  <inkml:trace contextRef="#ctx0" brushRef="#br0" timeOffset="297065">22051 13171 8560,'-12'-7'598,"0"2"-357,-1 5-105,6 0 1,2-1 0,5-4 0,1-3-1,3-3 1,5 0 106,2 3 0,5-3 1,1 2-1,-1-2-245,2-1 0,-4 1 0,2 3 0,-2 4-13,-1 2 1,-1 2 0,0 2 0,1 2-247,-1 4 0,5 3 0,-1 3 0,-1 1 3,-1 2 0,3-1 0,-1-4 0,-1 2-572,-1 3 1,-1-3 0,-1 3 0</inkml:trace>
  <inkml:trace contextRef="#ctx0" brushRef="#br0" timeOffset="297570">21754 12092 8355,'-2'-12'0,"0"-1"217,-3 1-40,-4 0 0,3 2 1,-2 6-1,4 8 0,3 6 1,1 3 180,0 4 0,0 2 0,0 6 0,1 0-319,3 0 1,-1 1-1,4 1 1,0 4-73,-1 0 1,-3-3 0,3 0 0,-2-5-768,0-2 1,0-6-1,-3 1-308,4-2 0,-4-6 734,3 1 0,-2-12 374,-2-1 0,0-11 0,0-5 0</inkml:trace>
  <inkml:trace contextRef="#ctx0" brushRef="#br0" timeOffset="297967">21729 12030 8355,'-12'-11'0,"-1"3"439,1 4 0,5 8-164,3 4 0,2 7 0,4 3-55,2 2 1,3-5-1,6 3 1,4-2 0,4 2-5,2 1 1,3-3-1,2 0 1,2-2-173,2-2 1,-5 1-1,2-2 1,-4-3 11,-4-4 1,-3 2 0,-6-2 0,1-1-360,-1-2 1,-1-2 0,-3-4 161,-4-3 0,-2-4 0,-2-5 0,-2-2 31,-2 0 1,2-6 0,-7 1-1,0-5-38,-2-2 0,2-1 0,2-1 1,1 4-496,-1 3 1,4 2-1,-1 4-93,2 3 1,4 9 535,2 4 0,8 13 0,8 5 1</inkml:trace>
  <inkml:trace contextRef="#ctx0" brushRef="#br0" timeOffset="298768">22324 12067 9039,'-5'-16'0,"-4"-1"0,-2 2 0,0 1 0,2 2 281,0 0 0,5 5-133,-4 3 0,5 12 0,-1 6 0,3 2-104,1 2 1,0 4 0,0-1 0,1 2-75,3 2 1,-1-1 0,5-4 0,1-3-73,-2-3 1,8-2 0,-3-1 0,2-3 21,0-4 1,-1-2-1,3-4 1,1-3-110,3-8 0,-5 0 0,1-8 0,-2-1 117,-1-2 0,-5-4 0,-1-1 0,-2 1-48,-2 2 1,-3 1 0,-5 0 0,-6 2 33,-5 2 0,-2 3 1,2 7-1,-5 3-9,-2 4 1,-2 2 0,2 4 0,1 2-20,1 4 0,10 7 0,0 3 0,4 0-122,4 0 0,2 3 1,4-5-1,3 1 196,7 1 1,13-4-1,0 3 1</inkml:trace>
  <inkml:trace contextRef="#ctx0" brushRef="#br0" timeOffset="298769">22696 11832 8355,'-12'-15'0,"-1"1"0,1 3 341,0 0 1,-1 4-1,1 0 4,-1 2 1,7 2-1,1 7-80,4 4 0,1 7 1,0 3-1,1 2 32,4 2 0,0 2 0,5 4-515,-2 1 0,0 4 0,5-4 0,-1-2 0,-1 0-127,-3-3 0,3-4 1,-4-4-1,2-2-974,-1-2 1,-4 0 936,4-4 0,0 3 0,5-4 1</inkml:trace>
  <inkml:trace contextRef="#ctx0" brushRef="#br0" timeOffset="298770">22498 11807 8355,'-19'-7'747,"-5"-4"0,12 4-773,-1-5 1,12 1 0,11 1 0,5 2-1,7-3 1,7-3 0,8-4 0,6 0-388,1 0 1,7 2-360,-6 3 0,6 1 0,-7 0 0</inkml:trace>
  <inkml:trace contextRef="#ctx0" brushRef="#br0" timeOffset="299142">23577 11460 8355,'-2'-17'0,"-2"1"875,-4 1-667,-3 6 0,-1 4 1,-1 5-1,1 0-225,-1 0 1,-3 9-1,-1 4 1,2 2 11,1 3 0,-2 0 0,1 5 0,2 1 1,4 2 0,6 3 0,-1-2 0,2 2-100,2-1 0,6-3 0,2-5 1,5-2-209,3 0 1,2-8-1,5 1 1,0-4-237,-1-5 0,8 0 1,-5-4 316,1-2 0,0-3 0,-1-5 1</inkml:trace>
  <inkml:trace contextRef="#ctx0" brushRef="#br0" timeOffset="301131">23775 11534 8355,'-5'-11'442,"-3"2"-256,-4 0 1,4 6 9,0-1 1,4 3 0,-3 2 233,1 3 1,2-1-1,4 6-217,0 0 0,0 2 0,0 2-249,0-1 1,4 0-1,2 1 1,-1-1-126,1 1 0,2-5 1,-2 0-1,1 0-218,2-1 0,2-1 0,2-6 180,-1 0 0,1-4 0,-2-2 0,-2-2 52,-1-6 0,1 2 0,2-6 1,-2 1-26,0 1 0,-7-5 0,3 3 1,-4 0-1,-1 0 1,0 2-1,-1 3 1,-4 2-37,-3 3 1,-3 3 0,-1 5-1,-1 0 58,1 0 1,1 5 0,1 3 149,2 3 0,0 2 0,-5-1 0</inkml:trace>
  <inkml:trace contextRef="#ctx0" brushRef="#br0" timeOffset="301132">23999 11398 8355,'-2'-13'0,"-1"1"259,-1 0 1,-4 3-1,2 2 140,0 2 0,1 2-113,-3 7 0,5 3 1,-1 6-238,3-1 0,5 4 0,2 2 0,-1 2 1,2 0-226,0 0 1,0 3 0,1-4 0,-2 2-165,-1 0 1,-4-6-1,4 1-184,-4-2 1,-1-6 352,0 1 1,0-8-1,-1-1 43,-4-7 0,4-8 1,-3-3-1,3-1 55,1-3 0,0-2 1,0-2-1,0-1 71,0-2 0,1 0 0,3 4 0,3 2-64,0 2 1,4-1 0,-3 5 216,3 2 1,2 5 0,-1 4-1,0 0-38,1 3 0,-1 2 0,1 1 1,-1 0-1,-1 1-73,-3 3 1,2 3 0,-6 6 0,-1-1-76,-2 1 1,-1 3 0,0 1-1,-1-1 13,-3 2 1,-5-3 0,-6 5 0,-1-3 40,1-1 1,1 0 0,1-2 0,2-3 277,3 0 0,-2 0-239,6 1 1,6-5 0,6-3-1,4-2-133,5-2 0,2 0 0,6 0-290,0 0 1,1 0 0,2 0-66,0 0 1,1-6-1,-4-1 1</inkml:trace>
  <inkml:trace contextRef="#ctx0" brushRef="#br0" timeOffset="301133">24358 11261 8427,'-11'-1'735,"3"-3"-568,-3-3 0,10 1 27,-4 6 1,4 6-1,1 6 1,1 2-1,2 1 1,3 3-1,-1 1 1,2 4-219,0 0 0,0 2 0,1-2 0,-2-1-405,-1-1 1,-4-6 0,4 3-552,-4 0 1,-1-4 594,0 2 0,-6-9 0,-2-6 273,-3-3 0,4-12 1,2 2-1,1-4 151,0-2 0,-1 2 0,5-8 31,0-2 0,0-1 0,0 2 1,2 0-1,2 0 105,4 1 1,-1 0 0,1 2 0,2 4-24,1 4 0,3-1 1,1 8-1,1 0-5,0 3 0,2-1 0,-2 1 0,1 1 21,1 2 1,-9 2 0,4 2-1,-4 2-68,-2 2 0,-1 1 0,-6 5 0,0 0-131,0 4 1,-6-3-1,-4 2 1,-3 0-51,-4 0 0,1-2 0,3 2 0,-1-2 46,-2-1 1,6-5 0,-1 0-5,4 2 1,3-3 0,6 1 38,2 2 1,3-5 0,5-1 0,2-2-113,2-2 1,2 0 0,4 0 0,-2 0-118,-2 0 1,2 4-1,-3 0 1,-2-1-229,-1-2 1,-2-1 234,0 0 1,1 5 0,-1 2 0</inkml:trace>
  <inkml:trace contextRef="#ctx0" brushRef="#br0" timeOffset="301134">24643 11224 8355,'0'-12'654,"-1"-1"-341,-3 1 1,3 4-1,-4-1 0,4 8 0,2 1 13,4 7 1,-4 4-1,3 3 1,-1 1-244,1 1 0,-3 6 0,5-2 0,-2 0-153,0 1 0,2-2 1,-4 3-1,4-2-257,1-2 0,0 2 1,2-5-37,0-4 1,-1 0 0,4-5 0,1 0-353,-1-1 1,0-2 23,1-7 1,-2-3 449,-3-6 1,3-5 0,-4-1 0</inkml:trace>
  <inkml:trace contextRef="#ctx0" brushRef="#br0" timeOffset="301135">24619 11410 8355,'0'-12'335,"0"-1"0,5 5 1,3 0-362,3-2 0,3-1 0,3-1 0,3-1 0,4 1 1,1 1-1,-1 1 0,0 2 0,-2 0-808,-1 1 0,-10-4 0,1 3-58,-1-3 892,-5 4 0,-6-4 0,-7 4 0</inkml:trace>
  <inkml:trace contextRef="#ctx0" brushRef="#br0" timeOffset="301136">24705 11187 8355,'0'7'24,"2"-3"-317,2-8 1,3 1-1,7-4 1,1 0-108,1 0 1,6 3 230,-1-4 0,2 0 0,2-5 0</inkml:trace>
  <inkml:trace contextRef="#ctx0" brushRef="#br0" timeOffset="301782">25016 11150 8355,'-6'-13'644,"-1"1"1,-1 2-260,0 6 1,5 1-346,-1 12 0,-3 0 0,0 6 0,-1 3 0,1 0 0,0 2 0,1-1 0,1 3-72,2 1 0,2-2 0,2 0 0,3-1-438,4 0 1,5-4 0,2-6 0,3-3-99,1-2 0,2-1 0,2-4 0,-1 0-156,-1 0 724,-6-5 0,3-8 0,-5-6 0</inkml:trace>
  <inkml:trace contextRef="#ctx0" brushRef="#br0" timeOffset="301783">25140 11137 8393,'-7'-5'616,"1"3"0,8 1 1,2 7-1,3 0-551,-1 4 1,5 1 0,-4 2 0,2-1 0,-1 2 0,0 1 0,-1 3 0,-1 0-650,-1 0 0,-4 0 0,4-3 1,-4 1 28,-1-1 0,-1-1 0,-4-3 0,-3-1 281,-3-2 0,-7 0 0,-1 5 0</inkml:trace>
  <inkml:trace contextRef="#ctx0" brushRef="#br0" timeOffset="301784">25090 11113 8355,'0'-17'0,"0"0"177,0 1 1,10 8 0,3-1-179,5 0 0,3-1 0,7 0 0,2 4-162,3 0 0,5-2 0,-6 4-503,0 1 1,-7 1 0,-7 2 0</inkml:trace>
  <inkml:trace contextRef="#ctx0" brushRef="#br0" timeOffset="302463">22622 12415 8112,'-11'1'-264,"3"3"0,1 3 0,4 6 1,-1-1-1,0 0 0,-2 1 1,-2-1-1,-2 1 345,2-1 0,-3 0 0,1 1 0,-3-1-43,-4 1 1,0-5 0,5-1 402,0-2 1,-1 4-1,1-5 1,-1-2 508,1 0 1,7-2-644,5 0 1,6-2 0,12-2 0,7-4-113,7-3 0,11-6 1,6 0-1,10-3-67,10-2 0,11-5 0,15-4 0,-45 16 1,1-1-104,3-2 1,1 1 0,6-1 0,0 0 0,2 0 0,0-1 0,1 1 0,0 0-96,0 2 0,2-1 0,3-1 0,1 0 0,-3 2 0,-1-1 0,-2 0 0,-1 0 81,-2 0 0,-1 1 0,-1-2 0,0 1 0,-5 3 0,-1 1 0,44-12 10,-11 3 1,-9 8 0,-12 0-1,-11 6-493,-10 3 0,-12-4 0,-7 5-291,-7 1 1,-17 2-1,-11 1 1,-12 1 284,-9 4 1,-22 6 0,-10 7 0,-12 1 351,-7 3 1,32-8 0,-2 1-1,-4 1 1,-1 1 0,-4 1 0,-1 0 125,-1 0 1,-2 1-1,-8 1 1,-2 1 0,1 1-1,0-1 1,-2 0 0,1 1-75,2-1 1,-1 0 0,1 2 0,0 0 0,2-2 0,1 1 0,1-2 0,1 1 303,0-2 0,2 1 0,4-1 1,3 0-1,4-4 0,2-1 0,-41 14 38,13-2 0,11-3 1,16-2-1,11-6 538,12-5-781,7 1 0,35-11 0,14 0 0,16-7 0,14-4 24,12-2 1,11-5 0,17-4 0,-45 10-1,-1-2 2,3 0 1,1-1-1,5-2 1,1 0-1,0 0 1,1-1-1,2 0 1,1-1 38,1 1 0,0-1 1,6-3-1,0 0 0,-5 3 1,1 1-1,0-2 0,1 1 66,1 0 1,-1 0 0,3 0 0,-1 0 0,-4 1-1,-1 0 1,-3 1 0,-1 0-46,-2 0 0,0 1 0,-6 2 0,0 0 0,-2 0 0,0-1 0,39-9-22,-9 3 1,-8 4 0,-16 8 0,-8 2-1029,-9 1 1,-7 2 220,-7 4 1,-9 0-1,-8 0 1,-12 2 717,-10 2 0,-5 0 0,-6 6 0,1 2 0,-1 2 0,0 2 0</inkml:trace>
  <inkml:trace contextRef="#ctx0" brushRef="#br0" timeOffset="302639">25288 12092 11689,'-7'-19'0,"-4"4"0,-4 8-1489,0 11 0,1 8 0,2 13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7:00:14.56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2604 8756 9084,'-4'-8'0,"-1"1"0,-2 0 577,-3 0 1,6 4 0,4-1-195,7 3 0,4 5-330,1 0 1,6 0-1,3-4 1,3 0 0,2 0-1,3 0 1,4 0-1,3 0 1,-1-1-630,-2-3 0,6 2 0,-6-2 0,-3 3-431,-2 1 0,-3 0 0,0 0 1</inkml:trace>
  <inkml:trace contextRef="#ctx0" brushRef="#br0" timeOffset="5000">2753 8198 8355,'-1'-17'134,"-3"-1"1,-4 2 0,-2 1 0,-1 5 0,0 3 0,-3 5 0,-1 0-124,-3 2 0,3 3 0,-7 5 0,-3 9 0,-3 5 1,1 4-1,2 3 0,3 4 28,1 3 0,6 1 1,0-1-1,5-2 1,6-1-1,3 0 1,1 0-22,0 1 1,5-11 0,4 2 0,3-3 0,5-3-69,3-2 1,4-9-1,0-4 1,1-3-220,0-1 0,0-2 1,0-5-1,-2-6 209,-2 0 1,1-1-1,-7 1 1,-4 1 15,-5 0 0,-5-1 1,-1 1 68,0-1 1,-6 5-1,-2 1 1,-3 2 7,-1 2 0,-5 0 30,1-1 0,-1 3-75,5-3 1,6 2 0,6 2 0,7 0-19,4 0 0,3-1 0,2-2 0,4-1 23,-1 1 0,4 2 0,-3 1 1,0 0 26,1 0 1,-2 1-1,2 2 1,-4 4-31,-4 4 1,0-2 0,-2 9 0,-3-1-99,-4-1 0,-2 7 0,-2-4 0,0 1-54,0 1 0,0-6 1,0 2-1,0-3-650,0-2 652,0 0 1,5-5-1,2-1 1</inkml:trace>
  <inkml:trace contextRef="#ctx0" brushRef="#br0" timeOffset="5869">3200 8409 8355,'-7'-13'860,"-4"5"0,3 1-823,-3 2 0,2 1 0,2 5 0,1 3 0,0 4 1,1 3-91,2 2 0,1-1 0,2 2 0,0 1-88,0 2 1,0 3 0,0-3 0,0-2 0,2-1-110,2-2 1,-1-1 0,5-2-24,2-5 0,1-3 174,1-1 1,-1-1 0,-3-3 0,-2-5 75,-1-2 1,-3-1-1,2-1 1,-3 1 52,-1 0 1,0-1-1,-1 2 1,-2 2-12,-1 0 1,-2 2-1,4-2-26,-2 0-23,-1 7 1,7-4-1,2 6 1,4 0-7,3 0 1,2 2 0,0 0-26,4 2 1,-2 1 0,6-5 0,1 0 0,1 0 9,2 0 0,-2-2 1,0-1-1,-4-1 50,-1 2 0,2-4 1,-3 2 166,-2 1 39,-7 2 0,-4 1 1,-8 0-105,-4 0 0,-3 0 0,-1 1 0,-1 3 4,1 5 0,-1-3 0,2 3-38,3 0 1,-1 2-176,4 2 1,1-1 0,4 1-156,0-1 1,6-5-1,2-3 106,3-3 1,1-1-1,1 0 39,-1 0 0,-1-5 1,-1-2 157,-2 0 1,-5-4 349,1 3 1,-3 1-254,-1-1 0,0 4 0,2-3-70,2 1 0,-3 3 6,3 8 1,2 1 0,0 5-1,-1-1-39,1-2 0,3 1 0,-1 3-56,3 0 0,2-3 0,-1-2 0,1-2 0,0-2-61,4-2 1,-2-1 0,4-1-1,1-3-15,-1-5 0,-4-3 0,2-3 1,-3-3 43,-2-1 0,0-2 0,1-4 0,-1 0 49,1 1 0,-2-5 1,-3-2-1,-3 1 38,1 0 1,-5 2-1,3 6 1,-2 3 142,-2 1 0,0 1 0,-2 6 72,-2 3 0,1-2 0,-5 8-123,-1 3 0,3 6 0,1 9 0,0 5 1,1 3-24,1 0 0,2 7 0,1 0 0,0 2-124,0 1-1,0-3 1,1 4 0,4-5-416,3-4 0,3 0 0,3-9 0,1-3-151,1-5 0,6 2 0,-2-4 0</inkml:trace>
  <inkml:trace contextRef="#ctx0" brushRef="#br0" timeOffset="6277">4316 8161 8355,'-12'0'2123,"5"5"-2396,3 4 1,2-3 0,2 3-1,0 0-641,0 2 1,-5 2-1,-2-1 1</inkml:trace>
  <inkml:trace contextRef="#ctx0" brushRef="#br0" timeOffset="6278">4304 8533 8355,'-6'8'3403,"-2"0"-3779,2-5 0,1 4-871,5-3 240,0-2 1,0 9 0,0-5 0</inkml:trace>
  <inkml:trace contextRef="#ctx0" brushRef="#br0" timeOffset="6596">3076 8868 8355,'0'-13'485,"1"6"1,3 3-1,6 3 1,5 1-283,6 0 1,4 0-1,4 0 1,4 0 77,2 0 0,8 0 0,3 0 0,3 0-326,5 0 1,1 0 0,6-2 0,-2 0-195,0-2 1,5-5-1,-7 4 1,1-1-374,-4 1 0,-3 1-425,-14 4 1,-2 5-1,-10 2 1</inkml:trace>
  <inkml:trace contextRef="#ctx0" brushRef="#br0" timeOffset="7185">5842 8260 8355,'6'-17'0,"-1"1"0,-4 1 465,-7 6 1,4 4 0,-5 8-289,1 5 1,2 2-1,4 12 1,0 2 0,0 5-1,0 3 1,0 3-112,0 0 0,0 0 0,1-1 0,4 1 0,2-5-371,-1-2 0,5-8 1,-4 0-1,2-3-37,-1-1 0,-5-7 0,2-2 191,1-1 0,-5-4 0,3-6 171,-2-4 1,-7-4 0,1-5 0,0-4-56,-1-2 1,3-3 0,-3-3 0,1-4 31,-1-3 0,1-3 0,4-1 1,0-1 34,0 1 0,0 2 0,0 2 1,0 3 76,0 4 0,6 7 0,2 2 1,3 4-99,2 5 0,-1 0 1,0 7-1,1 1-183,-1 2 0,2 2 0,1 3 0,2 3-102,-2 0 1,4 4 0,0-2-1,1 5-812,-4 3 943,3-1 0,-5 2 0,4 2 1</inkml:trace>
  <inkml:trace contextRef="#ctx0" brushRef="#br0" timeOffset="7660">5866 8508 8355,'0'7'774,"6"-6"0,2-5 0,3 0-1029,2-2 0,4 4 1,5-7-1,5 1-103,2 1 1,9-4 0,-2 3 0,0-2-267,-2 2 0,-1-3 0,5 4 1</inkml:trace>
  <inkml:trace contextRef="#ctx0" brushRef="#br0" timeOffset="7661">6350 8396 8355,'0'-8'1059,"0"0"-686,0 5 1,1 3-1,2 8-263,1 3 1,5 2 0,-5-1 0,0 2-225,1 3 1,-3-4-1,2 5 1,-3-1-474,-1-1 0,4 1 0,0-5 1,-1 1-763,-1-1 1075,-2-5 1,0 4 0,0-4 0</inkml:trace>
  <inkml:trace contextRef="#ctx0" brushRef="#br0" timeOffset="8540">6400 8161 7871,'-13'0'0,"1"0"-1073,-1 0 836,7 0 1,0 5 0,7 2 0,2 1 206,1 1 0,11 4 0,-1 7 1</inkml:trace>
  <inkml:trace contextRef="#ctx0" brushRef="#br0" timeOffset="8541">6524 8458 9666,'0'-8'296,"0"0"1,5 5 0,3-1-299,3 3 1,-4 6-65,-3 3 0,2 3 1,-2 2-1,-1-1 1,0 1-1,-1-1 1,3 0-1,-3 1-545,0-1 1,-1-5 469,3-3 0,2-4 1,3-4 63,0-4 0,-3-7 1,4-3-1,-2 0 46,2 0 0,-3-4 1,1 3-1,0-1 69,-1 4 1,3 2 0,-4 3-1,-1 1 103,1 2 1,3 5-54,-1-1 1,2 4-1,0 4 1,-2 3-48,2 0 0,1 8 0,1-2 0,0 0 53,1 1 1,-1-1-142,1-1 1,3 3-1,1-1 1,-1-3 0,1-1-1,1-4 29,1-1 1,-2-4 0,2-2 0,0-4 67,0-3 1,-3-3 0,-1-3-1,-4-1-37,-3-1 0,-1-5 0,1 5 0,-4-1 103,-2-1 0,-2 4 0,0-4-116,0 0 1,-4 5 0,-2-2-5,-1 5 1,-1 4 0,-4 6 0,-1 2-14,1 2 1,-1 3 0,1 7 0,0 2-34,-1 5 1,1 2-1,-1 1 1,2-2-1,3-3-87,4-1 1,3 3 0,1-5-91,0-1 0,5-7 1,3-3 126,3-4 1,4-11-1,1-2 1,-3-3 150,3-3 0,-3-1 0,-3-6 0,-2 0 38,2 0 1,0-4 0,-1 0-1,-2 0 0,-1-1 0,-2 4 0,-4-4-154,0-1 0,0 5 0,0-3 0,-2 4 231,-2 5 1,1 3-1,-5 9 144,-1 4 1,-1 9-160,2 8 1,2 5 0,6 6-1,0 3 1,0 1 0,0 6-5,0 1 0,6 7 0,1-2 0,1-3-350,0-3 1,0-2 0,6 1 0,1-4-390,2-3 1,3-7 0,-2-3-12,2-7 0,0-3 0,5-6 0</inkml:trace>
  <inkml:trace contextRef="#ctx0" brushRef="#br0" timeOffset="8877">7801 8074 8355,'-12'-15'125,"-1"2"1,6-2-1,3 7-781,3-3 458,6 4 0,2 2 0,6 6 1196,-1 3 0,-4 6 0,-1 9 0,-1 6-760,-3 1 0,2 4 0,-1 1 0,-1-1 0,-2 2-345,-1-1 1,0-3 0,0 1 0,0-4 0,0-5 1,0-3 1,4-3-1,2-2 64,1 0 1,1-1 0,4-2-1,1-5 1,1-3-20,2-1 1,-1 0-1,5 0 36,-2 0 1,4-1 0,-3-2-1510,0-1 1,3-6 890,-5 2 0,5-3 0,-3-1 0</inkml:trace>
  <inkml:trace contextRef="#ctx0" brushRef="#br0" timeOffset="9454">8223 8024 9215,'-9'-11'0,"3"2"2027,0 0-1927,2 7 1,4-3-1,0 10 1,0 3-1,0 3 1,0 3-1,1 2 1,2 5 323,1 2 1,6 2 0,-3 0-600,0 0 0,2 4 0,-5 0 0,1-2 0,-1-1-532,0-1 0,0-1 1,-4-4-1,1-3-1621,3-3 1939,-2-2 0,9 0 0,-4 1 0</inkml:trace>
  <inkml:trace contextRef="#ctx0" brushRef="#br0" timeOffset="9455">8533 8074 9146,'7'-12'705,"0"-1"1,-5 1-505,2-1 1,2 2-1,-3 2-214,1 0 1,-1 7 0,-7-3-1,-5 4 1,-2 2 0,-1 2-1,-1 3 5,1 1 1,0 1-1,-1 4 1,1 1 3,-1-1 1,7 1 0,1-1-81,4 0 0,1 2 0,0 3-50,0 3 0,6-6 0,2-2 0,4 0 0,3-1-30,2 1 0,1-4 0,-3 0 0,1 1 116,0-2 0,2 4 0,-2-4 84,-1-1 1,-6 5 0,-5-2-22,-3 2 1,-2 1 0,-3 1 0,-5-1-158,-2 0 1,-5-3 0,-2-1 0,0 2-456,0 1 1,1-5 0,5 0 246,0-1 1,-1-3 0,1 3 0</inkml:trace>
  <inkml:trace contextRef="#ctx0" brushRef="#br0" timeOffset="10976">9079 7789 8355,'6'-25'592,"0"6"1,-6 2 0,-1 3 0,-4 2 0,-3 1-176,-3 3 0,-1 2 0,-1 6-346,1 0 1,0-4-1,-1 0 1,1 2-542,-1 5 0,1 0 191,-1 5 1,1-1 0,0 3-1,-1-2 1,2 2-20,3 1 0,-3 0 0,4-2 0,0 0 250,3 0 1,-1-2 0,0 1 0,3 2 29,0 1 0,2-3 0,0 1 0,0 0 133,0 2 1,0 2-1,0-1 1,0 0 158,0 1 0,0 3 1,0 2 42,0 2 0,2 0 1,0 5-1,3 0-125,-3 0 0,0 5 0,-2 3 0,0 3 0,0 1-32,0 0 1,0 1 0,0-1 0,1 0-154,3 0 1,-2-1 0,3-2 0,1-2-28,2-2 0,-1-5 0,1-5 0,2-3 63,1-1 1,0-3 0,-2 0 0,0-2-494,0-3 0,2-2 0,2-6 0,-1 0-345,1 0 1,-1-6-1,0-2 1,1-3 133,-1-2 1,1 1-1,-1 0 1</inkml:trace>
  <inkml:trace contextRef="#ctx0" brushRef="#br0" timeOffset="10977">9252 8186 8355,'-4'-9'816,"0"1"1,-4 4 71,3-4 1,1 6-632,4 2 0,0 6 0,0 6 0,0 2 1,2 2-1,0 4 0,4 0-343,1 1 1,-4-4 0,2 2 0,-1-1-1368,0-3 0,2-1 0,-2-2 670,4 1 0,3-7 0,2 0 1</inkml:trace>
  <inkml:trace contextRef="#ctx0" brushRef="#br0" timeOffset="10978">9351 7962 8355,'-5'-7'-894,"3"2"0,-3 6 685,5 3 1,0 3 0,0 6 0</inkml:trace>
  <inkml:trace contextRef="#ctx0" brushRef="#br0" timeOffset="10979">9599 8322 8355,'13'-12'65,"-1"-1"1,-4 1 0,1-1-1,0 1 609,2 0 1,-4-1 0,-1 1-577,-1-1 1,-5 1 0,-1 1-1,-9 3 1,-6 4 0,-4 4-261,-2 4 1,0 3 0,0 5-1,3 0 193,1 1 0,0 1 0,4 1 0,1 3-107,2 1 0,5-4 0,-1 3 1,2-1-220,2-1 0,3-1 0,4-5 26,4-2 1,3-5 0,2 1-1,1-3 1,1-2 63,1-3 0,1-3 1,-3-7-1,1-1 42,1-1 1,1-7-1,-5 3 227,1-4 0,-5-2 1,0-1-1,0-4 1,1 1 76,-1 0 1,-5-3 0,2 2 0,-1 1-121,0 0 0,1-3 0,-5 4 0,0 1 7,0 2 0,-5 7 0,1 2 474,2 3 0,-4 9-161,2 5 0,0 11 0,4 9-57,0 4 1,0 5 0,0 1-1,0 2-192,0 2 0,1 2 0,2 0 0,2-2-241,2-1 1,-3-4 0,5 3 0,0-3 0,2-4-220,2-3 0,-1-8 1,1-1-1,-1-4-643,0-4 1,1-1 635,-1-4 1,1 0 0,-1 0 0</inkml:trace>
  <inkml:trace contextRef="#ctx0" brushRef="#br0" timeOffset="10980">9947 8049 10225,'12'4'515,"2"3"0,1 3 0,3 4 0,1-1 0,2 3 0,0-1-211,-1 1 1,1 2 0,2-3 0,-1 3-561,-1 1 0,-6-3 1,2 2-1,-3-2-1195,-2 1 0,-4-1 220,0-3 0,-5-1 627,1 0 1,-2-5 0,-2-1 0</inkml:trace>
  <inkml:trace contextRef="#ctx0" brushRef="#br0" timeOffset="11193">10195 8037 11332,'-11'7'0,"1"5"0,2 6 0,-2 4 0,-2 1 382,-5 4 0,3 0 0,-2-2-710,2 0 1,2 0 0,-1-2 0,2-1-990,3-1 1,2-6 615,6 1 1,0-2-1,0-1 1</inkml:trace>
  <inkml:trace contextRef="#ctx0" brushRef="#br0" timeOffset="11630">10418 7776 8355,'-6'-25'89,"5"6"0,-3 3 186,3 2 0,6 3 1,2 1 268,0 2 0,4 5 1,-3-1-1,3 3-475,2 1 0,-1-4 0,0-1 0,1 3-268,-1 0 0,1 8 0,-1 2 149,0 3 1,-3 1 0,-1 1-1,0-1 88,-1 1 0,-1 0 0,-6 4 0,0 4 0,0 2 0,0 2 0,0 1 0,0 2 0,0 2 101,0 2 1,0-3 0,0 4 0,1 0-106,3-2 1,2 5 0,3-4 0,0 1-30,0 0 1,2-1 0,3 2 0,1-2 9,2-2 1,-1-1-1,-3-4 1,-1 0 116,0 0 0,-3-5 0,-2 0-96,-2-3 0,-1 4 0,-4-4 1,-1-2 70,-3-1 0,-9-2 1,-6 0-1,-3 1 0,-1-1-244,-4 1 1,0-2-1,2-3-508,0-4 0,0 2 0,2-2-640,2-2 0,-2-6 0,4-3 0</inkml:trace>
  <inkml:trace contextRef="#ctx0" brushRef="#br0" timeOffset="15124">7987 9525 9229,'7'-29'0,"-3"0"0,-2 2 0,-2 0 0,0 4 0,0 1 0,-2 1 0,-2 1 0,-3 0 0,-1 5 196,0 5 1,-1 1 0,-3 5 0,0 1 0,-1 2 0,1 3-66,-1 7 1,5 0 0,0 13 0,-1 4 0,3 6-1,1 7 1,4 3 0,1 7 0,0 0 0,0 5-32,0 1 0,6 3 0,2 3 0,3-3 0,1-5 0,1-2 0,-1-4-89,1-6 0,-1 1 1,-1-10-675,-3-1 0,2-5 1,-6-6-1,-1-2-237,-2-3 1,-2-1 0,-3-3 554,-5-3 0,-7-3 0,-3-5 1</inkml:trace>
  <inkml:trace contextRef="#ctx0" brushRef="#br0" timeOffset="15884">7652 9909 8355,'0'-12'546,"2"0"0,2-1 0,4 2 0,4 2-197,5 0 1,2 5 0,6-3-491,0 2 0,5-3 1,3 2-1,4-1 1,3-3 78,2-1 0,-2 0 0,-6 2 0,-2 2-130,-2 1 1,-2 2 0,-8 4-1,-4 2 169,-7 2 0,-3 4 1,-6 7-1,-2 3 271,-2 1 0,-3 2 0,-5 5 0,0 2 28,-1 1 1,2-2 0,1-5 0,4-1-70,0 1 0,2-4 0,5-3-206,3-5 1,3-1 0,7-4 0,1-3 0,3 0-22,1-2 1,1-10 0,2-2-1,-3-4-452,-1-1 0,-3 1 0,-5-3 0,-3 0 169,-2 0 0,-1 2 0,-5-2 0,-3 1 0,-4 3 0,-5 1 0,-2 3 1,-3 3 17,-1 3 0,-2 5 0,-2 5 0,2 3 16,5 3 0,2 3 0,3 2 0,1 3 226,2 1 1,5 3-1,-2-4 1</inkml:trace>
  <inkml:trace contextRef="#ctx0" brushRef="#br0" timeOffset="15885">8384 9885 8355,'-6'-13'1021,"5"1"1,-9 4-810,6-1 0,0 5 1,6-3-1,2 2-134,4 2 1,3 3-1,3 4 1,1 4-41,1 3 1,5 6-1,-3 1 1,0 1-291,0 3 0,-2-2 1,-5-1 47,-2-1 0,0 2 1,-5-3-1,-1-2-181,-1-1 241,-2-2 1,-5-12-1,0-7 134,-2-6 1,4-9 0,-1 1 0,3-3-9,1 0 1,1-7 0,2 0 0,2-1-161,2 3 0,2 7 0,3 3 0,0 1-939,1 3 702,-1 6 0,6-2 0,1 4 0</inkml:trace>
  <inkml:trace contextRef="#ctx0" brushRef="#br0" timeOffset="17472">9785 9885 8657,'-1'-20'0,"-2"4"0,-2 2 0,-1 2 927,1-1-702,1 1 1,4 4-1,1 1 1,3 3 0,4 5 38,3 6 0,2 9 1,1 5-1,1 4 0,1 4 1,-1 4-1,-1 3-37,-1 1 1,-2 1-1,-2 2-95,0 2 1,-7 3-1,2-2-517,-2 1 0,-4-4 0,0 0 0,-4-4 0,-1-4 44,-2-2 0,-2-7 0,-2-6 0,-1-3 209,-2-2 0,1-5 0,-6-3 0,-1-3 9,-1-1 0,-1-5 1,2-5-1,3-4 54,1-2 1,1-6 0,5 0 0,1-4 38,3-3 0,2 0 0,8 4 1,2 0-241,4 0 0,7 2 0,3 2-161,1 5 0,1 2 0,2 3 155,-2 3 0,1-3 0,4 4 0</inkml:trace>
  <inkml:trace contextRef="#ctx0" brushRef="#br0" timeOffset="17647">9637 9612 8355,'-3'-13'0,"3"2"-1155,5 3 788,5 3 1,2 5-1,1 0 1</inkml:trace>
  <inkml:trace contextRef="#ctx0" brushRef="#br0" timeOffset="17980">10455 9711 8355,'0'-25'784,"0"0"0,-1 10 0,-2 3-617,-1 1 0,-6 5 0,2 2-250,-3 3 1,-6 2 0,0 3 0,-3 5 113,-2 2 1,3 7 0,-2 4 0,1 4 105,0 3 0,-2 4 0,6-3-184,1 2 0,6-5 0,5 4 0,3-4 0,2-1-2,3-2 1,7-6 0,7 0 0,1-3-431,4-4 1,4-7-1,3 0 1,1-3-200,-1-1 0,-1-1 0,-4-3 351,0-4 0,-1-3 0,1-2 1</inkml:trace>
  <inkml:trace contextRef="#ctx0" brushRef="#br0" timeOffset="18234">10220 9922 8355,'5'-13'138,"-4"1"1,15 1 0,-3 1 0,5 4 0,4-1-672,2 0 0,-2 3 0,0-3 104,0 1 0,10-3 0,-6 2 0</inkml:trace>
  <inkml:trace contextRef="#ctx0" brushRef="#br0" timeOffset="20892">11323 9376 8355,'-5'-12'113,"-2"-1"1,-1 1-1,-1 0 190,0-1 1,-2 2 0,-2 1-1,1 4-235,0 0 1,-1 2 0,1 3 0,-1-2-1,1-1-50,0 1 0,-1 2 0,1 1 0,-1 0-143,1 0 1,0 0 0,-1 0-155,1 0 12,5 5 181,1-4 0,6 6 80,0-3 0,2-2 0,0 3 0,4-1 39,1 1 1,-3 4 0,4 0-1,1 2-46,-3 1 0,4 2 0,-4 2 103,0 5 1,-3 4 0,1 4 0,-1 4 0,0 3-26,1 1 1,0 6 0,-4 2 0,0 3-23,0 2 0,-1 5 1,-2 1-1,-1 1-37,1-3 0,2-5 0,1-3 0,0-5-64,0-2 1,0-8 0,1-3-1,3-6-61,4-5 1,4-5 0,1-4 0,2-4 20,2-2 0,4-2 0,-3-2 0,-1-2-886,1-4 0,-1-3 628,-5-1 1,6-6 0,2-2 0</inkml:trace>
  <inkml:trace contextRef="#ctx0" brushRef="#br0" timeOffset="21115">11584 9748 10824,'-13'-11'1209,"1"3"-1264,5 8 1,2 7 0,5 5 0,0 1 0,0 0 0,1 3-1,3 1 1,3 1 0,1 0-403,1-3 0,-3-1 0,4-1 0,-2-1-139,2 0 1,-3-5 0,0-1-1,0-2 195,0 0 1,1 0 0,4-4 0</inkml:trace>
  <inkml:trace contextRef="#ctx0" brushRef="#br0" timeOffset="21814">11633 9500 8355,'-1'-11'-7,"-2"2"0,-2 2-49,-2 1 0,3 2 0,-3 5-207,1 4 1,2 1-1,4 7 1,2-1-86,2 1 1,8-1 0,7 0 0</inkml:trace>
  <inkml:trace contextRef="#ctx0" brushRef="#br0" timeOffset="21815">11981 9872 8355,'8'-12'0,"-1"-2"405,-2-2 0,-1 2 0,-4-3 0,0 3 0,0 2-105,0 0 1,-1-1 0,-3 2-336,-4 3 0,-1 2 1,-2 6-1,-2 0 1,-3 0-1,0 2 1,-2 3-1,0 6-164,0 5 0,-2 4 0,3-2 0,2 0 152,1 0 0,6 3 0,1-5 0,1 1-77,4 1 0,2-6 0,4 2 0,4-5-122,3 1 0,1-4 1,2-2 111,3-3 0,-2-2 0,4-5 1,-1-5-1,-3-4 34,-1 0 1,-2-4 0,1-2 0,-2-4 226,-3-4 1,3 3-1,-4-6 1,1 1-1,1-3 0,-5-3 0,3 7 0,-2-2-138,-2-2 0,-2 4 0,-1 1 0,0 4 55,0 4 1,-1 0 0,-2 8 0,-2 3 19,-2 3 1,3 3-1,-3 7 1,0 4 126,0 5 0,4 9 1,-1-1-1,3 5 122,1 4 0,0 3 0,0 5-360,0 0 1,5 0 0,3 1 0,3-3 0,3 0-248,3-2 1,-2-5-1,4 0 1,1-3 191,-1-4 1,1-5-773,5-7 0,0 2 0,0-4 1</inkml:trace>
  <inkml:trace contextRef="#ctx0" brushRef="#br0" timeOffset="22231">12316 9686 9808,'11'2'0,"-2"2"258,-1 4 1,-1-1-1,3 1 1,-2 2 0,3 2-1,3 3 1,3 1 0,-1-4-76,2-2 1,0-2-1,3 4 1,-3 1-718,-1-1 1,-3-4-1,3 1 1,-3-1-1125,-2-1 886,-5-2 1,4 1 0,-4 1 0</inkml:trace>
  <inkml:trace contextRef="#ctx0" brushRef="#br0" timeOffset="22232">12588 9649 8355,'-12'0'541,"0"0"0,-1 4 1,1 2-1,-1 1-278,1 2 1,0 8 0,-2 3 0,-1 2-336,-2-1 1,1 3 0,3-4 0,2 4 0,1-1-1,4-2 1,0-5 0,3-2-2292,2-2 1636,1 1 0,5-1 0,2 1 0</inkml:trace>
  <inkml:trace contextRef="#ctx0" brushRef="#br0" timeOffset="22426">12812 9773 8556,'5'-7'0,"3"3"653,3 3 0,2-3 1,-1-1-1,2 3-701,3 0 1,2 2 0,7-1 0,2-2 0,1-1 0,-2 1 0,-2 2 0,-4 1-1354,-5 0 1,-2 0 835,-2 0 1,1 0 0,-1 0 0</inkml:trace>
  <inkml:trace contextRef="#ctx0" brushRef="#br0" timeOffset="22661">12985 9575 8355,'-7'5'1091,"3"3"1,3 3 133,1 2-1078,0-1 0,0 6 0,0 3 1,0 2-1,0 2 0,0 0 1,0 0-1,0-1-288,0 1 0,0 0 1,0 0-1,0-2-526,0-2 1,0 1 0,1-5-1,3-4-1927,5-3 2248,-4 1 0,12-10 0,-4 5 0</inkml:trace>
  <inkml:trace contextRef="#ctx0" brushRef="#br0" timeOffset="22894">13382 9500 8355,'0'-5'487,"0"5"1,0 5 0,0 8 0,2-1 0,0 2-1,2 1 1,-1 3 0,-1 1 0,-1 5-72,3 3 1,-3 3-1,5 6 1,-2-1-594,0-1 0,0 3 1,-4-8-1,0-1-1422,0-2 1,4-5 404,1-1 1,-1-4 0,-4 1 0</inkml:trace>
  <inkml:trace contextRef="#ctx0" brushRef="#br0" timeOffset="23090">13940 9934 8355,'7'2'4067,"-3"2"-3518,-2 4 1,-2 3-704,0 1 0,0 1 0,-2-1 0,0 2 0,-4 1 0,0 2 0,1-2-1524,2-1 1,-4-2 0,0 1 0</inkml:trace>
  <inkml:trace contextRef="#ctx0" brushRef="#br0" timeOffset="23458">14560 9947 8355,'7'-6'1258,"0"5"1,-3-3-1915,5 2 0,2 2 243,1 0 1,0 0-1,1 0 1,-1 0-132,1 0 0,4 0 0,3 0 0</inkml:trace>
  <inkml:trace contextRef="#ctx0" brushRef="#br0" timeOffset="23459">14895 9959 8355,'13'0'-282,"-1"0"0,5-4 0,-1 0 0,-1 1-92,-1 2 1,4-5 0,1-1 0</inkml:trace>
  <inkml:trace contextRef="#ctx0" brushRef="#br0" timeOffset="23790">15329 9922 8355,'0'-13'358,"6"7"1,2 0 0,3 2 0,2 0 0,0 0-1,2 0 1,3-1-795,2 3 1,-4 0 0,3 2 0,-1 0 0,-2 0-1603,-3 0 1808,5 6 1,2 1-1,4 5 1</inkml:trace>
  <inkml:trace contextRef="#ctx0" brushRef="#br0" timeOffset="23791">15763 9922 8355,'13'0'1428,"-1"-4"0,1 0-1649,-1 1 1,-1 3-1039,-3 4 0,3 3 0,-4 5 0</inkml:trace>
  <inkml:trace contextRef="#ctx0" brushRef="#br0" timeOffset="23994">16148 9984 8355,'1'-11'6211,"3"3"-6463,3 8 0,6 5 1,-2 5 314,-3-2 0,-1 4 0,-4 6 0,1 0 1,-2 2-1,-2-1 0,-2 3 0,-5 1-1483,-4 2 0,1 3-16,-6-4 1,2 4-1,1-9 1</inkml:trace>
  <inkml:trace contextRef="#ctx0" brushRef="#br0" timeOffset="24387">16632 9575 8355,'0'-20'1025,"0"5"1,0 11 0,0 10-869,0 7 1,-2 2-1,-1 8 1,-1 1-233,2 4 0,0 2 0,2-2 0,0 1-50,0-2 1,0-2 0,0-3-470,0-1 0,0-5 0,0 4 0,0-2-2007,0-3 2431,0-7 1,0 3-1,0-4 1</inkml:trace>
  <inkml:trace contextRef="#ctx0" brushRef="#br0" timeOffset="25216">16532 9550 8355,'7'-6'584,"0"4"1,-3-5-1,5 1-161,2 3 0,1 3 1,0 3-295,1 1 0,-1 7 1,2 0-1,1 6 0,3 2 1,1 3-1,3 2 0,0-1 1,0-1 218,-1-1 0,0 2 0,4 3 1,-1-4-427,1-2 1,-6-2 0,-1-5-1,-2 1-162,-4-3 1,3-7 0,-7 0 64,3-2 0,-4-4 1,-3-2-1,-1-5 86,1-6 1,-2-1 0,2-4-1,-3-2 144,-1-2 1,0-5 0,2-1-99,2-2 1,-3 3 0,3-2-1,-2 0 1,-1 4-69,3 1 1,-2 6-1,2 4-781,-3 2 1,-1 8 0,-1 6 0,-2 9 346,-1 6 1,-6 4-1,3 6 1</inkml:trace>
  <inkml:trace contextRef="#ctx0" brushRef="#br0" timeOffset="25217">17301 9748 8355,'6'-19'173,"1"-3"0,5 7 1,2 2 761,2 4 0,0 2 0,4-3 0,2 3-840,2 2 1,1-4-1,-1 5 1,0 2-1,-2 0 1,-2 2 0,2 0-1,1 0-1596,-3 0 0,-2 4 1,-5 0 714,-1-1 0,0 4 0,1 0 1</inkml:trace>
  <inkml:trace contextRef="#ctx0" brushRef="#br0" timeOffset="25218">17872 9463 8355,'0'-12'1177,"0"5"1,1 3 0,2 8-649,1 4 0,0 4 0,-2 4 0,0 1-436,2 3 1,1 0 0,-5 5-1,0 1 1,0 2 0,0 2 0,0 1-1,-2 0-60,-2 1 1,3-4 0,-5 0-1362,1-1 1,3-8-1,-2-1 43,3 0 1,1-4 0,0 3 0</inkml:trace>
  <inkml:trace contextRef="#ctx0" brushRef="#br0" timeOffset="25661">17971 8967 8963,'8'-28'2260,"1"4"-2203,-1 7 0,10 10 0,2 4 0,4-1-304,1 1 0,-2 2 0,-1 1 0,-3 0 286,-1 0 1,4 0-1,-2 1 1,-1 4-54,-3 3 1,2 7 0,-1 3 0,-3 1-115,-5 3 0,1-1 0,-6 2 1,-1 4 156,-2-1 0,-1 7 0,0 3 0,0 4 126,0 0 1,0 4 0,0 1 0,0 3-94,0 2 1,0-6 0,0-1 0,0-2 257,0 0 1,6 5-1,1-5-111,0-1 0,4 0 0,-2 0 0,4 2 0,2-3-114,0 0 0,-4-6 0,6-1 0,-5-2-151,-4-2 0,2-6 1,-6-3-1,-1-1 34,-2-3 0,-12-2 1,-5-4-1,-8-1-222,-5 2 0,-4-3 0,-7 0 0,0-2-344,4-2 0,1 0 1,6 0-1,1 1-2142,2-1 2397,7-2 0,1-7 0,5 0 0</inkml:trace>
  <inkml:trace contextRef="#ctx0" brushRef="#br0" timeOffset="26044">18852 9488 8355,'12'-25'1487,"-4"7"1,1 6-1,0 5-1552,2 1 1,-4 6-1,-3 0-361,-2 7 1,-4 8 0,-2 2-979,-4-2 1,-3 4 0,-2 1 0</inkml:trace>
  <inkml:trace contextRef="#ctx0" brushRef="#br0" timeOffset="26045">18852 9885 12257,'1'11'0,"3"-3"692,4-4 0,3 2 0,2-2-5,-1-2 1,1 0-952,-1-2 0,-7 0 0,-5 0-2032,-6 0 1,-16 11-1,-5 3 1</inkml:trace>
  <inkml:trace contextRef="#ctx0" brushRef="#br0" timeOffset="27707">9165 11373 9059,'-12'-7'0,"0"3"0,-1 4 0,2 4 965,3 4 0,2 5-886,6 3 1,0-2-1,0 4 1,0-2 0,0 1-1,0 0 1,2-1 0,0 1-349,3-2 0,-1-1 1,-3-2-1,2 0-907,1 1 0,0-5 559,-4 0 1,0-5 0,0 3 0</inkml:trace>
  <inkml:trace contextRef="#ctx0" brushRef="#br0" timeOffset="27971">9054 11088 8355,'-13'-9'725,"1"1"-604,5 5 1,2-1 0,5 8-557,0 5 1,1 2 0,3 1-168,4 1 0,9-1 0,2 0 0</inkml:trace>
  <inkml:trace contextRef="#ctx0" brushRef="#br0" timeOffset="28443">9463 11199 8439,'0'-12'0,"0"0"0,0-1 0,1 1 285,4-1 0,-3 1 0,5 0 0,-1-1 1,-2 1-1,0-1 0,0 1-100,-1-1 1,-7 7-1,-5 1 1,-2 4-143,-1 1 0,0 6 1,-1 3-1,-1 5 119,-2 3 0,6 5 0,-1-2-130,4 4 0,-1 2 1,4 1-1,1 5 1,3 3 12,4 3 1,2 2-1,3-1 1,0 1-59,0 1 1,2 0-1,2-3 1,-2-3-242,-3-2 1,3 2 0,-4-6-1,0-3-186,-3-4 1,-1-4 0,0-6-224,1 1 1,-6-1 0,-7-1-757,-7-2 1254,3-4 1,-11-5-1,5 0 1</inkml:trace>
  <inkml:trace contextRef="#ctx0" brushRef="#br0" timeOffset="28444">9265 11658 8355,'6'-12'366,"5"-1"0,-8 1 1,5 0-1,2 1-244,1 2 0,7-6 0,3 3 1,2-1-25,2 4 1,4-6-1,0 4 1,0-1-432,1 3 0,-2 1-743,5-5 0,-6 1 0,4-1 1</inkml:trace>
  <inkml:trace contextRef="#ctx0" brushRef="#br0" timeOffset="28760">10220 10778 8355,'-2'-22'246,"-2"5"0,1 6 0,-5 11 0,-2 0 0,-1 1 0,-1 5 0,0 5-132,-1 4 0,-3 9 0,-1 0 145,2 8 1,1 9 0,2 5 0,-1 2-1,1 3 139,-1 3 1,1 6 0,0 8-1,-1-1-202,1 1 0,5-2 0,3-4 0,2-1-330,2-3 1,7-9 0,6-9 0,6-5-332,4-6 0,8-6 1,1-5-1,1-7-406,0-4 0,-2-3-186,2-4 0,-2 0 0,-6 0 1</inkml:trace>
  <inkml:trace contextRef="#ctx0" brushRef="#br0" timeOffset="29609">10567 11596 8559,'-13'0'493,"5"0"1,1-1 0,2-3-207,2-5 1,2-2 0,1-2 0,1-3 0,3-1 0,4-3 0,3-3 0,0-3 0,0-5-54,2 0 1,-5-2 0,7-5-385,-1 1 0,-4 0 1,6 0-1,-2-2-90,-2-2 1,1 2 0,-2-1-1,-2 4 92,0 3 0,-5 11 0,3 2 171,-2 4 1,-1 11-1,-4 6 142,0 10 0,5 7 1,-1 10-1,-2 4 166,0 5 1,3 4 0,2-1 0,2 3-237,-1 1 0,0-3 0,6 3 0,1-2-22,2-7 1,0 3 0,-1-7 0,0 1-578,-1-3 1,-1-8 0,-3-3 0,-1-2-957,-2 1 1,-5-5 621,1-4 0,-4-1 1,-4 1 615,-5-3 0,-2 2 0,-1-1 0</inkml:trace>
  <inkml:trace contextRef="#ctx0" brushRef="#br0" timeOffset="29855">10629 11460 8355,'0'-13'491,"4"1"1,1 0-304,2-1 0,3 1 1,5-1-1,3 1-647,1 0 1,-2 3 0,4 2-288,1 2 1,7-5-1,2 3 1</inkml:trace>
  <inkml:trace contextRef="#ctx0" brushRef="#br0" timeOffset="30593">11361 10864 8355,'0'-31'0,"0"2"639,0 8 1,0 3-1,0 6-613,0-1 0,-6 2 1,-2 3-1,-3 3 1,-2 0-1,1 1 0,0 2 1,-1 0-212,1 2 1,-1 0 0,0 0 0,-3 0 150,0 0 0,3 0 1,5 0-1,0 2 89,1 2 1,-3-2-63,6 7 0,0-1 0,4 4 0,0 1-10,0-1 1,0 6 0,0 1-1,1 2 123,4 0 0,-4-1 1,3 7-1,-1 0-62,1 2 0,-3 4 0,4-2 204,-4 0 0,0 0 1,2 4-1,1 3 1,-1-1 126,-2 1 0,3-5 0,2 7 0,-1-4-193,1-1 1,2 2 0,-2-8 0,-1-2-142,1 0 1,2-4 0,-2-1 0,-1-3-45,1-1 1,-1-1 0,-2-5-132,1 1 0,6-7 0,-2-1-411,3-4 1,1-1-1,1 0 1,1 0-354,2 0 1,-1-6 0,6-2-965,1-3 1624,-4-1 0,11-1 0,-3 1 1</inkml:trace>
  <inkml:trace contextRef="#ctx0" brushRef="#br0" timeOffset="30594">11695 11224 8355,'-5'-12'2062,"2"3"-1564,-5 1 0,4 5-4,-5-1 0,7 4 1,-1 4-282,6 5 0,-1 2 1,7 2-1,-1 3-64,-1 0 1,3 6-1,-5-1 1,1 2-42,-1 2 1,3 0-1,-2 0 1,-1 0-46,1-1 1,-1 1-1,-2 0-205,1 0 1,0-5 0,-4 0-1,0-1 1,0-1-176,0 0 1,-1-2 0,-3-3-1,-4-2-170,-3-3 0,-2 2 1,-1-5-1,-1 1-52,-1-1 0,-2-1 0,3-4 1,-2 0-253,2 0 1,1-5-1,2-2 1</inkml:trace>
  <inkml:trace contextRef="#ctx0" brushRef="#br0" timeOffset="30760">11633 11026 9018,'-11'-13'-723,"3"1"1,4 6-106,8 6 575,-3 0 0,16 11 0,-3-4 1</inkml:trace>
  <inkml:trace contextRef="#ctx0" brushRef="#br0" timeOffset="31143">11832 10864 8355,'0'-16'711,"0"-1"0,1 2 0,3 1 1,6 3-36,5 3 1,-1-3-672,2 3 1,2 2 0,2 2-1,0 3 1,4 1 0,-4 0 0,0 1-1,-5 3-387,-1 5 1,-3 2 0,-2 2 0,-2 3 342,-1 0 1,-2 6 0,-4 0 0,0 4 105,0 3 0,0 2 0,0-4 0,0 4 61,0 0 1,0-3 0,1 2-1,2-1 61,1 0 1,2 5-1,-2-1 1,3 2-153,0-2 0,4 3 1,-3-4-86,3-1 0,-3 0 0,-1-7 0,-1 1 1,-4-1 59,0-4 0,-2-2 0,0-5-4,0-1 0,-2-1 0,0-1 0,-4-3 1,-1-2-3,-2-2 0,-3-2 1,0 1-467,0 2 0,-1-3 0,1 3 0,-1-2-1323,1-2 1015,0 0 0,-1-6 0,1-1 0</inkml:trace>
  <inkml:trace contextRef="#ctx0" brushRef="#br0" timeOffset="31494">12576 11001 8355,'0'-19'1546,"0"2"1,5 9-1,4 5-1413,2 6 1,1-2-1,2 5 1,1-1-1,3 2 1,1 1-1,5 1 1,2 0 219,3 2 1,0 2-1,-3-1-462,3 0 0,-3-3 1,3-1-1,-4 2 1,-4-1-385,-5 0 0,2 0 0,-3-3 0,-2 1 265,-4 2 0,-6-2 1,1 1-1,-3 2 141,-1 1 1,-5 2-1,-5 0 1,-5 2 157,-6 2 1,-6 9 0,-2-2 0,1 0-8,2 3 0,1-10 0,2 7 0,2-5-577,5-4 1,2 1 0,3-1-236,3 1 1,1-1-35,3-6 0,2 7 0,-3-2 1</inkml:trace>
  <inkml:trace contextRef="#ctx0" brushRef="#br0" timeOffset="31850">13556 11100 8355,'0'-19'1212,"0"-3"-635,0 5 1,0 1 0,0 3-374,0 1 0,5 11 1,2 5-1,1 5 1,-1 5-1,0 3 0,-1 3 1,-1 2-390,-2-1 1,-2 2 0,-1-2-1,0 1-662,0-1 0,0 1 0,0-6 0,0 0 78,0-3 0,0 0 0,0-1 1</inkml:trace>
  <inkml:trace contextRef="#ctx0" brushRef="#br0" timeOffset="32105">13605 10802 8355,'-7'-19'-140,"-4"7"1,10 8-1,-2 6-411,6 3 1,4 10-1,5-2 1</inkml:trace>
  <inkml:trace contextRef="#ctx0" brushRef="#br0" timeOffset="32810">13977 11137 8355,'7'-16'0,"-3"-1"307,-2 2 0,-2 1 0,0 2 0,0-1 0,-2 2 0,-2 3-25,-4 4 0,-3 3 1,-3 1-1,-1 1 1,-3 2-347,-1 1 1,2 10 0,-2-2 0,1 3 28,3 3 0,5-4 0,3 4 0,2-2-147,2 1 0,2 0 0,1-5 0,1 0-95,3 1 0,3-5 0,6-1 0,-1-2 91,0-2 1,1-1 0,-1-4 0,1-2 63,-1-4 1,5-3 0,-1-3 0,-1-1-2,-1-2 1,0-5 0,0 2 0,-1-4 209,-2-1 0,-1 0 0,1-1 0,-1-1-81,-2-2 0,-5-4 0,1 2 0,-3 1-82,-1 0 0,0 1 0,-1 5 1,-2 2 197,-1 2 0,-6 9 0,2 0 35,-3 4 0,3 4 0,1 7 0,1 4 76,4 3 0,0 11 0,2 3 1,0 3 96,0 2 0,0-2 0,0 5 1,2 0-251,2-1 1,3 2 0,5-5-1,0-1-418,1-2 0,3-1 0,1-2 0,-1-2 184,2-5 1,-4-3-1,3-5-786,-4-4 1,0 3 0,-1 0 0</inkml:trace>
  <inkml:trace contextRef="#ctx0" brushRef="#br0" timeOffset="32811">14300 11001 8355,'0'-13'1030,"1"7"1,3 1-629,5 4 0,2 1 1,1 1-1,1 2-14,-1 1 1,2 6 0,1-2-1,3 3-110,1 2 0,-2 0 0,2 3 0,0 0-349,0-1 1,-3-1 0,2-1 0,-2-1-805,1 0 1,-1 1 0,-3-1-427,-1 1 0,-4-7 0,-1 0 763,-1-1 1,-2-3-1,-4 3 1</inkml:trace>
  <inkml:trace contextRef="#ctx0" brushRef="#br0" timeOffset="33010">14573 10939 10154,'-2'-2'855,"-2"7"-584,-3 4 1,-5 9 0,0 3 0,-1 1-1,1 1 1,-1 1 0,1 1-295,0-3 0,-1 2 0,2-4 0,3-1-1218,4-2 1,-2-4 0,2 0 399,1-1 0,2-5 0,1-1 0</inkml:trace>
  <inkml:trace contextRef="#ctx0" brushRef="#br0" timeOffset="33454">14759 10666 8355,'1'-23'512,"3"2"0,3 4 0,6 8 1,-1 2-1,0 0 0,1 1-272,-1 1 0,1-1 1,-1 4-1,0-2-229,1 1 1,-1 3-1,1 4 1,-1 4-188,0 3 0,-3 2 0,-2 0 0,-2 4-6,-2 4 0,-2 2 0,-1 2 0,0 0 314,0-1 1,0 3 0,0 0-38,0 2 0,2 4 1,0-2-1,2-1 1,-1 2 41,-1-1 0,2 1 0,1 2 0,1-2-37,-1-2 0,5 3 0,-3-2 0,1-1-12,0 0 1,-5 1-1,1-4 1,-2 2 77,-2-1 1,0-3-1,0-3 1,0-2-34,0 2 1,-2-2 0,0-1 0,-4-1-109,-1-3 1,-3-1-1,-5-2 1,-3 1-318,-1-1 1,-2-1-1,-3-1 1,-1-2-677,0 2 1,0-4 0,0 3-204,1 0 1,-1-3 0,0-1 0</inkml:trace>
  <inkml:trace contextRef="#ctx0" brushRef="#br0" timeOffset="35693">13184 11261 8378,'-9'4'0,"3"2"677,0 1 0,2-6 1,4-1-418,0-7 0,0 0 0,0-1 0,0-3 0,1-3-288,3-2 1,-2-6 0,3 1 0,-1-2 0,1-2 0,-1 0-433,1 0 0,-3-4 363,2 0 1,-3-4 0,-1 3 0,0 0 43,0-1 0,4 4 0,0 6 0,-1 5 152,-2 2 1,-1 6-60,0-1 0,0 8 0,2 1 1,1 8 132,1 7 1,4 5 0,-2 6 0,-1 1-108,1 2 1,2 6 0,-4-2-1,0 3-169,2 1 1,-4-4 0,7-1 0,-1-2-106,-1-2 0,4-2 0,-3-1 0,2-2-311,-2-2 0,2-3-316,-6-6 1,5 6-1,-2 1 1</inkml:trace>
  <inkml:trace contextRef="#ctx0" brushRef="#br0" timeOffset="35866">13122 11212 8355,'0'-20'883,"1"4"-864,3 8 1,3-3 0,5 2 0,1 0 0,1-1 0,1 2 269,1-2 1,6-1-495,-1-1 0,3 5 0,-1 1 0,-1 2-641,-1 0 1,-1-6-1,5 3 1</inkml:trace>
  <inkml:trace contextRef="#ctx0" brushRef="#br0" timeOffset="36250">13469 10654 8355,'0'-13'-111,"0"1"1,-1 1 0,-2 1-82,-1 2 1,-2 1 0,3-3 0,-2 3 0,-2 2 674,-3 2 1,3-2 0,-1 1-253,-1 1 1,-2 1 0,-2 4-168,1 2 0,5 3 0,1 5-16,1 1 0,3 0 1,-2 3-1,4 0-54,4-1 0,-1 3 1,4 0-1,-1 1 110,-4 3 1,4 6 0,-2 2 0,-1 1 33,-2-1 1,-1 6 0,0 0-1,0 4-90,0 0 0,0-1 0,0 1 0,0 2 69,0-2 0,0 0 0,2 0-189,2 1 1,-2-4 0,5-4 0,0 0-1,-1-1-156,-1-3 1,5-4-1,-2-5-148,3-3 1,2-5 0,-1-2-1,0-3 1,1-2-236,-1-2 1,6 4 0,1 0 0</inkml:trace>
  <inkml:trace contextRef="#ctx0" brushRef="#br0" timeOffset="37868">15242 10530 8355,'-4'-13'136,"0"1"0,1-1 1,3 2-1,5 3 1,3 4 259,3 3 0,1 1 0,1 2 0,0 7 0,4 7-218,4 6 1,2 4 0,3 3 0,3 6 0,3 5 0,0 8-1,-3 7 1,-3 10 0,-3 4-69,-2 2 0,-9 9 0,-8-5 0,-2 2 0,-4 1-348,-2 1 0,-4-3-281,-9-2 1,-2-12 0,-7 4 0,-3-5-1,-3-4-575,1-4 1,-11 4-1,4-1 1</inkml:trace>
  <inkml:trace contextRef="#ctx0" brushRef="#br0" timeOffset="38841">16086 11050 8642,'0'-12'60,"0"0"0,0 3 1,1 3-1,3 0 0,5 3 1,0 3-654,0 4 1,0-1 70,-5 5 1,0 6 0,-4 5 0</inkml:trace>
  <inkml:trace contextRef="#ctx0" brushRef="#br0" timeOffset="39077">16111 11361 8355,'7'-6'713,"-2"5"1,1-5-1726,2 6 0,3 0 0,1 0 0</inkml:trace>
  <inkml:trace contextRef="#ctx0" brushRef="#br0" timeOffset="48586">10852 12712 8577,'0'-12'0,"-1"-2"0,-2-1 0,-1-1 0,0 0 0,0 3 306,-1 0 0,1-3 0,4-1 0,0 2 300,0 1 1,0 2 0,0-1-302,0 1 1,0 6 0,0 8 0,0 9-58,0 8 1,-1 10-1,-2 4 1,-2 4-198,-2 5 0,3 0 1,-3 5-1,1-1-56,3 1 1,-2-5 0,1 0 9,1-4 1,2-6 0,1-3 0,0-3 0,0-3 36,0-2 1,0-3 0,1-7-1,5-1-92,6-2 0,2-5 0,6 0 0,2-5-50,2-2 0,5-6 0,0 2 1,0-4-470,1-5 1,-2 3 0,3-2 0,0 2 83,-4 2 1,-2-1 0,-3 2 0,-3 2-438,-1 0 1,-1 1-1,-5-4 1</inkml:trace>
  <inkml:trace contextRef="#ctx0" brushRef="#br0" timeOffset="48834">11199 12700 8355,'-5'-23'1299,"-2"2"-697,0 4 0,2 4 1,5 3 119,0 6 1,5 13 0,3 14-622,3-1 1,2 0 0,-1 4-145,1 3 0,-5-3 0,0 4 1,2-1-1,-1 0-193,0-1 0,0-2 1,-3-3-1,-1-1-1099,1-1 0,2-6 0,-2 0 0,-1-4 909,1-2 0,3-7 0,-2 4 1</inkml:trace>
  <inkml:trace contextRef="#ctx0" brushRef="#br0" timeOffset="49277">11683 12626 8355,'0'-25'0,"0"0"0,0 6 453,0 2 0,-1 8 0,-4 2 1,-3 1-1,-3 3-101,-1 2 1,-1 2-1,1 3 1,0 5-349,-1 2 0,1 1 0,-1 2 0,1 1-35,0 2 1,3-1-1,2-2 1,2 1-79,2 2 1,3-1-1,4-3 1,5-1 47,2 0 0,1-3 0,2-1 0,1 0-42,1-1 0,7 3 0,-3-6 40,4-1 0,-5 2 0,-1 1 0,-2-1 0,0 2 22,-5 0 1,0-3 0,-7 4 0,-2 2-13,0 1 1,-4 1-1,-2 1 1,-4-1-133,-3 1 1,-6 3 0,0 1 0,-1-2-388,0-1 0,-3-2 0,5 0 55,0 1 1,3-6 0,0-2 0</inkml:trace>
  <inkml:trace contextRef="#ctx0" brushRef="#br0" timeOffset="49746">12154 12254 8621,'0'-28'0,"-1"3"0,-3 6-3,-4 4 1,-4 8-1,0 3 1,0 2-1,-1 4 1,1 0 425,-1 3 0,1 4 0,0-1 1,-1 4-472,1 0 0,1 0 1,1 1 41,2-1 0,1-4 1,-3 1-1,4 0 0,-1 2 10,0 2 0,3-2 0,-3-2 0,0 0-82,0 0 1,4 2-1,-2 0 1,1-1 79,-1-2 1,1 1 0,4 3 76,0 0 0,2 1 35,2-1 1,1 1-1,5-1 1,-3 0 58,-2 1 0,4 1 0,-4 1 0,1 3 152,-1 1 0,3 2 0,-3 3 1,-1 1 45,1 0 1,-3 4-1,2 3-269,-3 3 0,3 1 0,0 8 1,-1 0-1,-2-1 67,-1 0 0,0 2 0,0-5-145,0-4 0,0 0 0,0-7 0,0-3 1,2-4 30,2-5 1,4-5-1,7-4 1,2-3-231,-2-4 1,3-2 0,-1-4 0,-1-3-617,2-3 1,-4 1-1,4-1 1,-2-2-543,1-1 0,-1 0 0,-3 2 0</inkml:trace>
  <inkml:trace contextRef="#ctx0" brushRef="#br0" timeOffset="50588">12365 12737 8355,'-8'-11'823,"0"3"893,5 2-1406,-3 6 0,6 2 1,0 2-1,2 6 1,0 3-1,4 5 1,1 0 33,3 0 1,-4 3 0,3-5-1020,0-1 0,-2 3 0,1-1 0,2-2-2726,1-1 2834,-4-7 1,4-2-1,-4-5 1</inkml:trace>
  <inkml:trace contextRef="#ctx0" brushRef="#br0" timeOffset="50589">12402 12464 8355,'-5'-12'907,"2"5"1,-4 2-992,2-1 0,1 6 0,5 0 0,3 7-941,4 4 0,9 7 0,2 1 0</inkml:trace>
  <inkml:trace contextRef="#ctx0" brushRef="#br0" timeOffset="50590">12750 12774 8355,'7'-5'428,"-2"-2"1,-5-5 0,1-1 0,2 1-35,1-1 0,0 1 0,-4 0 316,0-1 1,0 5 0,-1 1-600,-3 2 1,-3 0 0,-7 5-1,-1 2-161,-1 2 0,-5 3 0,3 5 0,0 2-43,0 3 0,2-4 1,3 4-1,1-2-143,-1 2 0,6-4 0,3 4 103,3-3 0,2-3 0,3-3-326,5-4 1,2-3 0,1-1 0,1 0 178,-1 0 1,0-5 0,2-5 262,3-5 0,-4 0 0,4-6 1,-5-1-1,-2-1-84,-2-2 1,1 0 0,2-1 226,-3-3 1,-1 2 0,-4-5 0,1 0-123,-2 0 0,0 1 1,-2-2-1,0 4 1,0 4 244,0 4 1,-2 3 0,-2 7 88,-4 3 0,1 4 0,0 9 0,0 8-38,0 6 0,3 9 0,-3 2 0,2 3-103,2 6 0,2-2 0,1 6-356,0-1 0,5-3 1,4 1-1,2-4-484,1-3 1,2-6 0,1 2 0,1-4 0,1-4-2058,1-5 2390,-4-2 1,4-2 0,-6 1 0</inkml:trace>
  <inkml:trace contextRef="#ctx0" brushRef="#br0" timeOffset="51161">13072 12712 8062,'-7'0'1658,"2"-5"1,5 2-1104,0-5 0,5 5 1,3-1-307,3 3 0,2 6 1,-1 3-166,1 3 0,-1 2 0,0-1 0,1 1 0,-1-1-20,1 0 1,3 1 0,1-1 0,-1 1-377,2-1 1,-4 0 0,3 1 0,-4-2-718,0-3 0,-5 2 0,-1-5 0,0 1 184,0-1 1,-5 5 0,4-3 0</inkml:trace>
  <inkml:trace contextRef="#ctx0" brushRef="#br0" timeOffset="51162">13283 12675 8355,'0'-12'457,"-4"6"1,-2 6 0,1 7 0,-2 4 0,0 3 0,-1 1 0,-1 3-254,1 1 1,0-2 0,-3 2-565,3-1 0,-3 0 0,4-3 0,-2 2 0,3-2-800,0-1 0,-4 4 0,3 1 0</inkml:trace>
  <inkml:trace contextRef="#ctx0" brushRef="#br0" timeOffset="51570">13444 12278 8355,'0'-18'1528,"0"5"0,2 0-1291,2 9 1,-2 3-1,5 2-5,-1 3 0,3 4 1,0 8-214,2 0 1,-3 2-1,0-3 1,2 3-114,1 1 0,0-2 1,-1 4-1,-2 1 12,2 1 0,-4 2 0,1 0 139,-1 0 0,-1-1 1,-2 1-1,1 0 89,-1 0 0,0 0 0,0-1 0,2 1 0,2-1 20,3-4 1,-4 4 0,3-4 0,-1 4-170,-1 1 0,3-1 1,-6 0-1,-2-2-29,0-1 1,-2-5 0,0 3 0,0-1-11,0-3 1,-6-1 0,-2-1-1,-3-1-184,-1 0 1,-1-1 0,-1-1 0,-1-3-394,-1-1 0,-1 2 1,5-4-2198,-1-1 2242,6-2 1,-4-1-1,5 0 1</inkml:trace>
  <inkml:trace contextRef="#ctx0" brushRef="#br0" timeOffset="51903">13990 12613 8355,'8'-12'1684,"0"-1"1,2 2-1568,1 3 1,3-2 0,2 6-1,4 0 1,0 0 0,0 0-1,-1 1 1,-1 2-803,0 1 0,2 0 0,-3 1-534,-2 3 0,-1 3 0,-2 6 0</inkml:trace>
  <inkml:trace contextRef="#ctx0" brushRef="#br0" timeOffset="51904">13953 12787 8355,'1'11'184,"3"-3"1,4-4 594,3-2 0,7-2 1,3-2-796,2-2 1,2 1 0,1-4-1,2 2-1301,1 2 1,0-4-1,-4 0 1</inkml:trace>
  <inkml:trace contextRef="#ctx0" brushRef="#br0" timeOffset="53003">14957 12737 8355,'0'-12'165,"0"-1"0,0 1 0,0 0 0,0-1 0,0 1-53,0-1 0,0 1 0,0 0 0,0-2 1,0-1-1,0-3 0,2 0 0,0 0 358,2 3 1,6 1 0,-2 3-1,3 3-372,2 4 1,-1-1-1,1 5-263,-1 6 1,0 5-1,1 5 1,-1 5-176,1 3 0,-1 0 1,0 1-1,-1 0 95,-2 0 1,2-2 0,-4-1 0,1-2 96,0-3 1,-5 0-1,1-5-1,-3 1 1,1-6 0,1-2 170,1 1 0,0-6 0,-4 0 0,0-7 108,0-4 1,0-2-1,1 0 1,3-3-101,5 0 0,-2-6 0,1 3 1,1-2-88,2 0 1,2 6 0,-1-1-1,1 2 39,-1 1 0,2 6 1,1 3-1,2 2-57,-2-3 0,-1 4 0,-2-2 0,0 5 67,1 2 1,-5 10 0,-1-2 0,-2 3 22,-2 3 0,0-3 1,0 5-80,1-3 0,0 0 0,-4-5 0,1 1-1,3-1 1,3-5 67,6-3 0,-1-2 1,1-4-1,-1-2 13,0-4 1,-3-3 0,0-2 0,2 1-58,0 0 0,7-5 0,-7 1 0,2 0-64,2 3 1,-4 4 0,-3 2-20,2 2 1,1 1 185,1 4 1,-1 5-1,-3 4 1,-3 2 151,-4 1 1,0 0-1,2 2-123,1 3 0,5-4 0,-4 4 0,2-3 0,3-3-152,1-3 0,5 2 0,1-6-11,-2-1 0,4-2 0,0-1 1,1-1-1,-2-3-55,0-5 1,-5-3 0,4-3 0,-3-2 72,-2 2 0,0-4 0,-1-1 0,-1 1 161,-2 3 1,-5-2 0,1 1-1,-2 2-41,-2 1 1,-2 7 0,-2 2 0,-4 1-77,-3 0 1,-2-1 0,0 7 0,-3 2 41,0 4 1,-1 3 0,5 2-9,0-1 1,-1 2-1,2 1 1,3 1-1,4 0-245,2-3 1,2 0 0,2-1 47,2 1 1,3-7 0,5-1 0,1-4 90,-1-1 1,0 0-1,1 0 1,-1-1 130,1-4 0,-2 3 1,-2-5-1,-2 0 266,-1 0 1,-1 4 0,-2-2 288,1-1 0,2 5-436,-2-3 0,-2 8 1,7 4-91,0 3 0,-2 0 1,2-1-360,0-2 0,2 0 0,2 5 0,-1-1-474,0 1 1,1-6 0,-1-2 0</inkml:trace>
  <inkml:trace contextRef="#ctx0" brushRef="#br0" timeOffset="53224">16222 12564 8355,'2'-10'156,"2"4"1,5 9 126,7 7 1,-3-3 0,4 8 0,-2 0 0,0 0-250,2 3 1,5-4-1,-3 2 1,2-2-371,-1-1 1,-3-1-1,2 0 1,-1-1-277,-3-2-23,-1 2 1,-1-10 0,-1 5 0</inkml:trace>
  <inkml:trace contextRef="#ctx0" brushRef="#br0" timeOffset="53428">16458 12502 8546,'-12'0'0,"0"1"0,3 4 0,1 6 0,-2 6-725,-1 2 920,-2-4 1,-3 9 0,-1-3 0,2 1 0,3 0 0,2-2-1,3 1 1,2-2-1078,2-2 1,2-3 408,1-2 1,-6 0-1,-1 1 1</inkml:trace>
  <inkml:trace contextRef="#ctx0" brushRef="#br0" timeOffset="53966">17165 11819 8355,'-10'-11'-415,"-2"2"-1037,-2 0 1389,0 1 1,-2 0 0,-1 1 0,1 0 387,-2 0 0,4 5 1,-3-3-1,4 4-40,0 1 0,1 0 1,-1 0-1,1 0-201,0 0 1,-1 0 0,1 0-1,1 1 127,3 4 0,-2-3 0,4 5-243,-1-1 1,3-1 0,-4-1 67,-2 5 0,4-3 1,-3 3 135,0 0 0,-5 2 0,-1 2 0,2-1-82,2 1 1,-7-1 0,7 0-1,0 2-2,2 3 1,4-3 0,-1 2 0,0-1 10,3 2 1,2 2 0,1 6 0,0 0 69,0-1 0,4 7 0,2 3 0,-1 6-42,1 6 0,-1 3 1,-2 5-1,1 4-221,-1 3 0,-2 5 0,-1 0 0,0-3 131,0-4 0,0 5 0,-1-5-198,-3 0 0,2-2 0,-3-2 0,1-5 340,-1-2 0,3-10 1,4-2-1,4-4 0,1-6 74,3-4 1,1-1 0,2-7 0,3-3-567,0 0 0,5-6 0,-3-1 0,1-2-775,3-2 1,-3 0 0,1 0 234,-3 0 1,6 0-1,-4 0 1</inkml:trace>
  <inkml:trace contextRef="#ctx0" brushRef="#br0" timeOffset="54620">17450 12402 8355,'0'-16'-87,"0"-1"0,0 2 303,0 1 1,0 2-1,0 0 1,0-1 0,0 1 337,0-1 1,0 8-1,0 6-411,0 10 1,0 4 0,0 9 0,0 2-67,0 0 1,0 6 0,0 0 0,0 1 0,0 0 90,0 1 1,0-4-1,0-1-294,0-2 0,0-7 0,0 0 0,1-3 1,2-1-34,1-3 1,6-4-1,-2-2 1,3-2-162,2-2 0,5-3 0,2-3 0,2-1-199,-1 1 1,1-4 0,-4-1 0,1-2 6,3 2 1,2-8-1,1 2 1</inkml:trace>
  <inkml:trace contextRef="#ctx0" brushRef="#br0" timeOffset="54855">17785 12440 8613,'-4'-13'0,"0"1"218,1-1 0,2 5 0,2 3 0,2 3 1,2 8-1,1 5 0,1 5 0,-2 5 1,1 2-1,-4 2 0,1 1 0,0 2 566,1 1-1025,0 0 1,-4 0 0,0 0 0,0-3-399,0-4 0,4 0 0,2-6 1,1 0-54,2-3 1,8 0 0,2-1 0</inkml:trace>
  <inkml:trace contextRef="#ctx0" brushRef="#br0" timeOffset="55175">18132 12415 8355,'0'-20'86,"0"3"1,-1 4 0,-3 2 0,-5 3 0,-2 4-1,-1 2 1,0 2 0,-1 2 0,1 2 0,-1 4 0,1 3-1,0 2 1,1 0 0,2 2 0,5 2 0,3 0-1,1-1 1,1 1 0,3-2 0,6 0-19,5 1 1,0-2 0,6 3-190,1-3 0,-3-2 0,2 0 64,1 1 0,0-1 1,-1 1-1,-5-1 0,-3 0 18,-5 1 1,2-1 0,-6 1 0,-3-1-56,-4 0 1,-4-3 0,-6-1 0,-4 2-315,-4 1 1,2-3 0,-2 0 0,1 0-646,1-1 876,1-1 0,0-6 0,-2 0 0</inkml:trace>
  <inkml:trace contextRef="#ctx0" brushRef="#br0" timeOffset="55619">18566 12204 9042,'-1'-19'0,"-3"2"0,-4 5 0,-3 3 0,-2 4 0,1 1 0,-1 0 0,1 1 0,-1 1 0,2 4-100,3 2 1,1-3-1,5 5 1,-4-1 51,-1 4 1,3 0 0,-3 1 0,2-2 99,2 2 1,0 1-1,0 1 1,-1 1 61,1-1 1,2 1 0,1-1 0,0 0 86,0 1 0,0 1 1,1 1-1,2 3 54,1 1 0,0 2 0,-2 3 1,1 1-124,1 0 1,4 4-1,-4 1 1,0 1 63,2-1 1,-5 3 0,5-3-205,-1 2 0,-3-5 0,3 1 1,-1-5-6,0-2 0,2-6 0,-3 2 0,1-3-258,-1-2 0,3 0 1,3-1-236,2-2 1,1-4 0,1-5 0,-1-1-272,0-3 0,5-2 1,1-5 503,1-1 1,2-3-1,4-10 1</inkml:trace>
  <inkml:trace contextRef="#ctx0" brushRef="#br0" timeOffset="55911">18790 12464 8512,'-6'-7'412,"5"-4"0,-5 11 0,6 0 0,0 7 0,0 6-44,0 3 0,0-1 1,0 5-1,2-2-343,2-3 0,-2 3 0,7 0 0,-1 0-648,-1-1 0,4 0 0,-3-5 0,3-1-357,2-2 0,-1 2 0,0-4 1</inkml:trace>
  <inkml:trace contextRef="#ctx0" brushRef="#br0" timeOffset="56510">18852 12278 8366,'-13'-12'-1316,"38"37"0</inkml:trace>
  <inkml:trace contextRef="#ctx0" brushRef="#br0" timeOffset="56511">19186 12588 8355,'5'-12'504,"-1"0"-465,-2-1 1,0 1-1,-1-1 268,3 1 1,-2 0-1,0 1-265,-4 2 1,-1 2-1,-5 5 1,-2-3-1,-1 3 1,-1 2 0,-1 4-1,-1 4-170,-2 3 0,1 2 0,-5-1 1,3 0 134,1 1 1,4 3 0,2 1 0,3-2-89,2-1 0,1-2 1,4 1-1,0-1-330,0 0 1,5-3-1,4-2 190,2-2 0,5-2 0,1-6 1,-2-2 172,-1-2 0,-2-3 0,0-5 1,1-3-108,-1-1 0,1-1 0,-1-2 219,0 2 0,-3-1 1,-2-4-1,-2 0-95,-2 1 1,-2-1-1,-1 0 1,0 0 0,-1 0 25,-3 1 0,1 3 0,-5 2 0,-1 1 381,3 2 1,-5 7 0,2 2-114,-2 1 1,4 8 0,3 6 0,3 4-25,1 5 1,0 4-1,0 6 1,0 4-151,0 0 1,0 1-1,1 2 1,3-2-567,5-2 0,-3 4 0,4-6 0,3-1-176,2-5 1,1 1 0,-3-4 0</inkml:trace>
  <inkml:trace contextRef="#ctx0" brushRef="#br0" timeOffset="56736">19410 12440 9085,'12'5'210,"0"2"1,-1 5 0,-1 1-1,-2 1 1,2 1 0,1 1 99,1-1 1,1 3-1,1-1 1,1-2-901,1-1 0,1-3 0,-5-2 0,1 0-1291,-1 0 1477,1-3 0,-1 5 0,0-4 0</inkml:trace>
  <inkml:trace contextRef="#ctx0" brushRef="#br0" timeOffset="56943">19571 12452 8355,'-7'5'492,"-4"2"-335,3 6 1,-3 3-1,-2 2 1,1 2 0,-1 2-1,1 1 1,0 2 0,1-2-574,2-2 0,0 1 0,5-6 0,1 0-262,1-3 1,2 0-1,0-1 1</inkml:trace>
  <inkml:trace contextRef="#ctx0" brushRef="#br0" timeOffset="57352">19670 12192 8355,'0'-24'0,"1"3"0,4 6 0,4 4 383,6 3 0,-1 1 0,3-1 0,-2 2-246,1 1 0,0 3 1,4-2-1,1 3 1,0 1-388,-1 0 0,-5 1 0,2 5 0,-3 5 245,-2 4 0,-5 7 0,-3-1 0,-2 2 109,-2 2 0,-2 4 1,-1 1-1,-2 0 74,-2 1 0,3-1 1,-3-1-1,0 3 1,0-1 1,4 4-1,-1-6 1,3-2-129,1 0 0,1 2 0,3-1 0,5-1-6,2-5 1,1 0 0,-1-4 0,-1 0 169,-2-1 1,-1 0-209,1-5 1,-2 1 0,-8-1 0,-3-1-132,-8-2 0,0 0 0,-8-3 0,0-1-344,2 1 1,-4 2 0,2-3 0,-1 1-738,1-1 1,-1 4 768,6-5 0,-1 0 0,5-4 1</inkml:trace>
  <inkml:trace contextRef="#ctx0" brushRef="#br0" timeOffset="57536">20228 12799 8355,'7'6'463,"-4"3"1,-5 5 0,-3 3 72,-2-2 1,-1 3 0,-5-2-609,1-1 0,0 5-1298,-1 0 1,-5 4-1,-1 1 1</inkml:trace>
  <inkml:trace contextRef="#ctx0" brushRef="#br0" timeOffset="61555">20724 12328 8355,'-5'-12'0,"2"3"464,-5 1 1,4 4 0,-3-2-1,1 6-157,3 10 1,2 2 0,2 9 0,2 2 0,3 5 0,1 4-79,2-1 1,-2 4-305,1-6 0,1 1 0,2-2 0,-2-1-388,0-3 1,-2-1-1,2-5 1,-2 0 0,0 0-224,0-3 0,-4-5-15,1-2 1,-3 0 0,-1 5 0</inkml:trace>
  <inkml:trace contextRef="#ctx0" brushRef="#br0" timeOffset="61812">21022 12514 8355,'-7'-12'460,"3"1"0,8 2 1,4 5-1,5 3 1,3 1-16,5 0 1,2 0-1,2 0 1,0 0-639,0 0 1,0 0 0,-1 0 0,0 0-570,-3 0 1,1 0 0,-6 0 0,-1 0-755,-1 0 1172,-2 0 0,1-6 0,-1-1 1</inkml:trace>
  <inkml:trace contextRef="#ctx0" brushRef="#br0" timeOffset="62054">21220 12328 8794,'-11'-8'0,"2"1"281,0 1 1,7 1-1,-4 2 1,2 0 0,0 5 188,1 5 0,3 9 1,3 5-1,2 2-343,2 2 1,0 0-1,3 1 1,-3 1-379,-2 2 0,4 0 0,-4-4 0,1 0-566,-1 0 1,-1-2-1,-4-1 1,0-2 168,0-3 1,6 0 0,1-5 0</inkml:trace>
  <inkml:trace contextRef="#ctx0" brushRef="#br0" timeOffset="63792">21654 12328 8355,'-11'-6'29,"2"0"0,2-3 0,1 1 1,4-2 321,0-1-260,2 4 1,6 2 87,2 5 1,2 1-1,-1 3 1,-2 5-93,-1 2 1,-2 3-1,-4 1 1,0 3-164,0 1 1,0 2-1,0 3 1,0 1-1,-1-1 153,-4-4 1,4 4 0,-3-4-1,2 2-25,2-1 1,0 1 0,0-5 0,0-2-32,0-1 0,6-2 0,2-1 0,3-3-36,2-4 0,3-2 1,1-2-1,-1 0-91,2 0 1,-4-2 0,4 0-1,-2-4 69,1-1 0,4-1 0,-5-3-338,-1 3 1,3-3-1,-1 4 1,-2-1 0,-1 1-699,-2 1 815,-5 2 1,10-2-1,-4 0 1</inkml:trace>
  <inkml:trace contextRef="#ctx0" brushRef="#br0" timeOffset="64175">21977 12291 7295,'1'-7'1046,"3"3"-722,-2 2 1,5 2-141,-3 0 0,-3 2 0,3 2 0,-2 4 33,-2 3 1,0 7 0,0 3 0,0 1 58,0-2 1,0 8-1,1-3 1,2 1-171,1 0 0,2-1 1,-4 0-1,4-2-362,1-2 0,-3 1 0,3-4 0,0 0-404,0 0 0,-1-6 0,4-5 0,-2-2-766,2-2 1100,-5-1 0,6 3 0,-4 2 0</inkml:trace>
  <inkml:trace contextRef="#ctx0" brushRef="#br0" timeOffset="64579">22448 12303 8355,'0'-19'983,"-1"2"-661,-3 4 0,-2 4 1,-3 2-310,0 2 1,1 1-1,-4 4 1,-2 0 141,-3 0 0,8 1 0,-4 3 0,2 4-307,0 4 1,-1 0 0,-1 0 0,2 1 156,3-1 0,-2 1 1,6-1-1,0 0 34,-1 1 0,3 3 0,0 1 0,3-1-93,3 2 0,7-4 1,0 3-1,6-4-111,2 0 0,0-2 0,3-2 0,-1-2 0,1-1 1,1 2-1,1-2 1,-2-1 103,-1 1 1,-6 3 0,0 0-13,-5 2 1,-5 1 0,-5 0 0,-1-1-9,-3-2 0,-5 2 0,-6-3 0,-3 3-105,-1 1 1,2-3-1,-2-2 1,1-1-233,3 1 0,1-4 190,2 1 0,-1-2 0,1-2 0</inkml:trace>
  <inkml:trace contextRef="#ctx0" brushRef="#br0" timeOffset="64967">22833 12129 8355,'0'-12'368,"0"0"1,0-1-1,0 1-352,0-1 1,0 1 0,0 0 487,0-1 0,0 5-10,0 0 1,-6 5-403,-2-1 1,1 12 0,0 6-1,0 4 62,0 4 0,3 7 0,-4 4 0,-2 4 24,-1 4 0,3 2 1,0 5-1,-1 1-157,3 2 1,-4 1-1,6-2 1,2-2-287,5-3 0,5-3 0,9-8 0,4-4 25,2-3 0,6-1 0,0-10 1,-1-2-765,-2-4 0,-1-1 0,-1-5 372,1-1 0,0-1 0,0-2 1</inkml:trace>
  <inkml:trace contextRef="#ctx0" brushRef="#br0" timeOffset="65271">23230 12402 8533,'-13'-12'0,"2"0"815,3-1 0,2 8 61,6 5 1,2 11-1,1 9 1,2 2-751,2-1 1,-3 7 0,3-4 0,0 3-111,0-1 1,-3 3 0,3 1 0,-2 0-63,-2 1 0,-2 2 1,-1-4-1,0-2-246,0-1 1,-4-2 0,-1-2-1,-2-3-271,-3-1 1,-1-1 0,-3-5 0,-1 0 166,-1 1 1,-1-6-1,5-3 1,-1-3-438,1-1 1,0-5 0,-1-2 0</inkml:trace>
  <inkml:trace contextRef="#ctx0" brushRef="#br0" timeOffset="65443">23155 12179 9553,'-19'-23'0,"2"3"1903,4 8-2531,6 5 0,3 7 0,6 1-332,2 4 1,6 1-1,-3 7 1</inkml:trace>
  <inkml:trace contextRef="#ctx0" brushRef="#br0" timeOffset="65759">23453 12105 8355,'0'-20'1497,"0"2"-939,0 6 0,1 5 1,3 3-1,5 4 1,0 4-114,0 4 1,6 5 0,-3 2-1,3 3-311,3 1 0,-3 3 0,5 6 0,-2 2-22,-3 2 1,-2 5 0,0 6-1,-2 1-236,-3 3 1,-2 4-1,-6 0 1,0-3-285,0 0 1,-6-1-1,-2 0 1,-5-4-207,-3-5 0,2 2 0,-4-8 0,0-2-3536,-2-5 3913,-4-6 0,-1-6 0,1-1 0</inkml:trace>
  <inkml:trace contextRef="#ctx0" brushRef="#br0" timeOffset="66480">22957 12030 8355,'7'-9'368,"-3"-4"1,-3-2-310,-1 3 1,-1 3 0,-3 3 0,-5 0-90,-2 3 0,3 6 0,0 1 0,0 0 0,-1 0-83,1 1 0,4 0 1,-4-2 87,-2 1 1,-1 1 18,-1 0 0,3-4 0,1 3 0,0-1 29,1 1 0,-4-3 0,3 5 0,-3-2-174,-2 0 1,2 2 0,1-4 0,2 3-38,-1-3 0,2 4 421,-2-2-105,7 6 0,-4-4 1,6 7-1,0-1 9,0 1 1,0 3-1,0 2 1,0 1-1,0 2 37,0-2 1,4 9 0,2-2 0,-1 4 42,1 5 0,-1 2 1,-1 3-162,5 1 0,-2 2 1,-1-2-1,0 4 0,-2-1-167,2-3 1,-5-2 0,3-4 0,-2-1 12,-2-6 0,0-1 0,1-4 0,2-2-163,1-5 1,5-2-1,0-3 1,2-3-162,1-4 1,6-2 0,3-2 0,2-2 7,2-2 0,0-14 0,0-8 0</inkml:trace>
  <inkml:trace contextRef="#ctx0" brushRef="#br0" timeOffset="66953">23453 12117 8355,'0'-12'1286,"-2"-1"-1132,-2 1 0,3 4 5,-3-1 1,4 7 0,4-3-110,4 4 0,3 1 1,3 0-1,1 0 70,2 0 1,3 0 0,-3 0 0,-1 0-325,2 0 0,-8 0 1,2 1 243,-1 4 1,-4 1 0,0 7-1,-1-1 1,-4 2 169,0 3 1,2 1-1,0 4-145,-1-2 0,-2 2 1,-1 6-1,-1 2-22,-3 2 1,2-3 0,-2 4 0,3 1 0,1 1 69,0-2 0,0 1 0,0-3-68,0 0 1,5-3 0,2 1 0,2-3 0,-1-1-49,1 0 0,2-5 0,1 0 0,-3-3-163,-1-1 1,-5-3 0,1 0 0,-2-1 22,-2 1 0,-10-1 1,-4 0-1,-2-1-675,-2-2 1,-8 2 0,1-4 78,-1 0 1,-6 4 0,0-5 0</inkml:trace>
  <inkml:trace contextRef="#ctx0" brushRef="#br0" timeOffset="68379">23639 11596 8355,'-8'-7'-157,"1"2"0,1-1 0,5-1 243,4 0 1,3 2 0,7 5 0,-1-1 0,1-2 0,0-1 31,4 1 0,1 2 0,4 1 0,-3 0-57,-1 0 0,4 1 0,-1 2 0,1 2 6,-1 2 0,1 3 1,-6 5-1,1 3 51,1 1 1,-5 3-1,5 7 1,-1 4 26,-1 3 0,0 5 1,-7 3-1,-1 2 50,2 1 0,1 9 0,2-3 1,-2 2-34,-3-1 0,7 2 1,-3 1-39,2-1 1,0 6-1,-2-1 1,1 3 0,-2 3 35,-3 0 0,3-2 0,-4 4 0,0-2-263,-3-2 1,-3 1 0,-1-4 0,0-5-48,0-5 1,-5-4-1,-3-1 1,-3-4-22,-2-5 1,-1-2 0,-1-8-1,-3-1-219,-1-3 1,-2-5 0,-3-6 0,-1-2-791,0-3 1,0-3 769,0-5 1,-5 0 0,-2 0 0</inkml:trace>
  <inkml:trace contextRef="#ctx0" brushRef="#br0" timeOffset="70017">16929 12055 8355,'4'-12'-60,"0"-1"1,1 1 0,-5-2 0,1-1 0,2-2-1,2 1 1,2-2 165,3-3 0,-3 2 1,1 0-1,2-1 0,1 2 133,1 1 0,-1 0 0,-3 5 0,-2 1-164,-1 2 0,-5 2 1,0 5-1,-8-1-106,-7 4 1,-4 2-1,-8 8 1,-2 3-9,-4 0 0,-2 5 1,-3 3 133,1 6 1,4-2-1,1 3 1,2-3-1,4-1 21,4-1 1,4 1 0,7 0 0,3-1-48,4-4 1,2 4 0,4-5 0,2 2-145,4-1 1,4-5-1,5 3 1,4-1-100,2-1 0,2 1 0,0-5 0,-1-1 32,1-2 0,-1 2 1,-4-3-1,-3 3 84,-3 1 1,-8 1 0,-1-1 0,-4 2-67,-1 2 1,-6-2-1,-2 3 293,-3-3 1,-5-2 0,-1 0 0,1 1 0,-1 1-55,1 2 1,-1-2 0,5 2 0,-1-2-69,1-1 1,1-1 0,1 2-80,2 2 0,5 2 1,-1 3-126,3-5 0,6-2 0,3-1 1,3-1 90,2 0 1,-1-3 0,1-2 0,-1-1 33,0 1 0,-1-3 0,-1 5 64,-2 0 0,-5 2 0,1 3 1,-4 1 69,-4 2 1,-7 4 0,-7-4 133,-1 3 1,2 0-1,-2 5 1,0 0-1,1 0 135,0 0 0,1-1 0,6 1 0,2 0-172,0 0 1,7 0-1,-2-1 1,2 0-80,2-3 1,7 1-1,4-6 1,6-1-201,2-1 0,3-3 0,5-1 0,2-3-608,-1-2 1,4-1 0,1-4-612,3 0 0,-5 6 0,0 1 1</inkml:trace>
  <inkml:trace contextRef="#ctx0" brushRef="#br0" timeOffset="71305">23738 11658 8355,'-12'0'-224,"-1"-1"0,2-3 271,3-5 1,2 3-1,6-3 1,2 1 0,1 0-1,2-1 137,2 0 1,1 2 0,6-1-1,1-1 1,3 1-40,1 0 0,2 1 1,4-3-1,1 3 1,2 2-126,1 2 1,5-2 0,-2 1-1,-1 2-87,-2 5 1,-4 9 0,-4 9-1,-6 4-46,-5 4 0,-5 2 0,-5 8 0,-1 1 90,-3 1 1,-3 10 0,-6-1 0,2 2 155,3 3 0,-2-4 0,6 3 0,2-6-24,0-6 0,2-1 0,2-8 1,2 2-36,4-2 1,7-4 0,3-7 0,1-3-103,3-1 1,0 2-1,0-4 1,-2-4-133,-2-2 1,4-8 0,-3 3 0,2-4-105,-1-1 1,-5 0 0,2-1 93,-3-4 1,-3 3 0,-3-7 66,-4 0 1,-2-2-1,-4-2 109,-2 1 0,-3 5 0,-5 3 0,-1 1 95,1-1 0,0 3 0,-1-3 0,-1 4 90,-2 4 0,2 3 0,-2 5-8,2 0 0,1 2 0,1 3 1,1 3-1,3 4-46,4 1 0,2 1 1,2 3-1,2 2-75,2 1 1,3 4 0,4-3-1,-2 3-158,0 1 0,-1 4 0,4 2 1,1 0 54,-1 0 0,-4 3 0,-1-2 1,-1 1 126,-4-4 0,4-3 0,-2 0 1,-1-2 10,-2-3 1,-6 1-1,-4-6 1,-2-4-22,-1-2 0,-5-6 0,0 2 0,-3-3 46,-2-3 0,3 2 0,-2-9-214,-1 2 1,0-4-1,0 1 1,3-2-1,1-2-357,3 0 1,1 0 0,2-2 0,1-2-458,2-4 1,4-9-1,5-2 1</inkml:trace>
  <inkml:trace contextRef="#ctx0" brushRef="#br0" timeOffset="71468">24829 13146 8585,'-6'-9'0,"0"5"-713,1 8 0,-2 11 0,-6 4 1</inkml:trace>
  <inkml:trace contextRef="#ctx0" brushRef="#br0" timeOffset="81790">8111 8855 7781,'0'-14'0,"0"-1"0,0-1 0,0 1 0,0 1 0,0 1 925,0 1 1,-1 1-514,-3 3 0,1 2-313,-5 6 0,5 6 1,-1 2-1,2 3 0,2 1 1,0 2-1,0 3 1,0 3-1,2 4-103,2 1 1,-3-1 0,3 1 0,-2 0 0,-2 0 0,0 0-74,0 0 1,0-1 59,0 1 1,0-1 0,0-4-1,0-3 13,0-3 1,4-2-1,1-1 1,2-3-29,3-4 0,5-2 1,3-2-1,0 0-53,0 0 0,4-2 0,-1-2 0,2-3 55,2 0 0,0-2 1,-2 3-591,-2-1 0,1 5 0,-4-2 0,0 2 38,-1 2 0,6 0 0,-4 0 0</inkml:trace>
  <inkml:trace contextRef="#ctx0" brushRef="#br0" timeOffset="82281">8607 8868 8355,'0'-13'-95,"-5"6"0,-2 2 1,-4 6-1,3 3 1,3 5 408,4 2 1,1 1-1,0 0-131,0 1 1,1-1 0,2 2 0,1 1-139,-1 2 0,3 1 1,-1-3-1,1 3 1,-1 0-219,-2 0 1,2 2 0,-1-2 0,-1 0-74,-1 0 1,-2 3-1,0-5 1,0-1-83,0-1 1,0-1-105,0-1 0,0 0 0,0 1 1</inkml:trace>
  <inkml:trace contextRef="#ctx0" brushRef="#br0" timeOffset="82808">9017 8942 8355,'6'-19'-13,"5"1"0,-8 5 0,5 1 0,1 0 92,-2-1 1,-2 1-102,-5-1 0,0 5 0,-1 1 1,-3 2 142,-5 2 0,-2 2 0,-1 2 0,0 2 58,-1 1 1,1 6-1,-1-2-71,1 3 0,4-3 1,1 0-1,1 2-87,3 1 1,2 1-51,1 1 1,1-1 0,4-1 0,3-1 0,4-3-6,5-2 0,-2 4 1,6-4-1,-1 1-22,0-1 1,2 1 0,-4-4-1,-1 3-12,1-3 1,3 4 0,-4-1 0,-2 1-121,-1-1 1,-3 1 0,-3-2 108,-4 4 1,-4 3 0,-4 2-1,-6 0 114,-5 4 0,-3-3 0,-4 2 0,1-2-195,-1-1 1,0-2 0,0-2-1,3-2-68,1-1 0,2 2 0,3-4 1,1-1-45,-1-2 0,6-6 0,2-2 1</inkml:trace>
  <inkml:trace contextRef="#ctx0" brushRef="#br0" timeOffset="83332">9637 8669 8355,'-6'-19'194,"-1"2"1,-5 9 0,-1 4-345,1 3 0,-5 1 0,1 0 244,1 0 1,1 0-1,2 0 15,-1 0 0,6-2-125,3-2-651,3 3 459,-5-5 0,-1 12 0,-5 2 189,0 3 0,1-3 0,1 1 115,2 0 0,-1 2 1,-2 2-1,2-1 1,2 0 54,1 1 0,-2-1 0,4 2 9,1 3 1,2 0 0,1 4 0,0-4-48,0-4 0,0 0 0,0 1 0,1 1-87,3 1 1,-2 5 0,3-3 0,-1 1 16,0 3 0,1-2 0,-4 0 0,2 1 8,1-2 1,0 3 0,-3-4 0,2 1-22,1 4 1,0-4 0,-4 0 0,2-1 19,2-3 1,-1-1 0,4-2-106,-2 1 0,1-2 1,-2-2-1,4-2 18,3-1 1,1-2 0,1-4-1,-1 0-206,1 0 0,3-1 1,1-4-1,-1-1-46,2-1 1,-4-4 0,4 2 0,-2 0-378,1 0 1,-5 0 449,-3 5 0,-1-11 0,4 1 1</inkml:trace>
  <inkml:trace contextRef="#ctx0" brushRef="#br0" timeOffset="83666">9736 9017 8782,'-6'-7'-150,"4"1"383,-7 6 0,7 1 1,-3 4-1,4 3-58,1 3 1,0-3-1,0 0 1,0 2-1,1 1 1,2 2-1,1-1-679,-1 0 0,3 1 473,-2-1-974,5 1 0,-2-1 0,6 0 0</inkml:trace>
  <inkml:trace contextRef="#ctx0" brushRef="#br0" timeOffset="84517">9810 8806 7772,'-12'1'0,"1"3"0,3 4-510,3 3 1,4 2-1,1-1 1</inkml:trace>
  <inkml:trace contextRef="#ctx0" brushRef="#br0" timeOffset="84518">10083 9029 8355,'7'0'233,"3"-6"-156,-6-2 1,0 1 0,-4-1-1,0-2 1,-6 1-71,-2 0 0,-3 4 0,-1 5 98,-1 0 0,1 1 1,-1 3-1,1 5-17,0 2 0,-1 0 0,1 0 0,-1 0-50,1 3 0,4 1 0,1-3 0,1 1-177,4-1 1,0 0 0,4-1-44,2-2 0,3-4 1,6-5-1,3 0 2,0 0 0,1-5 0,-4-4 1,3-2 120,0-1 0,-1 0 0,-5-2 0,-2-1 35,2-2 1,0-1-1,-1 2 1,-2-4 45,-1 1 0,-2-3 0,-4 4 0,0 0-56,0 0 0,0-2 0,0 2 0,-2 0 21,-2 0 0,1-3 1,-5 5 463,-1 0-308,3 8 1,1 8 0,5 8 0,0 5 74,0 3 1,0 0 0,0 4 0,1 2-85,3 2 1,-1 0-1,5 1-310,2 0 1,-2 0 0,3 0-1,3-2 1,1-1-406,3-1 1,-3-5-1,4 4 182,-1-2 0,4-2 0,-2-3 0</inkml:trace>
  <inkml:trace contextRef="#ctx0" brushRef="#br0" timeOffset="84519">10443 8967 8355,'0'-13'310,"1"7"0,3 1 0,5 4 0,2 2 0,1 4 0,2 1 0,1 3-47,1-1 0,7-1 0,-4 3 1,1-2-724,1 1 1,-4-2-1,2 2 1,0-1-344,1-1 0,-5 0 0,1-5-551,-2 3 1293,-2-1 0,-5-4 0,-1 0 1</inkml:trace>
  <inkml:trace contextRef="#ctx0" brushRef="#br0" timeOffset="84734">10703 8942 8509,'7'-5'81,"-7"3"1,-7-1 0,-1 6 0,0 5-1,-2 3 1,-1 2-65,-1-1 0,-1 5 0,-1 1-149,-2 1 0,2-2 0,-2 3 1,2 1-1,3-2-1201,3-2 1002,-4-3 0,6 3 0,-7 3 0</inkml:trace>
  <inkml:trace contextRef="#ctx0" brushRef="#br0" timeOffset="85151">10852 8706 8355,'-4'-12'1352,"1"1"-1420,5 3 0,3 1 0,7 4 1,2-1 124,3 1 1,-2 2 0,4 1 0,1 0-270,-1 0 0,-3 1 0,4 2 0,-2 2-14,-3 2 1,-2-2 0,-1 3-1,-3 1 355,-1 2 0,-5 2 0,1-1 90,-2 1 0,-2 0 1,0 4-1,0 2 0,0 2-6,0 0 1,0-1-1,0 5 1,0 0-89,0 0 1,0-2 0,1-1 0,2-1-106,1 1 1,6-3 0,-3 0-1,1-1-179,0-2 0,-4-3 0,3 0 0,-1-1-251,-4 1 1,0-5 265,-2 0 0,-2-5 0,-2 1 1,-4-3-309,-3-1 1,-3 4 0,-1 1 0,-2-3-630,2 0 1033,1-2 1,-3-6 0,-3-1 0</inkml:trace>
  <inkml:trace contextRef="#ctx0" brushRef="#br0" timeOffset="85510">11547 8818 8355,'1'-25'0,"2"2"501,1 2 0,5 7 0,1 7 1,4 2-1,2 2-826,0 2 1,-3 1 0,0 0 0,1 0-28,2 0 1,-2 0 0,2 1-343,-2 3 0,-1 3 0,-1 6 0</inkml:trace>
  <inkml:trace contextRef="#ctx0" brushRef="#br0" timeOffset="85511">11571 8930 8355,'-5'0'1607,"5"0"-1788,7 0 0,9-4 0,5-1 0,2 1-157,2-1 1,1-1-1,2-3-285,1 0 0,5 1 0,-2-4 1</inkml:trace>
  <inkml:trace contextRef="#ctx0" brushRef="#br0" timeOffset="85744">12129 8508 8355,'0'-12'1783,"0"6"-1562,0 6 0,0 11 0,0 10 0,0 1-5,0-1 0,0 6 0,0-1 0,-1 3-89,-3 2 1,3 4 0,-4 1 0,4 4-989,1 0 1,0-1 0,1-3-161,4-3 1,-4 2-1,4-3 1</inkml:trace>
  <inkml:trace contextRef="#ctx0" brushRef="#br0" timeOffset="142564">21704 13320 8386,'0'-12'0,"0"-1"0,0 1 0,1 0 111,4-1 1,3 1-1,7 1 1,2 1-1,-2 3 1,-1 0 0,-2 2-1,0-1 1,1 3-1,-2 3-1,-3 5 0,3 1 0,-4 7 0,1-1 0,0-1-89,2-2 0,-3 2 0,1-3-291,2 3 1,1-4-1,0-2 1,-1-1 116,-2 1 0,4-1 0,5-4 1,-1-2 52,2-2 0,2 1 0,4-5 0,1-1 69,0-2 0,4-2 1,1 1-1,2-1-27,2 1 1,2-1-1,3 1 1,1 0 244,1-1 0,5 2 1,-5 2-1,-1 2-145,-2 1 0,-2 2 1,-3 4-1,-4 0-141,-3 0 1,-2 6-1,-3 2 1,-5 3 53,-2 1 0,-3 1 0,-1-1-48,-2 0 0,-5 1 0,1-1 0,-2 1 27,3-1 0,-4 1 0,5-2 55,-1-3 1,2-3 0,5-5 0,1 0 4,-1 0 0,1 0 0,0-1 1,2-3 43,2-4 1,5-1 0,-1-2-1,1-1 63,-2 2 1,4-5-1,-3 5 1,3 1-41,5-2 1,-3 1-1,3 2 1,-2 2-38,-3 1 0,5 3 0,2-2 0,-1 3-28,0 1 0,3 0 0,-4 0 0,-1 1-68,-2 3 1,3-2 0,0 2 0,-2-3 46,0-1 0,2 0 1,0 0-1,-2 0-5,-1 0 1,-1-4 0,-1-1-1,-2-2-96,-2-3 0,0-1 1,0-1-1,-5-1-33,-5 1 0,0-1 0,-6 1 0,-1 0-76,-2-1 1,-12-5-1,-3-1 1</inkml:trace>
  <inkml:trace contextRef="#ctx0" brushRef="#br0" timeOffset="153902">17438 12154 8331,'-7'-12'0,"3"-1"-54,2 1 1,4 4 0,2 1-1,4 1 1,3 4 0,2 2-1,-1 2 27,0 3 0,1-1 0,-1-3 0,2 2 0,1 1 0,2-1 0,-1-2-121,2-1 1,1 0 0,6-1-10,0-3 1,1 1-1,2-5 1,1-2-27,-2-1 0,3-2 0,-1 1 180,-1 0 0,-6 1 0,-3 1 0,1 2 1,-2-1 86,-1 3 0,-4 0 0,-5 6-26,2 0 0,-3 1 1,0 4 114,-2 3 1,-1 3 0,-2 0 0,0-1-145,2-2 1,6-1-1,-2 2 1,3-2-76,2-1 0,1-2 0,2-4 0,5 0-59,2 0 1,6-4 0,1-2-1,2-1 83,3-2 1,2-6 0,3-2 0,1 0 11,-1 0 1,-1 3 0,-3-3 7,-3 3 0,1 2 0,-5 1 0,-1 3 0,-2 2-10,-1 1 1,-5 3 0,1-2-1,0 3-14,-2 1 0,3 0 0,-4 0 0,0 0 8,0 0 1,4 0-1,-3 1 1,2 2 25,-1 1 0,0 0 1,2-4-1,-2 0 23,2 0 0,-2 4 0,0 1 0,2-3 47,2 0 0,1-2 0,-2 0 1,-1 0 2,-1 0 0,-1 0 1,5 0-1,-1 0-43,-4 0 1,4-4 0,-4-1-11,4 3 1,2-1 0,2 0 0,2-2-1,0-2-79,1-3 1,2 3-1,-3-1 1,0 0-215,1 1 0,-2-3 0,-5 5-452,1-2 707,-6 4 1,-1-8-1,-5 4 1</inkml:trace>
  <inkml:trace contextRef="#ctx0" brushRef="#br0" timeOffset="156656">7938 9017 8355,'-13'0'-439,"1"0"0,-1 0 1,1 0 111,-1 0 1,1 0 0,0 0 0</inkml:trace>
  <inkml:trace contextRef="#ctx0" brushRef="#br0" timeOffset="156975">7826 9017 7058,'7'0'-442,"4"0"1,-4 0 0</inkml:trace>
  <inkml:trace contextRef="#ctx0" brushRef="#br0" timeOffset="156976">7962 9017 8355,'-7'0'-656,"2"0"1,-1-6 0,0-1 0</inkml:trace>
  <inkml:trace contextRef="#ctx0" brushRef="#br0" timeOffset="164392">18604 12142 8355,'-12'12'332,"4"1"1,3-1-380,5 1 0,1-7 0,3-1 0,3-5 1,3-5-1,1-3 14,3-3 0,2-7 1,-1-2-1,3-5 1,0-3-1,0-1 1,-1 0-1,-1-1 126,1-3 1,1-3-1,-3 0-97,1 3 0,5-1 0,-5 6 0,0 3-185,-3 3 1,4 3 0,-2-2 0,-3 6-452,-2 6 1,-3-3 395,1 4 0,3-3 0,-4-1 0</inkml:trace>
  <inkml:trace contextRef="#ctx0" brushRef="#br0" timeOffset="164675">18790 11596 8563,'-13'-5'131,"8"3"0,5-3 0,7 1 0,4 0-80,1 1 1,0 0-1,2 0 1,1-1-81,2 1 0,5-2 1,-3 1-88,0 1 1,4 3 0,-7 3 0,-1 2 0,-1 2-298,-2 3 1,-1 1 0,-1 1 0,-3 1-141,-2-1 0,0-4 517,-5 1 1,0-1-1,0 4 1</inkml:trace>
  <inkml:trace contextRef="#ctx0" brushRef="#br0" timeOffset="166287">18628 10964 8355,'-4'-13'0,"0"1"0,1-1 0,2 5-95,1 0 1,0 4 0,1-3 0,2 0 0,3 2 163,0-1 0,3 2 0,3 4 1,1 0-1,-1 0 0,0 1-59,1 3 0,-5-1 1,0 5-1,1 2-9,-3 1 1,0 1 0,-6 1 0,0-1-121,0 1 0,0-1 37,0 0 1,0-3 57,0-1 0,0-7 16,0-1 1,0-5 0,0-8-34,0 1 1,4 0 0,2-2 0,-1-1-37,1-2 0,2 1 0,-3 3 62,2 1 0,2 1 0,2 1 0,-2 3 18,-1 2 1,-3 1 0,3 4-32,2 0 0,-1 5 0,1 2 0,-3 1 20,-2 1 1,5-1-1,-3 4 1,1 2-176,0 3 1,-4-4-1,3 4 1,0-3-647,0-2 829,1-5 0,5 4 0,-1-4 0</inkml:trace>
  <inkml:trace contextRef="#ctx0" brushRef="#br0" timeOffset="166647">19162 10840 8356,'-13'0'0,"1"0"0,-1 0 0,1 0 0,0 0 82,-1 0 0,1 4 0,1 1 11,3 2 0,-4 1 0,6 5 92,-1-1 0,1 1 0,8-1-240,2 0 1,3-3 0,5-2 0,2-2-246,2-2 0,-1-2 0,5-1 0,-2-1-26,-3-3 1,3 1 0,-2-5 0,-1-2 70,-1-1 1,-7-1 0,-1-1 236,-1 1 1,-3-1 0,0 2 18,-4 3 1,-5-1 0,-6 4-1,1 1 1,-1 0 142,1 0 0,-5 0 0,1 4-49,1 0-201,1 0-44,7 0 1,7 0-1,7 0 1</inkml:trace>
  <inkml:trace contextRef="#ctx0" brushRef="#br0" timeOffset="166961">19335 10554 8355,'0'-12'0,"-1"1"320,-3 3-74,2-3 0,-5 9-233,3-2 1,3 8 0,-3 6-1,4 4 3,4 2 0,-1 6 0,5-1 0,2 1 17,1-1 1,1 2 0,0-1 0,1 4-386,-1 3 0,1 0 0,-1-4 0,-1-2-1029,-3-2 1156,3 3 1,-9-5 0,3 6 0</inkml:trace>
  <inkml:trace contextRef="#ctx0" brushRef="#br0" timeOffset="167123">19385 10778 8979,'-7'-13'0,"4"2"-589,6 3 1,8-2-1,7 6 1,0 0 365,0-1 0,9-2 0,-1-6 1</inkml:trace>
  <inkml:trace contextRef="#ctx0" brushRef="#br0" timeOffset="167555">20067 10629 8355,'7'-18'205,"-2"4"0,-5-2 1,0 2 329,0 1-931,0 7 0,-1-4 0,-3 6 313,-4 1 0,-3 2 0,-2 1 34,1 0 1,-1 5 0,1 3-61,0 3 0,3 2 1,2-1-1,1 1 132,-1-1 1,4 0 0,-1 1-221,2-1 1,4-1-1,2-1-63,4-2 1,3-5 0,2 1 127,-1-3 0,0-2 0,1-2 119,-1-1 1,-4-4-1,-1 2 1,0 1 0,-1-2 12,-1 0 0,-1-1 48,-4-5 1,0 5 171,0 0-128,0 5 0,0-1 1,0 8-45,0 4 0,6-1 1,2 0-1,3 0-181,2 0 0,-1 0 0,0 2 36,1 0 0,5-6 0,1 2 0</inkml:trace>
  <inkml:trace contextRef="#ctx0" brushRef="#br0" timeOffset="168911">20340 10492 8369,'0'-19'3,"0"3"0,0 5 27,0 6 1,4 3 0,0 10 0,0 2 0,0 1 27,1 1 0,3 0 0,-3 2 0,1 1-128,-1 2 0,5-1 0,-3-3 0,1-1-151,0 1 0,-3-5 0,3 0-460,1 2 619,-3-5 0,-1-1 0,-5-8 75,0-4 0,-1-3 0,-2-1-48,-1-1 0,0-3 0,5-1 0,2 2-89,1 1 0,6 2 0,-2-1 0,3 1-496,2 0 620,-1 5 0,0-4 0,1 4 0</inkml:trace>
  <inkml:trace contextRef="#ctx0" brushRef="#br0" timeOffset="168912">20662 10542 8355,'-7'-1'202,"3"-4"1,3 3-252,1-7 1,1 5 0,3-4-1,5 0 1,2 0 0,1 1-1,-1 0-136,-3 0 0,3 3 0,-4-5 46,0 0 0,3-2 0,-6-2-119,-1 1 0,-2 0 240,-1-1 1,-4 5-1,-2 1 1,0 1 157,-4 4 1,0 2-1,1 4 1,0 4-4,0 3 0,-1 2 1,0-1-1,4 0-20,0 1 0,-2-1 0,4 1-140,1-1 1,3-4 0,4 1 0,4-1-1,5-1-202,3-3 0,-1 1 1,6-1-1,0-1-72,-2-1 1,4-7-1,-2 1 1,1 0 197,-1-1 1,2-2-1,-3-6 1</inkml:trace>
  <inkml:trace contextRef="#ctx0" brushRef="#br0" timeOffset="168913">20960 10368 8355,'0'-12'0,"0"0"0,0-1 0,1 2-255,3 3 0,-2 1 192,2 3 288,-3 2 1,-2-3-3,-3 5 0,1 1-143,-5 3 0,4 3 1,-3 6-54,1-1 1,2-4 0,3 1-1,-2 0-10,-1 2 0,0 2 0,4-1 0,0 1 85,0-1 1,0 5-298,0-1 0,1 1 0,3-6 0,5-3 0,2-4-143,1-3 1,2-1 0,1 0 0,1 0 69,0 0 0,2 0 1,-2-1-1,1-2 210,0-1 0,-7-6 0,3 2 58,-2-3 0,-6-1 0,1-1 0</inkml:trace>
  <inkml:trace contextRef="#ctx0" brushRef="#br0" timeOffset="168914">21146 10356 8355,'0'-12'-1007,"0"-1"1,0 1 1371,0-1 1,-1 6 0,-2 2 601,-1-1-604,0 5 0,4 1-235,0 8 1,0-1 0,0 1 0,0 2-150,0 1 0,0 2 0,1-1 1,2 0-240,1 1 1,4-5 0,-2-1 0,-1 0-276,1 0 0,3-5 13,0 3 0,2-4 207,1-1 0,-4-1 298,1-4 1,-7-1 0,2-7 31,-2 1 1,-2-1 0,0 1 0,0 0 10,0-1 0,0 1 0,0-1 379,0 1 328,0 5 0,1 3-507,3 8 1,-2 3 0,3 5-1,-1 1-237,0-1 1,5 1-1,-4-1 1,2-1-345,3-3 1,1 3 0,1-4 0,2 0-348,3-3 512,-4-2 1,5-2 0,-5 0 0</inkml:trace>
  <inkml:trace contextRef="#ctx0" brushRef="#br0" timeOffset="169389">21369 10244 8355,'-1'7'-1570,"-3"-3"1716,2-2 244,-3-2 58,5 0-225,5-6 0,-2 5-149,5-3 1,-5 8-46,1 4 0,2 3 0,-1 2 0,1-1-163,-1 0 1,1 1-27,-2-1 0,-1 1-328,5-1 271,-5-5 1,2-3 137,-5-8 1,0-3 0,0-5 0,0-1 49,0 1 1,0-1 0,0 1 0,0 0-87,0-1 1,0 1 18,0-1 0,6 2 0,1 2 1,1 2 45,0 1 0,0-3 0,5 2 0</inkml:trace>
  <inkml:trace contextRef="#ctx0" brushRef="#br0" timeOffset="169956">21679 10170 8355,'-11'-1'-1565,"3"-4"1947,-3 4-332,4-4 0,-4 6 1,3 3-30,4 4 1,2-1 0,2 1 6,0 2 0,2 0 0,0-1 0,4-2-142,1-1 1,1 2 0,4-2 0,1-1-42,-1 1 0,1 2 0,-1-4 98,1-1 0,-5 2 1,0 1 219,2 1 1,-5-3-94,-1 4 1,-8-1 0,-4 1 0,-3-2-53,-1-1 1,3-3-1,1 2-83,-2-3-49,-1-1 1,6-1 16,5-3 1,5-2 0,8-4 0,-1 2 44,1-1 1,-1-2 0,0-2 13,1 1 1,-1-1 0,1 1 0,-2 0 0,-2 1 30,-1 2 1,-3-2 59,3 3 1,-4 2 146,4 2 1,-5 4 179,1 4 0,-2 3 1,-2 6-286,0-1 1,0 1 0,0-1-261,0 0 0,1 1-268,3-1 0,2-4 1,3-1 276,-1-1 1,-5-2 0,3-4 0</inkml:trace>
  <inkml:trace contextRef="#ctx0" brushRef="#br0" timeOffset="170646">21878 10046 6891,'0'12'-579,"-13"-12"1</inkml:trace>
  <inkml:trace contextRef="#ctx0" brushRef="#br0" timeOffset="170647">22002 10120 8665,'4'9'225,"1"-1"-232,2 1 1,-3 1 0,3 0-1,0-2-136,0 2 0,1 1-158,5 1 0,-5-1 14,0-3 146,1-2 1,-3-7-1,-1-4 81,-4-3 0,-1-3 0,0-1 19,0-1 1,0 1-1,0 0 1,0-1 49,0 1 1,4-1 0,2 1-56,1 0 0,-5 3 0,4 2 16,-1 2 0,-2 1 1,4 5 80,-2 3 0,0-1 0,-4 4-7,3-2 1,-1 5-1,4-2-25,-2 3 1,5-4-1,-2-3 22,3-2 0,2-2 0,-1 0-17,0 0 0,1 0 0,-1-2-8,1-2 1,-1-1-1,0-5 7,1 2 1,-2 0 0,-3-5 0,-2 5-158,-6 0 0,-6 5 1,-2-1 106,-3 2 0,-2 2 1,1 0-1,1 2 177,3 2 0,-2-1 0,6 5-120,1 1 0,2 3 0,1 0 0,0 0 0,7-1 0,4-1 0,5-2 0,2 1-345,0-3-71,4 5 0,-3-9 0,6 3 1</inkml:trace>
  <inkml:trace contextRef="#ctx0" brushRef="#br0" timeOffset="170980">21592 10740 8355,'-8'-4'0,"0"0"275,0-5 1,-5 6 0,1-4-321,-1 1 1,1 2-1,0 4 1,-1 0 238,1 0 0,-1 6 1,1 1-1,0 1-128,-1 0 0,5 5 0,1 3 0,2-1-5,2-1 0,1 3 0,2-1 0,0-1-418,0-1 0,6 1 0,4-1 0,5-3-192,5 0 0,4-5 1,2-2 177,3-3 1,-3-1 0,4 0 0</inkml:trace>
  <inkml:trace contextRef="#ctx0" brushRef="#br0" timeOffset="171846">21717 10802 8355,'-6'-11'188,"-2"3"1,-2-3-1,0 4 1,2 0 289,-1 3 0,2-1-605,-2 1 1,1-1 96,-4 5 0,3 2 1,3 2-43,0 4 0,1 2 1,2 0-1,-1-2-166,1 1 0,1-2 0,2 2-103,0 0 0,2 1 136,2-2 1,-1-2 0,5-6-102,2 0 0,-3 0-44,1 0 231,0-6 0,0 3 544,1-5-345,-7 5 1,4-1 251,-6 8 1,0-1-362,0 5 0,1-1-166,3 2 1,3 0 0,6-5-1,-1-1-32,1-2 0,-1-1 0,0 0 0</inkml:trace>
  <inkml:trace contextRef="#ctx0" brushRef="#br0" timeOffset="171847">21803 10567 8355,'0'-13'243,"0"1"1,-1 5 0,-2 4 0,-1 6 0,1 7 0,2 4-5,1 2 0,4 2 0,0-3 1,-1 3-159,-2 1 0,3 1 0,2 2 0,-1-3-8,1-1 0,4 0 0,-2-3-894,3 2 1,1-5-1,1-5 1,-1-2-1274,1-2 2042,-1-2 0,0-12 0,1-2 0</inkml:trace>
  <inkml:trace contextRef="#ctx0" brushRef="#br0" timeOffset="171848">21977 10492 8355,'0'-7'564,"-4"7"0,0 9 1,1 2-552,2 1 0,1 5 0,1 1 0,2 1-224,1 3 1,5-3 0,0 1 0,3-3-704,5-1 0,-2 0 489,6-3 1,-1 2 0,5-8 0</inkml:trace>
  <inkml:trace contextRef="#ctx0" brushRef="#br0" timeOffset="172010">22485 10616 8355,'0'-6'-656,"0"0"1,6 12 0,1 0 0</inkml:trace>
  <inkml:trace contextRef="#ctx0" brushRef="#br0" timeOffset="189336">8533 5097 8355,'-6'-12'17,"-1"0"0,-1 1 1,1 1-1,0 2 1,2-2-1,-2-1 1,1-1-1,1-1 1,1 1-1,0-1 54,0 1 1,-2-2-1,2-1 1,-3-2-1,-1 2 1,-1 3-1,0 2 1,-4 3 0,-2 0 331,-1 1 1,-2 3-1,1-1-259,-3 2 1,-5 2 0,-3 0 0,-1 0-64,2 0 0,-4 4 0,1 2 0,-2 1-42,-2 2 1,4 4 0,-1 2 0,2 3 25,0 1 0,1 2 0,3 4 1,0 0 53,0-1 1,0 7 0,0 3 0,1 6 86,-1 6 0,4-1 0,2 3-175,1 3 1,1 3-1,5 1 1,0 4 0,1 3 55,2-1 1,0-2 0,5 2 0,2-3-120,5-4 1,5-2-1,9 0 1,3 1 49,4-5 0,2 0 1,3-5-1,4-2-155,3-2 1,5 1 0,2-9 0,0 1-36,-1-3 1,4-8-1,-3-5 1,1-3 50,3-5 1,1-3 0,0-5 0,-3-1 10,-3-3 0,1-3 1,-2-7-1,-1-2 76,-2-5 1,-2-2-1,-1-4 55,-2-2 1,-2-2 0,4-8 0,-2-2 0,0-2-53,-1 3 0,1-5 1,-7 6-1,-3-4-148,1-3 1,-6 1 0,-2 1 0,-3 0 69,-5 0 0,-3-1 0,-7-5 0,-5 0 43,-6 1 0,-11-1 0,-3-1 0,-3-1 72,-4-2 1,-4 0 0,-3 5 0,-3 1 129,0 2 1,-4 7-1,2 9 1,-1 5-324,2 10 0,-2 7 0,4 11 0,-1 6-731,-3 12 0,-6 13 0,-4 11 1</inkml:trace>
  <inkml:trace contextRef="#ctx0" brushRef="#br0" timeOffset="191269">8210 4465 8355,'-11'-21'400,"2"3"1,2 3-311,1 4 0,4 7 0,4 1 0,4 6 0,-1 5 0,2 5-49,0 3 0,-3 1 1,3 7-1,-1 5 0,-2 5 1,0 1-1,0 5 0,-1 2-113,-2 0 0,-1 5 1,0-3-1,0 0 0,0-1-77,0 0 0,0-5 0,0 2-723,0-5 1,0 1-1,0-5 1</inkml:trace>
  <inkml:trace contextRef="#ctx0" brushRef="#br0" timeOffset="191627">8173 4899 8355,'-1'-7'519,"-3"3"1,1-2-286,-5 2 1,5 1 0,-1 8-53,2 3 1,4 2 0,0-1 0,4-1-159,1 2 1,3 1 0,5 2-102,1-1 1,2-4 0,-3-1 0,2-1 0,-2-2 8,-1 1 0,2-3 1,1 0-433,-2-4 0,-1-7 0,-2-6 1,-1-3-94,-3-1 1,2-6 0,-4-5 389,1-2 1,1-1 0,4-4 0</inkml:trace>
  <inkml:trace contextRef="#ctx0" brushRef="#br0" timeOffset="191910">8173 3894 8355,'-7'0'409,"2"2"1,5 2 0,0 4-126,0 3 0,0 6 0,0-1 0,0-1-287,0-1 0,1 4 0,2 1 0,1 1-408,-1-4 0,2 2 1,1-1-1,-1-2 65,1-1-401,-2-2 1,1 0 0,2 1 0</inkml:trace>
  <inkml:trace contextRef="#ctx0" brushRef="#br0" timeOffset="192095">8173 3783 8427,'-15'-6'723,"3"-2"-1013,2 2 0,11 1 1,3 5-348,5 0 0,2 5 0,1 2 1</inkml:trace>
  <inkml:trace contextRef="#ctx0" brushRef="#br0" timeOffset="192746">8496 3907 8859,'0'-13'157,"0"1"1,0 0 0,0-1 0,-2 2 0,-1 1-171,-1 2 1,-5 4 0,0-3 0,-2 2 0,-1 3 0,0 4 0,-1 3 10,1 2 0,-5 5 0,1 6-77,1 2 0,-3 0 0,1 4 0,3-2 45,5-2 0,-2 0 0,4 0 0,0-2 0,3-1-39,2-1 1,4-3-1,2-6 1,4-2-53,3-2 0,2-2 1,0-2-1,3-3 73,0-4 1,2-3-1,-3-3 1,2-1 49,-2-2 1,-3-5-1,-2 1 1,-2-2 38,2-2 0,-3-1 0,0-2 1,-2-1-5,-2 2 0,-2-1 0,-1 1 0,0-1 22,0 5 0,0-2 0,0 6 0,0-1 58,0 4 1,-5 8-105,-4 3 1,4 5 0,-1 5 0,2 3 0,0 4 4,1 5 1,2 2 0,2 6 0,2 0-46,1 0 1,6-1 0,-3 1-150,0 0 0,8-4 0,-3-2 1,3 0-1,2-2-408,-1-4 1,7 3 335,-3-8 0,4-3 0,0 1 1</inkml:trace>
  <inkml:trace contextRef="#ctx0" brushRef="#br0" timeOffset="192747">8731 3733 8355,'-12'0'639,"5"1"-516,3 4 0,2-3 1,2 7-6,0 0 1,6 2 0,2 2-1,3-1-131,2 1 0,3-1 0,1-1 0,-1-1-235,2-2 0,-3-1 0,5 2 0,-2-2 1,-3-1-1,-2-3 0,0-2-332,-1-1 1,1 0 0,-1 0 0</inkml:trace>
  <inkml:trace contextRef="#ctx0" brushRef="#br0" timeOffset="192919">8892 3683 9215,'-13'13'0,"-2"-1"0,-2 2 0,2 3 0,0 3 0,-2 5 0,-2 5 0,-2 6 0,2 4 672,1 0-1711,1-1 1,5 3 0,0 3 0</inkml:trace>
  <inkml:trace contextRef="#ctx0" brushRef="#br0" timeOffset="194753">16470 4353 8463,'0'-12'0,"0"-1"0,0 1 0,-1 0 0,-2-1 0,-1 1 0,1-1 269,2 1 0,1 4 0,-1 1 0,-2 0 458,-1 0 1,0 6-614,4 1 1,0 12 0,1 12 0,2 6 0,1 4 0,-1 6-76,-2 3 1,-1 2 0,0 5-81,0 0 1,0-5 0,0 1 0,0-1 5,0-1 0,0 3 1,0-6-1,0-2-246,0-5 0,0 1 0,1-6 1,2-3-214,1-4 1,2-4-1,-2-6-253,4 1 0,-2-5 0,-1-1 516,1-2 0,-5 0 0,5-5 1</inkml:trace>
  <inkml:trace contextRef="#ctx0" brushRef="#br0" timeOffset="195069">16334 4849 8879,'-11'2'0,"3"2"39,3 4 1,4-1-1,0 1 1,-2 2-1,-1 1 1,1 1-1,3 1 352,4-1 1,0-1 0,7-1 0,3-2-304,0 2 0,0-1 1,-1 1-1,3-3-181,0-2 0,1 0 0,-4-5 1,3 0 24,0 0 1,1-2 0,-5-2 0,1-3-139,-1 0 1,0-4-1,1 3 1,-1-3-19,1-1 1,-1-5-1,0-1 1,1 0-61,-1 0 1,1 2-1,-1 3-30,0 1 0,-3 1 1,-2 1-1,-1 3 94,1 2 0,2-5 0,3 3 1</inkml:trace>
  <inkml:trace contextRef="#ctx0" brushRef="#br0" timeOffset="197350">16185 3857 8355,'0'-25'30,"0"1"0,0 0 0,0 2 1,0 3-1,0-1 0,0 1 0,1-2 394,4 2-505,-4-4 1,9 9 0,-5-3-1,1 4 42,-1 0 0,5 2 1,-3 2 116,0 0 0,4 7 3,-3-3 0,1 10 1,1 3 56,-2 3 1,-1 3 0,2 1 0,-4 3-22,1 1 0,-4-2 1,5 5-1,-1 1-7,-3 0 0,2 9 1,-1-7-1,-1 1-184,-2 0 0,-1-2 1,0-2-32,0-2 1,0-3 0,0 2 16,0-1 0,0-1 0,-1-6-312,-3-3 1,-3-2 0,-7-6-148,-2 0 0,2-2 1,-4-1 284,0-1 0,-1-11 0,-6 1 1</inkml:trace>
  <inkml:trace contextRef="#ctx0" brushRef="#br0" timeOffset="197600">16284 3163 8355,'-1'-11'262,"-3"2"164,2 4-1254,-3 10 1,10 2 0,2 6 0</inkml:trace>
  <inkml:trace contextRef="#ctx0" brushRef="#br0" timeOffset="199031">16284 3770 7873,'-12'0'84,"5"0"0,-3-1 214,6-3 1,-4 1 0,4-5 0,1-2 0,2-1-25,1-1 1,0-1 0,0 1 0,0-1 32,0 1 1,1 0 0,2-1-258,1 1 1,4-1 0,-4 1-257,-1 0 1,0 1 0,0 1 0,1 2-15,-2-2 1,1 3-1,0-1 257,1-2 0,0 3 435,-4-1-338,0 5 0,4 3 0,1 9 1,-3 2-33,0 1 1,-1 5 0,2 1-1,1 1-4,-1 3 1,-2 5 0,-1 4 0,0-1-19,0 0 0,4 3 0,0-1 0,-1 1-16,-2 2 0,1 2 0,1-7 0,1 1 26,-1-1 1,-1-1-1,1-6-137,1-2 1,0 1-1,-2-6 1,0 0-152,3-3 0,-1-4 1,-6-2-1,-2-2-189,-4-2 0,-7-2 0,-3-1 1,-1-1-167,-4-3 1,4-3-1,-1-6 1,-1 1-237,2 0 1,1-2 558,5-3 0,-5-2 0,-1-6 1</inkml:trace>
  <inkml:trace contextRef="#ctx0" brushRef="#br0" timeOffset="199193">16247 3299 7916,'-15'-11'-546,"3"3"1,7 8-1,0 7 1</inkml:trace>
  <inkml:trace contextRef="#ctx0" brushRef="#br0" timeOffset="200070">18517 4564 8355,'-6'-12'251,"-2"1"1,-2 1 0,1 3 0,0 0 494,0 0-550,3-1 1,-1 1 152,3 3 0,3 4-339,-3 4 0,8 4 1,3 9-1,1 4-3,0 2 0,-4 2 0,3 2 0,-1 4-310,-3 2 1,-1 7 0,1-6 0,1 3-103,-1-1 0,-2 1 1,-1 1-1,0-5-81,0-2 0,0-9 0,0 3 0,0-3 295,0-2 1,6-2-1,1-6 1</inkml:trace>
  <inkml:trace contextRef="#ctx0" brushRef="#br0" timeOffset="200260">18467 5122 7922,'-5'0'-547,"5"0"0,5 0 0,7 0 0</inkml:trace>
  <inkml:trace contextRef="#ctx0" brushRef="#br0" timeOffset="200451">18566 5135 8355,'2'-9'-656,"2"1"1,3 0 0,5-5 0</inkml:trace>
  <inkml:trace contextRef="#ctx0" brushRef="#br0" timeOffset="202916">8310 6524 7166,'5'7'-478,"2"4"1,5-5 0</inkml:trace>
  <inkml:trace contextRef="#ctx0" brushRef="#br0" timeOffset="203147">8620 6548 9507,'0'-24'0,"0"0"-944,0 4 1,5 7 0,2 8 0</inkml:trace>
  <inkml:trace contextRef="#ctx0" brushRef="#br0" timeOffset="204238">8297 6226 6436,'6'11'-685,"2"-3"742,3-4 0,-3-2 0,-1-4-16,-1-2 3,-2 3-10,-4-5-66,0 6 0,0 2-29,0 2 0,0 3 0,0 5 1</inkml:trace>
  <inkml:trace contextRef="#ctx0" brushRef="#br0" timeOffset="204609">8024 6350 6348,'7'-6'42,"0"5"0,-3-4 19,4-1 1,-1 3 0,2-4 0,0 1-1,2 0-8,2 1 1,-1-4 0,2 5 0,1 0-9,2-2 0,3 5 0,-2-4 0,1 0-17,4 1 0,0 0 1,3 4-1,2 0-47,1 0 0,4-4 1,-3 0-1,2 1-32,2 2 0,2 1 0,1 0 0,0 0-81,1 0 1,-1 0 0,0 0-1,-1 0-341,-3 0 414,-3 0 0,1 0 0,0 0 0</inkml:trace>
  <inkml:trace contextRef="#ctx0" brushRef="#br0" timeOffset="204834">8173 6338 8355,'-25'0'-160,"2"0"1,2 0 0,9 0 31,10 0 0,11 0 1,18 0-1,5 0 1,8 0-1,4 0 114,3 0 1,9-2 0,-3-1 0,3-1-197,2 2 0,-4 0 1,2 2 35,0 0 0,-3 0 0,-3 0 1</inkml:trace>
  <inkml:trace contextRef="#ctx0" brushRef="#br0" timeOffset="214096">8471 6362 6408,'12'0'-225,"1"0"0,-1 0 1</inkml:trace>
  <inkml:trace contextRef="#ctx0" brushRef="#br0" timeOffset="214349">8706 6548 6520,'0'-9'0,"0"5"-197,0 8 1,6 5-1,1 4 1</inkml:trace>
  <inkml:trace contextRef="#ctx0" brushRef="#br0" timeOffset="215215">9835 7069 6976,'41'11'0,"2"-2"-1218,1-5 1218,-4 3 0,7-5 0,-4 7 0,-1-1 0,3 0 0,-1 0 0,1 2 29,-1 1 1,3 0 0,-4-1-1,0-2 1,-1 0 51,-2-1 0,-1 3 0,-2-5 0,-1 1-20,-3-1 1,7 0-1,-3-5 1,2 1-47,-1 3 1,1-3 0,2 4 0,3-4-59,0-1 0,5 4 1,-4 0-1,3 0-19,2 2 1,0-5 0,-1 3 0,1-1-5,-1 1 0,1-2 0,0 3 0,-2-1 59,-3 0 0,2 5 0,-6-5 0,1-1 20,1-2 0,-4 3 0,6 0-9,-3-1 1,5-2 0,-1-1 0,2 0 0,1 0 10,1 0 1,0 0 0,-1 0-1,1 0-1,0 0 0,-2 0 1,-1 2-1,-3 1 10,-2 1 1,1 0-1,-3-4 1,0 0-10,-4 0 0,1 0 0,-5 0 0,1 1-5,0 3 1,-1-2-1,2 2 1,-1-3-4,2-1 1,0 0 0,3 0 0,-3 0 58,-1 0 0,6 0 0,-3 2 0,0 0-41,-3 2 1,1 1 0,-5-5 0,0 0-7,1 0 0,-1 4 0,-2 0 0,2-1-40,2-2 1,1-1 0,4 0 0,0 0-4,0 0 0,1 0 1,0 0-1,2 0-19,1 0 1,2 0 0,-3 0 0,1 0-4,-1 0 1,3 0-1,-1 0 1,-1 0 17,2 0 0,-3 0 0,5 0 1,2-1 29,1-4 0,-2 4 0,-1-4 0,2 0-11,1 1 0,2 0 0,1 4 0,0 0-4,-2 0 1,6-1 0,-8-2 5,0-1 1,-1 0-1,-1 2 1,-4 0 0,-2-2 23,-2 1 0,0-3 0,1 1 0,-3-2 13,-1-3 1,4 3-1,-3 0 1,-1 1-10,2-1 1,-4 3 0,-1-5 0,1 1-69,0 1 1,-3-3 0,4 5-1,0-2-8,-2-3 0,4 1 0,-6-2 0,-2 1 32,0 0 1,-3-7 0,0 4 0,-2-2 26,-1-3 0,-1 3 0,5-6 1,0 1 96,0 0 0,5-3 1,2 4-83,-1-1 0,0-2 0,-7 6 0,3-1 0,0 1-33,2-1 1,0-4 0,-4 3 0,0 1 1,-1-1 1,1-4 0,0 2 0,0 0-9,0-1 0,4 2 1,0-3-1,-2 1-55,-1-1 0,-1 4 52,0 1 1,0-2 0,0 0 0</inkml:trace>
  <inkml:trace contextRef="#ctx0" brushRef="#br0" timeOffset="215519">16371 6449 8355,'12'0'0,"1"-1"0,1-2-328,2-1 1,-1 0 0,5 2-1,-1 0 1,-1-2 175,0 1 1,2 1 0,-3 2 92,-2 0 23,-7 0 1,-2 6-1,-7 2-55,-4 3 0,-1 2 0,-7-1 0</inkml:trace>
  <inkml:trace contextRef="#ctx0" brushRef="#br0" timeOffset="219810">16942 4973 8355,'0'-16'0,"0"-1"0,0 2 0,0 1 0,0 2-248,0 0 0,-5-1 0,0 2 0,-2 1 0,-3 4 1,-2-1-1,-3 1 262,-2 1 0,-5 1 0,3 4 0,-2 0 0,1 0 0,-2 0 0,-2 0 0,-1 0 42,1 0 0,3 1 1,0 2-1,1 2-28,0 2 1,-2 1 0,4 5-1,0 0-76,0 4 1,-4 2-1,2 6 1,-4 1-41,0 3 1,3 2 0,0 3-1,-1-1 143,-1 2 0,-1 0 0,2 1 0,3-1 63,1-2 0,1 1 1,5 8-1,1 2-21,3 0 0,-2 5 1,6 0-1,1 3-75,2 0 1,2-1 0,3-2-1,6-3-31,5 0 1,4-5-1,6 3 1,-1-1 13,-4-3 0,8 3 0,-3-2 0,1-1-46,0-1 0,-1-2 1,0-1-1,0-2 38,-1-1 1,-3-5 0,0 1-1,-1-3 5,0-1 0,3-1 0,-1 1 0,4-1-5,3-4 0,4-2 0,-2-5 0,0-1 0,4 0 1,1-5-1,1-3 1,-1-2-48,-3-2 0,3 0 0,-3-2 0,1-2 42,-1-4 0,-3-3 1,-5-3-1,0-1-11,0-1 0,-4-5 0,-2 3 0,0 0-15,0 0 1,-3-4-1,0 0 1,-2-4-71,-2-3 0,-1-6 0,-1 2 0,-3-4 62,-2-4 1,1-5-1,-3-7 1,2-5 6,2-3 0,-4-1 1,1-1-1,-3-2 97,-1-1 0,0-4 0,0 3 0,-1 3 83,-3 0 1,-4 6 0,-8 2 0,-2 2 42,-1 6 1,-6 4-1,-6 7 1,-4 1-75,-3 3 1,-6 4 0,1 8-144,-1 5 0,-2-1 0,-3 3 0,0 3 1,3 2-24,0 2 0,10 1 0,-1 6 0,3 2-891,2 2 633,-4 8 0,4 7 0,-5 6 0</inkml:trace>
  <inkml:trace contextRef="#ctx0" brushRef="#br1" timeOffset="229318">22101 13357 28318,'62'0'0,"1"-1"-1093,4-3 1,-1 1 0,5-4 0,4 0-1,-2 2 1,1-2 0,-2 1 0,0-1-1,-4 2 127,-1-1 1,-10 2 0,-3 3 0,-4-2 0,-6-1-1,-7 1 483,-7 2 1,-3-5 0,-3 0-1</inkml:trace>
  <inkml:trace contextRef="#ctx0" brushRef="#br1" timeOffset="229536">22014 13357 29947,'39'-4'0,"3"-1"0,8-2 0,8-1 0,8 1-81,9 2 0,6 3 0,8-1 0,5-1 1,3 0-1,-47 2 0,0 0 0,49-3-1809,-2 3 0,-45-1 0,1 0 0,44-1 0,-4 1 741,-6 2 0,-8 1 1,0 0 591,-9 0 0,-10 0 1,-5 0-1</inkml:trace>
  <inkml:trace contextRef="#ctx0" brushRef="#br0" timeOffset="255268">2356 14982 8355,'0'-37'260,"0"0"1,0 5-1,0 3 1,0 4-1,0 3 1,0 3-1,0 1 197,0 3 0,0 8 0,0 8 0,0 10 0,0 10-318,0 7 1,0 5 0,0 8-1,0 4-105,0 4 0,0 0 1,0-1-1,0-1-192,0-1 1,6-8 0,2 0-72,3-8 1,-2-4 0,-1-2 0,1-4 0,2-5 22,2-5 0,-1 0 0,1-6 0,-1-3-141,0-4 0,1-5 0,-1-8 1,1-5 184,-1-3 1,0 0 0,1-2-1,-1-1 149,1 3 0,-2-4 1,-2 9-1,0-1 61,0 4 1,-2 8 140,1 3 1,-5 10 0,3 3 0,-2 4-2,0 5 1,4 2-1,-2 6 1,1 0-94,2-1 0,2 0 0,3-3-90,3-5 0,-2-2 1,5-2-1,3-1 1,0-2-6,2-5 0,0-4 1,-1-4-1,0-5-289,-4-2 1,-2-2-1,-5-3 1,-2-2 204,-3-1 0,-2-6 0,-6-4 0,0 0 26,0-1 0,-6 0 1,-2-3-1,-3 4-61,-2 3 0,1 2 1,0 4-1,-1 4-17,1 7 1,-1 3 0,1 6-618,0 0 1,1 10 572,2 2 0,4 3 0,5-2 1</inkml:trace>
  <inkml:trace contextRef="#ctx0" brushRef="#br0" timeOffset="256007">3212 14759 8355,'-12'-31'717,"-1"9"0,2-1-513,3 4 1,-3 4-1,4 8 1,0 7 0,3 8-50,3 7 1,1 10 0,0 8-1,1 4 1,3 3 0,3 1 0,1 1-433,1 1 1,-5-5 0,3 3 0,0-2-49,0-2 1,-1-5-1,3-3 1,-4-4 91,1-5 0,-5-2 1,3-5-1,-2-1-172,-2 0 300,0-5 1,0-2-23,0-10 1,0-2-1,0-5 1,0-2-68,0-2 1,5 1-1,3-5 76,3 2 0,0-2 0,-1 3 0,-2 2 0,2 3 31,1 3 0,1 0 1,1 5 403,-1 1 1,-5 7-1,-1 4 1,-2 3 31,0 2 0,1 3 0,-2 1 0,3-2-166,1-1 1,-3 2 0,4 1 0,2-2-206,1-1 1,5-6 0,1-1 0,-1-2-66,2-2 1,-3-2-1,5-1 1,-2 0-37,-3 0 1,0-1 0,-1-3-1,-1-4-10,-2-3 0,-1-2 0,1 1 0,-1-1-14,-2 1 1,-5 0 196,1-1 0,-3 5-18,-1 0 1,0 6 63,0 2 0,2 2 1,0 6-1,4 2-159,1 1 0,0-3 0,2 0 0,0 0-61,0-1 1,4 3 0,2-6 0,1-1 10,0-2 1,-1-1 0,0 0 0,1 0 18,0 0 1,-3-1 0,0-3-1,-1-3 100,1 0 0,-5-4 1,-1 3-1,-2-3 120,-2-2 1,-2 1 717,-1-1-604,0 7 0,-4 1 0,0 10 0,1 4-48,2 6 1,1 6 0,-1 8 0,-2 4-22,-1 3 0,0 2 0,4 2 0,0 2-344,0-2 1,0 2-1,0 0 1,0-2-531,0-2 0,4-5 112,0 0 1,5-5 0,-2 2 0</inkml:trace>
  <inkml:trace contextRef="#ctx0" brushRef="#br0" timeOffset="256925">5147 15032 8355,'-12'-6'284,"3"1"1,1-5 0,-2 3-1,-1 2-367,-1 2 1,0-3-1,-1 2 1,1 1-1,-1 3 1,0 5 0,-3 3-1,-2 4 73,-1 5 0,4-1 0,-3 8 0,2 2 45,-1 0 0,2 0 0,7-1 0,3-2-110,4-2 1,1 1 0,0-5-54,0-2 0,6-7 0,2-4 0,3-2 37,1-2 0,5-6 0,-1-2 1,0-4 64,-3-5 1,4-6 0,-1-8-1,0 1 5,-3 0 1,1-9 0,1 2-1,2-2 94,-2 1 0,-3-4 1,-2 0-1,-2-1-60,2 0 1,-5 3 0,0 6-1,-4 3 99,-1 5 1,-1 4 0,-4 11 9,-3 3 1,-3 5 0,-1 11 0,-1 9 14,1 5 1,5 4 0,2 4-1,0 5-31,1 1 0,0 5 0,4-5 0,2 4-160,2 0 0,3-2 0,5 0 0,0-1-226,1 0 1,-1-5-1,2-5 22,2-5 1,0-4 0,4-5 0,1-2-1,0-3 20,-1-4 0,-5-3 0,2-3 184,-3-7 0,2 1 0,1-8 0,-3 0 0,-3 1 120,-3-1 1,-1-6 0,2 2 0,-2 1 151,-1 3 0,2 2-84,-4 1 1,0 8 58,-4 5 0,0 5 1,0 8-1,0-1-17,0 1 0,0-1 1,2 2-1,1 1-127,1 2 0,5-1 0,0-4 0,2-1-92,1-2 0,0 0 0,1-4 1,-1-3-60,1 0 0,-1-2 1,0-2-1,1-2 38,-1-4 1,-3-3 0,-3-3 0,0-1 11,-3-2 1,-2-1 0,-2 3 17,-3-1 0,-3-2 1,-6 3-1,1-2 1,-1 3-167,1 5 0,0-1 0,-1 6 0,1 1-155,-1 2 0,2 6 0,2 4 262,0 2 1,1 1 0,-4 0 0</inkml:trace>
  <inkml:trace contextRef="#ctx0" brushRef="#br0" timeOffset="257581">5680 15255 8355,'-5'-7'247,"3"-4"1,0 4-1,3-1 1,5 1-1,0 0-226,4 0 1,1-1 0,1-3 0,1 1 0,1 2-1,1-2 1,1-1-186,0-1 0,-7-2 0,-1-1 0,2-2 0,0 2-171,-2 1 0,-2-2 1,-6-1-1,0 2 119,0 1 1,-2 2 0,-1 0-1,-2-1 203,-2 1 1,-1 5-1,-5 3 1,1 2 146,-1 2 0,1 6 0,0 4 0,-1 5 126,1 5 0,1 2 0,3 1 0,3-3-208,4 2 1,4 2-1,4 0 1,5 0-224,2-3 1,5 1 0,2-7 0,2-3 99,2-2 1,0-3-1,0 1-137,0-4 1,-1-3 0,0-2 0,-2-3 195,-2-4 0,-4-5 0,0-2 0,-2-1 1,-3-1 175,-3-1 1,2-1-1,-6-6 1,-1 2 39,-2 2 1,-1-2 0,0 3-1,0 1-86,0 2 0,0 4 0,0 0-112,0 1 1,4 6-104,0 6 0,5 6 0,-5 8 0,0 1 24,1 1 0,-2 5 0,4-3 1,0 1 30,0 3 1,-3 0 0,3 0-1,-2-2 61,-2-2 1,0 2 0,0-3 179,1-2 1,0-1 0,-5-3-299,-4-3 0,-1-1 0,-7-4-516,1 1 0,-1 0 346,1-4 1,-6 5 0,-1 2 0</inkml:trace>
  <inkml:trace contextRef="#ctx0" brushRef="#br0" timeOffset="257916">7268 14759 8355,'-11'-15'345,"1"4"228,2 4 0,1 4-476,-1 7 0,2 3 1,6 7-1,0 2-7,0 5 0,2 7 0,0 0 0,4 1 0,1 0-247,2 0 0,1 6 0,0-2 1,-3 3-14,-2 1 0,3-1 0,-2-2 0,-1-2-67,1-2-615,-2-1 0,-4-4 0,0 0 1</inkml:trace>
  <inkml:trace contextRef="#ctx0" brushRef="#br0" timeOffset="258906">6970 15106 8355,'-4'-12'207,"0"-1"0,1 5-267,7 0 0,4 5 0,8-1 0,2 1-159,1-1 1,7 1 0,7-5-1,3-2 166,1-1 0,0-1 0,1-1 0,-1 2 0,0 0 0,-1 0 0,-3-2 0,-4-1-241,-3 0 0,-5 0 0,-2-2 0,-1-4 199,-3 1 0,-5-4 1,-3 2 192,-2-2 0,-1 3 1,-5 2-1,-3 3 1,-5 1 176,-2 3 1,-1 7-1,0 0 161,-1 3 1,2 6 0,2 5 0,2 6-188,1 9 1,2 4 0,4 6 0,1-1-283,4 5 1,-3-1 0,7 6 0,-1 0-25,-1 1 1,4-10 0,-3 1 0,3-4-5,1-5 0,1-2 0,-1-5 0,1-7-102,-1-3 0,0-7 1,1 1-1,-1-4 147,1-4 0,-2-3 1,-2-6-1,0 0 19,0-4 0,-3 2 0,-1-4 0,-1-1-15,1 1 1,3 4-1,-3-2 1,1 4-24,-1 0 0,4 5 58,-5 0 1,4 6-1,-4 2 1,-1 7 118,-2 4 1,3 3-1,1 1 1,-3 2-79,0-2 0,2 3 0,1-2 1,2-1-40,3-1 1,-3 1-1,1-1 1,2-4-95,1-3 0,1-3 1,2-4-1,1 0-86,2 0 1,-1 0 0,-4-1 29,1-4 0,-1-2 1,1-6-1,-2-2 86,-3-2 0,3 0 1,-4 5-1,0 0 1,-2-1-45,1 1 0,-5-5 0,3 1 117,-2 1 0,-2 5 171,0 2 1,4 6 0,0 2-86,-1 7 1,-1 4 0,1 3 0,3 1-132,1 2 1,0-1-1,2-3 1,-2-1-69,-1 0 0,2-3 0,-3-1 0,2 0-104,3-1 0,2-1 101,5-6 0,-6-2 0,3-2 0,-1-4 1,-2-3 45,0-2 0,3 1 0,-7 0 54,0-1 1,3-3-1,-6-1 1,-1 2 36,-2 1 1,-1 2 0,0-1 825,0 1-704,0 0 1,4 6-118,0 6 1,2 6 0,-4 6-1,4 0-19,1 1 1,-3-1 0,4 1 0,1-1 37,-3 0 0,4 1 1,-4-1-7,0 1 0,1-1-84,2 0 0,-4 1 0,-6-2 0,-3-3 0,-5-2-323,-2-1 0,-1-3 0,0 2 0,-2-3-891,-3-1 822,-2 0 1,-6 6-1,0 0 1</inkml:trace>
  <inkml:trace contextRef="#ctx0" brushRef="#br0" timeOffset="259063">7950 14771 8355,'1'-11'-656,"3"3"1,3 8 0,6 7 0</inkml:trace>
  <inkml:trace contextRef="#ctx0" brushRef="#br0" timeOffset="259621">9227 15044 8355,'-1'-19'0,"-3"2"203,2 3 1,-7 2-1,5 0 469,1-1-481,2 6 1,1 3-1,1 8 1,2 5-231,1 2 0,5 1 1,0 2-130,2 2 0,-3-2 1,-1 4-1,0-1 1,-2-1-252,1-1 1,3-1 250,0-2 0,-2-1 0,1-2-12,2-5 1,-4-7 0,1-2 0,0-2 91,0-3 1,-3 3 0,3-1 0,0-2 70,0-1 1,-4 3 0,2 0 248,1-2 1,1 0-209,5 2 1,0 3 0,1 6 0,-1 3 29,1 4 0,-1 3 0,0 2-11,1-1 1,-1-1 0,2-1-1,1-2 1,2 0-16,-2-1 1,3-1 0,-2-6-16,-1 0 0,-2-2 1,-4 0-6,0-2 0,-6-6 0,1 0 1,-3-3-17,-1-4 0,-1-1 1,-2 3-1,-3-2-96,-1 2 1,5 1 0,-2 2-1,1 1-1138,-1 3 567,2-3 675,-3 9 0,5 2 0,0 7 0</inkml:trace>
  <inkml:trace contextRef="#ctx0" brushRef="#br0" timeOffset="261005">9984 15007 8355,'-1'-7'188,"-4"3"0,-2 2 1,-6 2-1,-2 0 56,-2 0 1,0 0 0,5 2-159,0 2 0,3 3 1,3 5-123,0 1 0,2-1 0,4 0 0,0 1 0,0-1 0,1 1 0,3-2 0,3-2-161,0 0 0,4-5 0,-3 3 1,3-2-98,2-2 0,-1-2 1,1-1-1,-1-1 177,0-3 0,-3-2 0,-2-3 0,-2 0 133,-2 0 1,-2-2-1,-1-2 1,0 1 40,0-1 0,0 1 0,0 0 1,0-1 119,0 1 1,4-1 0,2 2 0,1 2-71,2 0 1,2 7 0,2-2 0,1 2-104,2 2 1,-1 0 0,6 0-1,0 2 59,-2 2 1,3 3-1,-5 5-181,-2 0 1,3 2-1,-3 1 1,-3 3-1,-4 2 0,-2 2 1,2-4 0,-4-1-1,-1 0 126,-1 0 1,-4-1 156,-2-4 0,-3-5 0,-5-3-88,-1-2 1,5-2 0,1-2-1,2-2-72,2-4 1,2-4 0,1-3 0,0-2-105,0 2 0,5-3 0,3 0 0,5-1-163,3-3 0,-1-2 0,5-1 49,-2 1 1,2-1 0,-3 0 0,-1 0 0,0 2 69,-4 2 1,3-2 0,-8 3 0,0 1 178,-3 3 1,-3-2 0,-2 2 330,-3 5 0,-3 5 0,-5 6 93,-1 0 1,1 5 0,-1 3 0,2 3-155,3 2 0,3 5 1,5 1-1,0 2-188,0-1 0,0 1 0,1 4 1,3 0-159,4-1 0,3 1 0,2 0 0,-1-2-203,1-2 0,-5 3 1,0-5-1,0 0-19,-1-2 1,-1-4-175,-6 0 1,-2-2 371,-2-3 1,2-2 0,-5-8 0,0 0 209,0-3 0,4-4 0,-1 0 0,3-2-192,1-1 1,0-2 0,1-1 0,3-1-87,4 0 1,3 3-1,2 0 1,-1 1 52,1-1 0,-1 2 0,0 3 0,1 3 26,-1-1 1,1 5 349,-1-3 0,-6 4 0,-5 4 71,-4 4 1,-7-1-1,2 1 1,-3 2 119,-1 1 0,1 1-406,2 1 1,0-1-1,5 0 1,2-1 0,4-1-37,2-2 1,10-5 0,-2 3 0,3-2-540,3 0 1,0 0-1,5-4 1,1 0-158,2 0 0,2 0 0,-4 0 220,1 0 0,0-5 0,0-2 0</inkml:trace>
  <inkml:trace contextRef="#ctx0" brushRef="#br0" timeOffset="261006">11026 14821 8355,'0'-21'143,"0"0"1,0 6 368,0-1 0,1 1-402,3-2 0,-1 3 1,5-2-1,2 2 43,1 2 1,1 3-1,2 1 1,1 0-1,2 1 1,-1 3-1,1 2 1,1 2-232,1 0 1,-4 6-1,2 2 1,-3 3 1,-2 2 0,-5 0 1,-2 3-1,-1 1-24,1 3 1,-1-1 0,-6 3 0,-2-3-30,-4-1 0,-3 3 1,-1-3-1,-1 0-45,1 0 0,-1 2 0,1-2 0,1 0-671,3 0 0,-9 4 0,3-3 0</inkml:trace>
  <inkml:trace contextRef="#ctx0" brushRef="#br0" timeOffset="261007">11162 15292 8817,'-7'0'2310,"0"0"-2461,3 0-1160,3 0 1,-10 11-1,4 3 1</inkml:trace>
  <inkml:trace contextRef="#ctx0" brushRef="#br0" timeOffset="261772">3510 15974 8355,'-19'0'-683,"1"0"1,5 0-1,2-1 869,3-3 0,0 2 0,8-3 0,7 1 0,6 0 0,9 1 368,6 1 0,5-2 0,8-1-432,5-2 0,3-1 0,5-3 0,4 1-16,3 2 0,5 1 0,1-3 1,2 3-57,3 2 0,2-4 0,4 5 1,1 2-67,3 0 1,0-2 0,7 0 0,2 0-1,4-2 1,-44 5 0,1 0 0,1-3 0,0 1 0,1-1-1,1 1-14,1-1 1,0 1-1,0 1 1,1 1-1,3-2 1,1 1 0,-1-1-1,0 1 17,0 0 1,1 0 0,0 0 0,1 0 0,0 1 0,0 1 9,0-2 0,0 0 0,0 1 1,0 0-1,0-1 0,0 0 1,0 1-1,1 1 0,1 0 0,0 0 25,2 0 0,1 0 0,-3 0 0,1 0 1,0 0-1,0 0 0,-1-1 0,1 0 13,1 0 0,1-2 1,0 1-1,1-1 1,2-2-1,0 0 0,2 1 1,-1 0-63,1-1 0,1 0 0,5 0 0,0-1 0,-7 0 0,0 0 1,1 0-1,1-1 29,0 1 1,1 0 0,-3 2 0,-1 0 0,-1 0 0,-1-1 0,-2 1-1,-2 0-69,-3 1 1,-1-1-1,0 1 1,-1-1-1,-7 3 1,-1 0-1,48-4-121,-6 3 1,-5 0 0,-14 2 0,-6 0-114,-8 0 1,-6 0 0,-10 0 0,-7 0-64,-6 0 0,-7 4-67,-3 1 0,-4 0 0,-12-2 431,-9 1 0,-8 4 0,-10-4 0,2-1 0,4-1 0,-1-2 0</inkml:trace>
  <inkml:trace contextRef="#ctx0" brushRef="#br0" timeOffset="262345">3845 16148 8278,'18'-6'0,"4"-2"-1,5-3-193,5 4 0,11 0 0,4 5 0,6-3 0,9 1 0,9-1 120,6-4 1,4 0 0,7-1 0,2 2 247,1-2 1,5 1 0,1-1 0,1 3-9,-3 2 0,-42 2 1,1 1-1,43 2 1,2 0-168,-48 1 0,1-2 0,0 0 0,1-2 0,3 1 1,1 0-1,0 0 0,0 0 18,1-1 1,0 1-1,2 1 1,1 0 0,-1-1-1,0-1 1,1 0 0,-1 1-15,0 1 0,0-2 0,1 1 0,0-1 0,-3 1 1,-1 1-1,1-1 0,0 0-45,1 1 1,-1-1-1,1 0 1,-1-1 0,3 0-1,0 0 32,-1 0 0,-1-1 0,-5 2 0,0 0 0,2-1 0,0-1 0,1 1 0,0-1 56,1 1 0,0-1 0,-3 3 0,0-2 0,-3-1 1,1 0-1,0 0 0,1 0-7,0 1 0,0-1 0,-3-2 0,1 1 1,0 1-1,-1 1 0,0-1 0,0 0-14,1-1 0,0 1 0,44 0 0,2-3 0,-4 1 0,-7 0-21,-8 1 1,-1 0-1,-14 5 1,-2 0-65,-2 0 0,-8 0 1,0 0-1,-5 0-81,-5 0 0,-5 0 0,-5 0 0,-6 0-42,-4 0 0,-7 2 0,1 1 0,-2 1-264,-1-2 1,-5 4 446,0-2 0,-5 0 0,1-4 0,0 0 0,4 0 0,6 0 0</inkml:trace>
  <inkml:trace contextRef="#ctx0" brushRef="#br0" timeOffset="289175">5147 9885 8329,'-12'0'157,"5"-2"-38,3-2 0,8 1 0,5-5 0,5-2 0,4-2 0,1-3 0,5-4-113,3-5 1,-1 2 0,5-8-1,-1 0 1,5-4-34,5-1 1,2-8-1,6-3 1,-1-2-27,0-1 1,4-7 0,-7 0 0,0-1-34,-2 4 1,-9 3 0,-4 6 0,-4 8-62,-5 10 0,-2 4 0,-7 8-1220,-3 3 1078,-2 7 1,-6-1-1,0 5 1</inkml:trace>
  <inkml:trace contextRef="#ctx0" brushRef="#br0" timeOffset="289393">5779 9004 8355,'0'-23'0,"2"1"128,2 1 0,-1 2 0,5-2 0,2 6 0,1 4 0,1 4 0,1 1 0,-1 4 0,0 0 0,1 2 118,-1 0 0,1 7-359,-1 6 1,0 4-1,2 8 1,1 0 0,2 1-1,-2 3 1,-1 4-1,-2 3-447,1 1 1,-2 10 0,-3 4 105,-4 4 0,-8-2 0,-3 2 1</inkml:trace>
  <inkml:trace contextRef="#ctx0" brushRef="#br0" timeOffset="392781">11695 6511 8355,'0'-12'-413,"0"-1"407,0 1 1,-1 1-1,-3 3 1,-4 5 11,-3 6 1,4 4 0,3 6 0,2 4 228,2 4 1,0 3-1,0 5 1,0 4-74,0 3 0,0 1 0,2 2 0,0 1 25,2 1 0,2 5 0,-3-3 0,1 1-149,-1 2 0,2-3 0,-1 0 0,-1-2-605,-2 1 1,-1-1 0,0-5 0,0-3-624,0-4 878,0 2 0,6-4 0,1 3 0</inkml:trace>
  <inkml:trace contextRef="#ctx0" brushRef="#br0" timeOffset="393139">11571 6734 8355,'0'-12'-435,"0"0"0,2 5 459,2 3 1,-1-3 0,5 0-52,2 0 0,-4-4 0,3 3 0,-1-3 42,-1-2 1,7-5 0,-3-2 0,1-4-109,3-1 0,2 1 0,-2-1 1,1 0 62,0 0 0,-1 5 0,0 0 1,1 4-76,0 5 1,-7 0 0,0 7-9,0 1 0,-2 3 0,0 4 0,0 6 61,0 5 0,-3 4 1,4 7-1,2 2 16,1 1 1,3 7 0,2-1-18,5 5 0,2 7 0,2-3 0</inkml:trace>
  <inkml:trace contextRef="#ctx0" brushRef="#br0" timeOffset="393440">14350 6921 8179,'-13'0'-872,"5"0"0,0 1 696,-2 3 1,-1-3 0,-1 5 0</inkml:trace>
  <inkml:trace contextRef="#ctx0" brushRef="#br0" timeOffset="394016">14970 6499 8355,'0'-13'119,"0"9"-59,0 8 0,0 9 0,0 13 1,0 3-1,0 4 0,0 3 1,0 1-1,0 2-238,0 2 0,0-1 0,0 4 0,0-1 82,0-3 1,1 2 0,2 0 0,2-2-148,2-2 1,-3 0-1,3-3 1,0-2-371,0-4 476,-4-2 1,8-3-1,-4 1 1</inkml:trace>
  <inkml:trace contextRef="#ctx0" brushRef="#br0" timeOffset="394378">14808 6548 7168,'0'-13'0,"2"-3"0,1 0 0,2 1 0,1 1 0,0 2 0,1-1 0,3 1 0,1-1-140,1 1 0,2 4 1,1-1-1,2 1 1,-1 1 56,2 3 0,-8-1 0,2 1 0,-1 2 33,0 5 1,-4 4 0,-1 7 58,-1 2 1,-3 8-1,3 6 1,1 3 0,2 4-86,3 3 0,7 7 0,1-3 0</inkml:trace>
  <inkml:trace contextRef="#ctx0" brushRef="#br0" timeOffset="395611">16904 6561 8355,'0'-13'-23,"0"1"1,0 7-1,0 6 1,0 11-1,-1 12 21,-3 7 1,1 1 0,-4 1 0,2 2 0,2-1 136,2-1 1,1 3-98,0-3 0,0 3 0,0 0 0,0-2 0,0 1 0,0 0-59,0 1 0,0 4 1,1-8-1,2 1-415,1 0 0,0-5 0,-4 1 1,0-5 141,0-3 0,0 2 0,0-3 1</inkml:trace>
  <inkml:trace contextRef="#ctx0" brushRef="#br0" timeOffset="395920">16619 6710 8355,'-7'-13'0,"3"1"-302,3-1 0,1 1 219,0 0 0,4 3 0,1 1 0,4-2 61,4-1 0,0-2 0,5-2 0,0-3 29,2-2 1,2 1 0,0-3-1,-1 3-65,1 1 0,-4-3 0,0 5 0,-1 2-59,-1 4 0,2 3 0,-3 4 0,2-1 70,-2 2 0,0 6 0,2 4 0,2 4-7,0 5 1,5 4-1,-4 8 1,4 4 6,0 2 1,1 5-62,0 6 0,5-1 0,2 10 0</inkml:trace>
  <inkml:trace contextRef="#ctx0" brushRef="#br0" timeOffset="396170">17983 6846 8355,'0'-25'-254,"0"6"0,0 2 72,0 4 0,0 4 0,2 3 0,2 0 216,4 3 1,3 2-1,2 1-252,-1 0 1,6-4-1,3-2 9,2-1 0,2-1 0,0-4 1</inkml:trace>
  <inkml:trace contextRef="#ctx0" brushRef="#br0" timeOffset="396470">18504 6325 8355,'-7'-12'124,"3"-1"0,-1 8 0,1 5-19,1 7 1,1 9 0,2 5 0,0 4 43,0 4 0,2 4 0,2 7 1,3 2-71,0 3 1,4 3 0,-4 3 0,1-3-148,0 0 1,-4 0 0,3 1 0,-1-2-162,-3-2 1,2-1 0,-1 3 0,-1-3-72,-2-1 0,1-2 0,0-5 0,3-3 23,-3-4 0,0-3-72,-2-1 0,-6-6 0,-1-1 0</inkml:trace>
  <inkml:trace contextRef="#ctx0" brushRef="#br0" timeOffset="396791">18145 6598 8115,'0'-7'-49,"1"-2"1,3 3 0,4-1 99,3-3 1,3-1 0,1-2-1,3-3-97,2 0 1,-4-6-1,5 1 1,1-2-48,1-2 0,-2 3 0,0 0 0,1-2 65,1 2 0,2 6 0,0 1-10,-1 5 1,0 0-1,-2 8 1,-3 3 0,-1 9-31,-3 9 0,-5 4 0,-3 15-286,-2 4 1,0 11 0,-5 3 0</inkml:trace>
  <inkml:trace contextRef="#ctx0" brushRef="#br0" timeOffset="405939">8372 6437 8355,'-5'-13'-87,"1"1"0,2 0 0,-1 2 0,0 6 0,-1 9 0,1 9 206,2 7 1,1 4 0,0 4 0,0 4-41,0 2 0,0 7 1,0 0-1,-2 3 1,0 3-80,-2 4 1,-1-1-1,5 3-28,0-3 1,0 3 0,0-1 0,0 0-80,0-2 0,0-6 0,0-1 0,2-2-85,2-7 1,-3-3 0,3-8-121,-2-4 0,-2-2 0,0-5-116,0-1 0,0-6 409,0-6 1,0-6 0,0-6 0</inkml:trace>
  <inkml:trace contextRef="#ctx0" brushRef="#br0" timeOffset="406249">8086 6610 8521,'-15'-19'0,"1"3"0,5 2 0,2 1-42,4 1 0,2 4 1,2-1-1,2 0 1,2-2 122,2-2 1,2 0 0,4-4 0,2-2-45,2 0 0,4-5 0,-3 2 0,1-4-82,3-3 0,-4 0 0,-2 3 1,-2-2 37,-1-1 0,-2 0 1,-2 6-1,-2 1 142,-1 1 1,2 10 0,-3 0-137,2 4 0,2 5 0,3 6 1,2 5-125,2 6 0,5 6 0,7 8 0,0 4-737,0 3 389,4 7 1,-1 1-1,7 5 1</inkml:trace>
  <inkml:trace contextRef="#ctx0" brushRef="#br0" timeOffset="444471">8136 4415 8908,'-1'-11'0,"-2"4"355,-1 7 1,-2 6-1,3 8 1,-1 2 0,2 5-196,0 2 1,2 3 0,0 3 0,0 4 0,0 3 0,0 3-1,0-1-112,0 0 1,0 2 0,0-7 0,2 1-853,2-1 1,-2-2-1,7-7 1,0 0-1049,2-4 1550,-4-2 1,4-5-1,-4-1 1</inkml:trace>
  <inkml:trace contextRef="#ctx0" brushRef="#br0" timeOffset="445407">8334 5234 8355,'0'-13'-227,"0"5"1,2 1-1,1 0 1,1 0 0,0-2 374,1-2 1,-2-2 0,4 1 0,0 0 0,-2-1 0,2-1 0,-1-1 0,-1-1 196,-2 1 0,-2 1 0,-1 1-206,0 1 1,0-5 0,-1-1-1,-3 1 30,-4-1 1,-3 1 0,-3 3-1,-1-1 1,-3-1-40,-2 0 1,-2 7 0,-7 2 0,-4 1-106,-2 4 0,-3 0 0,0 4 0,-1 2 84,2 4 1,-7 4 0,7 5 0,-2 4-30,0 2 1,2 7 0,0 5 0,0 5 14,0 5 1,1 5-1,3 4 1,4 4 28,3 2 1,6 4-1,4 3 1,3 5-40,5 1 0,4 7 1,8-7-111,4 3 1,9-8 0,4 6 0,3-6-88,5-3 0,3-11 1,7-6-1,2-5 0,3-7 29,0-6 1,9-5 0,-2-6 0,4-6 0,4-8-1,2-4 0,-4-6 1,1-5-1,0-5-186,-1-6 1,-2-8 0,-6-4 159,1-2 0,-7-7 1,-5 1-1,-5 0 0,-2-2-105,-4-3 1,-6-2 234,-5-1 0,-7 2 0,-5-3 0,-3-5 0,-2-3 89,-3 0 1,-7-5-1,-7 2 32,-1-2 0,-4 2 1,-4-5-1,-3 3-85,-2 1 1,0 5-1,-2 5 1,1 6 14,-2 9 1,-5 11 0,-1 11 0,1 5 0,1 6-123,2 3 0,-4 17 0,-2 9 0,0 9-454,1 8 0,2 7 0,5 12 0,4 5-459,0 4 0,-3 12 0,2-7 1</inkml:trace>
  <inkml:trace contextRef="#ctx0" brushRef="#br0" timeOffset="446739">16756 5184 8314,'1'-14'-15,"2"-1"1,2-1 0,1 1-1,1-1 1,-2 1 0,1-1-1,-2 1-1032,1 1 1156,-3-4 0,3 4 0,-5-2 0,0 2 204,0 1 0,-1 1 0,-3 0 0,-5-1 0,-2 2 63,-1 3 1,0-2 0,-2 6 0,-1 1-106,-2 2 1,-5 5 0,3 3 0,-2 3-96,0 3 0,-1 8 1,-5 1-1,-2 4-61,1 3 0,-2 10 1,1-1-1,0 5 70,-1 4 0,4 7 0,-3 5 0,4 6-86,4 5 0,-1 9 1,6 3-1,2 4 41,4 0 1,5 0 0,6-3-231,3-5 1,6-3 0,9-5 0,9-5 0,5-7-66,5-9 1,12-2 0,0-10 0,2-5-29,3-5 1,2-7-1,5-5 1,1-5 66,3-6 0,-7-6 0,3-6 0,-1-9-99,0-5 0,-5-8 0,-2-3 0,-6-3-10,-7-1 0,-1-10 0,-11-4 0,-1-4 268,-2-4 0,-8-3 0,-4-6 0,-6-3 12,-2-2 0,-4-14 1,-7 4-1,-8-2-53,-6 1 0,-11-1 0,-7 8 0,-9 6 28,-6 7 1,-1 9-1,-6 10 1,-3 6-44,-3 9 1,-2 2-1,3 12 1,2 2-339,6 4 1,1 6 0,5 10-1,6 7-953,4 11 678,8 17 1,-3 10-1,3 11 1</inkml:trace>
  <inkml:trace contextRef="#ctx0" brushRef="#br0" timeOffset="448871">18951 5172 8355,'-13'-14'-158,"0"-1"48,-4-2 1,3 1 0,-4 3 0,0 1-1,-2 0 1,-4-1 0,0 2 1167,-1 3-774,0-3 0,0 4-12,0-5 0,5 3 1,-1 2-1,-1 2-77,-1 2 0,-2 2 0,0 2 0,0 3 1,0 5-153,0 2 1,-1 6-1,-1 4 1,-4 3-185,0 0 0,-1 9 1,-2 3-1,2 1 174,2 3 0,-5 10 1,3 0-1,-1 3 180,0 7 1,7-7-1,0 11-145,4 1 0,7-3 0,-2 5 0,5-1 1,4 0-34,3-1 1,4-1-1,2-4 1,5-2-59,6-4 0,8-9 0,9-2 1,4-3-5,2-3 0,8-2 1,3-12-1,3-2-98,5-5 1,7-7 0,5-5 0,0-4-12,1-4 1,-3-9-1,3-9 1,-2-6-6,-3-5 1,2-4 0,-11-4 0,0-5 113,-2-2 1,-7-1 0,-3-2 0,-4-3-97,-4-4 1,-2 1 0,-8 0 242,-2-3 0,-5-6 0,-6-5 0,-3-5 0,-2-4-36,-2-2 1,-3 1-1,-4-1 1,-6 2 117,-5 0 0,-8 9 0,-9 1 0,-2 7-47,-5 5 1,-12 8 0,-4 12 0,-7 7-132,-4 11 0,-14 11 0,0 11 0,-4 10-347,-6 12 0,8 11 0,-4 12 0,5 4-1819,4 3 991,6 16 0,9-5 1,7 15-1</inkml:trace>
  <inkml:trace contextRef="#ctx0" brushRef="#br0" timeOffset="492119">8582 4763 8355,'0'-31'-420,"6"-1"0,2-3 0,3 2 1,2 4 439,-1 2 0,0-1 0,1 0 0,-1 3 0,1 4 0,-1 4 1,-1 1-1,-3 3 1584,-4 0-1334,3 6 1,-5 3 0,2 8 0,-3 6-190,-1 5 1,0 10 0,-1 8 0,-3 3-71,-5 1 0,-2 2 1,-1 1-1,0 1-151,-1-1 0,-1 3 0,-1-1 1,-1 1 13,1 0 0,-3-2 0,1-2-5,2 2 0,5-8 1,3 0-1,1-7 0,0-4-77,1-1 0,0-10 0,7 0-1093,2-4 1139,-3-3 1,10-9-1,-4-2 1</inkml:trace>
  <inkml:trace contextRef="#ctx0" brushRef="#br0" timeOffset="492412">8446 4986 9157,'0'19'251,"0"-2"0,0 0 1,0 0-330,0-2 0,0 0 0,1-1 0,5 0 0,6-4-36,8-4 1,10-1 0,7-7 0,7-3-341,4-8 1,12-10 0,2-10-41,1-3 1,6-1-1,0 0 1</inkml:trace>
  <inkml:trace contextRef="#ctx0" brushRef="#br0" timeOffset="493527">16867 4390 8355,'-8'-12'-1,"1"0"89,2-1 1,-1 5 0,2 1-58,-4 2 1,2 6-1,2 9 1,1 5 0,-1 5-1,-3 7 8,0 6 0,-4 0 0,4 9-78,0 1 0,-4-4 0,5 3 0,-3-2-293,1-2 1,5 0 0,-2-9 0,1-1 34,-1-2 0,0-5 0,2-2 0,-2-3-226,-2-5 523,4 2 0,-8-12 0,4 5 0</inkml:trace>
  <inkml:trace contextRef="#ctx0" brushRef="#br0" timeOffset="493834">16607 4713 8355,'-7'5'145,"1"2"1,6 6-155,0-1 0,0 5 0,0-1 0,0-1-178,0-1 1,2 3 0,2-1 190,4-1 1,5-6 0,2-5 0,3-3-43,1-1 1,0 0 0,3 0-256,-1 0 1,-5 0 0,5-1-45,1-3 0,2-3 0,0-6 1</inkml:trace>
  <inkml:trace contextRef="#ctx0" brushRef="#br0" timeOffset="494355">19348 4105 8355,'-14'-12'30,"-3"5"0,15 1 0,-7 8 0,0 3 0,-1 8 0,-1 7 0,0 7-19,-3 1 1,-2 7-1,-1-1 1,-2 5 0,-2 2-1,2 1 1,1-1-1,3 2 85,1 1 0,2-4 0,-1 1-226,1-2 1,4-3 0,1-3-1,1-4 1,3-5-152,2-3 1,1 1-1,0-5 1,0-2-81,0-1 1,-6-2-1,0 0 1</inkml:trace>
  <inkml:trace contextRef="#ctx0" brushRef="#br0" timeOffset="494620">18864 4700 8355,'-12'-12'-74,"-1"0"79,6 5 0,2 3 0,5 8 0,0 4 1,1 3-1,3 1 0,5 1 0,2-1 0,2 1 1,3-2-1,0-2 0,1 0 0,0 0 0,3 2 1,0 0-1,1-2 0,1-5 0,2-3 1,0-1 44,1 0 1,0-1 0,0-3 0,0-5-1,-1-3 1,1-5 0,0-3-623,0-4 1,4-1 0,1-1 249,2-3 0,1-2 0,4-7 1</inkml:trace>
  <inkml:trace contextRef="#ctx0" brushRef="#br0" timeOffset="502416">7801 5246 8355,'-8'-1'-49,"1"-3"1,1-5 0,4-2-1,0-1 1,4 0 142,2-1 1,7 1 0,5-2 0,1-1 0,1-2 0,4 1-1,5-1 1,6 1-79,3 1 0,7 1 0,4 1 0,2 2 1,4 3-1,-4 4 0,0 3-193,-7 1 0,1 5 0,-6 5 0,-5 3 0,-4 5 67,-4 2 1,-3-5-1,-3 1-40,-4-2 0,0-1 0,-9-1 222,2 0 1,-6-1 0,-1-2 0,-7-5 78,-4-3 0,-7-1 0,-4 0 0,-4 0-1,-3 0 0,-5-4 1,1-1-1,-3-2-30,-1-3 1,-2-1-1,-1 0 1,-1 1-78,1 2 0,1 5 0,2-2-37,0-1 1,0 5 0,1-2-1,3 6 55,4 5 1,4-1 0,4 1 0,5 1 0,3-1-43,5 0 0,4 0 0,8 5 0,6-1-1,5 1 0,8-2 1,8-2-1,0 0-46,4 0 1,5-2-1,4 0 1,1-2-27,2-2 1,4 3-1,-5-2 1,1-1 6,-2-2 1,-4-1-1,-8 0 1,-4 0 37,-2 0 0,-4 0 1,-2 0 90,-5 0 0,-8-1 1,-5-2-89,-6-1 1,-5-5-1,-8 4 84,-5-2 0,-4 0 0,-4-2 0,-4 2 0,-3 0-109,-1 0 1,3 3 0,-2-3-1,-1 0 43,2 0 0,4 3 0,6-3 0,0 2 5,0 2 0,6 1 1,2 2-113,4 0 0,7 0 30,6 0 1,10 0-1,9 0 1,3-1-51,4-3 0,7 2 0,2-2 0,3 3 34,4 1 1,-1 0 0,-2 1-243,2 3 1,-7-1 0,4 6-209,-3 0 0,-4 2 0,-1 2 1</inkml:trace>
  <inkml:trace contextRef="#ctx0" brushRef="#br0" timeOffset="524260">12303 13667 7286,'6'-23'0,"2"2"0,4 5 0,3 2 0,3 2 0,2-1 0,3 1 0,3-1-26,3 1 0,0 4 1,-3-1-1,2 1 0,1 1 1,-3 3 130,-4 3 0,2 1 0,-4 0 28,4 0 1,0 1 0,3 2 0,2 1 0,5-1 0,6-2 0,7-1 85,5 0-228,5 0 1,9 0 0,1 0 0,2 0 0,2 0-89,-3 0 1,5 0-1,-1 0 1,3 0 49,-1 0 0,7 0 0,-6 0 1,2 0 43,3 0 1,1 0-1,6 0 1,0 0-15,0 0 1,3 2 0,4 0 35,4 2 0,-3 1 0,-44-5 1,1 0-1,1 0 0,-1 0 1,0 0-1,0 0 1,1 0 1,1 0 0,-2 0 0,1 0 0,0 0 0,1 0-1,-1 0 1,0 0 0,-2 0 0,0 0 0,1 0 0,0 0 0,44-2 0,3-1-28,1-1 1,-48 2 0,0-1-1,45-1 1,1-3 1,-47 4 1,0-1 0,44-7 0,-45 7 0,0 1 0,49-4 34,-1 3 0,-47 1 0,0 0 1,47-2-1,-48 2 0,1 0 28,48-2 0,-43 2 0,0 2 0,41 1 0,-46 0 0,-1 0 0,2 0 1,-1 0-1,0 0 1,0 0-1,0-1 1,-1 0-1,0 0 1,1 0-44,48-4 1,-46 3 0,0 0-1,-3 2 1,0-1 0,1 0-1,0-1 35,0 0 0,-1 0 1,3 0-1,-1 0 0,44 2-148,1 0 0,-2-4 0,0 0 0,-3 0 0,-2-1-2,-3 1 0,1-1 1,-8 2-1,-2-3 58,-2 0 0,0 1 1,-10-3-1,-1 0-11,-2 1 0,-1-3 0,-1 5 0,-3-1-43,-5 1 0,4 1 1,-1 4-1,1 0-156,-3 0 1,1 0-1,-2 1 1,-2 2-71,-4 1 1,-4 6 0,-6-3 0</inkml:trace>
  <inkml:trace contextRef="#ctx0" brushRef="#br0" timeOffset="541754">16867 6474 8355,'-4'-17'118,"0"1"1,0 1 0,0 1 12,0 2 1,-1 6-1,5 7 1,2 11-1,1 7 1,1 6 0,-2 5-1,0 8 461,-2 11-546,0 6 0,0 8 0,-2 2 0,-2 4-54,-4 4 0,-2-1 1,1 5-1,0-6 0,1-6-123,1-6 0,0-3 0,5-10 1,-2-3-127,1-6 0,1-8 0,4-1 1,1-6-192,1-6 1,0-6-1,-3-3 0,3-2 0,-2-2 203,2-7 1,-3-8 0,-1-8 0</inkml:trace>
  <inkml:trace contextRef="#ctx0" brushRef="#br0" timeOffset="542105">16570 6635 8237,'-20'-8'0,"4"1"0,2 2 0,2 3 116,-1 5 1,5 2 0,1 5-10,1-2 0,9-10 1,8-3-1,4-4-99,1-4 0,3 1 0,0-2 0,2-2 63,-1-5 1,-3-2 0,4-2-74,1 0 0,-3 0 0,2 0 0,1-1 0,0-1 33,-2-2 1,3 1-1,-7 8 1,-1 3 14,-1 3 0,-3 6 0,-1 1 0,-2 3 52,2 5 1,-4 5-1,1 8 1,0 2-17,0 5 0,1 2 1,6 2-1,1 0-169,2 0 0,4-1 0,-4 3 0,3-1-794,2-1 0,1 2 270,2-6 1,0 8-1,0 2 1</inkml:trace>
  <inkml:trace contextRef="#ctx0" brushRef="#br0" timeOffset="543508">16842 7801 8229,'0'-12'-556,"0"-1"658,0 1 0,0 4 0,0-1 91,0 0 0,0-2 0,2 0 0,1 1 0,2 2 0,2-1-76,3 3 1,1-4 0,2 6 0,3 1-178,0 2 1,1 1-1,-5 0 1,2 1 28,2 3 0,-2 7 1,1 7-1,-5 0-23,-6 0 1,-3 4-1,-1-1 1,0 2 8,0 2 1,-5 0 0,-3-1 0,-3 1 43,-2 0 1,-3 0 0,-2 0 0,-2 0 0,-2-1 0,-1-3 0,-2-2-33,0-1 0,2-1 0,1-5 0,1-1 0,1-1-191,0-2 0,1-5 0,4 1 146,-2-3 1,2-8-1,7-4 54,4-4 1,2-1 0,2 3 0,2 1 43,2 0 1,3 0 0,5 3-1,1 2-1,-1 1 1,2-2-1,1 4 0,1 1 0,0 2 0,2 2 0,-2 3 0,-1 3-18,-1 0 1,-2 4-1,1-3 1,-1 4-111,1 0 0,-1 0 1,0 1-22,1-1 1,3-1 0,1-1-1,-1-3 1,1-2-145,-1-2 0,5-2 1,-3-1 171,1 0 1,2-5 0,4-2 0</inkml:trace>
  <inkml:trace contextRef="#ctx0" brushRef="#br0" timeOffset="544129">17103 7516 8355,'-7'-13'-348,"-3"-3"1,5 1 0,-1 2 295,1 4 0,-4 0 0,4-3 0,-2 0 124,-3-1 1,-1 5 0,-2 0 12,-4-2 0,2 3 1,-6 0-1,-1 0 0,-1 2 53,-2-1 0,-1 2 0,-3 6 1,-3 0 41,0 2 0,-3 6 0,2-2 0,-3 5-11,-1 3 0,-1 4 0,3 4 0,0 3-49,2 2 0,1 2 1,-1 8-1,4 2-61,3 5 0,3 0 0,2 1 0,6-3-39,5-1 0,5 3 0,5-4 0,0 1 20,0 0 0,1 2 0,5-3 1,5-2-70,4-2 0,11-2 0,-1-3 32,1-4 0,7-4 0,3-3 0,5-3 0,3-2-149,3-6 1,3 0-1,3-7 1,3-1-36,-4-2 0,10-7 1,-8-2-1,-1-4 90,0-5 0,1-1 1,-1-5-1,-2 1 9,-4 0 0,-4-4 0,-7 4 0,-3-3 74,-4 0 0,-9-7 0,-3 7 1,-5-2 79,-3-3 0,-4 2 0,-5-5 0,-1-1-59,-3-2 1,-3-2-1,-7 0 1,-1-2-37,-2-1 0,-5-10 0,2 2 0,-4 1 5,-1 1 1,0 7-1,-1-1 1,-1 4 21,-2 4 0,-6 4 0,2 9 1,-4 8-165,-4 7 0,-5 6 0,-8 7 0,-3 9-435,-4 5 0,-7 14 0,0 2 0</inkml:trace>
  <inkml:trace contextRef="#ctx0" brushRef="#br0" timeOffset="552405">8682 6970 8085,'8'-5'0,"0"-4"0,0-2 0,1 0 0,-1 2-22,2 0 1,1 1 0,1-4 0,2-1 0,1 1 0,2 1 54,-2 3 1,4-3 0,0 4 0,2-2 0,-2 3 0,1 0 0,-3 3-1,1 2-124,-2 1 1,-3 1 0,0 3 0,-2 5-26,-3 2 1,-2 2 0,-6 4 0,0 2 66,0 1 0,-6 3 0,-2-2 1,-2 1 43,2-2 1,-3 0 0,3-5 0,-4 1 62,0 0 0,5-3 0,2-2 1,1-1-15,-1-2 0,3-5-23,6 1 0,3-2 0,5-2 0,0 0-38,1 0 0,3-5 1,2 1-1,2 0-16,2-1 1,-3 3 0,0-2 0,1 3-6,-1 1 0,-3 0 1,4 1-1,-1 2 16,0 1 1,-4 6-1,1-2 1,-5 3 15,-3 1 0,-5 1 0,1-1 0,-4 2 38,-4 2 0,-3-2 0,-7 3 0,-1-3 5,-2-2 1,-9 0-1,1 2 1,-1 0-76,0-2 1,1 3 0,0-6 0,2 0-201,2 0 0,3-4-28,6-5 1,-1 0 0,1 0 0</inkml:trace>
  <inkml:trace contextRef="#ctx0" brushRef="#br0" timeOffset="552914">9079 6697 8355,'-24'-23'-47,"3"2"0,-1 3 0,4 6 99,-1-1 0,3 5 0,-5 1 0,-1 2 0,-3 2 75,-4 2 1,3 6-1,-4 2 1,1 1-284,0 1 1,0-1 0,3 6-1,-2 2 274,-1 5 1,0 2-1,4 3 1,1 3-24,-1 4 1,0 9 0,2 3 0,1 5 36,1 4 0,2 1 0,-2 4 1,6-2-64,5-2 0,5 3 0,6-6 0,3-4-79,4-5 1,13-6 0,5-4-1,5-5 82,3-6 1,7-4-1,6-6-70,6 0 1,-2-5-1,4-4 1,0-4-1,1-5-30,1-1 0,2-6 0,-5-8 0,-2-4-227,-1-4 0,-5 2 0,-1-7 0,-1 1 163,-4 2 1,0-9-1,-11 3 1,-3-3 27,-4-3 1,-5 0-1,-9-4 1,-4 2 75,-2-2 0,-4-1 0,-3-2 0,-6 2 53,-4 2 1,-12 0 0,1 4 0,-4 4-137,-5 3 1,-6 6-1,-4 10 1,-4 7-155,0 6 1,-11 17 0,-3 11-991,-4 13 997,2 7 1,-14 19-1,3 2 1</inkml:trace>
  <inkml:trace contextRef="#ctx0" brushRef="#br0" timeOffset="795504">22051 11795 8355,'-11'-13'-140,"2"2"0,0 2 1,1 0-1,0 1 1,1 0-1,0 1-82,0 1 1,-1-3 0,-4 2 76,-1 0 165,6 1 0,-5 6 0,1 0 0,-6-1 0,-2-2 0,-3-1 0,-1 1 27,-2 2 0,-1 1 0,-2 0 0,-1 0 0,0 0-2,-1 0 1,2 0-1,-3 0 1,-1 0-50,0 0 0,0 1 1,-2 2-1,1 3-12,-2 1 1,4-3 0,-2 4 0,-2 2 2,-1 1 0,1 0 0,0-2 1,2 0 1,1-1 0,-2 4 0,2 1 0,2-2 23,2-3 1,-1 3 0,3-1-1,3 3 16,-1 4 0,2-1 0,2-2 0,2 1-24,0 2 0,3 5 1,-5-1-1,2 1-11,3-2 0,-3 4 1,0-4-1,1 3 22,-1-3 0,1 4 0,3-5 0,-1 2 23,-1-1 1,-1-5 0,5 3 0,1-1 53,2-1 0,-2 5 0,4-3 1,-1 0-59,0 0 1,5 4 0,-1-1 0,1 2 16,-1 2 0,3 0 0,-3-1 1,1 1 3,-1 0 0,2 0 0,-2 0 0,3-1-9,1 1 0,0 0 0,1-2 0,3-1-7,5-1 0,-1-4 0,3 2 1,3 0-39,0 1 1,1-1-1,0 3 1,3-3 16,1-1 0,-2 3 0,3-3 1,2 0 14,2 0 0,2 2 1,3-3-1,3-2-10,-1-1 0,5-1 1,-3 1-1,3 0-64,1-3 1,0-1 0,1 2 21,-1 0 1,-1 1 0,-2-2 0,-1-1-1,0-4-3,-1 0 1,4 4 0,-3-4 0,1 1-4,-1-2 0,3-3 0,-3 1 1,3 1 19,1-1 1,5-2-1,-1-1 1,-1 0 49,-1 0 0,2 0 0,0 0 0,-1 0 16,-1 0 1,2 0 0,0 0 0,-1 0-15,-1 0 1,0 0 0,1 0-1,1 0-2,-1 0 0,3 0 0,-2 2 0,0 0-92,2 3 1,0-1-1,4-4-10,-2 0 0,0 0 1,5 0-1,0 0 0,-2 0 26,-3 0 1,2 0-1,-4 0 1,-2 0 47,-2 0 1,1-4 0,-8-1-1,-1 3 12,-2 0 0,-3 2 1,-1 0-1,0-1-8,0-3 0,-2 2 0,-1-2 0,-1 3-14,1 1 0,-3-1 1,1-2-1,-1-1-8,0 1 1,0-3 0,3 2-1,-1 0 8,1-1 1,0-1-1,0-4 1,-1 4 13,1 0 1,0-2 0,0 2-17,-1-1 1,-2 0 0,3-2-1,-3 2 1,-1 0-24,-3 0 1,-1 0 0,-1-2 0,-1 0 12,0 0 1,-3-2 0,-2-2 0,-2 1 4,-2-1 0,-2-3 0,-1-1 0,0 1 56,0-2 1,0 3 0,0-6 0,-1 0 23,-3 2 0,2-3 1,-2 4-1,3-1-62,1-3 0,0 0 0,0 0 0,1 1-30,3-1 0,-1 4 1,4 0-1,0 2-35,0-1 1,-3 1 0,4 5 0,0 1-20,-1 2 0,0-1 0,-4-3-50,1 0 1,4-1 0,-3 1 41,-3-1 1,4 1-1,-2-2 1,-1-1 14,-2-2 1,-6-3-1,-4 2 1,-2 0 50,-1 0 1,-6-3 0,-3 3 0,-2 1 41,-2-1 0,-4-3 0,0 3 11,2-1 1,-1-2 0,2-4 0,0 0 0,2 1 14,1-1 0,1-5 0,1-2 0,5 0-56,2 3 0,-3-5 1,-1 1-1,0 1 26,1 0 1,-10 6-1,3-3-35,-3 3 1,-4 3 0,-2 2-1,-3 4 1,-3 4-41,-2 0 1,-7 1 0,-6 1 0,0 3-58,-1 3 1,-6 4-1,-5 1 1,1 0-29,2 0 0,1 0 1,-1 0-1,-2 1 0,-1 4 1,-6 1-1,2 8 1,-5 1-373,-3 2 1,-8 9 341,-5-1 0,43-9 1,0 1-1,-46 15 1</inkml:trace>
  <inkml:trace contextRef="#ctx0" brushRef="#br0" timeOffset="1.21857E6">19410 9029 9434,'-11'1'0,"5"2"0,9 1 378,8-1 0,10-9 0,1-6 1,5-7-1,9-5 0,7-2 1,6-3-118,2-4 0,3-4 1,4-3-1,7-1 1,2-1-1,-1 2 1,-2 2-1,-2 3-410,0 4 1,-6 2-1,-3 5 1,-6 4 0,-6 3-1,-4 5 1,-5 2-1,-6 3 1,-5 2-4055,-3 2 3225,-2-4 0,-10 6 506,-6-4 0,-6 5 472,-6 5 0,-6-4 0,-2 4 0</inkml:trace>
  <inkml:trace contextRef="#ctx0" brushRef="#br0" timeOffset="1.21893E6">20427 8235 8355,'-17'-5'1038,"1"-4"0,3 4-616,5 1 0,7 4 0,1 2-233,6 3 0,10 0 1,3-2-1,3 1 0,5-1 1,4 0-1,2 1 0,0 4-52,0 3 1,-5 1 0,-1 2 0,-3 3-572,-4 3 1,-9 4 0,0 2 0,-4 2-74,-4 0 0,-7 11 0,-6-2 1,-5 2-526,-6-1 0,2 0 481,-2-1 0,1 0 0,-5 0 0</inkml:trace>
  <inkml:trace contextRef="#ctx0" brushRef="#br0" timeOffset="1.22355E6">21530 7888 8669,'-12'-13'0,"1"1"0,3 0 412,4-1 1,2 5 0,4 3-1,2 3 1,4 8-263,3 3 1,-3 9-1,1 3 1,-1 2-1,0 2 1,-1 0-1,0 0 1,-2-2-840,1-2 0,2 2 170,-4-2 1,5-3 0,-5-2 0,-1-2-82,-2-1 1,3-5-323,0 0 764,0-5 1,-9 2-1,-2-5 1</inkml:trace>
  <inkml:trace contextRef="#ctx0" brushRef="#br0" timeOffset="1.22408E6">21493 7900 8355,'0'-12'-1554,"0"4"1240,0-1 977,0 7-441,0-4 1,2 6-1,2 0 1,4 0 220,3 0 0,-3 0 1,1 1-172,0 4 0,-2-3 0,1 5 0,2 0 24,1 0 0,-3-4 0,1 2-123,0 1 0,2-1 1,2 5-1,-1-3-138,0-2 0,1 0 1,-1-5-1,2 0-84,3 0 0,-2 0 0,4 0 0,-1 0-360,-3 0 0,3 0 81,-1 0 0,-1 0 0,-3-2 154,-1-2 0,-5-3 0,-3-5 128,-3-1 1,-2 0 0,-3-3-1,-3-2 65,0-1 1,-4-2 0,3-3 0,-3-1 41,-2 0 0,2 0 1,2 2-1,2 2-55,1 5 1,1 2-1,2 1-379,-1 1 0,5 5 1,7 4-531,4 6 0,4 4 612,1 5 0,5 1 0,-3-1 1</inkml:trace>
  <inkml:trace contextRef="#ctx0" brushRef="#br0" timeOffset="1.22467E6">22113 7751 8899,'-8'-11'0,"1"2"0,2 1 0,3-2 0,5-1 0,5-2 127,3 1 0,6 0 0,1-1 1,1 2-1,3 2-398,2 0 0,5 1 1,-1-3-1,-1 3 376,-5 4-811,1-3 0,-9 0 0,4-6 1</inkml:trace>
  <inkml:trace contextRef="#ctx0" brushRef="#br0" timeOffset="1.22467E6">22461 7441 8355,'0'-8'512,"0"0"291,0 5-526,0-8 1,0 11-1,1 0 1,2 7 0,2 4-1,1 1-315,-1 1 1,5-1 0,-2 1 0,3-1-371,2 0 0,-1-3 0,0-2 0,1-2-921,-1-2 1,1-2 1037,-1-1 0,6-5 0,1-2 1</inkml:trace>
  <inkml:trace contextRef="#ctx0" brushRef="#br0" timeOffset="1.22467E6">22560 7119 8355,'-13'-4'-686,"1"0"383,5 0 1,3 4-31,8 0 1,3 5-1,5 2 1</inkml:trace>
  <inkml:trace contextRef="#ctx0" brushRef="#br0" timeOffset="1.22494E6">23056 7169 8597,'-4'-13'0,"-2"1"445,-1-1 1,6 6-1,1 3-287,7 3 1,0 6 0,1 4 0,2 2-102,1 1 0,1 5 0,1-1 1,-2-1-434,-3-1 0,3 3 0,-3-2 0,2-3-338,-2-2 0,3-3 181,-3 1 0,-2 3 0,-1-4 1</inkml:trace>
  <inkml:trace contextRef="#ctx0" brushRef="#br0" timeOffset="1.22766E6">23106 6809 8355,'-20'-6'-221,"6"5"1,8-2 0,0 6 0,5 5-215,3 3 0,5 2 0,6-1 0</inkml:trace>
  <inkml:trace contextRef="#ctx0" brushRef="#br0" timeOffset="1.22766E6">23316 6672 8355,'-12'-17'-72,"0"-4"0,5 3 367,3 1 1,2 8-1,2 1 141,0-2 1,2 4 0,3 2 0,6 4-128,4 4 0,3 5 1,-3 7-1,2 5-246,-2 2 0,3 8 1,0 2-1,0 4 1,0 1-1,-3 1 1,-1-2-1,-3 0-568,-3-1 1,3 3 0,-3-10 0,2-3 24,-2-4 0,2 0 1,-6-5-1,0-2-478,2-1 468,-5-8 0,4 5 0,-5-4 0</inkml:trace>
  <inkml:trace contextRef="#ctx0" brushRef="#br0" timeOffset="1.22766E6">23329 6958 8355,'-11'-13'172,"3"1"1,3 0 0,5-1 0,5 1-60,3-1 1,8 2 0,5 2-226,2 0 0,6 1 0,2-3 0,0 3-423,4 4-133,-5-3 1,6 5-1,-4-3 1</inkml:trace>
  <inkml:trace contextRef="#ctx0" brushRef="#br0" timeOffset="1.22766E6">23676 6958 8355,'-12'-6'48,"5"5"0,1-10 0,8 3 0,2-3 0,4-2 230,3 1 1,3-2 0,1-1-255,2-2 0,3 1 0,-3 3 0,-2 1-216,-1-1 0,-2 2 0,1 2-582,-1 1 601,-5-1 1,-11 2-1,-9 5 1,-1 3 162,1 3 1,0 6-1,1-2 1,-1 3 40,1 1 1,1 1 0,1 1 67,2 2 1,5-2 0,1 3 0,4-4 0,8-2-146,5-2 0,4 0 0,6-5 0,0-1-121,0-1 1,4-2-1,0-2 1,-2-1 13,0-1 1,-7-5 0,-1 0 0,-1-2 69,-2-1 1,-4-5-1,-2 1 1,-4 1 72,0 1 1,-2-3 0,-4 1-1,0 1 190,0 1 1,0-3 0,0 1-61,0 1 1144,0 1-1056,0 7 0,0 3 0,2 8 1,0 4-1,4 3-102,1 2 0,-3 3 0,3 1 0,0-1-124,-1 2 0,1-4 0,3 3 0,-2-5-110,2-4 1,-3 3 0,1-4-145,2 0 217,-5-2 1,1-6 0,-6-3 0,0-4 7,0-3 1,0-2 0,0 1 0,0-2-1,0-2 1,0 0-1,0-3 1,1 0-53,3 0 0,3 2 1,6-2-1,-2 1 32,-3 3 0,3 2 1,-3 4-1,3 2-159,2 1 1,0 2 0,3 4 0,0 0-164,-1 0 0,-1 4 334,-2 0 1,1 11-1,-1-1 1</inkml:trace>
  <inkml:trace contextRef="#ctx0" brushRef="#br0" timeOffset="1.22767E6">24433 6685 8355,'0'-13'0,"0"1"0,0 0 23,0-1 1,-2 1 0,-1-1 179,-1 1 1,-1 4-1,1 0 1,-3-2 0,-1 0 148,-1 2 0,1 1 0,-4 4-296,-1-1 1,1 1-1,-1 8 1,1 3 0,0 3-1,1 1 1,1 2 0,3 1-278,2 2 1,-1 3-1,3-3 1,-1-2-111,1-1 1,3 2-1,4 1 72,5-2 1,2-7 0,1-4 0,1-2 68,-1-2 1,0 0-1,1-2 1,-1-2 135,1-4 1,-2 1 0,-2-1 100,0-2 0,-7-1 0,2-1 0,-2-1 120,-2 1 1,0 4 119,0 0-138,0 5 1,1 1 0,2 8 0,2-1-155,2 1 0,-3 4 0,5-4 0,0 3-95,2-1 1,2-5 0,-1 2-153,1 1 1,-1-5 0,0 3 72,1-2 1,-5-2-1,-1-2-88,-1-2 0,2-3 1,-4-5-129,-1-1 395,-2 1 0,5-6 0,0-1 0</inkml:trace>
  <inkml:trace contextRef="#ctx0" brushRef="#br0" timeOffset="1.22767E6">24581 6176 8355,'-11'-1'21,"2"-2"132,1-1 1,5 1-1,-1 7 1,2 5 112,2 2 0,0 7 1,0 2-1,2 4-19,2 1 0,0 1 0,7 1-190,3 2 1,2 2 0,1-4 0,3 2 0,2-1-380,-1-2 1,1-1 0,-5-2-1,-2-1-385,-1-1 0,-3-6 1,-3 1 219,-4-2 1,-3-1 0,-1-1 0</inkml:trace>
  <inkml:trace contextRef="#ctx0" brushRef="#br0" timeOffset="1.22767E6">24457 6573 8318,'0'-8'81,"3"0"0,5-2 1,9-1-14,5-1 0,3-1 0,0 1 73,-1-1 0,5 1 0,0 1 0,-1 1-46,-2 2 1,2 5 0,-2-2 0,-4 1 0,-3 0 0,-4 1 0,-1 3 0,-3 4-360,-3 4 1,-1-1 0,-4 1-26,1 2 0,0 1 0,-4 1 1,0 1-1117,0-1 1151,0-5 1,0 4 0,0-4 0</inkml:trace>
  <inkml:trace contextRef="#ctx0" brushRef="#br0" timeOffset="1.22767E6">24805 6276 8355,'-20'-6'-1929,"8"6"1756,8 0 0,8 6 0,3 6 0</inkml:trace>
  <inkml:trace contextRef="#ctx0" brushRef="#br0" timeOffset="1.22767E6">24892 6400 8355,'-13'-6'56,"1"-2"1,3 1 0,3-1-1,-1-1 336,0 3 1,4-6-449,-1 4-5,2 3 1,2 1 0,2 6 0,1 4 0,1 1 13,-1 2 1,-1 4 0,1 2 0,1 1 0,-1 1 0,-2 0 0,-1-1 0,2-1-238,2-1 1,-1-3 0,3-1-1,1-3 219,0-2 1,-3-1 0,5-4 72,0 0 1,2 0-1,2 0 1,-2-1 15,-3-3 1,2-3 0,-5-4 0,1 1-40,-1 2 0,3 0 0,-3-5 78,-3 1 1,0-1 0,-2 1-41,0 0 1,0 3-1,0 1-24,0-2 0,0-1 31,0-1 0,-4 4 64,-1-1 0,0 7 221,1-2-109,2 2 0,-3 8-109,5 2 1,5 2 0,4-2 0,2-3 12,1 1 1,1-3 0,-1 4 0,0-1-30,1 1 1,-1-3-88,1 5 0,-2-1 0,-3 4 1,-4 1 19,-3-1 1,-1 1 0,0-1 0,0 0 11,0 1 0,0-1 1,0 2-1,0 1 9,0 2 0,0 1 1,0-3-1,-1 1-137,-3-1 1,1 3 0,-5 0 0,-2 0-201,-1 0 0,-1 0 0,-2-3 0,-3 3-1396,-3 1 1480,-4-3 1,-6 7 0,-2-4 0</inkml:trace>
  <inkml:trace contextRef="#ctx0" brushRef="#br0" timeOffset="1.2281E6">22163 8396 8355,'3'-12'0,"4"0"-317,5-1 382,9-5 1,2-1 0,9-6-1,2 0 344,5 1 0,6-5 0,2-2 0,6 0-102,4-4 0,5-1 0,5-1 1,1 1-229,1 3 1,10-3 0,1 2-1,5-5 1,-39 18 0,-1 0-1,1-1 1,-1 1 0,3-1-1,-1 1 1,1 1 0,-1 0-111,2 1 1,0 0 0,3-2 0,0 0 0,1 0 0,1 0 0,0 0 0,0 0-35,-3 2 1,1 0 0,2-3-1,1 0 1,-4 3 0,1 0 0,1 1-1,0-1 55,-1 2 1,0 0 0,-1-2 0,0-1 0,38-14 0,-3 1-22,-7 1 0,-8 4 1,-6 6-1,-8 3-190,-7 1 0,-7 3 0,-10 5 0,-6 3-1625,-5 2 1165,-4 1 0,-22 15 0,-4 3 1</inkml:trace>
  <inkml:trace contextRef="#ctx0" brushRef="#br1" timeOffset="1.24035E6">8979 11609 27024,'0'-13'-9831,"0"5"8289,0 0 0,0 4 0,2-2 929,2 5 0,-1 3 0,3 11 306,0-1 0,-2 1 0,-4-1 0</inkml:trace>
  <inkml:trace contextRef="#ctx0" brushRef="#br1" timeOffset="1.24238E6">8942 11125 27357,'0'-12'-6878,"0"-1"6419,0 1 1,0 3-1,0 1 1,0-1-1,-1-3-356,-3 0 0,1 5 0,-5 3 1,-2 3-1,-1-1 394,-2-2 0,1 3 0,-2-3 225,-2 2 0,1 2 0,-6 0 1,-1 0 62,-2 0 1,1 0-1,1 0 1,3 0 38,1 0 0,-3 0 1,5 0-1,0 0-678,3 0 0,0-1 1,1-2 509,-1-1 0,5-4-102,0 4 1,5 1 356,-1 7 0,4 3 0,3 5 0,2 1 5,2-1 1,0 2-1,3 1 1,-2 3-3,2 1 1,1 2-1,0 5 1,-2 3 23,0 4 0,-7 4 0,2 6 1,-2 5 20,-2 5 0,0 6 0,0-1 0,0 2-13,0 2 0,0 7 0,0 6 0,0 5-15,0 1 0,0 7 1,0-2-1,1-1-22,3 0 0,-1 8 0,5-8-1,2-1 0,1 2 1,1-9-1,1-4 1,1-6-8,2-3 0,-2-8 0,2-3 0,-2-8 13,-1-8 1,3-5 0,1-8 0,-2-4 4,-1-3 1,-2-5-1,0-4 1,1-3 2,-1-4 1,1-1-1,-1 0 1,0 0-3,1 0 0,-1-1 0,1-2-1,-1-1 0,1-2 0,-1 3-1,0-1 0,-3 1 0,-3 8 0,1 3-1,0 3 0,-3-3 0,5 0 1,-1 2-1,-1 1 0,4 2 0,-3-2 0,5-2-27,3-1 1,-1 1 0,6 3-1,2-1-2,5-3 1,4 2 0,8-6-1,4 0-31,5 2 1,9-5 0,0 3 0,3-2-43,1-2 0,4-2 1,1 0-1,1-3-76,-1 3 0,4 0 0,-5 2 10,-1 0 0,-2 6 0,-1 1 0</inkml:trace>
  <inkml:trace contextRef="#ctx0" brushRef="#br0" timeOffset="1.24326E6">9686 10430 7856,'0'-19'0,"2"3"-168,2 2 1,7 1 0,7 2 0,2 2 0,5 2 0,3 1 120,-1 4 1,5-4-1,1 2 1,1 1-1,0 2-251,-5 1 1,-3 1 224,-2 3 0,1 3 0,0 6 1</inkml:trace>
  <inkml:trace contextRef="#ctx0" brushRef="#br0" timeOffset="1.2435E6">9612 10604 8355,'-7'-12'-234,"3"-1"1,4 1 0,5 1 383,8 3 1,10 2-1,14 5-743,12-4 0,14-1 0,18-7 0</inkml:trace>
  <inkml:trace contextRef="#ctx0" brushRef="#br1" timeOffset="1.2481E6">8892 11187 27047,'-12'-19'-955,"1"2"0,1 3 1,2 2-1,-2 1 1,-1 3-1,-1 3 1,-2 4 1949,-2 1 0,-4 6-162,-4 2 1,-3 3-1,-1 3-656,-6 2 1,3-1 0,-1 6 0,2 0 0,2-1 0,2 0-94,1-2 1,2 2 0,2-2 0,6 0-310,5 0 0,5 3 0,5-3 0,0 1-217,0 3 1,5-3 0,4 1 0,3-1 23,5 0 0,-2-2 1,5 2-1,2 0 120,2 1 0,1-4 0,-1 5 0,0-1-270,-3 0 1,1 3 0,-6-2 0,-1 2-233,-1 2 1,-7 5 0,-3 3 0,-3 3 5,-1 1 1,-5 5 0,-3 1 0,-5 1 148,-3 2 1,-2-3 0,-4-1 0,2-5 274,3-4 0,0-2 0,5-3 0,1 1 282,2-1 1,4-6 0,5-3 0,0 0-72,0 0 0,7-3 1,5 0-1,7-2 170,5-2 0,2-1 1,3-1-1,3-3-8,-1-2 0,8 4 0,-5-4 1,1 2 15,1 3 1,-6 1 0,-1 1 0,-4 2-5,-5 2 1,0 0-1,-7 3 1,1 0 23,-3 1 0,-2 0 1,-1 4-1,-4-1 3,-3 2 1,-5-3-1,-1 8 1,-2-1 23,-3 0 0,0 4 1,1-3-1,2 1-5,1-1 1,2-1 0,6-4 0,3 0-56,8-1 1,6-4 0,10-4 0,4-3-161,3-5 0,12 2 0,7-6 1,7-1-290,4-2 1,11-7 0,-1-1 0</inkml:trace>
  <inkml:trace contextRef="#ctx0" brushRef="#br0" timeOffset="1.2579E6">22535 7020 8355,'-7'-13'-20,"2"1"0,5 0 1,0-1-1,1 1 1,2-1 51,1 1 24,6 0 1,-4 3-1,7 2 1,-1 2-1,1 2 167,-1 2 0,0 1 0,1 1-130,-1 3 1,1 6 0,-1 9 0,0 9 0,0 5-13,-4 5 1,3 8 0,-3-1 0,2 4-65,-2 0 0,2 1 1,-5-1-1,1 0-76,-1-4 0,5 3 1,-3-2-134,0 2 0,-1-2 1,-3-1-1,1 0 0,-1 0-155,-1-4 1,-4 2 0,-3-2 0,-6-1-117,-5-1 0,-6-8 0,3 0 1</inkml:trace>
  <inkml:trace contextRef="#ctx0" brushRef="#br0" timeOffset="1.25854E6">21431 7466 8355,'-12'-12'-170,"-1"5"1,1 3 0,0 2 0,-1 2 254,1 0 1,-5 11-1,1 6 1,-1 6 4,-1 6 0,-1 6 1,-6 10 56,0 9 0,5 7 1,0 3-1,4 1 1,5-1-5,5-1 1,8-4 0,7 6 0,12-6-173,9-5 1,12-4-1,5-5 1,5-5-284,6-6 0,7-5 0,2-8 0,2-4-315,3-4 0,-5-6 0,1-1 1</inkml:trace>
  <inkml:trace contextRef="#ctx0" brushRef="#br0" timeOffset="1.26156E6">7429 9575 8791,'7'-18'0,"-3"-2"162,-3 1 1,-1 1-242,0 6 1,-5 5 0,-3 3 0,-3 4 0,-2 3 0,-1 2 0,-2 1 0,-5 0 0,-2 1 245,-2 3 0,0 1 1,0 1-1,1 1 1,-1-1 57,0 1 0,-4-1 0,0 2 0,2 1-105,0 1 0,1 7 0,-1-3 1,-1 2-12,5-1 1,-2 6-1,6-2 1,-1 1-177,4 1 0,2-3 1,3 1-1,3 0 185,3 0 0,4 0 1,1-1-71,0 1 0,3 4 1,4 0-1,7 0 1,2 0-101,2 0 0,8 4 0,0-4 1,3 0 11,2 1 0,3-4 1,-2 5-1,-1-2-10,-2 0 0,-2 4 0,-3-3 0,-2 2-35,-5 2 0,-2 1 0,-11-1 0,-1 1 67,-2 3 0,-2-1 1,-5 6-1,-5-2-6,-4 1 1,-7 5 0,0-2-1,-4 2 130,-3-2 1,0 1-1,4-8 1,1-2-24,-1 0 0,1-1 0,2-1-81,2-1 0,9-7 0,-2 0 0,4-5 0,2-3-150,2-3 0,5-1 0,5-2 0,4 1 43,6-1 1,5 1 0,5-1-1,1 0-33,3 1 0,-3-1 1,4 1-1,-1-1 23,0 0 1,0 2-1,-4 1 1,-2 3 83,-2 2 1,-3 0-1,-6 6 1,-1 3 98,-3 4 1,-2 5 0,-6 4 0,-1 5 95,-4 1 1,-1 10-1,-8-5 1,-1 3 14,-2 2 1,-1-4-1,2 4-9,-5 1 0,2-3 0,-1 2 0,1 2 0,1 0-49,0 2 1,6 0 0,5-1-1,1-2-64,4-1 0,0 0 0,4 2 1,3-2-33,8-4 1,5-4 0,6-5-1,3-3-173,1-4 0,6-8 1,6-5-1,2-8-544,2-8 1,2-3-385,3-6 1,12 0-1,2 0 1</inkml:trace>
  <inkml:trace contextRef="#ctx0" brushRef="#br0" timeOffset="1.26392E6">3125 11782 8897,'0'-12'24,"0"-1"1,0 8 0,0 5 0,0 8 0,0 6 173,0 2 1,0 2-1,0-1 1,0 4-1,0 3 1,0 4 0,0 2-1,0 2 103,0 2 0,5-3 0,0-1-558,2 0 1,-3-3-1,3 0 1,0-3 0,0-5-550,2-1 0,-2-2 0,2-3 286,0-1 1,-3-5-1,-1-1 1</inkml:trace>
  <inkml:trace contextRef="#ctx0" brushRef="#br0" timeOffset="1.26429E6">3138 11819 8355,'-13'-12'391,"1"0"0,6 6 1,6 6-1,9 7 1,5 4-1,3 1 1003,3 1 0,5 3-1331,3 1 0,7-1 0,-3-2 0,1 1 0,0 2 1,1-1-1,2 1 0,0 0-233,-3-2 1,-1-3 0,-5-2-46,2-2 0,-4-5 1,-6 1-1,-1-3 1,-3-1 51,-1 0 1,-7-5 0,-2-4 0,0-2 152,-1-1 0,-1-2 1,-8-2-1,-2-5 11,1-2 1,-5-2-1,1-1 1,-4-2-36,-2-1 1,-1-5-1,5 2 1,-1-1-260,1 0 1,-1 7-1,2 0 1,2 5-1782,1 3 1762,5 1 0,-1 12 1,8 5-1,4 7-32,3 4 1,7 1-1,1 1 1</inkml:trace>
  <inkml:trace contextRef="#ctx0" brushRef="#br0" timeOffset="1.26457E6">4018 11819 8900,'0'-8'117,"0"0"1,0 4 0,0-5 0,2 1 82,2 1 0,3-4 1,5 3-1,1-3-289,-1-1 1,5 3 0,-1 1 0,-1 0-186,-1 1 1,-2 0 0,1 4 0,-1-1-1583,1 1 1572,-7 2 0,6 1 0,-6 0 0</inkml:trace>
  <inkml:trace contextRef="#ctx0" brushRef="#br0" timeOffset="1.26487E6">4440 11534 8355,'-5'-12'-112,"3"-1"0,-2 6 0,8 3 0,4 3 664,3 1 1,0 5-1,-1 4 1,-2 2-506,2 1 0,-3 1 0,0 0 1,-2 3-92,-2 0 1,3 1-1,-2-5-252,-2 0 1,1-1 0,0-1-447,1-2 1,6-5 223,-2 1 0,-2-13 0,-1-5 0</inkml:trace>
  <inkml:trace contextRef="#ctx0" brushRef="#br0" timeOffset="1.26504E6">4428 11187 8089,'-20'-4'0,"5"1"-406,6 4-503,3-1 649,6 6 0,0-1 0,0 2 0</inkml:trace>
  <inkml:trace contextRef="#ctx0" brushRef="#br0" timeOffset="1.26529E6">4713 11038 8355,'-8'-23'1514,"-1"2"-1321,4 4 1,8 11-1,5 6 1,3 8-1,3 6 1,2 5 0,5 3-1,2 4 143,2 0 0,4 6 0,3 2 0,1 5-385,1 2 1,3 6 0,-8-1 0,-1 1-328,-2-2 1,-7 6-1,-3-3 1,-7 0-958,-5 1 0,-19 13 0,-5-4 0</inkml:trace>
  <inkml:trace contextRef="#ctx0" brushRef="#br0" timeOffset="1.2659E6">2642 11795 8355,'-6'-13'343,"3"1"-206,-5-1 0,0 7 0,-5 1 0,1 5 0,0 6 0,-1 6 1,2 8 64,3 3 0,-3 9 0,4 5-14,0 7 0,2 6 1,5 3-1,0 4-159,0-1 0,11 8 1,5-5-1,8-1 1,5-3-256,4-7 1,8-4 0,6-9 0,5-6-187,6-9 0,3-6 0,1-6 0,0-3-309,0-4 1,-6 4 0,-1 2 0</inkml:trace>
  <inkml:trace contextRef="#ctx0" brushRef="#br0" timeOffset="1.26741E6">4341 11633 8253,'0'-8'-18,"1"1"0,2 0 0,2 0 0,2-1 95,3 1 0,1-2 1,3 3-1,1 1 0,2-1 1,-2 3-1,-2 2 87,0 1 0,-1 0 1,1 0-408,-1 0 0,-4 1 1,-1 3 120,-1 5 1,-1 2-1,-2 3 1,1 1 0,-1 1 68,-2-1 1,-1 1 0,0-1 0,0 1 244,0-1 0,0-1 1,0-1-62,0-1 1,4 0 0,2-1 0,-1-1-238,1-2 0,4-5 0,-2 1-137,3-2 0,1-4 0,1-1 1,-1-2-504,0-2 494,-5-1 1,4-10-1,-4-1 1</inkml:trace>
  <inkml:trace contextRef="#ctx0" brushRef="#br0" timeOffset="1.26759E6">4477 11261 8355,'-11'-16'0,"3"-1"0,4 2 0,2 1 0,4 7-1339,2 3 1018,-3 8 1,10 3-1,-4 6 1</inkml:trace>
  <inkml:trace contextRef="#ctx0" brushRef="#br1" timeOffset="1.28266E6">3386 12787 24737,'-13'0'0,"1"0"0,0 0 0,-1 0 0,4 0 0,4 0 243,10 0 1,10-4 0,5-2-1,5-1 1,6-2 0,4-4 30,5-3 0,11-2 0,2-6 1,5 1-88,5-3 1,11-7 0,5-2 0,5-3-112,4-4 0,-38 21 1,1 0-1,-4 1 0,-1 0 1,3-1-1,-1 0-34,1 1 0,0 0 0,2 2 1,0 0-1,38-12 0,-9 7-35,-9 3 0,-19 4 0,-7 5 0,-6 3 406,-6 3-383,-8 4 1,-7 1-1,-6 0 1</inkml:trace>
  <inkml:trace contextRef="#ctx0" brushRef="#br0" timeOffset="1.28292E6">3411 13047 8355,'0'-14'-251,"0"-2"1,7 4 0,5-2 162,7 4 1,9 2 0,3-5-1,5 0-7,7-4 0,11-4 0,8-7 1,8-4 96,7 0 0,13-4 0,-42 20 0,0-1-12,0-1 0,1 0 0,0 2 1,1-1-1,1 1 0,1-1 1,1 0-1,-1 0 0,2-1 1,0 0 2,-3-1 0,1 1 0,2 1 0,1 1 0,-6 0 0,0 0-530,-1 1 1,0 0 0,40-14-1,-8 4 1</inkml:trace>
  <inkml:trace contextRef="#ctx0" brushRef="#br0" timeOffset="1.28508E6">16594 16297 8355,'-12'-36'295,"0"3"1,1 5 0,2 6 0,5 4 622,3 0 1,1 5-206,0-4 0,1 6-419,3 7 0,3 11 0,6 16-311,-1 9 0,-4 4 0,-1 13 0,-1 6-62,-4 5 1,0-1 0,-2 2 0,0 2-105,0 0 1,0-1-1,0-4 1,0-5-370,0-7 0,4-4 1,1-8-1,1-3-377,-1-5 0,5-1 235,-2-13 1,3 3 0,2-8 0</inkml:trace>
  <inkml:trace contextRef="#ctx0" brushRef="#br0" timeOffset="1.28533E6">15925 16421 9462,'-31'-28'0,"8"5"0,9 3 0,10 5 0,8 0 0,8 0 0,9-4 0,7-3 0,8-6 1418,8-2 1,14-5 0,15-5-1234,4-1 0,-33 18 0,1 0 1,45-18-313,-44 21 0,0 0 1,42-13-1,-9 6 1,-7 5-1,-12 6-174,-6 7 1,-11 3-1,-6 6 1,-8 0-3442,-7 0 2986,-10 6 1,-1 12 0,-4 8 0</inkml:trace>
  <inkml:trace contextRef="#ctx0" brushRef="#br0" timeOffset="1.28561E6">17066 16619 9094,'-6'-21'0,"-1"2"0,0 1 0,3 3 77,3 1 777,1 7 1,0 1-414,0 1 1,5 5 0,2 0-1,1 7-318,1 4 0,-2 3 1,2 3-1,-2 5-32,-1 5 1,-1-1 0,-2 3 0,1-1-388,-1 1 0,0-4 1,-1 1-450,3-4 0,0-6 1,-2 4-1,1-2-2055,-1-3 2523,4-7 1,-6-2-1,4-6 1</inkml:trace>
  <inkml:trace contextRef="#ctx0" brushRef="#br0" timeOffset="1.28664E6">17128 16334 8355,'-13'-13'-176,"8"12"0,3 5-392,5 6 1,12 2 0,-1 1 0</inkml:trace>
  <inkml:trace contextRef="#ctx0" brushRef="#br0" timeOffset="1.28664E6">17326 16632 8355,'-14'-6'172,"-1"-1"558,11-5 0,0-1-367,4 1 1,5 1-1,4 3 1,3 4 0,5 2-432,3 2 1,1 6 0,-3 1 0,-6 2 37,-1 4 1,-1-4 0,0 9 0,-4-1 11,0-1 0,-2 1 0,-4-3 0,0 1-20,0 1 0,4 1 159,0-5-97,1-5 0,-4-3 0,2-8 0,1-4-45,-1-3 0,2-2 0,-1 0 0,0-3-84,2 0 1,-3-2 0,3 3 0,1-2 35,0 2 0,0 1 1,3 2-1,-2 1 20,2 3 0,1-2 0,1 6 0,1 1-12,-1 2 0,0 1 0,1 0 66,-1 0 1,-1 5 0,-1 4 0,-2 2 78,2 1 1,-3 0-1,1 1 1,0-1 38,-1 1 1,4-1-1,-3 0-130,3 1 1,-2-6 0,-1-3-29,2-3 1,-1-2 0,1-3 0,-3-5-17,-2-2 1,3-1 0,-2-2-1,0-1-18,-1-2 0,3 1 0,-2 2 0,1-1 5,2-2 1,-2 2-1,2 6-20,0 0 0,2 2 0,2-1 13,-1 4 0,0 3 0,1 1 164,-1 0 0,-1 5 0,-1 3 0,-3 4 103,-2 0 1,5 0 0,-3 2-1,1 1-62,0 2 0,1-1 1,3-3-1,0-2-89,1-3 1,-1 2-1,2-6 1,3-1-2,3-2 0,-1-7 0,2-3 0,0-5-202,-2-3 0,3-5 0,-4 2 0,0-4 73,0 0 0,-3-1 0,-7 0 1,-2 0 56,-1 0 1,-3 2 0,2 2-1,-3 5 56,-1 2 1,-5 3 0,-4 3 0,-2 3 0,-1 4 70,0 1 1,-5 7 0,1 4 0,0 6 157,3 2 1,2 6-1,1 4-96,2-2 1,5-1-1,0-1 0,6-1-160,5-4 1,9 2-1,3-7-309,4-4 0,6 0 1,3-6-1,4-3 0,2 0-221,-2-2-698,3-6 0,-8-1 0,5-5 0</inkml:trace>
  <inkml:trace contextRef="#ctx0" brushRef="#br0" timeOffset="1.28696E6">18728 16334 11079,'1'-19'0,"4"2"0,8 3 0,5 3 0,4 2 0,0 0 0,1 1 0,-1 1 0,0 3 0,-1 3-1337,0 1 1,-1 0 0,5 0 0</inkml:trace>
  <inkml:trace contextRef="#ctx0" brushRef="#br0" timeOffset="1.28696E6">18814 16483 8355,'2'-7'405,"2"3"1,7-3-1,7-1 1,1-3-414,3-2 0,2 5-1049,0 0 0,7-6 0,0-6 1</inkml:trace>
  <inkml:trace contextRef="#ctx0" brushRef="#br0" timeOffset="1.28775E6">20352 15602 8355,'0'-43'0,"-1"6"0,-3 7 0,2 9 544,-2 5 0,1 2 0,-1 3 1,-4 1-1,-4 3 0,-3 2 0,-3 2-432,-2 2 0,-2 6 0,-5 5 0,-4 5 0,1 6 0,0 1 0,2 1-317,2 2 1,3-7-1,2 7 1,4-3 56,4-3 0,4 3 1,2-5-1,2-1-8,2 2 0,6-4 0,2 2 0,4-2 33,4-1 0,1-5 1,7 0-1,1 0 31,1-1 1,4 0 0,0-4 0,2 2-1,-1 2 1,1-3-1,-3 5 1,-4 0 51,-3 2 1,-2 3-1,-6 3 1,-3 2 77,-4 0 0,-4 10 1,-5-1-1,-8 5 34,-6 4 1,-9 3 0,-2 11 0,-2 1-8,-2 2 0,-1 0 0,1-6 1,2-2-1,3-6 708,6-6 0,4 0-549,6-5 0,6-4 0,3-6 1,6-1-1,6-2-127,8-3 1,12-6 0,6-3-189,6-2 1,4-4-1,7-2 1,3-5 0,1-4-305,-2 1 0,3-8 0,-10 9-431,-4 2 0,-3-4 1,-6 7-1,-5-3 178,-6 1 0,-4 0 0,-6-5 1</inkml:trace>
  <inkml:trace contextRef="#ctx0" brushRef="#br0" timeOffset="1.28804E6">20340 17016 11169,'-11'1'0,"1"4"0,3 3 0,2 3 0,2 1 0,2 2 0,1 1 0,0 3 0,1 1 0,2 2 0,2 0 0,1-2 0,1-1 0,-2-3 0,2-1 0,-1-2-1359,-1 1 0,-1-6 0,-4-2 1</inkml:trace>
  <inkml:trace contextRef="#ctx0" brushRef="#br0" timeOffset="1.28824E6">20265 16842 8355,'-6'-12'1543,"-5"5"-3609,2 3 1541,4 3 1,-1 1-1,6 0 1</inkml:trace>
  <inkml:trace contextRef="#ctx0" brushRef="#br0" timeOffset="1.28976E6">21394 15726 8355,'0'-23'270,"0"2"1,0 5-1,0 2 1,0 1 561,0 1 1,0 8-172,0 8-567,0 3 0,0 16 0,0-1 1,1 5-179,4 1 1,-4 7 0,3-2 0,-1 3-188,1 1 0,-3-4 0,3 0 0,-1 0 67,1-1 0,-2-3 1,3-7-1,-1-3-992,1-1 0,-1-1 750,-4-5 1,5 0-1,2 1 1</inkml:trace>
  <inkml:trace contextRef="#ctx0" brushRef="#br0" timeOffset="1.2902E6">21369 15689 8355,'0'-12'564,"0"-1"-459,-5 1 1,3 6 305,-2 6 0,8 7 1,5 10-1,3 2 207,5 0 1,0 9 0,7-3-398,1 1 0,-6 0 0,9-1 0,-1 0 0,-1-1-216,0 1 0,-1-5 0,-1-4 0,-2-2-8,-2-2 1,0-1-1,0-2-41,-3-5 0,-3-4 0,-3-4-9,-3-5 0,-2-2 0,-6-3 0,0-2 65,0-5 1,0-2 0,0-2 0,0 0-220,0 0 0,0-1 1,0-1-1,0-4-212,0 0 0,1 3 0,2-1 0,1 4-80,-1 5 1,2 2 0,1 5-669,0 1 1,-1 5 818,3 3 1,6 8-1,5 3 1</inkml:trace>
  <inkml:trace contextRef="#ctx0" brushRef="#br0" timeOffset="1.29082E6">22064 15838 8355,'7'-13'115,"-2"1"0,-3 0 0,2-1 0,4 1 0,3 1 0,1 0 0,2 1 0,1-1 0,3 1 0,0 1 0,1 1 0,1-1-222,2 0 0,1 2 0,1 0 1,-2 1-1,-3 2 0,0 0 0,-1 0-707,0 1 1,4-4 0,-3 0 0</inkml:trace>
  <inkml:trace contextRef="#ctx0" brushRef="#br0" timeOffset="1.29082E6">22572 15540 8790,'6'-7'1515,"-5"-4"-775,3 3-300,3-3 0,-1 5 0,3 5-354,0 4 1,-7 8 0,2 0 0,-2 5-55,-2 4 1,0-4 0,-2 4 0,0-1-128,-2 0 1,-1-4 0,5 3-1,0-1-315,0-1 1,0 1 0,2-6 168,2-3 0,3-2 0,5-6 1,1 0-1258,-1 0 0,0-2 1112,1-2 0,-1-8 0,1-8 0</inkml:trace>
  <inkml:trace contextRef="#ctx0" brushRef="#br0" timeOffset="1.29082E6">22597 15218 8355,'-19'-13'-162,"6"8"-959,9 5 0,3 1 1066,1 7 1,11 1 0,3 3 0</inkml:trace>
  <inkml:trace contextRef="#ctx0" brushRef="#br0" timeOffset="1.29144E6">21196 15503 8355,'-20'-6'737,"2"5"-709,6-3 0,0 5 0,-1 6 0,1 7-95,-1 4 0,1 4 0,0 7 1,-1 4 441,1 3 1,-1 11-1,2 4 1,3 4-267,4 4 1,4 2 0,4 2 0,4 2-447,3 1 0,7-1 0,3-7 0,2-6-404,2-5 1,11-6-1,5-9 347,6-7 1,8-6-1,2-7 1</inkml:trace>
  <inkml:trace contextRef="#ctx0" brushRef="#br0" timeOffset="1.29174E6">23031 15180 10886,'6'-23'0,"3"4"0,6 6 0,6 9 0,3 7 0,-1 5 0,-1 3 0,-3 3 0,-1 3 0,-1 6 0,-1 7 0,1 9 0,-2 5 0,-3 7 0,-3 5 0,-5 7 0,-4 3 0,-6 3-1288,-6-1 0,-12 11 0,-7-3 0</inkml:trace>
  <inkml:trace contextRef="#ctx0" brushRef="#br0" timeOffset="1.29247E6">19310 16148 7536,'11'-14'0,"-1"-1"-196,-2-2 1,-3-3-1,1 3 1,1 1-1,-1-1 685,-1 1 1,4-1 0,-5 5 0,-2-1 111,0 1 0,-8 5 0,-2 3-259,-3 2 1,3 12 0,1 4-122,1 4 1,-2 12 0,4 7-1,0 5 1,0 2-119,0 1 1,-1 6 0,5-7-230,0 0 0,0 2 0,2-8 1,2-4-1,6-6-61,5-4 1,-1-8 4,2 1 0,3-9 0,2-4 0,1-2 1,0-4-145,-1-2 0,-5-7 0,4-7 0,-2-1 129,-3-3 1,-3-7-1,-4-4 1,-3-3 55,-4-1 0,-2 0 1,-4-1-1,-4 1-79,-6 0 1,-1 0-1,-6 1 1,-2 3 49,-4 4 1,-5 4 0,4 5 0,0 4 14,-1 7 0,4 3 0,-3 6 1,4 0 6,4 0 1,3 4 147,6 0 0,-1 12 0,1-3 0</inkml:trace>
  <inkml:trace contextRef="#ctx0" brushRef="#br0" timeOffset="1.2928E6">19918 15317 8355,'-5'-43'44,"-2"6"0,-2 9 0,1 10 0,-1 10 0,-2 5 0,-2 5 0,1 2 0,-1 6 0,1 6 0,0 9 0,-1 8 0,1 7 1,-1 7-1,2 7 0,2 8 0,2 9 0,1 9 0,2 7 0,0 4 0,0 4 0,2-45 0,1 1 0,1 0 0,0 1 1,2 2-1,0-1 0,2 1 0,1-1 0,0 0 0,1 1 0,0-3 0,0 0 0,1 0 0,0-1 0,9 45 0,5-3 1,1-8-1,1-7 0,1-8-1129,2-5 0,7-5 0,-1-10 0</inkml:trace>
  <inkml:trace contextRef="#ctx0" brushRef="#br0" timeOffset="1.29349E6">23378 14734 8355,'-5'-7'228,"5"3"1,0 8-1,7 4 1,4 3-1,3 2 1,2 1-1,5 3 1,2 7 174,2 3 0,5 8 0,3-1 1,3 8-1,3 7 0,1 8-83,1 3 0,0 8 1,-6 2-1,-5 6-539,-5 7 0,-14-1 1,-3 9-475,-5-2 0,-6-4 0,-6-1 0,-12-1-488,-9 1 1,-12 1 0,-2 2 0</inkml:trace>
  <inkml:trace contextRef="#ctx0" brushRef="#br0" timeOffset="1.29673E6">20613 17177 8355,'0'-12'187,"0"-1"1,0 5 0,1 1-1,3 0 828,4 1-818,4 3 0,0-3-54,0 6 0,2 0 1,1 0-1,3-1-716,1-3 1,-2 2 0,2-2 0,-1 3 0,-3 1-1353,-1 0 1783,-7 0 0,4 5 0,-4 2 1</inkml:trace>
  <inkml:trace contextRef="#ctx0" brushRef="#br0" timeOffset="1.29697E6">20712 17276 8174,'12'0'0,"1"-1"81,-1-3 0,1 1 0,0-5 0,2 0-397,2 1 1,5-4-219,-1 2 1,2-2 0,2-1 0</inkml:trace>
  <inkml:trace contextRef="#ctx0" brushRef="#br0" timeOffset="1.29718E6">21034 17028 8355,'-12'-12'296,"5"0"1,3-1 0,4 2-1,4 3 1,3 5 0,1 6 724,1 5-1262,-7 3 1,5 7 0,-4 3 0,1 1 0,-1 1 0,-2 1-1,-1 3-694,0 4 0,6-4 0,1 3 0</inkml:trace>
  <inkml:trace contextRef="#ctx0" brushRef="#br0" timeOffset="1.29806E6">20017 15069 8355,'-7'-19'81,"-2"1"1,5 8 0,1 6 0,2 9 978,1 9-798,-6 5-302,5 1 1,-5 3-1,6-2 1,2 2-1,0 1 1,4-2-258,1-2 1,1-4 0,4 0 242,1-2 1,-1-2-707,1 1 1,-1-1 0,0 0 0</inkml:trace>
  <inkml:trace contextRef="#ctx0" brushRef="#br0" timeOffset="1.2984E6">20042 15081 8942,'-12'-12'733,"6"5"-481,6 3 1,2 2-1,7 2 1,4 0 58,2 0 1,7 6-1,-3 1 1,2 1-351,0 0 1,-1-1 0,4 3 0,-2-2-123,-2 2 0,-4-3 0,1 0-98,1-2 0,-4 3 0,3-3-160,-4-3 1,-6-2 343,-3-4 0,-2-3 0,-4-5 0,0-1 24,-2 1 0,-5-2 1,5-1-1,0-1-73,-1 0 1,3-1-1,-3 0 1,1 2-309,-1 1 1,1 2 0,6-1 17,2 1 0,3-1 0,5 1 0</inkml:trace>
  <inkml:trace contextRef="#ctx0" brushRef="#br0" timeOffset="1.29944E6">20960 17078 8130,'0'-12'-109,"0"-1"193,5 6 0,-2-4 0,4 3 1,0-2-1,0 2 0,1 3 1,0 0 361,1 1 1,-1 0-412,4 4 1,-5 6 0,-3 2 0,-2 3 0,-2 1 100,0 1 1,-4 3-1,0 2 1,1 2-55,1 2 1,2-3 0,0 0 0,0-1-51,0-3 1,6-1-1,2-2 1,3-1-16,2-2 0,3-4 0,2-5 1,1 0-105,3 0 1,2-9 0,1-4 0,-2-1-168,-2 1 0,-1-4 1,-6-1-1,-4-1 109,-3-3 0,-3 3 0,-6-1 1,-2 2 50,-4 3 0,-4-3 1,-5 3-1,-4 3-65,-2 2 0,-2 7 0,0 1 0,-1 4-626,-3 7 462,3 7 1,-15 3-1,2 6 1</inkml:trace>
  <inkml:trace contextRef="#ctx0" brushRef="#br0" timeOffset="1.3004E6">20451 15056 8355,'0'-12'115,"0"0"0,0-1 0,2 1 0,1-1 0,2 2 813,2 3-1151,1-3 0,5 10 280,-1-3 1,0 2 0,2 2 0,1 0 0,3 0-605,2 0 1,0 0 0,5 0-36,0 0 0,0-5 0,0-2 0</inkml:trace>
  <inkml:trace contextRef="#ctx0" brushRef="#br0" timeOffset="1.3007E6">20811 14746 8355,'0'-12'0,"0"0"297,0-1 1,0 5-146,0 0 0,2 5 0,0 0 1,2 6-1,1 5 0,0 5 1,2 3-1,1 5-193,0 2 1,-1 3 0,3 2 0,-2 2-1029,2 2 1,6 1 0,4 4 0</inkml:trace>
  <inkml:trace contextRef="#ctx0" brushRef="#br0" timeOffset="1.30141E6">22237 17723 8355,'0'-25'0,"2"2"439,2 2 1,8 3-465,9 6 0,4-1 0,2 2 0,2 2 0,-1 2 1,-2 1-1,-1 3 0,0 2-1597,-1 1 1202,-4 0 0,-2-5 0,-6-2 1</inkml:trace>
  <inkml:trace contextRef="#ctx0" brushRef="#br0" timeOffset="1.30165E6">22312 17797 8355,'-13'7'-321,"4"-1"0,6-6 72,11 0 0,10-2 1,11 0-1,4-4 3,3-1 0,7-7 0,1-5 0</inkml:trace>
  <inkml:trace contextRef="#ctx0" brushRef="#br0" timeOffset="1.3021E6">23019 17338 9086,'-6'-31'1875,"1"2"-2291,-4 8 0,-2 3 649,3 6 1,-3 5-333,-1 3 1,1 9 0,1 8-1,2 6-39,-2 4 0,-5 4 0,-2 2 0,4 4 0,2 2 118,2 3 1,2-1-1,-1 1 1,4 2 11,3 2 1,2-2 0,3-6 0,6-2-65,5-2 0,4-2 0,6-8 1,1-3 30,3-3 0,-1-7 0,5-3 0,1-4 15,2-4 0,0-5 0,-3-7 1,-4-5 31,-3-2 0,-2-6 0,-2-2 1,-4 1 1,-5 0 0,1-3 0,-10 1 0,-1-1 33,-2-1 1,-2-6 0,-3 5 0,-4-2-190,-3 1 1,-7 3-1,-3 1-65,-2 8 0,-4 0 0,-2 9 0,-4 4 0,-1 5-105,1 5 0,-2 7 0,5 3 0,1 6 177,3 6 1,-2 2 0,9 2 0</inkml:trace>
  <inkml:trace contextRef="#ctx0" brushRef="#br0" timeOffset="1.3024E6">23763 16954 8355,'-25'-32'348,"6"8"1,2 8-532,3 7 1,6 3 0,1 8 0,0 3 156,1 7 0,-1 4 1,-3 7-1,3 5 225,2 2 1,-4 4-1,5 8-116,1 3 0,2 3 1,1 2-1,0 1 1,0 1-127,0 2 1,4-1 0,2-8 0,2-4-57,6-2 0,0-3 0,6-2 0,1-3-136,-2-5 1,9 0-1,-3-11 1,1-3-266,0-2 1,4-7-1,2 2 1</inkml:trace>
  <inkml:trace contextRef="#ctx0" brushRef="#br0" timeOffset="1.30299E6">23974 17202 9064,'-13'-12'0,"2"2"0,3 6 0,5 9 598,6 9 0,0 4-448,5 3 1,-1 2 0,3-1 0,-4 3-230,0 0 1,4 5-1,-3-8 1,1 0-358,0 2 0,-1-5 0,3 0-279,-2-1 0,-5-1 0,1-5 374,-3 1 1,-6-1-1,-2 0 1</inkml:trace>
  <inkml:trace contextRef="#ctx0" brushRef="#br0" timeOffset="1.30299E6">23899 17264 8355,'0'-12'217,"0"-1"0,2 6 0,2 3-65,4 3 0,3 6 0,3 4 0,2 2 1,5 1-1,3 0 0,0 1 0,1-1 0,0 1 0,0-1 1,2 2 0,-1 1 0,-2 2-27,-1-2 1,1-6 0,-1 0 0,-1-1-294,-1-1 0,-5 2 0,4-4 0,-2-3 167,-3 0 0,-1-2 0,-2 0-79,0 0 0,-1-6 1,-2-2-1,-5-3 18,-3-2 0,-1 1 0,0 0 0,0-2-22,0-3 0,0-1 0,0-4 1,-1 2-107,-3-2 1,-2 0-1,-3 0-179,0 1 1,5 4 0,-4-2 0,-2 1-539,-1 3 0,3 5 817,0 2 1,-1 5-1,-3-2 1</inkml:trace>
  <inkml:trace contextRef="#ctx0" brushRef="#br0" timeOffset="1.3033E6">24433 16793 8355,'-20'-26'-5,"8"-2"0,8 11 0,2 2 0,2 2 0,2 0 0,2 1 1,4-1-1,5 2 0,3 2 0,3 2 0,2 0 434,0 0 0,-5 4-435,5-1 1,-2 3 0,2 2 0,-5 3-1,-2 3 1,-1 1 0,-2 2 0,-2 2-172,0 4 0,-7 0 0,2-3 123,-2-1 1,-6 4-1,-2 1 1,-1-2-1,-2-1 7,-2-2 1,0 1 0,1-1-24,2 1 0,5-5 0,0-1 0,6-2-167,5-2 1,5-2 0,3-1 0,3 0-69,1 0 0,3 0 0,-4 0 0</inkml:trace>
  <inkml:trace contextRef="#ctx0" brushRef="#br0" timeOffset="1.30359E6">24718 16421 8355,'-10'-11'63,"6"4"0,8 7 1,6 7-1,2 5 1,1 3-1,0 3 86,4 1 1,-2 2 0,6 5 0,-1 2 0,0 2 0,-2 3 0,-2 6 0,-1 4-121,-4 1 1,0 9-1,-6 0-170,-3 2 1,-2 3 0,-4-2-1,-4 8 1,-3 0 16,-1 0 0,-1 3 0,1-9 0,-2-3-295,-3-2 1,2-5 0,-4-1 0,0-4-880,-1-5 1268,-6 2 0,-6-8 0,-5 5 1</inkml:trace>
  <inkml:trace contextRef="#ctx0" brushRef="#br0" timeOffset="1.31441E6">24495 16718 7918,'-9'0'-1011,"2"-1"1414,2-3 1,2 2-1,7-2-357,5 3 1,0 0 0,1-2 0,-2-1 132,2 1 1,-5 0 0,1 0 7,-1-1 0,1-1 1,4 2-76,-2-1 0,-4-4 0,4 3 0,0 1-28,-1-1 1,4 3-79,-2-2 1,2 3-40,1 1 1,-5 5 0,-2 4 0,0 2 39,-1 1 0,0 1 0,-4-1 0,0 0-47,0 1 0,-2-1 1,0 1-1,-4 0 44,-1 4 1,-1-3 0,-4 2 0,-2-1 45,-3 2 0,2-3 0,-4 2 0,1-2 28,3-2 1,-3 1-1,1-1 1,4 1-38,3-1 0,0 0-32,6 1 1,1-6 0,8-3-1,3-3-65,3-1 1,7-1-1,2-3 1,4-5-95,1-2 0,4 0 0,1 2 0,2 0-47,2 0 1,0-1-1,0 1 1,-7 2-483,-5 1 0,0-2 1,-4 4 415,1 1 1,-3-4-1,2 0 1</inkml:trace>
  <inkml:trace contextRef="#ctx0" brushRef="#br1" timeOffset="1.3726E6">10133 7516 28735,'-2'-11'-1922,"-2"3"0,1 2 0,-5 6 0,-1-1 2091,-2-3 1,-2 2 0,1-3 0,-1 0 0,0 1 0,-3 2-1,-2 0 571,-1 2 1,3-1-592,-5-3 0,0 2 0,-5-2 0,-1 3 74,-2 1 0,-2 4 0,2 0 0,-2 0 7,-1 2 1,-4-1 0,4 5 0,-2-2-32,-3 2 1,2 1 0,-6 1 0,2 1-132,2-1 0,0 5 1,0 0-1,1 1 432,3 0 0,-3 0 0,4-1 0,-1 3-402,0 4 0,2-3 0,-3-1 0,4 2-188,0 2 0,4 2 1,-5 1 26,1 2 0,8 0 0,-3-4 1,3 0-1,3 0-261,2 0 1,8 3-1,2 1 1,1-1-249,3-2 1,2 3 0,2 0-1,4-1-131,3-2 1,4-1 0,5 1 0,3 0 259,4-1 1,5 2 0,1-6 0,2 2 152,2 2 1,3-4 0,3-2 0,3-1 162,1-3 1,2-1-1,3 0 1,1 0 96,0-2 0,3 3 1,1-7-1,0 2 125,1-2 1,-3-2 0,6-6 139,1 0 1,-6 0-1,-1 0 1,1 0-1,-4-2 309,-2-2 1,0-3 0,-4-5 0,-1 0 126,1-1 1,-2-3-1,-2-1 1,1 1-271,1-2 0,1-2 0,-7-4 0,-2 0-157,-4 3 1,-2-7 0,-4-1-348,-2-6 1,2-8-1,-4-1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7:09:43.953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2394 8012 8355,'-13'-12'387,"1"-1"99,-1 1 0,7 6 0,1 8 0,4 7 0,1 9-267,0 6 1,1 4 0,2 14 0,1 5-197,-1 5 0,3 2 1,-2 5-1,-2 2-204,0-2 0,-1-5 0,2-1 0,2-3 0,1-4-331,0-5 0,-1-4 0,-2-4 0,1-5-140,-1-6 0,-2-4 1,0-7 275,4-3 1,-4-3-1,4-5 1</inkml:trace>
  <inkml:trace contextRef="#ctx0" brushRef="#br0" timeOffset="338">2294 8049 8355,'0'-25'0,"0"1"532,0 4 0,5-3 0,0 2-252,2-2 0,5 2 0,6 2 0,3 1 1,4 3 186,2 1 1,4 7-299,-2 3 1,-2 4-1,5 4 1,-2 6-278,-2 5 1,-8 5 0,-3 8 0,-5 2-1,-3 2 1,-5 2 0,-3 2 0,-2 2 0,-3-3-743,-5-2 1,-6 2 0,-1-6 0,-1-2 411,-1 0 1,4-8 0,-2-3 0,2-2 157,2-1 0,-6 4 0,-2 3 0</inkml:trace>
  <inkml:trace contextRef="#ctx0" brushRef="#br0" timeOffset="1014">2729 8682 8355,'-17'0'2312,"0"0"-2204,6 0 1,10-2-1,8 0 1,3-4-1,3-1 1,1-3 0,0-1-1,-2-1 1,1 0-561,-1-1 0,-1 1 0,-3-1 194,-3 1 1,0 0-1,-1-1 144,-1 1 0,-2-1 0,-1 1 0,0 0 54,0-1 0,0 1 0,2 1 233,2 3 0,-1 2 0,5 6-200,2 0 1,-4 1 0,3 2 0,0 3-1,2 1-10,2 2 0,-5 2 1,0 0 22,2-3 0,0 4 1,-1-4-1,-1 3 0,1 1-16,-2 1 0,4-1 1,-4 0-29,-1 1 0,4-1 0,-4-1 0,-1-1 0,2-3-178,0-2 1,-3 4 154,4-5 1,-4 4 0,5-4 0,0-1 0,1-3 0,1-3-123,1-1 1,-2-7 0,8 0 7,0-4 1,-3-6 0,4 3 0,1 0 0,-2-1 75,-1 0 0,0 4 1,-6-2 225,-3 3 0,2 2 0,-6-1 0,-1 1-58,-2 0 1,-1 3 1875,0 1-1346,0 5 1,0-1 0,0 8-411,0 5 0,4 2 0,0 2-104,-1 4 1,0-2-1,0 4 1,2-1 0,2-1-16,3 1 0,1-4 0,1 2 0,1-4 0,-1-2-288,0-2 1,2-5 0,1 1 127,2-2 1,-1-2-1,-3 0 1,-1-2 0,-1-2-98,-2-4 0,0-5 0,-5-2 134,-1-1 1,0-6 0,0 2-1,1 0 1,-2-1-48,0-1 1,-6 0 0,-2 1-131,-1 5 1,-1 3 0,-4 5 0,-1 4 0,1 3-869,-1 1 1018,1 5 0,0 2 0,-1 5 0</inkml:trace>
  <inkml:trace contextRef="#ctx0" brushRef="#br0" timeOffset="1376">3832 8434 8355,'0'-20'2380,"-1"7"-2138,-3 4 1,1 6-1,-5 1 1,0 4-199,1 7 0,-3 2 0,4 1 0,1 2-42,-1 3 1,-2-2 0,4 4 0,1-1-245,2-3 1,1 3 0,0-2 0,0 0-119,0-3 0,1-2 0,3-1 29,5-2 1,2-5-1,1 1 1,1-4 126,-1-4 1,4-7-1,1-7 1,-3-1 85,-5-3 1,1 0 0,-4 0 139,0 1 0,-3 6 0,0-2 1,-6 4-1,-5 2-89,-3 2 0,-1 4 0,-2 5 0,-1 0-179,-2 0 1,1 5 0,4 5 0,3 4 123,1 2 0,5 1 0,-3-5 1</inkml:trace>
  <inkml:trace contextRef="#ctx0" brushRef="#br0" timeOffset="1820">4390 8062 8355,'-12'-13'519,"0"1"0,-1 1 0,2 1-367,3 2 10,-3 5 0,8-2 0,-5 5-13,-2 0 1,1 1-1,0 4 1,5 6 0,1 6-1,1 2 1,-2 5 0,1 2-62,1 3 1,4 5 0,1 1 0,2 3 0,1 5-272,-1 1 0,3 6 45,-4 3 0,2 3 1,-3-4-1,1 2 0,-1-1-4,-2 3 1,-1-11 0,0 1 0,0-8-220,0-5 1,0-3-1,-1-5 1,-2-1-1332,-1-4 1266,-6-2 0,3-5 0,-5-1 1</inkml:trace>
  <inkml:trace contextRef="#ctx0" brushRef="#br0" timeOffset="1821">4118 8682 8355,'0'-13'460,"1"1"0,3-1 0,6 1 0,4 0 0,3-1-120,3 1 0,0-1 0,7 1-713,2 0 0,1-5 0,4 1 0,-1 0-740,2 3 1,6 0 0,3 1 0</inkml:trace>
  <inkml:trace contextRef="#ctx0" brushRef="#br0" timeOffset="2097">4787 8347 8355,'-5'-13'-656,"3"6"1,2 7 0,7 7 0</inkml:trace>
  <inkml:trace contextRef="#ctx0" brushRef="#br0" timeOffset="2098">4787 8669 8355,'-7'2'-656,"3"2"1,3 3 0,1 5 0</inkml:trace>
  <inkml:trace contextRef="#ctx0" brushRef="#br0" timeOffset="2394">2890 9302 8355,'9'-15'0,"4"4"0,7 4 494,11 4 0,3 2 0,12-1 0,1-2 1,6 1 0,5-4 0,3 1-1,4 0 30,5 0 1,4-3 0,12 1-445,1-3 1,-3 0 0,7 1 0,-3 2-145,-1-2 1,-6 3 0,-4 0-556,-5 2 1,-5-4-1,-8 5 1,-5 2-1,-8-1-679,-6-1 1,-9 2-1,0-3 1</inkml:trace>
  <inkml:trace contextRef="#ctx0" brushRef="#br0" timeOffset="3127">6697 7987 8355,'-12'-12'0,"-1"-1"715,1 1 1,5 4-602,3-1 0,3 8 1,1 1-1,0 8 1,1 7-1,3 6 172,4 3 1,2 7 0,0 5-454,-2 4 1,-4 5 0,3-2 0,-1 0 35,-4 0 1,0-2-1,-2-4 1,0-1-1,0-3 1,0-4-1,0-4 1,0-5-59,0-3 1,0-6 0,0-7 0,0-9 127,0-9 52,0 0 0,5-9 1,3 3-1,3 0 1,2 0-1,-1 3 1,1 0 68,-1-1 1,5 8-56,-1-2 1,1 8 0,-5 0-1,0 2 1,0 4 0,-3 1-89,-1 1 78,1 5 1,-2-2 0,-3 7 30,-3 2 1,-1-2 0,0 3 0,-1-2 0,-3 0-46,-5 2 0,-2-5 0,-1-4 1,-1 1-1,1-1 0,0-1-389,-1-2 1,0 4-56,-4-5 0,3 0 124,-2-4 1,2 0-1,1 0 1</inkml:trace>
  <inkml:trace contextRef="#ctx0" brushRef="#br0" timeOffset="3741">7144 8396 8355,'-14'-11'0,"-3"3"1424,9-3-1269,-8 4 1,14-1-1,-1 1-176,6 2 0,3 6 0,3 7 0,-2 3 1,0 2-1,0 0 0,1 3-239,-1 0 0,3 1 1,-5-5-1,2 0 68,3 1 1,-3-2 0,1-3-1,2-4 118,1-2 1,1-2-1,1 0 1,-1-2 0,0-2-1,1-4 1,-2-3 0,-2-2 59,0 1 46,-1-6 1,0 4 0,-1-2 0,0 1 0,-1-1 0,-1 0 0,-1 2 596,2 4-580,-5-1 1,6 9 0,-4-4 0,2 5-1,1 8 10,-1 6 1,4 8 0,-4 8-68,2 4 0,0 3 1,2 1-1,-2 2 1,0 1-59,0 1 0,-3 6 0,3-3 0,-1 0 33,-4-3 0,0-2 0,-2-2 0,-2 0 0,-2-1 0,-4-4-45,-3-7 102,-1 0 1,-2-12 0,-1 3-1,-3-7 1,-2-5 0,0-2-1,0-2 266,4 0 0,2-6-309,2-2 1,1-9 0,2-5 0,5-4 0,3-4-1,2 0-412,3-1 1,8-2 425,4 4 1,6-2-606,-1 6 0,8-8 0,2 6 1</inkml:trace>
  <inkml:trace contextRef="#ctx0" brushRef="#br0" timeOffset="4417">8483 8285 9329,'0'-13'0,"0"1"594,0 0-623,-5-1 0,3 8 0,-2 5 0,3 7 0,2 5 0,2 3 259,1 2 1,2 5 0,-4-3-547,2 0 0,2 5 0,-3-5 1,1 0-340,-1-2 1,2-3 0,1-2 283,1 0 1,1-10 0,4-4 0</inkml:trace>
  <inkml:trace contextRef="#ctx0" brushRef="#br0" timeOffset="4584">8458 7950 8355,'-12'-12'131,"1"3"699,3 1-1913,2 5 734,6 3 1,2 7-1,2 6 1,5-1 71,7 0 1,3 1 0,6-1 0</inkml:trace>
  <inkml:trace contextRef="#ctx0" brushRef="#br0" timeOffset="5700">8682 8334 8355,'0'-12'75,"0"0"0,0-1 1,0 1-1,0-1 257,0 1 0,1 0-163,3-1 1,-1 1 0,5-1-1,2 2-75,1 3 0,1-2 0,1 6 0,-1 2-102,0 0 0,-3 4 0,-1 2 1,2 4-229,1 3 0,0 5 0,-2 2 0,0 0-40,0 0 1,-3 0 0,-1-3 157,1 2 1,-5 4 0,5-6 0,-2-3-18,0-2 0,1-8 1,0 3 135,3-4 0,-1-2 0,0-4 0,0-3 6,-1-3 0,1-5 1,3-1-1,-2 1 88,2-2 0,1 4 0,1-3 1,1 4 24,-1 0 1,-4 1 0,1 1-90,0 2 0,2 4-17,2 5 1,-1 5-1,1 5-2,-1 5 0,-1-1 0,-1 3-252,-2-4 1,4 0-1,5-1 1,-1-1-1,1-1-91,-1-2 0,6-5 0,-2 1 1,0-3 239,1-1 1,-2 0-1,3-1 1,-1-5 97,1-6 1,0 0-1,-1-5 1,-5 2 148,-2-2 1,-1 4-1,-2-5 1,-2 1 166,0 1 1,-7-1 0,2 5 0,-2-1 106,-2 1 0,0 0 0,-2-1 1,-2 2-48,-4 3 1,-3 2 0,-1 6-183,-1 0 1,1 0 0,-1 2-199,1 2 1,-2 3 0,-1 7 0,-1 1 0,0 3-110,3 1 1,0 2-1,2 3 1,1 1-33,2 0 1,5-4 0,-1-2 0,3-1-31,1-3 1,5 2-1,4-4 1,2-3-143,1-3 0,5-3 0,1-4 0,0-1 171,-1-4 0,4-6 0,-3-6 0,0-1 1,-2-2 132,-4 1 0,0-3 0,-5-6-112,0-1 1,2-4 0,-5 3 262,-1-2 1,-1 1-1,-1-4 1,2 2-58,1-1 1,0-2 0,-4 0 0,0 3 0,-1 4 0,-2 4 26,-1 5 0,-5 2 19,5 5 0,-4 8 1,4 5-1,1 9-2,2 11 0,1 0 0,0 11-53,0-1 0,0 2 1,0 5-1,0 1 1,0 2-75,0 2 1,4 3-1,1-5 54,2-4 1,2 0-1,4-6 1,3-1-456,0-3 0,5-4 0,-3-11 0,0-2 140,-1-5 0,1-3 0,-2-2 211,0-3 1,1-3 0,-5-6-1,-1 1 1,-1-2 99,-2-2 1,-5 2-1,1-4 1,-1 1 0,-1 1 310,3 1 1,-1 1-202,-4 2 0,0 3-73,0 1 0,0 7-44,0 1 0,5 5 0,2 8 1,1-1-148,1 0 1,-1 1-1,4-2-23,1-3 0,-1 2 0,0-6 0,1-1 0,1-2-156,2-1 0,-2 0 209,2 0 0,-2-4 0,-3-2 1,-1-1 43,-2-2 0,-5-2 1,1-2 274,-3 1 1,-1 4 0,0-1 216,0 0 0,0 5-385,0 4 0,0 7 0,0 8 1,0 3-1,2 0 0,2 1 0,4-1-271,3 0 0,2-2 1,-1-3-1,2-1 1,1-1-1,3-1 0,0-3-487,0-2 0,-2-1 0,-3-4 0</inkml:trace>
  <inkml:trace contextRef="#ctx0" brushRef="#br0" timeOffset="6500">10406 8086 8355,'0'-12'957,"0"0"0,-2 0 205,-2 4-1017,-3 3 0,-1 5 0,0 1 0,-2 5 9,-1 6 1,3 0-1,1 6 1,1-1 0,4 1-1,0 0-375,2 0 0,0-2 1,0-2-1,2 0 0,2-1-115,4-1 0,4-4 0,5 0 1,2-4-1,2-2-473,0-2 1,-1 0 0,4-3 479,-4-5 1,4-1-1,-5-9 1,0 2 176,-2-1 1,1-9 0,-2 1 0,-1-1 179,-1 0 1,-1-4-1,-2-2 1,-2-3 69,0-2 0,-7 7 1,2-7 46,-2 1 0,-2 1 0,0 2 0,0 6 614,0 5 1,-2 0-334,-2 5 0,-1 9 0,-3 11 103,3 8 1,4 9-1,1 2 1,0 5-383,0 2 1,0 5 0,0-1-1,0 3 1,1 1 0,2-1-505,1-3 118,0 3 1,1-6 0,0 3 0,1-4 0,-1-4-218,-2-4 0,2 1 0,1-7 0,-1-3-1459,1-2 1520,-2-7 0,2 2 0,0-5 0</inkml:trace>
  <inkml:trace contextRef="#ctx0" brushRef="#br0" timeOffset="6501">10554 8099 8355,'2'7'1009,"2"-5"-779,4-4 1,5-1-1,3-4 1,5 0-1,2 0-50,2-2 0,4 2 0,0 0 1,0 1-1,0 3 0,-2 2 0,-2 1-166,-3 0 0,-7 6 1,1 2-1,-7 3-200,-5 1 0,2 1 1,-2 1-1,-1 1 43,-2 1 0,-2 1 0,-2-5 0,-1 1-1122,1-1 385,2 0 0,1 1 0,0-1 0</inkml:trace>
  <inkml:trace contextRef="#ctx0" brushRef="#br0" timeOffset="6630">10964 7863 8355,'-13'-8'2596,"1"0"-3901,5 5 1,1 3 0,6 7 0</inkml:trace>
  <inkml:trace contextRef="#ctx0" brushRef="#br0" timeOffset="7543">11249 8062 7271,'7'-6'335,"-3"-2"1,-3-3-1,1 0 1,0 1 0,3 2 461,-3-2 1,-2 5-1,-4 0-808,-4 4 1,-3 2 0,-1 4 0,-1 3-54,1 3 0,-5 5 1,1 2-1,0 0-80,3 0 1,0 3-1,2-3 48,3 1 0,3-2 1,5 2-1,0-1 1,0-2-1,1 1-241,3-1 1,-1-3 0,5-6 41,2-2 0,-3-1 1,1-4-1,1 0 119,3 0 0,-1-5 0,-2-3 219,-1-3 1,-3-6 0,1 0 0,1 1 0,-1-1-46,-1 1 1,1-5 0,-3 5 170,1 1 0,4-1 0,-2 3 0,0-1 70,4 3 0,-3 2 1,1 0-1,2 2-154,1 1 1,5 2 0,1 4-60,-2 0 1,0 2 0,0 2 0,2 4-70,-2 3 0,-1 3 0,-3 1 0,-1 3 0,-3 0 0,-2 1 103,-2 0 1,2-3 0,-1 0 20,-1-2 0,-1-2 1,-2 1 54,0-1 0,1-1-143,3-3 1,-1-2 0,4-7 0,0-4 0,-2-3-1,1-3 0,3-1 0,-2-1-30,0 1 0,4-5 1,-4-1-1,1-1 16,1-3 1,-1 4 0,4 0 44,1 0 1,-1 6 0,-1-2 0,-1 6 0,-2 2 0,2 4 202,1 0 0,-5 4 0,0 2-94,0 4 0,-5 7 0,3 3 1,-3 0-1,-1 1-41,0 1 0,5 0 1,-1 4-445,-2-4 1,4-2 0,-1-5 0,2-1-1,3-1-648,1-3 1,7 3-1,1-4 1</inkml:trace>
  <inkml:trace contextRef="#ctx0" brushRef="#br0" timeOffset="7544">12154 8012 8355,'-12'0'-656,"5"0"1,1 0 0,6 0 0</inkml:trace>
  <inkml:trace contextRef="#ctx0" brushRef="#br0" timeOffset="7545">12092 8384 8355,'-12'0'1498,"6"0"-889,6 0-1791,6 0 0,6 0 0,1 0 0</inkml:trace>
  <inkml:trace contextRef="#ctx0" brushRef="#br0" timeOffset="8017">8260 9091 9820,'7'-7'0,"5"3"141,8 3 1,8-1-1,7-1 1,5-1-1,7 1 1,5 2-1,9 1 1,5 0 362,4 0 1,16-4 0,-2 0 0,7 1-404,5 2 1,-45 1 0,1 0-1,3 0 1,-1 0 0,1-1-1,1 0-120,-3-1 1,1 0-1,5 2 1,-1-1-1,-3-2 1,-1 0-1,2 1 1,0 0-159,-2 0 1,1 0-1,2-2 1,0 0 0,-6 1-1,-2 0-115,51-4 0,-4 0 0,-2-2 0,-7 2 0,-9 0-102,-6 0 0,-6 4 0,-8-2 0,-6 1 77,-5 0 1,-6-1 0,-7 5 0,-7 0-294,-5 0 0,2 0 0,-5 0 0</inkml:trace>
  <inkml:trace contextRef="#ctx0" brushRef="#br0" timeOffset="17126">13928 7962 9104,'0'-24'0,"0"-1"0,0 0 0,0 1 0,0 4 0,1 3 408,3 3 0,-1 3-239,5 3 1,-3 5 0,1 10 0,0 7 0,-3 4 0,-2 7 85,-1 7 0,0-2 1,-1 11-1,-3 3 0,-5 3-136,-2 3 0,3-1 0,0 1 0,-1-2 0,1-2-85,0-5 0,5-4-11,-1-4 1,3-8 0,2-8 0,3-4-1,4-2-50,3-2 0,7-4 0,3-6 0,2-3-183,2-5 0,1-2 0,3-2-237,4-4 0,-2 2 0,-2-4 0,-2 1 0,-1 3-61,-1 1 1,1 3-312,-9 2 1,5-7-1,-3 2 1</inkml:trace>
  <inkml:trace contextRef="#ctx0" brushRef="#br0" timeOffset="17485">14424 7987 8355,'-6'-12'0,"-2"-1"155,-3 1 382,4 5 1,2 3 0,6 9 0,3 6 0,3 6 19,0 2 1,3 3-1,-5 6 1,1 4-520,-1 3 1,-1-4 0,-4 7 0,0-1-292,0-1 0,0 3 0,0-10 0,2-3-556,2-4 1,1 0 0,5-7-1,-2-2-457,2-4 681,1-6 1,7 3-1,1-6 1</inkml:trace>
  <inkml:trace contextRef="#ctx0" brushRef="#br0" timeOffset="17829">14920 7950 8355,'0'-25'1227,"0"0"1,-1 10-986,-3 3 0,1 3 0,-6 1-115,0 4 0,2 3 0,-1 1 0,-2 0 0,-1 1 0,-1 3 0,-1 4 0,1 5 51,-1 3 1,1 0 0,1 3 0,3-1-479,4-3 0,2 3 0,2 0 1,0 0 135,0 0 1,6 2 0,2-3-1,3-1 66,1 2 0,5-4 1,1 3-1,0-2-30,0 1 0,2-2 0,-2 3 1,-1-4 7,-3 0 0,1 3 0,-8 1 0,0-2 136,-3-1 1,-3-2 0,-2 1-1,-5-1 17,-6 0 1,-2 1 0,-7-2 0,1-2-47,0 0 0,-2-7 0,4 3-122,-1-4 1,5-2-1,1-2-879,3-1 0,7-11 0,-2 1 0</inkml:trace>
  <inkml:trace contextRef="#ctx0" brushRef="#br0" timeOffset="18263">15528 7553 8355,'-17'-10'0,"1"-1"0,1 2 402,1 3 0,1 3 0,1 1 0,0-2 0,-2 1-301,-3 1 0,3 2 0,-2 0 0,2 0-260,2 0 1,-1 0 227,1 0 1,4 0-1,1 2-240,1 2 0,2 3 1,4 5-1,0 1 170,0-1 1,0 6 0,-1 3 0,-2 2 110,-1 2 1,0 0 0,4 1-35,0 3 0,0-2 1,0 5-1,0 0 1,0-1-3,0 4 1,1 2-1,2 3 1,1 3 13,-1 1 0,-1 0 1,1 3-1,1-2 34,-1 2 1,-2-4-1,-1-2 1,2-2 52,2-2 1,-1-1 0,5-4 0,2-8-105,1-6 1,1-1 0,1-3 0,-1-3 10,0 0 0,5-6 0,-1-1 0,0-2-485,-3-2 0,0 0 0,-1-2 0,1-2-373,-1-4 0,0 1 1,1-1-1,-1-2 101,1-1 0,-1-1 0,0-1 0</inkml:trace>
  <inkml:trace contextRef="#ctx0" brushRef="#br0" timeOffset="18519">15813 8086 9100,'0'-12'0,"0"0"0,0-1 982,0 1 1,0 6 0,0 6-645,0 7 0,0 5 1,1 5-1,2 2-268,1 1 0,5 3 1,-5-2-1,0 1-291,1-2 0,-3 2 1,2-5-1,-1-2-246,1-1 0,-3-2 0,3 1 0,-1-2-2152,1-3 1974,-3 3 1,5-4-1,-6 5 1</inkml:trace>
  <inkml:trace contextRef="#ctx0" brushRef="#br0" timeOffset="20126">15776 7813 8372,'-13'-12'218,"6"5"0,2 3 0,5 8-196,0 4 0,5-2-87,4-2 0,-2-3 112,1-1 0,-5-1-37,1-3 1,-3-3 0,-1-5-21,0-1 0,0 5 1,-1 1-183,-3 2 0,-3-4-125,-6 5 0,2 1 1,3 8-246,4 3 0,3-1 350,1 1 1,5 0 0,2 5 0</inkml:trace>
  <inkml:trace contextRef="#ctx0" brushRef="#br0" timeOffset="20515">15999 7590 8355,'-5'-12'403,"3"-1"1,-2 1-466,3 0 0,2-1 0,3 2 1,4 2-1,3 2 194,2 1 1,1 2-1,2 4 1,3 0-68,1 0 1,2 0 0,-4 0 0,0 1-116,0 4 1,-2 1-1,-4 7 1,1 1 80,-1 2 1,-1-1-1,-2 7 1,-5 3-49,-3 3 0,0 5 0,2-3 206,1 2 1,0 1-1,-4 4 1,2 0 0,1 0 20,1 1 1,4 3-1,-2 0 1,-1-1-232,1-1 1,3-2 0,-2-1 0,1-2-90,1-1 0,-5-4 0,3 3 0,-2-3 27,-2-6 1,-2 1 0,-1-8 0,-1 0 58,-3-3 0,-3 0 1,-6-1-1,0 1-121,-4-1 0,3-5 1,-4-3-1,2-3-502,-1-1 1,1 0-1,3 0 118,1 0 0,0 0 0,-1 0 1</inkml:trace>
  <inkml:trace contextRef="#ctx0" brushRef="#br0" timeOffset="21306">17301 8099 8355,'-12'-13'1143,"5"1"-418,3 0 0,-2 3-280,2 1 1,0 7-409,4 1 1,1 1-1,4 7 1,3 2-191,3 1 0,-3-3 0,0 0 0,2 2 85,1 1 1,1 0 0,1-1-1,1-3-362,2-2 1,-2 1 0,3-4 182,-4 3 0,0-1 1,-1-4 176,1 0 1,-2-6-1,-2-1 1,-2-1 34,-1 0 0,2-2-1,-3-5 1,1-2 0,1 1-1,0-2 1,-5 3-1,3-4 39,-4 1 1,0 0-1,2 3 117,1-2 0,0 1 105,-4 3-206,0 6 0,0 7 1,2 8-11,2 4 0,-1 0 1,5 2-1,2 1-17,1 1 0,1 1 0,0-3 1,1 1 42,-1 1 1,1 1-1,-1-5 1,0 1 75,1-1 0,-5 1 1,-1-1-66,-2 0 0,0 1 0,-7-1 1,-2-1-1,-4-3 8,-3-3-517,-2 1 1,-5-3-1,-1 4 1,-2-1-97,1-4 1,-1 0-1,-4-2 1</inkml:trace>
  <inkml:trace contextRef="#ctx0" brushRef="#br0" timeOffset="21509">17500 7652 8355,'-24'-4'0,"6"1"-656,10 5 1,14-2 0,13 5 0</inkml:trace>
  <inkml:trace contextRef="#ctx0" brushRef="#br0" timeOffset="21995">18455 8012 8879,'-4'-24'152,"-1"4"1,-3 6-1,4 6 1,0 0-1,0-1 1,-2 2-1,-1 2 1,-2 2-1,-2 2 1,-2 2-1,1 2 1,-1 4-1,1 2-21,0 5 0,-1 3 0,2-1 1,2 4-230,0-1 0,7 4 1,-3-2-1,4 1 1,1 0-1,1-3-347,4-1 1,1-1 296,7-5 0,3-5 0,2-3 0,2-2 0,0-2-314,0 0 0,3-2 416,-2-2 0,1-3 1,-2-7-1,-2-1 0,-1-1 1,-1 1-1,0 1 244,-3 1 0,-4 1-82,-1 0 0,-5 3 0,2 2 293,1 2 1,-6 6-264,0 7 0,0 4 0,-5 0 1,4 0-1,1 1 8,0-1 0,0 1 1,1-1-344,4 0 0,2-1 0,5-2 0,0-5 1,1-3-61,-1-1 0,2 0 0,1-1 182,2-3 1,-5-3 0,-4-6 0,1 1 15,-3 0 0,0-5 0,-6 0 0,-1 2-47,-4 2 0,-1 1 1,-7 3-1,1 2 1,-1 1-300,1 4 0,-2 0 0,-1 2 73,-2 0 1,5 4 207,4 1 0,0 4 0,-5-2 0</inkml:trace>
  <inkml:trace contextRef="#ctx0" brushRef="#br0" timeOffset="23062">18901 8024 8355,'-8'-5'1387,"0"-3"-1132,-1-3 1,1 4-133,0 2 1,5 5 0,0 5 0,5 4 0,3 5 0,1 4 0,1 1-37,0 3 0,-3 2 1,3 1-1,-2-2-232,-2-2 1,2-2-1,1-5 1,-1-1-129,1-1 1,-1-4 0,-1 0 134,5-4 1,-2-2 0,0-4 0,-1-2 42,1-4 1,-3-3-1,3-3 1,0-1 56,0-2 0,-3-3 1,3 2-1,0 0 85,0 0 1,0 1-1,2 5 1,-2 0-112,-1-1 1,2 5 0,-2 1 0,1 1-38,2 4 0,-2 0 1,1 4-1,2 2 33,1 4 0,-3 3 0,1 2 0,-1-1 47,-1 0 1,2 2 0,-3 1-8,1 2 0,-3-1 0,3-3-16,-2-1 0,1-5 134,-2-3 1,-1-4-1,4-4 158,-2-4 0,3-7 0,-2-2 0,-1 2-148,1 1 0,2 2 1,-2-1-1,-1 1-90,1 0 1,2 3 0,-3 2-1,1 0-259,0 1 1,3 3 0,-1-1 117,3 2 0,-2 4 74,-1 2 0,0 3 0,3 5 0,-1 1 57,-2-1 0,-1 0 0,3 1 0,-2-1 1,2 1-16,1-1 0,1-1 1,0-3-1,1-2 21,-1-1 0,1-3 0,-1 2 0,0-4 7,1-4 0,-1-3 0,1-6 0,-1 1 65,0 0 1,1-5-1,-1-1 1,1 0 22,-1 0 1,-1-2 0,-1 2 0,-3 0 61,-2 0 0,1 1 0,-4 5 529,3 0-576,-1-1 1,-8 8 0,-1 6-135,3 10 1,0 4 0,2 9 0,0 3-1,0 2 1,0 3-93,0-1 0,0 3 1,2 3 36,2 0 1,1 2-1,5 0 1,-3 3-18,-2-2 0,4-2 1,-5 0-1,-1-3 46,-2-2 1,3 1 0,0-8-1,-1-4 212,-2-3 0,-2-4 1,-3-6 266,-4-5 1,-3-4 0,-2-4-358,1-5 1,3-7-1,3-5 1,-1-2-142,0-2 0,4-1 1,-1-3-1,3-4-37,1-3 1,0-1-1,1-2-97,3-2 0,3 2 1,5-4-1,1 2-116,-1 0 0,5 5 1,1 7-1,1 4 0,2 4 189,-2 5 1,4 6 0,-3 3-1,-1 2 31,-3 2 0,2 2 0,-3 2 1,-2 3 260,-4 4 1,-6 4 0,1 0-1,-2 0 178,-2 1 0,-6-1 0,-3 1 1,-5-1-371,-3 0 1,-3 1-1,2-2 1,0-2-424,0 0 0,1-7 0,5 4-243,0-1 0,-1-3 0,1 3 0</inkml:trace>
  <inkml:trace contextRef="#ctx0" brushRef="#br0" timeOffset="23806">20141 7962 8603,'-16'-12'0,"-1"1"0,4 1 1050,3 2 0,4 7 1,6 1-1108,0 6 1,6 6 0,2 0 0,2 2-109,-2 2 0,3-1 0,-4 6 0,1 0-438,1-2 1,-5 0 0,3-4 255,-2 2 0,3-5 1,-2-5 245,1-1 1,-3-3 0,3-8 0,0-3 150,0-3 1,-3-3-1,3-1 1,-1-3 162,1-1 0,0 4 1,3-2 48,-2 4 1,-4 0 0,3 1 0,0 1-17,0 2 0,1 4-203,5 5 0,-2 5 0,-2 4 0,-2 2-189,-1 1 0,3 1 0,-2-1 0,2 0-99,-1 1 0,0-1 0,3 1 0,-1-2 70,-2-3 1,0-3 0,5-5 0,-1 0 141,0 0 0,1-5 0,-1-3 0,1-3-54,-1-2 1,0-5 0,0-2 0,-3-4 257,-1-1 0,-3-1 0,1-1-45,0-2 0,2-6 1,-4 2-1,-1-3 0,-2 0 1,1 2 280,2 1 0,-3 4 0,4-1 176,-4 3 0,-1 1-355,0 10 1,0 7-1,0 14-152,0 10 1,0 8-1,0 6 1,0 6-29,0 5 1,0 0 0,0 4 0,1-2-280,3-2 1,-2-1 0,3-2 0,1-1-251,2-3 0,2-3 0,-1-6 0,0-4-1477,0-3 1521,-3-3 0,-1-7 0,-5-2 1</inkml:trace>
  <inkml:trace contextRef="#ctx0" brushRef="#br0" timeOffset="23807">20513 7913 8355,'0'-18'-141,"7"5"1,4 0 0,6 3 0,2 2-335,3 1 0,2-3 197,1 6 1,5-6-1,2 3 1</inkml:trace>
  <inkml:trace contextRef="#ctx0" brushRef="#br0" timeOffset="24482">20824 8086 8355,'6'-19'385,"0"4"1,1 4 582,5 3 0,1-1-712,3-3 1,2 0 0,0-1-341,1 1 1,-2-1 0,3 1 0,1 0 0,-2-1-249,-2 1 1,-3 3 0,-3 1 0,-2-1-32,0-3 0,-7 0 0,3 0 181,-4-1 0,-7 6 0,-3 3 1,-5 3 83,-2 1 1,-5 0 0,4 1 0,2 2 142,1 1 0,-1 10 0,1 0 1,5 2 54,2 2 0,3 4 1,4-1-1,0 1-119,0-1 0,9 1 0,5-6 1,4-1-3,4-1 1,7-1 0,4-2 0,3-3-216,1-4 0,0-3 1,1-2-1,-3-3 173,-1-4 1,1-8-1,-2 0 1,2 1 150,-2 1 0,-4-3 0,-8-1 0,-5 1 300,-2-1 0,-6 1 0,-1 3-189,-1-2 1,-8 3-1,-6 1 1,-3 6-102,-2 5 1,-3 1 0,-2 0 0,-1 1 77,-3 4 0,4 6 0,1 7 0,3-1-211,2 1 1,1 3 0,3-3-202,4 1 1,2-4-1,2 2 1,0-3 0,2-2-164,2 1 0,4-5 0,7-1 0,2-2 229,-2-2 0,3-7 0,-2-4 1,-1-3 110,-1-2 0,3-5 0,-1-2 0,-1-5 248,-1-4 1,-1 1-1,-1-5 1,0 0-138,1 1 1,-1-5-1,1 1 1,-2-4-83,-3 0 1,2 2-1,-6 1 1,-1 1 146,-2 3 1,-1 2-1,0 8 802,0 2 1,-1 12-477,-4 13 0,4 10 0,-3 15 1,2 5-50,2 6 1,0 4 0,0 6 0,0-1-261,0 1 1,0-2-1,2-1 1,1-3-612,1-1 0,10-3 0,-2-7 0,2-4-175,-1-3 0,0-7-530,-1-2 1,1-3-1,-1-2 1</inkml:trace>
  <inkml:trace contextRef="#ctx0" brushRef="#br0" timeOffset="28820">15863 8186 8355,'0'-9'1901,"0"1"-1399,-6 5 1,5-1-1,-3 8 1,2 5-119,2 2 1,2 5-1,0 2 1,4 1-196,1 3 1,-3 2-1,4 2-129,2 3 0,-3 3 0,0 5 0,-2 1 0,-1 2 39,2 2 1,-5 5-1,3-2 1,-2 2-45,-2-2 1,1 2 0,2-5 0,1-3-77,-1 0 1,-2-7-1,-1-3 1,0-3-31,0-1 0,0-6 1,-1-2-1,-3-4-32,-5 0 1,-2-2 0,-1-3 0,-1-4-104,1-2 1,0-2 0,-1-2 0,1-2-241,-1-4 0,2-9 1,2-5-1,2-5-4,1-6 1,2-3 0,4 0 148,0 3 1,2-3 0,2 4 0,4 1 0,3 3-123,1 6 1,2 0 0,1 5-1,3 2-148,2 1 1,0 2-1,5 0 1</inkml:trace>
  <inkml:trace contextRef="#ctx0" brushRef="#br0" timeOffset="30363">22448 7851 8355,'9'-21'349,"-3"2"1,0 1 0,-3 3 0,-3 2 0,-4 5 0,-5 4 208,-2 2 0,-1 2-384,-1 0 0,1 7 1,-2 4-1,-1 6 1,-1 2-1,2 3-63,4 2 1,0 0 0,6 1-220,2 0 1,0 4-1,2 0 1,2-1-63,2-2 1,-2-6 0,8 0-1,3-2-291,2-3 1,5-3 0,-2-4-1,2-3-98,2-4 1,1-4 0,3-4 0,0-5 346,-1-2 1,3-4 0,-9 0 0,-1 0 210,-6 0 0,1 2 0,-6 4 1,0-1 7,-3 1 0,-3 3 1,-2 3 509,-3 0 1,1 2-1,-4 5-207,1 3 0,2 3 0,4 6 128,0-1 1,2 1-1,2-1-453,4 0 0,7 1 1,2-2-1,-1-3-93,2-4 0,0-2 0,4-2 0,-3 0-75,-1 0 1,0-2-1,-3-1 1,2-2 55,-2-2 1,-5-1-1,-3-5 99,-2 1 0,-1 0 0,-4-1 0,0 1 1,-2-1-43,-7 1 0,1 0 0,-9 0 0,2 3-77,-1 1 0,1 5 0,-5-1 0,2 2-55,3 2 0,1 2 0,2 2 0,1 4-322,3 3 1,2 2 387,6-1 1,0 0-1,0 1 1</inkml:trace>
  <inkml:trace contextRef="#ctx0" brushRef="#br0" timeOffset="31124">22982 7950 8355,'-6'-12'1397,"3"0"0,-4 3-1093,2 1 0,1 3-463,4-3 0,0 7 1,1 1 260,3 7 1,2 4 0,3 2-1,0 3-190,0 0 1,1 5 0,0-3-1,-3 1 1,-1 2 0,0-2-1,-1-1 1,0-3-499,0-3 0,-4 4 285,4-8 0,-4-4 219,-1-4 1,0-5 0,0-8 0,0-1 124,0-2 1,0-2 0,1-4-1,2 3-99,1 1 1,6-3-1,-3 4 1,1 2-101,0 2-1,1 1 1,3 4 0,0 4-466,1 3 1,5 1-1,1 0 1</inkml:trace>
  <inkml:trace contextRef="#ctx0" brushRef="#br0" timeOffset="31125">23341 8012 8355,'-8'-17'166,"0"1"0,5-1-330,-1 5 1,2 0-1,2-1 397,0 1 0,2 1 249,2 2 1,3 5-1,4 8-253,-3 5 1,2 2 0,-5 2 0,1 3-117,-1 0 0,1 5 1,-3-5-83,1 0 0,0 1 1,-4 0-1,0-2-701,0-1 101,0-7 0,0-3 509,0-8 0,0-4 0,0-8 0,1 0 51,3 1 0,-1-3 0,4 0 0,0 0-40,0 0 1,1-3 0,4 3 0,1 1-110,-1-1 0,2 5 1,1 6-1,2 2-388,-2 2 1,-1 2 0,-2 2 241,0 3 0,6 3 0,2 5 1</inkml:trace>
  <inkml:trace contextRef="#ctx0" brushRef="#br0" timeOffset="32511">23676 8037 7545,'-8'-6'441,"0"-2"0,5-3 0,0-1-130,6-1 0,4 5 0,5 1 0,0 0 0,2 2 0,1-2 0,3 1 0,0-1-259,0 0 1,3 3 0,-3-3 0,0 0-690,0 1 0,-2 1 0,-5-3-122,-3-1 0,2-3 747,-6 0 1,-5 1 0,-7 3 0,-5 4 209,-3 2 1,2 2 0,-4 2 0,1 2-53,1 4 0,-1 3 0,5 1 0,-1 2 169,1 3 1,1-2 0,3 6 0,4-1-347,2 0 1,4 2-1,3-4 1,6-1-397,4 1 1,7-2 0,-1-7 0,4-2-25,4-1-230,-3-2 0,10-4 0,-4 0 1</inkml:trace>
  <inkml:trace contextRef="#ctx0" brushRef="#br0" timeOffset="32512">24197 7900 8355,'0'-12'179,"0"-1"0,-1 2 712,-4 3 0,3 3 1,-7 5-666,0 0 0,-2 1 1,-2 3-1,1 4 1,1 3-1,1 3 1,3 1-1,2 2-58,2-2 1,2 3 0,1-1-1,0-2-460,0-1 1,5 1-1,4-2 1,2-2-434,1 0 1,2-4 0,1 0 0,3-1 140,1-3 0,0-2 0,2-2 0,-3-2 0,-1-4 199,-1-4 0,2 1 0,-3-6 385,2 2 0,-5-3 0,-4-1 0,1-1 0,-3-3 0,0-1 0,-5-3 0,2-2 39,1-1 0,0-1 0,-4 2 0,0-1 353,0 2 0,0-2 1,2 3 224,2 2 1,-3 8 0,3-1 30,-2 3 1,-2 9 0,0 5-220,0 7 1,0 9-1,0 5 1,0 2 0,0 2-189,0 0 0,1 0 0,2 1-275,1 3 1,2-3-1,-4 4 1,2-1-513,-1 0 0,3 0 1,-2-4-1,-1-2 7,-2-2 1,3-3 0,0-6 0,-1 1-346,-2-1 1,-1 1 0,0-1 0</inkml:trace>
  <inkml:trace contextRef="#ctx0" brushRef="#br0" timeOffset="32513">24296 7863 9911,'2'-12'377,"2"-1"1,4 5-1,9 1-404,3 2 1,1-5 0,2 2 0,5-3-1,1-2-271,1 1 0,3-1 0,-4 1 0,-1 0 0,-2-1 0,-3 1 0,-2 1 0,-6 1-38,-5 2 0,-5 4 366,-5-4 0,-1 5 0,-3-1 1,-5 2 157,-2 2 0,-1 3 1,0 4-1,-1 5 243,1 2 0,-1 5 0,2 2 0,2 2-324,1 2 1,5 4-1,-1-1 1,4-3-239,4-3 1,3-3-1,5 3 1,2-3 68,2-1 0,2-1 1,3-6-1,-3-3-520,0-4 0,-3-1 0,4 0 0,-1 1 342,-3-1 1,-2-3 0,-4-3 0,-2-3 379,-1-1 1,-2 3 0,-4-4 263,0-2 1,0 3 94,0-1 1,0 7-488,0 1 0,0 1 1,1 7-1,2 2-103,1 1 1,6-3-1,-2 1 1,3-1 17,1-1 1,1 2-1,-1-4 1,1-3 36,-1 0 1,1-2 0,-1 0 89,0 0 1,1-2 0,-1-2 0,-1-4 68,-3-3 1,3-1-1,-2-1 1,0 1 506,0-1 1,-2 1 1042,-3 0-1314,-3 5 1,3 8-1,-7 11 1,-2 8-182,-2 3 0,3 12 0,-4 3 0,-2 5-208,-1 4 1,3-5 0,1 1 0,1-2-556,3 1 0,2-1 0,1-5-1051,0-3 1,0-8 0,0-7 0</inkml:trace>
  <inkml:trace contextRef="#ctx0" brushRef="#br0" timeOffset="33467">11199 9736 8985,'-1'-18'0,"-2"-1"0,-2-1 0,-2 4 0,-3 2 0,-1 3 246,-1 3 1,-2 2 0,-1 6 0,-2 2 0,1 0 0,-1 5 0,1 4 0,0 7 0,3 6 242,0 5 0,5 2 0,1 6 1,2 2-266,2 2 1,7 3 0,4 5 0,3-2-182,2-2 1,3-4 0,2 3-1,0-1-354,0-3 1,3-5 0,-5-4-254,-1 0 0,-2-2 1,-4-6-1,-2-2 1,-1-5-314,-3-2 1,-2-2 125,-1 1 1,-6-1 0,0 1 0</inkml:trace>
  <inkml:trace contextRef="#ctx0" brushRef="#br0" timeOffset="34230">10852 10195 8355,'7'-11'587,"4"1"0,6 3 1,2 2-463,3 2 1,3-3 0,4 2 0,4 0 0,1 0 0,1 0 0,-2 1 0,1 2-210,2 1 1,-6 0 0,-4 1 0,-5 3-13,-3 4 0,-1 4 0,-6 1 1,-3 2 193,-4 2 0,-3 0 1,-1-4 134,0 4 1,0-3 0,0 2-247,0-2 0,2-7 0,2-3 0,4-3-19,3-1 0,2-5 0,-1-3-171,0-3 1,1-3 0,-1-1 0,-1-3 0,-3 0-27,-3 0 0,0-3 0,-1 3 0,-2 0-111,-5 0 0,-4 2 1,-7 4-1,-1 0 123,-2 4 0,-3 3 0,2 5 0,0 1-44,0 3 1,-3 3-1,5 6 1,2 0 178,4 4 1,-1-3-1,5 4 1</inkml:trace>
  <inkml:trace contextRef="#ctx0" brushRef="#br0" timeOffset="34231">11658 10083 8355,'-1'-12'2893,"-3"-1"-2964,2 6 0,-3 3 339,5 8 0,5 3 0,4 6 0,2-1-187,1 1 0,0 4 1,1 3-1,-1 0-225,1 1 0,-1-2 1,-1 2-1,-1-3-197,-2 0 0,-4-9 0,3 4 47,-2-2 148,0-6 1,-5-5 0,0-8 0,0-3 0,0-3-61,0-2 1,0-2 0,0-6-1,0 1 59,0-3 1,0-2 0,1 4 0,3 0-204,4 3 0,3-1 0,2 6 0,-1 2-674,1 4 944,5 5 0,-5 5 0,5 0 0</inkml:trace>
  <inkml:trace contextRef="#ctx0" brushRef="#br0" timeOffset="35075">12626 10033 8355,'0'-12'546,"0"-4"0,1-1 0,2 2 0,2 1 0,1 2 0,-1-1 4,-2 1 1,-2 4-1,-2 1-445,-3 1 1,1 2 0,-5 4-144,-2 0 1,-1 0-1,-3 1 1,-1 4-65,-1 3 1,-2 3-1,3 3 1,-3 1 0,0 3 40,0 1 1,1 2 0,6 2-1,2-1-142,0-1 0,7-5 0,-2 4-126,2-2 0,4-2 0,2-3 0,5-2 0,5-3-105,3-4 1,5-3-1,-3-2 1,2-3 132,-1-4 1,-3-5 0,2-2-1,-1-3 312,-3-1 0,-1 2 1,-3-2-1,-1 1 293,-2 3 0,-5 1 143,1 2 0,-4 1-45,-4 2 0,1 5-324,-5 8 1,5 3 0,-1 7 0,2 1 0,2 2 0,2-2-71,2-1 0,3-1 0,5 1-236,1-1 0,3 2 1,2-7-1,0 2-31,0-2 1,3-2-1,-4-6 1,3 0-1,0 0 69,0 0 0,2-6 0,-4-4 30,1-5 0,-4 0 0,2-6 0,-4-1 491,0-1 0,-1-2 0,2-2-51,3-7 1,-8 6 0,4-10 0,-4 2-84,-2 1 0,3 2 0,-6 1 0,-1 2 10,-2 2 1,-1 6 0,-1 4 0,-3 3-83,-5 4 1,-2 7-1,0 2 1,2 8 67,0 6 1,7 10 0,-4 3 0,2 7-29,0 4 0,0 5 0,4 2 0,1-1-144,3 1 1,2 3 0,5-5 0,0-2-410,3-5 0,2-1 0,1-7 0,2-4 78,0-2 0,5-9 0,-5-7 117,0-3 0,5-6 0,-5-5 1,2-7 151,-1-7 0,-3-3 0,2-6 0,-1-1 127,-3-2 0,-1-2 0,-3-2 0,-1-3 1,-4 0 14,0 0 1,-2 2 0,-4 4 0,0 1 46,0 3 0,-1 3 1,-2 6-1,-3 4 249,0 3 1,1 9 0,-1 6-105,0 9 1,-2 7-1,4 12 1,1 3-65,2 4 0,1 11 0,0 3 0,0 0-250,0 1 0,1 3 0,3-1-156,4-6 0,5-4 0,2-4 0,4-3-627,5-4 1,-2-10-1,7-7 1,-3-6-268,-1-5 1,-1-6 0,1-2 0</inkml:trace>
  <inkml:trace contextRef="#ctx0" brushRef="#br0" timeOffset="35574">14870 9872 8355,'0'-12'615,"0"-1"1,0 5 0,2 1-338,2 2 1,1 2 0,5 7 0,-2 6 0,1 5 0,-1 6 0,0 3 88,2 5 0,-3 0 0,1 7 0,0 3 0,0 1-199,1 2 1,-5-2 0,3 4-242,-2-1 1,-1 3 0,-4-5 0,0-2-1,-1-5-188,-3-5 1,-2-3 0,-5-2-1,0-4-66,-2-3 1,-3-8 0,4-2-1,-2-1-99,-2-3 0,2-3 1,-3-5-1,5-4 181,4-6 1,-2-5 0,5-6 0,-1-1 110,1-2 1,0 0 0,7 3 75,2-3 0,3 8 0,5-1 0,2 4-183,3 1 1,-2 2 0,5 7 0,2 3 0,0 0-1047,-1 1 1224,-3 0 0,0 4 0,1 0 1</inkml:trace>
  <inkml:trace contextRef="#ctx0" brushRef="#br0" timeOffset="35754">14833 9699 10880,'0'-18'305,"2"9"0,2 1 1,4 5-1822,3 3 1,1 0-1,1 0 1</inkml:trace>
  <inkml:trace contextRef="#ctx0" brushRef="#br0" timeOffset="36204">15528 9823 8355,'0'-20'905,"0"7"1,1 6-1,2 0-245,1 0 1,6 4 0,-2-1 0,4 4-459,5 4 0,2 2 1,7 3-1,2 0 0,2 0 1,2 2-1,2 2 0,1-1-162,-2 0 1,1 1 0,-5-1 0,-1 1-414,-2-1 1,-3 0 0,-2 1 108,-4-1-1,-5 1 1,-4-1 293,-4 0 0,-4 0 0,-5-3 0,-6-1 47,-4 2 0,-7 1 0,0 3 0,-5 1-65,-1 2 0,-6-1 1,6-2-1,0 1-156,2 2 1,2 2-1,4-4 1,3-1-772,3 1 0,7 0 1,3-2-333,3-1 0,6 0 0,2 1 1</inkml:trace>
  <inkml:trace contextRef="#ctx0" brushRef="#br0" timeOffset="36658">16632 9847 8355,'0'-12'0,"0"0"521,0-1 0,0 8 1,0 5-1,0 8 0,0 6-183,0 2 1,0 6-1,0-1 1,0 1-235,0-1 1,0 1 0,0-4 0,1 0-321,3 0 1,-1-2 0,4-4 0,0 1-1765,-1-1 940,-3-5 0,8 4 0,-4-4 1</inkml:trace>
  <inkml:trace contextRef="#ctx0" brushRef="#br0" timeOffset="36916">16644 9637 8355,'-4'-13'-219,"-2"2"-581,-1 3-240,5 2 759,-4 6 0,6 6 281,0 2 0,6 9 0,1 2 0</inkml:trace>
  <inkml:trace contextRef="#ctx0" brushRef="#br0" timeOffset="37380">17004 9984 8355,'5'-13'1286,"1"0"-1121,2-4 0,2 2 0,-6-4 0,0 1 0,0 3 0,0 1 0,-1 1 0,-3 2 0,-4 3 0,-5 3 0,-2 1 13,-1-1 1,-2 1 0,-1 6-1,-1 0 1,-1 4-206,-1 1 1,4 5 0,-2 6 0,2 0-134,2 0 1,1 3 0,2-3 28,5 1 0,3-3 0,1 4 0,0-2-146,0-3 1,5-2 0,4-1 22,2-4 0,5-3 0,1-5 1,-2-1 160,-1-3 0,-2-3 1,2-6-1,1 0 0,1-4 68,0-3 1,-7-4 0,0-1 0,0 0 93,2 1 0,-3-5 0,-1-2 0,-1 0 54,-3-4 0,-2 4 0,-1-1 1,0 2-131,0 2 1,0 2 0,-1 2 0,-3 4 226,-5 3 1,-2 5-1,-1 4 57,-1 3 1,2 10 0,2 4-114,0 6 1,5 6 0,-3 7-1,2 3 1,2 2-105,2 2 0,2 7 0,3-4 0,5-1-397,2-3 0,5 1 0,2-5 0,0 0-426,0 1 1,3-6 0,-4-6 0,1-3 260,0-5 0,4 2 0,-2-6 1</inkml:trace>
  <inkml:trace contextRef="#ctx0" brushRef="#br0" timeOffset="37620">17351 9810 8355,'-6'-7'201,"6"2"0,0 6 1,7 3-1,4 5 0,2 2 1,0 1-1,4 0 0,2 1 1,2-1-1,0 1 0,1-1 1,0 0-1,0 1 1,-3-1-1,-1 1 0,-3-2 1,-1-2-1,-2 0 0,-1 0-1813,-2 2 1,-4 2-1,-5-1 1</inkml:trace>
  <inkml:trace contextRef="#ctx0" brushRef="#br0" timeOffset="37843">17599 9723 8355,'7'-1'314,"-4"0"0,-6 1 0,-5 7 0,-3 6 0,-2 8 0,1 1 0,-1 1 0,1 1 1,-2 2-1,-1 0 0,-2 2 0,2-1 0,0 2 0,0-1 0,-3-2-2147,-1-1 0,-2 0 0,-4 0 0</inkml:trace>
  <inkml:trace contextRef="#ctx0" brushRef="#br0" timeOffset="40013">17946 9897 8355,'13'-14'95,"0"1"0,3-1 0,1 4 0,1 3 0,0 4 0,-3 3-893,-1 5 0,-1 1 0,-1 7 1</inkml:trace>
  <inkml:trace contextRef="#ctx0" brushRef="#br0" timeOffset="56148">20377 3932 8427,'-12'-24'0,"-1"3"34,1 5 0,4 4 1,1 5-1,1 8 1,3 9-1,2 8 37,1 5 0,0 0 0,0 10 1,1 3-1,2 3 0,1 4 1,0-1-1,1 2 72,-1 1 0,1 6-257,-1 6 0,-2 0 0,3 1 1,-1 0-1,1 0-154,-3-1 1,1-6 0,0 0 0,2-7 49,2-5 0,-4 0 1,1-10-1,-1-2-326,1-1 1,-3-6 503,3-4 0,-8 3 0,-3 1 1</inkml:trace>
  <inkml:trace contextRef="#ctx0" brushRef="#br0" timeOffset="56482">20179 4849 8355,'-6'13'-107,"5"-1"0,-5 5 146,6-1 0,6 1 0,2-5 0,3-1-45,1-3 1,2 3 0,1-4 0,3 0 43,2-3 0,-5-2 0,3-2 0,-2 0 0,2-2 1,0-2-1,1-5 0,-1-5-148,0-3 1,3-3-1,-5 2 1,1-2 123,1-2 1,-4 0 0,2 0-448,-2 2 1,-2-1 0,1-3 143,-1 4 0,6-9 0,1 3 0</inkml:trace>
  <inkml:trace contextRef="#ctx0" brushRef="#br1" timeOffset="56649">21654 4700 5734,'25'0'0</inkml:trace>
  <inkml:trace contextRef="#ctx0" brushRef="#br0" timeOffset="58073">6176 11596 8282,'-8'-25'0,"1"-1"0,2-1 0,1-2 0,-1 1 17,1 2 1,0 3 0,4 2 264,0 4 1,0 6 0,0 9-1,2 11-90,2 13 0,-2 6 0,5 8 0,0 4 1,0 2-1,3 5-80,1 1 0,-3 2 1,0 0-61,2-1 1,1-5 0,0-4-1,-1-5-456,-2-6 0,-1-3 0,2-3 0,-2-2 95,-1-5 1,-1-7 260,0-5 0,-4-8 1,4-6-1,0-4 4,-1-2 1,1-6-1,-1 1 1,5-2 24,2-2 0,1 0 0,2 2 0,1 2-8,1 4 0,2 5 0,-2 4 0,0 4-41,-1 2 1,-5 2 0,-3 2 61,-2 2 0,-1 4 0,-4 7 0,0 3-11,0 1 0,-4-2 0,-1 2 1,-2 0-1,-3-1-128,-1 0 0,-1-1 0,-1-5 0,1-1-130,0-2 1,-1 2-29,1-3 1,5 3-1,1 1 1</inkml:trace>
  <inkml:trace contextRef="#ctx0" brushRef="#br0" timeOffset="58935">6896 11733 8355,'-6'-13'129,"-2"1"1,1 5 0,-1 3 0,-2 2 0,-1 2 0,-3 0 0,-1 0 0,-1 2-138,0 2 0,3 1 0,-1 6 0,0 0 0,0 3 0,3 0 0,2 1 0,2 0-143,3 2 0,2-1 0,2-2 1,0 1 95,0 2 1,4-5 0,2-3-164,1 0 1,2-3 0,7-2-1,0-3 89,-1-1 1,-1-1 0,-2-3 0,1-5-1,-1-2 138,1-1 1,-1-2 0,-1-1 0,-1-3 79,-2-1 0,-1 4 0,3-2 0,-4 3 110,0 2 1,-2 4-76,-4-1 1,4 8-67,0 1 0,1 6 0,-5 6 0,1 0-56,3 1 0,-3-1 0,5 1 0,-1-2-26,4-3 0,-2 3 0,1-4 0,1 1 26,3 0 0,0-5 0,0 1 0,1-2-104,-1-2 1,1 0 0,-1-2-1,0 0 90,1-3 1,-1-4 0,1 0 0,-2-2-14,-3-1 1,1 0 0,-3-1 0,0 1 1,-1-1 1,-1 5 0,-4 0 0,0-2 16,0-1 0,0 3 0,0 0 78,0-2 1,2 5-38,2 0 0,-2 4 0,7 1 0,0 0-40,2 0 0,2 6 0,1 2-68,2 3 1,-2 1-1,4 1 1,-2-1 0,1 2 46,-2 2 1,-1-2 0,-2 3-89,1-4 1,-7 0 0,-1-1 0,-4 1 0,-2-2 109,-4-3 1,-1 2-1,-7-5 1,-1 1 126,-2-1 0,1-1 0,-5-4 1,3 0 147,1 0 0,7-1 1,2-3-124,1-5 0,4-2 0,7-1 0,7 0-146,8-1 1,3 2 0,3 2-1,2 0-265,1 0 1,4-1 0,-4 0 12,-2 2 1,0 5 0,-3-2-1,0 1 1,-3-2-92,-5-1 1,-4 3 493,-3-4 1,-4 0 0,-5-5 125,0 1 0,-1 1 1,-2 1-1,-2 2 134,-2-2 0,0 3 0,-3 0-255,2 2 0,1-1 0,-3 4-109,2-2 0,5 1 1,-1 7-1,3 4 27,1 3 1,0 2-1,0 0 1,0 3-225,0 0 0,1 2 0,3-1 0,5 2 0,2 0-204,1-2 0,2-4-15,2 0 0,4-5 0,4-1-22,1-1 1,0-2 0,0-4 0</inkml:trace>
  <inkml:trace contextRef="#ctx0" brushRef="#br0" timeOffset="59542">8582 11782 8355,'0'-12'0,"2"4"-78,2-1 0,1 5 1,5-4-1,-2-2 0,2-1 108,1-1 0,1 4 0,1-1 0,-1 0 0,1-2 0,-1-2-138,0 1 0,1-1 1,-2 1-1,-3 0 0,-2-1-125,-1 1 1,-5-1 178,0 1 1,-5 1 0,-9 3 0,-1 4 57,-2 2 1,1 2 0,2 2 0,-1 2 130,-2 4 0,1 3 0,3 3 0,1 1-76,-1 1 1,2 5 0,3-4 0,4-1-7,3 2 1,1-4 0,1 1-197,3-5 1,4 1 0,8-4 0,1 0-670,3-3 618,0-3 1,5-6 0,0-2 0</inkml:trace>
  <inkml:trace contextRef="#ctx0" brushRef="#br0" timeOffset="59983">8843 11547 8355,'-2'-11'0,"0"1"157,-2 2 1,-2 4 0,2-3-24,-4 1 0,-3 2 0,-2 4 0,1 1 0,-1 2 0,0 4 11,-4 4 1,2 0 0,-4 10 0,1 1 0,3 1 0,1 2 0,1 0 0,2 1-134,3 3 1,3-3 0,5 2-198,0-6 0,1 0 1,5-6-1,6-1 0,7-2-309,5-5 0,2-2 0,3-6-67,4 0 1,-1-2-1,1-2 307,1-4 0,2-9 0,1-2 1</inkml:trace>
  <inkml:trace contextRef="#ctx0" brushRef="#br0" timeOffset="60932">9103 11633 8355,'0'-8'-243,"0"0"1089,0-2-738,-5 5 1,-2-1 0,-5 6 0,-1 0-1,1 0-26,-1 0 1,1 4-1,0 2 1,-2 1 0,-1 2-1,-2 4 1,2 2 0,2 1-256,5 0 1,-1-1-1,4 0 6,3 1 1,0 1 0,2-5 0,2-1-1,2-1-206,4-2 1,3-5 0,1 1 157,1-2 0,3-4 1,2-2-1,0-4 0,0-3 28,-3-2 1,-1 1 0,-1 0 146,-1-1 1,-5 1 0,-2-1-1,-1 1-45,1 0 0,-1-1 851,-4 1 0,-2 5-503,-2 3 1,3 4-223,-3 4 0,2 3 0,2 5 0,0 1 1,0-1-1,2 0-37,2 1 1,-1-2-34,5-3 0,-1 3 0,2-4 0,0 1 1,2-1 32,4-1 1,-1-2-1,2-4-152,-2 0 1,2-4-1,2-2 1,0-1 14,0-2 1,-1-2 0,-5-2 0,1 1 73,-1-1 0,-1 1 0,-1-2 0,-3-1 176,-2-1 0,-1-1 1,-4 5-47,0-1 0,0 1 1,0-1 99,0 1 0,2 5-88,2 3 0,-2 3 1,5 2-1,0 2-32,0 1 0,1 5 0,6 1 0,1 3-112,2-1 1,-1 7-1,-3-6 1,-1 0-124,1 1 0,-5-1 0,-1-1 1,-2 0 26,-2 1 1,-2-1-28,-1 1 0,-1-5 0,-3-1 500,-4-2 1,1-1-1,-2-4-8,0 0 1,3-1 0,2-3-313,3-4 0,2 1 1,3 0-1,5 0-34,2 0 0,1 0 1,0-2-1,1 0-53,-1 0 1,5-1-1,-1 0 1,-1 2-1,-1-2-28,-1-1 1,-5-1 0,0 0 145,2-1 1,-3 1-1,0-1 6,-2 1 1,3 0 0,-4-1 10,-1 1 1,-3 5 237,-4 3 0,-3 2 1,-4 4-143,3 2 1,-2 4-1,6 7 1,0 2-130,-1-2 0,3 3 1,-1-2-1,5 1-16,2 1 0,6-8 0,-1 2 1,5-1-1,4-1-442,1-2 1,2-3-1,4-5 23,-1 0 0,1 0 0,0 0 1</inkml:trace>
  <inkml:trace contextRef="#ctx0" brushRef="#br0" timeOffset="61230">10220 11373 6894,'-7'5'-290,"3"4"0,2 2 0,2 1 0</inkml:trace>
  <inkml:trace contextRef="#ctx0" brushRef="#br0" timeOffset="61231">10220 11646 8355,'0'7'1711,"1"-2"-2117,3-5 1,3 4-476,5 0 1,-5 6 0,-1-3 0</inkml:trace>
  <inkml:trace contextRef="#ctx0" brushRef="#br0" timeOffset="61940">6536 12278 8355,'14'-11'-19,"2"3"0,5-2 1,8 6-1,4 1-296,3 2 1,5 1 0,3 0 0,3 0 250,4 0 1,11-1 0,3-3 0,4-3 269,2 0 0,11-4 1,-5 3-1,4-3-31,2-2 0,0 2 0,3 1 0,1 2-113,0-1 0,4 2 0,1 0 0,1 0-78,-1 0 0,7-1 0,-2-5 0,-2 1-50,-2-1 1,5 1-1,-5 0 1,-7-1-60,-3 1 1,-4 1-1,-5 1 1,-2 3-43,-6 2 1,-3-3 0,-12 3 0,-5 1-164,-6-1 0,0 3 0,-9-3 0</inkml:trace>
  <inkml:trace contextRef="#ctx0" brushRef="#br0" timeOffset="63591">11311 11671 8368,'-8'-11'-93,"-1"2"1,7 2-1,-2 3 1,4-4 123,4-3 1,3 0-1,5 1 1,2 2-1,2-2 1,4 1-1,0-1 12,1 2 0,-6 0 0,2-5-254,-4 1 1,-2 4 0,-1 1 0,-3 0 68,-2 0-117,0-1 1,-11-3 0,-2 2 0,-3 5 311,-2 3 0,-3 2 0,-2 3 0,0 5 0,-1 2 128,-1 1 0,1 5 0,-2 0 0,6 1-66,6 0 0,-1 4 0,6-1-105,1 2 0,3-3 1,4-2-1,6-2 1,5 1-1,7-4-201,6-3 0,3-4 0,7-6 76,-1 0 1,0 0 0,0 0 0,0-2 0,1-3 0,-1-6-1,0-4-30,0-1 0,-1-2 0,-3 1 1,-4-3 244,-3-2 0,-6 4 0,-4 2 1,-4 2-1,-2 2 62,-2-1 0,-6 2 1,-2 3-6,-7 4 0,-6 2 1,-2 2-1,-1 0-50,1 0 1,-3 2 0,0 1 0,0 2-33,0 2 1,1 1 0,5 5 0,1-1 0,1 0-67,2 1 0,5-5 0,-1 0-218,3 2 0,2 1 0,3 0-75,5-3 1,2-2 212,1-6 1,0 0 0,1 0 0,-1-2 2,1-2 1,-5 2 0,0-7 0,2 0 58,1-2 0,-3 2 1,-1 1-1,0 0 44,0 1 1,-4 0 0,2 4 166,1-1 1,-5 1 94,3 7 0,-3-1 1,1 6-159,2 0 1,1 2 0,5 0 0,-2-1-208,2-2 1,5-5-1,3 1 1,1-3-57,3-1 1,2 0 0,1 0 0,-2-1 60,-2-3 1,2-2 0,-4-3-70,1 0 0,-2 1 1,-6-4-1,1-1 1,-1 1 44,0 0 1,-3-5-1,-3 1 7,0 0 0,-2 3 0,-4 0 0,0 1 57,0-1 1,-4 5 0,-2 1 0,0 2-14,-4 2 0,3 2 0,-1 2 201,-2 3 0,5-1 0,0 5-96,4 2 0,5 1 0,2 1 0,1 1-48,2-1 1,2 0 0,2 1 0,-1-1 1,1 1 1,3-5 0,1 0-188,-2 2 1,-1 1 0,-2 1 117,0 1 1,-3-5 0,-3 0 18,0 2 0,-3-5 1,-6 1-1,-3-2 23,0 0 0,-3 0 0,-3-4 9,0 0 0,5-1-5,3-3 0,5-3 1,6-6-66,5 1 1,5 0 0,-2-1-1,3 1 15,1-1 0,-2 1 0,2 0 0,0-1 54,0 1 0,-3-1 0,0 1 59,-2 0 1,-3 3 0,-1 2-1,-3 1 113,-2-1 1,1 4 419,-2-1 0,-3 4-404,3 4 1,-4 3-1,-3 5-162,-1 1 1,2-1 0,6 0 50,4 1 1,3-6 0,3-3 0,1-3-290,1-1 0,5 0 1,-3 0-1,0 0-34,0 0 1,0-1 0,-3-3 0,1-5 157,0-2 0,-3-1 0,0 0 0,-2-1 187,-3 1 0,2-1 1,-6 1 72,-1 0 0,-2-1 101,-1 1 0,-1 5-22,-3 3 1,-2 4 0,-2 5 0,4 8-37,2 6 0,-2 4 1,0 4-1,1 1-50,2 6 1,-1 1-1,0 3 1,-2-1 13,1 0 0,1 0 0,2-1-351,0-3 0,0 0 1,2-7-1,1-2 0,1-2-438,-2-3 1,5-2-145,2-9 0,-4 3 0,1-4 1</inkml:trace>
  <inkml:trace contextRef="#ctx0" brushRef="#br0" timeOffset="63765">13159 11547 8355,'-6'-11'244,"-2"2"1,-3 5-1023,-1 3 1,-1 12-1,1 3 1</inkml:trace>
  <inkml:trace contextRef="#ctx0" brushRef="#br0" timeOffset="68179">15180 4080 9252,'-5'-19'0,"-2"3"-1068,0 2 1259,2 7 0,5 3 0,0 8 0,0 4 0,0 5 0,1 3 1,2 6-9,1 6 1,6 5 0,-4 7 0,3 2 0,-2 4 0,0 4-76,-1 2 1,-3 6 0,3-4-149,-1-2 0,-3-1 0,2-3 0,-3-2-60,-1-5 1,4-8 0,2-4 0,-1-4 73,1-5 0,3-2 0,0-7 0,2-1-308,1-2 0,0-5 1,1 1-1,-1-4-1713,1-4 1753,-6 3 1,-2-16-1,-5 3 1</inkml:trace>
  <inkml:trace contextRef="#ctx0" brushRef="#br0" timeOffset="68576">15081 4713 8355,'-11'-19'496,"-3"1"1,-1 11-687,3 3 1,8 4-1,0 4 1,2 4 0,2 3-1,0 1 1,2 1 638,2-1 0,1 2 0,5 1-281,-2 2 1,2 1-1,5-2 1,2 4 0,-2-1-175,-2-3 1,4-2 0,0-1 0,-2-1 66,-2 0 0,0-5 1,-1-3-1,1-2-271,-1-2 1,0 0 0,0-2 0,-3-2 74,-1-4 0,1-9 1,3-3-1,0-4-92,1 0 0,-5-1 0,0 0 0,1 1-670,-2 4 0,2-4 741,-5 4 0,6-4 0,-3-1 0</inkml:trace>
  <inkml:trace contextRef="#ctx0" brushRef="#br0" timeOffset="68988">15453 3535 8355,'0'-9'-539,"0"1"0,6 5 1,2-1-1,3 3 796,2 1 0,-2 5 0,-3 4 1,-3 3-70,1 5 1,-5-2-1,3 4-182,-2-1 1,-2 3 0,0-3-1,0-1-30,0 1 0,4-1 1,1-6-1,1-1 1,1-4-311,0 0 1,-3-2 0,4-4 91,2 0 0,1-5 0,1-2 0</inkml:trace>
  <inkml:trace contextRef="#ctx0" brushRef="#br0" timeOffset="69139">15553 3200 8355,'-13'-4'-656,"1"0"1,5-1 0,1 5 0</inkml:trace>
  <inkml:trace contextRef="#ctx0" brushRef="#br0" timeOffset="70812">4043 13233 8687,'-8'-25'0,"1"-1"0,0-1 0,0-2 0,-1 1 217,1 2 1,-4 3 0,3 2 0,-3 4 0,-2 5 0,1 4 0,0 5 0,-2 4 0,-1 6-174,-2 4 1,-4 4-1,5 10 1,-1 1-1,1 3 1,-1 4-1,3 3-49,5 1 0,3 1 0,6-1 0,0 0-150,0 0 0,10-1 1,4-1-1,4-4 1,4 0-542,1-4 0,7-6 1,2-5 273,0-2 1,4-7-1,-5-3 1,1-4 256,-3-4 0,-3-3 0,-2-7 1,-4-1 178,-3-1 1,-5-2 0,-4 3 0,-2-2 12,0 2 1,-5 1 0,3 2 0,-4-1 374,-4 1 1,1 4 85,-5-1 1,4 7-99,-5-2 1,7 4 0,-2 4-205,2 4 1,2 3 0,2 1 0,0 1-77,2-1 0,6 1 1,-2-1-1,3 0-207,2 1 0,-1-2 1,1-3-1,0-4-49,4-2 0,-2-2 0,4 0 0,1-2-45,-1-2 1,-4 1 0,2-5 0,-5-3 80,-4-4 0,2 1 1,-6-2-1,-1 2 6,-2 1 0,-1 1 0,0 0 99,0-1 0,-5 1 1,-5 1-1,-4 2 1,-4 5-133,-1 3 0,3 2 0,-5 5 1,-1 5-59,-2 4 0,5 6 0,3-3 1,2-1-286,1 1 480,7 4 0,-6-8 0,6 4 0</inkml:trace>
  <inkml:trace contextRef="#ctx0" brushRef="#br0" timeOffset="71588">4539 13370 9203,'-7'-13'0,"3"1"162,3 0 0,2 5 1,3 2-1,3 5-178,0 5 1,4 3-1,-4 8 1,1 4-1,-1 0 1,0 0-1,-1-1 1,-1-1-359,-2 0 0,2 2 1,0-3 112,-3-2 0,5-7 211,1-3 0,-2-5 1,-2-5-4,-3-3 1,4 0 0,0-3 0,1-3 0,-1 0-31,-2 1 0,4 0 1,0 1-5,0-1 0,4 1 1,-3 1-1,3 1-13,1 2 1,-3 5 0,-1-1 60,1 3 0,1 6 0,0 4 0,-3 2 96,-2 1 0,3 0 0,-3 1 0,-1-1 133,1 1 1,-2-1 0,5 0-99,2 1 0,1-6 0,1-3 0,1-3-84,-1-1 0,5-1 0,-1-3 1,-1-5 43,-1-2 1,-1-2 0,-1-3-66,0 0 1,1-5 0,-1 3 0,-1 0-1,-1 0-41,-2 3 0,-5 0 0,1 0-75,-3-2 0,-2 1 106,-3 4 1,-3 5 0,-5 2-1,-1 4 0,5 5 1,1 2-1,1 1 105,4 2 0,0 2 1,4 2-55,2-1 1,-1 1-1,6-1 1,4-1-71,2-3 1,3 2 0,-3-5 0,3 1-76,1-1 0,-4 1 0,2-3 1,-3 1-63,-2-1 0,-4 2 0,-1 1 160,-1 0 0,-4 3 200,-6 3 1,-3-5 0,-4-1 364,3-1-563,3-4 0,6-1 0,3-8-40,4-3 1,5-1-1,2-1 1,1 1-77,0 0 1,-3-2 0,0-1 0,-2-2-1,-2 3 101,0 5 1,-5-1 423,4 6 0,-4-4-6,5 3 0,-5 3 0,3 6-209,-2 4 1,1 3 0,-4 2 0,2-1-178,-1 0 1,4-1-1,1-1 1,3-3-698,2-2 0,-1 0 168,1-5 0,-1 0 0,0 0 1</inkml:trace>
  <inkml:trace contextRef="#ctx0" brushRef="#br1" timeOffset="71818">5271 13109 5734,'0'0'0</inkml:trace>
  <inkml:trace contextRef="#ctx0" brushRef="#br0" timeOffset="72659">5643 13370 8912,'1'-13'0,"2"1"0,1 0 0,-1-1 0,0 2 0,0 1 216,1 2 0,0 4 1,-6-4-1,-2 0-504,-4 1 0,-7 1 0,-2 6 0,2 1 306,1 4 0,1-3 0,-2 7 0,-2 0 12,2 2 1,1 6 0,3-1-79,3 0 0,-2 1 1,6 0-1,1-2-138,2-1 1,1-2-1,1 1 1,3-2 5,5-3 1,2-2-1,1-6 1,0 0 134,1 0 1,-1-6 0,1-4 0,-1-3 91,0-4 1,-1-5 0,-1 3-1,-2-2 23,2 0 0,-3 1 0,1-6 1,0-2 23,-1-1 1,3-1 0,-6 2-1,0-2-107,2-2 1,-5 5 0,3-2 32,-2 2 0,-2 4 0,0 2 0,0 5 55,0 2 0,-2 7 1,-2 4-1,-4 6 70,-3 5 1,3 9-1,1 5 1,1 4 30,3 3 1,2 10 0,1-3 0,0-1-111,0 0 0,1-3 1,4 1-1,3-4-59,3-3 0,5-1 1,2-2-1,0-4-163,0-6 0,4-2 0,-1-7 0,2-1-135,2-2 1,-1-7 0,-2-2 0,-3-3 275,-1-1 1,-2-5 0,-3-1 0,-1 0 148,1 0 1,-5-2-1,-1 2 1,-2 0 12,-2 0 1,-2 1-44,-1 5 0,-1 5 0,-3 3-80,-4 3 1,1 6 0,0 3 0,1 3 5,4 2 0,-4 3 0,2 1 0,1 0-35,2 0 1,1-3-1,1 3 1,2-3 19,1-2 0,6-1 0,-2-1 0,3-4-130,1 0 0,1-2 0,-1-4 0,1 0 51,-1 0 0,4-1 0,1-3 0,-3-5 60,-5-2 0,2 3 0,-4 0-39,0-2 0,3-1 0,-5-1 0,1-1 0,-1 1-46,-2 0 1,3-1 0,-1 1 54,2-1 1,1 2 46,5 3 1,-5 2 0,0 6 0,2 0 87,1 0 1,1 0 0,1 0 0,-2 2 19,-3 2 0,3 2 0,-3 3 1,2-1-34,-2 2 0,2 1 1,-5 2-1,1-1-149,-1 0 0,4-3 1,-4-1-1053,2 1 538,-4-3 1,8 5 0,-4-4 0</inkml:trace>
  <inkml:trace contextRef="#ctx0" brushRef="#br0" timeOffset="72830">5283 13047 8355,'-4'-12'1616,"2"1"1,4 3-3081,9 3 1,7 4-1,7 1 1</inkml:trace>
  <inkml:trace contextRef="#ctx0" brushRef="#br0" timeOffset="73375">7045 13382 8355,'-6'-7'175,"5"0"0,-5 5 0,2-4 0,0-1 0,1-2 1,2-2 83,1-2 0,4 1 0,1-1 0,4 0-197,4-4 1,0 3 0,3-2 0,-2 2-475,-1 1 1,-1 1 0,-1 0-65,-3-1 1,-2 5 0,-8 1 202,-2 2 1,-3 0 0,-5 5 80,0 0 1,1 2 170,2 2 0,4 3 0,5 5 111,0 1 1,4-1 0,3 0 0,2 1-11,5-1 1,5-3 0,-1-1 0,0 0-62,0-1 1,4 3 0,-2-5 0,-1 1-16,-3-1 0,-2 1 0,-3-2-26,-3 4 1,-2-1-1,-6 1 1,-1 1-35,-4-3 1,-1 5 0,-7-2 0,-1 2-229,-2 1 0,3-4 1,0-1 119,3-1 0,2 3 0,-5-2 1</inkml:trace>
  <inkml:trace contextRef="#ctx0" brushRef="#br0" timeOffset="74446">7590 13134 8355,'0'-12'826,"0"-1"-696,-5 6 0,2 2 0,-5 5 0,-1 1 1,1 3-1,1 5 0,0 2-70,0 1 0,1 6 0,-4 1 0,3 2-35,2 0 1,0-5 0,5 3 0,0-1-123,0-2 0,2-3 1,2 0-1,4-2-132,3-3 1,2-2 0,-1-6 27,0 0 1,2-2 0,1-1 0,2-4-1,-2-2 46,-1-5 0,-3-1 0,-3 3 0,-4-1 65,-2 1 0,-2-5 0,0 1 1,-2 0 54,-2 3 1,-3 2 0,-5 1 0,-1 2-26,1-2 1,-4 5-1,-1 0 1,2 4 34,1 1 0,-3 1 26,1 4 0,5 1-45,7 7 1,4-6 0,4-3 0,4-3 1,3-1 1,6 0 0,1 0 40,1 0 1,-2 0 0,2-1 0,0-2 0,-1-1 102,0 1 1,-2-2-6,-3 1 1,-1-1-1,1 5 1,-2 2-1,-2 2 19,0 4 0,-3 5 1,3 2-1,-5 1-1,-3 0 1,3-3 0,1 0 0,-1-1-82,1 1 0,-2-5 1,5-1-132,2-2 1,1-1 131,1-4 1,-3 0 0,-3-1-26,0-3 1,-1-3 0,-2-5-1,3-1 29,1 1 1,-3-2 0,4-1 0,2-2-1,-1 2-102,0 1 0,2 2 0,-3 1 31,3 3 1,-3 2 0,0 6 15,2 0 1,1 1 0,2 4 5,-1 3 0,-4 3 0,0 1 0,1 1-5,-2-1 0,4 0 1,-4 1-1,-1-1 16,-1 1 1,-3-1 0,1 1 77,1-1 1,2-5-84,-2-3 1,-1-4 94,5-4 0,-4-3 0,4-5 0,2-1 0,1 1-219,1-1 1,-1 1 0,-1-1-1,-2 1-86,2 0 1,-3 3 98,1 1 131,0 5 0,-1 3 0,-1 9 0,-2 2 56,0 1 1,0 0 0,-2 1 0,0-1 9,2 1 0,6-1 0,-2 1 0,3-2-90,2-3 1,-1 1-1,2-4 1,1-3-15,2 0 0,-1-2 0,-3-2 0,0 0 36,4-3 0,-3-4 1,2 1-1,-3-5 91,-5-3 1,3 2 0,-4-4-1,1 1-35,0 1 0,-1-5 1,1 5-1,-3 0 143,-4 3 0,-1 4-106,0 1 1,-6 7 0,-2 1 0,-3 7-58,-1 4 1,-1 7-1,2 1 1,3 2-137,4-1 0,3 0 1,2 0-1,3-3-344,4-3 0,9-2 1,4 0-243,2 1 0,2-6 0,0-2 0</inkml:trace>
  <inkml:trace contextRef="#ctx0" brushRef="#br0" timeOffset="74801">9438 13122 8355,'-7'-25'1064,"-2"6"-42,5 2-977,-1 3 0,5 9 0,0 5-122,0 7 1,0 5 0,0 5 0,2 2 0,2 2 0,3-1 0,0 1 0,-2 0-458,1-1 0,-5-5 0,3 3 0,-1-3-1362,1-2 1845,-3 2 1,5-14 0,-6 5 0</inkml:trace>
  <inkml:trace contextRef="#ctx0" brushRef="#br0" timeOffset="76001">9463 12861 8355,'-19'-12'7,"6"10"1,9 7-667,3 4 0,6 9 0,2 1 0</inkml:trace>
  <inkml:trace contextRef="#ctx0" brushRef="#br0" timeOffset="76002">9599 13159 8355,'5'-13'462,"0"2"1,1 2-192,-1 1 0,5 1 0,-3-3-153,0 2 1,4 4 0,-3-3 0,3 1 31,1 3 1,1-2 0,-1 1-299,0 1 1,-3 6 0,-2 2 0,-1 4-96,1 4 1,-4 0 0,1 3 0,-2-2 0,-2-2-9,0 1 1,0-1 0,0 1-45,0-1 253,0 0 1,4-6 0,1-5 23,2-3 0,-3-8 0,5 0 49,0-5 0,2-3 1,0-2-1,-1 4-5,-2 7 1,-4-1 0,5 5 9,0-2 1,2 4-14,2-1 1,-2 8 0,-2 3 0,0 1 7,0 0 0,-2 2 1,1 4-1,2 0-100,1-3 0,6-3 1,-1 2-1,1-4-53,1 0 0,0-2 1,4-4-1,-3 0 44,-1 0 0,2-4 0,-2-3 1,0-3 120,0-3 0,-1-3 0,-5 4 1,1-2 161,-1-2 1,-4 2 0,-1-3-1,-1 4-132,-4 0 0,-2 2 0,-2 2-53,-3 0 0,-4 7 0,-1-3 0,-4 4 0,-2 1 52,1 0 0,-3 6 1,1 2-104,2 3 0,1 5 1,2 1-1,1-1 0,3 1-62,3 0 1,4 3 0,1-3-1,0-2-123,0-1 0,1-3 1,4-2-1,3-2 53,3-1 1,1-2 0,1-5 0,-1-2 88,1-1 1,2-10 0,0 1 0,-1-2 164,1-3 0,-1-1 0,-5-6 1,-1 0 58,2 1 0,0-5 0,-1 0 0,-2 0-149,-1-1 0,-2 2 1,-3-4-78,3 2 1,-2 0 0,2 2 0,-3-1 0,-1 3 90,0 4 0,-1 4 115,-3 6 0,1 5 0,-5 5 1,0 8 33,1 6 0,-3 9 0,6 1 1,1 6 135,2 5 0,1 2 1,0 3-1,0 0-206,0 4 0,1-8 0,2 3 0,2-2-124,2-4 0,6 2 0,5-8 1,0-5-78,-1-5 1,5-4-1,-1-3 1,1-4 5,-1-3 1,-2-6 0,-2-5 121,3-5 1,-6 1 0,-1-4 0,-2 2-74,0-1 0,-5-5 1,0 3-1,-2 0 1,0 1-2,-1 0 0,-2 4 0,-1-4 0,-1 3-163,-3 3 0,3-3 1,-5 8 177,0 0 0,5 3 87,-3 8 1,3 4 0,1 7 0,0 3 161,0 1 0,4 1 0,1 2 0,2-2-105,3 2 1,5-2-1,1-2 1,1-2-22,1-1 0,0-8 0,4 6 0,-3-4-214,-1-2 0,3 0 1,-5-4-1,-1 2-702,-1 2 0,-7-3 344,-3 5 0,-8-1 0,-3 4 1</inkml:trace>
  <inkml:trace contextRef="#ctx0" brushRef="#br0" timeOffset="76513">10567 13159 8698,'-7'-6'301,"1"4"1,8-7-232,2 0 1,-1-1 0,5 0 0,2 4 0,1-1 0,1 0 0,0-2 0,1 3-895,-1 1 1,-4-1 309,1-3 0,-8-2 365,-1-1 1,-4-1 0,-6 2 0,3 2 154,2 1 0,-5 1 0,2-2 180,-3 5 1,3 3 0,-1 1-53,0 0 0,-2 7 0,-2 4 0,2 5 22,3 4 0,-2 0 0,5 6 0,-1 2-33,1 1 1,1 0-1,5-6-116,3-2 0,3-2 0,6-5 1,0 0-1,3-5-252,0-2 1,6-2-1,-1-5 1,2 0-720,2 0 697,-6 0 0,5-6 0,-5-1 0</inkml:trace>
  <inkml:trace contextRef="#ctx0" brushRef="#br0" timeOffset="76860">10840 13084 8355,'-2'-6'-2048,"0"0"3805,-3 1-99,1 3-1364,4-3 0,6 10 0,2 3 1,3 3-62,1 2 1,1-1 0,-1 1 0,1-1-146,-1 0 1,0 1-1,1-1 1,-1 1-454,1-1 1,-1 0 0,0 0 0,1-3-892,-1-1 1,1-5 633,-1 1 1,0 3-1,1 0 1</inkml:trace>
  <inkml:trace contextRef="#ctx0" brushRef="#br0" timeOffset="77057">11013 12998 8592,'-7'5'356,"-4"2"1,3 5 0,-3 2 0,-3 3-110,-2 3 1,1 4 0,-5 1-1,2-1-164,3 1 0,1 0 1,3-1-1,3-2 1,4-3-1507,3-1 0,1-2 0,0-3 0</inkml:trace>
  <inkml:trace contextRef="#ctx0" brushRef="#br0" timeOffset="77542">12055 13010 8355,'1'-12'103,"4"-1"1,-3 2-1,5 2 1,0 2-1,-1 0 1,1 1 274,-1 1 0,1-1 0,3 4-162,-2-3 1,-1 7-1,3 6 1,-3 3-120,-2 1 1,-1 1 0,-4 1-47,0 2 1,0 2-1,0 3 1,0-3 0,2-2 248,2 1 1,-3-1-733,3-3 1,-1-5-1,1-1 1,4-2-1,4-2-627,0-2 0,0-1 0,1 0 0</inkml:trace>
  <inkml:trace contextRef="#ctx0" brushRef="#br0" timeOffset="77784">12092 12613 8355,'-5'-12'-656,"9"5"1,3 7 0,12 7 0</inkml:trace>
  <inkml:trace contextRef="#ctx0" brushRef="#br0" timeOffset="78764">12836 13208 8355,'5'-12'198,"-1"0"0,0 1 0,1 2 0,2 8 0,1 7 1,-1 7 141,-1 5 1,-2 3 0,-4 5-574,0 3 1,-1-3-1,-2 3 1,-3-3-436,-1-1 1,-1 0 25,-4 0 0,-1 0 0,1-1 1</inkml:trace>
  <inkml:trace contextRef="#ctx0" brushRef="#br0" timeOffset="78931">12750 12960 8355,'0'-6'-874,"5"6"0,2 6 1</inkml:trace>
  <inkml:trace contextRef="#ctx0" brushRef="#br0" timeOffset="85686">14163 12700 9102,'0'-25'0,"0"0"0,-1 2 0,-2 2 0,-1 5 199,1 2 1,-3 3-1,-3 3 1,-3 4 0,-3 2-1,-2 4 1,1 3-1,-1 6 1,1 6 0,-1 3-47,-1 6 0,4 3 0,-1 4 1,4-2-1,3-1 0,0 2-165,1 0 0,1 2 0,6-5 0,2-2 0,2-2-577,4-4 1,3 1 290,1-5 1,2-2-1,3-6 1,3-2-1,2-1-154,-1-4 1,3-4-1,-4-5 299,4-4 1,-4 1 0,0-6 0,-2 2 193,-3 1 0,-2-2 0,-1 2 0,-4 1 0,-3 3 790,1 2-713,-5 1 1,5 12 0,-6 2-1,1 3 8,3 2 0,-2-1 1,3 0-1,1 1-90,2-1 0,3 1 0,1-2 0,1-2-133,-1 0 0,5-7 0,-1 2 0,1-2-2,1-2 0,-5-2 0,4-2 1,-3-4 10,-2-3 1,1-5-1,-2-2 60,-3-2 1,1 0-1,-4-4 1,-1 2 0,0 1 2,0-1 1,0 5 0,-5 0 0,-3 3-42,-5 2 1,-6 4 0,-3 1-1,-1 1-36,-3 3 1,0 8 0,0 3 0,3 3-48,1 1 1,1 1 0,5-1-1,1 0-362,2 1 335,4 5 1,16 1 0,3 6 0</inkml:trace>
  <inkml:trace contextRef="#ctx0" brushRef="#br0" timeOffset="86718">14771 12750 8355,'-4'-13'327,"0"1"0,-2 1 91,2 3 0,2-2-205,-7 6 0,6 1 1,-1 7-1,3 4-192,1 3 1,0 2 0,1 1 0,2 2 0,3 5 0,-1 2 0,1 2 0,-2 0 5,1 0 1,-2-2 0,4-2-442,-2-5 1,1-2 0,-3-2 0,2-1 149,2-2 0,-4-5 0,1-8 229,-3-5 1,1-2 0,1-1 0,1-2 61,-2-2 0,0 1 0,-1-5 0,2 2-9,1 3 1,6-3 0,-2 2 0,3 2-55,1 4 1,1 1 0,-1 5 0,1 1-8,-1 1 1,0 2 0,1 2 0,-1 2 0,-1 7 0,-1 5 0,-3 1 51,-2 1 0,-1-4 0,-4 2 15,0-2 0,5-2 0,0 1 11,2-1 1,0-3 0,3-3 0,-2 0 0,1-3 23,2-2 1,2-6 0,-1-4-1,1-2-15,-1-1 0,-1-1 1,-1 1-1,-2-2-80,2-2 0,1 2 0,1-4 0,-1 1-28,-3 1 0,2-5 0,-4 5 0,-1 1-7,1 1 1,-2 1 364,-4 1-234,0 5 1,-4 3-1,-1 8-23,3 4 0,-1 3 0,0 2 0,-1-1 0,1 1-17,2-1 1,6 0-30,4 1 1,-1-5-1,3 0 1,3 2-1,0 0 1,1-1-23,1 0 0,-2-5 0,3 3 0,-5-1-62,-4 1 1,2-3-1,-6 5 121,-1 0 0,-3 2 143,-4 2 0,1-6 260,-5-3-393,-1-3 1,2-2 0,3-3-130,3-5 1,6-2-1,4-1 1,2 0 0,1-1-138,1 1 1,-1-2 0,0-1 0,1-2 117,-1 2 0,-4 1 0,1 3 0,0 2 174,2 0 0,-2 7 262,-1-2 1,-5 4 0,1 4-1,-3 4-54,-1 3 1,0 1-1,0 2 1,0 1-377,0 2 0,0-1 0,0-3 1,2-1-334,2 1 0,3-6 0,5-3 0,0-3-761,1-1 924,-1 0 1,1 0-1,-1 0 1</inkml:trace>
  <inkml:trace contextRef="#ctx0" brushRef="#br0" timeOffset="86719">15528 12514 8355,'-13'-7'-403,"1"3"1,5 4 0,3 4 48,3 4 1,6 9-1,2 2 1</inkml:trace>
  <inkml:trace contextRef="#ctx0" brushRef="#br0" timeOffset="87605">15875 12737 8355,'0'-19'357,"0"1"1,0 6-1,0-1 1,-1 2 0,-4 3-237,-3 4 0,-3 2 0,-1 2 0,-2 2 0,-1 2 0,-3 4-369,-1 3 1,2 6-1,-2-1 1,1 1 203,3 1 1,-2-4 0,3 3 0,5 0-9,2-1 0,3 1 1,4-5-1,1-1-242,3-2 1,7 0-1,7-5 1,0-1 124,0-1 0,4-7 1,-3-1-1,2-4 13,0-4 1,-6-5-1,3 1 1,-2-1 216,1-3 0,-2-6 0,-5-1 0,-3 2 75,-2 0 1,3-3-1,-4-2 1,-1 1-53,-1 2 0,-2-2 0,0 2 0,0 2 62,0 1 1,0 2 0,0 4-32,0 3 1,0 10-47,0 7 1,0 11-1,-2 11 1,-1 6 87,-1 5 0,0 3 0,4 1 1,0 0-53,0 0 0,0 1 1,2-3-1,2-2-151,4-4 0,3-2 0,3-4 0,2-2-136,5-5 0,-2-3 0,2-5 0,1-4-65,1-3 1,6-2-1,0-3 187,-1-4 1,-3-8-1,-3-1 1,-3-3-1,0 0 84,1 0 0,-9-2 0,0 4 0,-3 0-16,-1 1 1,-4-4 0,-1 6-1,-4 2 47,-7 4 0,-2 6 0,-1-1 0,-1 2 46,1 2 0,0 6 0,-1 4 0,1 3 1,1 5-19,3 2 1,2 0 0,6 5-38,0 0 1,1-2 0,5-1 0,5-2-352,4-3 1,7 0-1,-3-5 1,2-1-63,0-2 0,-1-4 0,5-5 0,-1 0 83,-4 0 0,2-5 0,-5-4 334,-2-2 0,-1-2 0,-2-3 1,1 0-1,-1-1 116,1 0 0,-5 1 0,-1-3 0,0 1 40,-1 3 0,-1 1 1,1 2 369,0-1 1,0 7-345,-2 1 0,-3 11 0,3 5 0,-2 4-123,-2 0 0,0 5 0,0-1 1,1 1-85,3 1 1,-3-4 0,5 2-1,-2-1 105,0-3 0,2-1 0,-4-2-599,3 1 0,3-5 1,-3-1 273,2-2 0,-3-1 1,3-5-1,-1-3 136,-3-4 0,-2-3 1,-1-2-1,0 1 76,0-1 1,0-3 0,0-2 0,1 0 105,3 0 0,-1 0 1,5 3-1,2-1-89,1 0 1,3 7 0,1 2 0,2 1-1338,-2 4 865,-1 0 1,3 2 0,3 0 0</inkml:trace>
  <inkml:trace contextRef="#ctx0" brushRef="#br0" timeOffset="87994">17500 12390 8355,'-2'-23'0,"0"2"0,-3 4 597,3 4 0,0 4-427,2 1 1,2 5-1,2 0 1,3 8 0,1 6-1,0 5 1,1 5-123,-3 5 1,5 4-1,-4 9 1,2 1-182,-1 1 0,-5 5 0,2-5 0,-1-2-357,0-5 0,1 1 0,-5-7 1,0-1-189,0-5 0,0 1 0,0-4 0</inkml:trace>
  <inkml:trace contextRef="#ctx0" brushRef="#br0" timeOffset="88888">17438 12675 8355,'-13'-12'1274,"6"4"-1195,3-1 0,4 5 0,4-3 0,5 2 0,2 1 0,1-1 0,2 0 0,2-1-398,5 1 0,3-5 0,0 2 0,0-3 23,-4-1 0,2-1 0,-5 1 139,-2-1 1,-1 1 0,-2-2-1,-1-1 144,-2-2 0,-2 1 0,-5 4 0,2-1-5,-1 1 1,-3 1 141,-4 2 1,1 5 0,-4 10 123,2 6 1,1 2 0,4 7 0,0 1-98,0 1 0,0 2 0,0 1 0,0 2-107,0 1 1,4 0-1,1-5 1,2 0-64,3-4 0,1 0 0,1-5 1,1 0-56,-1-4 1,1 0-1,-1-7-87,0-1 0,-3-2 0,-1-1 0,0-1 0,0-2-84,1-1 1,-2-5-1,1 0 212,-4-2 0,-1-1 0,0-2 1,1-1-1,0-2 40,1 2 1,-2 6 0,4 0 0,0 1 65,0 1 0,-3 2 0,4 5 0,2 0 47,1 0 1,-3 5 0,0 3 0,2 5 48,1 3 1,0 2 0,-1 3 0,-2-3-125,2 0 0,1-4 1,2 3-1,3-1 48,0-4 1,1 2 0,-5-10-113,0-1 0,1-2 0,-1-1 0,1 0 0,-2-1-26,-3-3 1,3-3 0,-3-7 0,2-1-60,-2-2 0,3-1 0,-3 2 0,2-4-7,-2 1 0,2-3 0,-6 6 0,0 0 134,2 3 0,-6 2 66,0 2 1,-6 5 0,-6 10 0,1 6 124,3 7 0,-2 3 1,6 0-1,1-1-298,2 1 1,8-3-1,5-1 1,7-2 127,5-5 1,5-3-954,0 0 1,10-2-1,0-6 1</inkml:trace>
  <inkml:trace contextRef="#ctx0" brushRef="#br0" timeOffset="89176">19025 12278 8355,'-12'-24'979,"5"4"1,3 4-697,2 2 1,4 7-61,2 3 0,-1 8 0,4 4 1,-1 5-193,1 3 1,-4 5 0,1 8 0,-2 3 56,-2-1 0,0 6 0,0-1 0,0 4-484,0 0 1,0-1 0,0-2 0,0-1-393,0-3 1,0-3-1,0-6 144,0-4 0,-6 4 0,-1-5 1</inkml:trace>
  <inkml:trace contextRef="#ctx0" brushRef="#br0" timeOffset="89491">19397 12514 8355,'-4'-8'91,"-1"1"1,-1 3-1,1 5 1,2 6 2147,1 4-2099,2 1 0,0 5 0,0 1 0,0 0 0,0 1 0,0-1 0,0 0 0,2-3 0,2-1-214,4-2 0,3-4 0,2-1 1,-1-1-25,0-3 0,5-3 0,0-5 1,-2-3-326,-2-3 1,0-1-1,-2-1 1,-1 0 222,-2-4 1,-5 2 0,1-4-1,-3 1-52,-1 3 0,-5 1 0,-4 1 0,-2 2-24,-1 3 0,-5 3 1,-1 5-1,-1 0-66,-3 0 0,4 4 1,2 1 297,2 2 0,1 7 0,1 5 0</inkml:trace>
  <inkml:trace contextRef="#ctx0" brushRef="#br0" timeOffset="89798">19794 12489 9233,'0'-19'0,"0"2"0,0 4 0,-1 2 0,-3 2 0,-5 5 152,-2 3 1,-5 6 0,-1 4 0,2 2-1,0 1-199,-2 0 1,8 1 0,-4 1 0,4 1 37,2 1 0,1 1 0,6-5 0,0 1-93,0-1 0,6 0 0,3 1 1,5-1-38,3 1 1,1-2 0,-3-2 0,3-2 44,1-1 1,-4 2-1,2-4 1,-3 0-120,-2 2 0,-1-4 125,-3 7 1,-4-5-1,-8 3-366,-4-2 1,-4 4 175,-5-5 0,-2 5 0,-6-2 1</inkml:trace>
  <inkml:trace contextRef="#ctx0" brushRef="#br0" timeOffset="91386">19645 12576 8355,'0'-12'0,"0"-1"0,0 1 0,0-1 0,0 1 324,0 0 1,4 3-1,2 1 6,1-2 0,-3 5 1,3 2-1,-2 6 1,-2 7-252,-1 5 0,-2 0 1,0 6-1,0 1 1,0 0-115,0-2 1,0 4-1,0-5 1,0 2 5,0-1 0,4-5 0,0 2-194,-1-3-14,3-2 1,1-5-1,6-4 67,-1-6 1,-4-4-1,1-5 1,-1-2-19,-1-3 1,5 2 0,-2-4 0,2 1 64,-1 3 1,2-3 0,0 2 0,-1 0-94,-1 3 0,0 2 411,1 2 1,-4 4 0,-1 6 0,-1 3-31,-4 5 1,0 3 0,-2 3-1,0 3-63,0 1 1,0-2 0,0 4 0,1-1-38,3-1 0,-1-1 1,7-7-1,2-1-138,3-2 0,6-5 1,-3 1-1,1-2-52,3-2 1,2-2 0,0-2 0,0-4 72,-4-3 1,3-7 0,-6-1 0,1-2 0,0 0 0,-3-1 3,-1-1 1,-6-1-11,1 4 1,-6-4 0,1 5 0,-3 0-1,-2 4-91,-3 5 1,-3 0 175,-6 6 0,-3 0 0,-1 4 0,1 1 0,-1 3 20,1 5 0,-1 2 1,5 1-1,1 1-88,2-1 0,0 2 0,5 1 0,1 1-35,1 0 0,2-3 0,2 0 0,2-2-3,4-3 1,3 2 0,2-5 0,-1 1 0,0 1 106,1 0 0,-1-3 1,1 3 63,-1-2 0,5 5 0,-1-2 0,1 3 0,-1 1 186,1 1 1,3-1-93,-3 1 1,-1 5 0,-3 2 0,-2 5 0,-3 3-1,-4 2-199,-2 2 0,-2-3 1,-2 4-111,-2 1 0,-4-4 1,-7-1-1,-3-3 86,-1-1 0,-2-5 1,-4-4-1,2-3 12,2-5 0,-2-3 1,3-5-1,1 0 19,2 0 1,4-5 0,2-3 0,2-5-58,5-3 0,6-4 0,6-5 1,7-1-88,3-3 1,9 2 0,0-5 0,3 0 32,4 1 1,2-1-1,1-2 1,1 0-1,-3 0-392,-1-2 0,0 3 496,-5 0 0,0 1 0,-6-1 1,-3 4-1,-8 3 68,-6 1 1,-5 6 0,-2 3 124,-4 2 0,-3 7 0,-8 3 1,-4 4-1,0 4 0,0 4 432,2 3 1,2 6-579,3-1 1,5 5-1,1-3 1,2 0-108,2 0 1,2 2 0,2-2-1,3 0-137,4 0 1,3-1 0,3-5-1,1-1-18,2-3 0,5-2 0,-1-6 1,1 0 162,-2 0 0,4-2 0,-5-2 0,0-4 1,-1-3-1,-1-1 0,-1-1 0,0 1 229,-3-1 1,-4-3 0,-1-1-1,0 2 48,-1 1 0,0 2 1,-4 0-42,1-1 0,5 6 0,0 3-91,2 3 0,1 2 1,1 3-116,-1 5 0,-1 2 1,-1 2-1,-2 3 1,0 1-206,-1 3 1,3-5-1,-5 1 20,2-2 0,-4-1 0,1-1-220,-3 0 563,-1 1 1,-5-6-1,-3-3-33,-3-3 1,4-8 0,3-4-73,2-4 1,4-3 0,2 2 0,5-4-138,6 1 0,-1-4 0,4 2 0,-1-2 25,-1-2 0,1-1 0,-3-3 0,-1-3-11,0 0 1,2 1 0,-7 3 0,2-1 286,-2 2 1,-2 0-1,-6 4 1433,0 2-1166,0 3 0,-2 11 0,-1 5 0,-2 4-221,-2 7 1,4 7-1,-2 5 1,1 4-1,0 4-84,1 4 0,1 7 0,2 2 1,0 0-327,0-4 1,6 5 0,2-9 0,3 0-392,2-3 0,3-3 1,1-8-1,-2-3-772,-1-3 912,-2-7 0,0 4 0,1-4 0</inkml:trace>
  <inkml:trace contextRef="#ctx0" brushRef="#br0" timeOffset="91550">21047 12502 8391,'7'-11'0,"4"1"0,5 3 0,4 0 0,3 0-665,5-2 1,3-2 0,6-2 0</inkml:trace>
  <inkml:trace contextRef="#ctx0" brushRef="#br0" timeOffset="91949">21741 12464 8355,'0'-12'1464,"0"0"-1209,0-1 0,0 8 0,0 5 1,0 7-1,0 5 0,2 3 38,2 2 0,-3 3-554,3-3 0,-2 4 0,-1-4 0,2 1 0,1 2 1,-1-2-1649,-2-1 1227,-1 0 0,-5-5 0,-2 1 0</inkml:trace>
  <inkml:trace contextRef="#ctx0" brushRef="#br0" timeOffset="92124">21754 12266 8355,'-7'-6'-874,"-4"5"0,4-4 1</inkml:trace>
  <inkml:trace contextRef="#ctx0" brushRef="#br0" timeOffset="92551">21791 12452 8355,'4'-8'696,"0"-1"-486,0 1 1,2 1-1,2 2 1,3 1 147,2-1 1,0 3-176,4 6 1,-3 4-1,2 7 1,-3 3-379,-5 1 0,1-2 0,-4 2 0,-3 1 32,0-1 1,-2-4 0,0 2-1,0-4-745,0 0 702,0-1 0,0-6 202,0-6 0,1-6 0,3-6 0,3-1-28,0 1 1,4-5 0,-1 0 71,5-3 0,-1 5 0,2-1 0,-2 2 1,-2 1 19,1 1 0,3 5 0,1 3 41,-2 3 0,-1 2 1,-3 3-1,-3 4-53,-4 3 0,2 6 1,-2 1-1,-1 0-285,-2 0 1,-1 4-1,0-3 1,0 0-1272,0-2 1189,0 2 0,0-5 0,0 4 1</inkml:trace>
  <inkml:trace contextRef="#ctx0" brushRef="#br0" timeOffset="92797">22386 12402 8355,'0'-16'387,"0"-1"1,0 1 0,-1 5 0,-3 4 0,-5 7 0,-2 7 0,-1 5-107,0 5 1,-5-2-1,1 5 1,0 3-1,4-1 1,4 0-100,4-2 0,2-3 0,4 2-862,2-1 0,4-1 0,9-5 0,2-1 0,1-1-582,1-2 1,4-5 849,4 1 0,0-3 0,-4-1 0</inkml:trace>
  <inkml:trace contextRef="#ctx0" brushRef="#br0" timeOffset="93000">22622 12576 8355,'0'-19'0,"0"2"0,5 9 0,2 5 0,2 5-1120,-1 2 744,-5 0 1,8 1 0,-5 2 0</inkml:trace>
  <inkml:trace contextRef="#ctx0" brushRef="#br0" timeOffset="96546">23242 12638 8085,'-12'-1'0,"1"-4"0,2-3 0,5-3 0,3-1 112,1-1 0,1 1 0,3 0 0,5-1 1,2-1-125,1-2 0,0 1 0,1-5 0,-1 1-117,1 0 0,-1 2 0,-1-3 0,-1-1 23,-2 2 1,-5-5 0,1 4-1,-3-2-103,-1 1 1,-1 4 0,-2 8 195,-1 0 1,-6 7 0,2-3-1,-2 5-18,2 5 1,-3 2 0,4 5-1,0 0 201,3 1 1,3 1 0,1 1 0,1 1-103,3-1 0,3 3 0,7-1 1,1-1-66,2 2 1,3-4-1,-2 3 1,0-4-25,0 0 1,3-1 0,-5-1 0,-1-1-16,-1-2 1,-1 0 0,-2 5 12,-3-1 0,-3 1 65,-5-1 0,-6-5 1,-5-3-1,-5-3 24,1-1 0,-3 0 0,2 0-807,1 0 368,6 0 0,4 6 0,5 1 0</inkml:trace>
  <inkml:trace contextRef="#ctx0" brushRef="#br0" timeOffset="97173">23552 12613 8355,'-11'-12'1270,"3"-1"-1215,-9 1 1,9 4-1,5 1 1,6 0-1,5 1 1,3 1 0,3 1-201,3-2 1,2 1 0,4-5 0,-1 2 0,-2-2 0,-2 1 0,-3-1-1,-2 2-128,0-2 0,-6-5 1,-3-2-1,-3 2 246,-1 1 0,-1 6 0,-3 0 1,-4 0 106,-4 1 0,0 1 0,-2 6 0,-1 0 32,-1 0 1,-2 6 0,3 2 0,-1 3 99,5 1 0,0 1 1,7 1-1,1 1-139,2 1 0,7 2 0,3-3 0,6 2-59,6-2 0,2-3 1,4-2-1,2-3-297,4-2 0,-2 0 0,2-5 0,1-2 190,-3-2 1,4-3 0,-5-7 0,-1-1 59,-3-1 0,0-5 0,-9 4 1,-3 1 42,-5-2 0,-3 4 0,-6-2 0,0 2 18,0 2 0,-2-1 0,-2 1 0,-4 1 51,-3 2 1,-1 0 0,-2 5 0,-1 1-35,-2 2 0,1 2 0,3 2-14,1 1 0,5 5 1,3 0-1,2 2-32,2 1 1,0 1-1,2-1 1,2 0-153,4 1 0,3-1 0,2 1 0,-1-2 51,0-3 0,-1 3 0,-1-3 0,-2 2-13,2-2 0,-3 2 1,0-5 157,-2 2 1,3 1 0,-3 5 0,-3-1 137,0 1 1,-2-1-1,0 2 1,0 2 112,0 5 0,-6 2 0,-1 2 0,-1 0-120,0 0 1,1 0 0,-1-1 0,4 0-96,2-3 1,2 1 0,0-5-1,2 1-133,2 0 1,3-3-1,5-5 1,0-3-839,1-1 0,3-2 1,1-4 432,-2 0 0,-1-11 0,-2-3 1</inkml:trace>
  <inkml:trace contextRef="#ctx0" brushRef="#br0" timeOffset="97334">24383 12489 8355,'-6'-7'-269,"4"2"-319,-7 5 0,12 0 0,-1 0 0</inkml:trace>
  <inkml:trace contextRef="#ctx0" brushRef="#br0" timeOffset="98798">2629 14908 8325,'-7'-6'42,"-2"3"0,5-5 0,2-2 0,4-1 0,3-1 0,2 0-63,3-1 1,5-1 0,1-1-1,1-3 1,-1-1 0,1-2-8,-2 2 0,3-3 0,-1 4 0,-2 0-119,-1 0 1,-3 0-1,-2 3 1,-2-1-43,-1 1 1,-2 1 0,-6 3 0,0 1 76,-3 2 0,-8 5 1,0-1-1,0 3 131,-1 1 1,1 0 0,1 1-1,1 3 55,3 4 1,-2 5-1,6 2 1,1 1 24,2 0 1,1-3 0,0 0 0,1-1-30,3 1 0,7-1 1,7-1-1,1-1-88,4-2 1,0-5 0,2 2-1,0-1 6,-1 0 1,-4 5 0,-4-4-1,-2 1-50,-2-1 0,-1 5 0,-2-2 43,-5 3 0,-3 2-84,-1-1 0,-5 0 0,-4 1 0,0 1 0,-1-1-687,2 0 731,0 2 1,-5-8-1,1 5 1</inkml:trace>
  <inkml:trace contextRef="#ctx0" brushRef="#br0" timeOffset="99048">3187 14201 8838,'-8'-20'0,"0"4"251,2 2 0,4 10 1,2 8-1,1 11-128,3 7 1,3 6 0,5 4 0,-1 5-188,-2 1 1,2 1 0,-4-1 0,1 2-250,0 2 0,-1-1 1,3-4-1,-3-1-163,-2-3 1,3-2 0,-2-7 0,-1 0-492,1-4 909,-2-2 0,-4 0 0,0 2 0</inkml:trace>
  <inkml:trace contextRef="#ctx0" brushRef="#br0" timeOffset="101250">3026 14647 8355,'0'-14'0,"0"-1"0,0-1 9,0-1 1,10 9 0,4 1-148,4 1 1,2-2-1,5 4 1,0 1-1,1 2 1,2 1-1,2 0-284,2 0 0,1-6 0,4 0 1</inkml:trace>
  <inkml:trace contextRef="#ctx0" brushRef="#br0" timeOffset="101251">3597 14610 8355,'0'-12'-535,"0"-1"560,0 1 1,0-1 0,0 1 0,0 0 299,0-1 1,0 5 0,0 0-300,0-2 0,-2 4 1,-2 2 23,-4 3 1,-3 2 0,-3 3 0,-1 5-167,-2 2 1,-3 7 0,3 1 0,2 0 69,1-2 1,2 2-1,1 0 1,3 1-78,3-4 0,4 2 1,2-1-90,4-2 1,1-3 0,7-4-1,-1-3 74,1-4 0,-1-1 0,2-1 0,1-4 79,2-3 0,-2-3 1,-6-1-1,0-1 71,0 1 1,-3 0 0,-1 1-1,-1 1 155,1 2 0,-1 3 278,-4-3-398,0 5 1,0-1-1,0 8-20,0 5 1,1 2 0,2 1 0,1 1-29,-1-1 0,2 0 0,1 1 0,1-2-37,2-3 0,-2 3 0,1-4 1,2 0-9,1-3 0,1-3 1,1-1-1,-1 0 12,1 0 0,-5-1 0,0-2 0,2-2-26,1-2 0,-3-1 0,-1-5 0,0 1 5,0-1 1,-4 0 0,2-3 56,1 0 0,-4-1 0,5 4 0,-1-3 13,-3 0 1,2-1-1,1 5 1,-1 0 0,2 1 14,0 2 1,-3 2-1,4 5 1,2-3 1,1 1 0,0 6 0,-1 0 0,-2 4 21,2 1 0,1 5 0,1 6 0,-1 1-1,-3 4 0,2-1 1,-5 0-1,1-2-13,-1 2 1,1-4 0,-3-1 0,2-3-34,2-2 1,-3-1 0,4-3 0,2-4-199,1-2 0,6-4 0,-1-2 0,-1-4-310,-1-3 1,-1-1 455,-1-1 1,0-10 0,1-3 0</inkml:trace>
  <inkml:trace contextRef="#ctx0" brushRef="#br0" timeOffset="101252">4192 14126 8355,'-6'-12'360,"5"6"-165,-3 6 0,4 10-121,4 7 0,-1 9 0,5-1 0,2 2-145,1 3 0,-3-2 1,0 5-1,1 1 1,-1 1-83,0-2 0,-4 6 0,5-6 1,-1-3-32,-1-2 0,4-5 0,-4-1 0,1-3-529,0-1 1,-5-5 576,1-5 1,3 0-1,0 5 1</inkml:trace>
  <inkml:trace contextRef="#ctx0" brushRef="#br0" timeOffset="101253">4105 14573 8355,'0'-13'251,"0"1"0,6 0 0,3-1 0,5 2-286,3 3 0,5-3 0,-2 3 0,4-3-221,1-2 0,4 6 1,-2 3-1,-2 1 101,-3-1 0,-3 3 1,2-3-1,-5 4 147,-2 4 0,-1 1 1,-2 5-1,-2-2 102,0 2 0,-7 1 0,2 1-83,-2 1 0,2 3 0,0 1 0,-1-2 0,-2-1-140,-1-2 1,2-4 0,2-1-238,4-1 0,3-2 108,1-4 0,1 0 0,-1 0 0</inkml:trace>
  <inkml:trace contextRef="#ctx0" brushRef="#br1" timeOffset="101254">4527 14275 5734,'-13'13'0</inkml:trace>
  <inkml:trace contextRef="#ctx0" brushRef="#br0" timeOffset="101255">4663 14474 8355,'0'6'30,"2"0"1,2-6 0,4 0 0,3 0-84,1 0 0,-3 0 1,-1 0-1,2 1-160,1 3 0,-4-1 0,-2 4 0,-1 0-408,0 0 461,1-4 71,-5 2 1,1-10-1,2-4 67,1-2 0,4-1 0,-2 1 0,-1 1 26,1 2 1,3 5 0,-1-1 28,4 3 1,-4 1 55,0 0 1,-1 5-1,3 2 1,-4 1 47,0 1 0,-1-1 0,0 4 0,2 1 0,1-1 1,0 1 0,0-5 1,5-1-1,-1 0-62,1-1 0,-1-3 0,0 1 0,2-2-84,3-2 0,-2 0 0,5-2 1,1-2-46,-2-4 1,1-4 0,-5-4 0,1 0 0,0 1 12,-3 1 0,-4 0 1,-2-1-119,-2-2 0,-1 1 1,-4 4 113,0-1 0,-5 6 0,-5 3 0,-4 3 8,-2 1 1,-2 0 0,3 1-1,-2 2 131,2 1 0,5 6 0,2-2-90,-2 3 0,5 3 0,1 1 0,2 1 0,2 0-39,0-3 0,6 0 1,2-1-1,5-1-77,3-3 0,-1 2 0,5-6 0,-1-1 92,0-2 0,-4-1 0,3 0 0,-1 0 119,-1 0 0,1 0 0,-5 0 44,1 0 0,-7 2 0,-1 2 0,-4 4-50,-1 3 0,0 7 0,-1 4 1,-2 4-34,-1 3 0,-6 6 0,3-2-63,0 3 1,-2-3 0,3-2 0,1-2 46,-1-5 1,-2-1-1,4-6 1,1-2 0,0-1 118,-1-2 0,1-5 14,-5-3 0,4-3-328,-4-1 1,5-5-1,-1-3 1,2-3-186,2-2 1,0 1-1,2-2 1,1-1-13,1-2 0,5-5 0,-2 3 1</inkml:trace>
  <inkml:trace contextRef="#ctx0" brushRef="#br0" timeOffset="101922">6102 14412 8355,'0'-13'0,"0"1"128,0-1 0,-6 1 0,-2 0 102,-3-1 1,-1 6-1,-1 3 1,1 3-219,0 1 0,-1 1 0,1 3 1,-1 4-99,1 4 1,1 4 0,3 2 0,2 0-24,1 0 1,3-2-1,-2-3 1,3-1-368,1 1 0,1-1 290,3 0 1,3-5 0,6-3 70,-1-2 1,-4-4 0,-1-2 0,0-4 80,0-3 0,0-1 0,2-1 1,-2-1 40,-1-2 1,2 2 0,-2-1 102,0 5 1,-1 1 0,2 3-6,-2-1 0,1 6 1,-4 1 37,2 7 1,1 0-1,-5 2-89,0 5 0,4-2 0,1 5 1,2-3-1,3-2-96,1 1 0,1-1 1,1-1-1,0-1 34,4-2 0,-2-5 1,6 1-1,-1-3-108,0-1 0,-1-10 0,-4-2 0,3-3 75,1-3 1,-4 3 0,2-6 0,-3 1 46,-2 0 0,-1-3 1,-1 1-1,-2-3-26,2 0 0,-3-7 0,0 8-25,-2-3 1,-1-3-1,-4 1 1,0 2 71,0 0 1,0 8 0,-1 3 0,-3 3 0,-3 4 121,0 0 1,0 7-1,4-1 1,-2 4-19,-2 3 1,4 11-1,-1 2 1,3 5 41,1 3 0,0 5 1,0 3-1,1 2-44,3-2 1,-1 3 0,5-5-1,0 1-299,-1-3 0,4 0 0,-2-3 0,2-4-470,1-3 0,0-3 152,1-8 0,-1-3 0,1-5 1</inkml:trace>
  <inkml:trace contextRef="#ctx0" brushRef="#br0" timeOffset="102098">6350 14275 8355,'-11'-19'197,"3"2"0,5 3 0,7 3 1,7 2-54,4 1 1,7 1 0,-1-3 0,2 3 0,4 2-1179,2 2 1,2 1-1,6 2 1</inkml:trace>
  <inkml:trace contextRef="#ctx0" brushRef="#br0" timeOffset="102394">7119 14300 8003,'0'-12'0,"1"-1"0,3 1 410,5-1 1,2 2-252,1 3 0,-4 2 0,-1 8-172,-1 2 0,-2 3 1,-4 5-1,0 1 82,0-1 0,0 1 1,0-1-1,0 0-52,0 1 0,0-1 0,0 1 0,0-1 47,0 0 0,5-3-499,4-1 0,2-1 0,1 1 0,1-4-128,-1-2 1,0-8 0,1-1 0</inkml:trace>
  <inkml:trace contextRef="#ctx0" brushRef="#br0" timeOffset="102630">7193 13990 8355,'-12'-13'-656,"5"7"1,13 0 0,7 6 0</inkml:trace>
  <inkml:trace contextRef="#ctx0" brushRef="#br0" timeOffset="103314">7900 14238 8355,'-7'-25'-234,"2"6"1,6 6 0,3 9-248,5 3 1,2 1 0,1 0 0</inkml:trace>
  <inkml:trace contextRef="#ctx0" brushRef="#br0" timeOffset="103471">7987 14573 8153,'-1'-11'-605,"-3"2"0,-3 4 0,-6 5 1</inkml:trace>
  <inkml:trace contextRef="#ctx0" brushRef="#br0" timeOffset="104357">9699 14238 8355,'1'-13'0,"2"1"1,2 0 0,2-1 0,3 2 165,1 3 0,1 2 0,-1 8-166,-2 2 1,0 3 0,-5 5 0,-1 2 122,-2 3 1,-1 1-1,0 4 1,0-3-86,0-1 1,0-2-1,0-3-127,0-1 1,2 1-1,2-2 1,3-2-645,0-1 1,4-5 253,-3 1 0,3-2 0,1-2 1</inkml:trace>
  <inkml:trace contextRef="#ctx0" brushRef="#br0" timeOffset="104517">9748 13853 8355,'-11'-16'12,"3"-1"0,4 2 1,4 1-1,4 3 1,6 3-1,3 4 1,4 3-690,-2 1 0,-1 5 0,-2 2 0</inkml:trace>
  <inkml:trace contextRef="#ctx0" brushRef="#br0" timeOffset="104894">10331 14622 8355,'0'-18'244,"0"5"1,2-1-1,2 7 1,3 3-1,-1 7 80,-1 8 0,-5 8 1,-6 11-1,-6 7-1609,-8 8 0,-9 8 0,-2 4 0</inkml:trace>
  <inkml:trace contextRef="#ctx0" brushRef="#br0" timeOffset="105517">11001 14387 8355,'0'-13'-504,"0"1"1,0 0 660,0-1 0,0 1 0,0-1 1,0 1-1,1 1 0,2 1 1,3 3 402,0 2 1,-1 1 0,1 5-478,0 3 0,2 3 0,-2 7 0,-1 2-71,1 5 0,-1 3 0,-2 0 0,1 1-131,-1 0 0,-2 5 1,-1 2-1,0 1-38,0 0 1,-5-5 0,-2 1 0,-1-3-10,-1-1 0,1-2 0,-4-2 0,-1-3-103,1-1 0,-2-7 1,-1 1-1,-2-3-118,2-1 0,1-4 0,2 0 304,0-6 1,5-4 0,3-5 0,2-1 56,2 1 0,0-2 0,0-1 0,2-1-318,2 0 344,3 3 0,11-5 0,1-2 0</inkml:trace>
  <inkml:trace contextRef="#ctx0" brushRef="#br0" timeOffset="105775">10988 13990 8355,'13'-7'-901,"-1"3"0,-3 4 696,-1 4 0,0 8 0,4 8 1</inkml:trace>
  <inkml:trace contextRef="#ctx0" brushRef="#br0" timeOffset="106056">11373 14573 8355,'-1'-20'57,"-2"4"1,-1 2 0,2 3 0,4 4 0,3 7-1,1 8 1,1 6 0,-2 4 0,1 0 0,-2 1 0,0 1-1,1 0 1,1 1 0,-1-2 0,-2 1 0,0-2-1,0-1 1,1-1-974,-1-3 1,3 5 0,1 2 0</inkml:trace>
  <inkml:trace contextRef="#ctx0" brushRef="#br0" timeOffset="106352">11770 14523 8355,'0'-12'460,"5"-1"1,-2 8-375,5 5 0,-5 5 0,1 9 0,-2 3 0,-2 3-347,0 4 1,-2 1 0,-1 1 0,-1 1 0,0 2 0,0-1-343,0-2 0,0-1 0,4 0 1</inkml:trace>
  <inkml:trace contextRef="#ctx0" brushRef="#br0" timeOffset="106742">12402 14263 9640,'0'-17'0,"0"1"0,0 0 0,2 5 0,0 7 0,4 10 0,1 8 0,1 6 0,0 4 0,1 1 0,0 1 573,2 3 0,2-2 1,-2 5-686,-3-2 1,2 5 0,-5-2-1,1 1 1,-1 1 0,-2-4 0,-2 0-1,-1-4-350,0-1 0,-7-2 0,-4-4 1,-5-2 209,-3 0 1,-2-8 0,-4 2 0,0-2 87,1-3 0,4-2 1,4-5-1,2-2-108,2-7 1,5 0 99,3-12 1,2 0 0,2-3 0</inkml:trace>
  <inkml:trace contextRef="#ctx0" brushRef="#br0" timeOffset="107005">12316 13915 7991,'1'-11'0,"3"3"0,4 4 0,2 4 0,0 3-565,-2 1 1,6 6 0,5-4 0</inkml:trace>
  <inkml:trace contextRef="#ctx0" brushRef="#br0" timeOffset="107542">12688 14387 8684,'0'-13'457,"5"2"0,3 2-392,3 0 0,-1 2 0,0-2 0,1 1 0,-2-1 168,2 2 1,5-2 0,0 5 0,-1 1-272,-1 2 1,-6 1-1,1 1 1,0 2 15,2 1 0,-4 5 1,-1 0-1,-2 2-290,0 1 0,0 2 0,-4 2 0,-1 4 102,-3-1 0,-2 4 0,-4-2 1,2 1 105,-2-1 0,-1 1 1,0-4 163,3 1 0,-2-4 1,6 2-30,2-3 0,2-8 0,4-1 1,5-4-86,7-1 0,-1-1 0,5-2-344,2-1 1,2-6 0,1 2 36,-1-3 1,1-2 0,0 1 0</inkml:trace>
  <inkml:trace contextRef="#ctx0" brushRef="#br0" timeOffset="107543">13258 14424 9529,'7'5'469,"3"-2"0,-6 5 0,-1 3-559,-2 5 0,3-1 0,0 4 1,-1 0-1,-2-1-724,-1 0 1,0 3 0,0-5 234,0 0 1,0 3 0,0 0 0</inkml:trace>
  <inkml:trace contextRef="#ctx0" brushRef="#br0" timeOffset="108181">13729 14399 8365,'2'-11'359,"2"3"-441,-3 2 1,10 2-1,-2 0 1,2 1 0,1 2-1,0 1 1,1 0-1,-1 0 1,1 0 0,-1 0-463,0 0 0,6 0 0,2 0 0</inkml:trace>
  <inkml:trace contextRef="#ctx0" brushRef="#br0" timeOffset="108182">14201 14412 8496,'12'0'474,"5"-5"1,-1 0-610,-1-2 0,3 4 0,0-1 0,0 3-658,0 1 0,4-6 0,-3-1 1</inkml:trace>
  <inkml:trace contextRef="#ctx0" brushRef="#br0" timeOffset="108183">14647 14399 8355,'8'0'0,"1"0"0,-5 0-91,4 0 0,-4-1 0,5-2 0,0-1-1079,2 1 898,2 2 0,-1 1 0,0 0 1</inkml:trace>
  <inkml:trace contextRef="#ctx0" brushRef="#br0" timeOffset="108184">14895 14424 8355,'6'7'75,"2"-3"1,2-1 221,-2 1 0,3-3 0,-3 5 246,3-1 0,2 2 0,-2 6 0,-3 0-433,-4 4 0,2-2 0,-2 6 0,-2 1-2259,0 1 1117,-13 7 1,-3 2-1,-11 5 1</inkml:trace>
  <inkml:trace contextRef="#ctx0" brushRef="#br0" timeOffset="108714">15565 14312 8355,'0'-18'0,"0"-1"161,0 0 1,0 1 0,0 5 45,0 1 0,1 7 1,2 5-1,3 8 1,-1 7 5,1 6 0,3 2 0,0 3 0,2 2-230,1 1 1,-1 4 0,-1-1 0,-2 1-87,2 1 0,1 5 0,0-8 0,-2 2 0,-2 0-269,-1 2 1,-2-5 0,-4-1 157,0-3 1,-6-5 0,-3-2-1,-5-2 1,-4-5-44,-1-2 0,2-6 0,-2 3 97,1-2 1,-3-2 0,5-7 0,1-4 142,1-3 0,1-2 0,2 0 1,3-4-174,4-4 0,-3-2 0,0-2 1</inkml:trace>
  <inkml:trace contextRef="#ctx0" brushRef="#br0" timeOffset="108889">15503 13891 7986,'0'-13'-751,"5"6"0,2 2 1</inkml:trace>
  <inkml:trace contextRef="#ctx0" brushRef="#br0" timeOffset="109286">15925 14424 6307,'-6'-7'864,"5"2"0,-3 5 1,8 0-1,3 1-639,0 3 1,8-1 0,-3 5-1,2 2-70,0 1 1,2 1 0,1 1 0,-2-1-141,-1 0 0,-2 5 0,0 1 0,1 0-260,-1 0 1,-3-2-1,-3-3-230,0-1 1,-3-1 274,-7-3 0,-3-2 1,-6-8 63,1-2 1,4 0 0,1-7-1,1-3 32,3 1 0,2-7 1,1 0-1,0-2-25,0 1 1,7-1 0,4 5 0,5 2-139,4 1-132,0 2 0,11 0 0,0-1 0</inkml:trace>
  <inkml:trace contextRef="#ctx0" brushRef="#br2" timeOffset="118148">16917 4428 12071,'0'12'0,"0"0"0,0 2 0,0 1-138,0 2 1,0-1 0,1-2-1,2 3 1,2 3 0,1 4-1,-1 2 74,-2 3 0,0 3 0,0 5 0,1 0 115,-1 0 0,-3 6 1,-3 2-1,-3 4 508,-1 0-403,-1 1 1,-4-6 0,-1-1 0</inkml:trace>
  <inkml:trace contextRef="#ctx0" brushRef="#br2" timeOffset="118408">16793 5011 10439,'-2'-11'0,"-2"4"1008,-4 7-678,2 5 0,0 8 1,3 0-1,-1 2 1,1 2-1,2-2 0,1 0-592,0 2 0,4-3 0,3 1 1,2-6 844,5-4 0,3-4 0,-2-1 1,3 0 25,1 0 0,0-1 1,3-4-1,-2-3-1720,-3-3 0,4-1 0,-4-1 749,-2 1 0,4-6 1,0-1-1</inkml:trace>
  <inkml:trace contextRef="#ctx0" brushRef="#br0" timeOffset="118867">18504 4638 8355,'0'-12'-1612,"0"0"1599,0-1 0,0 8 0,0 5 1,0 8-1,2 6 0,0 2 1,3 1-5,-3 1 0,4 1 0,-1 6 1,1 0-1,-1 0 0,1-1 1,-3 2-1,1 2-75,-1 1 0,2 4 0,-1-3-106,-1 2 1,-2 0 168,-1 1 0,-5 3 0,-2-5 1</inkml:trace>
  <inkml:trace contextRef="#ctx0" brushRef="#br0" timeOffset="119097">18355 5135 8355,'-8'0'-280,"0"0"1,5 1 0,0 2 0,6 1 0,5 0-1,3 0 293,2 0 1,1 0 0,1-4-1,1 0 1,1 2 0,1 1-1,1 1 1,0-2-147,-2 0 1,1-2 0,0 0-1,0 0 2,0 0 0,4 0 0,-3 0 0</inkml:trace>
  <inkml:trace contextRef="#ctx0" brushRef="#br0" timeOffset="130380">16892 14350 8355,'0'-7'-874,"-6"12"0,0 9 1</inkml:trace>
  <inkml:trace contextRef="#ctx0" brushRef="#br0" timeOffset="142954">4936 16383 8355,'-7'0'550,"0"0"-292,3 0 1,3-1 0,-2-2 0,4-2-268,4-2 1,3 3 0,-3-4 0,1-2-34,-1-1 0,4-6 0,-4-1 0,2-1-24,3-3 1,1-5-1,1-4 1,1 0-78,-1-4 1,0-1 0,1-1-1,-1 1 41,1 3 0,-2-1 0,-2 5 0,-1 1 64,2 2 0,-4 7 0,-1 4 124,1 5 0,-4 4 1,5 9-29,-1 5 0,2 6 0,-4 11 0,0 1 31,2 3 0,-3 0 1,5 7-1,0 2-195,-1 1 0,4 4 0,-3-2 0,3-2-187,2-5 0,-1-4 0,1-5 1,-1 0-596,0 0 634,1-6 0,-1 5 0,1-5 0</inkml:trace>
  <inkml:trace contextRef="#ctx0" brushRef="#br0" timeOffset="143134">5023 16259 8355,'0'-12'-7,"0"4"1,1 1 0,3 1 0,5 4 0,3 0 0,3 2 0,3-1 0,1-2 0,5-2-636,3-2 1,5-2-1,5-3 1</inkml:trace>
  <inkml:trace contextRef="#ctx0" brushRef="#br0" timeOffset="143412">5482 15863 8355,'-13'-13'393,"2"5"0,2 1 1,2 3-1,1 5-197,4 6 1,0 4-1,2 3 1,0 3-299,0 3 1,0 4 0,2 0-1,0 3 45,2 2 1,1 1-1,-5 4 1,0-2 90,0-2 1,0 3 0,1-4 0,2-2-109,1-5 1,4 0-1,-2-6 1,1-2-184,2-4 0,4-1 0,2-5 0,3-1-320,1-2 0,2-2 0,3-3 218,1-4 1,0-3-1,0-2 1</inkml:trace>
  <inkml:trace contextRef="#ctx0" brushRef="#br0" timeOffset="143872">5978 15949 8611,'-4'-20'0,"-2"2"605,-1 4 0,5-1 0,-4 8-289,1 0 1,2 2-1,-5 5-365,-2 0 0,-1 1 0,-1 4 1,-1 7-35,1 3 0,-1 7 0,1 0 1,0 4 3,-1 3 1,1 4 0,-1-3-1,2 1-41,3-1 0,2-1 0,6-4 0,0-1-25,0 1 0,2-1 0,2-4 0,4-3-56,3-3 0,6-7 1,-1-3-1,1-3-53,1-1 0,-4 0 1,2-1-1,-2-3 63,-2-5 0,-5-2 0,-3-1 0,-2-1 188,-2 1 0,0 0 0,0-1 0,0 1-58,0-1 0,0 5 0,-2 0 1002,-2-2-682,3-1 0,-3 3 1,8 1-259,4 2 1,5 0 0,2 7 0,1 1 63,-1 1 1,-1 5-1,-1 0 1,-1 2 1,0 1 1,1 0 0,-1 2-1,-1 1-98,-3 2 1,2 5 0,-4-1 0,-1 1 166,1-2-946,3 4 1,-2-10 0,6 3 0</inkml:trace>
  <inkml:trace contextRef="#ctx0" brushRef="#br0" timeOffset="144741">7404 16049 8355,'0'-13'-116,"0"1"0,0 6 0,0 6 1,0 7 299,0 4 0,0 2 1,0 0-1,0 3-132,0 0 0,0 5 0,0-3 0,0 0-49,0 0 1,0-2-1,0-4 1,2 1-34,2-1 0,-2-5 0,7-3-99,0-2 1,-2-2-1,2 0-264,0 0 1,-2-6 0,1-2 311,2-3 1,1-2 0,0 1 0,-1 0 40,-2-1 0,-1 1 1,2 1-1,-2 1 445,-1 2 80,4 5 1,-4-1-368,7 8 0,-1 3 0,1 5-123,-1 1 0,-4-5 0,1 0 29,0 2 1,1-3 0,0 0 0,-2 0 7,1 0 0,1-3-141,-2 4 0,3-5 0,-4 0-75,0-6 1,3-4 0,-5-6 31,2 1 1,-4 0 0,1-1 0,-3 1 42,-1-1 0,0 1 0,0 0 82,0-1 1,0 5 120,0 0 0,6-1 0,2-2-76,3 3 1,6-2 0,-1 6-13,0 2 1,1-1 0,1 0 0,0-1 25,0 1 1,3 2 0,-5 1 105,0 0 0,-3 0 0,0 1 0,-2 3 0,-2 5 34,0 2 0,-7 2 0,3 3 0,-4 0-247,-1-1 0,-1-1 1,-2 0-1106,-1 2 820,0-2 1,4 4 0,0-6 0</inkml:trace>
  <inkml:trace contextRef="#ctx0" brushRef="#br0" timeOffset="144991">7962 15788 8355,'-12'-12'-182,"0"-1"-45,5 6 448,1 2 0,6 6 0,1 2-940,4 1 0,2 11 0,5-1 1</inkml:trace>
  <inkml:trace contextRef="#ctx0" brushRef="#br0" timeOffset="145434">8260 15863 9701,'-11'-20'0,"1"4"0,3 2 0,2 2 0,2-1 0,2 1 0,2 2 0,2 6 0,2 8 0,2 6 0,2 4 0,-1 2 0,-1 6 0,-2 4 0,-2 3 0,-2 0 0,-1 0 0,2 1 0,0 1 0,3-1 0,-3-2 0,0-2 0,-2-1 0,0-2-992,0-2 0,-6 2 0,-1-4 1</inkml:trace>
  <inkml:trace contextRef="#ctx0" brushRef="#br0" timeOffset="145435">8148 15987 8355,'-8'0'343,"0"0"0,11-5 0,1 1-497,5 2 1,5 0 0,3 2-1,2 0-147,0 0 0,5-4 0,-4 0 0,4 0 127,1-2 1,-2 4-1,-2-5 1,-5 0-112,-2 0 1,-2-1-1,1-5 1</inkml:trace>
  <inkml:trace contextRef="#ctx0" brushRef="#br0" timeOffset="146084">8186 16123 8032,'-13'0'326,"1"0"255,-1 0 0,5 0-210,0 0 0,5 1-227,-1 4 1,4-4 0,4 2-51,4-6 1,-1 0 0,1-5 0,2-2-60,1-1 1,2-7-1,-1-2 1,0-4-137,1-1 1,-1 1-1,-1-1 1,-1-1-3,-2-3 0,-4 1 1,3-5-1,0 0-4,0 1 1,-4-2-1,1 5 1,-3 1 70,-1 2 0,0 7 0,0 2 0,-1 5 37,-3 4 1,-3 2 0,-6 8 0,2 3 114,3 7 0,-3 8 0,3 7 0,-3 5 3,-2 4 1,5-2 0,1 9 0,2-3-52,2-3 1,3 4 0,4-5 0,4 3-24,3-3 0,6 0 0,2-9-266,5-3 1,-2-2-1,7-9 1,-2-3-1,1-3 21,1-4 1,0-7 0,-5-6 0,0-4 163,-4-2 0,3-11 0,-7 3 0,1-3 26,1 1 1,-6 0-1,2-3 1,-5-3 7,1 1 1,-3-4 0,0 5-1,-2 0 26,-2-1 1,3 0 0,-2 4 0,-2 5 44,0 3 1,-4 3 0,-2 5 84,-4 2 0,-3 4 0,0 6-28,3 3 1,-3 5 0,2 7 0,0 5 0,-1 2 51,2 2 0,4 4 1,-3 1-1,1 1 147,4-1 1,0-1 0,4-4-522,2-1 0,4 1 0,7 0 0,3-2 0,1-2-431,3-4 0,2-4 1,1 0-1,-1-1-118,1 1 0,0-6 0,0-2 1</inkml:trace>
  <inkml:trace contextRef="#ctx0" brushRef="#br0" timeOffset="147551">9835 15776 8355,'-8'-20'0,"1"4"642,1 2-538,2 7 0,-1 2 0,-4 5 1,-2 1-1,-1 3 0,0 5 0,-2 3-92,-3 4 0,4 4 1,-4 5-1,3-1-104,2 1 1,1 0-1,1 0 1,3-2 19,2-2 1,1 2 0,4-3 0,0-1-51,0-3 1,5-3 0,3-4 0,3-2-53,2-1 0,5-2 0,2-5 47,4-3 0,1-1 0,-1-6 0,1-2 0,-1-1 8,-4 0 0,2-3 0,-5 1 0,-2 2 141,-1 5 1,-7-2 0,-2 4 134,1 0 0,-6 1 30,0 6 1,0 2 0,-6 2-1,2 4 109,0 3 1,0 1-1,4 1 1,1-1-247,3 1 1,2-1 0,5-1 0,0-1-128,3-2 0,2-5 0,-1 1 1,2-4-89,-2-4 0,-1 1 1,-2-5 25,1-2 1,-2-1-1,-3-1 39,-4-1 0,-4 1 0,-3-1 1,-2 1-38,-2 0 1,-1 3 0,-5 1 0,1-2 0,-1 1-45,1 1 0,0-2 0,-1 6 16,1 1 1,-1 2-15,1 1 1,5 1 168,3 3 1,8-3-1,4 4-34,3-4 0,2-1 0,-1 0 313,1 0 1,0 0 0,3 0 0,0 0-119,-1 0 1,-1-1 0,0-2 0,1-1 148,2 1 1,-1 3 0,-2 3-264,2 1 0,-2 6 1,3-2-1,-3 1 0,-2 1-102,0-2 1,-3 1 0,-3 3 0,0 0 137,-3 1 0,-2-1 0,-1 1 226,0-1-207,0-5 1,0-3-1,2-8-150,2-4 0,-2-3 0,7-2 0,0-1-81,2-2 0,2 1 0,-1-5 1,1 1 58,-1 0 1,2 4 0,1 0 0,0 4-1,-3 4 1,-2 1-248,0 3 327,-5 2 1,1 2 0,-6 4 0,0 4 233,0 6 1,0 0 0,0 5-116,0-2 0,0 0 0,0-3 0,0 1 0,0-1 0,0-1 104,0-1 1,1-2-179,3-3 0,3 2 0,6-6 0,-1-2 1,0 0-40,1-2 0,3-4 0,1-2 0,-1-1-99,2-2 0,-4-2 0,4-3-62,0-3 0,-4 4 0,2-5 0,-2 0 2,-2-3 1,-1 3 0,-1 2 0,-3 2-1,-2 1-6,-2 1 0,-1 0 210,-2-1 0,-2 6 1,-2 3-1,-4 4 1,-2 4 38,2 5 1,-2 2-1,6 1-77,1 0 0,2 1 0,1-1 0,0 1 1,6-1 0,2-1-1,3-1-15,1-2 1,2-4 0,1 4 0,2 1 25,-2-2 1,-1 2 0,-2-3-88,0 1 1,-3 1 0,-2 4 61,-2 1 0,-2-2 0,-6-2 0,-2-2 64,-2-1 0,-2-1 1,-3-2 549,0 1-648,-1 0 0,6-9 1,5-4-1,4-2-157,7-1 0,2-5 1,1 1 61,0 1 1,2-3 0,1 1-1,2 2 1,-2 1 90,-1 2 1,-6 1 236,0 3 0,-3-2 75,3 6 0,-5 1 1,1 7-221,-3 5 1,3 2-1,0 1 1,0-1-1,1-1-218,-1-2 0,5-1 1,0 2-1,2-2-499,1-1 0,0-2 0,1-4 1</inkml:trace>
  <inkml:trace contextRef="#ctx0" brushRef="#br0" timeOffset="147708">10988 15615 8355,'-12'0'-149,"0"-5"0,1 3-432,2 3 0,9 5 0,7 6 1</inkml:trace>
  <inkml:trace contextRef="#ctx0" brushRef="#br0" timeOffset="148620">11261 15900 8355,'0'-13'0,"0"1"354,0 0 1,0 3-104,0 1 1,2 0 0,0-5-118,3 1 1,-1 0-1,-4-1 1,-2 2-118,-2 3 1,-3 4 0,-6 8 0,-3 4-174,0 3 0,-1 2 0,5-1 0,0 0 5,-1 1 1,2 1-1,3 1-2,4 1 1,-2 1 0,2-5 0,1 1 0,2-1-46,1 0 0,5-5 0,4-3 1,3-2 70,5-2 0,-2-2 0,5-2 1,2-4 33,2-3 0,-3-7 0,-1-1 0,1-2 74,-2 0 0,-1 1 0,-5-6 1,-1-2 34,0-1 1,-3 0-1,-2 4 1,-1-1-23,1-3 0,-4 3 1,1-3-1,-2 4 46,-2 5 1,-5 2 0,0 5 0,-2 2 122,-3 3 0,-1 3 0,-1 5 1,0 1 120,-1 3 0,1 7 0,1 8-147,2 5 0,0-1 0,3 10 0,1 2 0,-1-1-27,4-1 0,0 6 0,4-5 0,2 1-108,4 1 0,3-6 0,1-3 0,2-4-139,3-7 0,2 1 0,6-5 1,0-5 35,-1-4 0,1-3 0,0 0 1,0-2 45,0-2 0,-6-3 0,-3-5 1,-3-1-11,-5 1 0,-2 0 0,-6-1 0,0 1 38,0-1 0,0 1 0,0 0 88,0-1 1,-5 5 0,0 1 0,-2 2 146,-3 2 1,4 1-89,-3 2 1,6 6-1,-1 2-67,3 3 0,1 6 0,0-1 0,0-1-90,0-1 0,5-1 1,4-2-1,2-2-59,1 0 1,-4-5-1,1 3 1,0-2-15,2-2 1,2-2 0,-1-1-1,1 0-6,-1 0 1,0-1-1,1-2-20,-1-1 0,-4-6-10,1 2 1,-2-3-1,1-1 1,-3 1 122,1 2 1,-5-2 0,5 4 115,-1 1 0,-2-1 0,5 4-55,2-1 1,-3 0 0,0 5 0,0 3 172,0 4 0,-1-1 0,4 2 0,-3 0-85,-1 2 1,2 2 0,-3-1-152,2 0 0,-3 1 0,3-1 0,-1 1-780,-4-1 0,5-5 456,2-3 0,2 3 0,1 0 0</inkml:trace>
  <inkml:trace contextRef="#ctx0" brushRef="#br0" timeOffset="149079">12911 15887 8355,'-2'-12'215,"-2"0"0,3 3 186,-3 1 1,2 4-114,2-4 0,2 5 1,2 0-219,4 6 1,2 5-1,0 9 1,-2 3 65,1 4 1,-2 2 0,0 2-1,-1 2-154,-4 2 1,0 5 0,-1 4 0,2 0-139,1 2 1,0-3 0,-4 4 0,-1-2-263,-3-7 1,-2 1 0,-3-7 180,0-1 1,1-8 0,-4-3 0,-1-5 0,1-3 27,-1-5 0,5-3 1,0-2-1,0-3 43,1-5 0,0-7 1,4-5-1,-1-4-8,1-4 0,2 2 0,2-6 1,3 0 133,5 1 1,0 2 0,1 5 0,-2 1 14,2 4 0,1 2 1,1 7 24,1 3 0,-1-3 0,0 4 0</inkml:trace>
  <inkml:trace contextRef="#ctx0" brushRef="#br0" timeOffset="149250">12886 15577 8355,'12'0'-1311,"13"13"1</inkml:trace>
  <inkml:trace contextRef="#ctx0" brushRef="#br0" timeOffset="149422">13357 16073 9950,'0'14'0,"0"3"0,0 3 0,-1 5 846,-3 4-2057,2-3 248,-9 10 0,5 1 0,-7 7 1</inkml:trace>
  <inkml:trace contextRef="#ctx0" brushRef="#br0" timeOffset="149879">14238 16024 5993,'-6'-7'-87,"5"1"1,-5 6 0</inkml:trace>
  <inkml:trace contextRef="#ctx0" brushRef="#br0" timeOffset="150960">14250 15999 8361,'0'-12'-304,"0"-1"0,-1 6 0,-3 3 0,-4 3 449,-4 1 0,4 0 0,0-2 1,-2 0-1,-1-2 0,-1-1 87,-1 0 1,1 4 0,-2-5 0,-1 2-35,-1 0 1,-6-6 0,2 3 0,0-1-42,-1 0 0,6-1 0,-3-4 1,1-3-123,1 0 1,1-6-1,5 1 1,3-2-75,2-2 0,2-1 1,6-2-1,2-2-53,2-2 0,5 5 0,6-2-52,2 3 1,-4 2 0,5 3 0,-1 6 0,1 6-67,0 5 0,-6 2 1,1 4-1,-2 2 151,-1 4 0,-6 10 1,-3 7-1,-3 6 42,-1 5 1,-5 3 0,-5 2 0,-4 5 86,-2 2 1,-5-4 0,3-3 0,0-2 128,0-2 0,3-1 0,7-3 1,4-6 36,2-4 0,2-1 0,2-7-154,2-4 0,8-6 1,7-9-1,2-4-111,0-3 1,-1-3-1,5-2-122,0-5 0,1 2 0,2-2 0,1 0 1,-3 1-726,-4-1 0,0 2 371,-5-2 1,5-3-1,-3 5 1</inkml:trace>
  <inkml:trace contextRef="#ctx0" brushRef="#br0" timeOffset="151376">15292 15763 8355,'-12'-7'387,"5"3"0,3 8-232,2 5 1,-2 2 0,0 3 0,0 2 0,0 5 0,0 1-1,1 0 1,1-3-331,2-1 1,0 3 0,0-5-1,0-1 167,0-1 1,0-1-975,0-1 0,6-5 0,1-2 0</inkml:trace>
  <inkml:trace contextRef="#ctx0" brushRef="#br0" timeOffset="151612">15205 15565 8355,'-7'0'-874,"7"5"0,7 2 1</inkml:trace>
  <inkml:trace contextRef="#ctx0" brushRef="#br0" timeOffset="152005">15416 15887 8860,'0'-12'0,"0"0"0,1-1 135,4 1 1,-3 5 0,5 1 0,0 2-224,0 0 0,1 0 0,3 5 0,-1 2 0,-3 3-29,-2 1 0,0 1 0,-4 4 1,2 1 64,1-1 1,0 0 0,-4 1-112,0-1 24,0 1 0,1-6 90,3-3 1,3-8-1,4-5 1,-1-2-3,-2-1 0,-1-1 0,3 1 1,-2 1 30,2 3 1,1-3 0,1 2 19,1-2 0,-5 5 1,0 1 146,2 4 1,-3 2 0,0 5-1,-1 5-65,1 4 1,-4 2 0,3-4 0,-2 3-130,0 0 1,1 1 0,-2-5-1,3 0-200,1 1 0,-3-2 0,4-3-180,2-4 0,1-2 0,1-2 1</inkml:trace>
  <inkml:trace contextRef="#ctx0" brushRef="#br0" timeOffset="153022">16036 15441 8355,'0'-6'270,"2"6"0,0 9 0,4 4 0,-1 7 0,2 2-99,0 4 1,0 6 0,3-2 0,-3 2 0,-1 2-1,0 2-744,0 1 0,2-1 0,-4-3 0,-1-4-416,-2-3 1,-1-2 805,0-4 0,0 4 0,0-5 0</inkml:trace>
  <inkml:trace contextRef="#ctx0" brushRef="#br0" timeOffset="153023">15937 15751 8355,'0'-12'1507,"0"-1"-1621,0 6 0,10-2 0,2 5 1,3 1-6,3 1 0,3 1 0,6-2 0,2-2 0,0-1 0,0-1 0,0 0 0,-1-2-104,-2-2 0,-1-2 0,-2 1 0,-2-2 1,-5-2 1,-3 0-1,-4-4 1,-2-1 170,-1 2 0,-2 0 1,-4 3-1,-1 0 228,-4 1 1,0 5 0,-5 3 0,2 2 349,-2 2 0,-1 3 0,0 4-281,3 4 0,2 9 0,6 4 1,0 2-156,0 2 0,5 0 0,0 1 0,2 1-191,3 2 0,-3 4 0,1-4 0,0-1-55,-1-2 0,4-3 1,-3-2-1,2-4-23,-2-4 1,3-2-1,-3-2 102,3-5 1,2-4-1,-2-4 30,-3-5 1,2-2 0,-5-2-1,1-3-19,-1 0 1,4-1 0,-4 5-46,2 0 0,1-1 127,5 1 0,-5 5 35,0 3 0,-4 8 0,3 4 0,-1 3 46,-3 2 1,3 0 0,1 3 0,2 0-41,-1-1 1,-4-1-1,3-2-110,-2 1 1,5-5 0,-2-1 85,3-2 1,2 0 0,-1-5 0,1-2 0,-1-2-12,0-4 0,1-3 0,-1-2 1,1 1-19,-1 0 1,2-5 0,0 1 0,-1 0-90,-2 3 0,-2 0 251,-1 1-12,-3-1 0,-6 12 0,-2 7-95,-1 7 0,0 1 0,4 4 1,0-1-77,0-1 1,1 1 0,3-5-1,5 0-43,2 1 1,1-2 0,2-3-1,1-4-47,2-2 1,3-2-1,-2 0 1,0 0-6,0 0 1,-1-6 0,-5-2 0,-1-3 22,-3-2 0,2 1 0,-5 0 0,1-2 51,-1-3 1,1 3 0,-3-2-1,1 2 110,-1 2 1,-1-1 1,3 1 1,1 4 0,7 1-65,-1 1 1,1 4-1,-2 6 1,-2 4 26,0 3 0,-3 1 0,3 1 0,-5 1-9,-3 2 1,-1-2 0,0 2-229,0-2 1,-1 0 0,-2 1 0,-2 0 0,-2-2-221,-3-4 1,-6 0 0,-4 3 0</inkml:trace>
  <inkml:trace contextRef="#ctx0" brushRef="#br0" timeOffset="153204">16929 15391 8355,'-12'0'-1311,"12"-12"1</inkml:trace>
  <inkml:trace contextRef="#ctx0" brushRef="#br0" timeOffset="153531">17512 15689 8355,'7'-26'67,"-1"-2"1,-5 12-1,2 1 1,1 1-1,-1 1 1,-3 2-1,-5 3-77,-3 4 0,-3 3 1,0 2-1,1 2-182,2 1 1,4 5 0,-3 0 0,0 2 127,0 1 0,5 1 1,-3-1-1,4 0 70,1 1 0,0-1 1,1 2-1,4 1-36,3 2 1,3-1 0,3-3-1,1-1-81,1 0 1,5-1-1,-4-1 1,-2-2 55,-1 2 0,-6-3 0,-1 1 0,-2 2 0,-6-3 0,-9 0 1,-5-2-106,-6-2 1,-1 2 0,0-1 0,3 1-249,1 0 390,-4-4 1,8 5-1,-4-6 1</inkml:trace>
  <inkml:trace contextRef="#ctx0" brushRef="#br0" timeOffset="153755">17872 15267 8355,'-6'-12'241,"4"1"1,-5 4 0,1 7 0,3 7 0,3 5 0,3 5 0,1 5-1,0 4 1,2 4 176,2 2 1,-1 1 0,1 4 0,2 1 0,0 0-678,-2 3 1,2-2-1,-5 2-448,2-2 0,-4-2 0,1-1 0,-1-4 0,-1-6 62,2-4 0,-5-7 0,-6 3 0</inkml:trace>
  <inkml:trace contextRef="#ctx0" brushRef="#br0" timeOffset="154639">17859 15615 8355,'0'-13'680,"0"1"1,2-1-782,2 1 1,4 4 0,7 1 0,3 0 0,0 1 0,3 1-1,-1 1 1,5 0 0,-1-1 0,1 3 0,-3 2 0,1 2-595,0 3 0,2 4 0,0-2 0</inkml:trace>
  <inkml:trace contextRef="#ctx0" brushRef="#br0" timeOffset="154640">18145 15776 8355,'0'-13'236,"0"6"0,1-2 0,3 3 0,4 1 40,3-1 0,6-3 0,1 0 0,1 0-513,3 0 1,0 0 0,0 3-1,-2 1 1,-2-2 0,-3 0 0,-3-3-649,-4-1 1,-4 0 0,-8 2 822,-4 0 0,-4 7 0,-3-2 0,-2 2 173,2 2 1,1 2 0,0 2 0,0 4 9,2 3 0,-3 1 0,8 1 12,0-1 0,2 2 1,5 1-1,0 2-125,0-2 1,7-1 0,5-3 0,7-2-1,6-2-87,4-1 0,-1-2 1,5-4-1,0 0-3,-2 0 0,5-6 1,-4-2-1,0-3 55,-3-1 0,-3-1 0,-3-1 1,-2-1 19,-5-1 1,-6 3 0,-3 5 0,-2-2 80,-2-1 1,-3-1 391,-4 0 0,-3 1-266,-5 2 1,3 5 104,1 8 0,5 3 0,-1 6 0,3 0 0,1 4-179,0 4 1,4 2 0,2 2 0,0 1-227,4 3 0,1-2 1,0 5-1,-3 0-28,-3 0 0,0-4 1,-1 4-1,-1-2-50,-2-2 0,-2 2 0,-2-2 0,-2-3 78,-2-3 0,0-7 1,-3 1-1,2-3 200,-2-5 1,-1-2 0,-1-6 0,1-2 93,3-2 0,-2-4 0,6-7 1,1-3-87,2-1 1,1-2 0,0-4-69,0 0 0,0-4 1,0-1-1,1-2-157,3-2 1,3-2 0,7-1 0,2 0 0,4-1-114,-1 1 1,4 5 0,-3 5 0,0 5 232,1 5 1,-2 5 0,3 4-1,-2 4 131,-2 2 1,-2 4 0,-3 2 0,-2 4-83,-3 3 1,2 1 0,-6 2 0,-2 1 77,0 2 1,-8 4 0,-2-4 0,-3 1-230,-1 0 1,-1-1-1,1-5 1,-1 1-435,1-1 1,0-4-1,-1-1 112,1-1 0,-1 3 0,1-2 1</inkml:trace>
  <inkml:trace contextRef="#ctx0" brushRef="#br0" timeOffset="154807">19013 15937 8355,'-17'4'-3,"-1"2"1,0 1 0,1 4-1,1 2-650,3 4 0,-5 5 0,-2-3 1</inkml:trace>
  <inkml:trace contextRef="#ctx0" brushRef="#br0" timeOffset="160835">19794 15639 8014,'2'-11'19,"2"3"1,-3-3 0,3 3-1,-1-2 1,0 0 0,1 2 0,0-1-1,0-2 1,0-2 211,-1 1 0,-2-1 0,-2 2 1,-3 3-1,-4 4 147,-3 3 1,-2 1-1,1 0-220,-1 0 1,1 1-1,0 3 1,-1 4-189,1 3 1,-1 6 0,1 1 0,0 1-119,-1 3 0,5 2 0,1 0 0,1 0-140,4-4 1,0 3 0,2-7 0,2-1 116,2-1 1,-1-3-1,5-3 1,1-4 63,3-2 0,0-4 1,0-2-1,1-4 117,-1-3 1,1-6-1,-1 0 1,0-3 95,1-2 1,-1-1-1,-1-1 1,-1 2 17,-2 2 1,-5 4-1,2 1 1,-1 4-77,1 3 1,-1 4 0,-3-3-73,3 1 0,-2 4 0,2 6 0,-1 4 4,1 3 0,-3 6 0,3 1 1,-1 0 3,1-1 1,-3 5-1,4-2 1,-4 0 8,-1 1 0,4-6 1,2 2-1,-1-3-9,1-2 1,3-1 0,0-3 0,2-4-46,1-2 0,0-4 1,1-2-1,-1-3 74,1 0 1,-2-8-1,-2 3 1,0-2 15,0 0 1,-2 2 0,0 0-1,0-1-23,0 1 0,-5-1 1,3 1-1,-3 1 414,3 3-435,-4-3 0,10 9-68,-3-2 0,3 3 0,2 1 0,-1 1-19,0 3 0,-1-1 1,-1 4-1,-2 0 13,2 0 0,1-5 0,0 4 17,-3-1 0,3-3 73,-2 2 1,-3-3-1,1-2 1,0-2-23,0-1 1,-3-1-1,5 2 290,0-1-166,2 0 0,0 5 1,-2 3-56,-5 4 1,-3-1-1,-1 1 1,1 1-11,4-2 0,1 2 0,7-5-53,-1-1 1,1 3 0,0-2 0,3-1-25,0-2 0,5-2 1,-3-2-1,0-3-2,0-1 1,4-1 0,-3-4 0,2-1 28,-1 1 1,-5-2 0,2-1 0,-3-2-5,-2 2 0,-4 0 0,-1 0 0,-1-2 23,-3 2 0,-3 6 1,-5 2-1,-3 0 156,-3 0 0,-1 4 0,-1-1 1,0 3-31,-4 1 0,3 5 1,-4 4-1,2 2-54,-1 1 1,1 2 0,3 1-1,1 3-84,-1 1 1,7-4 0,1 3 0,4-1-116,1-1 1,0 1 0,0-5 0,1-1-51,4-3 0,1-2 1,7-6-1,-1 0 90,1 0 1,3-6 0,1-3 75,-2-6 0,3-1 1,-2-4-1,0-2 28,-3-2 0,0-5 0,-1-1 1,-1 0-1,-1-1-45,-2 4 0,-4-3 0,3-1 0,-1 1-2,-4 0 0,0-1 0,-4 5 0,-2 0 93,-4 3 0,-3 10 1,-1 2-1,-1 4 49,1 4 1,1 9 0,1 6 0,3 9-4,2 7 1,-4 3-1,5 6 1,1 1-1,2-1-123,1 0 1,1 0 0,4-1-195,3-3 1,7 2 0,4-6 0,3-2-46,5-1 0,1-5 0,1-2 0,3-2-338,0-6 0,4 1 0,-5-5 1</inkml:trace>
  <inkml:trace contextRef="#ctx0" brushRef="#br0" timeOffset="161464">21295 15503 8355,'-6'-18'892,"5"4"-464,-3-2 1,2 6 339,2 2-614,0 5 1,2-2-1,1 6 1,1 3-1,-2 4 1,0 3-1,-2 3-441,0 3 1,0-2-1,0 4 1,0-1-44,0-3 0,0 3 0,0-1 0,0-2-46,0-1 1,0-6 0,1-1 177,3-2 1,3-1 0,6-5 157,-1-3 0,0-3 1,1-5-1,-2-1 71,-3 1 1,3-1 0,-3 1 0,2 0 55,-2-1 0,2 5 0,-5 0-38,2-2 0,0 3 0,3 0 219,-2 2 0,-4 1 0,5 5-159,0 3 0,-2 2 1,1 3-90,2-1 1,1 1-1,1 2 1,-1-2-29,-2 0 1,2-7 0,-3 3 0,3-4 0,1-1-3,1 0 0,-1 0 0,1 0-85,-1 0 1,-4-1-1,1-4 1,0-3 27,2-3 1,-2-1 0,-1-1 71,1 1 0,-2 0 0,0-1 0,0 2 0,-1 1 120,-1 2-48,5 5 1,-5-1 0,4 8 0,-5 5 29,-3 2 1,3 1-1,0 2 1,1 1-276,0 2 0,-2 1 0,5-3 0,0 1-528,-1-1 69,4-6 1,-4 2 0,6-4 0</inkml:trace>
  <inkml:trace contextRef="#ctx0" brushRef="#br0" timeOffset="161644">21592 15131 8295,'-12'-13'-2561</inkml:trace>
  <inkml:trace contextRef="#ctx0" brushRef="#br0" timeOffset="162781">22423 15230 8357,'0'-32'0,"-1"5"0,-2 3 0,-1 5 0,1 1 0,2 3 0,1 1 1269,0 2-1200,0 5 0,0 8 0,0 10 0,1 7 1,2 4 17,1 5 1,5 6-1,-5 0 1,-2 2-180,0 3 1,-2 2 0,0-2-1,0-1-118,0 3 1,0-7 0,0 3-1,0-4-286,0-4 0,0-2-102,0-1 0,0-6 0,0-1 0</inkml:trace>
  <inkml:trace contextRef="#ctx0" brushRef="#br0" timeOffset="162782">22299 15416 8355,'-12'-7'1411,"5"2"-1354,2 5 0,10 0 0,3 0 1,3 0-1,3 1 0,3 2 0,5 1 1,4-1-116,3-2 0,5-2 1,-1-2-1,2-3-263,-2 0 0,1-1 1,-5-3-1,-1 2-141,-2-2 1,-5-5 0,-3-3-1,-3 0 338,-4 0 1,-6-2 0,2 2 0,-1-2-69,-3-2 1,-3 4 0,-5 2 777,-3 2 1,1 6 0,-1 1-166,-2 1 0,1 8 0,0 7 0,5 7-261,3 4 0,1 4 1,0 2-1,1 1-170,3 2 0,-2 4 0,2-2 0,-3-1-4,-1 0 0,4-1 0,2-4 0,1 0-18,2 0 1,2-6 0,2-2 0,-1-5-4,1-4 1,-1-2-1,1-6 1,-1 0-4,0 0 0,-1-6 0,-1-2 0,-2-3 27,2-1 0,1-5 0,1-1 0,-1 0-24,-2 0 1,2-2 0,-3 3 0,3 2-20,1 1 0,-3 2 0,-1 1-59,2 2 201,-5 4 0,1 10 1,-6 4-1,0 2-25,0 1 1,0 1 0,0-1 0,0 0 152,0 1 0,4-1 0,1 1 1,1-1-107,-1 0 0,5-3 0,-2-3 0,3 0-141,2-3 0,-1-2 1,0-1-1,1 0-82,-1 0 1,1-1 0,-1-2 0,-1-3 44,-3 0 0,2 1 0,-6-3 0,0 0 16,2 1 0,-5-4 0,3 3 0,-2-3 21,-2-2 0,4 5 1,1 0 63,2-2 1,-3 5 66,5 0-28,-7 4 0,8 7 1,-6 2-1,-1 3 46,-2 1 1,1 1 0,0-1 0,2 1-41,-1-1 0,4 0 0,1-1 0,3-1-198,2-2 0,3-4 0,2 3-38,2-1 1,-1-2 0,3-5 0,-1-4-1,-1-1 26,0-1 0,2-4 1,-6 2-1,-1-2 35,-1-1 0,-3-2 1,-3-1-1,-4-2 154,-2 2 1,-2 2-1,0 0 165,0 1 0,0-1-34,0 1 0,1 5-156,3 3 1,3 8 0,6 4-1,-1 3 10,0 2 0,1 3 0,-1 2-16,1 1 1,-5-2 0,-1 2-1,-2-1-103,-2-3 1,-2-1 0,-1-1 0,-2-1 0,-5 0-364,-6 1 0,-3-6 1,-1-3-258,-3-3 1,-9 5-1,-3 1 1</inkml:trace>
  <inkml:trace contextRef="#ctx0" brushRef="#br0" timeOffset="162950">23217 15094 8355,'-12'-18'-656,"5"9"1,1 4 0,6 12 0</inkml:trace>
  <inkml:trace contextRef="#ctx0" brushRef="#br0" timeOffset="163894">4018 17276 8355,'0'-12'-59,"-4"0"1,-1 1 19,-2 2 0,-1 0 0,-5 5 0,1 1 0,-1 3 0,1 4 0,0 4 43,-1 3 1,1 3 0,1 3-1,1 3 1,2 4 203,-2 0 1,5 1 0,1-1 10,2-4 0,2 2 1,2-4-1,2 0 1,4 2-198,3-1 1,5-4 0,2 2 0,0-4 125,0 0 1,4-1 0,-1-1 0,2-1-270,2-2 1,-1-4-1,-2 3-69,-2-1 0,-9 3 1,0 0-1,-5 2 157,-8 1 0,-4 0 0,-11 1 0,-4 1-4,-2 2 0,-7-2 0,-2 4 0,0-2-192,3 1 0,5-2 0,3-5-93,4-2 0,9-7-161,4-1 0,8-11 0,3-8 1</inkml:trace>
  <inkml:trace contextRef="#ctx0" brushRef="#br0" timeOffset="165200">4440 17041 8355,'0'-18'456,"-5"4"1,-1 0 0,-4 7-331,2 2 0,4 1 0,-3 5 0,2 3 0,2 5 1,3 3-1,3 5 46,1 3 0,5 4 0,0 0 0,2 3-365,1 2 0,0 1 0,1 4 0,-1-1-200,1 2 1,-1-1 0,0 1-1,-1-4-189,-2 0 1,0 2-1,-4-3 32,-3 2 0,4-9 456,-2 2 0,0-8 0,-4 1 1</inkml:trace>
  <inkml:trace contextRef="#ctx0" brushRef="#br0" timeOffset="165201">4390 17463 8355,'0'-20'7,"0"-2"1,2 6 0,1 0 46,1 3 0,7 0 0,0 2 0,4 2-263,0 0 1,4 7-1,2-3 1,2 4-299,2 1 1,6 0-1,0 0 1</inkml:trace>
  <inkml:trace contextRef="#ctx0" brushRef="#br0" timeOffset="165202">4862 17562 8355,'-9'-2'0,"3"-2"326,0-4 1,2-3 0,4-1 0,0-1-8,0 1 1,5-1-1,4 0-451,2-4 0,2 3 0,3-2 0,0 1 0,-1-1 10,-1 0 1,-3-1 0,-1 5-1,-3-1-259,-2 1 0,-1 4 0,-5 1 262,-3 1 1,-3 2-1,-5 4 1,-2 2 182,-3 2 1,3 7 0,-2 7-1,3 0-35,5 0 1,-1 2 0,4-2-1,3 0 39,0 0 0,8 3 0,2-5 0,4-1-158,5-1 0,-2-7 1,6-3-1,1-2-43,1-2 1,2-2 0,0-2 33,0-4 0,0-5 1,-2-2-1,-1-3 1,-3 0 86,-1 0 1,-3-2 0,-5 3 0,-3 1 52,-2-2 1,0 4-1,-5-3 187,0 4 1,0 0 0,-2 2 44,-2 3 1,1 4-136,-5 8 1,5 7 0,-1 7 0,3 0-31,1 0 1,0 4 0,1-2 0,2 4 22,1 1 1,6 0 0,-2 1 0,2 1-130,-2 2 0,3 10 0,-3-2-185,3 2 0,0 1 0,-3-2 0,-2 1 42,0-3 1,-5-8-1,3 0 1,-3-6 0,-2-5 116,-3-4 1,1-6-1,-5-3 50,-2-2 1,-1-8-1,-1-3 1,1-7 38,2-4 1,0-5 0,5-4 0,1-4-113,2-3 1,1-5-1,1-1 1,2 3-136,1 0 1,5-2 0,-2-1 0,2 4 119,-1 3 0,0 9 1,3 7-1,-1 1 169,-2 3 0,0 5 0,5 3 0,-1 2-110,1 2 1,-1 1 0,0 4 233,1 2 0,-5 3 1,-1 5-1,-2 2 0,-2 1-122,-1 2 0,-2 1 0,0-3 0,-2 1-234,-2 0 0,-1-3 0,-4 0 0,4-2-900,-1-3 0,4 2 643,-7-6 1,1 5-1,-4-2 1</inkml:trace>
  <inkml:trace contextRef="#ctx0" brushRef="#br0" timeOffset="165203">5730 17574 8355,'-6'7'0,"-1"0"584,-5-3 1,0 3-309,-1 5 0,2 1 0,2 1 0,0 2-383,0 5 1,2 2-1065,-1 2 1,-1 0 0,-3 0 0</inkml:trace>
  <inkml:trace contextRef="#ctx0" brushRef="#br0" timeOffset="165642">6660 17425 8378,'-1'-19'0,"-2"2"253,-1 4 1,0 0-142,4 1 1,5 6 0,3 6-1,2 7 1,0 6 0,-2 3-1,2 3-77,1 1 0,-3 2 1,-1-4-1,0 0-61,0 0 0,-3-2 0,4-5 1,2-1 5,1-2 0,1-5 1,0 1-1,1-4-26,-1-4 0,-1-3 0,-1-5 1,-2-2-48,2-3 1,0 2 0,-1-6 0,-1-1-95,2-1 1,-4-1 0,-2 2 0,-3 3-266,-1 1 0,1 2 0,2 3 66,1 1 171,1 5 0,-5 7 0,0 7 1</inkml:trace>
  <inkml:trace contextRef="#ctx0" brushRef="#br0" timeOffset="166746">7379 17363 8355,'-1'-25'220,"-3"2"0,-3 2 0,-1 5 0,1 2 0,0 2 1,0 1-1,-3 2 0,-1 7-308,-1 4 1,0 5 0,-1 6-1,1 0 1,-1 4 0,1 2 0,0 2-1,-1-2-65,1-1 1,3 3 0,3-5-1,0 0 135,3-3 1,2 0-1,2-2 1,3-3-110,5-4 0,2-2 0,3-2 1,1 0-91,1 0 1,2-6 0,-3-2 128,2-3 0,-1-2 1,-3 1-1,-2-1 1,-3 1 155,-4 0 1,2-1 0,-2 1 123,-1-1 0,-3 7-111,-5 1 0,3 5 0,-5 5 6,1 3 1,2-1 0,4 1 0,0 2-77,0 1 1,0 5-1,0 1 1,2-2-3,2-1 1,-2-2 0,7 1-1,0-1 10,2 0 1,2-5 0,-1-3-1,1-2-53,-1-2 0,5-2 0,-1-2 21,-1-4 1,0-4 0,1-4 0,0-2-1,-1-1-62,-1-3 1,-2-7 0,1-3 0,-1-1-26,1 0 0,-2 0 0,-2-4 0,-2 1 43,-1 3 1,-1-3 0,-2 5 0,1-2 85,-1-1 0,-2 8 0,-1 0 0,0 5 140,0 4 0,-5 6 1,-4 8-5,-2 6 1,3 9 0,1 9 0,2 2-52,2 2 0,2 5 0,1 3 0,0 3-5,0 1 1,0 2 0,1 1-104,3 1 0,2 0 1,3-3-1,0-1 1,0-1-114,2-3 0,3-4 1,1-9-1,2-4 33,-2-7 1,3-3 0,0-6 0,0-2 40,0-2 0,-1-3 1,-3-6-1,0-3-1,-3 0 0,-1-5 0,1 3 0,-2-1 9,0-3 0,-7 4 0,3 0 0,-4 2-79,-1-1 0,1 0 72,3 5 0,-2 7 49,2 5 1,-3 5 0,-1 7 0,0 1-48,0-1 0,4 5 0,1 1 105,-3 1 0,1-4 0,0 2 0,2-4 0,2 0-52,3-1 0,1-3 0,1-3 0,1 0-45,-1-3 0,2-2 0,1-1 0,2-1-61,-2-3 1,-1-3-1,-1-6 1,1 1 18,-2-1 0,4 0 1,-8-2-1,3-2 40,1 2 1,-3-3 0,-3 1 108,0 2 0,0 3 106,-2 4 1,-3 3-122,3 10 0,-2 1 0,-2 7 0,0-1 148,0 1 0,1 3 0,3 1 0,3-1-151,0 2 1,8-4 0,-1 3 0,2-5-104,2-4 1,4 2 0,-1-6 0,2-1-107,2-2 1,0-2-1,0-2 1,-2-3 38,-2 0 1,1-3 0,-6-3 0,-2-2-29,-4-2 0,0 2 0,-6-4 0,-2 1 127,0 1 1,-2-6 0,0 2 0,0 1 107,0 3 0,-2 2 1,-2 3 33,-4 3 1,1 2 0,-1 6 0,-2 0 0,-1 1-26,-1 4 0,4 6 0,1 7 0,0 1-56,0 3 0,4 1 0,-1 1 0,4-2-255,4-2 0,4-4 0,9 0 0,4-3-602,2-5 0,6 1 365,0-4 1,5-1 0,-2-4 0</inkml:trace>
  <inkml:trace contextRef="#ctx0" brushRef="#br0" timeOffset="167472">9376 17252 8355,'-1'-13'-56,"-3"1"163,2 5 1,-3 3-1,5 8 1,1 4-1,3 3 1,3 2-2,0-1 0,4 0 0,-4 1-141,0-1 1,4 1 0,-3-1 0,3-1-130,2-3 1,-5 2 0,0-6 0,2-1 0,1-2-31,1-1 0,1-1 0,-1-3 0,-1-4 92,-3-4 1,3-1 0,-2-2 0,2-3 82,1-2 1,-1 4-1,-1-3 104,-2 1 1,-5 1-1,1 5 0,-4 6 1,-3 6 185,-1 7 1,-4 10 0,2 3-1,1 5-88,-1 4 1,-2-1-1,2 3-13,-1 0 1,3 3-1,-3-2 1,1-1-231,-1-2 1,4-2 0,-1-3 0,2 0 0,2-4-563,0-3 0,6-1 1,2-2 140,3-3 1,7-7-1,1 2 1</inkml:trace>
  <inkml:trace contextRef="#ctx0" brushRef="#br0" timeOffset="169017">9587 17227 8355,'7'-17'114,"-3"1"0,-3 1 103,-1 1 1,0 1 0,-1 2-51,-3 3 1,-3 1 0,-5 5-1,-1-1 1,-1 4 0,-1 6-1,-4 7 1,-2 5 0,-2 6 15,1 1 1,1 6 0,0-1 0,5 3 0,4-3 0,3 0 0,5-5-243,3-4 0,8 1 0,4-3 0,5-3-318,4-4 1,2-2-1,5-7 105,2-1 0,6-5 1,-2-5-1,1-6 1,0-5-41,0-4 1,-6 2 0,4 0 0,-3-2 99,-5-2 1,-2 1 0,-9 1 320,-2 1 0,-6 6 1,-1-2-1,-4 5 363,-4 4 0,-3 2-311,-6 6 0,2 6 0,2 2 1,2 3-54,1 1 1,1 5 0,2 1-1,-1 1 25,1 3 0,2-2 0,1-1-118,0-1 0,1-2 0,3-3 0,4-1 0,3 1-1,2-1 0,1-5 0,1-3-107,1-3 0,6-2 0,-2-3 0,0-4-37,1-3 0,-6-2 1,2-1-1,-4-1 1,0-1 1,-1 0 1,-5-1-1,-3-1 1,-2 0 25,-2 0 1,0 1-1,-2 5 1,-2 1 16,-4 3 0,-4-2 0,-5 6 0,-2 1-40,-1 2 0,-3 2 0,2 3 0,-1 4 80,2 3 1,-2 2 0,5-1-1,3 1-46,5-1 1,-1-4 31,6 1 1,5-2-1,7 1 72,3-4 0,6-8 1,0-4-1,-1-2 45,2 2 0,-3-3 0,4 2 1,1-2 96,-1-1 0,-2 1 1,2 3-1,-1 2 86,-3 1 0,3 3 1,-2-2-1,0 3-130,-3 1 0,4 1 0,-1 3 0,0 4-84,-3 3 0,-2 2 1,-1 1-1,-3 1-36,-2 1 0,1 5 1,-3-4 4,1-2 0,0 3 0,-5-3 0,-2-3 29,-1-2 1,-2-3 7,2 1 1,3-4 0,-4-8 0,4-4-56,1-3 0,1-6 0,4-1 0,3 0 1,3 0 0,1-4 1,1 3-1,1 0-89,2 2 0,-2 3 0,2 2 0,-2 1-150,-1 3 0,-5 2 261,0 6 0,-1 6 0,1 2 0,-4 4 69,-2 5 0,-1 1 0,2 4 1,1-1-46,-1 1 0,2-4 0,1-1-18,1 1 0,1-4 0,4 1 0,1-5-53,-1-6 0,1-2 0,-1-2 1,0 0 1,-1-6 0,-2-2 0,-4-2 16,1 2 1,-5-7 0,3 2 0,-1-1 25,1 1 1,-3 0 0,5 1 0,-2-1-16,0 1 0,5 4 1,-4 1 88,2 1 1,-3 2-93,4 4 1,-1 6-1,3 2 59,-2 3 1,-5 1 0,2 1 0,0-1 0,-1 1-45,-2-1 1,5 3-1,0-1 1,1-3-61,1 0 0,-1-4 0,4 0 0,1-2-80,-1-2 1,1-1 0,-1-2 0,0-2-192,1-2 1,-2 1 0,-2-4 0,-2 0 75,-1 1 1,2-3 0,-2-3 254,1-1 1,-5 1-1,4 0 1</inkml:trace>
  <inkml:trace contextRef="#ctx0" brushRef="#br0" timeOffset="169986">10926 17413 8355,'0'-8'-631,"0"-1"214,0 0 1,0-2-1,0-2 422,0 1 0,5-1 0,-1 1 173,-2 0 1,0-1 0,-2 1 119,0-1 0,0 1 0,0 0 80,0-1 1,-2 6 0,0 2-29,-2-1 1,-2 6-298,2 0 1,3 10 0,-4 8-1,4 3-50,1 5 1,0 0 0,0 7-1,1 1 1,2 2-39,1 2 0,0-1 0,-2 1 0,1 4-95,1 3 0,1-1 1,-2 0-1,3-1-141,0-3 0,-3-6 1,1-2-1,-2-3 78,-2-6 0,0-3 1,-2-8-1,-2-1 54,-4-3 1,1-2 0,-1-7 0,-2-4 109,-1-3 1,3-4-1,1-6 1,0-6 24,0-3 0,4-12 0,-1 1 0,4-5-48,4-4 1,-1 4-1,5 2 7,2 3 0,-3 0 0,1 1 1,0 1 140,-1 3 0,4 3 1,-2 5-1,2 2 88,1 2 0,0 3 0,2 6 0,1 1 0,2 2 82,-2 5 0,-1-1 1,-2 1-1,1 2-7,-1 5 1,-1 4 0,-1 7 0,-3 1-336,-2 1 1,-1 2 0,-4-3 0,0 2-218,0-2 0,-5 4 0,-3-1-85,-3-3 0,-2 2 0,1-10-192,-1 0 257,6 4 1,-4-4 0,4 5 0</inkml:trace>
  <inkml:trace contextRef="#ctx0" brushRef="#br0" timeOffset="171186">11311 17289 8355,'0'-13'0,"-1"1"1289,-4 0-1157,4-1 0,-4 8 1,5 5-1,0 7 0,0 5 1,1 3-1,2 3-239,1 1 1,1-3-1,-1 0 1,3-2-294,0-2 0,0 1 0,-3-1-257,5 0 1,2-5 492,1-2 1,-4-10-1,-1-3 32,-1-3 1,3-1 0,-2-1 129,0 1 0,4 1 0,-4 1 74,0 2 1,0 5 0,-5 0-23,3 6 0,-1 0 0,-3 5-15,3 2 1,-1-3 0,4 1-1,0 0 1,0-1-13,2-3 0,2 2 0,3-2-22,3-1 0,-4-2 0,5-2 0,0-3-52,3-5 1,-2-3 0,1-5 0,-3-3-1,-1-2 52,-3 1 1,-2-7 0,-1 4 0,-3-4-16,-2-2 1,1 4-1,-3-5 1,1 2 107,-1 0 1,-2 0-1,-1 5 1,0-1 32,0 0 0,0-3 1,0 4-1,0 4 154,0 5-102,-5 3 1,-1 8 0,-2 8 0,2 11 0,2 7-35,0 3 1,0 4 0,4 1-1,0 2-103,0 2 0,0-1 1,1 3-1,3 3-183,5-1 1,-3-1 0,3-2-1,2-3-37,4-2 1,0-2 0,6-8 0,1-5 101,1-5 1,2-6 0,0-8 0,0-4-7,-1-3 0,1-6 1,-1-1-1,-4-1 44,-3-3 1,-3-2-1,-3 1 64,-3 2 1,2-2 0,-6 4 0,-1-1 47,-2 4 1,-2 3 0,-4 4 0,-3 2-27,-3 1 1,-1 4 0,-1 6 0,1 4-15,-1 3 0,5 3 0,1 1 0,2 3-104,2 1 0,2 0 0,1 4 0,1-4-94,3-1 1,4 2 0,9-4 0,4-4-78,2-2 0,2-8 1,0 3-1,-1-4 93,1-1 1,4 0 0,0-1-1,-1-4 28,-2-3 1,-1-3 0,-2-1 118,-2-1 0,1-1 0,-4-1 0,0-3 1,0 1 62,-3-1 0,-6 1 1,-2 5-1,-1-1 450,-3 1 1,-2-1 0,-2 1-134,-4 0 1,-1 5 0,-7 3 0,1 2-150,-1 2 1,-3 0-1,-1 0 1,1 2-68,-2 2 1,4 3-1,-2 5 1,2 0-196,1 1 0,2 3 0,2 2 0,2 2-167,1 2 0,-2-3 0,4 0 0,1 1-62,2-1 1,1-4-1,0 2 1,1-5 133,3-4 0,3-2 0,6-6-116,-1 0 1,0 0-1,1-2 1,-1-3 198,1-8 1,-1 0 0,2-8 0,1-2-1,1-4 89,0-2 1,-3-5 0,0 1 0,-2-2-5,-3 2 0,3-1 1,-4 4-1,1-1-101,0 1 0,-5 0 1,1 2 22,-2-1 0,-2 2 1,-2 6-1,-2 4 1,-4 5 141,-3 4 1,-1-1 0,-1 9 104,1 6 0,3 9 0,3 6 0,0 4-90,3 4 1,2-2 0,1 6 0,0 2 137,0 0 0,1 3 1,3-1-346,5 0 1,2 0 0,1 0-1,1 1 1,0-3-989,4-1 509,-3-4 0,9-5 0,-4-1 1</inkml:trace>
  <inkml:trace contextRef="#ctx0" brushRef="#br0" timeOffset="171389">11720 17078 7579,'14'-5'0,"3"-4"0,5 0 0,7-1 0,6 2 0,8-1-462,5 3 1,-1-11 0,8 3 0</inkml:trace>
  <inkml:trace contextRef="#ctx0" brushRef="#br0" timeOffset="171880">13345 17202 8355,'-4'-8'415,"0"0"0,-5 6 0,5 2 0,1 7-439,2 4 0,1 6 0,0-1 0,0 1 42,0 1 0,0-3 1,0 4-1,1-1-7,4-3 0,-3-1 0,7-2 0,0-1-283,2-2 0,2-4 0,-1-5 1,1 0-24,-1 0 1,2-1 0,1-2 0,1-3-1,0 0 1,-3-7 0,0-3-1,-1 0 209,1 3 0,-5-4 0,0 1 0,0 0-34,-1 3 1,4-4 0,-4 1 117,0 0 0,4 4 366,-3 4 1,-1 2 0,2 8-182,0 2 0,-2 3 1,1 5-1,1 0-130,-3 1 0,5 3 0,-4 1 0,0-2-92,-3-1 1,2 2-1,-3 1 1,-5-3-82,-5-5 0,-4 1 1,-1-6-1,-2-1-37,-2-2 1,2-1-156,-3 0 0,-2 0 0,0 0 1</inkml:trace>
  <inkml:trace contextRef="#ctx0" brushRef="#br0" timeOffset="172057">13593 16867 8018,'-12'0'-2284</inkml:trace>
  <inkml:trace contextRef="#ctx0" brushRef="#br0" timeOffset="172379">14238 17066 9615,'0'-21'0,"0"2"0,0 1 0,0 3 0,1 2 0,3 5 361,5 4 0,6 4 0,3 4 1,1 3-1,3 1-348,2 0 0,6-1 0,3 3 0,1-3-195,-1-2 0,2 5 0,-5-2 1,2 3-211,2 2 1,-7-5-1,-4 0 1,-2 2 120,-2 1 1,-8 1 0,0 2-1,-4 1 177,-4 2 1,-9 3 0,-5-2 0,-5 2 96,-4 2 1,-5 1 0,-5 0-1,-2-2 0,8 3 0,-4-5 0,0 0 0,4-1-44,2 0 1,4-4-444,5 2 0,1-2 0,0-1 0</inkml:trace>
  <inkml:trace contextRef="#ctx0" brushRef="#br0" timeOffset="172663">14932 17326 8355,'6'-12'827,"-5"5"1,3 1 0,-8 6-811,-4 0 1,-3 2-1,-3 3 1,-1 6-68,-1 4 1,-11 7 0,3-1-1,-4 4 1,-1 2 0,0 2-1,2-1 1,0-3-1146,3-5 0,-1 4 0,0-5 1</inkml:trace>
  <inkml:trace contextRef="#ctx0" brushRef="#br0" timeOffset="173111">15367 17165 8355,'0'-13'-22,"0"1"109,0 0 0,4-1 0,1 2 262,2 3 0,1 2 0,5 6-187,-1 0 1,1 2 0,0 3 0,2 6 0,2 6 0,-2 1 0,-2 1 0,-4 0-312,-1 3 0,-5-2 1,3-1-1,-2 0-105,0 1 0,0-5 0,-5 1 0,-3-2 17,-5-2 1,2-3 0,-1-2-1,-1-2 124,-2-2 1,2-2 0,2-2 0,0-2 50,1-1 1,3-10 0,-1 2-1,2-3 64,2-3 1,2 0 0,2-4 0,4 1-217,3-1 1,2 3-1,0-1 1,2 3-251,2 1 0,0 3 417,-5 0 0,6-5 0,1-1 1</inkml:trace>
  <inkml:trace contextRef="#ctx0" brushRef="#br0" timeOffset="173361">16036 17028 8355,'0'-12'507,"-1"1"1,-2 1-330,-1 2 0,0 4 1,4-2-1,0 5 0,0 7 1,0 3-1,1 4-90,3-1 1,-1 2-1,4 1 1,-2 3-1,0 0-306,0 0 0,-3 4 0,2-2 0,-3 4-288,-1 1 0,0-1 0,0 0 0,0-2-300,0-1 0,0-5 601,0 5 1,-5-6-1,-2 3 1</inkml:trace>
  <inkml:trace contextRef="#ctx0" brushRef="#br0" timeOffset="173541">15912 17252 8355,'7'-13'40,"3"-3"1,-3-1 0,2 2 0,6 1 0,3 2 0,6-1 0,2 1 0,4 0 0,1 1-125,-1 2 1,3 0 0,-5 5-602,-5 1 0,7-4 0,-4 0 1</inkml:trace>
  <inkml:trace contextRef="#ctx0" brushRef="#br0" timeOffset="173759">16508 16929 8355,'-5'-8'185,"1"0"0,0 6 0,4 2 0,0 7 0,0 4 1,1 3-1,2 3 0,3 2 0,-1 1 0,2 1-132,0 1 0,-3 2 1,3 2-1,-1 1 1,-2 4-1,0-1-2524,0 0 1890,0 5 1,2-9 0,1 4 0</inkml:trace>
  <inkml:trace contextRef="#ctx0" brushRef="#br0" timeOffset="176250">17748 13779 8355,'0'-19'170,"-6"-2"0,-2 9 0,-3 5 0,-1 4 0,-2 4 124,-3 4 1,2 7 0,-7 10 0,-3 6-1,-4 7 1,-1 8-323,0 7 0,1 16 1,5 0-1,4 1 0,4 1-77,7-2 1,5-4-1,8-7-287,4-4 0,9 0 0,5-9 0,5-2-266,6-2 1,3-8-1,1-5 346,1-7 1,4-4 0,2-2 0</inkml:trace>
  <inkml:trace contextRef="#ctx0" brushRef="#br0" timeOffset="176658">18107 14263 8355,'-5'-24'0,"-3"4"0,-2 6 323,2 6 1,4 5 0,8-1 0,4 2 0,3 2 0,3 0 0,1 2 0,3 3 141,1 8 0,-2 0 0,2 8 0,-1 1-729,-3 2 1,-3 0-1,-3 1 1,-5 0-85,-3 0 1,-1-2-1,0-2 1,0-5 63,0-2 1,-5-3 0,-4-1 0,-2-3 119,-1-2 0,0-1 0,-1-5 1,1-3-13,-1-4 0,2-3 1,2-2-1,2-1-54,1-2 0,4-2 1,6-4-1,4 1-96,3-1 1,7 0 0,1 1 264,1 5 1,3-3-1,-4-1 1</inkml:trace>
  <inkml:trace contextRef="#ctx0" brushRef="#br0" timeOffset="177297">18641 14188 8355,'0'-13'0,"0"-3"0,0 0 326,0 1 0,0 1 0,0 1 0,0 1 1,1 1-1,3 4 0,3 7 0,0 7 26,-3 4 1,-2 3 0,-1 1 0,2 3-354,1 1 0,0 2 1,-4 5-1,0 2-343,0 1 0,0 0 1,0-6-1,0-1-175,0-1 0,0-5 0,0 3 0,0-1-293,0-2 1,0-7 420,0-1 0,0 1 0,0 3 0</inkml:trace>
  <inkml:trace contextRef="#ctx0" brushRef="#br0" timeOffset="177298">18517 14362 8355,'-7'-8'184,"3"-1"0,12 5 1,6-4-1,2 0-164,2 1 1,10-4-1,1 3 1,7-3-216,5-2 0,-3 2 0,5 1 0,-3 4-1109,-3 0 965,3-4 0,-8 9 0,5-5 0</inkml:trace>
  <inkml:trace contextRef="#ctx0" brushRef="#br0" timeOffset="177299">19137 14089 8355,'-6'-12'1038,"4"3"-454,-7 1 0,5 5-220,-4-1 1,5 4 0,-1 4-1,3 6-28,1 5 0,4 2 0,0 6-389,-1 3 0,-2 2 0,-1-2 0,0 2-480,0 1 1,0 5 0,-1-2-1,-2 1 1,-3-2-573,-1 0 0,-1 3 0,-4-2 1</inkml:trace>
  <inkml:trace contextRef="#ctx0" brushRef="#br0" timeOffset="177820">18058 14288 8355,'-6'-13'244,"5"1"24,-3-1 0,2 1 1,4 1-1,2 3 31,4 3 1,3 0 0,2 1-174,-1 1 1,5 2-1,-1 1 1,1 1-1,-1 3 7,1 4 1,-1 3-1,-5 3 1,-1 1-198,-2 2 1,-5 5-1,2-1 1,0 2 101,-1 2 1,0-2 0,-4-1 0,0-1-129,0 1 0,0-4 0,0-1 1,0-4-356,0 0 1,-2-6 109,-2-3 0,-3-3 205,-5-1 0,5-5 0,2-5 0,1-4 1,-1-4-15,3-1 0,0-2 1,2-3-1,2-1-31,2 0 1,3-1 0,6-2 0,3 1-88,0 3 0,6 1 0,-3 8 0,2 2 7,0 4 1,-1 0 0,5-3 0</inkml:trace>
  <inkml:trace contextRef="#ctx0" brushRef="#br0" timeOffset="180755">10083 15094 8355,'-16'-46'-156,"-1"1"1,2 3-1,2 8 1,5 8-1,4 5 1,3 3-1532,1 3 1692,-6 7 0,3 2 0,-5 8 1,-3 2-1,-3 4 0,-2 3 0,-1 1 64,-1 1 0,6-1 0,-2 1-14,5-1 0,6 2 0,-1 1 1,4 3-173,4 1 1,3 2 0,5 4 0</inkml:trace>
  <inkml:trace contextRef="#ctx0" brushRef="#br0" timeOffset="181431">9934 15193 8355,'0'-13'0,"0"1"-295,0 0 0,2 5 0,0 1 0,4 2 299,1 0 1,1 0 0,6 2 0,1 0 118,2-2 1,3-1-1,-2 4 1,1-2 6,3-1 1,2 0 0,2 4 0,3 0-67,4 0 1,4 0 0,6 0 0,5 0-114,5 0 1,10-1-1,0-3 1,5-3 21,4 0 1,-4 0 0,4 4 0,1-2-21,0-2 1,4 4 0,-8-1-1,2 2 42,-1 2 1,-5 0 0,2 2 0,-2 2 1,-3 4 0,3-2 0,-9-1 1,1-1-6,-4 1 0,4 3 1,1-4-1,1-1 10,-1-2 1,3-1-1,-4 0 1,4 0-3,1 0 0,-4 0 1,0 1-1,-2 2 5,-3 1 1,5 0 0,-7-4 0,2 0 10,2 0 0,3 0 0,-4 2 1,0 1-12,1 1 0,-3 0 0,6-4 0,1 0-3,2 0 1,1 0-1,0 0 1,0 0-5,0 0 0,0 0 1,0 0-1,0 0-1,0 0 0,0 0 0,2 0 1,2 0 1,-3-4 0,3 0-1,-1-1 1,0 1 1,1 0 0,8-4 0,-2 2 0,0 1 0,1-1 0,-2-2 0,1 3 0,-3-1 0,-2 1 0,2-4 0,-5 5 0,-5 0 9,-3-1 1,-2 3 0,-4-2 0,-2 3-70,-2 1 0,-5 0 1,-7 0-1,-2 0 12,-2 0 0,-2 4 0,-6 1 1,-3 2-430,-1 3 0,-1 1 0,-5 1 1</inkml:trace>
  <inkml:trace contextRef="#ctx0" brushRef="#br0" timeOffset="190466">20017 14238 8186,'5'-21'0,"-1"2"115,-2 1 0,1 1 1,0 5-1,0 1 101,-5 3 0,1 4 0,-6 8 0,2 4 0,2 4-130,1 5 1,2-3 0,0 2 0,0-2-332,0-2 1,6 5 0,2 0 0,2-2 88,-2-1 0,3-3 0,-3-2 0,3-2-99,2-1 0,-1-2 0,1-4 0,-1 0 65,0 0 1,5-2-1,-1 0 1,0-4 74,-3-1 1,0-1 0,-1-6 0,1-1 107,-1-2 1,0 0 0,-1 1 0,-1 0 52,-2 1 1,-1 1-1,2 1 1,-4 2-2,1 3 1,-4-3-1,7 4 141,0 0 0,2 2 0,2 5-153,-1 0 1,0 5-1,-1 5 1,-1 4-31,-2 2 0,-5 2 0,3-3 0,-2 2-26,0-2 1,0 3 0,-5-1-1,-3-2-62,-5-1 0,1-2 0,-3 0 0,-3 1-35,0-1 1,1-4-90,0 1 0,-5-7 0,-1 4 0</inkml:trace>
  <inkml:trace contextRef="#ctx0" brushRef="#br0" timeOffset="190639">20191 13915 8355,'-7'-12'-874,"13"5"0,7 2 1</inkml:trace>
  <inkml:trace contextRef="#ctx0" brushRef="#br0" timeOffset="192537">21171 14312 8355,'-11'-5'-15,"3"-3"32,3-3 234,4 4-157,1 1 0,0 1 1,1-2-171,4 0 1,1-4 0,7 3 112,-1-4 1,2-1 0,1-2 0,3-3-148,1-2 0,-2-2 0,4-5 0,-1-2-39,0 1 0,2-3 1,-5-1-1,0-1-45,-3 0 0,1 5 0,-7-2 0,2 1 97,-2 0 1,-2 4 0,-6 6 0,0 1 85,0 3 1,-2 5-1,-2 3 1,-4 2 79,-3 2 0,-6 13 1,1 6-1,-1 6 13,-1 3 0,5 3 0,-4 3 0,3 6 78,2 2 0,5 5 0,3 0 0,2 2-125,2-1 0,2-6 0,2-1 0,6-5-46,5-2 1,0-4-1,6-6 1,1-4-48,1-4 0,2-6 1,0-3-1,1-4-7,3-4 1,-3-3 0,3-6 0,-4-4-13,-5-4 1,2-1-1,-5 0 1,-2 2 46,-1-2 0,-7-2 1,-2 1-1,-1 1-3,1 1 0,-1 6 1,-6 0-1,-2 5 42,-4 6 1,1-2-1,-1 2 1,-2 3 85,-1 4 1,0 3 0,1 8 0,4 3-61,0 3 1,-2 2 0,4 1-1,1-3-19,1 2 1,2 2 0,0-1 0,2-2-15,2-5 1,3 2 0,5-1-1,2-3-42,3-5 0,-2 1 1,5-6-1,2-1-30,2-2 0,1-6 1,0-4-1,-2-2 8,-2-1 1,-2-2 0,-4-1 0,2-2 23,-2 2 0,-6-3 1,-2 0-1,-1 1 54,-3-1 0,-2 1 0,-1 5 194,0-1 0,-1 2-142,-4 3 1,4 4-1,-4 7 1,0 3-21,1 6 1,0-3-1,4 8 1,0-2-22,0 1 1,0 0 0,0 3 0,0-1-30,0-3 1,0-1 0,2-2-28,2 1 1,3-2-1,5-3 19,0-4 0,-3-7 0,-1-2 0,2-2 6,1-3 0,0-5 0,-2-2 0,-1 2 0,2 1 1,1 2 0,2 0-1,-1-1-49,0 1 0,-3 4 0,-1 1-19,2 1 0,-4 2 105,3 4 1,-7 6 0,3 2-1,-3 3-32,2 1 1,-1 1 0,6-1 21,0 0 0,2 1 0,2-1-42,-1 1 0,0-6 0,2-3 0,1-3 16,2-1 1,4-5 0,-4-4 0,1-2-1,0-1 1,3-1 0,-5 0 0,0-2 5,-3-2 0,0 0 1,-2 5-1,-3 0 1,-4-1 0,2-3 0,-2-1-24,-1 2 0,-7 5 0,-5 4 0,-2 0 10,-1 3 0,-1 2 0,1 2 0,0 3 1,-1 3 0,2 6 0,2-1 61,0 0 1,7 5 0,-3 1 0,4 0-34,1 0 0,1 2 0,4-2 1,1 0-21,1 0 0,4 4 0,-2-2 1,2-1-1,2-1-4,4 0 1,-5-5 0,2 4-9,-4-3 1,-3-2 0,1 1 0,-4-1-1,-3 0-40,-1 1 0,-2-1 1,-5-1 27,-6-3 0,-3 2 0,1-6 0,-2-1 1,1-2-136,-2-1 0,4 0-157,-3 0 0,5-1 192,4-3 1,2-9-1,6-6 1</inkml:trace>
  <inkml:trace contextRef="#ctx0" brushRef="#br0" timeOffset="193286">22721 13816 8355,'-5'-12'987,"2"-1"-948,-5 1-152,5 5 1,-3 3-1,6 8 1,0 4 114,0 3 1,0 10-1,0 3 1,0 0 0,0 5-1,0 0 1,0 3 0,0-2-248,0 1 0,4 3 0,1-2 0,-3-1-1125,0-2 1153,-2 3 0,0-6 0,0 4 0</inkml:trace>
  <inkml:trace contextRef="#ctx0" brushRef="#br0" timeOffset="193287">22585 14151 8355,'0'-12'-280,"1"-1"0,3 2 535,4 3 0,3 1-350,2 3 0,2 1 0,3-5 0,5 0 0,2-1 0,3 1 0,-1-2 0,2-1 0,0-2-114,-1-4 0,-3 3 0,-3-2 0,-3 2 114,-1 2 1,-6-2 0,-5-1 0,-1-2 47,-4 2 0,0 1 161,-2 2 0,-2 1 0,-2 3 31,-4 3 1,2 10 0,1 3 0,1 3-1,0 3 16,1 2 0,2 3 0,1 6-173,0 0 0,0 0 1,0-2-1,0-1 49,0-1 0,1-4 0,2 2-165,1-1 0,1-2 0,-1-5-39,5-2 1,2-4 83,1-5 0,-4-1 1,1-3 0,0-5 1,-3 2 0,-1-1 74,1-2 0,-3 5 17,5 1 1,-4 4-1,3 4 1,-2 4-52,-2 3 0,4 0 1,1 0-1,3 0-130,2 3 1,-1 1-1,1-2 1</inkml:trace>
  <inkml:trace contextRef="#ctx0" brushRef="#br0" timeOffset="193949">23527 13953 7486,'7'-18'0,"-3"-2"0,-4 1 0,-4 4 0,-4 5 0,-3 6 0,-2 4 0,1 4 174,0 5 0,-1 3 0,1 3 0,-1 3 0,1 0 0,0 1 1,1 1-1,2 0-151,5 0 1,-1 2-1,1-4 1,1-1-345,1 1 1,7-5-1,0-6 1,2-2 112,3-2 1,1-2-1,1-1 142,0 0 0,1-5 1,-1-4-1,-1-2 29,-2-1 1,0 0 0,-5-1 0,-1-1-11,-2-2 0,4 2 0,-1-2 0,-2 2 0,0 1 0,-2 1 1,-2 0-1,0-1 19,-2 1 0,-2-1 0,3 1 22,-1 0 0,0-1 0,4 1 17,0-1 0,1 1 1,4 0-1,3-1 4,3 1 1,1-1 0,1 0 0,0-3 48,4 0 1,-2-1-1,4 4 1,-1-3-34,-3 0 1,-1-1-1,-1 6 1,-1 2 198,0 0 0,-3 7-119,-1-2 1,-5 8 0,1 4 0,-3 4-17,-1 5 0,0 4 0,0 6 0,0 2-27,0-1 0,-4 3 0,0 4 1,1 3-39,2 4 1,1 5 0,0-3 0,0 1-46,0 1 1,0-6 0,1 1 0,2-4-174,1-4 0,4 0 0,-3-7 0,-3-2-35,0-1 1,-2-5-1,-2-3 167,-2-5 0,-4-4 0,-7-6 0,-2 0 30,2 0 1,-3-6 0,2-4-1,-1-3 59,-1-4 0,6-4 0,-2 3 0,6-1 57,2-3 1,2 3 0,4 0-1,1 1-65,4 2 0,1 0 0,8 2 0,3 3-68,3 0 1,4 1 0,3 2 0,4 3 69,2-1-346,5 5 1,-6-10 0,5 4 0</inkml:trace>
  <inkml:trace contextRef="#ctx0" brushRef="#br0" timeOffset="194256">24110 13754 8355,'-5'-25'12,"3"6"1,-2 3 0,3 2 0,2 3-1,3 2 1,5 5 0,0 6 0,-1 5-11,-3 5 1,0 9 0,-1-1 0,-1 2 0,-2 0 0,-1-1 32,0 1 0,0 3 0,0 3 0,0 0 28,0 0 1,-4-6-1,0-1-95,1 1 1,2-3 0,1 0-1,0-1 1,0-3-77,0-1 0,5-5 0,4-3 0,2 0 16,1-3 1,1-2 0,-1-1 0,2 0-77,2 0 1,-1-1-1,5-3-236,-2-5 1,4-2 0,-3-1 0</inkml:trace>
  <inkml:trace contextRef="#ctx0" brushRef="#br0" timeOffset="194483">24495 13717 8355,'0'-12'-27,"0"6"1,0 6-1,0 8 1,0 8-1,0 3 1,0 1-1,0 0 1,0-1-1,0 0 15,0 3 0,0 0 0,0 0 0,0-1 0,0 1 0,0 2-369,0 0 1,4-3 0,0-2 0,-1-1 182,-2-3 1,-1-1 0,0-1 0</inkml:trace>
  <inkml:trace contextRef="#ctx0" brushRef="#br0" timeOffset="194816">24755 13729 8355,'-1'-19'0,"-2"3"-30,-1 2 1,-6 7 0,2 3 0,-3 2 0,-2 4 0,1 2 0,1 4 0,1 3 0,4 2 43,0-1 0,-2 0-114,4 1 0,-1-1 1,5 1-1,0-1 68,0 0 1,0 1 0,0-1 0,2-1 11,2-2 1,3 2 0,5-3-1,2 1-11,3 0 0,-4 0 1,5-3-1,-1-1 11,-1 1 0,1 2 0,-5-2 5,1 1 0,-6 1 0,-5 3-48,-4-3 1,-7 2-1,-7-5 1,-4 2-110,1 3 0,-7-3 0,4 1 0,0 0-447,-2-1 619,1-1 0,-2-1 0,0 2 0</inkml:trace>
  <inkml:trace contextRef="#ctx0" brushRef="#br0" timeOffset="195386">24842 13345 8355,'0'-12'0,"1"0"0,3 4-191,5 4 1,-2 1 0,2 1 145,5-3 1,0 1-1,6 4 1,1 0 11,-2 0 0,5 6 0,-2 2 1,4 3-2,3 2 0,0 3 0,-4 2 0,0 1 4,-1 3 0,-4 7 1,-5 4-1,-6 3 32,-4 1 1,-4 5-1,-1 0 1,0 3 3,0 1 0,-4-2 0,-2 2 0,1 2-14,-1 5 0,-2-1 0,3 6 0,-2-2-67,-3-3 0,-1-1 0,-3-11 0,-1-1-77,-2-1 0,-5-7 0,3-3 0,-2-3 63,1-1 1,-1-8 0,-4-3 9,1-4 0,-1-7 0,0 2 1</inkml:trace>
  <inkml:trace contextRef="#ctx0" brushRef="#br0" timeOffset="200593">24321 14325 6810,'7'-6'-92,"-2"5"0,-5-10 351,0 3 1,0 1 0,-1 0-149,-3 1 1,1 2-1,-5 4-112,-2 0 0,-1 0 0,-1 0 0,-1 0 26,1 0 0,-5 1 1,1 2-1,-1 3-241,-1 1 0,5-3 0,-4 3 1,3-2 141,2-2 0,4 2 1,1 1-1,0-1 50,0 1 1,4-1 0,-1 0 58,3 3 0,1-1 0,0 1-5,0 2 1,0 1 0,0 1 0,0 1 21,0-1 1,0 2-1,0 1 1,0 1 20,0 0 1,0 1 0,0 1-1,-2 0-41,-2 0 0,3 3 0,-3-5 0,2 0 22,2-3 0,0 0 1,0-1-74,0 1 1,0-1 0,0 0 0,2-1 0,0-1-192,3-2 1,4-4 0,0 5-34,2 0 1,1-3 0,0-1-168,1 1 399,-1-5 1,6 5 0,1-6 0</inkml:trace>
  <inkml:trace contextRef="#ctx0" brushRef="#br0" timeOffset="200841">24395 14548 7920,'-4'-8'0,"-1"1"-28,-2 1 0,3 2 1,-3 6-1,1 2 1,4 4-1,0 3 59,2 1 1,0 1 0,0 1-213,0 2 1,6 2-1,2 3-6,3-5 0,-3-3 0,1-4-406,0 0 488,2-7 0,2 4 0,-1-6 1</inkml:trace>
  <inkml:trace contextRef="#ctx0" brushRef="#br0" timeOffset="201020">24445 14374 8355,'1'-11'-993,"4"4"0,3 7 834,3 7 0,1 4 0,1 2 1</inkml:trace>
  <inkml:trace contextRef="#ctx0" brushRef="#br0" timeOffset="201500">24656 14647 7609,'-6'-11'0,"-1"1"0,-1 2 0,1-1 0,0-1-192,1 2 0,-3 2 0,-3 6 0,-1 0 0,1 0 318,0 0 0,1 6 0,1 2 0,2 3-15,-2 1 1,3 1 0,0-1-1,2 1-100,2-1 1,-3 0 0,2 1-106,2-1 1,2-4 42,4 1 1,3-7 0,5 3 0,0-5-1,1-3 9,-1-1 0,-3-6 0,-1 2 0,1-3-10,2-2 1,2 1 0,-2-2 0,-1-1 12,-2-2 1,-1-3 0,1 2 0,-3 0-49,1 0 1,-5-3 0,3 3 0,-2 1 24,-2-1 1,0 1-1,0 5 1,0-1 128,0 1 1,-6 5 43,-2 3 0,-2 4 0,2 4 0,3 4 38,-1 3 1,5 6-1,-3-1-99,2 0 0,2 3 1,0 0-1,0 2 1,2-2-69,2-1 1,-1 3 0,5-5 0,1-1-49,2-1 0,2 1 1,-1-1-1,2-3-230,3 0 0,-4-1 121,4-2 0,2 3 0,0-4 1</inkml:trace>
  <inkml:trace contextRef="#ctx0" brushRef="#br0" timeOffset="201990">24755 14573 8355,'-8'-4'-312,"0"-1"1,5 0 167,-1 1 291,2 2 0,4-2 0,2 7-44,4 1 0,3 6 0,1-3 1,0 1-107,-4 0 0,3 1 1,-3 2-1,3-2-305,1-1 0,1-1 1,-1 3 57,1-2 0,-1-1 0,1 1-576,-1-3 727,-5-4 0,0-1 99,-3 0 0,-3-6 0,5 0 0</inkml:trace>
  <inkml:trace contextRef="#ctx0" brushRef="#br0" timeOffset="201991">24916 14635 8355,'-5'-7'-441,"-2"-4"1,-1 8 262,-1-5 0,1 5 293,-4-1 0,3 3 1,3 2-1,-1 3-73,0 4 0,3 3 1,-3 2-334,1-1 1,2 6 244,4 3 1,0-3-280,0-2 0,0-2 0,0-2 0</inkml:trace>
  <inkml:trace contextRef="#ctx0" brushRef="#br0" timeOffset="202380">24854 14362 8136,'0'-12'0,"0"-1"-268,0 1 0,2 5 0,2 4 292,4 6 1,-2 0 0,-1 5 0,-1 1-65,0 3 0,5-4 0,-4 0 0,1 2 21,-1 1 1,3 2 0,-2 3 0,-1 0 32,1-1 1,-1-1 0,-2 0 0,1 1 27,-1 2 0,3 3 0,-2-2 0,0 1-37,1 4 0,-2-1 1,4 0-1,0-2 3,0 2 0,-4-2 1,2 0-1,-1 1-70,0-2 0,1 3 1,-4-5-1,2-1 20,1 2 1,0-4 0,-5 3-1,-4-4-45,-3 0 1,-3-1 0,-3 1 0,-2-1-63,-5 0 0,-8 1 0,-4-1 14,-3 1 0,-12-1 0,-3 0 0</inkml:trace>
  <inkml:trace contextRef="#ctx0" brushRef="#br0" timeOffset="216818">12787 16681 8355,'-6'-12'58,"-2"-1"1,-2 1-1,5 1 1,9 3-1,11 4 1,7 2 80,3 2 0,9 0-246,4 0 1,9-4 0,1-2 0,4 1 0,0-1 0,-1 2-932,-1-1 644,-6 3 0,-1-3 0,-6 5 1</inkml:trace>
  <inkml:trace contextRef="#ctx0" brushRef="#br0" timeOffset="217006">12762 16818 8355,'1'-20'38,"4"5"0,4 4 0,6 4 1,6 2-1,2 2 0,4 2 0,3-1 1,6-1-1,6-2 0,7-1-745,6 1 1,8-5 543,3 2 1,1-6 0,-5 0-114,0 3 0,0 2 0,0-4 1</inkml:trace>
  <inkml:trace contextRef="#ctx0" brushRef="#br0" timeOffset="246866">15342 5097 8355,'0'-12'-212,"0"0"0,0-1 1,0 1-1,0-1 0,0 1 1,0 0-206,0-1 1,0 5 0,0 0 422,0-2 1,-2 3-1,-2 0 1,-4 0-1,-3 0 1,-2-1-1,1 0 1,-2 0-1,-1-2 107,-1-1 1,-6 3-1,1 1 1,-3 0-85,0 0 0,-5 4 1,-2-1-35,0 3 1,2 1-1,-3 0 1,0 1 0,2 2 7,0 1 0,-3 6 1,4-2-1,1 3 14,2 1 0,-3 1 0,0-1 0,2 2 12,0 2 1,-2 4 0,-1 5 0,0-1 21,-1 1 0,-2 1 1,4 3-1,2 4-19,1 3 0,1 1 0,1 2 0,2 1-33,2 1 0,5 8 0,-2-1 0,5 4 9,3 0 1,4 4 0,5-1 0,0-2-5,0-2 0,1 5 1,3-10 0,5 1 0,3 0 0,5 4 1,3 1-1,4 1-6,1-5 1,1 2 0,1-5 0,4 2 3,0-2 1,1 1 0,2-6 0,1-3-7,3-1 0,1 3 0,7-8 0,-1 0-4,-1-7 1,10 0 0,0-9 0,3-3 14,1-2 1,7-7 0,-4 1 0,1-3-6,1-1 1,-9 0-1,4-1 1,-6-3-10,-2-5 0,-6-2 0,-3-1 0,-4-2-12,-4-2 0,2-4 0,-6-4 9,-2-1 0,-5-1 0,-2-2 0,-4-2 0,-3-1-10,-4 1 0,-6-4 1,1 1-1,-4-3 5,-4-1 0,-3-6 0,-5-3 0,-1-2 9,1-1 0,-5-5 0,0-1 0,-1 1-12,0 3 1,-4-7-1,1 4 1,-1-5 8,1-3 0,-2 0 0,2 1 0,-2 2 23,-2 1 0,0 9 1,0-2-1,1 2-6,-1 7 0,-1-2 1,-2 4-1,-1 4-10,1 6 1,-2 1-1,-2 5-26,-3 9 0,-4 7 1,-15 10-1,-9 8 1,-9 12-551,-6 13 523,29-12 0,0 2 0,-2 3 0,0 0 1,-66 34-1</inkml:trace>
  <inkml:trace contextRef="#ctx0" brushRef="#br0" timeOffset="340439">17723 16594 8355,'11'-24'0,"-1"0"135,-2 3 1,-4 4 0,3 4 0,-2 1-1,-2-1 1,-3 1 0,-4 0 0,-4 0 320,-3 4 0,2 1 1,1 5-1,-1-3-230,-2 3 0,-2-4 1,1 2-246,-1 1 0,1 2-70,0 1 1,-2 4 0,-1 2 0,-2 0 0,1 4-3,-2 1 1,0 2 0,-4-1 0,2 0-167,2 1-1,-2-1 1,3 1 0,2-1 204,1 0 0,3 5 1,3-1-1,4 0 59,2-3 1,2 4-1,0 1 1,0 1 54,0 3 1,2-3-1,2 3 1,4 3 136,3 3 0,-2 8 0,-3 1 0,0 7 50,-3 4 1,2 3 0,-1 4 0,-1 6 36,-1 4 1,-4 1-1,-1-4-87,-1 0 1,0-6 0,4-5 0,0-7 0,0-6-41,0-2 0,4-5 0,2 1 1,1-3-252,2-6 0,6 1 1,2-8-1,0-1-543,0-1 1,1-7 0,4-3-1,0-2-240,5-2 0,-3-7 0,7-6 93,-1-6 0,2-10 0,5-3 0</inkml:trace>
  <inkml:trace contextRef="#ctx0" brushRef="#br0" timeOffset="342462">18157 16594 8355,'-12'-31'45,"-1"0"0,6 16 1,2 4 217,-1 4 1,5 4 0,-3 9 0,2 6 0,4 8 0,1 3 193,1 2 1,0 9 0,-3 4 0,2 0-455,1 1 1,0 1 0,-4-2 0,0-3-164,0-4 0,0 3 0,0-6 0,0-1 45,0-5 0,0-4 0,0-6-298,0 0 0,2-5 305,2-3 0,3-8 0,5-5 1,0-5 57,1-3 1,-1-5 0,1 3 0,-1 0 94,0 2 0,5 1 0,0 2 0,-2 3-22,-2 0 0,0 5 1,-1 2-1,1 3-6,-1 1 0,-4 1 0,-1 3 1,-1 5-145,-4 2 1,0 2 0,-2 3 0,0 0-82,0-1 0,-6 3 0,-2-1-27,-3-2 1,-1-1-1,-1-3 1,1-2-112,-1 0 0,1-7 13,0 2 1,5-2-1,1-2 1</inkml:trace>
  <inkml:trace contextRef="#ctx0" brushRef="#br0" timeOffset="342463">18479 17004 8355,'-12'0'792,"5"-2"0,4-1-686,6-1 1,4-1 0,7 2-1,2-2-304,5-2 0,-2 3 1,2-5-1,0 0 1,-1-2-1,0-2 0,-2 1 1,-5-1-199,-3 1 1,0 0 0,-6-1 0,-1 1 249,-2-1 1,-2 2 0,-4 2 0,-3 2 323,-3 1 1,-3 2-1,-1 4 1,-1 2 211,0 2 1,3 3-1,0 5-181,1 0 1,4 5 0,1 1 0,1 1 0,3 2-325,2-2 0,7 3 0,2-5 1,3-2-168,1-1 1,6-2-1,3-1 1,4-1 8,4-2 1,-2-5 0,5 1 0,-2-3-15,-2-1 0,3-5 0,1-2 0</inkml:trace>
  <inkml:trace contextRef="#ctx0" brushRef="#br0" timeOffset="342464">19013 16830 8355,'-2'-8'136,"-2"-1"0,2 3 0,-7-4 283,0 2 0,2 5 0,-2-1-188,0 2 1,2 7 0,0 0 0,0 2-42,0 3 1,3 1-1,-3 1-286,2 0 1,1 1 0,4 1-1,0 1 175,0 1 1,0 1 0,0-5 0,1 2-684,3 3 0,3-4 1,7 2 79,2-5 0,-1 0 1,6-5-1,3 1-26,3-1 1,1-1-1,3-5 508,0-3 1,3-3-1,-2-5 1</inkml:trace>
  <inkml:trace contextRef="#ctx0" brushRef="#br0" timeOffset="342465">19348 16867 8355,'0'-19'-243,"-2"2"441,-2 9 0,-3-2 1,-5 6-1,-1 2 285,1 0 0,0 2 1,-1 0 13,1 0 0,-1 6-468,1 2 0,0 3 0,1 1 0,1 1 0,3-1-89,2 1 1,-4-1 0,5 0-69,1 1 1,-2-1 0,1 1-1,1-1 1,3-1-141,4-3 1,-1-1 0,5-4 0,2 1-2,1-1 1,1-2-1,2-2 1,1-2 86,2-1 0,-1-6 1,-3 2-1,-1-3 86,0-1 0,1-1 0,-2 1 0,-1-1 96,-2 1 1,-5 0 0,1-1 233,-3 1 0,-1 4-135,0-1 109,-5 6 0,2-2 0,-4 6 0,1 3 0,2 5 18,-1 2 0,3 1-215,-2 1 1,3-1 0,1 0 0,0 1 0,1-1-104,3 1 0,-1-5 0,5-1 0,2 0 54,1 0 0,1-5 0,1 2 0,-1-2-110,1-2 0,3-2 0,1-2 0,-2-4 30,-1-3 0,2-1 1,1-1-1,-3 1 76,-5-1 1,1 1-1,-6 0 1,0 1-45,2 2 1,-5-2 0,3 3 288,-3-3 1,-2 4 0,-2 2 52,-1-1 1,-1 5 0,2-2 0,-1 6-133,1 5 1,2 3 0,1 1 0,0 1-119,0-1 1,0 5-1,0-1 1,0-1 23,0-1 1,4-1 0,1-1 0,2-1-107,3-3 1,1 2-1,3-6 1,1-1-1,1-2 0,1-1 1,-5-1-1,1-2-27,-1-1 0,1-6 1,-1 2 59,0-3 0,-3-3 0,-3-1 0,0-1 36,-3 0 1,2 3 0,-1 0 0,-1 1 0,0-1-20,1 1 0,-3 4 132,4-1-21,-4 7 0,0 2 0,2 8-10,1 3 1,4 1 0,-2 1-38,1-1 1,0 1-1,2-2 1,0-2 35,0 0 0,-2-3 0,1 4 0,1-2-86,-2 2 0,2-3-124,-5 1 1,1 0 33,-5 5 1,-2-6 0,-2-3 91,-4-3 1,1-1-97,-1 0-66,5 0 1,1-1 0,8-2 32,1-1 1,1-6 0,5 3-1,-1 1 104,0 1 1,-3 0 0,-2-1 0,-1 1-159,1-1 218,-4-3 111,3 7-296,-6-3 0,-5 6 0,0 2 0,-1 2-983,1 2 1088,-5 2 1,3 3-1,-5 0 1</inkml:trace>
  <inkml:trace contextRef="#ctx0" brushRef="#br0" timeOffset="343275">19732 16942 7588,'0'-13'0,"0"1"-61,0-1 492,6 7 0,-5-1 873,3 2-788,-2 4 0,-2-3-85,0 8 1,0 3-342,0 5 0,4 1 0,1-1 0,2-1-207,3-3 1,-3 2-1,1-4 1,2-1-127,1 1 0,1 2 1,0-4-1,1-1-89,-1-2 1,1-1 0,-1-1 175,0-3 0,-1 1 1,-1-5-1,-2-2 100,2-1 1,-5-1 0,1-2 0,-2-1 157,0-2 0,5-1 0,-5 3 1,-2-1-48,0 0 1,2-2 0,0 2 0,-1 1-19,-2 1 0,-1 6 101,0-1 70,0 1 0,0 3-23,0 5 1,0 5-126,0 8 1,0-1 0,2 0-1,2 1-19,4-1 0,3-4 0,1 1 0,1 0-9,-1 2 0,2 2 0,1-1 0,3-1-106,1-3 0,-2 4 0,2-6 0,-1 3 69,-3-1 0,-5 0-167,-2 5 1,-5-1 0,0-1 0,-6-1 0,-5-3 89,-3-2 0,-6 3 0,-1-4 1,0-1 461,0-1 0,-2 2 1,3 0 462,2-1-820,1-2 1,14-6-1,7-4-292,7-2 0,8-1 0,-1-2 0,2-1 87,2-2 0,0-1 1,-2 3-1,-1-1 35,-1 1 0,-6-1 0,1 1 0,-2-1 97,-1 1 0,-6 1 1,-2 1 326,1 1 1,-6 0-85,0-1 1,-2 6-1,-6 3 1,-2 3-1,-1 2-29,-1 3 0,-1 3 0,2 6 1,2-1-42,0 0 1,7 5 0,-2 1-1,2 1-154,2 3 1,0-3 0,0 2 0,2 0-166,2-2 0,3-1 1,6-6-1,4-1-94,4-2 0,8-4 1,4-5-1,2 0-1241,3 0 979,4-5 0,-3-8 0,4-6 0</inkml:trace>
  <inkml:trace contextRef="#ctx0" brushRef="#br0" timeOffset="344144">21444 16458 8562,'-4'-24'229,"-1"4"1,1 2 0,4 5 0,2 2 0,2 3 0,3 5 0,0 8-15,-3 7 0,-3 3 0,-1 9 0,0 3 0,0 2-165,0 1 0,-1 5 0,-2-2 0,-1 3 0,1 0 0,2-3-179,1-4 0,4 0 48,0-5 0,7 0 1,0-10-1,4-1-55,0-2 0,5-7 0,0 1 1,4-4 12,0-1 1,5-6 0,2-2 0,-1-3-463,0-1 1,-1-5 0,-4-1 0,-1 0 118,-4 0 1,4-4-1,-5 3 1</inkml:trace>
  <inkml:trace contextRef="#ctx0" brushRef="#br0" timeOffset="344462">21915 16446 8355,'-12'-6'932,"5"3"-446,3-5 1,2 7-1,2 1-313,0 6 1,2 6 0,0 1 0,4 2 0,-1 3 0,1 2 0,-2 0 0,0 1-226,0 0 1,2-1 0,-4 5 0,3-1-547,-3-4 1,4 4-1,-2-5 1,-1 2-351,-2-1 0,3-5 470,0 2 0,6-3 0,-3-2 0</inkml:trace>
  <inkml:trace contextRef="#ctx0" brushRef="#br0" timeOffset="344922">22299 16383 8355,'-5'-24'125,"4"4"0,-5 4 1,1 2-1,-4 3 0,-2 3 1,-1 4-1,-1 2 0,1 2 1,0 0-1,-1 0 0,1 0-320,-1 0 0,1 2 0,0 2 0,-1 3 0,1 1 0,-1 0 35,1 2 1,1 1 0,3 1-1,4 1 153,2-1 0,-2 0 0,0 1 0,1 1 52,2 2 1,1-2 0,0 4 0,0-2 131,0 1 0,0 0 1,0-5-1,1 0-20,3 1 0,-1-5 0,5-1 1,2 0 12,1 0 1,1-5 0,1 4-38,-1-1 0,1-3 0,-1 2-68,0-3 0,-3 3 0,-1 1 1,0-1-43,-1 1 1,3 2-1,-6 6 1,-1-1-1,-2 0-69,-1 1 1,0 1 0,0 1 0,-1 1-13,-4-1 1,-1 3 0,-7-1 0,1-1 30,-1 2 0,0-4 1,-4 3-1,-2-4-81,-1 0 1,1-1-1,4-1 1,-1-1-323,0-2 0,-2-5 0,2 1-1403,1-3 1607,6-1 0,-2 0 0,5 0 1</inkml:trace>
  <inkml:trace contextRef="#ctx0" brushRef="#br0" timeOffset="345431">22733 16123 8355,'0'-19'-43,"0"2"0,-5 9 0,-3 4 170,-3 2 0,-2 2 1,0 0-1,-4 0-396,-4 0 0,2 5 1,0 0-1,-1 1 138,1-1 0,5 1 1,1-4-1,3 3-5,0-3 0,3 4 64,-1-2 1,5 1 6,-1 0 1,3-3 108,1 7 1,1-7 0,3 4 140,5-1 0,-4-2 0,1 5-28,-1 2 1,-3 1 0,2 1-16,-3 1 0,-1 6 1,0 5-1,0 5 0,0 2 6,0 4 0,-1 5 0,-3 4 0,-5 1 1,-2 5 35,-1 1 0,1-3-141,3 6 1,-3-5 0,4-5 0,0-5-1,3-6 1,2-3 95,2-2 1,0-7 0,2-5-129,2-2 1,3-3-1,5-1 1,2-3-492,2-2 0,4-1 1,4-5-1,1-2-183,0-1 1,5-11 0,2 1 0</inkml:trace>
  <inkml:trace contextRef="#ctx0" brushRef="#br0" timeOffset="345967">22845 16619 8251,'0'-12'-138,"0"-1"1,0 5 481,0 0 0,0 0 103,0-5 1,1 6-137,4 3 0,0 8 0,3 6 0,-2 4-182,-1 2 0,-3 6 1,2-1-1,-3 4 19,-1 4 0,0-3 1,0 4-1,0-1-71,0 0 1,0 4 0,0-3-1,0 1-171,0-1 0,0-1 0,0-6 0,0-1-105,0-1 0,0-6 0,0 2-284,0-3 0,-1-7 0,-3-3 0,-4-3-34,-3-1 1,-6-1 0,0-3 0,2-5-191,2-2 1,-1-3 679,-3-2 1,3-9-1,-4-7 1</inkml:trace>
  <inkml:trace contextRef="#ctx0" brushRef="#br0" timeOffset="345968">22870 16470 8355,'-4'-8'0,"0"0"81,-6 5-313,9-2 0,-5 6-328,6 3 1,-5 3-1,-2 5 1</inkml:trace>
  <inkml:trace contextRef="#ctx0" brushRef="#br0" timeOffset="346371">23056 16346 8342,'0'-19'0,"1"4"0,3 4 0,5 4 0,2 0 0,1 0-125,1-3 0,-1 5 0,0-1 249,1 1 1,3 2 0,2-4-76,2 2 1,-4 1 0,3 4 0,-1 0-269,-3 0 0,-2 1 0,-4 2 250,0 1 1,-7 7 0,1 0-1,-4 4 124,-3 0 1,-5 5-1,4 0 1,-1 4 59,1 0 0,1 5 1,4 0-1,0-1-25,0-2 0,4 4 1,1 4-1,1 0-111,-1-1 0,4 6 0,-4-5 0,1-1-48,-1-1 1,4-3 0,-5-4 0,-2-1-96,0 1 1,-2-6-1,-2-1 1,-2-1-9,-4-1 1,-3-3 0,-3-6 0,-1 0-257,-1 0 1,-1-5-1,5 2 1,-1-2-116,1-2 1,-1-2 0,2-2-1,2-4 107,0-3 0,7-7 0,-4-1 1</inkml:trace>
  <inkml:trace contextRef="#ctx0" brushRef="#br0" timeOffset="346890">23589 16483 8923,'-12'-4'102,"-1"-1"1,12 1-1,4 6 1,4 0 0,1 3-194,2-3 1,-3 0 487,1-2-212,0 0 582,-1 0-497,-2 0-279,-5 0 1,-1 0-53,-3 0 54,3 5 0,-4-2 0,10 4 12,3-2 1,-1 0-1,1-5 0,2 0 0,1 0 0,1 1 0,0 2 0,2 1 64,3-1 1,-3-1 0,3 1-55,1 1 1,-4 4 0,1-2-180,-5 1 0,0-3 0,-5 3 0,1 0 131,-1 0 0,-1-3 0,-5 4 94,-3 2 1,-4 5 0,-8 1 0,0 1-41,1 1 0,-5-3 1,0 6-1,-4-1 1,-1 1-1,2-2-740,2-1 641,3-1 0,7-5 1,2 1-1,2-1-904,1 0 0,2 1 0,4-1 0</inkml:trace>
  <inkml:trace contextRef="#ctx0" brushRef="#br0" timeOffset="347082">22920 16954 8355,'-18'-12'-656,"5"-1"1,6 6 0,7 2 0</inkml:trace>
  <inkml:trace contextRef="#ctx0" brushRef="#br0" timeOffset="347389">23019 16954 8030,'8'-12'273,"0"-1"0,-5 5 0,3 1 683,-1 2 0,-2 0-417,5 5 1,-5 2-1,2 2-392,1 4 1,-5 3-1,3 2 1,-2-1-123,-2 0 0,4 1 1,0-1-1,-1 1-250,-2-1 0,-1 0 0,0 1 0,0-1-74,0 1 1,0 0 0,0 3-1,-1 0-2514,-3-1 2205,2-1 1,-9-2 0,4 1 0</inkml:trace>
  <inkml:trace contextRef="#ctx0" brushRef="#br0" timeOffset="347945">23912 16830 8355,'0'-12'826,"0"-1"0,1 6-594,3 3 0,-2 8 0,2 5 0,-4 3 0,-4 3 0,-6 3-82,-5 1 1,-4 6 0,-5 4-367,3-1 0,-5-4 1,4-2-1,0-2 1,0-1-593,3 0 0,5-5 1,7 0 153,2-4 0,0-2 0,5 4 0</inkml:trace>
  <inkml:trace contextRef="#ctx0" brushRef="#br0" timeOffset="348349">24222 16545 11677,'-4'-17'0,"0"1"0,1 0 0,1 3 0,4 0 0,2 2 0,4 4 0,3 7 0,0 7 0,-1 6 0,-2 2 0,0 1 0,1 1 0,-1 1 0,2 3 0,1 3 0,1 4 0,0 1 0,-1-2 0,-1 0 0,-2-3 0,1 1 0,-3 0 0,-1 0 0,-4-2 0,-1-1 0,0-2 0,0-3 0,-1-1 0,-4-4 0,-3-2 0,-3-3 0,-1-2 0,-1-2 0,1-2-470,0-1 0,3-1 305,1-3 0,4-3 1,-3-7-1,2-3 27,2-3 0,6-5 1,3-4-1,5-4 1,0 1 0,9-1-1,-1 0-159,0 1 1,-2-1-1,2 9 1,-1 4-1,-3 7-856,-1 4 966,-2 4 1,1-1 0,-1-1 0</inkml:trace>
  <inkml:trace contextRef="#ctx0" brushRef="#br0" timeOffset="348667">24755 16954 8355,'-19'-25'-874,"6"11"0,8 3 1</inkml:trace>
  <inkml:trace contextRef="#ctx0" brushRef="#br0" timeOffset="349283">24631 16011 8355,'1'-12'-2,"4"1"1,3 3 80,3 4 0,3 2 0,1 2-146,1 0 1,2 0 0,-3 0 0,2 2 0,-1 3 0,1 6 0,0 6 0,-2 2 106,-2 3 1,0 6 0,-1 2-1,-1 2 38,-2 2 1,0 2 0,-3 2 0,-1 2-27,1 2 0,-2 3 1,-3-1-1,2 3 0,3 6-10,0 2 0,-1 4 0,1 7-43,0 4 1,-2-2 0,-4-2 0,0-3 0,-1 1 12,-3 2 0,-3-7 0,-6 2 51,1-5 1,-5-6-1,1-7 1,1-3 0,2-6-1,4-2 740,0-5-756,7-6 1,-8 1 0,4-5 0,0-2-1,-4-1 1,-1-2-70,-2 0 1,1-3-1,-2-3 12,-2 0 1,1-2 0,-5-4 0,1 0-187,0 0 1,4 0-1,-2 0 1,3 0-841,2 0 342,-1 0 0,1-11 0,0-3 1</inkml:trace>
  <inkml:trace contextRef="#ctx0" brushRef="#br0" timeOffset="397228">14511 17190 8034,'-6'-20'0,"-1"4"10,0 2 1,-2 2-1,5-1 1,0 1-1,-1-1 486,1 1 0,-1 0 0,2-1-75,-1 1 0,0 4 0,4 2-283,0 5 0,0 3 0,0 12 0,0 1 0,0 5 0,1 2 0,2 4 0,1 0-71,-1 0 1,4-1 0,1 0 0,3 0-92,1-1 0,5-4 0,1-4 0,2-3-298,7-5 0,-3-3 0,7-5 0,-2 0 64,0 0 1,-2-5-1,-5-5 1,-2-3 141,-3-4 0,-1-4 0,-8 3 0,-4-1 133,-3-3 0,-2 3 1,-3-2-1,-4 0 132,-3 2 1,-6-3-1,-1 6 1,-1 0 24,-3 3 0,-6 6 0,-2 3 1,-2 2-47,-2 2 1,2 3 0,0 4 41,2 5 1,1 9 0,6 0 0,2 3 0,4 4-56,4 1 1,6 0 0,3-3-1,2 2-165,2 1 0,2-1 0,3-4 0,6-2-19,4-1 0,7-6 0,0 1 1,5-3-67,2-5 1,5-2 0,-1-6 0,3-2 11,1-2 1,-5-3 0,-2-7 0,-2-2-29,-3-5 0,1-2 0,-11-2 0,-4 0 181,-6 0 1,-3 0-1,-2 1 1,-2-1 79,-2 0 1,-4 2 0,-9 2 0,-3 6 8,-4 5 0,0 5 1,-3 5-1,0 1-7,-2 3 1,1 7 0,6 6 0,3-1-60,1 2 0,7 1 1,7 6-1,3 0-264,1 0 1,1 0 0,4-1 0,6 1-158,5 0 1,6-1-1,0-4-713,5-3 0,-1 2 0,5 0 1</inkml:trace>
  <inkml:trace contextRef="#ctx0" brushRef="#br0" timeOffset="397788">14536 16731 8355,'-6'-13'266,"5"5"1,-2 1 0,6 0 0,5 2 85,3-1 0,3 1 0,1 2 0,3-2 0,1-1 0,3 0-449,2 4 1,5-4 0,-1 2 0,0 1-228,-2 2 1,-2 1-1,-4 0 1,-3 0-2938,-3 0 3046,-8 0 0,0 11 0,-6 3 0</inkml:trace>
  <inkml:trace contextRef="#ctx0" brushRef="#br0" timeOffset="398070">14610 16867 8355,'-6'4'227,"6"0"0,2 1 1,6-5-1,3-2 1,4-1-1,6-1 637,2 2-1121,2-5 0,1 5 0,3-2 1,3 3-700,0 1 1,-2 0-1,-5 0 1</inkml:trace>
  <inkml:trace contextRef="#ctx0" brushRef="#br0" timeOffset="417073">23800 16855 8355,'7'-6'-272,"-3"-2"0,-2-3 0,-2-1 0,0-1 498,0 1 0,0-1 0,0 1 0,-2 0 55,-2-1 1,1-3-1,-4-2 1,2-2 9,2-2 1,2 3 0,1-2 0,0-1 50,0-1 0,0 4 0,0 2 439,0 3-759,0 7 1,0 9-1,-2 9 1,-2 5-28,-4 4 1,1 0 0,-1 7 16,-2 1 0,-1-1 1,0 3-1,1-1 1,4 0-54,0-2 1,2-2-1,4-4 1,0-3 10,0 0 1,4-9-1,2 2 1,0-4-44,4-4 0,-3 3 0,1-2 1,2-2 54,1 0 1,1-8 0,1-2-1,-2-3 9,-3-1 1,3-1 0,-4 1 0,0-2-10,-3-3 0,-3 2 1,-1-4-1,0 1-36,0 3 1,-1-4-1,-2-2 1,-2-1-17,-2 1 1,-1-1 0,-5 6 205,1 1 0,-1 2 0,1 5 0,-1 4 0,1 2 49,0 2 0,-2 10 1,0 4-1,0 4-54,3 4 1,3 5-1,0 4 1,2-1 18,1 0 0,3 1 0,-2-4 0,3 1-145,1-5 0,1-4 1,3-6-1,5-1 7,2 1 1,1-7 0,2-1 0,1-4-25,2-1 0,-1-6 0,-2-2 0,1-3-7,2-1 0,-5-5 0,-4-1 0,1-1-92,-3-3 1,0-1 0,-6-4-53,0-2 0,0 2 0,0-5 0,0 1 0,0 0 9,0 1 0,-6-3 1,-2 5-1,-3 3 139,-1 3 1,-5 9 0,-1 0 0,-1 8 181,-3 3 1,3 4 0,-1 3 0,2 8 18,3 6 0,-1 6 1,2 4-1,4 2-236,3 1 0,3 7 0,4-5 0,2-1-591,2-1 1,7 2 0,7-2 0,0 1-271,0 0-72,4-5 1,-3 2-1,6-5 1</inkml:trace>
  <inkml:trace contextRef="#ctx0" brushRef="#br0" timeOffset="417569">23515 17438 8355,'-13'-6'560,"-4"5"0,8-10 0,2 4 0,9 0-642,6 3 0,4 2 0,4 2 0,1 0 0,1 0 0,2 0 0,-1 0 0,3 0-281,1 0 1,1 0-1,-2 0 1,-3 0-327,-1 0 0,-1 12 0,-5 1 1</inkml:trace>
  <inkml:trace contextRef="#ctx0" brushRef="#br0" timeOffset="417832">23490 17574 8355,'-11'-1'446,"3"-3"1,5 2 0,10-2-79,5 3 0,10 1 0,3 0-825,7 0 1,6 0 0,5 0-468,3 0 0,10-6 0,-5-1 0</inkml:trace>
  <inkml:trace contextRef="#ctx0" brushRef="#br0" timeOffset="521240">19025 13258 8355,'0'-12'-694,"2"-1"0,2 1 467,4-1 0,-1 7 223,1 1 0,-4 0 0,5 1 1,-1 0-1,0 0 138,0-1 1,1 1-1,3 4 1,0 0-1,1 0-13,-1 0 1,1 0 0,-1 0 0,2 0 0,1 0-50,1 0 0,7 0 0,-3 0-27,4 0 0,6-4 0,3 0 0,3 0 10,1-2 1,2 5-1,1-5 1,2 2-22,2 0 0,-2 0 0,3 3 0,1-2-4,-2-1 0,4 0 1,-2 4-1,2 0-45,1 0 0,1 0 0,0 0 0,-1 0 10,1 0 1,-2 4 0,-1 1 0,-2 1-32,2-1 1,1 4-1,2-4 1,0 1 31,-1-1 0,2 3 0,2-2 1,0-1-12,0 1 0,2-2 0,0-4 1,0 1-1,0 4 0,4-4 0,-1 3 1,2-3 1,-3-1 0,4 0 0,-4 0 0,1 0-8,-1 0 1,1 0-1,4 0 1,0 0 12,0 0 1,4 0 0,1 0 0,-3 0-1,0 0 0,2 0 1,0-1-1,-1-2-7,-2-1 1,3 0 0,0 4 0,-2-1 18,-5-3 1,2 2 0,-3-2-1,2 3 30,2 1 0,0-4 1,-1-1-1,0 1 1,1-1 0,-5 3 1,7-2-1,-6 2-1,-3-3 0,4 4 1,-2-5-1,-1 2-23,-2 0 0,-5 0 1,-2 4-1,-3 0-54,-1 0 1,1-4 0,-5 0-1,-3 1-78,-1 2 0,-3 1 1,0 1-1,-3 2 44,-6 1 0,-5 6-419,-10-2 0,-2 3 0,-6 1 0</inkml:trace>
  <inkml:trace contextRef="#ctx0" brushRef="#br0" timeOffset="522269">3274 15230 8355,'0'-8'-253,"0"0"1,2 5 0,2-1 0,4 2 0,3 1 0,3-2 415,2-1 0,-1-4 0,6 2-39,1-1 0,2 3 0,2-3 1,3 0-1,4 2-57,3-1 0,1-2 1,1 4-1,2 1-24,2 2 0,7 1 0,-2 0 0,1 0 11,5 0 0,2 0 0,10 0 0,1 0 29,0 0 0,14-2 0,-7 0 0,7-4-47,3-1 1,-1 5-1,4-4 1,-2 2 21,-2 0 0,1 0 0,3 2 0,-4 0-76,-3-3 1,-3 1 0,-1 4 0,3 0 41,0 0 0,5 0 0,-5 0-23,-1 0 0,3-1 0,-1-2 0,0-1 0,-1 1-2,1 2 0,2 1 0,-1-2 0,3 0 21,-4-2 1,8-6 0,0 2-1,1-3-3,0-2 0,-2 1 0,-2-1 1,-4 2-62,-4 3 0,-5-2 0,-9 5 0,-1-1-230,-3 1 0,-4 1 0,-9 4 0,-4 0-1163,-2 0 1179,-7 0 0,-2 5 0,-5 2 1</inkml:trace>
  <inkml:trace contextRef="#ctx0" brushRef="#br0" timeOffset="538724">10939 14101 8355,'-25'0'-161,"2"0"0,1 0-414,1 0 0,-5 0 0,-6 0 1</inkml:trace>
  <inkml:trace contextRef="#ctx0" brushRef="#br0" timeOffset="606775">14945 4949 8355,'14'12'-874,"2"0"0,-9 1 1</inkml:trace>
  <inkml:trace contextRef="#ctx0" brushRef="#br0" timeOffset="607426">15354 5035 8144,'0'-12'0,"1"0"0,2-1 0,1 1-843,-1-1 742,-1 6 0,-2-4 0,0 3 0,0-3 0,0-1 0,0-1 0,0 1 0,0-2 171,0-2 1,0-2 0,0-4 0,0 2 133,0 2 0,0-2 0,0 3 0,-2 2-53,-2 1 1,-3 6 0,-5 1 0,-2 2 43,-3 2 1,-3 3 0,-9 4-1,-4 4-20,-3 3 0,-1 6 0,-1 1 0,0 1 77,-3 3 1,2 2 0,-2 0-81,2 1 0,2 1 1,0 2-1,1 2 0,3 0-69,4 1 0,0 7 0,3 0 1,2 3-26,1 6 0,-1 0 0,1 13 0,2 4-18,5 0 1,-2 16-1,1-5 1,3 5-118,5-2 0,-1 5 0,6-9 1,3 2-73,3 0 0,7-11 1,7-6-1,5-7 52,2-8 0,8-4 1,3-4-1,5-3-33,2-4 0,10-4 0,-1-4 0,2-6-26,3-5 1,2-5 0,5-5 76,0 0 0,1-10 0,2-3 0,1-7 0,-1-5 58,-2-2 0,-6-8 0,-4 4 0,-3-2 43,-5 0 1,-3-2 0,-8-5 0,-2-1-17,-2 1 1,-2-3-1,-8-1 1,-3-1 31,-3-2 1,-7-8 0,-3 2 0,-3-5 8,-1-5 1,-1-9 0,-3-1 0,-5-4-64,-2 0 1,-1-7 0,-2 0-1,-1 3 32,-1 3 0,-11 4 0,1 12-179,-4 5 1,-5 12-1,-7 9 1,-8 11-94,-6 12 0,-9 14 1,-8 17-1,-11 16 1,39-11-1,1 3-308,0 0 0,0 4 0,-6 9 0,0 2 0,-45 36 0</inkml:trace>
  <inkml:trace contextRef="#ctx0" brushRef="#br0" timeOffset="612575">18653 3870 8506,'0'-17'0,"0"0"0,0 2 0,0 2 0,0 0 1231,0 1-1121,0 5 0,0 3 0,0 8 0,2 4 0,0 4 1,2 5-1,1 5 0,-1 4 0,1 5-71,2 0 0,-4 4 0,1 5 1,-3 1-1,-1-1 0,0-1 1,0-4-1,0-2 0,0-4-372,0-2 0,0-3 1,0 0 122,0-3 1,-1-4-1,-3-6 1,-6-1-90,-5-2 1,0-4-1,-6 3 1,-1-1-1,-1-3-12,-2-2 1,0-6-1,0-5 1,2-5 116,2-6 0,-2-8 0,3-3 0</inkml:trace>
  <inkml:trace contextRef="#ctx0" brushRef="#br0" timeOffset="612752">18653 3423 9126,'0'-23'0,"2"3"0,0 9 0,2 10-848,-1 8 0,-1 9 0,-2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7:26:46.647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11237 4254 8355,'-10'-25'126,"-1"2"1,1 2 0,3 5 0,3 2 0,0 1 0,1 1 0,1 1-37,-3 3 0,3-2 0,-5 7 51,1 5 0,1 3 0,2 9 0,-1 2 0,0 7 1,0 3-1,-2 5 0,-1 4 0,-2 6 766,-2 6-882,4-6 0,-7 19 0,4-7 0,1 8-26,-2 5 0,1 0 0,0 9 0,3 5-35,2 4 1,-3 7 0,3 1 6,3 2 0,0 4 0,2-47 1,0 1-1,0 0 0,0 1-20,0-3 1,0 0 0,0 48 0,0 0 0,0-3 0,0-5 24,0-6 1,0-4-1,0-7 1,-1-3 104,-3-4 0,2-4 1,-3-4-1,1-6 191,0-5 1,-1 0 0,5-7 0,0-3-229,0-2 1,6-12-1,1 0 1,1-3-97,0-5 1,1-1-1,3-2 1,0-1-75,1-3 0,3 3 1,1-2-1,-2 0 40,-1 0 0,-2 2 1,1-2-1,-1 5 23,1 3 1,-1-1 0,0-2 73,1 2 0,0 4 1,1 3-1,1 1 1,-1-1 1,1 3 1,1 2 0,-3-2-1,2 0-5,2-1 0,5 7 1,-1-8-1,4 3-6,3-1 1,6-1 0,7-2-1,3-1-3,0-1 1,8-6 0,-1 0 0,5-4 73,3-3 0,10-1 1,2 2-1,2-4 102,5 1 0,2-5 1,10 3-1,6-3-172,3-1 1,-40 0-1,2 0 1,-4 1-1,1-2 1,3 1-1,1-1-35,1-1 0,-1 0 1,2-2-1,-1 0 1,0-3-1,-2-2-206,-1 2 1,-1-2 0,0-1 0,0-1 0,-1 2 0,-1 0 0,-1 0 0,-1-1 0,-1-1 0,-2 0 237,-1-1 0,-1 1 0,45-10 0,-12 0 0,-5-1 0,-2-1 0,-1-2 0</inkml:trace>
  <inkml:trace contextRef="#ctx0" brushRef="#br0" timeOffset="507">11038 4229 8355,'8'-11'186,"1"-5"0,0 0 0,8 4-314,3 7 1,5 5 0,4 2 0,4 2 0,4-1 0,6-1 0,7-4 0,6-2 417,5-4 0,5-3 0,2 0 59,1 2 0,-2 4 1,6 5-1,3 0-295,0 0 0,4 0 0,0 0 0,1 0 0,3 0-136,1 0 1,1-4-1,-2-2 1,-3-1-74,-1-2 0,1-2 1,-5-2-1,-4 1-344,-3 0 1,-9 1 0,-6 1 0,-6 3-100,-6 1 0,-7 2 456,-10 4 1,0 0 0,0 0 0</inkml:trace>
  <inkml:trace contextRef="#ctx0" brushRef="#br0" timeOffset="2608">12985 4713 7857,'-37'-33'0,"1"0"37,3-2 0,0-1 1,7-1-1,4-1 1,4-1-1,6-1-206,2 0 0,7 6 116,-1-3 0,-2-1 1,1 7-1,-2-2 0,-3 2 1,-1 4 127,-1 3 1,-6 8-1,-1 1 1,-2 5-109,0 6 1,2 2 0,-2 2 0,5 2-49,2 2 0,7 3 1,3 5 20,3 1 0,8-5 1,5-1-1,9 0 149,6 0 0,8-5 0,9 4 0,5-2 0,5 0 93,5-1 0,5-2 0,13-1 0,3 0-119,3 0 0,14 0 0,1 0 1,-45 0-1,0 0-56,3 0 0,1 0 0,3 0 0,0 0 0,0 0 0,0 0 0,2 0 1,0 0-45,2 0 0,0 0 1,-1 0-1,0 0 1,2 0-1,1 0 1,-1 0-1,1-1 0,-1-1 0,2 0 0,4 0 0,0 1 0,-2-2 1,1-1-1,1 1 0,0-1 21,0 1 1,0-1 0,5 1 0,-1-1 0,-3 0-1,-2-1 1,3 1 0,0-1-110,3 1 0,0-1 1,-4-1-1,-1 1 1,3-1-1,0-1 142,0 1 1,-1 0 0,-4 0-1,-1 1 1,3 0 0,1 0 0,0 1-1,-1 0-20,3-1 1,-2 0 0,-2 2 0,0-1 0,2 1 0,2-2-1,-1 1 1,0-1 0,-1-1 0,0 1-67,2-2 1,0 1 0,-3 0 0,0 1 0,-1 0 0,0 0-1,-1 2 1,-1 0 61,-2 0 1,0 0 0,3-2 0,0 0 0,-2 2 0,0 0 0,-1-2-1,0 1-1,-1 0 1,1 0 0,0 2 0,0 1 0,-1-1 0,0-1-1,-1 1 1,0 0-16,-1 0 0,-1-1 0,2 1 0,-1 0 0,-4 2 1,0 0-1,0 0 0,0 0 0,-3 0 1,-1 0-1,1 0 0,-2 0 1,-2 0-1,0 0 1,-2 1-1,0 0 26,47 3 1,-6 1 0,-9 5-1,-2-2 75,0 2 0,-9 1 0,-1 1 0,-5 1-95,-3-1 0,-6 1 1,-2-1 169,-3 0 1,-6 1 0,1-1 0,-1 1 0,-1-2-100,-2-3 0,0 2 0,0-5 0,-4 1 218,-3-1 0,1 1 0,-5-2 0,0 3-178,-6-1 0,-2 5 1,-8-2-1,-2 2-65,-4 1 0,-2 1 1,1-1-1,-2 0-46,-1 1 0,-2 3 0,5 2 0,2 2-57,1 2 1,6 1 0,0 2 0,3 0 53,2-1 1,0 5 0,1 2-1,1 0 20,2 4 1,0 1-1,-4 1 1,-1 1 1,1 4 0,-4 2 0,-2 7 0,-3 3 21,-5 3 1,-3 6 0,-6 1 0,-4 2 16,-8-1 1,-1 3-1,-6 1 1,-2 0 48,-2-2 0,1 10 1,1-9-1,3 2 32,1 3 1,0-4-1,3 1 1,-1 1-97,5-3 0,0 5 1,7-4-1,1 0-53,2-3 0,2-4 0,4-2 1,4-4 78,6-1 0,1 0 0,3-2-325,-1 1 1,-6-2-1,-5-5 1,-1-5-1,-4-2 29,0-4 1,-6-7 0,-3 0 0,-3-4 204,-4-4 1,-6 1-1,-1-6 1,-4-1 65,-4-1 0,2-6 1,-7 1-1,0-1 65,-2-1 1,-5 2-1,0-3 1,1-1-129,1 1 1,-2 0-1,-2-2 1,-1 3-61,-3-1 1,-3 1 0,-3-4 0,-4 1-73,1-1 1,-15 2 0,1 0 0,-6-3 113,-4 0 1,-1-2-1,-7 1 1,-2 2 92,-1 1 0,-5 2 0,-2-4-10,45 0 0,0 0 0,3 3 0,-1 0 0,-2-1 0,-1 0 0,1 2 0,0-1 0,1 1 1,0 1-5,-1-1 1,-1 0 0,0-1-1,0-2 1,-1 2 0,0-1 0,1 0-1,1 0 24,0-1 1,1 1 0,-4 1 0,0 0 0,5-3 0,-1 1 0,-2 0 0,0 0 24,1-1 1,-1 1 0,-3 1-1,0 0 1,1-1 0,0 0-1,-1 0 1,0 1-84,-2 0 0,0 1 1,0 1-1,0-1 0,-2 2 1,-1-1-1,2 0 0,0 0-47,2 0 0,1 1 1,-2-1-1,1 0 0,-1 0 1,0 0-1,1 1 0,-1-1-44,1 0 1,-1 0 0,-3 0 0,0 1 0,1-1 0,-1 0 0,1 0 0,-2 0 30,0 1 0,0-1 0,0 0 0,0 0 1,2 0-1,0 1 0,0-2 0,0 1 73,1-2 1,-1 0-1,-4 1 1,1 0-1,1-3 1,2 1 61,-2 1 1,0-1 0,0-2 0,1 1 0,-1 0 0,0 1 0,0-1 0,0 0 0,-2 1 0,0 0 29,0 0 0,-1 1 0,1 0 1,-1 0-1,-1 2 0,1 0 1,0 1-1,1-1-76,0 0 1,0 0 0,-1-1-1,0-1 1,1 0 0,0 0 0,1 0-1,0 1-91,1 1 1,1-1 0,-2 2 0,1-1 0,4-1 0,1 1 0,-1-1 0,1 0-173,-1-1 1,2 0 0,4-2 0,1 0 243,-2 2 0,1 0 0,1-1 0,2 0 0,-50 6 0,1 4 0,50-7 0,-1 2 0,-49 8 0</inkml:trace>
  <inkml:trace contextRef="#ctx0" brushRef="#br0" timeOffset="13676">10083 4192 8617,'-11'-23'251,"3"2"0,1 3 0,4 10 0,-1 6 0,1 12 0,2 7 0,1 5-11,0 1 1,1 5 0,2 3 0,3 8 0,0 4-242,4 3 1,-3 8-1,0 4-31,-2 3 0,4 1 1,-5-2-1,-1 0 1,-2-5-400,-1-4 1,-1 1-1,-2-8 1,-3-1 58,-1-6 0,5-5 1,-3-7-1,4-2-355,1-2 0,0 1 471,0-6 1,0 1 0,0-5 0</inkml:trace>
  <inkml:trace contextRef="#ctx0" brushRef="#br0" timeOffset="13973">9885 5035 8547,'-20'-19'0,"4"4"580,2 5 0,7 7 0,3 10-501,3 6 0,1 6 0,0-2 0,1-1 0,3 1 1,4 1-1,3 1 0,2 2 121,-1-2 0,6 3 0,3-6 0,2 0-254,2-3 1,0-2-1,1-2 1,2-5-18,1-3 1,4-6-1,-4-5-66,-2-5 0,-2 0 0,-3-6 1,-1-1-1,-1-1-149,0-2 1,-2 0-1,-7 0 1,-2 0 19,-1 1 0,-1 3 0,3 2 0,-2 1-766,2 3 622,-5 6 1,6-2-1,-4 4 1</inkml:trace>
  <inkml:trace contextRef="#ctx0" brushRef="#br0" timeOffset="16815">8607 4204 8355,'0'-16'47,"0"-1"0,0 2 0,0 1 1,0 2-1,-1 0 403,-3-1-387,2 6 1,-3 3 32,5 8 0,0 5 1,0 6-1,0 3 0,0 1-18,0 3 0,0 6 1,0 0-1,0 0-135,0-2 1,0-2 0,0-4 0,0-2 3,0 0 1,1-4 0,2 2 34,1-2 0,0-5 0,-2-3 0,2 1 8,4 0 0,3-5 0,1-1 0,2-5-225,3-3 1,-3 3-1,3-4 1,0-2-342,0-1 0,0 3 0,-1-2 309,0-4 0,6-4 0,-3-7 0</inkml:trace>
  <inkml:trace contextRef="#ctx0" brushRef="#br0" timeOffset="17051">8930 4056 8355,'-6'-7'38,"5"3"-27,-3 8 1,2 3 0,2 5 0,2 0 0,0 2 0,4 3 0,1 2 8,2 0 1,-3 5-1,-1-5 1,0 2-36,-1-1 1,4 0 0,-4 0-388,-1-3 1,2-3 0,0-2-717,-3 0 1003,5 1 0,-5-1 0,3 1 1</inkml:trace>
  <inkml:trace contextRef="#ctx0" brushRef="#br0" timeOffset="18451">8818 4242 8355,'0'-13'0,"0"1"-116,0-1 1,0 1 189,0 0 1,0-1 482,0 1-33,0-1-380,0-5 38,0 5 0,-1-4 301,-3 9-484,2 2 1,-9 12-1,3 4 1,-3 5 0,-3 5-1,-1 4-330,-2 1 0,-5 5 358,2 3 0,2-1 31,1 1 1,3-8-185,2 3 0,5-10 81,3 3 0,3-6-171,1-2 1,5-2 206,3-3 0,5-3 1,3-6-1,5-4 0,2-8-63,2-6 0,0 0 27,0-2 1,0 2 0,-1-3 0,1 1-9,0-1 0,-1 0 0,-4 0 0,-3 2 57,-4 3 0,-4-3 0,-2 6 0,-2 3 71,-2 0 1,-7 6-1,-6 2 35,-5 6 0,-4 4 0,-6 7 0,0 2-42,0 5 1,5-2-1,0 2 1,4-1-1,5 0-451,5-4 0,5 2 1,2-1-1,6-4-182,10-3 0,2 1 0,11-4 0</inkml:trace>
  <inkml:trace contextRef="#ctx0" brushRef="#br0" timeOffset="18742">9488 4018 8238,'0'13'278,"1"-1"1,2 1-55,1-1 1,0 0-1,-2 1-172,2-1 1,-2 1-1,5-1 1,-1 0-1,-2 1-107,2-1 0,-4-1 1,5-1 228,-1-2 1,-1-1-1221,-1 1 1,-2-2 0,3-6 0</inkml:trace>
  <inkml:trace contextRef="#ctx0" brushRef="#br0" timeOffset="18914">9525 3870 8355,'-12'0'-1236,"5"0"1,1 1 1197,6 3 1,6 3-1,1 5 1</inkml:trace>
  <inkml:trace contextRef="#ctx0" brushRef="#br0" timeOffset="19945">9723 4043 8355,'0'-12'425,"0"-1"0,0 5-293,0 0 0,-4 4 0,-1-3-155,-2 1 1,3-2-1,-3 3 1,0-1 253,0 0 0,3 2-302,-4 4 1,-1 6-1,-2 2-15,3 3 1,-2 2-1,6-1 78,2 0 0,-4 2 0,2 1 0,1 2 0,2-2-14,1-1 0,0-2 0,1-1-247,3-3 1,3 2-1,6-6 174,-1-1 0,0-7 0,1-4 0,-1-3 13,1-2 1,-5 1 0,-1-2-1,0-1 36,0-2 1,-5-5-1,2 3 1,-2-2-15,-2 1 1,0-1-1,-2-4 1,0 0-4,-2 1 1,-5-1-1,4 1 48,-2 4 0,3-4 1,-5 5-1,1 0 1,0 3 435,0 7-360,5-2 1,-3 11 0,6 0 0,0 7 221,0 4 1,0 5 0,2 4 0,1 2-185,1 4 0,4 1 1,-3-2-1,2 0 0,3 0-63,1 0 0,1-1 0,1 0-168,-1-4 0,1 0 0,-1-5 0,0 1 0,1-2-716,-1-4 1,5 0-178,-1-6 900,1 5 1,-5-7-1,1 3 1</inkml:trace>
  <inkml:trace contextRef="#ctx0" brushRef="#br0" timeOffset="19946">9872 3907 8340,'0'8'378,"2"0"1,2 2-292,4 1 1,7 0 0,2-1 0,-1-3 0,1-1 0,1 0-212,1-1 1,-4 5 0,3-3 0,-1 0-1,-1-2 140,-1 1 0,-5-5-843,-2 3 1,1 3 0,3 0 0</inkml:trace>
  <inkml:trace contextRef="#ctx0" brushRef="#br0" timeOffset="19947">10021 3882 8355,'-12'0'333,"-1"0"0,5 5 0,1 5 0,0 5 0,2 5 1,-2 2-404,0 2 1,-1 0 0,-5 9 0,1 1 0,1 1 0,1-1-983,2-1 1,0-5 0,-5 2 0</inkml:trace>
  <inkml:trace contextRef="#ctx0" brushRef="#br0" timeOffset="28464">13457 4862 8355,'4'-9'0,"0"1"0,-1-1 0,-2 2 0,-1-2-438,0 0 0,0 2 0,-1 0 442,-4 1 0,3-2 0,-7 3 0,0-2 1,-2-1-1,-2-1 0,2 1 163,3-2 0,-3-1 1,3-1-134,-3-1 0,2 2 1,1 2-14,-1 1 1,-2 5 0,-2-1 0,1 2-40,-1 2 0,0 0 0,-3 0 0,-2 3 0,-1 4 5,-3 5 0,-1 5 0,-2-2 0,0 3 16,0 1 1,0 2 0,1 5 0,-1 2 21,0 1 0,4 5 0,2-1 0,1 3-4,3 1 0,-3 4 1,2 2-1,0 1 39,3 3 1,0 1 0,-1 3-1,1 3 14,0 4 0,-2 3 0,7 2 0,-2 2-62,2 1 1,-2 0 0,6-4 0,1 0 38,2 0 0,1 0 1,0 0-40,0 0 1,6-4 0,3-1 0,6-1 0,6-2 24,2-3 0,4 4 0,0-8 0,5 0-33,4 1 1,0-5 0,8-2 0,-2-4-65,-2-4 1,3-3 0,-2-5 0,-1-1-1,-1-4 1,-2-2-1,-1-7 1,-2-1 15,-1-2 0,-5-6 0,2-2 0,-1-7 21,0-4 0,4-7 1,-2-4-1,-1-6 1,0-6-1,-2-6 1,-2-6-1,-1-3-12,0-5 1,-6-3 0,-1-6 0,-3-2 30,-3-1 1,4-11 0,-10 0 0,3-3 1,-1 1 1,-5-1-1,1 2 1,-3 1-7,-1 1 0,-5-7 0,-4 1 0,-3 3 21,-4 6 0,-5-1 0,-7 0 0,-2-1-11,-2 2 1,-1 0 0,-5 8 0,-2 4 126,-2 6 0,-3 7 0,3 7 0,1 7-97,-2 7 0,3 9 0,-5 6 0,0 6-242,0 5 0,3 8 0,4 5 1,3 9-1,2 6-846,4 6 895,2 9 1,3 7-1,-1 8 1</inkml:trace>
  <inkml:trace contextRef="#ctx0" brushRef="#br0" timeOffset="30857">6139 11100 8355,'-4'-12'23,"0"-1"0,3 2 0,3 3 0,7 4 684,2 2-743,1 2 0,2 5 1,2-1 100,5-1 1,4-2-1,4-1 1,5 0 55,6 0 1,4 0 0,6 0 0,1 0 0,3 0 28,3 0 1,5 0 0,5 0-1,1 0-15,1 0 1,13 0 0,-1-1-1,4-2-152,5-1 0,4-1 0,-1 4 0,3-2-54,0-1 1,-44 1 0,1 1 0,46-1 0,-49 1 0,1 0-206,-1 1 0,0-1-1,42-3 1,-5 0 0,-10 3-30,-9 0 1,-9 4 0,-15 2 0,-6 3-492,-8 0 0,-11 4 475,-6-3 1,-8 2 321,-9-2 0,-9 3 0,-6-4 0</inkml:trace>
  <inkml:trace contextRef="#ctx0" brushRef="#br0" timeOffset="31219">6251 11348 10514,'14'0'0,"3"0"57,8 0 1,7 0 0,11 0-1,5 0-36,4 0 1,14-3-1,3-4 1,7-5 247,1-2 0,9 2 0,1 2 1,1 2-208,0-2 1,7 3-1,1 1 1,0 0-285,-3 3 0,4-2 1,-2 1 93,3 1 0,-5 2 0,-2 1 0,-2-2 0,-3-1-122,1-1 1,-1-4 0,-2 4 0,-6 0 34,-6-2 1,1 3 0,-15-3 0,-3 0-101,-3 3 1,-8 2 0,-4 1-1,-5 0-187,-6 0 1,-9 0-1,-2 0 1</inkml:trace>
  <inkml:trace contextRef="#ctx0" brushRef="#br0" timeOffset="33252">9897 5333 7624,'-7'-12'-740,"3"-1"0,3 5 703,1 0 0,0 4 0,0-5 0,0 0 82,0-2 0,0-2 0,0 1 1,0-1-1,0 0 0,0-3 1,0 0 187,0 1 1,1-3 0,2 1 0,1 2-147,-1 1 0,-2 2 0,0 1 1,2 1-109,1 2 1,0 0-25,-4-5 1,0 1-1,0 0 1,0-1 97,0 1 1,-5 5 0,-3 3 0,-5 2-21,-3 2 1,1 2 0,-6 2-1,-1 4 54,-2 3 1,0 8-1,-1 5 1,0 5 13,0 2 0,-4 8 0,0 5 1,2 2 0,1-1 0,1 5 0,1 5 0,4 1 20,3 4 1,1 4 0,2 5 0,4 0-130,3-1 1,3 9 0,7-10-1,5 2-38,9 0 1,10-3-1,8-5-10,5-3 1,5-9 0,9-7 0,7-5 0,5-5-4,4-7 1,10-8 0,-6-8 0,2-5-45,0-3 0,-7-8 1,-3-5-1,-5-6-14,-8-1 1,-2-10-1,-13 0 1,-7-7-4,-3-5 0,-10-8 1,-6-7-1,-6-6 104,-5-10 0,-2 1 0,-5-11 0,-5-5 151,-4-3 0,-11-6 1,13 47-1,0 1 0,-18-46 57,-3 7 0,-6 7 1,-4 11-1,-3 9-245,-4 9 1,-7 12-1,0 13-775,-2 8 313,-3 12 0,-4 24 0,-2 9 1</inkml:trace>
  <inkml:trace contextRef="#ctx0" brushRef="#br1" timeOffset="37232">13122 11063 29464,'-9'0'-76,"1"0"1,-2 0 0,1-1 0,-1-2-833,2-1 1,5-2-2894,-1 2 2527,3 3 118,1-5 1,1 5 1428,3-3 0,-1 2 246,5-2 0,-5 4-823,1 4 1,2-1 0,0 4 0,4-2 184,4-2 0,5 3 1,1-2-1,2 0 230,4 1 0,3-3 0,1 2 0,4-3 426,2-1 0,8 0 0,-5 0 0,4 0-153,4 0 0,6 0 0,5 0 0,4 0 281,4 0 1,-2-1 0,5-2 0,1-1-461,4 1 1,9-2 0,-2-1 0,2 1-159,0-1 1,3 1 0,5 2 0,-1-1 273,-2 1 1,-1 0-1,0 1 1,0-3-168,-1 3 0,3 0 1,-1 2-1,0 0-75,-3 0 0,-2 0 0,1 0 0,-1 0-65,1 0 0,1 2 0,2 0 0,0 3-9,0-3 0,7 1 0,2 0 0,3 1 2,-1-1 0,1-2 1,-48-1-1,0 0 0,0 0 1,0 0-7,2 0 0,0 0 0,0 0 1,0 0-1,2 1 0,1-1 1,-1 2-1,0-1-1,-3 1 1,1 0-1,4 1 1,0-2-1,-4 0 1,0-2 0,1 2-1,0 0 7,-2 1 0,0 0 1,3-1-1,-1-1 1,1 2-1,-1 1 0,0-2 1,1 0 3,0 1 0,0 0 0,-2-1 0,0 0 0,2 1 0,-1 0 0,1-1 0,-1-1 12,-1 0 1,0 0 0,4 0 0,-1 0 0,-5 0 0,-1 0 0,1 0 0,0 0 31,48 0 0,0 0 1,0 0-1,-5 0 12,-4 0 0,-9 0 0,-2-1 0,-5-2 6,-4-1 1,-2 0 0,-6 4 0,-2 0-29,-2 0 1,2 0 0,-7 0-1,-2 0 21,-4 0 1,-4 0 0,-7 1-109,-3 3 0,3 3 0,-5 6 0</inkml:trace>
  <inkml:trace contextRef="#ctx0" brushRef="#br0" timeOffset="51922">17016 13084 7615,'0'-12'0,"0"0"-309,0-1 1,0 5 0,-1 1 613,-3 2 1,1-4 0,-6 4-1,0-1 1,-2 1 0,-2 1 151,1-2 1,0 5-1,-2-2 1,-1 6-194,-2 5 1,1 9-1,2 3 1,-1 5-53,-2 4 1,1 7-1,3 7 1,1 1-128,-1 2 0,5 8 0,1 4 0,2 3-166,2 1 1,3-2-1,4-2 1,6-5-12,5-7 0,0-4 0,6-9 0,2-6-144,5-4 1,-1-10-1,6-6 1,0-3 24,-1-5 1,7-6 0,-5-11 0,-1-7 122,-1-6 0,-3-7 1,-4-4-1,-2-7-37,-2-3 1,-3-6 0,-7 3 106,-3-1 0,-3 2 0,-6-4 0,-3 0 0,-6 0-97,-5 0 1,-8 10 0,-8 1 0,0 7-75,-4 9 1,-5 10-1,-1 9 1,1 6 63,1 5 1,4 12-1,2 5 1,4 8-45,2 5 1,12-2 0,4 6 0,4 2-132,5 0 0,11 3 0,5-1 1</inkml:trace>
  <inkml:trace contextRef="#ctx0" brushRef="#br0" timeOffset="52201">17859 12638 8355,'-29'-36'-42,"2"4"0,3 9 1,5 9-1,3 9 0,-1 3-17,2 2 1,-3 6 0,0 2 0,0 5 0,0 3 518,3 5 1,1 8 0,2 5 0,1 6-212,3 6 1,1 9 0,4 7 0,-1 8-183,1 7 1,2 3-1,1 3-210,0-5 0,4 2 0,1-1 0,4-2 0,3-4-311,3-7 0,7-2 1,-1-15-1,4-6 32,4-7 1,2-7-1,7-9 79,-1-3 1,5-3-1,3-2 1</inkml:trace>
  <inkml:trace contextRef="#ctx0" brushRef="#br0" timeOffset="52569">18281 13494 8355,'-19'-20'0,"2"4"534,3 2 0,8 2 0,1-1 0,5 0 0,3-3 0,3 0-278,1 1 1,5-3-1,6 0 1,1-1-387,3-3 0,2-6 0,0-2 0,1-2-206,0-2 0,-6-2 1,-2-2 0,-3 1 0,-6-4 0,-1-2 0,-2-1 0,-3-1-31,-5 1 0,-4-3 0,-5 7 334,-1 4 0,-3 1 0,-2 11 0,-1 6 1,-2 7 139,2 7 0,-5 9 0,5 9 0,0 9 353,2 9 1,3 9 0,3 5 0,3 3-297,4 5 0,2-1 1,4 4-1,2 0-322,4-5 1,9 2 0,5-11 0,4-2-331,3-4 1,10-12-1,-2-3 1,3-7 7,2-8 1,-4-4 0,0-4 146,-3-4 1,-2-7-1,4-7 1</inkml:trace>
  <inkml:trace contextRef="#ctx0" brushRef="#br0" timeOffset="53300">18926 13035 8355,'7'-13'683,"-3"1"1,2 4-77,-2 0 0,-2 5-442,-6-1 0,2 8 1,-5 4-1,0 3 0,1 1 1,-1 1-1,0-1 0,-1 1 49,1-1 0,-2 0 0,5 2 1,1 1-683,1 2 1,2-1 0,0-3 26,0-1 1,0 1-1,2-2 71,2-3 0,3-3 1,5-5 89,1 0 1,-2-1 0,-2-3 0,-2-4 105,-1-3 0,2-6 0,-4 1 1,-1 0 183,-2 3 0,-1 0 0,0 1 0,-1-1 37,-3 1 1,-3 1-1,-6 1 1,1 4-45,0 0 1,-1 2 0,1 4 0,-1 0 343,1 0 0,4 0-306,-1 0 1,8 4 0,0 2 0,5-1-133,3 1 1,2-1-1,7-2 1,1 1-10,3-1 1,0-2 0,5-1-1,0-1 63,0-3 0,0-3 0,-1-7 0,1-1 80,0-2 1,-2-3 0,-1 2-1,-2 0 71,-2 0 0,-6 0 1,-5 3-1,-2-2-110,-2 2 1,-1 1 0,-2 2 0,-2 1 15,-2 3 1,1-2-1,-5 6 1,-2 1 20,-1 2 0,-1 2 1,1 3-1,1 4-4,2 3 0,5 2 0,-1 1 1,3 1-78,1 1 0,5 6 1,4-1-1,3 1-53,5-1 1,-2 5 0,5-4 0,1 0 75,-2 1 1,5 1-1,-5 1 1,2-2 9,-1-2 1,-6 2-1,0-2 1,-6 1 25,-2-1 0,-2 2 1,-6-4-1,-2 1-25,-4-4 1,-3 2-1,-1-1 1,-1-2-134,1-1 1,-1-6-1,1-1 1,1 0-328,3-1 1,-3-3 0,4 3 0</inkml:trace>
  <inkml:trace contextRef="#ctx0" brushRef="#br0" timeOffset="53696">19831 12812 8355,'-12'-13'0,"1"1"1501,3-1-1154,2 7 1,6 10 0,2 8 0,2 3-411,4 3 0,2 1 0,-1 5 0,-1-2-91,2-1 1,1-5 0,0 3-1,-1-1-276,-2-3 0,0-2 222,5-5 1,-1-4 279,1-8 0,-7-3 0,-1-5 1,-3-2-35,2-2 1,-2 0-1,3-4 1,0-1-43,-1 2 1,4-5-1,-3 5-151,2 0 0,2-3 1,2 5-1,0 3 1,0 3 85,2 3 1,3 5 0,-4-1 0,0 4 109,1 4 1,-1 0 0,1 7 0,-1 3 30,0 0 1,1 4 0,-1 0-1,1 0-265,-1 0 1,5-2-1,0-3 1,1-1-420,0 0 1,4 1 0,-2-1 0</inkml:trace>
  <inkml:trace contextRef="#ctx0" brushRef="#br0" timeOffset="53945">20389 12167 8355,'-4'-20'1379,"2"5"0,4 7-1118,9 8 0,7 7 0,7 8 0,1 3 1,5 1 112,6 3 1,1 7 0,8 6 0,-1 3-260,-1 4 0,-1 9 1,-7 0-1,-3 4-462,-4 4 1,-8 2-1,-5-1 1,-3 1-623,-5 1 1,-8-3-1,-11 9-120,-8-1 1,-8-3 0,-10 3 0</inkml:trace>
  <inkml:trace contextRef="#ctx0" brushRef="#br0" timeOffset="54371">19794 12762 8355,'0'-19'20,"0"2"1,0 3 0,0 2 0,0 0 0,0-1 238,0 1 1,6 1 0,2 3 0,3 3-1,1 4 1,-1 4-29,-2 5 0,0 2 0,-5 10 0,1 2-267,0 2 0,-4 5 1,4 2-1,-4 3-56,-1 0 0,-4 5 0,-2-8 0,1 2 35,-1 0 0,2-5 1,4 1-1,0-4-891,0-5 1,0-2-79,0-5 1,2-6 894,2-3 0,3-14 0,5-4 1</inkml:trace>
  <inkml:trace contextRef="#ctx0" brushRef="#br0" timeOffset="54800">19856 12737 8355,'0'-12'681,"0"4"-371,0-1 1,2 2 59,2-1 1,3 3 0,5 5 0,0 1 73,1 3 0,5 4 0,2 8-279,4 0 0,1 5 0,-1-3 1,1 1-1,0 2-19,0-2 0,0 3 1,-2-4-1,-1 0-418,-1 0 0,-6-2 1,1-5-1,-2-1-119,-1-2 1,-1-5 371,0 1 1,-5-4-1,-3-4 59,-2-4 1,-2-9 0,0-4 0,0-2 5,0-2 1,0 0-1,0-1 1,0-1-109,0-2 1,0-6 0,0 2 0,0-3-128,0-1 1,0 1 0,0 3 0,0 6-691,0 5 1,1 5 215,3 9-126,-2 13 0,3 15 0,-5 11 0</inkml:trace>
  <inkml:trace contextRef="#ctx0" brushRef="#br0" timeOffset="121298">9066 16669 8105,'4'-25'0,"2"0"0,1 0 0,1 1 0,0 0 228,0 3 1,-5-1 0,1 6 0,-2 1 0,-4 2 0,-2 4-1,-4 0 1,-3 7-1,-3-3 1,-2 5-1,-6 6 1,-5 6-1,-3 8 1,-2 4 218,-2 5 0,-2 9 0,-1 10-436,0 8 1,5-2-1,3 8 1,3-1-8,1-1 0,6-3 1,4-5-1,5-5 1,7-6-67,6-2 1,5-7 0,10-5-21,7-5 1,5-1 0,9-9-1,2-5 1,5-7-96,2-8 0,6-7 0,-1-14 0,1-6-44,1-4 0,-4-3 0,4-7 0,-4-4 10,-5 2 1,-2-7-1,-17 7 39,-3-4 1,-6 6 0,-10-4-1,-5 1 1,-6 2 17,-5 3 0,-13 2 1,-5 8-1,-6 6 40,-6 8 0,-6 11 0,-9 9 0,-1 7 4,2 8 0,2 6 0,6 8 0,6 3-128,3 4 1,13 3-1,3 2 1,8-1 25,7 0 0,8 0 0,3 0 0</inkml:trace>
  <inkml:trace contextRef="#ctx0" brushRef="#br0" timeOffset="121616">9984 16235 8455,'-6'-36'0,"-1"4"0,-1 7 209,0 7 0,5 5 1,-2 2-1,-1 2-8,-2 5 0,1 3 0,-1 2 0,-2 3 22,-1 5 0,-3 7 0,-1 6-177,-1 6 0,-6 1 0,2 7 0,0 3 1,-1 6-18,-1 6 1,3 0 0,-1 8-1,2 3-19,3 3 1,-3 12 0,2 1 0,1 4 19,1-4 1,7-1 0,3-11 0,4-2-182,4-5 1,12-2 0,11-11 0,4-8-299,8-9 1,2-5 0,7-10 0,-1-4-340,0-3 0,10-3 0,-6-4 0</inkml:trace>
  <inkml:trace contextRef="#ctx0" brushRef="#br0" timeOffset="121847">10170 16619 8355,'-6'-11'873,"-2"3"-387,3 2 1,-1 8 0,6 2-484,0 4 1,0 9 0,0 3 0,0 5 0,0 3 0,0 1 0,0 0-264,0 1 0,0-4 0,0 4 0,0-1 0,0 0-290,0-1 1,-1-3 0,-2-5 0,-3-3 178,0-3 0,-3-2 0,-3 0 0</inkml:trace>
  <inkml:trace contextRef="#ctx0" brushRef="#br0" timeOffset="122263">10083 16706 8355,'4'-26'0,"0"5"329,-1 6 1,-1 3 0,-1 1 108,3 2 1,-1 4 0,5 5 0,2 1-159,1 3 1,5 3 0,2 6-1,1 0 1,4 2 0,0 3 0,3 0-1,2 2-55,1-1 1,5 2-1,-1 2 1,2-1-286,-2-1 1,-3-2-1,-5 2 1,0-6 51,-1-6 1,0-2-1,-4-4 1,-3 1-108,-3-1 1,-3-7-1,-2-4 1,-2-5-97,-1-3 0,-2-4 0,-4-4 0,0-3-52,0-2 0,0 2 1,0-6-27,0-2 0,-1 1 0,-2-1 0,-1 5 0,1 3-90,2 3 0,1 8 0,0-1 0,1 5-1655,3 3 1744,3 4 0,5 10 0,1 2 1</inkml:trace>
  <inkml:trace contextRef="#ctx0" brushRef="#br0" timeOffset="123779">11261 16867 8688,'-12'0'578,"5"-1"-178,3-3 0,4 1-259,4-5 1,3-1-1,5-3 1,1 0-31,-1-1 0,3 1 1,-1-2-1,-3-3-92,0-3 0,0 0 0,0 0-128,-3-2 1,3-6 0,-4-2 0,2-2 0,-1-1-161,2 1 0,-4-8 0,1 3 0,-1-1 62,-3-1 1,-2 2 0,-2 1 0,-2 3 133,-1 4 1,-5 8-1,4 6 1,-2 6 186,-3 4 1,-1 5-1,-1 6 1,1 8 93,3 9 0,-3 7 0,4 9 0,0 1-10,3 1 0,2 6 0,2-3 0,2 2-204,2-1 1,3-3 0,5 2 0,2-2 4,2-2 1,4-7 0,6-4 0,1-4-135,2-4 0,5-7 0,-4-7 30,2-2 0,-4-2 1,4-7-1,0-6 1,-2-5-61,0-6 0,-5-2 0,-5-2 1,-3 0 38,-1 0 0,-3 5 0,-2-1 0,-2 0 41,-5 2 1,1 1 0,0 6 338,-3-1 0,-6 6 0,-4 3 0,1 4 0,0 4 0,2 6-7,2 5 1,1-1 0,2 4 0,0 0-48,0 3 0,6-4 0,2 0-329,3-3 0,2-2 0,0 1 0,3-1-119,0 0 0,2-5 1,-3-3 116,2-2 1,-1-2-1,-3 0 113,-1 0 0,-5-6 0,-3-2 1,-3-4-1,-1-4-34,0 0 1,0-5-1,0 3 33,0-1 1,-1 4 0,-2-2-1,-2 4 1,-1 0 90,1 1 0,-3 3 1,2 3 395,-1 0-417,4 2 1,-2 5-1,6 3 1,5 3 24,6 0 0,2 4 0,7-4-169,1 0 0,2 3 1,5-6-1,3-1 1,1-2-132,0-1 0,-1-1 1,1-2 137,-4-1 0,-7-5 0,-3 4 1,-2-2 75,-6-3 0,-4-1 0,-7-1 0,0 0 35,0-1 1,-6 2 0,-2 1-1,-3 4-18,-1 0 0,-1-2 0,1 4 0,-1 1 117,1 2 1,0 1 0,-1 0 0,1 0 1,5 5-1,3 3 1,2 3-94,2 2 1,0-1-1,2 2 32,2 2 0,3 4 0,5 3 1,1-1-1,-1-1 32,0 1 0,5 1 0,-1 4 1,1 0-86,1 2 1,-4 0 0,2-4 0,-3-2-39,-5-2 1,-3 2 0,-5-3 0,-1 0 44,-3 1 1,-4-6-1,-9 2 1,-4-4-142,-2 0 0,-2-1 0,0 1 0,2-2-227,2-3 0,3 2 1,6-5-1,0 1-1517,-1-1 1571,6-1 1,7-9 0,7-2 0</inkml:trace>
  <inkml:trace contextRef="#ctx0" brushRef="#br0" timeOffset="123780">13196 16532 8355,'-5'-11'0,"-4"3"1448,-2 4-13,4 3-1045,2 1 1,1 1 0,-2 3-348,-1 4 1,5 3 0,-3 3 0,4 3-1,1 3 1,0 4 0,0 1 0,0 1-1,0 1-715,0 2 1,0 0 0,0-4 0,0 0-803,0 0 746,0-6 1,-5 4-1,-2-3 1</inkml:trace>
  <inkml:trace contextRef="#ctx0" brushRef="#br0" timeOffset="123781">13159 16545 8355,'0'-7'852,"0"1"1,5 15 0,5 2 0,4 1-585,2 3 0,6 4 0,-1-1 0,3 2 0,2 2 0,1 0 0,4 0 0,-1-2-166,0 3 1,3-6-1,-4 1 1,-1-2-190,-2-4 0,-3 2 0,-1-10-13,-1-1 1,-7-3 0,-2-5-1,-6-4 98,-5-6 1,-6-5 0,-4-4 0,-2-1 94,-1 0 0,4-4 1,-1 0-192,0 2 0,3-4 0,2 4 1,4 3-1,3 6-979,1 5 1,4 0 0,-2 2-1313,1 3 1865,1 2 0,4 12 0,1 1 1</inkml:trace>
  <inkml:trace contextRef="#ctx0" brushRef="#br0" timeOffset="124028">13841 16160 8355,'-12'-44'718,"5"8"-598,3 12 1,8 8 0,5 9 0,5 2 0,3 2-1,-1 3 1,2 6 0,4 7 399,6 11 0,1 6 0,7 9 1,3 2-1,4 6 0,3 4 0,-2 4 1,-3 2-303,-2 2 1,-5 6 0,-5 2 0,-8 3-657,-6 6 1,-10-5 0,-7 3 0,-13-2 21,-13-3 1,-18 2-1276,-7-5 1,-12 6-1,-4-3 1</inkml:trace>
  <inkml:trace contextRef="#ctx0" brushRef="#br0" timeOffset="124515">15887 16991 8564,'-12'-30'232,"5"9"1,6 1-1,8 4 1,9 5-19,6 3 1,10-2 0,5 5 0,6-1-109,1 1 0,15-1 0,3 4 0,11-2-15,10 1 1,9 0 0,-40 2 0,1-1-1,1 0 1,1-1-114,3-1 0,1 1 0,0 0 0,0-1 1,7-1-1,-1 0 0,1 1 0,-1 0-14,1-1 1,1 0 0,-1 1 0,-1-1 0,-6 0 0,-1 0 0,-5 1 0,-2 1-549,38-2 1,-21 1 0,-19 5-1313,-11 3 1523,-12-3 0,-13 10 0,-8-4 1</inkml:trace>
  <inkml:trace contextRef="#ctx0" brushRef="#br0" timeOffset="124823">16073 16520 8355,'-11'-30'0,"3"-1"0,5 4 0,6 7 0,5 9 0,3 7-817,2 3 653,-6 1 0,-2 7 0,-5 5 1,-1 7 225,-3 5 1,-9 6 0,-7 5 0,-4 5-117,-1 5 1,-5 3 0,-3 2 0,-4-2 298,-5-2 0,4 1 0,-5-5 1,3 0-224,3-4 0,-3-3 0,8-11 0,1 1-176,2 0 0,8-4 0,6-2 137,5-1 1,6-2-1,10-3 1,7-2-76,11-3 1,12 2 0,11-5-56,5 2 0,13-3 0,12 3-56,8-1 0,-32-2 1,0 1-1,55 2 1</inkml:trace>
  <inkml:trace contextRef="#ctx0" brushRef="#br0" timeOffset="125412">18889 16743 8795,'-13'-25'279,"1"1"1,1 4 0,3 4 23,4 2 1,4 7-309,4 3 1,-3 14-1,5 6 1,-2 8-1,0 4 1,-1 7-1,-2 4 10,-1 2 0,4 2 0,0-3 0,-1 1 0,-2-3 1,-1-3 1,0 1-1,0-3 1,0 1-470,0-1 0,-1 2 0,-2-6 1,-2-2-207,-2-1 0,-1-1 0,-5 0 1</inkml:trace>
  <inkml:trace contextRef="#ctx0" brushRef="#br0" timeOffset="126391">19162 16594 8355,'-6'-18'12,"-1"5"-239,0-5 1,2 12 0,5 6 0,0 8 524,0 8 0,0 8 0,0 10 0,0 3 1,0 3-1,0 2 0,1 3-89,3 1 0,2-2 0,3-1 0,0-3-480,0-4 0,2-2 0,2 2 1,-1-1-1,1-4-167,-1 0 1,-1-4 0,-1-5-1,-3-2 51,-2-2 0,5-2 0,-3-4 1</inkml:trace>
  <inkml:trace contextRef="#ctx0" brushRef="#br0" timeOffset="126392">18901 17028 8355,'0'-12'114,"3"0"0,4 1 1,7 1-1,4 3-329,4 2 1,1-4 0,2 4-1,0-1 57,-1 1 1,11-4-1,2 4 1,2-1-241,-1 1 1,5-5-1,1 3 1</inkml:trace>
  <inkml:trace contextRef="#ctx0" brushRef="#br0" timeOffset="126393">19546 16904 8355,'-12'-12'0,"1"0"238,2-1 10,4 6 1,5 0 0,1 6 0,3 1-25,5 6 0,0 3 0,1 4-269,-2-1 0,-1 5-92,1-1 1,2 2 0,-4-3-1,-1 2-116,1-2 1,-1 3-1,-1-2 146,4-1 1,-1-2 0,2-5-73,0-4 0,-2-2 1,1-2-1,2 0 92,1 0 1,2 0-1,-1-2 1,-1-2 0,-1-4 24,-2-3 0,-1-2 1,2 1-1,-2 0 68,-1-1 1,-1 1 0,-2-1 0,3 2 32,0 3 0,-1-2 42,3 6 1,0 2 0,5 6-45,-1 4 1,-4 3 0,0 1 0,2 1-26,1-1 1,3-1 0,1-1 0,3-2 20,1 2 1,-4-5 0,2-1 0,-3-2 10,-2-2 0,5 0 80,-1 0 1,1-6 0,-5-3 0,-1-5 0,-3-4-23,-3-1 1,0-3 0,-1-6 0,-1-1-149,-2 2 0,-1-4 0,0 1 0,0 1-165,0 3 1,0 0 0,0 9-1,-1 3-98,-3 5 0,-3 3 0,-5 9 1,-1 4 66,1 5 0,-1 14 0,1 1 0</inkml:trace>
  <inkml:trace contextRef="#ctx0" brushRef="#br0" timeOffset="126682">20327 16842 8355,'7'-24'21,"-3"-1"0,3 1 1,2 4-1,2 3 1,1 3 364,0 2 0,1 1 1,-1 1-381,1 2 1,3 5-1,2-1 1,0 4-1,0 4 1,-3 5 0,-2 2-1,-4 2-288,-1 4 1,-5 2 0,1 6 0,-4 0 143,-4 0 0,-4-1 0,-7 1 0,-3 0 129,-1 0 0,3-2 1,0-1-1,2-2 397,2-3 0,5 0-270,3-5 1,9-1 0,8-2 0,6-5-332,4-3 1,8-1-1,3 0 1,5-1-445,2-3 0,6-3 0,-3-6 0</inkml:trace>
  <inkml:trace contextRef="#ctx0" brushRef="#br0" timeOffset="222127">10133 17760 8899,'-13'-12'0,"1"-1"0,0 1 0,-1 0 0,1-1 24,-1 1 1,6 3 0,3 1 0,3-1-1,1-2 1,0-2 0,1 2 0,5 1-1,5 4 1,5 0 178,4 3 0,-2 1 0,5-1 0,5-1 0,3 1 1,8 2-136,5 1 1,11 0 0,7 0 0,10 0 0,10 0-84,13 0 1,-40 0 0,1 0 1,5 0 1,2 0 0,9-3 0,2 0 0,7-1 0,2 0 0,5-2 0,2-1-155,4-1 0,2 0 0,-1 1 0,1 0 0,3-1 0,1-1 0,-33 5 0,0 0 0,0 0 140,0 1 0,0 1 1,0-1-1,3 0 1,-1-1-1,0 1 1,26 0-1,-1 1 1,1-1-1,-1 0 3,-3 0 1,0 1 0,-3-1 0,-1 0 0,-7 2 0,-2-1 0,-3 0-1,-1-1-54,-3-1 0,-1 1 1,-8 1-1,-2 1 1,-6-1-1,-2 0 0,42-1-245,-15-1 1,-13 3 0,-21-5-1,-6 2-72,-9 0 0,-9-6 0,-20 3 182,-13 1 1,-16-4 0,-23 6-1,-15 2 213,-13 5 0,-7 1 0,-3 6 0,0 0 0,-1-5 0,-1-2 0</inkml:trace>
  <inkml:trace contextRef="#ctx0" brushRef="#br0" timeOffset="222394">9971 17996 8420,'-13'-29'0,"10"1"0,17 5 55,19 5 0,16 8 0,11 2 0,6-2 0,11-1 0,14-2 0,-37 5 0,2 0 0,6 0 0,0-1 39,3-1 0,1 0 0,11 2 0,2 0 0,-5-2 0,-1 0 0,5 1 0,1 0-4,2 2 0,1-1 0,1 1 1,1 1-1,4 0 0,0 1 0,0 0 1,-1 0-301,1 0 1,1 2-1,-1 0 1,0 1-1,-1-1 1,1 0-1,-1 0 1,0 0 120,-3 2 1,1-1 0,2 0-1,0-1 1,-7 1 0,-2 0 0,0 0-1,-2 1-81,-2 0 1,-1 1 0,-5-2 0,0-1-1,-3 1 1,-2 0-39,-2 1 1,-2 0 0,-7-2 0,-2 0-1,41-1 1,-11 1 0,-10 2 207,-8 1 0,-9 4 0,-8 0 0,2-1 0,1-2 0,2-1 0</inkml:trace>
  <inkml:trace contextRef="#ctx0" brushRef="#br0" timeOffset="222542">14821 17797 8355,'12'-7'-874,"6"-4"0,1 5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06T17:30:56.42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4229 10368 7141,'17'0'0,"-1"0"0,1-1 0,1-2 0,2-1 0,4 0 0,1 0 0,1-2 0,3-1-211,4-2 0,1 2 1,2 0-1,-1 0 0,0 2 217,0-1 0,-1-2 0,2 4 1,-1 1-1,-4 2 0,1 1 0,-2 0 0,1 0 0,2 1 0,-3 3 0,2 3 0,2 1-4,2 0 0,3-1 1,2 2-3,4-5 0,5 1 0,2 1 0,3-1 10,2 1 1,1-2-1,5-4 1,2 0-4,1 0 1,6 0 0,-1 0 0,4 0 8,-1 0 1,9-4 0,-6-2 0,4 1 2,2-1 0,0 1 0,2 2-11,-2-1 0,2-4 0,-2 3 0,1 3 0,-3 0-2,-6 2 0,5 0 0,-3 0 0,3 2-10,-2 2 1,6-1 0,1 4 0,-4-2 5,-4-2 0,6-2 0,-5-1 1,4 0-41,-4 0 0,3 0 0,-9 0 0,-2-1 23,-1-3 0,-3-2 0,-2-4 0,-1 2 17,-1-1 0,7-1 0,-7 0 1,1 3-33,1 2 0,-2 1 1,1 4-1,2 0-62,1 0 0,6 0 0,-3 0 0</inkml:trace>
  <inkml:trace contextRef="#ctx0" brushRef="#br1" timeOffset="869">9389 10220 28493,'17'0'163,"-1"-2"0,4-1-144,2-1 1,2 0 0,2 4-1,2 0 1,2 0 0,2 0-1,2 0 1,2 0-51,1 0 1,-1 0 0,-2 0 0,-1 0 6,2 0 0,1 0 0,1 0 14,0 0 0,0 0 1,2 0-1,1 0 1,1 2-35,-1 2 1,7-3-1,1 3 1,2-2 37,2-2 1,6 0 0,-1 0 0,-1 0 5,-2 0 0,2 0 0,1 0 0,1 0-21,0 0 1,-2 0 0,3 0-1,-1 0-4,1 0 0,-2 0 1,-1 0-1,0 0 25,-4 0 0,4 0 0,2 0 0,3 0 0,1 0 0,3 0 0,0 0 0,-1 0 0,2 0 0,10 0 0,1 0 0,1-2 48,-5-2 0,5 3 1,-2-3-1,1 2-38,-1 2 0,5 0 1,-6 0-8,0 0 0,0 0 0,-4 0 1,0 0-1,-1 0 2,-1 0 1,3 0 0,-5 0 0,1-1 22,-1-3 1,3 2-1,-3-2 1,-1 1 6,1-1 1,-2 3-1,7-5 1,1 2-2,0 0 1,9 0 0,-3 4 0,4-1-14,-1-4 1,8 4 0,-5-3 0,2 3 0,0 1-1,1 0 7,0 0-10,1 0 1,-11 0 0,-1 0 0,2 0-1,-2 0 15,-1 0 1,4-2-1,-9-1 1,1-1 7,1 1 1,-5 2 0,-1 1-1,-2 0-19,-3 0 0,5-4 0,-7 0 1,-4 1-13,-3 2 1,-2 1 0,-10 0 0,-3 0-9,-3 0 0,1 0 0,-5 0 1</inkml:trace>
  <inkml:trace contextRef="#ctx0" brushRef="#br0" timeOffset="24738">3820 13022 8047,'-4'-23'0,"0"2"-1012,1 5 0,3 2 939,4 2 1,8-1 0,8 1 0</inkml:trace>
  <inkml:trace contextRef="#ctx0" brushRef="#br0" timeOffset="25289">3944 12948 8331,'5'7'-102,"4"-3"67,2-3 1,1-1-1,2-1 1,2-2 91,5-1 1,3-5 0,2 0 0,3-2-42,4-1 1,4-2 0,4-1 0,5-2 25,2 2 0,3 1 0,1 2 0,3 0 7,2-1 1,1 5 0,4 0 0,1-1-16,3 3 1,-2-5 0,5 4-1,0-2 35,1 1 0,14 4 1,-6-4-1,4-2-24,3-1 1,5 3-1,9-1 1,-3 1-43,4 1 0,-48 2 1,2 1-1,-1 1 0,1 0 1,1 0-1,-1 1-31,0-1 1,0 0 0,2 0-1,1 1 1,-1 0 0,1 1 0,1-1-1,1 0 32,-3 0 0,1 1 1,1 0-1,1 1 0,-4 0 1,0 1-1,0 1 1,0 0-6,0 2 1,-1 0 0,-3 1 0,0 0 0,2 0 0,0 1-1,0-1 1,-1 1 4,0 1 0,-1 0 0,5 1 0,0-1 1,-5-1-1,0 0 0,2 1 0,0-1-4,1 0 1,0 0-1,1 0 1,1 1-1,2-1 1,0 0-1,0 0 1,0 0-28,0 1 1,1-1 0,-1 0 0,1-1-1,2 0 1,-1-1 0,0 1 0,-1-1 8,-1 1 1,1-1 0,0 0 0,0-1-1,0 1 1,0-1 0,-1 1 0,1-1 14,-5 1 1,1-1 0,4-1 0,1 0 0,-4 1 0,-1 1 0,1-1-1,-1 1 48,1-1 0,-1 1 1,-4-2-1,0 0 1,1 2-1,0 0 1,-1 0-1,0 0-61,48 3 1,-47-2 0,0 0 0,44 0 0,2 1-86,-4 0 1,4-1 0,-2-2-1,-1 1 35,-1-1 0,-3-2 0,-6-1 1,-3 0-68,-8 0 1,-6 0 0,-11 1 0,-4 2-31,-6 1 0,-2 0 0,-9-2 0,-7 1-325,-6 1 1,-13 1 487,-2-1 0,-5 2 0,-3 2 0,0-1 0,0 3 0,0 3 0</inkml:trace>
  <inkml:trace contextRef="#ctx0" brushRef="#br0" timeOffset="25707">7739 13022 8355,'22'-16'0,"3"-1"0,8 6-103,0 7 1,4 3-11,5 1 1,3 0 0,9 1 0,4 2 90,2 1 1,8 0 0,4-4-1,2 0 212,0 0 1,6 0 0,-3-1 0,9-2-109,2-1 1,10-2-1,-48 5 1,1 0-1,1-2 1,0 0-44,2 0 0,1-1 0,4 2 1,1 0-1,1-2 0,0 0 0,1 0 1,-1 0-51,0 0 1,1 1 0,2-3 0,1 1 0,-3 1 0,0 1 0,1-1 0,0 0 44,-1-1 0,1 1 0,-2 2 1,1 0-1,-3-1 0,0-1 1,-3 1-1,0 1-10,-4 0 1,0 1-1,48-5 1,-5 2-1,-7 2-21,-8 0 1,-3 1-1,-11-2 1,-2-1-191,-5 1 0,-5 2 1,-9 1-1,-5 0-94,-6 0 1,-3-4 0,-6 0-1,-2 1-370,-2 1 0,-3 2 651,-6 0 0,-1 5 0,0-1 0,1-2 0,4 0 0</inkml:trace>
  <inkml:trace contextRef="#ctx0" brushRef="#br0" timeOffset="25855">11956 12886 8355,'-7'-19'1911,"3"5"-3044,8 14 0,3 8 0,5 17 0</inkml:trace>
  <inkml:trace contextRef="#ctx0" brushRef="#br0" timeOffset="27226">14536 11671 8152,'4'-29'149,"0"1"0,-1 3 1,-1 6-1,1 4 1,0 5 381,-5 3-549,2 3 1,-11 6 0,2 3-1,-5 7 1,-4 8 76,-1 3 1,-2 9-1,-5 5 167,-3 7 1,3 11 0,-4 7 0,-1 9 0,0 4-65,-1 4 0,3 4 0,8-5 0,5-1-100,2-1 0,3 1 1,3-2-1,5-8-284,6-6 0,5-7 1,8-9-1,6-6-324,6-9 0,9-2 1,9-13-1,3-4-792,5-6 985,8-3 1,1-13-1,5-3 1</inkml:trace>
  <inkml:trace contextRef="#ctx0" brushRef="#br0" timeOffset="27673">15056 12204 8355,'0'-12'234,"0"-1"1,0 5 0,0 2 0,0 5-1,0 6-337,0 5 0,2 7 1,1 1-1,1 1-3,-2 3 0,0 0 0,-2 0 0,0-1-233,0 1 1,0-4-1,0-2 1,0-2-64,0-2 1,0-5 0,0-1 0</inkml:trace>
  <inkml:trace contextRef="#ctx0" brushRef="#br0" timeOffset="27818">15094 11881 8115,'-13'-12'-655,"6"5"1,2 3 0,5 8 549,0 4 1,5 3-1,2 2 1</inkml:trace>
  <inkml:trace contextRef="#ctx0" brushRef="#br0" timeOffset="28252">15267 12254 8355,'-5'-13'0,"-2"1"-143,0-1 0,1 1 0,8 0 286,2-1 0,-1 5 0,5 0 0,2-2 0,1-1 0,1 0 0,0 3 0,1 3-54,-1 4 1,1 1 0,-1 0-161,1 0 0,-1 1 0,-1 4 0,-1 4 1,-4 5 49,0 3 0,2-1 1,-2-2-1,-1 1-81,1 2 0,-2-1 0,-3-3 1,2-1 41,1 0 1,2-1 99,-2-2 1,3-4-42,5-5 0,-4-5 0,-1-4 0,0-2 66,0-1 1,0-5 0,3-1 0,-4 1-49,0-1 1,4 1 0,-2 3-49,3-2 0,1 3 1,1 0 6,-1 3 1,-4 7 0,1-1 0,-1 4 0,0 3 41,0 1 1,-3 11 0,2 0 0,-1 3-69,1-1 0,-3 2 1,3 0-1,0 2-324,0 0 0,3-6 0,5 0-22,1-5 1,6 1 0,-2-4 0</inkml:trace>
  <inkml:trace contextRef="#ctx0" brushRef="#br0" timeOffset="28484">15999 11683 8355,'0'-19'887,"0"1"-752,0 11 0,0 3 1,0 8-1,0 6 0,0 5 1,0 5-1,0 5 208,0 4 0,0 7 1,0 7-1,0 1-547,0 3 1,0 1 0,0 0-1,0-1-214,0-2 0,4-6 1,0 0-1,0-6-243,2-3 0,-5 2 0,3-8 321,-2-4 0,-2 0 0,0 0 0</inkml:trace>
  <inkml:trace contextRef="#ctx0" brushRef="#br0" timeOffset="30438">15925 12142 8355,'0'-13'-150,"0"7"1,5 0 0,3 6 62,3 0 1,3 0 0,1 0 0,3 0 0,2 0 0,2 1 0,2 2-534,5 1 1,-4 0 536,0-4 0,5 6 0,-4 1 1</inkml:trace>
  <inkml:trace contextRef="#ctx0" brushRef="#br0" timeOffset="30439">16210 12291 8355,'1'-9'127,"3"3"-127,5 0 0,2-4 0,2 4 288,4-1 1,2-4 0,5 2-1,-2-2-309,-2-1 0,1 0 1,3-1-1,-4 2 0,-5 1-605,-5 2 1,0 0 387,-6-5 1,-1 2 0,-8 2 147,-3 1 0,-3 5 1,-3-1-1,-1 2 121,-1 2 0,-5 6 0,4 2 1,2 3 134,1 1 0,2 5 0,1 1 0,3 0-13,4 0 1,-2 4 0,2-2 0,3 3-61,3-3 1,5 2 0,7-7-152,3-4 0,2 0 1,6-6-1,-1-3-164,1 0 1,0-2 0,0-3-1,0-4 1,-2-5 69,-2-2 1,2-1-1,-3 0 1,-1-3 158,-3-2 0,-2 5 0,-1-3 0,-1 2 266,0-1 1,-3-3 0,-2 3 409,-2 2-481,-1 1 0,-2 7 0,0 4-126,2 6 0,1 5 0,-4 8 0,2 0-77,1-1 0,1 3 0,-2-1-76,1-2 1,4 3-1,-2-2 1,0 0-1,-1-3-3,-2 0 0,2-5 0,1 0-401,1 2 434,-5-5 0,5-5 0,-4-8 62,1-3 1,0-5 0,-4-1-1,2 1-5,2-2 0,-1 0 1,4-4-1,-1 2-48,1 2 1,2-2-1,3 3 1,0 2-232,1 1 0,-1 7 1,1 3-1,-1 3-54,0 1 1,1 5 0,-1 2 0</inkml:trace>
  <inkml:trace contextRef="#ctx0" brushRef="#br0" timeOffset="30440">17053 12278 8355,'-5'-12'0,"3"0"0,-2-1 348,3 1 1,6-1 0,4 1 0,2 1 0,1 1-1,0 2-577,1-2 1,-1 3-1,1 1 1,-1 0-223,0 3 0,-3-2 0,-2-1 69,-2-1 0,-2 5 1,-7-3 276,-5 4 0,-2 1 0,-1 0 0,0 1 330,-1 4 0,-3-3 0,-1 7 0,3 0-4,5 2 0,-1 2 1,6-1-1,1 2-90,2 2 0,1-2 1,0 4-1,1-1-42,3-1 0,3 1 0,7-5 0,3-1-279,3-3 1,2-2 0,0-6 104,-1 0 0,0-1 1,3-4-1,0-3 1,-2-3 61,-1-1 0,-6-1 1,1 0-1,-2-3 101,-2 0 0,1-5 0,-2 5 0,-1-1-45,-2-1 1,-5 3-1,2-4 1,-1 1-102,0 3 0,0 1 33,-4 1 1,-1 7 90,-3 1 0,-2 5 0,-2 5 0,4 3 2,3 3 0,1 1 1,0 1-1,0-1-41,0 0 1,5 1 0,3-1-30,3 1 1,2-1-1,1-1 1,1-1-1,1-3-11,0-2 1,-3 3-1,0-2 1,-2 1 7,-3 2 0,-1-2 0,-4 2 10,1 0 1,-1-2 0,-8 1-1,-3 1-80,-3-2 1,-1 2-1,-1-3-247,1 1 1,4-5-33,-1 3 1,8-8-1,0-3 114,3-1 1,14-6 0,-3-7 0</inkml:trace>
  <inkml:trace contextRef="#ctx0" brushRef="#br0" timeOffset="30441">17785 11733 8355,'-7'-13'1662,"2"8"-1471,5 5 1,1 5 0,2 9 0,2 3 67,2 3 0,0 5 0,3 4 0,-2 4-239,2 3 1,-4 1 0,1 0-275,-1 0 1,-2 2-1,-4 0 1,0-1-1,0-3-178,0-4 0,0-2 1,0-5-1,0-2-1391,0-2 1490,-6-4 1,0 2-1,-7-6 1</inkml:trace>
  <inkml:trace contextRef="#ctx0" brushRef="#br0" timeOffset="30442">17748 12167 8355,'-2'-11'-1857,"0"1"3103,-3 2 1,1 4-1087,4-5 1,6 2-1,4-1 1,5 4 0,5 1-1,4 1 1,2-3 0,2 3-583,0 0 0,1-2 0,-4 0 0,0 1-169,0 2 1,-6 1 0,-2 0-493,-4 0 1106,0 5 1,-6 2 647,-3 6 1,-3-1 33,-1 0 0,0 1 1,0-1-338,0 1 1,2-1 0,2-1 0,3-1-1,1-2-365,0 2 1,0-1-1,5 1 1,-1-2 588,1 2-2081,-1 1 0,0 1 0,1 1 1</inkml:trace>
  <inkml:trace contextRef="#ctx0" brushRef="#br0" timeOffset="31293">18145 11894 8355,'0'-19'-87,"1"2"1,3 9 0,4 4 0,3 2-483,2 2 0,-6 6 0,-2 1 0</inkml:trace>
  <inkml:trace contextRef="#ctx0" brushRef="#br0" timeOffset="31294">18393 12154 8355,'-4'-19'462,"-1"2"-344,1 4 1,4 4 0,2 1 681,2-1 0,-1-1-525,5 2 1,-1 3-1,2 10-389,0 3 0,-7 4 0,3 3 0,-4 2 0,-1-1 1,0 1-1,0 1 0,0 0-447,0 0 0,0-2 1,0-3-831,0-1 991,0-5 0,4-3 441,0-8 1,4-3-1,-2-5 1,-1-1 0,2 1 39,0 0 1,0-1-1,3 1 1,-3-1 124,-2 1 1,5 4 0,-2 1-48,3 1 0,-3 2 0,-1 5-74,-1 4 1,-2 1-1,-4 7 1,1 1 46,3 2 0,-2-2 0,3 4 1,-1-2-95,1 1 0,4 0 1,-1-5-1,4-1-46,0-3 1,2-2-1,1-6 1,1 0-27,0 0 0,3-2 0,0-2 0,2-4 36,-1-3 0,-3-6 0,2-1-7,-1-1 1,0-1 0,-4-4 0,0 3 0,-5 3 2,-2 1 0,2 3 0,-5-3-87,-2 3 0,-6 8 0,-4 1 0,-3 4-143,-1 1 0,-5 1 1,0 5-1,2 5 167,2 4 0,0 3 0,1-3 1,1 2-33,2-2 0,4 3 1,5-2-1,0 0-45,0-3 0,0 0 1,1-1 63,3 1 0,3-7 1,6-1 142,-1-4 1,2-1-1,1 0 1,2 0 0,-2-1 216,-1-4 0,-6 4 0,0-3 16,2 3 0,-3 1 1,0 1-1,-2 3-140,-2 4 0,-2 5 0,-1 3 1,0 6-15,0 6 1,-1-1 0,-3 8-1,-3 1-4,0 0 0,-3 3 0,5-5 1,-2 0-182,-3-1 0,1-3 0,-1-6 0,3-4-129,1-3 0,-2-3 0,3-3-1403,-2-3 859,4 3 1,-2-15-1,5 3 1</inkml:trace>
  <inkml:trace contextRef="#ctx0" brushRef="#br0" timeOffset="31568">19571 11857 8482,'0'-18'815,"0"9"-739,-6-7 0,4 15 0,-5-2 0,0 6 0,0 6 0,-1 6-21,1 6 0,-3 4 0,5 4 0,-2 4 1,-2 3-70,3 1 0,-1 4 0,4 1 0,-1-4-147,1-3 1,2 0 0,1-3 0,0-2-87,0-5 1,5-1 0,3-9 0,5-3-244,3-2 1,0-7-1,4-1 204,2-4 0,2-11 0,1-6 0</inkml:trace>
  <inkml:trace contextRef="#ctx0" brushRef="#br0" timeOffset="31956">19434 12179 7586,'14'0'0,"1"0"0,3 0-177,2 0 1,0-4-1,5-2 1,0 0-1,0-3 1,0 1-1,-1 1 1,0 0 339,-4 0 1,1 3 0,-7-3-1,-4 0 518,-4 1-376,4 3 1,-9-1-66,4 8 1,-8 3 0,-1 6-1,0 3-69,-2 0 1,5 2-1,-3-3 1,2 3-123,2 1 0,0-2 0,0 2 0,2-1-69,2-3 0,-2-1 0,7-3-188,0-3 1,-2-2-42,1-6 1,-3-1 0,1-4 0,0-3 59,-3-3 0,2-3 0,1-1 0,-1-1 73,1 0 1,3 1 0,0 0-46,2-1 0,-2-5 0,2 4 0,3 2 0,0 3-53,0 4 0,4-3 0,1 4 1</inkml:trace>
  <inkml:trace contextRef="#ctx0" brushRef="#br0" timeOffset="34111">20241 12229 8355,'0'-13'348,"1"1"0,2 0 0,1-1-57,-1 1 1,-1 1 0,1 1-1,1 2 154,-1-2 1,-3 0-539,-4 2 0,1 3 0,-5 6 0,-2 3 1,-2 4-1,-3 3 0,-3 2 0,0-1-388,0 1 1,-3 3 0,5 1-1,1-2 200,1-1 0,3-1 1,3 3-1,2-1-64,0-4 1,5 1 185,-3-3 1,8-4 0,4-1 140,3-2 0,2-4 1,-1-1 85,1-1 1,3-5 0,1 0 0,-2-2-1,-1-1 157,-2 0 0,0-1 0,1 2 0,-1 1 65,1 2 1,-5 5-1,0-1 1,0 3 0,3 2-544,-2 3 1,0-1 0,-3 5-36,1 2 0,1 1 0,4 2 1,1-2 24,-1-3 1,-2 1 0,1-4 0,3-3 171,-1 0 0,1-2 0,-1 0 1,-1 0 182,0 0 1,5-4-1,0-2 97,-2-1 0,-2-1 0,0-4 0,1-2 0,-1-1 86,0-2 1,2 1 0,-8 3-1,0 1-90,-3-1 1,-3 5 0,-1 0 0,-1-1-77,-3 3 0,-3 0 0,-6 6 0,0 0-83,-4 0 0,3 1 1,-4 4-1,2 4 22,-1 6 1,-1-1-1,3 4 1,0-1-61,4-1 1,0 5 0,7-5 0,1 1 53,2 1 1,1-4 0,1 1-212,3-6 1,1 1 0,6-6 0,4-1 47,3-2 0,-2-1 0,3-1 0,1-5 0,-1-5 75,3-4 0,-3-3 0,1 2 0,-1-5 19,0-2 0,-2-2 0,2 0 1,-1-1-30,-3-3 1,-1 1-1,-2-3 1,-1-1-38,-2 0 1,0 1 0,-5-4 0,-1 3 27,-1 2 0,-2 5 1,-2 7-1,-1 3 193,-1 4 0,-5 7 0,0 0 0,-2 4 164,-1 4 1,-2 9-1,-1 7 1,0 4-101,4 0 1,-2 8 0,7 4-56,-1 4 1,1-1 0,6-4-1,1 3 1,4-3-324,3 0 1,4-8 0,5 2 0,3-4-29,4-4 1,5-3-1,1-7 1,2-3 46,2-4 0,1-2 0,-2-4 0,-4-2 150,-3-4 0,-1-3 1,0-3-1,-1-1 77,1-2 1,-6-5 0,-2 3-1,-3 0 30,-2 2 1,-4-1-1,-1 2 1,-1 0-116,-3 3 0,-3 2 0,-5 2 113,-3 5 1,-3 3-1,-1 2-49,-1 3 0,1 5 0,1 6 0,3 3 0,4 0-147,2 0 0,2 2 1,0-2-1,2 0-173,2 0 1,3-1 0,6-5 0,3 0-26,0 1 0,5-5 0,-3-1 0,1-2 208,3-2 1,1-1-1,2-4 1,-1-2 97,-4-4 0,4-5 0,-4-2 0,4-1 97,1 0 1,-5-3-1,0 0 1,-2 0 130,-3 2 0,-2 3 1,-2 2-1,-2-1 1004,-5 1-985,-3 0 0,-6 5 0,-4 3 0,0 4 31,1 4 1,-3 3 0,4 6 0,-2 3-256,1 0 1,5 5-1,-1-5 1,3 1-188,1 1 0,0-4 0,1 2 0,3-2-148,5-2 0,2-1 0,1-2 1,0-5 94,1-3 0,-1-1 1,1 0-1,-1 0 80,0 0 0,-3-4 0,-1-2 0,0 0 153,-1-4 1,3-2 0,-5-4-1,1 0-95,-1 1 1,-1 1-1,-4 2 31,0-1 0,-5 5 0,-5 0 0,-3-1 0,-4 2 37,2 3 0,1 3 1,2 1 110,-1 0-20,1 0 0,6 0 0,6 0 0,7 0-44,4 0 0,6 0 0,1 0 0,0-1-31,0-4 1,4 3 0,-2-7 0,4 0-2,0-2 0,5-6 1,0-1-1,-1-1-3,-2-3 0,-1-2 1,0 0-1,-2-3 48,-2-1 1,-2 1 0,-5-3 59,-2 0 1,2 8 0,-10-2 0,-1 5 0,-2 4 255,-1 1 1,-1 7 0,-3 3-128,-4 3 0,-3 2 0,0 5 0,1 6-69,2 7 0,5 6 0,-1 4 0,1 4-105,-1 3 0,2 2 1,-2 4-1,3 3-97,1 3 1,0 3-1,0 3 1,0 3-262,0-1 0,0 5 1,0-3-1,1 0 82,3-5 1,-2 1 0,2-11-1,-4-2 30,-4-4 1,-3-12-1,-5-1 119,-1-5 0,-5-4 1,-2-7-1,-4-4 0,-1-2 321,1-2 0,0-2 1,3-2-1,3-5-8,1-6 0,7-5 0,-1-5 0,4 1-69,4-1 0,9-6 0,5 0 1,5-2-252,4 0 0,6-3 0,6-3 0,1 3-227,0 1 0,0-1 1,3-1-1,-2-1-19,-1 1 1,-1 0 0,1 0 0,-4 1 206,-3 3 0,-1-3 0,0 3 1,-2-2 43,-2 2 1,-5 0 0,-6 7 167,-2 3 0,-5 6 1,1 1-1,-4 2 0,-4 3 114,-4 3 0,-9 2 0,-2 6 0,-2 0-52,0 0 1,1 6 0,-4 2 0,4 4-58,3 5 0,3 2 1,3 6-1,2 0-89,0-1 0,7 7 0,-2 2 0,2 3-37,2 1 1,0 4 0,0 2 0,2 0-93,2-1 1,-2 4-1,7-5 1,0-1-28,2-1 0,2-3 0,-1-2 0,1-2 4,-1-2 1,-1-5-1,-3-6 84,-4-1 1,-2-1-1,-2-5 1,-2 0-1,-2-1 159,-4-2 1,-7 0 0,-3-5-1,-1-1 129,-3-1 1,4-2 0,1 0 0,3-2 5,2-2 0,5 1 1,3-5-1,3-2-106,1-1 1,1-2 0,3-3 0,6-1-187,5-3 1,1 4-1,8-5 1,2-1-254,0-1 1,6-4 0,0 0 0,1-2 58,0 1 0,-4-3 1,2-1-1,-2 0 141,-5 3 0,-1 7 1,-6 3-1,-2 0-57,-1-1 1,-7 5 0,-3-1 329,-3 2 0,-1 1 0,-1 2-131,-3 3 0,1 3 1,-6 5 31,0 0 0,2 0 0,-1 0 44,-2 0 0,3 5 1,0 3-44,2 3 0,1 2 1,4-1 0,0 1 1,5-1 0,3 1 0,3-1 16,2 0 0,3-1 0,2-1 0,0-2-10,0 2 0,3 0 0,-5-1-57,-1-1 0,2 1 1,-3 3-1,-3 1 1,-2-1 2,-2 0 0,-1 1 0,-6-1 0,-2 1-167,-2-1 0,-3 0 0,-5-1 0,-2-1-278,-2-2 1,-2-4 0,-4 3-1,2 0-247,3 0 0,-11-4 0,2 2 1</inkml:trace>
  <inkml:trace contextRef="#ctx0" brushRef="#br0" timeOffset="34414">22535 11485 8355,'6'-18'157,"2"5"0,4 6 0,3 9-134,2 2 1,5 3 0,-1 7-1,2 2 707,2 5 0,4 4 0,0 5 0,0 6-118,1 4 0,-4 12 0,2 3-550,-6 9 1,-8 2-1,-8 8 1,0 5 0,-5 1-607,-3-2 0,-5 2 0,-7-1 1,-3-4-121,-3-3 0,-4-6 0,-2-8 0,-1-7 152,-2-8 1,-6-3 0,2-11 0,-1-3-117,1-4 0,4-6 597,8-7 0,-2 2 0,3-4 1</inkml:trace>
  <inkml:trace contextRef="#ctx0" brushRef="#br0" timeOffset="34576">23304 12378 8355,'0'-18'1826,"0"4"0,1 7-1867,4 11 0,-4 6-1507,3 2 0,-8 6 0,-3 1 1</inkml:trace>
  <inkml:trace contextRef="#ctx0" brushRef="#br0" timeOffset="49303">3683 13035 7916,'9'-7'44,"-1"3"1,2 2 0,2 2 0,3 0 0,3 0 0,3 0-86,5 0 2,-1 0 1,11-1 0,-2-3 0,5-4 0,3-3 69,2-2 1,1 5 0,3 0-1,-1-2 1,2-1-6,2-1 1,2 3-1,6 2-36,-1 2 0,0-3 0,2 4 0,0 1-6,-3 1 0,1 2 0,3 0 0,-3 0 1,-2 0 0,-2 0 0,3 0 0,-1 0 19,-2 0 1,1 2 0,-1 1 0,-1 1 23,3-2 1,-4 0-1,6-2 1,-2 0-5,-3 0 0,6 1 1,-7 2-1,3 1-25,-1-1 0,1-2 0,-1 1 0,-2 0-13,-1 3 0,-1-1 1,-2-4-1,-1 0 3,-1 0 0,-5 0 1,3 0-1,-3 0 9,-5 0 1,5 0 0,-3-2-1,0 0 33,1-3 0,-2 1 0,2 3-5,2-3 0,-1 2 1,4-2-1,0 3 0,0 1-1,3 0 0,1-2 1,2 0-1,0-2-11,-1 1 1,5 1 0,1 2 0,0 0-17,0 0 0,2 0 1,-2 0-1,3 0-9,-3 0 0,3 0 1,-2 0-1,1 0 19,-4 0 0,4 0 0,-1 0 0,1 0-7,-3 0 1,1 0 0,0 0-1,1 0-12,4 0 1,2 0 0,2 0 0,4 0 5,1 0 1,1 0 0,5 0-18,-1 0 0,0-4 1,1 0-1,1 1 33,2 2 1,-5 1-1,3-1 1,-2-2-1,-2-1 26,1 1 1,-1 2 0,-1 1-1,-2 1-12,-1 3 0,4-2 0,-4 2 1,1-2-22,-3 3 0,-2-4 0,-2 3 0,-1-3-39,-4-1 0,7 0 1,-6 0-1,-3 0-132,-3 0 1,-2 0-1,-1 0 1,0 0-153,-4 0 0,3 0 0,-4 0 17,1 0 0,-3 6 0,-5 1 1</inkml:trace>
  <inkml:trace contextRef="#ctx0" brushRef="#br0" timeOffset="49461">11373 12923 8355,'-19'-26'1794,"6"11"-2898,9 19 0,3 8 0,1 13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0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1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2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3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4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6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8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9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customXml" Target="../ink/ink4.xm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75656"/>
            <a:ext cx="6858000" cy="22381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CS 6150 : Lecture 5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DP, Greedy</a:t>
            </a:r>
          </a:p>
        </p:txBody>
      </p:sp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DP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8967"/>
            <a:ext cx="7886700" cy="2672815"/>
          </a:xfrm>
        </p:spPr>
        <p:txBody>
          <a:bodyPr/>
          <a:lstStyle/>
          <a:p>
            <a:r>
              <a:rPr lang="en-US" dirty="0"/>
              <a:t>Recursion done “right”</a:t>
            </a:r>
          </a:p>
          <a:p>
            <a:endParaRPr lang="en-US" dirty="0"/>
          </a:p>
          <a:p>
            <a:r>
              <a:rPr lang="en-US" dirty="0"/>
              <a:t>Common technique (e.g. shortest paths, …)</a:t>
            </a:r>
          </a:p>
          <a:p>
            <a:endParaRPr lang="en-US" dirty="0"/>
          </a:p>
          <a:p>
            <a:r>
              <a:rPr lang="en-US" dirty="0"/>
              <a:t>Be aware of memory usage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25880" y="3647520"/>
              <a:ext cx="7067880" cy="1045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080" y="3633120"/>
                <a:ext cx="7089120" cy="10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22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-- coin change</a:t>
            </a:r>
            <a:endParaRPr lang="en-US" baseline="-25000" dirty="0"/>
          </a:p>
        </p:txBody>
      </p:sp>
      <p:sp>
        <p:nvSpPr>
          <p:cNvPr id="3" name="Oval 2"/>
          <p:cNvSpPr/>
          <p:nvPr/>
        </p:nvSpPr>
        <p:spPr>
          <a:xfrm>
            <a:off x="2004060" y="2049780"/>
            <a:ext cx="1005840" cy="10058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74720" y="2118360"/>
            <a:ext cx="861060" cy="86106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27420" y="2238375"/>
            <a:ext cx="621030" cy="62103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4861560" y="2179320"/>
            <a:ext cx="739140" cy="7391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7075170" y="2367915"/>
            <a:ext cx="361950" cy="3619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3944301"/>
            <a:ext cx="7886700" cy="8639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00B0F0"/>
                </a:solidFill>
              </a:rPr>
              <a:t>Problem.</a:t>
            </a:r>
            <a:r>
              <a:rPr lang="en-US" dirty="0"/>
              <a:t>  Generate change for 72c using the “fewest” number of coins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41400" y="2455560"/>
              <a:ext cx="2889000" cy="1821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0600" y="2444760"/>
                <a:ext cx="2910600" cy="18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83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  <a:endParaRPr lang="en-US" baseline="-25000" dirty="0"/>
          </a:p>
        </p:txBody>
      </p:sp>
      <p:sp>
        <p:nvSpPr>
          <p:cNvPr id="3" name="Oval 2"/>
          <p:cNvSpPr/>
          <p:nvPr/>
        </p:nvSpPr>
        <p:spPr>
          <a:xfrm>
            <a:off x="2004060" y="2049780"/>
            <a:ext cx="1005840" cy="10058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74720" y="2118360"/>
            <a:ext cx="861060" cy="86106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27420" y="2238375"/>
            <a:ext cx="621030" cy="62103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4861560" y="2179320"/>
            <a:ext cx="739140" cy="7391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7075170" y="2367915"/>
            <a:ext cx="361950" cy="3619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3732847"/>
            <a:ext cx="7886700" cy="19211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ALGORITHM: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While balance &gt; 0:</a:t>
            </a:r>
          </a:p>
          <a:p>
            <a:pPr marL="457200" lvl="1" indent="0">
              <a:buNone/>
            </a:pPr>
            <a:r>
              <a:rPr lang="en-US" dirty="0"/>
              <a:t>add the coin of largest value &lt;= balance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04850" y="5779916"/>
            <a:ext cx="7886700" cy="498012"/>
          </a:xfrm>
          <a:prstGeom prst="rect">
            <a:avLst/>
          </a:prstGeom>
        </p:spPr>
        <p:txBody>
          <a:bodyPr vert="horz" wrap="square" lIns="91440" tIns="45720" rIns="91440" bIns="45720" spcCol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B0F0"/>
                </a:solidFill>
              </a:rPr>
              <a:t>Is this correct?  Is this </a:t>
            </a:r>
            <a:r>
              <a:rPr lang="en-US" b="1" i="1" dirty="0">
                <a:solidFill>
                  <a:srgbClr val="00B0F0"/>
                </a:solidFill>
              </a:rPr>
              <a:t>always</a:t>
            </a:r>
            <a:r>
              <a:rPr lang="en-US" b="1" dirty="0">
                <a:solidFill>
                  <a:srgbClr val="00B0F0"/>
                </a:solidFill>
              </a:rPr>
              <a:t> correct?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14240" y="3009240"/>
              <a:ext cx="6522120" cy="3777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440" y="2998440"/>
                <a:ext cx="6543360" cy="37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2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coin</a:t>
            </a:r>
            <a:endParaRPr lang="en-US" baseline="-25000" dirty="0"/>
          </a:p>
        </p:txBody>
      </p:sp>
      <p:sp>
        <p:nvSpPr>
          <p:cNvPr id="3" name="Oval 2"/>
          <p:cNvSpPr/>
          <p:nvPr/>
        </p:nvSpPr>
        <p:spPr>
          <a:xfrm>
            <a:off x="838200" y="2049780"/>
            <a:ext cx="1005840" cy="10058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08860" y="2118360"/>
            <a:ext cx="861060" cy="86106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27420" y="2238375"/>
            <a:ext cx="621030" cy="62103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4861560" y="2179320"/>
            <a:ext cx="739140" cy="7391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7075170" y="2367915"/>
            <a:ext cx="361950" cy="3619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3732847"/>
            <a:ext cx="7886700" cy="4581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 the greedy algorithm correct?</a:t>
            </a:r>
          </a:p>
        </p:txBody>
      </p:sp>
      <p:sp>
        <p:nvSpPr>
          <p:cNvPr id="12" name="Oval 11"/>
          <p:cNvSpPr/>
          <p:nvPr/>
        </p:nvSpPr>
        <p:spPr>
          <a:xfrm>
            <a:off x="3589020" y="2148840"/>
            <a:ext cx="807720" cy="80772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19440" y="453600"/>
              <a:ext cx="7723440" cy="5980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000" y="439560"/>
                <a:ext cx="7745040" cy="60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</a:t>
            </a:r>
            <a:endParaRPr lang="en-US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43840" y="1919880"/>
              <a:ext cx="7577280" cy="4277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040" y="1909080"/>
                <a:ext cx="7598520" cy="429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30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greedy?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009047"/>
            <a:ext cx="7886700" cy="2672815"/>
          </a:xfrm>
        </p:spPr>
        <p:txBody>
          <a:bodyPr>
            <a:normAutofit/>
          </a:bodyPr>
          <a:lstStyle/>
          <a:p>
            <a:r>
              <a:rPr lang="en-US" dirty="0"/>
              <a:t>Almost never works</a:t>
            </a:r>
          </a:p>
          <a:p>
            <a:endParaRPr lang="en-US" dirty="0"/>
          </a:p>
          <a:p>
            <a:r>
              <a:rPr lang="en-US" dirty="0"/>
              <a:t>Often provides insight + suggests other methods</a:t>
            </a:r>
          </a:p>
          <a:p>
            <a:endParaRPr lang="en-US" dirty="0"/>
          </a:p>
          <a:p>
            <a:r>
              <a:rPr lang="en-US" dirty="0"/>
              <a:t>Sometimes “almost works” (+ easy to implement!)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980247"/>
            <a:ext cx="7886700" cy="458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00B0F0"/>
                </a:solidFill>
              </a:rPr>
              <a:t>Greedy mantra:</a:t>
            </a:r>
            <a:r>
              <a:rPr lang="en-US" dirty="0"/>
              <a:t> pick best option at “present”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54920" y="3411000"/>
              <a:ext cx="6871320" cy="2058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120" y="3400200"/>
                <a:ext cx="6892560" cy="20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4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project pairs</a:t>
            </a:r>
            <a:endParaRPr lang="en-US" baseline="-25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5378767"/>
            <a:ext cx="7886700" cy="458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00B0F0"/>
                </a:solidFill>
              </a:rPr>
              <a:t>Goal:</a:t>
            </a:r>
            <a:r>
              <a:rPr lang="en-US" dirty="0"/>
              <a:t>  form as many pairs as possible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4159567"/>
            <a:ext cx="7886700" cy="92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/>
              <a:t>Each person gives out list of “acceptable” partners (assume symmetry)</a:t>
            </a:r>
          </a:p>
        </p:txBody>
      </p:sp>
      <p:pic>
        <p:nvPicPr>
          <p:cNvPr id="1026" name="Picture 2" descr="Image result for maximum matching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54" y="1826238"/>
            <a:ext cx="5628005" cy="203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64040" y="1888560"/>
              <a:ext cx="7179840" cy="3925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600" y="1877760"/>
                <a:ext cx="7201080" cy="39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344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Greedy/lazy instructor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6987"/>
            <a:ext cx="7886700" cy="808573"/>
          </a:xfrm>
        </p:spPr>
        <p:txBody>
          <a:bodyPr>
            <a:normAutofit/>
          </a:bodyPr>
          <a:lstStyle/>
          <a:p>
            <a:r>
              <a:rPr lang="en-US" dirty="0"/>
              <a:t>While there exists an acceptable pair, form it, remove those two nodes, </a:t>
            </a:r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5508307"/>
            <a:ext cx="7886700" cy="458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00B0F0"/>
                </a:solidFill>
              </a:rPr>
              <a:t>Question:</a:t>
            </a:r>
            <a:r>
              <a:rPr lang="en-US" dirty="0"/>
              <a:t>  is this algorithm optimal?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870560" y="2102760"/>
              <a:ext cx="5402880" cy="2237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6160" y="2091960"/>
                <a:ext cx="5427720" cy="22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8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is suboptimal</a:t>
            </a:r>
            <a:endParaRPr lang="en-US" baseline="-25000" dirty="0"/>
          </a:p>
        </p:txBody>
      </p:sp>
      <p:pic>
        <p:nvPicPr>
          <p:cNvPr id="6" name="Picture 2" descr="Image result for maximum matching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4" y="2147889"/>
            <a:ext cx="5628005" cy="203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420080" y="2107800"/>
              <a:ext cx="2861280" cy="3362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9280" y="2097000"/>
                <a:ext cx="2882880" cy="338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8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is OK</a:t>
            </a:r>
            <a:endParaRPr lang="en-US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90689"/>
            <a:ext cx="7886700" cy="11744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00B0F0"/>
                </a:solidFill>
              </a:rPr>
              <a:t>Theorem:</a:t>
            </a:r>
            <a:r>
              <a:rPr lang="en-US" dirty="0"/>
              <a:t>  the greedy algorithm produces at least (1/2) the max possible number of pairs.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54120" y="2832840"/>
              <a:ext cx="8280000" cy="3739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320" y="2822400"/>
                <a:ext cx="8301600" cy="37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94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8505"/>
            <a:ext cx="7886700" cy="405266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to solve recurrences (recursion tree)</a:t>
            </a:r>
          </a:p>
          <a:p>
            <a:endParaRPr lang="en-US" dirty="0"/>
          </a:p>
          <a:p>
            <a:r>
              <a:rPr lang="en-US" dirty="0"/>
              <a:t>Median in linear time (almost median)</a:t>
            </a:r>
          </a:p>
          <a:p>
            <a:endParaRPr lang="en-US" dirty="0"/>
          </a:p>
          <a:p>
            <a:r>
              <a:rPr lang="en-US" dirty="0"/>
              <a:t>Intro to dynamic programming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HW1 out! Due in ~1 week! (check TA office </a:t>
            </a:r>
            <a:r>
              <a:rPr lang="en-US" dirty="0" err="1">
                <a:solidFill>
                  <a:srgbClr val="FFC000"/>
                </a:solidFill>
              </a:rPr>
              <a:t>hrs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16320" y="1441440"/>
              <a:ext cx="4776840" cy="4791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5520" y="1430640"/>
                <a:ext cx="4793760" cy="48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1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claims</a:t>
            </a:r>
            <a:endParaRPr lang="en-US" baseline="-25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1690689"/>
            <a:ext cx="7886700" cy="3887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00B0F0"/>
                </a:solidFill>
              </a:rPr>
              <a:t>Claim 1:</a:t>
            </a:r>
            <a:r>
              <a:rPr lang="en-US" dirty="0"/>
              <a:t>  #(matched vertices) in greedy &gt;= #(matching </a:t>
            </a:r>
            <a:r>
              <a:rPr lang="en-US" i="1" dirty="0"/>
              <a:t>pairs</a:t>
            </a:r>
            <a:r>
              <a:rPr lang="en-US" dirty="0"/>
              <a:t>) in OPT solution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00B0F0"/>
                </a:solidFill>
              </a:rPr>
              <a:t>Claim 2:</a:t>
            </a:r>
            <a:r>
              <a:rPr lang="en-US" dirty="0"/>
              <a:t>  #(matching pairs) in greedy &gt;= (1/2) #(matching vertices) in greedy</a:t>
            </a:r>
          </a:p>
        </p:txBody>
      </p:sp>
    </p:spTree>
    <p:extLst>
      <p:ext uri="{BB962C8B-B14F-4D97-AF65-F5344CB8AC3E}">
        <p14:creationId xmlns:p14="http://schemas.microsoft.com/office/powerpoint/2010/main" val="363227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review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009047"/>
            <a:ext cx="7886700" cy="2672815"/>
          </a:xfrm>
        </p:spPr>
        <p:txBody>
          <a:bodyPr>
            <a:normAutofit/>
          </a:bodyPr>
          <a:lstStyle/>
          <a:p>
            <a:r>
              <a:rPr lang="en-US" dirty="0"/>
              <a:t>Almost never works</a:t>
            </a:r>
          </a:p>
          <a:p>
            <a:endParaRPr lang="en-US" dirty="0"/>
          </a:p>
          <a:p>
            <a:r>
              <a:rPr lang="en-US" dirty="0"/>
              <a:t>Often provides insight + suggests other methods</a:t>
            </a:r>
          </a:p>
          <a:p>
            <a:endParaRPr lang="en-US" dirty="0"/>
          </a:p>
          <a:p>
            <a:r>
              <a:rPr lang="en-US" dirty="0"/>
              <a:t>Sometimes “almost works” (+ easy to implement!)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980247"/>
            <a:ext cx="7886700" cy="458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00B0F0"/>
                </a:solidFill>
              </a:rPr>
              <a:t>Greedy mantra:</a:t>
            </a:r>
            <a:r>
              <a:rPr lang="en-US" dirty="0"/>
              <a:t> pick best option at “present”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57240" y="5210280"/>
              <a:ext cx="3273120" cy="76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6440" y="5199480"/>
                <a:ext cx="3294360" cy="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4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  <a:endParaRPr lang="en-US" baseline="-25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2544227"/>
            <a:ext cx="7886700" cy="2081113"/>
          </a:xfrm>
        </p:spPr>
        <p:txBody>
          <a:bodyPr>
            <a:normAutofit/>
          </a:bodyPr>
          <a:lstStyle/>
          <a:p>
            <a:r>
              <a:rPr lang="en-US" dirty="0"/>
              <a:t>More greedy</a:t>
            </a:r>
          </a:p>
          <a:p>
            <a:endParaRPr lang="en-US" dirty="0"/>
          </a:p>
          <a:p>
            <a:r>
              <a:rPr lang="en-US" dirty="0"/>
              <a:t>Local search</a:t>
            </a:r>
          </a:p>
        </p:txBody>
      </p:sp>
    </p:spTree>
    <p:extLst>
      <p:ext uri="{BB962C8B-B14F-4D97-AF65-F5344CB8AC3E}">
        <p14:creationId xmlns:p14="http://schemas.microsoft.com/office/powerpoint/2010/main" val="11620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views of DP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8967"/>
            <a:ext cx="7886700" cy="2672815"/>
          </a:xfrm>
        </p:spPr>
        <p:txBody>
          <a:bodyPr/>
          <a:lstStyle/>
          <a:p>
            <a:r>
              <a:rPr lang="en-US" dirty="0"/>
              <a:t>Recursion done “right”</a:t>
            </a:r>
          </a:p>
          <a:p>
            <a:endParaRPr lang="en-US" dirty="0"/>
          </a:p>
          <a:p>
            <a:r>
              <a:rPr lang="en-US" dirty="0"/>
              <a:t>Think top-down, implement bottom-up</a:t>
            </a:r>
          </a:p>
          <a:p>
            <a:endParaRPr lang="en-US" dirty="0"/>
          </a:p>
          <a:p>
            <a:r>
              <a:rPr lang="en-US" dirty="0"/>
              <a:t>“Overlapping </a:t>
            </a:r>
            <a:r>
              <a:rPr lang="en-US" dirty="0" err="1"/>
              <a:t>subproblems</a:t>
            </a:r>
            <a:r>
              <a:rPr lang="en-US" dirty="0"/>
              <a:t>” – remember answers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031922" y="4973611"/>
            <a:ext cx="3121478" cy="1411949"/>
          </a:xfrm>
          <a:prstGeom prst="wedgeEllipseCallout">
            <a:avLst>
              <a:gd name="adj1" fmla="val -32459"/>
              <a:gd name="adj2" fmla="val -60555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Comic Sans MS" panose="030F0702030302020204" pitchFamily="66" charset="0"/>
              </a:rPr>
              <a:t>Be aware of memory!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500120" y="3607560"/>
              <a:ext cx="4670640" cy="2393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9320" y="3596760"/>
                <a:ext cx="4691880" cy="24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8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: longest </a:t>
            </a:r>
            <a:r>
              <a:rPr lang="en-US" dirty="0" err="1"/>
              <a:t>inc</a:t>
            </a:r>
            <a:r>
              <a:rPr lang="en-US" dirty="0"/>
              <a:t> subsequence</a:t>
            </a:r>
            <a:endParaRPr lang="en-US" baseline="-25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2046116"/>
            <a:ext cx="7886700" cy="884019"/>
          </a:xfrm>
        </p:spPr>
        <p:txBody>
          <a:bodyPr wrap="square" tIns="45720" spcCol="0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Problem (LIS):</a:t>
            </a:r>
            <a:r>
              <a:rPr lang="en-US" dirty="0"/>
              <a:t>  given an array A[0 … N-1], find “sub-array” of largest size that is in increasing order.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96968"/>
              </p:ext>
            </p:extLst>
          </p:nvPr>
        </p:nvGraphicFramePr>
        <p:xfrm>
          <a:off x="1450876" y="3468940"/>
          <a:ext cx="6096000" cy="56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35922079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77034138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56485965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0173726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78511003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2307989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2264055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11611255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87983939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304398092"/>
                    </a:ext>
                  </a:extLst>
                </a:gridCol>
              </a:tblGrid>
              <a:tr h="56616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mic Sans MS" panose="030F0702030302020204" pitchFamily="66" charset="0"/>
                        </a:rPr>
                        <a:t>45</a:t>
                      </a:r>
                      <a:endParaRPr lang="en-US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21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6460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45680" y="2899080"/>
              <a:ext cx="6795720" cy="2293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4880" y="2888280"/>
                <a:ext cx="6817320" cy="23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071440" y="1071720"/>
              <a:ext cx="7027920" cy="3442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0640" y="1061280"/>
                <a:ext cx="7049520" cy="346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6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 </a:t>
            </a:r>
            <a:endParaRPr lang="en-US" baseline="-25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807919"/>
          <a:ext cx="6096000" cy="56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35922079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77034138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56485965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0173726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78511003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2307989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2264055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11611255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87983939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304398092"/>
                    </a:ext>
                  </a:extLst>
                </a:gridCol>
              </a:tblGrid>
              <a:tr h="56616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mic Sans MS" panose="030F0702030302020204" pitchFamily="66" charset="0"/>
                        </a:rPr>
                        <a:t>45</a:t>
                      </a:r>
                      <a:endParaRPr lang="en-US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21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6460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24120" y="1187640"/>
              <a:ext cx="8215560" cy="4692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3320" y="1176840"/>
                <a:ext cx="8237160" cy="47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6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 </a:t>
            </a:r>
            <a:r>
              <a:rPr lang="en-US"/>
              <a:t>– Algorithm</a:t>
            </a:r>
            <a:endParaRPr lang="en-US" baseline="-25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807919"/>
          <a:ext cx="6096000" cy="56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35922079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77034138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56485965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0173726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78511003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2307989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2264055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11611255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87983939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304398092"/>
                    </a:ext>
                  </a:extLst>
                </a:gridCol>
              </a:tblGrid>
              <a:tr h="56616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mic Sans MS" panose="030F0702030302020204" pitchFamily="66" charset="0"/>
                        </a:rPr>
                        <a:t>45</a:t>
                      </a:r>
                      <a:endParaRPr lang="en-US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21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6460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48160" y="1129320"/>
              <a:ext cx="8188920" cy="5286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360" y="1118880"/>
                <a:ext cx="8210160" cy="53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3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 – Algorithm </a:t>
            </a:r>
            <a:endParaRPr lang="en-US" baseline="-25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807919"/>
          <a:ext cx="6096000" cy="56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35922079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77034138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56485965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0173726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78511003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2307989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2264055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11611255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87983939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304398092"/>
                    </a:ext>
                  </a:extLst>
                </a:gridCol>
              </a:tblGrid>
              <a:tr h="56616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mic Sans MS" panose="030F0702030302020204" pitchFamily="66" charset="0"/>
                        </a:rPr>
                        <a:t>45</a:t>
                      </a:r>
                      <a:endParaRPr lang="en-US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21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646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 – Proof</a:t>
            </a:r>
            <a:endParaRPr lang="en-US" baseline="-25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807919"/>
          <a:ext cx="6096000" cy="56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35922079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77034138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56485965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0173726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78511003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2307989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2264055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11611255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87983939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304398092"/>
                    </a:ext>
                  </a:extLst>
                </a:gridCol>
              </a:tblGrid>
              <a:tr h="56616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mic Sans MS" panose="030F0702030302020204" pitchFamily="66" charset="0"/>
                        </a:rPr>
                        <a:t>45</a:t>
                      </a:r>
                      <a:endParaRPr lang="en-US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21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6460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25840" y="1147320"/>
              <a:ext cx="8251560" cy="5322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040" y="1136520"/>
                <a:ext cx="8272800" cy="534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 – Can we do faster?</a:t>
            </a:r>
            <a:endParaRPr lang="en-US" baseline="-25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807919"/>
          <a:ext cx="6096000" cy="56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35922079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77034138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56485965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0173726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78511003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2307989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2264055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11611255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87983939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304398092"/>
                    </a:ext>
                  </a:extLst>
                </a:gridCol>
              </a:tblGrid>
              <a:tr h="56616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omic Sans MS" panose="030F0702030302020204" pitchFamily="66" charset="0"/>
                        </a:rPr>
                        <a:t>45</a:t>
                      </a:r>
                      <a:endParaRPr lang="en-US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21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6460596"/>
                  </a:ext>
                </a:extLst>
              </a:tr>
            </a:tbl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3128156"/>
            <a:ext cx="7886700" cy="1024744"/>
          </a:xfrm>
        </p:spPr>
        <p:txBody>
          <a:bodyPr wrap="square" tIns="45720" spc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Subroutine: </a:t>
            </a:r>
            <a:r>
              <a:rPr lang="en-US" dirty="0"/>
              <a:t>in a sub-array, find the index ‘</a:t>
            </a:r>
            <a:r>
              <a:rPr lang="en-US" dirty="0" err="1"/>
              <a:t>i</a:t>
            </a:r>
            <a:r>
              <a:rPr lang="en-US" dirty="0"/>
              <a:t>’ such that (a) A[</a:t>
            </a:r>
            <a:r>
              <a:rPr lang="en-US" dirty="0" err="1"/>
              <a:t>i</a:t>
            </a:r>
            <a:r>
              <a:rPr lang="en-US" dirty="0"/>
              <a:t>] &gt; x, and (b) has max value of LIS[.]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4635682" y="4333531"/>
            <a:ext cx="3517718" cy="1411949"/>
          </a:xfrm>
          <a:prstGeom prst="wedgeEllipseCallout">
            <a:avLst>
              <a:gd name="adj1" fmla="val -34900"/>
              <a:gd name="adj2" fmla="val -5138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Comic Sans MS" panose="030F0702030302020204" pitchFamily="66" charset="0"/>
              </a:rPr>
              <a:t>A clever data structure?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06440" y="1332720"/>
              <a:ext cx="5589360" cy="5145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5640" y="1322280"/>
                <a:ext cx="5610600" cy="51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309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2033</TotalTime>
  <Words>496</Words>
  <Application>Microsoft Macintosh PowerPoint</Application>
  <PresentationFormat>On-screen Show (4:3)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Comic Sans MS</vt:lpstr>
      <vt:lpstr>Calibri</vt:lpstr>
      <vt:lpstr>Office Theme</vt:lpstr>
      <vt:lpstr>CS 6150 : Lecture 5  DP, Greedy</vt:lpstr>
      <vt:lpstr>Last week</vt:lpstr>
      <vt:lpstr>General views of DP</vt:lpstr>
      <vt:lpstr>Eg: longest inc subsequence</vt:lpstr>
      <vt:lpstr>LIS </vt:lpstr>
      <vt:lpstr>LIS – Algorithm</vt:lpstr>
      <vt:lpstr>LIS – Algorithm </vt:lpstr>
      <vt:lpstr>LIS – Proof</vt:lpstr>
      <vt:lpstr>LIS – Can we do faster?</vt:lpstr>
      <vt:lpstr>Overview of DP</vt:lpstr>
      <vt:lpstr>Another example -- coin change</vt:lpstr>
      <vt:lpstr>Greedy algorithm</vt:lpstr>
      <vt:lpstr>New coin</vt:lpstr>
      <vt:lpstr>Dynamic programming </vt:lpstr>
      <vt:lpstr>What about greedy?</vt:lpstr>
      <vt:lpstr>Creating project pairs</vt:lpstr>
      <vt:lpstr>Greedy/lazy instructor</vt:lpstr>
      <vt:lpstr>Greedy is suboptimal</vt:lpstr>
      <vt:lpstr>Greedy is OK</vt:lpstr>
      <vt:lpstr>Two claims</vt:lpstr>
      <vt:lpstr>Greedy review</vt:lpstr>
      <vt:lpstr>Next class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127</cp:revision>
  <dcterms:created xsi:type="dcterms:W3CDTF">2016-08-22T19:44:33Z</dcterms:created>
  <dcterms:modified xsi:type="dcterms:W3CDTF">2016-09-08T03:57:23Z</dcterms:modified>
</cp:coreProperties>
</file>