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09" r:id="rId4"/>
    <p:sldId id="311" r:id="rId5"/>
    <p:sldId id="313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8" r:id="rId20"/>
    <p:sldId id="327" r:id="rId21"/>
    <p:sldId id="329" r:id="rId22"/>
    <p:sldId id="330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6:52:52.78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2443 5122 8355,'-5'-25'251,"-2"2"1,0 2 0,3 5 0,2 2 0,2 2 0,2 2 0,2 6 0,3 9 702,0 9 1,2 11-673,-4 8 0,3 10-160,-4 6 1,0 2 0,-4 7 0,0 3-1,0 1 1,0 1-293,0-2 1,0-7 0,0-2-141,0-5 1,4-6 0,2-8-1,1-5-556,2-6 1,1-4-1,0-7-1732,-2-3 2372,0-2 0,-1-12 0,-2-1 0</inkml:trace>
  <inkml:trace contextRef="#ctx0" brushRef="#br0" timeOffset="360">2406 5060 8355,'0'-25'395,"0"1"1,1 6 608,4 5 0,-3 1-681,7 4 1,0 1-1,6 0 1,3 0-136,2 0 0,0 4 0,6-1 1,2 3-1,2 1 0,1 1 1,-1 5-246,-2 6 1,-6 2-1,-5 6 1,-1 3-255,-5 0 0,-7 3 0,0 3 0,-4 3 0,-6 1-99,-6 0 1,-7-1-1,-9 2 1,-1-2-75,2-2 0,-1-2 1,1-8-1,-1-3-558,5-3 0,3-6 893,8 0 1,5-11-1,1 2 1</inkml:trace>
  <inkml:trace contextRef="#ctx0" brushRef="#br0" timeOffset="1111">2865 5618 8355,'0'-8'319,"0"0"0,0 4 0,0-5 515,0 0 1,0-2-244,0-2 0,0 5-254,0 0 0,5 6 0,2 2-491,0 7 0,3 6 0,-5 2 1,2 1-32,3-1 0,-3 3 1,0 0-1,-2 0-193,-2 0 1,2-1 0,1-5-88,1 0 1,-3-5 252,4-2 0,-5-5 0,1-5 60,-2-3 1,-2-3 0,0-3 0,0-1 3,0-1 1,0-2 0,0 3-90,0-2 1,1-4 0,3 5 0,4 1-66,3 1 0,3 6 0,1 1 0,3 1 254,2 3 1,0 2 0,5 1 0</inkml:trace>
  <inkml:trace contextRef="#ctx0" brushRef="#br0" timeOffset="1112">3336 5581 8355,'7'-5'64,"-3"-4"1,-2-2-1,-2-1 539,0-1 1,0 5-1,0 0-185,0-2 0,1 1-301,3 0 0,-4 4 1,2 6-44,-5 3 0,-7 5 0,3 7 0,-1 3-106,0 1 1,1 3 0,-1-2 0,3 1 14,4-1 0,1 2 1,0-4-1,1 1-90,4-4 1,1-2 0,7-2 0,-1-1-138,1-2 0,3-4 0,1-5 0,-1-3 70,2-5 1,-4-2-1,2-10 107,-2-2 1,-5-2-1,-3-1 1,0 1 112,-3-1 0,-2 0 0,-2 0 0,-3 0-147,-5 1 0,-2 4 1,-1 4-1,-2 3 1,-1 5-127,-2 4 1,-1 5 0,3 6-1,0 7-159,4 4 1,0 4-48,7 7 0,-6-3 0,3 4 0</inkml:trace>
  <inkml:trace contextRef="#ctx0" brushRef="#br0" timeOffset="1543">3696 5221 8355,'-4'-18'383,"0"-2"0,-5 1 18,5-2 0,0 6 0,3 0 0,-2 3 8,-1 4 1,0 12-1,4 5 1,0 9-624,0 5 0,4 7 0,1 3 1,2 3 98,3 1 0,-3 5 0,0 2-62,-2 4 0,1-5 1,-4 6-1,3-2 16,-3-3 1,1-5 0,0-7-1,1-3 1,-1-6 38,-2-5 1,-1-4-1,1-3 196,4-3 1,-4-4-1,5-9 1,-2-6-43,0-5 0,5-6 0,0 2 0,2-5-42,1-4 1,5 7-1,-1-2 1,1 4-84,1 1 0,-5 5 1,4 1-1,-3 8-26,-2 3 1,1 2-1,-1 2 185,0 2 1,-5 3-1,-3 7-17,-2 2 1,-2-2 0,0 2 0,-2 0 0,-2-1 9,-4 1 0,-3 1 0,-1-3-257,-1 2 1,-3-3 0,-1 0 0,2-3-475,1 0 0,2-5 245,-1-1 0,1 3 0,0 0 0</inkml:trace>
  <inkml:trace contextRef="#ctx0" brushRef="#br0" timeOffset="1793">4155 5060 8355,'-13'-18'296,"1"10"1,5-2 0,4 16 0,5 5-39,2 4 1,4 7 0,-2 0 0,1 6-96,2 5 0,-2 3 0,0 2 0,0 2-180,0 1 0,-5 6 1,3-1-1,-4 1-342,-1-2 0,4-2 1,0-7-205,-1-3 0,-2 0 0,1-8 0,1-6-941,1-4 1355,5-3 0,-2-5 0,6-1 0</inkml:trace>
  <inkml:trace contextRef="#ctx0" brushRef="#br0" timeOffset="2960">4353 5668 9234,'-5'0'605,"5"0"1,7 0 0,4 0 0,2 0 0,3 0-636,0 0 1,2 0 0,-3-2 0,3 0-337,1-2 1,-3-6 0,0 2 0,-2-3-47,-2-2 1,-1 1-1,-2-1 1,-4 0 1,1-4 1,-5 3 0,2-2 480,-6 2 1,-4 3 0,-5 3 0,-1 4 93,1 2 1,-1 2 0,1 0 27,0 0 1,-1 6 0,1 3 0,1 5-106,3 3 0,-2 5 0,6-3 1,1 2-44,2-1 0,1 1 0,2 2 0,5 0 0,6-6-187,0-3 1,7 1 0,2-8-376,5 0 0,1-1 0,5-6 0,0-2 86,-1-2 1,4-3-1,-5-5 1</inkml:trace>
  <inkml:trace contextRef="#ctx0" brushRef="#br0" timeOffset="2961">4862 5494 8355,'0'-12'2078,"-6"5"1,6 3-1961,0 8 1,2 3 0,4 7-1,0 1-176,-3 1 1,-2 2-1,-1-1 1,0 2-97,0 0 0,0 5 1,0-5-1,0 0-364,0-2 0,0-3 0,0-2-449,0 0 892,0-5 0,1-2 78,4-10 0,-3-2 1,5-5-1,0-2 1,-1-1 79,-1-1 1,5-1-38,-2 5 1,2-1 0,-1 2 67,0 3 1,-5 2 0,4 6-68,2 0 1,-3 5 0,1 0 0,0 2 17,-1 3 1,0 1 0,-4 1 0,1 0-14,-1 1 1,2-5-1,-1 0 1,0 1 20,2-2 0,-3 2-92,5-5 0,0 0-163,5-4 1,-1-1 0,-1-3-1,-1-4 1,-2-3-125,2-2 1,-1 1 0,1-1 265,-2 1 0,-1 0 1,3 1-1,-3 1 366,-2 2 1,1 5-62,-2-1 0,-2 2 1,7 4-171,0 2 1,-2 3-1,2 5 1,-1 1-226,-1-1 1,4 5 0,-4-1 0,1 1 108,0 1 1,-4-5-1,5 3-2271,0-7 1753,-3 2 1,5-9-1,-4 3 1</inkml:trace>
  <inkml:trace contextRef="#ctx0" brushRef="#br0" timeOffset="2962">5705 5432 8355,'-5'-7'-230,"-4"3"1,4 4 0,-1 4-888,1 5 913,3 2 0,-9 1 0,4 0 0</inkml:trace>
  <inkml:trace contextRef="#ctx0" brushRef="#br0" timeOffset="2963">5655 5717 8355,'0'13'1235,"0"-1"0,-4 1-968,0-1 1,0 0 0,5 1-817,4-1 0,-3-1-650,7-2 0,4 2 0,7-4 0</inkml:trace>
  <inkml:trace contextRef="#ctx0" brushRef="#br0" timeOffset="3712">2989 6251 8355,'0'-13'342,"1"2"1,3 3 0,5 4 0,0 1-377,0-1 1,3 3 359,0-3 1,1 1 0,5 0 0,1-1-1,5 1-46,3 2 1,8 1 0,-2 0 0,2 0-18,3 0 1,4 0 0,5 0 0,6 0-109,4 0 1,5 1 0,6 2 0,6 1-139,8-1 1,9-2 0,5-1 0,3 0-45,1 0 1,-46 0 0,0-1-1,-3 0 1,-1-1 0,0 0 0,1 0-17,1 0 0,-1 1 0,43-2 0,1 1 0,-7-4 54,-5-1 0,-3 3 0,-7-3-225,-3 2 1,-8-4 0,-10 4 0,-6-1-113,-9 1 1,-11 1-1,-9 4-272,-4 0 0,-7 0 1,-9 1-1,-12 3 1,-13 5-215,-6 2 1,-20 6-1,-4 3 1</inkml:trace>
  <inkml:trace contextRef="#ctx0" brushRef="#br0" timeOffset="4108">2803 6486 8355,'14'-1'1643,"2"-2"-685,5-1-973,2 0 1,8 3 0,2-2 0,4-3 504,4-1 0,3 3 0,7-3-277,3 2 0,-2-1 0,6 4 0,2-2-59,0 1 1,2 0 0,0 0 0,2-1-40,2 1 1,-1 2 0,3 1-1,0 0 1,-3 0-71,-2 0 0,-1 0 1,0 0-84,0 0 0,0 0 0,0 0 0,2 0 0,0 0-22,3 0 1,-1-1 0,-4-2-16,0-1 1,-9-5-1,-2 5 1,-1 2 0,-6-1-88,-4-1 1,0 2 0,-8-2-1,-1 3-215,-2 1 0,-7 0 1,-2 0-1,-2 0 42,-3 0 1,-1 0 0,-2 1-897,0 3 0,1-2 0,-1 3 0</inkml:trace>
  <inkml:trace contextRef="#ctx0" brushRef="#br0" timeOffset="11162">9165 4961 8355,'-4'-25'262,"-1"3"0,-1 4 0,1 6 0,2 1 401,2 0 0,1-2 592,0 1-1086,0 5 0,1 3-73,3 8 0,-1 3 1,4 7-1,0 4 1,-2 6-22,1 8 0,-1 4 1,-2 4-1,1 3-62,-1 2 0,-2 9 0,-1-9 0,0-2-39,0-3 0,0 0 0,0-1 0,0-5 21,0-2 1,-4-8 0,-2-4 0,0-2-21,-4-3 1,-1-3 0,-3-2-171,-2-2 0,-4-5 0,-4 1 1,0-4-166,3-4 0,-2-3 1,4-7-1,-1-2-235,4-5 1,6 3 0,3 0 0,0 2 0,2-1 84,-1 2 0,2-4 0,4-1 0</inkml:trace>
  <inkml:trace contextRef="#ctx0" brushRef="#br0" timeOffset="11383">8954 4911 8355,'-12'-19'768,"0"-4"1,6 9 0,6-1 0,7 4-1075,4 2 0,6 5 0,1-3 1,1 2 214,3 2 1,1 2-1,3 1 1,2 0-315,1 0 0,4 4 0,-3 1 1,2 2-860,3 3 957,-5-5 0,6 6 0,-5-4 0</inkml:trace>
  <inkml:trace contextRef="#ctx0" brushRef="#br0" timeOffset="11602">9587 5259 10645,'0'12'467,"0"0"0,0 2 154,0 3 1,0-1-1,0 8-534,0 2 0,0 4 1,0 2-1,0 4-331,0-2 1,0 6 0,0-5-1,0-2 1,0-2-417,0-3 0,4-3-721,0-5 1,6 4 0,-3-5 0</inkml:trace>
  <inkml:trace contextRef="#ctx0" brushRef="#br0" timeOffset="12302">11584 4961 8355,'0'-12'0,"-2"-1"1061,-2 1 1,3-1-550,-3 1 1,2 6-396,2 6 1,5 7 0,0 10 0,1 4 54,-1 2 1,3 6 0,-4 1 0,1 2-176,0 2 0,-4-2 0,4 1 1,-4 0-1,-1-1-121,0-3 1,-6-3 0,-2-3-1,-3-1-25,-1-1 1,-2-6 0,-3 2 0,-2-5 80,0-3 1,-3-3 0,4-3 0,0 1-105,0-1 1,-3-7 0,5-4 0,1-3-305,1-2 1,7-1 0,3-1-1,3-3-268,1-1 1,0-2-1,0-3 1</inkml:trace>
  <inkml:trace contextRef="#ctx0" brushRef="#br0" timeOffset="12525">11348 4961 9589,'7'-17'0,"-3"1"0,-1 1 0,1 2 0,6 4 0,5 2 0,4 0 33,0 0 0,5-1 0,-2-3 0,4 1-489,3 2 358,0 0 0,0-1 0,0 2-105,-2 2 0,-2 1 0,-3 4-454,-1 0 0,-6 5 0,3 2 0</inkml:trace>
  <inkml:trace contextRef="#ctx0" brushRef="#br0" timeOffset="12945">11881 5395 9998,'-5'-1'151,"5"-2"-6,7-1 0,4-5 0,1 5 0,1 2 0,-1 0-48,0 2 0,1 0 0,-1 0-172,1 0 1,-1 6 0,-1 2-1,-1 4 1,-3 4-144,-2 0 0,-1 6 1,-4-1-1,-1 2-256,-3 2 0,-3 0 0,-7-2 290,-2-2 1,0 2 0,-4-3 0,-2-1 0,0-3 145,1-2 1,-2-3 0,3-1-1,1-3 85,2-2 1,4-1 111,0-4 1,6-1 0,5-3-65,4-4 1,5 1-1,6 0 1,0 0-5,4 0 1,-2 4 0,4-1 0,1 3-47,-1 1 0,-2 0 0,2 0 0,0 0-175,0 0 0,-2 0 1,2 0-1,1 1-275,-1 3 1,-3-2-65,5 2 0,0 3 0,3 0 1</inkml:trace>
  <inkml:trace contextRef="#ctx0" brushRef="#br0" timeOffset="13192">13171 5432 10027,'6'-7'-1105,"2"3"308,3 3 0,1 6 0,1 2 0</inkml:trace>
  <inkml:trace contextRef="#ctx0" brushRef="#br0" timeOffset="13335">13630 5445 8764,'13'0'1946,"-1"0"-3190,0 0 0,6 0 0,2 0 0</inkml:trace>
  <inkml:trace contextRef="#ctx0" brushRef="#br0" timeOffset="13537">14374 5531 8355,'13'0'-656,"-1"0"1,1-5 0,-1-2 0</inkml:trace>
  <inkml:trace contextRef="#ctx0" brushRef="#br0" timeOffset="13816">14895 5482 8355,'20'-2'494,"-4"-2"0,-2 3 0,0-5 0,1 2-230,1 0 0,-1-1 0,-5 2-209,-2-1 0,-3 0 1,3 4-1,1 1-1458,2 3 1,-9 3-1,-4 5 1</inkml:trace>
  <inkml:trace contextRef="#ctx0" brushRef="#br0" timeOffset="14750">17562 4849 8355,'-2'-20'228,"-2"0"1,-3 2 0,-1 3 0,1 2 0,0 1 0,2 6 0,1 6 0,5 8 199,6 7 0,0 4 0,1 7 0,2 3 0,1 6-347,1 5 0,-4 0 1,-1 4-1,0-1 0,-1-3 1,-1-2-1,-2-2 0,-2-2-144,-1 0 86,0-7 0,0 2 0,-1-7 1,-3-3 11,-4-1 1,-3-3 0,-2-5 0,-1-3-9,-2-2 1,-3 0-1,-5-5-354,3 0 0,-2 0 0,4 0 0,-2-3 0,2-3 79,1-2 0,5-10 0,7 6 1,-1-2-1995,0 0 1584,4 2 1,-8-6 0,4-1 0</inkml:trace>
  <inkml:trace contextRef="#ctx0" brushRef="#br0" timeOffset="14991">17202 4800 8355,'-11'-20'0,"4"5"0,7 6 0,7-1 415,10 6 1,6-6 0,7 2 0,3-3 0,6 0 0,6 1-207,8 2 1,3 0 0,6-3-1,-2 1-473,-7 2 1,4 5-1,-12-1 1,-3 2-787,-7 2 1,-4 0 0,-8 0 611,-2 0 0,-3 6 0,-6 1 0</inkml:trace>
  <inkml:trace contextRef="#ctx0" brushRef="#br0" timeOffset="15518">17872 5655 8355,'0'-19'227,"0"1"0,0 6 0,0-1 0,0 1 0,0 0 211,0-1 1,0 8-1,0 5 1,0 7-1,1 5 1,2 3-367,1 2 0,0 3-228,-4-3 1,0 5-1,0-3 1,0 1-1,0-3 1,-1 0-24,-3 0 0,2-1 0,-3-4-1361,-1 1 0,5-5 1044,-3 0 1,-3-5 0,0 3 0</inkml:trace>
  <inkml:trace contextRef="#ctx0" brushRef="#br0" timeOffset="15931">17835 5593 8642,'1'-6'580,"3"1"0,-1 4 0,5 2 0,2 4-435,1 3 1,1 3-1,2 1-9,2 1 0,0 0 0,3 3 0,-1 2 0,-2-1 0,2 1-191,3-2 0,-3-3 1,0 0-1,-2-1 1,1-1-1,-2-1 0,-1-3-314,-2-2 1,1-1 346,-1-4 1,-4 0 0,-1-1 0,-1-3 276,-4-4 1,4-4 0,-2 0-130,-1 0 1,-2-2 0,-1-1-112,0-2 0,0-5 1,0 3-1,0-2-179,0 1 0,2 3 0,0-2 1,3 1-1,-3 3 0,1 2-1775,1 5 1083,-2-3 179,3 10 1,1 1 0,0 6 0</inkml:trace>
  <inkml:trace contextRef="#ctx0" brushRef="#br0" timeOffset="16112">18715 5779 8843,'-4'-19'0,"-2"4"0,1 7-778,-1 8 1,-3 5 0,2 8 0</inkml:trace>
  <inkml:trace contextRef="#ctx0" brushRef="#br0" timeOffset="20978">9277 6362 8686,'0'-12'0,"0"0"0,0-1 0,0 1 0,0-1 260,0 1 1,1 5 0,2 6 0,3 6 0,-1 10 0,2 6 90,0 5 0,-4 11 0,2 2 1,-1 4-545,0 4 0,1-3 1,-5 1-1,0-1-323,0-4 0,0 2 0,0-11 0,0 0-98,0-7 1,1-2-1,2-8 302,1-3 1,0-1-1,-4 2 1</inkml:trace>
  <inkml:trace contextRef="#ctx0" brushRef="#br0" timeOffset="21314">9203 6821 9531,'4'9'101,"0"-1"0,5 1 0,0 7 1,2 0-1,1 1 0,-1-1 1,-1 1-1,-2-2-32,2-1 1,1-6-1,1-1 30,1-2 1,-1 0-1,0-5 1,1-2 0,-1-2-181,1-4 0,-5-3 0,0-3 0,2-1-827,1-2 0,1-3 0,1 2 341,-1-2 1,6 5 0,1-3 0</inkml:trace>
  <inkml:trace contextRef="#ctx0" brushRef="#br0" timeOffset="21801">8979 7367 8355,'-5'-17'2256,"-3"1"-2077,-4-1 1,6 12-1,1 6 1,4 9 107,1 5 1,1 8 0,2 2 0,3 7-120,1 4 0,-5 11 0,4 5 0,-2 5-125,0 2 1,0 12-1,-5-3 1,-2 2-131,-1 3 1,-1-7 0,2-4-168,-1-6 0,-1-10 0,5-3 0,2-6 1,2-8-111,4-5 1,-1-13 0,1 0-1,2-4-2404,1-5 2307,-4 0 1,4-8-1,-4-1 1</inkml:trace>
  <inkml:trace contextRef="#ctx0" brushRef="#br0" timeOffset="22163">8930 7776 8355,'-2'-23'0,"0"2"581,-3 5 1,1 2-1,4 1 1,0 1 0,2 1-198,2 3 0,7-3 1,7 4-1,0 0-212,0 3 0,8-2 0,0 2 1,3 1-131,1 2 0,-1 1 1,-5 1-1,-4 4-318,-3 3 1,-3 7-1,-3 3 1,-3 1-122,-4 3 0,-4 2 0,-6 2 0,-5 1-44,-4 2 0,-7 0 0,2-4 1,-2-1-30,1-4 1,-1-2 0,5-5-289,2-1 0,1-4 621,2 0 0,0-5 0,-1 3 1</inkml:trace>
  <inkml:trace contextRef="#ctx0" brushRef="#br0" timeOffset="22377">9413 8136 8355,'-11'5'530,"3"4"0,1 3 0,4 3 1,-1 3-253,2 1 1,0-1-1,2 4 1,0 3-1,0 0 1,0 3-1,2-1 1,0 2-1,2 0-556,-1-1 0,3 1 0,-2-3 0,-1-3-892,-2 1 0,0-6 221,3-2 0,-2-2 0,3-2 0</inkml:trace>
  <inkml:trace contextRef="#ctx0" brushRef="#br0" timeOffset="23092">11881 6586 8355,'-1'-20'0,"-2"4"0,-2 2 367,-2 2 1,4 3-1,-1 1 1,3-2-1,1-1 134,0-1 0,0 4 0,0-1-675,0 0 234,0 3 0,0 2 0,0 8 0,1 5 0,2 3 0,1 5 176,-1 3 1,-2 11 0,-1 4 0,-1 7-228,-3 2 0,2-3 0,-2 3 1,3-2-293,1-7 0,0 3 1,0-7-1,0 0-673,0-7 1,0 1 0,0-5 171,0-1 1,0 4-1,0-3 1</inkml:trace>
  <inkml:trace contextRef="#ctx0" brushRef="#br0" timeOffset="23358">11683 7020 8355,'-12'0'1044,"5"1"0,4 3 1,4 5-1015,3 2 1,7 0 0,1-2-1,4-1 1,3 1 0,3-2 0,2-2-1,1-1 27,-1 0 0,0 1 0,-2-5 0,-3-2-598,-1-2 0,-1 1 0,-6-5 293,-3-2 0,-3-1 0,-5-1 0,0-2-57,0-2 0,0 2 0,0-3 0,0 4-168,0 0 1,0 5-1,2 0 229,2-2 1,3-1-1,5-1 1</inkml:trace>
  <inkml:trace contextRef="#ctx0" brushRef="#br0" timeOffset="23894">11658 7553 8355,'0'-12'456,"0"-1"0,-5-2 0,-2 1 1,0 3-1,1 0-176,1 0 0,4 6 0,-4 5 1,5 8-1,5 7 0,3 9 1,1 6-136,0 7 1,0 4-1,-3 2 1,-1 5-278,1 5 1,-2 5 0,-4-3-116,0 1 1,-1-3 0,-2-1-1,-1-5-22,1-6 1,2-8 0,1-4 0,0-3-491,0-1 0,1-7-110,3-6 0,3-5 0,5-7 1</inkml:trace>
  <inkml:trace contextRef="#ctx0" brushRef="#br0" timeOffset="24255">11646 7888 8355,'-2'-13'490,"-2"1"0,2 0 0,-5-1 0,1 1 1,5-1-1,4 1 0,6 0-264,6-1 0,0 5 0,6 1 0,0 2 0,-1 2 1,1 1-1,0 2 0,-2 2-611,-2 2 1,-4-1-1,-2 5 1,-2 2-65,-5 1 0,-3 2 1,-2 3-1,-3 2 21,-5 1 0,-7 0 1,-5 3-1,-1-1-584,2 1 1,-4-4 812,3-2 1,4-2-1,-1-1 1</inkml:trace>
  <inkml:trace contextRef="#ctx0" brushRef="#br0" timeOffset="24630">11956 8186 10722,'-6'0'133,"6"-2"0,7-1 0,4-1 376,2 2 0,3-4 1,2 0-1,0 1-441,0-1 1,-2 2 0,-3 4 0,-1 2 0,-1 2-702,-2 4 1,0 3 0,-5 2 362,-1-1 1,-3 6 0,-4 4 0,-6 4 41,-5 3 1,1 0 0,-4-4 0,2 0 361,-1-1 0,1-4 1,3-4-1,2-2 447,3-2-299,3-5 1,6-1 0,5-6-1,5 0-49,4 0 0,7 0 0,-2 0-673,4 0 0,1-4 0,1 0 0,1 1-745,2 1 1,2 2 508,-2 0 0,-3-5 0,4-2 1</inkml:trace>
  <inkml:trace contextRef="#ctx0" brushRef="#br0" timeOffset="24983">13283 8000 12680,'1'-7'-335,"3"2"0,5 5 0,3 3-1181,5 1 1,-2 1 0,5-5 1166,3 0 0,0 0 0,2 0 1</inkml:trace>
  <inkml:trace contextRef="#ctx0" brushRef="#br0" timeOffset="25426">14114 8062 9055,'14'0'0,"1"0"0,3 0 17,1 0 0,2-5 0,2 1 0,-1 1 0,-1 2-869,1 1 1,1 0-1,2 0 1</inkml:trace>
  <inkml:trace contextRef="#ctx0" brushRef="#br0" timeOffset="25427">14920 8012 8427,'12'5'-84,"-2"-3"0,1 2 0,3-3 0,0-1 279,-1 0 1,1 0-1,1 0-291,2 0 1,5 4 0,-3 1 0,2-3-814,0 0 495,-1-2 1,5 0 0,0 0 0</inkml:trace>
  <inkml:trace contextRef="#ctx0" brushRef="#br0" timeOffset="26321">17735 6697 8355,'0'-20'495,"-1"0"0,-2 1 1,-1 1-1,0 2 0,0 6 1166,0 9-1490,0 6 0,4 18 0,0 6 0,0 7 0,0 7 1,0 4-1,0 2 5,0 0 1,0-7-79,0 4 0,4-6 0,0 1 0,-1-4-495,-2-4 0,-1-2 0,0-6 1,0-1-775,0 1 1,0-4 0,0 0 269,0 1 0,5 1 0,2 2 1</inkml:trace>
  <inkml:trace contextRef="#ctx0" brushRef="#br0" timeOffset="26853">17512 7355 8355,'0'-13'0,"1"1"-55,4-1 1,-4 5 535,3 0 0,3 6 0,0 2 0,1 7 0,-1 4 296,-1 2 0,3-1-631,0 1 0,2-1 1,1 0-1,0 1 1,1-2-1,-1-3-111,1-4 0,3-2 0,1-2-271,-2 0 0,-1 0 0,-2 0 0,-1-2-797,-3-2 0,2 1-115,-6-5 0,0 4 611,-4-4 0,0 5 0,0-3 0</inkml:trace>
  <inkml:trace contextRef="#ctx0" brushRef="#br0" timeOffset="27833">17587 7789 8564,'0'-20'318,"0"-2"0,-2 6 0,-1 1 1,-1 1 1729,1 1-1698,2 1 0,3 11 0,0 6 0,4 9 0,-1 8-173,1 6 1,-1 5 0,-2 7-109,1 1 0,0 6 0,-4 0 0,0 4-1,0 2 1,-1 5 0,-2-4-218,-1-2 1,0-1 0,4-4 0,0-4-469,0-6 1,4-12 0,0-2 0,0-5 0,0-5-667,1-4 0,4-6 0,-2 0-110,0-6 1393,-1-9 0,-6-8 0,0-4 0</inkml:trace>
  <inkml:trace contextRef="#ctx0" brushRef="#br0" timeOffset="28167">17574 7962 8355,'0'-12'353,"0"0"1013,0-1-938,0 1 1,6 3 0,2 3-104,3 0 0,5 2 1,2 4-1,2 1-317,2 3 1,-4 2 0,0 4 0,-3-2 0,-2 3 0,-3 3 0,-2 2 0,-2 1-302,-1 1 0,-2-3 0,-8 4 1,-6 0-275,-5 1 1,-1-5 0,1 3 124,0 0 0,-1-6 0,5 2 0,0-5-1142,-1 1 1390,6-4 0,-4 5 0,4-4 0</inkml:trace>
  <inkml:trace contextRef="#ctx0" brushRef="#br0" timeOffset="28721">17946 8372 8355,'-12'0'0,"-1"0"463,1 0 1,5 1 0,3 3 0,3 4 0,1 3 0,0 2 0,1-1-144,3 1 1,2 3-1,3 1 1,-2-1-227,-1 2 0,2-4 0,-4 4 0,-1-2-562,-2 1 1,-1-1 0,0-3-933,0-1 1,-1-4-1015,-3 1 2186,-3-6 0,-6-3 0,1-7 1</inkml:trace>
  <inkml:trace contextRef="#ctx0" brushRef="#br0" timeOffset="28722">17934 8421 10268,'0'8'941,"0"1"-647,0 0 0,4 2 1,1 2-1,4-1-63,4 1 0,0-1 0,3 0 0,0 1-136,0-1 0,-2-1 0,2-1 0,-2-2-39,-1 2 1,-1-5-34,0-1 0,1 2 0,-2-3 5,-3-5 0,-1 1 1,-4-7-1,1-2 1,-1-2 3,-2-5 1,3 2 0,0-6-1,-1 1-116,-2 0 0,4-3 0,-1 4 0,-2-2-264,0 0 1,2 6 0,1 0 0,1 4-428,0 3 1,-1 5 0,-1-1-2104,4 2 2507,-2 2 0,5 6 0,-4 1 0</inkml:trace>
  <inkml:trace contextRef="#ctx0" brushRef="#br0" timeOffset="28868">18529 8483 13645,'-12'-7'847,"-1"3"0,2 4-1505,3 4-1579,2-2 0,12 9 0,1-4 1</inkml:trace>
  <inkml:trace contextRef="#ctx0" brushRef="#br0" timeOffset="37051">2604 10071 8355,'-6'-29'92,"-7"1"1,-5 5-1,-1 5 1,1 5 0,0 5-1,-4 4 1,-4 4-1,-4 4 1,-2 6 0,-3 6-1,0 8 1,-1 3 376,3 1 0,2 5 0,8 1 0,2 5 0,5 0 265,2 1-457,7 5 1,2-2-1,6 4 1,3-3-199,4-2 1,9-2-1,4-7 1,3-4-1,4-4-237,1-4 1,9-9 0,1-8 0,2-2-295,2-2 1,-2-10-1,-3-4 1,-2-2 53,-3-2 0,0-3 1,-9 3-1,-6 0-55,-7 1 1,-5 0-1,-7 5 1,-4-1-156,-3 1 0,-8 5 0,-5 3 279,-3 2 0,0 2 329,-1 0 0,-5 0 0,-2 0 0</inkml:trace>
  <inkml:trace contextRef="#ctx0" brushRef="#br0" timeOffset="37362">2480 10579 8355,'-12'-7'783,"5"-4"1,3 9-1,10-7-698,6 0 1,2 2 0,6-2-1,2 0-56,2-2 0,5-2 1,0 2-1,-2 3 49,0 4 0,-3-2 1,0 2-1,-4 3-209,-3 4 1,-3 1 0,-3 7 0,-2 4 43,0 3 1,-7 3 0,3 3 0,-4 3-224,-1 2 1,-4-2 0,-2 5-116,-1-2 0,5-5 0,-2-4 0,2-1 0,2 0-31,0-4 0,0-8 0,0-2 0</inkml:trace>
  <inkml:trace contextRef="#ctx0" brushRef="#br0" timeOffset="37729">3163 10381 8355,'-13'-13'0,"6"1"1605,3 0 1,1 5-1238,-1 3 0,2 2 0,-5 4 1,1 2-290,3 4 1,2 7 0,1 3 0,0 1-48,0 3 1,0-2 0,0-1 0,0 0-208,0 1 1,6-7 0,2 1 0,3-6 81,1-2 1,1-2-1,-1-4-202,0 0 0,5-1 0,-1-4 0,0-4 70,-3-6 1,-4 1 0,-2-3 0,-2 2 0,-2 0 27,-2-1 1,-2-2 0,-3 2-1,-5 1-145,-2 4 1,-2 0 0,-3 6 0,-1-1-90,-3 1 0,5 1 0,-1 4-220,2 0 555,1 0 0,18 5 0,3 2 0</inkml:trace>
  <inkml:trace contextRef="#ctx0" brushRef="#br0" timeOffset="38741">3621 10368 9488,'9'-1'1589,"-2"-3"-1106,-2-4 1,5 1-1,-3-2 1,1 1-355,0 1 1,-4-4 0,3 3-1,-3-3 1,-5 0-244,-6 3 1,-4 2 0,-1 8 0,-2 0-79,-3 2 0,2 6 1,-4 0 62,1 5 1,1-1 0,5 2-1,0-2 1,1 0-20,2 2 1,4-2-262,5 3 1,3-4 0,4-2 0,6-2 0,4-5-21,1-3 1,2-2 0,-3-3 0,-1-5 433,2-2 0,-5-1 0,1 0 1,-6-1 84,-3 1 0,4-1 0,-5 1 328,-1 0 1,-2-1 1167,-1 1-1392,0 5 1,0 3-189,0 8 0,0-1 0,0 5 0,0 2 0,0 1 58,0 1 0,4 0 0,2 1 1,-1-1-95,1 1 1,3-1-1,-1 0-48,4 1 0,0-6 0,0-3 0,1-3-64,-1-1 0,5 0 0,-1-1 0,1-3 58,1-5 0,-3-6 0,4-1 0,-1-1 2,-3-1 1,-2 0 0,-4-5 0,-2 1 139,-1 0 1,2-6-1,-4 5 1,-1-5-23,-2 1 0,-1 1 1,0 1 42,0 0 0,-1 4 1,-2 2-1,-1 1 0,0 4 85,-2 5 0,3 3 86,-5 6 0,5 1 1,-1 5-1,3 6 0,1 8-130,0 3 1,0 3 0,0 3 0,0 3-206,0 0 0,1 2 1,3-4-1,5 1-370,2-1 0,1 2 0,1-6 0,0-4-226,4-3 1,-2-4 0,6-6-1,-1-5 209,0-3 1,9-1-1,-3 0 1</inkml:trace>
  <inkml:trace contextRef="#ctx0" brushRef="#br0" timeOffset="38742">4490 10120 11004,'-7'2'-1088,"3"2"0,2 3 314,2 5 1,-5 1-1,-2-1 1</inkml:trace>
  <inkml:trace contextRef="#ctx0" brushRef="#br0" timeOffset="38743">4477 10468 8355,'-5'12'660,"3"0"0,-3-3-1149,5-1 1,1-4-253,3 4 0,3 1 0,6 3 0</inkml:trace>
  <inkml:trace contextRef="#ctx0" brushRef="#br0" timeOffset="39034">2815 11125 8355,'25'-19'1374,"11"5"0,8 7 0,10 0-1568,8 0 0,8-1 0,2-5 0,4 1 474,2 0 0,6 1 1,-1 2-1,2 4 9,2-1 0,-1 5 0,-2-3 0,-2 2-321,2 2 1,-5 0 0,-3 0 0,-7 0-803,-6 0 0,-7 0 0,-13 2-571,-6 2 1,-8 3 0,2 5 0</inkml:trace>
  <inkml:trace contextRef="#ctx0" brushRef="#br0" timeOffset="40543">6573 9897 8355,'-1'-25'261,"-3"2"0,-5 4 0,-2 5 1,-1 5-121,0 4 1,-5 1 0,-1 4 0,-1 1 0,-2 3 0,1 5 0,0 3 590,2 5-697,2-4 0,-1 11 0,1-4 1,1 5-1,2 3 0,4 1 0,2 0-567,1 1 495,2-4 0,5 5 0,5-5 0,5 1-25,4 2 0,8 0 1,1-5-1,3-2 0,2-3 1,0-1 1,0-3 1,-4-1 37,-4-2 1,-7 1 0,-2-1 0,-7 0-1,-5 2 19,-4 3 1,-8-4 0,-9 4-116,-2-3 0,-7-2 0,-4 1 0,-1-2 0,-3-3-161,1-4 1,6 2 0,2-2 59,2-2-459,8 0 1,7-8-1,6-1 1</inkml:trace>
  <inkml:trace contextRef="#ctx0" brushRef="#br0" timeOffset="41085">7020 10244 8314,'7'-12'111,"-3"0"0,1-1 1,-1 1 99,-1-1 1,-3 5 0,-4 1-1,-4 2 1,-3 2 156,-2 2 0,1 2 1,0 3-1,-1 4 1,1 3-329,-1 2 1,-2 3-1,1 2 1,3 1-114,0 4 0,6 0 0,1 0 1,2-1-156,2-1 1,6-6 0,3 0-1,7-5 1,7-6-482,9-2 1,-2-5-1,10-4-833,0-5 1322,5-9 0,-6-4 0,4-7 0</inkml:trace>
  <inkml:trace contextRef="#ctx0" brushRef="#br0" timeOffset="41555">7317 9860 8355,'-4'-13'0,"-1"1"944,-2 0-1008,4-1 1,-2 5 1166,5 0 0,1 5-920,3-1 1,-1 9 0,4 8 0,0 6 0,-2 4-76,1 2 1,2 6-1,-4 2 1,-1 2-1,-2 4 1,-1 1 0,2 1-1,0 1-71,2 0 1,1-3-229,-5 2 1,0-8 0,0-4 0,0-4 0,1-4-1,2-5-380,1-2 1,1-7 525,0-3 0,0-4 0,5-4 0,-2-6-55,2-5 0,1-4 0,1-6 150,0 0 0,1 2 1,-1 1-1,1 3 1,-1 1 88,0 3-142,1 6 0,-1 4 0,-1 6 1,-1 3-1,-3 6 0,0 5-84,0 6 0,-5-1-222,2 5 0,2-3 0,-2 7 0,0-3 0,0-1-541,1 0 1,4 0-1,-2 0 1</inkml:trace>
  <inkml:trace contextRef="#ctx0" brushRef="#br0" timeOffset="42343">7863 10430 8419,'-1'-11'616,"-3"3"-52,2 3 1,-7 3-322,4-2 1,7 3-1,6-3 1,3 1 0,3 0-1,1-1-314,2 1 0,3-2-33,-3 0 0,1-4 0,-3 1 1,1-2-1,0 0 0,-3 2-146,0-2 0,-6-1 90,-3-1 0,-3 0 1,-2 1-1,-3 1 93,-5 2 1,-2 5 0,-2-3-1,-3 2 110,0 0 1,-5 1 0,3 7-1,0 5 93,0 2 1,2 1-1,5 1 1,1 0-98,2 4 0,5-3 1,0 4-1,6-2 0,5 1-277,3-2 1,7-3-61,3-4 1,3 2 0,2-6 0,3-1 0,2-2-617,1-1 0,4-1 702,-3-3 0,8-3 0,3-5 0</inkml:trace>
  <inkml:trace contextRef="#ctx0" brushRef="#br0" timeOffset="43205">8471 10306 8355,'12'-12'97,"1"0"0,-5 3 1,-1 1-1,0 0 1,-2-1-1,1 1 1052,-4-1-888,0 3 0,-2-5 0,-2 4 0,-2 0 0,-4 3 0,-3 3-162,-1 1 0,-1 1 0,-1 3 0,-1 5 0,-3 2-121,-1 1 0,4 4 0,-2 1-98,4-2 1,2 0-1,2 0 1,5 2 0,3-2-1,1-1-375,0-2 0,1-1 259,3-2 1,5-4-1,7-5 1,3 0 77,1 0 0,2-5 1,-4-5-1,0-4 1,1-4-44,0-1 0,-4-3 0,3-6 274,0-1 0,-4-4 0,2 3 0,-3-2-65,-5-2 1,3-2 0,-4-1 0,0-2-84,-3-2 0,-3 7 1,-1-4-1,-1 5 0,-4 6 164,-8 6 1,1 6 0,-5 4 35,3 3 1,-2 3-1,-1 11 1,2 6-1,1 8 227,2 3 1,5 7 0,3 3-216,3 3 1,1 3 0,0 1 0,0 1-125,0-1 0,5 3 1,3-2-1,5-1-69,3-1 0,-2-6 0,4-1 1,-1-4-239,-1-4 1,5-6 0,-3-10 0,0-4 157,0-2 0,2-8 0,-3-2 0,-2-5 156,-1-3 0,-2 1 0,-1-6 1,-1 0 30,-2 2 1,-5 0 0,2 4 0,-1-2 15,1 2 0,-1 5 62,-4 2 0,0 2-37,0 2 0,0 6 0,0 10-105,0 1 1,0 3 0,1 2 0,3 0-90,4 0 1,-1 2 0,2-3-1,0-2 1,2-2-22,2-5 0,-1 1 0,0-4 0,1-3-382,-1 0 0,5-2 454,-1 0 0,1-6 0,-5-2 1,-1-3-1,-1-1 101,-2-1 1,-4-3 0,3-1 0,0 2 175,0 1 0,-3 2 0,3-1 243,-1 1 0,-1 1 321,-1 3-699,-2 2 1,3 12 0,-5 2 0,1 3-167,4 1 0,-3 2 0,5 1 0,0 2-312,0-2 1,0-1 0,3-2 0,-1 1-278,5-1 0,-2 0 0,6 1 1</inkml:trace>
  <inkml:trace contextRef="#ctx0" brushRef="#br0" timeOffset="43497">9364 9885 8355,'0'-13'316,"0"1"1,0-1 1191,0 1-1040,0 0 0,0 6 1,0 6-1,0 8-340,0 8 0,0 3 0,0 7 1,0 3-103,0 4 1,0 3 0,0 1-1,0 0-357,0 1 1,0-1-1,0 0 1,1-1-666,3-3 0,-2-3 1,3-6-956,1-4 1702,-5 4 1,10-11-1,-4 5 1</inkml:trace>
  <inkml:trace contextRef="#ctx0" brushRef="#br0" timeOffset="43939">9525 10282 11056,'6'-7'0,"0"1"0,7 6 1,-1-1-1,1-2 1,-1-3-1,0 1 0,1-2-344,-1 0 0,-1 3 1,-1-4-1,-3-2-135,-2-1 0,-1-1 0,-4-1 272,0 1 0,0 0 1,-1 0-1,-3 3 267,-4 1 0,-3 5 1,-2-1-1,1 4 291,-1 4 0,-3 3 0,-1 6 0,2 4 16,1 4 0,2 4 0,1 2 1,3 2 13,4-1 0,2-4 0,5-2-434,5-1 1,7-6 0,14 0 0,4-5 0,3-6-822,1-2 1,6-8-111,3-2 1,-4-9-1,1-2 1</inkml:trace>
  <inkml:trace contextRef="#ctx0" brushRef="#br0" timeOffset="44372">10443 10071 8355,'0'-20'70,"-2"-3"1,0 4 0,-2-1 0,1 4 621,1 2 1,1 2-11,-3-1 1,2 5-337,-2 0 1,3 6-1,2 4 1,3 7-245,5 7 0,2 6 1,0 0-1,-2 5 43,0 6 0,-2-1 1,2 1-1,-2 1-676,-1 2 0,-2 3 0,-4-1 1,0 1-1538,0-3 1,0-7 1624,0 0 0,0-3 0,0-1 0</inkml:trace>
  <inkml:trace contextRef="#ctx0" brushRef="#br0" timeOffset="45588">10344 10232 8355,'0'-18'1759,"-5"4"-1672,1-2 0,0 6 0,6 3 1,2 2-55,4 2 0,4-3 0,5 2 1,4 0-162,2-1 1,7-1-1,3-4 1,3 2-1,1-1 1,1-1-1,-3 0-402,-1 2 1,-6 4 0,-7-4 0,-4-2 370,-4-1 1,-6 1 0,-3-1 0,-2-3 0,-2 1 201,0-1 0,-6 0 1,-2-1 403,-3-2 1,-1 2 80,-1 7 1,2 4 0,3 9-272,4 8 0,2 5 1,2 6-1,2 3-193,2 2 1,-1-2 0,5 6-1,0 0 84,-1-1 1,4 2-1,-3-5-322,3-1 0,2-3 0,-1-5 0,1-4-47,-1-7 1,0 1 0,1-6 0,-1-1-43,1-2 1,-2-6 182,-3-4 1,2-2-1,-5-1 1,1 0 0,-1-1-20,-2 1 1,2 3 0,1 1 111,1-1 1,1-1-1,4 2 26,1 4 0,-5 2 0,-1 4 0,0 0 155,0 2 0,0 10 1,2-1-1,0 0-42,0 1 1,2-1-1,3-1 1,1 0-43,2 1 0,3-5 0,-2-1-129,2-2 0,-4 0 0,5-7 0,1-1 1,0-2-57,-1-2 0,1-1 0,-6-5 1,-2 1-47,-4 0 0,1-5 0,-4 0 0,-1 2-68,-1 2 0,-4-1 0,-1-1 85,0-2 0,-1 1 0,-4 4 139,-3 4 0,-3 3 0,-1 5 179,-1 0 1,2 5 0,3 5 0,3 4-31,-1 2 1,5 5 0,-4-5 0,5 1-139,5 1 0,2-4 0,5 2 0,2-2 92,2-2 1,4-1 0,4-1-445,1-2 0,1-5 1,2 1-1,2-4 59,2-4 1,-5 1 0,1-5 0,-5-2-1,-3-1 147,-2-1 1,-2 0-1,-5-1 1,-3 1 138,-3-1 0,-4 1 0,-1 0 0,0-1-23,0 1 1,0-1-1,-1 1 76,-4 0 1,3 5 395,-7 2-443,7 4 1,-4 7 0,8 2-24,2 3 0,-2 0 0,7-1 0,2-2 0,3 2 49,2 1 0,1 1 0,-5 0 1,0 1 18,1-1 0,-1-1 0,-1-1 0,-2-2-35,-5 2 1,1 1 0,-2 1-91,-4 1 1,-4-5-1,-6-1-38,-1-2 1,2 3-1,-6-3-271,2-3 225,7 0 0,3-2 1,8-2-1,4 0-43,3-3 0,2 0 0,1 2 54,2-1 0,-1-1 1,5 0-1,-1-1 0,-1-3 7,0 1 0,4 4 1,-3-4 127,0-2 0,3 0 0,-5 1 0,-2-1 0,-1-1 80,-2 0 0,1-8 0,-2 6 0,-2 1 251,0 2 1,-7-1-1,2 3-232,-2-3 0,-4 4 0,-2 3 0,-4 3-35,-3 1 1,-1 1 0,-2 3 0,0 4 12,2 3 0,-6 6 0,8-1 0,2 1 62,1 1 1,3-3 0,4 4-162,0-1 1,5 0-1,5-3 1,4 2-406,2-2 1,6-3 0,-1-2-1,4-3 1,2-2-385,2-2 0,6-7 0,-4-3 0</inkml:trace>
  <inkml:trace contextRef="#ctx0" brushRef="#br0" timeOffset="46057">12886 10319 8355,'-1'-13'0,"-2"1"1472,-1 0-1113,0-1 1,4 3 81,0 6 1,1 14-286,3 11 0,-1 6 1,5-2-1,0 5 177,-1 2 1,4 8 0,-4-3-1,2 3-283,-1 3 0,-4-3 0,3 4 0,-2-1-203,-2-3 1,-2-3-1,-1-3 1,0-3-87,0-5 0,-1 0 0,-3-9 0,-6-2-116,-5-2 0,0-6 0,-4-3 0,-1-2-199,1-2 0,0-3 0,-3-4-66,1-5 0,7-9 1,1-1 282,3-5 0,2-11 0,-5-6 1</inkml:trace>
  <inkml:trace contextRef="#ctx0" brushRef="#br0" timeOffset="46316">12923 10071 8355,'-4'-24'2589,"0"4"-2584,-6 2 1,9 12 0,-5 8 196,1 9 1,4 6-1611,-4 8 0,4 6 0,1 0 0</inkml:trace>
  <inkml:trace contextRef="#ctx0" brushRef="#br0" timeOffset="47371">13320 10356 9284,'8'-19'0,"-1"2"0,-1 3 0,-2 3 249,1 3 0,-3-3-22,2 3 0,-4-2 1,-4 2-1,-4 5 1,-5 6-1,-2 5 1,-2 3-55,2 2 1,-3 3 0,2 1-1,1-1-262,1 2 1,3-3 0,3 5 0,3-3-17,4-1 1,2-4 0,4-2 0,3-3-135,3-2 0,7-1 0,2-4 0,4 0-59,1 0 1,-2-5 0,-1-4 149,-1-2 0,-2-5 0,2-2 1,-6-1 14,-5-3 0,-3 2 0,-5 0 0,1-1-14,-4 2 1,-5-3-1,-8 5 1,-2 2-1,-5 1 44,-2 2 0,-2 1 0,1 1 1,4 3 113,3 2 1,4 1 0,1 2 45,4-2 0,5 3 0,12-5-61,7 1 0,8-2 0,5-6 0,4 1-116,3 0 0,1-5 1,-1-1-1,-3 0 8,-4 0 1,-5-4-1,-3 2 1,-4-4-22,-4-1 0,-2 5 1,-2-1 344,-5-1 0,-3 4 1,-2 3-1,-2 4 1,-2 4 163,-2 1 0,-2 2 0,-3 4 0,0 2-41,-1 2 0,5 4 0,0 9 0,-1 3-45,2 4 0,2 6 0,5 2 0,0 1-220,0 0 0,1 4 0,2 6 1,3-1-139,0 1 1,-1-1-1,3-5 1,0-1-54,-1-3 1,4-3 0,-4-7 0,1-2-20,1-4 1,-5-5-1,3-2 160,-2-2 1,1-5-1,-2 1 1,3-4 8,-1-4 1,5-3-1,-2-6-19,2 1 0,-2 0 0,2-1 0,3 1 1,0-1 9,0 1 1,0 0 0,1-1 0,1 2-51,-1 3 1,3 1 0,0 4-1,0-1-5,0 1 0,-1 2 0,-5 2 0,-1 3 0,-3 5 1,-2 2-1,-6 1 1,-2 1-30,-2-1 0,-4 4 0,-8 2 1,-4 0-162,1 0 1,-4-1-1,3-6-175,1-3 0,-3 2 1,5-5-1016,2 2 1200,1-4 1,8 2-1,0-5 1</inkml:trace>
  <inkml:trace contextRef="#ctx0" brushRef="#br0" timeOffset="47372">14288 10232 7044,'-2'-12'841,"-2"-1"1,-3 5 0,-5 1-732,-1 1 1,1 2 0,-1 4-1,0 0 78,-4 0 1,3 4 0,-2 2-192,2 1 1,2 0-1,1 2 1,1 0-15,2 0 0,5 2 0,0 2-108,6-1 1,4 1 0,7-2 0,1-2-63,1-1 0,6-1 0,-2 3 0,0-2-1,1 2 1,-6-3 0,2 1 336,-3 2 0,-8 1 139,-1 1 0,-11 1 1,-6-2-259,-8-3 0,-3 6 0,-2-5 0,0 2-1495,0 4 766,1-8 1,-1 15 0,0-8 0</inkml:trace>
  <inkml:trace contextRef="#ctx0" brushRef="#br0" timeOffset="47880">15168 10294 8355,'0'-12'1453,"-5"5"-1297,-4 3 1,-2 2 0,-1 4 0,-1 0-1,1 5 1,0 3 0,1 4 0,1-1 132,2 1 0,5-1 0,-1-1-307,2 0 1,2 1 0,2-1 0,2-1-1,4-1-108,3-2 0,6-5 0,-1 1 0,-1-3-142,-1-1 0,3 0 0,-1-1 1,-2-3 189,-4-4 1,1-3-1,-4-2 1,0 1 186,-3-1 0,1-3 1,-1-1-1,-1 2-124,-2 1 1,-6 3-1,-3 2 1,-3 2-271,-2 1 1,-1 2-1,-2 4-35,-5 0 1,-2 2-1,-2 3 1,2 6-28,2 4 0,3 2 0,6-3 1,1 1-1,1 1 163,2-1 0,5 5 0,-3-1 0</inkml:trace>
  <inkml:trace contextRef="#ctx0" brushRef="#br0" timeOffset="48338">15280 10356 8355,'0'-12'1786,"-2"-1"-1193,-2 1 0,3-1-506,-3 1 1,8 5 167,4 3 0,3 3 0,1 2 0,1 3-187,-1 4 0,-3 7 0,-1 2 0,0 0 0,-1-1-172,-3 1 0,-2 1 0,-1-3 0,2 1-343,1-1 1,0-1-292,-4-1 689,0-7 1,0-1 0,0-10-1,1-1 78,3-1 0,-1-8 0,5 2 0,2-2 33,1-3 0,2 3 0,0-4 1,2-1-21,2 1 1,5 4 0,-1-2-34,2 4 0,-4 6 0,-2 3 0,-3 2 0,-2 2 12,1 0 1,-2 6-1,-2 2 1,-2 3-48,-1 1 1,2 5-1,-4 1 1,-1 1-445,-2 3 0,1 0 0,0 0-530,2-1 0,6 0 0,-3 3 1</inkml:trace>
  <inkml:trace contextRef="#ctx0" brushRef="#br0" timeOffset="50872">16532 10381 8355,'4'-13'8,"1"1"0,-3 0 1,0-1-1,-2 1 394,0-1 1,0 1 0,-2 1 0,-2 3 147,-4 4 1,-3 4 0,-1 4 0,-1 4-379,1 3 1,1 3 0,1 1-1,3 3-114,2 1 1,1-4-1,4 2 1,0-3-43,0-2 0,1 0 1,4-1-1,6-1-331,5-2 0,4-5 0,-2 1 0,0-2-12,0-2 0,3-2 1,-5-2-1,-1-4 148,-1-3 1,-1-2 0,-2 0 0,-3-3 21,-4 0 0,-3-2 0,-2 3 0,-3-2 188,-4 2 1,-3 1 0,-2 2-206,1 0 0,-5 5 1,1 3-1,1 2 1,1 2-214,1 0 1,1 6-1,1 2 1,3 3-180,3 1 1,4 1 540,1-1 0,11 1 0,3-1 1</inkml:trace>
  <inkml:trace contextRef="#ctx0" brushRef="#br0" timeOffset="51525">16793 10306 8355,'0'-15'0,"-2"3"783,-2 1 0,2 0 0,-5-2 624,1 1-1338,-4 5 1,9 7 0,-2 10 0,5 3 0,3 5 0,2 0 0,3 2 0,1-2-429,1-1 1,-4 5 0,1-2 0,-1-1-84,-1-2 0,0-5 0,-4-2-216,1-2 1,0-4 618,-4 4 1,0-6-1,0-2 1,0-7 78,0-4 0,4-2 0,1 1 0,1 0-66,-1-1 0,5-3 0,-2-1 100,3 2 0,2 1 0,-1 3 0,1 1 0,-1 4 112,0 0 1,1 2 20,-1 4 1,1 1 0,-2 3-35,-3 5 1,-1 0 0,-4 2 0,2 0-99,2 3 1,-3 1 0,4-2-1,2-1-67,1 1 1,1-1 0,2-1 0,1-1-82,2-2 0,4-5 0,-4 1 0,1-3 4,0-1 1,3 0 0,-3-1 53,1-3 1,-2-3-1,2-6 1,-1 1-1,-3 0 13,-1-1 1,-2-3 0,-1-2 0,-1 0 80,-2 0 0,-5 1 0,1 5-159,-3 0 1,-6 1-1,-3 2 1,-3 5-10,-2 3 0,1 1 0,-1 1 0,1 3 138,0 5 1,1 3-1,2 3 1,5 2-24,3-2 0,1 3 1,1 0-1,3 0-258,5-1 0,3 4 1,6-4-1,5-4-656,5-3 0,6 1 0,-2-4 0</inkml:trace>
  <inkml:trace contextRef="#ctx0" brushRef="#br0" timeOffset="52384">18095 10244 8355,'-10'-16'1721,"-2"-1"1,-2 5-1562,6 4 0,2 6 1,6 2-1,2 7 1,1 6-1,2 2 1,1 3-96,-1 1 1,5 2-1,-3 3 1,0 1-1,-2-1-466,1-4 1,-4 2-1,5-5-103,-1-2 1,3-3 175,0-3 1,-4-5-1,-1-8 207,-2-5 1,-1-2-1,2-1 1,1 0 58,-1-1 1,2-5 0,1-1 0,-1 0 37,1 2 0,2-1 0,-3 3 0,1 3-11,0 2 0,-1 7 1,-1-2 64,4-1 1,2 6-1,0-1 1,-3 5 303,-2 3 1,1 3 0,-4 5 0,4 1-251,1-1 1,-3 3 0,4-1-1,2-2-256,1-1 0,1-6 0,1-1 1,-1-2-28,0-2 1,1-1 109,-1-2 0,-3-2 1,-3-2-1,0-4 75,-3-3 1,2-2 0,-1 0 0,-1-3 117,-2 0 1,1-1 0,1 5 0,1 0 83,-1-1-141,3 1 1,1 5-1,6 3 1,-1 2-95,0 2 0,1 6 1,-1 2-1,1 3 121,-1 2 1,5 3-1,1 2 1,-1 0-77,1 0 0,3-2 0,-3-5 0,1-1-41,3-2 1,2-5 0,-1 1-1,-1-2-124,-1-2 1,-2 0 0,3-2 0,-2-2-66,-3-4 0,0-3 0,-6-3 1,-1-1 229,-2-2 0,-5-3 0,1 3 0,-3 1 77,-1-2 1,0 2 0,0-3-1,-1 1-96,-3 3 0,1 1 0,-5 2 69,-2 0 0,-1 5 1,-1 2-1,-1 7-4,1 6 1,-3 2-1,1 10 1,3 1-128,0-2 0,4 5 0,0-3 0,1 1-132,4-2 0,0 2 0,4-5 0,2-2-14,4-1 0,3-6 1,2-1-1,-1-2 72,0-2 0,5-7 0,-1-4 0,0-3 278,-3-2 1,-2-3 0,-1-1 0,-3 2 237,-2 1 0,1-1 0,-3 1 1,1 3 334,-1 0 49,-2 0 1,-5 6-585,0 5 0,0 7 0,5 8 0,2 1-477,1 0 1,5 3 0,0 0 0,2 0-400,1-2 0,1 1 0,-1-2 210,0 0 0,6-3 0,2 0 0</inkml:trace>
  <inkml:trace contextRef="#ctx0" brushRef="#br0" timeOffset="53139">19348 10207 9118,'0'-14'0,"-2"-1"0,-2-1 0,-3 0 498,0 3 0,-4 6 1,3 3-331,-3 2 0,0 4 0,0 2 0,0 5 1,-3 5-1,0 4 0,1 1 0,0 4 139,1 0 0,5 0 0,3-1 0,2-1-408,2 1 0,6-4 0,4-1 0,5-4-697,5 0 0,4-6 1,2-3-1,2-3 264,1-1 1,-1-1-1,-4-3 1,-2-6 265,-1-5 1,-6 0 0,1-6 0,-3-1 251,-5-1 1,2-6-1,-5-2 1,2 0 139,3-4 0,-3 2 0,1-3 0,0-2 36,-1-1 1,-2 0 0,-5 2-1,0 1 185,0 3 1,0 4-1,0 9-6,0 3 0,-5 9 0,-3 7-149,-3 7 0,0 8 0,2 11 1,5 1 164,3 3 0,1 3 0,0 5 0,0 0-297,0 0 0,0 1 0,0 0 1,1 2-138,3 2 0,-1-5 0,4-6 0,0 0-281,0-4 1,1-6 0,4-4 0,1-5-70,-1-4 0,1-4 0,-1-8 0,1-4 453,-1-3 0,0-3 0,-1-2 0,-1-4 49,-2 1 0,-1 0 0,3 4 0,-2-2-127,2 2 1,-1 5 0,1 3-1,-2 2 88,2 2 0,1 2-2,1 1 0,1 5 0,-2 4 81,-3 2 0,2 1 1,-5 0-1,1 1-67,-1-1 1,1-4 0,-2 1 0,4-1-120,3-1 1,2 2 0,-1-4 0,2-3-49,2 0 0,-2-2 0,3 0 0,-4 0-29,0 0 1,-1-2-1,1-2 1,-1-4 107,0-3 1,-3-1-1,-1-2 1,0-1 82,-1-2 1,3-1 0,-6 3 0,0-2 64,2 2 0,-5 2 336,3 0 0,-1 6 0,0 4-222,1 6 0,0 5 0,-4 8 1,0 2-5,0 1 1,4 0-1,1 3 1,2-3-688,3-1 1,2 3 0,5-4-1,5-2-1058,6-1 976,-2-8 1,4 0-1,-5-6 1</inkml:trace>
  <inkml:trace contextRef="#ctx0" brushRef="#br0" timeOffset="53806">20216 9835 8599,'-7'-5'-717,"1"3"1,6 2 0,0 7 0</inkml:trace>
  <inkml:trace contextRef="#ctx0" brushRef="#br0" timeOffset="53807">20414 10133 8355,'0'-18'0,"0"8"1911,0-2-777,0 8-1090,0-2 0,0 17 0,0 4-191,0 3 0,0 6 0,0-5 0,0 2 57,0-1 1,0-3-1,-1 2-458,-3-1 389,2-1 1,1-12-114,5-5 0,6-5 1,-2-8-1,2-1 1,-1-1 109,0-1 1,-1-1-1,4 5 1,1-1 91,-1 1 0,0 0 1,1 0-1,-2 3 452,-3 1-92,3 5 0,-9 7 0,2 8 0,-3 4-56,-1 1 0,0-1 1,1 3-1,2 0-210,1 0 0,6-3 0,-2 0 0,3-2-75,2-2 1,3-5-1,2-3 1,1-2 43,3-2 0,1-4 1,-1-3-1,-2-3 52,2-4 1,-2-1 0,-1 1 0,0-2 68,0-5 1,-2 2-1,2-2 1,-2 1-98,-6 0 0,1-2 1,-5 6-1,0 0 29,-3 3 1,-2 4 0,-4 3-80,-2 0 1,-4 3 0,-9 9 0,-3 5 162,-4 4 1,-1 8-1,3 2 1,4 6-236,6 0 0,8 4 0,2-6 0,9 0-206,10 1 0,16-8 1,10 0-1,8-7-619,7-8 0,8 1 0,3-1 1</inkml:trace>
  <inkml:trace contextRef="#ctx0" brushRef="#br0" timeOffset="56653">6226 13333 8355,'19'-13'0,"-1"2"124,0 3 0,0-2 1,4 5-1,-3-1 0,1 1 1,-1 2-1,3 2-113,1 1 0,2 0 0,0 0 0,0 0 0,1 0 0,3-2 0,4-1 208,3-1 1,2-4-4,4 4 0,2-4 1,7 2-1,1-1-48,2-2 0,5 2 0,0 0 0,5 0-88,2 0 0,2 4 0,-4-1 0,4 1-50,1-1 0,-3 3 0,4-3 0,0 2-33,-1 2 1,7 0-1,-4-1 1,1-2 37,4-1 0,-4 0 1,7 3-1,3-2-31,-1-1 1,2-1 0,3 5 0,-1-1-82,-4-3 1,8 3 0,-2-4 0,3 4 36,1 1 1,1 0 0,-2 0 0,2 0-15,1 0 1,3 0 0,-5 0 0,0 0 39,1 0 0,2 0 0,-3-1 0,2-2 56,2-1 0,-46 2 0,1 0 0,1 1 0,2 0 0,0 0 0,1 0-42,-3-1 0,0-1 1,4-1-1,0 0 1,-2 1-1,0 1 1,2-1-1,1 0-31,-3 1 1,2-1 0,3-2-1,0 1 1,-5 2 0,-2 0-1,3 0 1,-1 0-8,1-1 1,-1 1-1,-1 1 1,0 0 0,2-1-1,-1 0 1,-1 1 0,-1-1 16,-2 0 0,0 0 1,2 1-1,-2 1 0,45-4 1,2 2 22,-2 2 0,-45 0 0,1 0 0,45 0 0,1-1-3,0-3 0,1 2 0,-47 0 0,0 0 0,1 1 0,0-1 4,-1 0 1,1 0-1,4 2 1,0-1-1,-5-2 1,1 0-1,1 1 1,1 0-21,0 0 1,0 0 0,0 0-1,1 0 1,-4 1 0,0 1-1,48-3-7,-3-1 1,-6 0 0,2 4 0,-4 0 10,-5 0 1,5-2 0,-9 0 0,4-3 64,-1 3 1,4-1 0,-4 0 0,5-1 15,4 1 1,-1-2 0,6 1-1,2-1-102,0 0 0,-45 4 0,1 1 1,-2-3-1,0 0 0,1 1 1,1 0 21,0 0 1,0 0 0,0 0 0,1 0-1,-4 1 1,1 0 0,-1 0 0,0 0 3,-1-1 1,0-1 0,44-1 0,-2 4 0,-2-1 170,-3-3 0,7 2 0,-8-2 0,3 3-45,-1 1 1,7-4 0,1 0-1,2-1-80,-47 3 1,0-1-1,4 2 1,0-1-1,5-1 1,0-1-1,2 1 1,0-1-156,2 1 1,0-1-1,5 1 1,2-2-1,4 0 1,1-1-1,4 1 1,0 1-52,1-1 1,1 1 0,1 2 0,0 0 0,1-1-1,1-1 1,-1 1 0,1 1-1986,0 0 0,1 1 2153,1 0 0,1 1 0,-2 1 0,0 2 0,3-1 0,0 0 0,-1-1 0</inkml:trace>
  <inkml:trace contextRef="#ctx0" brushRef="#br0" timeOffset="58667">6288 13395 7950,'6'6'201,"0"0"0,7-6 0,-1 1 1,1 2-1,0 1 0,3-1-186,0-2 1,1 3-1,-4 1 1,3-3-1,0 1 1,1 0-134,1 1 0,-5 2 0,5-4 102,0 2 1,1 1 0,6-5 0,1 0-9,3 0 1,4 0 0,10 0 0,4 0 21,1 0 1,9-5 0,-6 0 0,2-1-88,3 1 0,3 1 1,-3 2-1,1 0 59,-3-3 0,-3 1 1,-2 4 105,1 0 1,-5-4-1,1 0 1,1 1 0,1 2-2,1 1 0,-3-1 0,1-2 1,2-1-107,4 1 0,6-3 0,-1 1 1,3-1-31,1 1 1,4-3 0,1 2 0,1 1 58,-1-1 0,-1-2 0,-5 2 0,-3 1 65,-4-1 1,-3 2-1,-3 3 1,-1-2 87,-2-1 1,-5 0-1,1 4 1,-1 0-46,2 0 1,-4-4 0,5-1-54,0 3 1,1-1 0,7 0 0,3-2 0,5-1-14,6 1 0,2-5 0,5 3 0,0-1-69,3 0 0,-4 5 0,4-3 1,0 2 61,-2 0 0,4 0 0,-8 4 1,0 0 22,-3 0 1,6 0 0,-2 0 0,-3 0-24,-2 0 1,-3 4 0,0 0-1,2-1 4,2-2 1,1-1 0,6 0 0,0 0 8,3 0 1,5 0 0,-2 0 0,0 0-54,0 0 0,-1 0 0,3 0 0,-3-1 39,-4-3 1,0 2 0,-5-2-73,0 3 1,2 1 0,-4 0 0,-3-1-1,0-2-80,-2-1 1,-2-1 0,0 5 0,-3 0 104,3 0 0,4-4 0,5 0 1,0 0 85,-1-1 0,9 3 0,-9-2 0,0 1-39,1-1 1,2 3-1,-4-3 1,1 1-7,-1-1 1,2 2 0,-4-2-1,-3 3-77,-2 1 0,4 0 1,-8-1-1,2-2-54,0-1 1,-4-1 0,2 4 130,-1-3 0,5 3 0,-2-4 1,2 3-1,2-1-26,0-1 1,9 0 0,0 2 0,1 0-1,1-3 0,-4 1 0,2 4 0,3 0-58,-1 0 0,4 0 0,-8 0 1,1 0-4,0 0 0,-5 0 1,1 0-1,-3 0 93,-1 0 0,-4 0 1,0 0-1,2-1 51,0-3 1,2 2-1,3-2 1,2 3-34,4 1 0,9 0 0,-5-2 0,7 0-180,6-2 1,-5-1-1,3 5 1,-3-1-13,-6-3 0,6 3 0,-10-5 1,0 2 116,-1 0 0,-8-4-1,1 2 1,-4 1 37,-3-1 0,-5 0 0,5 4 1,0-2 204,-1 1 0,3 0 0,0 0 0,3-1-218,3 1 1,4 2 0,-2 1 0,2 0-71,6 0 0,-6 0 1,6 0-1,-1 0 17,-2 0 1,2 0 0,-7 0 0,-1 0 45,1 0 0,-2 0 0,-3 0 0,1 0 137,-2 0 0,3 0 0,-7 0 1,1-1-64,-1-3 0,1 1 1,-4-5-1,0-1-343,0 2 1,2-4 0,-6 3 0,-3-3-659,0-1 0,0-1 0,2 1 0</inkml:trace>
  <inkml:trace contextRef="#ctx0" brushRef="#br0" timeOffset="59911">6238 13072 8355,'-19'-23'251,"4"1"0,5 2 0,6 2 0,3 3 0,1 1 0,1 2 0,3 0 197,5-1 1,6 1-483,1-1 1,2 2 69,-1 3 0,-4-2 1,4 6-1,-3 2 0,-3 3 155,-3 7 0,-1 6 1,-4 12-1,1 3 65,-1 4 1,-3 7-1,-3 3-68,-1 1 1,-6 0 0,2 3 0,-3-3 0,0 0-143,3 0 0,-2-4 0,6 2 0,1-5-271,2-4 1,2 1-1,3-5 1,3-3-336,0-4 0,3 1 1,-5-6-1,1 3-526,-1 2 1,-2 1 0,-7 1 670,-5-4 1,-7 4-1,-3-5 1</inkml:trace>
  <inkml:trace contextRef="#ctx0" brushRef="#br0" timeOffset="60423">6164 14449 8355,'-12'-4'895,"-1"-1"-539,1 3 0,-1 0-55,1 2 1,4 6-1,1 2-79,1 3 1,2 6-1,4-1 1,-1 1 76,-3 1 0,2-3 0,-2 4-161,3-1 0,1 3 0,1-5 0,3-1 0,5-1-154,2-1 1,5-1-1,2-1 1,1-3-151,3-4 1,6-2-1,2-2 1,2-2-60,2-2 0,-2-8 0,1-7 0,-1-2-29,-5 0 1,2 1 0,-9-5 0,-2 0 117,-6 0 0,-5-4 1,-7-1-1,0 0 75,0-1 0,-10 2 0,-5 5 0,-7 0-78,-8 3 0,-6 5 0,-4 8 1,-3 3-672,-1 4 1,-7 8 306,-7 5 0,-8 12 0,-3 8 1</inkml:trace>
  <inkml:trace contextRef="#ctx0" brushRef="#br0" timeOffset="64383">8434 12948 8355,'12'0'-591,"-4"0"0,1 0 0,0-1 379,2-3 0,2-3 0,-1-6 0</inkml:trace>
  <inkml:trace contextRef="#ctx0" brushRef="#br0" timeOffset="64774">8545 12861 8355,'-12'0'203,"-1"0"211,1 0-20,5-5 1,3-2-194,8-6 1,3 7-1,5 1 1,1 3 0,-1-1-1,1-1 1,-1 1 0,0 3-90,1 4 0,-1 3 0,1 5 0,-2 1-116,-3-1 0,3 6 1,-3 3-1,3 2 2,2 2 0,-5 0 0,0 1 55,2 3 0,-3 3 0,0 5 1,-1 1-1,0 2-12,0 2 1,-1-4-1,-2-2 1,1 3-23,-1-1 1,-2 1 0,-1-2 0,0-1-22,0-3 1,0 1 0,0-5 0,-1-1 71,-3-2 0,-3-5 0,-6 0 0,2-1-29,3-1 0,-3 4 0,3-7 1,-3-1-95,-2-1 0,5-6 0,0 1-406,-2 0 1,-1-3-1,-1-2-661,-1-3 0,1-1 309,-1 0 0,-4 0 0,-3 0 1</inkml:trace>
  <inkml:trace contextRef="#ctx0" brushRef="#br0" timeOffset="66519">7404 12167 8355,'-5'-7'-73,"-2"1"1,-1 2 0,-1 0 43,0 1 1,2 2 0,-2 1 0,1-1-1,0-2 990,0-1 1,5-6 135,-1 2-787,2 2 1,4 1-1,1 6-160,1 3 1,1 3 0,-1 5 0,3 2-99,0 3 1,4-2-1,-3 6 1,2 1-144,-2 1 1,3 2-1,-2 0 1,0 0 71,-1-1 0,2 0 0,-4-4 1,-1-2-113,1 0 0,-2-4 151,-4 3 1,-2-5-1,0-2 1,-5-3-1,-3-2-65,-4-2 1,-2 2 0,1-1 0,-3-1-109,-2-1 1,1-2 0,-3 0-1,1 0-112,-1 0 1,3 0 0,0 0 0,1 0-746,3 0 1,1-5 0,2 1 619,-1 2 1,1-5 0,-1 0 0</inkml:trace>
  <inkml:trace contextRef="#ctx0" brushRef="#br0" timeOffset="66754">7069 12167 8759,'-15'-13'1796,"3"1"-1853,2-1 0,12 1 0,2 1 1,4 3-1,4 2 0,3 1 1,5-3-1,3-4 174,8 0 1,4 0 0,7-1-244,3 1 1,-2 1 0,-2 1 0,-2 3 0,-3 2-1669,-3 2 1219,-3 2 0,-11 6 0,-1 2 0</inkml:trace>
  <inkml:trace contextRef="#ctx0" brushRef="#br0" timeOffset="67314">7702 12539 8355,'-2'-13'205,"-2"1"1,3 4-172,-3-1 0,7 5 0,2-3 0,2 1 0,3 0 0,1-1 0,1 2 0,0-2 15,1 0 1,-1 4-1,1-1 1,-1 3-109,0 1 1,-3 1-1,-2 3 0,-2 4 1,-1 3-1,-4 2 1,0 1-1,0 2 78,0 5 0,-1 1 0,-2 0 0,-2-3 35,-2-1 0,-2 3 1,-2-5 153,3-1 0,-3-5 0,4-2 613,0 2-860,2-5 1,15 1 0,2-7 0,3-4-361,3-3 0,1-3 1,7-1-1,2-1 198,1 1 1,4 0-1,-3-1-391,2 1 0,-4-1 0,2 1 1</inkml:trace>
  <inkml:trace contextRef="#ctx0" brushRef="#br0" timeOffset="68371">10864 12874 8420,'-6'-13'353,"0"5"0,7 1 0,4 2 0,3 2 0,3 3-199,1 4 1,2 4 0,1 9 0,3 5 0,0 5 0,0 8-28,-3 5 0,-1 0-139,-2 5 1,-1 2 0,-2 4 0,-5 0-1,-3-4 1,-1-3-42,0-4 0,0-7 0,0-4-161,0-3 0,-10-1 0,-3-2 0,-5-1-1555,-4-1 1073,-7-6 1,-3 3-1,-5-5 1</inkml:trace>
  <inkml:trace contextRef="#ctx0" brushRef="#br0" timeOffset="69221">9785 12030 8355,'0'-19'1190,"-4"1"0,-1 6-1277,-2-1 1,4 8 0,0 5 0,5 7 0,3 4-1,2 1 1,3 2 0,1 1 258,1 2 1,1 5 0,-1-2-1,0 4-95,1 0 0,-2 1 0,-1 0 0,-2 0-40,1 0 0,-2-5 0,0 0 0,-1-1-88,-4 0 1,0-4 0,-2 2 0,0-3 15,0-2 0,-6-1 0,-3-1 0,-5-2-228,-3 2 0,-9-3 0,1 0 0,-2-1-99,-3 1 1,2-4-1,-4 1 1,2-2-13,2-2 1,2 0 0,1 0-1,2 0 93,2 0 0,3-2 0,6-1 0,1-2 281,3-2 0,2-1 0,6-10 0,0-1 0</inkml:trace>
  <inkml:trace contextRef="#ctx0" brushRef="#br0" timeOffset="69471">9463 12067 8606,'-23'-5'0,"3"-3"133,8-3 1,12 0 0,11 1 0,5 3 0,5 0 0,5 0 0,6-2-164,4-2 0,1-2 0,0 1 0,2-1-117,2 1 0,-6 4 0,0 1 0,-4 1-733,-8 4 1,1 0-1,-8 2 418,-1 0 462,-6 6 0,-4 6 0,-5 7 0</inkml:trace>
  <inkml:trace contextRef="#ctx0" brushRef="#br0" timeOffset="69946">10058 12402 8355,'-12'0'1080,"-1"0"1,5 0-1041,0 0 0,1 2-86,-1 2 1,2-1-1,6 5 23,0 2 0,0 1 0,0 1 0,2 0 11,2 1 1,-1-1 0,5-1 0,0-1-20,-1-2 0,3 0 1,-5 5-1,2-1-21,3 1 0,-3-2 0,-1-2 1,1-2-33,0-1 1,2 2-1,3-4-103,0-1 0,1-3 1,-1-4-1,1-5-151,-1-2 0,-1 3 0,-1 0 0,-4-2 108,0-1 0,0 0 0,-4 2 409,2 0 1,-1 2 262,-7-1 0,1 3-313,-5 5 0,4 4 1,-3 1-1,1 3 258,4 6 0,-4 0 1,2 5-1,1 1-295,2-1 1,1 3 0,0 6-1,0 0-413,0 0 0,0 0 0,0-1-663,0 2 1,0 6-1,0-4 1</inkml:trace>
  <inkml:trace contextRef="#ctx0" brushRef="#br0" timeOffset="70921">13159 12836 8355,'-1'-11'0,"-2"2"1755,-1 0-1566,-1 1 0,11-3 0,2 4 0,3 7 0,2 9 0,-1 6 57,0 5 0,1 9 0,-1 4 0,1 5 0,-1 4 0,-1 7-114,-3 3 0,-2 2 0,-5-6 1,2-1-372,1-2 0,-1-5 0,-7 2 0,-4-4-378,-3-1 1,-7 1 0,-4-1-1,-6-1-1693,-5-3 1864,-8 2 0,-9-8 0,-7 3 1</inkml:trace>
  <inkml:trace contextRef="#ctx0" brushRef="#br0" timeOffset="72094">11993 12043 8355,'-8'-4'0,"1"-2"463,1-1-331,2 4 0,3-2 299,-3 5 1,4 1-281,0 3 1,4 3 0,6 7 0,-2 1 0,0 2 76,-1-2 1,4 4 0,-3 0 0,2 2-157,-2 0 1,2 0 0,-5 2 0,1-1 0,-1-1 0,4-2 1,-5 3-1,0-3-90,1-1 1,-3 3 0,2-5 0,-3 0 6,-1-3 1,0 0 0,-1-2 25,-3-3 0,1 2 0,-5-6 0,-2-1 0,-1-1-146,-1 2 1,-5-2-1,1 2 1,0-3-125,3-1 0,-4-4 0,1 0 1,0 0-179,3-2 0,0 5 1,2-4-1,2 0-288,0 1 0,5 0 1,-3 3-318,2-3 1037,1 2 0,-2-9 0,-1 4 0</inkml:trace>
  <inkml:trace contextRef="#ctx0" brushRef="#br0" timeOffset="72344">11770 12092 9930,'0'-12'0,"0"-1"0,3 1 0,3 1 0,8 1 0,4 2 0,4 0 0,2 0 0,2-1 0,3 0 0,5-2 0,5-2 0,2 1 0,0-1 0,-1 2 0,-1 2 0,-5 2-955,-2 1 0,-7 2 1,-6 4 621,-1 0 0,-1 6 0,-5 1 0</inkml:trace>
  <inkml:trace contextRef="#ctx0" brushRef="#br0" timeOffset="72589">12378 12266 8355,'-5'12'116,"0"2"1,-1 3 0,1 3-1,2 2 1,2 0 0,1-1-1,0 3 1,-2 2 0,0 4 0,-3 0-1,3 1 1,0-2 0,2 0-1,0-1 1,0-1-1210,0-5 0,0 1 0,0-4 1</inkml:trace>
  <inkml:trace contextRef="#ctx0" brushRef="#br0" timeOffset="73182">14275 13742 8986,'0'-13'-813,"0"7"0,6 0 0,1 6 0</inkml:trace>
  <inkml:trace contextRef="#ctx0" brushRef="#br0" timeOffset="73431">15056 13643 9039,'6'-7'-827,"2"3"1,3 2 0,2 2 0</inkml:trace>
  <inkml:trace contextRef="#ctx0" brushRef="#br0" timeOffset="73774">16210 13605 8806,'12'-7'507,"1"3"-795,-1 3 1,6-3 0,1 0-1,2 1-1180,0 2 1227,5 1 1,0 0 0,4 0 0</inkml:trace>
  <inkml:trace contextRef="#ctx0" brushRef="#br0" timeOffset="73775">16917 13531 8418,'19'-7'388,"-2"3"-1156,-4-3 0,-6 6 0,-1-5 0</inkml:trace>
  <inkml:trace contextRef="#ctx0" brushRef="#br0" timeOffset="104075">20600 11323 8945,'-5'-24'0,"-2"0"0,-1 3 0,1 5 0,0 1 0,0 1 0,-3 0 0,-1 3 0,-2 2 0,-3 0 0,-2 2 0,1 2 0,-3 2 0,1 2 857,-3 1 0,0 1 1,0 5-1,1 6 0,-2 7-195,-5 5-564,7 6 1,-7 6 0,8 7-1,1 1 16,2 3 0,4 5 1,2 2-1,2-2-199,5-1 1,3-3-1,4-2 1,3-6-152,7-6 1,9-4-1,1-8 1,6-5 15,3-9 0,5-5 1,6-4-1,1-5-384,3-6 1,-6-2-1,-4-5 1,-6-1-2604,-5 1 2899,-1-2 1,-6-3-1,-1-1 1</inkml:trace>
  <inkml:trace contextRef="#ctx0" brushRef="#br0" timeOffset="104620">20799 12055 8355,'-13'0'52,"2"-1"281,3-3 0,-3-3 0,4-6 0,0 1-1,3-1 1,3 5 0,1 0 0,1-2 0,3 1 0,5-1 198,2 2 1,1 5 0,0 0-581,1 6 0,-1 0 0,-1 5 0,-1 2-91,-2 1 0,-5 5 0,1 2 0,-3 1-143,-1 3 1,-1 2-1,-3 1 1,-6 1-2,-5 3 0,1-3 0,-4 3 0,0-4 20,-2-5 0,0 4 0,0-5 124,-2 0 0,4-2 1,1-7-1,4-4-102,0 0 1,2-3 390,3-7 0,2-7 0,8-6 0,2 2-55,4 1 1,3 2-1,2 1 1,-1 1 4,0 2 0,1 5 1,-1-1-1,1 4-68,-1 4 1,0 2 0,1 3 0,-1-1-240,1 2 0,-1 1 0,2 2 0,1-1-685,1 0 0,1-5 0,-5-3 711,1-2 0,5-2 0,1 0 0</inkml:trace>
  <inkml:trace contextRef="#ctx0" brushRef="#br0" timeOffset="113477">6697 13667 8343,'-7'-12'0,"2"0"12,-1-1 0,4 2 0,-5 2 0,1 3 149,3 5 0,2-1 0,2 11 0,2 0 1,3 1-1,1-1-73,2 0 0,2-1 0,3 4 0,1 1-199,2-1 0,3-4 0,-2-1 0,2-1 6,2-3 0,-3-2 1,2-1-1,-1 0 18,0 0 0,3-6 1,-1-2 49,6-3 0,-2-1 0,4-1 1,-1 1-1,1 0 12,2-1 0,0 2 0,2 2 0,-2 2-43,-2 1 1,-1 2 0,-4 4 0,-2 0-13,-2 0 1,1 0 0,-5 1-1,-2 3 32,-1 5 1,-2-2 0,0 0 0,1-1 41,-1 1 1,1-3-1,-1 3 1,-1 0 51,-3 0 0,3-3 0,-2 5 1,2-1-73,1-1 0,0 0 0,1-5 1,1 2-82,2-1 0,-1-1 0,6-2 39,1 0 0,1 0 0,1-2 0,-2-1 1,-1-1 55,1 2 0,-3-4 0,0 2 0,-1 1 62,-3 2 1,3 1 0,-1 0 0,-2 0 32,-1 0 0,-2-2 0,1 0 0,0-2-32,4 1 1,-2 1 0,4 2 0,1 0 13,-1 0 1,2-4 0,5 0 0,1 0 118,2-2 0,6 4 0,-2-7 0,4 0-150,4-2 0,-4 3 0,3 1 0,-4 1-870,-1 3 289,3-4 1,-12 1-1,5-7 1</inkml:trace>
  <inkml:trace contextRef="#ctx0" brushRef="#br0" timeOffset="115116">7553 13866 8355,'0'-13'-456,"-4"1"1,0 0 0,1-1 705,2 1 0,2 5 0,2 4 0,1 6 212,-1 5 0,2 5 0,1 3 0,-1 5 0,2 4-368,0 4 0,-3 2 0,3 8 0,-1 1-348,-4 1 0,4 5 0,-1-5 0,1 0-343,-1 2 374,-1-4 1,1-1-1,-1-6 1,-2 0-1,1-4 1,0 0-1,1-6-1547,-1-3 1770,-2-8 0,-1 0 0,0-4 0</inkml:trace>
  <inkml:trace contextRef="#ctx0" brushRef="#br0" timeOffset="115371">7541 14089 8900,'-10'-21'-6,"-2"1"0,2 5 1,7-2-1,6 5 0,5 2 1,5 3-1,3 0 0,5 2 1,4-1-1,2 3 1,3 2-1,2 1 0,1 0 1,-1 0-1,-3 1 0,-4 4 1,-5 3-1,-3 3 1,-5 3-1,-3 1 0,-5 3 1,-3 0-683,-1 0 1,-7 4-1,-5-3 386,-7 0 0,-5 5 0,-1-5 283,0 0 1,-5-1 0,-2-6 0</inkml:trace>
  <inkml:trace contextRef="#ctx0" brushRef="#br0" timeOffset="115809">7913 14275 8355,'0'-8'329,"1"1"0,3 1-594,4 4 1,4 0 0,0 2 372,0 0 0,-3 0 0,-3 2 1,1 0-79,0 3 0,-4 0 0,1-1 12,-2 4 0,-2 4 1,0 0 90,0 0 1,0 1 0,0-1-140,0 1 0,0-1 0,0 0 0,0 1-6,0-1 0,-2-4 0,-1 1 82,-1 0 0,-4 2 15,4 2 1,1-6-75,7-3 1,7-3 0,7-2 0,1-3-192,3-5 1,7 2 0,5-1 0,3-1-601,4-2 1,3-7-1,6-2 1</inkml:trace>
  <inkml:trace contextRef="#ctx0" brushRef="#br0" timeOffset="120728">21295 11584 8355,'0'-13'295,"0"1"1,0 0 0,0-1 0,1 2 0,3 3 53,5 4 1,2 2 0,1 2 0,0 0-451,1 0 1,5 0-1,2 2 1,4 1 0,1 1-43,-1-2 1,1 0 0,0-2 0,-2 1-2232,-2 3 1860,-3-2 1,0 9-1,1-4 1</inkml:trace>
  <inkml:trace contextRef="#ctx0" brushRef="#br0" timeOffset="120987">21344 11782 9803,'6'-7'190,"5"0"0,7 3 1,1-3-312,3 1 0,3-4 0,4 6 0,3 1-1392,-1 2 852,11 1 0,-9-6 0,9-1 1</inkml:trace>
  <inkml:trace contextRef="#ctx0" brushRef="#br0" timeOffset="121449">22485 11162 8355,'-5'-12'0,"-2"-5"0,-5 1 900,-1 0 1,6 3-615,3 0 1,3 8-1,1 6-146,0 10 0,0 3 0,0 7 1,0 2-75,0 5 1,1 3 0,2 8 0,1 1-34,-1 1 0,-2 6 1,1 0-1,0 3-88,3-1 1,-1 6-1,-3-8 1,2 0-382,1 1 0,4-1 1,-2-1-1,-1-5-151,1-3 1,-1-6 0,-2-3-1,1-3 120,-1-1 1,-2-4 215,-1-1 1,0-4-1,0 1 1</inkml:trace>
  <inkml:trace contextRef="#ctx0" brushRef="#br0" timeOffset="121714">22436 11522 8355,'-2'-25'0,"-2"2"346,-4 2 0,3 3 0,0 6 0,5-1 0,6 1 0,5-1 0,5 1 0,4 0 0,2 1-51,1 2 0,6 2 1,0 5-1,-1-3-450,-2 3 1,-3 6 0,-2 5 0,-4 5-166,-4 3 1,-2 1-1,-2-3 1,-5 3-156,-3 1 0,-2-2 0,-3 2 0,-5 0-42,-2 1 0,-5-5 0,-2 3 0,-1-2-10,-4 1 1,4-1 526,-1-3 0,-1-1 0,-4 0 0</inkml:trace>
  <inkml:trace contextRef="#ctx0" brushRef="#br0" timeOffset="122064">22858 11807 8355,'-13'-7'1294,"6"-4"1,3 8-1346,8-5 0,4 1 1,8-1-1,0 4 85,-1 2 0,1 2 1,-1 0-1,3 2-244,1 2 0,-4 3 0,0 5 1,-4 1-27,-3-1 1,-5 2 0,1 1 0,-2 3-108,-2 1 0,-6-2 1,-2 3-1,-4 2 480,-5 2 1,2-3 0,-4-2 0,1 0 247,3 0 1,1-3 0,3 0 0,1-3-141,2-5 1,6 1 0,2-4 0,9-3-196,6 0 0,10-2 1,9-2-1,7-3-1232,9-8 159,5 1 1,7-6 0,0 6 0</inkml:trace>
  <inkml:trace contextRef="#ctx0" brushRef="#br0" timeOffset="123473">22051 9823 8677,'-18'-24'353,"-2"4"0,2 2 0,1 5 0,5 1 0,2 1 0,2 1-164,-2 2 1,-5 5 0,-3-1-1,0 3 1,-1 2 0,0 3 0,-2 6-1,2 4 141,2 2 0,-1 12 1,2 1-1,1 6-291,1 7 0,6-4 0,1 5-84,1 0 1,2-7 0,4 2 0,0-1-1,1-4-260,4-1 1,7-4 0,10-6 0,4-4-183,3-5 0,6-3 0,-2-10 1,1 0-67,-1 0 1,2-5-1,-5-4 1,-1-2-673,-3-1 926,2 0 0,-9-1 0,6 1 1</inkml:trace>
  <inkml:trace contextRef="#ctx0" brushRef="#br0" timeOffset="123789">22287 10282 11148,'0'12'442,"0"4"0,0 2 0,0 2-451,0 2 0,0 5 0,-1 2 0,-2-1-335,-1-2 0,0-1 0,4 0 0,0-2-253,0-2 0,0 1 1,1-7-289,3-4 1,3 1-1,5-5 1</inkml:trace>
  <inkml:trace contextRef="#ctx0" brushRef="#br0" timeOffset="124093">22547 10009 8355,'0'-13'492,"0"1"0,2-1 1,2 2-81,4 3 1,5-1 0,2 4 0,1 1-636,-1-1 0,5 3 1,-1-2-1,0 3-467,-2 1 0,-3 1 0,-2 3-7,0 5 0,1 2 0,-1 1 0</inkml:trace>
  <inkml:trace contextRef="#ctx0" brushRef="#br0" timeOffset="124328">22622 10158 8355,'0'6'178,"1"0"0,3-6 0,6-1-158,5-4 1,4 0 0,8-5-826,2 2 1,2 0 0,7-5 0</inkml:trace>
  <inkml:trace contextRef="#ctx0" brushRef="#br0" timeOffset="132732">9141 13581 8174,'0'-13'0,"0"1"0,0-1 0,-2 2 0,-1 2 392,-1 0 1,-1 7-1,2-1-25,-1 6 1,0-1 0,4 7 0,0 0-117,0 2 0,1 2 0,3-1-289,5 1 0,2-5 1,2-1-1,2-2-30,2-2 1,5-3 0,-1-3 0,4-2-94,3-2 1,3-6 0,3-3-1,1-1 44,3-1 1,-1 5 0,5-4-1,-5 3-227,-4 2 0,-1 5 0,-5 3 122,2 3 1,-4 1-1,-6 1 1,-1 3-1,-3 4 80,-1 3 0,-5 2 1,-1-1-1,0 1 298,-1-1 0,3 0 0,-5-1 0,2-1-103,3-2 0,1-5 0,1 3 1,2-2-76,2 0 0,0 0 0,4-4 0,1 0 12,-2 0 0,3 0 0,-4 0 0,0-1 56,0-4 1,3 4-1,-5-3 1,1 3 46,1 1 0,-5-2 1,5-1-1,0-1-62,3 2 0,2-4 0,4 1-13,1-2 1,0 2-1,4-3 1,-1 0-1,0 0-8,-1-1 1,-1 7 0,-6-4 0,-1 2-277,-1 0 1,-6 0-1,2 4 1,-3 0-80,-2 0 1,0 0 0,1 0 0,-1 0 12,1 0 1,-1-4 331,0-1 0,6-10 0,2 2 0</inkml:trace>
  <inkml:trace contextRef="#ctx0" brushRef="#br0" timeOffset="133246">9897 13853 8388,'0'-12'234,"-4"-5"1,0 1 0,1 1 106,2 1 0,-3 6 0,-1-1 0,4 3-58,4 3 0,-2 4 1,5 13-1,-2 3-204,0 3 1,4 4 0,-2 2 0,-1 1-158,1 2 0,-2 6 1,-3-2-1,2 1-265,1-1 1,2 3 0,-4-4 0,3 0-244,-3-3 0,4-3 0,-2-2 0,-1 0-911,-2-3 1333,5-3 1,-5-6 0,4 0 0</inkml:trace>
  <inkml:trace contextRef="#ctx0" brushRef="#br0" timeOffset="133588">9860 14002 8355,'0'-19'518,"0"-3"0,0 5-260,0 2 0,0 1 1,1 2-1,3 1 0,5 1 195,2 2 0,7 4 0,1-3-425,0 2 1,3 0 0,-5 5 0,-2 2 0,-1 2 0,-3 6 0,-3 3-75,-4 4 0,-3 1 0,-2-3 0,-3 2-630,-4-2 1,-3 3-1,-3-1 1,-1 1 133,-2 0 1,1-1 0,3-5 0,1 1 176,-1-1 1,1 0-1,0 1 1</inkml:trace>
  <inkml:trace contextRef="#ctx0" brushRef="#br0" timeOffset="133959">10108 14201 10090,'-11'-6'0,"4"-1"0,7 0 0,6 5 0,0 4 0,-1 7 0,-4 2 0,-1 1 0,0 0 392,0 1 0,-4-1-352,0 1 0,-6 3 0,3 1 0,0-1 1,2 1-1,1-1 0,-1 0 0,3-3 0,2 0 1,4-1-1,4-1 0,4-3 0,4-3 0,0-4 1,1-1-1,-1 0-553,1 0 0,3-6 0,-3 0 217,-2-1 0,-1-4 0,-3 2 1,-1 0 30,-2 0 0,-5-2 0,-1 3 1,-4-2-1,-7 2 406,-2 4 1,-1 3-189,0 1 1,3 0 0,2 1 365,2 3 1,1-1 0,4 5-1,0 2 1,0 1 186,0 1 1,0 5 0,0 1-1,0 1-314,0 3 1,1 2 0,2 0-1,1 1-627,-1 0 0,-2 0 0,-1 0 0,0-1-699,0 1 0,0 0 0,0 0 1</inkml:trace>
  <inkml:trace contextRef="#ctx0" brushRef="#br0" timeOffset="134946">11311 13593 8355,'-1'-12'-24,"-4"1"0,-3 1 1,-1 2 738,0-2-440,4 4 1,1 2-1,-1 8-172,3 5 1,4 2 0,4 3-1,1 1-138,3 1 0,1 1 0,1-5 0,0-1-134,1-3 1,5 2 0,1-6-1,2-1 73,-1-2 1,1-1 0,5-1-1,2-2 1,1-2 0,-2-2 7,-1-3 1,-1 1 39,0 0 0,0-2 0,0 3 0,-1-2 0,0 1-81,-3 0 0,2 5 134,-2-4 0,-2 4 0,0-3 0,-1 1 1,-3 4 56,-1 0 0,3 2 0,-1 0 1,-1 0 52,-1 0 0,-2 0 0,1 2 1,-1 0-129,1 3 0,-1 0 0,0-2 1,1 1-33,-1-1 0,2 2 0,1-1 0,2-1-27,-2-1 1,3-2-1,0 0 1,1 0 29,3 0 1,2 0 0,0 0 0,1-2 4,0-2 1,4 1-1,1-4 31,2 2 1,0-3 0,2 2-1,-1 1 1,0-1-73,-1 3 0,2 2 0,-5 1 0,-1 0-22,-2 0 0,-3 0 0,-1 0 1,-2 0 88,-2 0 1,2 0-1,-3 0 1,-2 0 51,-1 0 0,-2 0 0,1 0 1,-1 0-1,0 0 49,1 0 0,-1-4 0,1 0-69,-1 1 1,0-3 0,2 1 0,1-1-1,3 0-53,2-1 0,-1 2 1,2-1 62,-5 0 0,-2 2-572,-2 4 1,1-6 0,-1 0 0</inkml:trace>
  <inkml:trace contextRef="#ctx0" brushRef="#br0" timeOffset="135351">12316 13953 8355,'-6'-13'-507,"3"5"0,-5 0 467,-2-2-22,5 5 433,-1-1 1,6 7 0,0 4 0,0 3-78,0 3 1,4 1 0,1 2 0,-1 3-147,1 3 1,-3 4-1,2 0 1,-3 1-31,-1 0 0,0 0 0,0 0 0,0-1-399,0 1 1,0-1-1,0-2-517,0-2 0,0-4 0,0 0-765,0-2 1453,0-7 1,0-2-1,0-5 1</inkml:trace>
  <inkml:trace contextRef="#ctx0" brushRef="#br0" timeOffset="135669">12254 14089 8355,'4'-12'0,"0"-1"200,0 1 1,-4-1 0,1 1 44,3 0 1,-1 3 0,5 2 0,2 1 127,1-1 0,3 3 0,1-3 0,3 1-363,1 3 0,-2 2 1,2 1-1,-1 0 1,-3 1-1,-2 4 0,-5 3 1,-4 3-208,-3 1 0,-2 1 0,-3 0 0,-6 4-504,-5 4 1,0-2 0,-7 0-1,-2-1 24,1-3 0,-5-1 467,8-2 1,-4 6 0,0 2 0</inkml:trace>
  <inkml:trace contextRef="#ctx0" brushRef="#br0" timeOffset="135865">12588 14163 9797,'-8'13'0,"1"-1"0,0 1 0,0 0 0,-1 4 1,1 4 0,-2 1 1,5 0-1,1-3 0,1 0 1,2-1-1,0 2-1019,0-1 0,6-4 0,1 3 0</inkml:trace>
  <inkml:trace contextRef="#ctx0" brushRef="#br0" timeOffset="136178">12192 13829 8355,'8'-6'-80,"0"-2"0,-5-3 0,2 0 0,-1 1 295,1 2 1,4 0 175,-1-5 1,-1 5-1,2 1-159,0 2 0,-3 7 1,-2 9-1,-3 6-285,-1 2 0,0 7 0,0 7-38,0 3 0,0 3 0,0 1 0,0 2 0,0 1-785,0 0 39,6-2 1,-5 2 0,5 1 0</inkml:trace>
  <inkml:trace contextRef="#ctx0" brushRef="#br0" timeOffset="139417">23192 9463 8669,'-5'-19'0,"-3"2"0,-3 5 1152,-2 3-1067,6 4 1,2 6-1,5 5 1,0 5-1,0 7 1,0 4-1,1 7 86,3 5 0,-1 3 0,5 10 0,1 4 0,-1 2 1,-1 5-1,0-1-193,0 4 0,-3-2 1,3-1-1,-1-5-303,1-7 0,-4 0 0,3-8 0,-2-3-184,0-3 0,4-9 0,-2-6 1,-1-4-1396,1 0 1764,-2-6 1,1-7 0,2-7 0</inkml:trace>
  <inkml:trace contextRef="#ctx0" brushRef="#br0" timeOffset="139766">23106 9934 8355,'6'-30'753,"0"5"1,-6 0-615,0 7 1,7 1 0,4 0-1,5 2 41,4 1 0,-4-1 1,5 1-1,1 3-54,1 0 1,2 6-1,-1 0 1,-2 5 0,-3 5-1,-1 3 1,-4 3 0,-5 3-303,-5 2 1,-2-1 0,-2 6 0,0 1-87,0 1 0,-6 2 0,-3-1 0,-6-2-483,-6-2 1,2 0 0,-2 0 0,-1-3 378,-2-3 0,1-6 1,2-1-1,5-2 308,2-2 0,2-2 0,-1-1 1</inkml:trace>
  <inkml:trace contextRef="#ctx0" brushRef="#br0" timeOffset="140108">23378 10294 8355,'-12'0'-160,"7"-1"0,5-2 0,6-1 0,5 0 203,2-2 1,1 3 0,1-4-1,3 2 1,0 2 210,0 2 1,-2 1 0,-4 0 0,1 0-277,-1 0 1,-5 5 0,-3 4 0,-2 2 40,-2 1 0,-2 4 0,0 2 1,-4 0 29,-1 0 1,-1 4-1,-6-2 1,0-1-1,2-3 0,-3 2 1,8-1 20,0-2 0,3-5 0,8-3 0,4-2-209,3-2 1,3-2 0,3-2 0,3-2-615,4-1 1,0-6 307,1 2 1,6-9-1,0-2 1</inkml:trace>
  <inkml:trace contextRef="#ctx0" brushRef="#br0" timeOffset="140509">23688 9934 8662,'0'-19'530,"2"2"0,2 8 0,6 2-607,5 1 1,3-2 0,4 3 0,-3-1 14,-1 1 0,4 0 0,-1 5 1,1-1-579,-2-3 0,2 3 0,-5-4 128,-2 4 1,-1-4-1,-2-2 1</inkml:trace>
  <inkml:trace contextRef="#ctx0" brushRef="#br0" timeOffset="140510">23788 9748 9354,'-7'0'864,"1"2"-687,6 2 0,0 4 0,2 7 1,0 3-273,3 1 0,-1 2 0,-3 5 0,2 2-579,1 1 1,1 0-194,0-5 1,2 1-1,5 0 1</inkml:trace>
  <inkml:trace contextRef="#ctx0" brushRef="#br0" timeOffset="141009">24073 9525 8355,'-1'-11'807,"-4"3"-523,4 2 0,-4 8 1,5 2-1,0 4 1,0 3-1,0 1 126,0 1 0,4 9 1,1 4-297,2 4 0,-4 1 1,2 4-1,-1 5 1,1 3-241,-3 4 1,0 1 0,-2 2 0,0-2-348,0-2 1,0 0 0,1-4 0,2-4-22,1-3 0,0-5 1,-4-6-1,0-4-1377,0-3 1170,0-3 701,0-8 0,0-6 0,0-6 0</inkml:trace>
  <inkml:trace contextRef="#ctx0" brushRef="#br0" timeOffset="141010">24085 9885 8355,'0'-25'105,"0"6"1,0 2 763,0 3-498,0 2 1,0-1 0,2 2-56,2 3 0,3-1 0,7 3 0,2 0-278,5 1 0,-2 1 0,2 4 0,-1 0 99,0 0 0,-2 1 0,-7 3-612,-3 5 1,-3 3 0,-6 3 0,-3 2-10,-4-2 1,-5 3-1,-3 0 1,-5 0-136,-2 0 0,-1 2 0,3-3 380,5-2 0,-3-1 0,-1-2 1</inkml:trace>
  <inkml:trace contextRef="#ctx0" brushRef="#br0" timeOffset="141391">24321 10145 8355,'-19'0'1352,"2"0"0,5 1-1128,3 4 0,4 2 0,5 5 0,0 0-215,0 1 0,4-1 0,2 2 0,-1 1 4,1 2 1,3-1 0,-2-3-283,0-1 1,4-5 0,-4-2 0,1-1-27,1 1 0,-1-1 0,3-6 0,-2 0-274,0-3 0,-1-4 246,4 1 1,-3-3 340,-1-2 0,-5 5 314,1 0 0,-3 6 1,-1 2-153,0 7 0,0 4 0,0 2 0,0 0-213,0 4 1,0 1 0,0 4 0,0-2-214,0 3 0,0-4 0,2 0 0,0-1-512,2-3 1,2-1 410,-2-2 0,-2-5 0,3-1 1</inkml:trace>
  <inkml:trace contextRef="#ctx0" brushRef="#br0" timeOffset="141844">24643 9748 8355,'0'-12'642,"-5"1"1,-2 1-405,0 2 1,7 5 0,7 0 0,1 6 0,1 7 0,-1 4-166,-1 2 1,0 10 0,-5 0 0,3 3-25,-3 2 0,0 2 0,-2-3 0,0 0-753,0 1 0,0-2 1,0-6-1,0-2-423,0-5 1,-2-3 935,-2-5 1,3 3-1,-5-4 1</inkml:trace>
  <inkml:trace contextRef="#ctx0" brushRef="#br0" timeOffset="141845">24569 9947 8355,'0'-13'0,"0"1"0,6 1 534,2 3 1,0-3-400,4 2 1,0 2 0,8-1-1,4 0 1,2 0 0,3 1-1,-2 1 1,-1 3-1382,-1 2 0,-4 1 675,0 0 0,-6-5 0,3-2 1</inkml:trace>
  <inkml:trace contextRef="#ctx0" brushRef="#br0" timeOffset="142441">24916 9513 7061,'-4'-13'-973,"-1"2"1902,-2 3 1,4-3-1,-1 3 344,3-3-839,1-2 1,0 8 0,0 5-315,0 7 0,4 13 0,0 5 0,-1 3 19,-2 2 0,-1 3 0,0 8 1,-1 5-133,-4 2 0,3 7 0,-5 2 0,1-1-346,3-2 0,2 1 1,1-1-1,0-5-327,0-6 0,1 1 0,4-11 0,2-2-488,-1-4 0,1-8 1039,-3-2 1,-2-3 0,3-2 0</inkml:trace>
  <inkml:trace contextRef="#ctx0" brushRef="#br0" timeOffset="142442">24916 9885 8355,'-4'-20'0,"0"4"262,1 2 1,2 2 443,1-1 0,0 1-143,0-1 0,5 5 1,4 0-484,2-2 0,1 5 1,1 1-1,-1 2 1,0 2-1,1 2 1,-1 0-1,1 4 259,-1 1 1,-4 1-794,0 4 0,-5 1 0,1-1 0,-2 1 0,-4-1-92,-2 0 0,-3 1 1,-6-1-1,-3 1 72,0-1 1,-2-4-1,3 1 1,-2-1 79,2-1 1,3 0-1,2-5 383,2 3 1,5-1-1,-2-4 1</inkml:trace>
  <inkml:trace contextRef="#ctx0" brushRef="#br0" timeOffset="142658">25078 10158 9887,'-7'12'0,"3"0"0,2 1 526,2-1 1,4 5 0,2 1-1,-1-1 1,1 3 0,-2-1-1,0 3-722,0 2 0,4 4 0,-3 1 1,-3-2-1191,0-5 1,-2 0 313,0-6 1,-11 6 0,-3-2 0</inkml:trace>
  <inkml:trace contextRef="#ctx0" brushRef="#br0" timeOffset="145618">15304 12700 8928,'-15'-25'0,"2"2"0,3 2 743,3 5 0,8 7-653,8 5 0,3 8 0,3 6 0,3 5 0,1 7 0,2 6 0,0 6 0,-2 6 222,-1 6 0,1 7 0,-6 5-294,-6 3 1,-5 5 0,-2 0 0,-1-2-344,-3-5 0,-4 6 0,-9-3 0,-4 2-568,-2 4 1,-3-9 60,-3 3 1,-3-3-1,-5 3 1</inkml:trace>
  <inkml:trace contextRef="#ctx0" brushRef="#br0" timeOffset="146610">15280 11931 8355,'0'-23'82,"0"2"0,0 4 0,0 4 0,0 0 0,0 1 0,1 1 191,3 3 1,-1 2 0,4 7 0,0 4-99,0 3 0,-3 4 0,4 5-48,2 3 1,-3 8 0,-1 2 0,1 2 0,-1 1 7,-1-1 1,4 2 0,-5-5 0,-1 0-138,-2 1 1,3-5 0,0 3 0,-1-5-124,-2-1 1,-1 3 0,0-7 0,0 0-20,0 0 0,-5-2 1,-5-3-1,-5-2 28,-6-3 0,-2 2 0,-2-5 0,0 1-164,0-1 1,1-1 0,-1-4-1,1-1-170,4-3 1,-1 0 0,7-7-737,3-3 1005,7-7 1,-7 2-1,4-6 1</inkml:trace>
  <inkml:trace contextRef="#ctx0" brushRef="#br0" timeOffset="146825">14945 11881 8355,'1'-12'0,"3"0"0,6 1 164,5 2 1,9 0-287,5 5 1,5-2-1,-1 2 1,4-4-1,5-3 36,3-2 0,3 1 0,2-1 1,-2 2-102,-2 3 0,-8 3 0,-7 5 1,-5 0-127,-7 0 0,-4 0 0,-2 0 0</inkml:trace>
  <inkml:trace contextRef="#ctx0" brushRef="#br0" timeOffset="147314">15590 12254 8398,'1'-12'234,"3"4"0,3 1 1,6 5 134,-1-3 1,-4-3-1,0 3-52,2-2 0,-3 4 1,0-2-203,-2-1 1,5 5-218,-2-4 1,3 4 0,2 1 100,-1 0 1,1 6-1,-1 1-239,0-1 1,-1 1-1,-1-4 1,-3 3 74,-2 0 1,0 3 0,-5 3-1,0 1 65,0-1 1,-2 0-1,-2 2 1,-3 1 36,0 2 1,-4-1-1,3-3 1,-2-1 19,2 1 0,-2-1 0,6 0 24,2 1 0,0-1-2,2 1 1,2-2-1,2-3 10,4-4 0,-1-1 0,1-1 0,2 3 35,1-3 0,1 4 1,1-1 35,-1 2 0,0-3 0,1 3 0,-2 0 44,-3 0 0,2-3 1,-5 3-1,1 0 58,-1 0 1,-1 1 0,-4 5-168,0-1 1,-5 0 0,-3 1 0,-3-1-216,-2 1 1,-3-1 0,-1 0 0,2 1-1052,1-1 804,-4 1 0,-1-1 0,-6 0 0</inkml:trace>
  <inkml:trace contextRef="#ctx0" brushRef="#br0" timeOffset="149200">13754 13432 8355,'-12'0'499,"-1"-2"1,1 0-397,0-3 1,6 1 0,7 4 0,9 0-1,8 0 1,4 0 112,4 0 1,7-4 0,2-1 0,5-1-102,5 1 1,9-5 0,5 3 0,6-1-13,5 0 0,-1 3 0,3-1 0,2 0-205,3 3 1,7 2 0,-2 1 0,-4 1-132,-7 3 1,-7 3 0,-14 7-1,-6 1-698,-4 2 0,-10 3 0,-5-2 0,-8 0 6,-8 0 925,-3-1 0,-6-5 0,0 1 0</inkml:trace>
  <inkml:trace contextRef="#ctx0" brushRef="#br0" timeOffset="149453">15056 13271 8355,'11'-2'229,"-1"-1"-72,-2-1 0,-5 1 0,1 8 0,-2 3 0,-2 4-49,0 5 0,0-3 0,0 2 0,0-2-247,0-2 0,1 5 0,3-1 0,4 1 3,3 1 1,-2-4-1,-2 4 1,-2-1-480,-2 4 0,-3 1 180,-4-1 0,-9 8 0,-6-3 1</inkml:trace>
  <inkml:trace contextRef="#ctx0" brushRef="#br0" timeOffset="149681">14176 13878 8355,'0'13'-874,"-6"-1"0,-1 0 1</inkml:trace>
  <inkml:trace contextRef="#ctx0" brushRef="#br0" timeOffset="149987">14250 13729 8385,'-4'-19'166,"0"3"0,0 2 1,4 1-1,-1 2 106,-4 3 1,4 4 0,-3 8 0,2 4 49,2 3 0,0 7 1,0 3-195,0 2 0,0 2 0,2 1 0,1 3 0,1 4-33,-1 3 0,2 6 1,-1 0-1,-1 2-643,-2 3 1,-1-4 0,0 0 0,0-3 51,0-3 0,0 1 0,0-9 0,0-1 78,0-2 1,-5-1 0,-2-2 0,-1-2 140,-1-4 1,1-5 276,-4-4 0,-1-2 0,1-6 0</inkml:trace>
  <inkml:trace contextRef="#ctx0" brushRef="#br0" timeOffset="150315">14238 13965 8355,'5'-19'256,"-3"-5"1,5 11-1,-3-4 1,4 3-30,3 2 1,2 4 0,-1 1 0,0 1-106,1 3 0,5-2 1,1 1-1,2 1-102,-1 2 0,-3 2 0,2 3 0,-1 3-178,-3 0 1,-7 8 0,-3-3 0,-4 4-327,-1 2 1,-7-3 0,-5 5 0,-8 2 77,-3 2 0,-5-1 0,2-1 0,3-2 95,-1-2 0,2-3 0,2-6 309,3 0 0,3-7 0,2 4 0</inkml:trace>
  <inkml:trace contextRef="#ctx0" brushRef="#br0" timeOffset="150724">14498 14250 8355,'-11'-1'746,"3"-3"-591,3-3 1,10-1-1,3 1 1,3 0-149,2 0 0,3 0 1,1-1-1,-1 2-79,2 1 1,-4 3-1,3-2 1,-4 3-188,0 1 1,-2 1-1,-2 2 93,0 1 0,-7 6 0,1-2 1,-6 3 74,-5 1 1,-3 2 0,0 1-1,1 1 89,2-5 1,1 1-1,-2-4-4,0 3 1,7 2 224,-2-1 0,2 1 1,4-2-233,2-3 0,-2 1 0,7-3 0,0-1-100,2 1 0,2 2 0,-1-2 160,1 1 0,-5-3 1,-1 4 10,-2 2 1,-1-3 0,-5 1 0,-5 2-387,-6 1 0,-3 5-148,-10 1 0,-2 10 0,-11-1 1</inkml:trace>
  <inkml:trace contextRef="#ctx0" brushRef="#br0" timeOffset="160161">11113 16656 8355,'12'0'86,"-1"-1"0,-1-2 1,-2-1-1,1 1 1,3 2-1,0 1 1,2 0-1,2 0 1,5 0 943,2 0 1,9 0-851,5 0 0,5 0 0,10 0-27,7 0 1,11-1 0,5-2 0,8-1-108,6 1 1,-37 2 0,1-1 0,4 1 0,2-1 0,2 0 0,0-1-80,3-1 0,0 1 0,2 1 0,1 0 0,3-1 0,2-1 1,0 1-1,0 0-25,0 2 0,0 0 0,6 0 0,1 0 0,-3 1 1,-1 0-1,4 0 0,-1 0-7,-2 0 1,0 0 0,6 0 0,0 0 0,-6 0 0,-2 0-10,1 0 0,0 0 0,1 0 0,0 0 0,-2 0 0,-1 0 0,-1 0 0,-2 0 0,-2 0 0,-1 0-33,-2 0 1,0 0 0,2 0 0,0 0 0,-7 0 0,0 0 0,-2 0-1,-1 0-49,-1 0 0,-1 0 1,-1 0-1,-1 0 1,46 0-1,-5 0-127,-4 0 1,-11 0 0,-6 0 0,-10 0 282,-13 0 0,-3 0 0,-7 0 0,-2 0 0,-3 0 0,-2 0 0</inkml:trace>
  <inkml:trace contextRef="#ctx0" brushRef="#br0" timeOffset="160645">20228 15850 8355,'13'-5'-501,"0"-2"-29,4 0 0,2 1 0,6 6 0</inkml:trace>
  <inkml:trace contextRef="#ctx0" brushRef="#br0" timeOffset="161059">20489 15701 8355,'0'-12'324,"0"0"17,0 5 0,1 1 0,3 6-132,4 0 0,9 0 0,5 0 0,6 2 0,6 0 0,9 2 1,9-1-1,9-1 33,2-2 0,12 0 1,3 0-1,8 0-190,5 0 0,5 0 0,-43 0 0,1 0-63,4 0 1,0 0 0,4-1 0,2 0 0,3 0 0,2-1 0,5 0-1,1 0 1,2 0 0,0 0-132,-1-1 0,1 1 0,4 0 1,1 1-1,-5-2 0,0-1 1,0 1-1,0 0 94,-1 2 0,-1 0 0,-10 0 0,-2 0 0,-2 1 0,-2 0 0,-7 0 0,-1 0-376,37 0 0,-12 0 0,-22 0 0,-11 0-217,-12 0 0,-9 2 0,-15 2 641,-7 4 0,-7 2 0,-7 1 0,2 1 0,2 3 0</inkml:trace>
  <inkml:trace contextRef="#ctx0" brushRef="#br0" timeOffset="163037">19038 16619 8705,'-5'-19'486,"1"2"1,2 5-1,6 4 1,5 2-1,5 2 1061,3 0-1273,10 0 1,1 4-72,13 0 0,0 0 0,9-2 0,5 0 1,4-3-270,3 3 1,5-4 0,-3 2 0,-2 1-594,-2 2 1,-13-3-1,-3 0 1,-10 1-757,-9 2 0,-7 2 717,-10 3 1,-13 3-1,-9 5 1</inkml:trace>
  <inkml:trace contextRef="#ctx0" brushRef="#br0" timeOffset="163610">19000 16706 8355,'-6'-12'964,"0"-1"1,12 6-652,2 3 0,7-1 0,1 0 0,0 3 0,-1 0 0,1 4 0,5 2 0,2 4 110,2 3 1,-4 6 0,0 1 0,-1 1-335,0 3 0,2 1 0,-6 2 0,1 0-166,1 0 0,-5 0 0,5-2 0,-1-1 53,-1-1 0,5-6 0,-4 1 0,-2-3-423,-2-5 0,-2 3 0,-1-4 1,-3 1 59,-1 1 0,-2-1 0,-6 4 332,-2 1 0,-3-1 0,-7 2 0,-2 1 116,-5 2 1,1 5 0,-4 0-1,-2 4 74,0 3 0,-4 1 1,-1-1-1,-1 3 16,-2-1 1,0 8-1,-2-6 1,1-1 13,1-1 0,-3-4 1,8 0-1,3-5 57,3-5 0,7 1-206,8-2 0,5-1 0,11-6 1,9-5-70,5-3 0,8-2 0,5-3 0,3-5 37,3-2 1,6 3-1,0 0 1,3 0 9,-1 1 0,8-4 0,-7 4 0,2-2-59,3 1 1,-4 5-1,1-2 1,-5 1-381,-5 0 0,-4 0 0,-3 5 1,-6 3-2965,-9 4 2821,-5 3 0,-8 2 0,-1-1 0</inkml:trace>
  <inkml:trace contextRef="#ctx0" brushRef="#br0" timeOffset="164084">19286 18107 8355,'-9'-4'0,"2"-1"0,2-2 0,1 3 1517,4-5 1,0 1-350,0-4 0,5 5-1026,4 3 1,-4 4-1,1 4-73,-1 4 0,-3 3 1,2 2-1,-3-1 24,-1 0 0,-4 2 0,-2 3 0,1 2-170,-1 0 0,2 3 0,4-5 0,0-2-172,0-1 1,2-2 0,2-1 0,5-1-517,7-2 1,-1-5-1,5 0 1,1-7 53,-2-9 1,3-5-112,-5-7 0,5-5 0,-3-2 0</inkml:trace>
  <inkml:trace contextRef="#ctx0" brushRef="#br0" timeOffset="164085">19211 17859 8355,'-19'-12'0,"2"0"0,11 3 504,6 1 1,5 5 0,9-1 0,2 3-1355,5 1-98,-3 0 1,11-6-1,-3-1 1</inkml:trace>
  <inkml:trace contextRef="#ctx0" brushRef="#br0" timeOffset="164811">20749 16818 8355,'0'-31'230,"2"0"0,0 0 0,2 5 0,-4 5 1,-5 3-1,-9 5 724,-4 3 0,-4 5-760,-7 5 0,2 2 0,-6 7 0,-3 8 0,-3 10 123,-2 6 0,-3 14 1,4 6-1,3 8-117,1 5 1,-1 4 0,9 8 0,5 0-126,5-1 0,5-8 0,5-7 1,7-8-363,7-7 1,10-10-1,14-11 1,10-8 63,12-10 1,5-6 0,10-8-1,-2-6-432,-3-7 1,4-5 0,-11-1 0,-6 1-496,-8-1 0,-1 0 0,-8 0 0</inkml:trace>
  <inkml:trace contextRef="#ctx0" brushRef="#br0" timeOffset="165166">21072 17438 9258,'0'-9'995,"0"1"0,1 4 0,2-4-363,1-2 1,4 3 301,-4-1-466,6 5 1,-9-1-420,3 8 1,-4 7-1,-4 6 1,-3-1-51,0 2 1,-4 0 0,5 4 0,-3-3-121,1-1 0,5 3 0,-1-4 1,3-2-110,1-1 1,1-6 0,3-1 0,5-2-570,2-2 1,6-2 0,4-1 0,3-1-1823,0-3 1964,1-3 0,-6-11 0,-1-1 0</inkml:trace>
  <inkml:trace contextRef="#ctx0" brushRef="#br0" timeOffset="165413">21171 17041 8355,'-14'-6'549,"-3"5"0,17-5 1,0 6-1200,7 0 0,4 5-93,2-1 1,-1 11 0,1-1 0</inkml:trace>
  <inkml:trace contextRef="#ctx0" brushRef="#br0" timeOffset="166837">15565 17636 8355,'0'-16'99,"0"-1"1,0 2-1,0 1 1,0 2 0,-1-1-1,-2 1 1,-1-2 627,1-2 1,2 2-1,1-3-507,0 4 1,1 0-1,3 1 1,4-1-148,3 1 0,7-1 1,2 1-43,-1 0 1,3 1 0,-4 2 0,0 5 0,0 4-147,-3 4 0,-1 5 0,-2 7 1,-1 3-31,-3 1 0,2 7 0,-6-2 1,-1 1 63,-2 1 0,-1-7 1,0-1-1,0 1 48,0-1 0,0-4 1,2 2-140,2-3 122,-3-8 0,9-6 1,-6-8-1,0-3 1,0-1-22,0-1 1,0-5-1,-4-2 1,0-2-67,0 1 1,5-2 0,0 3-1,1 1 17,-1 2 1,5 4-1,-2 0 1,3 2-32,1 3 0,2 2 1,1 8-1,2 2 103,-2 4 1,-1 3 0,-2 3-1,1 1 97,-1 2 1,0 3 0,-1-3 0,-1 0 192,-2 0 0,-4-3 0,3 3 280,-1-3-392,4-2 1,-4-7-83,7-5 1,-5-6 0,0-10 0,1-2-108,-2-1 0,4 0 0,-3-3 0,3 3-1,1 1 0,1 0 1,-1 3-1,0-1-91,1 5 0,-5 0 0,0 7-7,2 1 0,1 2 123,1 1 0,-1 6 0,-1 2 78,-2 3 1,1 1-1,3-1 5,0-2 1,-3 2-85,-1-3 1,0 2 0,3-1 0,-1-2-4,-2-1 0,-4-2 20,5-4 1,-5-2-1,3-2 66,-2-4 1,5-7 0,-3-2 0,1 2 86,0 1 1,-4 2-1,5 1 1,-1 1 174,-1 2 1,4 5-210,-3-1 0,3 4 0,0 4 0,-1 4-192,-2 3 0,-1 6 1,3 0-1,-2-2-340,2-1 0,1-2 0,1 0-466,0 1 1,1-5 502,-1 0 0,-5-5 0,-1 3 1</inkml:trace>
  <inkml:trace contextRef="#ctx0" brushRef="#br0" timeOffset="169148">16495 17103 8355,'-12'-7'151,"-1"-4"1,8 11 0,5 0-1946,7 7 1473,4 4 1,1 1-1,1 1 1</inkml:trace>
  <inkml:trace contextRef="#ctx0" brushRef="#br0" timeOffset="169149">16718 17400 8355,'-12'-11'1416,"0"3"1,5-3-1,3 3-1407,2-3 1,2 3-1,2 1 128,2 1 0,3 2 0,5 4 0,0 1 56,1 4 1,-1 1 0,-1 7-677,-3-1 0,2 1 1,-6-1-1,-1 0 0,-2 1 104,-1-1 1,0 1-1,0-1 1,0 1 56,0-1 0,-4 0 178,0 1 171,0-6 1,4-7 0,0-9 0,1-3 37,3-5 0,-1 4 1,6-5-1,0 1-59,2 1 1,2-1 0,-1 5 0,0-1 48,1 1 1,-1 4 0,2 1 0,1 1-11,2 3 0,-1 3-148,-3 5 1,-2 1 0,-2 7 0,-2 1 0,-1 1 49,-4 1 1,1 5 0,0-4 0,1-1 0,-1 2 0,2-4 0,1 1 0,-1-4-38,1-3 0,4-5 1,-2 1-1,4-2-8,5-2 1,-3-5 0,2-2 0,-1-2 31,2-5 0,-8-2 0,4 0 0,-4-2 213,-2-1 0,3 3 1,-6-4-1,-1 2-93,-2 3 0,-1 1 261,0 2 0,0 4 3,0 0 0,0 10 0,0 2 0,0 6 1,2 2-215,2 1 0,-3 3 0,5 1 0,-2-2-341,0-1 0,6-2 1,-2 1-1,3-1-278,1 1 0,2-5 0,1-1-217,2-2 1,5-1 0,-3-4 0</inkml:trace>
  <inkml:trace contextRef="#ctx0" brushRef="#br0" timeOffset="169150">17301 17090 8355,'-23'-4'853,"2"0"-1261,3-5 0,13 7-478,5-2 443,5 3 0,8 6 0,-1 2 0</inkml:trace>
  <inkml:trace contextRef="#ctx0" brushRef="#br0" timeOffset="169151">17388 17388 8355,'-19'-12'0,"2"-1"1706,9 1-1029,-3-1 1,10-3 0,-4-1-478,4 2 1,11 3-1,2 2 1,3 3-408,3 2 0,-4-3 0,3 3 1,-4 3-3,0 0 0,-5 4 0,-1 2 0,-2 4-152,-2 3 0,-1 1 0,-2 2 227,0 3 1,0-3-1,0 3 1,-2 0 0,-1 0-23,-1-2 0,-1-2 1,2 0 185,-1-1 1,0 1-106,4-1 1,1-5 0,2-4 0,2-6 46,2-5 0,-3-3 0,3-2 0,0 1 113,0-1 0,-4 0 1,2-2-1,-1-2 41,1 2 1,0 2 0,-2 4-61,1 1 0,4 3 0,-2-1-39,1 0 1,0 3 0,2 7 0,-1 3-50,2 0 0,0 4 0,-1-3 0,0 3 5,0 2 1,2-1-8,2 1 0,-2-1 0,-2 0 20,0 1 1,-5-6 19,4-3 1,-4-4-1,4-4-12,2-4 1,-3-5 0,1-2-1,2-3-12,1-1 1,1 4 0,1-3 0,-1 1 26,1 1 1,-2 3-1,-2 6 1,-2 0 46,-1 1 0,-1 3 0,-2 0-34,1 6 0,0 0 1,-4 5-1,0 1 24,0 2 0,4 6 0,0 0 147,-1-2 1,-1 3 0,-2-2 0,1-1 0,3 0-259,4 2 1,-1-5-1,2 2 1,2-4-142,4-1 1,0-3 0,6-2 0,1-2-319,1-2 0,2-2 0,-2-2-200,-2-4 1,2-9 0,-3-2 0</inkml:trace>
  <inkml:trace contextRef="#ctx0" brushRef="#br0" timeOffset="169152">17934 17004 8355,'-11'-6'105,"2"-2"143,4 2 1,10-3-36,4 5 0,-2-1 0,1 5 0,0 2-1232,-1 2 0,10 3 0,-4 5 1</inkml:trace>
  <inkml:trace contextRef="#ctx0" brushRef="#br0" timeOffset="169153">18095 17314 8355,'-12'-13'681,"5"1"1,1-1 0,6 1-212,0 0 0,0-1 0,2-1 0,0-1-373,2-1 0,10-1 1,-1 5-1,0-1-46,1 1 0,-1 5 1,-1 2-1,0 1-491,1-1 1,-2 3-228,-3 6 0,-4 4 528,-8 9 0,-1-4 1,-6 4-1,0-2 1,-3 0 249,0 2 0,0 3 1,2-2-1,-1 0 36,1 0 0,4 3 0,1-3 1,1 0-37,4 0 0,6-2 0,4-4 0,4 1-167,5-1 1,-2 5-1,6-1 1,1 0-15,1-3 0,2 0 0,0-1 0,-2 2-56,-2 2 1,2-2-1,-3 4 1,-1-1-41,-3-1 0,-3 10 0,-5 1 14,-4 3 1,-4 3 0,-4 4 0,-5 2 186,-7 2 1,-3-2 0,-6 2 0,-1-4 0,-1-4 142,-2-4 1,0-4 0,4-4 0,0-6 152,0-5 1,6-5 0,2-5-201,4 0 1,6-10 0,3-3 0,2-7-98,2-6 0,7 0 0,4-7 0,6-3-178,2-4 1,6-3-1,5-5 1,2 0-264,2-3 0,2 0 1,1 4 258,0 2 0,-5-1 1,-3-5-1,-3-1 0,-2-1 36,-4 5 1,-2 4-1,-7 7 1,-2 1 82,-5 3 1,-3 4-1,-2 10 473,-3 6 1,-5 6-1,-6 9 1,-3 3-92,-1 8 1,0 9 0,-2 7-1,3 0-137,0 1 1,10-2 0,0 3 0,5 0-253,3-4 1,12-2-1,9-4 1,9-6-402,6-6 0,3 1 1,1-6-989,1-1 0,0 4 0,-3 0 1</inkml:trace>
  <inkml:trace contextRef="#ctx0" brushRef="#br0" timeOffset="169310">19112 17165 8355,'-23'-11'-656,"2"3"1,3-3 0,6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40:07.73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12663 12142 8369,'4'-13'0,"0"1"676,-1 0 0,-2 3 0,-2 1-321,-3-1 1,1 3-1,-5 2 1,-2 2 0,-1 4-1,-1 2-210,-1 4 0,1 3 0,-1 2 0,0 0 0,-3 4-3,0 4 0,-1 2 0,6 1-112,3-4 1,-2 4 0,6-5-19,2 0 0,0 3 1,4-5-1,3-3 1,6-5-28,4-5 1,7-2 0,-1-2 0,1-2 30,-1-2 1,2-4-1,-4-9 1,1-2 4,-4 0 0,-2-5 0,-3 2 1,-1-2 18,-2-1 0,-5-6 1,1 9-1,-4 0 28,-4-1 0,-7 5 0,-7 1 0,-2 5 0,-2 4 1,-5 2 0,-2 8-1,1 2-54,2 4 1,1 4 0,2 4 0,1 2 91,1 1 0,7 0 0,2 3-112,7-1 1,3-2-1,4 3 1,2-1-1,4 0-97,3-2 0,5 0 0,2-5 1,2 0 2,2-3 0,1-7 0,2 0 1,-2-3 65,-2-1 1,1-5 0,-4-5 0,0-4 112,0-2 0,-7-6 1,-6 1-1,0-2 79,-1-2 1,-2 1 0,-6 2 0,-4 2-42,-3-2 0,-6 4 1,0 1-1,-1 3-9,0 2 1,-4 5 0,2 3-112,1 3 1,-4 2 0,3 5 0,1 5-24,3 4 1,2 7 0,1-2 0,2 4 0,3-1-45,4-2 1,3 2 0,1-3 0,0 0 10,0 1 0,9-6 1,5 0-1,4-4 1,4-2 1,1-7 0,2 3 0,1-5 27,3-5 0,-3-3 0,3-7 0,-2-3 58,-3-1 0,-4 2 1,-4-3-1,-3-1 115,-5 2 1,-3-3 0,-6 4 0,-3 0-14,-4 0 1,-8 1 0,-3 6-1,-3 3-18,-4 4 1,-2 2 0,2 2-171,-3 0 0,7 7 0,-3 4 0,3 6 0,3 1-181,3 0 0,3 4 0,5-3 0,4 2-190,2-1 0,12 0 0,4 0 0,4-3-460,4-3 0,7-2 0,5-1 0,3-3-134,1-3 1,7 1 0,-6 1 0</inkml:trace>
  <inkml:trace contextRef="#ctx0" brushRef="#br0" timeOffset="517">12923 12576 8355,'7'-19'271,"-1"-5"0,-6 5 1,0 0-1,0 2 0,0 3 1,0 2-1,-2 0 1041,-2-1 1,3 5-913,-3 0 1,-3 5 0,0 0-257,0 6 1,-3 4 0,5 7 0,-2 2-179,-3 5 1,3 2-1,-1 3 1,0 2-125,1 1 0,1 4 0,6-4 0,0-3-645,0-4 1,6 0-1,2-4 1,5-1 90,3-4 1,-1 1 0,5-10 0,-1-1 184,0-2 1,7-1 0,6 0 0</inkml:trace>
  <inkml:trace contextRef="#ctx0" brushRef="#br0" timeOffset="1120">13171 12564 8355,'-5'-7'701,"3"-4"1,-3 8 1810,5-5-609,-6 5-1807,5-3 1,-5 12-1,6 2 1,0 3-31,0 2 0,0-1 1,-1 2-106,-3 2 1,3-1 0,-4 5-1,4-2 1,1-3-106,0-1 1,1-3 0,4-2-1,3-2-111,3-1 1,5-2 0,1-4 0,-2-2-58,-1-2 0,2-4 0,1-7 0,-2-3 81,-1-1 1,-3 2-1,-3-4 1,-4 1 224,-2 0 1,-2 3-1,-2 4 1,-2 1-177,-4-1 1,-9 6-1,-3 3 1,-2 4-351,1 4 0,2 3 0,4 7-245,-2 3 1,2-2 482,7 6 1,-3-1-1,4 5 1</inkml:trace>
  <inkml:trace contextRef="#ctx0" brushRef="#br0" timeOffset="1121">13506 12675 8355,'0'-7'1085,"0"2"0,0 6 1,0 3-1,0 5-845,0 2 0,-5 5 1,-2 2-1,-2 1-42,1 3 1,4 2-1,-3-1-1106,2-2 1,1 1-1,4-6-541,0 0 0,-6-3 0,-1 0 1</inkml:trace>
  <inkml:trace contextRef="#ctx0" brushRef="#br0" timeOffset="1672">13816 12526 8355,'-12'-4'0,"-1"0"3483,1 1-3128,0 2 0,1 6 0,1 4 1,3 2-1,0 1 0,2 2 1,-2 1-1,1 2-309,1-2 0,1 0 0,4 0 0,0 2-167,0-2 0,1-3 1,2-2-1,2-3-62,2-2 1,1-1 0,5-4-35,-1 0 1,3-1 0,-1-3 0,-3-4 10,0-3 0,0-6 1,2 1 143,-1 0 0,-5-2 1,-3 2-1,-1-1-184,1-1 0,-4 5 1,0-2-74,-7 5 1,-8 4 0,-2 6-1,2 2-779,1 2 0,2 3 557,0 5 0,-1 6 0,1 1 0</inkml:trace>
  <inkml:trace contextRef="#ctx0" brushRef="#br0" timeOffset="1673">13940 12452 8355,'0'-19'948,"0"2"-272,0 3 1,2 6-1,2 1 1,4 2-1,3 2 1,1 2-1,2 1 1,1 1 13,2 3 1,5 3 0,-3 7 0,2 2-606,0 5 1,-8 2-1,1 4 1,-6 0-398,-2 2 1,-2 1-1,-5-1 1,-2 3-360,-1 0 0,-10 2 0,2-5 0,-4-1-1368,-1-2 0,-3 4 0,-5 2 0</inkml:trace>
  <inkml:trace contextRef="#ctx0" brushRef="#br1" timeOffset="7872">17351 7429 5734,'12'-12'0</inkml:trace>
  <inkml:trace contextRef="#ctx0" brushRef="#br0" timeOffset="9468">17363 7417 8095,'0'-13'-6,"2"5"139,2 0 1,-3-1 0,5-3 0,-2 0-1,1-1 231,2 1 0,-4-1 0,1 1-159,-3 0 0,-1-1 0,0 1 0,0-1 0,0 1 185,0 0 0,-5 1 1,-3 2-1,-3 4-61,-2-1 1,0 5-1,-3-3-195,0 2 0,-5 4 1,3 3-1,-1 6 1,-2 6 16,2 2 0,1 2 1,6 5-1,-1 2-112,1 0 1,5 3-1,3-4 1,4 4 12,4 0 0,3-3 1,7 1-1,2-4-92,5-5 0,2-2 1,2-5-1,1-2-3,3-3 0,2-3 1,3-6-1,-2-4-19,-2-8 1,-1-5 0,-4-8 0,0-2 55,-1 0 1,-4-8-1,-4 0 1,-2-4 26,-2 0 1,-1-4-1,-2 0 1,-5 0-31,-3 2 0,-8 8 0,-4 2 0,-5 3 49,-4 6 0,-2 5 1,-5 10-1,-2 4 106,1 2 1,2 9 0,1 4 0,0 6-86,1 2 0,0 3 0,4 5 0,3 4-44,3 0 1,7-2 0,2 5-1,1-1-11,0-2 0,1 4 1,7-6-1,4 0-37,3 1 0,2-8 0,0 3 0,3-3-38,0-3 0,6-1 0,-3-6 0,2-1 44,0-2 0,-2-4 0,3-5 45,-1 0 1,-5-7 0,4-4 0,-2-5 0,-5-2-7,-3 0 1,0-4 0,-6 1 0,-1-2 32,-2-2 0,-5 0 0,-3 2 0,-3 1-3,-4 1 0,-5 2 0,1-2 0,-1 5 36,-3 2 1,-1 6 0,-2 1-1,0 1-1,0 3 0,4 7 0,1 5 0,-2 3-19,-2 5 0,5 2 0,2 6 0,4 0-34,0-1 0,2 5 0,3 2 0,4-1-66,2 0 0,4-1 0,2-4 0,6-2 36,5-2 1,4-3-1,6-6-79,0 1 1,-1-6-1,1-3 1,0-4-1,0-4-16,0-5 1,-5-7 0,0-5 0,-2-2 142,-3-2 0,-6 0 0,-2 0 0,-1 1 71,-3-1 1,-2 0 0,-2 0 0,-4 0-52,-3 1 1,-7 4 0,-3 4 0,0 2 5,0 2 1,-2 5 0,2 3-1,-2 2-37,-2 2 0,3 2 1,0 3-1,1 6-39,3 4 1,1 7 0,3-2-45,3-1 1,-2 8-1,6-2 1,2 1-1,4-1 10,2-4 1,10 1 0,-2-6 0,3 0-135,3-3 1,0 0-1,4-2 1,-1-3 115,1-4 1,-3-2 0,0-4-1,-1-2 101,-2-4 0,-3-9 0,0-2 0,-1-2 23,1 1 0,-5-2 0,-1-6 0,-2-1 15,-2 2 1,-2 0 0,-2 3 0,-3 0-38,-4 3 1,-3-1-1,-3 6 1,-1 2-34,-2 4 1,-5 5 0,3 5 0,-2 1 14,0 3 1,5 5 0,-3 6 0,1 3-5,2 1 0,4 3 0,2 6-62,2 1 1,5 0-1,-1-5 1,3 1-1,2 0-58,3 0 1,7-2-1,7-2 1,0-5-47,0-2 0,4-7 0,-1-3 0,2-2 120,2-2 0,-1-2 1,-2-3-1,-3-6 85,-1-4 1,-2-12 0,-3 3 0,-2-3 64,-3 1 0,-2-3 0,-6-1-69,0-2 1,-2 5 0,-2-2 0,-4 3 31,-3 1 1,-3 4-1,-3 2 1,-3 2 0,-2 6 6,1 6 1,-2-1 0,2 3-67,-3 5 0,4 3 0,1 9 1,-1 1-1,2 3 4,0 2 0,6 0 0,5 6 0,2 1-67,2-3 1,1 4-1,4-7 1,2 1-67,4-2-1,7-2 1,3-5 0,0-1-54,0 0 0,4-5 0,-1-3 0,2-2 41,2-2 0,-1-6 0,-2-3 0,-3-5 83,-1-3 1,-2-3 0,-5 2 0,-2-2 74,-5-2 0,-3-1 0,-1-2 0,0 2-41,0 2 1,-7 3-1,-4 6 163,-4-1 1,-3 2 0,2 3-1,-4 4 1,0 3-87,-1 1 1,4 5 0,-2 5 0,1 4-65,3 2 1,3 5 0,2-3 0,3 1-32,2 3 1,0-3 0,5 1 0,0-3-47,0-1 0,2 2 0,2-2 0,4-2-110,3-4 0,6-1 0,-1-5 89,0-1 0,1-2 0,0-1 0,0 0 0,-1-1-21,1-3 1,-1-3 0,-2-7 0,0-1 8,-2-1 0,2-2 0,-9 1 162,2-4 0,-4 2 0,1 0 1,-2 0-1,-4 1-25,-2 0 1,-3 1-1,-5 5 1,-1-1-38,1 1 1,-5 5 0,-1 3 0,-1 4-19,-3 4 1,4 3 0,2 5 0,2 2-241,1 3 1,7 1 0,1 4 0,4-2-343,1 2 0,10-2 1,4-1-1,3 0-1090,5 1 0,7 0 0,3 5 0</inkml:trace>
  <inkml:trace contextRef="#ctx0" brushRef="#br0" timeOffset="10772">17425 17822 6307,'0'-8'189,"0"0"0,0-1 0,2-3 1,2 0-1,3-1 0,1 1 0,-1-1 1,0 1 209,0 0 1,-3-1-1,3 1 1,-2-1-1,-2 1 289,-2 0 1,-2 3 0,-3 2-326,-4 2 0,-8 1 0,-2 4 0,1 1-150,-1 3 0,-3 5 0,3 6 0,0 3-94,0 1 0,-2 2 0,3 3 0,2 3 3,1 1 0,3-3 0,3 1 1,4-3-126,2-1 0,12-5 0,2 0 0,3-5-34,3-3 1,2 0 0,6-5 0,1-1-179,2-1 0,2-9 0,-4-6 0,2-5 102,-1-1 1,-3-8-1,-3 0 1,-3-2 129,-1-1 1,-6-3 0,-5 3 0,-1-1 68,-4 1 1,-2 3 0,-4 4 0,-4 6-18,-3 3 1,-7 0 0,-3 10 0,-3 1 52,-5 2 0,1 3 0,-5 5 0,0 7 27,1 4 1,1 4 0,4 6 0,1 2-28,3 2 0,6-1 0,1 2 0,3-2-61,5-1 0,2-4 0,8 2 0,2-6-157,4-6 1,5 2 0,3-3-1,5-3 60,2-7 1,6-4 0,2-1-1,0-2-53,4-7 1,1 0 0,-1-13-1,0-3 20,-2-3 1,-7-2 0,-1 2-1,-7-1 65,-4 2 0,-8 1 0,-1 2 1,-5 2-7,-5 2 0,-8 4 1,-12 1-1,-7 6 162,-4 5 1,-6 4 0,-4 5 0,-1 7-24,2 8 0,-5 3 0,9 2 0,6 0-133,6 0 1,12-1 0,4 3-1,8-1-632,3-1 1,13 2-1,7-6 1,8 1-3054,7-2 2653,14-2 0,4-5 0,11-1 0</inkml:trace>
  <inkml:trace contextRef="#ctx0" brushRef="#br0" timeOffset="13700">18070 7119 7650,'-7'5'-479,"3"4"0,-3 2 0,0 1 0</inkml:trace>
  <inkml:trace contextRef="#ctx0" brushRef="#br0" timeOffset="14709">18145 7082 8371,'-5'-9'0,"0"1"268,-2-1 1,4 2 975,-1-2-495,3 7 1,2-2-1,2 8-384,1 4 0,0 4 0,-4 3-211,0 2 0,0 4 0,0-3 0,0 1-26,0 3 0,0 0 0,0 0-96,0-1 0,2-2 0,0 2 0,2-3 13,-1-1 0,0-3 1,0 3-734,1-3 1,1-8-1662,0-1-670,-4-4 1157,4-1 1757,-5 0 0,-5-6 0,-2 0 0</inkml:trace>
  <inkml:trace contextRef="#ctx0" brushRef="#br0" timeOffset="15782">18231 6983 8034,'-6'0'873,"-5"-6"1,8 0-584,-5-2 1,1 8 0,-3 8 0,2 4-11,-2 0 1,3 6 0,-1 4 0,0 4 7,1 3 1,-3 5 0,6 0 0,0 1-129,-2 3 0,5-7 1,-3-2-1,4-3-116,4-1 1,3-1-1,5-4 1,1-3-119,-1-3 0,0-3 0,2-3-62,3-4 0,-2-3 0,4-1 1,-1-1-1,-3-3-16,-1-4 1,-2-3 0,-1-2 0,-1 1 25,-2-1 1,-5 1 0,1 0 0,-4-1 6,-4 1 1,-3 1 0,-5 1 0,-2 3-104,-2 2 1,0 1 0,-3 4 0,1 0-43,3 0 1,0 1-1,1 3 1,0 6-468,3 5 1,7 0-1,0 6 307,3 1 0,1 1 0,0 2 0</inkml:trace>
  <inkml:trace contextRef="#ctx0" brushRef="#br0" timeOffset="16070">18542 7417 8355,'-13'0'1226,"6"1"0,3 3-920,3 4 1,1 3 0,-2 2-1,0-1-524,-3 1 1,1 3 0,4 2 0,0 1 0,0 2 0,2-2 0,0-1-978,3 0 0,10-4 0,-1 4 1</inkml:trace>
  <inkml:trace contextRef="#ctx0" brushRef="#br0" timeOffset="16438">18926 7007 8355,'-17'-16'1281,"1"1"1,1 4 0,1 5-927,2 5 0,-1 1 0,2 1 0,1 3-249,2 4 0,1 5 0,-2 3 0,2 6-13,1 6 0,-3 4 0,2 5 0,0 0-63,3 0 0,-2 1 1,2-1-1,1-1-84,2-3 1,6-3 0,4-7 0,2-2-144,1-4 1,2-5 0,1-2 0,2-3 61,-2-2 0,-1-1 1,-2-5-1,-1-3 65,-3-5 0,2 3 1,-6-3-1,-1-2-28,-2-4 0,-1 1 0,-1-2-125,-3 2 0,-3 6 0,-6 1 0,1 1 1,0 4-242,-1 0 1,-3 4 0,-1 2 0,2 4-322,1 3 0,3 1 0,1 1 442,2-1 0,5 1 0,-2-1 1</inkml:trace>
  <inkml:trace contextRef="#ctx0" brushRef="#br0" timeOffset="16688">19137 7020 8355,'-2'-24'2630,"-2"4"-2295,3-4 0,-5 10 1,8-1-1,1 4 1,2 4-1,2 2 0,3 2 1,1 2 63,1 1 1,0 5 0,2 5 0,1 5-244,2 6 1,4 8 0,-5 4-1,-1 3-343,-1 1 1,-3 4 0,-3 2 0,-4 0-373,-2-1 0,-8 8 0,-2-5-470,-3-2 0,-5 3 1,-4-1-1,-2 2 123,-4-2 1,-7 4-1,1-5 1</inkml:trace>
  <inkml:trace contextRef="#ctx0" brushRef="#br0" timeOffset="17009">17822 6858 8355,'0'-12'95,"4"7"0,2 5 266,1 6 0,-5 7 0,3 6 0,-4 9 317,-1 8 0,0 13 0,-1 4 0,-2 4-475,-1 7 0,-5 1 1,5-3-1,2-3-36,0-5 1,8-1 0,2-9-575,3 1 0,7-3 1,3-6-1,2-3-453,2-4 1,4-3 0,2-2 0,4-4 54,3-3 0,2-9 0,-2-2 1</inkml:trace>
  <inkml:trace contextRef="#ctx0" brushRef="#br0" timeOffset="24855">12365 5011 8355,'2'-9'-142,"2"1"0,4-2 0,3-1 0,1 0 0,2 2 0,1 2 80,2 1 0,1 2 0,-3 4 0,3 0 0,0 0 9,0 0 1,4 2 0,-2 0-1,4 2 18,1-1 0,1 3 1,3-2-1,4-1 18,3-2 0,2 0 1,4 2-1,2 1 19,0-1 1,7-2 0,-3-1 0,2 0 6,2 0 0,2 0 1,-1 0-1,4 0 2,-1 0 0,5-1 0,-3-2 0,1-1 3,-1 1 1,7 2-1,-3 1 1,1-1-23,1-4 0,-2 4 0,1-3 1,2 1-11,1-1 1,4 3 0,-4-5 0,-2 2 16,-5 0 1,2-4 0,-5 2 95,1-1 1,3 3 0,-2-4 0,3-2 0,-2 0-10,-5 2 0,4 1 0,-7 5 0,2-3-12,3 3 0,1-4 0,-1 1 1,1-1-85,7 1 0,-6 1 0,4 2 1,-2-1 4,1-1 0,0 0 1,-2 4-1,-3 0 14,-1 0 0,3 0 0,-4 0 0,-2 0 5,-1 0 0,-1 0 1,0 0-1,-2 0-10,-3 0 0,4 0 1,-3 0-1,4 0-2,0 0 0,8-4 1,-6 0-1,4 1 8,2 2 1,0 1-1,4 0-20,0 0 0,0-4 0,0-1 0,0 3 0,0 0-7,0 2 0,2 0 0,0 0 0,3 0 5,-3 0 0,4 0 1,-1 0-1,1 0 25,-1 0 0,5 0 0,0 0 0,2 2 23,1 2 0,2-3 0,-7 3 0,3-2 8,1-2 1,5 0 0,0 0 0,-2 0-60,-2 0 0,1 0 0,3 0 0,2 0-60,0 0 1,8 0 0,-5 0 68,0 0 1,0 4-1,3 0 1,-1-1 0,0-2 18,-3-1 0,2 0 0,-4 0 0,1 0 106,-4 0 1,1 1-1,-2 2 1,-1 1-94,1-1 0,4 3 1,-2-1-1,-2 1-44,-1-1 1,4 5 0,2-3 0,1 1-30,-5 0 1,4-4 0,-9 3-1,0 0 29,0 0 0,7-3 1,-6 3-1,1 0 13,-4 0 1,2-3 0,-2 4 0,0 1-18,0-3 0,4 5 0,-4-4 0,-4 2-1,-2-1 0,0-1 1,-2 1-1,-4-2 4,-2-1 1,-3-4 0,-6 5 44,-3-1 1,-6-3 0,-9 2-1,-2-3 1,-5 1 57,1 2 1,-5-3 0,0 3 0,0-2-87,1-2 1,2 0 0,7 0 0,2 0-23,1 0 1,8 0 0,-3 0 0,2 0 47,0 0 0,2 0 1,0 1-1,-2 2 45,-5 1 1,1 0-1,-6-4 1,-3 0 7,-4 0 0,-3 4 0,-4 2 1,2-1-64,-2 1 0,-3 3 0,-2 0 0,-2 2-3,2 1 0,-3 2 0,1 1 0,2 3-49,1 1 1,1-2 0,1 4 0,-1 1 53,0 1 0,5 6 0,-2 0 0,-3 0 13,-2 1 0,-3 3 0,3 7 0,-3 2-29,-2-3 0,3 0 0,-4-2 0,-1 0 0,-1 1 1,2-2-1,0-2 1,0-1 16,2 1 1,-5-3 0,3-1 0,-3-1-4,-1 0 0,0 4 0,0-4 0,0-1 15,0-2 1,2-1 0,1-1 0,1 0-12,-2-4 1,1 3-1,0-7-55,1-1 0,0 0 1,-2-1-1,0 0 0,2-3 27,-1 0 0,-1-4 0,-1 0 0,2 0-23,1 0 0,0-3-94,-4 4 0,-1-1 12,-3 1 1,1 2-1,-4-5 57,1 2 0,-3-4 59,0 1 1,3 2-12,-3-2 1,1 0-1,-4-4 1,-1 1 18,1 3 0,-1-2 0,1 2-39,0-3 0,-2 3 0,-1 0 1,-2 1-1,1-1-59,-2 0 0,3 4 0,-6-2 0,-1-1 15,-2 1 1,0 2-1,-3-4 1,0-1 73,-2-2 0,-6 3 0,1 0 0,-5-1 45,-2-1 1,-6-2 0,2 0 0,-4 0 48,0 0 1,-1 0 0,1 0 0,-1 0-65,0 0 1,1 0 0,-1 0 0,1 0 0,-1 0-12,0 0 0,1 0 0,-2 0 8,-3 0 1,2 0 0,-5 0-41,2 0 0,-4 0 0,1 0 0,-3 0 0,-2 0 60,-3 0 1,-3 0-1,-6 0 1,0 0 60,-4 0 0,-2 0 0,-6 0 1,0 0-46,0 0 0,-5 0 1,-4 0-1,-4 1 36,1 3 0,47-3 0,-1 0 0,-43 3 0,-2-3-47,47-1 0,0 0 0,-43 4 0,-2 0 0,4 0-51,1 2 1,-4-3 0,4 4 0,1-2-34,2-2 0,1 2 0,0 1 1,-1-1 26,-3 1 1,3 2 0,-4-4 0,2 0-28,3 2 1,-7-3-1,6 4 1,-3-2 14,-1-2 0,-3 2 1,4 0-1,1-1-2,2 1 1,1-3 0,2 2 0,2-3 13,5-1 0,2 0 0,0 0 0,0 1-3,2 4 0,-6-4 1,8 3-1,1-3 54,-2-1 1,1 0 0,-1 0 0,1 2-30,1 2 0,-4-3 0,6 5 0,-1-2-31,-2 0 1,-3 6 0,4-3 0,-2 1 10,-1 0 0,1-4 0,1 5 0,3-1-92,2-1 1,-4 2 0,4-3-1,-1-1 85,1 1 0,1 2 1,2-2-1,1-1 14,1 1 1,-3-1 0,7-2-1,-2 1 28,-2-1 1,0 2 0,0 0 0,1-1-7,3 1 0,-5-2 0,3 4-17,1-2 0,1-1 1,-1-2-1,1 1 0,2 1-17,3-1 0,-5 2 1,9-1-1,-1-1-10,3-2 1,1 1 0,3 0-1,0 3 12,0-3 1,-2 0 0,4-2-45,1 0 1,-3 1-1,0 2 1,-1 1 0,-3-1 34,-1-2 1,-2 3-1,1 0 1,-1 0-6,1 2 1,-2-3 0,-2 4-1,-1-2-9,2-2 0,-3 2 0,0 1 0,1-1 16,3 1 0,-4-2 1,8-3-1,2 2 27,1 1 0,-2 1 1,5-5-1,1 0 7,1 0 0,-2 0 0,0 0 0,1 0 11,1 0 0,3 0 0,2 0 1,2-2 8,2-2 0,-3 3 0,5-5-3,5 1 0,-1 3 0,6-3 1,0 1-1,0-1-52,3 3 0,6-1 0,0 0-128,0-1 1,-2 0 63,-2 4 1,1-4 57,0 0 0,-1-1 0,1 5 126,-1 0 0,1 0-13,-1 0 1,1 0 0,1-1-19,3-3 0,2 1-16,6-5 0,0 0-127,0-5 1,2 2-1,0 2 1,3 0 57,-3 0 0,4-2 0,-2-2 0,-1 1 0,-1-1 7,3 1 0,-4-2 1,3-2-1,-1-4 7,1 1 1,-3-4-1,4 2 1,-3-4-11,2-4 1,-1-1-1,4-4 1,0 0-3,0 0 0,0-2 0,2-1 0,-2 0 21,-1 0 0,2-5 0,-2 1 0,-1 0 12,1-2 1,-2 0 0,-4-4-1,0 3-24,0 1 0,0 1 0,0 2 0,-2-2-35,-2 2 0,3 2 1,-5 1-1,2-1 0,0 1 0,0 1 0,3 2 0,-2 2-13,-1 2 1,0 1 0,4 6 0,0 1-63,0 1 1,0 2-1,0-2 1,1 4 16,3 4 1,-1-4 0,5 1 0,2 0 34,1 3 1,-3-4-1,2 1 1,2 0-20,3 3 1,2 0 0,-3 1 0,1-1-18,1 1 0,1 1 1,-3 1-1,1 2 22,1-2 1,1-1-1,-5 0 1,1 2-69,-1 0 1,0 3 0,1-3-121,-1 5 0,1 3 0,-1 1 0</inkml:trace>
  <inkml:trace contextRef="#ctx0" brushRef="#br0" timeOffset="28375">13233 9761 9037,'0'-13'0,"0"1"686,0-1-411,0 7 0,2 0 0,2 6 1,5 1-1,5 2 0,3 3 0,-2-1 215,-1 1 1,-1 3-1,3 0 1,0 0-331,-1 0 0,5 2 1,0-3-1,2 1-67,-1 0 0,7 0 0,-4-3 0,3 1-48,-1 2 1,3-2 0,0 0 0,-3 0-273,-4 0 0,1-3 1,-3 3-1,-1-1-458,-3-4 1,2 4-1,-1-1-486,-2 2 0,-7-3 603,-4 5 0,-4-7 0,-4 2 1,-4-2-676,-3-2 1179,-1 0 0,-6 5 0,-2 2 0</inkml:trace>
  <inkml:trace contextRef="#ctx0" brushRef="#br0" timeOffset="28639">13667 9674 8355,'-12'-7'128,"5"-4"1,-4 10-1,3-4 1,-3 4-1,-2 1 1,1 0-1,0 1 288,-1 4 0,1-3 0,-1 7 0,1 0 0,0 4 0,-2 3 1,-1 5-1,-3 2-120,-2 2 1,0 4-1,-5 0 1,0 0-352,0 1 0,1 0 0,-1 4 0,1-5-82,4-3 0,2-6 0,5 0 1,2-2-1286,3-3 0,-2-1 316,6-2 0,6 0 0,4 1 0</inkml:trace>
  <inkml:trace contextRef="#ctx0" brushRef="#br0" timeOffset="30245">13506 9624 8355,'4'-12'-188,"0"-1"0,-1 1 0,-3 1 0,-4 1 613,-4 2 0,-3 5 0,-2-1 0,0 3 0,-3 1 1,-2 0-1,-1 1-36,-3 3 1,-1 3-1,-1 6 1,2-1-174,2 0 0,-1 6 0,-4 3 1,0 2-29,0 2 1,1 6 0,0 2-1,4 1-126,3-1 1,5 2 0,3-5 0,5 0-49,3 1 1,2-3 0,5-4-2,6-3 0,7 1 0,10-7 1,4-3-24,3-2 0,2-7 1,0 1-1,2-3 0,1-1-106,-1 0 0,3-5 1,-2-5-1,-1-4-9,-1-2 1,-7-5 0,-3 3 0,-5-1 36,-3-3 1,-3-2-1,-7-2 1,-3-1-1,-4-2 100,-2 1 0,-4 0 1,-2 1 103,-4-2 0,-4 1 0,-5 6 0,-2 3 11,-1 1 0,-3 2 1,1 5-1,-4 2 14,-3 5 1,0 3 0,4 1-1,0 0 1,1 1-16,-1 3 0,4 3-64,0 6 0,1 3 1,-4 2-1,2 1 0,3 3 27,1 2 0,2 1 1,3-1-1,2 1-59,3 0 1,-2 0 0,6 0-1,3-1-46,3 1 0,5-1 0,7-4 1,3-3-101,3-3 0,5-2 0,3-1 0,2-3 0,2-3 1,1-5-323,-2-5 408,5-2 0,-8-6 0,4-2 0,-2-3 0,-3 0 0,-2-2-97,-4 1 0,-5 0 171,-7-2 0,0-2 1,-5 2-1,-1-1 55,-1 1 1,-9-2-1,-4 2 1,-6-1 42,-2 2 1,-3 2-1,-6 5 1,-2 2-7,-2 3 0,3 2 1,-2 6-1,0 0 0,2 0-55,-1 0 1,4 6 0,-3 4-1,3 3 1,1 5 18,0 2 0,2 0 1,2 5-99,4 0 0,5 0 0,4 1 0,4 0 0,2 0-84,2-2 1,7-4 0,4 1 4,4-4 1,9-4 0,-1-2-1,6-2 1,1-5-16,1-3 0,3-2 1,-1-3 6,3-5 0,-3-7 0,0-4 74,2 1 1,-5-4-1,-2 2 1,-6-2-1,-6-2 27,-2 0 0,-7 2 0,-3 1 1,-3 2-1,-2 1 90,-3 0 1,-4 4 0,-9-1-10,-4 7 0,-3 3 0,-5 6 0,-3 0 0,-1 2 39,0 2 0,0 4 0,-3 7-94,3 2 0,-2 5 0,6-2 0,2 2 0,2 1 1,4-3-109,5 2 0,6-4-37,2-1 0,5 1 0,0-2 31,6-1 1,4-5 0,7-3 0,2-2-98,5-2 1,4-2 0,2-1 0,4-1 21,0-3 1,1-3 0,3-7 0,-4-1 0,0-3 94,-4-1 0,-1 2 0,-2-2 0,-4 1 109,-3 3 1,-9 1-1,-4 2 35,-2-1 0,-8 7 1,-3 1-1,-7 4 0,-4 1 149,-4 0 1,-2 7 0,-1 4-91,-2 4 0,-4 6 1,5-3-1,3 0-1,3 0 1,7 2 0,-2-3-143,4-2 1,6-1-1,3-2-40,2 0 0,4-5 1,2-2-1,4-4 0,4-1-138,5 0 0,6-1 0,6-4 0,-1-3-73,-2-3 1,-1-1 0,0-1 0,-2 2 136,-2 3 0,-3-3 1,-6 3-1,-1-3 1,-3-2 281,-3 1-118,-4-1 1,-11 2 0,-3 3 0,-4 4 82,-1 3 0,-4 1 1,1 1-34,-2 3 1,-6 3 0,0 5-1,0 1 1,0-1 0,2 1-1,3-1 0,4 0 0,6 1-93,1-1 0,0-3 0,8-1-29,3 1 0,7-3 1,8-2-1,6-3-80,4-1 0,2-5 0,1-5 1,2-3-1,2-4 0,0 0-124,1 0 1,-2 3 226,-4-3 1,-6 3-1,-3 2 185,-2 0 0,-8 5-172,-6 3 0,-6 4 0,-6 4 1,-2 4-235,-3 3 1,8 1 0,-4 2 0,4 3-1237,2 3 1,1 5-121,6 4 1,-5-3-1,-2 5 1</inkml:trace>
  <inkml:trace contextRef="#ctx0" brushRef="#br0" timeOffset="56667">13283 9674 8355,'0'-13'-309,"-1"2"-269,-4 3 0,-1-3 0,-7 4 0</inkml:trace>
  <inkml:trace contextRef="#ctx0" brushRef="#br0" timeOffset="57395">13655 9736 8233,'7'-13'75,"-2"-3"1,-5-2 0,2 0 19,2 0 1,-3-4 0,2 3-1,-4-2 181,-3 0 0,-6 1 0,0-4 0,-4 4-4,-2 3 1,-6 5 0,0 4 0,-4 3-149,-3 4 1,-6 12 0,1 6-1,-3 5 217,-1 2 1,-4 5-1,9 2 1,2 0-103,4 4 0,7-4 1,4 3-1,3-1-129,5-2 0,4 4 0,8-5 0,6-1-219,5-3 1,10 0 0,8-10-1,4-4-51,4-2 1,4-9 0,6-2 0,0-9 25,-2-5 0,-1-11 1,-9-1-1,-2-1 104,-5-3 1,-6-3-1,-5 1 1,-6-3 17,-6-1 1,-3 4-1,-6-1 1,-1 1 69,-4 2 0,-7 0 0,-10 8 1,-6 2 194,-5 5 0,-4 8 1,-4 5-94,-5 6 0,-2 9 0,-1 11 0,0 8 0,5 4-37,7 0 0,7 6 0,9-4 0,6 1-62,5-4 0,6 5 0,10-6 1,6-2-92,7 1 1,6-7 0,4 1 0,3-7-115,-1-5 0,7 0 0,-3-10 0,4-1 33,-3-2 1,0-2 0,-7-3 0,0-6 46,1-5 1,-8-4-1,1-6 1,-5 0 52,-7 0 0,0-4 0,-7 0 0,-1 0 2,-1-1 0,-12 5 1,-5-1 28,-7 4 0,-2 7 1,-9 0-1,-1 5 0,-2 6-1,-1 3 1,0 10 0,-1 6 0,3 6 44,1 5 1,6 6-1,7-2 1,6 2-496,5 2 1,5 2 0,6 1-1,4 1-2029,8-1 1429,5 0 1,7 0-1,-1 1 1</inkml:trace>
  <inkml:trace contextRef="#ctx0" brushRef="#br0" timeOffset="60042">13395 9711 7878,'-13'0'-300,"1"0"944,-1 0 1,1-1 0,0-2 0,-1-3 0,2-1 0,1-2-177,2-2 1,5-6 0,-1 1 0,3-1 0,1-1 0,0-4-321,0-5 0,1-1 1,2-5-1,1-1 1,0-2-85,2-1 1,-5-2-1,5-1 1,-2-3-204,0-1 1,4 8-1,-2-1 1,-1 3-65,1 2 1,3 6-1,-2 7 1,2 2-729,-1 6 0,0 0 300,5 7 0,-2 1 0,-2 7 4,-1 4 0,-5 4 0,3 0 259,-1 0 1,-3 1 0,2-1 0,-3 1 0,-1-1 194,0 0 1,-5 1-1,-2-1 1</inkml:trace>
  <inkml:trace contextRef="#ctx0" brushRef="#br0" timeOffset="60358">13345 9389 8355,'-8'-11'439,"-1"2"0,7 2 35,-3 3 0,0 4-45,1 0 0,0 6 0,5 8-487,3 2 0,-1 3 0,5 6 0,2 0-19,1 0 0,-3 4 0,0 0 1,2 0-1,0 0-432,-2-1 0,3 6 1,-4-6-1,1 0-262,0-2 0,-5-1 0,3 0 1</inkml:trace>
  <inkml:trace contextRef="#ctx0" brushRef="#br0" timeOffset="60684">13345 9785 8355,'-18'0'377,"3"-4"0,-4 0-623,1 1 0,-4 2 1,0 2-1,-6 2 221,-5 1 1,-3 5-1,-1-4 1,0 1 450,-1-1 0,1-1 0,0-4-191,0 0 1,4 0 0,1-1 0,2-2 0,2-2-123,2-2 0,5 4 0,2-1 0,3 1-523,4-1 0,3 3-291,9-4 1,7 4-46,9 1 1,12 0-1,-2 0 1</inkml:trace>
  <inkml:trace contextRef="#ctx0" brushRef="#br0" timeOffset="61027">13692 9810 8355,'-5'0'391,"5"0"0,5 0 0,9-1 0,3-2 0,3-1-221,4 1 0,6-4 0,4-1 0,5-2-115,2 2 1,10-3-1,-1 3 1,2-3-255,3-2 1,-5 1 0,1 1-1,-7 3-296,-5 4 1,-5 2 0,-10 2 0,-4 2-183,-3 2 0,-9 8 0,-2 7 1</inkml:trace>
  <inkml:trace contextRef="#ctx0" brushRef="#br0" timeOffset="61704">13457 10009 8355,'6'-18'996,"0"0"-788,-6-3 1,0 3 0,1 7 113,3 3 0,-2 4 0,2 9 0,-3 8 0,-1 5 293,0 1 1,0 13-1,-1-1 1,-2 5-459,-1 4 0,-1 4 0,2-1-78,-1 1 1,-2-3 0,3 4 0,-1-3-1,2-2 14,0-1 1,-2 1 0,0-2 0,0-5-185,-2-5 1,5 0 0,-5-9 0,2 0-70,0-2 0,-1-8 152,0 0 1,-1-8-1,-5-1 1,2-7-23,5-4 0,-1-7 1,-1-4-1,1-6 8,-1-5 0,2-4 1,4-4-1,0-3-17,0 0 0,0-9 0,0 4 0,0-2 34,0 0 0,0 7 0,0 4 107,0 5 1,0 6 0,0 9 0,0 3 291,0 3-307,0 7 1,0 17 0,0 11 6,0 4 1,0 6 0,0 1 0,1 2-10,3 4 0,-2-3 0,2 9 0,-3-1-56,-1-3 1,0 2 0,0-4 0,0-2-20,0 0 1,0-6 0,2-2-1,0-6-36,3-6 0,-1-2 0,-3-3 1,2-1-384,1-2-119,0-5 1,-4 1-1002,0-8 0,0 1 80,0-5 1,6-1-1,1-3 1</inkml:trace>
  <inkml:trace contextRef="#ctx0" brushRef="#br0" timeOffset="62017">13717 9934 8355,'-12'-18'2615,"5"5"-2467,3-4 1,4 7 0,4 4 107,4 0 1,7 2-1,3 4 1,1 0 114,3 0 0,6 0 0,2 0 0,2 0-261,2 0 0,-3 5 1,-2 4-113,-3 2 0,-1 1 1,-1 0-1,0 1 0,-3-1-525,-5 1 0,-2-2 1,-2-2-1,-1 0-814,-2 0 1,-3 1 408,-1-2 1,-4 3-1,4-4 1</inkml:trace>
  <inkml:trace contextRef="#ctx0" brushRef="#br0" timeOffset="72594">13308 10678 9115,'-9'-19'0,"3"3"0,0 2 168,3 1 0,-2 1 0,-1 0 1,-1 1 565,-2 2 0,2 4 1,-1 6-1,-1 3 1,1 5-1,1 2-347,2 1 1,-4 6 0,4 3 0,-1 2-285,1 2 1,1-3-1,4 0 1,0 1 24,0-1 1,9-4-1,4 2 1,2-4-217,3-5 1,1 0 0,6-7-1,1-1-23,3-2 0,-1-10 0,3-5 1,0-3-23,-4 0 0,-2-5 0,-4 1 1,-6-3 82,-6 0 0,-3-1 0,-6 0 1,0 0 81,0 0 1,-10 2-1,-3 2 1,-4 5 190,-1 2 1,-8 6 0,1 1 0,-1 1-31,0 4 1,1 4 0,1 4-79,4 1 0,-2 1 1,5 6-1,2 2 0,1 4 8,2-1 0,5 0 0,3-2 0,4 2-154,4 0 0,3 5 1,7-5-1,1 0-26,1-2 0,6-1 1,-1-2-1,3-3-85,0 0 1,1-5 0,1-2-1,0-3 74,-1-1 0,3-5 0,-9-4 0,2-3 36,-1-4 0,-6 0 0,0-3 1,-6 0 86,-2-1 0,-2 4 1,-5-3-1,-4 1 89,-3 3 1,-4 1 0,-3 1-2,-2 1 1,-5 1 0,1 3 0,-3 4-1,-4 2 1,-1 2 1,0 4-1,4 3 1,1 3 62,-1 4 0,5 1 0,4-1 0,2 1-137,2 1 0,5 6 0,3-2 0,2 0-183,2 1 0,6-4 0,3 2 1,7-1-24,4-3 1,4-5 0,1-4-1,-1 0-16,1-3 1,1-3 0,2-4 0,-1-6 39,-3-5 0,1 0 0,-6-6 0,0-1 121,-2-2 1,-9 1 0,-4 1 63,-2 1 0,-2 1 0,-2-5 0,-2 1 0,-6 2-3,-5 2 1,0 5 0,-6-2-1,-1 5 160,-1 3 0,-2 4 1,0 5-1,1 0-90,-1 0 1,1 7 0,2 4 0,4 4-103,5 0 1,-3 4 0,10 2 0,-1 1-116,2-1 0,10 1 0,3-4 0,4 0-109,5-1 1,2 0 0,6-5-1,1 1-12,3-1 0,-1-5 1,3-3-1,0-2 92,-4-2 1,-1-2-1,-2-2 112,-4-4 0,-2-3 0,-7-3 0,-2-2 0,-5-4 39,-3 1 1,-2-4 0,-3 3 0,-6 0 233,-5-1 1,0 4 0,-6-2 0,0 1-120,2 3 1,-4 3-1,2 3 1,-1 5-91,1 3 1,-1 1-1,6 0 1,1 1-168,1 3 0,3 7 1,1 6-1,3-1-317,2 2 1,2 0 0,6 4 0,2-1-575,2 1 0,5 1 0,6 2 0,2 0-1065,2 0 1,7 0 0,2-1 0</inkml:trace>
  <inkml:trace contextRef="#ctx0" brushRef="#br0" timeOffset="75093">13258 10418 8328,'0'-12'0,"0"-1"0,-1 1 465,-3-1 0,2 1 1,-2 0 87,3-1 0,1 5 0,1 1-72,3 1 1,3 4 0,6 7-287,-1 8 0,-4 3 1,0 6-1,1-1-150,-2 1 0,4 1 0,-3 1 0,2-2-22,-2-1 0,3-6 0,-3 0 17,3-6 1,2-3-1,-1-6 1,0 0-1,1-1 41,-1-4 0,1-3 1,-1-8-1,-1-4-168,-3 1 0,3-8 1,-4 2-1,1 0-330,1 3 1,-5-2-1,4 4 1,2-2-294,1 1 0,3-1 0,1 7 0,3 4-240,1 5 1,2 5-1,3 1 1</inkml:trace>
  <inkml:trace contextRef="#ctx0" brushRef="#br0" timeOffset="75894">13419 11013 7287,'2'-7'-389,"2"3"1,3-3 0,5 0 0</inkml:trace>
  <inkml:trace contextRef="#ctx0" brushRef="#br1" timeOffset="76663">13630 10691 5734,'0'0'0</inkml:trace>
  <inkml:trace contextRef="#ctx0" brushRef="#br0" timeOffset="77376">13618 10691 8355,'-8'-4'255,"-1"0"0,5-1 0,-4 4 0,-2-2 0,-1-2 0,0 1 0,3 2 0,5 6 904,6 2 1,4 4 0,5-6-1052,1-2 1,0 4 0,3-2 0,1-1-21,3-2 0,0-1 0,5 0 1,0 0-66,0 0 1,1-1 0,2-2 0,0-2-46,0-2 1,-2 3 0,-1-3 0,0 1-13,0 3 0,-6-2 1,-3 1-673,-2 1 521,-1 2 236,-6 1 1,-7 0 0,-9 0 0,-2 0-16,-1 0 1,-1 1-1,1 2 1,0 1-17,-1-1 1,1-2 0,-2 0 0,-1 2-14,-2 1 1,-3 0 0,2-4 0,-2 0 22,-2 0 1,-1 0 0,-2 0 59,0 0 0,1 0 0,-1 2 0,0 1 0,2 1 93,2-2 0,3 0 0,6-2 36,-1 0-190,1 0 1,10 1-1,8 2 1,6 1-75,5-1 1,9-2 0,-1-1-1,4 0 15,5 0 0,-5 0 1,8-1-1,-2-2 15,-3-1 0,2-2 0,-5 4 0,-2-2-3,0 1 0,-4 0 0,-2 0-79,-5-1 122,-2 0 1,-13 4-1,-5 0 1,-7 0-12,-5 0 0,-4 0 1,-6 1-1,-1 2 19,-2 1 0,-4 2 0,4-3 1,1 1-5,2-2 0,3 0 0,2-2 0,4 0-146,4 0 1,4 0-219,1 0 1,11 0 0,1 0 0,7 1-667,6 3 1,2-1-1,6 5 1,-2 1-43,-2-2 1,2 4 0,-4-5 0</inkml:trace>
  <inkml:trace contextRef="#ctx0" brushRef="#br0" timeOffset="77698">13965 10592 8355,'-15'-35'1196,"2"6"-767,-2 6 0,10 10 1,-5 1-1,3 0 0,0 1 1,2 1 55,-1 2 1,4 5 0,6 0-1,4 6 1,3 5-288,1 3 0,1 6 0,1-1 0,1 1-114,1 1 0,5 0 0,-3 2 1,0-3-38,0-3 0,2-1 0,-3 3 0,-2 0-80,-1-1 0,-3-1 1,-3-2-1,-4 1 11,-2-1 0,-4 5 1,-3 1-1,-8 1-239,-6 3 0,-6 6 0,-2 1 1,-2-2-519,1-1 1,2-1 0,3 0-1,2 0-2442,4-1 2585,4-4 1,0 3-1,1-4 1</inkml:trace>
  <inkml:trace contextRef="#ctx0" brushRef="#br0" timeOffset="78907">14300 10654 8355,'0'-13'0,"0"1"0,1 1-294,3 3 1,-1-4 467,5 4 1,-5 1 0,3-1 1138,-1-2 0,-3-1-926,2-1 0,-3 4 0,-2 1 0,-3 1-103,-5 4 1,-3 0 0,-5 4 0,-2 2-106,0 4 0,-3 3 0,4 1 1,0 2-41,0 3 0,-1-2 0,5 4-131,3-1 1,7 0 0,0-3 0,2 2 0,2-2-104,0-1 1,6-2 0,2-1 0,3-1-8,1-2 0,5-5 1,1 1-1,0-4 78,0-4 1,2-3-1,-2-7 1,-1-1 78,-3-2 1,1-3 0,-8 2 0,0 0 20,-3 0 0,-3-3 0,-1 3 1,0 0-52,0 1 0,-5 0 0,-4 5 0,-3 1 35,-5 2 0,2 0 1,-4 5-74,1 1 1,-3 3 0,3 4 0,1 6 0,-1 3 37,2 4 0,4 4 1,2-4-1,4 1-22,0 0 0,2 3 1,4-3-1,0 0-7,0 0 0,5-2 1,4-3-1,3-2 0,5-3 0,-2 2 0,5-6 0,1-2-5,-2 0 1,5-8 0,-4-2 0,3-3 14,-3-1 1,-2-5-1,-5 1 1,-1 0 16,0 3 0,-5-4 0,-3 1 1,-2-1 20,-2-1 1,0 4 0,-2-2 0,-2 2-22,-4 2 0,-7 5 1,-3 3-8,-1 2 0,2 2 1,-4 0-1,-1 2 1,0 2 14,2 4 0,-2 9 0,5 3 1,2 2-32,1-1 1,6 2 0,1-2 0,1 2-6,4 2 1,0-1 0,4-4 0,2-2 1,4 0 1,3-8 0,1 1-1,1-4-2,-1-5 1,5 0-1,-1-2 1,1-2 45,1-2 1,-4-3 0,2-6 0,-2-2 4,-2-2 0,-3-4 0,-3 3 0,0 0-14,-3 1 1,-2 0-1,-1 5 1,-1-1-11,-3 1 1,-3 1-1,-6 3 1,1 3-91,0 4 1,-2 1 0,-1 0 0,-2 1 84,2 4 0,-3 1 1,1 7-1,2 1 37,1 2 1,2 2-1,0 4 1,-1-3-32,1-1 1,1 4-1,1-2 1,3-1-5,2-3 0,-3-2 0,3-1-186,3-1-45,0 0 1,4-6 54,2-6 1,-1-6-1,5-6 68,1 0 1,1-1 0,0 1 0,-2-1 0,0 1-45,-1 0 1,3-1 411,-6 1-198,0 5 1,-4 3-1,0 8-59,0 4 1,-4 3 0,0 2-52,1-1 0,-2 0 0,0 1-124,3-1 86,0-5 1,2-3 67,0-8 1,6 1 0,1-6-1,1-4 0,0-2 1,-1-1 0,3 3 0,-3 1 73,-2-1 0,3 1-33,-3 0 0,3 3-88,-4 1 0,0 7 1,-5-1-1,-2 6-76,-1 3 0,0 2 1,2 2-1,0-2-86,-3 0 1,1-1-1,4 4 1,0 1-348,0-1 1,0-4 0,0 1-468,0 0 0,0-2-1278,0 1 1941,0-5 1,-5 3-1,-2-6 1</inkml:trace>
  <inkml:trace contextRef="#ctx0" brushRef="#br0" timeOffset="80668">14238 10864 8468,'-1'-13'0,"-2"-2"0,-1-2 0,1 2 0,1 1 557,2 2 0,0-1 0,0 1-252,0-1 0,0 13 0,0 7-1,0 8 1,2 6 0,2 4-97,4 3 0,-1 9 0,1-3 0,1 1 0,-1 0-210,0 1 1,-4 0-94,5-3 1,-7-2 0,3-7-1,-4 1 1,0 0-49,3 0 0,-2-2 0,2-2 0,-4-5-170,-4-2 0,2-1 1,-3-1-318,-1 0 1,1 1-1,-5-2-1419,2-3 1373,5 3 1,-1-10 675,8 4 0,3-4 0,6-1 0</inkml:trace>
  <inkml:trace contextRef="#ctx0" brushRef="#br0" timeOffset="81093">14089 11237 8355,'-12'-20'876,"1"2"-601,2 6 0,4 4 34,5-1 1,1 7 0,3-3-1,5 4 1,2 2 0,1 4 266,0 3 0,2 3 0,1 3-453,2 2 1,-1-2-1,-2 3 1,1-4 0,2 0-76,-2-1 1,-1-1 0,-2-1 0,1-3-103,-1-2 1,1-1 0,-1-4-61,0 0 0,-3 0 0,-1-1-19,1-3 1,1-3-1,0-5 1,-2-1-360,2 1 1,-3-5 0,1 1-566,1 0 1,1 3-1,0 2-43,-2 2 0,-4 0 957,4 5 1,-5 0-1,3 4 1</inkml:trace>
  <inkml:trace contextRef="#ctx0" brushRef="#br0" timeOffset="81819">14374 11472 8877,'-11'-15'0,"2"4"0,2 3 0,1 1 0,2-1 0,0-1 538,0 1 0,-2 4 0,2-4 0,-4-1-229,-3 2 1,3 2-1,-1 6-73,0 3 1,-2 3 0,-2 6-139,1-1 0,1 1 1,1-1-1,3 0-109,2 1 0,1-5 0,4 0-4,0 2 0,1 0 0,3-2 0,4-4 27,3-3 0,2-1 0,-1 0 0,2-1-99,3-3 0,-4-3 0,3-5 1,-5-1 84,-3 1 0,0-5 1,3 1-1,-3-1 43,-3-1 0,-4 4 0,-1-2-10,0 2 1,-1 2 0,-5 1 0,-6 2 53,-8 5 0,-3 3 0,-2 2 0,0 2 21,0 1 0,1 10 1,-1-2-1,1 4-32,4 1 0,3-1 1,8 3-1,2-1-80,1-3 1,3-1-1,8-2 1,3 1-64,3-1 0,3-1 0,1-3 0,3-4 56,1-2 0,2-2 1,3 0-1,1-2 9,0-2 1,-4-3-1,-2-5 47,-1 0 0,-1-5 0,-5-1 0,-1 0 0,-3-1 74,-4 0 1,-2-1 0,-2 0 0,-2 3-67,-2 3 0,-7 6 0,-7 1 0,-1 2-31,-3 2 0,-6 3 0,-1 5 1,2 6 6,1 5 0,2 6 0,4-2 0,3 4-31,3 1 0,7-5 1,3 1-1,3 1-53,1 1 1,1-3-1,5-4 1,5-2 0,5-3-4,4-3 0,0-2 0,5-6 51,0 0 0,0-3 0,-2-4 1,-2-5 29,-5-2 0,-2-4 0,-3 0 1,-3 0 70,-3 0 0,-4-2 1,-1 3-1,-1 2-79,-4 1 1,-6 3-1,-7 3 1,1 4-93,-1 2 0,-3 2 0,4 2 0,2 3-185,1 8 0,3 0 1,3 8-1,4 1-630,3 2 1,1 0 0,0 3-333,0 1 0,5 4 0,2 5 1</inkml:trace>
  <inkml:trace contextRef="#ctx0" brushRef="#br0" timeOffset="84694">14920 12254 9124,'0'-13'300,"-4"5"1,-2 1-1,1 0 337,-1 0 0,2 3 0,3-3 1,-2 0 795,-1 0-1272,0 5 0,-2-4 1,-2 6-16,-3 0 0,-3 1 1,-1 4-92,-1 3 1,-1 3-1,6 1 1,3 1 0,4-1-10,2 1 0,2-1 1,2 0-1,3 1-207,7-1 0,2-4 0,7-1 0,1-1-13,1-3 1,1-2 0,-2-2-1,-1-4-35,1-3 1,0-4 0,0-3-1,-3-3 158,-1-2 0,-2 4 0,-5-5 0,-2 1 98,-5 0 1,-3-2 0,-1 4 0,-1 0 87,-3 0 1,-3 2 0,-7 3-1,-2 1 49,-5 0 1,2 5-1,-1 3-36,2 2 0,-2 2 0,2 0 0,0 0 0,1 2-53,6 2 0,-1 3 1,5 6-1,-1 3-43,-1 0 0,7 2 0,-2-1 0,2 2-146,2 0 0,6 0 1,2-3-1,3 0-33,1-1 0,1-2 1,1-4-1,1-2 85,1-1 0,5-2 0,-3-4 0,0 0 101,0 0 0,-2-6 1,-3-2-1,-1-4-8,0-5 1,-1 3 0,-2-2-1,-5 1 76,-3-2 0,-1 3 0,0-2-61,0 2 1,-5 2-1,-5-1 1,-4 2 0,-2 3 65,1 4 0,-5-2 0,0 2 0,-2 3-42,1 4 1,-2 1 0,3 7 0,1 3-25,2-1 0,4 5 0,2 0 0,2 0-67,5 0 0,3 3 0,1-3 1,1-1-51,3 1 0,3-1 1,6-5-1,0 1-65,4-1 1,2-4-1,6-1 1,-2-1 57,-2-3 0,3-3 1,-4-5-1,2-3 59,-1-3 1,-2-3-1,-4-1 1,1-3 100,-5-1 1,0 2 0,-7-2 0,-2 0 2,0 0 1,-4 3-1,-2 0 1,-4 2-56,-3 2 0,-3 1 0,-1 1 1,-3 3-16,-1 2 0,2 0 0,-2 7 0,0 2-15,-1 4 1,5 3 0,-3 3-1,2 1-19,-1 2 1,5 5-1,5-3 1,2 2 0,2-1-48,1 2 1,2-2 0,2-1-35,2-1 1,3-1-1,7-5 1,1-1-51,1-3 0,6-2 0,-1-6 0,1 0 67,-1 0 0,-2-2 0,-4-2 0,2-5 101,-2-7 1,-1 1 0,-3-4 0,-3 0 75,-4-1 0,-3 0 0,-1-4 0,-1 2 16,-3 2 1,-3 0-1,-7 0 1,-1 3-86,-1 3 0,-5 3 1,3 3-1,0 4-19,0 2 0,-3 2 0,5 0 0,1 2-68,1 2 1,2 4 0,1 7-1,1 3 1,3 0 0,2 2-151,2-1 115,1-4 0,4 7 0,1-5 0,2-1 0,2-1-42,3-2 1,2 2 0,3-8 0,2 1-77,-2 0 1,3-5 0,-2 1 0,1-4 143,1-4 0,-4 0 0,2-7 0,-2-3 124,-2 0 1,1-5-1,-1-2 1,-1-1 84,-3 2 1,-2-4 0,-6 5-1,0-2-84,0 1 0,-2 4 0,-2-2 0,-4 3 0,-3 2-3,-1 2 1,-1 6 0,1 1-47,-1 3 0,-3 2 0,-2 3 0,0 5 0,-1 3 61,-1 5 1,5 2-79,-1 6 1,2-3-1,2 0 1,1 1-1,2-2-74,5-2 0,3 2 1,1-3-1,1 0-2,3 0 0,7-6 0,6-5 1,-1 0-1,1-2 0,1 1-363,1-3 422,2-8 1,-2-1 0,-1-7 0,-1-1 0,-1-1-1,-1-3 116,-1-1 0,-6 2 0,-1-2-33,-1 1 0,-2-2 0,-4 3 0,-2 2 0,-2 2 0,-5 4 28,-6 1 0,-1 5-58,-4-1 0,3 4 1,-3 4-1,-3 4 1,1 3 6,2 1 0,-2 5 1,5 0-145,2-2 0,1 3 0,3 0-90,3 1 1,-2-4 0,6 3 0,3-2 0,2 1-290,3-2 0,6-2 0,-2-4 1,3-1-1071,2 2 0,-1-4 0,0-2 595,1-3 0,5-1 0,1 0 0</inkml:trace>
  <inkml:trace contextRef="#ctx0" brushRef="#br0" timeOffset="85806">15156 12018 8355,'0'-26'218,"0"0"1,-2-1 0,0 5 0,-3 3 0,1 2 579,-1 0 1,-1 3-290,-2-3 1,-3 3 0,3 2-1,-5 1-128,-3 3 1,2-2-1,-4 6 1,0 1-146,-3 2 1,-2 2-1,-2 3 1,0 6 12,1 5 1,-5 4-1,0 8 1,3 0-108,4 2 1,-1 10-1,7-2 1,2 3-93,4 3 1,5-1-1,5 4 1,1-3-162,3-1 1,5-3 0,7 2-1,6-4-108,6-4 1,-1-4 0,7-8 0,-1-4-58,-2-4 0,5-6 0,-3-3 0,2-4 221,-2-4 0,1-8 0,-5-10 0,-1-6 129,-2-5 1,-1-3 0,-2-1 0,-4-1-30,-6-4 1,-2 2 0,-7-5-1,-1-1 60,-2 2 0,-8-7 0,-4 6 1,-5 3-18,-4 7 0,-2 4 1,-7 8-1,-4 2 78,-3 5 0,-1 7 0,0 5 0,0 4-16,0 4 1,-1 5 0,3 7 0,2 5-74,4 2 0,8 3 0,4 3 0,5 3-169,4 0 1,2 4-1,8-3 1,2 2-159,4 3 1,9-7 0,3-2 0,4-2-22,0-3 0,5-3 0,2-2 1,-1-2 124,0-6 1,3-4 0,-2-7-1,-1 0 1,0-2 269,-2-2 1,-3-7 0,-5-7-13,-3-1 1,1-2 0,-3-3 0,-3-1 83,-2 0 0,-7-1 1,1-2-1,-3-1-148,-1 2 1,-9 0 0,-5 4 0,-4 1-1,-4 3 1,-3 2 66,-4 6 0,-1 0-90,-3 7 0,-2 0 0,6 5 0,2 3 0,1 6-75,1 5 1,6 0 0,2 6-66,3 1 0,2 1 0,1 2 0,3 0 0,3 0 64,4 0 1,2-1-593,4 1 1,1-4 0,8-2 0,3-1 0,5-4-157,5-4 0,0-1 0,3-5 1,0-1 563,3-1 1,-2-8 0,-3-2 0,-3-3-1,-4-2 117,-5 1 0,-3 0 1,-5-1 6,-4 1 1,-2-1 0,-4 2 0,-2 2 284,-4 0 0,-5 5 1,-2-3-1,-3 2 21,-1 2 1,0 2-1,-2 1 1,5 0 0,2 0-1,1 0 1410,1 0-667,0 0 1065,-1 0-1707,6 0 1,3-2 0,8 0 0,3-4-34,0-1 0,4 0 1,-4-2-76,0 0 0,3 5-278,-6-4-55,0 5 0,-6-1 0,-2 10 0,-5 5 17,-6 4 1,1 5 0,-4-2 0,1 0 53,1 0 1,-1 3 0,6-3 0,2 0 0,2 0-45,1-3 0,-2-1 143,4-2 1,0-4-1,5-1-22,3-1 1,3-2-1,5-6 1,1 0 23,-1-3 1,5-6-1,-1 0 1,-1-4-1,-1 0 1,-1 1 178,-1 2 0,0 0-90,1-1 0,-6 1 0,-3-1 3,-3 1 1,-2 5 0,-3 4-549,-5 6 1,-2 5-1,-1 7 1,1 3 0,1 2-1545,2 2 0,5 1 0,-2 2 1</inkml:trace>
  <inkml:trace contextRef="#ctx0" brushRef="#br0" timeOffset="97517">19013 10443 7044,'0'-13'-983,"0"1"1228,0 0 1,4-2-1,1-3 1,1-3-1,1-4 1,-2 1 0,2 1-1,-1 1 90,-1-1 1,1-1 0,-3-1-1,1 2 1,-2 3 0,0 1-15,-2 3 0,0 5 0,-2 2-95,-2-2 1,-3 5-1,-4 2-339,3 6 0,-3 9 0,3 9 82,-3 2 1,-6 7-1,1 5 1,1 5-1,1 5 1,1 4 140,1 0 1,1 1 0,1-1 0,3 0-22,2-4 1,1 2 0,5-6 0,3-2-72,5-5 0,2 2 0,1-4 0,0 1-199,1 0 1,-5-5 0,-1 0 0,-2-1-355,-2-3 0,-1 1 0,-4 0 37,-2 0 1,-4-4 0,-7-2 0,-3 0 0,-2-2-990,-2-4 1487,-1 3 0,-2-9 0,0 5 0</inkml:trace>
  <inkml:trace contextRef="#ctx0" brushRef="#br0" timeOffset="97795">18678 10778 8355,'0'-13'516,"0"1"0,1 1 1,3 1-95,5 2 0,7 1 0,6-3-303,6 2 0,1 0 0,7-5 1,5 1-1,3 0-637,3-1 1,3 2 0,-9 3 0,-3 4-234,-3 2 1,-5 2 0,-6 0 322,-4 0 0,4-5 0,-5-2 0</inkml:trace>
  <inkml:trace contextRef="#ctx0" brushRef="#br0" timeOffset="98679">19596 10195 8551,'0'-31'0,"0"5"473,0 4 0,-2 8 1,-2 2-1,-4 6 0,-3 8 1,-2 5-108,1 5 0,0 10 0,-1 3 0,1 7-367,-1 4 1,5 5 0,1 2-1,2 1-17,2 3 1,2 4-1,1 0 1,0-3-259,0 0 1,4-5 0,1-2-59,2-2 0,3-4 0,5-1 1,3-6-1,0-3-440,0-4 0,2-5 1,-2-6-1,2-3 409,2-1 0,-4-2 0,0-4 1</inkml:trace>
  <inkml:trace contextRef="#ctx0" brushRef="#br0" timeOffset="98680">19769 10430 8355,'-5'-19'600,"5"8"0,0 11 0,8 7 0,6 5 1,4 4-1,1 1 0,2 1-275,-2 0 0,4 4 1,-2-2-1,1 0-827,-1 1 0,1-6 0,-6 3 1,0-1-45,-3-1 1,0 1 0,-1-5-1601,1 0 1562,-7-5 1,6 4-1,-6-4 1</inkml:trace>
  <inkml:trace contextRef="#ctx0" brushRef="#br0" timeOffset="98681">20067 10418 8355,'-6'-11'960,"-2"3"1,-3-2-557,-1 6 0,1 5 1,0 8-1,0 3-342,-3 4 1,-1 4-1,2 5 1,1-1 0,0 1-1,-1 0 1,1 0 0,1 0-1218,2-1 1,4-3-1,5-2 356,0-1 0,-6-1 0,0-5 0</inkml:trace>
  <inkml:trace contextRef="#ctx0" brushRef="#br0" timeOffset="98682">20377 10567 10515,'-8'5'318,"0"4"0,1 3 0,-3 3-291,2 2 0,-1 5 0,-3-3 0,1 3-252,3 3 0,-2-4 0,6 5 0,1-4 0,2-2 0,1 0-899,0-4 1,5-2 0,2-2 0</inkml:trace>
  <inkml:trace contextRef="#ctx0" brushRef="#br0" timeOffset="99036">20600 10468 8355,'-5'-7'333,"5"1"1,0 6-1,7 2 838,4 2-1141,-4-3 1,5 10-1,-1-3 1,4 3-414,0 2 0,-1-1 0,-3 1 1,-1-1-1,-2-1 0,2-1-414,1-2 0,1-7 0,-1-1 797,-3-7 1,-1-4 0,-4-1-1,3 0 195,0-1 0,-3 1 0,3-1 1,-2 1 547,0 0 1,2 3-117,-2 1 0,-3 7 8,3 1 1,-4 7 0,-3 9-1,-2 5-403,-2 2 1,3 2 0,-3 0 0,0 1-307,0 3 0,4-2 0,-2 5 1,1 0-594,0 0 0,-2-5 0,3 2 1,-1-3-871,1-1 856,2-6 0,-4 5 0,-2-5 0</inkml:trace>
  <inkml:trace contextRef="#ctx0" brushRef="#br0" timeOffset="99284">21084 10207 11049,'-11'-19'0,"4"4"407,7 5 1,10 6 0,6 7-1,1 4 1,-1 2 0,2 8 0,0 3-113,0 7 1,3 6 0,-5 0-1,-1 4-311,-1 4 1,-6 5-1,-1 7-330,-1 5 1,-7-7 0,-8-1-1,-3 0 1,-5-1-668,-3 1 1,-2-3 0,0-10-123,1 0 0,0 0 0,-4 0 0</inkml:trace>
  <inkml:trace contextRef="#ctx0" brushRef="#br0" timeOffset="101625">22051 10306 8355,'-5'-11'0,"-3"3"258,-3 4 0,2-2 0,1 2 0,-2 2 0,-1 0 938,-1 2-1048,0 0 1,-5 6-103,0 2 0,-3 4 1,2 5-1,-1 2-105,-3 0 1,1 5 0,-1-5 0,-2 2-1,1 0 12,-5 1 0,8-5 0,-5 0 0,3-3 43,3-2 0,1 1 0,5-2 0,2-2-127,3 0 1,2-5 126,6 4 1,2-5 0,3 1 0,6-1 34,5 1 1,6-3 0,-2 5 0,4-2 37,1 0 1,1 4 0,1-2 0,2 1-84,-1 2 0,-2-2 0,-3 1 0,-1 1-462,-1-2 1,0 4 0,2-5-461,-2 1 0,-3 4 0,-6-4 1</inkml:trace>
  <inkml:trace contextRef="#ctx0" brushRef="#br0" timeOffset="102509">22820 9327 8355,'0'-27'53,"0"1"1,0 0-1,-1 4 1,-2 3-1,-2 4 1,-1 1-1,-1 3 119,0 2 1,-2 0 0,-6 5 0,-2 1 0,2 2-1,1 2 1,2 2 0,-1 2-163,1 2 0,1 1 0,1 5 17,2-1 1,0 6 0,-5 4 0,1 4 0,-1 5 0,2 0 108,3 4 1,-1 6-140,4 5 1,1 0 0,4 1-1,0-1 32,0 1 0,0-1 0,2 1 0,0-4-197,3-4 1,4 1 0,-2-9 0,1 1-56,1-3 1,-5-3-1,3-2 1,-2-2-312,-2-2 0,-2-5 1,-2 2 84,-3-3 1,-3-2 0,-6 1 0</inkml:trace>
  <inkml:trace contextRef="#ctx0" brushRef="#br0" timeOffset="102790">22374 9785 8355,'0'-24'0,"1"4"352,3 4 1,3 3-219,6 5 0,5-3 0,1 4 0,2-1-70,-1 0 1,6-1 0,7-2 0,3 2-243,1 0 1,5 5-1,1-3 1,-1 2-472,1 2 0,-2-2 120,-3 1 1,-1-6 0,0 3 0</inkml:trace>
  <inkml:trace contextRef="#ctx0" brushRef="#br0" timeOffset="103069">23217 9017 8606,'-23'-20'689,"2"4"1,3 7-631,6 5 1,-1 4 0,1 4-1,0 5 1,-1 3 0,-1 5 0,1 5 162,0 5 0,-2 6 1,8 9-1,-1 3-109,0 3 0,5 7 1,-1 2-1,2-1-396,2-2 1,0-3-1,0-3 1,2-2-137,2-5 1,1-2 0,5-3 0,-2-3-123,2-4 0,5-5 0,2-3 1,-2-4 278,-1-4 1,3 0 0,3-1 0</inkml:trace>
  <inkml:trace contextRef="#ctx0" brushRef="#br0" timeOffset="103527">23242 9389 9049,'-18'-13'284,"10"8"1,0 5 0,6 7 0,6 4 0,5 2-55,2 4 0,2-2 0,3 6 0,1-1-283,3 0 0,-1 2 0,3-6 1,-3-1-215,-1-1 1,0-1 0,-3-2 0,1-2-470,-5 0 0,0-5-1660,-7 4 2267,0-5 0,-4 2 0,0-5 1</inkml:trace>
  <inkml:trace contextRef="#ctx0" brushRef="#br0" timeOffset="103528">23428 9426 8355,'-5'-18'167,"-7"10"1,-4-1 0,1 7 425,1 2 1,2 5-511,-1 3 1,5 3 0,0 2 0,-1 1-86,3 2 1,-4 3 0,4 5 0,1-2 0,-1-1 0,4-1 0,0 0 0,1-3-1330,-3 1 1,2-4 836,-2 3 0,3-4 0,1 0 0</inkml:trace>
  <inkml:trace contextRef="#ctx0" brushRef="#br0" timeOffset="103918">23626 9525 8590,'3'-11'0,"4"1"1240,6 2-1193,2 5 0,1-6 1,2 5-1,0 1 0,1 1 1,-1 1-1,2-2 0,-3-1-630,1 1 1,0 2-1,-3 1-987,2 0 1281,0 0 0,-11 0 0,0 0 0</inkml:trace>
  <inkml:trace contextRef="#ctx0" brushRef="#br0" timeOffset="103919">23825 9327 8355,'-8'0'363,"-1"0"1,2 5 0,-2 3 0,2 3-114,1 2 1,2 1 0,4 2 0,0 5-220,0 2 1,0 2 0,0-2 0,2-1 0,2-1 0,4 1 0,2 0 0,-1 0-1366,0-1 1,-1-6-1,4 3 1</inkml:trace>
  <inkml:trace contextRef="#ctx0" brushRef="#br0" timeOffset="104279">24160 9649 8355,'-11'1'589,"2"4"91,5 3 0,-1-1 0,1 2-562,1 5 1,2-1 0,1 3-1,0-2-803,0-2 1,0 5 0,0-1 0,0-1-63,0-1 0,0 4 0,0 1 1</inkml:trace>
  <inkml:trace contextRef="#ctx0" brushRef="#br0" timeOffset="104651">24073 9178 8459,'-4'12'0,"0"1"208,1-1 1,-3 6-1,2 3 1,2 2 0,0 3-1,2 2 1,0 2 0,0 0-1,0 2-320,0 0 0,0-5 0,0 2 0,0-4 0,0-3 0,2-1 0,2-1-1836,4 0 1480,-3-2 1,6-6-1,-4 0 1</inkml:trace>
  <inkml:trace contextRef="#ctx0" brushRef="#br0" timeOffset="104897">24284 9599 8355,'1'-6'873,"2"3"1,2 6-717,2 5 0,-4 3 1,1 3-1,-2 1-359,-2 1 1,0 5 0,0-3-1,-2 0-84,-2 0 0,3 2 0,-3-2 0,1-1-476,-1-3 0,2 6 0,-3-6 1</inkml:trace>
  <inkml:trace contextRef="#ctx0" brushRef="#br0" timeOffset="105333">24507 9413 8355,'-5'-12'977,"-4"0"-567,4-1 1,-1 5-383,6 0 0,6 5-282,2-1 0,3 7 0,0 2 0,-1 2-71,-2 3 1,-4-4 0,3 3 119,-1 0 0,-2-2 0,-3 0 66,3-1 1,-2-4 441,2-6 0,-2-3 0,1-5-35,1 0 1,2-1 0,-3 1 12,1-1 1,0 5 725,-4 0-690,0 5 1,0-1-1,0 8 1,0 4-152,0 3 1,0 2-1,0 1 1,0 1-66,0 1 0,0 5 0,-2-3 0,0 1-123,-2 3 1,-1 2-1,5 0 1,0 0-50,0-3 0,-4 2 0,0-4 1,1 2-795,2 0 1,1-6-1,0 1 1,0-2-1626,0-2 2264,0 1 1,0-1-1,0 1 1</inkml:trace>
  <inkml:trace contextRef="#ctx0" brushRef="#br0" timeOffset="105588">24842 9041 8355,'-6'-5'1454,"6"5"-1209,0 5 1,10 8 0,-4 0 0,0 4 65,4 4 0,-3 4 1,1 3-1,2 6-116,1 1 1,0 4 0,-3 2 0,-4 5-435,-2 2 0,-2 0 1,-2-1-1,-2-1-1122,-4 0 0,-10 7 508,-7 0 1,-5 7 0,-7-4 0</inkml:trace>
  <inkml:trace contextRef="#ctx0" brushRef="#br0" timeOffset="105972">23552 10592 8355,'-12'-7'55,"5"1"1,3 2-1,6 1 1,4 5-316,1 5 1,0 5 0,1 3 0,-3 3-27,1 1 0,-5 1-23,3 0 1,-8 4-1,-3-5 1</inkml:trace>
  <inkml:trace contextRef="#ctx0" brushRef="#br0" timeOffset="106402">23552 11175 8355,'0'12'351,"0"0"1,0 5 0,0-1 0,0 0-522,0-3 1,0 4 0,0-1 0,1 0 76,4-3 1,-3 4 0,5 1 0,0 0 0,-1 1-631,-1 0 1,5 2-1,-3 4 1</inkml:trace>
  <inkml:trace contextRef="#ctx0" brushRef="#br0" timeOffset="106403">23639 11844 8355,'-24'0'3527,"4"0"-2724,7 0 1,9-4-1276,8 0 1,5-2-1232,7 2 0,-2 3 0,4-5 0</inkml:trace>
  <inkml:trace contextRef="#ctx0" brushRef="#br0" timeOffset="106989">22188 9798 8355,'-19'0'-1226,"1"0"1122,5 0 571,6 0 0,3 5 1,8 4-392,5 2 1,0 1-1,1 0 1,-2 2-191,2 3 0,-5 1 0,-1 4 0,-2-2 133,-2 2 1,0 3 0,0 3 0,-2 2-32,-2 2 1,3-3 0,-3 5 0,2 3-117,2 3 0,0 2 1,2-4-1,2 2-105,4 2 1,5-1 0,2-4 0,1-1-23,-1-3 1,1 2 0,-1-7 0,3 0 273,1-2 0,-4-1 0,2 0 0,-4-2 40,0-2 1,-5 1-1,-1-4 1,-1 1 207,-4 3 0,0 0 0,-4 0 0,-2-1-67,-4 1 1,1 1 0,-1 4-1,-2 0-129,-1 2 0,3 0 0,1-4 0,1 0-39,4 0 0,0 3 0,2 1 1,0 0-90,0 2 1,6-1 0,1 4 0,2-1-117,4 2 1,-4 1-1,9 1 1,-1-1 4,-1-3 0,2 3 0,-3-5 0,2 1 177,-2-3 1,-5 1 0,-3 1 0,-2 0 10,-2 4 0,-3-4 0,-4 1 0,-3 0 118,0 0 1,-5-3-1,2 2 1,-2 1 67,0 0 1,7-5-1,-2 3 1,2-1-171,2 0 0,7 0-712,4-4 1,9 0 0,2 0 0</inkml:trace>
  <inkml:trace contextRef="#ctx0" brushRef="#br0" timeOffset="107136">23316 12204 8355,'-23'-7'1528,"2"3"-2566,3 3 1,12 1 0,0 0 0</inkml:trace>
  <inkml:trace contextRef="#ctx0" brushRef="#br0" timeOffset="196203">20092 13010 8355,'12'-11'-239,"1"1"0,-1 3 1,0 2-1,1 2 1,-1 2-1,1 1 1,0 0-1,3 0 34,0 0 1,2 0 0,-3 1 255,2 3 1,5-1 0,-2 4-1,5 0 28,4 0 1,0-3 0,7 3 0,4 0-38,3 0 1,1-1 0,7 3 0,7-5 0,2-3 6,5-1 1,7 0 0,2 0 0,7 0 10,5 0 0,5-5 0,2-4 1,3-2-27,0-1 0,-42 6 0,-1 0 0,-2 0 1,-1 1-1,0 0 0,1 0-32,1 1 0,-1 0 0,44 0 0,4-3 0,-2 1 9,-3 3 0,2 2 0,-5 1 1,-3 0-49,-4 0 0,4 0 1,-5 0-1,-3 0 25,-3 0 1,-4 1 0,-1 2 0,-3 1-18,-2-1 0,4-2 1,-5 1-1,-3 1-49,-4 1 1,1 0 0,-7-4-1,0 0-78,-2 0 0,-7 0 0,-3 0 34,-2 0 0,-2 0 0,0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43:45.48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3783 4837 9411,'-13'-18'0,"1"6"0,1 9 0,3 8 177,3 8 1,5 2 0,3-1 0,3 2 0,1 4 0,2 0-292,2 1 1,-2 0 0,-1 2-282,1-2 0,3 2 0,1-4 0,1 1-1181,-2-4 1264,4-2 0,-9-2 0,5 1 0</inkml:trace>
  <inkml:trace contextRef="#ctx0" brushRef="#br0" timeOffset="269">3919 4825 8355,'7'0'1946,"0"-3"-1992,-3 3 1,-3-2 0,4 11 0,-3 2 130,2 4 1,2 4 0,5 7 0,-1 0-626,-1-1 1,9 11-1,-4-6-238,4 4 1,-3 5-1,3 6 1</inkml:trace>
  <inkml:trace contextRef="#ctx0" brushRef="#br0" timeOffset="695">5048 5135 8355,'7'-49'230,"-3"4"0,-3 4 1,1 7-1,0 6 0,2 3-33,-1 4 1,-1-1-1,-4 5 1,-2 2 0,-4 2-1,-5 1 1,-2 4 0,-3 4 76,-1 3 0,-2 10 0,-3 7 1,-1 4-268,0 6 1,4 7 0,1 2 0,-1 5-3,2 5 1,1 8 0,5 2 0,2 0-199,3 0 1,3-1-1,5-6 1,1-2-376,3-5 1,7 0 0,8-4 169,5-5 0,1-10 0,10-5 0,4-5-1,0-4 0,3-4 0,0-6 0,-1-5 0,-1-3 287,-3-4 1,-2-6 0,-11 0 0</inkml:trace>
  <inkml:trace contextRef="#ctx0" brushRef="#br0" timeOffset="3572">5308 5358 9191,'2'-7'2129,"0"1"-1507,2 1 1,2 4-551,-2-4 1,-3 5-1,4 6 1,-5 5-1,-5 5 1,-1 2 0,-3 2-1,2-1-42,2 3 1,-3 1 0,4 2 0,1-1-125,1-4 0,4 2 0,2-5 1,4-2-92,3-1 0,3-3 1,1-3-1,3-5 19,1-6 0,2-4 0,4-7 0,0-2 59,-1-5 0,0-2 1,-3-3-1,-5-2-46,-2-1 1,-7 0-1,-3 4-17,-3 1 0,-2 0 1,-3 4-1,-6 3-72,-5 3 1,-2 7 0,-6 3 0,-3 4 0,0 4-215,-1 5 0,3 7 1,0 5-1,4 2-77,3 2 1,7 3 507,2-4 1,5 4-1,-2-9 1</inkml:trace>
  <inkml:trace contextRef="#ctx0" brushRef="#br0" timeOffset="3573">5990 5234 8355,'0'-20'0,"-5"4"599,-3 8 0,1-2 1,-2 6-436,0 1 1,-2 3 0,-2 4 0,1 5 0,1 3 0,1 4 0,2 5 0,-2 3 5,-1 0 0,0 1 0,2 1 0,2 2-214,1 1 0,2 0 0,4-4 0,0-2-103,0-2 0,6-3 0,3-7 0,6-3 48,6-4 1,3-3 0,0-2-1,0-3 94,-4-4 1,4-9 0,-5-4 26,0-2 0,-1-2 1,-7 0-1,-2 1 1,-5-1-247,-3 0 1,-2 4-1,-3 2 1,-5 1-332,-2 3 0,-1 5 0,-2 3 0,-1 2-59,-2 2 0,1 3 0,4 4 513,-1 5 0,1 2 0,-1 1 1</inkml:trace>
  <inkml:trace contextRef="#ctx0" brushRef="#br0" timeOffset="3574">6313 5234 8355,'-6'-7'1193,"5"1"1,-3 8-989,8 2 1,-3 3 0,5 5-1,-1 1-229,4-1 1,0 0 0,1 1 0,-2-1 0,0 2-1,1 1 1,-1 2-1166,2-2 528,-5-1 628,1-7 1,-6-7-1,0-9 1,0-3 38,0-5 0,0 2 0,0-6 1,0-1-1,0-1-151,0-2 0,5 2 1,3 2-1,5 3-526,3 0 1,4 6 0,4-2 388,1 4 0,0 8 0,0-4 0</inkml:trace>
  <inkml:trace contextRef="#ctx0" brushRef="#br0" timeOffset="3575">6958 5246 8355,'12'-5'427,"-5"-2"1,4-6 0,-4 1 0,1 0 188,0-1 0,-1-3 0,2-1 1,-4 2-366,1 1 1,-5-2-1,3-1 1,-2 2 0,-2 1-1,-2 2 1,-2 1-194,-4 2 1,-5 4-1,-3 5 1,-5 0-233,-2 0 0,-2 7 0,0 5 1,0 8-84,0 3 0,5 2 1,-1 1 57,-1 3 0,4-2 0,3 5 1,4-2-105,3-2 1,5-3 0,-1-3 0,4-3-26,4-1 1,3-6 0,5-5-1,2-1 1,1-3 172,2-2 1,3-2 0,-3-5 0,-1-6 144,2-8 0,-4-3 1,3-3-1,-3-2 216,-2-1 0,-1-5 0,-1-1 1,-2-3 179,1-4 0,3-3 1,-1 2-1,-2 1-467,-1-1 0,-1-3 1,3 4-1,-3 0-92,-2 4 1,0 3 0,-5 12 0,0 2 55,0 5 0,-2 7 0,-2 5 78,-4 3 0,-3 13 1,-2 8-1,1 7 1,0 6 197,-1 6 1,5 2 0,1 6-1,1-2-167,4 2 1,0 0 0,4 0 0,3-3-286,8-1 1,-1-3-1,6-6 1,-2-2 104,1-2 1,1-6 0,-3-8-1,3-2 45,1-2 1,-4-5 0,3-3 0,-1-2 358,-1-2 1,1-10 0,-5-2 0,1-3 196,-1-3 0,1 0 0,-2-4-216,-3 1 0,3 6 1,-4-2-1,1 4-212,0 0 1,-4 6 33,5 3 0,-7 6 0,4 4 1,-2 8-1,0 3-41,-1 1 1,3 4 0,-1-3 0,2 2-93,3-1 1,1-2 0,1 0-1,0-5-426,1-2 1,3-6 0,2-1 0,0-2-1344,0-2 1796,4 0 0,-3-11 0,6-3 1</inkml:trace>
  <inkml:trace contextRef="#ctx0" brushRef="#br0" timeOffset="3576">7516 4787 8355,'-13'-7'412,"1"3"-523,0 3 0,-1 2 1,1 3-1,-1 5-581,1 2 0,4 2 1,1 3 562,1 0 0,-3 6 0,2-2 1</inkml:trace>
  <inkml:trace contextRef="#ctx0" brushRef="#br0" timeOffset="3577">7603 5097 11610,'0'-7'831,"1"2"1,3 6-1,4 3-895,3 5 1,-2 2 0,-1 3 0,0 1-221,-1 1 1,3 6-1,-6-2 1,0 0-103,2 1 0,-5-6 0,3 2 0,-3-4-114,-1 0 1,0-5 489,0 0 0,0-6 47,0-2 0,2-3 0,1-8 0,2-4 1,2-3-91,3-4 0,1-2 1,1 0-1,0 0-22,1 3 1,-1-1-1,1 6 1,-1 1-90,0 1 0,1 3 0,-1 1 85,1 2 0,-1 5 0,-1 1 0,-1 4 153,-2 7 0,-4 6 0,4 3 0,1 1 89,-2 3 0,4 0 0,-3 0 0,4-1-130,5 1 0,-2-4 1,4-2-1,1-2 41,-1-2 1,2-1-1,3-2-93,1-5 1,-4-3 0,-1-1 0,3-1 0,-1-3 90,-2-5 0,2-2 1,-5-2-1,-2-4 0,-1-4 1,-3-2 0,-2-2-1,-2 0 53,-1 1 1,-2 0 0,-4 2 0,-1 3 11,-4 1 1,3 3-1,-7 5 1,0 3-152,-2 2 1,-6 1 0,1 6 0,1 5-176,1 6 0,-1 3 1,1-1-1,3 3-123,0 1 0,4 2 0,0 3 40,1-4 1,2 2 0,4-5 0,2-2 0,0-1-64,3-2 0,4-1 0,0-3 188,2-3 0,1-4 0,0-2 0,1-2 228,-1-1 1,1-10 0,-2 2 0,-2-2 201,-1 0 0,-1 2 0,3 1 0,-3 1 642,-2 2-521,5 5 1,-3-1-300,5 8 1,-3 3 0,-1 5 0,0 1-96,-1-1 0,4 0 0,-3-1-105,3-2 0,2 0 0,1-3 0,1-1 42,1 1 0,5-2 0,-3-4 0,0-1 1,1-4 73,0-3 0,1-3 0,2-3 0,-3-2 60,-1-5 1,0-4-1,-3-4 1,2-4-117,-2-2 1,-2-7 0,0-1 0,-1-2-51,1-6 1,-5 0-1,-1-5 1,-2 0 147,-2 4 1,-2-2-1,-1 3 1,-1 6 144,-3 5 0,1 7 0,-4 12 0,0 6-84,1 5 1,1 6-1,-2 10-153,2 6 1,-3 13-1,2 11 1,-1 6 72,-2 7 0,2-5 0,0 8 1,1 1-1,4-2-119,0 0 0,6-6 0,3 0 0,3 1-74,4-2 0,2-3 1,-1-6-1,3-5-208,2-4 1,0 1-1,5-11 1,0-2 281,0-5 0,-1-3 1,1-6-1,0-1 160,0-4 1,-2-7-1,-1-9 1,-2-2 82,-2-2 1,2 0-1,-3 1 1,-3-1-172,-5 0 0,2 2 0,-4 0 13,0 3 1,-1 5-1,-6-2 1,-6 10-1,-2 7 1,-3 8-1,-2 8 304,1 4 0,1 9 0,1 4 0,3 2-178,2-2 1,1 1-1,4-5 1,1-1-329,3-2 1,7-7-1,9-2 1,2-5-430,4-4 1,7-2 0,0-6 0,3-1-651,1-4 849,0-7 0,-5-7 0,-2-6 0</inkml:trace>
  <inkml:trace contextRef="#ctx0" brushRef="#br0" timeOffset="3756">8868 4775 8888,'-13'0'4023,"19"-6"-4049,10-2 0,12-3 0,10-3 0,4-1 0,6-3 0,6-1 0,6-3 0,2 0-3278,3 1 2387,0 3 1,-9 6 0,0-1 0</inkml:trace>
  <inkml:trace contextRef="#ctx0" brushRef="#br0" timeOffset="4881">10778 4887 8355,'7'-13'470,"-3"1"-284,-3 5 0,-1-4 0,0 3 0,0-3 0,0-2 0,0 1 1,-1-1-1,-3 2 0,-5 2 0,0 0 0,-2 1 0,1 0 380,0 0 0,-8 5 1,6-1-1,-2 4-793,0 4 1,-3 3 0,-4 8 19,-3 6 1,0-1 0,-1 11 0,0-3 0,0 3-67,0 0 0,6-3 0,4 1 0,5-3 40,6-1 1,3-6 0,1-2 115,0-3 1,1-3-1,5-3 1,5-4 148,4-3 0,7-8 0,-1-5 0,3-7 98,5-5 0,-3-2 0,3-4 12,-2-7 1,2-5 0,-1-6-1,0 0 1,-2-3 0,-1-2-46,0-2 0,-6 4 0,-4-1-160,-5 5 0,-5 2 0,-5 6 0,-1 6 1,-3 4-26,-4 6 1,-3 12 0,-2 2 0,-1 8 119,-2 5 0,2 10 0,-2 11 0,2 6 71,1 5 0,2 11 0,2 4 1,2 1-67,1-1 0,4 6 0,6-7-179,4 1 0,7-5 0,3-3 0,3-3-47,5-4 0,-1-7 1,5-2-1,0-5 0,2-6 168,0-7 1,6-5 0,-3-9 0,-1-6 224,2-4 1,-4-12-1,-1 1 1,-2-3-47,-5-1 0,-1 0 0,-6 2 0,-3-1-22,-5 2 0,1-4 0,-6 4 0,-1 2-250,-2 3 1,-1 7 0,-1 0 54,-3 5 0,-3 4 0,-6 9 0,1 4 57,0 6 1,-5 11 0,0 1-1,4 3 248,3 2 1,0 2-1,6 4-235,1-3 1,3 1 0,5-5 0,4-3 0,5-4-1,4-4-219,1 0 1,6-10 0,5 1 198,2-7 1,-3-2-1,4-1 1,0-3 10,-1-4 1,0-9-1,-5-4 1,1-2 81,-5-2 1,1 0-1,-9 1 1,-3-1-82,-2 0 0,-8 1 1,3 4-1,-4 2-145,-1 0 1,-1 4 0,-2-2 147,-1 2 0,-6 6-51,2-1 0,-2 8 0,2 1-13,4 7 1,4 5 0,4 3 0,4 2 0,3 0-10,2 0 1,5-3-1,2 3 46,4-3 1,0-1 0,1 2 0,0 2 0,-2-2-10,-2-1 0,1-2 1,-5 1-1,-4-1 44,-3 1 1,-4-1 0,-8 0 0,-3 1-10,-8-1 0,-9 1 0,-7-1 0,0 0-470,-1 1 0,5-2 1,-1-2-1273,4 0 1410,7-7 1,-3 9-1,6-4 1</inkml:trace>
  <inkml:trace contextRef="#ctx0" brushRef="#br0" timeOffset="5783">12539 4725 9385,'-37'-7'599,"-1"3"0,8 3 0,5 1 1,7 0-1,3 1 0,-1 2-2073,-5 1 1638,3 0 1,-4 0-1,5 2 1,2 1 0,2 1-1,1 2 1,3 1 0,1 4-1,-1 3-178,2 4 1,-2 1-1,5 2 1,0 0-155,-2 0 0,5 0 1,-4 1-1,5 0-30,5-1 0,3 1 1,8-10-1,5 0 58,3-3 1,6-2-1,3-2 1,3-5 264,1-3 1,4-6 0,2-5-1,0-4-107,-1-2 0,0-6 0,-5 1 86,0-2 1,-5-4-1,-3 0 1,-3-2 0,-4 3-156,-5 4 1,-2 0-1,-11 5 1,-1 2 13,-2 1 1,-2 7-1,-5 3 1,-5 3 30,-4 1 1,-7 2 0,1 5-1,-2 7-14,-2 4 0,6 3 1,2 4-1,3-1-130,2 1 1,5-4 0,4-1 0,6 3-255,5 0 0,5-4 0,3-2 0,5-5 121,2-4 0,8 2 0,0-6 223,1-1 0,8-7 1,-3-4-1,2-3 1,-2-2-85,-4 1 1,2-6 0,-6-3 0,-3-1 565,-4 1 0,-2-1 1,-6 6-1,-4 1 331,-3 1 0,1 6-454,-4-1 0,-5 8 1,-7 0-1,-4 6-145,0 6 0,4 0 0,0 10 1,-1 1-86,2 1 1,2-2 0,5 0 0,0-1-369,0 0 1,5-1-1,4-5 1,2-1-40,1-1 1,5-8 0,-1 0 229,-1-3 0,0-1 0,1-1 0,0-3 129,-1-5 0,-5-2 0,-2-1 0,2-2 0,0-1-40,-2-2 0,3 1 0,-3 2 0,3-1 9,2-2 0,-4 1 0,2 4-20,3-1 1,1 6 0,-2 3 148,-1 3 0,-4 2 0,-1 3 0,0 5 15,0 2 1,-3 2 0,4 4 0,1 2-86,-3 0 1,4 5 0,-4-3 0,-1 1-95,1-2 1,2 4 0,-3-5 16,2 0 0,-4-1 0,3-7 0,-2-1 93,0-2 0,5-5 1,0 1-1,2-4 1,1-4-131,1-4 0,3-8 0,2-1 0,0-1-31,0 0 1,4-4 0,-3 1 0,0-1-194,-2 1 0,-3-1 0,-2 6 1,-1 1 401,-3 1 0,2 5 143,-6 1 0,0 7 1,-4 2-1,0 9 61,0 5 0,0 7 0,0-1 0,0 1-264,0-2 1,0 4-1,0-3-412,0 2 0,6-4 0,1-2 1,1-3-848,0-2 0,1-1 513,3-3 1,0 3 0,1-4 0</inkml:trace>
  <inkml:trace contextRef="#ctx0" brushRef="#br0" timeOffset="6093">14139 4341 8355,'-20'-19'0,"2"-2"813,6 8 1,5 2 960,3 7-1319,3 3 0,5-3 1,1 8-1,1 6-327,-1 5 1,5 10-1,-3 8 1,1 2-75,0 3 1,-5 4 0,1 4 0,-2 2-148,-2 2 0,-2 3 0,-2 3 0,-4-1-23,-3 0 0,0-1 0,1-6-292,2-3 1,5-2 0,-1-7 0,4-3-48,4-4 1,0-9 0,7-3 0,3-5-649,0-3 1,5 2-1,0-4 1</inkml:trace>
  <inkml:trace contextRef="#ctx0" brushRef="#br0" timeOffset="6496">13891 4316 8355,'12'-12'-329,"0"-5"35,1 1 0,-1-1 440,1 5 0,-1-5 0,0 1 1,1 0 198,-1 3 0,-3 0 0,-3 1 651,0-1 1,-3 6-465,-7 3 1,-3 8 0,-6 6-1,1 5-138,-1 6 1,1 8-1,0 5-285,-1 6 1,1 3 0,1 9 0,1 9-1,3 4-69,2 2 0,-4 4 1,5-4-1,2-1-7,0-2 1,2-1 0,0-9-1,2-2-147,2-1 1,3-7 0,5-4 0,0-5-68,1-6 0,1-5 0,1-3 0,3-4-231,1-4 1,4-6-1,4-4 1,-4-4-34,0-3 0,1-12 1,-1 0-1,-2-6-773,-4-3 0,2-5 0,0-2 1</inkml:trace>
  <inkml:trace contextRef="#ctx0" brushRef="#br0" timeOffset="6718">13767 4713 11893,'-13'0'2002,"6"0"-2003,2-6 1,16 5 0,5-3 0,8 1 0,5 0 0,4-2 0,5-2 5,8-3 1,2 3-1,14-1 1,7-1-1,3-3-389,-2 0 1,-3 4 0,-17 0 0,-6-2-2418,-4-1 1837,-8 4 1,-2-10 0,-5 4 0</inkml:trace>
  <inkml:trace contextRef="#ctx0" brushRef="#br0" timeOffset="6972">14746 4105 8355,'-11'-19'3095,"3"2"0,4 9-2826,8 4 1,-3 4-1,5 4-39,-1 4 1,-3 9 0,2 5 0,-3 5-539,-1 7 0,-4 1 1,-1 4-1,-2 0-689,-3-2 0,-1 3 0,0-9-506,3 1 0,-2-2 0,6-6 1050,1-3 0,-4 2 0,1-4 1</inkml:trace>
  <inkml:trace contextRef="#ctx0" brushRef="#br0" timeOffset="7233">15007 4217 8355,'-13'1'996,"1"3"0,0 3 1,1 7-1,0 3-396,-2 3 1,4 9 0,-9 4-1029,0 3 1,4 5-1,-1 2 1,4 1-1248,2 3 1,7-4-1,-4-1 1</inkml:trace>
  <inkml:trace contextRef="#ctx0" brushRef="#br0" timeOffset="7840">16111 5110 8355,'0'-13'197,"5"6"1,5 3 0,4 3 0,3 1 0,3 0 0,2 0 0,3 0 0,4 1 0,4 2-61,2 1 0,0 0 1,1-2-1,1 0 0,-1 3-468,-2-3 0,-1 0 1,3-2-694,-3 0 0,-2 0 0,-7 0 0</inkml:trace>
  <inkml:trace contextRef="#ctx0" brushRef="#br0" timeOffset="8145">16718 4825 8656,'-7'0'269,"3"5"0,8 3 1,5 3 198,2 2 0,1 0 0,1 4 0,-1 4 0,0 2 0,1 2 1,-1 0-539,1 0 0,-2 3 0,-3 1 0,-4-1-652,-3-2 0,-1 0 1,-1 2-1,-5 1-238,-6-2 0,-6 0 0,-7-3 0</inkml:trace>
  <inkml:trace contextRef="#ctx0" brushRef="#br0" timeOffset="8463">15999 4775 8355,'0'-12'411,"0"5"1,0 2 0,-1 10 0,-3 3-326,-5 3 0,-2 1 1,-1 2-1,-2 3 211,-2 3 0,0 4 0,-4 1-245,-2-1 0,4 3 1,1 0-1,5 3-262,4 2 0,-2-4 0,6 2 1,1-1-1,3 0-898,4-2 1,7-2 494,6-4 1,10 2 0,-1-3 0</inkml:trace>
  <inkml:trace contextRef="#ctx0" brushRef="#br0" timeOffset="9180">18405 4998 8355,'-12'-12'193,"-1"-1"-50,1 1 0,-1 4 0,1 1 1,-2 1-1,-1 4 0,-3 0 0,-1 2 1,-3 0 234,-2 0 0,0 10 0,0 4 0,2 2-353,1 2 0,6 8 1,-1-1-305,2 1 0,3 2 0,3-2 0,4 0-23,2-2 1,4-4 0,2 1 0,4-6-1,2-4-30,-2-3 1,3-5 0,-3 1 284,3-2 0,0-9 0,-1-4 0,-2-6 383,2-2 0,-3 2 0,1-3 0,0-2-54,-1-2 1,3 1-1,-5 2 1,1 5-3,-1 2 0,5 5-305,-2 1 0,2 11 1,0 2-1,-4 9 51,0 7 0,4 12 1,-4 7-16,1 7 1,4-2 0,-4 10 0,2 3 0,-1 2-4,1 4 0,1-3 0,-2 2-100,-4-3 1,2-8 0,-2 2 0,-1-5 0,-3-3 161,-4-5 0,-3-4 1,-6-4-1,0-5 106,-4-6 1,-2-5 0,-6-8 0,0-2-137,0-1 1,1-8-1,-1-6 1,1-4-358,4-5 1,-1-6-1,9-8 1,5 0-751,4-4 0,3-12 0,0-4 0</inkml:trace>
  <inkml:trace contextRef="#ctx0" brushRef="#br0" timeOffset="11615">18554 5060 8355,'-11'-23'2810,"3"2"-2618,2 9 0,7 12 0,4 8 0,4 4 0,5 3 0,3 3-230,-2 2 1,-1-1 0,-2 3 0,-1-3-210,-3-1 1,2 3 0,-5-5 0,1 0-98,-1-3 1,0 0-77,-5-1 0,0-6 1,0-6 221,0-7 0,0-4 1,1-3-1,2-3 108,1-3 0,1-5 1,-1-3-1,3-1 1,2 1-1,-1-3 0,2 5 0,5-3 0,1 3 1,5 7 0,-5 3 0,1 5-94,1 3 0,0 5 0,4-1 0,-1 3 46,1 1 1,1 5 0,0 4 0,-1 2 108,-1 1 0,-6 1 0,3-1 0,-1 0 95,-1 1 1,1-2 0,-5-2 0,1-2 106,-1-1 1,0-2 0,1-4 0,-1 0 220,1 0 1,-2-1-1,-2-4 1,-2-3 136,-1-3 0,-2 3 0,-4 0 0,0-2-137,0-1 0,-2 3 0,-2 1 0,-4 0-267,-3 0 0,-6 4 0,1-1 1,-1 3-141,-1 1 1,1 5 0,-5 4-1,2 2-175,2 1 0,2 6 0,3 1 0,1 2-160,0-1 1,5 1 0,3 3 0,2-2 72,2-2 1,2-3-1,0 2 1,4-1-184,1-3 0,2-7 0,7-3 1,0-4 291,-1-1 1,3-1 0,0-4-1,0-3 225,0-3 0,3-7 0,-5-1 0,-1-2 266,-1 1 0,-6-1 0,-1-2 0,-1 0-17,-4 3 1,4 5-1,-2-2 1,-1 3-76,-2 2 0,-1 4-194,0-1 0,0 8 0,0 1 1,2 8-131,2 7 0,-3 3 1,5 4-1,-2-1 8,0 1 1,6-3 0,-2 2-64,3 1 0,-2-4 1,3-1-1,3-4 0,3 0 69,4-1 1,1-5-1,3-3 1,3-2 32,4-2 1,6-6 0,-1-2 0,-2-5 36,0-3 0,-6 1 0,-1-6 1,-2 0 66,-3 2 0,-4-4 0,-4 2 0,-2-2 186,-2-2 1,-5 1 0,-3 2 0,-2 3 47,-2 1 1,-6 2 0,-2 4 0,-4 4-107,-5 4 1,-2 3 0,-6 2-1,0 3 98,0 4 1,1 6-1,-1 6-433,0 4 1,6 5 0,1-1 0,3 2-87,2 2 0,-1-3 0,10 3 1,1-2-1,3-3-78,5 0 1,1-8 0,8-3 0,1-3 157,2-5 0,5-2 1,-1-6-1,1-2 119,-2-2 1,4-12-1,-4-9 1,3-3 292,-3-2 0,2-2 0,-4-6 0,0-2-88,0-2 0,0-5 0,-3 2 0,2-2-260,-2 2 0,1-8 1,-2 4 15,-3-2 1,-3 0-1,1 2 1,-5 5-1,-3 7 106,-1 7 1,-1 5-16,-3 4 1,-3 12 0,-6 13 0,1 11 84,0 7 0,-1 12 0,1 6 1,1 5 20,2 1 1,0 5 0,5-5 0,1 1-49,2-2 0,1 3 0,0-3 0,1-1-398,3-3 0,3-4 0,7-4 209,2-4 0,-1-8 0,6-5 1,1-3-6,2-5 0,0-2 1,1-6-1,0-3 0,0-4-51,0-5 1,-5-8-1,1 2 544,1-1 0,-4 4 0,-2-2 0,-2 4 327,-1 0-678,-1 6 0,-1 7 0,-3 10 0,-4 5 0,-1 4-244,1 1 0,-1 2 0,5-4 0,1 0-192,-2-1 1,8 0 0,-3-6 0,3-3-62,3-4 1,-3-2 0,6-2 0,0 0 197,-2 0 1,4-11 0,-3-3 0</inkml:trace>
  <inkml:trace contextRef="#ctx0" brushRef="#br0" timeOffset="11616">20340 4725 8355,'-13'-12'1105,"1"-1"-1178,0 7 1,5 1 0,4 11-806,6 6 1,9 6 0,7 7 0</inkml:trace>
  <inkml:trace contextRef="#ctx0" brushRef="#br0" timeOffset="11617">20600 5172 8355,'-12'-20'2197,"1"4"410,3 2-2681,2 7 1,6-4-1,1 3 1,2-3 0,3-1-1,2-1 1,4-1-1,5-1-222,2-1 0,1-2 0,2 3 0,-3-2 295,-1 2 1,-3 1 0,-5 2-335,-2-1 1,-5 1-1,1 0 1,-4 0-1,-4 3 101,-5 1 1,-6 5-1,-3-1 1,0 2 473,0 2 0,1 7 0,1 4 0,0 6-188,1 2 1,5 2-1,3 4 1,2-1-143,2 1 0,1 4 0,4 0 0,3-1-50,8-2 1,1-6 0,6 0 0,2-4-39,2-5 1,1 0 0,-1-7-1,1-2 209,0-5 1,0-4 0,0-7 0,-2-1 152,-2-1 1,-3-6-1,-6 1 1,0-1-94,1 1 0,-2-1 0,-2 6 129,0 1 1,-7-3-1,4 2 1,-2 4-214,0 2 1,0 9 0,-4 1-124,0 7 1,0 4-1,0 3 1,0 2-57,0 5 0,0 2 1,0 1-1,0-2-4,0-2 0,4-3 1,2 2-1,1-2 117,3-6 1,1 0-1,1-7 1,0-1 230,1-2 1,-1-2 0,1-3-1,0-5 60,4-2 0,-3-2 0,2-3 0,-2-1-87,-2-3 1,1 4 0,-1-4-1,1 2 136,-1 3 1,0 2-508,1 0 0,-1 6 1,1 3-1,-2 4 63,-3 4 0,-1 7 0,-4 7 1,1 0 34,-2 0 0,4 4 0,-1-3 0,2 2-134,3 0 1,1-8 0,3 1 0,2-5-11,5-4 1,2 3 0,1-4 0,-2-2 121,-1-5 1,-1-4 0,4-7 0,-4-1 138,-3-1 0,-3-8 0,-2-1 0,-1-5 151,-3-2 1,2-8 0,-6 3 0,-1-3-119,-2-2 1,3-1 0,1-5 0,-1-1 333,1-2 1,-3-2-1,3 0-24,1 0 1,-5 4 0,4 9 0,0 6 471,-1 5 1,0 11-630,-4 10 0,0 11 1,1 16-1,2 7-68,1 4 0,2 9 1,-4 6-1,3 4-99,-3 0 0,0 6 0,-2 2 0,0 1-105,0 0 0,0-2 0,0 2 1,0-6-238,0-5 1,0-4 0,1-7 0,3-3 170,4-4 0,4-7-900,0-1 1,0-6-1,1 3 1</inkml:trace>
  <inkml:trace contextRef="#ctx0" brushRef="#br0" timeOffset="11618">21605 4849 8355,'-13'-16'970,"1"-1"0,5 5 1,4 5-883,6 1 1,5-2 0,9 3 0,4-2 0,5-1-148,7 1 1,7-4 0,14 2 0,2 0 0,2-1-1364,0 2 1,0-1 0,4-3 0</inkml:trace>
  <inkml:trace contextRef="#ctx0" brushRef="#br1" timeOffset="11807">22895 5234 5734,'-37'12'0</inkml:trace>
  <inkml:trace contextRef="#ctx0" brushRef="#br0" timeOffset="13796">22845 5135 8355,'0'-17'0,"0"0"278,0-5 1,-4 7-76,0-5 1,-2 3-1,4-4 1,-4 1-1,-1 0 1,-2 4-1,-4 2 1,-2 3 260,-2 3 0,-5 2 0,2 6 0,-4 0-360,-1 0 1,1 7 0,-1 6-157,0 6 1,2 4 0,1 4 0,2 1 0,2 4-7,3 0 0,3-2 0,4-5 0,3-2-382,4-2 0,2-3 0,4-6 0,4-1 170,6-2 1,1-4 0,4-5 0,2-1 201,2-3 1,-4-7-1,1-7 1,1-3 151,1-5 1,1-3 0,-2-6 0,-1 2-33,1-1 1,-3-6 0,2-3 0,1-1 14,1-3 1,-2-1 0,-2-1 0,-1-1-189,-3 0 1,-7 6 0,-3 3 232,-4 2 1,-1 13-1,0 5 1,-1 8-110,-4 4 1,-1 5-1,-7 10 1,1 6 58,-1 7 0,0 15 1,-3 4-1,0 3-1,1 2 1,2 5-1,4 2 1,2 4-90,1-2 1,2 6-1,4-8 1,0-1-165,0-2 0,6-4 0,3-7 1,5-5 207,3-6 1,0-3-1,0-8 1,2-4-26,1-4 1,2-3 0,-4-7 0,-1-4 239,1-3 1,3-6 0,-3-1 0,0-1-113,0-3 1,0-1-1,-3-2 1,1 1 3,0 4 1,-4-2 0,-4 5-955,-4 2 785,3 7 0,-9 8 1,0 9-1,-2 5 36,-1 3 1,0 3-1,5-2 1,0 1-52,0 4 0,0-6 1,2 0-1,2-3-8,4-2 0,3 1 1,2-2-1,-1-2 91,0 0 1,5-7-1,1 2 1,0-4-77,0-4 1,2 2 0,-2-7 128,2 0 0,-5-4 0,1-2 1,-2-3-1,-2 0-34,1 0 1,-2-2 0,-2 2 0,-2 0-144,-1 0 0,-2-3 1,-4 5-1,-1-1 55,-3-1 1,1 4 0,-6-2 0,0 2 21,-2 2 1,3 5 0,-1 3-21,0 2 0,3 4 0,2 2-28,3 4 1,2 7 0,3 2 0,4-2 30,3-1 1,7-2 0,3 1-1,2-1 61,2 0 0,0 1 0,0-1 0,0 1-71,-1-1 0,1 0 0,-1 1 234,-4-1 1,-2 1 0,-7-1-184,-2 0 0,-7 1 1,-10-1-1,-8 1 1,-8-1-249,-5 0 0,-3 1 0,-3-1 1,0-1-334,2-3 1,7 2 159,1-6 0,6 6 0,6-3 1</inkml:trace>
  <inkml:trace contextRef="#ctx0" brushRef="#br0" timeOffset="13797">24023 4986 8355,'7'-24'0,"-3"4"0,-4 2 385,-4 5 0,3 5 0,-5 1 1,1 2-1,-3 2 0,-3 0-107,-2-1 0,1 3 0,-2-2 0,-1 4-207,-2 3 1,-3 7 0,3 0 0,2 6-249,1 2 0,2 2 0,1 4 1,2 0-158,5-1 0,3 1 0,1-1 73,0-4 1,5 2 0,5-5 0,4-2 0,4-1 16,1-2 0,2-5 0,5-3 0,1-2 135,2-2 0,0-6 1,-4-4-1,0-3 257,0-4 1,0-5 0,-1 3 0,0-2 67,-4 0 1,-2 2 0,-7-3 0,-2 3 23,-5 1 0,-3 1 0,-1 5-109,0 0 1,-1 1 0,-3 2-95,-5 5 0,0 8 1,0 6-1,5 4-84,3 2 1,1 2 0,0-3 0,0 2-81,0-2 0,1 3 1,3-2-1,5-2 15,2-4 0,1-1 0,1-4 0,0-3-119,4 0 0,-3-2 1,2-2-1,-2-2 193,-2-4 1,1-2 0,-1 1 0,-1 0 262,-3 0 0,4-2 1,-6-2-1,3 2 48,-1 3 0,-4-3-209,4 3 0,1 2-50,3 2 1,-4 3-1,-1 2 1,0 3-1,-1 5-33,-1 2 1,5 1-1,-2 0 1,3 1-142,1-1 1,1-4-1,-1 1 1,2-1-28,3-1 1,-4-2 0,4-5-514,-3 0 0,-2 0 0,0 0 0</inkml:trace>
  <inkml:trace contextRef="#ctx0" brushRef="#br0" timeOffset="13798">24780 4700 8355,'4'-37'47,"0"0"1,2-4-1,-4-1 1,3 4 379,-3 3 0,0 5 0,-2 7 0,0 2 1296,0 4-1508,0 9 1,1 14-1,2 12 1,2 8-100,2 7 1,-4 7 0,2 4 0,0 3-124,-1 4 0,0 1 0,-4-1 0,0 0-106,0-1 1,-4 6-1,-2-8 1,1-1-181,-1-4 1,2-2 0,4-3-1,0-7-402,0-3 0,4-9 1,0-2-1567,-1-4 1162,-2-6 939,-1-1 0,0-6 1</inkml:trace>
  <inkml:trace contextRef="#ctx0" brushRef="#br0" timeOffset="13799">24767 4874 8355,'0'-12'829,"0"-1"-944,0 1 0,2 0 0,2 0 0,6 3 366,5 1 1,5 3 0,9-1 0,4 0-534,3 3 0,2-2 1,-1 1-1,0 1-1558,0 2 1582,-5 1 1,-7-6-1,-7-1 1</inkml:trace>
  <inkml:trace contextRef="#ctx0" brushRef="#br0" timeOffset="13800">25338 5011 8355,'-19'5'3046,"6"-4"1,12 6-3326,5-3 0,0-1 0,-4 5-1691,0 2 1,-22-4 0,-5-1 0</inkml:trace>
  <inkml:trace contextRef="#ctx0" brushRef="#br0" timeOffset="17484">13395 11361 8440,'0'-13'0,"0"1"239,0-1 1,0 0 0,0-3 74,0 0 0,0-1 0,0 5 1,0 0-1,0-1 402,0 1 0,-2 6 1,-1 6-406,-1 7 1,-4 5 0,2 5-249,0 4 0,-1 2 0,-2 3 1,5 2-18,3 1 1,1 0 0,0-6-79,0-2 1,1 1 0,3-6-1,5-2 23,2-4 0,5-5 0,2-5 0,1 0 1,2-1 17,-2-3 1,5-7 0,-5-7 0,2-1-9,-1-3 1,-6-2-1,0 1 1,-6 1-8,-2 1 0,-2 2 0,-4-3 0,-1 2 35,-4 2 0,-7 3 0,-10 6 0,-4 2-19,-3 1 0,-6 3 0,2 8 0,-2 3-11,-3 3 1,7 7 0,2 1 0,4 2-92,4-1 1,3 1 0,7 5-17,3 3 1,2-7-1,8 3 1,3-3-1,8-3-139,6-2 0,5-5 0,2-3 1,1-5 214,2-3 0,6-10 0,-4-5 0,1-4 247,-3-4 1,-3-2 0,-2-2 0,-4-3-16,-3-4 1,-9 3 0,-4 1 0,-2 3-22,-2 1 1,-6 1-1,-4 2 1,-3 5 17,-4 3 1,-5 0 0,1 10 0,-2 2-318,-2 5 1,0 4 0,2 7-1,2 2-360,5 5 1,-1 7 0,5 2-424,5 2 1,4-5 0,4 2 0,4-1-153,3 1 0,8-5 532,5 1 0,3 0 0,0-6 0</inkml:trace>
  <inkml:trace contextRef="#ctx0" brushRef="#br0" timeOffset="17867">13531 11373 8037,'-19'-12'791,"2"-1"-408,9 6 1,8 2 0,8 6 0,3 2 1904,2 1-906,-7 6-1230,0-9 0,-2-1 0,0-8-56,-1-3 0,2-3 0,1-3 0,0-2-133,-1 0 1,3-5 0,-2 4-148,1-4 1,-3-5-1,3-1 1,0-2-1,0-2-306,2-2 0,-3-5 1,-1-2-1,-1 2 78,0 2 0,1 1 0,-5 7 1,0 2-100,0 3 1,0 0 290,0 9 1,0 8 0,0 10-96,0 10 1,0 7-1,0 8 1,-2 3-523,-2 4 654,3 9 0,-10 2 0,4 5 0</inkml:trace>
  <inkml:trace contextRef="#ctx0" brushRef="#br0" timeOffset="18515">13506 11373 8355,'-12'-12'676,"-1"-1"-536,1 1 0,4 5 1,1 1 177,1 1 1,2 2-1,6-4 1,3 2-1,7 2 1,6 2 141,2 1 1,3 0-1,-1 0 1,4 0-278,3 0 0,6 0 1,-1 0-1,6 0-146,6 0 1,-2 0-1,1 0 1,2 1-286,1 3 0,0-3 1,-1 4-1,-4-4-271,-4-1 1,1 0 0,-10 0 0,-3 0-194,-6 0 1,-7 1 0,-6 3 168,-4 5 0,-12-2 0,-7 1 0,-6 0 51,-5-1 0,-2 3 492,4-6 0,-1 5 0,0-2 0</inkml:trace>
  <inkml:trace contextRef="#ctx0" brushRef="#br0" timeOffset="18516">14027 11274 8355,'-4'-20'525,"0"4"1,-2 2-67,2 2 1,3-1 0,-3 1 0,2 0 506,2-1 0,2 6-841,2 3 0,3 3 0,5 2 0,0 3 0,1 4 0,-1 4 0,1 0 0,-1 0 62,0 1 0,-1 3 0,-2 2-233,-5 1 1,-3-2 0,-1 4 0,-1 1 0,-3 1-74,-5 2 1,-2 0-1,-2 0 1,-4 1-1171,-4 3 0,-2-2-143,-2 6 1,-11 0-1,-2 5 1</inkml:trace>
  <inkml:trace contextRef="#ctx0" brushRef="#br0" timeOffset="18898">13196 11410 8355,'1'-12'-157,"4"-1"1,-3 5-1,5 0 356,-1-2 0,3 3 0,0 0 0,2 0 124,1 1 0,1-3 1,-1-2-1,0 2 187,1 0 0,-1 1 1,-1-4-124,-3-1 1,-3 6 0,-10 2-266,-3-1 1,-8 5-1,-6-3 1,-6 3-267,-5 1 0,-13 9 0,-5 4 0,-2 0 0,-2 3-286,2 0 0,8-4 0,5 2 1,5-6-409,6-2 1,9-2 174,3-4 1,10 0 0,9 0 331,9 0 0,7-5 0,6-2 1</inkml:trace>
  <inkml:trace contextRef="#ctx0" brushRef="#br0" timeOffset="20129">13221 11534 8081,'0'-7'-586,"0"0"1,1 5 758,3-2 1,-2-2 0,3 3 0,-1-2 0,2-1 384,1 1 0,-4-1-154,1 2 0,-2 3 371,3-3-151,-4 2-391,5 2 1,-5 0 168,3 0 9,-3 0-234,5 6 0,-6-4-17,0 7 1,-1-5-122,-4 4 0,3-5 1,-5 2-18,1 1 0,1-5 111,1 3 162,2-2-222,-3-2 0,5 1 0,-2 2 3,-2 1 1,1 2 0,-5-2-31,-1 4 0,3-1 0,0 0 0,2 0-19,0 0 0,-4 1 0,4 4 0,0 1-18,-2-1 0,1 0 0,-5 2 0,2 1 15,-2 2 0,3 5 1,-1 0-1,0 4-15,1 3 1,-4 6-1,2-2 1,0 1-35,1-1 0,-3 3 0,4-3 0,-2 1-63,1 0 0,1 0 0,-2-5 46,0-1 0,1 2 0,-4-1 0,-2 0 0,-1 1 9,-2 3 0,-3 2 0,2-1 0,0-1-13,0 2 1,-3-5-1,5-1 1,0-4-212,3-5 0,2-2-249,2-5 1,4-8-20,5-5 1,5-4-1,4-6 1,0 2-103,0-2 1,2 1-1,-5-1 18,1 2 1,-1 5-1,-6-2 1</inkml:trace>
  <inkml:trace contextRef="#ctx0" brushRef="#br0" timeOffset="20473">12762 12440 8677,'-4'-13'0,"-2"2"491,-1 3 0,5 1 0,-1 4-181,6-1 0,4 0 0,5 4 0,-1 1 0,-1 2-111,-2 1 0,-4 6 0,3-2 0,-2 3 35,-2 2 0,-1 0 0,-2 2 0,-2 2-99,-2-2 1,3-1-1,-3-2 1,2 1-88,2-1 0,0-4 0,2 1-54,2 0 0,-2-3 0,7-2 1,0-3-35,2-1 1,3-5-1,1-3 1,2-3-68,-2-2 0,3-3 0,-1-1 1,-2 1 35,-2-2 0,0 4 1,-1-4-1065,1 0 1,-1 8 0,0-1 93,1 4 1,-6-2 0,-2 2 0</inkml:trace>
  <inkml:trace contextRef="#ctx0" brushRef="#br0" timeOffset="20668">12836 12712 8355,'-8'0'-196,"1"2"-297,2 2 0,-4 3 0,5 5 256,2 1 1,-5-1-1,0 0 1</inkml:trace>
  <inkml:trace contextRef="#ctx0" brushRef="#br0" timeOffset="21066">12774 12750 8355,'0'-13'-391,"0"1"473,0-1 0,-4 5 0,0 0 0,0 0 0,0-1 381,0 1 1,-2 5 0,3-2 185,-1-1 0,-1 5 0,2-2-71,-1 6 1,-2 5-422,2 9 0,2-1 0,-5 2 0,1-5-51,3-2 1,2 0 0,1 1-84,0 0 1,6-5 0,2-3-37,3-2 1,1-4 0,1-2-1,-1-4-5,0-3 0,1-1 0,-2-1-12,-3 1 0,-1-1 0,-4 1 0,1 0 0,-1-1-90,-2 1 1,-2 5 111,-3 3 1,1 5-1905,-6 7 1,7 6-1,-4 11 1</inkml:trace>
  <inkml:trace contextRef="#ctx0" brushRef="#br0" timeOffset="33998">19211 8037 8355,'-11'-40'384,"-3"4"0,-1 8 1,4 9-1,4 5 0,5 2 1,0 2-1,4 7 788,2 12 1,-2 5-1046,7 10 1,0 7 0,7 13 0,-1 8 0,-3 7 0,-4 8 0,-1 1-98,0 3 1,-4 2-199,1 1 1,-3 2 0,-1-9 0,0 1-574,0 0 0,0-4 0,0-6 1,0-7-73,0-8 0,5-3 0,0-11 1,1-3 379,-1-4 1,-1-4 0,-4-6 0</inkml:trace>
  <inkml:trace contextRef="#ctx0" brushRef="#br0" timeOffset="34362">19174 8012 8355,'-5'-37'1105,"3"5"0,-3 7 0,7 9 1,7 2-988,7 1 0,10 1 0,5 0 1,-1 1-52,0 2 0,5 0 1,-4 5-1,3 1 1,-3 1-1,1 2 0,-2 3 1,-1 6-64,-5 7 0,-5 6 1,-7 6-1,-1 3-532,-2 7 0,-5 3 0,-8 2 1,-6 5 357,-5 4 0,-6 2 1,-8-4-1,-4-1-52,-3 1 1,3-6 0,2-4-693,0-6 1,6-3-1,6-8 445,1-2 0,2 2 0,3-4 0</inkml:trace>
  <inkml:trace contextRef="#ctx0" brushRef="#br0" timeOffset="34718">19608 8558 8355,'-32'0'997,"3"0"0,9 1-810,3 3 1,8 3-1,2 5 1,1 1-1,3 1 1,2 2 0,1 5 95,0 2 1,0 2 0,0 0-1,0 1-173,0 3 1,0-3 0,1 3 0,4-4-170,3-4 1,-1 1 0,2-6 0,4-2-13,2-4 1,1-5 0,-2-5 0,1 0-89,2 0 1,2-1 0,-4-5 0,-1-5 2,1-4 1,-4-7 0,-4 1 8,-1-2 1,-2-3-1,-4-2 1,0-1 0,0 2-287,0 0 0,-8 4 0,-3 2 0,-2 5-29,-2 2 0,-4 7 1,1 3-1,0 3-150,0 1 1,1 2 521,5 7 1,0-1-1,-1 10 1</inkml:trace>
  <inkml:trace contextRef="#ctx0" brushRef="#br0" timeOffset="36681">19881 8682 8355,'-6'-17'416,"-2"1"1,-1-1-1,0 5 1,5-1 564,3 1-892,1 5 1,1 7-1,2 8 1,1 5-78,-1 3 1,0 3 0,-1 6-1,4 0-128,1 0 0,-5 4 1,4-2-1,-2-2 87,0-3 0,6-3 1,-3 2-213,0-4 0,4-5 1,-3-4-1,3-3 1,1-4 91,1-1 1,-1-3 0,1-4 159,-1-5 1,-1-5 0,-1 1 0,-2-4 31,2 1 0,-4-3 0,1 4 1,0 0 14,0 0 1,-3-1-1,3 5 1,0 3 50,0 0 0,-3 6-34,4 1 0,-1 8 0,1 5 0,-2 5-70,0 3 1,-4 1 0,5-3 0,0 3-4,0 1 1,-3-4 0,4 0 0,2-4 22,1-2 1,1-7 0,1 2 49,-1-2 0,1-2 1,-1-2-1,0-2 1,1-4 34,-1-3 0,1-3 0,-1-2 0,0-5-119,1-2 0,-5-2 1,-1 1-1,-1 2 0,-4 2-383,0-2 1,-2 4 0,0 1-208,0 3 1,0 2-143,0 0 0,-6 5 0,-1 1 0</inkml:trace>
  <inkml:trace contextRef="#ctx0" brushRef="#br0" timeOffset="36682">20526 8793 8355,'-11'-19'852,"3"1"1,-6 10 0,7 0-392,1-2 1,2 3 0,6-1-388,2-2 0,1 3 0,6-1 0,0-2 0,5-1 0,0-1 0,3 1 0,-1 1-241,0 2 0,3 0 0,-3-5-397,1 1 0,-4-1 0,0 1 285,-5 0 1,-4-1 0,-8 1 187,-2-1 1,-3 7-1,-5 1 1,-1 4 120,1 1 1,0 0 0,-2 1 0,-1 4-8,-2 3 1,0 4 0,5 5 0,1 2-157,3 0 1,2 5 0,6-4 0,0 4-81,0 1 0,7-2 0,4-2 0,6-5 84,2-2 0,2-3 0,4-3 1,-2-4-1,0-2 93,2-2 1,-7-6 71,7-2 1,-7-4 0,1-3 0,0-3 0,-1-2-1,0-2 78,-3-1 1,-1-2 0,-1 2-46,-1 2 0,-4-1 1,-1 5-1,0 2 1,-1 1 267,-1 2 1,1 1 255,-2 3 0,-2 4-499,7 8 1,-5 7 0,3 7 0,0 1-192,-1 3 0,1 1 1,3 2-1,-2 0 0,1 0-297,-3 0 0,4-5 0,-6 0 186,-1-2 0,-2-2 1,-1-4 158,0 1 0,-1-6 58,-3-3 1,2-4 0,-2-4-1,3-6 1,1-4-20,0-2 0,0-6 0,3 1-118,5-2 0,2-6 0,10 0 0,2 1 0,2 2 1,1 1-534,-1 0 1,5 1 514,0-1 1,0 0-1,-4 0 1</inkml:trace>
  <inkml:trace contextRef="#ctx0" brushRef="#br0" timeOffset="36683">21431 8148 8355,'0'-20'0,"0"0"1061,0 2-574,-5-4 1,3 9 0,-2-4 0,1 3 1391,-1 2-1767,3 5 1,-5 8 0,6 13 0,0 10 0,0 9 0,0 5-1,0 6 1,0 5-71,0 6 1,0 4 0,0 4 0,0 2-172,0 1 1,0 11 0,0 2 0,2 2-251,2-2 0,-1-5 0,4-10 1,-1-4 187,1-7 1,2-8-1,3-10 1,0-5 326,1-5 0,-1-13 0,1-1-81,-1-4 0,-1-4 0,-3-9 0,-2-6-126,-1-7 1,-2-5-1,4-2 1,-1-2-1,-4-2-228,0-2 1,-2 3 0,-2-2 177,-2 0 0,-3-2 0,-7 4 1,-1 2-162,-1 1 1,-6 2 0,2 2 0,0 4 151,-1 5 1,5-3-1,-4 9 1,2 1 10,3 1-70,1 4 1,9 0-1,5-2 1,8-3 32,7 0 0,5-4 0,4-5 0,3-3 19,2-1 0,1-2 1,3-4-1,-3 0 98,1 0 0,-9 5 0,1 0 0,-4 3 512,-3 1 1,-3 4-1,-2 2 1089,-2 2-1246,-4 5 0,-5-1 0,0 8-163,0 5 0,0 3 0,0 3 0,0 2-209,0-2 1,1 3-1,4-2-171,3-1 1,-1-1-1,1-3 1,2-1 0,1-3 50,1-2 0,1-1 0,-1-5 0,0-3 144,1-4 0,-1-3 0,1-3 1,-1-1 51,0-2 1,1-4 0,-2 4 0,-2-1 0,-2-2 178,-1 1 0,-1 8 1,-2-1 55,1 1 1,0 6-168,-4 5 1,0 6 0,0 6-121,0 1 1,2 3 0,0 2-1,4 0-50,1 0 1,0 3-1,2-5-22,0-1 0,-1-1 0,6-1 0,1-2 1,1-3 110,0-4 0,2-3 1,-1-2-1,1-4 133,0-8 0,3-1 1,-3-6-1,0-4 0,0-2 40,-3-3 0,-1-1 1,-3 2-189,-3-1 0,3-5 0,-4-1 0,0-3-60,-3-4 0,1 0 1,-1 2-1,-1-2 48,-1 3 0,-4 1 0,-1 7 0,-2 6 331,-2 7 0,3 5-130,-4 5 1,1 14 0,-3 12-9,2 8 1,5 6 0,-1 6 0,1 3 0,0 5 19,-1 2 1,0 2 0,4-1-1,2 0-446,2-4 1,1-2-1,6-7 1,0-3-365,3-4 1,5-9-1,-1-3 1,2-5-402,2-3 0,7-9 0,2-7 0</inkml:trace>
  <inkml:trace contextRef="#ctx0" brushRef="#br0" timeOffset="37635">18479 8843 8355,'-23'-13'55,"4"1"1,5 1-1,6 1 1,4 4 17,5 0 0,2 2 0,9 4 0,6 0 0,5-2 0,6 0 0,4-2 0,3-1-1056,2 0 1,3 4 616,0-4 1,1 4-1,-5 1 1</inkml:trace>
  <inkml:trace contextRef="#ctx0" brushRef="#br0" timeOffset="40081">19211 10071 8355,'-8'-24'13,"-2"4"-11,1 3 1,5 3 0,-1 2 0,4-1-1,1 1 1,1 0 0,2-1 0,3 2-1,1 2 407,2 0 0,2 7 0,2-3 0,-1 4-325,0 1 1,1 0-1,-1 3 1,1 4-38,-1 5 1,0 5 0,1-1 0,-2 5-52,-3 2 1,2 2-1,-5 0-28,2 0 1,-4-5-1,1 0 1,-3-1-1,-1-1 21,0 0 1,0-2-8,0-3-46,0-6 1,0-3-1,0-10-124,0-6 0,0-1 1,2-4-1,2-1-8,4-3 1,3-2 0,2-1 0,-1 2 34,0 1 0,5 6 0,0-1 0,-2 2 104,-2 1 0,4 7 0,0 1 0,-2 4 110,-2 1 0,-4 4 1,-1 2 138,2 1 0,-3 6 0,-1 7 0,1 0 0,-1 1-28,-1 1 0,4-3 0,-4 2 0,1 0-113,-1-2 0,5 3 0,-3-5 0,1-2-21,0-1 0,1-6 0,3-1 0,0-2-142,1-2 1,3-2 0,1-3 0,-1-5-18,2-6 1,-4-3-1,4-1 1,-2-3 19,1-4 0,0-1 0,-5-1 0,0-1 22,1-2 0,-5 4 0,-1 4 106,-2-1 1,0 4 0,-5 2 0,0 2 121,0 1 0,0 5 0,-2 1-26,-2 2 1,3 2 0,-3 7 0,2 4-18,2 3 1,0 3 0,0 1 0,0 2-69,0-2 1,2 3 0,0-1 0,4-1-76,1 2 1,1-6 0,4 2 0,1-6-31,-1-2 0,5-2 0,-1-4 0,-1 0 17,-1 0 0,-1-1 1,-1-3-1,0-5 32,1-2 0,-1-1 0,1-2 0,-1-1-12,0-2 1,-3 0-1,-1 1 62,2 0 0,-5-2 0,1 4 0,-2 0 1,0 3 150,-1 0-82,-2 6 1,-1 1 0,1 8 0,2 4-59,1 3 1,2 3 0,-2 1 0,3 2-68,0-2 1,4-2-1,-3 0 1,4-1-151,5 1 1,-3-5 0,4-1-1,-2-2-170,1-2 1,3-2 0,-2-1-1,0-1 193,0-3 0,-1-2 1,-5-3-1,-1 1 114,-3-2 0,2-1 0,-6-2 0,-1 0-89,-2-4 1,-1 3-1,0-2 265,0 2 1,0 0 0,0-1 0,0-1 140,0 0 1,-4 3 0,-1 2 202,-2 2 1,4 5-300,-1 8 1,2 5 0,2 6 0,2 1-37,2-1 0,-1 5 0,4 0 0,0 2-106,-1-1 0,-1 3 0,1-4 0,1 2-52,0-1 1,-4-3 0,2-6 0,0 1-65,-1-1 0,1-4 17,-1 1 0,-1-7 0,5 1 0,1-6 16,-2-5 0,2-3 1,-3-3-1,1-2-30,2-5 1,2 2 0,2-2 0,-1 0 0,1 2 0,-1-3 0,0 6 0,1 0 11,-1 3 0,1 2 0,-1 1 81,0 2 0,-3 5 0,-3 0 0,0 6 27,-3 5 0,2 3 1,-1 2-1,-1-1 46,-1 0 1,2 5 0,0 0-1,-1-2-30,-2-2 1,3 0 0,2-1-68,0 1 1,-3-5 0,3-1 0,-1-2-75,4-2 0,0-3 0,1-4 30,-2-4 0,0-3 1,3-3-1,-1-1-5,-2-2 0,-1 1 0,3 2 1,-2-1-44,2-2 1,-3 1 0,1 3 19,2 1 0,1 1 0,1 3 83,0 3 1,-5 5 0,-1 5 0,-2 3 32,0 3 0,0 7 0,-4 2 1,2 2 130,2-1 1,-3 1 0,5-4 0,-2 0-11,0 0 1,5 1 0,0-5 0,2-3-131,1 0 0,5-5 0,1-2 0,0-3-20,-1-1 1,6-5 0,-4-4 0,1-2-14,1-1 0,-4-6 1,2-3-1,-1-2-16,-3-2 1,-1 0-1,-3 0 1,-2 1 22,0-1 1,-6 0 0,1 2 0,-3 2 87,-1 4 1,0 0-1,-1 1 43,-3 5 1,-3 4-1,-6 9 1,1 2-44,-1 4 1,1 5-1,1 2-3,3 1 0,2 6 1,6-1-1,0 1-163,0-1 1,2 1 0,2-4 0,4 0 0,3 0-128,1-3 1,2-3 0,1-2 0,2-3 82,-2-2 0,3-1 0,-1-4 0,-1 0 63,2 0 0,-4-5 0,2-3 1,-2-4 40,-2 0 1,1 0 0,-1-2 0,1-1 89,-1-2 1,-1-3 0,-1 3 0,-2 0-60,2 0 1,1 3 0,0-3 0,-2 3-13,0 2 0,-1 1 0,4 1 0,1 2 1,-1 5 0,0 1 88,1 4 1,-5 5 0,-1 6 0,-1 0-23,-4 4 1,4-2-1,-2 6 1,-1 1 0,-2 1 53,-1 2 1,0-6 0,0-1 0,0-1-79,0-1 0,4-3 1,2-6-1,1-2-66,2-2 0,2-2 1,2-1-1,-1 0-102,1 0 1,-1-9-1,2-4 1,1-1-8,1 1 0,1-5 1,-5-3-1,2-2 42,3-2 0,-4 0 1,4 2 130,-3 2 0,-3-1 1,-2 5-1,-2 2 120,-1 1 0,2 9 126,-4 5 0,0 5-182,-4 8 1,0 5 0,0 2 0,0 4 0,2-1-1,2-1-223,4-1 1,0-2-1,3 3 1,3-4-256,0-4 0,4 1 0,-2-8 0,1 0-91,1-3 0,-4-3 0,2-2 0,-2-3-29,-2-4 1,-3-5 492,-1-3 0,0-4 0,5-4 0</inkml:trace>
  <inkml:trace contextRef="#ctx0" brushRef="#br0" timeOffset="40292">22027 9525 8355,'-13'-11'131,"1"3"-924,-1 2 1,6 8 500,3 2 0,8 8 0,3 7 1</inkml:trace>
  <inkml:trace contextRef="#ctx0" brushRef="#br0" timeOffset="40585">22448 9736 8355,'0'-25'0,"0"2"557,0 2 0,4 2 1,1 3-1,-3 0-274,0 1 1,-8 7 0,-4 3 0,-3 5 39,-4 5 0,-1 3 1,2 8-201,-5 5 1,3 4 0,2 2 0,2 4-1,1-1-240,1 0 1,5 1-1,3-4 1,4 1-120,4-5 0,4 1 0,9-8 0,4-1 17,2-1 1,6-7-1,1-3 1,2-3-385,2-1 0,2-5 0,1-5-267,1-5 0,-7 1 0,0-4 0</inkml:trace>
  <inkml:trace contextRef="#ctx0" brushRef="#br0" timeOffset="41765">20042 10802 8355,'-12'-37'34,"1"0"0,2 3 0,5 3 1,3 6-1,1 3 0,0 3 2659,0 3-2409,0 2 1,-4 8 0,0 6 0,0 9 0,-1 6 0,1 5-44,2 4 1,0 12 0,2 5-210,0 6 1,4 8 0,0 4 0,-1 6 31,-1 5 1,2-6 0,1-2 0,1-3-91,-1-3 0,5-2 0,-2-8 0,3-6-197,2-6 1,3-5-1,1-8 1,-1-5-335,2-2 1,-4-7 0,2-3-1,-2-3-130,-1-1 1,-1-1-1,-1-5-79,-3-6 0,3 0 0,-4-6 1</inkml:trace>
  <inkml:trace contextRef="#ctx0" brushRef="#br0" timeOffset="42799">19794 11261 8355,'-7'-19'531,"3"2"1,14 0-1,6 0 1,6 2-279,3 1 0,5 2 0,4-1 0,1 1-360,3 0 1,-1 3 0,0 2-1,2 2 1,-1 1 0,1 0-1,-5-1 1,-2 4-13,-5 4 1,-4 0 0,-6 5 0,-1 1 83,-5 3 0,-7 0 1,0 0-1,-3 2 350,-1 3 0,-1-2 0,-3 5 0,-3 1 200,0-2 0,-3 5 0,6-5 0,1 2-355,2-1 1,1 0 0,0 0 0,1-3-62,4-3 1,6-3-1,6-2 1,3-2-66,2-1 0,1-3 0,2-8 0,0-3-454,0-3 0,2-7 0,-1-2 0,-4-2 45,-2 1 1,-4-1 0,-3 4 0,-2-1 115,-3-3 0,-2 4 0,-6 0 0,-2 1 149,-2 1 1,-3 3-1,-7 6 1,-2 2 50,-5 2 0,-2 2 1,-1 1-1,2 0 83,2 0 1,4 1 0,0 2 0,2 2-49,2 2 1,5-3-1,4 3-154,6-1 0,5-2 0,9-4 0,3 0 51,4 0 1,2-4 0,1-2 0,2 1-51,-1-1 0,2-3 1,-2 2-1,-3 0 144,-3 3 0,-7-2 1,1 2-1,-2 1 489,-1 2 1,-5 1-113,0 0 0,-5 1 0,1 3 0,-3 5 9,-1 2 0,-4 1 1,-1 2-1,-1 1 21,1 2 0,1 0 0,4-1 0,0 0-202,0-1 1,0 3 0,1-3 0,3-2-191,4-4 1,3-6 0,3 1 0,1-2-3,2-2 0,5-2 0,-3-2 0,2-4-236,-1-3 1,-4-3 0,0-1-1,-2-2 86,-2 2 0,-5 0 0,-3 0 0,-2-2 128,-2 2 1,0 2 0,-2 0 0,-2 2-50,-4 3 1,-4-2-1,-4 6 1,-1 1-42,-3 2 0,1 1 1,-3 0-1,3 0-19,1 0 1,1 0 0,5 1-328,-1 3 281,1-2 0,11-2 0,5-8 1,7-3-4,5-2 1,2-6-1,4-5 1,-1-5-35,1-2 0,1-6 1,2-6-1,-1-1 139,-4-3 1,2 3-1,-5 0 1,-2 2 328,-1 7 0,-6 3 0,-1 8 0,-2 4 1395,-2 3-1236,-1 3 1,-2 10 0,0 8 0,1 10 28,3 4 0,-1 11 0,4 0 0,0 5-121,0 4 1,-3 7 0,4 3-1,0 2-174,-1 2 0,3 1 1,-5-4-1,1-2-79,-1-6 1,5 1 0,-2-10 0,2-1-620,-2-2 1,3-8 0,-3-5-1,2-2-1944,-2-1 1520,3-1 1,-4 0-1,6 1 1</inkml:trace>
  <inkml:trace contextRef="#ctx0" brushRef="#br0" timeOffset="42953">21592 11150 10156,'-13'-9'0,"-1"1"0,3 0 819,8 1-2130,7 2 1,9 10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45:01.60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17214 4217 9982,'-5'-36'0,"-2"3"0,0 5 0,3 6 0,1 7 0,1 4 0,-4 4 0,-1 2 501,-3 2 1,-1 3 0,-1 5-1,1 8 1,1 6 0,2 6-1,-2 4 1,1 5-397,1 6 0,-2 4 0,4 6 0,1 0-103,-1-1 0,2 1 0,4-2 0,0-2 0,0-5-19,0-3 1,2-4 0,0-4-5,2-4 1,8 2-1,-1-9 107,4 0 1,3-1 0,-2-7 0,5-1 0,2-3-50,2-2 1,4-1 0,1-5-1,1-2-334,-1-1 1,0-4-1,-4 4 1,1 0-506,-4-2 1,-5 3 0,1-4-1,-1 2-391,-3 2 0,-1-4 0,-1 0 0</inkml:trace>
  <inkml:trace contextRef="#ctx0" brushRef="#br0" timeOffset="1636">17587 4638 8355,'-6'-17'1704,"-1"8"1,-5-6-1407,-1 11 1,5 0-1,1 7 1,3 4 7,5 5 1,1 4-1,6 1 1,0 4-341,-1 2 0,0 2 1,-4 0-1,1 0-713,-1-1 1,2-3 0,1-2 0,1-1-933,2-3 0,-2-1 1186,1-1 0,1-7 0,3 0 0</inkml:trace>
  <inkml:trace contextRef="#ctx0" brushRef="#br0" timeOffset="1637">17723 4316 8355,'-23'-19'1279,"2"2"0,3 9-1898,6 4-1,5 4-67,3 4 1,8 4 0,4 7 215,3 2 1,7 5 0,1-3 0</inkml:trace>
  <inkml:trace contextRef="#ctx0" brushRef="#br0" timeOffset="1638">17859 4626 8355,'-12'-7'1032,"4"-2"0,1 3-551,1-1 1,-2 3 964,4-4-1365,0 5 0,5-1 0,3 8-109,5 4 0,0 7 1,1 2-1,-2-1 0,0 1 267,-1 0 1,0 3 0,-4-3-588,1-2 1,2-1 0,-4-2-1,4 1-323,1-1 0,-3-5 637,4-3 1,-1-8-1,3-4 1,-3-3 21,-2-2 0,3-5 0,-4-2 1,1-4-90,0-1 1,-2 5-1,4 0 1,-2 1-35,-2 0 1,3 8 0,-1 0-62,2 4 1,0 4 229,1 7 0,2 3 0,-6 7 1,0 1-1,0 3-23,0 1 0,6-2 1,-3 3-1,1 1 213,0-2 1,1-1-1,4-5 1,3-1-159,0 1 1,2-7-1,-1 0 1,2-2-78,0 0 1,3 0 0,-4-5 0,0-3-58,0-4 1,3-3-1,-5-2 1,1-1-30,1-2 0,-5-2 0,3-4 0,-5 1 51,-3-1 1,-5 3-1,1 0 1,-3 1 20,-1 2 1,0 3-1,-1 0 57,-3 1 1,1 5 0,-5 3 0,-2 2-28,-1 2 0,-2 6 0,2 4 50,3 5 1,1 0-1,5 6 1,-3 1-1,4 1-120,4 2 1,0-2 0,6-1 0,5-2-226,5-2 0,5-2 1,2-5-1,1-3-183,2-3 0,10-4 0,-3-1 0,0-1 255,-2-4 1,-2-6 0,1-5 0,-4-1 273,-3-1 1,-7 3-1,-2-4 1,-3 1 237,-2 3 1,-5-3-1,-3 1-53,-3 2 1,-1 1 0,0 2-1,-1 0 1,-3-1 36,-4 1 1,-3 5 0,-2 3 148,1 2 0,-1 2 0,0 2 0,-3 2 0,0 4-235,1 3 0,1 6 0,2 1 1,1 1-223,2 3 1,0-3-1,4 2 1,3 0-304,0-2 0,4-1 0,2-6 0,4-1-228,3-2 1,2 0 0,-1-5 0,0-1 271,1-1 1,-1-8 0,2-2 0,1-3 288,2-2 0,-2-3 0,-6-2 0,-2 0 195,-1 0 1,-1 0-1,-2 3-158,1-2 1,0 1 859,-4 3 0,0 8-740,0 5 1,0 5 0,2 8 0,0-1-502,3 1 1,4 0 0,0 3-1,2 0 83,1-1 1,5-2-1,-1-4 1,1 0-541,0 0 1,-3-3 609,3-2 1,2-3 0,0-1 0</inkml:trace>
  <inkml:trace contextRef="#ctx0" brushRef="#br0" timeOffset="1639">19038 4589 8355,'-5'-13'194,"0"2"809,-2 3 289,4-3-918,-2 10 0,5-3 0,0 8 0,0 4-330,0 3 1,5 1 0,2 2 0,1 1 101,1 2 1,-2 4 0,2-3 0,-2 1-531,-1 3 1,-2-4-1,-4-2 1,0-2-1187,0-1 623,0-1 840,0-5 0,0-7 1,0-8-1,0-3 249,0-2 0,0-3 0,1-2 1,3 0-179,5 0 0,2-4 0,1 2 0,0 1-114,1 3 1,1 2-1,1 3 1,1 1-237,-1 2 0,3 5 1,-1-1-6,-2 3 0,-1 6 0,-2 2 0</inkml:trace>
  <inkml:trace contextRef="#ctx0" brushRef="#br0" timeOffset="6123">20141 4564 8355,'-5'-19'169,"-2"-2"0,-5 7 1,1 3 143,2 0 0,0 4 0,3 0 56,-1 2 1,3 1-1,-3 5 6,2 3 1,1 3 0,4 7-118,0 3 1,0 3-1,0 9 1,1 6-1,2 3-83,1 4 1,4 6 0,-4 0 0,-1 4-164,-2 1 1,4-2-1,-1-2 1,0 0-87,1-4 0,-3-2 1,2-7-1,-1-3-569,1-4 0,-3-7 0,3-3-1038,-2-1 1,-4-3 989,-2-7 0,-3-8 0,-5-7 1</inkml:trace>
  <inkml:trace contextRef="#ctx0" brushRef="#br0" timeOffset="6124">20141 4589 9274,'-1'-24'3560,"-3"4"-3740,3 7 1,1 8-1,8 3 385,3-2 1,3 3 0,1-2 0,1 5 0,1 3 0,-1 2 0,0 3-459,-5 1 1,1 1 0,-5 0 0,0 2 0,-3 1-30,-3 2 1,-2-1-1,-5-2 1,-3 1-478,-2 2 0,-9-1 0,8-3 1,-2-1 113,0 1 0,2-6 0,0-2 0</inkml:trace>
  <inkml:trace contextRef="#ctx0" brushRef="#br0" timeOffset="6125">20464 4576 8355,'-7'-19'1204,"-3"1"1,6 6-1,3-1-553,4 1 1,3 5 0,8 3-453,3 3 1,-2 1 0,4 1-1,-1 3-288,-3 4 1,3 3 0,-1 2 0,-2 1-141,-1 2 1,-2-2-1,-1 2 1,-3 0-194,-3 0 1,0-6 0,-1 2-1063,-1-1 897,-2 0 436,-1-4 1,0-7 0,2-8 0,0-3-23,3-2 1,3 0 0,-3-2 0,2-2 14,3 2 0,1 0 1,1 0-1,1-2 1,1 2-28,2 1 0,-1 3 1,6 1-1,0 3 126,-2 2 1,3-3 0,-4 4 0,0 1 235,0 1 1,-2 2 0,-3 0 849,-1 0-353,-5 0 0,-2 6 0,-6 2-193,-3 3 1,1-2 0,-4-1 0,0 1 3,0 2 0,5 2-486,-2-1 0,2 1 0,2-1 0,0 0 0,0 1-265,0-1 1,6-3-1,2-1 1,3 0-45,1-1 1,1-2 0,-1-5 0,1 0 64,-1 0 1,2 0 0,1-2 0,1-4 121,0-2 0,-3-10 0,-2 6 0,-1-2 67,-2 0 0,-5 0 1,1-1-1,-2-1-12,-2 0 0,-6 3 0,-2 0 0,-3 2 3,-2 3 0,-5-2 0,-1 6 25,0 1 0,0 2 1,3 1-76,0 0 1,1 1 129,6 4 0,9-4 0,10 3 0,5-3-150,6-1 1,4 0 0,4 0 0,4 0 0,1 0 169,-1 0 1,2-5 0,-5-2 0,-1-1 163,-3 0 0,2 3 0,-9-2 0,0 1 530,-2-1 1,-3 4 68,-2-1 1,-5 4-720,-3 4 1,-12 3 0,-5 5 0,0 1-39,-1-1 1,-3 5 0,1-1-54,1-1 1,2-1-1,4-2 1,2 1 0,1-1-415,3 1 0,2-1 0,1 0 0,1-1-87,4-2 1,1 0-1,7-4 1,-1-3 196,1 0 1,0-2 0,3-2 0,0-2 325,-1-4 1,-1-3 0,-2-2 0,-1 0 190,-2-4 1,0 3-1,-4-2 1,-1 2 304,1 2 0,-3-5 1,2 1 696,-3 0-1042,-1 8 1,-5 4 0,-2 10-27,0 6 1,1 2 0,6 6 0,0 4 0,0 2-113,0 3 0,2 1 1,2 1-1,4 3 0,4 5-257,5 1 0,2-5 0,5 8 62,-4 0 1,-2-3-1,-7 4 1,-2-3 140,-5-5 0,-4 0 1,-4-7-1,-5-3 268,-2-4 1,-8-4 0,-4-6 0,-6-1 89,-3-2 1,0-4 0,-2-5 0,2 0-139,2 0 0,1-5 1,5-4-814,4-2 1,3-7 0,9-2-1,4-4-735,2 0 0,13-7 0,3 0 1</inkml:trace>
  <inkml:trace contextRef="#ctx0" brushRef="#br0" timeOffset="6126">21704 4378 8355,'-19'-23'1892,"2"2"0,8 3-1385,0 6 0,8 1 1,1 2-239,7 5 1,4 4 0,1 6 0,1 5-261,-1 4 0,-1 7 0,-1-1 0,-3 2 9,-2 2 0,3 4 0,-3 0 0,-3-2-267,0-1 1,2-5 0,0-2-671,-1-1 0,-1-1 392,3-5 0,-4-6 488,3-6 0,-1-6 0,0-8 0,1-2 36,-1-5 0,2-1 0,-1 0-16,-1 2 0,4-1 0,1-4 0,3 0-41,2 0 1,-1 6-1,0 3 1,1 2 0,-1 1-122,1 1 0,-1 5 1,2 2-1,1 0 14,1 1 0,5 0 0,-3 4 1,1 0-86,3 0 1,-2 4 0,-1 0-1,-1 1 113,-3 0 0,3-3 1,-2 3 299,0 1 0,-3-5 693,0 3 1,-5-4-417,0-4 0,-5 1 1,1-5 103,-2-2 1,-2 3-291,0-1 1,-2 5-1,-2-1 1,-4 3-189,-3 1 0,-2 1 1,1 3-1,0 5-112,-1 2 1,-3 5-1,-1 2 1,2 0-119,1 0 1,3 4 0,2-3-1,2 2 70,1 0 0,2-2 0,4 2 0,1-5-259,3-2 1,3-3 0,6-1-1,-1-4-185,1 0 0,3-2 0,1-5 0,-2-3 333,-1-5 1,-2-3 0,0-3 280,1-2 0,-1-5 1,-1 1-1,-1-1 1,-3 0-91,-2 2 0,-1 3 0,-4-2 0,0 1 1155,0 3-635,0 1 0,0 9-406,0 5 0,0 5 1,0 7-1,0 1-119,0-1 0,0 5 1,0 1-1,2 0-6,2 0 1,-1 2-1,5-3 1,2-2-1,1-3-463,1-3 1,2 0 0,1-5 203,1-1 1,2-2 0,-2-1 317,0 0 0,1-5 0,-5-3 0,0-3 120,1-2 0,-5-3 0,-1-1 0,-1 1 0,-4-1 62,0 1 0,-2-2 0,0 2 1,0 0 64,0 1 1,0 1 0,0 2 947,0-1-995,0 6 0,0 3 1,0 8-183,0 5 1,0 2-1,1 2 1,2 3 79,1 0 1,4 5 0,-2-5 0,-1 1-218,1 1 0,3-4 0,-2 2-9,0-2 0,3-2 0,-5-1 0,1-1 27,-1-2 0,1-5-62,-2 1 67,-3-3 1,5-6 0,-6-3 0,0-3-1,0-2-52,0 1 0,4-1 0,2 0 0,-1-2-4,1-2 1,3-1-1,-1 3 1,2-2 59,-2 2 0,3 3 0,-2 2 1,2 3 31,1 2 0,0 1 0,1 4 1,-1 0-5,1 0 0,-1 1 0,0 3 0,1 4 1,-2 3 97,-3 2 0,3 1-95,-3 2 1,-1-2 0,0 4 0,-1-2 0,-3 1 14,-2-2 1,0-1 0,2-2 200,1 1-43,0-1 0,-4-6 0,0-6-156,0-7 0,4-4 0,2-3 0,-1-1-15,1-2 1,4-3 0,-3 3 0,1 0 16,0 0 1,0 1 0,3-3 0,-1 1-35,-2 3 0,1 5 0,3 3 1,0 2 17,1 2 0,-1 2 0,1 2-205,-1 3 1,0-1 0,1 5-1,-2 2 169,-3 1 0,3 6 1,-4-1-1,1 1 1,-1-1 296,-1 1 0,-2-1 0,-3-3 0,2-1 279,1 0 0,0 1 0,-2-1-144,2 1 0,3-2 0,5-3-292,0-4 1,1-3 0,-1-1-327,1 0 1,-2-5 0,-2-3 0,0-5-41,0-3 1,1 2 0,-1-4 190,0 0 0,-1 3 0,4-4 1,-1-1-1,-2 2 64,-5 1 1,1 0 0,-1 5 0,1 1 1346,0 2-749,-4-2 0,5 11-482,-6 0 1,0 6-1,0 6 1,0 1-51,0-1 1,0 5 0,0 0-1,0 1-89,0 0 0,1 3 0,2-4 0,3-1-291,1 2 0,1-4 1,4 1-234,1-5 0,-1-1 437,0-5 0,-3-1 0,-2-7 0,-1-4 138,1-3 0,-3-2 0,3-1 0,0-1 1,-1-3-24,-1-1 0,5 3 1,-3-5-1,0 0 161,-3 2 0,1 0 0,0 3 0,-1 1 493,1 4-367,-3-1 1,3 12 0,-5 0-168,0 7 0,-1 5 0,-2 3 0,-1 3-43,1 2 1,2-1 0,1 3 0,0-3-112,0-1 0,0-1 1,1-4-1,3 4 1,-1-7 0,5 1 176,2-4 0,-3-3 0,1-4 0,2-2-75,1-2 0,0-3 0,-2-5 0,0-1-42,0 1 1,-2-2 0,1-1 0,1-1-28,-2 0 0,2 3 0,-3 0 1,-1 1-47,1-1 0,2 5 1,-2 1-128,0 2 1,3 1 0,3 4 102,0 0 1,-3 5 0,-2 3-1,-2 3 62,-2 2 0,2-1 1,0 1-1,-3-1 180,0 0 1,-2 1-1,0-1 76,0 1 0,5-1 1,3-1-1,3-3-156,2-4 1,-1-2 0,2-2 0,1 0-79,2 0 0,3-6 0,-2-2 1,0-3-28,0-1 1,0 1-1,-3 1 1,2 2 60,-2-2 1,-5 0 0,-2 2 0,0 3 427,-1-1-245,-1 5 0,-6 1 0,0 8 0,0 3-274,0 1 1,4 1-1,1-1-121,2 1 1,1-1 0,5 0-1,1 1-651,2-1 1,-2-3-1,2-3 1,-2 0 0,-1-3-2527,-1-2 3205,0-12 1,1-3-1,-1-11 1</inkml:trace>
  <inkml:trace contextRef="#ctx0" brushRef="#br0" timeOffset="6127">24011 4130 8355,'-19'-19'428,"2"2"0,3 3 0,2 3-652,0 3 0,5 0-292,3 8 1,9 0 0,6 11 0,4 4 166,0 3 0,-1-3 0,-1 3 0</inkml:trace>
  <inkml:trace contextRef="#ctx0" brushRef="#br0" timeOffset="6128">24172 4328 8355,'-19'-17'0,"4"3"1431,5 4 0,0 6 0,6-4 1256,2-2-2704,0 5 0,4 0 0,2 10 0,4 3 0,2 3 0,-1 1 0,-2 1 0,0 0 1,-1 3-255,-1 0 1,-1 1 0,-2-5 0,0 0-856,2 1 0,1-1 130,-5 1 0,1-6 750,3-3 0,-1-4 1,4-4-1,0-5 88,0-2 1,1-1-1,4-2 1,-1-1 54,-3-2 1,3-3-1,-2 3 1,0 1 210,0-2 1,0 8-1,-3-2 702,1 1 0,-3 5-482,4 2 0,-5 4 1,1 4-1,-1 3-23,1 0 1,-3 8 0,3-1 0,-1 2-165,1 2 1,-1 3 0,5-5 0,2 0-229,1-3 1,1 3 0,2-3 0,1-2 31,2 0 1,4-5 0,-4-2 0,1-3 83,0-1 1,-1-5 0,-3-5 0,2-3-42,5-4 1,-3-4-1,-2 3 1,-2-1-84,-2-3 0,-1 3 1,-2-1-37,-5 3 1,-3-4-1,-1 4 118,0 2 0,-1 3 0,-3 2 0,-5 3 0,-2 2 159,-1 2 1,1 7 0,1 4-103,2 3 0,-4 7 0,-5 3 0,3 2 0,5 2 96,5 0 1,2 8 0,2 3-13,0 3 1,11-2 0,6 7-1,5 0 1,3 0-298,-1 3 0,1 1 1,-1 0-1,-4-1-73,-3-1 0,-9-5 0,-4 2 0,-2-3 236,-2-5 1,-3-3 0,-5-1 0,-9-8 201,-5-4 0,-10-4 1,-3-6 274,-5-5 1,-2-3 0,5-1 0,3-1 0,3-3-78,6-5 1,5-6 0,0-3-1,8 0-454,7 0 1,3-8 0,5 1 0,4-2-84,5-3 0,14-1 0,3-3 0,7 2-512,6 2 0,-2-3-1442,5 4 0,6-6 0,5 4 1</inkml:trace>
  <inkml:trace contextRef="#ctx0" brushRef="#br0" timeOffset="6129">25202 4527 8355,'-13'-19'1563,"6"6"-2609,7 13 0,-4 2 0,3 3 0</inkml:trace>
  <inkml:trace contextRef="#ctx0" brushRef="#br0" timeOffset="7585">18542 5209 8355,'-21'-7'-227,"0"3"0,0 1 1,1 0-1,1-1 0,1 2 96,2 0 208,8 2-53,3 0 0,7 0 0,7 0 0,7 0 0,6 0 176,3 0 1,1 0 0,3 0 0,4 0-86,3 0 0,7 4 0,4 0 0,5-1-15,6-1 1,12-2 0,6 0-1,5 0-37,8 0 0,4 0 0,-41 0 0,1 0 0,2-1 0,0 0-26,2-1 0,1 0 0,3 1 0,0-1 0,1-1 0,0-1 0,3 1 0,1 0-106,1-1 1,1 1 0,4 1 0,0 0 0,0-2 0,0 1 0,0-1-1,1 1 75,1-1 0,1 1 1,0 1-1,1 0 1,1-2-1,-1 1 9,3 0 1,-1 0-1,-6 1 1,0 0-1,-1 2 1,0 0-1,0 0 1,0-1-1,-2 0 1,1-1 10,-1 0 0,1 0 0,-2 0 0,-1 0 1,-1 2-1,-1 0 0,-2 0 0,1 0-18,-1 0 0,-1 0 1,-5 0-1,-1 0 1,4 0-1,0 0 0,-2 0 1,0 0-21,-4 0 0,1 0 1,1-2-1,-1 0 1,42-3-1,-1 3 49,2 0 1,-6 2 0,-1 0 0,-4 0 4,-4 0 0,-3 2 0,-6 0 0,-1 3-22,-3-3 1,-6 4-1,-8-2 1,-2 0-199,-6 2 1,-1-4-1,-10 5 1,-6-1-645,-8-3 1,-5 2-632,-6-1 1453,-5 6 0,0-5 0,-8 4 0,-5-2 0,2 2 0,1 5 0</inkml:trace>
  <inkml:trace contextRef="#ctx0" brushRef="#br0" timeOffset="54415">15677 12142 8567,'-10'-4'0,"6"1"0,8 3 0,6 4 404,2 3 1,0-3-1,2 3 1,1 0 0,5 0-98,3 2 1,0-2 0,11 2 0,0 0 0,3 1 0,5 0 0,4-4 0,7 0 96,5-3 1,8-2 0,7-1 0,7 0-242,7 0 0,12-7 0,-48 2 0,0-2 0,2-2 0,1-1-92,2-2 1,1 0 0,5-2-1,2-2 1,0-1 0,1-1-1,3-1 1,-1 0-91,1-1 0,1-2 0,1-2 0,0-1 0,-4 1 0,-1 0 0,-1 0 0,-1-1 58,-1 1 0,0 0 0,-3-1 1,-1-1-1,-4 3 0,-2 1 1,-2-2-1,-1 1-37,-1 0 1,-2 0 0,42-24 0,-15 5 20,-2-2 0,-9 2 0,-9-2 0,-2 1 0,-2 4-59,-4 0 1,-2-1 0,-7 4 0,-3 7-115,-4 6 1,-5 8 0,-3-2 0,-4 5-421,-4 3 0,0 0 0,-2 6-1455,-3 4 1,-2 9 828,-6 7 1,0 5 0,0-3 0</inkml:trace>
  <inkml:trace contextRef="#ctx0" brushRef="#br0" timeOffset="54627">18926 11162 9480,'-6'-7'-2279,"6"2"1457,0 5 660,0 0 1,11 5 0,-4 2 0</inkml:trace>
  <inkml:trace contextRef="#ctx0" brushRef="#br0" timeOffset="54982">18728 11385 8355,'0'-12'1742,"-5"4"0,3-1-1798,3 0 1,5-2-1,6-3 411,0-3 0,8 2 0,4-7 0,10-3 1,5-2-215,7-1 0,6-2 1,3 0-1,3-2-21,6-2 0,-2-2 1,4-2-1,-3 1-115,-1 0 0,-5 5 0,-3 3 0,-5 5-38,-3 3 1,-1 3 0,-8 6 0,-5 1-174,-4 2 1,-9 2-1,-3 5-297,-2-2 1,-6-1 0,-1 7 0,-1 2 98,-3 4 1,-8 2-1,-3 0 1,-4-2-746,-5 1 0,3 2 620,-2 2 1,2-1 0,2 1 0</inkml:trace>
  <inkml:trace contextRef="#ctx0" brushRef="#br0" timeOffset="55250">19782 10542 8355,'-17'-17'344,"1"2"1,1 4 497,1 6 0,8 5 1,8 5-1,7 6 0,8 4 1,2 1-661,3-3 0,2 4 1,0-1-1,1 0-436,0-3 1,3 1 0,-2 1 0,-6 3-20,-4 2 0,-3-4 0,-9 5 0,-1 1-443,-1 1 1,-13 2-1,-6 0-44,-5 0 1,-8-1-1,-3 1 119,-3 0 1,-1 0-1,-1 0 1</inkml:trace>
  <inkml:trace contextRef="#ctx0" brushRef="#br0" timeOffset="55891">20575 9959 11456,'-1'-36'0,"-2"5"0,-1 6 1551,1 7-1393,2 10 1,1 3 0,0 10-1,0 4 1,0 6 0,0 7 0,0 5-1,0 4 73,0 5 0,-4-1 0,0 7 0,0 1 0,0 4 0,-2 2-126,-1 1 1,3 7-1,-3-8 1,2 1-198,2-3 0,-3 0 0,2-8 0,1-1-295,2-4 0,1-6 0,0 1-134,0-3 0,0-6 0,1 0 0,2-2-597,1-3 0,0-1 1,-4-2 271,0 0 0,0-5 0,0-1 0</inkml:trace>
  <inkml:trace contextRef="#ctx0" brushRef="#br0" timeOffset="56544">21158 10071 8355,'0'-32'1562,"0"3"1,0 8-1871,0 5 1,-1 8-1,-3 3 581,-4 4 0,-5 1 0,-5 3 0,-5 4 0,-6 7 0,-3 3 1,-2 5-1,-3 2 155,-5 1 0,4 1 0,-5 1 0,2 2-348,-1-1 1,1-2 0,5-1 0,4 0 2,8 0 0,0-6 1,9-1-1,4-2-266,5 1 0,5-1 0,4-3 0,5-2 4,9-3 0,5 3 1,5-3 210,6 3 0,-4-2 0,10-2 0,-2-1 54,-1 1 1,7-3 0,-9 5 0,-1 0 0,-1 2-22,-5 2 0,-5-1 0,-2 2 0,-2 1-56,-3 2 1,-7 3-1,-4-2 1,-2 2-22,-2 2 0,0 1 0,0 3 0,-2 2-57,-2 1 1,3-2 0,-3-5 0,2-1-239,2 1 1,2-4-1,3-2 1,6-2-793,4-1 0,11-2 0,-1-3-872,1-4 1432,1-3 1,3-1 0,2 0 0</inkml:trace>
  <inkml:trace contextRef="#ctx0" brushRef="#br0" timeOffset="56545">22064 10616 10915,'5'-31'5022,"-2"7"-6343,5 12 1,1 6-571,3 11 1,0 7-1,1 7 1</inkml:trace>
  <inkml:trace contextRef="#ctx0" brushRef="#br0" timeOffset="65474">5110 5333 8355,'-11'-12'232,"2"-1"1,5 1 0,3-1-1,1 0 1,0-3 0,0-1-1,0-3 1,0-2 0,1-1-1,3-3 1,5-2 170,2-1 0,7 4 1,1 6-1,2 2 0,-2 5 1,0 4-1,-1 2 0,1 4-489,1 0 1,-5 9 0,1 5 0,-2 8-78,-1 3 1,-2 7 0,-2 4 0,-2 1 219,-1 3 0,-2-3 0,-4 0-17,0-2 1,-2-6 0,0 1-1,-2-6 1,1-5 79,1-4 1,2-4 44,0-1 1,0-7 0,0-1 0,0-8-1,2-6-216,2-2 0,-1-6 0,5 1 0,2-2-15,1-2 0,1 0 0,0 0 0,1 0-67,-1 1 1,1 6-1,-2 4 1,-2 6-107,0 2 1,-1 2 0,4 5 0,-1 3 297,-2 5 1,2 6-1,-3 3 9,3 1 1,-3-2-1,0 2 1,2-1-53,1-3 0,-3-1 1,1-2-1,0 1 0,1-1-14,-2 0 0,2-3 1,-5-2-101,2-2 1,-3-1-1,3-5-40,-1-3 1,2-3 0,-2-7 0,-1-3-20,1-3 1,3-4 0,-1 0-1,3-1 57,2 0 0,-1 0 0,1 2 0,-1 2 164,0 5 1,1 3 156,-1 5 0,1 5-21,-1 11 0,-5 2 0,-1 11 1,-2 1-123,0 1 1,1 2 0,-2 0 0,3-2-1,0-1-36,4-1 1,-2-6 0,3 2 0,3-4-230,0 0 0,4-6 0,0-3 0,1-4 226,3-4 1,-3-3-1,2-7 1,0-3 64,-2-3 0,3-8 0,-5-2 0,-2 0-27,-1-1 1,-3-2 0,-3 4 0,-4 3 8,-3 4 1,-1 0 0,-1 5-213,-3 2 1,-3 7 0,-5 4 0,-1 4-143,1 4 1,-5 4 0,1 9-1,-1 4 201,-1 2 0,6 2 1,-2 0-1,6-1 1,2 0-99,4-4 1,0 3 0,4-7 0,3-1-78,7-1 0,2-7 0,6-3 0,-1-3 145,0-1 1,0-5-1,2-3 1,-4-3 71,-4-2 0,0-1 1,-2-1-1,-3-1 176,-4 1 1,-2 1 0,-2 1 192,0 1 0,0 0-360,0-1 36,0 6 0,1 7 0,2 9 0,2 2 5,2 1 0,-3 2 1,5 2-1,0 4 1,1-1-144,-2-3 0,3 2 1,-1-1-1,4-2-542,2-1 0,1-6 1,-5-1-1,0 0 129,1 0 0,-1-5 0,1 4 1</inkml:trace>
  <inkml:trace contextRef="#ctx0" brushRef="#br0" timeOffset="65993">6437 5085 8355,'5'8'1157,"4"0"1,3 5 0,3 3 0,3 0-1075,1-3 0,1 1 0,2 1 1,-2 2-221,2-2 0,-2-1 1,0-2-1,1 1 1,-2-1-1,-2-1 1,-2-1-1862,2-2 1,-4-5-189,4 1 2074,-9-3 0,-2-1 0,-6 0 0</inkml:trace>
  <inkml:trace contextRef="#ctx0" brushRef="#br0" timeOffset="65994">6759 5035 9356,'-8'0'871,"0"0"0,4 0 0,-5 0 0,0 2-543,-2 2 0,-2 8 1,1 9-1,-2 4 1,-1 4-117,-2 4 0,-1 3 0,5-1-453,0-2 1,-5-2 0,9-6-1678,-1-1 1,6 0 710,0-3 0,2-9 0,2-7 0</inkml:trace>
  <inkml:trace contextRef="#ctx0" brushRef="#br0" timeOffset="67431">8607 5073 8355,'0'-13'469,"0"1"1,0-1 0,0 1 0,0 0 0,-1 1 0,-3 2-51,-5 5 0,-2 3 0,-1 1 1,0 2-1,-1 4 0,-1 5 0,-1 3-422,-1 5 1,-1 5 0,3 4-1,1 4 1,-1 1 0,4-1-1,3 0 1,5-2 0,2-1-274,4-6 0,3 1 1,6-8-1,4-1 0,4-2 1,2-5-1,3-4 0,3-4-864,4-4 0,4-8 1,2-9-430,-2-2 1279,3-13 0,-8 8 0,5-8 1</inkml:trace>
  <inkml:trace contextRef="#ctx0" brushRef="#br0" timeOffset="67659">8830 4452 8355,'-12'-24'1382,"7"8"0,6 5 0,9 3-1000,5 1 0,7-1 0,-2-4 0,4 1 1,2 1-178,3 2 1,-1-1 0,5-2 0,0 3-482,-2 4 0,-2 3 0,-7 1 0,-2 1-710,-2 3 0,-2-1 0,-3 5-2256,-1 2 2692,-5 1 1,-2 1 0,-5 1 0</inkml:trace>
  <inkml:trace contextRef="#ctx0" brushRef="#br0" timeOffset="67993">9054 4415 8355,'0'-12'2123,"0"-1"1,0 5-95,0 0-1818,0 5 1,5 0 0,2 10 0,1 7 0,-1 3 0,-1 3 0,-3 2-445,-2 4 1,-1 2 0,0-3 0,0 1-518,0 3 1,1-4-1,2 1 1,1-4-970,-1 0 1,2-3 964,0 2 0,4-6 0,-2 3 0</inkml:trace>
  <inkml:trace contextRef="#ctx0" brushRef="#br0" timeOffset="68358">9500 5035 8355,'-4'-15'2848,"-1"3"-1904,-2 1 1,4 4-555,-1-1 1,4 5-1,4 0-28,4 6 1,7 4 0,2 5-171,-2 1 1,3 0 0,0 4-1,1 5-99,3 5 1,-3-3 0,1 2 0,-1 0-165,0 0 0,-2-6 0,2 3 1,0-4-1,-1-3-259,0-3 1,-1-2 0,-5-1-1,1-3-1788,-1-2 0,0 0 406,1-5 1,-6-2 1353,-3-2 0,-8-3 0,-3-5 1</inkml:trace>
  <inkml:trace contextRef="#ctx0" brushRef="#br0" timeOffset="68650">9847 4911 8355,'0'-7'1358,"-5"2"0,-2 6 1,-1 3-863,0 5 0,-1 7 0,-5 5 0,-1 4-262,-1 4 1,-6 2 0,1 7 0,-2 0-230,-2 3 1,0-2 0,2 1 0,2-6-425,4-5 1,1 2 0,2-4 0,3-2-1575,0-3 1,0-7 0,-1 3 0</inkml:trace>
  <inkml:trace contextRef="#ctx0" brushRef="#br0" timeOffset="69376">10988 5308 8355,'0'-12'2818,"2"-1"-2442,2 1 1,3-2 0,5-1 0,1-1 0,0-1 0,3 0 0,0 0 0,-1-1-445,-1 0 1,-1 0-1,-1 3 1,0-3-589,1-2 1,-1 4 0,-1-5 184,-3-1 1,2 3 0,-6 0 0,-1 1 267,-2 3 1,-1 1 0,0 1 0,-1 2 87,-3 3 1,-3 3 0,-5 5 0,-1 1 150,1 3 0,-1 4 0,1 7 0,1 3 276,3 2 1,-2-4 0,6 5-1,1 0-75,2-2 0,2 3 1,3-6-1,6 0-160,5-3 1,0 0 0,7-1 0,3-1 39,3-3 1,-1 2 0,-6-4-1,-5-1-308,-2 1 0,-1 3 1,-2 0-1,-3 2 1,-4 1-607,-3 0 493,-6-5 0,-3 4 0,-8-4 0,0 1 0,1-1 0,1 0 1,2-1-277,-1-1 1,6-1-1,2-4 1</inkml:trace>
  <inkml:trace contextRef="#ctx0" brushRef="#br0" timeOffset="70224">11683 5085 8355,'-6'-7'0,"-2"3"0,-1 4 682,0 4 1,2 2 0,5 3 0,-2-1 0,1 2-2192,1 1 0,8 7 0,1 1 1</inkml:trace>
  <inkml:trace contextRef="#ctx0" brushRef="#br0" timeOffset="70225">12018 4676 8355,'-17'-20'1784,"1"4"0,2 2 1736,4 2-3782,5 5 462,5 1 1,1 16 0,2 4 0,3 4-116,0 4 0,-1 7 1,1 4-1,0 4 1,-3 3-30,-2 1 1,-1 5-1,0-5-243,0-1 1,0-1 0,0-2-1,1-1 1,2-3-688,1-4 0,6-5 199,-2-3 0,3-4 0,2-8 0,0-2-434,4-1 0,-3-2 0,2-6 574,-2-2 0,-2-3 0,1-5 1</inkml:trace>
  <inkml:trace contextRef="#ctx0" brushRef="#br0" timeOffset="70226">11832 5035 8752,'0'-12'1720,"9"0"0,7-1-1504,6 1 1,0 1-1,8 1 1,0 2-1,3-2 1,5 1-1881,3 0 140,-2-2 1,3 10 0,-4-5 0</inkml:trace>
  <inkml:trace contextRef="#ctx0" brushRef="#br0" timeOffset="70227">12402 5097 8355,'0'-7'3177,"2"1"1,2 1 0,4-1-1822,3-1-2764,2 1 1,-5 6-1051,0 0 0,0 6 1,5 1-1</inkml:trace>
  <inkml:trace contextRef="#ctx0" brushRef="#br0" timeOffset="70881">13097 5023 8355,'-13'-19'1081,"2"2"1,2 5 0,2 2 0,1 5-617,4 3 1,7 6 0,6 11 0,6 3 0,2 2-302,3 2 0,1 1 0,2 2 0,0 0 0,1 0-5,3-1 0,-7-3-298,3 0 1,-3-6 0,2 1-1,-2-2-387,-2-1 0,-5-1 0,2-1 0,-5-1-1700,-3-2 0,-4-4 1399,-5 4 1,0-5 0,0 3 0</inkml:trace>
  <inkml:trace contextRef="#ctx0" brushRef="#br0" timeOffset="71186">13432 4973 8355,'-2'-8'0,"-2"0"0,1 5 758,-5-1 0,4 4 1,-4 4-1,-2 4 1,-1 5 155,-1 3 1,-2-1-838,-3 6 1,2 0-1,-4 5 1,0 1-1,1 2-234,0-1 0,-3 2 0,5-2 0,0-3 0,4-3 0,2-2 0,4 1 0,0-2-1687,3-1 1,2-1 0,1-5 0</inkml:trace>
  <inkml:trace contextRef="#ctx0" brushRef="#br0" timeOffset="71662">14114 4887 13722,'-13'-12'0,"1"4"0,0 4 0,-1 3 0,1 1 0,-1 0 0,0 0 0,-2 0 0,-2 0 0,0 1 0,1 3 0,-1 3 0,1 1 0,-1 2 0,1 2 0,1 5 0,-1 2 0,1 3 0,-1 2 0,1 1 450,1-1 0,3 3 0,1 1 0,3 4 0,2 1-608,2 0 0,2-5 0,2 1 0,3-4 1,6-3-378,5-2 0,4-5-10,6 2 1,0-9-1,1-4 1,2-2-1,2-2 1,0-2-1787,1-2 1635,-8 3 1,0-16 0,-3 4 0</inkml:trace>
  <inkml:trace contextRef="#ctx0" brushRef="#br0" timeOffset="71663">13779 5246 8355,'-7'-12'1240,"3"-1"0,5 1 1,8 1-1,6 1-1157,3 2 1,9 0-1,-1-5 1,6 0-1,5-3 1,5 0 0,2 1-1,3 1-1282,1 2 1,-5 3-266,-6 1 1,0 0 0,-5-5 0</inkml:trace>
  <inkml:trace contextRef="#ctx0" brushRef="#br0" timeOffset="71950">14697 4614 12576,'-13'-18'0,"1"5"0,1 6 0,3 5 0,4 2 0,2 5 0,2 5 0,0 4 0,0 4 0,0 5 889,0 5 1,0 10 0,0-1 0,0 3-746,0 3 1,-4 1 0,-1 6 0,-1-2-177,0-3 1,-2 2 0,3-4 0,-1-2-292,1-2 1,1-5-1,4-9 1,0-1-716,0-4 0,0 2 0,0-5 0,0-2-316,0-1 1,0-2 0,0 1 0</inkml:trace>
  <inkml:trace contextRef="#ctx0" brushRef="#br0" timeOffset="72334">15007 4787 10894,'0'-12'0,"1"1"3800,3 3-3716,-2 2-114,3 6 1,-10 1-1,-4 4 1,-3 4 0,-4 5-1,-7 5 1,-4 3-1,-6 6 1,-3 2-58,-1 5 0,1-4 0,2 1 0,3-3-23,5-6 1,0 1-1,9-8 1,2 0 74,1-3 1,7 0 0,5-1 48,4 1 1,11-5 0,8 0-1,2 0 50,2-1 1,5 0 0,3-4-1,2 2 147,-2 2 0,1-3 0,-4 3 1,1 0 169,-1 0 0,-5 1 0,-6 5-120,-1-1 0,-1 2 0,-5 1 0,-1 2-185,-3-2 1,2 3-1,-6 0 1,-1 0-439,-2-1 0,3 4 1,1-4-1,-3-2 1,1-1-546,1-2 0,-1-1 1,5-1-848,2-2 0,1-5 0,1 2 0</inkml:trace>
  <inkml:trace contextRef="#ctx0" brushRef="#br0" timeOffset="72502">15751 5159 8355,'-7'-5'2202,"7"3"1,6 2-1,2 9-4509,-4 2 0,-3 7 0,-1 1 0</inkml:trace>
  <inkml:trace contextRef="#ctx0" brushRef="#br0" timeOffset="76695">8930 5705 8355,'-4'-30'361,"-1"4"1,3 5 0,0 2 0,2 1 150,0 0 0,0 1 0,0 5 0,0-1 0,2 2-333,2 3 0,-1 10 0,3 10 0,0 9 0,-2 5 1,0 4-1,0 2 0,-1 1-482,-2-1 1,-1 2 0,0-5 0,0-1 0,0-2 0,2-1 0,1-2 0,1-1-592,-1-1 0,-2-6 0,-1 1-838,0-2 1424,0-1 1,-6-1-1,-1 0 1</inkml:trace>
  <inkml:trace contextRef="#ctx0" brushRef="#br0" timeOffset="77020">8818 5953 8355,'-7'-5'2822,"3"3"-2639,8-2 0,3 4 0,5 4 1,2 5-1,1 0 0,2 1 1,-2-2-1,0 0 0,0 1-178,2-1 1,-1-4-1,-3 3 1,-1-2-230,1-2 0,-5-3 0,0-4 0,2-4-201,1-3 1,-3-3 0,0-3-1,2-2-197,1 0 0,2-5 0,-1 5 0,0-2 114,1 1 0,-1-1 0,1-4 0</inkml:trace>
  <inkml:trace contextRef="#ctx0" brushRef="#br0" timeOffset="83616">11361 18070 8355,'-53'0'-129,"12"0"0,16-5 0,24-4 0,9-2 0,11-1-365,7 0 0,3-6 0,-4-2 0</inkml:trace>
  <inkml:trace contextRef="#ctx0" brushRef="#br0" timeOffset="87645">9041 5655 8355,'-8'-12'91,"1"0"1,0-1 0,2 1 0,-1-1 0,2 1 0,0 0 0,0-1-1,0 2 2691,-2 3-1982,5-3 1,-10 10-699,3-4 0,1 11 1,-2 6-1,1 8 1,0 4-83,0 5 1,-1 3 0,-2 5-1,3 0-41,4 1 0,-2-5 0,2-2 0,3-2-193,4-5 1,2-1 0,5-8 0,-2-2-37,2-4 1,5-6-1,3 1 1,0-4 364,0-4 1,2-7 0,-3-7 88,-2-1 1,-1-2-1,-2-5 1,-1-1-107,-3-2 1,-2 0-1,-6 4 1,0 1-1,0 2 4,0 2 1,-6 6 0,-2 2-1,-3 6-76,-1 5 0,-2 1 0,-1 1 1,-2 3-59,2 4 1,-3 8 0,2 2-1,0 1 21,3 3 1,2 1 0,1 2 0,3-1-18,2-4 1,0 2 0,7-5 0,2-2-74,4-1 1,5-3-1,3-2 1,5-2 4,2-1 1,-2-2-1,0-4 104,1 0 0,-4-6 1,-2-2-1,-2-2 0,-3 1-102,-3 1 0,-2 3 1,-6-3-351,0-1 1,-2 3 0,-2 1-1066,-4-1 1,-9 5-1,-2-5 1</inkml:trace>
  <inkml:trace contextRef="#ctx0" brushRef="#br0" timeOffset="89358">10455 6189 8355,'-4'-20'287,"0"4"1,1 2-1,0 2 1,-1 1-1,-4 2 83,-3 5 0,-1 3 0,-2 1 0,-1 1 0,-2 3-195,2 5 0,-3 7 0,0 5 0,0 2-14,0 2 0,-2 5 0,3 2 0,3 0-130,5-3 1,-1 1-1,6-1 1,1-1-221,2-2 0,1-3 1,1-1-1,3-4-212,5-4 1,6 0 0,3-10 0,1-1-95,3-2 0,1-1 0,2-1 0,0-3-204,0-5 0,-2-5 1,-2-1 461,-5 0 1,4 4-1,-1-7 1</inkml:trace>
  <inkml:trace contextRef="#ctx0" brushRef="#br0" timeOffset="89612">10592 6486 9326,'-7'6'893,"3"2"0,2 3-355,2 2 0,0-1 1,0 0-1,0 2-405,0 3 1,0-2 0,2 6 0,0 1-1,2 0-384,-1-2 1,-1 2-1,-2-4 1,0 0-201,0 0 0,0-1 0,0-5 0,0 0-898,0 1 1,-6-1 0,-1 1 0</inkml:trace>
  <inkml:trace contextRef="#ctx0" brushRef="#br0" timeOffset="90037">10951 6288 8355,'-1'-12'49,"-3"-1"0,2 5 229,-2 0 0,3 4 0,1-5 434,0 0 1,1 3 0,3 3-205,5 6 0,2 4 0,1 7 0,0 1-306,1 1 0,3 1 0,1-5 0,-1 2-194,2 3 1,-2-4 0,4 4-266,2-3 0,-4-2 0,0 1 1,-1-2-1,-1-2-131,-1 0 1,-1-3-1,-1 4-3780,-1-2 3682,-5-5 1,-2 3-1,-5-6 1</inkml:trace>
  <inkml:trace contextRef="#ctx0" brushRef="#br0" timeOffset="90287">11237 6189 8355,'0'-20'890,"-5"7"0,0 6 0,-1 0-400,1 0 1,-1 4 0,4 1 0,-3 6 0,1 7-417,-1 4 1,-2 7-1,-5-1 1,-1 2-108,1 2 0,-1 4 0,0 0 0,-3-2-358,0-1 1,-1-2-1,6-2 1,2-3-301,0-1 1,5-1-2308,-4-5 2505,5 0 1,3 1-1,7-1 1</inkml:trace>
  <inkml:trace contextRef="#ctx0" brushRef="#br0" timeOffset="90525">11485 6437 8355,'-13'0'333,"1"5"1,1 4 0,1 2 0,3 1 0,2 0 112,2 1 1,2 1 0,1 1-1,0 3 1,0 0 0,0 1-1,1 0 1,2 3 0,1 0-383,-1-1 1,-2 2 0,-1-3 0,0-1-605,0-3 1,0-2 0,0-1 0,0-1-1372,0 0 1,4-3 1262,0-1 0,11-5 0,-1 2 1</inkml:trace>
  <inkml:trace contextRef="#ctx0" brushRef="#br0" timeOffset="90770">11943 6201 8355,'-17'-14'820,"4"5"1,1 13 0,6 4 0,5 5-419,1 3 1,0-2 0,0 4 0,0 0 0,1 2 0,2 4-172,1 1 1,2-1-1,-4 1 1,4-1-484,1-4 1,-3 6 0,3-5-547,-2-3 0,1 1 0,-3-2 1,1-2-554,-2-1 363,0-2 0,-8-5 0,-1-1 1</inkml:trace>
  <inkml:trace contextRef="#ctx0" brushRef="#br0" timeOffset="91061">11770 6412 8355,'-13'0'734,"8"0"0,5-1 0,8-2 0,6-1-567,2 1 1,7-4-1,-1-1 1,5-3 0,6 0-1,4 1 1,2 2-1,0 0-1105,-4 1-552,0 1 0,-3 1 0,-2-2 1</inkml:trace>
  <inkml:trace contextRef="#ctx0" brushRef="#br0" timeOffset="91415">12700 6263 8355,'-4'-19'2407,"0"2"-2380,1 4 0,2-1 0,1-1 0,0-2 163,0 2 0,0 1 1,0 2 481,0-1 0,0 5 0,-2 1-563,-2 2 0,-3 2 0,-5 7 0,-2 4 0,-1 5-145,-2 3 0,-3 4 1,3 6-1,2 1-74,1 2 1,2 4 0,1-2 0,2-1-289,5 0 0,3 2 0,2-6 0,3-4-110,5-3 0,7 1 0,5-6 1,2-5-82,2-2 1,4-3 0,0-5 0,-1-3 160,-2-5 0,4-7 0,2-3 0</inkml:trace>
  <inkml:trace contextRef="#ctx0" brushRef="#br0" timeOffset="91803">12849 6610 8355,'0'-8'880,"1"0"1,3-2-462,5-1 0,0 3 0,1 1 0,-3 0 197,-2 0 0,5 5-569,-2-3 0,3 5 0,0 5 0,-1 3 74,-2 3 0,-5 3 0,1 1 0,-3 1-831,-1-1 1,5 3 0,-1 0 0,-2 0 306,0 0 0,-4 3 1,0-5-1,-4-1 249,-1-1 1,0-1-1,-4 0 1,0 1 40,-2-1 0,-3 2 0,4-7 0,0 2-45,-1-2 0,1-3 303,-1-5-75,7 0 0,4-1 0,8-2 36,1-1 1,1 0 0,4 3 0,2-2 0,1-1-63,2 1 1,-1 2 0,-2 1 0,1 0-156,2 0 0,3 0 0,-2 0 0,2 0-578,2 0 0,-4-6 0,-1-1 0</inkml:trace>
  <inkml:trace contextRef="#ctx0" brushRef="#br0" timeOffset="92117">13258 6201 8355,'-8'-7'654,"0"3"-406,5 3 0,-1 2 403,8 3 0,3 5 1,5 7-1,2 5-90,2 2 0,0-2 0,3 0 0,0 1-553,0 1 1,1 5 0,2-2 0,-3-4-377,-1-3 0,-1 2 0,-5-5-394,0-1 1,1-2 0,-1-4-188,1 0-131,-7-6 1,5 2-1,-4-5 1</inkml:trace>
  <inkml:trace contextRef="#ctx0" brushRef="#br0" timeOffset="92341">13506 6201 8355,'0'-12'898,"0"-1"0,0 8-441,0 5 1,0 10 0,-1 7-1,-3 3 1,-5 3 0,-2 3-1,-1 3 1,-2-1 0,-1-2-937,-2-1 1,-3 0 0,2-1 0,0 0-546,0-3 1,3 1 0,7-6 134,3-1 1,-1-1 0,-1-2 0</inkml:trace>
  <inkml:trace contextRef="#ctx0" brushRef="#br0" timeOffset="92700">13705 6486 8846,'-17'0'0,"1"0"1546,0 0 0,7 0-1019,0 0 0,8 0 0,1 0-715,7 0 1,4 0-186,1 0 0,1 0 1,-1 0 113,1 0 1,-2 2 0,-2 2-146,0 4 1,-7 3 0,2 2-1,-2-1 149,-2 0 0,-2 5 1,-2 1-1,-4 0 131,-3 0 1,-1 4 0,-2-3 0,-1 2 364,-2-1 1,2-4 0,5 0 0,3-2 247,2-2 1,1 1 0,4-1-295,0 0 1,11-5 0,5-2-1,6-4-253,3-1 0,4 0 1,0-1-1219,-1-4 0,-2 0 555,-1-3 0,-1-9 0,1 3 0</inkml:trace>
  <inkml:trace contextRef="#ctx0" brushRef="#br0" timeOffset="92935">13977 6424 8355,'-5'-6'0,"6"0"0,2 6 0,9 0 0,5 0 610,1 0 0,5 0 0,1 0 1,5 0-1,1-1 0,2-2 1,-2-1-1,0 1 0,-2 0-1155,-2-1 1,-2 3 0,-4-3 0,-3 2 228,-3 2-1089,-8-5 0,5 3 0,-4-3 0</inkml:trace>
  <inkml:trace contextRef="#ctx0" brushRef="#br0" timeOffset="93245">14151 6276 8355,'-12'0'0,"3"5"1125,1 3 1,5 3-504,-1 2 0,3 1 0,1 1 0,0 3-445,0 1 1,0-3 0,0 5 0,0 1 0,1 2 0,2-1 0,1-1 0,-1-1-589,-2 1 1,3-3-1,1 0 1,-1-1-3191,1-3 2716,-3-1 0,9-1 0,-5-1 0</inkml:trace>
  <inkml:trace contextRef="#ctx0" brushRef="#br0" timeOffset="93444">14647 6499 8692,'-12'0'3129,"6"0"-2869,6 0 0,6 0-1598,6 0 0,1 0 0,-1 0 689,0 0 1,1 0 0,-1 0 0</inkml:trace>
  <inkml:trace contextRef="#ctx0" brushRef="#br0" timeOffset="93764">14957 6536 8355,'0'-7'623,"6"2"0,2 5 1,3 0-1,1 0-1902,1 0 1,-1 0-1,1 0 1</inkml:trace>
  <inkml:trace contextRef="#ctx0" brushRef="#br0" timeOffset="93765">15317 6536 8355,'-7'-7'4455,"7"0"-4614,8 3-1571,3 3 1,2-5 0,-1 6 0</inkml:trace>
  <inkml:trace contextRef="#ctx0" brushRef="#br0" timeOffset="94033">15726 6176 9992,'-5'-12'1668,"-2"5"1,5 2 0,5 6-1223,3 3 0,5 3 1,-4 7-1,1 2-361,0 5 1,-4 2-1,3 2 1,-1-1-224,-4-4 1,0 4-1,-2-4-265,0 4 1,0-4 0,0 0-1,0-1 1,0-1-982,0 0 1,0-2-167,0-3 0,-6-1 0,-1 1 1</inkml:trace>
  <inkml:trace contextRef="#ctx0" brushRef="#br0" timeOffset="94228">15565 6400 8355,'-11'-2'519,"3"-2"0,5 1-77,11-5 0,2 0 0,9-3 0,2 1 1,1 2-1,7-2 0,4-1 0,7-1 1,1 1-2173,2 3 252,-2-4 1,-4 6 0,1-7 0</inkml:trace>
  <inkml:trace contextRef="#ctx0" brushRef="#br0" timeOffset="94880">16582 6114 8355,'-6'-12'288,"-6"0"0,-6 5 0,-4 3 0,3 4-174,1 4 0,-4 4 1,1 8-1,-4 5 0,-2 4 1,-2 3 500,1 0 0,3 7 0,5-2 1,3 1-1,5 1-419,4-2 0,2-1 0,6 1 1,1-6-412,4-5 0,3-4 1,8-5-1,4-2-383,-1-3 1,9-3-1,-4-5 1,4-1-178,2-3 1,-4-3 0,3-5 0,-4-1 280,-4 1 1,2-6-1,-3-1 1</inkml:trace>
  <inkml:trace contextRef="#ctx0" brushRef="#br0" timeOffset="95357">16582 6635 13196,'-12'-4'0,"1"-1"0,2-2 0,5-3 0,3-1 0,1-1 0,1-1 0,3 1 0,5 1 0,2 1 0,0 2 0,-2 0 0,-1-1 0,2 2 0,1 2 555,2 2 1,-5 2-519,0 1 1,-1 5-1,1 4-252,-4 2 0,-1 2 0,0 4 0,1 4 0,-1 1-52,-2-2 1,-1 2 0,-1-4 219,-3 2 1,2-5 0,-2 1 0,3-2-12,1-2 1,0-3 98,0-1 1,1-11 0,2-1 2,1-6 0,6-3 0,-2-2 0,3-3-142,1-2 0,1 4 0,-1-4 76,1 3 1,-5 0 0,0 5 0,2 1-77,1 2 32,1 4 0,-1 6 0,-3 3 0,-2 5 83,-1 2 0,-3 1 0,2 2 0,-3 1 0,1 2-426,2-2 0,-3-2 0,3 0-67,-2-1 0,-1 1 0,2-1 0,2-1-281,2-3 1,2 3 0,3-4 0</inkml:trace>
  <inkml:trace contextRef="#ctx0" brushRef="#br0" timeOffset="95636">17103 6263 13761,'-11'-19'0,"4"4"0,7 5 0,7 6 0,4 4 0,1 4 0,2 4 0,3 3 0,2 3 0,2 1 0,-1 2 0,2-1 0,2 1 0,-1-1 0,-1 1 0,-3 0 0,1-1 116,-1-1 0,-4-1 0,2-2 0,-4 1 0,0-1-1688,-1 1 0,-1-5 0,-2 0-602,-5 2 1744,-3-5 1,-1 6 0,0-4 0</inkml:trace>
  <inkml:trace contextRef="#ctx0" brushRef="#br0" timeOffset="95887">17400 6164 8355,'-5'-7'1722,"-2"2"0,0 6-1608,3 3 1,-1-1 0,-1 6 0,1 4 0,-2 3 0,1 4 0,-1 0 0,2 1 0,-2 0 0,0 1 0,-3 1 0,-1 2 0,-1 0 0,-1 0 0,1-1 0,0 0-1,-1-2 1,1-1 0,-1-1 0,2 0-2206,3-4 0,-3-2 0,4-2 1</inkml:trace>
  <inkml:trace contextRef="#ctx0" brushRef="#br0" timeOffset="96455">17661 6561 8355,'-14'0'2074,"-2"0"2119,2 0-2628,1 0-1409,8 0 1,9 5 0,2 2-162,0 0 1,-3 4-1,3-4 1,-2 1-114,0 1 0,0-1 1,-4 4-1,0 1-18,0-1 1,0 0-1,0 1 1,0-1-43,0 1 0,0-1-16,0 0 0,2-1 122,2-2 1,-2-5-21,7-8 0,-2-3 0,2-7 0,-2-1-16,-1-2 1,3-3 0,-2 2 0,1 0 47,1 0 1,-2 1-1,2 5 1,-1 0 0,1-1-82,-2 1 0,4 5 1,-3 3 165,3 2 0,-3 2 1,-1 2-1,-1 2 96,-4 4 1,4 3 0,-2 3 0,-1 1-24,-2 2 1,3 3 0,0-3-119,-1-2 1,-1 3 0,-2-1 0,1-2 0,2-2-63,1 0 1,1-1-1476,-1 1 0,-1-6 307,6-3 0,-1-3 0,4-1 0</inkml:trace>
  <inkml:trace contextRef="#ctx0" brushRef="#br0" timeOffset="96609">18318 6338 13092,'-4'-6'0,"-1"6"-1840,-2 7 1,-7-2-1,-5 1 1</inkml:trace>
  <inkml:trace contextRef="#ctx0" brushRef="#br0" timeOffset="103118">20228 6350 9145,'-5'-21'0,"-4"2"1742,-2 1-1651,-1 7 1,0 7 0,-1 8-1,-1 6 1,-1 4 0,-3 5 0,0 4 237,1 8 0,-4 3 1,4 6-1,2 5 0,3 8-228,3 2 1,4 1 0,5-3-1,0-1 1,0-2-283,0-3 0,1-9 0,3-1 0,5-6-178,2-5 0,7-7 1,2-2-1,4-5-180,1-4 0,1-2 0,1-6 0,2 0-1243,-1 0 1319,-2-6 0,-1-6 0,0-7 0</inkml:trace>
  <inkml:trace contextRef="#ctx0" brushRef="#br0" timeOffset="103387">20365 6660 9265,'-6'-11'0,"-1"1"659,0 2-488,2 5 1,6-1 0,3 7-1,5 2 1,2 2 0,1 3-1,0 1 1,1 1 224,-1 1 0,5 1 0,1 1 0,0 1-368,0-1 1,-2-1 0,-2 0-382,2 3 1,-2-4-1,3 4 1,-4-3 0,0-3-271,-1-3 0,1 2 1,-1-5-1,1 1-189,-1-1 0,-4-1 473,0-4 0,1 6 0,3 1 0</inkml:trace>
  <inkml:trace contextRef="#ctx0" brushRef="#br0" timeOffset="103739">20650 6623 8355,'0'-24'0,"-1"4"518,-4 3 8,4 3 1,-6 6-1,3 3-168,-4 3 1,-2 6 0,0 12 0,4 1-306,0 3 1,-4 0 0,2 7 0,-2 0-215,2 2 0,-7 0 1,3-3-1,-1 2-412,4 1 1,-2-2 0,2-6 0,0-3-363,0 0 45,4-4 487,5-2 0,5-6 0,2-6 1</inkml:trace>
  <inkml:trace contextRef="#ctx0" brushRef="#br0" timeOffset="103983">20898 6834 8355,'-6'-13'632,"-2"1"1,4 5 54,4 3 1,1 4-1,8 4-545,0 4 1,-3 3 0,-1 3-1,-1 1-240,1 2 1,-1 3 0,-4-2-1,0 0-288,0 0 1,0 4-1,0-2 1,0 0-222,0 1 1,0-6 0,0 2 0,0-4 65,0 0 1,0-1 0,0 1 0</inkml:trace>
  <inkml:trace contextRef="#ctx0" brushRef="#br0" timeOffset="104188">21245 6821 8355,'-5'-7'422,"3"3"0,-2 8 0,3 5 0,1 2 0,0 2-432,0 4 1,0-3 0,-2 4-1,0-2 1,-2 2 0,1 0 0,1 0-1,2-3-1154,0-1 0,6 4 0,1 1 0</inkml:trace>
  <inkml:trace contextRef="#ctx0" brushRef="#br0" timeOffset="104376">21617 6871 8355,'-19'-7'1592,"7"1"-1712,6 6 0,10 2 1,2 2-1,1 3-814,2 0 1,8 4-1,2-4 1</inkml:trace>
  <inkml:trace contextRef="#ctx0" brushRef="#br0" timeOffset="104748">21518 6672 8355,'0'-12'2654,"0"0"-2093,0 5 0,0 7-272,0 8 1,1 3 0,4 1 0,3 1-1,4 1-178,5 2 0,-2-2 0,4 2 0,-1 0-206,-3 0 0,0-1 0,1 5 0,0-2-416,-1-3 0,-2 3 1,-4-2-1,0-1-186,0-1 1,-2-3 0,0-1 0,-1-2-257,-4 2 0,4-3 659,-2 1 0,0-5 0,-4 2 1</inkml:trace>
  <inkml:trace contextRef="#ctx0" brushRef="#br0" timeOffset="104965">21729 6623 8355,'-6'-13'838,"-2"1"1,3 11 0,0 6-1,4 9-781,1 7 0,-5 2 0,-2 3 0,-2 2-416,1 1 1,0 1 0,-5-2-336,1 1 0,1-1 0,1-4 1,4-3 104,0-5 1,-4 3 0,3 1 0</inkml:trace>
  <inkml:trace contextRef="#ctx0" brushRef="#br0" timeOffset="105465">21903 6858 10282,'-13'-11'0,"2"2"0,1 2 0,4 0 293,0 0 1,3 4 0,6-2-1,3 1 1,0 0 35,4 1 0,5 1 0,2 2 1,-2 2-472,-1 2 0,-2 3 0,1 5 1,-2 2-112,-3 3 1,-3-2 0,-5 5-1,0 1 108,0-2 1,-5 5 0,-5-4 0,-4 4 203,-2 1 1,-1-6 0,6-2 0,3-4 509,4 0-557,3-1 1,6-5 0,5-3 0,5-4 0,4-3-461,0-1 0,5-5 0,-3 0 0,1-2-578,-2-1 1,2 1 473,-5 3 0,5-9 0,-3 3 0</inkml:trace>
  <inkml:trace contextRef="#ctx0" brushRef="#br0" timeOffset="105466">22262 6921 8355,'-7'0'456,"2"0"0,5 1 1,0 3-1,0 4 1,0 3-1,0 3 1,0 1-1,0 3 0,0 0-917,0 0 0,0 4 0,0-3 0,0 1-760,0-4 0,0-2 0,0-2 0</inkml:trace>
  <inkml:trace contextRef="#ctx0" brushRef="#br0" timeOffset="105989">22609 6970 8355,'-12'-11'272,"0"3"0,5 1 0,4 4 1,6-1-1,5 1 0,3 2 0,1 1-548,1 0 0,3 0 0,2 0 0,0 0-580,0 0 1,4 0-1,-3 0 1</inkml:trace>
  <inkml:trace contextRef="#ctx0" brushRef="#br0" timeOffset="105990">22870 6933 11052,'12'0'-394,"1"0"0,-1 0 0,1-1 1,-1-2-1,0-1 0,1 1-345,-1 2 0,1-5 0,-1-1 1</inkml:trace>
  <inkml:trace contextRef="#ctx0" brushRef="#br0" timeOffset="105991">23068 6958 8355,'13'0'35,"-5"0"1,0 0 211,2 0 1,1-2 0,1-2 0,1-3 0,-1 0 79,1 3 1,-5-1-1,0 1-771,2 1 1,1 2 0,0 2 0,-3 3 0,-4 4-232,-2 3 1,-8 2 0,-1-1 0</inkml:trace>
  <inkml:trace contextRef="#ctx0" brushRef="#br0" timeOffset="106283">23403 6958 8847,'-7'-2'1441,"3"-2"1,8-1-825,5-4 1,-3 4 0,3 5-454,0 0 1,-3 5 0,-2 4 0,-3 2-358,-1 1 1,-8 5-1,-3 1 1,-1 1-585,-3 3 0,-1 1 0,5 2 0,2-1-381,0-4 1,1 4-1,-4-5 1</inkml:trace>
  <inkml:trace contextRef="#ctx0" brushRef="#br0" timeOffset="106616">23688 6548 8355,'-6'-19'2475,"0"1"-2020,6 11 0,0 3 0,1 10 0,2 6-173,1 7 0,5 5 0,-4 1 1,2-1-203,3 1 0,1 4 0,1 0 0,0-1-172,1-2 1,-1-1 0,1-1 0,-1 0-717,1-3 1,-1 1 0,0-6-424,1-1 1,-5-1-1,0-3 759,2-3 1,-5-2-1,1-6 1</inkml:trace>
  <inkml:trace contextRef="#ctx0" brushRef="#br0" timeOffset="107165">23875 6610 8355,'-13'-4'719,"1"0"0,1 1 1,2 8-1,4 4-624,-1 6 1,4 5 0,-7 6-1,0 1 1,-2 4 0,-2-1 0,1 0-1,-1-2-1506,1-2 0,5-2 550,3-4 1,-3 4 0,0-5 0</inkml:trace>
  <inkml:trace contextRef="#ctx0" brushRef="#br0" timeOffset="107166">24048 6858 10417,'-11'2'464,"3"2"0,2 3 0,6 5-397,0 1 0,0-5 0,0 0 0,0 2 0,0 1 0,2 1-657,2 1 0,-1-6 333,5-3 0,-4-3 45,4-1 0,-4-1 0,3-3 1,0-5-8,0-2 1,1-1 257,5 0 1,-5 5-1,-1 1 1,0 2 57,0 0 1,-3 0-1,4 5 1,0 3-53,-1 4 1,0 4 0,-4 0 0,2 0-174,2 1 1,-4 0 0,3 3 0,-2 0-969,0-1 1,4-1 712,-4-1 1,6-1-1,-3 0 1</inkml:trace>
  <inkml:trace contextRef="#ctx0" brushRef="#br0" timeOffset="107407">24321 6375 9366,'1'-2'0,"4"7"541,3 4 1,3 4-1,3 0-260,2 4 0,-2 6 1,4 8-1,-2 0 1,1 5-181,-2 4 0,-3 4 0,-3 7 0,-5 2-368,-3 0 0,-2 5 0,-3-3 1,-5 0-1701,-2 1 958,-6-3 1,-3-3 0,-5 0 0</inkml:trace>
  <inkml:trace contextRef="#ctx0" brushRef="#br0" timeOffset="107946">23440 7764 8355,'7'-48'491,"-5"10"1,-8 1 0,1 14 0,-2 9 0,0 4 0,-3 3-570,-1 2 1,-3 1 0,-2 4 0,-5 1 195,-2 3-1,-8 5 1,0 7 0,-2 5 50,0 2 1,5 8-1,1 2 1,4 4-113,7 4 1,8-1-1,4 4 1,2-1 22,2-3 0,6 3 1,2-2-1,4-2-180,5-5 1,2-1 0,6-7 0,0-4-362,0-2 0,5-5 1,3-7-1,1-4-8,0-2 0,4-4 1,-5-2-1,-1-6-236,0-5 0,-6-4 0,4-6 0</inkml:trace>
  <inkml:trace contextRef="#ctx0" brushRef="#br0" timeOffset="108472">23217 8024 8355,'-19'-7'454,"6"-4"1,13 6 0,9-5 0,3 2-447,5-2 0,3-1 0,8 0 0,4 2 1,1 0-1,4 0 0,0-1 0,2 2-834,-5 4 0,3 2 112,-4 2 1,3-5 0,1-2 0</inkml:trace>
  <inkml:trace contextRef="#ctx0" brushRef="#br0" timeOffset="108473">23924 7541 8355,'-10'-13'885,"-2"1"1,1 5-395,3 3 0,5 4 0,-1 4-227,3 4 1,1 5 0,0 5 0,0 6 0,0 8 0,1 5-1,2 5 1,1 2-245,-1 0 0,-2 4 1,-2-4-1,-2 0-261,-1-2 0,-5-1 0,5-3 0,1-3-385,2-3 0,1-3 0,0-6 0,0-2-523,0-5 0,6 3 0,1 1 0</inkml:trace>
  <inkml:trace contextRef="#ctx0" brushRef="#br0" timeOffset="108833">24333 7702 10367,'-5'-24'0,"-3"4"0,-2 3 356,2 3 1,-3 8-1,2 3 1,-2 4-1,-1 5 1,0 1-1,-1 4 1,-1 4-362,-2 5 1,1 0-1,-6 0 1,0 2-139,2 2 1,-4-1 0,3-1 0,0-2-153,-1-2 0,7-2 0,0-4 0,6 1-3,3-1 0,1 1 171,4-1 1,5-4 0,3-1 0,3-1 0,3-2 147,3 1 1,-2-3 0,4 3 0,-1-1 107,-3 1 1,3 0 0,-1-2 0,-2 1 216,-1-1 0,-2 2 0,0 1 1,1-1-171,-1 1 1,1 3 0,-1-2 0,2 2-556,2-1 0,-2 0 0,4 5 0,-1-2-1072,-1-3 1,5 3 757,-5-3 0,1 3 0,-5 2 0</inkml:trace>
  <inkml:trace contextRef="#ctx0" brushRef="#br0" timeOffset="109007">24718 8024 8355,'-18'0'1191,"3"0"1,2 0 0,13 0-2741,9 0 0,3 6 0,0 1 0</inkml:trace>
  <inkml:trace contextRef="#ctx0" brushRef="#br0" timeOffset="124052">20389 12266 8355,'-19'-24'229,"3"4"0,2 5 1,3 4-1,3 5 1,3 5-1,5 8 1,5 5 139,3 5 1,3 5-1,1 0-220,1 5 0,-1-1 0,0 3 0,1-2 0,1-4-289,2-2 1,-2 1-1388,2-6 1,2 1 839,-1-5 0,-1 1 0,-3-1 0</inkml:trace>
  <inkml:trace contextRef="#ctx0" brushRef="#br0" timeOffset="124340">20662 12167 8496,'-12'-11'158,"0"2"0,3 4 0,2 6 0,2 5-225,2 6 0,-2 1 0,-1 5 0,1-2 0,-1 3 0,3 3 0,2 5 0,2-1-263,3 0 0,5 3 1,7 0-139,5-2 1,2 5 0,2 0 0</inkml:trace>
  <inkml:trace contextRef="#ctx0" brushRef="#br0" timeOffset="124912">21134 12303 8832,'-5'-32'0,"1"3"0,3 5 0,2 2 0,3 2 127,-1 2 0,-1 2-37,-2 3 0,0 5 1,-2 1-1,-1 0 95,-1 1 0,-9 3 1,-1 0-1,-4 7-169,-4 9 0,-2 0 1,0 8-1,-1 1 34,0 2 1,4 0 0,2 1 0,1 0-23,3 0 0,3 0 1,3-1-1,5 1-81,3 0 1,1 0-1,1 0 1,3-1-41,5 1 0,3 1 1,4 2-1,5 1 6,3-2 0,0 4 0,3-2 0,-1-2-191,-1-1 0,5 3 1,-8 0-1,-1-1 89,-2-2 1,-4-1-1,-7 0 1,-4-2 149,-2-2 1,-4 2 0,-2-4 0,-5 2 146,-7 0 1,-7-6 0,-6 1 0,2-2-48,0-1 0,0-6 0,1-3 0,4-3 28,2-1 0,5-1 0,7-3 1,4-6-87,2-5 0,9-5 0,6-4 0,7-1-259,8 0 0,-1-1 0,7-2 0,0-1 124,2 2 0,4 6 0,-2 5 0,-3 2 135,-4 1 1,-2 2 0,-5 2-1,-2 2 250,-1 1 0,-6 2 0,1 4 102,-2 0 0,-7 2 0,-3 2-33,-3 4 0,1 3 1,1 1-1,1 1-217,-2-1 0,0 5 0,-1 1 1,2 0-47,1-1 0,4 4 1,-2-3-1,-1 0-200,1 0 0,4-2 1,-4-3-1,3-1-2470,-1 1 2112,-5-1 0,13-5 0,-2-2 1</inkml:trace>
  <inkml:trace contextRef="#ctx0" brushRef="#br0" timeOffset="126251">21605 12601 8355,'-25'-18'-363,"0"5"1,13 7-1,8 6-21,9 0 1,12 5 0,2 2 0</inkml:trace>
  <inkml:trace contextRef="#ctx0" brushRef="#br0" timeOffset="126252">21766 12836 8355,'-18'-12'0,"4"1"0,5 3 610,6-3 1,-2 8-87,5-5 0,1 5-500,3-1 1,3 2 0,5 2 0,1 2 0,-1 2 0,-1 4-1,-1 3 1,-3 2-322,-2-1 1,-1 0 0,-4 1-1,2-1 154,2 1 1,-3-5 0,3 0-38,-2 2 186,-2-5 0,1 1 1,2-8-46,1-2 0,4-3 0,-2-5 0,1 0-25,2-1 1,2-3 0,2-1 0,-1 3-74,1 5 1,-1-2 0,0 4 66,1 0 0,-1 1 0,1 6 50,-1 0 0,-1 2 1,-1 1-1,-3 2 56,-2 2 0,3 1 0,-2 3 1,-1-1-24,1-2 1,3 0 4,0 5 0,2-6 3,1-3 1,1-3 0,-2-2 0,-2-3-19,0-5 0,-5-2 1,3-1-1,-2 0 1,5-1-96,-2 1 1,2-1 0,-1 2 0,0 2 39,0 0 0,2 7 0,0-1 41,-3 6 1,-1-1 37,-2 7 0,-4-1 1,3 6-1,-3 1 1,1 1-1,2 0 57,4-3 1,-1-4-1,1-2-33,2-2 0,5 3 0,2-4 0,-1-1 0,2-1 5,3-2 0,-3-5 0,0 0-39,0-2 1,-5-1 0,5-6 0,-1-1-1,-1-2 51,-1 2 1,-2-3-215,-5 2 0,2-2 1,-5 3-1,1-2 1,-1 2 165,-2 1 1,-2 2-1,-1-1 55,0 1 0,-1 5 1,-3 3-1,-3 4 0,-1 4 1,1 4 419,1 3 1,-2 7-370,4 3 1,0 2-1,4 4 1,0 2-86,0 4 0,0 2 1,1 4-1,2 1-29,1 1 1,4 9-1,-2-3 1,-1 0-1,2 1 1,-1-1-34,-1-2 1,-1-3 29,-4-9 0,0 1 0,-1-5-21,-3-1 0,1-8 0,-5-3 1,-2-5 53,-1-4 1,0-3 0,2-10-1,2-4 1,1-8 0,3-6-189,2-5 107,1-6 1,0 1 0,0-9-1,1-3 1,4-5 0,3-3-284,3-5 1,3-3 0,1-1 102,1 0 0,6 3 0,-2 5 0,-1 10 0,-1 8 183,0 7 1,-3 6-1,4 5 96,-1 5 0,0 9 0,-3 2 0,0 4-30,-4 7 1,2 7-1,-6 5 102,0 2 1,-2 1-1,-5-2 1,-1-2-1,-2 2 1,-4 2-208,-4 1 0,0-6 0,-10-3-52,-1-2 1,3-1 0,0-2 0,1-3-224,3-4 1,1-3 0,1-1 0,2-1 45,3-3 0,-3-8 0,4-8 0</inkml:trace>
  <inkml:trace contextRef="#ctx0" brushRef="#br0" timeOffset="126253">23106 12167 8355,'-20'-20'647,"-2"4"196,6 8 0,-1 2-603,5 6 1,5 6 0,1 2 0,2 4 0,0 5 0,1 3 0,2 5 0,1 4 147,0 4 1,0 9 0,1 3 0,2 2-477,1-2 0,6 6 0,-3-4 0,1-1-558,0-2 1,-4-3-1,3-4 1,-1-1 177,-3-3 1,-2 0-675,-1-8 0,5 3 0,2-9 1</inkml:trace>
  <inkml:trace contextRef="#ctx0" brushRef="#br0" timeOffset="126993">23292 12750 8355,'-13'0'0,"2"-2"449,3-2 1,4 3 0,8-3 0,4 2 0,5 1 0,2-2-500,1-1 1,5-2 0,-5 2-1,1-3-358,1 1 1,-6-6 0,2 6-1,-6-3 69,-2 1 1,-2 0 0,-4-5 0,0 1 243,0 0 0,-1 1 0,-3 1 1,-5 3 359,-2 2 1,-5 0 0,-1 7 0,2 2-50,1 4 1,-2 5 0,-1 3 0,3 5-45,5 2 1,2 2 0,4 0-108,-1 0 0,1-1 0,9 0 0,6-2 0,7-3-561,5-1 1,6-6 0,3-5 0,3-1-349,1-3 1,-5-2 626,-3-1 1,3-11 0,-1-3 0</inkml:trace>
  <inkml:trace contextRef="#ctx0" brushRef="#br0" timeOffset="126995">23713 12663 8355,'-5'-7'1324,"3"-4"-544,-2 3-479,3 2 1,1 6 0,1 8-239,3 3 1,3 2 0,7-1 0,1 1 0,2-1 0,-1 2 0,1 1 0,1 1-698,1 0 1,-2-3 0,2 1 0,-1 1-35,-3 2 0,-1-5 0,-2-3 267,1 0 0,-1-3 0,0-1 0</inkml:trace>
  <inkml:trace contextRef="#ctx0" brushRef="#br0" timeOffset="126996">23912 12613 8355,'-17'-8'0,"1"0"564,-1 5 1,9-3-1,0 6 5,-2 0 0,-1 6 1,0 4-334,3 5 0,-5 3 0,2 5 1,-4 0-405,0 4 0,-3 0 1,0-1-1,0 2 1,0 1-1,3-2 0,1 0 1,2-4-1240,-1-2 1,1 2-1,0-4 1</inkml:trace>
  <inkml:trace contextRef="#ctx0" brushRef="#br0" timeOffset="127210">24482 11956 8877,'-9'-18'0,"-4"6"0,-1 7 0,2 8 211,4 5 1,-2 3 0,5 2 0,-2 1 0,-2 2 0,3 5-310,1 2 1,4 2-1,1 0 1,0-2-526,0-2 1,0 1-73,0-5 0,6-1 0,0-3 1</inkml:trace>
  <inkml:trace contextRef="#ctx0" brushRef="#br0" timeOffset="127386">24581 11981 8355,'-19'9'190,"3"4"0,2 13 1,3 1-1,1 5 0,3 1 1,0 2-1132,0 1 0,-1 1 0,-4 0 1</inkml:trace>
  <inkml:trace contextRef="#ctx0" brushRef="#br0" timeOffset="134149">16818 10939 7617,'5'-8'-266,"3"-1"0,-1 5 1,2-3-1,-1 0 0,0 2 573,0-1 1,-1-3 0,3 2-1,-3-1 578,-2-1-489,-1 1 0,-5-3 0,-2 1-95,-1 2 0,-1 5 1,0-1-1,-1 1-6,-1-1 0,-4 3 0,2-3-152,-2 2 0,-1 2 1,0 0-121,-1 0 1,-3 2 0,-1 1 0,2 2 73,1 2 1,-2 1-1,-1 5-23,2-1 1,-3 0-1,1-1 1,1 1-1,-1-1 86,1 2 0,-2 2 0,3-2 1,-2-1-97,2 1 1,1 3 0,2 1 0,0-1-51,-1 2 1,5-3 0,1 5 0,1-1 47,4 0 1,0-2-1,2 2 1,0 0 2,0 1 1,0-4 0,0 3 0,2-1-37,2-2 1,1 1 0,5 0-1,-2 0-30,2 0 1,1-1 0,1 3-17,1-1 1,-1 0-1,1-3 1,-1 1 0,0 0 2,1-3 1,3 0 0,1-1 0,-1 1-39,2-1 1,-3-4 0,6-1 0,0-1 3,-2-4 0,4 0 1,-2-4-1,3-2 1,0-4 1,-3-3 0,-2-1-1,1-1 37,-1 1 1,-4-6-1,2-1 1,-5-1-14,-4 4 1,3-4 0,-4 1 0,0-2-26,-3 1 0,2 1 1,-2-4-1,-1 3 17,-2-2 1,-1 2 0,-1 0 35,-3-2 1,-2-2-1,-4 0 1,2 0 15,-2 3 1,-1-1 0,-1 4 0,0 1-20,-1-1 1,1-3 0,-1 4 0,1 2-1,0 1-1,-1 2 0,-3 1 1,-2 3-1,-2 4-47,-2 2 1,3 2 0,-2 0 0,-1 2 24,-1 2 0,-6 3 0,0 5 0,2 0 2,0 1 0,7-1 0,-1 1 0,0-1 1,2 0 0,-3 5 1,5 0-1,2-1 153,2 2 0,0 1 0,1 6-40,-1 0 1,5 0 0,1 0 0,2-1-101,2 1 0,1 4 0,4-1 0,2-4 0,4-2-50,3 1 1,7-6 0,3 1 0,1-2 18,-1-4 0,6 2 1,-2-10-1,1-1 11,0-2 0,3-1 0,0 0 0,-1-1 15,-2-4 0,-1-1 1,0-7-1,-1 1 0,1-1 0,-4 1 0,-2-2 0,-1-1-27,-3-2 0,3 1 0,-1 2 0,-4-1 13,-3-2 0,0 0 0,-6 1 20,-1 0 1,-2-1 0,-1 4-1,0-3 0,0 0 0,-1-2 1,-4 3-1,-3-2-10,-3 2 1,-1-3-1,-1 0 1,0 0-1,-3 0-2,0 3 1,-1 1 0,4 1 0,-3-1 11,0 2 1,-1-4 0,4 9 0,-3 1 56,0 1 0,-6 4 0,1 1 0,-1 1 75,1 4 0,-2 3 1,2 8-1,-2 5 29,-2 2 1,4 2 0,2 0-1,1 0-67,3 0 1,7 0 0,4-1 0,2 2-12,2 3 1,0-2-1,0 2 1,2-3-130,2-1 0,7-1 1,7 0-1,1-4-27,3-3 1,2-3 0,2-3 0,1-3-60,2-4 1,4-2-1,-2-4 1,0-2 34,4-4 0,-1-3 1,1-3-1,-4-1-15,0-2 1,-4-3 0,-5 2 0,-4 0 19,-4 0 1,1-3-1,-8 5 1,0-1 85,-3-1 1,-3 3 0,-1-4-1,-1-1 37,-3 1 0,-4 0 1,-8-3-15,0 1 0,-5 5 0,3-4 1,-1 2-1,-3 3 22,-1 1 0,-6 3 0,-2 3 0,0 4 0,-4 4 192,-1 4 1,-1 3-1,0 7-129,0 2 1,4 4 0,1 4 0,3 1 29,6 0 1,-1 0 0,8 0 0,2 0-95,4-1 1,5 5 0,5 0 0,0-1-27,0-2 0,5-1 0,3 0 0,4-2-44,0-2 0,6 1 1,4-6-1,4-2 0,4-4-123,2-6 1,-2-3 77,8-1 1,-8 0 0,7-1 0,-1-3 24,0-5 0,-5-6 1,-2-1-1,-2-1 0,-4-1-24,-2-2 1,-3 0 0,-6 0 0,-1-1 48,-3 2 0,-2-5 0,-6 4 0,0-3 21,0 3 0,-6-4 0,-2 4 0,-3-4-41,-1 0 0,-5-1 0,-1 0 0,0 1 117,0 4 1,-4 2 0,0 5 0,-3 2-1,-2 2 24,-1 1 0,5 5 0,-6 0 31,3 6 1,-2 4 0,2 6 0,3 4-1,-1 4 0,2-2 0,1 2-73,5 1 0,3 1 0,5 2 1,4-2-1,3-1 0,2-1-187,3 1 1,3 0-1,7 0 43,2-1 0,4-6 1,5 2-1,-1-4-62,1 0 0,4-6 0,1-3 1,1-3 55,-1-1 0,-1-1 0,-3-3 1,2-5-1,1-3 137,-2-5 0,-1 2 0,-2-4 78,-4 1 0,3-4 0,-7 3 0,-2-1-74,-4 4 0,-1-2 0,-5 0-91,-1-1 0,-3 2 0,-4-2 1,-4 0-53,-3-1 0,-6 5 1,-2-1-1,-3 2 16,-4 1 0,-3 7 1,0 1-1,-4 5 0,-3 5-148,-1 3 1,-1 8 0,1 5-1,1 1-331,3-1 0,3 4 0,7-2-416,2 5 0,-3 1 0,5-5 1</inkml:trace>
  <inkml:trace contextRef="#ctx0" brushRef="#br0" timeOffset="136121">16706 11088 7040,'0'-13'-63,"0"6"0,-4 1 1,-2 3 802,-1-1 0,5-2-353,-2 2 1,4 1-209,4-5 1,1 4 0,5-3-131,-2 1 1,-5 1 0,2 2 0,-1-2 412,1-2 1,-1 3-171,-4-5 0,-6 5 0,-2-3 0,-3 2 33,-1 2 0,-1-2 1,1 0-1,-1 1-145,1-1 0,0-1 0,-1-3 0,-1 0-67,-2 0 0,1-2 1,-5-2-1,2-1-87,3-2 1,-3 2 0,0-2 0,1 2-79,-1 1 1,-4-3-1,2-1 1,0 2 48,-1 1 1,0-2 0,-4-2-1,1 0-166,-1 0 0,-5-3 0,-4 4 0,-1-3 18,-3-2 1,-3 0 0,0 0 0,-2 1 35,-4-1 1,4 0 0,-9 0 0,0 3 16,1 1 1,-6-3-1,1 5 1,-1 1 20,4 1 1,-3-3-1,3 1 1,0 1 108,2 1 1,2 2-1,-2-1 1,0 1 38,1-1 0,-2-3 0,8-2 0,-2 0-11,1 0 1,1-3-1,-3 5 1,3 1 40,1 1 0,2 0 1,3 0-1,3 1-44,1 2 0,0 2 1,5 1-1,3 2-58,4 1 1,4 4 0,6-4-1,-1 4-193,1 1 0,3-4-1590,1 0-680,5 0 939,-2 4 1208,10 0 1,-3 5-1,3 2 1</inkml:trace>
  <inkml:trace contextRef="#ctx0" brushRef="#br0" timeOffset="136551">14573 9934 8355,'0'-12'-1311,"12"12"1</inkml:trace>
  <inkml:trace contextRef="#ctx0" brushRef="#br0" timeOffset="137026">14598 9934 7406,'6'-5'694,"-1"-4"1,0-2-451,-1-1 0,-1 1 1,-7 3-1,-4 4 1,-3 2-1,-2 2 5,1 0 1,-5 0-1,-1 0 1,0 2-1,-1 2-165,0 4 0,-2-1 0,-2 1-144,2 2 0,-1-3 1,4 0-1,0-2 0,0-1 3,3 2 1,1-5 0,2 3 28,0-2 0,3-2 1,2 1-1,0 2 19,1 1 79,3 0 1,-1 0 0,8 2 45,4 1 1,3 1 0,2 4-1,-1 1 1,0-1 1,5 2 0,-1 1 0,0 2-70,-3-2 1,4 3 0,-1 0-1,1-1-214,1 1 1,-3 3 0,4-4 0,-1-1-946,-3 2 0,-1-3 136,-1 6 1,-1 0-1,0 3 1</inkml:trace>
  <inkml:trace contextRef="#ctx0" brushRef="#br0" timeOffset="137938">13283 9500 8181,'0'-12'-141,"-4"4"0,-2 1 0,-1 0 0,-2 1 599,-2 1 0,2 1 1,1 4-214,-1 0 0,-3 1 0,0 2-103,0 1 1,1 6 0,1-2 0,2 4 0,-2 3 48,-1 2 0,0-1 0,1-2 0,4 3-57,0 3 1,2 4-1,4 1 1,1-1 0,3 1 55,5 0 1,2-4-265,1-1 0,2-4 0,1 0 0,3-2 0,1-3 1,3-3-1,2-4-347,1-2 393,-1-8 0,-2-2 0,0-9 0,2-3 0,-3-4 0,-2-1-46,-4 1 0,-1-5 0,-3 1 66,-3 5 1,-2-6 0,-6 4 0,-2 0 0,-3 2-19,-8 2 1,-1 2 118,-6-2 1,3 3 0,-3 7 0,-2 3 0,-2 4 45,-1 2 1,1 4 0,-1 2 0,1 4-97,4 3 0,-1 3 1,7 1-1,3 2 1,1-1-327,4 2 1,0-4 49,6 2 1,0 2-1,1-1 1,5-2-1,5-1 1,6-2-978,2 1 1,1-2 562,5-3 314,0-3 1,0 1 0,0 1 0</inkml:trace>
  <inkml:trace contextRef="#ctx0" brushRef="#br0" timeOffset="146677">16681 11212 8956,'-12'0'228,"3"-2"1,1 0 231,-1-3 1,2 0 0,-2 2 0,0-1-61,-2 1 0,-2 2 0,1 1 0,0-1-162,-1-4 0,1 4 0,-1-3 1,0 1-133,-4-1 0,2 3 1,-4-4-1,-1 3-42,1-2 1,-3 1-1,-6-4-44,-1 1 1,-4 1-1,2 1 1,-4-3-1,-3-1 35,-1-1 0,-4 5 0,1-3 0,-4 0 48,-5 1 1,0 1 0,-5-1-1,-1-1 14,1 0 0,-2 3 0,-3-3 0,2 0-32,1 0 0,-1 3 0,-6-3 1,-3 0-140,0 0 1,-1 3 0,-3-3 0,2 0-84,-2 0 0,3 0 0,0-2 0,2 2-85,2 1 0,-3 2 0,4 4 0,2 0-26,2 0 0,12 0 0,0 0 0,5 0-402,7 0 1,5 2 0,7 0 0,5 4-1229,7 1 1097,5 1 1,18 10-1,2 1 1</inkml:trace>
  <inkml:trace contextRef="#ctx0" brushRef="#br0" timeOffset="147519">14759 10703 8355,'5'-18'0,"-2"5"285,5-4 0,-5 3 1,3 2-1,-2-1 0,1 2 1,1 2 466,-1 0 1,1 5-354,-2-4 0,-4 5 0,0-1 1,-8 4-189,-8 4 1,-3 5 0,-7 6 0,-3 3-1,-4 1-97,-3 3 1,-2 1-1,-2 2-183,-2 0 0,-3 0 0,3-2 0,4-1 83,3-1 1,9-10 0,7 1-259,1-1 1,7-4 261,7 2 1,14-7 0,6 2-1,6-2 95,3-2 1,1 0-1,3 0 1,4 1-90,3 3 0,1-1 0,0 5 0,1 1-62,-1-2 1,0 4 0,0-2-1,-1 5-407,-3 3 0,-3 5 0,-5-2 0,-1 5-1258,-4 4 0,4-3 0,-5 5 1</inkml:trace>
  <inkml:trace contextRef="#ctx0" brushRef="#br0" timeOffset="148297">16880 11249 8355,'16'-17'0,"1"1"499,-1-1 1,-8 9 0,1 0 0,-1-2 55,-1-1 1,-2 7-1,-6 7 1,-3 9 0,-4 7-1,-5 8 1,-2 4-136,-1 5 0,-7 7 1,4 4-1,-1 4-239,-1 2 1,0 7 0,-4-1 0,-1 4-116,-3 3 1,2 10-1,-6-1 1,-2 0-74,-1 1 1,-1-7-1,-1-1 1,-2-2-59,-2 0 0,0 0 1,2-5-1,0-5-9,4-6 0,4-3 1,9-10-1,2-5-290,4-5 1,9-8 0,4-2-1098,3-3 0,2-7 1,3-5 177,4-4 0,3-5 0,2-6 1</inkml:trace>
  <inkml:trace contextRef="#ctx0" brushRef="#br0" timeOffset="148695">16073 12415 10144,'-12'-4'0,"1"-2"0,3 2 0,4 3 544,2 6 1,2 5 0,0 2 0,0 2-1,0 2 1,-1 5 0,-2 3-151,-1 0 1,-4 1-1,4 1-273,1 3 0,-3-1 1,1 4-1,-1-4 1,1-3-1,2-4 137,2-3-224,1 4 0,5-10 0,5 1 0,5-9 0,6-7 0,3-7-27,5-5 1,3-5-329,5-9 0,2 0 0,2-7 0,3-3 0,0 1 0,-2-2-1851,-4-2 1,0 4 0,-1-5 0</inkml:trace>
  <inkml:trace contextRef="#ctx0" brushRef="#br0" timeOffset="149358">16297 11199 8355,'12'-7'-536,"0"1"1,1 3 0,-1-3 427,1-1 1,3 3 0,1-3 0,-3 0 0,-3 2 0,-3-1 1223,1 4-811,-3 0 0,-6 2 1,-8 2-1,-5 2 0,-3 3 330,-5 0 0,-6 4 0,-4-3-207,0 3 0,-7 1 1,-3 1-1,0-1 1,-2 1-99,-3-1 1,-3 2-1,-4 2 1,-2 4-148,-1-1 1,-8 6 0,-6-2 0,-3 5 0,-3 1 40,-2 1 0,-3 2 0,-6 3-184,0-2 0,0 3 0,2-4 0,3 0 0,8-3-180,6-3 1,11-7 0,4-2-128,6-4 0,10-6 0,10-3-79,4-2 0,12-5 0,11-4-533,7-5 0,14-3 1,4 2-1,1 1-222,0-1 1,-1 1-1,0 0 1</inkml:trace>
  <inkml:trace contextRef="#ctx0" brushRef="#br0" timeOffset="149765">14808 11522 8355,'-24'-13'3077,"4"6"-2966,4 3-231,2 3 0,3 2 0,1 2 158,2 1 0,4 6 0,-4-2 1,-2 3-23,-1 2 0,-6 0 0,0 4 0,-3 4 77,-2 2 1,-1-2-1,-2-1 1,0 2 187,0 2 0,5 1 0,0-1 0,1 1-73,0 0 0,8-4 0,0-2 0,4-1-112,4-3 1,3 3 0,4-1-1,4-2-3,4-2 0,5-2 1,4-2-1,3-5-131,0-3 1,11-1 0,2 0 0,3 0-1263,3 0 0,1-4 1,4-1 122,-3-2 0,-2-7 0,-6-5 1</inkml:trace>
  <inkml:trace contextRef="#ctx0" brushRef="#br0" timeOffset="150557">8409 9885 8355,'-17'-21'64,"1"2"1,1 1 0,1 3 0,1 1 0,1 1 0,1 1 205,3 0 1,-2-1 0,5 1 0,-1-1-1,0 1 1,5 1 0,4 3 27,5 4 0,9 4 0,3 4 1,5 4-1,3 4 0,1 4 1,0 1-1,0 1-164,-1 0 1,3 3 0,-4-4-1,2-1-334,-1 2 1,2-8 0,-1 2-1,-1-2-500,-2-3 1,-3 4-1,-1-5 1,-2 3-827,-2-1 0,-6-4 491,-4 4 998,-5-5 1,-9 8-1,-7-4 1</inkml:trace>
  <inkml:trace contextRef="#ctx0" brushRef="#br0" timeOffset="150829">8620 9661 8355,'11'-23'2371,"-3"2"-2083,3-2 1,-11 16-1,0 6 1,-8 13-365,-7 11 1,-3 12 0,-4 2 0,1 6 0,-1 4-1,0 1 1,0 3 0,2 1-1311,3 3 0,-6-4 0,4 5 0</inkml:trace>
  <inkml:trace contextRef="#ctx0" brushRef="#br0" timeOffset="151516">12117 12316 8355,'-5'-24'0,"-4"3"471,-2 5 1,3 3 0,0 5-203,-2 4 0,3 4 0,0 4 1,2 4-1,2 4 0,3 1 77,4 4 1,7-2-1,7 4 1,3-1-221,5-3 1,0-1 0,7-1-8,2-1 0,-4-4 0,2-1 1,2-1-1,1-4-92,1 0 0,-5-2 0,-2 0 0,-2-2-752,-4-2 0,3 3 0,-11-3 0,-1 2-2516,-1 2 2581,-7 0 0,-2 0 0</inkml:trace>
  <inkml:trace contextRef="#ctx0" brushRef="#br0" timeOffset="151815">12489 12117 8355,'-23'-14'0,"2"6"0,5 5 0,-2 9 299,1 2-110,1 9 0,3-2 0,-1 5 0,-1 4 1,-3 3-1,-1 9 0,-2 7 0,1 9 0,0 6 1,1 7-549,0 3 1,4-2-1,-2 3-575,3-2 0,-4-1 0,-1-4 0</inkml:trace>
  <inkml:trace contextRef="#ctx0" brushRef="#br0" timeOffset="152611">13767 15528 9266,'0'-13'-42,"1"6"1,3 3 0,6 3 803,5 1 1,-1 5 0,4 4-513,0 2 1,1-3 0,6-1-1,1 0 1,3-2-58,4 1 0,3-2 0,1-4-195,0 0 0,4 0 0,1 0 0,-2-1-611,-2-4 0,-2 3 0,-3-5 1,-5 1-370,-6 4 1,0 0 0,-7 1-946,-4-3 1877,-4 2 1,-13-9-1,0 4 1</inkml:trace>
  <inkml:trace contextRef="#ctx0" brushRef="#br0" timeOffset="152895">14201 15304 8355,'0'-8'0,"-2"1"431,-2 2 1,-1 6-1,-4 7 75,5 3 1,-1 12 0,-1 3-1,-1 4-374,-2 4 0,-2 8 1,0 3-1,1 4 1,3 0-1,0 1 1,2-1-1,-1 1-1882,3 0 0,2-6 0,1-2 0</inkml:trace>
  <inkml:trace contextRef="#ctx0" brushRef="#br0" timeOffset="168460">22051 14436 7768,'-5'-19'0,"-2"2"0,-1 4 0,-1 2 0,1 1 82,1 2 0,-4 1 0,3-3 0,-3 3 1,-3 2-1,-1 2 0,-2 2 0,2 1 0,2 0 1,0 1 270,1 3 0,-2 4 1,-1 8-1,-2 2-316,2 1 0,1 0 1,2 3-1,0-1 1,0 0-1,4-1 0,4-1-323,3-1 0,1-1 101,0-5 0,2-5 1,5-3-1,6-2 56,1-2 1,1-6 0,0-3 0,3-5 39,1-3 1,-4-5 0,2 3 0,-3-2 62,-2 1 0,0-1 0,-1-3 0,-1 4 37,-2 3 1,-5 4 113,1 0 1,-2 8-90,-2 5 0,-5 5 0,1 9 0,2 1 95,0 2 1,2 5-1,0-3 1,2 2-128,2-1 0,3-5 0,5 3 0,0-3-109,1-2 1,1 1 0,1-9-1,3 1 78,1-1 0,-3-2 1,4-7-1,-2-4 6,-3-3 0,3-3 1,-2-3-1,-2-3 0,-4-4 0,1-1 1,-4-1-1,1-3 2,0-4 1,-4-4 0,5-4 11,0-5 0,-3 1 1,-2-4-1,-3-2 1,-1 2 12,0 2 1,0 7-1,0 11 1,-1 8 42,-3 6 0,-3 8 1,-6 5-1,1 6 102,0 8 0,3 7 0,2 12 0,1 5-113,-1 4 0,4 9 0,-1-2 0,4 0-28,4 1 1,-1-1 0,5 0-1,2-3-53,1-1 0,2-2 0,4-5 0,2-3 17,1-4 1,3-9 0,-2-4 0,2-5 27,2-3 0,-4-7 0,-1-1 60,2-7 0,-2-5 0,-1-3 0,-1-3 0,-3-1-56,-1-3 1,-2-2 0,-1-1-1,-1 1-5,-2-1 0,-4 0 1,3 0-1,-1 2-53,-4 2 1,0 3 0,-2 6 0,0-1-79,0 1 1,-6 5-1,-2 3 130,-3 2 0,-2 9 1,1 4-1,1 6 25,3 2 0,2-2 0,6 3 0,0 2-35,0 2 0,0 1 0,2 0 1,2-1-52,4 1 1,3-4-1,3-1 40,2 3 1,2 0-1,4 0 1,-2-1 0,-2-1-42,-3 1 1,-3 6 0,-4-1 0,-3-1 18,-4 1 0,-2-7 0,-4 6 1,-3-5 19,-3-3 0,-7-1 0,-3-5 1,-2 0 63,-2 1 0,2-6 0,2-3 0,5-3 30,2-1 0,3-5 0,3-5 0,3-5-187,4-6 1,7-4 0,3-4 0,8-4-98,8-2 1,3-3-1,7 1 1,-2 0 97,1 0 0,2 1 0,1 1 0,-2 5 29,-6 4 0,-2 0 0,-9 9 0,-1 2 761,-3 1 1,-1 6-182,-8 0 0,-3 5 0,-6 0-228,-4 6 1,-2 4 0,1 5 0,2 1-198,1-1 1,-2 6 0,4 3 0,1 1-53,2-2 0,1 4 1,1-5-1,3 0 0,4-2-263,4-3 1,1-2 0,2-1 102,2-3 1,4-2 0,-5-6-1,1-1 95,1-4 1,-6-1-1,2-7 62,-5 1 1,-2-5-1,2-1 1,-5 0-1,-3-1 1,-2 1-101,-3 0 1,1 0-1,-5 5-64,-2 0 1,-2-2 0,-4 8 0,0 0 0,1 3-272,1 3 1,-3 2 0,2 3-403,4 4 735,4-2 0,2 11 0,-2-4 1</inkml:trace>
  <inkml:trace contextRef="#ctx0" brushRef="#br0" timeOffset="170287">23155 14461 8355,'-12'-8'0,"-1"0"0,6-1 414,3-3 0,3 4-198,1-1 1,0 5 0,1-3-1,3 2 1,6 2 0,4 2 0,4 1-122,1 0 0,-2 0 0,2 1 0,-1 3-249,-3 4 0,3 4 0,-3 1 1,-3 2 65,-2 2 0,-7 1 0,1-3 0,-3 2-99,-1-2 0,0 3 0,0-2-212,0-1 1,-5-1 127,-3-1 0,-2-8 186,2-5 1,2-10-1,8-7 1,2-1-1,4-2-75,3 1 0,6 0 0,0-3 120,3 1 1,-5 6-1,3-2 1,-2 4 69,1 0 1,-1 2 0,-2 3 0,0 2 221,-2 1 0,4 3 0,-10 0-31,1 4 1,-1 5-1,-6 6 1,0 0-79,0 4 1,4-3-1,0 2 1,0 0-197,2 0 1,-3-2 0,5 2-198,1-2 1,2-6-1,2-1 1,1-1 0,1-3-1,1-2 1,-1-2-215,-1-4 1,4-1-1,1-7 1</inkml:trace>
  <inkml:trace contextRef="#ctx0" brushRef="#br0" timeOffset="170288">23701 14027 8355,'-25'-7'507,"6"2"1,2 5 0,3 0-663,2 0 1,5 5 0,3 3-1508,3 3 1157,1 2 0,11-1 0,2 1 1</inkml:trace>
  <inkml:trace contextRef="#ctx0" brushRef="#br0" timeOffset="170289">23862 14039 8355,'-12'-31'0,"-1"0"0,2 8 1012,3 2-745,3 3 0,5 6 0,1 1 0,3 3-95,4 4 0,-1 2 1,1 5-1,2 4-152,1 5 1,2 10 0,-2 3 0,-3 7 0,-4 6 0,-3 5 0,-1 4 0,0 0-12,0 1 1,0 3-1,0 0 1,0-4-138,0-3 0,0-3 1,0-5-1,2-3-189,2-4 1,3-4 0,6-6-1,4-5-189,4-4 0,2-8 0,1 1-904,-4-6 1187,4-3 1,-5-12-1,6-2 1</inkml:trace>
  <inkml:trace contextRef="#ctx0" brushRef="#br0" timeOffset="170290">23713 14312 8355,'-15'2'90,"4"0"275,8 3 0,7-1 0,10-4-181,3 0 0,2 0 0,7 0 0,3-2-365,4-2 0,2-3 1,-1-5-1,-2 0 1,0-1-1,-3 1 0,-3-1 1,-7 1-194,-4-1 1,-2 1 0,-2-2 0,-3-1 328,-4-1 1,-3-1-1,-2 5 1,-3-1 140,-4 1 1,-2-1-1,0 2 236,2 3 0,0 3 0,-3 6 0,2 3-143,5 4 1,3 9-1,1 4 1,0 2-141,0 2 1,5 5 0,4 2-1,3 1-116,5 0 0,-8-4 1,4 3-1,-2-2-17,0-2 0,-3 0 0,-1-1 1,-2-5 131,-2-3 1,3-2 6,-2-5 0,1-5 1,-2-4-1,3-6-95,0-5 1,-1-5 0,3-2 0,0-2-94,-1 2 0,4-3 0,-3 2 1,2 1-206,-2 1 0,3 3 0,-2 1 279,2 2 0,1 5 1,0-1-1,-1 4 193,-2 4 1,-2 3-37,-3 6 0,-3-1 1,3 2-1,-2 1 1,-2 1 84,0 0 1,1 1 0,2 0 0,1-2-105,-1-1 1,-1-2-1,1 1-77,1-1 0,2-5-48,-2-3 0,-1-2 1,5-2-89,2 0 1,-5-6-1,1-2 1,-2-3-64,0-2 0,4 5 0,-4 0 0,0-2 163,2-1 1,-3-1 14,5-1 1,-1 5 0,2 1-17,0 2 1,-6 2 0,2 6 98,1 1 1,-5 5 0,3 0 0,-3 2 28,-1 1 1,5 1-1,0-1 1,2 0 0,1-1 0,5-2-155,-1-5 0,0 1 0,1-1 1,-1-1 21,1-1 0,3-7 0,1 0 0,-2-1-284,-1 1 0,-3-5 1,-2 3-1,-2-1-605,-1 0 981,3 0 1,-7 2-90,2 6 1,3 6-1,0 6 1</inkml:trace>
  <inkml:trace contextRef="#ctx0" brushRef="#br0" timeOffset="170291">25127 14598 8355,'-11'-11'4424,"-5"2"-5561,-1 4-340,5-1 0,6 5 0,6-5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49:25.02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4911 13171 7318,'4'-12'0,"2"1"0,1 1 0,1 2 0,0 0 0,1-1 0,0 3 0,2 0-42,2 3 1,-1 2 0,1 1 0,-1 1 151,0 3 1,1-1-1,-1 4 1,1 0-36,-1 0 0,2-3 1,1 3-1,3-2-8,1-2 0,2 3 0,4-2-13,-1-1 0,3-2 0,2-1 0,5 0-9,6 0 0,1-1 1,7-2-1,3-3 0,2 1 0,2-1 0,1-2 1,5 4-1,-3 0-37,-4-2 0,1 5 1,-1-3-1,-2 2-6,-1 2 0,-1 0 0,-2 0 0,-1 0 14,-2 0 0,-1 0 1,2 0-1,-4 0-1,1 0 0,-4 0 0,3 0 0,1 0-16,3 0 0,5 0 0,1 0 1,-1 0 18,1 0 0,2 0 0,0 0 0,1-1 30,-3-3 0,12 2 0,-8-2 0,3 3-18,1 1 0,-2-2 0,2 0 0,-1-2 25,-1 1 1,-5 1 0,2 4 0,-3 1-47,-2 1 0,2 1 1,-6-2-1,2 1-7,1-1 0,1 0 0,0-1 0,-1 3 27,1-3 1,1 0-1,4-2 1,6 0-10,3 0 0,8 0 0,0 0 0,2 0-21,1 0 1,10 0-1,-6 0 1,-1 0 49,-1 0 0,-4 0 0,-1 0 0,-3 0-14,-2 0 0,4 4 1,-4 1-29,2 2 1,-3-3 0,5 3-1,0-1 1,4-2 33,3 1 0,5-3 0,9 3 0,5-1-10,0 1 1,-42-3 0,-1 0 0,-1-2 0,0 0 0,3 0-1,-1 0-8,-2 0 0,0 0 1,2 0-1,0 0 0,43 0 1,-4 0-38,-2 0 1,-4 0 0,-4 0 0,-4 0-24,-4 0 1,7 0 0,-6 0 0,3 0 17,-2 0 1,2 0-1,-1 0 1,-1 0-68,2 0 0,1 0 1,6 0-1,-3 1-137,-5 3 1,4-2 0,-9 2-107,2-3 0,-10 3 1,-5 0-1,-6 0 0,-7 1-183,-5-1 1,-10 4 0,-4-2 410,-3 0 0,-7 3 0,-1 3 1</inkml:trace>
  <inkml:trace contextRef="#ctx0" brushRef="#br0" timeOffset="649">7479 13295 8355,'0'-19'0,"0"1"25,0 6 1,5 5 0,3 3 0,3 2 0,2 2 71,-1 0 1,6 0 0,4 0 0,6 2 142,5 2 0,8-3 1,5 3-1,3-2-20,5-2 0,2 0 0,7 1 0,-1 2-25,0 1 1,5 1 0,5-2 0,3 1 39,4-1 0,5-1 0,-1-2 0,4 0-149,4 0 0,2 0 1,-42 0-1,0 0 0,1 0 1,0 0-24,-1 0 0,1 0 0,4-1 0,1 0 1,-4 0-1,0-1 0,3 0 0,0-1-18,-1-1 1,0 1 0,3 2 0,0-1 0,-2 0 0,-1-1 0,2 1 0,-1 0-5,1 0 1,-1-1-1,-1 1 1,-1 0 0,1 2-1,0 0 1,1 0-1,-1 0 3,-3 1 1,0-2-1,5 0 1,-1-2 0,-3 1-1,-1 0 1,1 0-1,0 1-12,0 0 0,0 1 1,1 0-1,0 0 1,-2 0-1,-1 0 1,1 0-1,0 0-13,0 0 1,0 0-1,45 1 1,2 2-1,-3 1 24,-2-1 1,4 2 0,-3 0-1,1-3-61,0 0 0,-46-2 0,0 0 0,47 0 1,-1 0-5,2 0 1,-4 0-1,-1 0 1,0 0-20,-4 0 1,-1 0 0,-1 0-40,0 0 0,-8 0 1,-2 0-1,-1 1 0,-5 2-217,-3 1 0,-10 0 0,-6-3 0,-7 2-432,-7 1 1,-8 2 0,-9-3-253,-5 1 1,-10 5-1,-10-2 64,-12 0 0,-18 4 799,-11-3 1,-15 4 0,-9 0 0</inkml:trace>
  <inkml:trace contextRef="#ctx0" brushRef="#br1" timeOffset="1153">9389 13382 29781,'-7'-12'-2176,"3"-1"1,8 6 0,5 3-1,6 3 2681,6 1 1,8 4 0,4 0 0,4-1 0,5-2-127,3-1 0,6 0 0,6 0 0,5 0-147,1 0 1,6 0 0,1 0 0,3 0-78,2 0 0,5 0 1,4 0-1,5 0-82,6 0 1,5 0 0,-48 0-1,0 0 1,3 1 0,1 0-39,0 1 1,2 0-1,2-1 1,1-1 0,-1 2-1,0 0 1,1-1 0,1 0-37,-1-1 1,2 0 0,4 0 0,1 0 0,0 0 0,0 0-1,0 0 1,1 0 276,1 0 0,2 0 0,-2-2 0,0 0 1,3-1-1,0 1 0,0 1 0,0 0-251,-1 0 0,0 0 0,3 1 1,0 0-1,-4 0 0,0 0-26,4 0 1,0 0 0,-4 0 0,0 0-1,-1 1 1,0 0 0,-2 0 0,0 0-1,-5 2 1,0-1-5,0-1 0,-2 0 0,-1 1 1,-1-1-1,-5 0 0,-1 1 1,-1 0-1,-2 0-9,47 1 1,-10 2 0,-10-1-1,-7-1 3,-8-1 0,-5 2 1,-11 0-1,-3-1 26,-6-2 0,-8-1 1,-1 0-1,-6 0 29,-6 0 0,-2 0-50,-1 0 1,-7 1 0,-3 2-1216,-6 1 0,-9 7 1221,-9 2 0,-5 0 0,-4 8 0,-3 1 0,2 2 0,4 0 0</inkml:trace>
  <inkml:trace contextRef="#ctx0" brushRef="#br0" timeOffset="8712">19323 7565 8249,'-6'-4'0,"6"0"-52,7 1 1,6 2-41,3 1 0,-1 0 0,7 0 0,6-1 0,6-2 0,8-3 0,2 1 148,3-1 1,5-2 0,3 3 0,2-1 0,2-1 0,4 2 0,5-1 3,2 3 1,7-3 0,-2-1 0,6-2 0,7 1 59,7-2 0,-8 5 0,8-1-164,0 1 0,0 4 1,0-4-1,-5 4-192,-6 1 0,-4 0 0,-7 0 0,-4 0 41,-7 0 1,-1 0-1,-9 0 1,-4 0 44,-5 0 1,-5 0-1,-2 0 1,-4 0-186,-7 0 335,0 0 0,-12 0 0,5 0 0</inkml:trace>
  <inkml:trace contextRef="#ctx0" brushRef="#br0" timeOffset="9036">19869 7479 8355,'-20'0'-446,"4"0"1,9 1 0,7 2-1,8 2 401,7 2 0,10 0 0,10 1 1,3-2 436,3-1 1,16-3-1,2 2 1,9-3-29,8-1 1,3 0 0,12 0 0,4 0-307,5 0 0,-45 0 1,1 0-1,-3 0 1,0 0-1,4 0 1,-1 0-156,1 0 0,1 0 1,0 0-1,1-1 1,-1 0-1,0-1 1,-1 0-1,0 0-41,0 0 0,-1 1 0,-1 0 0,-1 1 0,-1 0 0,-1 0 0,43 0-77,-10 0 0,-4 0 1,-16 0-1,-5 0-190,-9 0 1,-9 4-1,-10 1 405,-7 2 0,-5-1 0,-6 4 0,-1-1 0,-4-1 0</inkml:trace>
  <inkml:trace contextRef="#ctx0" brushRef="#br0" timeOffset="9195">22671 7516 8355,'13'0'-1311,"-1"-13"1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50:05.78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13940 3882 8766,'-19'-14'0,"2"-1"0,2-2 0,1 2 0,1 2 0,3-1 0,3-1 0,4-3 0,2 0 0,2 0 264,4 3 0,1-2 0,8 3 0,3 3 0,3 2 1,4 2-155,1 3 0,-1 2 1,3 2-1,2 0 0,5 2 1,5 0-1,5 4 0,4 1 1,7 1-165,4-1 1,6 0-1,4-4 1,7 2-1,4 1 1,5-1-1,5-2 1,5-2 41,3-1 0,-44 0 0,2 0 1,1 0-1,2-1 120,1-1 0,1 0 0,3 1 0,1-1 0,3-1 0,-1-1 1,2 1-1,0 1-99,-1 0 1,1 1 0,8-2-1,1 0 1,-5 1 0,-1 0 74,3 1 0,0-1 0,7 2 0,0-1 1,2 1-1,0 0 0,4 0 0,1 0 1,0 0-1,1-1-35,-1-1 1,1 0 0,5 0-1,2 1 1,0-2 0,1-1-1,2 1 1,-1 0-142,-1 2 1,1 0 0,-30 0 0,0 1 0,-2-1 0,23 1 0,-2 0 0,1 0 0,0-1-56,3-1 1,-1 0-1,-7 1 1,-1 0 0,6-1-1,-1 0 1,-4 1 0,-2 0 29,-3-2 0,-1 1 0,-3 1 0,-1 0 0,-3-3 0,-2-1 0,-1 1 0,-2 0 28,-3 1 0,-2-1 0,-3-1 1,-3 1-1,35-2 0,-10 1-41,-7-1 0,-21 0 1,-8 4-1,-15-2 124,-11 1 1,-7 1-244,-7 2 1,-15 2-1,-15 1 1,-4 2-142,-5 2 1,-8 1 0,-6 5 0,-9-2 389,-7-3 0,-4-3 0,-5-2 0,-1 3 0,1 2 0,0 0 0</inkml:trace>
  <inkml:trace contextRef="#ctx0" brushRef="#br0" timeOffset="439">14833 3783 8355,'-84'-21'0,"6"0"506,16 12 1,4-2-1,16 9 1,9 0-336,6-3 1,16 7 0,12 6 0,18 3-274,16 2 1,13 4 0,11 4 0,5 1-100,2-1 1,11 2-1,2-2 1,6 1 88,6-1 1,-1 1 0,6-6 0,-47-8 0,1-1 207,1 1 0,0-2 1,4 0-1,0-1 1,1 0-1,0-2 0,2 0 1,1 0 1,0 0 0,1-1 1,2-1-1,0 0 1,-1 1-1,2 0 1,2-1-1,2-2 86,2-1 0,1 0 0,3 1 1,0-1-1,5-2 0,0 0 0,3-1 1,1 0 2,1-1 1,0 1 0,2 1-1,1 1 1,3 0 0,0 1 0,1 0-1,1 0-217,-1 0 1,0-1 0,2 1-1,-1 0 1,0 2 0,-1 0-1,1 0 1,0 0-10,0 0 1,1 0 0,-1 0 0,0 0 0,-4 1-1,-2 0 1,-1 0 0,-1 0 9,-4 1 0,-1 1 0,3-1 0,1 1 0,-6-2 1,1 1-1,-2 0 0,0 1-61,-3 1 1,-1-1 0,1-1-1,-2-1 1,-5 1 0,-2 0 0,-2-1-1,-1 0-58,-1-1 0,-2 0 0,-6 0 0,-1 0 0,44 0 0,-10 0-19,-10 0 1,-11-5 0,-12 0 0,-8-1-200,-10 1 1,-12-5 0,-10 3 0,-13 0 152,-13 3-1010,-20 3 0,-22 1 0,-12 0 0</inkml:trace>
  <inkml:trace contextRef="#ctx0" brushRef="#br0" timeOffset="5143">5023 5469 9581,'0'-24'0,"0"0"0,0 4 0,0 2 268,0 0 0,-1 4 0,-2-3 0,-1 4 0,0 2 0,-1 1 288,1 2 1,-1 5 0,1 0-1,-3 6 1,0 7-444,3 5 1,2 0 0,2 6 0,0 2 0,0 3 0,0 6 0,0 2-7,0 5 0,2-2-73,2 0 1,-3-4 0,5 7 0,-2-4 0,0-1-97,-1-5 1,2-3 0,-1-3 24,-1-3 0,-1 1 0,-4-6 66,-2-1 1,-7-1 0,-7-3 0,-3-1-21,-5-2 0,0-5 0,-7 1 0,0-3 0,1-2 0,3-3-169,3-4 1,3-3-371,2-2 1,-1-1 0,7-2-1,4-3 1,5-2-1302,5 0 1,1 5 1161,0-5 1,11 0-1,3-4 1</inkml:trace>
  <inkml:trace contextRef="#ctx0" brushRef="#br0" timeOffset="5357">4738 5345 9756,'-20'-9'2758,"4"-4"-2729,13-2 0,4 7 1,13 1-1,1 0 190,2 0 0,9-1 1,2-3-1,6 1-405,9 2 0,4 1 0,2-2 1,1 2-1,-3 1-1011,-6 3 1,0 2 383,-7 1 0,-10 1 106,-3 3 1,0 3-1,-2 6 1</inkml:trace>
  <inkml:trace contextRef="#ctx0" brushRef="#br0" timeOffset="5582">5383 5767 8355,'0'-5'1321,"0"5"0,0 6 1,0 5-1,0 3-1080,0 3 1,0-2 0,0 6 0,0 2 0,0 3 0,0 3 0,0 0 0,0 1-1,0 2-371,0 0 0,0-2 0,1-6 0,2-2 1,2-3-2423,2-1 1,0-2 1468,1-3 1,3-1-1,-4 1 1</inkml:trace>
  <inkml:trace contextRef="#ctx0" brushRef="#br0" timeOffset="6191">8161 5370 8355,'-6'-12'0,"-1"-1"0,-1 2 819,0 3 1,4 3 0,-3 6 0,1 4-381,4 8 0,6 1 0,4 8 0,3 3 0,0 2-183,-3 1 1,3 3 0,-4 1-147,0 0 1,-1 2 0,-5-3-23,3 0 0,-3-3 0,2 1 0,-4-4-94,-3-5 1,-7 2-1,0-5 1,-6-1-1,-2 1-183,-3-1 0,-3 0 0,-3-7 1,-1-2-173,2-1 1,-3 2 0,2-4 0,3-1-137,3-2 0,7-2 0,-2-3 1,5-6-440,4-5-165,2-4 1,17-17-1,3-3 1</inkml:trace>
  <inkml:trace contextRef="#ctx0" brushRef="#br0" timeOffset="6411">7938 5333 8355,'-5'-21'158,"4"2"0,5 1 0,9 3 0,3 1 0,5 2 0,1 1 0,4 1 0,3 2 0,4-2 1,6 1-1,2 0-635,2 5 1,-2 3-1,-5 1 1,-3 1-138,-4 3 1,-9 3-1,-2 6 1</inkml:trace>
  <inkml:trace contextRef="#ctx0" brushRef="#br0" timeOffset="6861">8595 5866 8897,'-13'0'476,"1"0"1,0 0-1,1-1 1,1-2 0,3-2-1,2-2 1,2-3 494,1-1 0,2-1-1052,0-1 0,6 5 0,2 1 0,3 2-127,2 2 1,-5 1-1,0 2 1,2 0 0,1 0-1,1 2 1,1 2-733,-1 4 0,-4 9 719,1 3 1,-7 4-1,2 2 1,-4 2 0,-5 3-1,-6 2-156,-4 2 0,-6 2 335,5-8 0,-6 0 1,2-6 108,1-2 1,1-3 0,6-7 0,-1-3 301,1-4 1,4-2-1,1-4-139,1-2 0,-2-3 0,4-5 1,1 0-1,2-2-71,1-3 1,5 5 0,3-2 0,3 4 0,2 2 54,-1 1-257,1 2 1,3 1 0,2-1 0,1 4 0,2 2 0,0 5 0,-2 1 0,0 3-437,1 1 0,-5 1-42,1 0 1,2 1 0,-1-1 0,-1 1-168,2-1 1,-4 0-1,4 1 1</inkml:trace>
  <inkml:trace contextRef="#ctx0" brushRef="#br0" timeOffset="7245">10393 5966 8355,'0'-18'859,"2"5"0,2 1 1,4 6-1183,3 5 0,1 2 1,2 2-1,1 3-576,2 0 0,4-1 371,-5 3 1,6-5-1,-3 2 1</inkml:trace>
  <inkml:trace contextRef="#ctx0" brushRef="#br0" timeOffset="7771">11075 5928 8637,'13'-4'890,"-1"0"1,1 0-941,-1 4 0,0-1 1,1-2-536,-1-1 1,5 0 0,-1 4-1,1 0 35,1 0 1,1-6 0,6-1 0</inkml:trace>
  <inkml:trace contextRef="#ctx0" brushRef="#br0" timeOffset="7772">11795 5879 8355,'12'0'933,"0"0"0,1 0 0,-1-2-809,1-2 1,-1 3 0,0-3 0,1 2-783,-1 2 1,1 0 0,-1 0-330,0 0 0,1 0 0,-1 0 1</inkml:trace>
  <inkml:trace contextRef="#ctx0" brushRef="#br0" timeOffset="7773">12390 5891 8355,'0'-8'2662,"0"0"-3983,0 5 0,5-3 0,2 6 1</inkml:trace>
  <inkml:trace contextRef="#ctx0" brushRef="#br0" timeOffset="8350">15404 5370 8355,'-7'-31'850,"-4"0"0,8 12 0,-4 2 0,2 4-427,2 0 1,3 6 0,3 5 0,2 6-1,2 8 1,3 9-250,1 6 0,1 1 0,1 6 0,-2 4-76,-3 1 1,-3 7 0,-5-5 0,0 1-9,0 0 0,-1-3 1,-5 2-1,-5-3 1,-5-5-1,-3-3 23,-3 0-79,4-9 0,-10 6 0,3-10 0,-1-3 0,-1-3 0,-1-4 0,-1-2-206,1-2 1,2-2 0,1-2-334,1-3 1,4-3 0,5-5 0,6-2 0,4-3 0,5-3-1248,5-4 0,7-6 0,7-2 0</inkml:trace>
  <inkml:trace contextRef="#ctx0" brushRef="#br0" timeOffset="8620">15032 5271 8355,'-24'-11'567,"4"3"1,6 4 0,8 2-1,12 2 1,8 0 0,9-1-12,9-3 0,6 1 1,13-5-1,4-2 0,6-1-425,4-1 0,1-1 0,-4 1 1,-3-1-1,-4 2 0,-8 3-500,-7 4 0,-5 3 314,-11 1 0,-4 0 1,-4 1-1,-3 4 1,-5 6-2092,-4 5 0,-3 11 0,-1-1 0</inkml:trace>
  <inkml:trace contextRef="#ctx0" brushRef="#br0" timeOffset="9549">15801 5953 8776,'0'-12'537,"0"3"1,0 1 166,0-1 290,0-2 0,0 2-425,0 1 0,0 11 1,0 2-1,0 8-514,0 3 1,0 6-1,0-1 1,0 2 0,-2 2-86,-2 0 0,3-2 0,-5-1 0,2-2-7,0-2 0,0 2 1,4-3-1359,0-2 0,0-1-2538,0-2 3330,0-5 0,0 4 0,0-4 1</inkml:trace>
  <inkml:trace contextRef="#ctx0" brushRef="#br0" timeOffset="10000">15763 5978 8355,'0'-12'1333,"0"-1"-198,0 1 0,2 5-646,2 3 0,3 2 1,5 4-1,1 2-48,-1 4 1,0 3 0,2 2-225,3-1 0,-4 0 1,4 2-1,-3 1 1,-2 2-16,1-2 1,2 3 0,0-2-1,-3 1-85,-1 1 1,3-4-1,-6 2 1,3-2-53,2-2 1,-1-1 0,-1-1 0,-1-3 23,-2-2 0,0 0 53,5-5 1,-1 0-1,-1-2 1,-2-2 66,-5-4 1,1-3 0,-1-3-1,0-3-93,2-3 0,-5-4 1,3-2-1,-2-1 77,-2-2 1,4-6 0,1 4-462,2-1 1,-2 2 0,1 6 0,0 3 0,-3 5-493,-2 2 1,0 6-2811,4 0 1484,-4 16 0,4-5 0,-5 15 1</inkml:trace>
  <inkml:trace contextRef="#ctx0" brushRef="#br0" timeOffset="11084">4862 6697 8355,'-6'-25'0,"-1"2"104,0 2 0,-2 3 0,3 7 0,1 2 0,-2 2 2362,0 1-2192,4 2 1,-6 11 0,4 6 0,3 7 0,2 9 0,2 7-76,3 4 1,0 12 0,-2 1-1,2 3-105,2 2 0,-4-4 1,1 4-1,-1-2-175,1-3 0,-3-1 0,5-11 1,-2-1-557,0-1 0,0-8 0,-4-3-170,0-6 0,0 0 1,0-5-1,0-2-816,0-1 1286,-5-2 0,-2-5 0,-5-2 1</inkml:trace>
  <inkml:trace contextRef="#ctx0" brushRef="#br0" timeOffset="11601">4787 6970 8355,'0'-18'0,"2"4"1096,2-2 0,-1 6 1,5 3-652,1 2 0,7 1 0,2 4 0,-1 1 0,3 2-307,-1 1 1,-2 6 0,2-3 0,-3 1-318,-5 0 1,0 0 0,-6 5 0,-3-1-80,0 1 0,-8-1 0,-3 2 0,-7 1-188,-4 1 1,-5 2 0,-3-1 0,-1 2-380,2 0 1,2 3 0,4-5 151,5-2 0,2 4 0,2 1 1</inkml:trace>
  <inkml:trace contextRef="#ctx0" brushRef="#br0" timeOffset="11602">5110 7243 10450,'-7'1'446,"3"3"1,2-1-1,2 6 1,0 2-1,0 4 1,2 4 0,0 2-1,3-1-167,-3 2 1,1 6 0,0 1-1,1-3-680,-1-4 1,0 0-1,-1-4 1,2 0-2944,-1 0 2229,-1-2 0,3 2 0,2 2 0</inkml:trace>
  <inkml:trace contextRef="#ctx0" brushRef="#br0" timeOffset="12324">8372 6821 8355,'-13'-36'0,"2"3"0,3 4 200,2 3 1,6 3-1,0 2 1,0 5-1,2 3 241,2 5 0,3 9 1,5 13-1,1 10 1,-1 9-1,0 7 1,-1 5-166,-2 3 0,0 3 0,-3 2 0,-1 0-156,1 0 1,-2-2 0,-4-2 0,0 0-594,0-4 0,0 1 0,0-8 0,0-3-316,0-4 1,4-2 0,0-5-1,0-4-1529,2-3 2084,-5-3 0,5-2 0,-6 0 0</inkml:trace>
  <inkml:trace contextRef="#ctx0" brushRef="#br0" timeOffset="12686">8359 6995 8355,'-4'-24'0,"0"4"2089,0-4-1615,9 11 0,2-4 1,7 7-1,2 4-117,5 0 1,4 1-1,4 2 1,3-1-341,-1 1 0,1 1 1,-6 4-1,-1 2 1,-6 4-1,-4 3 1,-4 2-1,-2 0-459,-5 4 0,-4 1 0,-6 4 1,-5-1-267,-4 1 1,-7-3 0,1 0 264,-2-1 0,0-1 1,1-5-1,2-1 1,2-3-137,3-3 1,6-4 348,0-1 1,7 0 0,-4 0 0</inkml:trace>
  <inkml:trace contextRef="#ctx0" brushRef="#br0" timeOffset="13037">8744 7330 8355,'-11'-2'1082,"2"-2"1,5 3 0,8-5-666,5 1 0,7 2 0,5-5 0,2 0-294,2 1 1,0 0-1,-2 4 1,-2-1-137,-4 1 0,0 2 1,-1 2-1,-5 3-411,-6 5 1,-4 3 0,-1 4 0,-1 5 85,-3 3 1,-7 0 0,-7 1 157,-1 0 1,-1 1 0,-2 0 0,3 1 0,1-5-22,3-3 0,7-3 508,4-3 1,9-6 0,8-3 0,4-3-392,3-1 0,3-1 0,-2-2-535,2-1 0,1-2 1,-2 4-157,-2-2 0,1-6 0,4 3 0</inkml:trace>
  <inkml:trace contextRef="#ctx0" brushRef="#br0" timeOffset="13769">15478 6672 8355,'0'-51'587,"0"-2"1,2 13 0,2 3 0,3 8 0,1 5-324,0 4 0,-5-3 1,1 7-1,-3 1 1,1 2-300,2 5 0,-3 8 0,3 10 0,-2 6 0,-2 10 91,0 10 0,0 3 1,0 8-1,0 2 159,0 4 1,-2 0-1,0-2 1,-3 0-245,3-1 0,0 2 1,2-7-1,0-1-621,0-3 0,0-2 0,0-4 1,0-3-115,0-7 0,0-2 0,0-6 1,0-2-15,0-1 1,0-6 659,0 0 1,-5-5-1,-2 3 1</inkml:trace>
  <inkml:trace contextRef="#ctx0" brushRef="#br0" timeOffset="14095">15453 6809 8355,'0'-18'1164,"2"4"0,2-1-1080,4 5 0,3-1 0,3 3 0,1-2 406,2 2 0,1-1 1,-2 4-272,5 3 0,2 0 1,2 2-1,-2 0 0,-1 2-22,-1 2 1,-7 3 0,0 5-691,-5 0 0,-6 1 1,0 1-1,-6 1-166,-5 1 1,-10 6 0,-6-1 0,-4 1 0,-4 0-215,-3-1 1,5-6 0,1 2 730,3-4 1,1 0-1,0-1 1</inkml:trace>
  <inkml:trace contextRef="#ctx0" brushRef="#br0" timeOffset="14654">15776 7094 11307,'-20'0'0,"5"2"0,6 2 0,5 4 0,2 3 0,4 1 814,2 1 0,3 3 1,5 2-1,0 0-962,1 0 0,-6 3 0,-3-3 0,-3 0-416,-1-1 1,0 4-1,-1-3 1,-2 0 73,-1 0 1,-6-2-1,3-3 1,-1-1-518,0 1 1,0-7-1,-5 0 1</inkml:trace>
  <inkml:trace contextRef="#ctx0" brushRef="#br0" timeOffset="14655">15788 7169 8355,'-12'-7'2668,"5"3"-2139,3 8 0,2 4 0,4 7-134,2 2 0,3 1 1,7-3-1,2 1-246,5-1 1,-1-1 0,2-1-1,2-1 1,-2-1-51,1-3 1,-1 2 0,0-6 0,-2-1 8,-2-2 0,-2-1 0,-3 0-127,-1 0 0,-4-5 0,-1-4 0,-1-2-25,-4-1 1,0 0 0,-2-1 0,0 1-45,0-1 1,0 0 0,1-3 0,2 0-78,1 1 1,0 1 0,-4 2-295,0-1-1555,0 1 0,2 5 926,2 3 1,3 8-1,5 3 1</inkml:trace>
  <inkml:trace contextRef="#ctx0" brushRef="#br0" timeOffset="14813">16570 7280 8355,'0'-19'3895,"0"1"-1720,0 6-4348,0 5 0,-6 7 0,-1 7 1</inkml:trace>
  <inkml:trace contextRef="#ctx0" brushRef="#br0" timeOffset="25637">5469 8334 8355,'0'-8'-221,"0"0"1,0 0 0,-1-3 0,-2 1 0,-2 3 637,-2 1 1,3 2 0,-5 4 0,0 0 23,-2 0 0,0 2-302,3 2 1,-2-1 0,4 5 0,1 2 0,-2 1 10,0 1 1,0 2-1,-2 1-53,0 1 1,5 6-1,-3-1 1,0 3-1,2 0 29,-1 1 0,2 0 0,4 0 0,2-2-173,2-2 0,3 2 0,5-2 0,0 1 8,1-1 1,1 1-1,2-4 1,5 0-50,2 0 0,-2-2 1,0-4-1,1 1 36,1-1 1,6-1 0,0-1-1,-2-2 30,0 2 1,-3-1 0,1 1-1,-1-2-25,-4 2 0,2 2 1,-5 4-1,-2 0 43,-1-1 0,-3 3 0,-3 0 42,-4 1 0,2 1 1,-2 2-1,-1-2 1,-2 1-35,-1-2 1,4 3-1,0-4 1,-1 0 69,-1 0 1,-2 3-1,1-3 1,2 1-120,1 3 1,4-4-1,-2 0 1,0-2-159,4 1 1,1 1 0,2-3 0,-1 2 73,0-2 1,5 3-1,1-2 1,0-1 128,0-1 1,2 0 0,-2 1 0,0 2 40,0-2 1,3 0 0,-3 0 0,0 2 16,-1-2 1,0 3 0,-3-2 34,2-1 0,-2 1 0,3-1 0,-4 3 0,-2 1 21,-2 3 0,2-3 0,-3 2 1,2 1 88,-2 1 1,3 1 0,-3-1 0,2 1-64,-2 2 0,3 1 0,-3 0 0,3 0 1,2 2 1,-1 4 0,1-2 0,0-1-33,4 0 1,-2 3 0,4-2 0,1-1-89,-1 0 1,-4 3 0,3-2 0,-1-2-107,-1-3 0,5 5 0,-5-6 0,1 0-39,1-3 1,-4 0 0,2-4 0,-4 0-116,-3 0 0,2-2 1,-4-3-1,1-1 15,0 1 1,-5-1-1,2-1 1,0-1-1175,-1-2 0,0 0 824,-4 5 0,-6-1 0,-1 0 1</inkml:trace>
  <inkml:trace contextRef="#ctx0" brushRef="#br0" timeOffset="25944">6536 10654 8600,'-14'-7'483,"3"1"0,13 6 0,0 2 1,4 2-1,1 4 0,2 4 1,2 5-1,3 2-184,3 1 0,-3 3 0,3-4 0,0 2-216,0 0 0,3-2 0,-2 2 0,0-6-18,0-6 1,3 1-1,-3-6 1,-1-1-20,1-2 1,-1-6 0,-5-4 5,1-2 0,-5-5 0,-1-2 0,0-1 1,-2-3-27,1-2 1,-2-1 0,-3-1 0,2 0-431,1 1 0,6-1 1,-3 10-1,1 0 1,2 3-1350,3 0 0,0 6 0,5 2 0</inkml:trace>
  <inkml:trace contextRef="#ctx0" brushRef="#br0" timeOffset="27198">9041 8520 8355,'-5'-6'-123,"2"-6"0,-4 4 0,2-3 0,2-1 0,2-1 0,1 1 102,0 0 1,0-1 148,0 1 1,0 4 0,0-1 0,0 0 255,0-2 0,0 2-68,0 1 0,-2 5 0,-2-1-137,-4 3 1,1 2-1,-1 3-110,-2 5 0,0 2 1,1 1-1,0 2 1,1 2 122,1 5 0,-4 1 0,4 1 0,-1 1 18,0 2 1,5 3-1,-1-1 1,2 2-90,2 2 0,0 1 0,0 4 0,0 0-155,0 0 0,5-4 0,0 0 0,2 2-12,3 1 1,1-5 0,1-2 0,0-2-32,1-3 0,1 1 0,2-1 0,4-2 3,-1-2 1,3-5-1,-4 3 1,0-1-26,0-1 0,-2 2 0,-3-3 27,-1 2 1,-1 5 0,-1-3 0,-4 2 0,0 0 26,-3 1 0,-2 1 1,-1 2 192,0 0 1,-5 4-1,-4 0 1,-2 0 0,-1 0-44,0-1 1,-1 6-1,1-4 1,-1 2 34,1 2 0,1-2 0,3 1 0,3 0-160,4-1 0,1 2 0,0-4 0,1 1-115,4-1 0,6-1 1,7-4-1,-1-1-129,1 1 1,3-4-1,-4-2 1,-2-1 108,-1-3 1,-3 3 0,-2 0 155,-1 1 0,-5-2 1,1 2-1,-2 1 1,-2-3 45,0 1 0,-6 3 0,-1-3 0,-1 1 393,0 3 0,1-2 1,-3-1-1,3-1-317,2-3 1,-3 3 0,3-2 0,3 0-601,0-3 1,2 0-819,0-1 0,2-1-800,2-3 1658,-3-2 0,10 0 0,-4 0 0</inkml:trace>
  <inkml:trace contextRef="#ctx0" brushRef="#br0" timeOffset="27578">9066 10406 8355,'-8'-18'65,"0"5"386,5 6 0,-3 9 0,6 2 1,2 4 24,2 3 1,3 7 0,5 1 0,1 2 0,0 0 0,2 1 0,2 1-410,-2 2 1,0-6-1,0-2 1,2-3-1,-2-3 84,-1-3 1,-2 2 0,1-6-220,-1-2 0,1-2 0,-2-4-58,-3-4 0,3-3 1,-4-3-1,1-1 1,0-1-1413,2 0 0,-3 3 359,1 0 1,0-5 0,5-1 0</inkml:trace>
  <inkml:trace contextRef="#ctx0" brushRef="#br0" timeOffset="28556">7069 11373 8355,'-12'-12'122,"0"-1"1,-1 1 0,1 1 0,-1 1 0,0 2 0,-3-2 0,0 1-1,-1-1 246,-1 2 0,3 1 1,-4-3-255,1 2 0,-4 5 1,1-1-1,-2 3 0,-3 1-114,-3 0 0,1 0 66,-5 0 1,6 4-1,-2 1 1,2 1 0,3-1-1,0-1-71,4 2 1,2-5 0,5 3 157,1-2 1,4-2-408,-1 0 220,7 0 0,-4 1 395,6 3-241,0-2 1,0 9-1,0-3-27,0 3 0,-1 1 0,-2 2 61,-1 3 1,-2-2 0,3 5 0,-1 3-31,2 0 0,0 3 0,2 2 0,0 2 0,0 2-28,0 2 1,0 3-1,0 6 1,0 5 4,0 5 0,0 9 1,0 4-1,0 10-51,0 4 1,0 9-1,0-1 1,2 6-35,0-44 1,0 1-1,-1 48 1,2-47 0,0 1-1,-1-2 1,0 0-26,2 48 0,0-45 0,0 1 0,-1-2 1,-2 0-1,1 1 0,-1 1 54,0-4 1,-1 0-1,1 4 1,-2 0-1,1 41 1,-1 2-23,-3 1 0,1-10 1,-5-1 8,-2 1 1,-2-7 0,-3 0 0,-2-6 0,3-7 56,5-7 0,-1-8 0,6-12 0,1-7-94,2-8 1,1 0 0,0-11 0,1-1-185,3-1 1,3-3-1,6-1 1,-1-3-544,0-2 0,5 3 0,-1-2 1,1 0-795,1-1 1,-4 5-1,4-3 1</inkml:trace>
  <inkml:trace contextRef="#ctx0" brushRef="#br0" timeOffset="29184">7367 11497 8355,'0'-23'184,"0"2"1,0 3-1,-1 6 1,-2-1-1,-3 2 1426,-1 3-1411,5 2 1,-4 13 0,8 7 0,0 9 152,2 9 0,1 11 0,-4 8 1,2 9-148,1 9 1,0 20 0,-4 6 0,0-45-1,-1 2-108,-1 1 1,-1 3 0,1 5-1,-1 2 1,-2 6 0,0 1 0,1-1-1,0 1-118,-1 0 1,0 2 0,0 6 0,-1 1 0,0-3 0,0 0 67,0 4 1,0 1 0,0-4 0,1 0 0,-1-2 0,2 0 0,0 1 0,1 0 0,0-3 0,-1 0-50,0-3 1,1-1-1,2 3 1,-1-1-1,0-2 1,-1-1-1,1-3 1,0-1-112,0-3 1,0-2 0,-1 1 0,2-1-1,0-6 1,2 0 0,-1 46 0,0-8-81,0-7 0,0-11 0,0-1-516,0-7 1,0-8 0,1-12 0,2-8-931,1-7 1,1-9 1638,-1-5 0,2-3 0,5-5 0,-1-1 0,-1 3 0,0 3 0</inkml:trace>
  <inkml:trace contextRef="#ctx0" brushRef="#br0" timeOffset="29666">6536 14250 8355,'-5'-18'276,"-4"6"1,-2 1-1,-1 7 1,-1 1-1,2 3 1,2 4-1,2 6 85,1 5 1,2 8 0,4 9-1,0 4 1,0 8 0,0 10-1,0 12 1,0 11 20,0 7 1,0 8-1,0 6 1,0-46 0,-1 0-204,-1 1 0,0 1 0,1 3 0,0-1 1,-1-4-1,0 0 0,1 44-114,1-4 1,0-1 0,0-12-271,0-2 1,4-12 0,1-7-1,2-7 1,2-6 106,-2-4 0,4-7 0,-5-6-2277,1-1 1,4-8 0,-4-1 0</inkml:trace>
  <inkml:trace contextRef="#ctx0" brushRef="#br0" timeOffset="30374">9041 11596 8204,'0'-30'0,"0"-5"0,0-3 0,0-5 222,0-1 0,0 5 0,0 1 0,0 6 0,0 5 1,0 3-1,-1 2 306,-3 3 1,1 2 0,-4 10-1,2 9 1,2 10 0,2 13-162,1 11 0,0 19 0,0 18-226,0 15 1,-1-38-1,0 2 1,-1 7 0,0 2-1,-2 4 1,0 2 0,-2 5-1,1 1 16,-1 5 1,-1 1-1,1 7 1,0 2 0,0 0-1,-1 2-162,1 1 1,0 1 0,0 5 0,0 1 0,2-30 0,0 0 0,1 0 0,-1 4-1,1-1 1,0 1 0,0 3 0,1-1 0,0 1 103,0-3 0,0 1 0,1-1 0,-1 3 0,0 0 1,1-1-1,1-5 0,1-1 0,0 0 0,0 0 1,0 0-1,1 0-58,1 31 0,2-1 0,2-2 0,1-3 0,1-12 0,0-2 1,0-4-1,0 0 0,0-6 0,0-2-81,-1-5 0,-1-3 0,0-7 0,0-3 0,6 31-297,-1-11 0,-4-11 0,-1-18 1,-1-11-770,-4-10 1,0-22-1,-2-13-1025,0-17 1,-6-18-1,-1-18 1</inkml:trace>
  <inkml:trace contextRef="#ctx0" brushRef="#br0" timeOffset="31033">9302 11075 8355,'-17'-4'692,"1"0"-240,5 0 1,1 5-131,6 3 0,1-1 0,7 5 0,5 2-185,2 1 0,5-3 0,2 1 0,1 0 0,3 1 1,2 0-113,1-2 0,-1-4 0,3 3 0,0-2 0,3-2-65,2-1 1,-3-2 0,3 0-1,-1 0-220,1 0 0,-6-5 0,1 1 0,-7 0-122,-2-1 0,3 3 0,-5-2 213,-1 3 1,-6 2 116,-5 3 0,-3 3 0,-1 6 0,0-1 0,0 0 690,0 1 0,-4 0-356,0 4 0,0 2 0,4 6 0,0 1 0,0 3 1,0 6 419,0 5 0,0 7-590,0 10 0,0 10 0,0 15 0,-2 12 1,1-43-1,0 1 0,-2 4 0,0 1 34,0 1 0,-1 1 0,0 5 0,0 1 0,-2 2 0,0 1-58,-1-1 1,1 1-1,0 10 1,0 1 0,0-6-1,1 1 1,0 4 0,0 1-1,1 2 1,0 1-129,-1 1 1,0 1-1,2 3 1,-1 2-1,1 1 1,-1 1 101,2-1 1,-1 0 0,-1 4 0,0 1-1,1 0 1,2 0 0,-1 1 0,1 1-1,0 0 1,-1 0-15,0-3 1,0-2 0,1-4 0,1-1 0,-3 0-1,1 0 2,1-3 0,1-1 0,0-7 0,1-2 0,0-3 0,1-2 1,1-4-1,0-3 0,0-4 0,1-1-247,0-5 1,1-1 0,6 36-199,2-5 0,-1-14 0,0-9 0,1-6 0,-1-11 0,1-6-2943,-1-7 3338,0-8 0,-2-1 0,0-4 0,2-4 0,2-1 0,2-3 0</inkml:trace>
  <inkml:trace contextRef="#ctx0" brushRef="#br0" timeOffset="32105">15205 11125 9257,'-8'-29'0,"1"0"0,2 3 0,2 2 0,1 5 0,2 0 0,0 1 0,0-1 0,0 1 586,0 0 0,0 1 0,0 5 0,0-1-111,0 1 1,-1 1 0,-2 4-265,-1 7 0,-4 14 0,2 15 0,1 12 1,-2 12 28,0 9 0,0 12 0,-2 16 1,4-41-1,1 2-121,0 4 0,-1 0 0,-1 6 0,1 0 1,-2 1-1,1 1 0,0 3 0,1 2-149,1 1 1,0 1 0,-3 9-1,-1 2 1,1 0 0,0 2-1,-1 1 1,-1 1 120,1 1 0,-1 1 0,-2 2 0,1 1 0,1-3 0,1-1 0,1 2 0,-1-1-6,1 1 0,0-1 0,1 2 0,0 0 0,0 1 0,0-1 1,-1 0-1,1 0-63,0-1 1,0-1 0,0-2 0,1-2 0,0-5-1,0-2-105,1-1 1,0-1-1,2-4 1,1-2 0,-1-2-1,0-2 1,1-6-1,1-2 1,0-5 0,0-1-93,0 43 1,4-9 0,0-11 0,-1-11-549,-2-11 1,3-9 0,2-12-429,1-5 1,1-15 0,3-8-230,-3-11 1,3-20 0,-4-10 0</inkml:trace>
  <inkml:trace contextRef="#ctx0" brushRef="#br0" timeOffset="32746">15007 11001 8355,'5'-18'317,"2"10"0,6-7 0,-1 10 0,2 3 0,1 0-21,2 2 1,6 0 0,2 0 0,6 0-1,7-1 1,3-2 0,3-2 35,0-2 0,9-2 0,-4-3 1,4 0-455,2-1 0,-8 1 1,1 1-1,-4 1-53,-4 2 0,-3 5 1,-4-1-1,-5 3 83,-6 1 0,-4 5 1,-6 3 120,0 3 1,-5 7-1,-3 3 1,-2 2-1,-2 2 236,0 0 1,0 5 0,0 5 0,0 3 63,0 4 1,-6 14 0,-2 4 0,-2 8-83,2 12 0,-3-1 0,3 13 0,-2 3-198,2 2 0,2-43 0,1 1 1,1-2-1,0 1 0,-1 4 0,0 0-91,1 1 0,0 0 0,-2 6 0,1 0 1,0-2-1,0 1 0,-1 0 0,-2 1 50,0 3 0,0 1 0,-1 0 0,0 1 0,1 4 0,1 2 0,-2 1 0,0 0 81,-1 0 0,0-1 0,0 5 0,0 1 0,-2 0 0,-1 1 0,1 3 0,-1-1-84,0 2 1,1 0 0,2 2 0,0 0 0,0 0 0,0 1 0,1-2 0,0 0 108,2-2 1,-1-1 0,2 4 0,0 0 0,1-7-1,0 0-41,1-1 0,0-1 0,2-7 1,1-3-1,-1-5 0,0-2 0,1-2 1,1-2-1,0-4 0,0-2-56,0 46 1,0-8-1,0-8 1,0-6-180,0-5 0,0-5 1,0-6-1,0-5-357,0-6 1,-4-2 0,-2-8 0,1-4-49,-1-6 1,-2-5-1,4-4 1,0-5-1473,-2-2 0,3-9 2039,-5-5 0,2-4 0,-3-7 0,-1 2 0,5-1 0,2 2 0</inkml:trace>
  <inkml:trace contextRef="#ctx0" brushRef="#br0" timeOffset="33208">14697 14932 9721,'-13'-17'773,"1"4"0,5 8 0,3 10-579,3 8 0,1 10 1,0 13 151,0 8 0,4 4 0,0 13 0,-1 5 1,-2 3-126,-1 2 1,-6 15 0,-2-5 0,-3 3-19,-1 0 1,-1-8 0,0 0 0,-1-9 64,1-7 1,-2 0-1,8-13 1,0-3-337,3-4 1,3-5 0,1-12-1,1-2-520,3-5 0,3-3 0,6-5 0,-1-4-4773,1-3 4507,-1-6 1,6-7 0,1-8 0</inkml:trace>
  <inkml:trace contextRef="#ctx0" brushRef="#br0" timeOffset="36101">15367 7764 8355,'-2'-7'-330,"-1"1"618,-1 1 0,-1 4 0,1-5 536,-5 1 0,2 2-403,-1-5 0,5 3 685,-1-3-627,3 5-453,1-2 1,-1 5 0,-2 1 0,-1 3 0,1 5-40,1 2 0,2-3 1,0 0-63,0 2 1,0-3-1,0 1-8,0 2 1,2-3 63,2 1 1,3-5 0,5 1 0,1-3-40,-1-1 1,1 0 0,-1-1 0,0-2-1,1-3-70,-1 0 0,-4 1 0,1-3-222,0-2 0,-3 4 1,-2-3 235,-3 0 0,-2 2 0,-3 0 1,-4 1 66,-3 4 1,-3-4 0,-1 2 0,-2 1 90,2 2 1,0 1 0,0 0 0,-2 0-156,2 0 0,7 5 1,2 4-250,1 2 0,3-2 1,-2 4-1,4 3-310,4 2 1,-1 0 0,5-6 443,2 1 0,1-1 0,1 1 0</inkml:trace>
  <inkml:trace contextRef="#ctx0" brushRef="#br0" timeOffset="36793">15404 7888 8355,'0'-13'176,"0"1"-63,0 0 0,-4 3 0,-2 1 208,-1-1 1,4 2 0,-2 0 0,1 0 566,0 0 0,-2 4-469,2-1 0,1 3-191,-5 1 0,0 1-141,-5 3 1,5 3-1,1 5 1,0 1-24,0-1 1,5 1 0,-3 0 0,3 4 0,-1 4-24,-1 2 0,0 2 1,4 0-1,0 1-14,0 3 1,0 3 0,0 6 0,0 2-15,0 1 0,1 9 1,2-3-1,1 1 5,-1 4 1,2-6 0,1 2 0,-1-2-44,1-2 0,3-4 0,-2 2 0,2-2-10,-1-2 1,-4 6 0,3-8 0,0-1-54,0 0 1,-3-2-1,3 3 1,-2-3-35,-2-4 1,-2 1 0,-1-1 0,0-1 55,0-2 0,0-1 0,0-2 0,-1-1 29,-3-1 1,-3-2-1,-5 3 1,-1-1 114,1 1 1,-2 5 0,-3 2-1,-2-1 154,0-2 1,-3 3 0,5 1 0,2 1-170,1-1 1,6-1 0,1-4-1,2-1-89,2 1 1,3 4 0,4 1 0,4 1-87,3-1 1,6 3 0,1-4 0,0 0-135,0 1 0,4-3 0,-2 3 0,2-1 94,-1 0 0,-3 0 0,-6-5 1,1 0 231,-1-3 1,-5 2-1,-3-2 1,-2 2 189,-2 2 0,-2 0 0,-2 0 1,-4-2-190,-3-2 1,-2 2 0,1-4-1,0 1-116,-1-4 1,5 1-1,1-2 1,0-3-828,0-1 0,4 3 0,-1-6-847,3 3 0,1 2-145,0-1 1808,0-5 0,0-1 0,0-6 0</inkml:trace>
  <inkml:trace contextRef="#ctx0" brushRef="#br0" timeOffset="37149">15180 10269 8355,'-5'-11'965,"-3"3"-541,2 2 0,1 12 0,5 2 1,1 3 228,3 2 1,3 0 0,7 4-1,1 2-480,2 0 1,0 3 0,0-4 0,2 0-116,1 0 0,2-1 0,-4-5 1,-1 1-7,1-1 0,3-5 0,-4-3-158,-2-3 1,-1-2-1,-3-3-90,-3-4 1,-3-8 0,-5-1 0,2-4-343,2-5 0,3-5 0,5-7 0,2-2-353,2-2 1,0 1-98,4 4 1,1 0-1,4 0 1</inkml:trace>
  <inkml:trace contextRef="#ctx0" brushRef="#br0" timeOffset="44873">4924 12514 9167,'-13'0'0,"1"0"1041,0 0 1,5-1-803,2-4 0,5-3 0,3-8 0,3-5-25,1-2 0,2-4 0,6-3 1,2-6-86,-2-4 1,3-7 0,0 1 0,0-7-248,0-5 0,2-4 0,-3-2 0,-2-1 47,-1 4 1,-7 5 0,-2 6 0,-1 0 78,1 1 1,-1 6 0,-4 6 0,-2 7 55,-2 3 1,3 8-1,-5 4-103,1 5 1,3 8 0,-2 8 108,3 7 1,6 13-1,4 4 1,3 9 55,5 6 1,-2-1 0,6 3-134,1 4 0,-3-5 1,2 2-1,-1-4 1,1-4-14,0-1 1,-2-4 0,1 0 0,-2-3-360,0-2 0,-4-2 0,1-6 0,-4-3-107,-2-1 0,-7 2 1,2-3-1,-2-2-97,-2-1 0,-6 2 0,-2 1 0,-4 0 156,-5 0 0,3-3 0,-4 3 0,2-3 361,-1-2 1,-10 0 0,1 1 0</inkml:trace>
  <inkml:trace contextRef="#ctx0" brushRef="#br0" timeOffset="45324">4998 12316 8355,'-7'-13'0,"3"1"0,3-1 562,1 1 1,1 0-280,3-1 0,5-1 0,7-1 0,6-1-339,6 0 1,3-3 0,7 0 0,-1 0-412,0 2 0,0 3 0,2 2 1,-1 1-775,0 3 853,-4 2 1,-4 1 0,2-2 0</inkml:trace>
  <inkml:trace contextRef="#ctx0" brushRef="#br0" timeOffset="45325">5569 12055 10129,'0'3'908,"0"5"0,4 6 1,1 0-1,1 2-742,-1 5 1,4 2 0,-4 2-1,1 0-201,-1 0 1,1 0-1,-2-1 1,3 1-665,0 0 1,-1 0-1,-3 1 1,1 0-494,-1-1 1,3 2 346,-2-6 0,5 3 0,-2 0 1</inkml:trace>
  <inkml:trace contextRef="#ctx0" brushRef="#br0" timeOffset="46250">16297 11931 8398,'0'12'2256,"0"-3"-1819,0-1 0,1-7 1,2-1-1,2-7 0,1-4 1,1-2-208,0-4 1,1-2-1,3-6 1,-1 0-1,-2 0-132,1 1 1,4-7-1,2-3 1,3-5-274,1-2 0,-2-10 0,2 1 0,0-2-64,1-3 1,-5 2 0,1-3 0,-2 4 28,-1 8 0,-2 1 0,-2 12 0,-2 3 375,-1 3-143,-2 8 0,-4 6 0,1 13 0,2 9 0,1 9 104,-1 8 1,0 5 0,1 8 0,3 5 135,-1 2 1,5 2 0,-1-1-1,4-1-287,2-2 1,1-3-1,-3-6 1,1-1-89,1-3 1,1-3 0,-5-5 0,1-2-395,-1-2 1,-1 1-1,-1-6 1,-3 0-778,-2-3 0,-1 0 0,-5-1 382,-3 1 1,-3-1 850,-5 0 1,-12 1 0,-2-1 0</inkml:trace>
  <inkml:trace contextRef="#ctx0" brushRef="#br0" timeOffset="46524">16396 11807 8355,'-4'-14'1323,"-2"-1"-1023,-1-1 0,5-1 0,-1 6 0,6 1-285,5 2 0,8 0 0,5-5 0,4 0-281,4-4 1,3 3 0,6-4-1,2 2 1,3-1 0,0 2-638,-1 1 0,5 7 0,-3 2 0</inkml:trace>
  <inkml:trace contextRef="#ctx0" brushRef="#br0" timeOffset="47259">17041 11931 8355,'-13'0'396,"7"0"1,0-1-571,6-3 1,1 1 0,4-4 82,3 1 0,1-3 0,1 2 232,-2 0 0,-5 0 0,3 4 365,-1-1 1,-3-1 357,2 1 279,-3-3-873,-1-6 1,1 6-303,4 3 1,0 8-1,5 5 1,-3 2-16,-2 1 1,3 5 0,-3-1-1,-1 1-15,1 1 1,-3-5 0,2 4 0,-3-3-134,-1-2 1,4 0 66,0 1 164,0-6 0,-2-2 0,1-6 0,1-3-91,-2-5 0,4-2 0,-1-2 0,2-4 0,-2 3 0,1-4 0,1 2-52,0-1 0,-3 2 0,3 6 0,0 2 4,0 1 0,-3-2 0,4 4 95,2 1 0,0 7 0,-1 4 0,-2 3-4,-1 2 1,-1-1 0,-2 2 0,3 1 5,0 2 1,-3-1 0,3-3 0,-2-1 13,0 0 1,6 1 51,-2-1 1,3-5 31,1-3 0,-1-4 0,-1-4-60,-2-4 0,-4-3 0,3-2 1,0 1-20,0 0 1,-3-2-1,4-1 1,2-2-1,1 1-60,2-2 0,-1 4 12,0-3 1,1 5-1,-1 4 1,1 4 99,-1 2 0,-1 4 1,-1 2-1,-2 4-10,2 3 0,-4 1 1,1 2-1,-1 1-99,-3 2 0,2 4 1,1-5-1,-1-1-607,1-1 0,3-2 0,0 1-146,2-1 0,1-5 0,0-1 1</inkml:trace>
  <inkml:trace contextRef="#ctx0" brushRef="#br0" timeOffset="47441">18219 11795 8355,'-12'0'-1311,"-13"-25"1</inkml:trace>
  <inkml:trace contextRef="#ctx0" brushRef="#br0" timeOffset="58966">12440 6610 8235,'-2'-11'0,"-2"3"0,-4 5-97,-3 6 1,2-1-1,3 3 1,-1-1-1,0 2 412,-3 1 0,1-3 0,-1 4 1,2 2-1,-2 1 0,-1 2 0,-1 4-62,-1 4 0,2 3 1,0 5-1,1 4 1,-1 3-1,2 3 1,-2 1-1,0 3 1,-2 2 38,1 6 1,4 0-1,-1 7 1,0 0-184,-2-2 1,-2 8-1,1-4 1,-1 2-29,1 3 0,-4 3 1,-1-4-1,2 1 0,1 4 0,2-3 0,-1 2 0,2-2-19,3 0 1,-2 6 0,6-1 0,1 5-132,2 3 0,1 2 1,0-4-1,0-1-118,0 1 1,4 0 0,2-1-1,-1-2-161,1-3 1,2 3-1,-4-10 1,-1 2 152,-2 1 0,-1-1 1,0-5-1,0-3 213,0-4 1,-1-3 0,-3-2 85,-5 1 0,-6-5 0,-3-1 0,-1 2 0,-3-2-23,-1-1 0,-8 9 0,0-9 0,-2 1 264,-1 0 1,3 7 0,-4-3-1,5-1-365,4-4 1,-2-1-1,9 0 1,1-2-267,6-2 1,1 0 0,7-3 0,1-2-247,1-4 1,4-2-1,2-4 1,4-2-546,3-5 1,2-3 424,-1-5 0,0 3 0,1-4 1</inkml:trace>
  <inkml:trace contextRef="#ctx0" brushRef="#br0" timeOffset="59240">11485 10443 8355,'-6'-13'580,"-1"2"1,-4 4 0,3 7-114,4 7 1,-2 4 0,2 3 0,1 1 0,2 3 0,1 0 0,1 1-342,3 1 0,-1 0 1,5 4-1,2-2 0,1-3-62,2-1 1,-1-1 0,0-6-1,1-3-179,-1-4 0,1-3 0,0-1 0,3-1-131,0-3 0,5-7 1,-3-7-1,1 0-319,3 0 1,0-7-1,0 3 1,-1 2-643,1 0 1,7-2-1,2 3 1</inkml:trace>
  <inkml:trace contextRef="#ctx0" brushRef="#br0" timeOffset="66237">19596 8421 9690,'-6'-19'0,"-2"1"0,-2 1 0,2 1 0,2 1 0,2 1 0,-1 2 0,-1-1 483,1 1 0,-5 3 0,2 3 0,-3 0 1,-2 3-160,1 2 1,1 8 0,1 5 0,2 9-184,-2 6 0,-1 5 0,0 7-73,3 2 1,-1 3-1,4 6 1,3-1-52,0 1 1,2-7-1,0-5 1,2-5-1,3-4-75,8-5 0,4-5 0,8-8 0,1-3 41,3-4 0,2-9 0,2-6 1,-3-7 18,0-5 0,-3-5 0,0-9 0,-5 0-59,-5-1 1,-5 1-1,-2 0 1,-3 0-23,-2 0 1,-2-1 0,-9 3-1,-5 0-114,-4 2 1,-7 7 0,2 1-137,-4 7 1,-1 10 0,-1 4 0,0 4 0,0 5-696,2 8 1,8 5 0,1 8 439,5 3 0,4 2 0,6 7 0</inkml:trace>
  <inkml:trace contextRef="#ctx0" brushRef="#br0" timeOffset="66684">20191 8049 9421,'-25'-23'0,"2"2"631,2 4 0,7 9 0,7 5 0,2 6-328,2 5 1,2 9 0,1 5 0,0 4-160,0 3 1,0 10 0,1-2-1,2 2-258,1-1 0,2 3 0,-4 1 0,2-2-48,-1-2 0,3-6 1,-2-3-1,0-3-22,2-1 0,-5-6 0,3-2-4,-3-3 0,1-6 136,2 0 1,-3-6 0,5-1-23,-1-4 1,1-6 0,5 0-1,0-2-96,3-1 0,2-1 0,-1 2 0,3 3 57,2 4 0,-4-2 1,3 2-1,1 3 34,-1 4 1,-4 4 0,2 6 0,-4 3 89,0 0 1,-6 6-1,-3-1 1,-3 1 129,-1-1 0,-7 2 0,-4-4 0,-4 2 35,0 0 1,-3-6-1,0 1-385,-1-2 0,2-6 1,-2-1-1,1-1-830,3-4 202,1 0 1,2-13-1,-1-3 1</inkml:trace>
  <inkml:trace contextRef="#ctx0" brushRef="#br0" timeOffset="66987">20737 8508 8355,'-18'0'1721,"4"-1"0,-3-2-985,4-1 0,6 1 0,4 7-478,6 4 1,0 8 0,5 3 0,0 3-219,-1 4 0,3 7 0,-5 0 1,1 4-68,-1 5 1,1-2 0,-4 5 0,3 1-57,-3-2 0,0 0 1,-2-4-1,0 0 30,0-4 1,-4-1 0,-2-6 0,-1-1-146,-2-2 1,-2-2 0,-3-4-393,-3-3 1,3-3 0,-2-2 0,2-1-507,2-3 0,1-8 0,2-9 449,5-7 1,3-14 0,1-8 0</inkml:trace>
  <inkml:trace contextRef="#ctx0" brushRef="#br0" timeOffset="67134">20700 8359 8355,'-20'-19'850,"5"6"1,12 9-1932,12 3 1,2 6-1,7 2 1</inkml:trace>
  <inkml:trace contextRef="#ctx0" brushRef="#br0" timeOffset="67471">20886 8719 8355,'-13'-6'217,"2"4"45,3-7 1,6 5 0,8-3-118,1 2 0,1-5 0,6 2 0,1-2 1,2 1-1,-2 0 0,0 0 0,0-2-237,2-2 0,-1 1 1,-3-1-1,-1 1 12,0 0 1,-5-1 0,-3 1 0,-2-1-52,-2 1 1,-2 0 288,-2-1 1,-3 6 0,-5 3 0,0 3 1,-1 1 1,1 5-1,-1 4 1,2 3-94,3 5 1,-3 2 0,4 6 0,0-2-115,3-2 1,3 1-1,1-4 1,0 0-280,0 0 0,11-3 1,5-6-1,6-2-251,3-1 0,1-2 1,3-4 33,4 0 0,-2-11 0,-1-3 1</inkml:trace>
  <inkml:trace contextRef="#ctx0" brushRef="#br0" timeOffset="68422">21406 8508 8355,'-12'-7'388,"0"-3"0,-1 6 156,1 2 0,4-4 1,-1 2-1,0 1 0,-2 2 1,0 2-73,2 3 1,0-1-1,3 5 1,1 2-497,-1 1 1,2 6 0,4-1 0,0 1-121,0 1 1,1-5 0,4 5 0,3-1-67,3-1 0,1-1 0,2-5 1,1-3-256,2-1 1,5-2 0,-2-4 127,4 0 1,1-6 0,-1-4-1,1-3 1,0-5 122,0-2 1,-2 0-1,-1-5 1,-2-1 180,-2-3 0,-2 1 1,-4-5-1,1-1 37,-1-2 0,-1-1 0,-2 0 0,-4 1 78,1 3 1,-5-3-1,3 4 1,-2 0 319,-2 4 1,-5 7-1,0 4 490,-2 4 1,0 7-603,-1 6 0,1 11-1,4 10 1,-1 2-107,1 2 0,2 5 1,1 3-204,0 3 1,1 4 0,2 0 0,1-1 0,0-1-371,2-3 0,1 2 0,5-5 1,-1 1-433,-3 0 0,3-7 0,-2 0 0,0-5-1329,0-3 1915,2-7 1,-10 0 0,5-4 0</inkml:trace>
  <inkml:trace contextRef="#ctx0" brushRef="#br0" timeOffset="68424">21654 8520 8355,'-23'-1'1817,"2"-3"-1280,3 3 1,12-6-1,1 2-290,4-3 1,7 1 0,3-1 0,6-2-117,6-1 1,5-1 0,6 0 0,5-1-1,2 1 1,-2 1 0,-3 1 0,-1 3-201,2 2 0,-5 1 0,-2 4 0,-6 1-380,-6 3 0,-2 3 0,-3 5 0,-3 2 521,-3 3 1,-4-2-1,-2 6 1,-2-1 62,-1-1 0,-5 1 1,5-5-1,2 1-187,0 0 0,4-3 0,2-2-1169,4-2 1,3-4 155,1-5 1,1 6 0,-1 1 0</inkml:trace>
  <inkml:trace contextRef="#ctx0" brushRef="#br0" timeOffset="68425">22076 8272 8355,'-16'-4'-569,"-1"0"1,7 0 197,10 4 0,6 5 0,6 2 0</inkml:trace>
  <inkml:trace contextRef="#ctx0" brushRef="#br0" timeOffset="68984">22262 8458 8355,'-12'-11'850,"1"2"582,3 0 1,3 7-1292,10-2 1,-3 8 0,7 4-1,0 3-87,2 1 0,-3 5 1,1-1-1,-1 0-359,-1-3 1,3 0-1,-5-1 1,1 1-29,-1-1 1,5-5 303,-2-3 0,3-3 1,0-2-1,-1-3-7,-2-4 1,0-3 0,5-3 0,-2-1-16,-3-2 1,3 1 0,-4 3 22,0 1 0,0-1 1,-5 1-1,3 0 19,-3-1 67,0 6 0,2 3 0,1 8-9,2 5 0,-3 2 0,5 1 0,-1 0-24,-1 1 0,4-1 0,-2 1 0,5-2 22,3-3 1,-1 2 0,-3-6 0,0 0 57,4 1 0,-3-3 0,2 2 0,-3-4-49,-5-4 0,3 1 1,-4-5-1,0-2-21,-3-1 1,-1-1 0,-1-1-14,3 1 1,-1-1 0,-6 1 0,0 0 0,-4 1 65,-1 2 1,3 4 0,-4 5 0,-2 0 32,-1 0 1,-1 1 0,1 3 0,2 5 7,5 2 1,3 5 0,1 1 0,0-2-46,0-1 1,10 2 0,3 1 0,5-2-208,4-1 0,6-6 1,2-1-1,0-2-649,1-2 1,-2-2 0,-4-1 0,-1-1-1826,1-3 2156,0-3 0,0-5 0,0-1 1</inkml:trace>
  <inkml:trace contextRef="#ctx0" brushRef="#br0" timeOffset="69291">23168 8322 8808,'-13'-11'1967,"1"3"-2102,5 2 1,3 6-1,8 0 1,3 2-1,1 2-957,0 4 0,1 8 0,3 4 0</inkml:trace>
  <inkml:trace contextRef="#ctx0" brushRef="#br0" timeOffset="69292">23217 8607 8355,'-12'0'4408,"-1"0"-3810,6 0 1,3 0 0,7 2-1342,1 2-1278,6-3 1,-3 10-1,5-4 1</inkml:trace>
  <inkml:trace contextRef="#ctx0" brushRef="#br0" timeOffset="69924">19831 9463 8355,'-5'-17'483,"-3"1"1,1 1-398,-2 6 0,7-2 0,-2 3 1,4-1-1,2-1 0,4 2 0,1-1 1,2 1 237,2 0 1,6 4 0,1-3 0,2 1 0,7 4-1,4-1 1,7 0 0,3-1 41,4 1 1,9 0 0,5 1-1,6-4-207,5-1 0,13-1 1,8-4-1,8-1-127,-45 7 0,1 0 0,4 0 0,1-1 0,-1 1 0,2 0 0,0 0 0,0 0-147,1-1 1,0 1 0,0 0 0,-1 1 0,0 0 0,-1 0 33,1 1 0,-2 0 0,-6 2 0,0 0 0,0-1 0,0-1 0,-1 1 0,-2-1 0,44-1-183,-10-1 0,-7-2 0,-15 4 0,-8 1-360,-10 2 0,-10 1 0,-14-2 272,-8-2 1,-12 3 0,-15-3 0,-11 2-54,-10 2 0,-11 0 1,-2 2-1,-7 2-704,0 4 1109,-16-2 0,3 2 0,-16-3 0,1 4 0,0-4 0,1-2 0</inkml:trace>
  <inkml:trace contextRef="#ctx0" brushRef="#br0" timeOffset="70375">20005 9488 8355,'-37'-6'1271,"6"5"1817,7-3-3175,4 2 1,13 4 0,6 1 266,8 1 0,8 0 1,15-4-1,9-2 1,11-2-1,12-4 0,11-3 1,8-1 144,4-1 0,9 1 0,0-1 1,-3 1-202,0 0 1,2-1 0,0 2 0,-1 2-6,0 0 0,-1 5 0,-4-3 0,-1 0-79,-4 0 0,4 3 0,-5-3-56,0 2 1,-3-1 0,-7 4 0,-1-3-1,-5 1-32,-4-1 0,-9 3 0,1-3-24,-7-1 1,-3 5 0,-7-4 0,-3 0 0,-4 0 16,-3-2 0,-5 3 0,-2-3 0,-1 0-5,-3 0 1,-2 3 0,-4-3 0,-2 0-636,-1 0 1,-2 3-1495,-4-4 702,-6 5 0,-6 3 0,-7 7 0</inkml:trace>
  <inkml:trace contextRef="#ctx0" brushRef="#br0" timeOffset="74004">7255 15342 8320,'-8'-13'0,"1"1"38,2-1 1,-4 1 0,5 0-1,2-1 1,0 1 517,2-1 1,0 1-338,0 0 0,2-1 1,2 1-1,4 1-30,3 3 1,1 2 0,-1 9 65,-2 5 1,-4 3 0,-3 14-1,0 5 1,2 6 112,-1 5 0,-3 1 0,-3 7 0,-2 5-139,-2 1 0,3 11 0,-3-1 1,2 4-93,2 1 0,1-5 1,2 0-1,0-5-95,0-2 1,0-5 0,0-1 0,0-5-254,0-6 1,5-4 0,-1-3-1,-2-7-267,0-5 0,-2 0 0,0-5 1,0-1-1,0 2 1,-6-4-1,-3 3-907,-7-4 0,3 0 0,-5-1 1</inkml:trace>
  <inkml:trace contextRef="#ctx0" brushRef="#br0" timeOffset="74217">6375 16259 8355,'-7'0'-874,"-4"0"0,4 0 1</inkml:trace>
  <inkml:trace contextRef="#ctx0" brushRef="#br0" timeOffset="74570">6449 16036 8355,'0'-12'880,"0"5"1,-4 3-704,0 8 1,0 3 0,4 7 0,0 4 0,0 6 0,0 8 0,0 5 0,1 5 170,3 3 1,-2 2 0,2 0 0,-3-2-218,-1 2 0,0-3 1,0 0-1,0-2-244,0-7 0,0 1 1,0-7-1,0-1-362,0-2 0,4-5 1,2-2-1,1-3-869,2-5 0,8 2 0,2-6 1</inkml:trace>
  <inkml:trace contextRef="#ctx0" brushRef="#br0" timeOffset="75560">9041 15763 8355,'0'-24'-98,"0"-1"1,0 0 0,0 2 0,0-1 0,0 2 0,0-1-1,0 2 1,2 0 157,2 2 0,1 0 0,5-2 0,-3 5 0,-2 2 0,0 3 563,0 2 0,-4 5 0,2 10-368,-6 6 0,1 12 0,-7 11 0,1 8 29,1 7 0,-2 9 0,4 4 0,3 6-187,0 0 0,2 6 0,0-12 0,0 2-43,0-2 0,2 1 1,0-11-1,4 0-65,1-2 0,-4-9 0,1-4 0,-2-8-548,3-4 0,-4-2 1,5-4-1,-2-3-630,0-3 1,0-6 643,-4 0 1,0-11 0,0 2 0</inkml:trace>
  <inkml:trace contextRef="#ctx0" brushRef="#br0" timeOffset="75806">9004 16656 10382,'-5'2'1077,"6"0"-1049,10 3 1,3-1-1,6-4 1,2 0-1,5-2 1,4-2-1,9-4 1,6-3 207,5-1 1,7-1-1,0-1 1,1-1-217,-1-1 0,5-1 0,-5 5 0,-3 1-616,-3 2 0,-7 4 1,-6 5-703,-4 0 0,-5 5 0,-5 2 0</inkml:trace>
  <inkml:trace contextRef="#ctx0" brushRef="#br0" timeOffset="79343">4911 13208 8196,'0'-23'0,"0"2"-293,0 5 0,6 8 0,2 2 1,3 1-1,2-2 585,-1 0 1,2-3-139,2 6 0,-1-4 1,6 2-1,1-1 1,2-2-1,2-1 206,3 2 1,2-3 0,7 1-249,-1-5 0,1 1 0,4-4 1,3 0-1,2-1-49,-1 0 0,7-5 0,0 5 1,2 0-115,-2 2 0,1-1 0,-4 3 0,-5 3-275,-1 2 0,-12 7 1,-3-1-1,-10 3-399,-5 1 1,-7 11-1,-1 3 1</inkml:trace>
  <inkml:trace contextRef="#ctx0" brushRef="#br0" timeOffset="79570">5172 13208 7922,'0'-20'0,"0"1"0,1 2 0,3 6 0,5 5 0,3 5 0,3 1 0,3-1-212,1-3 0,3-3 0,7-6 0,4 1 648,3-1 1,3 1 0,4 0-370,6-1 1,-1 1-1,9-2 1,3-1 0,1-2-8,-2 2 1,6 0-839,-3-1 1,3-4 0,-3-5 0</inkml:trace>
  <inkml:trace contextRef="#ctx0" brushRef="#br0" timeOffset="82944">6548 13655 8355,'0'-12'569,"0"-1"0,0 1 0,-1 1 894,-3 2-1193,3 4 1,-6 5 655,3 0-821,2 0 1,-2 0 0,8 0 99,4 0 0,3 0 0,2 0 0,1 0 25,2 0 0,5 0 0,6-1 0,4-2-96,0-1 0,7-6 0,4 3 0,1-1-64,0 0 0,4-1 1,-2-3-1,2 0-250,-2-1 1,6-1 0,-4 1 0,-1-1-515,-2 3 0,-4 5 1,-9-1-1,-6 2-966,-7 2 0,-4 7 0,-2 3 0</inkml:trace>
  <inkml:trace contextRef="#ctx0" brushRef="#br0" timeOffset="84782">6796 12142 8284,'0'-13'0,"0"1"-29,0 0 0,0-1 0,0 1 237,0-1 1,-4 1 0,0 0 0,1-1 0,2 1 376,1-1 0,0 8 0,0 5 0,0 7-446,0 4 0,1 5 0,2 4 0,3 2 0,-1 4 253,1 0 0,2 2-466,-4 1 0,2 1 0,-4 3 0,4-4 0,-1-3 57,1-1 1,-2-4-1,-4-1 1,0 1 28,0-2 1,0-1-1,0-5-91,0-1 1,-5-1-1,-4-1-41,-2-2 1,-2-5-1,-3 1 1,0-3-314,1-1 1,-1-1 0,1-2 0,-1-2-144,1-2 1,1-2 0,1-3-1,2-2-996,3-2 1419,-3 2 1,4-10-1,-5 5 1</inkml:trace>
  <inkml:trace contextRef="#ctx0" brushRef="#br0" timeOffset="84991">6511 12142 8777,'0'-13'0,"0"1"0,2 1 0,2 3 278,4 4 0,9-3 1,2 0-1,3-1 1,1-1-1,5 0 1,2-1-310,5 2 0,2-2 0,1 5 0,1-1 3,-3 1 0,-7 0 0,-2 5-1168,-5 0 0,-4 6 0,-5 1 0</inkml:trace>
  <inkml:trace contextRef="#ctx0" brushRef="#br0" timeOffset="85325">7007 12353 8765,'13'0'961,"-1"0"0,-1 1 0,-3 3 0,-2 5-577,-1 2 0,-3 2 0,2 4 1,-3 4-358,-1 2 1,0 2 0,-1 0 0,-2-2-1,-1-1 1,1-1 0,1-1 0,-1 1-698,-1 0 0,0-6 0,4 1 0,1-3-1101,3-5 0,-1 2 1168,5-6 0,0 6 0,5-4 0</inkml:trace>
  <inkml:trace contextRef="#ctx0" brushRef="#br0" timeOffset="86047">7627 12117 8355,'0'-12'204,"0"-1"1,0 1 0,0-1 0,0 1 0,-1 1 0,-2 1 261,-1 2 0,0 7 0,4 1 0,0 7 0,0 4-288,0 1 0,4 6 0,0 4 0,-1 4-102,-2 3 0,4 6 1,-1-2-1,-2 3-312,0 1 1,2 0 0,0 0-1,-1-1 53,-2-3 0,-1 1 0,0-5 0,0-2 0,2-4 74,2-2 0,-3-6-1705,3 1 0,-2-2 320,-2-1 1494,0-7 0,0-6 0,0-6 0</inkml:trace>
  <inkml:trace contextRef="#ctx0" brushRef="#br0" timeOffset="86513">7627 12452 8235,'0'-23'55,"0"2"226,-5-3 0,4 11 0,-4-4 0,4 2 0,2 0 397,4-2 1,-3 1-1,5 3-409,-1 1 1,5 4-1,0 1-58,4 1 1,1-2 0,-3 4 0,-1 1-327,1 2 0,-5 2 0,-1 3 1,-2 4-1,-2 4 0,-2 0-674,-1 0 1,-5 5 316,-3-1 0,-3 5 1,-3-3-1,-1 1 1,-2 2-1,2-2-1609,1-2 1962,2-3 1,-6 3-1,-1 3 1</inkml:trace>
  <inkml:trace contextRef="#ctx0" brushRef="#br0" timeOffset="86514">7863 12452 8355,'1'-7'1178,"4"3"1,-4 4-736,3 4 0,-3 4 0,-1 9-648,0 4 1,0 2-1,0 2 1,-1 0-1,-2 1-1766,-1 3 1142,-5-3 1,2 4 0,-6-5 0</inkml:trace>
  <inkml:trace contextRef="#ctx0" brushRef="#br0" timeOffset="87582">6462 15478 8763,'-13'-4'0,"2"-2"0,2 1 886,0-1-272,7 2 0,-4 3 0,5-2-311,-4-1 1,10 0 0,-1 4 0,7 0 0,5 0 0,5 0 0,4 0-277,4 0 1,2 0-1,8 0 1,1 0-21,1 0 0,5-4 1,-3-2-1,-1-1-185,1-2 1,-3 3-1,-6 2 1,-2 3-197,-2 1 0,-2-4 1,-7-1-1,-5 3-41,-2 0 0,-3 4 245,-3 2 0,-4-1 0,-8 3 105,-4 0 0,-7-1 0,-3-2 1,-1 3 219,-3 1 0,-6 0 0,-2 2 1,-2-1-89,-2 2 0,-4 3 0,-2 2 0,0 1 63,5-1 0,3-1 1,7-3-1,0-1 120,0-2 0,6-4 263,3 4-426,7-5 0,9 3 0,10-6 1,5 0-1,6 0 120,2 0 0,8-6 0,2-2 1,2-3-122,3-1 0,0-2 1,2-1-1,3-2-15,1 2 0,-4-3 0,3 1 0,-2 2-416,0 2 0,-1 1 0,-8 4 0,-6 4-1409,-4 3 403,-12 1 1,6 0-1,-9 0 1</inkml:trace>
  <inkml:trace contextRef="#ctx0" brushRef="#br0" timeOffset="89223">6784 14201 8355,'-4'-21'81,"0"0"0,0 6 1,2 0-1,0 4 0,-3 3 1,1-1-1,0 1 1854,0 0-1297,-6 0 0,9 2-465,-3 6 1,4 6 0,3 7-1,2 3 1,2 2 0,1 1 87,-1 3 1,4 1-207,-3 2 1,-1 0-1,2 0 1,-1 0-13,-1-1 0,0 1 0,-5 0-23,3 0 1,-1-2-1,-4-1 1,0-3 0,-2 1 32,-2-1 0,-3-4 0,-5 2 1,-1-3-188,1-2 1,0-4 0,-1-1 0,1-1-344,-1-4 1,1 0 0,0-4-131,-1-2 0,2-3 0,2-5 0,2 0-193,1-1 0,1 1 0,2-1 339,-1 1 0,-6-6 0,3-1 1</inkml:trace>
  <inkml:trace contextRef="#ctx0" brushRef="#br0" timeOffset="89429">6610 14163 9548,'-4'-16'0,"0"-1"0,1 2 0,2 1 0,2 2 240,4 0 1,-3-1 0,7 1 0,2-1 0,2 2-86,4 3 1,4-1 0,-3 4 0,-1 3-823,1 0 0,4 4 0,-2 2-1374,-1 4 1641,-1-2 0,0 10 0,1-2 1</inkml:trace>
  <inkml:trace contextRef="#ctx0" brushRef="#br0" timeOffset="89898">6983 14523 9254,'-12'-10'1079,"4"-2"1,1 1-942,3 3 1,3 4 0,-3-5 0,2 0-354,2-2 307,0 4 0,-5 1-197,-3 6 1,1 0 0,0 2 0,0 2 112,0 4 0,0 3 1,-1 2-1,4-1-22,2 0 0,2 1 0,0-1 1,2 1-40,2-1 0,3 0 0,5 1 9,1-1 1,4 1 0,3-2 0,0-2-1,1-2-38,1-1 1,-3-1 0,1-2-1,-2 2-31,-3 2 1,-3-3 0,-2 3 0,-3 0 92,-2 0 1,-1 1 0,-4 5 0,0-1 2,0 1 1,-5-1 0,-5-1 0,-4-1-80,-2-2 0,-1-1 1,4 1-1,-3-4-2,0-2 0,-1-4 0,6-2-19,3-4 0,3-9 0,5-3 0,0-4-44,0-1 0,6-5 0,5-2 0,6 1-105,2 2 1,-2 3 0,3 2 0,1 2-212,-2 1 191,-1 6 0,0-3 0,2 6 0</inkml:trace>
  <inkml:trace contextRef="#ctx0" brushRef="#br0" timeOffset="90319">7590 14139 8355,'-4'-13'0,"0"1"0,0-1-579,-2 1 0,5 4 1457,-3 0 0,2 3-252,2-3 0,0 7 0,0 1-346,0 7 0,0 4 0,0 2 0,0 4 188,0 4 0,2 8 0,1 5 0,1 5-345,-2 2 1,4 2-1,-1-1 1,1 7-172,0 3 1,3 2 0,-2-5 0,1 0-364,1-4 1,-3-2 0,4-7 0,-3-3-201,-1-4 1,2-3-1,-4-3 1,-1-2-876,-2-5 0,0-2 147,4-1 1339,-4-6 0,4-7 0,-5-7 0</inkml:trace>
  <inkml:trace contextRef="#ctx0" brushRef="#br0" timeOffset="90632">7652 14622 8355,'-8'-27'-62,"0"2"1,5-1 228,-1 9 0,2-3 0,2 3 0,0 2 414,0 1 0,2 0 0,2-1 1,4-1-323,3 0 1,6 4 0,1 2 0,0 4-382,0 0 1,-2 2 0,-4 4-137,1 0 1,-6 5 0,-3 4 92,-3 2 1,-1 2-1,-1 3 1,-3 2 0,-5-1-130,-2 1 0,-1 3 1,0-4-1,-1-2-232,1-1 0,1-2 0,3 0 0,2-1 202,1-2 1,3 2 0,-3-4 0</inkml:trace>
  <inkml:trace contextRef="#ctx0" brushRef="#br0" timeOffset="91049">8012 14635 8355,'-4'-13'521,"0"1"0,-5 4 0,5-1 1,1 0-1,1-1-8,-2 2 0,2 1-385,-2 3 1,1 2-1,-1-2-264,-4 3 0,1 6 1,-1 4-1,-2 2-198,-1 1 0,3 1 1,0-1-1,-2 0 228,-1 1 0,0-1 0,3 1 1,3-1 96,4 0 1,1 1 0,0-1 0,0 1-2,0-1 1,6 0 0,2 1-1,3-2 18,1-3 1,5 2-1,1-5 1,0 1-61,0-1 1,2 1 0,-3-3 0,-2 1-48,-1-2 0,-6 4 0,-1-1 41,-2 2 1,-2 2-1,-7 2 16,-4-3 1,-5 3 0,-2-4 0,-1 1 34,0 0 0,-1-5 0,0 1-203,2-2 1,7-4-34,3-2 0,4-4 0,2-7 0,5-3 0,5 0-209,4 0 1,7-4 0,-2 3 0</inkml:trace>
  <inkml:trace contextRef="#ctx0" brushRef="#br0" timeOffset="91617">6722 16731 8282,'-7'5'-850,"2"8"1,5 6 0</inkml:trace>
  <inkml:trace contextRef="#ctx0" brushRef="#br0" timeOffset="92776">6424 16830 8355,'-4'-12'0,"0"-1"538,1 1 1,-2 4-326,1-1 1,0 8 0,4 1-1,0 8-50,0 7 0,0 6 0,0 7 0,0 3 0,0 2 17,0 2 0,0 9 0,0-3 0,-2 6-158,-2 3 0,3-1 0,-3 2 1,1 0 32,-1-1 1,2 1 0,-2-10 0,3-2 22,1-5 1,-2-3-1,0-8 1,-2-1 38,1-1 1,1-10-1,2 1 249,0-1-254,0-5 0,2-1-246,2-5 40,-3 0 0,10 0 41,-2 0 1,-3 4 17,3 0 1,-1 1 63,4-5 0,1 1 0,-1 2 0,1 1 9,-1-1 0,2-2 1,1-1-1,3 0-34,1 0 0,2 1 1,5 2-1,2 1 10,1-1 1,5 0 0,-1-1 0,3 4-257,1 1 1,0-4 0,0 2 0,-1-1-83,-3 0 0,2 5 0,-6-4 0,-3 1 15,-4-1 1,0 1 0,-5-4-48,-2 3 0,-6 3 1131,0-4-563,-7 6 1,4-10-1,-6 0 1,0-7-178,0-4 1,1-2-90,3 1 1,2 0 0,4-1 0,-3 1-71,-2-1 1,3 5 131,-4 0 0,1 0 0,-4-3 0,2 1 0,1 2 444,-1-2 0,-2 3-311,-1-1 0,1 1 0,2-3 0,1 2 0,-1-2 0,-2-1 506,-1-1-748,6-6 0,-5 0 1,3-4-1,-1 0 83,1-4 0,-2 0 0,2-7 0,-3-2-10,-1-1 1,2-6-1,0-4 1,2-2 0,1-3-1,0-4-245,3-7 1,-1-2-1,2-5 190,0 2 0,-2-3 0,0 3 0,-2 5 0,0 6 0,-1 8 61,0 4 0,-1 4-12,-8 7 0,3 8 0,-5 8 0,0 3 0,1 2 60,1 0 64,1 5-2248,4 1 1391,5 6 0,8 0 0,6 0 1</inkml:trace>
  <inkml:trace contextRef="#ctx0" brushRef="#br0" timeOffset="93271">6090 18083 8101,'-7'-6'-746,"3"5"0,9-5-129,7 1 875,1 3 0,10-9 0,-3 4 0</inkml:trace>
  <inkml:trace contextRef="#ctx0" brushRef="#br0" timeOffset="94138">6052 18008 11283,'-11'-5'0,"3"-4"0,3 0 0,0-1 0,3 2 0,3 0 0,7-1 0,9 2 0,6 1 0,6 0 0,3 1 0,4 0 0,4 1 0,7 0 0,4 1 0,4 2 0,3 1 524,5 0 1,0-1-1,6-2 1,0-3-1,-1 1-485,-1-1 0,-2-3 0,-7 2-551,-4 0 0,-9-3 0,-4 5 1,-3-1-1,-7 1-103,-6 2 1,-6 0 612,-6-1 0,-8 3 0,-6-3 0,-12 2 0,-10 2 0,-10 2 0,-8 0 290,-9 2 0,-5 5-113,-7-5 0,-11 5 1,-7-2-1,-7 2 1,-5-2 181,-2-2 1,6-1-1,0-4-83,4 0 1,12 0 0,3-1 0,10-2-1,9-2 12,8-2 0,8-2 44,5-3 1,13 4 0,5-1-301,4 0 0,10 3 0,11 2 0,10 3-115,12 1 0,8-4 1,11-1-1,7 1 1,6 0-1,5 0 0,3 0-363,4-2 403,1 5 0,-2-9 1,0 6-1,1 2 0,-1 0 1,-5 2 11,-2 0 0,-9 0-22,-1 0 0,-5 0 1,-9 0-1,-4 2 0,-7 0 1,-6 4-350,-5 1 402,-7 1 0,-8 4 0,-11-1 0,-8-1 0,-7-3 1,-6 0-34,-2 0 1,-6-5 135,0 3 1,-6-4 0,2-1 0,-1 0 0,-2 0-10,-1 0 1,1 0 0,-8 0-57,1 0 0,-9 0 0,-2 0 0,-7 0 0,-3 1-44,-2 3 1,-2-1 27,2 6 1,-3-3 0,-4 4 0,3-2 0,5 1 0,4-1 0,8-1 211,6-2 0,3 1 150,15-2 0,8-3-377,13 3 1,16-2 0,20-4 103,7-2 0,18 3 0,3-5-189,8 1 0,11 3 0,1-2 0,4 3 54,4 1 0,-2-4 0,0 0 0,1 1 0,-3 2 0,-3 1 0,-4 0 13,-1 0-23,-8 0 1,-4 0 0,-8 0 0,-4 0 0,-6 0 0,-9 0 0,-8 0-245,-8 0 1,-8 1 244,-5 3 1,-4-3-1,-6 4 1,-7-3 0,-10 1 139,-4 1 1,-9 0 0,0-2-87,-4 2 1,-2-3 0,2 3-1,-2-2 1,2-2 0,3 0-508,4 0-424,-3 0 1,11 0 0,1 0 0,6 0-430,4 0 1,1 5 0,1 2 0</inkml:trace>
  <inkml:trace contextRef="#ctx0" brushRef="#br0" timeOffset="98528">2902 18355 8355,'62'-26'-874,"11"-8"0,3 8 1</inkml:trace>
  <inkml:trace contextRef="#ctx0" brushRef="#br0" timeOffset="101101">3795 17289 8355,'7'-17'179,"-3"-1"0,-2 1 1,-2-1-1,0 2 1,0 3-1,0 0 2125,0 1-988,0-1-1075,0 7 0,5 17 0,2 12-53,0 6 1,4 11 0,-4-2-122,0 5 0,4 0 1,-4 4-1,1 1 0,-1-3-18,-2 0 0,1 0 0,-4-2 0,3-1-12,-3 1 1,0-3 0,-2-7 0,0-4-164,0-3 0,0-6 0,0-4 185,0-2 0,-2-7 1,-2-3 1,-1-4 0,-5-4-1,3-4-73,2-3 1,-5-7-1,3-4 1,-1-6-19,0-5 0,3-3 0,-1-2-65,0-4 1,-2 2-1,2-5 1,1-2 0,-1 0 55,3 2 0,2-6 1,1 4-1,1 0 138,4-1 0,3 5 0,8 2 0,5 3 47,3 5 1,2 4-1,3 7 1,2 3-75,1 1 1,-2 2 0,-3 3 0,-1 2-185,-1 3 1,2-2 0,-8 6 0,1 1-736,-4 2 0,-2 11 1,-2 3-1,-1 5-2423,-2 4 2610,-4 7 1,-10 3-1,-2 5 1</inkml:trace>
  <inkml:trace contextRef="#ctx0" brushRef="#br0" timeOffset="101290">3894 17636 8355,'2'-12'0,"2"1"0,4 1 371,3 2 0,6 0 0,1-5 0,1 1 0,3 1 0,0 1 0,0 3 862,-1 2-1441,-1-5 1,1 9 0,-2-4-1,-1 4 1,-3 1 0,-1 0-1095,-1 0 0,-7 11 0,0 3 1</inkml:trace>
  <inkml:trace contextRef="#ctx0" brushRef="#br0" timeOffset="101740">4229 17611 8355,'0'-8'1315,"0"0"0,0 4 1631,0-5-2739,0 7 0,2-2 0,2 8 0,3 4 0,1 3-263,0 1 0,-4 5 0,3 1 0,-1 0-225,-4 0 1,4 2 0,-2-2 0,-1 0-1591,-2 0 0,3-1 834,0-5 1,1 0 0,-5 1 0</inkml:trace>
  <inkml:trace contextRef="#ctx0" brushRef="#br0" timeOffset="101741">4316 17363 8355,'-12'-7'717,"-1"3"4,6 3-1736,2 1 0,10 11 0,2 3 1</inkml:trace>
  <inkml:trace contextRef="#ctx0" brushRef="#br0" timeOffset="102481">4465 17723 10405,'-6'-19'0,"-2"4"0,-2 3 0,2 4 0,4-1 0,3-2 548,1-2 0,1 1 1,2-1-1,2 2-383,2 3 0,1-2 1,5 5-1,-1-1 0,1 1-357,-1 2 1,-1 3 60,-3 4 1,-1 3 0,-4 6 0,1-1-24,-1 0 1,0 1-1,-1-1 90,3 1 1,0-2 0,-2-2-140,1-1 0,1-5-10,0 1 1,-4-4 103,3-4 0,-1-1 0,0-5 0,2 2 10,2-2 0,-3-2 0,4-3 0,1-2-84,-2 2 0,4 5 0,-3 2 114,3-2 0,1 3 0,1 1 28,-1 0 0,-5 3 0,-2 7 89,1 5 1,-5 2 0,4 1 0,-3 1-65,2-1 0,-2 0 0,3 1 153,1-1 0,-3 1 0,5-2 0,1-2-97,3-1 1,-4-5 0,0 1 0,2-4 0,1-4 0,0 1 1,-2-5-1,0-3 7,0-4 1,-2 1-1,1-2 1,1 2-8,-2 2 1,2-5 0,-5 0-23,-1 2 0,0 3 0,0 2 768,1 2-549,0 5 0,-4 3 1,1 8-162,3 4 0,-1 0 1,4 0-1,0 1-243,0-1 0,0 1 0,2-2 0,0-2-182,0-1 1,4-1-1,2 2 1,3-5-614,1-3 0,-2-1 254,3 0 0,1-11 0,4-3 1</inkml:trace>
  <inkml:trace contextRef="#ctx0" brushRef="#br0" timeOffset="102482">4973 17301 8355,'-19'-11'37,"3"3"-111,2 2-692,7 6 311,7 6 1,7 1-1,5 5 1</inkml:trace>
  <inkml:trace contextRef="#ctx0" brushRef="#br0" timeOffset="103190">5234 17450 8355,'0'-12'398,"0"-1"1,0 0 0,0-3-1,0 0 1,0 1 0,0 1 141,0 1 0,-6 7 0,-2 1 0,-2 5 0,1 5-637,0 3 0,3 3 0,-4 1 0,2 1-137,-2-1 0,4 0 0,2 1 89,3-1 0,2 1 1,3-1-1,5 1-120,2-1 1,1 0-1,1 1 116,-1-1 0,5-4 0,-1-1 1,-1 0-1,-1-1-119,-2-1 0,-3 1 166,-1-2 1,-7 3 0,-2 4 0,-9-2-97,-5 0 0,-3-2 1,3 2-1,-1-2-376,0-1 1,3 2 166,0-4 0,1 0 0,-1-4 1</inkml:trace>
  <inkml:trace contextRef="#ctx0" brushRef="#br0" timeOffset="103191">5370 17041 8355,'-8'-17'2298,"0"1"-1418,-6-1 0,13 5-309,-4-1 0,5 8-425,5 5 1,1 10-1,7 7 1,-2 3-130,-3 2 0,2 7 0,-6 4 0,0 3-28,2 1 0,-5 1 0,3 2 1,-3 0-25,-1-4 0,0 4 0,0-7 17,0-2 1,0-4-1,2-3 1,1-4 0,1-3 70,-2-3 1,1-8 1,1-1 0,-1-5 0,4-5-24,-2-3 1,4-7 0,-4-3-1,2-1-110,3-3 1,-1 2 0,1 1-1,-2 1 39,2 3 0,1 1 1,1 3 18,1 3 1,-5 2 0,-1 8 0,-1 2 47,-4 4 1,0 7-1,-1 3 1,2 2-312,1 2 0,0 1 0,-4 2-1271,0 0 1,1 0 485,4-1 1,1 1 0,7 0 0</inkml:trace>
  <inkml:trace contextRef="#ctx0" brushRef="#br0" timeOffset="103556">4552 18095 8355,'-6'-12'0,"1"-1"348,-4 1 0,2 4 78,3-1 0,3 5 423,-3-4 1,2 2-623,2 2 1,5 6 0,0 11 0,1 4-94,-1 4 1,3 3 0,-2 5-1,1 3-338,2 0 0,-2 6 1,2-5-1,-1-2 6,-1-4 0,0 1 0,-5-2 0,3-3-1681,-3 1 1,0-6 1389,-2-2 1,0-2 0,0-2 0</inkml:trace>
  <inkml:trace contextRef="#ctx0" brushRef="#br0" timeOffset="103939">4452 18430 8355,'-12'0'1436,"5"-1"-1289,3-4 0,3 3 0,2-5 33,3 1 0,4-2 0,9 2 0,4 0-207,2-4 0,2-1 0,0-2 0,-1 1 0,1 0 33,0-1 0,-1 1 0,-2 1 0,-2 1-118,2 2 0,-4 5 0,-1-1 238,-3 3 0,-3 2 0,-3 3 36,-4 4 1,1 3 0,0 3 0,-3 1-37,0 2 1,-2-1 0,0-3 0,1-1-297,3 1 0,-1-5 0,4 0-1514,-2 2-910,5-5 2214,-9 1 0,10-12 0,-4-1 1</inkml:trace>
  <inkml:trace contextRef="#ctx0" brushRef="#br0" timeOffset="104823">4812 18070 8109,'-12'0'-792,"5"0"0,1 0 1</inkml:trace>
  <inkml:trace contextRef="#ctx0" brushRef="#br0" timeOffset="104824">4949 18306 8355,'0'-13'-47,"-5"5"2524,1 0-2268,0 5 1,6-2 0,2 5 0,3 1 0,1 3 0,0 4 0,0 3-157,-1 2 1,3-1-1,-6 1-176,-1-1 1,2 0-77,-1 1 0,2-6-2,-2-3 0,-3-4 0,4-4 0,-3-5-137,2-2 0,-2-1 0,2 0 0,-3-1 91,-1 1 1,0-1 239,0 1 1,2 0-1,0-1 1,4 2-117,1 3 0,-3 1 0,4 4 278,2-1 0,-3 1 0,0 8-96,-2 3 1,3 3 0,-2 1 5,1 1 0,-3-1 0,3 0-9,-2 1 0,4-5 0,-4-1 26,2-1 144,-4-2 0,4-6-215,-3-2 1,-3-3 0,3-5-162,-2-1 0,2 5 0,0 0-88,-1-2 0,2 3 0,1-1 1,1-2 4,2-1 0,-2 3 223,2 0 1,-1 5 275,4-1 1,-4 3 0,1 2 154,0 3 0,2 3 0,0 5-168,-2 1 0,2-5 0,-4 0 0,1 1-61,0-2 0,-1-1 0,3-3 1,-2 1-246,2-1 0,1-2 0,1-2-3,0-3 1,-1-3 0,-1-5 0,-3-1 47,-2 1 0,4-1 1,-5 1-21,-1 0 1,-2-1 0,-1 1 0,0-1 0,0 1 27,0 0 1,-1 5-1,-3 3 61,-5 2 0,-2 4 0,0 2 117,3 4 0,-2 3 0,6 3 1,1 1-77,2 2 1,1-1 0,0-4 0,1 1-244,4-1 0,7-1 1,9-2-1,2-5 154,2-3 0,5-2 0,3-3-1434,3-5 83,-4-2 0,4-7 0,-5-1 1</inkml:trace>
  <inkml:trace contextRef="#ctx0" brushRef="#br0" timeOffset="106088">7727 17487 8748,'0'-23'0,"0"1"0,0 3 0,0-1 0,0 2 524,0 0 1,0 2 0,0 3 0,0 1 0,0 0-151,0-1 1,4 8-1,1 6 1,2 10 0,3 8-1,1 6 1,0 3-298,-3 1 0,2 5 1,-6-1-1,0 2 1,0-1-1,0-1 1,-1 0-198,-2-1 1,4-2 118,-1-5 0,0 0 0,-3-2 0,2-2-280,1-4 0,0-4 1,-4 0-901,0-1 1028,0-5 1,0-3 0,0-8-1,-1-4 1,-2-3 12,-1-2 0,0-6 0,4-4 0,0-6 206,0-3 1,0-1 0,0-6-1,0-1-39,0-1 1,0-6 0,0 2 0,0-4 136,0 0 0,0-1 0,0 2 0,0 3 117,0 3 0,1 9 1,3 4-1,5 4-34,2 5 1,5 2 0,2 5-1,0 2-118,0 3 0,3 1 0,-3 4 0,-1-1-271,1 2 1,3 0 0,-4 2 0,-2 2 89,-1 2 0,2 1 1,-1 5-667,-4-2 0,0 5 1,-5 4-785,1 3 1,-5 0 0,4 5 0</inkml:trace>
  <inkml:trace contextRef="#ctx0" brushRef="#br0" timeOffset="106305">7826 17611 8355,'-6'-4'521,"6"0"0,6-6 1,6 2-1,1-1 1,0-1-47,4 2 0,2-5 0,7-3 1,2 0-592,1 3 1,0 0 0,-6 2 0,-2 3-556,-4 4 0,-4 3-661,0 1 1,-1 5-1,1 2 1</inkml:trace>
  <inkml:trace contextRef="#ctx0" brushRef="#br0" timeOffset="106621">8074 17897 8355,'7'-20'0,"-3"4"1686,-3 2 0,-1 2 1,0-1 808,0 1-2262,0 5 1,0 3-1,0 8 1,0 4-45,0 3 1,0 3 0,0 1 0,0 3 38,0 1 0,0 1 0,0 2 0,0-3-153,0-1 0,0 3 0,0-4 0,0 1-352,0 0 0,4-1 0,2-5-827,1 1 0,-4-1 0,2-1-2213,1-3 1912,-5 3 0,5-9 0,-6 3 0</inkml:trace>
  <inkml:trace contextRef="#ctx0" brushRef="#br0" timeOffset="110765">8979 12464 8355,'-12'-1'18,"-1"-2"1,1-2-1,0-1 1,-1 1 428,1 2 1,5 0 0,4 0 0,6-1-134,5 2 0,9 0 0,3 2 0,4 0-183,1 0 0,9-1 0,6-2 0,6-2-33,5-2 1,6-2 0,1-3-281,3 0 0,4 3 1,-3 1-1,-6 0 0,-5 1-235,-5 3 0,-4-2 1,-6 2-1,-4 1-156,-7 2 1,-7 11-1,-11 5 1,-9 7 148,-9 8 0,-29 10 0,-12 4 0</inkml:trace>
  <inkml:trace contextRef="#ctx0" brushRef="#br0" timeOffset="111574">9066 14548 8355,'0'-8'-225,"0"-1"66,0 0 0,0-2 0,0-2 0,0 1 0,0 0 0,0-1 740,0 1 1,-5 5 0,-2 1-187,0 1 0,0 3 1,3-2 662,-4 3-899,2 1 0,1 1 1,6 2-1,3 1 1,4-1 1,3-2 1,7-1-1,4 0 1,6 0-102,5 0 1,7-4-1,3-1 1,2-1-141,6 1 0,-1-4 0,3 5 0,-2 0-412,-1-1 1,-6 3-1,-4-1 1,-5 5-421,-7 2 1,-8 10 159,-8-2 0,-10 14 0,-9 1 1</inkml:trace>
  <inkml:trace contextRef="#ctx0" brushRef="#br0" timeOffset="113547">10368 16284 8355,'-16'-30'1176,"-1"0"1,4 2 0,1 9-677,4 8-337,5 5 0,-2 16 0,5 4 0,1 5 0,2 9 0,3 6 1,-1 6-1,2 1 57,0 2 1,-4-4-209,1 2 0,-1-2 1,-1-2-1,2 0-75,-1 0 1,-1-4 0,-2-1 0,0-3 25,0-6 0,0 1 0,0-8-464,0-1 438,0-6 1,0-11 0,0-11 0,0-10-215,0-4 1,1-12-1,2 2 52,1-1 1,0-7 0,-4 0 0,0-5 0,0-2 93,0-2 1,0-5 0,0 1-1,0 0 141,0 4 1,0 3-1,0 13 1,0 5 307,0 5 1,1 2 0,3 10 0,5 0 5,2 3 0,3 2 0,2 1 0,3 3-368,1 2 1,3 0 0,-2 5 0,1 0-38,-2 0 0,7 0 0,-5 0 1,-2 2-782,0 2 0,0 3 0,-4 7 0,-4 1-21,-2 1 0,-8 6 0,4-2 0</inkml:trace>
  <inkml:trace contextRef="#ctx0" brushRef="#br0" timeOffset="114205">10418 16470 8355,'-11'-1'984,"3"-3"0,4-3 0,8-5-982,4-1 0,8 1 1,4-1-1,0 1-151,1-1 0,4 1 1,4 1-1,-2 3 1,0 4-1,-4 2 1,-2 2-1,-5 2-950,-2 2 1,4 3 0,1 5 0</inkml:trace>
  <inkml:trace contextRef="#ctx0" brushRef="#br0" timeOffset="114206">10765 16681 8355,'-12'0'551,"-1"0"0,7-5 19,1-4 1,4-2 331,1-1 1,6 0 0,3 1-912,6 2 1,1 4-1,3 5 1,0 0-1,-1 0 1,0 1-1,-3 3 1,-3 5-1,-2 3-379,-2 4 1,-5 4 0,1 5 0,-2 1 147,-2 3 0,-6-2 0,-3 5 0,-5-2-99,-3-2 1,-3-2-1,2-1 1,-2-2 568,-2-2 1,0-3-1,2-6 1,2-1-48,0-2 1,4-4 36,-3-5 1,9-1 0,4-3 0,4-3-105,4 0 1,3-3 0,5 5-1,2-1-59,3 1 0,-2 0 0,6 5 0,1 0-40,1 0 1,2 2 0,0 1 0,-1 1-325,1-2 1,4 4-1,2-1 1,-1 1-808,0-1 56,-1 5 1,-4-8 0,0 3 0</inkml:trace>
  <inkml:trace contextRef="#ctx0" brushRef="#br0" timeOffset="115721">14833 16718 8355,'-5'-12'266,"-4"0"0,-2-1 0,-1 2 2216,0 3-2018,5 2 1,3 6-112,8 0 0,4 0 0,9 0-274,3 0 0,4 0 0,3 0 0,5 0 0,6 0-69,5 0 0,7-5 0,4-2 1,-1-1-297,2-1 0,-9 7 0,-1-2 0,-6 2-2259,-6 2 1386,-3 6 0,-5 6 0,0 7 0</inkml:trace>
  <inkml:trace contextRef="#ctx0" brushRef="#br0" timeOffset="133870">19869 10691 8742,'-13'-6'0,"2"-2"0,1-2 0,4 1 0,0 0 260,3 0 1,2-2 0,1-2 0,0 0 0,0-3 0,1 0-82,3 1 0,3-3 0,4 1 0,-1 2-69,-2 1 1,1 3 0,3 2-1,0 2 1,1 1 0,-1 4-123,1 0 1,-2 4-85,-3 2 0,3 4 0,-3 8 0,2 5 40,-2 3 0,3 0 0,-3 1 1,2 0 52,-2 0 1,2 0 0,-6-1-1,-1 0 145,-2-3 0,3 1 0,0-6 195,-1-1-169,-1-6 1,-2-5 0,0-10-201,0-6 0,0-2 0,0-7 0,1-1-138,3-1 0,-1-2 1,5 0-1,2 2-27,1 2 0,1-1 0,1 6 0,-1 0 43,0 3 0,1 6 1,-1 3 110,1 2 0,-5 4 0,0 2 1,0 4 162,-1 3 1,4 1 0,-2 1 0,2-1-15,1 1 0,-4 3 1,1 1-1,-1-2-26,-1-1 0,2-1 1,-4 3-20,-3 0 0,0-4 1,-2-3-17,0 0 1,1-3-40,3-2 0,-2-9 0,3-6 1,-1-6-35,0-2 1,5-1 0,-4-2-1,2 2-20,3-2 1,1 2 0,2 1 0,3 1-46,0 3 0,1 1 0,-5 3 0,0 2 28,1 0 0,-1 6 0,1-1 0,-2 4 116,-3 4 1,2 3 0,-6 7-1,-1 1 55,-2 2 1,-1 4 0,0-4 0,1 1-52,3 0 0,-2-1 0,2-5 0,-1 1-26,1-1 1,-1-1 0,5-3-35,1-4 0,2-2 1,2-2-1,-1-2-46,1-2 0,-1-3 0,1-5 0,-1-2-114,0-2 0,-1 2 0,-1-4 1,-2 1 64,2 1 1,-5-5 0,1 3-1,-2 0 83,0 1 0,0 0 191,-4 5 1,2 5 27,2 3 0,-3 8 0,3 5-52,-2 6 0,-1 1 0,3 3 0,3 0 0,1-1-226,1 0 0,-1 0 0,4-3 0,1 0-173,-1-4 1,1 0 0,0-7 0,2-1-345,2-1 1,0-2 0,-5-2-1,0-2-1256,1-4 1676,-1-3 1,1-13-1,-1-2 1</inkml:trace>
  <inkml:trace contextRef="#ctx0" brushRef="#br0" timeOffset="134086">20836 10207 8355,'-12'-12'589,"-1"1"-1580,1 2 436,5 4 0,7 16 0,7 3 1</inkml:trace>
  <inkml:trace contextRef="#ctx0" brushRef="#br0" timeOffset="134820">20997 10517 8355,'-5'-12'312,"-4"-1"0,4 1 0,1 0 0,2-1 0,4 1-37,2-1 0,3 2 0,5 3 0,1 4 0,-1 3-130,0 1 0,1 1 0,-1 3-105,1 4 0,-2 8 0,-2 0 0,-2-1-31,-1-1 1,-2-2 0,-4 1-1,0-1-58,0 1 1,0-1-1,0 0 21,0 1 0,1-6-104,3-3 0,-1-4 36,5-4 1,-4-3-1,5-7 1,-1-1-15,-1-2 1,4-5 0,-1 3 0,3-2-20,4 1 1,1 3 0,-3-2-1,1 1 24,0 3 0,-3 6 0,0 4 116,-1-1 0,-1 6 0,-1 0 0,-3 7 218,-2 4 1,-1 2 0,-4 1 0,0 1-52,0 1 0,5 1 0,-1-3 0,0 1-137,1 1 0,-2-3 0,4-5 0,0 0 56,0-1 1,1-1 0,4-6-303,1 0 0,-1-2 0,-1-2 0,-1-4 36,-2-3 1,-1-2-1,3 1 1,-3-2 69,-2-2 1,3 2 0,-3-4-1,-1 1 77,1 1 1,-3-1 0,3 5-59,1 0 340,-5 5 1,9 3 0,-6 8-1,-2 5 31,0 6 1,-2 3-1,1 4 1,2-2-254,1-2 1,6 2 0,-1-2-349,7 2 0,-1-9 1,5 0-1,2-5 1,2-3-449,1-1 1,0-2-1,-2-2 1,-2-2 276,-5-4 1,3-3 0,1-2 0</inkml:trace>
  <inkml:trace contextRef="#ctx0" brushRef="#br0" timeOffset="134821">21704 10096 8355,'-23'0'0,"1"0"424,1 0 0,6 0-668,-2 0 1,10 1 0,7 3-1,7 4-380,4 3 0,7 2 0,1-1 1</inkml:trace>
  <inkml:trace contextRef="#ctx0" brushRef="#br0" timeOffset="135728">21878 10468 8872,'-6'-9'0,"-1"1"0,0-2 0,2 1 0,1-1 632,0 2 1,0 0 0,4-5 0,1 2-396,3 3 1,-1-2-1,4 5 1,0-1-154,-1 1 0,3-4 1,3 5-113,1 2 1,-5 0 0,0 2-152,2 0 0,1 6 0,0 2 0,-3 3 13,-4 1 1,2 1-1,-1 1 1,1 1 68,-1 1 1,-1 1 0,-4-5-1,0 1-48,0-1 0,4-4 103,1 1 1,-1-5 60,-4 4 1,0-11-1,0-1 1,1-6-57,3-2 0,-1-2 1,5-1-1,1-3-57,-3-1 1,5 2 0,-2-2 0,2 1 26,1 3 0,-1 5 1,-1 3-1,-2 2 71,2 2 0,-3 2 0,1 1 0,0 1 83,-1 3 1,0 3 0,-4 6 0,2-1-70,2 0 0,0 5 0,3-1 1,-3 0-17,-2-3 1,3 0 0,-4-1 72,-1 1-53,4-1 0,-1-7-9,2-5 0,-1-5 1,-4-7-1,2-1-27,2 1 1,-3-5 0,4 1-1,1 1-65,-2 1 0,4 1 1,-3 1-1,3 0 26,1-1 0,1 6 0,-1 3 38,0 3 0,-1 2 0,-2 3 1,-4 5 83,1 2 0,-5 5 0,3 2 0,-2 1 73,-2 3 0,0-4 1,0 0-114,0 0 1,4-4 0,1 1 0,2-4-27,3-3 1,1-5 0,1 0-25,1-6 1,-1-4 0,0-7-1,1-1-48,-1-1 1,1-5 0,-1 3 0,0-1 29,1-3 0,-2 0 0,-3 0 0,-2 2 218,-1 2 1,-2 2 2,5 4 0,-5 6 134,1 6 1,-3 7-1,-1 9 1,0 4 93,0-1 1,0 4-1,0-2-388,0 3 0,2 0 0,1 0 0,2-4 1,2-3-530,3-3 0,1-2 0,2-1 0,3-3-203,0-3 1,1-4 0,-4-2 0,3-4 17,0-3 1,6-8 0,-2-4 0</inkml:trace>
  <inkml:trace contextRef="#ctx0" brushRef="#br0" timeOffset="135730">22721 10033 8355,'-32'-8'359,"3"0"1,10 7 0,7 1 0,8 5-1375,6 2 0,5 10 0,6-4 0</inkml:trace>
  <inkml:trace contextRef="#ctx0" brushRef="#br0" timeOffset="136429">22870 10492 8355,'-1'-11'364,"-2"2"0,-1 0-408,1 0 1,2-2-1,2 0 726,3 2 0,-1 3-174,5 1 0,0-1-280,5-7 0,-2 1 1,-2-1-1,0 2-131,0 3 1,2-3 0,2 4 0,-1-1-110,1 0 1,-1 3-1,0-1-96,1 0 0,-5 2 0,-1 5 0,-2 3 51,-2 5 0,-1 3 0,-2 3 0,0 2-29,0-2 0,-6 4 1,-2 1-1,-2 0 76,2 1 0,-2-2 1,5 3-1,-1-1-35,1 1 0,1-3 0,4 1 0,0-1-74,0 0 0,1-2 0,3 2 0,4 0-11,3 1 0,2-1 0,1 3 1,1-1 64,1 1 0,5-3 0,-5 2 1,0-1 106,-3 0 0,0 3 0,-2-2 1,-3 1 108,-4-2 1,-2 4 0,-4-4-23,-2 4 0,-4 1 1,-10-1-1,-6 0 1,-3-2-135,-1-1 1,-3-6 0,-1 1 0,0-2 8,3-1 0,3-7 0,3-1 1,2-4-60,4-1 1,9-7 0,4-5-1,3-8-182,1-3 1,9-7 0,5-3 0,4-5-16,4-3 1,3 1-1,2-5 1,4-2 94,0-2 0,-2-4 0,4-1 1,1 2 268,-3 1 1,4 1 0,-6 0 0,-2 1 292,-1-1 1,-1 2 0,-1 4 93,-4 7 0,-3 9 0,-9 9 1,-4 1-156,-2 3 1,-8 8-1,-4 7 1,-5 7-261,-5 4 1,-4 7 0,-1 2-1,2 4-10,2 1 0,3 3 0,7 3 0,3-1-157,4 0 0,3 4 0,2-6 0,4 0-120,8-2 0,6-7 0,10-2 0,3-3-537,-1-2 1,9-5-1,-2-3 1,0-2-372,1-2 1,4-6 0,1-1 0</inkml:trace>
  <inkml:trace contextRef="#ctx0" brushRef="#br0" timeOffset="137755">21258 12278 8355,'-24'-19'246,"4"2"0,3 4 0,9 0 0,4 0 1,4-3-1,4 0 0,4-1 0,3 1-297,1-1 0,6-3 0,3 2 1,1 0 48,-1 0 0,1 7 0,-4 5 0,0 2 23,0 0 1,-2 1 0,-5 7 0,-1 6 0,-3 5 0,-1 4 25,1 1 0,-4 3 22,1-2 0,-2 1 0,-2 0 0,0-3 78,0-1 0,1-1 0,2-5 1,1 1-22,-1-1 0,-1-5 1,1-4 54,1-6-122,0-4 1,1-5 0,-1-2-268,-2-3 1,4 2 0,0-6-1,0-1 10,4-1 1,-3-2 0,1 2 0,2 1 0,1 2 115,1 2 0,2 3 1,1 6-1,2 2 0,-2 1 118,-1 3 1,-2 3 71,0 5 1,0 1 0,-4 8 0,-3 3 0,-1 3 128,1 4 0,-1-3 0,-4-1-187,0 2 0,0-2 0,0 0 0,1 0 87,3-5 1,-2-3-114,2-8 0,3-2 0,0 0-156,-1-4 1,5-5 0,-2-7 0,2-1 77,1-2 0,-1-3 1,-1 2-1,-2 0 0,0 0 1,1 1-1,-3 1 8,0-1 1,2 5 25,-4 4 1,2 5-18,-2-1 0,-3 8 0,4 4 87,-4 3 1,3 3 0,2 2 0,0 4 0,3 0 0,-1 0-11,0-2 0,5-2-38,3-3 0,2-1 0,-1 0 1,2-1-1,2-2 37,-1-5 1,1-3-114,4-1 0,0-1 0,-1-3 1,1-6 50,0-5 1,-4 0-1,-2-6 1,0-1-1,-2-2 13,-3 0 0,1 0 0,-8 2 1,-1 2-1,-1-3 0,-4 1 15,-1 2 1,0 2 25,0 5 0,-5 1 0,-5 1 0,-4 3 4,-2 4 1,-2 8 0,2 5-53,0 7 0,-5 3 1,5 6-1,-1 1 0,1 1 4,-1 2 1,1 0 0,3-4 8,1 0 1,4 0-1,1-2-65,1-2 1,2 1 0,5-7 0,3-3-7,5-2 1,2-7 0,3 1 0,1-4 0,3-6 0,0-5 0,1-4 78,0 0 1,-4-3 54,2 2 0,-3-5 0,-3 3 0,-2 0 1,-2 0-1,-1 3 521,-4 1-180,5 2-315,-5 5 1,3 11-77,-5 9 1,4 3-1,0 1 1,-1 2 45,-1 0 1,-1 5-1,2-5-244,1 0 1,1 3 0,0-5 0,1-2 0,3-1-166,-1-2 1,0 1 0,5-2 0,-2-2-636,-3-1 384,3-5 1,1 3-1,8-6 1</inkml:trace>
  <inkml:trace contextRef="#ctx0" brushRef="#br0" timeOffset="138329">22523 12030 8355,'-13'-7'1655,"-5"-4"-745,5 10 1,0-3-629,9 8 0,3 3 0,2 5 1,3 1-1,4 0 0,5 3 1,2 0-1,3 1-91,1 1 1,2-3 0,4 4 0,-1-1-247,1-3 1,0 3 0,0-1-1,0-2-168,-1-1 0,0 2 0,-2 1 0,-3-2 30,-1-1 1,-3-1 0,-5 2-622,-2 2 0,-5 0 1,1-5-1,-4-1-2822,-4-3 3500,3-2 0,-16-6 0,3 0 0</inkml:trace>
  <inkml:trace contextRef="#ctx0" brushRef="#br0" timeOffset="138330">22870 12067 8355,'0'-12'709,"-6"1"-532,-2 3 1,1 2 0,-1 6-1,-2 0 1,-1 2 0,-1 2 642,0 4 1,-1 7-641,1 2 0,-1 5 0,1-2 0,-2 4-204,-2 1 0,2 4 0,-4 0 0,1-2 0,1-1 0,1-1 0,1 0 0,1 0-674,1 0 1,4-6 0,1-3 0,1-2-1146,4-1 1359,0-7 1,8 0 0,1-6 0</inkml:trace>
  <inkml:trace contextRef="#ctx0" brushRef="#br0" timeOffset="138981">23602 11782 8355,'-25'-18'1800,"-3"10"0,3 0 1,6 5-1618,4 3 1,8 6 0,6 2 0,6 3-1,8 3 1,0 2 0,1 6 0,-1 4-92,-1 3 0,0 4 0,-1-2 0,-1-1-51,-2 0 1,-5 5-1,1-2 1,-2 1-264,-2-1 1,-4-2 0,-2-8 0,1-1 26,-1-1 0,-4-6 1,3 2-1277,1-4 1188,-5 0 0,9-12 1,-2-6-1,3-9 144,1-7 0,0-2 0,0-3 0,1-3 128,3-4 0,-1-5 1,4-3-1,-2-5-13,-2-2 1,0-1 0,0-1-1,1 0 146,-2 1 1,0 3 0,-2 2-1,1 2 68,3 2 0,-1 6 0,5 6 0,2 3 182,1 4 1,1-1 0,2 5 0,3 4 0,2 2-282,0 2 0,5 3 1,-2-3-163,5 5 1,0 3-1,0 1 1,-3 0-304,-4 0 0,-5 5 0,2 5 0,-5 5-576,-3 6 0,-4 2 0,-6 2 0,-3 1 182,-5 3 0,-7-3 0,-3 5 0</inkml:trace>
  <inkml:trace contextRef="#ctx0" brushRef="#br0" timeOffset="138982">23602 11931 10220,'-6'-7'1093,"5"0"-945,-3 3 1,8-1 0,5-5 0,8 3 0,8 0-1,6 0 284,5-2 0,6-1-651,-1 2 1,3-2 0,-5 6-1,-4 1-659,1 2 0,-5 1 1,-2 0-80,-3 0 0,-7 5 0,-1 2 0</inkml:trace>
  <inkml:trace contextRef="#ctx0" brushRef="#br0" timeOffset="139396">23999 12192 12371,'-13'0'0,"3"0"500,6 0 1,0 1 0,10 3-1,-2 4 1,0 3 0,-1 3 0,-2 1-1,-1 2-351,0-2 0,0 3 0,0 0 0,0 0-355,0 0 0,0 2 0,0-3 0,0-2-692,0-1 0,0-2-1202,0 1 1,2-2 84,2-3 1414,3-8 0,5-7 0,0-5 0</inkml:trace>
  <inkml:trace contextRef="#ctx0" brushRef="#br0" timeOffset="139397">24247 11931 8355,'-21'-11'0,"0"3"3835,1-3-3254,13 9 0,3-2-712,8 8-1741,3 3 0,5 11 0,0 1 1</inkml:trace>
  <inkml:trace contextRef="#ctx0" brushRef="#br0" timeOffset="140008">22076 13072 8355,'0'-12'309,"0"-1"0,2 6 0,0 2 0,4 1 0,1 0 185,2 1 0,1 7 1,-2 6-1,-4 3-326,-2 4 1,-4 5-1,0-3 1,-4 2 90,-1 0 1,3-5 0,-3 3-1,2-1-175,2-2 1,2-7 0,2-2-398,3-1 0,4-2 1,8-4-1,1 0-142,3 0 0,-1-4 0,3-2 1,-3-2-806,-1-6 0,4 2 0,-2-6 1</inkml:trace>
  <inkml:trace contextRef="#ctx0" brushRef="#br0" timeOffset="140251">22188 12762 8355,'-24'-11'1462,"4"3"-4,7 2-1682,8 6 1,6 0 0,3 0 0,5 0-939,2 0 0,12 0 0,3 0 0</inkml:trace>
  <inkml:trace contextRef="#ctx0" brushRef="#br0" timeOffset="140929">22659 12998 8355,'-5'-20'367,"-2"4"1,-2 2 945,1 2-1180,5-1 0,-8 1 0,3 1-113,-3 3 1,-1 8 0,1 9-1,1 5 1,2 4-7,-2 1 0,-1 2 1,-1 4-82,-1-1 0,1 5 0,-1 2 0,1-1 0,1 2 144,3-1 1,2-3-136,6 1 0,0-7 1,2-3-1,2-1 1,4-3-1,4-1-41,5-1 1,4-7-1,6-1-213,2-4 1,6-1-1,-4-1 1,1-4-476,-3-3 1,-3-3-1,-1-1 1</inkml:trace>
  <inkml:trace contextRef="#ctx0" brushRef="#br0" timeOffset="141203">22510 13246 8355,'-7'-2'-293,"5"0"0,4-4-100,7-1 0,6-1 440,1-5 0,11 1 1,-3 0-1,4 1 1,1 1-420,0 2 1,5-1-1,-2-3 1</inkml:trace>
  <inkml:trace contextRef="#ctx0" brushRef="#br0" timeOffset="141536">22957 12874 10266,'-9'-13'0,"3"1"0,0-1 0,2 2 0,0 2 0,0 0 0,0 1 0,-2 1 0,-1 5 0,-1 3 0,0 4 0,-2 1 0,-1 1 0,-1-2 0,-1 2 0,1 0 0,1 3-104,2 1 0,4-3 0,5 0 0,0 2 0,0 1 0,0 3 0,0 1 1,0 3-1,0 1 0,0 3 0,0 2 0,0 0 0,0 1 0,0 0 0,0 0 1,1 0-1,2 1 0,1 1 0,-1 2 0,-2-2 325,-1-5 0,4 4 0,1-4 0,-1 0-40,1 1 0,-3-1 1,3 0-1,-1-1 82,0 1 1,1-4 0,-4 0 0,2-2-227,1 1 0,1-5 0,-2-3-525,1 0 1,6-2-1,-2 0-24,3-1 1,2-4 0,-1-6-1,0-3 82,1 0 0,-1-9 0,1 2 0</inkml:trace>
  <inkml:trace contextRef="#ctx0" brushRef="#br0" timeOffset="142157">23155 13134 8355,'-12'-8'333,"-1"0"197,1 5 1,4-3-162,-1 6 0,7 2 1,-2 2-174,2 4 1,2 3 0,0 1 0,2 1-239,2-1 1,-2 1-1,5-1 1,-1 0 0,-2 1-1,0-1-425,0 1 109,0-1 267,-4-5 0,0-3 0,2-8 1,1-4-1,2-3-83,2-2 0,0 1 1,2-1-1,0 0 21,0-4 1,2 3 0,0-2 0,-1 2 45,-2 2 0,-4 3 0,5 3 96,0 0 1,-2 2 278,2 4 0,-7 5 0,2 4 0,-2 2 70,-2 1 1,1 0-323,3 1 1,-1-2 0,4-1 0,0-4 64,0 0 1,-3-2 0,4-4-163,2 0 0,1 0 0,0-1 0,-2-3 1,0-5-1,0-2-19,2-1 0,0-1 124,-2 1 0,0 4 0,-3 1-13,1 1 125,-4 2 0,2 6 0,-5 2 1,0 4-1,0 3-7,0 1 1,1 5 0,2 0-372,1-2 0,5-2 0,-4-1 0,2-3-462,3-1 0,-1-3 0,1 1 157,-2 0 1,0-2 0,5-4 0</inkml:trace>
  <inkml:trace contextRef="#ctx0" brushRef="#br0" timeOffset="142546">23478 12898 9859,'-11'-19'109,"2"3"0,9 6 0,9 3 0,2 2 0,1 2 0,0 1 0,1 4-122,-1 2 1,1-1-1,-1 5 1,-1 2-219,-3 1 1,-1 1 0,-4 0 0,1 1 223,-1-1 0,-2 1 1,-1-1-1,0 2 178,0 2 1,0-2-1,0 4 1,0-1 21,0-1 0,0 2 1,0-3-1,2 3 39,2 1 0,-3-2 1,5 2-113,-1-1 0,-2 3 0,4-5 0,-2 0 1,-1-1 47,2 1 1,-5-2-1,5 3-207,-1-4 1,-3 0 0,2-1 0,-3 1-24,-1-1 1,0 4-1,-1 1 1,-2-2-258,-1-1 0,-10 2 0,0 2 0,-3 0-240,-6 0 1,4 3 0,0-5-1,1-2-863,3-4 966,1 1 1,2-10 0,-1 5 0</inkml:trace>
  <inkml:trace contextRef="#ctx0" brushRef="#br0" timeOffset="142726">24123 13221 8355,'-31'-6'2264,"1"6"0,0 2 0,8 7-4618,8 7 1,4 6 0,-2-3 0</inkml:trace>
  <inkml:trace contextRef="#ctx0" brushRef="#br0" timeOffset="200621">17897 14846 8355,'-13'-11'0,"2"1"395,3 2 1,4 4 0,8-3 0,6 0 0,6 1 0,9-1 0,7 0-604,3-2 1,7 2 0,0 0 0,3 0 0,0 2-882,-1-1 0,-1 2 0,-6 4 0</inkml:trace>
  <inkml:trace contextRef="#ctx0" brushRef="#br0" timeOffset="201588">18653 14263 9469,'-12'-43'0,"1"6"0,2 8 0,5 7 0,3 5 0,1 3 1165,0 2 1,0 0-995,0-1 0,0 8 0,1 6-163,3 10 0,-1 13 0,4 9 1,-1 2 83,-4 3 1,0 3 0,-1 2 0,2 1-17,1 3 1,0 5-1,-4 2 1,0-2-194,0-1 0,0-3 0,0-2 0,0-5-66,0-2 1,0-8 0,0-3 0,0-5-31,0-2 1,4-10 0,2 0 73,1-4 1,-3-3-1,4-5 26,2-3 0,1-5 0,1-7 0,1-3-60,-1-1 0,4-3 1,2 2-1,0-1 81,0 1 1,-1 4 0,-5 4 0,1 2 125,-1 3 0,0 2 0,1 6 24,-1 0 1,1 2 0,-2 2 0,-2 4 196,0 3 0,-7 2 0,4-1 0,-2 2-18,0 2 1,4-2 0,-2 3-1,-1-4-198,1 0 0,4-2 0,-2-2 0,4-2-83,5-1 0,-2-2 0,6-4 0,-1 0-52,0 0 1,2-1 0,-5-2 0,3-3-274,2-1 0,-4-1 1,-2-6-1,-2-1 56,-2-1 0,-1-5 0,-1 3 0,-3 0 160,-1 0 0,2-2 0,-4 3 0,-1 2 311,-2 1 0,-6 6 0,-4 1-90,-2 1 0,-1 2 1,-1 6-1,1 0 321,0 3 1,3 8-1,1 1 1,0 3-160,1 1 1,1 2 0,6-2 0,0 0-316,0 0 1,6 3-1,2-5 1,3-1-52,2-1 1,5-3-1,2-1 1,4-3-365,0-2 1,5-1-1,0-5 1,-1-3 269,-2-4 0,-3-3 0,0-2 0,-4 1 94,-1-1 1,-6 1 0,-5 0 0,-1-2 212,-4-3 1,0 3 0,-2-2 0,-2 2 338,-2 2 0,1-1 281,-5 1 1,4 1-532,-4 3 0,5 9 0,-1 10 0,2 4-89,2 0 0,5 1 0,0-1 1,2 3-76,3 1 1,-3-4 0,1 2 0,1-5-393,2-4 1,2 2 0,-1-6 0,1 0 191,-1 2 1,1-5 0,-1 2 143,0-6 1,-3-4 0,-3-5 0,0-1 80,-3 1 1,2 0 0,-1-1-1,1 1 1,0-1 0,-4-3 0,5 1 1,-2 2 192,0 4 0,6 2 24,-2-2 1,-2 5 0,-1 8-58,1 5 1,-5 2-1,3 1 1,-1 1-27,1-1 0,-1 5 0,5-1-492,2-1 1,-3-1-1,2-3 1,4-1-1,2-3-320,0-2 0,3 3 0,0-4 352,1-1 0,2-7 0,4-3 1</inkml:trace>
  <inkml:trace contextRef="#ctx0" brushRef="#br0" timeOffset="203217">20017 14672 8355,'-9'-8'182,"-4"-1"0,2 7 648,3-2 0,7 2 0,1 2-581,7 0 1,4 6 0,1 2 0,2 2-238,2-2 1,-2 3-1,3-3 1,-4 3-1,0 2 1,-1-1-1,-1 0-835,-3 1 0,2-1-1016,-6 1 1597,0-7 1,-4-1-1,0-10 110,0-3 0,0-3 1,2-1-1,1-1-24,1 1 0,5-2 0,0-1 121,2-1 1,1-1 0,0 5 0,1-1-1,-1 1 1,1-1 1,-1 1 0,0 1-1,1 1 114,-1 2 0,1 5 0,-1-2 396,0-1 1,1 5-168,-1-3 1,-3 2 220,-1 2 0,-5 6 0,1 2-159,-3 3 1,-1 2 0,0-1-326,0 0 0,4 1 1,0-1-1,0 1 0,2-2 94,2-3 0,-1 3 0,3-4-989,4 0 0,-1-2 1,7-5-1,-1 0 143,0 0 0,2 0 0,4 0 1</inkml:trace>
  <inkml:trace contextRef="#ctx0" brushRef="#br0" timeOffset="203218">20513 14362 8355,'-19'-6'0,"5"5"-414,6-3 0,11 3-35,1 1 1,11 5 0,4 2 0</inkml:trace>
  <inkml:trace contextRef="#ctx0" brushRef="#br0" timeOffset="203219">20762 14523 8355,'0'-8'1891,"-2"0"-1478,-2-2 1,3 3-1,-5 0-462,1 2 1,2 1-1,-5 4-179,-2 0 1,-1 4-1,-1 1 1,-1 1-9,1-1 0,3 5 0,3-2 0,0 3 94,3 2 1,2-1 0,1 0-1,0 1 14,0-1 1,4 1-1,2-1 1,0 0 35,4 1 1,1 1 0,2 1 0,-1 1 72,0-1 1,1-1 0,-1-1 0,2-2 41,2-3 0,-6 3 0,1-3-58,-4 3 1,-4 2 144,-7-1 0,-3-5 0,-6-3 0,1-3-272,0-1 0,-1 0-1003,1 0 867,5-5 1,1-8 0,6-6 0</inkml:trace>
  <inkml:trace contextRef="#ctx0" brushRef="#br0" timeOffset="203220">21072 14213 8355,'-6'-12'1481,"-2"-1"-1013,-3 6 1,3 2-1,1 6-164,1 3 1,2 3 0,4 7 0,0 3-193,0 3 1,0 5 0,0 4 0,0 4 0,0 3-1,0 1 1,0 0 0,0 1-270,0-1 1,4-1-1,0-2 1,0-1-814,2 2 0,-3-7 0,4-1 1,-2-7 188,-2-2 0,-2 4 0,-1-2 1</inkml:trace>
  <inkml:trace contextRef="#ctx0" brushRef="#br0" timeOffset="203221">20935 14647 8355,'13'-12'492,"-1"-1"1,0 0-337,1-4 1,5 3 0,4-4 0,4 2-72,3-1 0,5 1 0,-2 3 0,1 2 0,-1 2 0,-2 2 0,-1 1 0,-1 4-331,-4 0 1,3 2-1,-11 0 1,-1 2 180,-1 2 1,-7 0 0,-3 7-1,-3 3-14,-1-1 0,-1 3 0,-2-1 0,-2 3 326,-2 1 0,0-4 0,-3 2 1,3-4-163,2 0 1,1-1 0,4 1 0,0-1-795,0 0 1,0 1-110,0-1 0,5 1 0,2-1 0</inkml:trace>
  <inkml:trace contextRef="#ctx0" brushRef="#br0" timeOffset="203222">21493 14312 8355,'-12'-11'-115,"-1"3"1,1 3-798,0 5 161,5 0 568,1 0 1,12 11 0,1 2 0</inkml:trace>
  <inkml:trace contextRef="#ctx0" brushRef="#br0" timeOffset="203477">21791 14523 11148,'-7'-16'0,"-4"-1"0,-4 2 0,0 3 0,2 2 1055,5 2 0,1 5-1147,3-1 1,1 6 0,-4 5-1,0 3 1,2 4 0,-2 1-1,2 3 1,-1 1-235,3 0 1,1 3 0,-1-4 0,-1 2 165,1 2 1,1 0-1,4-2 1,2-3-11,4-3 1,3-2 0,2-1 0,0-1-366,4-2 0,-2-5 0,6 1 0,1-4 25,1-4 1,2-3 0,0-5 0</inkml:trace>
  <inkml:trace contextRef="#ctx0" brushRef="#br0" timeOffset="203786">22076 14436 9183,'-12'-4'0,"2"0"0,6 1 0,8 2 147,6 1 1,-2 4 0,0 2-1121,2 0 0,1 3 0,1 3 0</inkml:trace>
  <inkml:trace contextRef="#ctx0" brushRef="#br0" timeOffset="203787">22151 14722 8355,'-13'6'2262,"1"0"-2186,5-6 1,1 1 0,6 3-1356,0 5 1,6 2 0,1 1 0</inkml:trace>
  <inkml:trace contextRef="#ctx0" brushRef="#br0" timeOffset="204109">18988 15304 8355,'-43'-19'1415,"16"1"1,14 11 0,28 3 0,13 3-1415,9 1 1,16 0 0,6-1 0,13-4 84,9-3 0,-30 3 1,3 0-1,2 1 1,2-1-1,3 1 0,1 0-14,2-1 1,2 0-1,5-1 1,0-1-1,2 0 1,0-1-1,0 0 1,1 0-225,-1 0 0,1 1 0,3-2 0,0 1 1,1 0-1,0 1 0,-3 0 0,-1 0 40,-4 0 0,0-1 1,1 1-1,-2 0 0,-9 2 1,0 1-1,-3 0 0,0 1-373,-4 0 1,0 0-1,46-5 1,-16 2-1,-11 1-658,-10-1 1,-10 2 0,-11 4 1142,-8 0 0,-5-4 0,-3 0 0,0 1 0,-1 2 0,1 1 0</inkml:trace>
  <inkml:trace contextRef="#ctx0" brushRef="#br0" timeOffset="205660">22920 14511 8355,'0'-13'99,"0"1"1,0 0 0,0-1 0,-2 1 374,-2-1 1,1 6-134,-5 3 0,0 3 1,-5 2-438,1 3 0,0 5 0,0 6 0,3 3-57,1 1 0,-1-2 0,-2 2 0,3-1 1,3-3 10,-1-1 1,5-2 0,-4 1-28,4-1 0,2-5 0,4-3 0,3-3 88,3-1 1,1 0-1,1-1 1,-1-3 83,1-4 0,-2-3 1,-2-3-1,-1-1 41,2-2 0,-3 2 0,0 5 1,-2 2 146,-2-2 0,3 3-30,-2-1 0,0 0 0,-4 2 1,0 6-63,0 7 0,0 4 0,0 2-75,0-1 0,4 1 0,2-1 0,0-1 0,3-1-50,-2-2 1,4-5 0,-3 1 28,3-3 1,1-1 0,1 0 0,-1 0 0,1 0 0,-1-5 0,0-4-22,1-2 0,-2-1 1,-3 0-1,-2-1-61,-1 1 1,-4-1 0,4 1 0,-4 0 41,-1-1 0,4 1 0,0-1-145,-1 1 1,-2 4 0,-1-1 95,0 0 0,-1 3 216,-3 2-28,2 3 1,-3 2 0,5 3 0,1 3 0,3 1-50,5 1 1,0-1 0,1 4-1,-2 1-61,2-1 1,1 1-1,1-1 1,1 0-119,-1 1 1,1-1 0,-1-1 0,0-1-34,1-2 1,-6 0 111,-3 5 0,-4-1 0,-4-1 44,-5-3 1,-3 2 0,-3-6 0,-3 0 0,0 0 9,0 1 1,2-1 0,3-4-15,1 0 1,1-2 0,2-2-35,5-4 0,8 1 0,5-1 0,2-2 25,1-1 1,2 2 0,1-1 0,3-3 42,1 0 0,2 2 0,2-6 1,-1 3-20,-1 2 0,-6 0 0,2 1 0,-3 1 124,-2 2 0,-4 1 0,-1-3-5,-1 2 1,-4 1 0,-6-1 57,-4 3 1,-3 3 0,-1-1 0,-1-1-100,1 1 1,4 2-1,-1 1 1,1 1-1,0 2-36,-1 1 1,7 6 0,-2-2-88,2 3 1,4-3 0,0 0-1,4 1-98,1-2 1,5 4 0,5-4 0,-1 1 18,2 0 1,-3-4 0,5 3 0,-1-1 46,0-4 1,-2 4 0,2-1 30,-1 2 0,-2-3 88,-3 5 1,-6-5 0,-5 4 59,-4 2 0,-5-5 0,-6-1 0,1-2 159,0-2-407,5 0 1,3-2-15,8-2 0,4-1 0,7-6 0,2 1-31,-2 0 0,3-8 1,0 6-1,0-2 100,0 1 0,-1 2 1,-1 1-1,0 2 297,-1-2 1,-5 4-1,-2 1 880,2-1-832,-5 5 1,1 1 0,-6 8 0,0 3 0,0 2-20,0-1 0,0 1 0,0-1-406,0 0 0,0 1 1,1-1-1,3-1 1,5-1-638,2-2 1,5-1-1,2 1 1,1-4 313,3-2 1,-4-2 0,0 0 0</inkml:trace>
  <inkml:trace contextRef="#ctx0" brushRef="#br0" timeOffset="205892">23800 14263 8355,'-12'0'-874,"5"5"0,1 2 1</inkml:trace>
  <inkml:trace contextRef="#ctx0" brushRef="#br0" timeOffset="206592">23875 14622 11317,'5'-12'0,"5"0"0,3-1 0,5 1 0,0-1 0,2 1 175,-1 0 1,0-5-316,2 0 0,-3 1 0,-6 4-72,1-1 1,-7 1-1,-1-1 1,-5 1-1,-5 1 1,-3 1-1,-3 3-110,-1 2 0,-5 1 1,1 4-1,1 0 309,1 0 0,1 1 1,2 3-1,2 4 45,0 4 0,7 0 1,-3 0-1,4 2 41,1 3 1,2-2 0,2 5 0,3 1-42,-1-2 1,5 5-1,-1-3 1,4 1 109,2-2 1,1 4-1,-5-4 1,1 2 71,-1-1 0,1 2 0,-2-2 0,-2 1-202,-1-1 1,-5 2 0,1-2 0,-4 1-31,-4-1 0,-1-3 0,-6-6 0,0 0-2,-3 1 0,-5-2 0,2-3 0,1-2-1,-2-1 1,4-3-62,-3 2 1,5-8-1,4-5 1,3-2 0,4-3-183,1-2 0,2 1 0,3-7 1,6-3-31,4-3 1,3-2-1,-1 1 1,3-5 110,4-6 0,1 0 0,-2-4 0,-1 1 155,-1 3 0,-2 5 0,3 4 0,-4 2 337,-4 5 0,4 5 0,-9 8 453,1 3 1,-5 2 0,2 8-399,-1 2 1,-2 3-1,-4 6 1,0 3-255,0 0 0,4 6 0,0-2 0,-1 0-71,-2 1 0,1-6 0,1 2 0,1-4-267,-2 0 1,4-5-1,-1-1 17,2-2 1,-3-2 0,3-7 117,-1-4 1,2-3-1,-2-2 1,1 0 9,2-4 0,2 2 0,2-4 1,-1 1 13,0 3 1,1 1-1,1 1 91,2 1 0,-2 5 1,2 3-1,-2 3-132,-1 1 0,-5 9 0,0 5 0,0 4-513,-1 4 1,0 7-5,-3 4 1,-2 3 0,3 1 0</inkml:trace>
  <inkml:trace contextRef="#ctx0" brushRef="#br0" timeOffset="207255">19645 16148 8355,'-1'-36'0,"-3"3"0,-3 5 0,0 6-142,2 4 0,0 10 1,0 1-1,-2 2 1,-3 2 391,-1 2 0,0 2 0,2 3 0,0 4-91,0 3 1,3 7-1,2 3 1,3 2-162,1 2 1,0 0-1,0-2 1,0 0-25,0-3 1,5-5 0,3 2-199,3-3 0,2-7 1,1-3-1,1-3 111,1-1 0,1-5 0,-5-5 0,1-4 85,-1-2 0,-1-2 0,-1 1 0,-3-2-24,-2 0 0,3-1 0,-3 5 1,-3-1 265,0 0-57,-2 3-120,0 0 1,0 12 0,0 5-1,0 6 1,0 2-51,0 0 0,5 2 0,4 1-225,2 2 1,2-1 0,2-3 0,3-2-107,2-3 1,6 3-1,6-4 1</inkml:trace>
  <inkml:trace contextRef="#ctx0" brushRef="#br0" timeOffset="207543">20402 15912 9176,'-11'-19'777,"3"2"0,1 9-758,3 4 44,2 3 1,-3 6-1,6 5 1,2 5-1,2 6 1,2 2 0,3 5-1,-1 3 1,1 6-1,-2 3 1,2 3 0,1 1-1,0 0 1,-1-1-1,-3-3 1,0-3 0,-2-5-1,1-5 1,-4-3-1,0-2 1,-4-3 0,-2-1-1,-4-3 1,-5-2-1,-2-4 1,-3-2 0,1-1-1,-1-3 1,1-2-1,1-1-2392,-1 0 0,0-1 1763,5-4 0,-6-7 0,-1-7 0</inkml:trace>
  <inkml:trace contextRef="#ctx0" brushRef="#br0" timeOffset="208481">20439 15714 8355,'-12'-20'0,"-1"5"438,1 6-719,5 3 0,7 10 0,8 2 0,2 1-203,-2 2 0,14 8 0,-1 2 1</inkml:trace>
  <inkml:trace contextRef="#ctx0" brushRef="#br0" timeOffset="208482">20960 15863 9159,'-25'-7'2303,"6"1"-1966,2 6 1,8 0 0,0 2-641,0 2 0,-1-2 0,2 7 289,4 0 1,-2 4 0,2 2 0,1 1-156,2 0 0,1-1 1,0 0-1,0 1-73,0 0 0,5-7 0,5-2 0,4 0 1,2-1 63,0-1 0,1-1 1,1-5-1,0-3 1,0-5-1,-3-2-41,-1-1 0,-1 0 246,-1-1 1,-5 1-1,-3-1 1,-3 1-48,-1 0 0,0-1 0,-1-1 1,-3-1-129,-4-1 0,-3-1 1,-2 5 72,1-1 0,-2 1 0,-1 0 1,-2 1 51,2 2 0,1-2 0,2 4 0,1-1 14,3 0 0,2 0 1,6-6-1,2-1-11,2-2 1,4-1 0,8 2 0,5-5 21,3-2 0,0-2 1,1 0-1,0 0-21,0 0 0,0 5 0,-2 0 0,-2 4 220,-5 5 0,-2 0 1,-2 7 79,1 1 1,-6 3 0,-3 5 0,-3 6 62,-1 5 1,0 7 0,0 2 0,0 5-47,0 2 1,2 5 0,0-1-278,2 4 1,2-2 0,-3-3 0,2 1-7,2-2 1,-4-5-1,2-1 1,0-6-1,-1-6-297,-2-2 1,1-2 69,1 1 138,-2-6 1,9-7 0,-4-9-76,0-2 1,4-5-1,-3-1 1,3 1 5,1-2 0,5 4 1,-1-2-1,1 2-67,1 1 1,-3 2-1,4 3 116,-1 4 1,-1 3 0,-5 2 172,0 3 1,-5 3-1,-3 5 1,-2 1-1,-4 1 64,-2 2 0,-3-2 0,-5 2-151,0-2 1,-5-1-1,1-1 1,0 0-1,3 1-300,0-1 1,6-4-1,2-1-286,-1-1 0,-1 4 0,-5-4 1</inkml:trace>
  <inkml:trace contextRef="#ctx0" brushRef="#br0" timeOffset="209107">22089 15404 8355,'-17'-13'747,"2"4"1,4 5 0,7 8-1,5 7-352,3 5 0,2 4 0,-2 6 0,3 1 0,1 4-397,0 0 1,-4 2 0,3 5 0,0-1-1,-1-1-313,-1-3 1,4 1-1,-4-4 1,1-1-308,-1-2 1,-1 0-1,-4-8 1,0 1-640,0-4 1,-1-2 931,-3-2 1,-3-5-1,-6-1 1</inkml:trace>
  <inkml:trace contextRef="#ctx0" brushRef="#br0" timeOffset="209108">21965 15813 8355,'0'-12'0,"0"3"518,0 1 1,2 4-332,7-4 1,-1 1 0,10-3 0,0 2-65,2-2 0,5 3 1,4-1-1,3 0 1,1 1-1,0 3 1,1 1-1,2 0-254,1-1 1,-4 0-1,-1 5 1,-1 3 6,-4 5 0,-6 0 0,-5 1 0,-3-2-108,-5 2 0,2 1 0,-6 3 0,-3 1 298,-4 1 0,-2 1 1,-5-5 267,2 1 1,5-5 0,-1 0-171,3 2 0,2-5 1,5 0-225,6-4 1,0-2 0,5-4 0,-2-3-17,2-3 0,-4-1 0,4-2 1,-5-1-190,-3-2 1,0-1-1,-5 3 1,-1-1-32,-2 1 0,-6 1 0,-3 1 0,-3 2-154,-2 3 1,-5 3-1,-1 5 1,-2 0-117,1 0 566,5 0 0,-9 11 0,5 2 0</inkml:trace>
  <inkml:trace contextRef="#ctx0" brushRef="#br0" timeOffset="210934">23118 15292 8355,'0'-25'0,"1"2"190,3 2 1,-2 3 626,2 6-490,3-1 1,-2 8 0,5 5 0,-3 8-85,-2 7 1,0 5-1,-5 6 1,0 3-40,0 4 1,4 3-1,0 1 1,-1 0-165,-2 0 1,-1 5 0,0 0 0,0 1-168,0 0 0,5-3 0,4-6 1,2-3 44,1-5 0,2 0 0,1-10 0,3-2-501,1-4 1,-4-5 0,3-5 0,-1 0 253,-1 0 1,1-5 0,-6-3 0,-1-5 244,-2-3 1,0-2 0,3-4 0,-1 1 86,-2-1 1,-4 0 0,3 0 0,-1 1-1,-4-1 1,4 4 0,-2 2-1,-1 2 162,-2 2 0,-6 1 0,-4 2 49,-2 5 0,0 4 0,2 4 0,0 5-25,0 2 0,-2 2 0,-2 4-119,1 4 0,0 2 1,1 0-1,2-1 1,5-2-124,3-2 1,1 2 0,1-3-1,3-2 17,5-1 0,2-2 0,2-1 1,3-3-73,0-3 0,6-4 1,-3-1-1,2 0 36,0 0 0,-1-6 1,4-2-1,-2-3 27,-1-1 0,-5-2-1,3-1 1,-1-2 5,-3 2 0,-1 0 0,-1 0 0,-2-2-15,-3 2 0,2-3 0,-6 0 1,0 0 93,1 0 1,-3 2 64,2 4 0,-8 1 0,-4 2 0,-4 5 0,0 3 20,0 1 1,3 1-1,1 2 1,-2 2-78,-1 2 1,3 2 0,1 3 0,2 2-22,2 2 1,2-2 0,1 3 0,0-4-80,0 0 0,5-5 1,3 0-1,3 1 1,2-3 0,5 4 0,1-6 0,2-1-55,-1-2 0,1-1 0,3 0 0,-2 0 56,-2 0 1,0 0 0,0-1 0,-3-2-90,-3-1 0,-2-4 0,-1 2 137,-3-1 0,2 3 0,-6-4 0,-1-2 43,-2-1 0,3-1 0,0 0 45,-1-1 0,-1 1 0,-4 1-30,-2 2 0,1 0 1,-5 5-1,-2 0 89,-1-2 1,-1 5 0,0-3-1,-1 2 39,1 2 1,-5 0 0,1 2 0,0 0-84,3 2 0,0 6 0,1-2 0,-1 3-47,1 2 0,4-1 0,0 1 1,-1 0 71,2 4 1,-2-3 0,5 2-204,1-2 1,1 3-1,2-1 1,0-1-165,0-1 1,7-3-1,4-3 125,5-4 1,0-2 0,-2-4 0,1 0-8,2-2 1,0-6 0,-1 2 0,0-3-49,-1-2 0,-5 1 0,-2-1 0,1 1 99,-3 0 1,4 3-1,-6 1 1,-1-2 62,-2-1 1,1-1-1,0 0 212,3-1 1,-1 5-9,-4 0 1,1 1 9,3-2-28,-2 4 0,5 9 0,-5 2-105,2 0 1,1-1-33,-5 3 1,4-4-40,0 4 1,5-5-1,0 1 2,2-2 1,1-2-1,1 0 1,-1 0-72,0 0 0,5-2 0,-1-1 0,0-1-68,-3 2 1,0-4 0,-1 2 0,1 0-85,-1-2 0,-1 3 173,-3-5 0,2 0 0,-6-4 1,-1-1 0,-2 1 0,-1-1 268,0 1 1,0 4 0,2 1-13,2 1-213,-3-3 1,5 9 59,-6 0 1,4 1-1,1 6 1,1 0-12,-1 0 0,5 0 0,-2 2 0,2-1-11,-2 2 1,7 1 0,-2 2 0,0-2-17,1-3 0,3 3 0,-1-3-54,-1 3 0,-5-3 0,-3 1 0,-2 0 0,-2 2-9,-1 2 0,-4-5 0,-2 0 0,-4 1 12,-3-3 0,-6 4 1,-1-6-1,0-1 28,1-2 1,0-1 0,3 0 83,-2 0 0,3-1 1,1-3-77,6-4 0,10-8 0,6-1 0,5-3-142,6-2 1,8-1 0,4-3 0,4-2 106,5-1 1,-8 0 0,3 3 0,-2-2-266,-4-1 0,-2-4 0,-7 3 203,-1-2 0,-6 3 1,0-2-1,-5 0 1,-6 4 284,-3 1 0,-2 6 0,-3 4 0,-4 2 385,-3 2 1,-2 5-1,-1 3-176,-2 2 0,2 8 1,-2 3-1,3 7-175,5 4 0,-2 4 1,6 2-1,1 1-149,2 2 0,1 6 0,1-2 1,4 1-356,3-1 0,3 2 1,1-6-1,1-2-100,-1 0 0,0-3 1,1 0-1,-1-4-38,1-3 1,-6 1-122,-3-2 1,-4 0-1,-4-8 1,-5-4 159,-2-3 1,-5-1 0,-2 0-1,0 0 341,0 0 1,1-1 0,5-3 0,0-3 38,-1 0 1,2-8 0,3 3 0,4-4 14,2-2 0,2 3 0,0-5 0,2-1 82,2 2 0,3-1 0,5 5 0,1-1 214,-1 0 1,5 3-1,0-1 1,3-1 3,2-2 1,5-1 0,4 3 0,0-1-188,4 0 1,1 3 0,2 0 0,1 2-1056,-2 3 1,9-9-1,-8 4 1</inkml:trace>
  <inkml:trace contextRef="#ctx0" brushRef="#br0" timeOffset="211652">19397 17028 8787,'-5'-16'386,"-4"-1"0,-2 1-309,-1 3 0,4 7 1,0 1-1,-2 4 1,-3 1-1,-2 1 1,-1 4-1,-1 3 389,-1 3 0,5 7 0,-5 2-501,0 4 1,8 5 0,-2 1 0,2 0 0,3 1-41,3-4 1,4-1 0,4-2 0,3-3-257,0-5 0,8-2 1,-1-2-1,4-1-668,4-2 0,1-4 485,2-5 1,0 0 0,0 0 0</inkml:trace>
  <inkml:trace contextRef="#ctx0" brushRef="#br0" timeOffset="212047">19670 17090 8355,'-4'-12'462,"-2"0"0,1-1 0,-2 2 44,0 3 1,3 2-1,-4 8 1,-2 2-306,-1 4 1,3-1 0,0 1 0,-2 2-146,-1 1 0,0 1 0,1 2-40,2 3 0,1-3 1,-1 3-1,4 0 0,2 0 10,2-2 0,0-2 0,0 0 0,2-1-78,2 1 1,3-5-1,6-1 1,3-2-280,0-2 0,2-2 0,-3-2 0,2-3 127,-2-4 0,-1-5 0,-2-2 1,1-1 164,-1 0 1,-1-3 0,-3 0 0,-4-2 79,-2 1 1,-2 4 0,0-2-1,0 2-101,0-1 0,-7 2 0,-4 7 0,-4 2-364,-1 1 0,-3 4 0,-1-4 23,-4 4 1,3 2 0,2 2-1,0 3 1,1 1-947,0 2 1347,1 2 0,0 2 0,-3-1 0</inkml:trace>
  <inkml:trace contextRef="#ctx0" brushRef="#br0" timeOffset="212788">19484 17165 8293,'0'-13'0,"0"1"32,0 0 1,0-1 0,0 1 0,0-1 0,0 1 0,-1 1 318,-3 3 1,2-3 0,-3 4-1,-1 0-20,-2 3 0,-3 2 0,-3 2 0,-2 0 47,-5 0 0,-3 7 1,0 4-1,-1 6-139,0 2 1,2 6 0,2 4 0,4 0-184,4 1 0,2-4 1,2 3-1,5-3 18,3-1 0,2-5 0,3-4 0,5-2-444,2-2 1,5-1 0,2-2 0,0-5 70,0-3 0,-2-2 0,-3-3 0,1-5 202,2-2 1,-6-2 0,2-3 0,-1-2 183,0-1 0,-4-2 0,-1-3 1,-2-1-35,0 0 1,0 0 0,-3 0 0,2 2-146,1 2 1,0-1-1,-4 4 1,0 0-347,0 1 0,5 0-552,-1 5 726,0 5 1,-4 3 111,0 8 1,5 1-1,4 5 1,2-3 279,1-2 0,0 4 0,2-4 0,3 1-150,3-1 0,0 1 1,0-4-1,2 2 34,2-1 1,-1-1-1,-1-2 1,-2 0 68,-2 0 1,-2-5 0,-3 1 0,-1 2 113,0 0 1,1-2-2,-1 0 268,-5-6-306,-1 9 1,-12-5 0,-2 6-49,-3 0 1,-2 0 0,1 2 3,0 2 0,-1-1 0,1 5 0,-2 2 61,-3 1 0,4 1 0,-5 2 0,1 1 19,1 2 1,-1 3 0,6-2 0,1 0-153,2 0 0,5 3 0,-1-5 0,4-1-355,4-1 1,9-3 0,7-1 0,4-3-17,1-2 1,5-2 0,3-6-201,3-1 0,1-10 0,2 2 0,1-2-256,1 0 1,-4 0 0,-5-1 634,-2-1 1,-1-6 0,-4 2 0</inkml:trace>
  <inkml:trace contextRef="#ctx0" brushRef="#br0" timeOffset="213111">20104 17066 9233,'0'-13'0,"0"1"0,0-1 0,0 1 0,0 0 0,0-1 1149,0 1 1,0-1-615,0 1 1,-5 1 0,-4 3-376,-2 4 1,-1 4 0,0 4 0,-1 4-55,1 3 0,-1 1 0,1 1 0,0 1-86,-1 2 1,2-1 0,2 6-1,2 0-114,1-2 0,2 4 0,4-2 0,1 1-347,3-1 1,3 1-1,6-6 1,1-1 73,2-1 1,3-3 0,6-2 0,1-5-591,3-3 1,3-6 0,4-5 0,-2-4 674,-1-2 1,0-12-1,5 2 1</inkml:trace>
  <inkml:trace contextRef="#ctx0" brushRef="#br0" timeOffset="214138">20427 16979 8355,'-9'0'0,"3"-2"611,0-2 0,-4 3 0,3-2 0,1 6 0,1 5-319,4 3 0,1-1 0,0 1 0,0 3 0,0-1-420,0 1 0,0-1 1,0 0-1,0 3-173,0 0 1,1-1-1,4-5 1,1-2-155,1 2 0,4-5 1,-1-1-1,4-2 31,2-2 1,5 0 0,-3-2 301,1-2 0,-4-3 0,2-5 1,-3 0-1,-2-1 61,0 1 1,0-2 0,-3-2 101,-1-5 0,-5 7 0,1 2 1467,-2 1 26,-2 0-1353,-6 4 1,5 7-1,-3 8 1,4 3-281,4 1 1,-3 1-1,5-1 1,-1 1-28,3-1 1,-1 0 0,2-1 0,0-1-76,2-2 0,2-5 0,0 1 43,4-2 0,-2-2 0,4-2 0,-1-2 0,-2-4 9,-3-3 1,0-2 0,-1 1 0,1 0 56,-1-1 1,-4 1 0,-1-1-1,0 0 75,0-4 0,-4 7 1,1-2 885,-3 1-191,-1 0 1,0 5-262,0 6 1,0 7 0,0 9 0,0 0-123,0-1 0,0 5 0,0 0 0,2 4-54,2 0 0,-2 7 0,5 2-248,-1 3 1,-1 1-1,-2-1 1,1-2-324,-1-1 0,2-1 0,0 1 1,-3-4 102,0-3 1,-4-7 0,-2-2-1,-3-3 1,-1-3 74,0-3 1,0-2 0,-5-8 180,1-2 0,3-3 1,3-7-1,0-2 96,3-5 1,2-6-1,2-4 1,2 0-210,1-4 0,6-2 0,0-3 0,3-3-245,4-1 0,1 4 1,-3-1-1,3 2 133,1 2 1,-4 1 0,3 4 0,-1 8-27,-1 6 0,2 4 0,-3 3 606,2 3 1,-1-2 0,-3 7-113,-1 5 0,-5 3 1,-3 8-1,-2 0 0,-2 4-191,0 4 1,0-2 0,-2 0-1,-2-1 1,-3-3-55,0-1 1,-4-2-1,4 1-222,0-1 1,-4-1-820,3-2 32,3-4 656,-1-5 1,8-4 0,3-2-1,6-1 86,4-2 0,6-2 0,-3-2 0,1 1 56,3 0 0,2-1 1,-1 1-1,-1-1 230,-1 1 0,-6 0 0,1 1 0,-3 1 542,-5 2 1,2 4 2174,-6-5-2125,0 7 1,-4-3 0,0 10 0,0 3-312,0 3 1,0 1 0,1 2 0,2 1-400,1 2 1,2-1-1,-2-3 1,3-1-504,0 0 1,4 1 0,-3-2-1219,3-3 0,1 2 1156,1-6 1,5 0-1,1-4 1</inkml:trace>
  <inkml:trace contextRef="#ctx0" brushRef="#br0" timeOffset="215074">21369 16681 8355,'-12'-7'0,"1"2"-80,3-1 0,3 5 0,8-2-516,1 6 1,11 4 0,-1 5 0</inkml:trace>
  <inkml:trace contextRef="#ctx0" brushRef="#br0" timeOffset="215075">21568 17028 9821,'-13'0'-30,"8"-1"343,5-3 0,5-2 1,8-3-348,-1 0 0,5 3 1,-1-4-1,1 2 1,-1-2-256,1-1 1,-1-1-1,-3-1 1,-2 1 67,-3-1 0,2 1 0,-6 0 0,-1-1 128,-2 1 1,-2 4 0,-4-1 0,-3 1 179,-3 1 1,-1 0 0,-1 4 156,1-1 0,-1 6 0,2 6 0,2 3-47,1 1 0,5 5 0,-1 1 0,2 0-238,2 0 0,2 2 0,2-3 1,4-2-162,3-1 0,7-2 1,3-1 149,2-2 1,3-4-1,3-5 1,4 0-1,3-1 37,1-3 0,1-3 0,-1-6 1,0 1 13,0-1 0,-5-3 0,-3-1 1,-4 2-26,-5 1 1,-3 2 0,-9 0 0,-4-1 23,-2 1 0,-4 1 0,-2 1 1,-4 3 147,-3 2 0,-3 1 0,-1 4 1,-2 0 131,2 0 0,-3 0 0,2 1 1,1 3-270,1 4 1,1 8 0,2 1 0,2 1-102,0 0 0,5 0 1,-3-3-1,2 2 91,2-2 0,2-1 0,2-3-228,3-3 1,-1 2 0,5-6-1,2-1 1,1-2 85,1-1 1,1-5 0,-2-4 237,-3-2 0,3-1 1,-3-2-1,3-1 1,0-3-23,-2-1 1,2-2-1,-3-4 1,3 0-35,1 1 0,-3-1 0,-2 0 0,-2-1-293,-2-3 1,-2 0 0,1-7-1,2-3-3,4 1 0,-3 1 0,1 4 1,-2 5 242,0 6 0,-1 5 199,-7 9 0,1 4 0,-5 10 0,-2 7 1,1 9 145,0 6 0,0 8 1,5 0-1,1 5-188,1 3 1,2 0-1,0 3 1,0-3-196,0-1 1,7-2 0,4-4 0,6-1-380,2-3 0,3 0 0,7-6 0,4-5-271,3-3 1,7-3 0,1-3 0</inkml:trace>
  <inkml:trace contextRef="#ctx0" brushRef="#br0" timeOffset="217441">22746 16805 8355,'-18'-12'913,"10"4"1,-1 2 0,7 5-554,2 6 1,1 2 0,2 4 0,2 3 0,1 0-356,-1-1 0,4 4 0,-4-1 0,2 0 0,1-3-194,-1 0 0,3 3 1,-5-1-1,1-2-138,-1-3 0,0-6 1,-4 3-177,3-2 400,-3-1 1,5-9 0,-6-4 0,0-2 8,0-1 0,0 0 0,0-2 0,1-1 72,3-2 1,-1-1-1,4 3 18,-1-1 1,2-1 77,-4 5-32,6 5 1,-9 3-1,5 8 1,-2 4-1,0 3 122,-1 1 1,2 1 0,-1-1-133,-1 1 1,2-1 0,0 0 0,-1-1-63,1-2 0,-2 0 0,5-5-28,2-1 0,-3-1 0,0-4 1,0-1 6,-1-1 0,-1-5 0,3 0 0,0-2-22,-1-1 0,4-2 1,-3-1-1,3-1 0,2 0 0,-1-2 0,1 2 0,-1 1-27,0 1 0,-1 2 0,-1 1 0,-2 1-99,2 2 160,-5 5 0,5 0 1,-6 11-1,-1 8 153,-2 1 1,-1 3 0,0-5 0,0 1-45,0 0 1,2-3-1,1 0 1,3-1-205,5 1 1,-1-2 0,7-3 0,-2-4 4,1-3 0,4-1 0,4 0 1,1 0-111,0 0 1,-4-5 0,-1-5 0,2-4 147,2-2 1,-1-2 0,-2 3 0,-5-3 165,-2-1 1,1-1 0,-1 0 0,-4 3-40,-3 3 0,-3 2 0,-4 0 266,0-1 1,-6 2 0,-2 3 0,-3 4 0,-1 2 0,-1 2 1,1 0 0,-1 2 0,1 0-111,0 3 0,1 4 0,1 1 0,3 4-270,2 2 0,-4 2 0,5-3 0,0 3-131,-1 2 1,3-5 0,-2 1-1,3-2-115,1-2 0,1-1 184,3-2 1,-1-4 0,5-5 0,2 0 126,1 0 1,1-5 0,-1-4 0,-1-2-57,-2-1 1,0 0-1,3-1 273,-2 1 0,0-1 0,-3 1 283,1 0-352,-4-1 1,2 8 0,-5 5 53,0 7 1,0 4 0,0 1-236,0 0 1,0 5 0,1-1 0,4 0 0,3-3-354,3 0 1,1-5 0,2-1-1,1 0 208,2 0 0,5-5 0,-3 3-449,0-4 0,5-1 0,-5 0 1</inkml:trace>
  <inkml:trace contextRef="#ctx0" brushRef="#br0" timeOffset="217442">23887 16706 8355,'0'-12'84,"0"-1"0,0 1 688,0-1 0,-1 2 0,-2 2-427,-1 0 1,-6 3 0,2-1-1,-3 7 1,0 7 0,1 4-99,2 1 0,1 2 1,-3 1-308,2 1 1,4 5 0,-3-3 0,1 0 0,4 0-324,0-3 1,2 3 0,0-2 0,0 0-75,0-3 0,6-2 1,2-1-1,4-3-70,5-2 0,1 0 0,4-7 0,-1-2 78,1-4 0,4-5 0,0-2 0,-3-3 84,1-1 365,-6-2 0,5-3 0,-3-1 0</inkml:trace>
  <inkml:trace contextRef="#ctx0" brushRef="#br0" timeOffset="217443">24098 16284 8355,'0'-19'0,"-4"1"366,-1 6 1,0 3-128,1 1 1,1 5-1,-4 1 1,2 4 94,2 7 1,-3 2-1,2 2 1,2 4-70,0 4 1,2 3 0,0 4 0,0 2-153,0 2 1,0-4 0,0 2 0,2-1-154,2 0 1,1 5 0,5-2 0,-3 0-43,-2-3 1,5-3 0,-2-3 0,2-1 102,-2-1 1,2-10 0,-5 0-579,2-4 0,-3 1 1,3-5 353,-1-5 0,-2 1 0,-4-7 0,0-2 99,0-1 0,1-1 1,2-2-1,2-1 33,2-2 1,-3 1 0,5 3-1,0 1 54,2 0 0,-2 1 0,-1 1-39,2 2 1,-4 5 0,1 0 288,-1 6 1,-2 4 0,-4 5-1,1 1-49,3-1 1,-2 0-1,3-1 1,0-1-37,-1-2 0,4 1 1,-3 2-238,2-3 1,2-1-1,3-5 1,2 3-1,1-3-100,1 0 0,5-6 0,-3-1 0,0 1 32,0-1 0,-2-2 0,-3-4 1,-1 1-143,1 2 1,-5 1 0,-1-3-45,-2 2 245,-1 0 0,-8 0-240,0-1-614,0 7 721,4-4 1,6 1-1,0-2 1</inkml:trace>
  <inkml:trace contextRef="#ctx0" brushRef="#br0" timeOffset="217444">24482 16297 8355,'-11'-9'-88,"3"1"0,2 7 0,8-1 1,1 7 414,1 1-977,5 3 1,-2 3 0,6 0 0</inkml:trace>
  <inkml:trace contextRef="#ctx0" brushRef="#br0" timeOffset="217445">24643 16570 8355,'-12'0'1050,"0"0"1,3 0 309,1 0-981,5 0 1,3 0 0,9 0-325,2 0 1,-3 4-1,0 0 115,2-1 1,1 2-822,1-1 0,-5 2-753,-3-2 1086,-2-3 0,-2 3 0,0-8 0,1-3 85,3 0 0,-2-4 0,2 3 0,-3-3 13,-1-1 1,6-1 0,2 2 192,3 3 1,-3-2 0,0 6 104,2 1 1,1 3 0,0 5 0,-3 3 145,-3 3 1,0 3-1,-1 1 1,0 1-35,2 0 1,-3 1-1,5 0 1,0-2 42,-1-1 0,8-6 1,-1-1-1,2-1-169,2-4 0,9 0 1,-4-2-1,0 0-65,-1 0 1,-1-4-1,4-3 1,-2-2-38,-2 0 0,-3-9 1,-6 5-1,1 0-26,-1-1 0,-4 0 0,-1-1 0,-1-2 51,-3 2 1,-2 2 0,-2 1 0,-4 3 120,-3 1 1,-4 5 0,-3-1 74,-2 2 1,-1 2 0,3 2-1,-2 2 1,4 4-62,3 3 1,0 2-1,6-1 1,2 2-213,0 2 0,2-2 0,3 4 0,5-2-108,9 1 1,6-5-1,7-3 1,8-1-190,6-1 1,4-2 0,2-5-668,-1 0 1,-10 0 0,-3 0 0</inkml:trace>
  <inkml:trace contextRef="#ctx0" brushRef="#br0" timeOffset="217953">21890 17996 8355,'-7'-13'-1399,"7"7"1093,13 0 1,6-5-1,6-3 1</inkml:trace>
  <inkml:trace contextRef="#ctx0" brushRef="#br0" timeOffset="218193">22523 17884 8880,'-4'-8'-157,"-1"0"0,3 5 0,6-1 1,4 1-1,4 0 0,5-1 0,4 0 1,3 0-1,4-2 0,2 1 0,3-2 1,5 0-161,2-3 1,1-1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51:09.56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18938 8818 8355,'0'-36'150,"0"2"1,0 3 0,0 4 0,0 5 0,0 3 0,0 3 0,-1 3-92,-3 0 0,-3 6 0,-5 2 181,-1-1 1,1 5 0,-2-3 0,-1 2 0,-2 4 0,2 2-62,1 4 0,-2 5 0,-1 2 0,2 1 0,3 1 0,2-1 0,3 2 0,2 0-355,2 0 1,2-1-1,2-5 1,3 0-1333,4 1 1,14 5 0,5 1 0</inkml:trace>
  <inkml:trace contextRef="#ctx0" brushRef="#br0" timeOffset="173233">7417 5023 8767,'-5'-19'0,"1"2"0,2 3 0,0 6 399,2 8 0,0 10 0,2 20 1,0 10-259,2 12 0,1 8 0,-4 15 0,2 9 1,1 10-1,-3-42 0,1 1 0,-2 3 1,1 2-1,-1 6 0,0 2 0,0 5 1,0 1 684,0 7 1,0 1-820,0 5 1,0 0 0,-2 2 0,0 1 0,-1 5 0,0 2-1,1 4 1,-1 2-98,1-33 0,0 0 0,0 0 0,-2 31 0,0 1 0,2-30 0,1-1 0,0 1 0,-1 29 0,1 0 0,0-3 0,1 0 36,0-4 0,0 0 0,0 0 0,0-1 0,0-4 0,1-1 0,1-4 1,0 0-71,2-4 1,1-1 0,0 0-1,1-2 1,0-1 0,1-2-1,1-3 1,0-1-203,0-4 1,0 0 0,0-8 0,-1-2 0,3 41 0,-2-10-163,2-10 0,-3-1 0,0-16 1,-1-3-114,1-2 0,-4-15 0,1-5 601,-2-5 0,-2-3 0,0-3 0,0-6 0,0-5 0</inkml:trace>
  <inkml:trace contextRef="#ctx0" brushRef="#br0" timeOffset="173931">7578 4800 8355,'-13'0'166,"7"5"1,1 3-1,4 4 1,2-1-48,4-3 1,1-3-1,7-5 1,1 0-1,2 0 1,5 0 0,2 0-1,3 0-218,3 0 0,-2 0 1,3 0-1,-1 0-73,0 0 0,1-4 0,-2 0 0,1 1 20,-2 2 1,-1 1 0,-1-1 0,-1-2 49,-4-1 1,2-5 0,-4 4-1,0-1 55,0 1 1,-1 1 240,-5 4-27,0 0 0,-5 5 0,-3 3 0,-2 5 17,-2 3 1,0 0-1,-2 6 1,0 4 0,-3 6 4,3 3 1,0 8-1,2 4 1,-1 5 41,-3 6 1,2 10 0,-2 7 0,3 10-133,1 4 0,0-35 0,0 2 0,0 1 0,1 1 0,1 3 0,-1 0-38,1 4 0,0 1 0,0 1 0,0 0 0,-1 3 0,0 2 0,0 2 0,0 1-87,1 2 1,1 3 0,-1 7-1,0 1 1,-1-3 0,-1 1-1,1 1 1,1 1 68,0-1 0,0 1 0,3 2 0,0 0 0,-1-4 0,0-1 0,1-1 1,0 0-92,-1-2 0,0-1 1,1-5-1,1-1 1,-2 1-1,2 0 1,0-3-1,1-1-44,1-3 1,1 0 0,-1 1 0,0-1 0,-1-9 0,0 0-23,2-1 1,-1-1 0,-3-5 0,1 0 0,1-3 0,1-1 0,7 45 0,-1-10-230,0-6 1,-6-10 0,0-6 0,0-10-115,-1-9 0,3-2 0,-5-10 0,1-4-877,-1-6 1334,0-11 0,-5-1 0,0-5 0,0-11 0,0-6 0</inkml:trace>
  <inkml:trace contextRef="#ctx0" brushRef="#br0" timeOffset="174357">7578 10083 8355,'8'0'477,"0"0"0,3 0 0,5 0-193,4 0 0,4 0 0,2 0 1,4 0-1,6 0 0,5 0-245,3 0 0,7 0 0,7 0 0,3-1 0,0-3-1349,-4-5 149,4 4 1,-4-12-1,5 3 1</inkml:trace>
  <inkml:trace contextRef="#ctx0" brushRef="#br0" timeOffset="175185">10033 4663 9339,'-13'-19'0,"-4"4"175,1 5-101,0 5 1,8 7-1,1 5 1,2 7 0,2 4-1,2 7 111,1 7 1,0 10-1,1 19 1,3 13-1,6 17-159,-3-35 0,1 1 0,-1 3 0,1 3 1,2 11-1,1 2 0,-1 4 0,0 1 1,1 6-1,-1 1 3,1 6 1,-1 1-1,-2 1 1,-1 1 0,-1-26-1,-1 2 1,1-1-201,-1-1 1,-1 0 0,0 1 0,0 6 0,-2 0 0,1 0 0,-1-4 0,0-1 0,0-1 188,0 2 1,0-1 0,0 1-1,0 2 1,-1 1 0,0-1 0,-1-5-1,0-1 1,0-1 0,0 1-1,-1-1 1,1 1 0,-1-3 0,0 1-1,0-1 24,-1 31 0,0-2 0,0 1 0,0-1 0,1-6 0,0-2 0,0-2 1,0-1-114,-1-6 0,-1 0 1,1 3-1,0-2 0,2-11 1,0-2-1,0-4 0,0 0-117,0-5 1,0-2 0,2 36 0,0-13-1,3-13-266,-3-11 1,0-12-183,-2-14 0,0-21 1,0-15 635,0-18 0,-4-12 0,-1-15 0,3-6 0,0-6 0</inkml:trace>
  <inkml:trace contextRef="#ctx0" brushRef="#br0" timeOffset="175946">9971 4825 8355,'0'-25'98,"0"5"0,2 5 1,2 4-1,4 4 1,3 2-1,2 1 1,-1 0-173,0-1 1,2-3 0,3 3-1,2-1 77,0 1 0,5-1 0,-4 3 1,4-1-48,1 1 1,0 2 0,1 1 0,1 0-11,2 0 1,2 0-1,-4 0 1,2 0-23,-1 0 0,-4 0 0,-2 0 0,-2 1 9,-2 4 1,2 0-1,-3 5 252,-2-2 0,-3 0-20,-3 5 0,0-5 64,-5 0 1,1 1-1,-7 3-28,-2 0 1,1 6 0,-4 2 0,2 2 0,1 1-61,-2 3 0,5 11 0,-3 3 0,2 6-39,2 5 0,0 7 0,0 0 0,0 4 22,0 4 1,0 12 0,0 13 0,0 6-79,0-48 0,0 2 0,2 7 0,1 0 0,-1-2 0,1 1 0,0 4 0,0 1-84,-1 1 0,1 2 1,1 5-1,0 2 0,-1-1 1,0 0-1,0 0 0,-1 1 97,1-1 0,0 1 1,2 6-1,0 0 1,-2-1-1,0 0 1,1 1-1,1 0-180,-1 0 0,0-2 0,-2-4 0,0 0 0,2 3 0,0 0 124,1 1 1,0 0 0,0-5 0,1 0-1,0 1 1,0 0 0,1 0 0,-1 0-1,0-3 1,0 1-22,0 0 1,1 0 0,1 3-1,0-1 1,0-2 0,1-1-21,-2-2 0,1 0 0,-1-3 0,0 0 0,-1 0 1,0-1-1,0-5 0,0-1 0,0-4 0,-1-2-36,4 41 1,0 1 0,-3-14 0,-1-6 27,1-6 1,-1-5-1,-2-13 1,1-6-98,-1-7 1,-2-7 0,-1-9-345,0-3 0,0-10 0,-1-7-793,-3-7 1,3-10 1279,-4-3 0,0-4 0,1-1 0,1 1 0,2-1 0,1 0 0</inkml:trace>
  <inkml:trace contextRef="#ctx0" brushRef="#br0" timeOffset="176647">10170 9562 8355,'0'-12'-155,"0"-1"1,0 1 246,0 0 1,0-1 0,0 1 0,0-1 389,0 1 0,0 6-349,0 6 1,0 7 0,0 10 0,1 4 28,3 2 1,-1 13-1,5 7 1,1 8 1,-2 6 1,4 14 0,-3 4-1,3 7 1,1 5 0,2 4 447,3 2-598,-11-40 1,1 0 0,11 45-1,-11-46 1,-1 0 0,6 45-1,1-3 1,-1-3-146,0-3 1,-3-6 0,-2-5 158,-2-6 0,-1-4 0,-4-8 0,0-3 36,0-1 0,-1 1 1,-2-3-80,-1 5 0,-2-1 0,4-2 0,-3-3 0,3-5 0,0-3-402,2-4 1,0-7 0,0-5-128,0-6 0,6-6 0,1-9 0,1-8-1214,0-10 1460,-5-2 1,8-10-1,-4 4 1</inkml:trace>
  <inkml:trace contextRef="#ctx0" brushRef="#br0" timeOffset="176977">10418 11819 8494,'-6'11'824,"-2"-2"-431,3 2-452,-1-4 1,8 0-1,2-3 1,4-3-1,3-1 177,1 0 0,1 0-86,-1 0 1,2-1 0,2-2 0,5-3 0,1 1 0,2-2 0,-1 1 117,3 1 1,3-3-213,0 4 0,1-6 1,4 3-1,-6-1 0,0 1-460,1 1 1,-7 2-1,1 4-58,-3 0 80,2 0 1,-3 0 0,6 0 0</inkml:trace>
  <inkml:trace contextRef="#ctx0" brushRef="#br0" timeOffset="177295">10852 9835 8355,'-5'-12'430,"-4"-1"0,4 12 1,1 6-1,2 9-344,2 7 1,2 5 0,2 7 0,4 10 0,2 8 0,1 9 244,1 9 0,-2 9 1,6 12-361,-2 6 0,-8-46 0,0 0 0,1 1 1,-1 0-1,0-1 0,0 1-191,1 0 0,-1 0 1,2 45-1,-1-6 1,-2-8-62,-2-7 0,3-5 0,-2-11 0,0-8 0,0-5-507,0-6 0,0-2 0,-4 0 0</inkml:trace>
  <inkml:trace contextRef="#ctx0" brushRef="#br0" timeOffset="178871">5904 5221 8355,'-13'11'101,"2"0"1,3 0-1,4 3 1,2 0 387,2 0 0,0-2 1,0 1-439,0-1 0,4-6 1,2-6-1,-1-7 22,1-4 1,2-9 0,-2-4-1,-1-8 1,2-4 12,0-1 0,-3-10 0,3-4 0,0-6-6,0-6 0,-3 1 0,3-5 0,-2 0-62,-2 1 0,0 1 1,0 8-1,1 6 0,-1 8 0,-2 8 1,0 15-1,2 3-75,1 3 1,6 9-1,-2 5 237,3 7 1,6 7 0,1 6-36,1 9 0,2 7 0,3 5 0,0 5-157,-4 2 1,4 4 0,-3-1 0,2-4 0,2-3-528,0-4 0,-2-1 0,-2-3 0,-3-3-185,0-4 0,-5-3 1,2-1-1,-5-2 293,-6-2 0,-2 2 0,-2-3 1</inkml:trace>
  <inkml:trace contextRef="#ctx0" brushRef="#br0" timeOffset="179289">6040 5048 8355,'-11'-13'1751,"3"1"-1620,2 0 0,12-1 1,2 1-1,3-1 0,3 1-410,2 0 0,4-5 1,4 0-185,1 2 1,5 2-1,4 0 1,0 1-124,-1-1 1,3-5-1,-4-1 1</inkml:trace>
  <inkml:trace contextRef="#ctx0" brushRef="#br0" timeOffset="179291">6610 4874 8355,'-5'13'340,"4"-1"1,-5 2 0,6 1-1,0 3-85,0 1 1,0 2 0,0 5 0,0 3-319,0 4 1,6-3 0,2 1 0,3-2-1128,1-1 1,6 7 0,1-3 0</inkml:trace>
  <inkml:trace contextRef="#ctx0" brushRef="#br0" timeOffset="179926">9252 4899 7685,'-8'4'0,"1"2"0,0-1 338,0 1 1,4-4 0,-1-7 0,3-8 0,2-4 0,3-6 0,3-1-339,0-7 0,4 1 0,-4-4 1,1-4-37,1-2 0,-5-6 1,3 0-1,-2-2 8,-2-2 1,2 2-1,0 4 1,-3 7 151,0 6 1,-2 11 0,0 3 386,0 3-434,0 8 1,5 11 0,4 12-1,2 5-116,1 2 0,5 11 1,0 2-1,1 3 0,2 1 1,-2 1-378,-1-2 1,6-2-1,-4-1 1,0 1 0,-1-5 0,-6-2-221,1 0 1,-1-2-1,1-4 1</inkml:trace>
  <inkml:trace contextRef="#ctx0" brushRef="#br0" timeOffset="180476">9302 4763 8355,'-11'-9'269,"2"1"1,7-2 0,4-1 0,7-1 0,2-1 0,3 0-1066,2-4 435,-2 3 0,13-4 0,0 6 1,2 0-141,1-1 1,-1 1 0,-4-1 0</inkml:trace>
  <inkml:trace contextRef="#ctx0" brushRef="#br0" timeOffset="180477">9649 4614 8566,'-12'-6'1049,"1"3"1,4-3-923,7 0 0,5-2 1,8 4-1,-1-1 0,0 1 1,1 0-481,-1 1 0,1 3 241,-1 5 1,-5 1 0,-3 8-1,-3 3 1,-1 3 0,0 4 181,0 1 0,-4-2 0,-1-1-80,-2-1 1,4-6 0,-1 2 447,3-4 1,-4 0-1,3-2-435,3-3 1,2-2-1,8-6 1,4-2-485,3-2 1,4-3 0,6-7 0,2-2-1622,2-5 1649,-5-2 1,9-2 0,-4 0 0</inkml:trace>
  <inkml:trace contextRef="#ctx0" brushRef="#br0" timeOffset="180922">12005 7925 9728,'-9'0'-999,"5"0"1,5 11-1,11 3 1</inkml:trace>
  <inkml:trace contextRef="#ctx0" brushRef="#br0" timeOffset="181129">13258 7764 9143,'19'0'-223,"5"0"1,-4-2 0,8-2-1,2-5-564,2-6 0,1 1 550,4-3 1,1-2 0,-1 0 0</inkml:trace>
  <inkml:trace contextRef="#ctx0" brushRef="#br0" timeOffset="181361">14163 7578 8355,'7'-6'0,"-2"-2"0,-3 3 0,2 0 14,5 4 0,-2-4 1,1-2-1,1-2-971,2 1 526,-4 5 1,4-13 0,-4 2 0</inkml:trace>
  <inkml:trace contextRef="#ctx0" brushRef="#br0" timeOffset="181920">15652 4626 8355,'0'-23'0,"0"2"-887,0 4 1024,0-2 1,-2 5-1,-2-1 1,-4 6 0,-3 7-1,0 10 1,3 16 186,4 14 1,2 19 0,2 17-1,2 12 1,2 12 0,-1-43-1,2 3 1,0 3 0,1 2-1,0 4 1,0 2-37,1 4 0,-1 2 1,-2 0-1,0 1-239,0 6 1,0 2 0,0 1 0,-1 0 0,2 3 0,0 1 0,-1 5 0,-1 2 0,0 2 0,-1 1 0,-1-30-1,0 1 1,0 0 0,0 0 0,-1 0 0,0 0-437,0 1 0,0 0 0,0 1 0,0 4 0,0 2 1,0-1 382,0-4 0,0 0 1,0 0-1,0 1 0,0 0 1,-1 0-1,0 1 0,0 1 1,0-1-1,0-1 1,-1 0-1,1 0 0,0-2 1,0-1-1,0-1 0,1-1 1,-1-2-1,1 0 57,0 31 0,0-2-117,2 0 0,1-1 0,1-11 0,-1 0 0,3-4 0,-1-1 0,0-3 1,0-3-62,-1-6 1,0-1 0,0-1-1,-1-1 1,2-5 0,0-2-1,-1-3 1,-1-1-64,2 47 0,4-14 0,-4-6 0,1 0 0,0 0 0,0-3 1,1-8-1,0-8-2044,2-7 1918,-3-3 0,5-7 1,-3-3-1,2-4 0,-1-2-1024,0-2 1338,-7-6 0,4 4 0,-6-7 0,0-1 0,0-7 0,0-5 0</inkml:trace>
  <inkml:trace contextRef="#ctx0" brushRef="#br0" timeOffset="182694">15615 4700 8355,'-20'-8'-358,"4"1"371,2 2 1,7-1 0,2 4 0,0-4-1,1-2 1,3-5 180,4-2 0,1-7 1,8 1-1,5-2-141,1-2 0,9-4 0,-2 2-64,1 3 1,2 1 0,-1 6 0,4 1 0,-1 1 74,0 2 0,3-2 0,-4 8-112,-1 0 0,-2 2 1,-3 5-1,-2 0 0,-3 1 75,0 3 0,-4 3 1,2 6-1,-2 0 1,-2 4-1,2 4 296,3 2 1,-3 7-302,2 3 0,-2 9 0,-2 3 0,1 5 125,-1 4 0,0 2 1,1 7-88,-1 4 0,-3-1 0,-1 8 0,0 6-34,-1 4 0,3-1 1,-6 0-1,0 2 54,1 5 1,-3 2-1,2 4 1,-1 2-1,-2-48 1,0 1 0,1 2-1,1 0-15,-2 1 1,0 1-1,1 0 1,-1 1-1,0 5 1,1 1-92,0-2 1,0 0 0,2 1-1,0 1 1,-1-2 0,0-1 0,0 3-1,1-1 34,0 1 0,1 0 1,-1-4-1,-1-2 1,1 0-1,0-1-66,1-2 1,0 0-1,-1-2 1,-1 0 0,5 44-1,0-6 1,1-4-75,-1-7 0,-5 8 0,1 0 0,-3 4 171,-1 2 1,0-2 0,0 6 0,0 2 0,0 1-58,0-1 0,4-1 29,1 2 0,-1-5 0,-4-6 0,0-7 0,1-8-190,3-4 1,-1-8-1,4-8 1,0-4-70,0-8 0,-3 0 0,3-9 1,0 0 25,-1-3 0,-1-3 0,1-1 77,0-1 0,2 3 0,-2 0 0,-1 3 1,2 2-35,0 3 0,-3 0 0,3 3 1,0-1-100,0 0 0,-4-1 0,1-2 1,-3-2 157,-1-2 120,0-1 0,0-4 0,0 0 0</inkml:trace>
  <inkml:trace contextRef="#ctx0" brushRef="#br0" timeOffset="183172">16483 9996 9372,'-7'6'136,"1"-3"1,6 5-1,0 3 1,0 4-1,0 7 1,0 6-1,2 6 207,2 6 1,-1 3 0,3 5 0,0 0-335,-3 3 0,2 3 0,-1 0 0,-1 1-20,-1-3 1,2 2-1,0-9 1,-1 2-32,-2-1 1,0-2 0,2-6 0,1 1-46,-1-3 1,2-3 0,0 0-827,-3-4 0,4-4-1253,-2-5 1779,0-7 1,-4-13-1,0-7 1</inkml:trace>
  <inkml:trace contextRef="#ctx0" brushRef="#br0" timeOffset="183440">15949 11286 8355,'-9'7'2300,"-4"-3"-1849,4-2 0,10-2 0,12 0 0,6 0-409,4 0 0,8 0 0,3-2 0,6-2-222,5-4 0,8-3 0,2-3 0,1-1-290,4-2 1,-1-5 0,-1 2-1,-4-3-1793,-3 3 1755,-7-4 0,-2 5 0,-4-6 0</inkml:trace>
  <inkml:trace contextRef="#ctx0" brushRef="#br0" timeOffset="184236">16805 4415 8355,'-11'6'15,"2"2"0,2 3 309,1 1 1,2-3 0,4-1 0,0 2 2451,0 1-2563,0-4 0,0-3 1,0-8-1,0-6 1,1-5-393,3-6 0,3-6 0,6-4 24,-1-1 1,1-5 0,-1-5 0,0-1-12,1 0 0,-5-4 1,0 0 82,2-5 1,0 1-1,-1-1 1,-2 5 92,-1 6 1,2 7-1,-4 7 1,0 5-1,0 5 124,0 4 0,1 4 0,-4 2 0,2 5 0,2 6 69,2 7 0,0 11-34,1 3 0,3 9 0,-4 10 0,1 4 0,1 6-88,0 1 0,2 6 1,2-6-375,-1-3 1,1 2 0,-1-8 0,0 0 0,2 0-544,3-5 0,-3-6 1,1-4 348,-6 0 0,1-8 1,-6-6-1,0-4 1,0 0-72,1-1 0,-7-3 430,-6-1 0,-3-5 0,-2 2 0</inkml:trace>
  <inkml:trace contextRef="#ctx0" brushRef="#br0" timeOffset="184522">16818 4452 8355,'-11'-12'193,"4"1"1,7 3 0,7 2 0,5 2 940,4 0-1039,-2-6 1,10 3 0,-2-5-1,4 0 1,4-1 0,2 2 0,2 2-721,2 0 0,1 2 0,-1-2-207,-3 0 1,3 1 0,-4-4 0</inkml:trace>
  <inkml:trace contextRef="#ctx0" brushRef="#br0" timeOffset="185190">17326 4713 8570,'-12'-7'0,"1"1"0,2 1 278,5-3 1,3 1 0,1-1 0,1-2 0,3-1-67,5-2 0,2 2-131,1 3 1,0-3 0,1 3 0,-1-2-1,1 2 190,-1 4 0,-4-2-112,1 2 1,-1 0 0,4 4-167,1 0 0,-5 0 0,-1 1 0,0 4 0,0 3-75,2 3 1,-3 5-1,-1 2 1,-1 0-1,2 2-187,1-1 1,-4-3 279,1 5 0,1-10 0,-1 1 0,-1-1 0,0-1 0,0 0 266,1-2-63,0-5 1,-4 1-160,0-8 0,0-3 0,0-5 40,0-1 0,4-3 0,2-2-354,0-2 1,3 4 0,2-3 0,-2 1 152,0 2 1,-2 3 0,2 2 0,-2 1 0,0 3 29,0 2 1,-3 0 0,3 7 0,0 2 123,0 4 0,-3 3 0,3 3 0,-2 1 0,-1 2 63,2-2 1,-5 3-1,5-2-114,-1 0 1,-3-3 0,3 0 250,1-1 3,-5-5 1,6-1 0,-4-8-101,1-2 1,1-3-89,-1-5 0,2-1 0,4 1 0,-2-2 0,2-1-93,1-2 0,1 1 0,0 3 0,1 1-47,-1 0 0,1 1 0,-1 2 0,0 5 24,1 3 0,-2 11 40,-3 2 1,2 4-1,-6 1 1,-1 5-1,-2 4 1,-1 5-813,0 0 1,-6 2-275,-2 5 0,-8-1 0,-4 0 1</inkml:trace>
  <inkml:trace contextRef="#ctx0" brushRef="#br0" timeOffset="186062">7367 6524 8355,'0'-13'70,"0"1"135,0 5 0,4 0 1,0 3-1,0-3 1,2-1-1,4 1 1,5 0-1,5 1 426,4 1 0,6-3 0,3 4-530,3 1 0,7 0 0,2 0 0,5-1 0,1 1 137,-2 2 1,8-3 0,-6 0-845,4 1 0,-5 2 0,1 1 0,-3-2 1,-5-1-169,-3-1 1,-9 0 55,-2 4 0,-8 6 0,-3 1 0</inkml:trace>
  <inkml:trace contextRef="#ctx0" brushRef="#br0" timeOffset="186718">7404 8558 8355,'0'-7'829,"2"1"0,2 6 1,4 0-224,3 0 1,7 0 0,1 0 0,2 0-516,0 0 0,3 0 0,8 0 0,1 0 0,4-1 0,1-2-546,2-1 110,-1-6 1,-1 8 0,0-5 0,1 1-1,-1 3-308,-2 2 1,-1-3 0,1 0-335,-3 1 0,2-4 0,-3 0 0</inkml:trace>
  <inkml:trace contextRef="#ctx0" brushRef="#br0" timeOffset="187647">10046 5631 8355,'-13'-4'210,"1"-1"1,0 1 0,-1 0 193,1 0 1,11 0-1,5 5 1,7 2-1,5 1 1,5-1-241,2-2 0,8-1 0,2 0 0,3 0 0,1 0 0,0 0 0,0 0-390,0 0 1,-1-4 0,-1 0 0,-4 1 0,1 2 0,-3 1-1,-1 0 1,-5 0-3141,0 0 2951,-5 0 0,0 5 0,-5 2 0</inkml:trace>
  <inkml:trace contextRef="#ctx0" brushRef="#br0" timeOffset="188194">10133 6858 8355,'-4'-8'1587,"-1"0"-869,1 5 0,6-2 0,2 6-352,4 3 0,3-2 0,3 2 0,2-3-219,5-1 0,4 0 1,4-1-1,4-3-206,3-5 1,2-6 0,2 0 0,2 3-690,-2 2 0,-3 3 0,-3-1 0,-3 4-1357,-5 2 1333,1 8 1,-7 6 0,4 7 0</inkml:trace>
  <inkml:trace contextRef="#ctx0" brushRef="#br0" timeOffset="188772">10220 8545 8355,'-13'-5'416,"1"3"1,-1-2-409,1 3 0,5-5 0,2-1 983,-1 1 1,6 0 0,0 6-687,7 0 0,8-1 1,3-2-1,1-1-108,3 1 0,7-4 1,3-1-137,0-3 1,3 3 0,0-1 0,2 0-610,0-2 1,2 2 0,-10 2 0,-2 2-271,0 2 1,-4 2 0,-1 1 0,-3 1 53,-1 3 0,-1 3 0,-5 6 1</inkml:trace>
  <inkml:trace contextRef="#ctx0" brushRef="#br0" timeOffset="189333">10306 10232 8394,'-12'4'117,"0"0"1,5 6 0,1-3 0,3 0-1,3-3 1,6-3 290,4-1 1,3 0 0,4-1-1,4-3 1,2-5 0,3-3 0,2-3-43,1-2 1,4-3-1,-3 2 1,0 0-245,1 0 1,2 3 0,-3 5-328,2 2 1,-3 1 0,2-1 0,0 3-734,-4 4 1,-1-3 0,-1 0-171,0 1 0,0 2 0,0 1 0</inkml:trace>
  <inkml:trace contextRef="#ctx0" brushRef="#br0" timeOffset="190344">15776 5891 8464,'-13'0'0,"1"0"0,0 0 727,-1 0 0,6 1-558,3 4 1,4-4-1,4 5 1,6-2-1,5 0 1,6-1-1,4-2-52,4-1 1,2 0 0,8 0-1,1 0 1,1 0 0,-1-1-214,-1-4 1,-2 4-1,0-3 1,-1 3-1,-2 1-435,-1 0 0,-5 0 0,1 0-1337,-3 0 1333,-7 5 1,-1 2 0,-5 5 0</inkml:trace>
  <inkml:trace contextRef="#ctx0" brushRef="#br0" timeOffset="190764">15813 7045 8716,'-7'5'50,"3"3"1,-2-1-1,2 1 55,2 2 1,0 1 0,2 2 0,0-1 0,2-1 0,2-3 506,4-4 0,7-2 0,3-2 0,1 0-322,3 0 1,3-2 0,3 0 0,2-4-152,2-1 0,-3 3 0,2-3 0,1 2-431,0 2 1,-5-3 0,4 2 0,-2 2-346,0 0 0,-2 2 0,-5 0 0,-3 0-942,-1 0 0,-1 2 1313,-5 2 0,-5 3 0,-1 5 0</inkml:trace>
  <inkml:trace contextRef="#ctx0" brushRef="#br0" timeOffset="191264">15875 9017 8355,'-17'0'88,"0"1"0,-1 2 0,0 1 0,3 0 1,1 0 508,1 0 1,6 2-374,3-2 0,7-1 0,3 3 0,1 0-63,2-3 0,6 2 1,3-1-1,2-1 43,2-1 0,1 2 0,3 0 0,2-1 9,1-2 0,7-1 0,-1 0 0,5 0-170,0 0 0,3 0 0,-2 0 1,-1 0-606,-1 0 0,-2 0 0,-1 0-549,-3 0 0,-4 0 0,-7 1 456,-1 3 0,-6 3 0,3 6 0</inkml:trace>
  <inkml:trace contextRef="#ctx0" brushRef="#br0" timeOffset="191676">15962 10492 8355,'0'-5'487,"0"5"1,5-2 0,4 4 0,2-6 0,1-2 0,0 1 0,1 1 0,1-1-177,2 1 1,3 0-1,6 4 1,0-1-228,0-3 1,4 1 0,1-4-1,2 0-216,2 0 1,-2 3 0,1-4 0,0 0-316,-1 1 1,-2-4 0,-5 4 0,0-2-2948,0 1 2793,-6 0 0,4-4 0,-3-1 0</inkml:trace>
  <inkml:trace contextRef="#ctx0" brushRef="#br0" timeOffset="208749">19757 5531 8355,'-6'-12'86,"0"-2"1,-1-1 0,3-1 0,2-1 0,2 0 0,0 0 0,0-1 0,0-2 0,2 2 0,2 1 746,4 1 0,-1 3-702,1 0 0,0 1 1,6 1-1,1 3-56,2 3 0,-1 4 1,-3 2-158,-1 4 0,5-1 0,-1 7 0,-1 2 0,-2 3 20,-5 2 0,3-1 0,-4 5 1,0-2 45,-3-2 1,-1 2 0,0-2 0,1 0 76,-2 0 0,0-1-88,-2-5-74,0-5 1,1-2-1,2-6 1,1-3-51,-1-4 1,2-9 0,1-2 0,1-2-53,2 0 0,1 1 1,0-5 109,-2 0 0,0 5 0,5 0 0,-1 2 1,0 5 72,1 3 1,-1 0 0,1 6 54,-1 1 0,-1 8 0,-1 3 0,-3 3 8,-2 1 0,3 1 1,-2 0-1,-1 3-68,1 0 0,2 1 0,-2-6 0,-1-2-20,1 0 0,3-3 24,0 3 1,2-4-1,0-6 18,-3-3 0,3-5 1,-3-6-1,3-3-133,2-1 0,-1 3 0,0-5-31,1-1 0,-1 0 0,1 0 1,0 2 49,4 3 0,-3 1 0,2 8 113,-2 4 1,-3 4 0,-1 4 0,-3 6 133,-2 5 0,-1-1 0,-4 4 1,0-2 208,0 1 0,0-1 0,0-3-233,0-1 0,2 0 0,2-1-92,4-2 1,3-4 0,0-6 0,-1-2-107,-2-1 0,0-6 1,5 2-1,0-3-152,4-1 1,-3-2 0,2-1 82,-2-2 1,-1-1 0,-1 3 0,0-1 0,1 2 8,-1 4 0,1 0 175,-1 6 0,-5 6 0,-2 6 0,-1 3 247,1 1 1,0 5-1,-1 1 1,5 0-282,2 0 0,1-2 0,0-3 1,1-2-238,-1-3 0,6 2 0,1-6 0,1-3-370,-4-4 1,1-4 522,-5-5 0,9-6 0,-7-1 1</inkml:trace>
  <inkml:trace contextRef="#ctx0" brushRef="#br0" timeOffset="208977">20861 4911 8355,'-13'-5'-119,"1"3"-258,5-3 1,3 5 0,8 0 32,4 0 1,3 5 0,2 2 0</inkml:trace>
  <inkml:trace contextRef="#ctx0" brushRef="#br0" timeOffset="209675">21096 5259 8355,'-12'-13'0,"0"1"0,1-1 1,2 1-391,5 0 1062,3-1-252,1 1 1,1 1 0,3 2-481,5 5 0,-3 4 1,3 4-48,0 5 1,1 2 0,0 1 41,-2 1 0,-5-1 1,2 0-1,-1 1-77,0-1 0,1 1 0,-4-2-19,3-3 111,-3-3 0,6-5 1,-2 0-82,3 0 0,-1-5 0,1-3 64,2-3 1,1-6-1,1 1 1,0 0 26,1 3 0,-1 0 1,-1 1-1,-1 1 218,-2 2 0,0 4 22,5 5 0,-6 1 0,-3 3-111,-3 5 1,-1 2-1,0 1 1,0 1 0,0 0-77,0 4 0,0-7 0,2 2 0,0-1-94,2 0 1,6-3-1,-2-1 1,3-1-135,2-4 0,-1 0 0,1-2 106,-1 0 0,0-4 0,1-2 0,-2-1 78,-3-2 1,3-2 0,-4-2 0,1 1 14,1-1 1,-5 1 0,3 0-1,-2-1 409,-2 1-39,4-1 1,-4 6-107,5 3 1,-5 4 0,1 4 0,-3 6-172,-1 5 1,6 0-1,2 5 1,3-2-186,1-3 0,2-1 1,3-3-1,3-3 1,4-4-444,0-3 1,1-1-1,-1 0 65,-4 0 1,4-5-1,-5-2 1</inkml:trace>
  <inkml:trace contextRef="#ctx0" brushRef="#br0" timeOffset="209676">21692 4911 8355,'-13'0'-609,"1"-4"106,-1 0 0,1 5 0,0 6 0</inkml:trace>
  <inkml:trace contextRef="#ctx0" brushRef="#br0" timeOffset="210455">21841 5234 8355,'-13'-18'354,"6"10"0,-2-9 0,4 9 0,4-3-403,4-2 1,0 2 0,3 2 81,0 0 1,0 5 0,-2-3 0,4 2 0,3 2-490,1 2 1,1 1 249,-1 0 1,1 4 0,-1 0 128,0-1 1,-3 4 0,-1 0-1,0 1 14,-1 0 0,4 0 20,-3 5 1,-1-1 0,0 1 34,-1-1 0,-1-5 109,-1-3-60,-2-3 1,9-6 0,-4-3-30,-1-3 0,5-2 0,-2 1 0,2-1-45,1 1 1,1 0-1,-1-1 1,0 1 4,1-1 0,-1 5 0,1 1 114,-1 2 1,0 1 68,1 4 1,-6 5-1,-3 3 1,-3 3-62,-1 2 0,4-1 0,0 1 26,-1-1 0,0-1 0,0-1 1,1-2-1,0 0-96,2-1 0,0-1 1,7-6-77,-1 0 0,1-6 0,-1-2 1,0-3 0,-1-2 0,-1 1 1,-3 0 33,-2-1 0,1 2 0,-3 1 0,1 2-293,-1-1 0,-1 3 105,3 2 1,-3 3-1,5 2 219,-1 3 0,-2 3 1,-4 5 84,0 1 0,1-1 0,2 1 0,1-1 0,0 0-27,2 1 1,-3-1-1,5-1 1,1-1-52,2-2 1,2-5 0,-1 1 0,1-4-49,-1-4 1,5-3 0,-1-5 0,-1-1-133,-1 1 1,-3-2 0,-1-1 0,-3-2 57,-2 2 1,3-3 0,-3 0 0,-1 0 22,1 0 1,-3 1-1,2 1 1,-2 0-72,3 1 1,-4 1 438,3 2 10,-3 5 0,-2 7 1,-2 8-1,-2 3 0,-1 3-83,1 2 0,1-2 0,4 3 0,1-5-439,3-4 0,3 3 0,5-4 0,1 0-119,-1-3 0,5 2 1,-1-2-167,0-1 0,-3-2 0,0-1 1</inkml:trace>
  <inkml:trace contextRef="#ctx0" brushRef="#br0" timeOffset="210621">22461 4750 8355,'-10'-11'716,"7"3"1,10 5-2321,7 6 991,2-2 1,-3 16-1,-1-3 1</inkml:trace>
  <inkml:trace contextRef="#ctx0" brushRef="#br0" timeOffset="211272">22796 5060 9204,'-13'-12'852,"5"-1"1,1 1 0,1 0 119,4-1-1040,0 6 0,8-8 0,2 3 0,3-1 0,2 2 1,-1 3-1,0-2 0,1 1-53,-1 0 1,1 0 0,-1 5-224,0 1 0,1 2 0,-2 2 168,-3 3 1,-2-1 0,-6 5 0,0 2-73,0 1 0,0 1 1,0 1-1,0-1 168,0 0 1,-5 1 0,0-1 0,-1 1 135,1-1 0,-1 0 0,4 1 88,-3-1 0,3 1 1,4-1-115,3 0 0,4-3 0,0-1 1,2 0-36,1-1 0,0 4 0,2-3 1,1 3-73,2 2 0,3-1 1,-2 1-1,0-1 112,0 0 1,0 5 0,-4 1 9,-2 1 1,3 2 0,-8 4-1,0 1 1,-3 1-116,-2 2 0,-9 4 0,-6-2 0,-4 0 12,-3 4 0,-3-5 1,2-1-1,-2-4-16,-2-4 1,2-4 0,2-6 0,4-2 104,4-5 1,2-4 0,2-4 1,5-5 0,3-7 0,3-6 1,5-6-58,6-5 1,6-3-1,-1-1 1,1 0 28,3 0 1,2 0-1,2-1 1,1 1-17,2 0 0,0 0 0,-2 0 143,1-1 0,-1 1 1,0 0-1,-3 1 0,-5 2 38,-1 1 1,-3 5 0,-7 0 0,-4 6 172,-2 6 0,-4 2-290,-2 2 0,-3 6 0,-6 6 1,-3 7-127,0 4 0,-1 3 1,5 2-1,0 5 27,-1 3 1,6 0 0,3 0 0,6-2-283,6-2 1,1 0-1,14 0 1,1-3-368,4-3 1,10-7 0,0-3 323,0-3 0,1 5 0,-2 1 1</inkml:trace>
  <inkml:trace contextRef="#ctx0" brushRef="#br0" timeOffset="212370">20737 6511 8355,'-7'-23'0,"-4"2"0,-4 6 713,-1 5 0,7 1-438,1 5 0,5 5 0,-1 9 0,2 3-303,2 4 1,0 5 0,0 0-1,2 6 158,2 5 0,3-2 0,5 2 0,1 0-197,-1-1 1,0-3 0,1-7 0,-1-3-212,1-1 0,-5-1 1,0-6-306,2-3 481,-5-2 1,1-8 0,-6-3 0,0-6 15,0-4 1,0-7 0,0 1 0,0-4-80,0-4 1,4 3-1,1-4 101,2-1 0,0 7 0,3-3 0,-2 8 0,2 4 80,1 4 1,1 7 0,2 0 0,1 2-6,2 2 0,-1 10 0,-3 4 0,-1 2 64,0 2 1,-3 4 0,-1-3 0,0 2 47,-1 0 0,3-6 0,-6 1 0,-1-2-49,-2-1 1,3-5 0,2-1-58,1-2 1,-1-2-1,4-7 1,-2-4 29,2-3 1,1-3 0,1-1-128,1-2 1,-1-3-1,1 2 1,-1-2-55,0-2 1,-3 0-1,-1 0 1,2 3-1,1 1-152,1 3 0,-4 1 0,1 2 185,0-1 0,-2 6 1,0 5 191,-2 4 0,1 5 0,-3 7 1,1 3 134,-1 3 0,-2 4 0,0-1 0,2-1-22,1-1 0,5-2 0,-4 3 1,2-4-158,3-4 0,1 1 0,1-8 1,2 0-99,2-3 0,-2-3 1,4-2-1,0-3-30,3-5 1,-2-2 0,0-2 75,-1-4 1,3-1 0,-5-4-1,-1 2 1,-1-3 48,-1 0 1,-2 0 0,-3 1-1,-4 2-81,-3 2 1,-1 2 0,0 3 0,-1 2-97,-3 3 1,-3 3 0,-5 5 0,-2 1-18,-3 3 0,4 4 0,-5 8 1,1 1 100,1 3 1,-1-1-1,6 3 1,1-3 30,2-1 0,1 3 0,-1-3-87,4 1 0,2-4 0,4 0-3,2-5 0,3-4 1,5-8-1,1-2 57,-1-4 0,0-3 0,2-3 0,0-1 57,-2-2 1,4 1 0,-8 3 0,1 1 360,0 0-16,2-1 0,-4 8-217,5 5 1,-5 9-1,-2 8 1,1-1-37,2 2 1,-1 2-1,1 3 1,1-1-174,-2-1 0,4-6 1,-2 1-1,5-2-380,3-1 0,-1-6 1,-2-3 105,2-3 1,-2 5-1,4 0 1</inkml:trace>
  <inkml:trace contextRef="#ctx0" brushRef="#br0" timeOffset="212594">21828 6400 8355,'-12'0'313,"-1"0"1,2 1-1,3 3 1,5 4-1,5 3 1,3 0-143,2-2 0,3 6 0,5-3 0,3 2 0,1 1-413,3 2 1,2-2-1,0 4 1,1-1-214,0-3 1,-4 3 0,-2-3 0,-1-2-802,-3-4 926,-1 0 1,4 3-1,1 0 1</inkml:trace>
  <inkml:trace contextRef="#ctx0" brushRef="#br0" timeOffset="212802">22064 6350 9144,'-13'0'288,"1"0"1,0 0 0,1 1-97,2 4 1,-2 1-1,3 8 1,-3 3-1,-1 5 1,-1 5-1,1 6 1,-1 3-219,1 1 1,0 1 0,-1-1-1,1 0-858,-1 0 1,5-4 0,1-1 117,2-2 0,-5-1 0,3-4 0</inkml:trace>
  <inkml:trace contextRef="#ctx0" brushRef="#br0" timeOffset="213061">21543 7528 8355,'-17'4'596,"1"0"0,5 10 0,7-1 0,2 0-372,2 1 1,0 3 0,0 1 0,0 0-526,0 0 0,0 4 0,0-2 0,2 4 45,2 0 1,1-3 0,5-2 0,-3 1-436,-2-1 1,4-4-1,-4 2-696,2-4 1332,-4-6 0,2 4 0,-5-4 0</inkml:trace>
  <inkml:trace contextRef="#ctx0" brushRef="#br0" timeOffset="213236">21468 7441 8355,'-16'-4'0,"-1"0"1110,1 0-1172,3 4 0,8 0 0,6 1 0,9 2 0,5 1-794,0-1 1,5-2 0,-1-1 0</inkml:trace>
  <inkml:trace contextRef="#ctx0" brushRef="#br0" timeOffset="213893">22820 6263 8355,'0'-43'366,"-5"6"0,-2 0 0,0 8 1,3 7-194,3 6 1,1 6-1,1 3 1,3 3-1,4 5 1,2 8 248,-2 6 1,3 5 0,-4 9-226,0 4 1,4 5 0,-4 2-1,1 2 1,0 2-94,2 3 0,-3 1 1,0 1-1,0-4-203,0-4 0,-5-2 0,4-3 1,-2-4-176,0-8 1,0 0-1,-4-8 1,0-1-338,0-1 0,-1-7 379,-3-3 1,-3-2-1,-5-4 114,-1-2 0,1-4 0,-1-9 0,2-3 0,2-5 149,0-4 0,2-3 0,-2-5 0,2-2 56,1-2 1,2-2-1,4-5 1,0 0-21,0-3 0,6-6 0,3 4-25,7 0 0,-1 8 0,7 4 1,3 3-1,2 5 85,1 4 0,-2 9 1,-1 4-1,-2 5-176,-2 3 0,2 5 1,-3 1-1,-1 4-536,-3 7 1,2 3 0,-3 5-1346,-4 3 1599,2 4 1,-12 1 0,5-1 0</inkml:trace>
  <inkml:trace contextRef="#ctx0" brushRef="#br0" timeOffset="214093">22907 6462 9113,'11'-13'0,"6"1"0,5-1 0,3 2 0,-1 2 0,3 0 0,1 1 0,4 0 0,1 1 0,-1 2-845,-2 2 0,-1 1 0,-4 2 1</inkml:trace>
  <inkml:trace contextRef="#ctx0" brushRef="#br0" timeOffset="214523">23354 6697 8644,'0'13'2507,"0"-1"-1877,0 0 1,4 1-1,1 1-631,2 2 0,-4-2 0,1 3 1,-1-2-496,1 1 0,-3-2 1,3 3-1,-2-4-835,-2 0 1,0-1-1,0 1 1</inkml:trace>
  <inkml:trace contextRef="#ctx0" brushRef="#br0" timeOffset="214524">23465 6499 8355,'-18'-7'1222,"10"1"1,-2 6 0,16 0-2517,6 0 45,1 0 0,5 0 0,-6 0 1</inkml:trace>
  <inkml:trace contextRef="#ctx0" brushRef="#br0" timeOffset="221500">21245 8260 7542,'-1'-11'-136,"-3"3"1,-3 2 0,-6 6 0,1 2 0,0 2 0,-2 4-1,-1 3 1,-2 1 208,2 1 0,1 3 0,2-1 0,1-2 80,2-3 1,5-8-1,10 2-93,6-2 0,6-2 0,8 0 0,3 0-8,4 0 1,10-4 0,5-2 0,6-1 19,3-2 1,6-2-1,9-2 1,5 1-26,5-1 1,4-3 0,2-1 0,4 2-34,-42 8 1,0 0 0,45-6-1,-46 5 1,1 0 0,48-8-36,0 1 1,-48 8 0,0 0 0,1 1 0,0 1 0,0 0 0,0 0-80,47-3 0,-7 1 0,-11-1 1,-8 4-7,-8 2 1,-10 2-1,-14 2 1,-7 2-405,-8 4 1,-11 3 379,-10 2 1,-14-1 0,-4 0 0</inkml:trace>
  <inkml:trace contextRef="#ctx0" brushRef="#br0" timeOffset="221866">20848 8496 8355,'-24'-6'-764,"4"-1"867,4-5 1,13 5 0,8 3 0,11 2-196,8 2 0,12 0 0,10 0 0,5-1 148,7-3 0,1-2 0,13-3 0,1 2-8,0 1 1,9-2-1,-3 3 1,5-1-71,3 1 1,5-4 0,2 4 0,1-2 10,0-3 1,0-2-1,-45 4 1,-1 1-1,49-10-10,-3 2 1,2-3 0,-5 0-1,-1 0-43,-3 0 1,-1 0-1,-11 3 1,-3-1 16,0 1 1,-6 1 0,-1 3-1,-5 1-135,-7 2 1,-2 5 0,-11-1 0,-2 3-117,-4 1 1,-1 0 211,-5 0 1,0-6-1,-4-1 1</inkml:trace>
  <inkml:trace contextRef="#ctx0" brushRef="#br0" timeOffset="222020">24495 8037 8355,'12'-6'-656,"6"5"1,1-10 0,6 4 0</inkml:trace>
  <inkml:trace contextRef="#ctx0" brushRef="#br1" timeOffset="239928">10592 12675 5734,'0'0'0</inkml:trace>
  <inkml:trace contextRef="#ctx0" brushRef="#br0" timeOffset="240293">10765 13419 10059,'-11'-1'0,"2"-3"0,2-4 0,1-3 0,3-3 468,2-3 1,1-2-1,1-9 1,2-3 0,1-9-1,0-6-374,2-5 0,-3-11 1,4-1-1,-1-6 11,1-7 0,-2-5 0,1-10 0,1-3-213,0 0 1,-3 4 0,3 8 0,0 9-279,0 10 1,-4 8-1,2 11 1,-1 8-474,1 10 1,3 6 141,-4 8 0,0 6 0,-4 6 125,0 7 0,0 4 0,-1 2 512,-3-1 1,-3 6-1,-6 1 1</inkml:trace>
  <inkml:trace contextRef="#ctx0" brushRef="#br0" timeOffset="240627">10666 12080 7713,'-18'12'0,"-1"1"0,0-1 0,2 0 0,5 1 0,2-1 3,2 1 366,5-6 1,-1-2 0,8-5-79,4 0 1,5-5-1,2-4 1,3-3-89,1-5 0,-3-2 0,4-6 0,-2 0-177,-3 1 0,0-1 0,-1 0 0,0 2-29,-3 2 1,-3 7 0,2 7-98,-2 2 0,-4 1 0,4 4 0,0 1 147,-1 3 1,4 4 0,-2 9 0,2 4-59,1 2 1,5 2 0,1 1 0,-1 2-304,1 1 0,4-1 1,-1-4-1,2-3-602,2-5 1,6 3 0,0 1 0</inkml:trace>
  <inkml:trace contextRef="#ctx0" brushRef="#br0" timeOffset="245300">10542 8818 6990,'7'-5'-314,"-3"-4"0,-3-2 0,-1-1 0</inkml:trace>
  <inkml:trace contextRef="#ctx0" brushRef="#br0" timeOffset="245986">10542 8768 8205,'-7'-12'0,"3"0"0,3-1 0,1 1 0,1-2-193,3-2 0,-1 2 0,5-4 229,2 0 1,-1 3-1,1-5 1,-3 3 157,-2 1 0,1 3 0,-3 0 1,1 1-59,-1-1 1,-6 5 0,-3 1-1,-1 0-10,-2 0 0,-6 5 0,-2-2 0,1 2-41,-2 2 1,1-4-1,-6 0 1,-3 1-31,-1 2 1,-3 2 0,0 2-1,-2 2 89,-2 2 0,2 0 0,0 3 0,0-2-18,1 2 0,3 1 1,-1 1-1,3 2-34,1 3 0,-2-2 1,1 5-1,2 2-42,1 2 1,-1 1-1,1 1-49,2 3 0,-1-2 0,6 6 0,0 2 0,1 1 54,-1 1 0,2 4 1,-3 2-1,4 1 37,0 3 1,1 3 0,1 3 0,1 5 41,2 3 1,1 1 0,-1 0 0,4-2-132,2-2 0,2 3 0,2-5 0,2 2-20,4 0 0,4-7 0,6 2 1,6-7-54,3-3 0,8 1 0,1-11 1,5 0-18,4-4 1,11 0 0,-7-9 0,4-1 63,2-3 1,1-6-1,8-3 1,-1-2-104,-1-2 1,7-3 0,-7-4 79,1-4 1,-4-5 0,-2-2 0,-2-3 0,-3-1-19,-1-3 1,-1 3-1,-2-3 1,-2-3-12,-5-3 0,2-6 0,-2 1 0,-2-3 19,-5-1 0,1-5 0,-6 1 0,-3 0 55,-4-2 0,0-1 0,-6-6 0,-2 1-4,-4-1 0,-5-1 0,-5-1 1,0-3-77,0-2 0,-5 1 1,-5-4-1,-4 2 21,-2-1 0,-6-1 0,1-4 0,-2-1 34,-2-1 1,0-4 0,-1 2 101,-3-1 1,0 9 0,-7 1 0,-4 8 0,-2 9-185,-5 6 1,-8 16 0,-9 3 0,-7 14-259,-7 15 1,-6 10 0,0 20 0,-1 7 8,2 3 0,40-25 0,1 1 0,-29 24 0,5 2 91,6-2 0,4-1 0,7-1 0</inkml:trace>
  <inkml:trace contextRef="#ctx0" brushRef="#br0" timeOffset="248158">9947 9699 7946,'0'-13'-690,"1"6"946,3 3 30,-2 3 0,3 2-81,-5 3 0,0 3 0,0 7 0,0 1-54,0 2 1,0 1 0,-1-3 0,-2 3-131,-1 1 0,-6 2 0,2 3 0,-3 0-32,-2-3 0,1 2 1,0-2-1,-1 1-39,1-2 1,-5 4 0,-1-4 0,-1 4-44,-3 1 0,-3 0 0,-2-1 1,-4 1-6,0 0 0,-2-2 1,-6-1 61,-2-1 0,-3 0 0,-5 2 0,1-1 0,1-2 32,0-3 1,-8 4 0,6-4 0,-1-2 226,3-1 1,0-3 0,6-2-1,1 0-155,1 0 1,4-3-1,0-1 1,4-1-104,0 0 0,2 5 0,4-4 0,2 2-289,2 3 1,-1-1 0,6 1 0,1-2-192,1 2 1,1-3 0,1 1 275,0 2 0,-6 1 0,-2 1 0</inkml:trace>
  <inkml:trace contextRef="#ctx0" brushRef="#br0" timeOffset="248515">8818 10344 8355,'-21'0'0,"2"0"0,1 0 0,2 5 0,3 3 163,1 3 0,-1 6 0,2-1 0,2 0 0,1-3-185,-2 0 1,3-1 0,0 1 0,0 0 66,0 4 1,5-3 0,-4 2-1,2-2-110,0-2 1,-5 5 0,4-1 0,-2 0 26,-3-3 1,1 0 0,-1-1 0,2 1 30,-2-1 1,3 0 0,0 1-164,2-1 0,1 1 140,4-1 0,7-5 1,5-3-133,7-3 1,5-1 0,2 0 0,3 0 0,4 0-178,3 0-45,7 0 1,1-5-1,5-2 1</inkml:trace>
  <inkml:trace contextRef="#ctx0" brushRef="#br2" timeOffset="253704">21592 8632 27672,'2'-11'-480,"2"3"1,-1-2 0,5 6 0,2 0 0,1 0-1491,1 0 0,0-2 0,2 3 0,1-1 1544,2 1 1,0 2 0,-5 1 0,0 1 0,1 2 0,-1 3 0,1-1-1301,-1 1 1142,0 3 1,5-6 355,-1 5 0,6-5 0,-2 3 0</inkml:trace>
  <inkml:trace contextRef="#ctx0" brushRef="#br0" timeOffset="254042">21220 8694 8355,'-35'-21'0,"2"1"-309,8 5 0,8-3 1,9 5 213,4 1 0,9-1 1,9 2-1,11 2 96,11 0 0,12 3 1,13-4-1,7 3 0,12 0 1,7 0-1,7-2 0,5-4-39,-45 5 0,1 0 0,0-1 0,2 0 0,2-2 1,2 0 35,-1 0 1,1 1-1,-4 2 1,-1 1 0,-1-1-1,0-1 1,-2 2-1,0 1 1,46-5-125,-6 2 1,-15 4-1,-19 6 1,-12 3-459,-12 5 584,-13 2 0,-10 6 0,-6 3 0</inkml:trace>
  <inkml:trace contextRef="#ctx0" brushRef="#br0" timeOffset="254251">21816 8632 8355,'33'-7'-276,"3"-4"1,4-5 0,6-2 0,8-2-1,8 2 1,10-1 0,6 1 280,4 0 0,7-4 0,-1 3 0,6-2-17,-44 11 1,1 0-1,44-6 1,-45 8 0,0 0-1,50-4 35,-2 3-776,-47 3 0,-1 1 0,44 4 1,5-5-1</inkml:trace>
  <inkml:trace contextRef="#ctx0" brushRef="#br0" timeOffset="265412">3076 14573 8856,'-3'-11'0,"4"1"0,9 3 0,9 2 484,9 2 1,4-3 0,6 1 0,4-1-822,3 1 0,7-3 0,2 3 1,-2 1-593,-1-1 1,-1-2-1,0-5 1</inkml:trace>
  <inkml:trace contextRef="#ctx0" brushRef="#br0" timeOffset="265913">4713 14176 8355,'0'-25'882,"0"2"-471,0 2 0,0 3 0,0 6 0,0-1 181,0 1 1,4 10 0,0 7 0,0 6-391,2 5 0,-3 3 1,3 6-1,0 1-63,-3 3 0,2 7 0,-1 6 0,-1-1-198,-1 2 0,-2-1 0,0 5-300,0-1 0,0-9 1,0 1-1,0 0 1,0-5-233,0-2 1,0-3 0,0-6 0,0-3-548,0-1 0,0-1 0,0-5 0</inkml:trace>
  <inkml:trace contextRef="#ctx0" brushRef="#br0" timeOffset="266213">4366 14188 8355,'-6'-25'915,"5"2"0,-2 2 1,7 5-1,9 2-689,6 2 0,10-6 0,4-3 1,3-2-1,4-2 0,4 0 0,7 0 1,2 2-253,3 2 1,-3 3 0,-4 7 0,-5 3-522,-7 4 0,-1 4-1178,-7 4 1,0 8 0,-5 8 0</inkml:trace>
  <inkml:trace contextRef="#ctx0" brushRef="#br0" timeOffset="267092">5085 14622 8355,'-12'-24'0,"1"0"0,2 3 0,4 4 0,5 4 524,0 1 0,1-5 0,3 2-3,5 4 1,-3-1 0,4 5-1,2-2-261,4 1 1,4 5-1,-2-1 1,0 3-107,0 1 0,4 1 0,-3 2-184,1 1 1,2 7 0,-6 0 0,-1 6 0,-1 2 46,-1 3 0,-2 0 0,-2 0 0,-2-1-440,-1 1 1,-2-3-1,-4 1 1,0-3-36,0-1 1,0-3 0,0 0 278,0-1 1,-2-5 82,-2-3 0,3-8 1,-3-6-1,2-5 56,2-5 1,2-4 0,2-2 0,4-2-125,3-1 1,2-4 0,0 4 0,3 2 107,0 1 0,5 6 0,-5 4 0,1 2-45,1 2 1,-4 1-1,2 2 1,-2 5 30,-2 3 0,-3 1 1,-1 1 425,1 3 1,-3 5-32,-2 7 1,-3 2 0,-1 4-124,0-1 0,0-10 1,0 1-1,0-1-128,0 0 0,5 2 0,-1-1 1,0-1 63,1-3 1,-2 2 0,5-4-280,2 0 1,1-3 0,1 1-26,1-2 1,-1-8-1,1-1 11,-1 0 0,0-5 0,0 1 0,-3-4 0,-1 0 16,2 1 0,-3-3 0,0 1 0,-2 1 37,-2 1 0,3-3 0,-2 1 115,-1 1 0,-2 5 480,-1 2 1,0 6-285,0 2 0,4 10 1,0 7-1,-1-2-84,-2-1 0,3-1 0,2 2 0,-1 2-150,1-2 1,4-2 0,-2-4 0,3-2 7,1-1 0,5 2 1,-1-4-1,0-1 1,-3-3-112,0-4 0,-1-3 153,1-6 0,-7 1 1,-1 0 89,-4-1 1,-1 1 0,0-1 0,-1 2-28,-4 3 0,4 1 0,-4 4 0,0-2 372,1-2-444,0 4 1,4 3 0,0 8 0,2 4-46,2 0 1,-3 2-1,5 2 1,-1 5-134,3 2 1,-2 2-1,-1 0 1,-1 0-14,1 0 1,-1 1-1,-4 3 71,0 4 0,0-3 1,-2 0-1,0-1 1,-4-1-44,-1-5 0,0-3 0,-2-8-197,0 0 0,5-1 0,-3-1 0,0-3-313,1-2 0,-8 0 0,-5-5 0</inkml:trace>
  <inkml:trace contextRef="#ctx0" brushRef="#br0" timeOffset="267525">5767 14486 8355,'-7'-12'116,"2"-1"1,5 1 0,0-1-1,0 1 369,0 0 1,5 5 0,2 1 0,1 2-45,1 0 0,-2 1 1,2 7-1,-2 6 29,-1 5 0,2 4 0,-3 8-301,2 1 0,-4 6 0,1 7 1,-2 6-1,-2 5-61,0 6 0,0 4 0,0 3 1,0 2-298,0 2 0,0-4 0,0-2 0,0-6-102,0-8 1,0-7 0,0-2 0,0-6 51,0-5 0,-5-4 1,0-4-1,-2-6 154,-3-6 0,-1-2 1,-2-4-1,-3 1 29,0-1 1,-1-7-1,5-4 1,-1-5 80,1-3 0,1-8 0,3-6 0,4-3-165,2-6 0,5-2 1,5-7-1,7 1-190,3 0 0,10-3 0,-2 9 0,3 1 47,1 1 1,5 6 0,-3 3 0,1 2-504,0 5 0,0 7 0,4-2 1</inkml:trace>
  <inkml:trace contextRef="#ctx0" brushRef="#br0" timeOffset="267880">6995 13767 8355,'-4'-47'0,"-2"5"0,1 11 0,-1 7 2141,2 6-1885,4 11 0,0 9 0,0 12 0,1 9-21,4 9 0,-3 5 0,7 4 0,-1 5-239,-1 2 1,2 7-1,-4 3 1,-1 0-1,0-2 1,0-3-1,-1-1 1,0-2-169,1-3 1,-3-6 0,5-7 0,-2-2-955,0-2 1,0-2-1,-4-6 467,0-1 0,-6-6 0,0 3 0</inkml:trace>
  <inkml:trace contextRef="#ctx0" brushRef="#br0" timeOffset="268328">6846 14275 8355,'-5'-7'2194,"5"2"-2086,6-1 1,5 5 0,3-5-1,3 2 1,3-1 449,4-2 0,6 3 1,3-5-500,3 0 1,1 3-1,-1 1 1,-3 1-156,-4-1 0,-4 1 0,-4 6 1,-5 3-1,-3 6 0,-5 6 0,-4 2 1,-3 3-61,-1 2 0,-5 0 1,-3 1-1,-2-1 347,2-4 0,2 2 1,6-5-1,0-2-58,0-1 0,2-3 1,3-2-204,7 0 1,2-7-1,6 1 1,-1-6-1,0-5 31,3-3 1,-4-5-1,-1-2 1,-4-2-187,0-2 1,-6-1 0,-3-2 0,-3 0 67,-1 1 0,-5 3 1,-5 2-1,-5 2-318,-6 6 1,-6 4 0,-2 7-1,1 0-990,2 0 1050,1 11 1,0 3-1,1 11 1</inkml:trace>
  <inkml:trace contextRef="#ctx0" brushRef="#br0" timeOffset="270212">8582 14250 8492,'0'-23'0,"0"2"224,0 5 1,0 6-1,2 3 1,2 2 0,3 3-1,1 4 1,0 5 0,3 2-1,3 5 1,3 1-110,-2 3 1,-1 0 0,-2 4-1,-1-1 1,-1 1 0,-3 1-1,-1 1 1,0-2 0,0-3-327,-4-1 1,0-6 0,-1-5 126,3-1 1,-2-4 179,2-6 1,1-4 0,1-9 0,1-3 6,2-4 1,2-5 0,2-1 0,-1-2-513,0-2 0,1 4 0,1 1 1,1 2 195,1 3 1,5 6-1,-4 4-731,-2 4 0,4 8 0,0-4 0</inkml:trace>
  <inkml:trace contextRef="#ctx0" brushRef="#br0" timeOffset="271709">9116 14412 8355,'-13'-13'2269,"2"5"-1827,3 0 0,3-1 121,5-3 0,1 1 1,4 1-1,6 2-649,5-2 0,6-1 0,-2-1-220,4 0 0,-5 3 0,-2 1 0,-4 0 0,0-1 1,-2 1-1,-3-1 0,-4-3-223,-2 0 1,-4 0 0,-1-1 0,-2 1 366,-2-1 1,-1 7 0,-5 1 0,0 4 354,-4 1 1,3 0-1,-2 1 1,2 4-1,2 3 0,1 7 0,1 3 1,3 1-35,1 3 1,2 2 0,4-1 0,2-1-72,2-1 1,4-2-1,9 2 1,3-5-243,4-2 0,6 1 1,3-2-10,3-6 0,3-1 0,1-1 0,1-4 0,-1-4 30,-2-5 0,-2-4 0,-1-4 0,-5 0 188,-4 1 0,0-3 1,-9 1-1,-2 2 38,-1 1 0,-7-2 0,-3-1 0,-3 2 124,-1 1 0,-1 3 0,-3 2 0,-5 2 24,-2 1 0,-1-2 1,0 4-1,-1 1-69,1 2 1,-5 6-1,1 5 1,1 5-176,1 6 1,1 2-1,1 2 1,1 0-243,3 0 1,-2-1 0,6 0 0,1-2-29,2-2 1,2-4 0,3 0 0,5-2-33,2-2 1,1-5 0,2-4 0,1-4 276,1-4 0,2-8 0,-2-1 0,0-4 160,-1-4 0,0-3 0,1-4 0,0-4 38,-1-3 1,-1-1 0,-3-1 0,-1-2-226,-2-2 1,-5-5-1,1 3 1,-3-1-35,-1-1 1,-1 8 0,-2-1 0,-2 7 180,-2 6 0,-2 6 1,-3 11-1,0 5 104,-1 3 0,1 4 1,1 5 23,3 8 1,-3 8 0,4 5-1,0 4 1,3 4-28,2 4 1,2-1-1,2 4 1,2-1-329,4-3 1,3-1-1,3-2 1,1-1-210,1-3 0,5-3 0,-3-6 0,0-4 80,0-3 1,0-9 0,-3-4 0,2-2 100,-2-2 1,-2-2 0,-2-3 0,-1-6 391,-2-5 1,-1-1 0,2 0 0,-4-2 91,1-1 0,-4-2 0,5 4 0,-1 1-424,-4-1 0,1 1-109,1 5 0,-2 6 172,2 6 0,-3 7 0,-1 8 0,0 3 0,0 1 117,0 3 1,0-2 0,2 0-44,2 2 0,1-4 0,6-1 0,0-3 0,3-3-276,0-3 0,1-2 0,0-6 142,2 0 0,-1 0 0,-3-2 1,-1-2 2,1-4 1,-2-5 0,-2-2-1,-2-1 247,-1 0 0,-2 1 0,-4 0 0,0-1 0,0 0 0,0 3 802,0 0-795,0 1 0,4 4-80,0-1 0,1 8 1,-2 1-1,3 7 0,-1 5-183,1 5 0,3-3 0,0 4 0,2-2-303,1 1 1,1-1 0,-1-3 0,0-1-499,1 0 1,-1-5-1,1-1 1</inkml:trace>
  <inkml:trace contextRef="#ctx0" brushRef="#br0" timeOffset="271710">10393 14238 8355,'-7'-19'491,"-2"1"1325,4 5-1167,1 1 1,4 4-432,0-1 0,0 8 1,0 1-1,0 7 0,0 4 1,0 3-132,0 2 0,0-1 1,-1 6-1,-2 0-221,-1-2 1,0 0 0,5-4 0,3 2-193,5-2 1,2-1 0,3-3 144,2-3 1,3 2 0,6-6-1,0-1 1,0-2-99,0-1 0,4-5 0,-1-4 1,-1-2 227,-5-1 0,1-2 0,-4-2 0,1-4 145,-4 1 0,1-4 0,-3 3 0,-5 0 66,-2-1 0,1 6 0,-3-2 0,-4 3 29,-4 2 1,-4 5 0,-5 3 0,-2 4 93,-2 4 0,0 4 0,-3 9 0,1 2-77,3 1 1,1 3-1,3-2 1,3 1-408,4-2 1,4 2-1,5-5 1,8-2-369,6-1 0,10-7 1,4-3-1,4-3-827,5-1 542,-4 0 0,10-11 0,-4-2 0</inkml:trace>
  <inkml:trace contextRef="#ctx0" brushRef="#br0" timeOffset="273241">11733 14399 9901,'0'-12'563,"0"-1"1,0 1 0,1 0 0,3-1-510,4 1 1,3-6-1,2-3 1,-1-2 98,1-2 0,-1 0 1,0-1-1,1-3-577,-1-4 0,-1-7 0,-1-3-24,-2-1 1,-5 1 0,1-3 0,-3-3 0,-2 1 121,-3-4 1,-3 8 0,-7-2 0,0 9 515,2 8 1,-3 7 0,7 14-1,-3 4 23,-2 2 1,2 15 0,2 7 0,2 12 95,1 8 1,2 0-1,4 7 1,0 2-97,0 4 0,6 2 1,2-1-1,3 1-442,1-3 1,1 2 0,0-11-1,4-2-47,4-4-1,-2-9 1,2-4 0,1-6 108,1-4 1,2-7 0,-2-3 11,-2-2 1,1-8 0,-4-4 0,0-3-1,0-5 180,-3-2 0,-1 0 0,-2-5 1,0 0-4,1 0 1,-2 0 0,-1 1-1,-4 0 122,0 4 0,2 2 210,-4 5 1,1 8-189,-5 5 0,-5 9 1,0 9-1,-1 0 55,1 0 0,1 4 1,4-3-1,0 2-155,0 0 0,1-6 0,3 2 1,4-5-138,4-4 0,0 2 0,2-6 0,1-1 43,1-2 0,5-1 0,-4-1 0,-1-3-304,2-5 0,-6-2 0,2-1 0,-4-1 230,0 1 1,-5-4-1,-1-1 1,-2 2 69,-2 1 1,-2 2 0,-2-1 0,-6 1-83,-5-1 1,0 2-1,-6 3 1,1 4 6,0 3 1,-2 1 0,4 0-86,-1 0 78,4 0 0,8 0 0,13 0 1,6 0 100,5 0 0,9-4 0,-1-2 0,2 1 60,3-1 0,1-4 0,2 2 0,-3-3 125,0-1 1,-3 1-1,2 1 1,-5 3-7,-3 2 0,-3-1 0,-6 3 0,1-1 398,-1 1-467,-5 2 1,-3 7 0,-8 0 0,-4 3 42,-3-1 0,-2-4 1,1 3-1,0 0-44,-1 0 0,1 0 1,-1 1-1,1-3 212,0 1 0,3 1 0,1 5-290,-2 1 1,5-1 0,1 0-376,2 1 0,2-1 1,2 1-1,2-2-23,4-3 1,3 2 0,2-6-1,-1-1 233,0-2 1,1-1 0,-1-1-1,1-4 58,-1-3 0,0-3 0,-1-1 409,-2-1 1,0 1 0,-5-1 0,-1 1 1,-1 0-1,-2-1 12,0 1 1,1-1 106,3 1-418,-3 5 0,9 3 0,-4 8 0,-1 4-87,1 3 0,2 3 0,-3 1 0,2 2-245,3-2 0,-3 3 1,1-1-1,2-2-78,1-2 1,3 0 0,1-1 0,1-1 59,-1-2 1,3-4-1,0-5 1,2 0 100,2 0 1,-3-1-1,2-5 1,-1-5 144,0-4 0,-1-2 0,-4 4 0,2-2 213,-2-2 0,-3-4 0,-2 3 1,-3 1 193,-2-1 1,-1-3-1,-4 4 1,0 2-135,0 1 1,-1 2 0,-3 1 385,-5 3 1,-2-2-1,-1 6 1,0 1-1,-1 2-169,1 1 1,-1 5 0,0 5 0,-2 4-335,-2 2 1,0 6-1,5-1 1,0 2-134,-1 2 0,1 0 0,1-2 1,3 0-172,3-3 1,4 0 0,1 0 0,1-5-90,4-5 1,1 0 0,8-6 0,1-1-1,2-2 0,1-2 1,-3-4-1,2-4 277,-2-6 1,-2-1 0,0-4 0,-2-2 177,-3-2 0,3-5 0,-4-1 0,1-2-86,1-2 0,-3-2 1,4-1-1,-3 0 51,-1-1 1,3 1 0,-2-1 0,1-2-206,1-2 1,-7 2 0,2 6 0,-2 4 152,-2 3 1,0 5-1,-2 11 168,-2 3 0,2 4 0,-5 9 0,0 8 25,0 6 1,4 6-1,-2 4 1,1 4 33,-1 3 1,1 2-1,4 2 1,0 3-232,0 1 0,0-4 0,2 3 0,2-3-546,4-3 0,4 6 0,4-9-716,0 1 1,6-8-1,-1-2 650,2-7 0,2 1 0,0 0 1</inkml:trace>
  <inkml:trace contextRef="#ctx0" brushRef="#br0" timeOffset="273761">13990 13990 8355,'7'-13'0,"-2"1"0,-5 0 186,0-1 1,-1 2 0,-3 2 0,-6 2 0,-4 1 0,-2 3 0,1 3 455,1 5 1,1 0 0,1 6 0,0 0-398,-1 3 0,2 2 0,2 0 0,2 1-114,1 3 0,2-4 1,4 4-1,0-1-277,0 0 0,1-4 0,4 1 0,3-5-119,3-3 1,1-5 0,1 1 0,-1-3 90,0-1 0,2-1 0,1-5 25,2-6 1,-1-2 0,-3-7 0,-2-1 0,-3-1 102,-4-2 0,2 4 1,-2 1-1,-3-1-101,-3 2 0,-7 1 0,-6 7 0,-3 3-189,-1 3 1,2 4-1,-3 2 1,-1 5-253,2 6 0,1 6 0,7 7 282,3 0 0,-3 0 0,4-1 0</inkml:trace>
  <inkml:trace contextRef="#ctx0" brushRef="#br0" timeOffset="274191">14151 14039 8355,'7'-19'453,"-3"1"1262,-3 0-1469,-1 10 0,0-8 1,0 7-1,-1 0 237,-3 0-435,3 4 1,1 14 0,6 4-77,1 1 0,0 4 1,-4-2-1,1-1 0,0 0 1,0 1-1,1 0-887,-3-1 966,0-1 0,-1-7 1,2-4 7,1-6 1,4-5-1,-2-7 1,1-3-42,2-2 0,6 1 0,2-2 0,-2 5-14,-1 2 1,2 2 0,1 1-30,-2 2 1,-1 4-1,-3 6 1,-1 3 51,-2 5 0,-5 6 0,1 4 1,-3 3-281,-1 4 1,0 2 0,0-2 0,0 2-786,0 1 104,6-1 0,1-3 0,5 0 0</inkml:trace>
  <inkml:trace contextRef="#ctx0" brushRef="#br0" timeOffset="274556">15193 13457 8355,'0'-18'0,"0"0"1532,0-3-843,0 3 0,1 7-488,3 3 1,-1 9 0,4 12-1,-1 7 1,-2 8 0,0 6-1,0 5 1,-1 4-55,-2 1 0,-1 0 1,0 1-1,1-3-779,4-4 1,-4-2-1,3-2 1,-3-2-917,-1-2 0,0-1 1020,0-4 0,-5 0 0,-2 0 1</inkml:trace>
  <inkml:trace contextRef="#ctx0" brushRef="#br0" timeOffset="275292">14982 13866 10149,'-7'-13'414,"2"5"1,6 1 0,3 0-367,4 0 0,8 3 0,3-4 0,4-2-66,8-1 1,4-5 0,5-2 0,3-1-178,1-3 0,-2 2 0,2 0 0,-3-2 0,-5-2 0,-7-1 0,-7 1 0,-7-1-127,-5 0 1,-5 4 0,-5 1 0,0-2 335,0-2 1,-1 5 0,-3 2 287,-5 4 0,-2 6 1,0 4-15,3 6 0,3 5 1,5 10-1,0 5-183,0 5 0,0 6 1,0-1-1,1 3-9,3 1 1,-1-1-1,4-1 1,0-4-304,-1 0 0,1-4 0,3-5 0,-2-2-3,2-3 0,-3-4 0,1-6 170,2-2 1,1-1 0,1-5 118,1-3 0,-5 1 0,-1-5 0,0-2-95,-1-1 1,1-1-1,3-1 1,-3 1-62,-2 0 1,4 3 0,-4 2-165,2 2 0,-3 1 225,4 4 1,-1 1 0,3 3 0,-3 5 232,-2 2 0,5 2 0,-2 3 0,3 0-131,2-1 1,-1-1 0,1-2 0,0 1 142,4-1 1,-2-5 0,4-3-100,-1-2 1,0-2-1,-3 0 1,3-2-1,0-2 48,0-4 1,3-5-1,-5-2 1,-1-3-107,-1-1 1,-1-2-1,-1-2 1,-1 1-178,-3 1 0,2 6 0,-6-3-130,-1 0 0,-3 6 0,-4-1 0,-5 8 99,-2 4 0,-2 3 0,-3 7 1,0 7 268,1 6 0,1 3 0,3 0 1,3-2-189,4-2 0,2 2 0,5-3 0,5-1-28,9-3 1,6-7 0,6-5 0,6-3-1293,5-1 0,4-5 0,5-2 0</inkml:trace>
  <inkml:trace contextRef="#ctx0" brushRef="#br0" timeOffset="276052">16979 13692 8355,'-13'-19'253,"5"1"0,1 6 0,2-1 0,2 1 0,2-1 0,1 1 0,1 0-165,3-1 0,3 1 0,5-1 0,1 1 0,1 1 0,1 3 0,1 4 0,-1 2-180,-1 2 1,-1 0 0,-1 2-10,0 2 1,-1 3 0,-1 6 0,-2 2 99,2 2 1,-4 0 0,-1-5-1,1 0-253,2 1 1,-1-1 0,1 1 176,2-1 0,-3-5 0,1-3-198,1-3 0,-2-1 1,0-1 207,-1-3 0,-1-4 0,-2-8 0,1 0 154,-1 1 0,2-5 0,0 1 0,-1-2 35,1 1 0,-2 3 0,5-2 0,0 1 28,-1 3 1,4 5 0,-2 3-126,2 2 0,1 1 0,0 4 1,1 1-27,-1 3 1,-3 3 0,-1 6-1,0-1 30,-1 0 0,3 2 0,-6 1 0,-1 2 1,2-1-1,-1-3 4,-1-1 0,0-5 120,1-3 1,3-4 0,5-4 0,1-4-118,-1-3 1,0-2 0,1 1 0,-1-2-69,1-2 0,0 2 0,2-3 0,2 4-120,-2 0 0,-1 2 0,-2 3 65,1 4 1,-1 4 16,1 4 1,-7 3 0,0 7 0,-2 1-282,0 1 0,4 5 0,-2-3 0,1 0-1060,3 0 1191,1 4 1,6-9 0,3 5 0</inkml:trace>
  <inkml:trace contextRef="#ctx0" brushRef="#br0" timeOffset="276381">17959 13382 9742,'-5'-12'0,"0"-1"0,-2 2 611,-3 3 0,1 4-482,0 8 1,0 7 0,3 7 0,-1 1-1,-2 3 1,-1 2 0,2 1 0,2-1 70,1 1 1,3-4-1,-2-2 1,3-1-207,1-3 1,5-1 0,4-3 0,3-3-165,5-4 1,-4-2 0,5-4 0,-1-2 67,-1-4 0,1-4 0,-5-4 1,-1-1 85,-2-3 0,0 4 1,-5-5-1,-1 0-4,-1 2 1,-2 1-1,-3 6 1,-4-1-607,-5 1 1,-4 5 0,3 3 0,-3 3-272,0 1 0,-2 1 1,4 3 263,2 4 633,-3 3 0,8 2 0,-6-1 0</inkml:trace>
  <inkml:trace contextRef="#ctx0" brushRef="#br0" timeOffset="276807">18269 13370 8355,'12'-20'149,"-1"1"0,-1 4 0,-3-2-325,-2 2 0,1 2 0,-4 0 398,3 1 1,-3 5 0,-6 3 0,-4 2 0,-3 2 0,-2 0 0,1 2-1,-2 2 1,-1 4 28,-1 3 0,-1 2 1,5-1-1,-1 0-216,1 1 0,5 3 1,3 1-1,2-2-64,2-1 1,0-2 0,2 2-1,2 1-76,4 2 0,7-2 1,2-6-1,-1 0 27,2 0 1,0 1 0,3 0 0,-3-3 127,0-2 0,-4 3 1,1-2-1,-6 1 1,1 1 0,-7 3-45,-5-3 0,-3 2 1,-8-5-307,1 2 0,0 0 1,-1 3-1,1-3 0,-1 0-618,1 0 0,0 1 0,-1 4 0</inkml:trace>
  <inkml:trace contextRef="#ctx0" brushRef="#br0" timeOffset="277230">18628 12836 9083,'0'-12'0,"2"1"0,2 4 0,4 7 458,3 7 0,-3 8 0,-1 4 0,0 5 0,0 6 0,1 5-309,-1 2 1,3 1-1,-6 2 1,-1 3-318,-2 1 0,-1-5 1,0-1-1,0-3-103,0-1 0,0-2 1,0-2-1,0-2-402,0-5 1,0-2 0,0 0 0,0-5 109,0-2 0,0-2 0,0 1 0</inkml:trace>
  <inkml:trace contextRef="#ctx0" brushRef="#br0" timeOffset="277231">18504 13333 8355,'0'-20'1031,"2"4"0,3 6-1260,8 2 0,6 0 1,10-5-1,3-1 195,-1-2 1,11 2-1,-1-3 1,4 4-1638,1 0 1180,2 1 0,-4-1 0,6 1 1</inkml:trace>
  <inkml:trace contextRef="#ctx0" brushRef="#br0" timeOffset="277707">19633 13494 8355,'-12'-7'1358,"-1"3"-808,6 2 1,2 1-370,5-3 0,1 2 0,3-3 0,4-1 11,4-2 1,4-3 0,2-1 0,1-1-235,3 1 1,-2-6-1,-1-3 1,-1-2-1,-2-2 1,1-1 0,-1-3-1,0-4-526,-3-3 1,1-1 0,1-3 0,0-3 116,-4-2 1,0-9 0,-6 7 0,-3 2 172,0 1 1,-4 4 0,-2 8 0,-5 8 419,-7 11 1,1 6 0,-5 7 0,-1 3 135,2 5 1,-3 6 0,5 13 0,2 5 42,1 5 1,2 10 0,1 3-1,2 5-46,5 1 0,3 1 1,2-5-1,3 2-256,5-2 1,3-5 0,5-4 0,3-3-427,4-5 0,1-10 1,-1-1-1,1-5-680,0-4 0,-4-7 733,-1-3 0,1-4 0,4-1 1</inkml:trace>
  <inkml:trace contextRef="#ctx0" brushRef="#br0" timeOffset="279105">20191 13283 8371,'12'-12'242,"-3"-1"-50,-1 1 0,-4-1 0,4 1 0,1-1 0,-2 1 396,-3 0 0,-4 5 0,-4 3-283,-5 2 1,2 4 0,-1 2-310,-2 4 0,-1 7 0,0 2 0,2-1 0,2 1-89,1-1 0,2 5 0,4-4-30,0-2 1,2-1 0,0-2 0,5-1 0,3-3 0,4-4-197,-1-2 0,1-2 1,-1 0 221,-1 0 0,0-2 0,1-2 0,-2-4 1,-1-3-77,-2-1 0,-5-1 0,2 1 39,1-1 1,-5 1 0,2 0 0,-5-1 0,-3 1 0,-2-1-586,-3 1 588,-1 5 0,-1-3 0,-1 5 0,1-1 42,0 1 8,-1 1 1,8 4 0,6 0 48,10 0 0,2 0 0,3 0 50,-2 0 1,4 0 0,2-2 0,4-2 0,-1-3 34,-2 0 1,1-2 0,-5 3 112,-2-1 658,-2 5-150,-6-9 0,-1 11-105,-6 0-619,5 0 1,-2 9-1,5-5 1,1 0 6,-2 2 21,4-5 0,-5 5 0,7-6-80,-1 0 0,1 0 1,-1-1-188,0-4 0,1 4 0,-1-3-1003,1 2 968,-6 2 1,-2 2 84,-5 2 243,0-3 1568,0 5-1009,0-6 1,-1 0-212,-3 0 1,1 0 0,-5 0-146,-2 0 0,-1 1 0,-2 3 0,1 3-42,0 0 0,-1 4 1,1-3-139,-1 3 0,1 2 1,1 1-1,1-1 1,4 3-67,0-1 0,2-8 1,4 5 68,0-1 1,5-1-1,4-2 1,2-4-203,1-2 1,0-2-3,1 0 1,-1-2-1,1-1 1,-1-2 0,0-2-1,1-3 101,-1-1 0,-3-1 1,-1 0 71,1-1 1,1-1-1,0-1-2,-2-1 1,-5-1-1,1 5-301,-3-1 239,-1 6 0,0 7 0,0 9 81,0 2 1,0 1 0,0 2 0,0 1-196,0 2 0,2-1 0,2-3 0,4-1-62,3 0 1,3 1-1,2-2 1,5-2-1,3-2-217,0-1 0,1-2 0,0-4 1</inkml:trace>
  <inkml:trace contextRef="#ctx0" brushRef="#br0" timeOffset="280148">21084 13208 8355,'12'-19'-86,"-5"1"0,-1 6 0,-6-1 303,0 1 1,0 0 0,-2 1 0,-2 2 0,-4 4 0,-3 1 906,-1 0 1,-2-1-928,-3 5 1,2 6-1,-4 2 1,1 3 124,3 2 0,0-1 0,-1 2-545,0 2 1,1 0 0,5 3 0,3 0 0,0-1-34,0 0 0,5 3 0,-2-5 0,2-1-112,2-1 1,6-3-1,2-3 1,3-3-1,3-4-105,2-1 1,-2 0-1,4-1 422,0-4 0,-3-6 0,4-7 1,1-1-1,-2-3 0,1-3-15,0-4 1,-2-1 134,3-3 0,-5-3 0,3 2 0,-1-5-55,-1-2 0,0-1 0,-7 5 0,-2 0 12,-1 0 0,-1 4 0,-2 2 0,1 4 231,-1 3 1,-7 9-124,-5 3 0,-2 6 0,-1 12 0,0 6 81,-1 8 1,1 4 0,1 5 0,1 4 29,2 3 1,1 3 0,-1 1 0,4 2 0,2 1-209,2 0 1,0-2-1,0-4-342,0 1 1,6-7 0,3-2 0,5-4 187,3-4 0,5-7 1,-2-8 11,4 0 0,1-3 0,-1-7 0,1-5 0,-1-2 0,-2-2 0,-2-4-522,2-4 950,-4-2 1,4 2 0,-5 1 0,-2-2 0,-3-1-206,-3 3 1,0-2 0,-4 5-221,-3 2 1,-6 3-1,-4 3 1,-3 5 148,-2 3 1,0 8 0,-2 5-1,-2 6 5,2 1 1,2 5-1,5-4 1,4 4 0,3 1-272,1-1 1,5-3 77,3 0 1,9-6-1,5 2 1,6-4-1,3-2-56,1-2 1,8-4 0,-3-5 27,2 0 1,-1-1 0,0-5 0,-1-5 0,0-5 0,-1-2 308,-3 0 1,1-4-1,-6 2 54,-5 1 1,1-3 0,-9 4 0,-4 0 37,-6 0 1,-3-2 0,-2 3-1,-3 2 30,-5 1 0,-2 6 0,-11 1 1,-1 2-1,-1 3 96,-2 5 1,0 4 0,2 5-327,2 1 0,3 5 1,6 1-1,0 2-225,-1-1 0,6 1 1,3 4-1,3-2-150,1-2 1,5 1 0,3-6 0,4 0 63,0-3 0,4-6 1,2-3 119,2-2 1,-1-2 0,3 0 0,-1-2 0,-1-2 134,0-4 1,3-9 0,-4-3 0,2-4 150,0-1 1,-1-3 0,4-3 0,-4 0-157,-3-4 1,1-1 0,-2-2 0,-2-2-104,-4-2 1,0-4 0,-5 1 0,1 1 51,-1 3 1,-1 2-1,-5 5 1,-2 4 367,-1 5 0,-6 12 0,2 2 0,-3 5-31,-1 3 0,-1 12 0,1 9 0,1 7-75,2 4 1,0 10-1,5-1 1,1 5 21,2 4 1,1-3-1,1 1 1,3 1-431,4-2 1,5 3 0,2-6 0,3-2-1354,1-5 708,2 2 0,4-10 0,-1 5 1</inkml:trace>
  <inkml:trace contextRef="#ctx0" brushRef="#br0" timeOffset="281125">22771 13134 8355,'0'-16'0,"0"-1"175,0 2 0,0 1 0,0 2 0,0-1 228,0 1 1,0-1 0,1 1 111,3 0 0,3 5-562,6 3 1,-1 4 0,0 4 0,1 4 0,-2 3 0,-2 1 0,0 1 0,0-1-208,2 1 1,0 3 0,-1 2 0,-3 0-9,-2 0 0,1-2 0,-3-3 129,1-1 0,1-1 140,-1-2 0,-2-5 0,3-7 34,1-1 1,-3-6-1,5 2 1,0-4-1,2-4-2,2 0 0,-2-2 0,6 3-77,-2-2 0,-1 2 0,-1 5-176,0 2 1,-3 4 177,-1-4 1,-5 10 0,2 1 0,-1 6 119,0 3 1,1-2-1,-5 6 1,0-2 69,0-2 1,0 5 0,0-1 0,1 0-144,3-3 0,-1-4 0,5-3 0,2 1-87,1 0 1,1-4 0,2 0 73,2-6 1,-6-4-1,3-5 1,-2-1 70,0 1 0,-3-2 0,0-1 0,0-2-68,-1 2 1,4 1-1,-2 2 1,0 0-63,-1-1 0,2 5 0,-4 1-57,1 2 0,-5 2 0,2 7 156,-2 4 0,-2 5 0,1 2 1,2 3-23,1 1 1,4-4 0,-2 2 0,1-4-131,2 0 0,7-1 0,0 1 0,1-2 7,1-3 0,-1-3 1,6-5-1,-4 0 98,-1 0 1,0-5-1,-3-3 1,1-3 90,-1-2 1,-1-3-1,-1-1 1,-2 1-15,-3-2 0,2 3 0,-6-5 0,-2 2-3,0 3 1,-2 1 0,-2 2-121,-2 0 1,2 5 0,-8 3 0,-2 2 31,-4 2 0,-4 6 1,3 2-1,2 3-28,1 1 1,2 2-1,-1 1 1,2 2-48,3-2 0,1 3 0,5-1 0,-3-2-79,3-2 1,0-4 0,4-2-1,2 0 88,4-1 1,3-3-1,1 1 1,1-2 119,-1-2 0,1-4 0,-1-2 0,0 1 89,1-1 1,-1-4 1538,1 2-1501,-6 3 0,2 0 0,-5 10 0,0 1-142,2 1 0,-3 4 1,5-2-1,2 2-227,1 1 0,1-4 1,0 1-1,1-1-554,-1-1 0,5 0 316,-1-3 1,6-3 0,-2 5 0</inkml:trace>
  <inkml:trace contextRef="#ctx0" brushRef="#br0" timeOffset="281848">23974 13072 8355,'0'-18'375,"0"4"1,0-2 0,-2 3 0,0 4 0,-3 1 0,1-1 0,-1 2 0,-3 3 154,-3 3 1,2 2 0,1 3 0,-2 5-576,-1 2 0,-1 2 1,1 3-1,1 2 34,2 1 0,1 0 0,-1 2 0,4-3-425,2 0 0,2-5 1,2 4-1,2-3-1,4-2 1,7-1 0,2-3 0,-1-3 139,2-4 1,0-1 0,4 0 0,-1-1 169,1-4 0,1-3 1,2-7-1,0-3 32,0-1 1,-2-2 0,-1-5-1,-1-2 65,1-1 1,-4-5 0,-2 1-1,0-4-34,0-5 1,-6 4-1,2-4 1,-2 4 43,-3 1 1,-2-1 0,-5 3 0,0 2-15,0 4 0,0 8 0,-1 6 619,-3 5 0,-3 7 0,-4 12-162,2 7 0,0 6 0,3 4 0,1 3-262,-1 4 1,2 7-1,3 2 1,-2-1-189,-1 2 0,0-1 1,4 5-1,0-4-155,0-4 1,0-1-1,1-9 1,2-3 64,1-4 0,4-4 0,-2-7 0,1-2 209,2-5 1,-2-3 0,2-2 12,0-3 1,2-7-1,2-6 1,-1 2-107,0 1 1,1-2 0,-1-1-1,1 2-256,-1 1 0,-4 3 1,1 3-43,0 4 320,2 2 0,-4 8 0,-3 2 1,-2 3 48,-2 1 1,0 1-1,0-1 1,0 1-55,0-1 0,4 5 0,1-1 1,2-1-22,3-1 0,1-6 0,1-1 0,1 0 21,-1 0 1,0-4 0,1 1 0,-1-3 148,1-1 0,-1 0 1,-1-1-1,-1-2-91,-2-1 0,0-6 0,5 3-292,-1 1 1,-4-4 0,1 6 0,0 0-392,2-2 1,2 5 0,-1-3 39,0 2 0,-3 2 0,-1 0 368,2 0 1,-5 0 0,1 0 0</inkml:trace>
  <inkml:trace contextRef="#ctx0" brushRef="#br0" timeOffset="282027">24693 12824 8355,'-12'-11'-210,"5"3"0,1-3 0,6 11-288,0 7 0,0 4 0,0 1 1</inkml:trace>
  <inkml:trace contextRef="#ctx0" brushRef="#br0" timeOffset="282608">24705 13159 8355,'-4'-13'0,"0"1"731,0 0 0,5 1 0,4 1-302,3 2 1,3 5 0,1-1 0,1 2-373,-1 2 0,0 0 1,1 0-1,-2 2-355,-3 2 1,2-1 0,-6 5 0,-1 2-1,-2 1 1,-1 1 0,0 0 0,0 1-93,0-1 1,-4 1 0,0-1 43,1 0 1,2-3 583,1-1 1,1-5 10,3 1 1,3-4-1,5-3-7,1-1 0,-1-4 0,2 4 0,1-1-138,2 0 1,-1 2 0,-3-4 0,-1 2-100,1 2 0,0 0 1,2 1-1,2-4-67,-2-1 1,3 3 0,0-3 0,0 0 6,0 0 0,-3-1 0,-5-4 1,-3-1-90,-2 1 1,3-1 0,-4 1-1,-1 0 68,-1-1 0,-7 1 0,0-1 0,-2 1 228,-3 0 1,-2 1 0,-3 2 0,-2 5 204,2 3 0,-3 2 0,2 3 1,1 5 16,1 2 1,1 7 0,1 2-1,1 4-168,3 0 1,-2 1 0,6 0 0,2 0-138,5 0 1,11-2 0,12-1 0,10-4-371,8-4 0,10 0 0,5-10 0,5-1-250,2-2-1126,-17-1 1,-13 0 0,-18 0 0</inkml:trace>
  <inkml:trace contextRef="#ctx0" brushRef="#br0" timeOffset="284181">3324 16892 8760,'-4'-12'0,"0"-1"348,1 1 1,8 5 0,8 1 0,6 1 0,6-2 0,2-1-238,2-1 1,7 1 0,1-4 0,7-1-277,5 1 1,0 0-1146,1-1 1,0 1 0,-1-1 0</inkml:trace>
  <inkml:trace contextRef="#ctx0" brushRef="#br0" timeOffset="284761">5097 16284 8355,'-12'-37'840,"0"0"0,1 1 0,2 3-741,5 4 0,1 4 0,1 3 0,-3 3 0,1 1 0,-1 4 0,-3 5 1,-3 4-130,-2 4 0,1 4 0,-2 5 0,-1 9-217,-2 5 1,1 12-1,3 3 1,1 3 29,0 3 0,3-4 0,2 3 0,2 0 156,2-1 0,2-1 0,2-6 0,3-2-141,4-2 1,8 2-1,2-6 1,2-4 149,6-2 0,-1-4 1,4-3-1,-3-2 63,-1-3 1,-6 3 0,-2-1 0,-5 3 40,-3 4 0,-5 5 1,-8-1-1,-6 2-6,-5 2 1,0 0 0,-7-1 0,-3 1-150,-3 0 1,1-6-1,6-2 1,5-5-545,2-4 124,1 4 1,6-17 0,2 4 0</inkml:trace>
  <inkml:trace contextRef="#ctx0" brushRef="#br0" timeOffset="285001">5457 16073 9640,'-22'-9'0,"5"5"0,9 8 0,5 7 373,3 5 1,0 5 0,0 8 0,2 4 0,1 6 0,2 5 0,1 7 0,0 1-657,1-1 0,0 4 1,3-8-1,-2 0-326,2 1 0,-1-1 0,1-2 0,-2-3-345,2-4 0,0-10 0,-1-3 837,0-2 0,-1 1 0,4 0 0</inkml:trace>
  <inkml:trace contextRef="#ctx0" brushRef="#br0" timeOffset="285916">5358 16644 8355,'0'-18'886,"1"6"-730,3-1 0,3 1 0,6 4 0,-1-2 33,0 2 0,5-3 0,1 4 1,3-2-95,5 1 0,-1 5 1,3-2-1,0 1 1,0 0-1,-1 1 1,-2 2-1,-4 1-133,-3 0 0,-2 5 0,-4 2 0,0 1-3,-4 0 0,1 2 1,-4 5-1,-3 3 69,0 1 0,-2 1 0,0 2 0,0-2 16,0 3 0,0-6 0,0 0 0,1-3-37,3-2 1,-1-1 0,5-3 0,2-3-111,1-4 0,1-1 1,1 0-1,-1-1-5,1-4 1,-1-3 0,0-7 0,-1-3 68,-2-1 1,0 2-1,-5-2 1,-1 0-86,-1-1 1,-2 5-1,-2-3 1,-2 3-183,-4 3 1,-3-3 0,-2 8 0,1 0-337,0 3 0,-1 2 0,1 2 387,-1 0 0,1 6 0,-1 1 0</inkml:trace>
  <inkml:trace contextRef="#ctx0" brushRef="#br0" timeOffset="285917">6226 16508 8355,'-18'0'878,"6"5"0,-1 3 1,8 5-601,3 3 1,2 4 0,0 4 0,0 3-134,0 1 1,5 4 0,0 7 0,1 2-1,0 3 1,0 2 0,1-2 0,-2-2-459,1-2 0,-2-2 1,-4-4-1,0-2-318,0-2 1,0-2 0,0-6 25,0-2 0,-1-3 1,-4 2-1,-3-2 176,-3-6 0,3-4 0,0-7 0,-1-2 364,2-2 0,-2-8 0,5-10 0,1-6 65,2-5 0,1-3 0,0-2 0,0-2 30,0-2 0,0-10 0,0-2 0,0-2-70,0 2 0,5-7 0,2 12 619,0 3 0,4 10 0,-3 8 0,5 3 0,2 5 459,1 8 1,5 1 0,-3 7-733,1 1 1,-2 2 0,2 1 0,0 0 0,-1 1-346,0 3 1,-6 2 0,-5 3 0,0 0-27,0 0 1,-4 6-1,0 3 1,-6 0-396,-5 0 1,-9 4 0,-2-1 0,-3 2-268,-3 2 0,3-4 0,-7-1 1,4 1 128,4-2 1,-2 5-1,4-5 1</inkml:trace>
  <inkml:trace contextRef="#ctx0" brushRef="#br0" timeOffset="286092">7156 16669 8355,'-43'19'-1237,"6"-2"891,0-4 0,11 0 0,-4-1 0</inkml:trace>
  <inkml:trace contextRef="#ctx0" brushRef="#br0" timeOffset="286518">7553 16421 8355,'-1'-32'531,"-3"3"0,2 13-414,-2 3 0,3 10-16,1 3 1,0 6 0,-2 8 0,-1 2 5,-1 5 1,-1 2 0,2 2 0,-1 0-408,1 0 1,3 0-1,3-2 1,2-1-117,2-1 1,2-8 0,3 1-163,0-4 0,6-7 0,2 2 1</inkml:trace>
  <inkml:trace contextRef="#ctx0" brushRef="#br0" timeOffset="286519">7702 15999 8355,'-30'-15'0,"5"4"-69,7 4 1,8 4-1,3 7 1,2 5-1557,2 2 1444,2 1 1,1 0-1,0 1 1</inkml:trace>
  <inkml:trace contextRef="#ctx0" brushRef="#br0" timeOffset="286978">8136 16073 8355,'7'-24'0,"-3"0"350,-3 4 0,-1-4 1,0 3-1,0-2 1,2-2-1,0 2 1,3 2-248,-3 5 1,-6 7-1,-4 5 1,-3 4 0,-1 6-1,-1 6 1,1 7-1,-1 5-314,1 1 1,4 1 0,1 3 0,1 4 263,3 3 1,2 5-1,1 3 1,0 2-54,0 0 0,0 11 0,0-5 1,0 3-20,0-1 0,0 1 1,0-1-1,1-2-171,4-1 0,-4-8 0,3-4 0,-2-8-57,-2-4 1,0-1-1,-2-10-182,-2-1 1,1-5 0,-5-2 0,-2 1-69,-1-3 0,-7 6 0,-1-6 0</inkml:trace>
  <inkml:trace contextRef="#ctx0" brushRef="#br0" timeOffset="286979">7813 16557 8355,'2'-21'3706,"2"4"-3505,4 3 1,10-1-1,6 6 1,5-2-776,2-1 0,4 0 0,5-1 0,2 1-636,2-1 1,7 1 0,6-1 0</inkml:trace>
  <inkml:trace contextRef="#ctx0" brushRef="#br0" timeOffset="287421">8781 16346 8624,'-6'-12'568,"5"-1"0,-5 1-381,6 0 0,0-5 0,0 1 0,0 0 75,0 3 1,5 0-1,0-1 1,2 1-39,3 0 1,5-2 0,1 8 0,-1 0-247,-1 3 1,-1 6 0,-2 4 0,-2 8-172,0 4 1,-5 3 0,3 4 0,-2 1 12,-2 3 0,-2-4 0,-1 1 0,0-6-234,0-2 0,0 3 359,0-4 0,2-6 152,2-7 1,-1-4 0,3-4-62,0-5 0,4-2 0,-4-1 0,3-1 0,-1 1-37,2 0 0,-3-5 0,-1 1 0,1 0-38,0 3 1,-4 4-1,3 3 1,-2-1-34,0 0 0,5 4-51,0-1 1,0 8 0,1 4 0,-2 3-228,2 2 1,1-1 0,1 2 0,-1 1-1302,-2 2 1439,2-1 1,-4 2 0,5 1 0</inkml:trace>
  <inkml:trace contextRef="#ctx0" brushRef="#br0" timeOffset="288166">9438 16210 8355,'0'-17'290,"0"1"1,0-1 476,0 5 1,-1 1-514,-3 3 1,1 2-1,-5 6 1,-2 1 0,0 4-1,1 3 1,0 4-22,0 5 1,-2 2 0,0 4 0,1 0-230,2-3 1,5-1 0,-1 4-271,3-3 1,1-5 0,1 1 0,2-5-1,2-5-80,2 0 0,1-2 1,5-4-1,-1 0 163,1 0 0,-2-1 0,-2-3 0,0-5 104,0-2 1,-3-1 0,-1-1 0,-1 0 218,0-4 0,1 3 0,-5-2 1,0 2-59,0 2 1,-5-5-1,0 1 1,-2-1-154,-3-1 1,1 3 0,-1-4-1,3-1-153,2 1 1,-4-2 0,5-3-1,0-3-20,-1-1 1,3 0 0,-2-5 137,3-2 1,6 0 0,2-1-1,3 1 1,1 4 382,3 0 1,2 8 0,-1 6 0,2 4 73,-2 0 0,3 6 0,0 3 0,0 4-107,0 4 1,-2 5-1,-3 7 1,-1 5-37,0 2 0,-1 10 0,-2 2 0,-5-1-92,-3 2 1,-1 1-1,0 3 1,0 1-336,0-1 0,4 3 1,0-1-1,-1-4-227,-1-3 0,-1-1 0,2-5 0,1-3-365,-1-4 0,2 0 0,-1-5-321,-1-2 947,-2-7 1,-1 3-1,0-4 1</inkml:trace>
  <inkml:trace contextRef="#ctx0" brushRef="#br0" timeOffset="288167">9587 16197 8355,'6'-12'396,"-4"-4"1,7-1-196,0 2 1,2 1 0,3 0 0,3-1-171,3-1 0,5-1 0,4 5 0,4-1-963,3 1 0,2-1 311,4 1 1,2 0 0,5-1 0</inkml:trace>
  <inkml:trace contextRef="#ctx0" brushRef="#br0" timeOffset="289886">10691 15949 8355,'0'-24'0,"0"-1"0,0 1 0,0 2 0,-2 3-144,-2 1 0,2-3 107,-7 5 0,5-1 464,-4 5 1,4 1 27,-5 3 1,7 4 0,-2 8-1,2 4-153,2 3 0,0 11 0,0 4 0,2 5-89,2 3 1,1 3-1,5 5 1,-2 2-183,2 0 1,-3 9-1,1 1 1,0 5-22,-1 3 1,3 0 0,-5-2-1,1-4-384,-1-2 1,-1-7 0,-4 2 6,0-6 1,0-10 0,0-4 0,0-4 485,0-4 0,-1-9-97,-3-8 1,1-9 0,-4-8 0,2-6-80,2-4 1,2-6-1,1-3 1,0-1-112,0-2 0,0-5 0,1 3 0,2-7-34,1-4 0,4-3 1,-2-1-1,1-1 288,2 5 1,4 1-1,2 9 1,1 3 203,-1 3 1,3 9 0,-1 8 0,-2 5 1,-1 6 1,2 3 0,1 2-211,-2 3 0,-5 3 0,-3 5 0,0 1 0,-2-1-337,1 1 1,-2 3-1,-4 1 1,-2-1-185,-2 2 1,-1-4 0,-6 4 0,1-2-206,0 1 1,-3-1-1,4-3 319,-2-1 0,-1 1 0,-1-1 0</inkml:trace>
  <inkml:trace contextRef="#ctx0" brushRef="#br0" timeOffset="289887">11373 15962 8355,'-1'-11'0,"-4"1"1833,-3 2-1421,-3 5 0,-1-2 1,-1 5-1,0 1-290,-4 3 1,2 3 0,-6 5 0,1 2 0,-1 3 0,2 2-1,1 2 1,2-1-48,3 2 1,6-2 0,3-1 0,2-1-395,2-3 1,2-1 0,2-2 0,4-1-51,3-2 0,2-4 0,-1-5 1,2 0-23,2 0 0,-2-1 1,3-2 305,-4-1 0,0-6 0,-2 0 0,-2-3 0,-2-4-45,-1 2 0,-2 1 0,-4 2 0,0-1 206,0 1 1,0 0-1,-1-1 1,-4 1-178,-3-1 1,1 5-1,-1 1-98,-2 2 0,-1 1 140,-1 4 81,0 0 0,6 0 0,6 0 12,7 0 0,4-2 1,1-1-1,2-2 48,3-2 0,2-1 1,6-5-10,0 1 1,-5 0 0,0-1 0,-1 1-1,-1-1-9,0 1 0,-2-5 0,-5 1 143,-3 1 0,-2 1 63,-6 2 1,-6 5-1,-2 4-138,-3 6 1,0 4 0,3 5-103,4 0 1,2 5 0,2-1 0,0 0-117,0-3 1,2 4 0,2-1 0,4 0 17,3-3 1,2 4-1,-1-1 1,2 0-26,2-3 1,2 0 0,4-1-17,-1 1 1,-6-2 0,2-2 0,-5 0-1,-4 0 25,-4 2 0,-2-2 0,-4-1 0,-2 0 91,-4-1 0,-3 3 0,-3-6 1,-1 0 317,-1 1 0,-1-3 86,5 2 1,5-8-1,4-5-329,6-2 0,5-5 0,8-2 1,5 0-193,3 0 1,0-4 0,1 1 0,0-2 6,0-2 1,4 0 0,0 1 0,-3-1 27,-4 0 0,0 4 0,-5 2-78,-2 1 1,-7 6 0,-4 3 189,-3 0 1,-6 3 0,-3 2 0,-3 4 60,-2 4 0,1-1 1,-1 5-1,1 2 29,0 1 1,5-3-1,3 1 1,2 0-141,2 2 1,0 2 0,0-1-1,2-1-49,2-3 1,3 3 0,6-4 0,3 1 40,0 1 1,2-2 0,-1 2 0,2-2 124,0-1 1,3 3 0,-5-2 0,-2 1-51,-1 1 0,-6-1 0,-1 4 1,-2 1 25,-2-1 1,-2-4 0,-2 1-139,-3 0 0,-2-2 0,-3 0 1,1 0-156,-2 0 46,-1-4 0,5 1 0,6-8 0,7-5-232,4-2 0,6-5 0,1-2 0,2-1 172,7-3 0,-3-2 0,7-1 0,-2 2 227,0 2 0,1-2 0,-3 4 0,1-1 300,-5 4 0,-3 3 0,-8 5 188,1 4 1,-7 4-1,-1 4-23,-4 4 1,-2 5 0,-2 3-1,-3 5 1,1 1-74,-1-1 1,-2 1 0,4-4 0,1 0-367,2-1 0,1 0 1,1-5-1,3-1-354,5-2 0,3 0 0,3-5 1,3-1-914,1-1 1,2-7 0,4-1 477,0-5 0,10 1 0,4-8 1</inkml:trace>
  <inkml:trace contextRef="#ctx0" brushRef="#br0" timeOffset="289888">12427 15478 8355,'-25'-19'1404,"1"1"-1473,4 6-920,8 5 0,1 7 0,4 7 0</inkml:trace>
  <inkml:trace contextRef="#ctx0" brushRef="#br0" timeOffset="290857">12663 15280 8355,'-10'-33'0,"-2"8"206,-2 12 1,6 11-1,4 7 1,2 8-1,2 6 1,0 6-1,0 5 1,-1 9-1,-2 9 152,-1 8 1,0 5 0,2 1 0,0 0 0,-2 0 0,1 0 0,1-1-557,2-4 0,0-3 1,0-8-1,0-6 112,0-6 1,7-5 0,4-8 109,4-5 0,2-7 1,-5-5-1,2-4 0,0-4 239,-2-5 0,4-6 1,-8-3-1,3-1-69,1-3 1,5 0 0,-1 0 0,-1 2-210,-1 3 1,3-4 0,1 4 0,0 4-118,-1 3 1,0 0 0,-5 6-1,1 3 71,-1 4 0,-1 3 0,-2 7 0,-5 1 28,-3 2 1,-1 3 0,0 6 0,-1-1-29,-3-4 1,-3 4 0,-6-5 0,-1 2 43,-2-1 0,1-4 0,-6-1 0,-1-4-67,-1-3 1,-2-1 0,0 1 0,0-4-792,0-2 1,5-2 0,0 0-306,3 0 0,6-7 851,6-6 0,4-5 0,1-6 0</inkml:trace>
  <inkml:trace contextRef="#ctx0" brushRef="#br0" timeOffset="290858">13395 15292 8355,'-6'-12'698,"-1"5"0,-5 5 0,1 8 0,2 8-596,5 4 0,2 2 0,-1 6 0,-1 3 394,1 4 0,2 5 1,1 2-1,0 2 1,0 2-1,0 3 1,0 3-1,0 1-821,0-1 0,-5 1 1,1-10-1,1-1-566,2-2 1,1-5-1,0-2 1,0-5-882,0-7 1,1-4 1424,4-2 0,2-6 0,5-2 0</inkml:trace>
  <inkml:trace contextRef="#ctx0" brushRef="#br0" timeOffset="290859">13519 15949 11649,'13'0'892,"2"0"0,3 0-670,2 0 0,0-5 0,5-3 1,0-3-213,0-2 0,0 1 0,-2-1 1,-2 1-1,-5 0 0,-3-1 0,-4-1-550,0-2 1,-7 2 0,2-2 0,-4 0 0,-4 1 16,-4-1 1,-9-1-1,-3 6 1,-4 3 301,0 4 0,-1 2 0,0 4 0,0 2 347,0 4 1,5 5 0,0 4-1,2 7 378,3 3 0,2 4 0,2-4 0,2 2-219,5-1 0,4-2 0,6-1 0,7-2-390,11-2 0,3-5 0,9-7 0,4-5-373,3-3 1,0-2 0,3-3-1,1-5-603,-4-2 1,3-6 0,-2-3 0</inkml:trace>
  <inkml:trace contextRef="#ctx0" brushRef="#br0" timeOffset="291028">14560 15813 8355,'-1'-11'1905,"5"3"0,11 4 0,7 2 0,3 2 0,-6 0-4363,-3 0 0,-4 0 1,0 0-1</inkml:trace>
  <inkml:trace contextRef="#ctx0" brushRef="#br0" timeOffset="307681">10257 4812 8051,'11'-5'0,"-2"-2"-43,0 0 0,-1-3 0,3 5 0,-1-1 0,-2-1-32,2 0 1,-1 3 0,1-3-317,-2 2 1,-7 6 0,-1 7 333,-6 4 1,-5 0-1,0 0 1,1 1-16,2-1 1,-1 5-1,-2-1 1,2-1 76,0-1 0,7-1-57,-2-1 1,-3 0-1,0 1 1</inkml:trace>
  <inkml:trace contextRef="#ctx0" brushRef="#br0" timeOffset="308297">10319 4750 8355,'0'-12'-415,"0"3"0,-2 3 314,-2 0 0,-1 3 0,-5 7 9,2 5 0,0 3 1,-5 3-1,1 3 81,-1 1 1,1 2 0,1 4 0,1 0-19,2 0 0,1-1 0,-3 0 0,4-1-78,0 2 0,2-7 0,3 7 0,-2-3 0,-1-3 1,0 0 0,5-4 38,3 2 1,-1-5-1,5-5 80,2-1 0,1-2 0,1-3-45,1 3 28,-1-2 1,0 3 0,1-5 0</inkml:trace>
  <inkml:trace contextRef="#ctx0" brushRef="#br0" timeOffset="308553">10269 5308 8355,'-8'17'-427,"0"-1"1,-6 6 309,6-1 0,-3 2 0,-2 4 0,2 0 57,3 2 0,2 1 0,5-1 0,-2 3-6,-1 0 1,0-1 0,5-3 0,2 2 72,1 2 1,6-4 0,-2 2 0,2 0-100,-2 3 1,7 3 0,-4 1-48,-1 1 0,2-7 0,-5 0 0</inkml:trace>
  <inkml:trace contextRef="#ctx0" brushRef="#br0" timeOffset="309125">9227 5321 8355,'0'-13'-9,"0"1"1,6 5 0,4 3-228,5 2 0,4-2 1,6-1-1,0-2 194,-1-3 0,5-1 1,2-1-1,0-1 0,4 1 14,1 0 0,-3-1 1,-2 1-1,0-1-207,-4 1 0,-2 5 0,-4 3-153,-5 3 328,-7 1 0,-4 5 0,-5 2 0</inkml:trace>
  <inkml:trace contextRef="#ctx0" brushRef="#br0" timeOffset="309381">9141 5469 8313,'1'-12'-20,"4"0"-115,8-1 0,5 1 0,8-1 0,4 1 0,6 0-61,4-1 0,11-5 0,-1-1 0,1 0-79,0 2 0,-7-2 0,-2 0 0</inkml:trace>
  <inkml:trace contextRef="#ctx0" brushRef="#br1" timeOffset="309588">9847 5370 5734,'0'-12'0</inkml:trace>
  <inkml:trace contextRef="#ctx0" brushRef="#br0" timeOffset="311445">15619 12287 8355,'0'-13'0,"0"2"-328,0 2 1,-1 0 125,-2 1 1,1 0 0,-3-1 143,-2 1 0,3 0 0,-2 0 0,0-1 110,-2 1 1,0-3 0,0-1-1,0 0 111,3 0 1,-2 1 0,2 3 0,-1 0-409,1-1 1,0 4-133,0-1 1,-6 1-1,2-3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56:32.390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10418 5110 8355,'12'-25'-172,"-1"0"1,-1 0-1,-2 1 1,1 0-1,-3 3 1,-1 4-1,-4 0 1,-2 2-1,-4 4 80,-3 5 0,-7 5 0,-3 1 0,-1 0 0,-3 0 0,-2 0 0,0 0 350,-1 0 1,0 1-176,0 3 0,0-1 0,1 5 0,-1 2 67,0 1 1,-1 3 0,-2 4 0,-2 5 0,0 6 74,-1 3 0,1 6 0,4 7-172,1-1 1,-1 7 0,9-4 0,3 1-8,5 4 1,3-2 0,6 3 0,3-2-104,5-1 1,6-6-1,11-4 4,0-5 0,5-6 0,3-9 0,3-5 0,2-5 40,4-6 1,-4-4 0,5-5-1,-2-6 13,1-5 0,-5-10 0,-4 0 0,0-4 6,-1-5 1,-3-9 0,-9-3 0,-4 0-31,-7-1 0,-3 4 0,-8-1 0,-2-1-49,-4 2 1,-9-3 0,-5 5 0,-4 0-172,-3 4 0,-5-1 1,2 11-1,-1 5 44,0 5 1,1 6 0,-2 5-1,2 7-297,2 7 497,-5 9 0,4 4 0,-7 4 0</inkml:trace>
  <inkml:trace contextRef="#ctx0" brushRef="#br0" timeOffset="258">10728 5135 8355,'3'-11'-182,"5"2"0,0 4 0,9 5 142,-3 0 0,-1 5 0,4 4 0,5 2 0,6 1 0,7 2 0,8 1 0,8 1 0,6 0 160,6-3 1,6 4 0,9 1 0,5 1-18,3 3 1,7 2 0,0 0-1,-5 3-53,-1 2 0,1 1 0,0 4 1,-7-2-243,-8-2 1,0-1 0,-15-4-369,-3 0 0,-8-6 0,-4-1 1</inkml:trace>
  <inkml:trace contextRef="#ctx0" brushRef="#br0" timeOffset="530">12378 5197 8355,'8'0'-246,"-1"1"-1,-2 3 572,-2 4 1,0 8-1,1 1-295,4 3 0,0 5 1,3 5-1,5 0 1,1 0-30,6-2 1,4-2 0,2-2 0,-1-2 54,-2-2 1,-3-3-1,-2 4 1,-6 1-264,-5 1 1,-13 3 0,-15 5 0,-15 6-460,-14 7 0,-19 4 0,-10 2 0</inkml:trace>
  <inkml:trace contextRef="#ctx0" brushRef="#br0" timeOffset="1805">10592 7119 8007,'-2'-25'-266,"-2"0"0,1 6 0,-4 1 0,-1 3 0,0 1 0,-4 3 0,-1 2-48,-2 2 274,0 1 1,-3 6 75,-3 0 0,-2 0 0,-3 0 1,-2 0-1,-1 0 163,2 0 1,-4 6 0,1 3 0,0 6-63,-1 6 1,-3 8 0,1 5 0,-2 6-49,2 6 0,-3 6 0,3 5 0,-1 2-86,1 4 1,-2 12 0,6-1-1,3 3 11,4 3 1,4-4-1,7 4 1,3-3 20,4-2 1,5 6-1,7-7 1,9-1-23,5-5 0,8-3 0,3-14 1,6-6-6,7-6 0,0-16 0,11-4 87,-2-7 1,4-8 0,-1-10-1,3-6 1,-1-9-17,-2-7 1,6-11-1,-6-10 1,-3-2-49,-3-5 0,-4-3 1,-2-5-1,-6 1-18,-6 1 1,-5-7 0,-8 4 0,-6-4-8,-5-2 1,-5-9 0,-5 5-1,-1-2-61,-3-3 1,-9 3 0,-8-4 0,-3 3-192,-5 10 1,-4 1-1,-9 16 1,-2 9 34,0 11 1,-14 16 0,0 14-1,-4 9-230,-1 13 0,6 9 372,4 11 0,-4 9 0,1 7 1</inkml:trace>
  <inkml:trace contextRef="#ctx0" brushRef="#br0" timeOffset="2080">11150 7541 8355,'5'-18'156,"2"5"-29,6 1 1,4 0 0,4 5 0,4-2-46,4 1 1,8 1-1,9-2 1,2 0-247,1 0 0,5-4 0,0-2 0,-2-1 40,-1 0 0,-3 3 1,-1-1-1,-3-1 5,-1-2 0,-2 5 1,-5 3-1,-3 0-379,-4-2 0,3-2 0,0 1 0</inkml:trace>
  <inkml:trace contextRef="#ctx0" brushRef="#br0" timeOffset="2372">11968 7119 8355,'0'-44'164,"11"7"1,3 13 0,9 12 0,1 6 0,1 5 0,5 2-1,4 3-394,4 5 0,2 7 0,-2 5 0,-2 4-56,0 4 0,-11 8 0,-6 10-487,-8 5 467,-22 10 0,-21 13 0,-19 6 1</inkml:trace>
  <inkml:trace contextRef="#ctx0" brushRef="#br1" timeOffset="41877">19745 4502 8355,'-18'-12'0,"-3"-1"-319,3 1 1,0 4 0,6 1 237,-1 1 0,5 2 0,1 5 0,2 4 86,2 3 0,0 3 0,0 1 0,-1 2 83,1 3 1,2 2-1,1 6 21,0-1 0,0 4 1,0 4-1,0 6 1,-1 6 112,-3 7 1,1 11-1,-4 14 1,0 11-146,0 11 1,5-47-1,0 1 1,-1 7-1,-1 1 1,1 4 0,1 1-20,0 3 1,1 1 0,0 9 0,0 2-1,1-4 1,0 0 0,0 2 0,0-1-159,0 0 0,0 1 0,0 4 0,0 0 1,0-1-1,0 0 0,0-1 0,0-1 126,0-3 0,0-1 0,1-4 0,0-1 0,0 1 0,2-1 0,1-3 0,0-1-9,1-3 0,1-2 0,3 1 0,0-1 0,1-9 1,1-1-1,12 44-98,2-8 0,0-6 1,1-9-1,3-8 9,4-7 0,-1-4 0,1-8 31,1-3 0,2-4 0,3-2 0,1-3 0,1-4 28,-1-3 0,-1 3 0,-2 0 0,0-3 3,0-4 0,-4 2 0,2-5 0,2 0-8,3-2 1,3-3 0,-2-2 0,6-1 216,5-3 1,5-2 0,6-8 0,5-2-193,6-4 1,5-7 0,6-2 0,0 2-30,4 1 0,6 6 0,-2 1 0,1 2-111,-3 2 0,6 7 1,-4 6-1,-2 4-47,-1 2 1,-6 1 0,5-5 0,-5 0 45,-5 1 0,-3-6 1,-3-3-1,-1-3 83,-2-1 0,-1-5 0,2-5 0,-2-5-70,-1-6 0,-3-2 0,-6-2 0,-4 0-200,-4 0 0,0 1 238,-10-1 1,1-6-1,-5 0 1</inkml:trace>
  <inkml:trace contextRef="#ctx0" brushRef="#br1" timeOffset="42752">20278 4700 8355,'33'-16'-189,"0"-1"1,6-5 0,7 2 189,7-4 0,6-1 0,10 1 0,8-1 0,7 0 26,8 0 0,-39 11 1,2-1-1,2 0 0,2 0 1,2 0-1,0 0-9,3-1 0,1 1 1,0 0-1,0 1 1,4 2-1,0 0 0,0 0 1,0 0-63,-1 1 1,0 2 0,4 1 0,-2 3 0,-3 2 0,-1 2-1,-3 0 1,-1 1-80,-5-1 1,0 2-1,4 2 1,-2 3 0,-6 1-1,-1 0 1,-1 1 0,0 1-38,0-1 0,-1 1 1,41 14-1,-3-4 1,-7 1 106,-5 1 1,0-6 0,-10 3 0,-4-1 91,-7-1 0,-3-1 0,-12-5 0,-2-2 28,-4 2 0,-5-3 1,3 0-1,-2 0 140,-2 0 0,-2-3 0,0 4 0,1 2-86,2 1 1,0 7-1,-4 2 1,1 4-83,3 0 0,-3 7 0,3 2 0,-4 3 91,-4 1 1,2 7 0,-3 6 0,0 6-138,1 5 1,-6 4-1,0-1 1,-4 0 72,-3 0 0,-3 5 1,3 0-1,0 2 76,-1 0 0,3 10 0,-5-3 0,2 2-38,3-2 1,-5 12 0,-1 2 0,-2 3-15,-2 3 0,0-3 0,-2 4-65,1-46 1,-2-1 0,-5 47 0,-7-2 0,-3-6 0,-1-6-6,-3 0 0,-6-5 0,-1-1 1,0-5 60,-1-3 1,0-4 0,-5-5-1,3 0-33,2 0 1,-2-1-1,6-3 1,4-6-15,3-5 1,4 0-1,5-6 1,2-1-45,-2-1 0,3-2 0,-1 0 1,-3-1-117,-4-3 0,0 1 0,-7-3 1,-3-1 90,-3 0 0,-10-2 0,-1-6 0,-5-1 24,-7 1 1,-6 0-1,-10-2 1,-3-3 0,1-3 1,-10-3-1,13-3 1,0-4-188,1-2 1,4-2 0,4 0-1,3 0-635,3 0 0,-4 5 0,-2 2 1</inkml:trace>
  <inkml:trace contextRef="#ctx0" brushRef="#br1" timeOffset="184185">22547 9525 10370,'-5'-19'0,"-3"4"0,-2 4 0,0 4 0,2 1 0,-2 5 0,1 4 0,-1 5 0,2 3 0,-2 3 381,-1 2 0,0 3 0,2 6 0,2 1 0,1 2 0,2 2 0,0 1-217,0-1 1,0 3 0,5-4-320,3-2 1,3-6 0,7-4 0,1-4-1,3-2-43,1-2 0,-2-4 0,3-6 0,1-3 106,-2-5 1,3-7 0,-4-3 0,0-3 1,0-3 0,-1 3 0,-6-7 1,-3 3-39,-4 1 1,-3 0 0,-2 0-1,-3 0-14,-4 1 0,-3 4 1,-2 4-1,-1 2-31,-2 2 0,2 5 0,-4 3 0,2 2-70,-1 2 1,-3 6 0,3 2 0,3 3-151,5 1 1,3 1-1,6-1-656,0 1 913,6-1 0,0 0 0,7 1 0</inkml:trace>
  <inkml:trace contextRef="#ctx0" brushRef="#br1" timeOffset="184785">22882 9500 8355,'-18'-14'1234,"0"-1"-1116,-2 11 1,7 1-1,9 8 1,3 3-1,1 4 1,1 5 555,3 3 1,-1 5 0,5 4 0,2 6-660,1 5 0,0 2 0,-1 6 0,-3 1-103,-2 2 0,1 0 0,-4-4 0,3-5-214,-3-3 0,0-1 0,-2-7 0,0-1-375,0 0 0,0-2 0,0-6 0,0-3-88,0-1 0,0 3 1,-2-6 573,-2-4 0,3-10 0,-5-7 1</inkml:trace>
  <inkml:trace contextRef="#ctx0" brushRef="#br1" timeOffset="184786">22920 9637 8355,'0'-17'807,"0"1"0,0-1 77,0 5-796,0 5 1,5 3 0,3 8 0,2 4-1,1 3 1,-1 3 0,1 1 0,-2 1-377,2 0 1,-1 2-1,-2-1 33,-4 3 0,-2-4 0,-2 4 0,0-1 0,0-1-109,0 0 1,-6-2 0,-2-3 0,-2-1-408,2 0 0,-3-1 597,3-2 0,-3-4 0,-2-5 0</inkml:trace>
  <inkml:trace contextRef="#ctx0" brushRef="#br1" timeOffset="185040">23316 9252 8483,'-20'-4'404,"-1"0"0,10 1 1,0 7-1,4 5 1,4 2-1,3 2 220,5 4 0,0-2 0,5 7 0,-2 3-651,2 2 0,1 7 0,1-4 0,0 2 72,1 2 0,-6-2-1,-2 1 1,-1 0-591,0-1 1,1 2 0,-5-4 0,0 1-432,0-1 1,0-3 0,0-4-735,0-3 1480,0-5 1,0 9 0,0-5 0</inkml:trace>
  <inkml:trace contextRef="#ctx0" brushRef="#br1" timeOffset="185369">23267 9661 8355,'-24'-8'722,"4"0"1,7 4 0,11-3 0,4 0-1,8 0-888,5-3 1,4 1 0,8-1 0,2 2 0,4-2-1,4 1 1,1-1-1105,0 2 1,2-1 0,-9-3 0</inkml:trace>
  <inkml:trace contextRef="#ctx0" brushRef="#br1" timeOffset="185370">23924 9537 8355,'-25'-6'5388,"6"0"-6242,2 6 0,9 1-722,4 4 1,8 1 0,3 7 0</inkml:trace>
  <inkml:trace contextRef="#ctx0" brushRef="#br1" timeOffset="204296">2121 12216 8160,'0'-18'0,"0"-1"0,0 0 0,1 4 83,3 5 1,-2 6 0,2 8 0,-3 4-1,-1 3 1,0 2 0,0 0-1,0 4 0,0 4 1,0 9-1,0 7 1,-1 7-1,-3 6 1,-5 4-55,-2 4 0,-5 6 0,-2 4 33,-1 1 1,-2-2 0,-2 6 0,1 2 0,2-4-222,2-3 0,-1-6 1,5-4-1,3-4 136,0-3 1,6-7 0,1-4 0,4-3 51,4 0 1,3-8 0,6 4 0,4-5-10,4-4 0,2-4 1,2-2-1,1-3 2,3-3 0,3-1 0,5-8 0,0 2-56,0 2 0,6-3 1,4 5-1,4-1-26,3-1 1,5-2 0,0-5 0,4 0-7,4 0 0,6 0 1,1 0 29,7 0 0,5-5 0,1-2 0,-1-1 0,1-1 28,0 0 1,4 2-1,1 0 1,2 0 4,2 0 0,-2 3 0,1-3 0,0 0 65,-1 0 0,4 3 1,-4-3-1,-1 2-18,-2 2 1,2-2-1,-4 0 1,-3 3-26,-6 0 0,-6 2 1,-2 0-1,-4 0-82,0 0 1,-2 0 0,-4 0-1,-3 0 30,-5 0 0,4 0 0,-8 0 0,1 0-132,0 0 0,-2-4 1,2-1-87,3-2 1,-3 3-1,3-5 1,-3 0-1,-3-2-275,-3-2 1,6 0 501,-5-4 1,5-2-1,-7-6 1</inkml:trace>
  <inkml:trace contextRef="#ctx0" brushRef="#br1" timeOffset="204960">2778 12266 8355,'19'-17'-2,"6"1"1,1 1-30,7 6 1,2 4 0,5 5 0,3 0 0,1 0 0,4 0 0,6-1-69,8-4 0,7-1 0,9-7 0,3-1 171,1-2 1,11-2 0,0-4 0,3 1-9,-45 10 0,0 0 0,2 1 1,0 1-1,4-1 0,1-1 0,0 1 1,1-1-103,0 2 0,0-1 0,0 0 0,-1 1 0,3 1 0,0 1 0,0-2 0,0 1 41,0 0 1,0 1 0,-2 0 0,0 0 0,-1 2 0,0-1-1,-4 1 1,-1-1 32,-1 0 1,-2 0 0,44-2 0,-3-6 0,-6 5 24,-6 4 0,-2 1 1,-12 5-1,-4 3 9,-6 5 0,-10 2 1,-3 1-1,-5 2-68,-4 2 1,-3 0 0,-5 4-1,-2 1-50,-2-2 1,1 3-1,-5-4 1,-2 0-3,-1 0 1,-2 3-1,0-3 1,1 1 20,-1 3 0,-5 1 0,-3 2 1,-2 1 106,-2 3 0,0 4 0,-2 9 1,-2 2-31,-4 0 1,-3 8 0,-2-2 0,1 2 18,0 3 0,3-4 1,2 4-70,2 1 0,1-5 0,4 2 1,1 0-1,3-2-83,5-2 0,-3 2 0,1-8 0,-1 0 19,-3-1 0,-2-4 1,-1-5-1,0 0-75,0-2 1,-6 1 0,-5-4 0,-8 2-146,-10 2 1,-12-3-1,-9 2 1,-10 1-386,-13 0 574,-5-5 0,28-9 1,-3 0-1,-48 14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8:00:44.494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3522 2121 9216,'-5'-17'0,"-4"-1"0,0 0 0,-1 1 0,3 1 0,2 3 305,2 0 1,2 12 0,2 6 0,2 9-1,2 8 1,2 7-79,3 8 1,1 3 0,1 10-205,1 5 0,-5 4 0,-1 5 0,-2 0-187,-2 3 0,-2-1 1,-1-4-1,0-2-127,0-2 1,5-4 0,-1-9 40,-2-3 0,5-5 0,0-4 0,2-5-140,-1-6 0,-1 0 0,2-7 1,-2-3-1,0-3-1142,0-4 1511,-4-1 0,8-4 0,-4 0 0</inkml:trace>
  <inkml:trace contextRef="#ctx0" brushRef="#br0" timeOffset="379">3460 2294 8355,'-5'-44'332,"-4"3"1,4 4 0,1 4 0,2 4-151,2 3 1,6 5-1,4 0 1,3-1-1,5-1 87,2-2 0,4 2 0,5 2 0,0 4-148,2 4 0,-5 6 0,4 3 0,-1 4-295,0 4 1,-4 4 0,-6 8 0,-1 5 63,-3 3 1,-2 6 0,-5 3 0,-4 3 3,-3 1 1,-2 0 0,-3 2-1,-4 1-199,-3 1 1,-6 0-1,-1-3 1,0-3-23,0-1 0,-2 0 1,3-6-13,2-5 0,5 0 1,2-5-1,0 0 9,1 0 0,1-1 0,6-5 1</inkml:trace>
  <inkml:trace contextRef="#ctx0" brushRef="#br1" timeOffset="5241">3522 2294 7885,'-4'-12'0,"0"0"0,1-1 0,2-1 0,1-1-152,0-1 0,0-5 0,0 3 0,0 0 0,0-1 337,0 0-82,0-2 0,0-2 0,0 2 1,0 4-1,1 4 602,3 0 0,-2 5-585,2 0 1,-3 6 0,-1 4 0,2 9-29,2 8 0,-3 6 0,3 5 1,-1 6 9,1 4 1,-2 12-1,3 3 1,-1 6 13,0 1 0,0 11 0,-2-7 0,1 0-183,1-1 0,1-6 1,-1-4-1,3-6-97,0-5 0,4-3 0,-4-5-145,0-3 1,3-7-1,-6-6 1,0-3-1051,1-1 890,-3-3 0,-8-11 0,-8-4 0</inkml:trace>
  <inkml:trace contextRef="#ctx0" brushRef="#br1" timeOffset="5625">3249 2332 8355,'7'-40'0,"-3"2"0,-2 3 0,-1 4 0,5 2 412,6 3 1,2 1 0,8-1 0,3-1-1,4-2-258,2 1 0,2 2 1,5 3-1,-3 2 1,1 6-1,0 5 0,1 6 1,-2 4-285,-5 4 0,-4 4 0,-2 9 0,-4 4-72,-3 2 0,-5 3 0,-3 3 0,-5 3 64,-3-1 0,-2 9 0,-3-2 0,-5 0-45,-2 1 1,-7-2-1,-1-1 1,-2-3-90,1-4 1,5-4 0,-3-3-423,0-2 1,8-9 416,-2 2 0,8-9 0,-2 1 0</inkml:trace>
  <inkml:trace contextRef="#ctx0" brushRef="#br1" timeOffset="6252">4155 2542 8355,'-17'-15'0,"1"3"0,-1-2 329,5 10 0,5-2 0,1 4 1,2-4 554,0-1-781,0 5 0,5 2 0,2 9 0,3 6-121,1 6 1,-1 2-1,4 2 1,-3 1-129,-2 3 0,4 2 0,-4 3 0,1-1-267,-1 2 1,-1-5 0,-2 0 30,2 1 1,-3-9-1,5 1 1,-2-4-1,0-3-641,-1-3 920,-2 0 0,-1-1 0,0 1 0</inkml:trace>
  <inkml:trace contextRef="#ctx0" brushRef="#br1" timeOffset="6255">4118 2542 8355,'5'-24'85,"-4"4"0,5 4-125,-1 2 0,2 2 0,6 1 0,-1 1 0,1 3 263,-1 2 0,0 0 0,1 5-271,-1 0 1,1 0 0,-2 2-11,-3 2 0,2 4 0,-6 7 0,-2 3 0,-2 2 1,-2 2-1,-5 1 0,-3 2-82,-4 0 1,-5-1 0,3 1-1,-1-1 154,-1-4 0,6 2 0,-2-5 118,4-2 0,9-2 1,1-5-38,7-4 1,9-3 0,5-1 0,2 0-1,2 0-97,0 0 1,0 0-66,0 0 1,-1 0 0,1 2 0,0 0 0,-2 4-76,-2 1 0,-3-3 1,-6 4-1,1 1-1291,-1-3 1263,1 5 0,-1-4 0,0 6 0</inkml:trace>
  <inkml:trace contextRef="#ctx0" brushRef="#br1" timeOffset="6623">4700 2518 8355,'-5'-13'374,"-2"6"1,-1 2 0,0 6 0,-1 3 0,2 5-1,2 3 1,1 5-104,0 3 1,-5 0 0,5 0-1,1 2-186,2 2 1,1 5 0,0 0-1,0-3-129,0-4 0,1 0 1,2-4-1,3-2 0,2-1 1,4-5-396,4-3 282,0-3 0,1-4 0,1-1 0,1-3 0,2-5 19,-2-2 0,0-7 0,-4-2 0,2-4 5,-2 0 1,-5-4-1,-4 2 106,0 2 1,-2 2 0,-5-3 0,-3 2-185,-5 2 0,-2 3 1,-2 6-1,-4 0 1,-2 1-1,-2 2-288,0 5 0,5 4 0,-3 4 296,1 5 1,1 2 0,5 2 0,1 3 0,2 2 112,5 1 0,3-4 0,1 3 1</inkml:trace>
  <inkml:trace contextRef="#ctx0" brushRef="#br1" timeOffset="7569">5147 2456 8505,'-12'-9'929,"-1"1"-764,1 5 0,3-2 0,1 5 0,0 1 0,0 2 0,1 4 63,1 4 0,-2 0 0,3 10 0,-1 1-156,0 1 1,2 2-1,4 0 1,0 1-1,0 1-1,0 2 1,0 0-1,2-4 1,2-1-374,4-4 1,3 2 0,2-5 0,-1-3 48,0-5 1,1-3-1,1-6 1,1 0 213,1 0 1,1-6 0,-5-2-1,1-4 38,-1-5 0,-4 2 0,-1-6 1,-1 1 53,-4 0 1,0-3 0,-2 2 0,0-2-124,0-2 1,-2 4 0,-2 2 0,-4 1-208,-3 3 1,-1 1 0,-1 3 77,1 3 0,-1 2 0,1 6 0,0 2 1,1 2-119,2 4 1,-2 3 0,4 3 55,0 2 0,2-2 0,5 4 0</inkml:trace>
  <inkml:trace contextRef="#ctx0" brushRef="#br1" timeOffset="7570">5531 2493 8355,'-12'-7'461,"5"3"0,3 8 0,3 4 0,1 5 0,0 2-30,0 1 0,1 11 0,2-3 0,1 3-484,-1-1 1,2-1 0,-1-1 0,0 1-241,2 0 0,-5-2 0,3-2-219,-2-4 1,2-4-454,0 0 763,0-6 0,-4-7 0,0-9 85,0-2 0,0-2 0,0-3 0,0-2 0,0-1-10,0-3 0,-1-5 0,-2-2 0,-1 0 143,1-2 1,2 5 0,1-4 0,0 1 0,1 1 273,3 5 1,-1-2 0,5 6 76,2 0 1,0 1-1,1 5 1,1 2-285,6 3 1,-6-2-1,1 6-270,-2 1 0,0 2 0,1 2 0,1 2 0,-1 3-380,0 1 1,1-1 0,-2 4-762,-3-2 1180,3 6 1,-4 0 0,5 4 0</inkml:trace>
  <inkml:trace contextRef="#ctx0" brushRef="#br1" timeOffset="7571">5606 2679 8355,'-7'0'203,"12"0"0,5-1 0,11-2 0,1-3 1,1 1-1,2-2 0,1 1-1268,3 1 0,-3-3 586,3 3 1,-2-4 0,-3 2 0</inkml:trace>
  <inkml:trace contextRef="#ctx0" brushRef="#br1" timeOffset="7872">6288 2456 8355,'-3'-15'410,"3"2"0,-3 5 0,8 12 0,-4 6-3885,-1 5 3278,0-1 1,0 9-1,0-4 1</inkml:trace>
  <inkml:trace contextRef="#ctx0" brushRef="#br1" timeOffset="7873">6288 2704 8355,'0'12'532,"6"-1"0,0-1-553,1-2 1,4-5-866,-2 1 1,2-3 416,1-1 1,-5 0 0,-2 0 0</inkml:trace>
  <inkml:trace contextRef="#ctx0" brushRef="#br1" timeOffset="8367">4105 3386 8355,'-12'-6'593,"-1"-2"0,5 1-513,0-1 0,5 0 1,2-5-1,6 1 0,9-1 1,4 1-1,5 0 0,4 1 247,1 2 1,7-2 0,-1 3 0,5-2-161,2 2 1,6 1 0,-1 4-1,3-1-78,5 2 0,-2-4 0,5 2 0,-2 1-184,-3 2 1,5 1 0,-1 0 0,2 0-232,0 0 0,0-2 1,3 0-1,-4-2-122,-3 1 0,-4 0 0,-5 0 1,-5-1-116,-5 1 0,-5 2 0,-7 1 0,-2 0 76,-4 0 0,-9 1 457,-4 4 0,-9 1 1,-9 7 29,-10-1 0,-6 1 0,-7-1 0</inkml:trace>
  <inkml:trace contextRef="#ctx0" brushRef="#br1" timeOffset="8690">3969 3423 8355,'5'-12'0,"4"5"382,7 3 1,3-2-412,6 2 0,1 0 0,3 4 0,4-2 250,3-2 1,6 3 0,0-3-1,2 1-90,3-1 0,3 3 1,4-4-1,2 4-187,1 1 0,3-1 1,-2-2-1,3-3-43,1-1 0,1-1 1,2-4-1,1-1-208,-1 1 0,2 0 0,-2-1 0,-4 2-107,-6 3 0,-1-2 0,-5 6 186,-5 1 0,0-2 0,-4 1 0,-4 1 0,-6 2 77,-3 1 0,-3 1 0,0 2 151,-3 1 0,2 6 0,-4-4 0</inkml:trace>
  <inkml:trace contextRef="#ctx0" brushRef="#br2" timeOffset="8847">6437 3311 5734,'12'-12'0</inkml:trace>
  <inkml:trace contextRef="#ctx0" brushRef="#br1" timeOffset="25422">8086 2791 8355,'-1'-11'273,"-3"2"0,4 4 0,0 5 0,7 0 1,4 0-1,1 0 0,2 0 0,1 0 1,4 0-440,5 0 1,-1 0 0,10 0-1,0 0 1,0 0-899,1 0 1,-7-6 0,3-1 0</inkml:trace>
  <inkml:trace contextRef="#ctx0" brushRef="#br1" timeOffset="25986">8967 2480 8355,'-10'-24'1190,"-1"0"1,0 4-957,2 3 0,6 3 0,-1 2 0,2-1 0,2 1 309,0 0 0,0 3-408,0 1 1,2 5-1,0 1 1,4 4-152,1 7 1,-3 9 0,3 5 0,-2 6-55,-2 3 0,-2 5 0,-1 4 1,0 0-72,0 2 0,0 0 1,0 2-1,2-3-167,2-4 0,-1-2 0,4-3 0,0-5 38,-1-6 0,-1-4 0,3-6 241,1 1 0,-2-7 0,2-1 0,0-4 29,2-1 1,-2-6 0,-1-3 0,1-6 0,3-6-39,0-2 0,-1-2 0,-1 0 1,-2 0 25,2 0 1,-4 5 0,1 0 0,0 2 41,0 3 0,-3 3 0,4 4 58,2 3 0,-3 5 0,0 5 0,-2 3-25,-2 3 1,4 7 0,0 2 0,1 4-15,0 1 1,1 0 0,3-2-1,2-1-113,2-1 0,0-8 0,4 1 62,2-4 0,-2-7 1,-1 1-1,-1-3 88,-3-1 1,0-5 0,-1-5-1,0-5 1,-5-6 5,-2-2 0,-1-3 1,-3-3-1,1-3 109,-2 0 0,0-4 0,-2 3 0,0-1-393,0 1 0,-4 2 0,-2 8-670,-1 2 1,3 5 0,-4 9-208,-2 7 1,3 7 680,-1 9 0,0 4 0,-5 4 0</inkml:trace>
  <inkml:trace contextRef="#ctx0" brushRef="#br1" timeOffset="26410">9785 2319 8355,'-12'-23'501,"0"2"1,1 3-1,2 6 1,4 1 838,-1 3-1211,5-3 0,-5 11 1,6 0-126,0 6 0,6 12 0,1 7 0,1 7 0,-1 5 0,0 4 102,0 5 0,-4 2 1,2 0-500,1-2 1,-5 2 0,3-4 0,-1-1 101,1-6 0,-3-1 1,5-9-1,-2-2 217,0-3 0,2-8 242,-2-2 0,-3-6 0,3-10 19,-2-4 0,-1-5 0,3-3 0,3-5-77,0-2 0,4-6 1,-3 0-142,3 1 0,2 6 0,-1 3 0,0 1-4,1 3 0,-1 6 0,1 5 0,-1 3 0,0 2-44,1 3 0,-5 7 1,-1 7-1,-1 2-61,-4 2 0,4 1 0,-2 2 1,-1 0-414,-2 0 1,3-5 0,2-1 0,1-1 47,2-2 0,2-3 0,2 0 1</inkml:trace>
  <inkml:trace contextRef="#ctx0" brushRef="#br1" timeOffset="26894">10406 2766 8355,'-6'-7'1981,"5"0"-1454,-3 3 1,2-3-1,2-5-126,0-1 1,0 1 0,0-1-261,0 1 1,0 4 0,0-1-142,0 0 1,-5 3-1,-4 2 1,-2 3-4,-1 1 1,0 0 0,-2 1 0,-1 3 0,-2 4-31,2 4 0,1 0 1,2 0-1,1 2 1,1 1-311,2 2 1,5-1-1,-1-3-18,3-1 1,1 1 0,1-2 0,3-3 71,4-4 0,3-3 1,2-1-1,1 0 169,2 0 1,-2-5 0,2-3-1,-2-3-60,-1-2 0,-2-1 1,-2-1 557,-1-1 0,-5-1 0,1 5 546,-2-1-868,-2 6 1,0 3-1,0 8 1,-2 5 0,0 2-8,-3 1 1,1 1-1,4 0-83,0 4 0,0-3 0,2 4 1,0-2-134,3 1 1,4-2 0,1-6 0,4 0-288,2 0 0,1-3 0,-3-2 1,1-3-1,3-1-255,1 0 0,-4-5 0,2-3 635,-4-3 1,5-7-1,2-2 1</inkml:trace>
  <inkml:trace contextRef="#ctx0" brushRef="#br1" timeOffset="27423">10666 2270 8355,'0'-28'652,"0"3"1,0 3 1042,0 10-1141,0-1 0,0 8 0,0 5-451,0 7 1,1 5 0,2 5-1,3 5 1,-1 5 0,1 6 0,-4 5-1,0 3 23,-2 4 1,0 2 0,0 2-210,0 0 0,0-6 0,0 5 1,0-2-96,0-2 0,0-10 1,0-1-1,1-7 1,2-5-624,1-4 0,0-4 0,-2-2-760,2-2 1,-3-5 101,3-8 1386,-2-3 1,-13-11-1,-3-1 1</inkml:trace>
  <inkml:trace contextRef="#ctx0" brushRef="#br1" timeOffset="27424">10554 2592 9555,'18'-4'0,"4"-2"353,6 0 1,5-3 0,10-3 0,4-1-910,1 1 0,4 0 1,-8 1-338,0 2 1,-1-2 0,-6 4 0</inkml:trace>
  <inkml:trace contextRef="#ctx0" brushRef="#br1" timeOffset="28237">11708 2828 8355,'7'-6'288,"2"-1"-96,-5-5 0,5 0 0,-5-1 1,-1 1-1,-2-1 454,-1 1 1,4 0-1,0-1-461,-1 1 0,-2 3 0,-2 1 1,-3 0-1,-3 0 0,-1 1 1,-1 1-187,0 3 1,-2 2-1,-3 1 1,-1 1 0,-3 4-1,0 3-225,0 3 1,-3 7 0,5 1-5,1 0 1,1 3-1,3-4 1,1 0 0,3 0-103,2-3 0,2-1 1,6-1 123,1-1 0,6-5 0,-1-3 0,5-3 0,4-2 50,1-3 1,1-4-1,2-8 133,-2 0 1,-3-8 0,4 0 0,-1-8 0,0-4 236,-4-1 1,-2 4 0,-2-2-207,1-3 0,-6 1 0,-2-5 182,1 4 0,-5 0 1,3 1-1,-3 1 1,-1 3 130,0 4 1,-4 5 0,-1 4-1,-1 7-149,1 3 1,-4 9-1,4 2-232,-2 10 1,4 7 0,-1 8 0,3 3 0,1 5 46,0 6 1,0 0 0,0 6-72,0 1 0,0-3 1,1 0-1,2-1 1,2-3-333,2-2 1,2-6 0,4-3 206,4-3 1,-3-7 0,2-4 0,-2-4 0,-2-4 66,1-1 1,3-3 287,1-8 1,-2-1 0,-5-8 0,-2-1 0,0-2-18,-1 2 0,3-3 1,-6 1-1,0 1 95,2-2 1,-5 4 0,3-2 125,-3 2-246,-1 7 0,0 3 0,0 8-2,0 4 0,0 3 0,2 3 0,1 1-16,1 2 0,4 1 0,-2-3 0,0 1 0,5 0-225,5-3 0,-3-6 1,5-3-36,0-2 0,-3-2 0,5 0 118,-2 0 0,-1-7 0,-1-4 0,0-6 0,-2-1 48,-4 0 1,-1-4 0,-5 3 0,-1-2-1,-3 2 133,-4 1 0,1 0 0,-5 3-288,-2-1 1,-5 0 0,-3 8 0,0 4-206,0 3 1,-2 1-1,3 1 1,2 3-416,1 4 1,6 3 428,0 2 0,5 5 0,-3 1 0</inkml:trace>
  <inkml:trace contextRef="#ctx0" brushRef="#br1" timeOffset="28844">12489 2729 8474,'-19'0'424,"2"0"511,4 0 0,7 0-743,6 0 0,6 0 0,6 0 0,2 0-360,2 0 0,-1-2 0,6-2 0,0-4 0,-1-3-29,1-2 0,-6 1 0,3 0 0,-3-1 0,-1 1-26,-3-1 1,-7-3 0,2-1 85,-1 2 1,-3-3-1,2 2 1,-4 0 94,-4 3 0,-3 0 1,-6 2-1,1 3 101,0 4 0,-2 2 0,-1 4 0,-2 2 0,2 4 69,1 3 0,2 7 0,1 3-90,2 2 0,4 6 0,5 2 0,0-1 6,0 0 1,1-1-1,3-4-129,5 0 1,3-2 0,5-2-1,3-6 1,4-5 27,1-6 0,-1-3 1,1-2-1,-1-3 217,-4-5 0,2-6 0,-4-3 0,0-1 0,0-3 206,-3-1 0,-5-1 1,-3 2-222,-2 1 1,4 2-1,-5-3 1,-2 3 0,0 1-136,-2 3 0,4 1 0,0 1-639,-1 1 304,-2 5 0,-1 7 274,0 8 1,0 5-1,0 2 1,0 2-18,0-2 1,0 3-1,2-2 1,2-1 0,4-1 8,3-1 1,6-2 0,-1-2 0,-1-1 58,-1 2 0,-2-3 0,1 0 92,-1-2 0,-1 1-152,-2-2 0,-5-3 1,-8 4-1,-5-3-248,-2 2 0,-1-2 0,-1 3-327,1 1 0,0-5 0,-1 5 1</inkml:trace>
  <inkml:trace contextRef="#ctx0" brushRef="#br1" timeOffset="29302">13717 2592 8591,'-6'-19'369,"5"6"1,-4 9 0,5 8 0,0 5 274,0 2 1,0 2 0,0 3 0,0 2-628,0 1 0,0 0 0,0 3 1,0-1-1,0 0-239,0-2 0,0-1 1,1-6-1,3-1-15,4-3 0,3-2 0,2-6 0,-1 0 85,1 0 0,0-1 0,3-5 1,1-5-1,1-6-150,0-2 0,3-3 0,-3-5 193,1-2 1,0-6 0,4 1-1,-4-5 1,-1-4-77,-3-1 0,-1 2 1,-2-5 33,0 0 0,-1-4 0,-2 7 255,-5 0 1,-3 7 0,-1 9 0,0 6 516,0 5 0,-1 5 0,-2 5 0,-2 8-147,-2 10 1,4 13 0,-3 9 0,2 4-141,0 5 0,-1 2 0,2 5 1,-1 1-295,1-1 0,2 1 0,1 0 0,1-2-334,3-3 0,3-2 0,5-7 0,2-3-427,3-4 1,-2-8-1,4-5 1,-1-3-506,-3-5 1,-1-3 789,-2-5 1,-5-5-1,-1-2 1</inkml:trace>
  <inkml:trace contextRef="#ctx0" brushRef="#br1" timeOffset="29575">13990 2493 8355,'1'-13'0,"3"1"385,9 5 1,6-4-1,6 3 1,1-3 0,2-2-1,2 1 1,2 0-2622,2-1 1465,-4 1 0,6-1 0,-4 1 0</inkml:trace>
  <inkml:trace contextRef="#ctx0" brushRef="#br1" timeOffset="29729">13643 2344 8355,'-20'-12'703,"8"-1"1,8 6 0,9 3-1,8 3 1,6 2-2239,4 3 0,2 3 0,0 6 1</inkml:trace>
  <inkml:trace contextRef="#ctx0" brushRef="#br1" timeOffset="31303">14932 2642 8355,'-6'-9'783,"1"1"0,4-1-808,1-3 0,1 1 1,4 3 365,3 4 1,3 3-397,1 1 1,1 5-1,-1 3 1,0 3-1,1 2-100,-1-1 1,1 1 0,-2-1-1,-2 1 5,0-1 1,-3-4 0,4 0-149,-2 2 0,-1-3 28,2 1 302,-4-5 0,-5-3 0,0-8 0,0-3 72,0-2 1,0 1 0,0 0 0,0-1 0,0-1-53,0-2 1,6 2-1,2-3-177,3 4 1,1 0 0,1 2 126,-1 3 1,0 2-32,1 6 1,-2 2 0,-1 2 0,-2 4 13,1 3 0,-2 2 0,0-1 1,0 0-19,0 1 1,-4-1-1,1 1 1,-1-2 36,1-3 103,-3 3 0,9-11 66,-6 0 1,0-1-1,-4-8-76,0 0 1,4-2 0,2-2-81,1 1 1,-3-1 0,3 0 0,0-2-35,-1-2 0,3 2 1,3 5-1,1 2 1,-1 0-30,0 1 1,1 0-1,-1 4-83,1-1 0,-1 4 0,-1 6 0,-3 0 0,-2 4 173,-1 1 0,-3 6 1,3 1 50,1 1 1,-4-4-1,5 2 1,0-4-1,0 0 28,3-1 0,1-1 1,3-1-73,2-2 1,-1-5 0,6 0 0,0-5 0,-1-3 44,1-2 0,0-6 1,2-3-19,-2 1 0,-3-5 0,-6 1 7,0 0 0,-1-3 0,-1 4 0,-3 0 0,-2 0-228,-2 3 1,-1 1 0,-2 2 0,-2 1-156,-2 2 0,-4 0 299,-9 5 1,-1 1 0,-2 8 0,3 6 21,3 5 0,6 6 1,1-2-1,2 2-115,2-1 1,2 5-1,2-4 1,3 0 0,6 0-267,5-2 0,6-2 0,6-7 248,2-3 0,10-3 0,-2-5-100,1 0 1,1-1-1,-2-3 1,-1-4 267,-3-3 0,-3-2 1,-5 1-1,-1-1 0,-4 0 218,-3-4 0,-5 3 0,-2-2 0,-3 2 15,-2 1 0,-1 1 1,-4 0-1,-1 1-40,-3 2 0,1-2 0,-5 4 0,-2 1 91,-1 1 0,-1 4 0,-1 2-337,1 4 0,-4 1 0,-1 8 0,2 1-243,1 2 1,2 5 0,-1-3 0,2 2 0,3-2-324,4-1 0,-2 3 1,2-5 299,1 0 1,3-4 0,5-4 57,3-4 1,3 2 0,1-2 0,1-3 0,-1-2 325,0-3 1,1-10 0,-1 2-1,1-2 122,-1 0 0,0-2 0,1-2 0,-2 0 48,-3 0 0,2 1 0,-5 5 319,2-1-506,-4 1 0,2 7 0,-5 5 0,0 6-12,0 5 0,0 2 1,0-1-294,0 1 1,2 3 0,2 1 0,4-3-1,3-3-174,2-3 1,-1-1 0,0 1 291,1-4 0,-1-2 0,2-2 0,1-2 1,2-2 34,-2-4 1,-3-3 0,-2-2 152,-2 1 1,-1-1-1,1 1 1,-2 0 16,-1-1 1,-3 5 0,2 0 0,-1-2-26,1-1 1,-3 3 0,5 1-52,-1 1 1,-2 4-31,5 6 1,-4 3 0,3 5 0,-1 0-1,-2 1-220,1-1 1,-2 1 116,5-1 1,-1 0 0,3 0 0,-2-3 66,2-1 0,-3-5 0,1 1 0,2-2 54,1-2 0,1-2 0,-1-2 276,-3-4 0,2 1 1,-4-1-1,-1-2-165,1-1 1,3-1-1,0 1 1,2 1-33,1 2 0,0 1 0,1-3 0,-1 3-184,1 2 0,3 1 0,1 4 0,-2 0-91,-1 0 1,-6 5 0,0 3 0,2 3 365,1 2 1,0-1 0,-3 2 0,-2 1-69,-1 2 0,-4-1 1,5-2-1076,-1 3 0,-2-5 0,4 2 213,-1-5 1,9-6-1,-1 3 1</inkml:trace>
  <inkml:trace contextRef="#ctx0" brushRef="#br1" timeOffset="31578">17376 2195 9247,'-26'-23'3320,"5"2"-3347,11 9 0,6 5 0,8 4 0,4-1 0,3 1 261,2 2 0,-1 6 1,1 5-1,-1 5-76,0 6 1,1 8-1,-2 5 1,-1 5-242,-2 2 0,-5 6 0,1-2 0,-4 2 0,-3-1-981,-1-5 0,-2-4 1,4-4 111,-3-4 1,1-2 0,4-4 498,0-2 1,0-3 0,0-6 0</inkml:trace>
  <inkml:trace contextRef="#ctx0" brushRef="#br1" timeOffset="31950">17214 2555 8355,'-5'-13'1130,"5"2"1,0 3-1,7 4 1,5 3-1484,5 1 486,2 0 0,7 0 0,3 0 1,4 0-1,3 0 0,0 0 1,-2 1-1,-1 2-320,2 1 0,-6 6 1,-3-4-1,-5 3-366,-3-1 1,-2 0 0,-5 5 237,-3-1 1,-2-4 245,-6 1 1,4-5 26,0 4 1,2-5-1,-2 1-29,4-3 0,-2-6 1,-1-2-1,-1-3-8,0-2 1,5 2 0,-5-6 119,-1 2 0,-1 0 1,1-1 181,1-2 1,-4 1 0,-5 5 0,-2 3 0,-4 3 174,-4 4 0,-1 1 0,-4 1 0,-1 4-405,2 3 0,1 4 1,6 3-1,1 3-1414,2 2 63,4-5 1,5 8-1,0-4 1</inkml:trace>
  <inkml:trace contextRef="#ctx0" brushRef="#br1" timeOffset="32523">18542 2493 8355,'1'-19'227,"2"2"1,1 3-50,-1 2 0,-2-1 0,-1 1 0,0 0 0,0-1 0,-1 1 0,-4 1 1,-3 3-1,-3 3 0,-1 4 0,-1 1 892,1 0-1100,-6 0 0,3 6 0,-4 3 0,1 5 0,2 4 0,3 1-528,0 3 449,6 2 1,2-2 0,5 0 0,1 1 0,3-1 0,6 0-975,5-2 900,4 3 0,6-9 0,0 2 0,-1-2 1,-2-3-1,-3-1 0,-1-3-105,-3-2 0,-5-1 397,-2-4 0,-7 0 0,-1 0 1,-7 0-1,-5 0-113,-5 0 1,-2 0-312,-6 0 0,0 0 0,2 0-29,2 0 1,-2 6 0,4 1 0</inkml:trace>
  <inkml:trace contextRef="#ctx0" brushRef="#br1" timeOffset="33375">19013 2505 8355,'-6'-18'348,"-1"6"0,-5 0 0,0 5 0,-1 3 0,-1-1 1,-1 3-1,-1-1-215,1-1 0,-5 2 1,1-2-1,0 4 1,1 3-66,0 1 0,4 6 1,-2-1-1,2 5 0,1 3 1,1-2-751,0-1 1,1 2 455,2 1 0,4 3 1,5-3-1,0-2 1,0-1-1,0-2 1,1-1-1262,3-2 1346,3 2 1,7-10-1,1 3 1,2-4 0,-1-4-1,1-4 1,1-3 221,1-2 0,-4-3-42,2-1 0,-4-1 221,0 2 1,-2 2 0,-2-3 0,-2 4 731,-1 0 0,-1 1-576,-1-1-522,-2 7 1,3 6-1,-5 9 1,0 5-1,0 3 1,0-1-1,0 1-307,0-1 379,0 6 0,0-8 0,0 3 0,2-4 0,1 0-21,1-1 0,4-4 0,-3-1 21,2-1 0,3-2 0,5-4 0,2-1 0,-1-4 0,1-3 0,1-2 45,1 2 1,-4-3-43,2 3 1,-4-3 157,0-2 1,-2 1 0,-2 0 0,-2-1 618,-1 1-626,4 5 0,-8 6 0,5 8-119,-1 4 0,-1-2 1,-2 8-1,1-4 1,0 0-1,2-1 1,2 1-219,3-1 165,1-5 1,1 3 0,-1-6-1,1-1 1,-1-2 0,2-2 72,2-4 1,-2-1 144,3-7 1,-4 1 0,-2-1-39,-2 1 1,2-1 0,-4 0 0,1-2 207,0-2 1,-5 5-1,1 3 1,-4 1 1108,-4 1-1308,3 2 0,-9 14 1,4 6-1,0 8 1,-3 5-1,1 6 173,0 3 0,-1-1 0,-3 8-179,0-2 0,-1 8 0,1-3 1,-1-2-1,2-1 0,2-4 179,1-1-447,-1-7 1,2-3-1,3-9 1,3-3 0,1-3-431,0-2-1354,0-5 0,4-3 582,0-8 1,6-3-1,-3-5 1</inkml:trace>
  <inkml:trace contextRef="#ctx0" brushRef="#br1" timeOffset="34018">20501 2232 9719,'-4'-12'214,"0"0"1,2 1 0,5 2 0,5 4 0,3-1-77,2-2 1,5 1 0,2 0 0,5 0 0,3 2 0,1-1-1,0 4 1,0 0 0,0 2-156,-2 0 0,-1 2-208,-1 2 0,-6 3 0,-2 5 0,-5 0 153,-3 1 1,-2 1-1,-5 2 63,2 5 1,-1-2-1,-7 2 1,-4 1 0,-3 1-1,-2 2 511,1 0 1,4 0-1,1-1-281,1 1 1,-2 0-1,4-2 1,1 0-1,2-3 1,1 1-122,0-2 0,4 3-105,0-5 1,4 1 0,-4-3 0,-1 1 0,-1 0-79,-2-3 0,0 0 0,0-1-2,0 1 1,-6-1 0,-2-1 0,-3-1 70,-2-2 0,-3-4 1,-2 3-1,0-2-232,0-2 1,-4 3 0,1-2-1,-1-1 1,0-2 59,2-1 1,3 0-1221,-4 0 0,5-4 638,-5 0 0,6-11 0,-3 1 0</inkml:trace>
  <inkml:trace contextRef="#ctx0" brushRef="#br1" timeOffset="34325">20476 2580 8355,'-5'-13'2813,"5"5"-2649,0 0 1,9 5 0,9-1 0,3 2-31,5 2 0,4-1 0,10-2 1,3-2-1,4-1 0,-1 1 0,-2 2 1,-6 2-972,-3 1 1,-6 0-538,-9 0 1,4-6-1,-5-1 1</inkml:trace>
  <inkml:trace contextRef="#ctx0" brushRef="#br1" timeOffset="34640">20824 1873 14262,'-6'-20'0,"-1"7"0,0 9 0,3 13 0,3 13 0,-1 11 360,-2 7 1,-3 6 0,-6 7 0,-4 8 118,-4 8 1,1 7 0,-4 11-265,-2-1 0,-1 1 0,0 0 0,0-1-47,-2-4 0,0-3 1,4-9-48,0-4 0,6-12 0,2-6 0,5-4 0,2-5-114,2-5 1,4-5 0,-3-8 0,2-5-395,2-2 1,1-1 0,2-1-328,0 0 0,2-5 0,2-3-169,4-2 1,3-4 0,2-2 0,-1-4-764,0-3 1,6-7 0,2-1 0</inkml:trace>
  <inkml:trace contextRef="#ctx0" brushRef="#br1" timeOffset="35033">21282 2604 8355,'-1'-19'2982,"-2"3"1,-2 3-3075,-2 5 0,3 2 1,-3 8 336,1 2 0,-2 3 0,4 5 0,1 2 0,2 3 0,1 3 0,0 4-47,0 1 1,0-1 0,0 1 0,0 0 0,0 0-251,0 0 0,0-2 0,0-2 0,0-5-1058,0-2 1,4 2-1,0 1-3061,-1-2 3343,-2-7 0,5-2 0,1-6 0</inkml:trace>
  <inkml:trace contextRef="#ctx0" brushRef="#br1" timeOffset="35034">21344 2294 8355,'-12'-6'0,"5"1"-1155,3 10 788,8-4 1,-2 15-1,3-2 1</inkml:trace>
  <inkml:trace contextRef="#ctx0" brushRef="#br1" timeOffset="37241">21580 2654 8355,'-12'-12'2630,"5"-1"-1673,3 1 0,4 5 1,4 3-925,4 2 1,2 8 0,-1 2-1,0 3-189,0 2 0,-2 0 0,0 3 0,-1 2-57,-4 1 0,1-3 0,0 4 0,1-1-2,-1 0 1,-2-4-1,-1 2-380,0-3 507,0-7 1,1-3 90,4-8 1,-3-5 0,5-6-1,0-1 1,-1-1-96,-1-1 0,5 0 0,-2-2 0,2 2-23,-2 0 1,3 4 0,-3-1-1,3 4 23,2 3 1,-1 5 0,1-1 77,-1 2 0,-4 2 0,-1 2 0,0 0-21,0 3 1,0 10-1,1 0-17,-4 3 0,2 0 1,-2-6-1,-1 1 82,-2-1 0,3 0 1,2-1 2,0-2 0,-1 0 107,3-5 1,-5-1-1,2-6 1,-1-2 0,2-1-4,1 1 1,-5-5 0,4 2 0,-2-3-141,0-1 0,6-5 1,-3 0-1,1 2-103,0 2 0,-1 4 0,3 2-60,-2 2 1,0-3 0,5 3 78,-1 3 1,-5 6 0,-1 4-1,-2 3 157,0 2 0,1 3 0,-2 1 0,3-1-56,1 2 1,-1-4 0,5 2-113,2-2 0,-6-3 0,8-3 1,0-3 116,-1-4 0,0-1 0,-3-1 0,-2-4 72,0-3 1,-3-3-1,4-1 1,-2-2-19,2-3 1,-3 2 0,0-4 0,0 1-49,0 3 0,-1-3 0,4 1 198,-2 2 1,-5 1-56,1 2 0,-2 7 1,-2 5-1,-2 6 42,-2 5 1,-1 9-1,-5 3 1,3 6-125,2 3 0,0 1 1,5 4-1,0 2-126,0 2 0,0-2 1,0 2-51,0-2 1,0-2 0,0 0 0,0-1 0,0-3 54,0-4 0,0-4 1,0-5 145,0-3 1,-1-5 0,-3-4 142,-4-3 1,2-5-1,1-3 1,0-4-235,1-4 0,-1 1 0,2-9 0,-1 0-102,1-2 0,2-9 0,1 4 0,0-5-65,0-3 1,4-3 0,1-5 0,2-2-110,3 0 1,5-3-1,2 6 1,-2 2 81,-1 5 1,2 8 0,1 6 61,-2 2 0,-1 7 0,-2 7 0,0 3 0,1 1 180,-1 0 1,-5 1 0,-3 3 0,-2 5-52,-2 2 1,0 5 0,0 1-1,-2-1 74,-2 2 0,-1-4 0,-6 4 0,1-2-666,0 1 1,-8 0 0,6-5 0,0 0-269,2 1 0,-7-1 0,4 1 1</inkml:trace>
  <inkml:trace contextRef="#ctx0" brushRef="#br1" timeOffset="37242">22585 2691 8355,'-14'-8'0,"-3"0"2103,9-6 1,-7 11-1480,11-5 1,1 7-588,7 1 0,0 5 1,7 8-1,3-1 0,1 2 1,2 1-1,-1 3 1,-1 0-252,-1 0 0,-1 2 1,-1-3-1,-1-1-235,-3 2 1,2-8-1,-6 2-282,-1-1 1,0-5 546,1-2 1,-3-8 0,3-4-17,-2-3 1,-2-6 0,0 0 0,0 2 31,0 2 0,4-4 1,1 0-1,2 2 28,3 2 1,1 0 0,1 2 0,2 1 27,3 2 1,1 4 0,4-3 0,-2 2 81,2 2 0,2 2 0,-1 1 1,-1 0 448,-1 0 0,-6-5 1646,2 1-1692,-9 0 0,-10 10 0,-9 2 1,-5 3 93,-3 1 0,2 1 0,-2-1 0,2 2-391,6 2 0,0-2 1,7 3-1,1-3-139,2-2-1,1 0 1,1 1 0,3-2-233,5-3 1,2 2-1,1-6 1,1-1 50,-1-2 0,0-2 0,1-4 0,-1-1 47,1-1 0,-2-6 0,-2 2 0,-2-4 66,-1 0 1,-2 1 0,-4 2 0,0-1-86,0 1 1,-2 1 0,-2 1-1,-4 2 11,-3-2 0,-1 5 0,-1 1-427,1 2 644,-1-3 1,8 3-14,5-2 1,5 3-1,9 1 1,1-1 133,2-4 1,3 3 0,-2-5 0,2 1 91,2 3 0,0-2 0,0 1 0,-3 1 208,-1 2 1,3 1 0,-5 0-52,-1 0 0,-5 5 1,-3 3-1,-2 5-23,-2 3 1,-1 0-1,-4 3 1,-1-1-234,-1-3 0,-4 3 0,4-2 1,1 0-260,2-3 1,1 0 0,0-1 46,0 1 0,5-7-266,4-1 0,-3-8 0,1-3 0,0-1 265,0-2 0,-3-6 0,3-2 0,0 2 18,0 1 1,-3-2 0,3-1 0,0 2-2,0 1 1,0 2 0,2 1 0,-2 1 3,-1 2 1,3 5 45,0-1 0,-4 4 0,1 3 0,-2 2-1,0 2 0,1 1 0,-2 5 0,3-2-4,1-3 1,-1 3 0,4-3-1,-2 2-32,2-2 1,1-1-1,1-4 1,1 1 62,-1-1 0,1-2 1,-1-1-1,0 0 207,1 0 0,-1-5 0,1-4 70,-1-2 0,-1-1 0,-1 0-232,-2-1 0,-5 1 0,1-1-340,-3 1 293,-1 0 1,-5 5-1,-4 4 1,-2 4-66,-1 3 0,0 7 1,-1 0-1,2 5-50,3-1 1,-2 3-1,6 0 1,1-1-134,2 1 0,1-1 1,1-5-1,4-1-66,3-2 1,7 0-1,2-5 1,-2-1 190,-2-1 1,0-4 0,1-1 0,1-2 144,1-2 1,-1-1-1,-5-5 382,-2 1 1,-1 0 0,2-1-151,-5 1 1,-2 5 0,1 1 500,1 1-610,0 3 0,-2-2 0,1 8-14,1 5 1,1-2-1,-2 1 10,1 2 0,4-4 0,-2 1-121,1-1 0,1 2 0,4-2-227,1 0 1,-1-3-1,1 1 1,-1-2-145,1-2 1,-1 0 0,0 0-410,1 0 0,-1 0 0,1 0-1696,-1 0 1905,-5 0 548,4 0 0,-10 0 0,5 0 0</inkml:trace>
  <inkml:trace contextRef="#ctx0" brushRef="#br1" timeOffset="37497">23899 2853 8355,'0'-9'-60,"0"1"0,0-2 0,0-1-304,0-1 0,2 4 0,2-1 595,4 0-357,-2 3 1,-1-5-144,-5 3 1,0-3 0,0-1 6,0-1 0,0 1 262,0-1 0,6 1 0,1 0 0</inkml:trace>
  <inkml:trace contextRef="#ctx0" brushRef="#br1" timeOffset="37955">24036 2195 8355,'0'-5'2769,"0"5"-2119,0 7 0,-4 9 1,-1 6-1,3 6 1,0 6-256,2 6 0,2 0 0,0 4-288,3-1 1,3 2 0,-3-3-1,1-2-219,-1-2 1,4 2 0,-4-3 0,1-5-128,-1-4 0,3-3 0,-3-2 1,-3-2-574,0-5 1,-2-6 0,-2-3-18,-2-2 0,-3-1 0,-5-4 1,0 0-65,-1 0 1,1-5 561,-1-3 0,1-9 0,0-2 1</inkml:trace>
  <inkml:trace contextRef="#ctx0" brushRef="#br1" timeOffset="37956">23961 2617 11910,'0'-19'155,"6"5"0,3 7 1,5 0-436,3 0 0,5 4 0,-1-1 1,2 2-81,2-3 0,4 4 0,1-3 0,0 2-661,1 2 0,9 6 0,-2 1 1</inkml:trace>
  <inkml:trace contextRef="#ctx0" brushRef="#br1" timeOffset="38391">24408 2468 9589,'-11'-25'0,"3"2"0,3 2 0,5 5 159,5 2 1,6 1-1,5 2 1,1 2 719,1 1 0,-1 5 0,7-3-666,1 1 0,-2 3 1,9 0-1,-1 4 1,0 7-269,-1 2 0,-1 1 0,-6 2 0,-2 1-340,-4 2 0,-9 3 0,-4-2 1,-3 1 246,-1 3 1,-11-2-1,-5 0 1,-8 1-47,-4-2 0,0 3 0,-4-4 1,2 0-125,2 0 0,4 3 0,3-3 1,4 0-475,4 0 1,2-2 0,2-3 444,5-1 0,-3 0 0,0 1 0</inkml:trace>
  <inkml:trace contextRef="#ctx0" brushRef="#br1" timeOffset="38392">24569 3063 8355,'-16'-4'9830,"-1"0"-8508,6 0-1517,5 4 1,8 0 0,2 0-823,4 0-1441,-2 0 0,-1 0 1,-5 0-1</inkml:trace>
  <inkml:trace contextRef="#ctx0" brushRef="#br1" timeOffset="44895">7751 4862 8512,'-8'-11'0,"1"1"466,2 2 0,-1 5 0,2-1-247,-4 3 1,2 2 0,2 3 0,3 6-1,1 5 1,0 7-21,0 5 1,0 8 0,0 9 0,0 10-53,0 9 0,0 6 0,0 18 0,-2 9 0,1-43 0,0 0-39,-1 4 1,0 2-1,-1 9 1,0 1-1,2 1 1,-1 2-1,0 5 1,-1 1-241,-1 4 1,1 0-1,0 6 1,-1 1 0,-1-1-1,0 1 1,1 3 0,0 1 176,-1 2 0,0 0 1,2-1-1,1 0 1,-1 3-1,0 0 1,1 0-1,0-1-52,0-1 0,0 0 1,0 3-1,0 0 0,2-8 1,0-1-17,0 4 0,0 1 1,0 2-1,0 0 1,0 2-1,0 1 1,0 0-1,1 0 18,1-1 1,1-1 0,-2-2 0,0 1-1,3 1 1,1 0 0,0-1 0,1-1-1,0-3 1,1 0 2,1-3 0,1 0 0,-1 2 0,0-1 0,-1-6 0,-1 0 0,0-3 0,-1-1-22,-1-4 1,0 0 0,2-2 0,-1 0 0,-1-5 0,0-1 0,1-4 0,0-1 0,-1-2 0,0-1 0,1-7 0,0 0 0,-3-2 0,0-1 0,2 35-227,2-13 1,-5-15 0,3-7-1,-2-10-813,-2-10 1,0-6 141,0-12 1,0-8-1,-2-8 1,0-12 920,-3-11 0,-3-3 0,4-6 0,1 2 0,2-1 0,1 2 0</inkml:trace>
  <inkml:trace contextRef="#ctx0" brushRef="#br1" timeOffset="45788">7764 4825 8355,'-13'0'394,"7"-2"0,3-1-161,6-1 0,3-5 0,8 2 0,1-2 0,3 1-75,2-1 0,4 2 0,5-2-185,-1 0 0,4 2 0,1-1 0,1-1 1,1 2 88,-2 3 1,-4-1 0,2 1-344,0 1 0,-2-3 0,-5 2 0,1 1 0,0 1-206,0-2 0,-6 2 396,-2-2 0,-4 3 0,0 1 100,-1 0 1,-4 1 148,1 3 0,-7 3 0,3 7 1,-4 1-1,-2 3 19,-4 1 1,4-2 0,-3 3-92,3 2 0,-1 3 1,-1 4-1,-1 4 25,2 3 1,0 3 0,2 3-1,0 8-17,0 7 1,0 7 0,0 4 0,0 2 0,-1 6 21,-3 5 0,2 12 1,-3 2-81,-1-2 0,5-40 0,0 0 1,-3-2-1,1-1-46,0 5 1,0 2 0,-2 0-1,0 1 1,2 3 0,0 1 0,-1 1-1,-1 1 58,1 0 0,0 1 1,1 3-1,-1 1 1,-1 1-1,0 0 1,2 1-1,0 0 1,-1 0-1,1-1-27,-1-2 1,1 0-1,1 6 1,1-2-1,-1-6 1,0-1 0,1 0-1,1 0 2,-1-5 1,2 1 0,-1 4 0,0 0-1,0-4 1,0 0 0,0 2 0,0 0-6,-1 1 1,2 0-1,-1 0 1,1 0 0,0 0-1,1 0 1,0 1-1,0 0-32,-1-2 0,1 0 0,0 4 0,1-1 0,-1-3 1,0-1-1,0 2 0,-1-1 13,0 0 0,-1-1 0,2 3 1,0 0-1,1-5 0,-1 0 0,-1 0 1,0 0-2,0 1 1,0 0-1,1-5 1,0 0-1,0 3 1,0 0 0,-1-2-1,1-1 1,-1-2-1,1 0 8,0-1 1,0-1-1,-1 44-16,3 3 0,2-1 0,-1-7 0,2-1-3,3-2 1,-3-3-1,1-1 1,0-2 0,0-4-134,1-5 1,-2 0 0,1-7-1,-3-4 1,0-5-10,-1-7 1,4-9 0,-3 0-12,2-2 1,-4-7 0,3-4 0,-2-3-995,0-4 673,6-3 1,-9-13-1,3-5 1,-3-7-1173,-1-4 1659,0-6 0,0-4 0,-2-3 0,-4 5 0,-2-2 0,0-1 0</inkml:trace>
  <inkml:trace contextRef="#ctx0" brushRef="#br1" timeOffset="46181">7888 11757 8355,'-25'0'0,"3"6"563,6 2 1,-1-1 176,9 1-674,2-5 0,1 4 1,6-4 87,3 1 0,3 1 0,5-2 0,1 1-148,-1-1 1,5 3-1,1-2 1,0-2 4,0 0 1,4-2-1,-2 0 200,4 0 0,2 0 0,1 0 0,4-2-248,0-2 1,3-1 0,3-5 0,0 3 0,0 0-493,0 0 0,-1 3 0,-1-3 0,-4 2-113,0 2 1,-2-2 0,-5 1 144,1 1 1,-6-4-1,-1 0 1</inkml:trace>
  <inkml:trace contextRef="#ctx0" brushRef="#br1" timeOffset="56098">9004 3969 8355,'-1'-20'170,"-2"4"408,-1 2 0,-2 2 0,4-1 1,-4 5-87,-1 8 0,4 8 1,-2 20-1,-1 4-355,-2 5 0,-3 4 1,-3 0-1,-1 4 0,-1-1-67,0-3 1,-1-2-51,0-2 0,0-4 0,5-1 1,0-2-1,-1-4-16,1-4 1,4-4 0,1-6-281,1 1 0,2-8 94,4-5 1,6-11 0,2-11 130,3-5 1,1-2 0,2-7 0,1-5 0,3-5-24,1-5 1,1-7 0,2 0 0,-3-4 86,-1-4 0,3 3 0,-5-2 0,-1 7 109,-1 9 0,-1 4 0,-1 10 0,-1 3 214,-3 7 0,-1 7-193,-3 10 1,-2 4 0,2 8 0,-3 6-12,-1 5 1,1 4 0,4 7-1,2 3 47,-1 4 1,5 13 0,-2 5-110,2 4 1,1-1-1,1 3 1,-1 3-87,0 0 0,1-9 0,-1-5 0,1-6 0,-1-3-41,0 0 0,-1-6 0,-1-7 1,-3-6-451,-2-4 0,4-2 0,-5 1-821,-1-1 0,-3-5 401,-5-3 1,-1-4 0,-7-2 0,-1-4 595,-2-1 0,-3-7 0,-6-5 0</inkml:trace>
  <inkml:trace contextRef="#ctx0" brushRef="#br1" timeOffset="56382">8830 4266 8355,'-12'-5'0,"1"2"1824,3-5-1406,2 5 0,8-2 0,2 5 1,4 0-270,3 0 0,7-2 0,4-2 1,6-3-1,3-1 0,4 0 1,1-2-1,1 0-744,-3 2 1,-1-2 0,-5 6 0,1 2-640,-2 0 0,0 2 0,-3 0 1</inkml:trace>
  <inkml:trace contextRef="#ctx0" brushRef="#br1" timeOffset="56632">9513 4304 10256,'-7'5'783,"3"3"1,1-1-1,0 2 1,-1 2-1,1 4 1,2 5-304,1 4 0,0 2 0,0 3 1,0 5-1,0 4-290,0-1 0,0 3 1,0-9-1,0 1-427,0-3 1,0-7-1,0-3 1,1-1-1134,3-2 1,-2-3 0,3-2-464,1-2 0,-5-4 0,5-5 1</inkml:trace>
  <inkml:trace contextRef="#ctx0" brushRef="#br1" timeOffset="60771">7677 7107 8355,'-19'-20'1454,"2"4"-837,3 2 1,9 3-1,6 1-166,10 2 1,9 2 0,9-5 0,4-2 0,4-1-281,4 0 1,3 2 0,6-1 0,-2 1-315,-2 0 1,0 5 0,-4 2 0,-2 4-3645,-2 1 2657,0 11 1,-1 3 0,0 11 0</inkml:trace>
  <inkml:trace contextRef="#ctx0" brushRef="#br1" timeOffset="61450">7751 9017 8355,'-12'-25'846,"1"5"0,1 5 0,4 4 0,0 3 247,3-2 1,3 5-1,4 1-668,5 2 0,3 2 0,6 0 0,7-1-235,6-3 1,7 0 0,2-7-1,2-5 1,2-1-127,3-6 1,0 0 0,-1 0-175,-5 2 0,-2 3 0,-4 6 0,-3 1-977,-7 2 0,-2 7-772,-6 10 1,-6 7 407,-7 14 1,-8 3 0,-3 5 0</inkml:trace>
  <inkml:trace contextRef="#ctx0" brushRef="#br1" timeOffset="62014">7838 10443 8355,'-20'1'0,"-1"2"1269,3 1 1,7 4 0,4-2-876,2 1 0,2-3 0,7 3 0,6-2 1,5-2-1,5-2 0,5-1 36,4 0 1,-1 0-1,5 0 1,0-1-1,0-3-252,0-4 0,-4 2 0,3 1 0,-2 0-266,-2 1 0,-4-1 1,-2 2-1,-2-1-573,-2 1 0,-2-2 0,-3 1-3604,-1 1 2901,0-4 1,-5 5-1,-1-3 1</inkml:trace>
  <inkml:trace contextRef="#ctx0" brushRef="#br1" timeOffset="65256">8086 9116 8355,'-4'-17'-705,"0"1"0,-1-1 0,2 5 606,-1-1 1237,0 6-972,4 2 0,1 5 0,3 0-242,4 0 1,-1-1 0,1-2 0,2-3-159,1-1-143,-4 5 0,4-15 0,-4 3 0</inkml:trace>
  <inkml:trace contextRef="#ctx0" brushRef="#br1" timeOffset="65783">8136 8917 8355,'-12'-12'253,"-1"-1"0,1 2 0,-1 2 0,1 1-64,0-2 1,-5 3 0,0 0 0,1 2-1,-1 2 270,1 1 0,-5 2 0,3 2 0,-1 2-55,-3 4 1,-2 9 0,-2 3 0,-1 5-207,-2 4 1,0 7 0,3 8 0,-2 3-3,-1 4 1,-4 16 0,6 4 0,2 5 39,3 3 1,7 0-1,-2 6 1,5 4-69,3-1 1,5 4 0,10-4-180,6-6 1,7-8 0,10-13 0,4-5 0,5-6 81,3-7 0,-1-10 0,5-6 0,2-6-330,1-9 0,-2-5 0,-1-10 1,1-6 70,-2-12 1,3-9-1,-6-12 1,-2-3 124,-5-3 0,-3-7 0,-7-3 0,0-3 106,-4-1 1,1-5 0,-7-2 0,-4-2 3,-4 1 0,-1 4 0,-5-3 0,-2 0-42,-2 0 1,-7 0-1,-7-1 1,-1 4-103,-3 3 1,-3 1-1,-3 1 34,-1 3 0,-2 7 1,0 7-1,-3 4 59,0 8 1,3 5 0,-2 14-1,-1 9 1,-2 12-217,-1 17 1,-2 15-1,-1 19 1,0 10-214,4 6 0,5 3 0,7 8 0,4-2-757,3-1 0,10-13 1,7-3 460,7-6 1,10-9-1,2 3 1</inkml:trace>
  <inkml:trace contextRef="#ctx0" brushRef="#br1" timeOffset="66357">8471 9426 8355,'-6'-7'601,"5"-4"0,2 8 0,12-5-397,6-2 1,7-2 0,6-6-1,8-7-118,7-7 0,2-6 1,13-6-1,7-9 1,4-5-1,-34 26 1,1-2-1,0-1 1,0-1-1,3-4 1,1 0-1,0-2 0,1 1-65,1-1 1,0 1 0,1 2 0,-1 0 0,-3 3 0,-1 0 0,-2 2 0,-1 1-140,35-31 0,-5 9 0,-12 12 0,-9 5-213,-10 6 1,-7 10-1,-11 6 1,-3 2-1257,-3 1 834,-7 1 0,-7 1 1,-9 3 527,-2 4 0,-1-2 0,-1 2 198,1 1 1,0 2 0,-1-1-1,1 0-27,-1-3 1,1-3 437,0 4 981,5 0-590,1 4 0,8 0 1,2 0-155,4 0 1,-1-1 0,1-2 0,2-1-194,1 1 1,1 2-1,1 2 1,-1 2-273,0 1 1,1 5 0,1 0-1,-1 3-289,0 5 0,2 2 0,-8 7-993,0 3 1,-3 6 0,-8 10-160,-4 9 0,-15 5 0,-3 3 0</inkml:trace>
  <inkml:trace contextRef="#ctx0" brushRef="#br1" timeOffset="76598">1364 5990 8306,'-12'0'0,"1"-1"0,1-2 0,3-2 0,0-2 76,1-3 0,3 3 0,-1-1 1,2-2-1,4-1 0,0-1 71,3 0 0,3-1 0,-3 2-113,2 3 1,-3-3 0,5 3-18,0-3 1,-2 4 0,0 1-14,-1 1 0,3 5 0,-1 0 0,2 6 56,-2 6 0,3 4 1,-2 2-1,2 1-4,1 3 0,0 2 0,1 1 0,-2-1-29,-3 1 0,3 0 0,-4-2 0,1-1 60,1-1 0,-5-6-163,4 2 0,-5-8 15,1 0 1,1-8 17,0-1 1,-1-7 0,-4-8-1,0-3 1,0 0-8,0 0 0,0-4 1,0 2-1,0-2-12,0 1 0,0-1 0,1 5 0,3 3-50,4 5 1,-1-1 0,2 6 0,0 1-27,2 2 1,2 1-1,-1 1 140,1 3 0,-2 3 0,-2 6 1,-2-1 60,-1 1 1,2 0 0,-3 2 0,1 3-66,-1 2 1,4-5 0,-5 1 256,-1-2 1,-2-1 0,0-1-178,3 0 1,3-1-119,6-2 1,-5-9 0,0-9 0,1-2-32,-3-1 0,5-6 1,-4-1-1,2-2-4,-1 0 0,-1 2 0,2-3 0,0 3-1,0 1 1,-2 1-1,1 5-119,2 0 0,1 5 201,2 2 1,-2 10 0,-2 4 60,-1 6 1,-5 1 0,1 3 0,-1 0-80,1 0 1,-1 1 0,4 2 0,0-3 0,-2-1-270,1-3 1,3-5-1,0-2-111,2 2 0,1-3 0,1 0 231,-1-2 0,0-1 0,1-4 0</inkml:trace>
  <inkml:trace contextRef="#ctx0" brushRef="#br1" timeOffset="79030">2369 5978 8355,'0'-12'47,"0"-1"0,0 1 1,0-1-1,0 1 0,-2 0 1,0-1 788,-2 1-674,-6 5 0,3-3-89,-5 6 1,-1 0-1,1 4 1,-1 0-1,1 0 1,-2 0 41,-2 0 1,2 5-141,-3 4 1,-1 3 0,2 2 0,1 1 0,2-1 84,5 1 0,-2 4 0,5-1 0,-1 0-303,1 0 0,1-1 0,4-5 0,1 0-3,3 1 0,-1-2 0,5-3 0,2-4 89,1-2 1,1-2 0,1 0 178,-1 0 1,-4-6-1,1-2 1,-1-5 35,-1-3 0,3 2 1,-6-2-1,-2 2 180,0 1 0,2 1 0,0 0 47,-1-1 1,0 2-279,1 3 0,-2 2 0,7 6 33,0 0 1,2 6 0,2 2 0,-1 5 0,1 2-127,-1 1 1,0 6 0,1-2-1,-1 0-62,1 1 1,-1-5 0,-1 4 0,-1-2-391,-2-3 1,0 0-1,5 0-134,-1 2 0,-1-1 578,-3-3 0,3-7 0,-4 0 0</inkml:trace>
  <inkml:trace contextRef="#ctx0" brushRef="#br1" timeOffset="79376">2567 5891 8813,'0'-7'864,"2"11"-424,2 9 0,3 2 0,5-1 0,0 1-503,1 1 0,-1 5 1,2-3-1,1 0 164,2 0 1,3-2 0,-2-3-645,2-1 1,-4 1 0,3-2-1,-1-2-86,-2-1 1,-3-5 0,0 3-1,-1-2-444,1 0 1073,-7 0 0,0-4 0,-6 0 0</inkml:trace>
  <inkml:trace contextRef="#ctx0" brushRef="#br1" timeOffset="79599">2828 5804 9683,'-2'-11'0,"-2"3"0,-4 4 390,-3 2 1,-1 2-1,1 2 1,1 3 0,2 8-221,-2 6 1,-1 6-1,-1 4 1,-1 3-428,1-1 0,-2 9 0,-1-3 1,0 1-78,4-4 0,-2-4 1,5-3-1,-2-1-292,2-1-273,-3 2 0,4-2 0,-5 7 0</inkml:trace>
  <inkml:trace contextRef="#ctx0" brushRef="#br1" timeOffset="80103">2257 6784 8355,'-12'0'1900,"-1"0"-2275,7 0 754,0 0 1,10 6-145,0 2 1,5 3-1,-5 1 1,-2 2-158,0 3 1,-2 2 0,0 6 0,0 0-218,0-1 1,0 1 0,0 0-1,0 0-64,0 0 0,0-2 0,0-2-2347,0-5 843,0-8 1459,0-2 1,0-6 0</inkml:trace>
  <inkml:trace contextRef="#ctx0" brushRef="#br1" timeOffset="80104">2146 6610 9868,'-20'-6'509,"8"1"-598,8 10-569,2-4 1,8 9 0,2-6 11,3-2 1,7 5-1,1 0 1</inkml:trace>
  <inkml:trace contextRef="#ctx0" brushRef="#br1" timeOffset="80681">3621 5779 8569,'-5'-19'879,"-3"3"-673,2-4 1,-3 7 0,4-4 0,3 3 0,0 2 0,4 1 10,2 3 0,-1-2 1,5 7-136,1 5 0,2 3 0,1 9 0,-3 2-75,-1 5 1,-1 4-1,3 2 1,-3 2-35,-2-1 1,4 2 0,-5 1 13,-1 0 1,2-3-1,-1 1 1,-1-3-68,-2-1 0,1-2 0,0-1 0,3-2-120,-3-3 0,0-4 157,-2-5 0,0-7 69,0-1 1,-2-2 0,-2-9-1,-3-4 1,-1-3-69,0-4 1,1-2 0,-3-2-1,2-2-14,-2-1 0,3-5 0,1 0 0,-1-5 9,0-2 0,4-5 0,-1 3 1,2 1 55,2-1 1,6 2 0,4 5 109,5 3 1,-1 4 0,3 8-1,0 5-79,0 2 0,3 1 1,-2 2-1,0 2 1,1 2-172,1 1 0,-4 2 0,5 3 0,0-2-188,-2-1 0,3 0 1,-6 4-1,0 0-198,-3 0 0,0 1 0,-2 3 117,-3 5 1,2 2 0,-6 1 0,-1 2 312,-2 2 0,-7 4 0,0 4 0</inkml:trace>
  <inkml:trace contextRef="#ctx0" brushRef="#br1" timeOffset="80922">3708 5978 9079,'-5'-12'0,"5"1"470,7 2 0,4 0 0,2 3-351,4-1 1,1 3-1,5-4 1,1-2 169,2-1 0,6 0 0,-3 1-811,-2 2 0,-1 1 0,-1-2 0,0 2 0,-2 1-2148,-2 3 2465,2-3 0,-9 4 0,4-3 0</inkml:trace>
  <inkml:trace contextRef="#ctx0" brushRef="#br1" timeOffset="81450">4291 6189 8355,'-8'0'-373,"0"0"1,5 1 793,-1 3-397,2-2 15,2 3 1,2-5 400,2 0 443,-3 0-395,5 0 1,-6 2 58,0 2-404,0-3 0,0 6-225,0-3-234,0-3 234,0 5-359,0-6-100,0 0 217,0-6 199,0 5 82,0-4 1,1 5-254,3 0 91,-2-6 0,3 3 0,-3-4-441,2 2 0,-3-1 312,3 2 1,-2 3-1,-2-5 1</inkml:trace>
  <inkml:trace contextRef="#ctx0" brushRef="#br1" timeOffset="82192">4304 6164 8355,'-6'-12'221,"5"3"1394,-3 1-1465,2 0 1,6 2 0,2 5 32,1 4 1,-4 6 0,1 1-26,-3 5 1,-1-1 0,0 4 0,0 0 24,0 2 1,-4 1-1,-2 1 1,1 2-24,-1-2 0,2-5 0,4 3 0,0-2-239,0-3 1,0-6 0,0 0 0,2-1-411,2-1 1,3-2-1,5-6 1,2-4-225,2-8 0,-2-1 0,3-6 0,-4-2-1065,0-2 1635,-1 5 0,-5-5 0,-1 5 0</inkml:trace>
  <inkml:trace contextRef="#ctx0" brushRef="#br1" timeOffset="82408">4366 5817 10352,'-3'-11'-1155,"3"2"1,-3 9-1,9 7 1</inkml:trace>
  <inkml:trace contextRef="#ctx0" brushRef="#br1" timeOffset="83053">3696 5655 8328,'0'-12'0,"-1"0"261,-4-1-52,4 1 0,-5-1 0,5 1 54,-3 0 1,3 6 0,-4 6 0,4 8-105,1 8 1,0 4-1,0 9 1,0 4 41,0 3 0,0 5 1,0 2-1,1 1 0,2 2-43,1-2 0,0 3 0,-2-6-53,2-1 0,-3-3 0,4-2 0,-4-4 0,0-2-227,3-5 1,-2-1-162,2-6 0,-1-1 0,-1-3-1047,3-1 0,0-5 381,-1-3 1,-2-4 0,2-4 802,-3-4 0,-1-9 0,0-2 1</inkml:trace>
  <inkml:trace contextRef="#ctx0" brushRef="#br1" timeOffset="83366">3683 5593 8929,'-5'-11'0,"-3"2"0,-2 1 0,2-2 0,4-1 0,2-2 0,4 1 0,0 0 0,4-1 0,2 2 0,5 0 0,2 2 0,1-2 0,2 1 0,2-1 0,0 1 0,1 1 0,1 0 0,0 1 613,-1 1 0,1-3 1,-6 6-1148,-1 2 0,-1 0 0,-1 2 166,-1 0 0,-4 2 1,-1 2-1,-1 4 1,-4 3-214,0 1 0,-2 6 472,0 3 1,0 2 0,0 2 0</inkml:trace>
  <inkml:trace contextRef="#ctx0" brushRef="#br1" timeOffset="83585">3733 5953 9074,'-11'2'0,"3"2"0,5 4 0,6 2 0,6-2 0,5-4 0,4-3 0,0-2 0,1-3 0,1-3 0,2-1 0,1-1 0,2 0 0,0-2 0,0 0 0,-2 1-835,-2 2 0,2-6 0,-4-5 0</inkml:trace>
  <inkml:trace contextRef="#ctx0" brushRef="#br1" timeOffset="90277">9314 9128 8359,'0'-12'0,"0"-1"0,0 1 0,2 0 0,0-1 389,2 1 0,1-1 0,-5 1 1061,0 0-1175,0-1 1,0 8 0,0 5-1,0 8 3,0 7 1,0 4 0,0 7-201,0 3 0,1 5 0,2 7 1,1 4-52,-1 4 1,-1 2-1,1 2 1,1 4 0,-1-1-204,-2-2 1,4-4 0,-1-4 0,0-1-82,1-3 0,-2 0 1,4-7-1,-2-3-440,-2-7 0,4 0 0,0-6 0,0 0-364,-3-2 0,-1-7 812,1-2 1,-3 0 0,5 4 0</inkml:trace>
  <inkml:trace contextRef="#ctx0" brushRef="#br1" timeOffset="90676">9389 9488 8355,'-18'-17'461,"5"1"-321,1-1 0,6 5 0,-2-1 1,4 1 236,3 0 0,1-2 0,1-1 0,3-2-200,4 2 0,8 1 0,1 2 0,3-1 0,2 2 0,1 2 0,1 2 0,-2 1-228,-2 4 1,-5 0 0,3 2 41,0 0 0,-8 2 0,2 2 0,-2 4 1,-3 4-42,-3 5 1,-3 1 0,-2 4-1,-2-1-154,-1 1 0,-5 0 0,0 0 0,-2-3-140,-1-1 0,-5 3 0,1-6 1,1-3-236,1-2 0,1-8 0,1 3 17,0-4 1,-1-12-1,1-3 1</inkml:trace>
  <inkml:trace contextRef="#ctx0" brushRef="#br1" timeOffset="92571">12836 4564 7330,'-12'-16'0,"1"-1"0,3 2 0,4 1-879,2 2 1011,2-1 0,0 8 0,0 6 0,2 12 0,0 10 0,2 11 181,-1 10 1,-1 7 0,-2 14 0,0 10 0,0 14 0,0-35 0,0 1 246,0 7 1,0 0-468,0-2 0,0 3 1,-2 18-1,-1 5 1,1-2-1,0 2-217,1 7 1,0 0-1,0 6 1,0 1-1,1-31 1,0 0-1,0 1 1,0 1-1,0 1 1,0 0 136,0 0 0,0-1 0,0 1 0,0-2 1,-1 0-1,1-1 0,-1 0 0,0-1 1,0 1-1,0-1 0,-1 1 0,1-1 0,-1 29 1,1-1-1,0-3 0,1-1 0,0-6 1,0 0-21,0-1 1,0-2-1,0-8 1,0-1-38,0-4 1,0 0-1,0 1 1,1-2 0,0-10-1,1-1 1,0-1 0,0 0-60,-1-4 1,1-1 0,3 39-1,1-13 1,-1-9-38,1-7 0,4-8 0,-4-21 1,3-4-141,-1-3 0,0-12 0,3-7 0,-2-13-469,-5-14 0,-3-18 1,-1-18-1</inkml:trace>
  <inkml:trace contextRef="#ctx0" brushRef="#br1" timeOffset="93098">12799 4378 8355,'0'-19'0,"0"2"0,0 3 6,0 2 0,0 4 1,0-1-1,0 0 1,2-2-1,2-2 0,5 2 1,7 2-1,6 0 69,5 0 0,1 2 0,5 0 0,1 2 0,1 2 0,-1 3 0,-1 3-530,2 1 257,-5 5 0,6-2 0,-5 6 0,3-2-5,-1-3 1,-4 2-1,2-6 1,1-2 44,0 0 0,-5-2 0,2-2 0,-4 0-62,-4-2 1,-3-1 194,-6 5 0,-5 2 0,-3 2 25,-3 4 0,-6-2 0,-2-1 0</inkml:trace>
  <inkml:trace contextRef="#ctx0" brushRef="#br1" timeOffset="93584">13630 4266 7735,'0'-5'277,"0"6"1,-1 9-1,-2 6-132,-1 4 0,0 2 0,4 7 0,-2 5 0,0 6 0,-2 7 0,1 7 0,0 8 194,-1 7 1,1 15-305,-5 7 1,6-40 0,1 1 0,-1 2 0,0 1 0,0 2 0,1 2 0,0 0 0,-1 2 0,0 2 0,0 2 17,1 0 1,0 1-1,0-4 1,0 1-305,1 1 1,0 0-1,1 0 1,0 0 248,1 4 0,0 1 1,-2-2-1,1-1 1,2 0-1,0-1 1,-1 1-1,0-1 1,0 2-1,0 0 0,-1 2 1,1 0-1,-2-1 1,1 0-1,-1 2 1,0 1-1,0-2 1,0 1-1,0 2 1,0 1-1,0-4 0,0 1 1,0 0-1,0-1 8,0-4 1,0-1 0,0 4 0,0 0 0,0-1 0,0 1 0,0-3 0,0 0 0,0-3-1,0-1 1,-1-4 0,1-1 0,-2-2 0,1 0-211,-1-3 0,0 0 0,-2 44 90,4-17 1,0-6 0,1-16 0,2-5-198,1-4 1,4-3-1,-2 2 1,-1-5-103,1-2 0,-1-9 1,-2-5-1,1-7-995,-1-4 1408,-2-8 0,3 4 0,0-6 0,-1-1 0</inkml:trace>
  <inkml:trace contextRef="#ctx0" brushRef="#br1" timeOffset="93978">12799 9054 8355,'-7'0'-116,"2"5"1,3 2 54,-2 0 1,3 4 0,-3-3 0,2 3 205,2 2 1,0 3 0,2 1 0,1-2-36,1-1 0,4 2 0,-3 1 0,2-2-9,3-1 1,1-2 0,1 1-1,1-1-55,-1 0 0,1-1 0,0-1-70,4-2 0,-1-4 1,7 3-1,1-1-21,3-3 1,-3-2-1,9-2 1,0-2-1,1-3-236,-1-1 1,0 1 0,4-4-1,-1 2-315,-3-2 1,1 3 323,-5-1 1,0 5 0,-4-2 0</inkml:trace>
  <inkml:trace contextRef="#ctx0" brushRef="#br1" timeOffset="94158">13878 9004 8349,'-16'1'100,"-1"4"-965,1 2 402,9-1 1,7 0-1,7-6 1</inkml:trace>
  <inkml:trace contextRef="#ctx0" brushRef="#br1" timeOffset="95195">14424 4291 8355,'-7'0'-2,"0"4"1,4 2 0,-1 1 0,0 1 0,0 0 0,0 1 486,1 0 0,2-2 0,1 1 0,0 2 594,0 1-905,0-4 0,1-7 1,2-10-186,1-5 0,6-4 0,-2-6 0,3-1-4,1-3 0,2-7 0,1-7 1,2-1-1,-2-4-204,-1-4 1,4-5-1,1-6 1,0-1 14,-2 2 0,1-1 1,-3 9-1,-3 5 206,-2 6 1,-6 7 0,3 13-1,-2 2-41,-2 4 1,-1 11 107,-2 6 1,1 5 0,2 10 0,2 5 105,2 4 1,0 9-1,3 3 1,-2 6-78,2 3 0,-1 12 0,1-5-148,-2 3 1,0 2 0,5-5 0,-1 2 0,1-3 21,-1-5 0,-4-4 0,1-9 1,0-4-473,2-3 1,-3-1 0,-1-2 0,-1-2 6,-3-5 0,-2-2 0,-1-1 0,-1-1-114,-4 0 1,-1-5 601,-7-3 1,-5 3-1,-1 0 1</inkml:trace>
  <inkml:trace contextRef="#ctx0" brushRef="#br1" timeOffset="95496">14548 4167 8355,'-12'-7'-350,"1"0"531,2 3-96,4 3 0,10-6 0,5 4 0,5-2 0,6-2 0,2-1 1,3-1-1,2 1-389,1-2 1,4 4 0,-3-1 0,-1 1-466,-3 3 481,2 2 0,-9-5 0,6 0 1</inkml:trace>
  <inkml:trace contextRef="#ctx0" brushRef="#br1" timeOffset="96129">15081 4514 8355,'4'-8'-58,"1"0"0,-1 4 1,-3-3 76,3 1 1,-2 1 162,2 1 1,-3 1 0,0-4 0,2 0 0,3 2 1108,1-1-749,-5-3 1,5 7-347,-3-2 0,-1 4 1,4 4-1,-1 4 7,-4 3 1,4 6-1,-2 1 1,0 0-203,2 0 1,-4 4 0,5-2 0,-1 4 6,-4 1 1,4-1-1,-2 1 1,-1 0-89,-2 0 1,3-2 0,1-1 0,-3-1-60,0 1 1,-4 0 0,-2 0-1,-4-1 25,-3 1 0,-2 0 0,0 0 1,-2-3-219,-2-1 1,-1 3 0,3-6-1,-2-3-16,2-2 0,6-7 0,0 1 254,0-3 0,3-2 0,2-3 0,3-6-44,1-5 0,0-4 0,0-7 0,1-2 0,3-2 97,4-2 1,3 0 0,2-1 0,-1 6 24,1 5 0,0 2 1,3 5-1,0 0 60,-1 4 1,-1 0-1,-2 7 1,1 0-258,-1-2 1,1 5 0,-1-3 0,0 2-472,1 2 415,-1 0 0,1 0 0,-1 0 0</inkml:trace>
  <inkml:trace contextRef="#ctx0" brushRef="#br1" timeOffset="96291">15267 4204 9363,'-12'-4'0,"8"2"0,11 2-908,8 2 1,4 8 0,6-3 0</inkml:trace>
  <inkml:trace contextRef="#ctx0" brushRef="#br1" timeOffset="103120">14288 8979 8746,'-9'-23'0,"1"2"0,2 5 770,4 2 0,2 6 0,0 2-248,0 5 1,4 5 0,1 12 0,2 6-359,3 6 0,1 0 1,1 5-1,1 1-103,-1 2 1,-1 5-1,-1 1 1,-3-2-109,-2-2 0,-1-2 1,-4-2-1,0-2 65,0-2 0,0-1 0,0-5-380,0-4 1,0 3 0,-1-7 78,-3-1 1,1-7 0,-5-5 174,-2-6 0,3-5 0,-1-8 1,0-5-63,1-2 1,-3-12 0,6-3 0,1-4-66,2-1 1,1-6 0,0 2 217,0 0 1,0 2-1,1-1 1,3 5-1,5 4 189,2 4 1,5 0 0,2 6-114,1 4 0,-2 6 0,2 1 0,1 3 0,-1 4-129,3 1 0,-4 5 0,0-1 1,-2 2-613,1 2 1,-1 2-1,-3 2 1,-2 5 139,-3 7 1,3 3-1,-4 6 1</inkml:trace>
  <inkml:trace contextRef="#ctx0" brushRef="#br1" timeOffset="103312">14412 9302 9402,'1'-20'0,"3"5"0,4 4 0,5 3 0,2-2 0,3-1-104,1-1 0,2 0 0,4-1 0,-1 1 0,1 1-678,0 2 0,0 3 386,0 1 0,-1 4 0,1-4 0</inkml:trace>
  <inkml:trace contextRef="#ctx0" brushRef="#br1" timeOffset="103709">14833 9451 8355,'-12'0'3588,"5"0"-3287,1 0 0,8 0 1,1 1-1,2 3 0,2 4 1,1 3-53,-1 2 0,4 5 0,-4 2-242,0 4 0,0 2 0,-4 3 1,1 4-1,-2 3 29,0 1 0,-2 4 0,0 1 1,0-2-255,0-2 1,-2-1-1,0 1 1,-2-2-45,1-3 0,-3-3 1,2-7-1,0-2-363,-2-4 1,5-8 0,-4-2 55,-1-1 0,-1-2 0,-5-6 220,-1-2 1,1-3 0,1-6 0,1-3 229,2 0 0,1-9 0,-1 3 0,4 0 93,2-1 0,2 3 0,0 1 211,0 1 1,6 1-1,2 5 1,5 0 0,2-1-187,1 1 0,5-1 1,-3 2-1,0 2-1084,0 1 749,-2 5 1,2-14 0,1 3 0</inkml:trace>
  <inkml:trace contextRef="#ctx0" brushRef="#br1" timeOffset="103867">14895 9302 9347,'-8'-13'922,"0"1"1,5 8-2288,11 8 1,9 8-1,2 13 1</inkml:trace>
  <inkml:trace contextRef="#ctx0" brushRef="#br2" timeOffset="118153">7330 12105 5734,'-25'12'0</inkml:trace>
  <inkml:trace contextRef="#ctx0" brushRef="#br1" timeOffset="118460">7231 12105 8712,'0'-13'497,"0"1"0,0-1 0,1 2-178,3 3 1,-1-1 0,5 4 57,2 3 0,2-4 0,5 2 0,3 1-140,4 2 1,6-1-1,3 0 1,6-4-1,3 1-118,4-1 0,10-3 0,-3 2 0,3-2-114,2 1 1,-4 0-1,2-5 1,0 1-301,-4 0 1,-1-1 0,-1 1 0,-2-1-668,-3 1 0,-3 1 1,-9 1-1,-4 3-173,-3 2 1,-11 1 802,-3 4 0,-19 0 0,-1 0 0</inkml:trace>
  <inkml:trace contextRef="#ctx0" brushRef="#br1" timeOffset="118691">7888 11720 10655,'0'-23'0,"3"3"0,4 8 0,5 5 0,3 3 273,3 0 0,0 0 1,4 4-1,-3 1 1,1 2-1,-1 4 1,2 2 26,-2 5 1,3 6-1,-6-3 1,0 3-731,-3 2 0,-2 5 0,-1 2 0,-3 0-1067,-2 2 1,-2 0 665,-7 6 0,-8 1 0,-8-1 0</inkml:trace>
  <inkml:trace contextRef="#ctx0" brushRef="#br1" timeOffset="119245">5792 12154 8355,'-22'-36'0,"-3"3"811,3 3 1,8 16-538,6 6 1,5 7 0,-2 6-1,1 8-28,-1 6 0,1 7 0,4 6 0,0 6-73,0 5 0,10 7 0,1 3 0,0 0-193,-1-2 1,-2-3 0,4-3 0,-1-5-163,-2-5 0,2-1 1,-5-6-1,3-5-174,-1-5 0,-5-4 270,1-2 0,-3-6 0,-1-6 121,0-7 1,-4-10 0,-1-3-1,-1-6 1,-1-6-26,0-5 1,3-9-1,-3 1 19,2-3 1,-1-9-1,4-4 1,-3-3-1,3-1-30,0 1 1,2-2 0,3 0 0,4 3 258,5 4 0,8 9 0,-2 10 0,2 7-179,6 8 0,-1 6 0,6 8 1,-3 3-267,1 3 0,0 5 0,-4 5 0,0 3-588,0 3 1,-2 7 0,-2 4-1,-5 5-1250,-2 6 1755,-7 3 1,-1 7 0,-6 1 0</inkml:trace>
  <inkml:trace contextRef="#ctx0" brushRef="#br1" timeOffset="119681">5742 12514 8355,'6'-12'753,"-2"-4"0,8 3-1078,6 2 0,4 1 1,3-2-1,0-1 4,0 1 0,4-1 0,1 2 0,2 2 0,1 2 0,0 1 95,0 4 1,-6 0-1,4 2 1</inkml:trace>
  <inkml:trace contextRef="#ctx0" brushRef="#br1" timeOffset="119682">6189 12502 8355,'0'-13'3742,"5"2"-3198,4 3 0,2 9 0,1 10 0,0 6-471,1 2 0,-5 3 0,-1 7-411,-2 4 1,0-1 0,-5 0 0,0-1 0,0 1-1431,0 2 0,0 2 0,0 1 0</inkml:trace>
  <inkml:trace contextRef="#ctx0" brushRef="#br1" timeOffset="134598">8086 9227 8005,'-5'-7'0,"-3"3"-1867,-3 3 1766,4 1 0,1-6 0,6 0 0</inkml:trace>
  <inkml:trace contextRef="#ctx0" brushRef="#br1" timeOffset="135330">7987 9190 7211,'0'-12'-292,"0"-1"193,0 6 1,0-4-1,1 3 1,2-3-1,3-3 57,1-2 0,-3 5 67,4-6 0,-5 6 0,1-5 1,-3 2 143,-1 2 0,-1-1 0,-3 1-55,-4-1 1,-3 1-1,-2 1 1,1 1-26,-1 2 1,5 1 0,0-1 0,-2 4-48,-1 2 1,3 2 0,-2 2 0,-2 3-104,-3 8 0,-3 4 1,1 10-1,-3 0 38,-4 2 0,-1 10 0,0-1 1,2 4 113,2 0 1,-2 5 0,2-1-1,-1 1-40,2-2 0,2 3 0,5-4 0,1 2 70,-1-1 0,2 5 0,3 5 0,4 2-79,3 2 0,1 1 0,1 1 1,3-4-59,4-8 0,5 1 0,3-5 0,5 2-86,2-1 1,4-5 0,0-8 0,4-4 71,0-3 0,2-8 1,6-6-1,1-6 94,1-5 1,2-3 0,-3-7 0,1-7 56,-1-6 0,-1-7 0,-2-3-34,0-4 1,4 2 0,1-9 0,-2 2 0,-3-1-61,-4 2 0,-3-4 1,-5-1-1,-1-2-218,-4 2 1,-2-6 0,-7 4 0,-3 0 54,-3-1 0,-5-1 1,-6 0-1,-6-2 29,-8-3 0,-4-4 0,-5-8 1,-3-1 103,0 2 1,-4-4 0,3 10 0,-1 2 132,1 5 0,-3 5 0,3 11 0,-3 4 9,-1 8 0,-2 6 1,-1 9-1,-1 7-173,1 4 1,-3 11 0,2 7-1,1 4 0,1 5 1,2 1-1,0 2 1,0 1 5,0-1 1,5 3 0,3-2 0,4 3-27,5 2 1,-1 4 0,7 4 0,4 3-12,4 5 0,1 3 0,8 5 0,4 0-192,5 0 0,11 7 0,0 5 0,6 6-27,3 1 1,1 5-1,4-5 1</inkml:trace>
  <inkml:trace contextRef="#ctx0" brushRef="#br1" timeOffset="138765">17624 6325 8355,'7'-12'4,"-3"-2"1,-3-1-1,-1-2 1,0 2-1,0 0 1,0 0-1,-1-3 1,-2 0 160,-1 0 1,0-3 0,4 4 0,0-1-1,1-2 1,2 2 0,1 0 1026,-1 3 1,2 6-661,-1 0 1,6 7 0,-2-1-426,3 6 1,0 9 0,-1 9 0,-3 2-60,-2 2 0,4 9 0,-5 5 0,-1 4-120,-2 4 0,-1-3 0,0 1-34,0 2 1,-1-3 0,-2 0-1,-3-2 25,-1-7 1,3 1 0,-4-8-1,0-5 1,-1-6 52,1-8 1,4 1 0,-4-6-59,-2-1 0,5-11 1,1-8-1,1-4-35,-1-6 1,2-12 0,-2-2-1,3-5 65,1-6 0,4-7 0,1-1 0,2-5 108,3-2 0,1 0 0,1 6 0,1 3 168,-1 7 1,6 8 0,3 9-1,1 5-19,-2 6 1,8 5 0,-3 8 0,2 2-213,4 1 1,-4 2-1,5 4-326,-2 0 0,-1 0 0,-4 0 0,-2 2-645,-2 2 0,1 3 0,-5 5 26,-2 1 0,-1 4 0,-2 3 1</inkml:trace>
  <inkml:trace contextRef="#ctx0" brushRef="#br1" timeOffset="138949">17760 6350 10271,'2'-11'0,"3"1"0,7 2 0,6 0 25,2 1 0,3-4 0,-2 3 1,2-2-1,2 0 0,0 3 0,0 1 1,-1 0-957,1 1 1,0 0 210,0 5 1,0 6-1,-1 1 1</inkml:trace>
  <inkml:trace contextRef="#ctx0" brushRef="#br1" timeOffset="139340">18169 6672 9624,'-1'-11'0,"-2"2"0,-2 2 0,-1 0 3407,1 0-2542,1-1 1,5 2-580,3 6 1,-1 6 0,4 6-1,0 2-220,0 3 1,-3 2-1,3 7 1,-1 2-109,1 1 0,-4 5 0,1-1-114,-2 3 1,-2 1 0,0 0 0,0 1 0,0-3-16,0-2 0,-2 2 0,0-8-3,-3-3 0,-4 1 0,0-6 0,-2 0 0,-2-4-214,-4-5 1,3 0 0,-2-6 0,2-1 76,2-2 0,-1-8 0,1-5 0,1-8 96,3-3 0,-2-3 0,6-2 0,1-1 32,2 2 1,5 2 0,1 3 0,2 3-118,3 1 0,5 1 0,3 6 0,0 1 94,0 2 0,4 5 0,-3-2-806,0-1 776,5 5 0,1-10 0,6 4 1</inkml:trace>
  <inkml:trace contextRef="#ctx0" brushRef="#br1" timeOffset="139524">18306 6424 8355,'-13'-12'-208,"8"7"-396,5 5 1,5 5 0,8 7 0</inkml:trace>
  <inkml:trace contextRef="#ctx0" brushRef="#br1" timeOffset="140201">19000 6114 8355,'0'-12'1396,"2"5"1,2 3-804,4 3 1,3 2 0,3 3 0,1 4-463,2 3 0,9 2 1,-1-1-1,1 1-104,0-1 1,-1 0 0,1 1 0,2-1-272,1 1 1,-2-1 0,-5-1-102,-1-3 1,-7 3 0,-1-4-1,-4 1 9,-4 1 0,-1-1 1,-5 4 392,-3 1 0,-5-1 0,-7 1 0,-3-1 0,-2 0-24,0 1 1,1-1 0,-5 2-1,1 1 20,4 2 0,-2-1 0,4-3 0,0-1-640,0 0 1,3 1 0,5-2 0,3-2-1807,2 0 2092,1-6 0,9 2 0,2-5 1</inkml:trace>
  <inkml:trace contextRef="#ctx0" brushRef="#br1" timeOffset="141320">19286 6722 8566,'-9'0'622,"1"0"0,5-1 0,-1-3 0,4-6 0,4-4 0,6-4 0,4-1-305,2-3 0,10-2 1,-1 0-1,3-3-265,2-1 1,-4 1 0,5-2 0,-4 5-1162,-2 3 0,1-1 1,-9 5-227,-2 2 0,-1 1 0,-2 2 0</inkml:trace>
  <inkml:trace contextRef="#ctx0" brushRef="#br1" timeOffset="142367">20141 6077 8355,'-5'-18'393,"4"4"1,-4-2 0,4 2 493,1 2 0,0 3 0,1 4-660,4 4 0,0 5 1,5 12-1,-2 5 1,0 4-71,-1 4 1,3-2 0,-6 6-146,-1 2 1,2 1 0,-1-1 0,-1 0-130,-2-2 0,-2-6 0,-2 1 0,-2-5 30,-2-2 1,4-6 0,-1 2-75,3-3 1,-5-7 111,-2-3 1,2-6 0,2-5-1,3-5-76,1-2 0,0-9 0,0-2 0,0-3-35,0-2 1,0-2 0,0-6-1,0-2 81,0-1 1,0-10 0,1 2 0,2 1 194,1 1 0,4 9 0,-2 0 0,1 8 128,2 4 1,2 7 0,3 2 0,1 5-162,2 3 0,5 4 0,-1 4 1,2-2-341,2-1 1,0-1 0,-2 5-223,-2 0 0,1 5 0,-4 0 1,-2 2-1,-1 3-750,-4 1 0,-6 2 832,-1 4 1,-3 2-1,-1 6 1</inkml:trace>
  <inkml:trace contextRef="#ctx0" brushRef="#br1" timeOffset="142654">20141 6338 8355,'9'-5'0,"-1"1"365,2 2 1,2-5-1,5 0 1,3-1-1,4-1-414,0 0 1,1-2 0,0 0 0,0 1 0,0 3 0,-1 2 0,1 2 0,-1 1-1202,-4 2 1,-3 2 858,-9 2 0,3 3 0,-4 5 0</inkml:trace>
  <inkml:trace contextRef="#ctx0" brushRef="#br1" timeOffset="142931">20551 6561 9747,'-2'-11'817,"0"1"0,-3 2 770,3-2 0,2 5-1365,4 1 1,1 8 0,4 4-1,-4 3-197,1 1 0,-5 5 0,3 1 0,-3 1-53,-1 3 1,0 2-1,0 0 1,0 1 28,0 0 1,-1 0 0,-2 0-970,-1-1 0,0-4 0,4-4 1,1-2-492,4-2 0,7 1 0,7-1 1</inkml:trace>
  <inkml:trace contextRef="#ctx0" brushRef="#br1" timeOffset="143166">21072 6300 10043,'1'-11'0,"3"3"1341,4 4 1,5 3 0,2 1-1278,1 0 1,7-2 0,-1-1-1,4-2-460,3-2 1,4 0 0,-4-1 0,0 2-57,1 1 1,-8 2 0,1-4-964,-3 2 1,-4 1 0,-3 4 0</inkml:trace>
  <inkml:trace contextRef="#ctx0" brushRef="#br1" timeOffset="143778">22039 5792 12297,'-12'-24'0,"1"4"0,1 3 0,3 3 148,1 2 1,2 0-1,4-1 1,0 1 0,0-1-1,-1 2 553,-3 3-228,2 3 1,-3 10 0,5 5 0,0 6-282,0 9 1,1 5-1,2 8 1,1 2-39,-1 5 0,-2 2 0,-1 14 0,0 3-190,0 5 0,0 11 0,-1-4 0,-2 3-58,-1 0 0,-4 3 0,4-6 0,1-5-370,2-2 1,1-8 0,0-9 0,0-6 37,0-9 1,0-1 0,-2-9-1,-1-2-227,-1-3 0,-1-8 1,2 0-890,-1-5 1,-6-6 996,2 1 1,2-13 0,2-8-1,3-5 497,1-3 1,0-4 0,0-1 47,0-2 0,5-12 0,2-7 0</inkml:trace>
  <inkml:trace contextRef="#ctx0" brushRef="#br1" timeOffset="143779">21989 6400 8355,'9'-33'0,"-2"1"420,-2 2 1,-1 5 0,-4 5 0,2 3 87,2 1 1,-3 3 0,5 2 0,-2 1 203,0 2 0,5 1 0,0-3-485,2 2 0,3 5 0,2-1 0,3 3-89,1 1 0,3 0 1,-2 0-1,1 0-162,-2 0 0,3 5 1,-8 3-1,-3 3-105,-2 2 1,-8 1 0,1 2 0,-5 5-224,-7 2 1,-7 2 0,-6 0-1,-5 0-145,-1-1 1,-6 0 0,4-2 0,0-3-424,0-1 1,5-1 0,5-5-314,2 0 1,3-6 1053,7-6 1,3-6-1,5-6 1</inkml:trace>
  <inkml:trace contextRef="#ctx0" brushRef="#br1" timeOffset="143944">22895 6226 10597,'-20'5'0,"5"4"0,6 2 0,6 0 0,6-3 462,5-4-1794,3-2 1,-4-2 0,-2 0 0</inkml:trace>
  <inkml:trace contextRef="#ctx0" brushRef="#br1" timeOffset="173964">1724 14300 9015,'-11'-12'0,"4"0"0,7 4 0,8 4 1517,7 3 0,6-1-1392,8-2 1,4-1 0,10-5-1,5 0-383,4-3 1,6 2 0,-3-3 0,-1 6-1190,-3 2 0,2-4 0,-9 3 0</inkml:trace>
  <inkml:trace contextRef="#ctx0" brushRef="#br1" timeOffset="174468">3212 13494 8355,'-5'-43'0,"-4"6"608,-2 11 0,-1 13 0,-2 9-370,-2 3 0,-5 3 0,-8 7 0,-5 9 62,-6 8 0,1 11 1,-2 10-1,4 4-146,3 3 0,4 5 0,7-1-232,2 2 0,7-2 1,7-1-1,3-1 1,6-2-235,5-3 0,9-1 0,5-12 0,4-5-9,3-5 1,4-3 0,5-12 0,1-3-2206,-1-3 2121,5-3 1,-3-15 0,4-3 0</inkml:trace>
  <inkml:trace contextRef="#ctx0" brushRef="#br1" timeOffset="175402">3497 13878 8355,'-5'-12'1330,"-1"4"15,-2-1-1028,3 1 0,-1-3 1,-2 3-1,-3 5 1,-2 7-426,1 9 1,0 0 0,-1 8 0,1 1-151,-1 1 0,2 1 1,3-2-1,3-1-38,-1 1 0,5-4 0,-3-1 0,4-1-30,4-4 0,3 2 1,5-10-28,0-1 1,5-2 0,1-1 0,0-3 243,0-5 0,2-2 0,-3-10 0,-3-1 0,-3 0 271,-3 1 0,-4 0 0,3-2 1,-1 3 102,-4 1 0,0 2 0,-2 3 132,0 1 1,-6 5 0,-1 4-20,0 6-364,2 4 1,5 5 0,0 1 0,0-1-1,1 2-50,3 2 1,3-2-1,6 3 1,-1-2 0,0-1-158,1-2 0,1 3 0,1-8 137,1 0 1,1 3-1,-5-6-213,1-2 0,-1 0 1,0-2 219,1 0 0,-2-6 0,-3-2 0,-2-2 0,-2 1 184,0 1 0,0-2 0,-4-5 32,0-2 0,0-3 1,0 3-115,0 2 0,6 1-21,2 2 0,3 5 1,1 3-1,1 2-36,-1 2 1,1 2-1,0 2 1,2 3-21,2 0 0,4 4 0,-5-3 0,-1 3-13,-1 1 1,-3 1 0,-1-1-1,-3 0 22,-2 1 0,-2-1 1,-6 1 15,-1-1 0,-6 0 0,2-1 0,-4-1 0,-2-2 237,2 2 0,-4-4-271,8-2 1,3-4 0,2-4-84,6-5 1,5-2 0,7-1 0,3-1-39,1 1 1,2-4-1,5-1 1,0 2 4,-1 1 0,5 2 0,-8-1 0,-1 1 135,-2-1 0,-2 1 0,-5 1 253,1 3 1,-5-3 0,-1 2 128,-2-2 1,0-1-1,-5 0 227,0-1 1,-6 5-375,-2 0 0,-3 5 1,0 0-171,2 6 1,0 4-1,5 5 1,1 1-127,2-1 0,1 2 0,0 1 0,0 3-345,0 1 1,5-4 0,3 3 0,3-3 27,2-2 1,5 2 0,2-8 0,4 1-179,1 0 1,5-5-1,2 3 1</inkml:trace>
  <inkml:trace contextRef="#ctx0" brushRef="#br1" timeOffset="176197">4800 13742 10917,'-14'-6'0,"-1"-1"0,0-1 0,4 0 248,5-2 1,5 3 0,1-1 0,1-2 0,2-1 0,2-1-454,2 0 0,0-1 1,1 1-1,-2-1 26,-1 1 0,-3 0 0,3-1 0,-1 1 176,1-1 1,-1 1 228,-4 0-28,0-1 1,0 12-1,0 5 1,0 7 151,0 5 1,0 4 0,1 5 0,2-1-436,1 1 0,4 4 1,-2 1-1,-1 2-399,1 3 1,2-4 0,-4 1 0,-1-2 129,-2-2 1,3 2-1,1-1 1,-3-1-616,0-2 1,-2-1 0,0-1 0</inkml:trace>
  <inkml:trace contextRef="#ctx0" brushRef="#br1" timeOffset="176198">4775 14151 8355,'-7'0'1431,"3"-1"1,8-2-1053,4-1 1,5-2 0,3 4-790,5-3 0,8-3 1,3 3-1,1-2 1,-2-2-1,1 1-632,0 0 1,1 0 0,4-5 0</inkml:trace>
  <inkml:trace contextRef="#ctx0" brushRef="#br1" timeOffset="176199">5432 13754 8355,'-5'-12'3020,"1"5"-3590,-1 3 1,7 4-557,10 4 1,1 3-1,-1 5 1</inkml:trace>
  <inkml:trace contextRef="#ctx0" brushRef="#br1" timeOffset="176200">5420 14151 8355,'0'-12'718,"5"5"1,-2 1 0,4 8-1914,-2 2 1,0 3 0,-5 5 0</inkml:trace>
  <inkml:trace contextRef="#ctx0" brushRef="#br1" timeOffset="176530">2877 14870 8355,'16'-19'1690,"4"3"0,9 3 1,17 4-2002,7 0 1,12 1 0,7-6 0,4-1 811,2-1 0,14-7 0,2 4 0,-45 9 1,1 0-341,3-1 1,0 1 0,4 2 0,-1 1 0,3-2 0,0 1 0,-1 1 0,1-1-134,-1 0 1,1-1-1,1 3 1,0-1 0,-2-2-1,0 0 1,-2 0-1,-1 1-219,-2 0 0,-1 0 0,-1-1 1,0 1-1,37-4 0,-5 1-360,-8 2 0,-14 0 0,-4 3 0,-9 1-1191,-7-1 0,-9-2 1742,-7 4 0,-5-4 0,-6 3 0,1 3 0,0 0 0,2 2 0</inkml:trace>
  <inkml:trace contextRef="#ctx0" brushRef="#br1" timeOffset="177260">6821 13692 8628,'0'-19'0,"-1"2"0,-2 4 290,-1 0 0,0 8 0,4 5 1,0 7-1,0 4 0,0 2 1,0 4-56,0 4 0,4 2 0,0 3 0,-1 2 0,-2 1 0,-1-2-306,0-1 0,0-1 0,0-1 0,0-2-253,0-2 0,0-4 0,0 0 0,0-2-2335,0-2 2134,0-5 1,-5 4 0,-2-4 0</inkml:trace>
  <inkml:trace contextRef="#ctx0" brushRef="#br1" timeOffset="177717">6598 13568 8355,'-11'-23'0,"3"2"0,4 5 452,2 2 1,8 0 0,3-1 0,7-2 0,4 2-287,4 1 1,3 2 0,4 1-376,2 3 1,5-2 0,-5 6-459,3 1 0,-4 3 0,-3 6 1,-4 6 142,-5 7 1,-2 5 0,-5 1 0</inkml:trace>
  <inkml:trace contextRef="#ctx0" brushRef="#br1" timeOffset="177718">6685 14077 8355,'-13'-6'1010,"8"5"0,6-5 0,9 2-447,5 0-1,9-4 1,0 2-920,8-1 1,0 0 0,1-2 0,1 1-1040,2-2 0,-3 3 615,0-1 1,-5-1-1,2-3 1</inkml:trace>
  <inkml:trace contextRef="#ctx0" brushRef="#br1" timeOffset="178061">7392 13457 8355,'-13'-31'220,"2"6"0,3 8 0,4 3 0,3 4 0,1 7 1,0 10-1,0 10 0,0 5 0,0 7 0,-2 5 0,-2 9 1,-3 5-1,-1 6 0,0 4 0,-2 5 0,0 5 0,1 5 1,0 1-1,1 3 0,1-1 139,3 0 0,-1-13 0,1-5-541,1-5 0,6-9 0,2-4 0,1-6 1,0-6-1,1-6 0,3-7 0,1-6 0,1-4 1,1-5-1,-1-5 1395,1-3-1063,-7-8 1,4-4-1,-4-4 1,-1 0-35,1 3 1,-2-2 0,-6 2 0,0-2-124,-2-2 1,-10 0 0,1 2 0,-2 1-156,-3 1 0,-1 2 1,-6-2-1,2 3-187,2 0 1,-1 9 0,5-4 209,2 2 1,7 4 0,4-1 0,4-2-188,4-1 1,8-1 0,11-2 0,4-1-178,6-1 0,3-6 1,1 2-324,0 1 0,1-10 0,-1 3 0</inkml:trace>
  <inkml:trace contextRef="#ctx0" brushRef="#br1" timeOffset="178797">8049 13878 8355,'-7'0'972,"2"0"0,6-1 0,2-3-845,1-5 1,4-3 0,-2-3 0,-1-3 23,1-1 0,3-2 0,-2-5-199,0-3 1,4 0-1,-4-7 1,1-4-164,1-3 1,-1-3 0,6-7 0,1-1-1,1 1 59,0-2 0,-4 11 0,-2 2 0,-3 12 686,-2 8-457,5 4 0,-9 19 0,3 12 0,-1 13 0,0 10 379,1 5 1,4 4 0,-2 8 0,0 1-295,4-2 0,1-1 0,2-1 0,-1-1-267,0 1 0,-3-6 1,-1-4-1,2-4 82,1-3 1,-3-7 0,-1 0-2262,-2-4 1,1-7 60,-2 2 2030,-3-9 1,-1-2 0,-7-6 0</inkml:trace>
  <inkml:trace contextRef="#ctx0" brushRef="#br1" timeOffset="179205">8124 13804 8355,'1'-11'0,"3"3"0,4 2 0,3 0 0,11 0 0,3-7 0,1 2 75,1 3 1,-1-2-769,3 6 0,2-6 0,7 4 0</inkml:trace>
  <inkml:trace contextRef="#ctx0" brushRef="#br1" timeOffset="179206">8682 13866 8355,'-11'5'0,"2"4"0,4 3 0,5 3 622,0 2 1,0 1 0,0-3 0,0 3-2832,0 1 1483,0 2 0,5 3 0,2 1 1</inkml:trace>
  <inkml:trace contextRef="#ctx0" brushRef="#br1" timeOffset="179778">9438 13705 8355,'0'-20'1456,"0"-2"-1281,0 6 1,-1-1 0,-2 5 0,-1-1-54,1 1 1,-4 1 0,-1 3 0,-3 4 35,-1 2 0,-2 2 0,-1 0 0,-3 2-215,-2 2 1,5 7 0,-3 7 0,2 1-67,-1 3 1,1-3-1,5 2 1,1 0 58,2-2 1,5 3 0,-1-6-331,3 0 1,1-7-1,1-2 1,3-1 164,4-4 0,7 0 1,2-2-1,0-2 0,-1-2 165,1-4 1,-1-3 0,-3-3 0,-2-1 275,-3-1 1,2-1 0,-6 5 484,-2-1 0,0 1 72,-2-1-650,0 6 1,4 17-1,0 12-160,-1 7 1,2 3 0,1 2-1,-1-1-1,1 2 0,2 1 0,-4 2-55,-1 4 1,3-8-1,-2 3 1,-2-1 0,1-2 75,1 0 0,-2 0 1,2-5-1,-4-1 75,-4-2 0,-2-7 0,-5-2 0,0-4 66,-3 0 0,-2-5 1,-1-1-1,-2-2 0,-2-2 1,2-1-441,1-2 0,2-5-385,3 1 1,5-10 0,1 1 74,1-5 1,2-3-1,4-4 1</inkml:trace>
  <inkml:trace contextRef="#ctx0" brushRef="#br1" timeOffset="180565">9723 13643 8355,'0'-25'1330,"-5"5"0,4 3-1122,-4 4 0,4 5 0,0 1 1,-3 1-1,-3 5-115,0 4 1,-3 8-1,5 7 1,-1 0 15,1 0 0,-4 4 0,4-2 0,-1 2-352,1-1 0,1 1 1,4-5-1,0-2-4,0-1 1,1-3 0,3-3-1,3-3-238,0 1 0,9-6 361,1 0 0,2-10 1,-1-6-1,-5 1 150,-2 1 0,-6-3 0,-1-1 0,-2 0 61,-2 1 0,0 0 1,0 5-1,-2-1-215,-2 1 1,-3-1 0,-5 2-37,-1 3 1,1 3 0,0 5 0,-1 0-1,1 0-403,-1 0 32,1 0 0,7 0 392,5 0 0,5-6 0,9-2 1,1-5 124,1-3 1,7-2 0,-3-5 0,4-1 123,0-2 0,-4-7 1,-2 1-1,-2 0 215,1 3 0,-5-1 1,-4 3-1,1 2 630,-2 3 1,-2 7-355,-5-2 1,4 10 0,0 7-307,-1 7 0,3 10 0,-1 3 1,1 4-111,-1 1 1,3 9 0,-3 2-1,-1 1-230,1 2 0,-3-5 0,2 7 0,-2-3-196,3-5 1,-4 1 0,3-5 0,-3-3-974,-1-4 0,5 0 0,-1-5 428,-1-2 1,-8-1 0,-2-2 0</inkml:trace>
  <inkml:trace contextRef="#ctx0" brushRef="#br1" timeOffset="180566">9922 13581 8355,'0'-13'0,"4"1"282,0-1 1,7 1-50,2 0 0,0-1 0,8 2-1205,1 3 1,7-9 0,3 4 0</inkml:trace>
  <inkml:trace contextRef="#ctx0" brushRef="#br1" timeOffset="181797">10716 13494 9132,'-13'-9'0,"1"3"506,-1 0 1,5-2-528,0 4 0,0 0-4,-5 4 0,5 1 1,1 3-1,0 4 0,2 3 1,-2 2-1,1 1 0,1 1 252,2 1 1,0 2 0,0-3-226,-1 2 1,0 1 0,6-3 0,2 1-37,4 0 0,3-4 0,1-4 0,2-4-180,3-2 0,-3-4 1,3-2-1,0-4 238,-1-3 1,1-1-1,-6-2 1,-1-1 129,-2-2 1,-4-4-1,3 4 1,-1-1-185,-4 0 1,-2-3 0,-4 4-101,-4 2 1,-7 3 0,-2 4 0,2 4-407,1 2 0,-2 6 0,-1 3 0,2 3-829,1 4 1246,7 1 0,-4 3 0,4 1 0</inkml:trace>
  <inkml:trace contextRef="#ctx0" brushRef="#br1" timeOffset="181798">10926 13481 8355,'-8'-18'0,"0"6"2198,5 0-1315,-2 10 0,6-3-875,3 5 1,-1 5-1,4 4 1,0 2 0,-2 2-1,2 2 1,-1 2-1,-1-2-152,-2-1 1,-2-2 0,-1 1 0,0-1-984,0 1 0,0-5 543,0 0 1,2-5 338,2 1 0,1-8 1,5-4-1,-2-3 273,2-2 0,1-3 1,1-2-1,-1 0 169,-2 0 0,2 1 0,-3 6 0,2 2 176,-2 0 1,3 5-1,-3-3-129,3 2 1,0 2-1,-3 7-106,-3 5 0,-3-1 0,1 3 0,1 4 0,-1 2-6,-2 0 1,-1 4 0,2-4-1,0-2-380,3-1 0,3-2 0,-3 0 71,2 1 0,2-6 1,3-3-1,0-3 60,1-1 0,-2-7 0,0-4 1,0-5-14,3-4 0,1 0 0,-3-5 0,1-1 78,-1-3 1,2-1-1,1-5 1,1 2-12,0-1 1,-4-2 0,-2 0 0,-3 1 184,-2 2 1,-1 6 0,-4-1 8,0 6 0,-1 4 0,-2 6 0,-2 1 0,-2 3-45,-3 3 1,3 10-1,-1 4 1,0 6 166,1 6 0,-4 2 0,4 4 0,-2 2-51,1 4 0,5 1 0,-1 2 0,3-2-489,1 1 0,5 2 1,4-7-1,3 1-83,5-1 1,-2-5 0,5-6-1,1-2 12,-2-6 1,3-4-1,-4-7 1,0 0 265,0 0 0,-1-6 1,-5-2-1,-1-3 388,-3-2 0,-1 1 1,-4 0 511,1-1 1,0 1-317,-4-1 0,0 8-611,0 5 1,0 5 0,0 8-220,0-1 1,2-1 0,1-1 0,2-3-118,2-2 1,-3 3-1,4-3 213,2-3 1,1 0 368,1-2 0,1-2 1,-2-2 466,-3-4 0,3 1 1,-3-1 342,3-2 0,2 1-119,-1 0 1,-4 4-575,1 5 1,-6 7 0,1 5 0,-3 7-167,-1 5 0,-4 6 0,-2 3 0,-1 2-199,-2-2 1,2 3 0,-1-3 0,-1 1-673,3-1 1,0 2 0,6-8 0,0-2-1881,0-3 2145,0-7 0,-6 3 0,0-6 1</inkml:trace>
  <inkml:trace contextRef="#ctx0" brushRef="#br1" timeOffset="182697">12378 13345 8355,'0'-12'1571,"-2"0"0,-1 3-1535,-1 1 1,-5 5 0,0-1 285,-2 2 1,3 4 0,0 2 0,0 4-222,1 3 1,-4 7 0,4 1 0,-2 2-62,1 0 1,1-2 0,-1 3 0,4-3-195,3-1 0,2 3 0,3-5 0,4-2-137,3-4 0,3-1 1,3-4-1,3-4-3,4-4 1,-1-4-1,-1-5 1,-2-2 241,-3-2 1,0 0 0,-5-4 0,-1-1 75,-2 2 0,-4-3 0,-5 5 1,0 2-243,0 1 1,-5 2 0,-5 1-1,-5 3-529,-6 3 0,3 4 0,0 2 356,0 4 1,5 2-1,-5 5 1</inkml:trace>
  <inkml:trace contextRef="#ctx0" brushRef="#br1" timeOffset="182698">12688 13357 8355,'0'-12'1603,"0"0"0,-2 5-1186,-2 2 1,3 5-1,-3 5 1,2 4-1,2 5-270,0 3 1,0 5-1,0-2 1,0 4-279,0 1 1,0-5 0,0 0 0,0-3-448,0-1 0,0-3 0,0 0-1046,0-1 1501,0-5 0,4-7 0,2-10 0,1-3 37,2-4 0,2-4 1,3 4-1,1-3 29,2-2 1,-1 4 0,-3 2 0,-1 2 165,1 2 0,-5 1 52,0 2 1,0 0-130,5 4 0,-6 7 1,-3 6-1,-3 3 392,-1 2 0,0 3 1,0 1-1,0-1-55,0 2 0,0-4 1,0 2-1,2-2-434,2-1 1,3-5 0,5-1 0,2-2-12,2-2 0,-2-2 0,4-1 1,-1 0 15,-1 0 0,5-4 0,-3-3 0,0-2 106,0-5 0,-2-1 0,-4 1 1,1-1 35,-1-2 1,1-3 0,-2 3-65,-3 2 0,-3 1 1,-5 2 93,0-1 1,-5 6 0,-3 3 0,-3 4 58,-2 4 1,-2 3 0,1 6 0,5-1-216,2 1 0,3 3 1,4 2-1,1 0-468,3 0 1,4-2-1,9-3 1,4-1-352,2 1 0,2-5 0,0-1 6,-1-2 1,1-1 0,0-4 0</inkml:trace>
  <inkml:trace contextRef="#ctx0" brushRef="#br1" timeOffset="183113">13977 13382 8355,'0'-12'949,"0"-1"1,0 8 0,0 5-1,0 8-464,0 7 1,2 5 0,1 6 0,2 4-343,2 7 0,-4 2 0,2 5 0,-1 0-118,1 0 0,-1 2 0,-4 2 1,0-3-217,0-3 0,0-1 0,0-4 0,0-5 14,0-5 1,-6-3 0,-2-3-1,-3-5-7,-2-2 0,0-2 0,-2-1 0,-2-2-115,2-5 0,-3-3 0,1-1 0,1 0-180,-2 0 0,8-1 0,-2-3 0,2-5-451,3-2 1,-4-12 0,4-3 0</inkml:trace>
  <inkml:trace contextRef="#ctx0" brushRef="#br1" timeOffset="184210">13977 13184 8355,'6'-13'1796,"-5"1"1,6 5-2826,-3 3 1,3 4-1,4 4 1,-1 4 503,-2 3 0,0 2 0,5-1 0</inkml:trace>
  <inkml:trace contextRef="#ctx0" brushRef="#br1" timeOffset="184211">14312 13370 8355,'0'-13'882,"0"1"0,0 0 350,0-1-1079,0 6 1,-5 3 0,-3 8 0,-3 6 0,-2 4-79,1 2 0,-1 5 0,1-3 0,-1 0 0,2 1 0,2-1 1,2 0-1,1-3-411,4-1 0,0-2 0,4-1 0,2-3 92,4-3 1,3-4 0,3-1 0,1 0 51,2 0 0,3-10 1,-3-2-1,-2-3 83,-1-3 0,-3-1 1,-3-6-1,-2 0 135,-1 0 1,-4 0 0,4 1 0,-4 0-83,-1 3 0,-6-2 1,-2 2-1,-3-1 0,-1 2 1,-2-2 0,-1 5 0,-2 2-104,2 1 0,1 2 1,3-1-1,3 1 6,4-1 0,2 1 0,2 0 0,0-1 76,0 1 1,2-6 0,2-1 0,6-2 66,5 0 0,4 1 0,6-5 0,0 1 87,0 4 1,-2-2-1,-1 7 1,-3 2 481,-1 3 0,-1 8-63,-5-2 1,-5 9 0,-3 8 0,-2 6-93,-2 4 1,0 6 0,0 1-262,0 2 0,-5 3 0,0 5 1,-1 2-1,1 2 41,2 3 1,2-4-1,1-2 1,0-3-573,0-5 1,0 1 0,1-6 0,2-5-8,1-5 0,4-4 0,-2-3 245,1-3 287,-5-2 1,5-12-1,-4-2 1,3-3-32,0-2 1,-1-3 0,3-2 0,2 0-117,1 0 0,1-3 0,2 5 0,2 1-123,5 1 1,-2 2 0,2 0 118,1 4 1,0 3 0,-1 5 0,-5 0 0,-2 1 43,-2 3 0,-5 7 0,-3 6 0,-2-1 298,-2 2 1,0 0 0,-2 4 0,-2-3-281,-4-1 1,-3 3 0,-1-4-1,-1-2-415,1-1 0,-1-2 0,1 0-309,0 1 0,-1-5 0,1-1-2169,-1-2 2628,6 0 0,-4-5 0,5 0 1</inkml:trace>
  <inkml:trace contextRef="#ctx0" brushRef="#br1" timeOffset="184212">15069 13568 8355,'0'18'4833,"0"1"-4597,0 1 1,-4 3-1,-2-1 1,-1 4-362,-2 3-1944,-2 6 0,-2-4 0,1 7 1</inkml:trace>
  <inkml:trace contextRef="#ctx0" brushRef="#br1" timeOffset="184949">15639 12886 9496,'0'-21'0,"0"2"486,0 1 0,-1 14 0,-2 11 0,-1 9 0,1 6 0,2 6 1,1 2-240,0 5 1,0 1-1,1 1 1,2 0 0,1 0-392,-1 0 1,-2-1-295,-1-3 1,0 2 0,0-6 0,0-2-2281,0 0 1805,0-3 1,0 1 0,0 0 0</inkml:trace>
  <inkml:trace contextRef="#ctx0" brushRef="#br1" timeOffset="185947">15429 13308 8355,'-7'-13'0,"2"6"46,10 3 0,6-3 0,7 1 0,1-3-78,3 1 0,3 0 0,2-5 1,4 1-1,-1-2 0,0-1 1,-2-3-1,-1-1-92,2-3 0,-7 1 1,2-2-1,-5-5 0,-4-1 1,-1-1-1,-3 1 275,-3-1 0,-2 7-9,-6-1 0,0 3 350,0 0 0,-2 10 0,0 11-304,-2 7 1,-1 11 0,5 6 0,0 4 0,0 4 0,0 3 0,0 0 299,0 3-430,0-7 0,2 5 0,1-4-285,1 0 0,4-2 0,-4-7 0,0-1 114,2-1 0,-4-7 0,5 0 0,0-6 0,-1-1 0,1-2-41,0 1 0,-3-3 145,4-8 0,-4 3 0,3-7 0,0 0-20,0-2 0,-3 2 0,3 1 48,-2-1 1,5 3 0,-2 2-17,3 3 1,2 1 10,-1 0 1,0 5 2,1 3 1,3 3-1,1 2 1,-2-2-53,-1-3 1,0 2 0,1-6 0,3-1 0,0-2 0,0-1 0,-2 0 147,2 0-43,-4-6 0,4 0 0,-7-7 0,-2-1 1,-2-1-1,0-1 0,-1-1 363,-1-1 0,-1 4-471,-4-2 1,0 2 0,0 2 0,0-1 83,0 1 1,-5 1 0,-4 3-295,-2 3 0,3 5 0,0 5 189,-2 3 1,1 4 0,-1 5-1,3 3 1,2 3 4,2-3 0,1 4 0,4-5 0,2 2-202,4-1 1,5-5-1,3 1 1,3-7 79,1-5 0,3-2 0,-2-2 1,2-2 196,2-2 0,-1-3 0,-4-5 153,-3 0 1,1-2 0,-3-1 0,-3-2 0,-2 2 122,-1 1 0,-3-2 0,0 0 0,-2 4 680,0 2-668,0 2 0,-4 3-284,0 5 1,0 5-1,0 7-84,0 1 1,0-1-1,0 1 1,1-1-1,2 1-261,1-1 1,4-4 0,-2 0 200,1 2 1,1-4-1,5-2 190,-1-3 0,-4-1 1,-1-1-1,0-2 57,0-1 1,0-6 0,2 2 0,0-3 40,0-1 1,2 0-1,2 3 1,-1 2-45,1 1 1,-5 1 0,0 2-77,2-1 1,-3 4 0,0 6 0,-2 0-7,-2 4 0,2 2 0,1 4 0,-1 0-196,1-1 0,3-1 0,0-1 1,2-1-852,1 0 0,-1 1 24,-3-1 0,9 1 0,-3-1 0</inkml:trace>
  <inkml:trace contextRef="#ctx0" brushRef="#br1" timeOffset="186381">17525 13122 8355,'0'-17'711,"0"1"-251,-6 5 0,5 0-115,-4 2 0,-1 4 1,-3 1-147,-2 2 1,-1 4-248,0 2 1,0 4-1,3 7 1,2 3-26,1 1 1,-2-2 0,4 2-1,1 1 1,3-1-170,4 3 0,5-4 1,7 0-1,5-2-14,2 1 0,2-1 1,-1-3-1,-2-2-120,-2-3 1,-6 3 0,-2-3 266,-6 3 0,-5-2 0,-3-1 1,-7 0 148,-7-1 1,-6 3 0,-3-6 0,0 0-296,0 1 1,6-3-1,2 2 9,4-3 0,0-6 0,1-2 1</inkml:trace>
  <inkml:trace contextRef="#ctx0" brushRef="#br1" timeOffset="187951">17934 13184 8355,'-6'-13'1121,"-1"1"1,-5 1-844,0 3 0,-1-2 0,1 6 0,-1 1 0,1 2-16,0 1 0,1 5 0,1 3 0,3 3 1,0 2-248,0-1 0,4 5 1,-1 1-1,3 0-312,1 0 0,0-2 0,0-2 0,1 1-337,3 2 0,5-5 0,6-5 0,3-2-71,1-2 1,2-1 0,4-2 0,-2-2 432,-2-2 1,2-7 0,-4-7 0,1 0 306,-4 0 1,2-8 0,-1 1 0,-2-2 106,-1-4 0,-2 4 0,0-6 0,-1-2 113,-2-1 0,2-1 1,-4-1-26,0-4 1,-2 8 0,-5-3-1,0 4 1,0 5 628,0 7 0,-1 6-630,-3 3 0,-2 10 0,-4 7 1,3 6-53,2 5 1,-3 5-1,2 8 1,1 4-46,-1 3 0,2 1 1,4 1-1,0 2-240,0 2 0,0-1 0,1-4 0,4-1-7,3-3 0,3 0 1,0-7-1,-2-4-178,0-2 1,2-8-1,3-5 1,-3-1 150,0-4 0,-4-2 1,-1-4 256,0-4 1,2-4 0,-4-4 0,0-2 0,1 1-1,-1-1 0,1 1 0,-2 5 1,2-1-138,2 1 0,-2 4 0,3 1 18,1 1 1,-2 2-1,0 5 1,-1 4-25,-4 3 1,4 3 0,-2 1 0,0 1 23,2-1 0,-3 5 1,5-1-1,1-1-27,2-1 0,2-1 0,1-2 0,1-3 19,1-4 1,2-3-1,-1-1 1,2 0 17,0 0 1,-1-1 0,-4-3 62,3-4 0,-4-3 1,4-3-1,-3-1 0,-3-3-38,-3-2 0,2 4 1,-5-3-1,1-1-384,-1 1 1,-1 4-1,-4-2 178,0 3 1,-1 8-1,-3 1 170,-4 4 1,-3 8 0,-2 5 0,2 6 87,3 2 0,-2 3 0,6-2 0,1 2-84,2 2 0,4-2 0,5-2 0,8-3-488,7 0 1,8-9 0,5 2 0,5-4-74,3-4 0,2-1 0,4-4 509,-1-2 0,-5-3 0,-4-4 0,-5 1 0,-6 2 60,-3-1 1,-7-2-1,-4-2 1,-4 1 125,-2-1 0,-7-3 0,2-1 0,-2 2 532,-2 1 1,-6 2 0,-2-1-68,-3 1 1,-1 1 0,-1 3 0,1 4-77,-1 2 1,1 2 0,0 0 0,-1 0-255,1 0 1,-5 2-1,1 2 1,1 4-249,1 3 1,1 3-1,1 1 1,0 2-365,-1-2 0,6 0 0,3 0-571,3 2 1,1-1 0,1-3 398,3-1 0,3-1 0,7-3 0,1-4 220,2-2 1,1-4 0,-3 0 0,1-4 309,-1-1 0,3-2 0,0-7 0,0-2 276,0-1 0,-1-2 0,-5-3 0,0-1-84,1 0 1,-5-1 0,-1-3 0,-2-3-105,-2 1 1,3-9 0,-2 2-1,-1 0-71,-2-1 0,-1 3 1,0 5-1,-1 6 239,-3 7 0,1 6 1,-6 3-85,0 5 1,-2 6 0,-2 6-1,2 8 1,2 8-17,0 5 0,3 0 0,-3 6 0,5 4-157,3 0 0,1 1 0,1 0 0,2 0-293,1-5 1,6 1 0,-1-5 0,5-3-79,3-1 0,-1-1 1,-2-10-1,1-2 277,2-4 1,3-5-1,-3-5 1,-2-1 387,-1-3 1,1-4-1,-1-8 1,-3-2-127,0-1 1,-2 3 0,1-4 0,-3 1-144,-1 0 1,-1 4 0,-2-2-95,1 3 1,0 2 0,-4-1-73,0 1 1,0 7 40,0 5 0,0 5 1,0 7-1,0 1-21,0-1 1,4 5 0,0 1 0,0 0-83,2 0 1,-3-2 0,5-4-1,2 1 50,1-1 1,1-1 0,0-2 0,1-5 130,-1-3 1,2-1 0,1 0 0,2-1 80,-2-3 0,-1-3 0,-2-6 1,-1 1-28,-3-1 0,2 1 0,-6 0-3,-1-1 0,2 1 1,0-1 810,-3 1-613,0 5 1,-2 3 0,0 8 0,1 4-110,3 3 0,2-2 1,3-1-1,0 2-316,0 1 0,6 1 0,2-1 0,-2-1-553,-1-2 1,-2-5 0,1 1 28,-1-3 1,6-1 0,1 0 0</inkml:trace>
  <inkml:trace contextRef="#ctx0" brushRef="#br1" timeOffset="188558">19794 12700 8355,'-5'-19'2322,"-2"1"1,0 12-2113,3 6 0,6 7 0,3 8 1,-3 3-38,0 2 1,2 0-1,1 6-135,2 3 0,-3 3 0,3 5 0,-1-1 0,-3-1-106,-2-2 0,-1 0 1,0 2-1,1 0-561,3-2 1,-2-5-1,2-1 1,-3-3-1021,-1-4 0,0-5 965,0 2 1,6-3-1,1-2 1</inkml:trace>
  <inkml:trace contextRef="#ctx0" brushRef="#br1" timeOffset="188559">20030 13171 8355,'-7'-7'884,"3"-2"1,8 5-1,6 1 1,3 0-1,5 0 1,0-1-853,0 1 1,0-2-1,-3-1 1,2 0-405,-2-4 0,-1 3 0,-2-1 106,0-2 1,-5-1-1,-3-1 1,-2-1-127,-2 1 1,0 4 0,-2-1 341,-2 0 1,2 3 0,-8 2-1,-2 3 1,-4 1 337,1 0 1,-4 1 0,0 5 0,-1 5-44,4 4 0,2 7 1,2-3-1,1 2-197,2-1 1,0 0 0,6 2-1,4-2-462,6 2 0,6-4 0,4-1 0,7-5-301,3-3 1,7-4 0,-4-5 0,0 0 145,0 0 0,5 0 0,-3 0 0</inkml:trace>
  <inkml:trace contextRef="#ctx0" brushRef="#br1" timeOffset="189106">20898 13047 8355,'0'-12'687,"0"-1"0,1 2-297,3 3 0,-1 3 0,5 5 485,2 0 1,-4 1-557,-2 3 1,-3-1 0,-1 5-163,0 2 0,-1 2 0,-2 3 0,-1 2-73,1-2 1,-2 0 0,0 0 0,3 3-273,0 2 1,2-4 0,0 3 0,0-1-305,0-2 0,4-3 0,2 0 0,1-2-100,3-3 0,1 2 0,1-6 384,0-1 0,1-2 1,-1-2-1,1-4 0,-1-3 51,0-3 0,2-5 0,0-1 1,0 0 197,-3 0 1,-2 1 0,4-3-1,-2 1 59,-3 3 0,2-3 1,-6 0-1,-1 0 407,-2 0 0,3 2-167,0 3 0,6 8-206,-2 5 0,-1 1 1,0 8-1,0 2 8,0 4 0,0-1 0,1 2 0,-3-1 170,1 2 0,-3-2 0,4 4-241,-2-1 0,-1 0 0,-4-3 0,0 2 0,0-2-387,0-1 1,-1-2 0,-3 1 0,-6-2-136,-5-3 0,0-1 0,-6-5 1,0 3-619,2-3 0,-4-6 0,3-3 0</inkml:trace>
  <inkml:trace contextRef="#ctx0" brushRef="#br1" timeOffset="189274">21171 12762 9379,'-7'-5'-912,"1"3"1,6 2 0,0 7 0</inkml:trace>
  <inkml:trace contextRef="#ctx0" brushRef="#br1" timeOffset="190652">21729 13010 8355,'0'-19'-656,"-6"6"1,5-3 0,-4 2 0</inkml:trace>
  <inkml:trace contextRef="#ctx0" brushRef="#br1" timeOffset="190653">21704 12936 8388,'-12'0'0,"-1"1"245,1 3 1,-1 3-244,1 5 1,-2 1-1,-1 1 1,-1 1 340,0 1 1,3 2 0,2-3 0,2 2-265,5-2 1,3-1 0,1-2-174,0 1 0,5-1 0,5 0 1,5 0-1,4-4-269,1-4 0,3-3 1,-4-1-1,2 0 98,0 0 1,-5-4 0,4-1-1,-2-2 222,-3-3 1,-3-5 0,-2-2 0,-3 1 306,-2-2 0,3 3 1,-3-4-1,-3 1-78,0 2 0,-4-1 0,0 0 0,-4 2 22,-1 1 1,0 2 0,-2 1 0,0 2 238,0 5-467,3-3 0,2 2 0,8-3 44,4 3 1,5 4 0,2 1 0,3 0-280,1 0 0,1 0 0,2 0 0,-2-1 169,2-3 0,0 1 0,-1-6 0,-3 1 93,0 1 1,-6-4-1,2 3 124,-4-3 0,-3-1 633,1-1-430,-3 6 0,-9 3 0,0 10 0,0 5 30,-2 4 0,5 7 0,-3 0 0,3 6-63,1 5 0,0 2 1,0 3-301,0-1 1,0 6-1,0 2 1,0 3-1,0 1-117,0-4 0,0 6 0,0-4 1,0-2-49,0-1 1,-5-2-1,0-6 1,-2-3-208,-3-4 0,-1-5 0,0-3 1,2-4 450,0-4 1,5-6-164,-4-3 0,4-2 1,-3-4-1,1-2-136,4-4 1,0-4 0,2-5 0,0-2 67,0-1 0,4-7 0,2 1 1,1-3 7,3-2 0,-4-7 1,3 1 69,0-2 0,2-1 0,3-1 0,1-6 0,3-3 150,2 1 0,0 2 0,4 11 1,-2 3 185,-2 4 0,0 4 1,2 6-1,-3 5-44,-1 5 1,-2 6 0,-3-1 0,-1 4 262,1 4 0,-2 3 0,-3 5 0,-4 0-403,-3 1 1,-1 1-1,-1 1 1,-3 3-607,-4 1 1,-9-4 0,-4 3 0,-2-3-98,-2-2 1,5 5 0,0-9 0,1-1-360,0-1 1,3 2 474,0-5 0,6 0 508,2-4 0,5 0 0,-2 0 0</inkml:trace>
  <inkml:trace contextRef="#ctx0" brushRef="#br1" timeOffset="190654">22473 12576 8355,'0'-19'4156,"1"2"-3818,4 9 1,1 8 0,5 10 0,-1 3-164,-2 4 0,1 5 0,3 0 1,-1 4-1,-1 4 0,-3 2 0,-2 3 1,-2 0 122,-2 3 0,-1-1 0,0-1 0,0-2-466,0-1 1,0-4 0,0 3 0,0-2-895,0-2 1,-1-6-1,-2-3 1,-1-1-2868,1-3 3458,-4-1 1,-5-2-1,-7 1 1</inkml:trace>
  <inkml:trace contextRef="#ctx0" brushRef="#br1" timeOffset="190655">22473 12948 8355,'0'-15'1437,"0"2"0,6 9-1171,2 0 0,7-1 0,3 1 1,0 1-738,0 1 0,8 2 1,0 0-1,3 0-699,1 0 1,5-5 0,-4-2 0</inkml:trace>
  <inkml:trace contextRef="#ctx0" brushRef="#br1" timeOffset="190656">23192 13047 8355,'-7'-11'2643,"3"8"1,8-5-2384,5 5 1,2 5-2369,1 2 1,-10 3 0,-4 5 0</inkml:trace>
  <inkml:trace contextRef="#ctx0" brushRef="#br1" timeOffset="205194">1922 15974 8355,'-19'-12'129,"3"-1"0,9 7 0,8 1 0,9 4 1,6 1-1,5-1 119,5-3 0,4 1 1,9-7-1,2-2 0,5-3-429,2-1 1,-3 4-889,1 4 0,5-3 0,5 4 0</inkml:trace>
  <inkml:trace contextRef="#ctx0" brushRef="#br1" timeOffset="205748">3373 15416 8355,'-1'-30'611,"-3"-3"1,1 4-458,-5 4 0,0 6 0,-5 8 0,1 2 0,-2 5 0,-2 3 0,-7 1 0,-3 1 212,-3 3 1,-4 10-1,4 10 1,0 5-247,-1 2 0,5 4 0,-1 6 1,5 5-258,4 2 1,4 3-1,6 1 1,2 2-176,2-2 1,3-1-1,4-3 1,4-3-271,3-8 0,7-6 0,3-7 131,2-3 0,6-5 0,3-8 0,2-4 1,5-4 142,0-4 0,-1-8 0,-1-7 1</inkml:trace>
  <inkml:trace contextRef="#ctx0" brushRef="#br1" timeOffset="206680">3820 15615 10267,'0'-13'0,"-1"1"0,-2-1 0,-1 1 0,0 1 0,-2 3 0,-2 4 0,-3 2 0,0 4 0,1 2 0,2 4 0,-2 4 0,0 5 0,1 2 58,1 0 1,1 5 0,-3-3 0,3 1 0,2 0 0,2-3-457,1-1 0,2 3 1,0-5-39,0-1 1,6-2-1,2-5 294,3-4 0,-2-3 0,-1-1 0,1-1 0,3-3 144,0-4 0,-1-8 1,-1 0-1,-2-1 104,1-1 0,-2 3 1,0-4-1,-1 0 45,-3-1 0,2 4 1,-1-3 183,-1 1-325,-2 1 0,-1 12 1,0 5-1,0 7 78,0 4 1,0 1 0,0 2-1,0 1-72,0 1 0,6 5 1,1-4-1,1-2-110,0-1 1,1-2 0,3-1-6,0-3 0,-3 2 0,0-6 1,4-1 40,2-2 0,1-1 0,-3 0 0,1-1 118,2-3 1,-2-3 0,2-6 0,0 0 60,0-4 0,-5 3 1,4-4-1,0 2 1,-1-2-12,0-1 0,-2-1 0,1 0 0,-1 3-20,1 3 1,-2 2 0,-2 0 0,0 1 21,0 2 1,-2 4 0,1 5-1,1 1-132,-3 3 1,1 3 0,-4 7-1,3 1 13,1 2 1,-3 3 0,3-2 0,-2 0-424,-2 0 1,2-1-1,-1-5 205,-1 0 0,-1 1 1,-2-1 114,0 1 0,-2-7 218,-2-1 1,1-4 0,-4-2-7,2-4 0,1-1 0,4-7-112,0 1 0,1 4 0,3-1 13,5 0 1,2 2-1,1 0 1,0 1 1,1 4 1,1-4 0,1 1 0,3-2-12,1-3 0,-4 3 1,3-1 36,0-2 0,-3 3 1,4-1-1,-1-2 0,-3-1 93,-1-1 0,-1 1 1,-1 1-1,-1 2 110,-3-2 1,2-1 0,-6-1-103,-1 0 0,-2 3 0,-2 1 0,-3 0-8,-5 1 1,3 1 0,-3 6-1,0 0-10,-2 0 0,-2 2 1,1 2-1,-1 4-39,1 3 0,1 7 0,1 3 0,3 2 157,2 2 0,-3 4 0,4 0-355,1-2 1,3-2-1,4-3 1,4-2-300,3-3 0,3 0 0,3-6 0,5-3 0,4-4-476,3-2 1,5-2-1,-1-2 539,3-2 1,1-3-1,1-5 1</inkml:trace>
  <inkml:trace contextRef="#ctx0" brushRef="#br1" timeOffset="207075">5035 15379 10150,'-15'-12'0,"4"-1"0,4 1 0,6-2 0,4-1 0,5-2 0,4 2 0,3 1 289,2 2 0,4 5 0,-3 3 1,0 2-1,1 2 0,-1 2 1,0 2-1,-3 6-547,-1 5 1,-6 0 0,-1 6 0,-2 2-47,-2 5 1,-2-2 0,-2 4 0,-3-1 31,-4 0 0,-8 4 0,-1-4 21,-3-1 1,4 1-1,-4-3 1,2-4-1,2-3 265,-2-4 1,4-2-1,-2-5 196,2-4 1,6-3-1,1-2-30,1-3 0,2-3 0,4-5-81,0-1 0,6 1 1,2 1-79,3 2 0,1 4 0,1 5 1,-1 0-43,1 0 1,-1 1 0,0 2 0,2 3-245,3 0 1,-4 1 0,5 3 0,-1-3-608,-1-2 1,5 4 587,-4-5 0,10 0 0,-1-4 1</inkml:trace>
  <inkml:trace contextRef="#ctx0" brushRef="#br1" timeOffset="207468">5693 15317 8355,'-20'-11'1008,"4"3"1,8 3-1394,3 10 1,4 1 0,1 7-488,0-1 1,6 6 0,0 2 0</inkml:trace>
  <inkml:trace contextRef="#ctx0" brushRef="#br1" timeOffset="207469">5680 15602 8355,'-12'7'1526,"5"4"-897,1-10 1,8 9-1931,2-6 274,3 0 1,0-4 0,-2 0 0</inkml:trace>
  <inkml:trace contextRef="#ctx0" brushRef="#br1" timeOffset="207732">3386 16743 8355,'-14'-12'953,"6"-1"0,19 2 0,14 2 0,13 0 0,12-2-911,8-4 0,1-4 0,14-7 0,10-3 0,-35 13 0,2 0 0,6-1 0,2 1 0,3-1 0,2 1 38,0-1 0,2 0 0,8-3 1,2 0-1,-2-1 0,1 2 0,0-1 1,1 1-137,-1-1 0,-1 1 0,-3 5 1,-1-1-1,2-2 0,-1 0 0,-2 2 1,0 0-470,-1 0 1,-1 1 0,-2 0 0,0 0 0,-4 3 0,-2 2 524,-1 0 0,-2 1 0,-2 2 0,0 1 0,46-5 0,1 1 0,-1 0 0</inkml:trace>
  <inkml:trace contextRef="#ctx0" brushRef="#br1" timeOffset="208166">6722 15478 8355,'-12'-5'0,"-1"-2"1100,1 0-531,5 1 1,1 8-393,6 2 0,6-3 0,4 3 0,5-2-47,5-2 0,5 0 0,3 0 0,2 0-310,2 0 1,0 0 0,2 0-1,-1 0-201,1 0 1,-5 0 0,-2 0 128,-5 0 0,-9 5 1,0 4-1,-8 2 106,-3 1 0,-8 6 0,-2 3 0,-3 2 178,-1 2 0,-6 4 0,-3 0 9,-2-2 1,-1 1 0,3-2-1,5-1 1,3-5-453,5 0 0,3-11 0,6 2-17,3-4 1,3 3 0,6-3 0</inkml:trace>
  <inkml:trace contextRef="#ctx0" brushRef="#br1" timeOffset="208425">7293 15615 8355,'-13'0'695,"1"5"0,-2 5 1,-3 5-709,-3 6 0,-4 3 0,0 5 0,-1 3-372,0 0 1,6 2-1,2-4 1,3 1 0,3-2-300,3-6 1,-3-4 0,4-6 0</inkml:trace>
  <inkml:trace contextRef="#ctx0" brushRef="#br1" timeOffset="208833">7516 15441 8355,'0'-17'329,"-2"1"1,0 1 0,-2 1 0,1 2 0,1-1-1,2 1 1,2-1 238,2 1 0,3 1 0,5 3 0,1 3 0,-1 3-478,0-2 0,5 2 0,1-2 0,0 3-278,0 1 0,2 5 1,-3 5-1,-2 4-125,-1 2 1,-7 6-1,-3-1 24,-3 2 0,-1 3 1,-1 2-1,-3 2 0,-5 1 48,-2-1 1,-5 3-1,-2-4 1,0 0-82,0 1 0,-2-5 0,3 1 0,2-5 130,1-3 0,2-6 0,-1-5 165,1-1 0,5-4 154,3-6 1,8-3 0,4-6 0,5-3-78,3 0 1,-1-1 0,6 5-1,0 1 73,-2 3 1,3-2 0,-4 6 0,1 1-168,3 2 0,-2 1 1,0 0-1,2 1-475,2 3 1,0-1-10,1 5 0,0 1 0,0 3 0</inkml:trace>
  <inkml:trace contextRef="#ctx0" brushRef="#br1" timeOffset="209285">8558 15453 10326,'-6'-15'0,"-1"1"0,0 3 0,3 0 746,3 0 0,1 6 0,0 5 0,0 8 0,0 7-563,0 6 1,0 4 0,0 4 0,0 5-181,0 6 1,0 0-1,0 5 1,0 2-241,0 2 0,4-4 0,1-1 0,1-3-151,-1-5 1,4 4 0,-5-5 0,-1-2-48,-2-2 1,-2-2 0,-5-4-1,-6 0 160,-8 0 0,-3-6 1,-3-1-1,-3-3 24,-4-2 0,-3 0 0,0-8-36,3-3 1,3-2 0,5-4 0,3-5-1,4-7-101,6-4 0,2-15 0,-2-3 0</inkml:trace>
  <inkml:trace contextRef="#ctx0" brushRef="#br1" timeOffset="209287">8483 15118 8355,'0'-12'1201,"0"7"-851,0 5 1,4 1 0,0 7-2060,-1 2 917,4 1 1,-6 1 0,5 1 0</inkml:trace>
  <inkml:trace contextRef="#ctx0" brushRef="#br1" timeOffset="210617">9029 15379 8355,'-19'0'-40,"1"0"0,5 0 0,1 0 0,-1 1 0,1 3 0,0 3 1,-1 2-1,1-1 325,-1 1 1,-3 7 0,-1 2 0,4-1-1,2 3 1,4-2 0,1 0-345,3-3 0,2 3 0,2-2-259,4-1 0,1-6 1,8-5-1,1-3 124,2-1 0,4-5 0,-5-4 0,-1-2 147,-1-1 1,-2-5 0,1-1 0,-2-1 146,-3-3 0,2 3 0,-5-2 0,1-1-10,-1-1 1,4-2-1,-5 1-243,-1 4 0,-2-4 0,-1 4 0,0-4 0,-1-1-89,-4 1 0,3-3 1,-5 0-1,1-2 130,3 1 1,2 2-1,1 1 1,0 2 79,0 2 0,0-2 0,0 4 0,1-1 172,4 4 0,-3 2 0,7 3 0,-1 1 66,-1 2 1,4 5 0,-3-1-1,3 3-84,2 1 0,-1 0 0,0 0 0,1 3 200,-1 5 0,-1 3 0,-1 12 0,-3 5 98,-2 2 0,-1 5 0,-4 6-351,0 4 1,0 5-1,0 1 1,0 0-1,0-3-192,0 0 1,-1-5 0,-2-1 0,-1-4 86,1-1 0,2-5 0,1-4 0,0-5-35,0-2 1,0-6 75,0 1 0,1-7 1,2-7 46,1-4 1,2-5 0,-2-6 0,3 0-71,0-4 0,8-2 0,-3-5 0,3 2-108,3 2 0,-3 4 1,5 0-1,-2 2-16,-3 2 0,3 3 0,-2 3 51,-1 0 1,-1 3-1,-3 7 1,-3 5 204,-3 2 1,-4 7 0,-1 1 0,-1 2 3,-4-1 1,1 1 0,-5 2-1,-2-2 50,1-4 0,0-4 0,-2 0 374,0-1-542,5-5 1,3-1 0,8-8-1,5-3-297,6-8 0,5-1 1,5-5-1,-1 0-13,1 0 0,1-2 1,2-4-1,1 0 168,-2 1 1,0-1 0,-4 0 101,-2 0 1,1 0 0,-6 2-1,-1 1 1,-1 3 651,-1 1 1,-6 1-268,-3 5 0,-4 5 1,-4 3-1,-6 2-197,-5 2 1,1 0 0,-3 2-1,4 2-59,0 4 0,1 3 0,-1 1-96,1 1 0,5-1 1,3 1-1,3-1-177,1 1 1,5-1 0,2 0 0,1 1 43,1-1 0,-1 1 1,4-1 102,1 0 1,3 1 0,1-2 0,-2-2-1,0 0 0,2 0 0,-5-2 0,2 1 0,-6 2 139,-2 1 1,-2 2 0,-4-1 0,-2 0-105,-2 1 0,-3-1 1,-5-1-1,-2-1-148,-2-2 0,2-1 0,-3 3-825,3-2 0,2-1-337,0 1 1136,5-2 1,7-12 0,7-1 0</inkml:trace>
  <inkml:trace contextRef="#ctx0" brushRef="#br1" timeOffset="210618">10182 15342 8355,'13'-11'784,"-1"2"1,1 3 0,0 3 0,4-3-583,4-1 1,2 3 0,3-4 0,3 0-385,4 1 1,3-3-1,1 6 1,-1 0-1,-2 0 1,-2 0-1,-2 1 1,-3 1-2877,-5 2 2542,-4 6 1,-6 1 0,0 5 0</inkml:trace>
  <inkml:trace contextRef="#ctx0" brushRef="#br1" timeOffset="210619">10294 15466 8355,'-19'7'1623,"-5"4"-1196,10-4 0,5-1 0,13-1 0,11-5-37,7-5 0,8-1 0,4-7 0,3 1-1035,4-1 1,3 1 0,4 0-1,-1-1-798,-1 1 0,-8-1 931,0 1 0,-1 0 0,-6-1 0</inkml:trace>
  <inkml:trace contextRef="#ctx0" brushRef="#br1" timeOffset="210900">10691 14895 10159,'-11'2'0,"4"2"0,7 3 0,7 1 505,4 0 1,1 0 0,1 5 0,0-1-1,3 1 1,1 0 0,3 4-529,2 4 1,3 2 0,2 2 0,2 0-198,-1-1 0,-4 5 0,-1 0 0,-4-1-47,-1-2 0,-3 4 0,-7 3 0,-4 3 69,-2 2 0,-9-1 0,-7 1 0,-8 1-485,-6-2 0,-6 3 1,1-7-90,-3 3 0,-7-4 0,-1-2 0</inkml:trace>
  <inkml:trace contextRef="#ctx0" brushRef="#br1" timeOffset="211976">11919 15242 8355,'-7'-24'715,"-4"3"-476,2 0 1,3 6 0,-1-1-76,1 2 1,-3 1-1,0 1 1,-2 1-1,-1 3 1,-1 4-1,1 2 1,0 4-104,-1 2 1,1 4-1,-1 9 1,2 3-193,3 4 0,-3-2 0,3 1 0,-2 2-99,2-3 1,2 1 0,6-6 27,0-2 0,0-1 0,2-2 0,2-1 114,4-2 1,3-5-1,3-8 1,1-3 44,2 0 0,3-8 0,-3 2 0,-1-2 40,2-3 1,-5 3 0,1-4 0,-5 1 88,1 3 1,-3-3 148,1 1-238,-5 1 0,2 10 1,-6 5-1,-2 5 10,-1 3 0,0 1 1,4 4-114,0 1 1,5-1 0,4-1-74,2-2 0,1-4 0,2-5 0,1 0-25,2 0 1,-1 0 0,-4 0 0,2 0-171,3 0 0,-8-4 0,4-2 0,-2 0 338,0-4 0,0-3 0,-1-3 0,-2-5 36,1-2 0,-2-7 0,2-4 0,-1-1 10,-1-3 0,2 1 1,-3-1-1,1-4 68,2-3 0,-2-3 1,0-2-1,-1 2 416,-3 2 0,2 5 0,-1 8 871,-1 4-1030,-2 8 1,-2 12 0,-2 13 0,-1 11-1,1 8 22,2 6 0,1 7 1,0 8-1,0 3-267,0 4 1,0 1-1,1-2 1,2 0-37,1-1 1,6-3-1,-3-2 1,1-3-218,0-5 0,-4 0 0,3-7 1,0-3-783,0-4 1,-4 0 0,1-5-1036,-3-2 1624,-1-7 0,-5 3 0,-2-4 0</inkml:trace>
  <inkml:trace contextRef="#ctx0" brushRef="#br1" timeOffset="212233">12154 15019 8355,'0'-18'918,"0"5"-627,0-4 1,6 2 0,3 0 0,5-2-229,3 2 0,5 1 1,0 0-1,5-1-478,7-1 0,1-1-618,3 5 1,-1-6 0,0-1 0</inkml:trace>
  <inkml:trace contextRef="#ctx0" brushRef="#br1" timeOffset="213751">12948 14622 8355,'-5'-30'833,"-1"5"0,-2 0 0,4 10 1,2 11 164,2 12 1,0 9-968,0 8 0,0 6 0,0 5 1,0 4-1,0 2 0,0 0 1,0 4-1,0 1-328,0-2 1,0 2-1,2-6 1,0-1-379,3-1 0,3-7 0,-1-4 0,1-1-1583,2-3 1743,3-4 1,0 3 0,6-4 0</inkml:trace>
  <inkml:trace contextRef="#ctx0" brushRef="#br1" timeOffset="213752">13184 15180 8355,'-7'-12'1464,"-3"4"1,6 0-1253,1-2 1,2-1-1,2-2 1,3 1 0,5 0-1,3-1 1,3 1-341,2-1 1,3 1-1,-3 0 1,-2-1-311,-1 1 1,-2-1 0,1 1 36,-1 0 1,-5-1 0,-3 1 60,-2-1 0,-4 1 336,-2 0 1,-7 5 0,-7 4 23,-1 6 0,4 8 1,-2 7-1,3 1 201,2 3 1,5-3 0,3 2 0,2 1-180,2 1 0,2 1 0,2-3 1,6-4-141,5 1 0,3-4 1,4 1-1,0-4-255,4-2 0,4-7 1,6 1-1,-1-6 189,-2-5 0,0-4 0,4-5 0,-1-2 283,-3 0 0,-3-3 0,-6 4 0,-2-2 146,-2-2 1,-5 4-1,1 2-76,-7 2 1,-3-3 0,-6 1 0,-2 2-47,-2 5 1,-4 3-1,-7 6 1,-2 0-119,2 0 0,-3 6 0,2 2 0,1 3-2,1 1 0,-1 1 1,1-1-1,4 2 16,3 2 0,-1-2 0,4 3 0,1-4-57,2 0 1,1-1 0,0 1-112,0-1 0,5-5 0,4-3-16,2-3 0,1-1 0,0-1 0,1-3 149,-1-4 0,-4 1 0,1-1 244,0-2 1,2-1-10,2-2 73,-1 7 0,-1 1 0,-3 10-168,-3 3 1,-4 3-1,0 1-116,4 1 0,-3-1 0,7-1 0,-1-1 5,-1-2 0,5-4 0,-1 3 0,6-1-85,2-4 0,-3 0 0,4-4 0,-1-2 4,0-4 0,1 0 0,2-3 1,-3-3 30,-1 0 1,0-1 0,-4 0-56,-2-2 0,3-3 0,-8 2 0,1 0 1,-1 0-7,-1 3 1,-1-2 0,-2 3 0,1 3-198,-1 0 1,-3 4 236,-4-1 0,-2 7 0,-3 1 22,0 7 0,7-1 1,-3 3-1,4 0 26,1 2 0,4 6 1,2-1-1,-1 0 44,1-3 0,3 0 1,-2 1-1,2-1 104,-1 0 0,0 6 0,3-7-76,-3 2 1,-2 0 0,-6-2-267,0 1 136,0-1 1,-6-1-909,-2-2 663,-3-4 1,4-10 0,3-4-50,3-2 1,6-1 0,3-1-1,3 0 36,2-4 0,1 2 1,1-6-1,3-1 203,1-1 1,-4-2 0,3 0 0,-1 0 252,-1 1 0,1-3 0,-6 0 0,-2-2 5,0 1 0,-7-2 1,3 1 241,-4 2 0,3 2 0,0 3 1,-1 2 485,-2 2 1,-2 3-132,-3 7 1,-2 8 0,-2 8 0,3 5-554,-1 3 0,5 5 1,-4 7-1,4 2-119,1 2 1,0-4 0,0 4 0,0 0-263,0 0 0,0-4 0,0 4 0,0-2-312,0-2 0,1-2 0,2-2 0,3-2-750,1-2 0,-3-6 0,3 0-786,-2-4 1926,5-2 0,-9-1 0,5-2 1</inkml:trace>
  <inkml:trace contextRef="#ctx0" brushRef="#br1" timeOffset="213753">14263 14945 8355,'7'-13'706,"4"1"0,-3 0-540,3-1 0,5 1 1,2-1-1,2 1-828,2 0 0,1-1-182,2 1 1,0-1-1,0 1 1</inkml:trace>
  <inkml:trace contextRef="#ctx0" brushRef="#br1" timeOffset="214652">15230 14870 8355,'-16'-18'487,"-1"6"-251,0 0 1,5 10 0,0-2 0,-1 3-33,1 1 1,-5 1 0,1 3 0,1 5-167,1 2 0,1 1 0,1 2 0,1 1 31,3 1 1,-2 5 0,6-3-1,1 0-211,2 0 1,2 3-1,2-5 1,2-1-80,2-1 1,2-7 0,3-2-1,0 0 61,1-1 1,-1 0 0,1-6 0,-1-2-17,0-4 1,-3-3-1,-1-1 1,0-1 87,-1 1 0,3-2 1,-6-1-1,-1-2 60,-2 2 0,-2 3 0,-3 2 0,-5 2-136,-2-2 1,-1 3 134,-1-1 0,2 4 9,3-4 0,4 5 28,8-1 0,3-2 1,5 2-1,1 1 196,-1 2 0,6 1 1,1 0 35,1 0 1,-2 4 0,-6 2-119,0 1 1,1-3 0,-1 4-1,1 2 1,-1-1-10,0 0 1,0 6 0,-4-3-1,-3 2-227,1 0 0,-5-2 1,3 0 139,-2 1 1,-2-1 36,0 1-76,-6-6 1,5-3-1,-2-8 1,4-5-78,4-2 0,4-1 0,-1-1 1,5 1-131,3 0 0,-2-5 1,4 1-1,-3 0-21,-2 3 0,6 0 0,-7 2 249,2 3 1,0 2-11,-2 6 1,-5 6-1,-3 2 1,-2 3 358,-2 2 0,0 0 0,0 3 0,0 0 34,0-1 1,0 3 0,0-1-306,0-2 1,5-3-1,4-2 1,2-3-121,1-2 0,2-2 1,1-6-1,3-2-39,1-2 1,0-3 0,3-5-1,-2-1-44,-2 0 0,2-2 0,-3 1 1,-2-1 48,-1 0 0,-3 1 1,-3 5 7,-4-1 0,-2 1 0,-2 0 42,0-1 0,-6 8 0,-2 3 0,-3 6 133,-2 3 1,5 6 0,1 5 0,0 1 56,0 3 0,5 1 0,-1 1 0,6-2-504,5-1 1,8-6 0,5 1-1,3-2-485,0-2 1,7-5-1,0-1 1</inkml:trace>
  <inkml:trace contextRef="#ctx0" brushRef="#br1" timeOffset="216126">16545 14908 8402,'7'-13'194,"-3"1"1,-1 4 0,-1-1-1,2 0 206,-1-2-37,-1 4-45,-2-4 1,0 8-242,0-5 1,-2 5 0,-2 0-1,-3 6-82,0 5 1,-4 3 0,3 3-1,-3 1-99,-1 2 0,-1 5 0,1-2 0,1 2 100,2-1 1,0-2 0,5-3 0,1 0-4,2-1 1,6-2-1,3-4 1,3-2-61,2-1 1,-1-2 0,2-6 0,1 0 21,2-2 0,-1-10 1,-3 1-1,-1 0-39,0-1 0,1-3 1,-2-1-1,-3 0-52,-4 1 1,-2-4 0,-2 3 81,0-1 0,-2 2 0,-1-2 0,-2 0 0,-1 1-30,1 0 0,-3 0 0,3 3 0,3-3 11,0-2 0,2 4 0,0-5 1,0-1 21,0-1 0,2-2 1,2 0-1,4 0 31,3 1 1,2-1-1,0 0 1,2 0 45,2 0 0,1 1 0,-3-1 0,2 1 153,-2 4 0,-1 2 1,-2 7-1,-1 1 185,-3 2 0,2 6 0,-6 2-74,-1 7 1,-2 10 0,-1 5-124,0 5 0,0 9 0,-1 8 0,-2 3 0,-1 4 2,1 0 1,2 10 0,1-1 0,1 1-301,3-2 1,-1-1 0,5 4-1,1-1-198,-3-3 1,4-3 0,-6-7 0,-1-2 39,-2-5 1,-1-4 0,0-4 0,0-5 158,0-6 1,-1 0 0,-3-7 6,-4-4 1,-3-4 0,-2-7 97,1 0 1,4-6 0,1-2-1,1-4-30,3-5 1,2-2-1,1-5-3,0 4 1,0-4-1,0 4 1,1-4-1,2-1 18,1 1 0,6 3 1,-2 0-1,5 1-59,3 0 1,2-3 0,4 4 0,-1-2-59,1 0 1,0 6-210,-2-1 1,4-4 0,-5 1 0</inkml:trace>
  <inkml:trace contextRef="#ctx0" brushRef="#br1" timeOffset="216483">17562 15056 8355,'12'0'-874,"1"0"0,-1 0 1</inkml:trace>
  <inkml:trace contextRef="#ctx0" brushRef="#br1" timeOffset="217426">17624 14883 8378,'0'-13'89,"0"7"0,0 1 0,0 11 0,0 6 0,0 8 0,0 3 102,0 2 0,0 5 0,0 3 0,0 4 0,1 2 0,2 1 0,1-3 0,-1 0 0,-2-2-28,-1 1 1,0-6 0,0-1 0,2-4-200,2-5 0,-3 2 0,3-5-221,-2-2 0,-4-2 0,-2-5 0,-4-4-164,-3-3 1,-2-1 0,1 0-250,0 0 1,-1 0 0,1-2 382,-1-7 0,1-4 0,0-12 1</inkml:trace>
  <inkml:trace contextRef="#ctx0" brushRef="#br1" timeOffset="217683">17562 14684 8355,'-3'-35'0,"-3"3"0,-3 7 1722,-1 7-141,6 10-2048,-1-3 0,0 11 1,1 0-1,3 7 1,4 5-432,5 5 0,8 2 0,4 6 1</inkml:trace>
  <inkml:trace contextRef="#ctx0" brushRef="#br1" timeOffset="218640">18045 14883 8355,'-12'-18'481,"0"4"1,-1-1 0,1 5 0,-1 6 0,2 4 340,3 4 1,-2-1-858,6 5 1,-4 5 0,4 3-1,0-1 1,0-1 0,0-1-1,1-1 1,1 0-206,2 1 0,6-2 0,2-2-13,3 0 0,-3-6 0,1 1 0,0-3 25,2-1 1,2-5 0,-2-4 0,-2-2 143,0-1 0,-2-1 1,2 0-1,-2-3-37,-1 0 0,-2-5 0,-4 3 44,0-1 0,-2 3 1,0-4-1,-5 1 0,-1 0 2,-2-3 0,-7 2 1,8 0-1,-1-2-32,-1-2 0,4-5 0,0 0 0,2 0-9,2-1 1,2 4-1,1-2 1,0 5 174,0 2 1,5 6-1,3 0 1,2 4 28,-2 3 0,3 5 1,-1-1-1,4 2 136,2 2 0,1 0 0,-5 2 0,1 2 11,-1 4 0,5 4 0,-1 5 1,-2 5-165,-4 6 0,1 1 0,-5 6 1,1 4 70,-3 0 0,-2 3 0,-2 0-244,0-2 0,0-3 1,0-4-1,-2-4 0,0-3 73,-2-1 1,-1-6 0,5-2-1,0-4 47,0 0-12,0-6 0,2-2 0,1-6 0,2-3-37,2-5 0,1-2 0,5-1 1,-1 0-80,0-1 0,2 1 0,1-1 0,2 1-240,-2 0 1,-1-1-1,-2 2 226,1 3 0,-5 2 151,0 6 0,-5 6 0,1 2 0,-3 3 0,-1 2-44,0-1 1,0 0 0,0 1 0,0-1 182,0 1 1,-1-2 0,-2-2-1,-2-2-4,-2-1 1,3 3-22,-4 0 0,3-4-73,-3-1 1,5-4 0,1-4-75,4-4 0,5-3 0,7-2 1,1 1-134,2 0 1,1-1-1,-2 1 1,3-1 36,1 1 1,3-5-1,-4 1 91,1 1 0,2 0 0,-4-1 0,0 0 7,0 1 1,-2 1-1,-5 2 1,-1-1 22,-2 1 0,-5-1 1,0 2 44,-6 3 1,0 3-1,-5 3 1,-2-1 84,-1-1 0,3 0 0,0 6-93,-2 2 1,0 3 0,2 5 0,4 0-52,3 1 0,1-1 0,0 2 0,1 1-27,3 2 0,3-1 0,5-3 1,1-1-36,-1 0 0,1 1 1,-1-1-1,0 1 26,1-1 0,-5 0 68,0 1 1,-5-1 0,1 1 0,-4-1-46,-4 0 0,-3-3 0,-5-2 0,-1-2-182,1-2 0,4 2 1,-1-1-1,1 1-508,1 0 1,-4-3 0,4 3 0</inkml:trace>
  <inkml:trace contextRef="#ctx0" brushRef="#br1" timeOffset="219032">19434 14573 8355,'2'-17'868,"1"1"0,-1 2 0,-3 6 0,-6 8 1,-5 7 313,-5 4-1275,3 1 1,-9 2-1,4 1 1,-2 3-79,0 1 1,5-4 0,-4 3 0,3-1-12,1-1 0,1 2 1,0-3-112,-1 2 1,-5-1-1,4-3 1,2-1 151,1 1 1,6-1 0,1 0 233,2 1 0,2-6 1,7-2-1,4-1 268,3 0 0,2 1 1,-1-4-1,2 2-61,3 1 1,-4 1-1,5-2 1,-1 1-112,-1-1 1,2 3 0,-3-1 0,2 1-163,-2-1 1,-1 3 0,-2-2 0,1-1-1374,-1 1 1,0 4-194,1-2 0,-1 3 0,1 1 0</inkml:trace>
  <inkml:trace contextRef="#ctx0" brushRef="#br1" timeOffset="219626">20042 14498 8355,'-7'-24'-97,"-4"4"1,9-2 505,-7 6 1,6-1-359,-1 5 1,4 1 459,4 2 0,-1 5 0,6 10 0,0 6 0,2 7-137,2 5 1,-1 2-1,0 3 1,-1 4-250,-2 3 1,0 0 0,-3-2 0,-1-2-129,1-2 0,-2-1 0,-4-4 0,0-2-120,0-2 0,0 1 0,0-5 1,0-2 1,-1-3 0,-4-4 0,-3-3-272,-3-4 0,-1-1 1,-1 0-1,1 0 47,0 0 0,-1-1 0,1-5 0,1-5 122,2-4 0,0-7 0,3 1 0,1-4-63,-1-4 1,2-6 0,6-8 326,2-1 1,-2 2 0,8-2 0,2 2 0,5 2 194,2 1 1,-2 9 0,2 5 0,0 6 101,1 1 1,-4 10 0,5-2 0,0 4-315,-2 2 1,3 0 0,-4 4 0,0 1-164,0 4 1,2-3 0,-2 7 0,0-1-880,0-1 1,-5 8 435,-5-3 1,-5 4 0,2-4 0</inkml:trace>
  <inkml:trace contextRef="#ctx0" brushRef="#br1" timeOffset="220116">20067 14771 8355,'0'-12'750,"1"4"-789,4-1 0,3 5 1,7-3-1,3 0 100,1 0 1,-2 5 0,3-2 0,2 2-374,2 2 1,1 0-1,-1 0 1,1 0-244,0 0 1,0 6 0,0 1 0</inkml:trace>
  <inkml:trace contextRef="#ctx0" brushRef="#br1" timeOffset="220117">20563 14784 8355,'-5'-13'946,"2"6"432,-5 3 0,3 3-986,-3 1 1,5 5 0,-1 4 0,3 2-154,1 1 0,0 5 0,0 0-334,0 3 1,0-4 0,0 4 0,0-1 0,1 0-805,3 3 0,-2-3 0,2 2 1,-3 0-534,-1-2 0,0-1 1011,0-6 1,-5 1 0,-2-1 0</inkml:trace>
  <inkml:trace contextRef="#ctx0" brushRef="#br1" timeOffset="220340">20104 15280 10525,'2'-11'0,"2"1"0,5 3 0,7 0 0,4 0 0,4-1 0,2 0 0,4 0 980,7-2-1035,6-1 1,8-4-1,1 1 1,2 3-718,-1 0 0,-8 5 0,-4 2-38,-2 3 1,-7 6 0,-2 2 0</inkml:trace>
  <inkml:trace contextRef="#ctx0" brushRef="#br1" timeOffset="220667">20303 15515 10457,'-7'-12'0,"4"1"0,6 1 576,5 2 1,0 5 0,3-2-493,3-1 0,1 5 0,-2-3 0,-1 2 0,0 2 2,1 0 0,-1 2 0,1 0 0,-2 4-591,-3 1 0,-3 1 0,-5 5 0,0 0 221,0 4 0,-5 2 1,-3 6-1,-5 0 290,-3 0 1,2-1 0,-4 1-1,2-1 175,-1-4 1,0 2 0,5-5-1,1-2 14,3-1 0,2-2 0,8-1-216,2-3 0,7-2 1,7-6-1,1-1-669,3-4 1,6 3-296,1-7 1,5-4 0,-2-7 0</inkml:trace>
  <inkml:trace contextRef="#ctx0" brushRef="#br1" timeOffset="220987">19038 15143 8355,'0'-12'595,"0"-1"0,1 1 1,3 1-1,4 3 0,3 4 1,6 2 0,1 2 0,1 0-514,3 0 0,2 2 0,0 2 0,1 5 1,0 5-1,1 3 0,2-1 0,1 1-3302,-2-1 2014,5 1 1,-6 1-1,4 1 1</inkml:trace>
  <inkml:trace contextRef="#ctx0" brushRef="#br1" timeOffset="246376">17450 8409 8355,'0'-13'230,"-1"2"151,-3 3 1,1-3 187,-5 3 1,5 4-1,-1 4 1,2 7-350,2 4 0,2-3 0,2-1-141,4-2 1,3-1-1,2-4-130,-1 0 0,4-5 0,1-3 0,-3-3 27,-5-2 0,2-3 0,-4-2-144,0-2 0,-1 5 0,-6-1 0,-2 2-171,-2 2 1,-3 1-1,-6 1 1,-3 3 0,-2 1-46,-1 4 1,-1 6 0,-5 6-1,1 3-1754,4 4 2018,2 5 1,0-3-1,-2 6 1</inkml:trace>
  <inkml:trace contextRef="#ctx0" brushRef="#br1" timeOffset="246788">17140 9178 8355,'-12'-2'356,"-1"-2"1,5 3-1,0-3 62,-2 2 1,-1 2-237,-1 0 1,3 0 0,2 2 0,1 2 61,-1 4 0,4 3 0,-1 2 0,2-1-180,2 0 1,0 5 0,0-1-27,0 0 1,2-3 0,2-2-124,4-2 1,3-4 0,3-5 0,1 0 60,2 0 1,-1-4 0,-5-1 0,-1-2-45,-2-3 0,-1-1 1,1-1-1,-4-1-204,-2 1 0,-2 3 0,0 1 1,-2 0-631,-2 1 0,-3 2-891,-5 5 1503,0 0 0,-1 5 0,1 2 1</inkml:trace>
  <inkml:trace contextRef="#ctx0" brushRef="#br1" timeOffset="247136">17711 9265 8355,'0'-7'2027,"-6"1"-1510,5 6 0,-5 2-195,6 2 1,0 3-122,0 5 1,2-1-576,2-3 0,-2 2-50,7-6 1,-2-1 0,2-7-1,-1-5-52,2-2 0,-4-1 0,-2 0-337,-3-1 1,-2 2-1,-3 1 707,-5 2 1,-7 0-1,-3-4 1</inkml:trace>
  <inkml:trace contextRef="#ctx0" brushRef="#br1" timeOffset="247754">18479 8496 8355,'-5'-18'904,"-2"-2"1,-1 1-861,0 3 0,5 2 0,-1 1 0,2 1 1,4 1 271,2 3 0,3 9 0,5 11 0,2 9-253,2 7 0,-2 5 0,4 8 0,-1 5-26,-1 2 1,1 1 0,-5 1-1,1 0-52,-1-1 0,-4-3 1,-1-2-1,0-3 19,0-5 0,-3-4 0,3-9 1,0-2 61,0-5 1,-3-3 207,4-5 0,-4-4 0,3-9 0,0-8-84,0-6 1,-3-10 0,4-4-231,2-3 0,1-7 1,1-3-1,1-7-273,-1-5 1,1 2 0,-1-2 0,2-1-1,1-1-369,1 3 0,1 7 0,-5 10 1,1 7-288,-1 8 0,-5 14 546,-3 15 1,-8 14-1,-3 14 1</inkml:trace>
  <inkml:trace contextRef="#ctx0" brushRef="#br1" timeOffset="247967">18492 8843 10115,'0'-19'0,"1"2"0,5 5 0,6 2 0,7 2 0,6-2 0,4-1 0,4-1-1154,3-1 0,5-3 646,1-1 0,3 2 0,-2 5 370,1 2 1,-4 0 0,3-5 0</inkml:trace>
  <inkml:trace contextRef="#ctx0" brushRef="#br1" timeOffset="248427">19112 8768 8355,'0'-12'907,"0"0"1,0 3 217,0 1 1,1 5-971,4-1 0,1 8 0,7 5 0,-2 3 0,-2 3 0,0 3 0,-1 1-102,-1 3 0,0 3 0,-4 3 0,1 1-208,-2-2 1,1 4 0,0-1-1,1 0-131,-1 1 1,-2 3 0,-1-2-1,0-1-46,0-2 1,-1-1 0,-3-1-1,-3 1 136,0-5 1,-4 1 0,1-8 0,-4 0 56,-2-3 1,-6 0-1,3-1 1,-2-1-14,0-3 1,5-2 0,-4-6 0,3 0 114,1 0 0,3-7 0,2-4-101,2-4 0,4-9 0,5 1 0,0-6 0,1-1-55,3-1 0,7 3 1,7 3-1,0 0-777,0 0 866,-1 0 0,1 1 0,1-1 0</inkml:trace>
  <inkml:trace contextRef="#ctx0" brushRef="#br1" timeOffset="248609">19224 8409 9871,'-3'-18'-909,"3"5"1,-2 7 0,11 6 555,0 0 0,2 5 0,2 2 0</inkml:trace>
  <inkml:trace contextRef="#ctx0" brushRef="#br1" timeOffset="248894">19484 8682 8344,'6'-7'183,"2"3"1,3 2-1,1 2-165,1 0 1,-1 0-1,0 0 1,1 0 0,-1 0-327,1 0 0,-1 0 0,1 0-359,-1 0 1,0 0 417,1 0 0,-1 0 0,1 0 0</inkml:trace>
  <inkml:trace contextRef="#ctx0" brushRef="#br1" timeOffset="249126">19484 8917 8435,'6'-7'619,"2"2"1,7 5-1,2-1-440,-2-4 1,4 3 0,2-5 0,1 1-669,-2 3 0,2-2 0,-5 1 0,-2 1-602,-1 2 533,-2 1 0,1 0 0,-1 0 1</inkml:trace>
  <inkml:trace contextRef="#ctx0" brushRef="#br1" timeOffset="249380">19621 8496 10028,'-17'1'0,"0"4"0,4 7 0,3 4 0,6 2 163,2 0 0,2 4 1,0-1 180,0 2 0,-4 3 1,0 2-1,1 2-350,2 2 0,1-3 1,0 4-1,0 0 0,0 0-391,0 0 1,0-4-1,-1 3 1,-2-2-847,-1-2 0,-4-6 728,3-2 0,-4-5 0,2 3 0</inkml:trace>
  <inkml:trace contextRef="#ctx0" brushRef="#br1" timeOffset="249816">19893 8595 8355,'0'-13'-831,"0"7"928,0 0 474,0 6 96,0 0-63,-5 0 0,2 1-53,-5 4 0,4-3-233,-5 7 1,7-1-1,-2 4-85,2 1 0,2-1 1,0 0-1,0 1-44,0-1 0,0 2 0,0 3 0,2 2-139,2 0 0,-3 5 0,5-4 1,-2 2-189,0-1 0,0 1 1,-4-4-401,0 1 1,4-4 0,0 2 0,-1-3-632,-2-2 1,-1 0-1,2 1 616,2-1 0,-3 1 0,5-1 0</inkml:trace>
  <inkml:trace contextRef="#ctx0" brushRef="#br1" timeOffset="250009">20253 8954 11595,'0'17'0,"0"0"0,0-1 0,0 1 0,-1 1 0,-2-1 0,-1 3 0,0-2-255,-2 0 1,5 4-1,-3-3-1020,2 0 1,-3 5 0,-2-5 0</inkml:trace>
  <inkml:trace contextRef="#ctx0" brushRef="#br1" timeOffset="251093">21220 8359 8355,'-8'-12'494,"1"-1"1,3 2 529,5 3-958,5 3 1,6 6 111,1 3 0,-5 3 1,0 7-1,2 2 0,1 5 132,1 2 0,-5 6 1,-1 2-275,-1 0 1,-3 2-1,2 5 1,-3-1-84,-1 0 1,0-4 0,0-1 0,0-2 0,0-4-49,0-4 1,-4-2-1,0-5-13,1 1 0,2-3 0,-1-6-69,-2-2 1,2-1-1,-5-5 47,1-3 0,-2-5 0,2-6 1,1-3 12,-1-1 0,2-7 1,4-7-1,0-3 26,0-1 1,0-6 0,0-2 58,0-4 0,0 3 0,2-1 0,2 0 0,3 4 241,0 3 1,4 3 0,-3 3 0,3 3 71,1 6 0,2 9 0,3-1 0,2 4-214,0 0 0,5 6 0,-4 3 0,4 1-107,0-1 1,0 3 0,-2-2 0,-3 4-425,-1 4 0,-1 4 1,-5 0-1,-1 2-2475,-3 1 2631,3 0 1,-9 6 0,3 2 0</inkml:trace>
  <inkml:trace contextRef="#ctx0" brushRef="#br1" timeOffset="251308">21282 8632 10086,'13'-4'0,"1"0"0,2 0 0,5-2 0,1-1 0,1 0 0,1 2 350,2-1 0,3 4 1,-2-5-899,2 1 0,-4 2 0,-6 4 0,-1 0 0,-2 0-1561,-3 0 1970,0 0 1,-1 6-1,0 0 1</inkml:trace>
  <inkml:trace contextRef="#ctx0" brushRef="#br1" timeOffset="251664">21803 8756 9677,'-7'-5'1016,"13"14"0,-2-7 1,8 11-1,0-3-857,-1 0 1,0 1-1,-2 2 1,-1 4-104,2 4 0,0 2 0,-2 3 1,-2 2-168,-1 1 1,-4 5 0,4-2 0,-4 1-74,-1 0 0,-1-1 0,-2 2 0,-3-2-76,-1-2 0,1-1 0,-4-4 48,2 0 0,1-6 1,-3-2-1,2-4-42,-2 0 1,-1-2 0,-1-3 0,-1-4 0,1-2-227,0-2 0,-1 0 0,1-2 1,-1-2 26,1-4 0,0-9 1,0-3-1,4-4 11,4-1 1,3 1 394,1-1 0,-6-11 0,-1-3 0</inkml:trace>
  <inkml:trace contextRef="#ctx0" brushRef="#br1" timeOffset="251843">21903 8545 8355,'1'-7'-8,"2"5"0,2 3 1,1 4-643,-1 2 1,-6 2-1,-6 3 1</inkml:trace>
  <inkml:trace contextRef="#ctx0" brushRef="#br1" timeOffset="252535">22399 8297 8355,'-2'-11'655,"-2"3"1,3 1-232,-3 3 0,2 4 1,4-2-1,2 7 1,4 1-1,3 3 125,1-2 1,2 4 0,1-3-479,2 3 0,5 1 1,-1 1-1,2-1 1,2 1-173,0-1 1,-1-4-1,0-1 1,-2 0-223,-1 0 0,-5 0 1,3 1-1,-1-2-97,-2-1 1,-4-2 0,-2 4 89,-2-2 1,-5 5 208,1-2 0,-3 3 191,-1 2 1,-5-1-1,-2 0 1,-2-1-28,1-2 1,0 2 0,-5-2-1,1 5 1,-2 3 0,-1-2-270,-1-1 132,-6-2 0,8 0 0,-3 1 0,3-1-258,2 1 1,0-1 0,-1 0 0,1-1-220,-1-2 1,5 0-1,1-3 1,0-1 348,1 1 0,-3 4 0,-3-4 1</inkml:trace>
  <inkml:trace contextRef="#ctx0" brushRef="#br1" timeOffset="252831">22895 8706 8355,'-6'-6'206,"3"1"1,-5 8 0,-1 3 0,-2 2-1,-2 4 1,-1 4 0,-1 0 0,-3 2-1,0 1 1,-1 2 0,1 0 0,0 1 0,3 0-1,0 0-1585,-2-2 0,-2-4 0,-6 1 1</inkml:trace>
  <inkml:trace contextRef="#ctx0" brushRef="#br1" timeOffset="257056">23651 8024 8809,'-5'-16'0,"-2"-1"0,-1 2 1718,-1 1-1350,7 7 1,-4-1 0,6 8-199,0 6 1,1 9-1,2 5 1,3 4-1,-1 2 1,2 3-1,0 4 1,1 2-73,-1-2 0,3-2 0,-5-3 0,1 1-154,-1-2 1,-1 0 0,-4-4-77,0-2 0,0-3 1,0-6-1,-1 0 36,-3 1 0,-3-6 0,-5-3 15,-1-3 1,1-2-1,-1-2 1,2-4-86,3-4 1,-1 0 0,3-8 0,1 0 15,-1-1 1,2-5 0,4-5 0,0-2-8,0-2 1,5-6-1,4-3 1,0 1 113,0-1 1,6 2 0,-3 2-1,2 0 207,0 2 0,2 3 1,1 9-1,-2 1-115,-1 4 0,2 2 0,1 5 0,-1 1 2,2 0 1,2 3-1,4 3 1,1 0-355,0 3 1,-4 2 0,-2 1 0,0 0-208,0 0 1,-5 5-1,0 4 1,-6 3-19,-2 5 1,-2 7-1,-4 8 1</inkml:trace>
  <inkml:trace contextRef="#ctx0" brushRef="#br1" timeOffset="257566">23713 8210 8355,'-11'-8'0,"3"0"0,2 4 408,6-5 1,7 5-224,6-4 1,5 0 0,6-5 0,3 1-394,2 0 0,2 1 0,7 1 0,-3 3-683,-2 1 276,3 2 1,-4 4-1,5 0 1</inkml:trace>
  <inkml:trace contextRef="#ctx0" brushRef="#br1" timeOffset="257567">24247 8198 8355,'-6'-7'3106,"5"2"-2396,-5 5 1,6 1 0,0 3-596,0 4 1,4 7 0,2 3 0,-1 2-83,1 2 0,-1 1 1,-2 2-1,1 0-421,-1 0 0,-2-1 0,-1 1-389,0 0 1,0-4 0,0-2-1,0 0 1,0-1-77,0 0 1,0-1 0,0-5 0</inkml:trace>
  <inkml:trace contextRef="#ctx0" brushRef="#br1" timeOffset="257806">23626 8855 10376,'7'-7'0,"7"2"0,8 1 0,6 0 360,-1 1 0,5-4 0,2 0 0,6-1-190,6 0 1,2-1 0,3-3 0,1 1-252,2 3 0,4-2 0,-4 6 0,-5 1-1448,-6 2 1,1 1 682,-11 0 0,0 5 0,-8 2 0</inkml:trace>
  <inkml:trace contextRef="#ctx0" brushRef="#br1" timeOffset="258308">24036 9203 9298,'-13'0'0,"1"0"0,0 0 0,-1 0 757,1 0 1,-1 0-203,1 0 0,5-2-354,3-2 0,4-1 0,4-5 0,3 2-115,0-2 1,4 0 0,-3 1 0,3 0 41,2 0 1,-1-1 0,0 2-1,1 2-102,-1 1 1,1 3 0,-1 0-63,0 4 1,-1 7 0,-2 7 0,-5 5-100,-3 2 0,-1 4 0,-1 0 0,-3 3-166,-5 2 0,-2 4 0,-1 3 1,-2-4-84,-2 1 0,-2-4 1,-4-2-1,2-2 136,2-5 1,-2-6 0,2-1 0,0-2 213,0-2 0,2-5-22,3-3 0,2-8 0,3-4 0,4-3 211,2-1 1,8-1 0,2-1 0,3-1-78,2-1 1,-1-1-1,0 5 1,1 1 114,-1 3 1,1-2 0,-1 6 41,0 1 1,1 2 0,-1 2 0,1 3-159,-1 4 1,0-1 0,1 2 0,-1-1-246,1-1 1,0 4 0,4-4-1,2-1 140,0-1 0,5 0-1292,-3-1 0,2 6 0,2-3 0</inkml:trace>
  <inkml:trace contextRef="#ctx0" brushRef="#br1" timeOffset="258488">25177 8744 9158,'-18'-22'0,"0"6"0,3 12 783,7 10 1,10 1 0,7 1-2228,2 2 0,-5 6 0,0 3 1</inkml:trace>
  <inkml:trace contextRef="#ctx0" brushRef="#br1" timeOffset="286972">9699 17078 9004,'0'-29'0,"0"2"298,0 3 0,0-1 1,0 6-1,0 0 1,-2 5-114,-2 8 0,-3 9 0,-5 14 1,-1 3-1,1 4 0,1 2 0,1 2 1,2 2-1,0 3 0,0 4-9,-1 3 0,7 0 1,-3-5-1,5-4 0,5 0 1,3-4-358,3-1 1,7-8 0,2-5 0,5-8 6,4-4 0,-1-2 0,5-3 1,0-6 1,-1-5 0,2-5 0,-5-8 0,-3-2 60,-4-2 0,-1 0 1,-7-2-1,-5 1 39,-2-2 1,-8 5 0,-9 0-1,-5 2-127,-6 3 0,-4-1 0,-3 10 1,-6 2-29,-1 4 1,-3 6-1,1 8 1,1 6 41,3 5 1,4 4-1,9 6-160,3 0 1,9-5 0,4 0 0,5-2 49,7-3 0,1 4 0,9 0 0</inkml:trace>
  <inkml:trace contextRef="#ctx0" brushRef="#br1" timeOffset="287538">10207 16855 8355,'-19'-18'1235,"2"5"1,8 7-803,0 6 0,7 5 0,-3 5 0,4 5-87,1 6 0,0 6 1,1 3-1,4 2-333,3 3 0,-1 6 1,1 4-1,0 4-155,-1 0 1,0-1 0,-3-2 0,3-6-538,0-6 1,3 1 0,-5-8-1,1-3-1417,-1-6 1525,-1-4 1,-4-9-1,0-6 399,0-10 1,-4-7 0,-1-8 0,-1-3 61,1-4 1,-4-5 0,5-3 162,2-5 1,0 2 0,2 0 0,-1 0 0,-2 3 325,-1 2 1,0-3 0,4 8-1,1 3 22,3-1 0,2 6 0,5-2 0,0 5 211,3 2 0,2 6 0,-1-1 1,3 3-240,1 5 1,1 2-1,2 6 1,-3 0-403,-1 0 0,3 7 0,-5 4 0,-2 6 24,-4 2 0,-5 2 1,-5 4-1,-1-1-597,-3 1 0,-5 0 1,-7 0-1,-5 0 99,-2-1 0,-2 0 0,0-2 0,0-3 69,1-1 0,4-1 1,4-5-1,3 0 132,5 1 0,-3-1 0,4 1 1</inkml:trace>
  <inkml:trace contextRef="#ctx0" brushRef="#br1" timeOffset="287953">10716 16904 8355,'-11'-12'505,"8"4"0,-4 1 1,8 1-1,9 2 0,4 0 1,4-1-1,2-1-316,7 1 1,3-5 0,7 2 0,0-3-1,0 0 1,1 2 0,-1 5 0,0 3-1133,0 1 0,-6 0 0,-5 0-269,-4 0 0,-7 11 0,3 3 1</inkml:trace>
  <inkml:trace contextRef="#ctx0" brushRef="#br1" timeOffset="287954">10852 16942 8355,'0'-13'800,"0"5"1,1 1-295,4 2 0,-3 0 1,7 5-1,0 2-31,2 2 1,-2 4-1,-3 9 1,0 3-460,-3 4 1,-1 2 0,1 3-1,1 4 1,-1 3 0,-2 1 0,-1 0-1,0 0-933,0 1 1,0-1 0,0-1-1,2-3-237,2-4 0,-3-3 0,5-1 0</inkml:trace>
  <inkml:trace contextRef="#ctx0" brushRef="#br1" timeOffset="288388">11596 16842 8355,'0'-12'894,"0"0"0,6-1 0,2 2-349,3 3 0,1-2 0,2 6 0,1 1-224,2 2 1,5 1-1,-1 0 1,3 0-205,5 0 0,3 0 0,7 0 1,1 0-101,1 0 0,4 0 1,-3 0-181,-2 0 0,-2 4 0,-1 0 1,-1 0-1,-3 1-229,-4-1 0,-8 5 1,-4 0-1,-5 2 123,-4 1 0,-2 5 1,-8 0-1,-2 1 162,-4 0 1,-9 8 0,-3-1 0,-4 3 234,0 2 0,-7-4 0,-1 5 0,-1-2-251,0 0 0,6-1 0,-2-4 0,4-3-420,4-5 1,5-2-1,6-3 1,3-1-278,2-2 210,1-5 0,9-3 0,2-7 1</inkml:trace>
  <inkml:trace contextRef="#ctx0" brushRef="#br1" timeOffset="288575">12663 16942 8355,'-25'1'0,"0"4"311,0 8 0,-5 1 0,-2 5 0,-1 0 1,2 1-1,-1 2 0,2 1 0,-1 3 0,5 2 1,3 2-1,3 2 0,2 1 0,3 0-1978,2 0 1,-5 0-1,-2 4 1</inkml:trace>
  <inkml:trace contextRef="#ctx0" brushRef="#br1" timeOffset="289168">13208 16607 8355,'-1'-20'0,"-2"4"479,-1 2 0,0 2 0,3 1 232,-3 2 0,4 0 1,-2 6-516,5 4 1,7 9 0,-4 9 0,3 3-90,-1 5 1,-1 2 0,1-2 0,-2 2-281,-1-1 1,-3 2-1,2-1 1,-3-2-194,-1 0 1,0-4 0,0-2 0,0-5 8,0-2 0,0-6 0,-1-1 0,-3 0 181,-5 0 1,2-4 0,-1 1 0,0-4 10,1-4 1,-4-3 0,4-6 0,0 0 70,3-4 0,3-2 0,1-7 63,0-3 0,0-4 1,0-7-1,0-3 1,0 0 139,0 0 0,5-3 1,3 2-1,3-1 209,2 4 0,-1 4 0,2 4 1,1 5 38,2 6 0,1 2 0,-3 6 0,3 4-333,1 3 1,0 3-1,2 4 1,-3 1-366,0 4 1,-4 1 0,4 7 0,-2-1-955,1 1 1,-1 3 963,-3 1 0,-7 5 0,0-3 0</inkml:trace>
  <inkml:trace contextRef="#ctx0" brushRef="#br1" timeOffset="289654">13196 16731 8355,'6'-11'0,"3"1"0,6 2 0,6 0-57,3 1 1,0-4 0,2 4 12,3 0 0,-1 1 0,4 6 1,-2 0-1174,-2 0 952,-8 0 0,4 6 0,-5 1 0</inkml:trace>
  <inkml:trace contextRef="#ctx0" brushRef="#br1" timeOffset="289655">13667 16793 8355,'0'-13'101,"0"1"1,0 0 0,0-1 3066,0 1-2689,0 5 1,0 7 0,0 8-1,0 5-499,0 3 1,0 3-1,0 8 1,0 0-378,0 2 0,0 1 1,0-2-1,0-1-388,0-3 0,-4 3 0,0-4 0,1-3-794,2-1 1172,1 4 0,-6-10 0,0 5 0</inkml:trace>
  <inkml:trace contextRef="#ctx0" brushRef="#br1" timeOffset="289879">13221 17289 8355,'-13'0'120,"7"1"0,3 2 0,6 1 0,6-1 0,6-3 0,7-4 0,6-5 0,6-2 0,9-1 153,11 0 1,-2-5-1,10 1 1,-2 0-1,-4 4 1,-4 4-1094,-5 4 1,-4 2-1,-7 2 1,-4 0 303,-8 0 0,1 6 0,-6 1 0</inkml:trace>
  <inkml:trace contextRef="#ctx0" brushRef="#br1" timeOffset="290353">13494 17587 8798,'-13'0'0,"1"0"537,0 0 1,5-2 0,3-2 68,2-4 1,8 1-522,2-1 0,3 1 1,1-3-48,1 2 1,-1 5 0,1-1 0,-1 3-153,0 1 1,1 0 0,-1 0 0,1 1 31,-1 3 1,0 7 0,-1 7 0,-1 1-136,-2 3 1,-5 7-1,1 4 1,-2 3-80,-2 1 0,-2 1 0,-2-1 0,-4-1 202,-3-3 0,-7 1 0,-3-4 1,-2-1 74,-2-2 0,-3-1 0,1-10 0,2-1-33,2-1 0,-2-7 1,8-3-1,2-2 57,1-2 1,7-2-1,3-3 1,3-8 4,1-6 1,1-3 0,3 1 0,5 3 40,2 0 1,5 3 0,2-3 0,0 3-26,0 4 1,3 3 0,-3 0 0,0 4 77,-1 2 1,0 4-1,-5 2 1,1 3-16,-1-1 1,1 5-1,0-2 1,3 2-247,0 1 1,6-1 0,-1-1 0,2-3-681,2-2 1,0 5 0,0-3 0</inkml:trace>
  <inkml:trace contextRef="#ctx0" brushRef="#br2" timeOffset="290541">14523 17128 5734,'13'12'0</inkml:trace>
  <inkml:trace contextRef="#ctx0" brushRef="#br1" timeOffset="301634">10344 4738 8287,'4'-17'-374,"0"1"0,5 3 0,0 5 0,0-2 0,1-1 411,-2-1 0,-5-1 0,1 1 1,-2 0-1,-2-1 0,-2 1 1,-2 1 343,-4 3 0,1 1 1,-1 4-1,-2-1 0,-1 1 1,-3 2-1,-1-1-39,-2-2 1,-3 3 0,2-3 0,-1 2-279,-3 2 1,1 0-1,-3 2 1,0 0-197,2 3 0,-7 4 0,4-1 0,-3 3-1,-2 2 1,2 3-1,-3 1 1,-1-1 23,0 2 1,9-2 0,-1 3 37,5-1 0,3 0 0,5-3 0,2 1 14,5 0 0,3-3 0,1 0 0,1 0 0,2 3 60,1 0 1,6 6 0,-2-1 0,3 2 84,1 2 1,1 10-1,-1 2 1,1 3-43,-1 2 0,0 8 1,1 9-1,-1 6-14,1 5 1,-1 8 0,0 3-1,0 4 29,-4 8 1,3 6 0,-7-46 0,0 1 0,1 3 0,1-1-35,0 1 1,0-1 0,1 5 0,-1 0 0,0-4 0,0 0-1,1 2 1,-1 0-43,0 1 0,0 0 0,0-1 1,1 0-1,-1 0 0,0 0 0,0-3 1,-1 0 53,-1-3 0,0 0 1,1 2-1,0 0 1,0 44-36,-1-49 0,-1 1 0,-1-1 0,-1 0 0,3 48 0,-2-3 0,-2-4 112,0-3 0,0-2 0,0-2 0,0-4-66,0-4 1,0 6 0,0-4 0,0 0-46,0-3 1,5 0 0,2-6 0,1-3 25,0 0 1,1-1-1,5-3 1,1-2-133,1-7 1,1 5-1,-5-8 1,1-1 14,-1-2 0,0-4 0,1-7 0,-1-2 79,1-1 0,-5-4 1,-1 3 85,-2-2 0,1-1 1,-4-5-1,3-2 1,-3-2-98,0 2 0,-2-4 0,0-1 0,0-3 93,0-2-53,0-5 0,1-3 0,3-8 1,5-3-46,2 0 1,5-8 0,2 3-1,0-2-21,0 0 1,3 2 0,-4-1 0,1 1 2,0-1 1,3 1 0,-5 0-1,1 1-17,1 2 0,-4 0 0,4 3 0,-2-1-72,1-2 0,3 2 1,-2-2 70,2 0 1,-4 3 0,3 1 0,1 1-1,-2 0 16,0 1 0,2-3 0,-2 2 0,0 1 17,0 2 0,-2 2 1,-3 3-1,1 3 80,2 0 1,-2 0 0,3-4-24,-4 1 0,0 0 0,-1-5 0,0-2 0,1-2 24,-1-2 1,1-2 0,-1-4 0,-1-3-7,-3 0 1,2-6 0,-6 1 0,0-2-11,2-2 0,-5-4 0,3 0 0,-4 0 37,-4-1 0,-1-2 0,-5-6-30,2-4 1,0 1 0,-5-9 0,2-5 0,1-4-31,2-3 0,1-10 1,-2-4-1,2-5-52,1-7 1,2-2 0,4-9-1,0 48 1,0-1-20,0 0 0,0-1 0,0-4 0,0-2 0,0 1 0,0 1 0,0-3 0,-1 1-14,-1 1 0,0 0 0,1-4 1,0-1-1,-1 3 0,-1 0 0,1-1 1,0-1 42,0 2 0,-1-1 0,-1-2 1,-1-1-1,0 2 0,0 0 1,-1 0-1,-2 0 0,0 1 0,0 0 31,0 0 0,1 2 1,-2-1-1,0 1 13,1-1 0,-1 0 0,-2 2 0,0 1 1,1 1-1,1 0 0,-1-1 0,1 0 0,0 1 1,0 0 1,0 0 1,0 0-1,1 2 1,1-1 0,-3 0-1,0 0-7,1-1 0,0 1 0,-1 5 0,0 0 0,1-1 1,1 0-1,-7-42 156,1 7 1,2 15-1,1 11 1,1 8 0,2 8-21,-2 4 0,-1 10 1,-1 5-1,-1 7-166,1 4 1,4 7-1,-1 3 1,0 3-1,-2 1-99,-2 0 1,1 1 0,0 3-24,-1 4 1,1 2-1,-1 0 1,1-2-637,0 2 0,1-3 82,2 1 1,4-4 306,5 4 0,11 0 0,3 5 0</inkml:trace>
  <inkml:trace contextRef="#ctx0" brushRef="#br1" timeOffset="305357">11075 6449 8355,'-5'-4'-37,"5"0"0,7 1 0,4 2 1,1 1-1,2 0 0,1 0 0,3-2-91,1-2 1,-2 3-1,2-5 1,0 2 0,-1 0-1,0 1 138,-3 2 1,3 1 0,-1 0-1,-2 0 1,-1 1 0,-3 4-69,-3 3 0,-2 4 0,-6 3 10,0 2 1,-2 4 0,-2-4 0,-4 3 9,-3 2 0,-2-3 1,1 2-1,0-1 24,-1 0 0,1-2 0,1-6 0,1 0-299,2 1 1,5-1 195,-1 1 0,8-1 0,3 0 1</inkml:trace>
  <inkml:trace contextRef="#ctx0" brushRef="#br1" timeOffset="305658">11534 6561 8355,'7'-6'-79,"-1"5"0,-11-3 0,0 8 1,-2 4 38,-3 3 0,-2 7 0,-3 3 0,-2 1 0,2 0 0,1-1 0,2 1 0,0 1-205,-1 2 0,6-2 0,2-2 0,1-3 52,-1 0-11,1-4 1,-1 3 0,-2-4 0</inkml:trace>
  <inkml:trace contextRef="#ctx0" brushRef="#br1" timeOffset="306455">11658 6164 8355,'-11'-12'209,"3"-1"97,-3 1 0,8 5-272,-5 3 0,5 4 1,-1 4-1,3 4-12,1 3 0,5 3 1,3 1-1,3 3-70,2 1 1,-1 2 0,1 4 0,-1 0-267,0-1 0,-1 1 0,-1 0 0,-3 0 29,-2 0 0,0-2 1,-5-1 168,0-1 0,-6-6 0,-4 1 0,-3-3 4,-4-5 0,1-2 1,3-6-1,1 0 324,-1 0 0,1-6 0,0-4 0,-1-3-92,1-4 1,5-5-1,1 1 1,2-2-62,0-2 0,0-4 0,4 0 0,1 0 52,3-1 0,2 4 0,4-3 0,-2 3-10,2 1 0,1 0 0,1 2 1,2 1-138,2 1 0,-1 6 1,6-2-1,1 4-244,2 0 1,-1 2 0,-1 1-16,-1 2 1,-6 5-1,1-1 1,-2 4 0,-3 4 189,-2 5 0,-4 7 0,-5 4 0</inkml:trace>
  <inkml:trace contextRef="#ctx0" brushRef="#br1" timeOffset="306456">11745 6338 8355,'1'-13'0,"2"1"61,1-1 0,6 5 0,-2 1 0,5 0-174,3 0 1,-1 5-1,5-4 1,-1 2-1,0-1 1,2-1 0,0 1-1,-2 2-392,-1 1 0,-2 2 1,-3 0 391,-1 0 0,0 0 0,1 0 1</inkml:trace>
  <inkml:trace contextRef="#ctx0" brushRef="#br1" timeOffset="306457">12018 6300 9796,'0'13'0,"0"-1"121,0 1 0,0-1 1,0 0-1,0 2-517,0 3 1,4-2-1,2 6 1,-1-1-93,1 0 1,3 2 0,-2-5 111,0 3 0,4-5 0,-4 3 1</inkml:trace>
  <inkml:trace contextRef="#ctx0" brushRef="#br1" timeOffset="306658">11646 6883 7320,'1'-11'0,"5"2"0,6 0 0,9 1 0,5 0 0,6-2 0,3-2 0,8-5 0,5-2 0,5-3-243,1-2 1,-1 1 0,-4 2 0,-4 5 0,-5 3 148,-6 5 0,-3-3 0,-6 4 1</inkml:trace>
  <inkml:trace contextRef="#ctx0" brushRef="#br1" timeOffset="306992">11906 7107 8355,'-7'-6'-225,"-1"5"1,8-3-1,6 4 1,3 2 0,4 4 281,-1 1 0,2-3 0,1 4 0,2 2 1,-1 1-86,2 1 1,-4 1 0,1-1 0,-4 2 0,-4 2-89,-2 5 0,-1 1 0,-5 0 0,-4-1 178,-8 1 1,-3 4-1,-6 0 1,2-2-24,2-1 1,-4-5-1,3 0 333,0 0 1,2-4-1,10 1-238,7-6 1,7-3 0,13-8-1,7-2-291,9-4 0,11-4 0,2-5 0,6-4-1202,2-2 1053,-2 4 1,-5-5 0,-1 5 0</inkml:trace>
  <inkml:trace contextRef="#ctx0" brushRef="#br1" timeOffset="307529">13903 6536 8355,'0'-12'132,"0"-1"1,-1 2 19,-3 3 0,1 2 1,-6 6-1,0 0 1,-1 2-81,2 2 1,2-1 0,6 5 0,0 2-111,0 1 0,6 1 0,2 0 0,5-1-59,3-2 0,2 0 0,4-4 0,-1-3-36,1 0 1,1-2-1,1 0 1,-2 1-214,-2 3 0,-4-2 0,0 2 282,-2-3 0,-3 5 0,-4 2 68,-7 3 1,-6 1-1,-8 2 1,-1 1-40,-1 2 1,-10 5 0,1-2 0,-1 2-48,-1-1 1,3 1 0,-1-4 0,1 0-340,4 0 0,2-2 332,5-3 1,1-1 0,0 1 0</inkml:trace>
  <inkml:trace contextRef="#ctx0" brushRef="#br1" timeOffset="307810">14362 6660 8374,'-1'-5'514,"-4"5"-422,-3 6 0,-3 10 0,-3 2 0,-2 1-420,-5 3 0,-2-3 0,-2 2 0,1-1 118,4 0 1,-2-2 0,5-6 0,3 0-402,5 1 420,3-1 1,1 1-1,-2-1 1</inkml:trace>
  <inkml:trace contextRef="#ctx0" brushRef="#br1" timeOffset="308575">14684 6300 8355,'-19'-8'265,"3"1"0,2 2 0,1 3 0,2 5 0,2 5-608,0 3 1,5 2 0,-3-1 410,2 1 1,1-1-1,4 0 1,0 1 31,0-1 1,0 1 0,1-1-273,3 0 0,2 2 0,3 1 0,0 2 14,0-2 1,1-1 0,-2-2-677,-4 1 1,-4-6 666,-4-3 0,-3-3 0,-6-1 0,-1-1 174,1-3 0,-6-3 0,8-7 0,0-3 80,1-3 0,6-4 0,-3-2 0,2-2 89,2 0 1,2-7 0,1 1 0,1-5 73,3-2 1,3 1 0,6 7 0,-1 2 0,0 1 1,1 5 0,1-1-148,2 4 0,-1 7 0,5-2 0,-1 4 0,0 0 69,3 1 1,2 1 0,0 2-496,1 5 1,0-1 0,0 1 0,-2 1 0,-1 2-966,-1 1 1039,-6 5 1,3 2 0,-6 5 0</inkml:trace>
  <inkml:trace contextRef="#ctx0" brushRef="#br1" timeOffset="308576">14573 6350 8355,'-7'-6'204,"3"-2"0,4 3 237,4 1-658,8 2 1,3 2 0,7 0 0,5-1 0,6-3 0,5-5 0,4 0 0,-2-1-220,-2 2 1,-1 0 0,1-5 0</inkml:trace>
  <inkml:trace contextRef="#ctx0" brushRef="#br1" timeOffset="308577">15019 6375 8355,'-11'1'155,"2"3"0,2 5 271,1 2 0,2 2 1,4 3-1,0 0-612,0-1 0,1 5 0,2-1 0,3 1 0,-1 1 0,2 1 1,-1 2-1,-1 0-1527,-2 1 1354,4 0 0,-11 5 0,2 2 0</inkml:trace>
  <inkml:trace contextRef="#ctx0" brushRef="#br1" timeOffset="308820">14647 6970 8879,'-1'0'0,"6"-1"88,9-3 1,7 1 0,9-5 0,7-2 0,9-2-1,5-4 1,4-2-106,1-1 1,-1 4 0,1-2-1,-8 5-908,-4 4 0,3 2 0,-3 6 0</inkml:trace>
  <inkml:trace contextRef="#ctx0" brushRef="#br1" timeOffset="309158">14957 7243 8355,'-5'-7'22,"5"3"0,7 3 1,4 1-1,1-2 1,2-1-1,1-1-33,2 2 0,-1 0 1,-4 2-1,1 0 1,-1 0-1,1 2 0,-2 2-66,-3 4 0,2 3 0,-6 1 0,-2 2-30,0 3 1,-2-2-1,0 6 1,-2-1 61,-2-1 1,2 1 0,-7-5 80,0 1 0,2 5 1,0-4-1,0-2 79,0-1 168,4-2 0,3-5 0,10-3 0,5-4-283,6-4 1,8-7-1,4-6 1,4 2-673,4 1 0,2-2 206,3-1 0,-4-5 0,-4 3 1</inkml:trace>
  <inkml:trace contextRef="#ctx0" brushRef="#br1" timeOffset="309376">15788 6796 8355,'7'-17'-145,"-1"10"-474,-6 3 0,5 8 0,2 8 0</inkml:trace>
  <inkml:trace contextRef="#ctx0" brushRef="#br1" timeOffset="309556">16470 6697 8890,'6'-18'0,"2"6"0,3 6 556,2 5 0,-1 1-1623,0 0 0,6 6 0,2 0 0</inkml:trace>
  <inkml:trace contextRef="#ctx0" brushRef="#br1" timeOffset="309742">17103 6648 8355,'4'-17'157,"0"1"0,2 5 1,-2 6-1,4 4 1,3 0-1,1-2-1049,1-1 1,5-6 0,1 3 0</inkml:trace>
  <inkml:trace contextRef="#ctx0" brushRef="#br1" timeOffset="340623">6176 17785 8311,'-16'0'0,"-2"0"0,0 0 0,0 0 0,3 0 0,0 0 260,-2 0 1,3 0 0,-2 0 0,4 1 14,3 3 0,5-2 0,8 2 0,5-3 1,2-1-1,2 0 0,5 0 0,6-1 73,3-3 0,13 1 1,3-4-1,8 0-223,7 0 0,9-2 1,8-6-209,6-2 1,7-4 0,6 3 0,-43 8 0,0 0 0,1-2 0,1 0-77,-1 1 0,0-1 1,7-2-1,-1 0 1,-5 4-1,-1 1 1,-1-1-1,0 1-316,0 0 0,-1 1 0,39-5 0,-6 1 1,-13 3 8,-9 1 1,-11 5-1,-10-1 1,-7 2-200,-9 2 0,-7 2 575,-13 2 0,-8-1 90,-17 5 0,-5 0 0,-11 5 0</inkml:trace>
  <inkml:trace contextRef="#ctx0" brushRef="#br1" timeOffset="340996">6238 18045 8355,'-15'-9'4885,"4"-4"-4715,8 0 1,10 4-1,13 5 1,6 1-245,4-1 0,9-3 0,9-5 0,7 0 0,10-2 0,6-1 0,9-2 1,4 1-250,3-2 1,4 4 0,2-3 0,-1 4 87,0 0 1,-1-3 0,-5-1 0,-4 2-50,-3 1 0,-9-2 1,-5-1-1,-6 3-293,-5 5 1,-10-2 0,-7 2 0,-8-2-8,-7-1 0,-5 4 0,-9-1 494,-4 0 1,-4-2 89,-4-2 0,-3 1 0,-5 0 0</inkml:trace>
  <inkml:trace contextRef="#ctx0" brushRef="#br1" timeOffset="341314">7925 17190 9252,'-19'-9'0,"2"2"0,5 3 212,4 6 0,2 3 0,6 8 1,3 0-1,4 3 0,5 0 1,3-1 112,3-1 0,3 3 1,8-1-1,4-1-245,3-1 0,6-2 0,5 1 0,6-1-5,5 1 1,6-5-1,1 0 1,-4 2-22,-6 1 0,-10 1 0,-6 2 0,-7 3-205,-8 3 1,-14 9 0,-9 6 0,-14 5-191,-15 5 0,-17 9 0,-9 4 0,-7 2-403,-5 2 0,5-7 0,4-5 7,10-7 1,7-10-1,3-3 1</inkml:trace>
  <inkml:trace contextRef="#ctx0" brushRef="#br1" timeOffset="342241">15553 15825 8355,'-6'-52'0,"-1"2"0,0 9 626,3 9 1,1 10-1,-1 13-504,-4 0 0,-9 14 0,-3 3 0,-4 11 0,-2 10 0,-3 8 0,-4 11-79,-3 13 0,-2 3 1,-2 21-1,18-36 1,1 1-1,0 6 1,1 1-1,-1 6 1,2 1-1,1 1 1,1 1 101,1 1 1,1 1 0,0 4 0,2 1-241,2-5 1,1 0-1,3-3 1,2 0-1,3-4 1,1 0 0,2-2-1,2-2-96,2-3 0,3-2 0,12 40 0,13-17 0,9-10-164,5-10 0,8-13 1,4-14-1,6-6-538,5-5 0,5-9 893,3-4 0,5-16 0,8-13 0,-44 5 0,1-4 0,1-6 0,0-4 0,50-43 0</inkml:trace>
  <inkml:trace contextRef="#ctx0" brushRef="#br1" timeOffset="342666">16359 15887 9209,'-28'-18'0,"3"6"0,7 8 0,6 8 0,5 8-111,2 8 1,0 3 0,5 3 0,0 3 0,0 6-1,2 6 580,2 9 0,-1-1 1,4 6-1,0-2-373,-1-4 1,-3 4 0,3-10-1,-2-2-161,0-4 1,1-8-1,0 0 1,1-4 13,1-5 0,3-6 0,-4-7 20,0-1 1,1-4-1,3-6 1,-3-4 50,-2-3 1,-1-7 0,-2-3 0,1-2-112,1-2 0,5-1 1,0-2-1,2-1-57,1 2 1,1 6 0,-1 5 91,0 2 0,1 6 0,-1 1 0,2 1 1,1 5-44,2 4 1,-2 5 0,-6 7 0,-2 3-16,-1 1 1,2 1 0,-4 2 0,-1-3 14,-2-1 0,-10 4 1,-4-3-1,0 0-36,-1-2 1,-4-2-1,-3-1 1,-1 0-172,1-3 1,-1-3-1,7 2 1,3-4 169,2 0 1,2-2 0,-5-4 0</inkml:trace>
  <inkml:trace contextRef="#ctx0" brushRef="#br1" timeOffset="343108">16681 16520 8355,'-12'-8'807,"-1"-1"1,6 5-499,3-4 0,4 5 0,4-2 0,6 1-353,5-1 0,5-4 1,4 1-1,3-3-66,1-2 0,-1 1 1,3-1-1,-1 1 1,-2-1-1,-2 1 1,-4 0-288,-3-1 0,-3 1 1,-7-2-1,-4-1 0,-2-2 334,-2 2 0,-2 1 0,-2 3 0,-4 3 223,-3 4 0,-6-1 0,0 2 0,-1 3 74,0 3 0,-3 10 0,5 1 1,2 4-129,4 4 1,0 1 0,6 2 0,2 0-209,0 0 1,4-2 0,2-1 0,4-2-166,3-2 0,7-2 0,4-5 0,6-3-160,5-3 0,7-4 1,4-1-1,1 0 147,2 0 1,4-11-1,-7-3 1</inkml:trace>
  <inkml:trace contextRef="#ctx0" brushRef="#br1" timeOffset="344542">17500 16247 10967,'0'-19'0,"0"2"0,0 3 0,0 2 0,0 0 0,0-1 0,-2 2 0,-2 3 0,-4 4 0,-3 2 466,-1 2 0,-2 6 0,-1 4 1,-3 3-571,-2 4 1,1 1 0,-3-2 0,3 4-32,1-1 0,1 4 0,6-3 0,2 0-125,0 1 0,7 0 0,-1 3 0,6 0-142,5-3 1,4 1 0,5-7 0,5-3-189,5-2 1,5-7 0,7 1 0,2-4 212,4-4 1,-2 1-1,0-7 373,0-4 1,-5 2 0,5-6 0</inkml:trace>
  <inkml:trace contextRef="#ctx0" brushRef="#br1" timeOffset="344543">17859 16321 8355,'-4'-12'262,"0"0"1,-6 3 188,2 1 0,-1 4 0,-1-3 256,2 2 0,3 0-309,-3 5 0,4 0-275,-4 0 0,0 2 0,-5 2-240,1 4 0,3 3 1,1 3-1,-1 1-114,-2 2 1,-2 1 0,1-3 0,1 3-24,2 1 1,0-2-1,5 2 1,1-1 11,2-3 0,2-5 0,3-4 0,4 0-198,3-3 1,6-2 0,1-1 0,0 0 276,0 0 1,2-5 0,-3-5-1,-2-4 258,-1-2 0,-2-5 0,1 3 0,-2 0 300,-3 0 1,-3 2 0,-5 3 0,0 1 769,0-1-285,0 1-849,-5 5 1,3 7 0,-2 8 0,3 3 0,1 2-189,0-1 0,4 1 1,2 0-1,1 3-94,2 0 1,2 1 0,2-5 0,-1-1 51,0-3 0,1 2 0,1-4 0,1-1 73,1 1 1,1-2 0,-5-4 49,1 0 1,-1 0-1,0 0 102,1 0 1,-6-6 0,-3-2 0,-3-3 106,-1-1 1,0-1-1,0 1 1,0-1-64,0 1 0,0-1 1367,0 1-906,0 0 1,0 6-500,0 6 0,0 6 0,0 6 0,2 2-181,2 2 0,-2-2 1,5 3-1,0-2-23,0 1 1,1-2 0,6 3 0,1-5 37,2-4 1,1 2 0,-2-4 0,4-1 17,-1 1 0,3-2 0,-4-4 1,0 0 12,0 0 0,-3-6 0,-5-1 1,-4-1 116,0 0 0,-2 0 0,-4-5 0,0 1 34,0-1 1,0 1 0,-1 1-1,-2 1 637,-1 2 0,0 4-221,4-4 0,0 6-453,0 2 1,0 6 0,1 6 0,2 1-77,1-1 1,6 0 0,-2 1-57,3-1 0,1 1 0,1-2 0,-1-2 42,0-1 1,5-1-1,0 2 1,-2-4-78,-2 1 1,4-5 0,0 3-153,-2-2 1,-6-2 306,0 0 1,-7-2 0,3-2 0,-4-4 122,-1-3 1,0-2 0,1 1-79,3 0 1,-1-1-1,5 1 9,2-1 1,1 6 0,2 2 0,-1 1-72,0 0 1,2 0 0,1 5 0,3 3-97,1 4 0,-2 2 0,2 0 0,-1-2-35,-3 1 1,-1 7 0,-1 0 0,-2-1 126,-3-1 1,-4-1 0,-8-1 0,-4 0 247,-3 1 1,-3-5 0,-3-1 81,-3-2 1,2 4 0,0-5 0,1-1 88,1-2 0,5-2-448,7-4 0,4 3 0,5-7 0,6 0-170,4-2 0,7-2 1,0 1-1,6 0-98,5-1 1,1-3 0,1-1-1,-2 2 77,1 1 0,-7 2 0,-3-1 1,-2 1 256,-2 0 1,-4-1 0,-6 1-69,-2-1 0,-5 1 0,0 1 1,-6 3 580,-5 3 0,-3 4 1,-2 1-207,1 0 0,-1 6 1,0 2-1,-1 3 1,0 1-186,3 1 0,7 3 1,0 1-1,2-1-331,2 2 0,2-4 0,2 3 1,6-4-301,5 0 0,5-1 0,9-1 0,6-3-359,5-3 1,4-4-1,5-1 1</inkml:trace>
  <inkml:trace contextRef="#ctx0" brushRef="#br1" timeOffset="345011">19819 16446 8355,'0'-13'9,"0"1"0,0-1 0,0 1 262,0-1 0,-1 2 0,-2 2 224,-1 1 1,-6 1-1,2-2-258,-3 5 1,-2 3-1,1 2-113,0 3 1,1 7 0,1 6 0,3-2-338,1-1 0,2 2 1,4 1-1,0-2-214,0-1 0,0-2 0,2-1 199,2-2 1,-1-4-1,5-5 1,2 0 77,1 0 1,1-5-1,-1-5 1,-1-4 206,-2-2 1,-1-5 0,2 3 0,0-1 0,-7-1 0,3-2 0,-4 2 0,-2-1-163,-4 2 1,-1 1 0,-7 5-161,1 1 0,-1 5 0,1 3 0,1 4-6,3 4 1,2 3 0,6 5 70,0 1 1,0 5 0,0 1 0</inkml:trace>
  <inkml:trace contextRef="#ctx0" brushRef="#br1" timeOffset="346959">20092 16086 8355,'0'-30'309,"0"9"1,0-8 0,0 10 0,0-1 248,0 4 0,-4 6-281,0 2 1,-1 6 0,5 3 0,0 5-240,0 5 0,0 7 0,0 4 1,2 5-1,1 3 0,2 2 1,1 2-1,-1 2-410,-2 1 1,2-1-1,-1-2 1,-1-2-637,-1-2 0,-2-1 0,0-4 537,0 0 0,0 0 0,0 0 1</inkml:trace>
  <inkml:trace contextRef="#ctx0" brushRef="#br1" timeOffset="346960">20017 16334 8873,'-11'-6'1107,"3"-2"-1061,-3 3 1,15-1 0,0 5 0,7-2-203,6-1 1,2-2 0,6 4-1,0-3 1,0 1 0,-1-1 0,1-4-1,1-2-81,3-1 1,-7-4 0,3-2 0,-1 0 134,-1 0 1,-2-4 0,-2 1-1,-2-1 110,-6 1 1,0-2 0,-7 4 0,-2-1 200,0 4 0,-4 2 0,-2 3 240,-4 3 0,1 2 0,-1 8-211,-2 2 1,5 3 0,1 6 0,2 4-40,2 4 1,0 2 0,0 2 0,0 1-238,0 3 1,4-3 0,2 3 0,1-4-139,2-4 0,1 2 1,0-4-1,-2 1-205,2-4 0,1-2 38,1-2 298,0-5 1,-1-3-1,-2-8 3,-5-4 1,1-3-1,1-3 1,-1-1-51,1-2 1,4 1 0,-2 3 0,3 1 28,1 0 0,-3-1 1,-1 2 276,1 3 1,2 2-227,2 6 0,-6 6 1,-3 2-1,-1 5 321,1 3 0,-3-2 0,3 2-171,-2-2 1,-1 3 0,2-1-1,2 0-162,2-3 0,2-4 0,3-3 0,2 0 0,1-3-16,1-2 1,1-1-1,-3 0 1,1 0 19,1 0 1,1-5-1,-5-5 1,-1-4 6,-2-2 0,2-5 0,-3 3 0,2 0 34,-2 0 0,1-2 0,-3 2 0,-1 0 77,1 0 1,-2 1-1,-4 5 81,0-1 0,-5 7 0,-4 1-95,-2 4 1,0 7-1,2 2-75,0 3 1,7 3-1,-4 1 1,2 3-1,0 0-165,1 0 0,3-1 0,4-1 0,5 0 24,2-1 1,2 2-1,2-3 1,3-3 105,2 0 0,0-6 0,5-1 1,-1-2 72,-4-2 1,8 0 0,-5 0-1,1-2-11,-2-2 0,-7-3 1,1-5-1,-2-1 32,-1 1 0,-7 0 0,-1-1 0,-4-1 2,-1-2 0,0 2 0,0-2 0,-1 2-47,-4 1 0,4 1 0,-3 0-18,3-1 1,2 6 0,3 3-233,4 3 0,5 1 0,2 0 1,1 0 107,0 0 1,-3 1-1,0 2 1,-1 2 136,1 2 1,-1-2 0,-1 3 0,-1 0 268,-2-1 0,-5 4 1,1-3-1,-3 3-120,-1 2 1,0-1 0,0 0-1,0 1-100,0-1 1,0 1 0,0-1-1,2-1-238,2-3 1,-2 3 0,7-4 0,-1 2-54,-1-1-1,4-5 1,-3 1 0,3-3 34,2-1 1,-1-1 0,0-3 0,1-5 152,-1-2 1,1-1-1,-1-2 1,0-1 28,1-2 0,-2-1 0,-1 3 0,-4-1 107,0 1 1,-2-3 0,-4 1 351,0 2 1,0 1-196,0 2 0,-1 6 0,-2 6-126,-1 7 0,0 4 0,4 2 0,0-1-152,0 0 1,1 1 0,3 1 0,3 1-168,0 1 0,4 1 0,-3-5 0,3-1 22,2-2 0,-1 0 1,0-3-1,1-1 49,-1 1 0,1-2 0,-1-4 108,0 0 0,1-6 0,-2-2 0,-1-3 9,-2-1 1,-4-1 0,3 1-1,0-1 100,0 1 0,-5 0 0,4 1 0,-2 1-20,0 2 0,2 4-62,-2-5 1,-1 7 17,5-3 1,-5 10 0,1 3-11,-3 3 1,3 1 0,0 1-103,-1-1 1,0 0 0,1 1-1,4-2 17,3-3 1,2 2 0,-1-6-1,1-1-2,-1-2 0,0-1 0,1 0 10,-1 0 1,1-5 0,-2-4 0,-3-2 44,-4-1 1,-3 4 0,-1-1-1,0 0 20,0-2 0,0-2 0,0-1-19,0-2 1,0 2-1,0-2-39,0 2-118,0 1 1,2 7-1,2 1 1,4 4 65,3 1 0,2 0 0,0-1 0,2-2 75,2-1 1,1 0-1,-3 4 1,2 0 354,-2 0 1,-1 0 0,-3 1-30,-3 3 0,2-1 0,-6 5 0,-2 2-75,0 1 1,-2 1 0,0 1 0,0-1-423,0 0 1,-4 1-1,0-1-750,1 1 1,1-5 0,4-1-5,2-2 0,-1-1 811,5-4 1,0-5 0,5-2 0</inkml:trace>
  <inkml:trace contextRef="#ctx0" brushRef="#br1" timeOffset="346961">22064 15949 8355,'-13'-6'628,"1"-5"-1441,5 9 1,13 2 0,7 7 0</inkml:trace>
  <inkml:trace contextRef="#ctx0" brushRef="#br1" timeOffset="347697">22287 16123 10280,'4'-19'0,"2"2"0,1 2 0,2 0 0,2-2 0,2 4 0,-2 2 0,-2 2 1651,0 0-1837,-7 3 0,2 1 0,-8 5 0,-4 0 1,-3 1-1,-3 3 0,-1 3 154,-1 0 0,-1 4 0,6-3 120,3 3 0,2 6 0,6-1-68,0-1 0,10 2 0,2-3 1,3-3-52,3 0 0,-3 0 0,6 1 0,1-1 63,2-2 1,0 2 0,1-5-1,0 3-82,0-1 1,0-4 0,-2 3 0,-2 0-131,-5 0 0,-7 1 0,-5 4 62,-3 1 1,-12-2-1,-5-1 80,-7-2 0,-1-1 1,-1 2-1,1-2 0,2 0-7,2 0 1,5-4-76,-2 1 1,10-4 0,7-3-14,7-1 0,5-7 0,5 0 0,4-6 99,2-2 1,-2 3 0,1-5 0,3-1 85,2-2 0,6 0 0,-4-3 0,-3 1 128,-4 1 1,0-2 0,-5 6 0,-3-1 467,-5 2 1,-3 2-425,-6 5 1,-6 6 0,-2 3 0,-3 3-68,-1 1 1,-1 5-1,1 5-172,-1 5 1,1-1 0,1 4-1,3 0 1,4 1-133,2 0 0,2 5 0,0-5 0,2 2-166,2-1 1,3-4 0,6 0 0,4-2-32,4-2 1,-2-3 0,2-3 0,1 0-216,1-3 1,2-2 68,0-1 0,0 0 0,-1 0 0</inkml:trace>
  <inkml:trace contextRef="#ctx0" brushRef="#br1" timeOffset="347698">23093 16272 8355,'6'7'0,"2"-3"931,3 3 0,0 0-775,-3 5 0,-2 5 0,-6 2 0,0 3-70,0 4 0,-11 7-1406,-6 0 0,-16 3 0,-5 1 1</inkml:trace>
  <inkml:trace contextRef="#ctx0" brushRef="#br1" timeOffset="348322">16706 17214 8355,'0'-49'343,"0"9"0,0 5 1,0 8-1,1 8 0,2 3 1,3 5-350,0 3 0,-1 5 0,2 12 0,-2 9 1,-1 8-1,0 8 60,0 6 0,1 8 1,-5 6-1,0 0 1,0-2-92,0-2 0,4 1 1,0-10-1,-1-2-210,-2-5 0,4-2 0,2-6 0,2 0-1180,-1-2 838,-5-8 0,8 2 0,-4-5 0</inkml:trace>
  <inkml:trace contextRef="#ctx0" brushRef="#br1" timeOffset="350708">16594 17537 8355,'0'-8'-172,"0"-1"0,6 7 241,2-3 1,7 4 0,3 0 0,3-2 0,5-3 93,6 0 0,4-1 0,1-3 0,1 2 0,2-2 0,2 0 0,-4 1-268,-3 1 0,-5 5 0,-7-1 0,-2 1 3,-4-1 1,-8 2 0,-2 0 116,-1 4 0,-4 5 0,-4 6 163,-2-1 0,-5 1 0,4-1 0,-1 0-23,1 1 0,1 3 1,4 1-1,0-2-61,0-1 0,1-6 1,3 0-97,4 2 1,3-5-1,3 0 1,1-4-244,2-1 0,-1-6 0,-3 0 0,-1-3 124,1 1 0,-2-4 0,-2-5 1,-2 2 81,-1 1 1,-2 2 0,-4-1 0,-2 1 0,-2 0-56,-4-1 1,-3 1-1,-3 1 5,-2 2 0,2 4 1,-4 5-1,2 0-90,-1 0 1,0 0 42,5 0 124,0 0 0,6 0 1,6-1-1,8-4-6,8-3 1,-1-4 0,4-3 0,0-3 45,1-2 0,-4 0 0,5-7 0,-1 0 76,0-2 0,-1-1 1,-4 2-1,0 1 0,-4 3 348,-5 6 0,-1 4-12,0 2 1,-1 4-290,-4 8 1,0 4-32,0 17 0,0-4 0,0 7 0,0 3 0,1 4 124,3 3 1,-2-2 0,2 1-289,-3 1 1,0-2 0,2 0 0,3 0 0,-1-4-235,1-1 0,3-1 0,0-8 0,2-2-424,1-2 1,-4 1 0,-1-6-1021,-1 2 1547,-2 1 0,-4 0 0,0 1 0</inkml:trace>
  <inkml:trace contextRef="#ctx0" brushRef="#br1" timeOffset="350709">17252 17463 8355,'1'-12'635,"3"4"-542,3-3 0,5 8 0,2-5 0,1 0 0,3 0 0,0 1 0,2 1-1460,-1 3 1151,7-3 1,0 4-1,3-2 1,-3 3-1,-1 1-150,0 0 1,5 0-1,2 0 1</inkml:trace>
  <inkml:trace contextRef="#ctx0" brushRef="#br1" timeOffset="350710">17735 17450 8695,'-7'-8'970,"3"0"-508,3-2 0,1 3-456,0-1 0,0 4 0,-1-3 1,-4 1-249,-3 3 1,-3 2-1,-1 2 1,-1 4 89,1 3 1,-5 3 0,1 1 0,1 1-22,1-1 1,2 5 0,1-1 58,2-1 1,0-1 0,4-1 0,3-1-81,0 0 0,8-1 1,2-2-1,5-5 104,3-3 1,-2-2-1,4-3 1,-2-5 127,1-2 1,-1-1-1,-3-2 1,-1-1 226,1-2 0,-2 1 0,-2 4 0,-2-1 180,-1 1 1,-2 3-363,-4 1 1,0 7 0,0 1-109,0 7 1,0 4 0,0 1-1,0 1-31,0-1 1,0 4 0,0 1-119,0-2 1,5-1 0,4-2 0,2-1 167,1-2 0,0 2 0,1-4 1,1-1-1,1-1 14,1-4 1,2-1-1,-1-1 1,2-4 21,0-3 1,3-4 0,-4-5 0,0-2 20,0 0 0,-1-5 0,-5 2 1,0-4-14,1-3 0,-5-5 0,0 1 0,1-3-106,-2-2 1,4-3-1,-5-2 1,3 2-14,-1 2 0,-5 1 1,1 10-1,-3 5 158,-1 5 1,-5 10 0,-4 6-1,-2 9-103,-1 10 1,1 5 254,3 3 0,-2 6 0,5 5 1,-1 5-110,1 4 0,0-5 0,5 1 0,0-3 0,2-2-216,2-3 0,1 2 0,6-6 1,0-2-306,3 0 0,7-8 1,0-3-1,2-3-550,2-5 617,0 3 0,-1-10 0,1 5 0</inkml:trace>
  <inkml:trace contextRef="#ctx0" brushRef="#br1" timeOffset="350711">18616 17425 8355,'-12'-12'88,"-1"-1"0,6 5 705,3 0 0,-1 0-89,0-5 0,1 5 1,6 1-1,0 3-623,3 5 0,3 5 0,-4 6 1,-1 1-285,-2-1 1,0 0 0,2 2-36,1 3 1,1-3-1,-5 2 1,0-2-1,0-2-179,0 1 0,1-2 1,3-2 110,4 0 1,3-7 0,2 3 29,-1-4-1,1-2 1,-2-4 0,-2-3 191,-1-3 1,1 0 0,2 1 0,-2 2 144,0-1 0,-5 2 0,4 0 855,2 1-712,-5 2 0,1 5 0,-6 4 22,0 3 0,1 3-237,3 1 0,3-1 0,6-2 1,0-4-136,4 1 0,-3-5 1,4 3-1,-2-2 0,2-2 14,1 0 1,-4-2 0,3-1-1,-2-2 91,-4-2 1,3-1-1,-8-5 1,0 1 136,-3 0 0,-3-1 1,-1 1 22,0-1 1,-1 1 0,-3 1-216,-4 3 1,-3-3-1,-2 4 49,1 0 0,-1 0 9,1 3 1,5 1-4,3-5 1,4 1 0,5-3-110,8 2 0,1 1 1,5-4-1,0 0 0,-1-3 28,0 0 0,4 1 0,-3-1 0,2-3 113,0-3 1,-5-4 0,4-1 0,-3 2 133,-1 2 1,-7-1 0,-2 4-1,-1 0 38,-4 1 1,0-4 0,-2 4 346,0 2 0,-6 7-212,-2 4 0,-2 4 1,2 4-1,3 6-175,-1 5 0,5 0 0,-3 7 0,2 3 51,2 2 1,0 4-1,0-2 1,0 2-93,0 1 1,0 2 0,0-5-1,0-1-171,0-2 0,2-1 1,0 0-1,4-2-262,1-2 1,0-3-1,2-6-1056,0 1 0,-7-1 897,2 0 1,-2-5-1,-2-1 1</inkml:trace>
  <inkml:trace contextRef="#ctx0" brushRef="#br1" timeOffset="350712">19124 17301 8355,'0'-12'1264,"0"-1"-882,0 1 0,6 0 0,4-1 0,6 2-309,9 3 1,4-6 0,5 5 0,-1-1-661,2-1 1,5 5 0,1 1-402,-1-1 1,-7-1 0,-3-5 0</inkml:trace>
  <inkml:trace contextRef="#ctx0" brushRef="#br1" timeOffset="351895">19174 17190 8355,'0'-17'95,"1"1"0,2 0 303,1 3 1,0 4-1,-5 2 1,-4 2-1,-6 2 361,-5 2-676,-6 6 0,-2 8 1,-11 9 149,-5 5 1,-4 5-1,-7 7 1,-1 2-172,-2 4 0,-3-2 0,6-1-110,3-4 1,8-6-1,4-3 1,10-4-1,8-5-127,5-3 1,7-5 0,7-4-1,10-3-114,9-4 1,9-2-1,4-4 1,4-3 9,4-3 0,3-12 0,6-6 0,0-6 275,-1-2 0,5-4 0,1-3 0,0-3 198,0-4 1,-6 4 0,-10 8-1,-7 9 134,-11 9 0,-5 6 0,-13 4-244,-4 3 1,-14 13-1,-12 12 1,-3 6 68,-4 6 0,-2 3 1,-3 5-187,-2 0 0,2 2 0,-2 0 0,2-1 1,5-3 41,5-4 0,1-2 0,12-4 1,2-1-88,4-4 1,5-2-1,6-7-82,3-3 1,9-2 0,9-7 0,4-4-74,3-3 1,5-8-1,0-5 1,1-4 216,3-4 0,0-2 0,2-7 0,0 1 148,-4 0 0,0 5 0,-7 3 0,-3 4-43,-4 5 0,-4 3-115,-6 9 0,-10 5 0,-8 11 1,-8 9 24,-6 5 0,0 3 1,0 0-1,-1-1-346,2 1 1,-3-1 0,7-2 0,2-3-189,3-1 0,8-1 0,-2-5 62,2 0 1,2 1 0,0-1 0</inkml:trace>
  <inkml:trace contextRef="#ctx0" brushRef="#br1" timeOffset="354835">19596 17090 8355,'-6'-24'406,"-1"-1"1,0 6-1,3 2 1,3 3 353,1 2 0,1 2 1,3 7-520,5 12 0,-2 6 0,1 8 0,0 2-207,-1 5 0,3 9 1,-6 5-1,0 4-30,1 7 0,-3 5 0,2 2 0,-4-3-417,-4-5 1,1 8 0,-4-9 0,0 1-230,0-1 0,5-9 0,-3-3 72,4-2 0,1-4 1,0-3-1,0-6-809,0-4 1276,0-12 0,0 7 0,0-11 0</inkml:trace>
  <inkml:trace contextRef="#ctx0" brushRef="#br1" timeOffset="354836">19558 17376 8355,'7'-25'0,"4"6"0,-1 2 277,5 3 1,0 3-1,5 2 1,-1 2-56,0 1 0,1 2 1,2 4-1,-2 1 0,1 2 1,-2 3-1,-2 1 0,-5 2 1,-2 2-419,-2 2 0,-5 3 0,1 1 0,-4-1-67,-4 2 1,-7-4 0,-7 4 0,-1-2-51,-3 1 1,2 0 0,1-6 0,1-2-498,3-1 0,-3-1 552,1 2 1,6-4-1,6-5 1</inkml:trace>
  <inkml:trace contextRef="#ctx0" brushRef="#br1" timeOffset="354837">19807 17425 8355,'12'-5'0,"0"-2"465,1-6 0,-5 1 59,0 0 1,-4-1 0,5 1-32,0-1 1,2 7 0,2 1 0,-1 3-309,1-2 0,0 2 1,3-1-1,0 5-126,-1 2 0,3 4 0,0-2 0,0 1-285,0 2 1,-2 2-1,-3 2-177,-1-1 1,-1 0 0,-3 1 58,-3-1 1,-5-1-1,-3-1 1,-3-3-26,-1-2 1,3 0 126,-4-5 0,1-2 1,-1-2 103,4-4 1,4-3 0,3-2 0,2 0 17,2-4 0,1 3 0,6-4 0,1 2 0,2-1 57,-2 2 1,0 1 0,0 2-1,2 1 0,-2 3 0,-1-2 1,-2 6-1,0 1 300,1 2 1,-1 1 0,1 0 564,-1 0 1,-5 1-458,-3 3 1,-3 3 0,-1 5-237,0 1 0,-1-1 1,-2 1-1,-1-1-31,1 0 1,2 1-62,1-1 0,0 1 0,1-2 1,4-3-137,3-4 1,7-1 0,3 0 0,1 1-227,3-1 0,-2-2 0,0-2 0,1-2 100,-2-1 0,3-6 1,-7 2-1,-2-3 13,-4-2 0,-6 1 0,0-1 300,-6 1 0,-8 0 1,-7 1-1,0 1-11,0 2 0,-4 5 0,3-1 5,0 2 1,-3-2 0,5 0 0,2 1-95,1 2-19,7 1 1,7 0 0,9 0 0,3 0-38,5 0 1,2-4 0,6-2 0,1 0-23,3-4 1,1 3 0,5-1 0,-4-1 92,0 3 1,-2-4-1,-5 6 1,0 1 96,-4 2 1,2-1 431,-5-2-296,0 3 0,-12-5 1,-4 8-49,-3 2 0,-8-1 1,3 5 91,0 1 0,-2-2 1,3 2-1,1 0-182,-1 2 1,2 2 0,3-1 0,-2 0-63,-1 1 0,0 3 0,4 1 0,0-2-92,0-1 1,5-2 0,3 1-43,3-1 1,3-5-1,1-3 1,3-3-34,1-1 0,2 0 0,4-1 0,0-3 98,0-4 1,-1-3 0,1-2 0,-1 1 32,-4-1 1,2 1 0,-5 0 0,-3-1-25,-5 1 0,1-5 0,-6 1 49,-1 1 1,-2 5-1,-2 2 1,-3-1 67,-5 3 1,-2 0 0,-1 6 0,0 0-1,-1 1 25,1 4 0,-1-3 0,1 7 0,0 2-36,-1 4 0,5-1 0,1 3 0,1 0-38,4 0 0,0-1 0,2-2 0,2 0-98,2-2 1,3 3 0,5-8 0,2 1-26,2 1 1,4-7-1,5 3 1,-1-5 68,1-5 1,4-2 0,0-5 0,-1-2-5,-2-2 0,-1 2 0,-2-3 0,-2 2 41,-5-1 1,-2 2 0,-3-3-1,-3 4 19,-4 0 1,-2 1 0,-2-1 127,0 1 0,-6 5-101,-2 3 0,3 4-27,0 4 0,4 3 0,1 5 0,1 1-89,4-1 1,-3 1 0,7-2 0,0-2-45,2 0 1,-3-1 0,1 4 0,-1 1 36,-1-1 0,3 0 0,-6 1 1,-2-1 0,0 1 1,-4-2-1,-2-2 340,-4 0 1,-3-7 0,-1 3 168,-1-4 0,2-2-311,3-4 1,4 3 0,8-7 0,6 0-330,5-2 1,3-2 0,4 1 0,-2-2-27,2-2 0,-2 0 1,0-3-1,1 0 65,-2 0 1,3 2 0,-5-4 0,-3 1 77,-5 0 0,1-2 0,-4 6 0,-1 1 168,1 1 0,-4 1 1,-6 2-49,-4 3 1,-3 3 162,-2 5 1,1 0-1,1 1 1,1 2-136,2 1 1,5 6 0,-1-2-1,3 3 1,1 1-79,0 1 0,4-1 1,2 0-1,0 1-125,4-1 0,5 1 1,2-1-1,-2 0 39,-1 1 0,-1-1 0,3 1-22,0-1 0,1 0 0,-6 1 189,-3-1 1,-4 1 34,-8-1 1,-3-5 0,-5-3 71,-1-3 11,1-1 1,5-1-1,3-3 1,4-3-302,4 0 0,3-8 0,7 3 0,1-2-46,1 0 1,5-2 0,-3-2 0,0 0 19,0 0 1,2 1-1,-3 5 1,-2 1 115,-1 3 1,-6-2 368,0 6 0,-5 1 0,1 7 36,-2 4 1,-2 5-1,0 2 1,0 2-313,0-2 0,0 0 1,0 0-1,1 2-18,3-2 0,3-2 0,6-2 0,0-1-973,4-2 0,-3-5 0,4 1 261,-1-2 1,-3 3-1,4 2 1</inkml:trace>
  <inkml:trace contextRef="#ctx0" brushRef="#br1" timeOffset="354838">21890 17016 8355,'-19'-12'-120,"2"-1"1,8 5-298,0 0 0,8 1 137,1-1 0,7 3 1,8 10-1,3 1 172,1 1 1,2 4 0,4-4 0</inkml:trace>
  <inkml:trace contextRef="#ctx0" brushRef="#br1" timeOffset="354839">22051 17066 8355,'-12'7'426,"4"-2"0,-1-5 1610,0 0-1691,3 0 0,1 1 0,6 2 0,3 3-23,5 1 0,2 1 1,1 4-567,0 1 1,1-1 0,-1 0 0,-1 1 0,-1-1-141,-2 1 0,-1-1 1,1 0-280,-4 1 0,-2-5 472,-2 0 1,0-6 209,0-2 1,0-11 0,0-9 47,0 1 1,4 0-1,1 4 1,2-2-91,3 2 0,1 3 1,1 2-1,1 3-38,-1 2 1,1-1-1,-1 3 73,0-1 1,-1 1 0,-1 8 218,-2 3 1,-5 3-1,1 1 1,-2 2 0,-2 1-44,0 2 1,4 3 0,1-2 0,1 0-158,-1 0 1,5-1 0,-2-6 0,3-2-119,2 0 0,0-7 1,3 2-1,1-2 8,3-2 1,-4-6 0,4-3 0,-1-5 25,0-3 0,-4-3 0,2 2 1,-5-1-1,-3-4 1,0 4 0,-5-1 0,0-1 10,2 2 1,-5 1 0,3 5 0,-4 1-10,-4-1 0,2 2 0,-7 3 0,0 4-73,-2 3 1,-2 1 0,1 0 0,-1 1 137,1 3 1,0 3-1,1 5 1,1 2 0,2 3 0,5-2 1,-1 4-1,2 0-1,2 1 1,0 0-1,2 5 1,2-1-98,4-4 1,7 4 0,3-4 0,2 4-74,2 1 0,0-5 0,-2 1 1,-3 0 79,-3-2 1,-6 4 0,-1-2 0,-3 1 112,-5-1 1,-9 1 0,-8-6 0,-1 0-44,-3-3 0,-6 0 0,-1-1 0,3 1-212,4-1 1,0 0-431,5 1 1,1-1-1,3 1 1</inkml:trace>
  <inkml:trace contextRef="#ctx0" brushRef="#br1" timeOffset="355200">23230 16768 8355,'0'-37'219,"0"11"1,0 2-101,0 12 1,0 6 0,0 6 0,0 10 73,0 9 0,0 7 1,0 13-1,0 1-73,0 1 0,0 2 0,0-4 0,0-1 35,0-2 0,0-3 1,1 1-473,3 0 1,-3-8-1,4 0 1,-4-4-1,-1-1-336,0-2 1,4 3 0,0-5 222,-1-2 1,-2-2-1,-1 0 1</inkml:trace>
  <inkml:trace contextRef="#ctx0" brushRef="#br1" timeOffset="356537">23093 17128 8355,'13'-6'79,"-1"3"1,2-5 0,1 0-120,1 1 0,1-3 1,-3 6-1,1 0 0,3 0 1,0 0-1,1 0 0,-1-1-359,0 1 0,-2 0 0,-3 4 239,-1 0 1,-1-1 352,-2-3 0,-4 1 738,-5-5-350,0 5 1,1-7-333,4 6 1,-3 0-1,5 5-151,-1 4 0,-2 1 1,-4 7-1,0-1-86,0 1 1,0 3 0,0 1 0,0-1-141,0 2 0,0-4 1,0 2-1,0 0-192,0 0 1,1-3 0,2 0-1,2-3-314,2 0 0,-3-5 223,5-1 1,-1-2 0,4-2 0</inkml:trace>
  <inkml:trace contextRef="#ctx0" brushRef="#br1" timeOffset="356538">23453 16880 8355,'0'-13'-594,"0"6"0,1 2 235,3 5 1,3 11 0,6 3 0</inkml:trace>
  <inkml:trace contextRef="#ctx0" brushRef="#br1" timeOffset="356539">23664 17078 8355,'-2'-12'544,"-2"-1"1,3 5 0,-3 0-96,2-2 0,4 0 0,2 2-406,4 4 0,3 3 0,0 2 0,-1 3 34,-2 4 1,-4-1-1,3 2 1,-1 0-201,-4 2 1,0 2 0,-2-1-62,0 0 1,0 1-1,0-1-245,0 1 1,4-5 258,0 0 0,6-6 99,-2-2 0,2-6 0,-1-6 0,-2-1 14,-1 1 0,3-1 0,-2 1 1,1-2 5,1-2 1,-1 2-1,4-3 1,-1 4 1,-2 0 0,2 5 1,-3 1-1,3 0 19,1 0 0,1 5 0,-1-3 0,-1 5-26,-3 5 1,2 1-1,-6 7 31,-1-1 0,2 1 1,0-1-1,-3 0 361,0 1 0,-2-1 0,0 1-70,0-1 1,5-5-233,4-3 0,2-3 1,0-2-1,-2-3-44,-1-4 1,1-3-1,3-2-37,1 1 0,-5-1 1,0 1-44,2 0 0,-3 1 0,0 1 34,-2 2 0,5 1-85,-2-1 1,-1 2 134,1 6 0,-5 6 1,2 2 164,1 3 1,-5 1 0,5-1-1,-1-1-65,4-2 1,2-4 0,2 3 0,3 0 23,0 0 0,5-4 1,-3 1-1,0-3-8,-1-1 0,6-1 0,-4-3 0,1-5-21,1-2 1,-6-1 0,2 0 0,-3-2-29,-2-3 1,-4 4-1,-1-4 1,-1 3-81,-4 2 0,0-1 1,-2 1-1,-2 1-41,-2 3 1,-3 2 0,-5 6 49,0 0 1,-1 6 0,1 2-1,-1 4-9,1 5 0,4-2 0,1 4 1,1 1 14,4-1 0,0-4 1,4 3-1,0-1-252,2-1 0,10 1 0,0-5 0,4-1-451,4-3 1,-3 2 0,2-6 77,1-1 0,1-2 0,2-1 1</inkml:trace>
  <inkml:trace contextRef="#ctx0" brushRef="#br1" timeOffset="357393">21258 17971 8484,'4'-23'0,"1"2"351,2 4 0,-3 5 1,3 2-1,-1 2 30,-4-2 0,0 6 1,-2 4-1,-3 9 1,-4 4-1,-7 5 0,-4 0-200,-4 0 1,-7 3-1,-4-3 1,-2 1-158,-3 3 1,1-3-1,0 1 1,1-3-85,3-1 0,-3 2 1,5-2-1,-1-1 53,3-1 1,4-2 0,4-1-1,6-1-33,6-2 1,-1 1 0,7 2 78,5-3 0,3-1 0,9-4 0,2 1 98,5-2 0,7 4 0,1-2 1,0-1-5,1-2 1,-4 1-1,3 0 1,-3 4-77,-1 1 1,-2-3 0,-1 4 0,-2 0-246,-2-1 1,2 4-1,-3-4 1,-2 2 121,-1-1 1,-2 0 0,1 3-930,-1-3 1,0 3 0,-1-2-208,-2 2 1,2 1-1,-4 0 1</inkml:trace>
  <inkml:trace contextRef="#ctx0" brushRef="#br1" timeOffset="358672">22014 17810 8355,'-4'-20'-62,"0"4"1,1 2 0,2 2 958,1-1-658,0 6 0,0 3 0,0 8 0,1 6 0,2 5 0,1 6-168,-1 2 1,2 2 0,-1 0-40,-1 0 0,-1 0 0,-2-1 0,0 1 20,0 0 0,0-4 0,0-2 0,0-1-368,0-3 1,0-1-167,0-2 349,-6-5 1,1-3 0,-4-8 0,5-4 11,3-3 0,1-2 0,0 0 1,0-4 20,0-4 0,0-2 0,0-3 0,0-2 66,0-1 1,0-5 0,0 1 0,1-2 60,3 2 0,-1-1 0,4 3 0,0 3 180,0 1 1,0 1 0,4 10-36,1 1 0,2 2 1,8 5-1,-3 2-151,-1 1 1,4 3 0,-3-2 0,2 3-126,0 1 1,-6 5-1,1 4 1,-2 2-447,-1 1 1,-5 2 0,-1 1 0,-2 3-687,-2 1 1155,-7-4 1,-8 9 0,-8-5 0</inkml:trace>
  <inkml:trace contextRef="#ctx0" brushRef="#br1" timeOffset="359162">21940 17971 8355,'12'0'166,"1"0"0,0-1 1,4-2-1,4-3-249,2-1 1,3 5 0,3-4 0,3 2 0,-1 0 0,-2 1 0,-2 2 0,-4 1-576,-2 0 1,-3 5 0,-6 2 0</inkml:trace>
  <inkml:trace contextRef="#ctx0" brushRef="#br1" timeOffset="359163">22324 18021 8355,'0'-13'948,"0"6"1,0 3-702,0 8 1,0 3 0,0 6-1,2-1-491,2 0 1,-3 1-1,3 1 1,-2 1-251,-2 1 1,0 5 0,0-3 0,0 0-496,0 0 1,0 0 404,0-2 584,0-2 0,-6 4 0,-1-6 0</inkml:trace>
  <inkml:trace contextRef="#ctx0" brushRef="#br1" timeOffset="359412">22696 18083 11257,'-12'-13'0,"-1"2"0,1 3 0,0 4 0,-1 4 0,1 4 0,-1 4 0,0 3 0,-2 3 0,-3 3 0,-2 3 175,-2 4 0,-5 5 1,-2 1-1,1 2 1,2 2-1,1 0 0,0 0 1,2-6-826,2-1 0,2 0 1,4-1-1,-2-2 184,2-1 1,1-3-1,3-1 1,2-1-152,0-3 1,1-1 0,-4-2 0</inkml:trace>
  <inkml:trace contextRef="#ctx0" brushRef="#br1" timeOffset="359794">22535 18566 8392,'-12'-4'0,"-1"0"0,2 0 0,3-2 0,5 0 0,5-3 0,3 2 0,2 0 0,4 2 729,4-1 1,-1-2-1,4 4 1,-2 0-701,1-2 0,-1 5 1,-3-3-1,-1 2-184,1 2 0,-5 0 1,-1 2-1,-2 2-7,-2 4 1,-2 5 0,-2 2 0,-2 3-34,-1 1 1,-10 0-1,2 3 1,-3-1 50,-3 1 1,4 0-1,-4 0 1,2-3 126,-1-1 0,1-1 0,3-5 817,1 1 19,-1-1-694,7-5 0,6-1 0,8-6 0,4 0 0,5-2-200,3-2 1,4 1 0,1-4 0,1 1-497,3-1 0,-3 2 0,3-1 0,-3 0-473,-1 3 0,0-4 893,0-1 1,-1-8 0,1-4 0</inkml:trace>
  <inkml:trace contextRef="#ctx0" brushRef="#br1" timeOffset="360095">23093 17649 9275,'-11'-17'0,"4"2"0,7 4 0,7 7 463,4 6 0,6 7 0,1 7 0,1 5 0,4 4 0,4 4 0,1 4-141,0 3 0,2 5 0,-1 2 0,-3 1-533,-3 3 1,-7 1 0,-8 1 0,-4 4-138,-2 5 0,-12 0 0,-5 9 0,-6-1-91,-5 0 1,-7 0 0,0-3-1,-3-4-90,-1-5 1,0 2 0,1-11 0,1-2 35,2-3 1,-5-8-1,-6-2 1</inkml:trace>
  <inkml:trace contextRef="#ctx0" brushRef="#br1" timeOffset="360416">21580 17748 8355,'7'-32'349,"-3"3"1,-3 15-582,-1 10 0,-5 14 1,-3 11-1,-3 2 156,-2 2 0,1 5 0,-2 3 1,-1 3-73,-2 1 1,1 11-1,5 5 758,3 2 0,2 7 0,6 1 0,0 9 0,0 4-637,0-3 1,7 0 0,5-7-1,8-3-217,3-3 0,12-5 0,3-7 1,6-3-269,7-3 0,6-11-136,9-6 0,8-16 0,8-11 0</inkml:trace>
  <inkml:trace contextRef="#ctx0" brushRef="#br1" timeOffset="362051">23626 18132 8355,'0'-8'79,"0"0"1,0-1 0,0-3 0,0 0 0,2-1 828,2 1-908,-3 5 1,10-4 85,-2 3 0,2 1 0,1 0 0,0 0 1,1 1-8,-1 1 0,1 1 0,-1 4-17,0 0 1,-5 1-1,-1 3 1,-2 5-56,0 2 1,0 2 0,-4 3-54,0 0 1,4 2 0,1-3 0,-3 2 27,0-2 1,-2 0 0,0 0 0,1 2 221,3-2-79,-2-1 0,4-7 26,-1-3 1,-4-4-1,3-4-127,-2-5 0,-2-2 1,0-1-1,1-1-45,3 1 1,-1 0 0,4-2 0,0-1-26,-1-2 1,3-1-1,3 3 1,1-1-25,-1 0 0,0 4 0,1 2 46,-1 2 0,-4 5 0,1-1 1,0 3 21,2 1 1,2 1-1,-2 3 31,-3 5 0,-1 2 0,-4 2 0,2 3-20,2 0 1,-4 1 0,1-5 0,-1 0-31,1 1 1,-3 3 0,5 1 76,-1-2 1,-3-5 181,2-2 1,-3-7-1,1 1-53,2-5 1,-3-7 0,5 3 0,-2-1-113,0 0 0,4 0 0,-2-6-31,0-3 1,3 4 0,3-5 0,2 0-99,2-3 1,0 2 0,3-1-1,0 1 1,-1 1-123,0 0 1,-1 3-1,-6 6 1,-2 2 101,0 1 0,-3 3 0,3 7 120,-5 5 1,-3 7 0,-1 4 0,0 0 33,0 1 1,0 0-1,0 3 1,0 0-2,0-3 0,0 2 0,0-4 0,2 2-98,2 0 1,1-6 0,6 1 0,0-3-332,3-5 1,7-1 0,-2-4-306,0 1 0,6-2 1,-1-6-1,3-4 0,1-4 88,-2-5 1,-7-2-1,-1-6 1</inkml:trace>
  <inkml:trace contextRef="#ctx0" brushRef="#br1" timeOffset="362242">24892 18107 8352,'-18'-16'0,"7"1"0,8 5-655,6 9 1,1 6-1,-4 8 1</inkml:trace>
  <inkml:trace contextRef="#ctx0" brushRef="#br1" timeOffset="363140">24482 15540 8352,'17'-7'163,"-1"3"1,6 15-8,-1 10 0,7 8 0,3 11 1,5 5-1,8 9 0,6 5 0,4 7-121,-2 9 0,2 3 0,-28-31 0,-1 1 0,-1 1 1,0 0-1,0 2 0,-1 0 0,-1 3 0,0 0 0,-2-1 1,0 1-178,-2-2 0,-2 0 0,0-1 1,-3 1-1,6 43 0,-6 1-231,-8 0 1,-14 3 0,-8-8 0,-6-7 4,-6-6 0,-6-1 0,-5-2-64,0-6 1,5-6 392,-7-5 1,-2 3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6:56:14.90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13457 3932 8355,'-5'-17'347,"0"-1"0,-1 0 0,-1 2 0,2 3 0,-1 4 123,4-1 0,0 6 0,4 5 0,2 9 0,4 6-147,3 4 1,-3 4-1,1 7-285,0 0 0,-2 3 0,0 4 0,-1 1 0,-4-1 0,0-2 0,-2-1 13,0-4 1,0 4-119,0-6 0,0-5 17,0-3 0,-2-6 1,0 2-1,-4-5 1,-1-3-254,-2-5 0,-2-3 1,-3-1-1,-1 0-35,-2 0 1,-5-4 0,3-2 0,-2-1-127,0-2 1,6-6-1,-3-3 1,3-2-1745,3-2 1947,-3-1 1,8-2 0,-6 0 0</inkml:trace>
  <inkml:trace contextRef="#ctx0" brushRef="#br0" timeOffset="194">13171 3870 8355,'-19'-6'2436,"4"-2"-1803,5-3 1,7 2-672,12 1 0,0 4 0,12-4 0,2 0 1,5-1-1,5 1 0,3 0 0,1-1-649,0 1 1,5 5 0,-2-1-1,-3 3-132,-3 1 0,-1 0 0,5 0 1</inkml:trace>
  <inkml:trace contextRef="#ctx0" brushRef="#br0" timeOffset="408">13804 4204 9308,'4'13'549,"0"-1"1,4 1 0,-4-1-1,1 0 1,-1 2 0,1 1-1,1 3-457,-1 2 0,4 2 1,-4 5-1,2 2 1,1-1-635,-1-2 1,3-1 0,-5-1-1024,2 1 0,-4 0 0,2 0 1</inkml:trace>
  <inkml:trace contextRef="#ctx0" brushRef="#br0" timeOffset="963">15540 3820 8355,'-4'-8'518,"0"-1"1,-2 7 0,4-1-1,-1 6 30,4 5 0,2 3 0,8 3 0,3 1-284,0 1 0,-1 6 0,0-1 0,-1 3-176,1 0 1,-5 3-1,-1 0 1,-2 2-45,-2-1 0,-2-2 0,-2-1 0,-3-1-190,-4 1 1,-3-4 0,-2-2 0,1-1-1,-1-4-616,1-5 1,-5 1 0,1-6 7,1-1 0,1-2 0,2-2 1,-1-3 141,1-4 0,-1-9 0,1-2 1</inkml:trace>
  <inkml:trace contextRef="#ctx0" brushRef="#br0" timeOffset="1161">15391 3770 8925,'-7'-12'0,"5"1"0,4 1 847,7 2 1,7 4-783,5-4 1,2 3-1,2-3 1,1 0-1,3 1 1,4 1-843,3 1 0,0 4 0,-2-4 40,0 4 0,-1 1 0,4 0 0</inkml:trace>
  <inkml:trace contextRef="#ctx0" brushRef="#br0" timeOffset="1509">16024 4229 9241,'0'-12'701,"0"-1"1,1 5-912,3 0 0,3 6 0,6 2-362,-1 7 0,-4 0 351,1 2 1,-1-1 0,4 4-1,-1 1 66,-2-1 0,0 0 0,-5 1 192,-1-1 1,-2 1 0,-2 0 0,-3 3-1,-4 0 1,-3 1 458,-2 1 29,6-10 1,-4 8 0,6-9-561,2 0 1,6-1 0,13-6 0,6 0 0,6-2 0,5-2 0,3-4-929,1-3 1,11-7 0,3-1 0</inkml:trace>
  <inkml:trace contextRef="#ctx0" brushRef="#br0" timeOffset="1935">17884 3746 8355,'-1'-17'0,"-2"0"1116,-1 2 1,0 6 0,4 0-828,0 0 0,1 5 1,2 4-1,2 6 1,1 7-1,1 3 1,-2 5-1,2 4 161,0 4-474,-4-3 1,2 8 0,-5-3 0,0 0 0,0 4 0,0-1-173,0-1 0,0 2-24,0-6 1,0-2-1,0-5 1,0-2 0,0-2-822,0-3 754,-5-1 1,-6-3 0,-7-3-1,-3-4-180,-5-3 0,0-1 0,-6 0 0,1 0 0,0 0-1177,1 0 1408,1-11 1,4 3-1,0-10 1</inkml:trace>
  <inkml:trace contextRef="#ctx0" brushRef="#br0" timeOffset="2143">17649 3671 8355,'-6'-11'404,"6"3"1,7 2 0,9 6 0,5-1 0,4-2 0,4-1-85,4 1 1,8-4-1,5 0 1,1-1-1271,-2 0 1,-2 5-1,-7-1 79,-3 3 0,-3 1 0,-5 0 1</inkml:trace>
  <inkml:trace contextRef="#ctx0" brushRef="#br0" timeOffset="2571">18231 4105 9897,'-12'-8'1096,"0"0"0,3 5-977,1-1-52,5 2 1,-2 1 0,6-2 0,3-1-1,5 1-539,2 2 0,1 1 0,0 0 0,1 0 185,-1 0 0,1 0 0,-1 0 36,0 0 0,-3 1 53,-1 3 0,-7 3 0,1 6 0,-6-1 111,-3 1 1,-2-1 0,-3 0-1,1 1 151,3-1 0,-3 3 0,4-1 0,0-3 129,3 0 0,-2 0 0,2 2-92,1-1 0,2-4 1,2 1 11,4 0 0,1-2 0,7 0 1,-1 0-1,2 0 169,3 2 0,-4-2 0,5 2 0,-1 0-26,-1 2 1,5 2 0,-6-1 0,-2 0-114,-4 1 0,-5-5 1,3 0-1,-1 2-306,-3 1 0,-8-3 0,-3 1 0,-4-1-655,-5-1 1,-8 4-326,-8-3 1,-8 3 0,-3 1 0</inkml:trace>
  <inkml:trace contextRef="#ctx0" brushRef="#br0" timeOffset="4653">13469 5779 6900,'0'-12'474,"0"0"1,0 3-1,0 1 1,0-1 0,1-3-1,3 0-101,5 0 1,0 3 0,1 1-1,-2 0 1,2 1 0,1 3 0,3 1-1,1 0-312,1-1 0,1 0 0,-5 4 0,-1 1 169,-2 4 0,0-3 0,-5 7-727,-1 0 1,-1 6 0,-2 3 0,0 2 142,0 2 1,-7-3 0,-4 2 0,-4 1 0,-2 0 156,-1-2 1,4 2-1,-1-5 1,4-2 220,3-1 1,5-6-1,-1 0-49,3 2 1,2-3 0,4 0 0,6-2 303,5-2 0,4-1 1,-2-1-1,2 2 2,2 1 1,0 0 0,0-4-229,-2 0 1,-5 4 0,2 2-1,-3-1-51,-2 1 1,1 3 0,-2 0 0,-3 2 0,-4 1-32,-3 0 0,-1 1 0,-1 1 0,-3 2-19,-4 5 0,-8 1 0,-1 0 0,-3-1-225,-2 1 1,-1-3 0,-1 0 0,2-1-527,2-3-44,4-7 1,-7 4 0,4-6 0</inkml:trace>
  <inkml:trace contextRef="#ctx0" brushRef="#br0" timeOffset="7306">15925 5581 8737,'0'-12'0,"0"-1"0,0 1 0,-2 1 554,-2 3-260,3 2 0,-6 1 1,4-4-1,-2 0 283,-2 0 0,4 5 0,0 8 0,5 6-163,2 5 1,4 6 0,-4 6-1,-1 4-339,-2 0 0,3 2 1,0 5-1,-1-2 86,-1-3 1,-2 1-1,1-5-276,3-1 0,-2-2 0,2-3 0,-3-1-355,-1-1 0,4-6 0,0 2 0,-1-2-2540,-2 1 1976,-1-2 0,-5 4 0,-2-6 1</inkml:trace>
  <inkml:trace contextRef="#ctx0" brushRef="#br0" timeOffset="8551">18145 5482 8355,'0'-18'406,"0"4"1,0-2-1,0 2 131,0 1 1,0 1 498,0 0-816,0 5 1,-2 7 0,-1 8-1,-1 3-222,2 1 0,0 5 0,1 1 0,-2 1 1,-1 3 0,-2 2 1,4 0-1,-4 1 3,-1 0 1,0-4-1,-2-2 1,2 0 27,1 1 1,-2-5 0,4 1-1,1-2 36,2-2 1,1 1-40,0-1 1,1-3-1,3-3 1,5 1-1,3-1 3,5-1 0,-2-1 1,4-4-1,0 0-67,1 0 1,0 0 0,6-1 0,2-2-150,1-1 1,1-4 0,-2 2 0,-1 1-453,-3-1 1,-1 1-1,-6 2-1261,-2-1 1237,-1 0 0,-7 4 0,-2 0 1</inkml:trace>
  <inkml:trace contextRef="#ctx0" brushRef="#br0" timeOffset="8879">18355 5631 8355,'0'-13'1069,"0"1"0,0 4-496,0-1 1,-1 8-1,-2 2 1,-1 9-14,1 5 1,2 11 0,1 0-1,0 6-414,0 7 1,0-1 0,0 8 0,0 1-65,0 1 0,0-3 0,0-1-736,0-1 0,6-6 0,2-4-1388,3 2 1,7-5-1,1 1 1</inkml:trace>
  <inkml:trace contextRef="#ctx0" brushRef="#br0" timeOffset="19112">3708 6796 8617,'6'-6'185,"-3"0"1,6 5-1,4-2 1,3-1-1,3 1 1,3 0-1,3 1-31,4-3 1,3-3 0,7 3 0,0-1 0,6-1 0,1 2 0,7-2-1,1 0-138,1-3 1,4 3 0,-1-1-1,4-2-97,4-1 1,1 3-1,7 0 44,0-2 1,-7 3 0,9 0 0,1 1 0,2 0 31,-2 1 0,10-1 0,-9 3 0,1-1 5,-2 1 1,-2-2 0,0 1 0,1 1-9,-1 2 1,2 1 0,-7-2 0,2 0-4,-2-3 0,6 1 0,-5 3 0,3-2 8,3-1 0,-6-4 1,8 2-1,1 1 0,0-1 0,4-3 1,-4 2-1,0-2 42,0 1 1,2 4 0,-3-3 0,-2 2-5,-1 2 0,1 0 0,-1 0 46,-3-1 0,-4 0 1,5 3-1,6-2 1,4-3-29,3-1 1,1 3 0,3-3 0,3 1-52,-1-1 1,-42 5 0,-1 0-1,48-7 1,0 1-36,0 1 0,-47 2 0,1 0 1,44 0-1,-1-1-2,-1 1 0,-3-3 0,-5 4 0,-4 1-50,-3 1 1,-1 2-1,-2 0 1,-4 0-78,-3 0 0,1 0 0,-3 0 0,1 0 51,0 0 1,-2 0 0,-6 0-1,-2 0-209,-4 0 0,-3-4 0,-3-1-470,-2-2 1,2-1 0,-4-5 0</inkml:trace>
  <inkml:trace contextRef="#ctx0" brushRef="#br0" timeOffset="20614">4986 5953 8355,'0'-18'65,"0"-1"1,0 0-1,0 2 1,0 3 0,0 1-1,0-3 2760,0 0-2709,-6-1 0,5 16 1,-3 5-1,4 6 0,2 3 1,4 4 204,1 4 1,-4 2-375,1 2 1,-1 4-1,-1 0 1,2 0-1,-1 0-13,-1 0 0,-2 0 0,0-5 1,0 0 6,0-4 1,-2 3 0,-1-7-1,-2-2-74,-2-5 1,-1 1-1,-5-4 1,0-1-122,-4 1 0,2 2 1,-6-4-1,1-1-206,0-2 0,-3-2 1,4-3-65,-1-5 0,2-2 0,6-2 0,0-4 174,-1-4 0,1-8 0,-1-2 0</inkml:trace>
  <inkml:trace contextRef="#ctx0" brushRef="#br0" timeOffset="21060">4725 5879 12149,'-5'-18'-15,"9"4"1,1-1 0,8 4-527,3 3 1,6-1 0,-1-2 227,3 3 1,0-2-1,2 6 1,3 1 0,3 2-1734,0 1 1760,-2 0 0,0 6 0,2 0 1</inkml:trace>
  <inkml:trace contextRef="#ctx0" brushRef="#br0" timeOffset="21061">5221 6052 10160,'0'13'652,"0"-1"-341,0 1 1,0 0 0,0 4 0,0 4 0,2 2-546,2 2 1,-3 0 0,5-1 0,-2 1-1561,0 0 816,0 0 1,2 0-1,1-1 1</inkml:trace>
  <inkml:trace contextRef="#ctx0" brushRef="#br0" timeOffset="21584">6921 5829 8355,'0'-12'882,"0"-1"1,0 1-452,0-1 1,0 8 0,0 5 0,0 7-317,0 4 1,0 3-1,1 2-102,3 5 1,-3 2 0,4 2 0,-4-1 6,-1-4 0,0 6 0,0-4 0,0 0 0,-1 1-164,-4-4 0,3 3 0,-5-6 0,0 0-110,0-3 1,0-4 0,-3-2-1,2-2-199,-1-2 1,-3-2 0,0-1 0,0 0-352,-1 0 0,1-11 0,-1-3 1</inkml:trace>
  <inkml:trace contextRef="#ctx0" brushRef="#br0" timeOffset="21878">6747 5755 8355,'-17'-9'2550,"1"1"-2880,5-6 0,12 12 0,10-5 190,4 1 0,7 1 0,-1 2 1,4-1-211,4 1 1,1 2 0,5 1 0,-4 0-208,0 0 1,3 0 0,-2 0 0</inkml:trace>
  <inkml:trace contextRef="#ctx0" brushRef="#br0" timeOffset="22256">7280 6040 10769,'0'-12'543,"6"5"0,1 1 1,5 5-673,0-3 0,-3 2 1,-1-2-1,2 3 0,1 1-232,1 0 0,0 1 0,1 3 0,-2 5-207,-3 2 1,-1 2 456,-3 4 1,-4-2 0,1 6 0,-6 1 0,-5 0-1,-3 0-101,-1-1 1,-4-2 0,1 1 437,2-3 1,6-5 0,2-2 636,1-2-805,2-5 0,11 1 0,5-7 1,8-2-595,3-2 0,6 0 1,1-4-44,2-1 0,7 2 0,5-8 1</inkml:trace>
  <inkml:trace contextRef="#ctx0" brushRef="#br0" timeOffset="22682">9178 5643 9419,'7'-23'881,"-3"2"1,-3 3-539,-1 6-221,0 5 1,0 3 0,0 8-1,2 5 1,0 5 0,2 4-175,-1 1 1,3 3 0,-2 6 0,0 1 0,0 0-82,0 1 1,0-4 0,-4 5 0,0-2 48,0 0 0,-5 0 1,-5-5 18,-5 1 1,0-4-1,-4-2 1,-1 0-1,1-2-167,-3-3 0,-1-1 0,-2-8 1,1-3-424,4 0 0,2-2 0,7-3 86,2-5 0,-2-6 0,4-11 0</inkml:trace>
  <inkml:trace contextRef="#ctx0" brushRef="#br0" timeOffset="22921">9041 5618 9352,'0'-19'0,"0"2"112,0 4 0,6 0 0,3 1 0,5-1 1,4 1-1,1 0-104,4-1 1,1 1 0,5-1 0,4 1-485,3 0 0,1-1 0,1 2 0,-1 3-1150,0 4 1427,-5-3 0,-2 6 0,-5-5 0</inkml:trace>
  <inkml:trace contextRef="#ctx0" brushRef="#br0" timeOffset="23333">9438 5891 8355,'-8'-5'960,"0"-4"1,5 2-800,-1-1 0,4 1 1,3-2-1,2 2 0,1 0 1,0 0-1,3-1 0,3-1-303,3 1 0,2 5 1,-5-1-147,1 3 0,-1 1-191,0 0 1,-5 1 0,-1 3 217,-1 5 0,-3-2 0,2 1 0,-4 1 0,-3 3 88,-1 0 0,-4 0 1,2-1-1,1-1 75,-1-2 1,1-1-1,2 3 152,-1-2 1,1-5 364,7 1 0,-1 1 0,5 0-123,2-3 0,-3 1 0,1 0 0,2 1-85,1-1 0,1 2 0,0 1-154,1 1 1,-5-3 0,-1 4-33,-2 2 1,0-3-1,-5 1 1,-2 2-1,-2 1-154,-4 1 0,-7 0 1,-3 1-1,-3-1-890,-5 1 0,-4-1 0,-8 0 1</inkml:trace>
  <inkml:trace contextRef="#ctx0" brushRef="#br0" timeOffset="26522">3609 6660 8876,'-1'-23'0,"-2"1"0,-1 2 0,1 2 0,2 3 1171,1 1-989,0 2 1,5 5 0,3 4 0,3 6 0,2 5 0,-1 5 0,-1 3 329,-2 5 1,2 8 0,-5 4-475,1 3 1,0 2 0,-4 2 0,1 2 0,-1-1-54,-2 2 1,-1-9-1,0 2 1,0-6-212,0-6 1,0-5 0,0-6-80,0-1 1,4-7-1,1-5 1,-1-6-9,1-5 1,-3-7-1,2-3 1,-3-2 22,-1-2 1,0-6 0,-1-2 0,-2-3 51,-1-1 1,-6-4 0,3 0 185,0 1 0,1 1 0,3 5 0,-1 5 0,1 8 69,1 6 1,2 5-1,0 6 475,0 8 0,0 15 0,2 8 0,2 4-475,4 8 0,3 2 0,3 8 0,3-3-992,3 1 198,4 4 0,6-7 0,2 6 1</inkml:trace>
  <inkml:trace contextRef="#ctx0" brushRef="#br0" timeOffset="28537">5854 6499 8355,'-1'-13'277,"-2"1"0,-1 0 0,1-1 1030,2 1-1067,1 5 0,1 17 1,2 12-1,2 7 1,1 6 81,-1 5 0,3 0 0,-2 6-599,1 1 0,1-5 1,5 0-1,-1-4 0,2-2-1109,2-3 0,4 3 0,4-4 1</inkml:trace>
  <inkml:trace contextRef="#ctx0" brushRef="#br0" timeOffset="29148">5035 7317 8355,'-5'-12'-104,"3"0"1,-2-1-1,4 2 1,4 2 117,5 0 0,2 6 0,1-2 0,1 1 0,0 0 0,2 1 0,2 2 0,-2 1 89,-1 0 0,-2 0 0,1 1 0,-2 3-105,-3 4 1,-2 3 0,-6 2 0,0-1 17,0 1 1,-2 3 0,-2 2 9,-4 1 1,-2-4 0,1 1-1,2-5 1,1-3 55,3 2 1,2 1 139,1 1 0,1-4 0,3 1-201,5 0 1,6-3-1,1-1 1,1-1-32,1 0 1,-3 2 0,4-3-1,-1 1 18,-3-1 1,-1 2 0,-3 1 0,-3 1 49,-3 2 1,-4 4 0,-2 2 0,-5 3-133,-6 1 1,-3 2 0,-9 3 0,-2 0-323,0-3 1,0 1 0,1-6-250,0-1 0,0-1 0,0-2 1</inkml:trace>
  <inkml:trace contextRef="#ctx0" brushRef="#br0" timeOffset="30167">7367 6462 7684,'0'-13'-196,"0"1"1,0-1 408,0 1 0,-1 4 0,-2-1 0,-3 1 1935,-1 1-1729,5 2 1,-4 10-1,6 5 1,0 4-328,0 2 1,0 6 0,2 0 0,0 5-203,2 1 1,5 7 0,-4-2 0,1 4-1434,-1 5 0,5 7 0,-3 8 1</inkml:trace>
  <inkml:trace contextRef="#ctx0" brushRef="#br0" timeOffset="30833">6958 7119 8508,'0'-12'0,"0"-1"596,0 1 0,0-1 0,-2 2 0,0 6-216,-3 9 1,7 8 0,5 15 0,0 3-1,-2 7 1,-1 7-440,0 4 1,1 3-1,-5 0 1,1 0-1,3-2-1729,4-1 1,9-5 0,2-1 0</inkml:trace>
  <inkml:trace contextRef="#ctx0" brushRef="#br0" timeOffset="32487">10368 6238 8355,'0'-13'-16,"0"-4"1,0 3-1,0-4 1,0 2-1,0-1 1,0 2 424,0 1 1,0 6 0,-1 1-199,-3 2 1,2 2 0,-2 8 0,3 8-100,1 6 0,-4 14 0,0 6 1,1 4-111,2 3 1,1 7-1,0 2 1,0 1-1539,0 4 654,0 0 0,5 2 0,2 0 1</inkml:trace>
  <inkml:trace contextRef="#ctx0" brushRef="#br0" timeOffset="33134">8818 6995 8462,'0'-12'189,"0"-1"0,0 3-194,0 6 0,-5 14 0,-2 12 0,-2-1 0,1-1 0,-2 0 1,1 0 46,1 0 0,-3 2 0,4-6 0,-2-1 96,1-1 1,5-1-85,-1-1 1,4-1 0,4-3 0,5-4 41,2-2 1,2-2 0,4 0-1,5 0-127,6 0 1,-1-6-1,5-1 1,0 0-1,-2 2-210,0-1 1,2 5 0,-6-3-1,-4 3-441,-3 1 1,-3 1 270,-8 3 0,-8 3 0,-7 5 0</inkml:trace>
  <inkml:trace contextRef="#ctx0" brushRef="#br0" timeOffset="33427">8992 7094 8355,'0'-12'429,"0"-1"1,4 4-1,0 6 1,-1 13 413,-2 12 0,3 2-908,0 5 0,5 7 0,-4 1 0,2 3 0,1 3 0,1 3 0,-3 2-1328,0 1 1,4 1-1,-3 0 1</inkml:trace>
  <inkml:trace contextRef="#ctx0" brushRef="#br0" timeOffset="44643">4403 8868 8355,'-6'-28'255,"-2"3"0,-2 3 0,1 10 0,0-1 0,0 2 0,-4 3 0,-2 3 0,-3 1 0,-1-1 0,-3 4 1,-3 4 215,-4 5 0,3 4 0,-4 6 1,1 6-1,0 5 0,1 4-222,2 5-254,7 5 0,2 3 0,9-2 1,4 0-1,4 0-137,4 3 0,3-5 1,7 0-1,2-4 0,5-3-37,2-6 0,2-2 0,1-12 1,3-4-437,4-5 0,7-5 1,2-3-1,-2-5-788,-2-6 0,-2-3 955,-3-1 1,-3-2-1,-5-6 1</inkml:trace>
  <inkml:trace contextRef="#ctx0" brushRef="#br0" timeOffset="44869">4601 9389 8658,'-7'5'0,"3"3"0,3 3 315,1 2 0,-2-1 0,0 2 0,-2 1 0,1 3 249,1 1 1,2 2 0,0 4 0,0 0-574,0-1 0,0-3 1,2 0-1,1-1-771,1 0 1,4 2 0,-2-6 0,-1-1-123,1-1 1,9-7-1,-2-1 1</inkml:trace>
  <inkml:trace contextRef="#ctx0" brushRef="#br0" timeOffset="45084">5159 9041 9770,'0'-12'347,"2"0"0,2 0 0,4 4 0,3 4 1,2 3-1,-1 1-218,0 0 1,1 0-1,-1 0 1,1 0-1379,-1 0 1,5 0 0,-1 0 525,-1 0 0,-1 0 0,-2 0 0</inkml:trace>
  <inkml:trace contextRef="#ctx0" brushRef="#br0" timeOffset="45315">5209 9203 11095,'10'-7'-299,"1"1"0,2 2 0,1-2 475,0 0 0,8-4-1380,3-7 0,8-2 0,-1-6 0</inkml:trace>
  <inkml:trace contextRef="#ctx0" brushRef="#br0" timeOffset="45732">5767 8930 8727,'0'-17'0,"0"1"0,0 0 774,0 3 1,4 0 0,2 1 0,1 1-661,2 3 0,1-3 0,0 4 0,-2 0-183,1 3 0,3-2 1,0 2-69,0 1 1,-3 3 0,-3 4 7,0 5 1,-2 2 0,-4 2 0,0 3-130,0 0 1,-5 6 0,-2-3-1,-2 2 65,1 0 1,0-2-1,-4 3 219,-1-1 0,5-6 0,1 2 0,1-4 0,4 0-10,0-1 0,2-4 0,2 1 189,2 0 0,-1-3 0,6-2 0,4-1 0,3-1-82,3 3 0,-2-1 1,2-4 3,-1 0 0,3 0 1,-5 0-1,0 0 60,-3 0 1,-2 5 0,-1 4-97,-2 2 0,-6 1 0,-2 2 0,-7 1 35,-4 1 0,-3 6 1,-3-1-543,-3 3 0,-2 0 0,0 1-1072,1 0 0,0 0 0,-3 0 0</inkml:trace>
  <inkml:trace contextRef="#ctx0" brushRef="#br0" timeOffset="47102">4428 10592 8355,'-6'-24'896,"-2"4"1,-3 3 0,-2 9-1068,1 4 1,-5 2 0,0 4-1,-3 3 1,-2 6 0,-1 7-1,-3 4 1,-3 7 0,-2 4 674,4 6 0,-2 6 0,10 1 0,1 2-384,5 1 1,6 0-1,7-4 1,2-5-304,2-5 1,12-1 0,11-6 0,4-6-277,8-9 0,2-6 0,7-7 0,1-1-229,2-3 0,1-9 104,-2-7 0,-1-4 0,1-1 1</inkml:trace>
  <inkml:trace contextRef="#ctx0" brushRef="#br0" timeOffset="47598">4775 11212 9060,'-7'-6'269,"2"3"-205,5-5 1,0 0 0,0-4 311,0-1 1,1 2-1,2 1 1,2 2-175,2-1 1,0 2-1,3 0 1,-2 1-143,1 3 1,3 2 0,0 1-365,0 0 0,-1 6 0,-1 2 0,-3 3 177,-2 1 0,0 6 0,-5 4 0,-2 6-346,-2 5 1,-3 3-1,-7 1 1,-1-1 118,-1-3 0,-2 1 0,3-6 1,-2-5 367,2-5 0,5-5 0,2-4 138,-2 0 1,3-7 0,1 1 0,0-6 101,3-5 1,2-3 0,1-1-1,1-2-85,3-3 0,-1 3 0,4-2 1,0 2-13,0 2 1,0 3-1,2 3 1,0 0-133,0 3 0,2 2 1,2 2-1,-1 3-210,1 5 0,0 6 1,2 3-1,2 0 124,-2 0 1,3 2 0,0-5-795,1-4 1,2 7 0,4-4 0</inkml:trace>
  <inkml:trace contextRef="#ctx0" brushRef="#br0" timeOffset="48157">5321 10753 10757,'12'0'-45,"5"-4"0,0 0 1,4-1-1,4 1 0,2-1 1,2-1-1,0-1-2890,0 0 2491,-5 5 0,-1-9 0,-4 4 1</inkml:trace>
  <inkml:trace contextRef="#ctx0" brushRef="#br0" timeOffset="48407">5395 10976 8355,'12'-7'1254,"2"-2"1,3 4-1250,3 3 0,4-5 0,2-2 0,2 0 0,2-1-1606,2 2 712,1 0 1,4-5-1,0 1 1</inkml:trace>
  <inkml:trace contextRef="#ctx0" brushRef="#br0" timeOffset="49250">6201 10604 8355,'0'-18'78,"0"-1"1,0 0-1,0 2 1,0 3 0,0 2 1963,0-1-1924,0 6 0,0 3 1,0 8-1,0 5-168,0 2 0,-1 7 0,-2 2 72,-1 4 1,0 1-1,4-1 1,0 1 0,0 0-2,0 0 1,0-2 0,1-1-26,3-1 1,-1-6 0,5 2 0,2-4-1,1-2-18,1-2 1,1 0 0,-1-4-46,1-3 1,-1 0 0,2-2-302,2 0 0,-1 0 0,5-2 199,-2-2 1,-2 3 0,-3-5-749,-1 1 0,0-2 0,1-6 0</inkml:trace>
  <inkml:trace contextRef="#ctx0" brushRef="#br0" timeOffset="49514">6424 10703 8355,'-5'7'675,"4"4"1,-6-8 0,4 5-281,-1 2 0,0 2 0,4 5 1,0 3-224,0 4 1,0 2 0,0 2-280,0 1 0,4 1 1,1-3-1,2 2 0,1 0 599,-1 2-2169,4-5 1,-9 4 0,3-5 0</inkml:trace>
  <inkml:trace contextRef="#ctx0" brushRef="#br0" timeOffset="50620">4291 12353 8355,'-1'-13'255,"-3"1"1,-5 1 0,-2 3 0,-1 2 0,0 2 0,-2 0 0,-3 1 0,-3 4 0,-4 6 50,-1 6 1,1 7-1,-1 2 1,0 5-1,2 3-194,2 2 1,3 2 0,6 6 0,1 0-1,2-3 1,5-2-139,3-1 1,4-4 0,3-2-52,7-6 0,7 0 1,3-7-293,4-4 0,5 0 0,5-7 0,-1-2 0,0-5-388,1-5 1,-7-5 0,7-2 0,-2-3 267,-3-1 0,-2-2 0,-5-3 0</inkml:trace>
  <inkml:trace contextRef="#ctx0" brushRef="#br0" timeOffset="51102">4514 12799 8355,'-6'-5'629,"0"3"1,6-5 0,0 3-293,0-4 0,4 1 0,2 0-353,1 2 0,1-4 1,4 4-1,1-1 1,-1 1 205,0 2 1,-1 0 0,-1 1-791,-2-2 1,-5 1 0,1 7 310,-2 4 1,-2 5 0,-2 3-1,0 3 171,-3 1 0,-4 2 0,2-4 1,-1 0 169,-1-1 0,7 0 0,-3-5 41,4 1 0,2-2 0,2-1 58,1-2 1,6-5 0,0 1-1,3-3 20,4-1 1,4 0-1,-3 0 1,-1 0-59,1 0 1,-1 0 0,-5 0-24,1 0 1,-6 1-1,-2 4 1,-1 4 0,0 5-48,-1 3 0,-7 5 0,-6-2 0,-3 2-118,-4-1 0,-4 2 0,5-2 1,1 1-462,1-1 0,1-5 0,2-6-309,3-2 1,3-5-1,5 2 1</inkml:trace>
  <inkml:trace contextRef="#ctx0" brushRef="#br0" timeOffset="51307">5321 12291 8355,'-13'-7'355,"8"1"0,5 6 0,7 0 1,5 0-1,5-1-1000,3-3 1,5-3 0,4-5 0,5-1-95,6 1 468,-1-1 1,4 1 0,-6 0 0</inkml:trace>
  <inkml:trace contextRef="#ctx0" brushRef="#br0" timeOffset="51550">5407 12514 8355,'9'0'1495,"0"0"-1504,5 0 1,4-6 0,7-2 0,1-3 0,4-3-1011,8-2 0,-1-9 0,5-7 1</inkml:trace>
  <inkml:trace contextRef="#ctx0" brushRef="#br0" timeOffset="54310">6375 12229 8355,'5'-13'147,"2"1"0,1 0 0,-1-2 1,0-1-1,-1-2 0,1 0 0,0 0 1,1-3-1,-1 0 436,-3-1 0,1 4 1,-1-2-1,-1 1 1,-1 3-597,-2 1 0,-5 6 1,0 1-1,-2 0-129,-3 0 0,-2 5 0,-3-3 0,-3 5 0,0 5 5,0 3 1,-4 3-1,3 3 1,0 1 87,2 1 0,7 1 1,3-5-1,2 1 125,2-1 0,3 2 0,4 1 0,5 2-20,2-2 0,7 3 0,1-2 0,1 1-165,1 1 1,0-5-1,4 5 14,-1 0 1,0-4 0,-2 4 0,-3-2 0,-2 1-7,-6-2 0,0 4 0,-7 1 0,-1 0-40,-2 1 0,-8 0 0,-5 2 0,-6-1 76,-1-1 1,-4-10 0,6 1 0,-3-2 136,-2-3 1,4-2 0,2-6 0,2-5-70,2-6 1,5-6 0,3-7 0,2-1-16,2-3 1,6-2 0,2-7 0,4 3-305,5 1 0,-1 0 0,8 5 0,2 3-401,0 4 1,0 1 358,-1 9 0,6-3 0,0 8 1</inkml:trace>
  <inkml:trace contextRef="#ctx0" brushRef="#br0" timeOffset="57395">11038 8372 8326,'0'-13'-33,"0"6"0,1 2 0,4 5 444,3 0 0,3-4 1,1-2-1,1 1-139,-1-1 1,5 1 0,1 2-1,1-1-74,3 1 1,1 2-1,2 1 1,1 0-80,3 0 1,4 0-1,7 0 1,3 0-3,1 0 1,6 0 0,5 0-1,1 0 4,4 0 1,6 0 0,4 0-1,4 0-53,5 0 0,11-6 0,9-2 0,-49 3 0,0-1-106,1 0 0,0-1 1,8 1-1,1 0 1,-3 0-1,0 0 1,3-1-1,0 1-2,1 0 0,1 0 0,2 0 0,1-1 1,-2 1-1,0 0 0,1 0 0,0 1 81,0 1 0,1 0 1,2-2-1,-1 1 0,-2 1 1,0 1-1,-1-1 0,-1-1-21,-1 1 1,0 0 0,-2 2-1,0 0 1,-2-1 0,0-1-1,0 1 1,-1-1 15,-2 1 1,-1-1-1,1 3 1,-1 0 0,43-3-1,0 1-39,-3-1 0,0 2 1,-2-2-1,2 3-32,1 1 1,4 0 0,-2 0-1,3 0-71,1 0 0,-48 0 0,0 0 0,42 0 1,-6 0-46,-6 0 0,0 0 0,0 0 1,-4 0-96,1 0 1,-2 0 0,-4 0 0,-6 0-184,-9 0 0,-4 0 0,-13 0 1,-2 0-668,-5 0 0,-3 4 1096,-6 0 0,-5 0 0,1-1 0,1 2 0,1 4 0,2-1 0</inkml:trace>
  <inkml:trace contextRef="#ctx0" brushRef="#br0" timeOffset="59143">11981 7615 8355,'-4'-18'138,"-1"-1"0,3 0 1,0 2-1,2 3 1,0 2 238,0-1 0,-5 7-676,-4 1 343,4 15 1,-1 0-1,6 12 1,0 3-1,0 3 1,0 4-1,0 1 1,2-1-1,1-2 60,1 1 0,1-5 0,-2 1 0,1-3 1,-1-5-35,-2-1 0,-1 3-75,0-5 1,-5-3 0,-4-5 0,-2 0 0,-2 0 0,-4-1-286,-4-1 1,4-2 0,-1-4-412,0 0 1,4-1 66,-3-4 0,9-13 0,3-8 1</inkml:trace>
  <inkml:trace contextRef="#ctx0" brushRef="#br0" timeOffset="59432">11733 7491 8355,'1'-18'0,"3"6"0,9 1 0,7 7 111,4 1 1,0 0-1,3 0 1,3-2-1,7-1 1,7-1-1,4 2 1,2-1-1,-3 4-1438,-6 0 752,-5 2 1,-11-5 0,0-2 0</inkml:trace>
  <inkml:trace contextRef="#ctx0" brushRef="#br0" timeOffset="59710">12142 7826 8355,'0'-13'567,"0"1"-435,5 5 0,2-2 1,6 3-1,-1 1 1,1-1-1,-1 3 1,0 2-78,1 1 1,0 0-1,3 0 1,0 0-1,-1 0 1,-1 1-1,-3 3-321,-3 5 0,-2 3 0,-6 3 0,-1 2 175,-4-2 1,-1 3-1,-7-2 1,1 1-10,-1 1 0,2-4 1,2 2 0,0-2 1,8-3 0,2-1-26,10-2 1,7-5-1,9 1 1,3-4-375,7-4 1,0-3 0,6-6 0</inkml:trace>
  <inkml:trace contextRef="#ctx0" brushRef="#br0" timeOffset="60135">13047 8099 8355,'-5'-13'0,"-2"1"0,-1 1 190,-1 3 1,1-2 165,-4 6 0,-1-4 0,1 3 0,1 4-52,3 4 1,2 8 0,6 8-1,1 3-356,4 4 0,1 12 0,5-1 0,-1 3-535,-2 2 0,-1 1 0,3 4-332,-2-1 0,-5-7 0,2 4 1</inkml:trace>
  <inkml:trace contextRef="#ctx0" brushRef="#br0" timeOffset="60847">11261 8210 8770,'0'-24'0,"0"0"0,0 3 0,-1 5 0,-3 4 178,-4 3 0,1 5 0,0 10 0,0 6 1,1 7-1,1 6-108,2 4 1,2 4 0,1 7 0,0 4-1,0 3 1,0 3-259,0-3 1,0 3-228,0 0 1,1 0-418,3 3 1,3-2 0,6-1 0</inkml:trace>
  <inkml:trace contextRef="#ctx0" brushRef="#br0" timeOffset="61841">15131 7950 9459,'-2'-19'283,"-2"2"1,3 12 0,-3 7-187,2 9 0,4 11 0,1 3 0,2 7 1,3 5-1,5 4 0,2 5-792,0 2 0,-1 3 0,0 1-98,2 2 0,-2 0 0,4-4 1</inkml:trace>
  <inkml:trace contextRef="#ctx0" brushRef="#br0" timeOffset="62330">16520 8148 8355,'7'-12'262,"2"-5"-147,-4 1 1,3 3 0,-3 7 0,2 0 0,3 2 0,1 0 0,3 0 0,2 1 212,5 2 0,5 1 0,7 1 1,9 2-260,4 1 0,9 4 0,6-4 0,5-1-78,5-2 1,14-1 0,-1 0 0,7-1 72,5-3 1,-3 1 0,-5-4-198,-8 2 0,-8-4 0,-16 5 1,-8 1-1,-10 2-1072,-12 1 1,-7 1 184,-7 4 1,-5 2 907,-3 5 0,-8 0 0,-3 1 0</inkml:trace>
  <inkml:trace contextRef="#ctx0" brushRef="#br0" timeOffset="64046">15106 7305 8301,'8'-21'0,"-1"2"0,-1 1 0,-2 3 0,0 1 0,0 2 216,-1-1 1,-2 1 0,-2 0-1,-2-1 1,-2 2-82,-2 3 1,4 4 0,-1 8 0,2 6 0,2 5 0,0 5 0,0 5 11,0 4 0,0 1 0,2 5-91,2-2 1,-3-4-1,5 3 1,-2-2-128,0-3 0,2 0 0,-4-3 0,3 0-7,-3-3 1,1 1 0,0-6-89,1-1 1,-1-2-1,-7-4 1,-6-2-75,-5-1 1,-5-2-1,-4-4 1,-1 0-77,0 0 0,-4 0 0,-1-2 1,-1 0-217,1-2 1,7-7 329,6-2 1,-2-5-1,0-7 1</inkml:trace>
  <inkml:trace contextRef="#ctx0" brushRef="#br0" timeOffset="64270">14908 7169 8355,'-11'-20'0,"2"4"325,5 2 0,4 6 1,4 1-377,5 1 1,2-2 0,2 2-1,5 1 1,7-2 0,8 0-1,7-2 1,7-2 0,3 0-133,-1 2 1,2 0 0,-11 4 0,-4 3-422,-6 0 0,-3 8 0,-3 1 1</inkml:trace>
  <inkml:trace contextRef="#ctx0" brushRef="#br0" timeOffset="64721">15292 7528 8355,'0'-12'320,"0"-1"-14,0 1 0,0 2 1,1 6-1,4 10-261,3 8 1,-1 5-1,0 7 1,0 2-356,-1 1 0,-1 4 1,3-3-1,0 2-468,-1 2 1,4 2 0,-4 1 0</inkml:trace>
  <inkml:trace contextRef="#ctx0" brushRef="#br0" timeOffset="65588">18021 7851 8479,'-11'-13'0,"1"2"577,2 3 1,4 2-513,-5 6 1,7 7-1,-3 6 1,3 7-1,-1 8 1,-1 5-1,1 4 1,2 3 0,1 3-235,0 1 0,1 2 1,2 2-1,1-1 0,-1-3 1,-1-2-1,1-3-659,1-5 1,6 2 0,-3-4 0</inkml:trace>
  <inkml:trace contextRef="#ctx0" brushRef="#br0" timeOffset="66171">18256 6970 8355,'0'-21'696,"0"1"-759,0 5 202,0-3 1,4 16 0,1 8 0,-3 6 72,0 5 1,2 6 0,0 2 0,0 5-124,2 2 1,-5 4 0,3-3-1,-3 3-120,-1 1 1,0-1-1,0-3 1,0-4-42,0-3 0,-4-1 1,-1-2-1,-2-2-214,-3-5 0,-2-2 0,-3-1 0,-3-2-10,-1-3 1,-2-3 0,-4-5 0,0 0-161,0 0 1,-4 0 0,1-1-301,0-3 714,7-3 1,-2-11-1,4-1 1</inkml:trace>
  <inkml:trace contextRef="#ctx0" brushRef="#br0" timeOffset="66397">17959 6945 8363,'-6'-19'0,"7"4"-100,10 5 0,6 3 0,6 5 1,2-3-1,6 3 0,3 0 0,5 2 1,2 0-1,4 0 0,4 0 0,-1 0 1,-3 0-1,-3 0-233,-4 0 0,-6 0 0,-2 0 0</inkml:trace>
  <inkml:trace contextRef="#ctx0" brushRef="#br0" timeOffset="66786">18343 7454 8355,'18'-6'64,"-4"5"1,2-3-1,-2 2 1,-2 2 0,1 0-1,1-1 1,1-2 0,1-1-1,0 0 1,-3 0 0,0 0-1,-1 1 1,1 2 0,-1 1-397,0 0 1,-3 1 23,-1 3 0,-5-1 1,-1 5 155,-4 2 0,-1 1 0,-5 1 1,-2-1 138,-1-2 0,-1 2 0,-1-3 0,2 3 0,1 1-40,2 1 1,4-5 124,-4 0 0,4-1 1,-3 3-1,1-2 1,3 2 53,2 1 0,5-3 1,2-1-1,-1 0 42,1 0 1,3-1 0,0 4 0,0-2-99,0 2 0,0-3 1,-3 1-14,1 2 1,-5-3 0,3 1-1,-4 2-229,-1 1 1,0-3 0,-1 0 0,-6 3-445,-10 4 1,-2 5 0,-12 4 0</inkml:trace>
  <inkml:trace contextRef="#ctx0" brushRef="#br0" timeOffset="70402">12129 8806 8034,'0'-13'0,"0"1"0,0-1 0,0 1 0,-1 1 607,-3 3 0,3-3 32,-4 2 1,4 5 0,1 4-428,0 7 0,0 6 0,1 3 0,2 5 1,1 2-30,-1 2 1,-2 5 0,-2 3-1,-2 2-145,-1-2 1,0-3-1,4-5 1,-1-1-195,-3-4 1,2 2 0,-2-5-244,3-2 260,6-7 1,1-4 0,3-8 0,-2-5 65,-1-7 1,-1 1 0,-2-5 0,1-2 0,-1-2 44,-2-1 0,3-1 0,1-1 1,-3-2 51,0 1 0,-2-2 0,0 1 0,0 3 105,0 4 1,0 0 0,0 4-1,-2 1-35,-2 3 1,3-1 0,-3 7 480,2-3-427,2 4 0,0 7 0,0 10 0,0 3-21,0 4 1,2 5 0,0-1-183,3 2 0,3 3 1,-3 2-1,1 1 0,1-2 109,0-1 1,0-1 0,2 0-913,-1 0 1,-1-4 0,3-2-1,-3-1-242,-2-3 0,0 4 0,-5 1 0</inkml:trace>
  <inkml:trace contextRef="#ctx0" brushRef="#br0" timeOffset="72986">14089 8582 9245,'0'-12'0,"0"0"0,1-1 484,4 1 0,1-1 0,7 1-315,-1 0 0,1 1 0,0 1 0,3 3 1,0 2-1,-1 2 0,0 1-380,2 2 0,-3 0 1,1 2-1,-4 1 175,-3 1 0,-5 5 1,1 0-1,-2 2-336,-2 1 0,0 0 0,0 2 0,-2 1 258,-2 2 1,-3 4 0,-5-4 0,-1 1 159,1 0 0,1 0 0,1-4 0,3 0-26,2-3 0,1-6 69,4 4 1,5-7 0,3 2 0,3-2-37,2-2 0,-1 0 0,1 0 0,0 0 40,4 0 1,-3 4-1,2 1 1,-2 1-23,-1 0 0,-5 2 1,0-3 64,2 2 1,-5 1-1,-1 5-6,-2-1 0,-2 1 0,-2-1 0,-2 0-193,-4 1 1,-3-1 0,-3 1 0,-1-1-347,-2 0 1,-5 1 0,2-1-607,-4 1 1,-1 5-1,1 1 1</inkml:trace>
  <inkml:trace contextRef="#ctx0" brushRef="#br0" timeOffset="73963">16483 8620 8355,'0'-21'194,"1"2"0,2 1 0,1 3 1,-1 1 1178,-2 1-1301,-1 7 0,-5 6 1,-4 8-1,-2 3 1,-1 3-1,0 2 1,-2 5-1,-1 1-140,-2-1 1,0 5 0,5-4 0,1 0-1,1 0 1,4-3 0,0-2 0,3-4-15,2 0 1,2-2-1,3-3 1,5-4 122,2-2 1,2-2 0,4 0-1,4 0-22,2 0 1,2 0 0,1 0 0,2-2-255,1-2 1,0 3 0,-6-3-1,-1 1-729,-1-1 1,-6 2 496,1-2 1,-7 3-1,-4 1 1</inkml:trace>
  <inkml:trace contextRef="#ctx0" brushRef="#br0" timeOffset="74228">16594 8706 10170,'0'14'455,"0"3"1,0 2-1,0 6 1,0 1-95,0 3 0,0-1 0,0 5-555,0 1 0,0-4 1,0-1-1,2-1 0,0-1-1399,3 2 0,4 0 0,-2-4 0</inkml:trace>
  <inkml:trace contextRef="#ctx0" brushRef="#br0" timeOffset="81736">11621 10269 9498,'-1'-16'0,"-4"-2"0,-3 0 0,-3 0 0,-1 4 0,-3 3 0,-5 4 0,-4 2 346,-3 2 1,0 4 0,-2 6 0,-4 7 0,-2 5 0,1 7 0,2 6 0,2 4 0,4 3 30,4 2 0,5-7 0,9 4-388,4-3 1,4-4 0,5-2 0,8-5 0,7-3-293,8-4 1,8-9-1,6-4 1,1-3-513,0-1 1,-2 0 0,-4 0 0,-1-1 19,-3-3 1,0 1 0,-6-4 515,-4 2 0,-7 1 0,2 4 0</inkml:trace>
  <inkml:trace contextRef="#ctx0" brushRef="#br0" timeOffset="82041">11869 10579 8355,'-5'-7'1037,"3"3"-611,-2 8 1,3 3-1,1 6 1,0-1-498,0 0 0,4 5 0,0 1 0,0 1 0,0 2 0,2-1 0,-1 1 0,1 0-1434,-4-2 1,4 3 1057,-2-5 0,0-1 0,-4-3 1</inkml:trace>
  <inkml:trace contextRef="#ctx0" brushRef="#br0" timeOffset="82361">12254 10443 8355,'1'-25'272,"3"2"0,4 3 0,3 6 955,2 5 1,-1 5-1352,1-5 0,-1 7 0,0-2 0,1 4 0,-1 4 0,1 4-1163,-1 3 0,0 1 0,1 1 0</inkml:trace>
  <inkml:trace contextRef="#ctx0" brushRef="#br0" timeOffset="82362">12241 10567 8355,'1'-8'564,"4"1"1,3 1 0,2 2-680,-2-2 1,7 5 0,-1-3 0,4 1-340,4-1 0,3 3 0,2-5-170,2 1 0,11-2 0,-1-6 0</inkml:trace>
  <inkml:trace contextRef="#ctx0" brushRef="#br0" timeOffset="82760">12762 10244 10813,'0'-23'0,"0"1"1302,0 1-1220,6 6 1,-1 4 167,3 11 0,-2 6 0,-6 7 0,0 4-148,0 4 1,-2 2 0,0 3 0,-2 3-258,1 4 1,0-3 0,0-1 0,-1-2-178,1-3 0,3-4 0,5-4 0,1-2-133,1-2 1,10-1 0,-2-2 224,3-5 1,0-3 0,-4-2-1,1-3-29,1-5 1,5-2-1,-3-1 1,0 0 211,0-1 1,-3-3 0,-5 0 0,-4 4-99,0 2 1,-2 6 777,-4-4-247,0 0 0,0 2 0,-1 8 231,-3 9 0,2 2 0,-2 8 0,3 0-131,1-2 1,0 9-1,1-4 1,2 3-722,1-1 0,6 0 0,-2 3-1606,3 4 0,1 3 0,1 1 1</inkml:trace>
  <inkml:trace contextRef="#ctx0" brushRef="#br0" timeOffset="83320">11410 11683 8355,'0'-32'0,"0"3"0,0 5 1165,0 3 0,0-1-901,0 5 1,-5 2 0,-4 7 0,-3 4 0,-5 2 0,-2 4-1,-2 3 1,1 6-174,-2 4 1,-2 9-1,1-1 1,2 6-1,5 3 1,2 1 0,3 0-40,3 0 1,3-1 0,8 2 0,4-2-295,4-2 0,2-1 1,10-5-1,5-4 1,2-4-358,4-7 0,4-3 0,1-6 1,6-3-124,3-5 1,-5-2-1,5-9 183,-4 1 1,-8-4 0,-6 2 0</inkml:trace>
  <inkml:trace contextRef="#ctx0" brushRef="#br0" timeOffset="83810">11968 11956 9188,'-11'-2'0,"3"-2"741,4-4 1,2 1-1,4 0 1,1 0-499,1 1 0,5-3-121,0-3 0,2 1-198,1 3 1,-5 3 0,-3 10-165,-3 3 0,-1 4 0,0 3 0,0 5 0,0 2-136,0 4 0,0 1 0,-1-2 0,-2 0 72,-1 0 1,-4 2 0,2 0 0,0-4 95,-4 0 0,-5-3 1,-2-1-1,2-2 15,1-6 1,2 1-1,-2-5 434,-2 0 1,2-2 181,-3-5 1,9-5-113,4-3 1,5-3 0,6-1-1,5 4-78,2 4 1,4 3-1,-1 1 1,-1 0-153,2 0 0,-3 0 0,5 1 0,-2 3-401,-3 4 0,3-1 0,-2 0 1,1-1-328,1-3 0,0-2 1,4-1 92,-2 0 1,1-6 0,4 0 0</inkml:trace>
  <inkml:trace contextRef="#ctx0" brushRef="#br0" timeOffset="84033">12390 11782 12393,'0'-23'0,"0"2"0,1 5 0,3 3 0,6 4 0,5 2 0,6 0 0,2 1 0,2-1 0,1 2 0,3-1 0,3 2 0,0 0 0,-5 0-1665,-5 1 0,2 7 0,-5 3 1</inkml:trace>
  <inkml:trace contextRef="#ctx0" brushRef="#br0" timeOffset="84262">12502 11869 8355,'4'-1'2915,"8"-3"-2851,3 2 0,9-5 0,-2 3 0,5-4-852,6-3 1,2-2 0,-1 1-71,-1 0 1,-5-1-1,2 1 1</inkml:trace>
  <inkml:trace contextRef="#ctx0" brushRef="#br0" timeOffset="84545">13271 11373 12489,'-13'-26'0,"2"5"0,3 9 0,4 8 0,2 9 0,2 7 0,2 6 0,0 3 792,3 5 0,3 0 1,-4 9-1,0 2 1,0 3-848,0 0 0,1 3 1,-5-2-1,0-1-146,0-1 1,0-6-1,0-2 1,0-2-1508,0-5 1,0-5 136,0-7 1,5 1 0,2-1 0</inkml:trace>
  <inkml:trace contextRef="#ctx0" brushRef="#br0" timeOffset="87337">11460 13022 7946,'7'-12'0,"-3"0"0,-1-1 0,-1 1 0,2-1-373,-1 1 511,-1 0 1,2-1 0,0 1 0,-1-1 0,-3 2-1,-5 2 1,-3 2 0,-3 1 0,-3 4 0,-2 2 168,-5 4 1,-2 4 0,-2 9 0,0 5 0,-1 4 0,-2 4 0,1 2-41,3 2 0,1 6 0,6 2 0,4-2-250,3-2 1,5-2 0,5-2 0,1-2-16,3-2 1,8-5 0,9-6-264,3-1 1,3-2 0,5-8 0,5-4 0,2-4-629,-1-4 1,3-7 0,-1-7 247,-4-1 0,1-2 0,-5-4 1</inkml:trace>
  <inkml:trace contextRef="#ctx0" brushRef="#br0" timeOffset="87792">11745 13395 8355,'-7'-6'1002,"3"5"0,8-3 0,4 2-1133,3 2 0,2-4 0,-1 0-72,1 1 0,-1 3-1,0 4 0,-1 3 1,-1 4 25,-2-3 1,-5 3 0,3-2 0,-1 2 0,-3 1 0,2 1 120,-3-1 0,-1 0 1,0 2-1,0 1 1,0 2 50,0-2 0,0-1 0,0-2 124,0 1 0,0-1 1,0 0-1,0 1 75,0-1 0,1-4 0,2 1-43,1 0 0,5-2 0,-4 0 242,2-1 1,-3 3-176,4 0 1,-5-3 0,1 3-126,-2 0 1,-6 2-1,-2 2 1,-1-1-87,-3 1 1,4-1-1,-3-1-270,0-3 0,2 2 1,0-5-1,0 1-950,0-1 0,4-2 539,-1-7 0,3-3 0,1-5 1</inkml:trace>
  <inkml:trace contextRef="#ctx0" brushRef="#br0" timeOffset="88065">12502 13171 8355,'-2'-12'0,"-2"-1"951,3 1 0,-5 0-551,6-1 1,6 5 0,3 0 0,5-1-271,3 3 1,9-5 0,-1 4 0,1-2-249,0 1 1,-1 5 0,0-1-674,-1 3 1,-4 1 0,-4 1-192,-2 3 1,-2 3-1,1 6 1</inkml:trace>
  <inkml:trace contextRef="#ctx0" brushRef="#br0" timeOffset="88306">12588 13258 8355,'-7'0'1022,"3"0"0,8-1-996,5-3 1,6-2 0,3-4-888,1 2 0,2 1 1,4-1 319,-1 4 0,1-3 0,0 0 1</inkml:trace>
  <inkml:trace contextRef="#ctx0" brushRef="#br0" timeOffset="88781">13295 12886 8355,'9'-28'358,"-3"5"62,0 4 0,-1 2 0,-2 5 0,1-1-310,-1 1 1,-1 4 0,-4 1-142,-2 1 1,-3 2 0,-5 4 0,-2 0-82,-3 0 1,-2 6 0,-6 2 0,2 3 88,2 1 0,-1 1 0,6-1 0,0 1 159,3-1 0,2 0 0,2 2 0,5 1-141,3 2 1,2-1 0,3-2 0,6 1-92,5 2 1,0 4 0,5-5 0,-1-1 73,0-1 0,1-2 1,2 2-1,-3 0-119,-1-2 0,-2 6 1,-3-8-1,-1 0 31,1 1 0,-7 0 0,-1 1 0,-4 0-52,-1 1 0,-6-2 1,-3-1-1,-5-2 121,-3 1 1,-3-3-1,2-2 1,0-3 35,0-1 0,1 0 1,5 0-1,1-1 14,3-3 1,2-7 0,6-8 0,2-3 6,2-5 0,8-2 0,9 2 1,4-3-50,4-2 0,-3 6 0,3 0 0,-3 5-15,-1 3-574,0 1 1,-1 0 0,1-3 0</inkml:trace>
  <inkml:trace contextRef="#ctx0" brushRef="#br0" timeOffset="88934">13816 13072 8355,'-11'-16'-656,"3"7"1,8 15 0,7 13 0</inkml:trace>
  <inkml:trace contextRef="#ctx0" brushRef="#br0" timeOffset="130858">15590 9947 9038,'0'-18'0,"0"-3"0,0-1 0,0 1 0,1 3 0,2 2 0,2-1 289,2 2 0,2 1 0,3 2 0,0 0-237,1-1 1,-1 2-1,2 2 1,1 2-1,2 1 1,-1 3-1,1 2-35,-1 1 1,-1 6-1,-5 3 1,-3 6 0,-2 5-183,-2-1 0,-1 8 0,-4-2 0,-2 3 38,-4 2 1,-3-4 0,-3 3 199,-3-3 1,2 1 0,-4 0 0,0 2 0,1-1 85,0-2 0,3 0 1,5 2-1,3 1-90,2-2 1,1 3 0,4-1-1,1 0-13,3 2 0,3-5 1,5 3-1,2-3-155,3-1 0,1-5 1,4 1-1,-3 0-17,-1-2 1,3 5 0,-5-5 0,-1 1 16,-1 1 1,-2 0 0,-1 4-1,-2 1 68,-5 3 0,-3 2 0,-1 7 76,0-1 1,0 1 0,0 4-1,0 3 77,0 3 1,0 2-1,0 2 1,0 6-1,0 6-6,0-1 1,-4 13 0,0-6 0,0 5-62,-2 0 0,-1-10 0,-5-3 0,1-3-50,3-2 0,-3-2 1,2-7-1,0-2-214,0-5 0,-2-4 1,5-2-1,-3-4-442,1 0 0,-4-6 0,-6-6-38,-2-1 0,0 4 0,-5-3 0</inkml:trace>
  <inkml:trace contextRef="#ctx0" brushRef="#br0" timeOffset="271478">17748 10554 8355,'-6'-6'1836,"1"1"-1622,2 4 1,4 1-1,13 0 1,3 0-1,5 0 1,5 0-1,8-3-374,5-5 1,8 0 0,6-9 0,-2 3 0,-4 2-1132,-6 0 1,-1-1-1,-9 1 1</inkml:trace>
  <inkml:trace contextRef="#ctx0" brushRef="#br0" timeOffset="271976">18889 10145 8355,'0'-19'546,"0"-5"1,0 15-1,-2-2 1,0 5-256,-2 8 0,-1 3 0,5 9 1,0 2-89,0 5 0,5 8 0,-1 4 1,0 3-121,1 1 1,-3 6 0,3 1-188,1 0 0,-4-1 1,5-6-1,0 0 1,-1-1-570,-1-3 1,4-4 0,-4-7 0,1-3-569,-1-1 0,3-1 904,-4-5 0,1 1 0,-5-1 1</inkml:trace>
  <inkml:trace contextRef="#ctx0" brushRef="#br0" timeOffset="272344">18715 10220 8355,'0'-18'721,"0"4"0,2-1 0,2 4-547,4 2 1,4 5 0,5-3 0,5 0 0,5 2 0,7-1 0,3 4 0,4 0 48,5 2 0,0 3 0,-1 5 0,-8 7-357,-7 3 1,-5 11-1,-6 0 1,-6 6-257,-8 2 0,-4 0 1,-3 2-1,-5-1 13,-6 0 1,-11 1 0,-3-5-1,-2 1-176,-1 3 0,-4-7 0,3-2-209,4-3 0,-1-2 688,12-3 1,-6 2 0,2-4 0</inkml:trace>
  <inkml:trace contextRef="#ctx0" brushRef="#br0" timeOffset="272677">19422 10505 8355,'-5'-13'2148,"-4"1"-1583,-2 5-456,4 2 1,2 10 0,5 5-1,0 4-51,0 2 1,0 2 0,0-3 0,1 2-230,3-2 1,-1 3 0,5-2-1,2-1 9,1-1 0,1-6 0,1-1 0,-1-1-34,1-3 1,-1-2 0,2-2 0,1-3 84,2-5 1,-1-2 0,-5-3 0,-1-2 107,-2-5 1,-5-2-1,1-1 103,-3 4 0,-1-2 0,-1 4 0,-2 0 0,-2 0-103,-2 3 0,-6 6 1,-3 5-1,1 3-492,1 1 1,1 7-243,1 5 0,0 6 0,-1 7 1</inkml:trace>
  <inkml:trace contextRef="#ctx0" brushRef="#br0" timeOffset="273167">20451 9947 8355,'-9'-24'1745,"-4"4"-1859,-2 2 0,13 16 0,3 6 0,4 7 0,4 6 0,-1 5 0,0 6 0,0 3 343,-1 1 1,4 8 0,-4-1-369,0 3 0,3-2 0,-6 2 0,-1-4 0,-1-1-510,3 1 0,-4-7 1,3-2 272,-3-3 1,5-1-1,1 0 1</inkml:trace>
  <inkml:trace contextRef="#ctx0" brushRef="#br0" timeOffset="273930">20327 10282 8607,'-12'-11'1843,"0"2"-2007,5 4 1,3 5 0,8-2 0,4 0 0,3-3 85,1 3 0,6 0 0,4 2 0,5-1 0,2-3 0,-1-3 0,1-1 0,0-1-318,-1 0 1,-3 2-1,-5-1 1,-2-2 124,0-1 0,-8-1 1,2-1-1,-2-1 198,-3-2 0,-2 2 0,-5-3 1,0 4-28,0 0 1,-4 1 0,-1-1 617,-2 1 1,3 5-1,-3 4-85,1 6 1,2 4 0,4 7-264,0 2 0,1 0 1,4 4-1,3 4-184,3 3 0,1 1 1,2 3-1,1 0 0,2-4 1,-2 0-1,-1-3-160,-2 1 0,1 0 73,-1 0 1,0-10 0,1-3 0,-1-2 0,1-3-208,-1-3 0,0-3 280,1-1 0,-6-5 1,-2-3-1,-1-3 33,0-2 1,2-3 0,-3-1-81,1 2 0,0 1-74,-4 2 1,5 5 140,4 3 1,2 4 0,0 4 161,-3 4 0,2 7 0,-5 2 0,2-2 0,3-1-50,1-2 1,1 1-1,2-2 1,1-2-52,2 0 0,3-7 0,-3 2 0,-1-2-17,2-2 0,-4-2 0,3 0 0,-2-4-37,1-1 1,-6-1 0,2-4 0,-1-2 0,0-1-44,2-2 1,-5-1 0,-1 3 0,0-3 0,-2 0-210,1 0 216,-2 2 107,-4 3 0,-5 6 0,-4 5 0,-2 4 17,-1 7 0,4 3 1,1 5-1,1 3 1,3 2-1,2 0 1,1-1-316,0 1 0,10-4-211,2-1 0,9-4 0,-1-2 41,4-2 0,1-4 0,-1-5 1</inkml:trace>
  <inkml:trace contextRef="#ctx0" brushRef="#br0" timeOffset="274310">22101 10170 8355,'-11'-10'0,"3"-2"0,1 1 473,3 3 0,2 3 1,-2-3-73,3-1 1,-1 3-345,-2 2 1,2 1 0,-7 0-203,0-1 0,-1 1 0,0 8 0,2 2 92,-2-1 0,1 5 1,0-2-1,4 2-437,-1 1 0,6 1 1,-1-1 344,4 0 1,6 1-1,0-1 1,2 1 105,1-1 0,5-4 1,-1 0-1,-1 2 70,-1 1 1,-1 0-1,-1-1 1,-1-2-44,-3 2 1,-2 1-1,-6 1 1,-2 1 40,-2-1 0,-3 0 0,-6 1-52,-4-1 0,2-4 1,-4 1-1,1-1 1,3-1-356,1-3 0,5-3 47,1-1 1,0 0-1,-4 0 1</inkml:trace>
  <inkml:trace contextRef="#ctx0" brushRef="#br0" timeOffset="275548">22386 10145 8355,'-12'0'1034,"-1"-5"-351,1-2 0,5 1 0,3 6-462,3 7 1,6 8-1,2 2 1,1-1-299,1 2 1,-1-3 0,3 5 0,-2-2-417,0-3 0,-2 3 0,2-2 191,0-1 0,-1-2 0,3-4 0,-1-2 154,-2-1 1,-5-3 22,1-8 0,1-1 1,-1-7 36,-1 1 0,3-1 1,-1 1-1,1-2 0,0-1-12,1-2 1,2 1 0,2 4 0,-2-1-7,0 1 0,-1 3 0,4 3 78,1 0 1,-1 2 0,0 5 38,1 3 0,-6 3 0,-3 6 0,-3-1 81,-1 1 0,0 0 1,0 2-1,0 2 96,0-2 0,0-1 0,2-3 1,0-1-176,3-2 0,4-5 0,-1 1 0,3-3-25,2-1 1,-1-4-1,1-1 1,-1-2 24,0-3 1,1-1 0,-2-3 0,-1-1-88,-2-2 0,0 1 0,3 4 1,-1-1 108,-2 1 1,-4 1-9,4 2 0,-3 4 1,1 6-63,0 3 1,-2 7 0,-4 6 0,0 0 26,0 0 1,4-3 0,2 4 0,1-1-80,2-1 1,2 1-1,2-5 1,-1-1 64,1-3 1,4 2-1,3-6 1,0-1 37,1-2 0,-2-6 0,3-3 11,-1-3 0,-6-2 0,2-1 0,-3-1 0,-2-3 40,0-1 0,1 4 0,-2-3 0,-2 1 33,0 1 0,-7-1 0,3 5 19,-4 0 0,-7 0 0,-2 4-181,-3 4 1,-1 8-1,-2 4 1,-1 4-72,-2 0 0,1 2 1,3 2-1,2 4 40,3-1 0,-2 3 1,6-6-1,2 0-66,0-3 0,2 0 1,2-2-1,0-2 4,2 0 1,6-7-1,-2 3 158,3-4 1,2-5-1,-1-2 1,1-1-1,-1-2 137,0-2 1,1-2 0,-2 1 0,-2 0 1,0-1 0,-5 1 0,3-1 171,-2 1-219,-1 0 1,-4 6-36,0 6 0,0 6 0,0 6-73,0 0 1,0 5 0,0-1-1,0 0 47,0-3 1,2 0-1,2-1-94,4 1 1,-1-2 0,1-2 0,2-2 74,1-1 0,3-2 0,1-4 0,1 0 1,1-2 87,1-2 1,-4-3 0,2-5 0,-1-2-36,2-2 0,-2 0 1,4-4-1,1-2-90,-1-2 1,0-6-1,2-2 1,-3-1-123,0 0 0,-4 0 0,2-4 0,-4 1 87,-3 3 0,-4 3 1,-5 6-1,0 4 177,0 3 1,-1 5-1,-3 3 1,-5 5-47,-2 3 0,3 11 1,0 3-1,-2 5 0,-1 4 1,4 3 0,3 4-46,3 4 0,1 3 1,0 1-1,0 0 0,0-1-84,0-3 0,1 2 1,3-6-1,6-2-47,5-1 1,0-8 0,7-4-1,3-6 61,3-2 1,5-6-1,-4-7 1,-2-4 32,-1-7 0,1-4 0,0-4 0,2-3 37,-1-4 1,-3 1-1,-3 0 1,-3 1-84,-1-1 0,0-1 0,-5-3 0,1 2-48,-3 1 1,-7 1-1,1-1 1,-4 5 240,-1 6 0,-1 6 0,-4 7 0,-3 5-94,-3 3 1,-1 8-1,-1 5 1,2 9 218,3 6 0,-2 1 0,6 5 0,1 1-179,2 2 0,1 1 1,1 1-1,4-2-314,3-3 1,8 2-1,5-3 1,3 0-612,0-3 0,7-9 0,0-2 0</inkml:trace>
  <inkml:trace contextRef="#ctx0" brushRef="#br0" timeOffset="276159">19447 11819 8969,'-13'-12'385,"2"7"1,3 5 0,5 6-213,6 5 0,0 7 0,5 4 0,2 5 0,1 2 0,1 5 0,1-1 1,-1 1-255,0 0 0,0 1 0,-3-3 1,-2 0-57,-1-3 1,-2-3 0,-4-3 0,0-2-29,0-4 1,-2-4-1,-3 0-43,-8-1 1,0-1 0,-7-3 0,2-3-149,3-4 0,-3-2 0,0-4-274,-1-3 1,4-8-1,-3-4 1</inkml:trace>
  <inkml:trace contextRef="#ctx0" brushRef="#br0" timeOffset="276295">19484 11584 8355,'-21'-20'0,"1"4"0,0 9-656,12 7 1,8 6 0,7 6 0</inkml:trace>
  <inkml:trace contextRef="#ctx0" brushRef="#br0" timeOffset="277024">19943 11708 10611,'-12'-13'0,"-1"2"0,2 2 0,1 2 0,2 1 0,-1 4 0,-2 0 0,-2 2 0,2 2 0,1 2 0,2 5 0,-1 7 0,-2 4 0,0 4 0,1 0 200,2 1 1,5 0 0,-1-2-393,2-2 1,2 1-1,2-5 1,2-4 106,4-3 0,5 0 0,3-6 0,3-1-286,1-2 1,2-6-1,-6-4 1,-1-2 157,-1-1 1,-3-5-1,-3-1 216,-3-1 0,0 3 0,-1-4 0,-2 2-42,-5 3 0,-4 0 0,-5 0 0,-1-2-8,1 2 1,-2 3 0,-1 2 0,-2 2 0,2 0 45,1 1 1,3-4 0,2 4 52,0 0 1,7-4-119,-2 3 1,9-3 0,6-3 0,6-1-52,2-2 1,2-4 0,3 2 0,1-3 59,0-4 0,-2-2 1,-2 4-1,-4-1 92,-4 0 0,-4 2 1,-2 0-1,-2 4 245,-2 1 0,-2 2 119,-1 3 1,-1 6 0,-2 5-117,-1 4 1,0 8 0,4 9 0,0 8-1,0 3-68,0 4 0,0 4 1,0 3-1,0 3-198,0 0 1,1 3-1,2-6 1,2-1-87,2-1 0,0-7 0,3-4 0,-2-1-68,2-3 1,1-4 0,1-5 76,1-5 1,-1-5 0,0-5 50,1 0 1,-5-5-1,-1-4-55,-2-2 1,5-1 0,-3-2 0,1-1-125,1-2 1,-5 1 0,4 5 0,2 1-26,1 2 0,-3 4 0,0-3 0,2 1 135,1 4 0,1 0 1,-1 4-1,-1 2 1,-3 4-1,-2 4 55,-2 5 0,-3-2 0,-3 6 0,-1 1 0,-10 0 0,2 0 1,-2-3-62,0-1 0,2-1 0,0-6 0,1-2-400,2 0 1,5-8 331,8-1 1,3-11-1,6-8 1</inkml:trace>
  <inkml:trace contextRef="#ctx0" brushRef="#br0" timeOffset="277430">20638 11658 8355,'11'-12'0,"-3"-1"660,-3 1 0,-1 0-465,1-1 0,-3 6 1,-6 3-20,-4 3 1,-3 1-1,-1 0 1,-1 1-172,1 3 0,-5 3 0,1 6-65,0-1 0,3 0 0,2 1 0,1-1-95,2 1 1,5-1 0,-1 0 0,4 1-84,4-1 0,3-4 1,5 1-1,1 0-8,-1 2 0,6-2 0,3-2 0,1-1 116,-2 1 1,2-4 0,-5 3-1,-2-2 47,-1 0 0,-3 1 97,-3 0 0,-5-3 0,-10 7-70,-5 0 0,-8-2 0,4 1 0,1 1-658,1-2 495,2 4 0,-1-10 0,1 4 0</inkml:trace>
  <inkml:trace contextRef="#ctx0" brushRef="#br0" timeOffset="277972">21555 11361 9184,'0'-21'0,"0"0"0,0 3 0,0 3 0,0 3 0,-1 1 1491,-3 2-1383,-3-2 1,-1 9-1,-1-5 1,0 1-1,-2 3 1,-2 2-1,1 1 1,1 1 1,3 4 0,-2 2 1,6 5-1,1 2-81,2 2 0,1 4 1,0 4-1,0 1-156,0 0 0,0 9 0,0 4 0,0 0 83,0 1 0,0 2 0,1 0 0,2-1-238,1-1 1,0 2 0,-3-1 0,2-2-167,1-4 0,10-11 0,-1 1 0,-1-5-245,-2-4 1,-1-1 346,-5-2 1,0 1 0,-4-1 0</inkml:trace>
  <inkml:trace contextRef="#ctx0" brushRef="#br0" timeOffset="277973">21295 11770 8355,'8'-13'992,"0"2"-1004,2 3 0,5-3 1,3 3-1,1-3 24,3-2 0,6 2 0,2 2 0,2 0 1,2 0-1,1-2 0,-1 0-196,-1 3 0,-5-2 0,1 6 0,-4 1 0,-5 2 145,-3 1 0,-7 1 0,-4 3 0,0 4 180,-3 3 1,-2 3 0,-1 3-1,-1 2-167,-3 0 0,2 1 0,-2-5-433,3 1 0,2 4-78,3-8 1,3-2 0,6-10 0</inkml:trace>
  <inkml:trace contextRef="#ctx0" brushRef="#br0" timeOffset="279228">21803 11385 8355,'-12'0'-1456,"5"2"638,3 2 731,3-3 0,6 10 0,2-4 1</inkml:trace>
  <inkml:trace contextRef="#ctx0" brushRef="#br0" timeOffset="279229">21977 11609 8355,'-1'-11'0,"-4"2"1023,4-2-693,-4 10 1,6-5 0,2 8-388,1 2 1,5 0-1,-2 7 1,2 3-161,-1 0 1,-4 1 0,3 0 0,-2 1-18,-2 0 1,-1-3-1,-1 0 1,2-1-612,1 1 785,0-6 1,-3-3-20,3-8 0,-1-3 0,4-6 0,0 1 0,-1-1-37,-1 1 1,5-2 0,-3-1 0,1-1 33,0 0 1,-1 3 0,3 0 0,-2 1-1,2-1 1,-1 5-1,1 1 1,-2 2-47,2 2 125,1 2 0,7-5 0,1-1 0</inkml:trace>
  <inkml:trace contextRef="#ctx0" brushRef="#br0" timeOffset="279230">22386 11571 8305,'7'-12'175,"-1"0"0,-5-1 272,3 1 0,-2-1 878,2 1-1319,-3 0 0,-2 5 1,-2 4-262,-1 6 1,-6 4-1,3 5 1,-1 0 79,0 1 1,4-1 0,-3 1 0,0-1 45,0 0 1,4 1 0,-1-1 0,3 1 73,1-1 0,4 0 1,3-1-1,1-1-40,2-2 0,7-4 0,-4 3 1,2-1 1,3-3 1,-4 4 107,2 1 0,-6-1 0,-5 1 31,-3 2 1,-2-1 0,-11 1 0,-3-2-49,0 2 1,0-3 0,2 0 0,0-1-382,-1 1 1,5-4-462,0 1 652,5-2 1,-3-2-1,6 0 1</inkml:trace>
  <inkml:trace contextRef="#ctx0" brushRef="#br0" timeOffset="279231">22709 11125 8355,'-7'5'1371,"-3"4"-1032,6 7 0,0-1 1,4 7-1,0 3-129,0 3 0,0 6 0,0-1 1,1 2-221,3-2 1,-1 7 0,5-3 0,1 0-1,-1-1 1,0-3 0,0 0 0,1-1-698,-1-3 1,-1-4 0,1-3 0,-2-3-261,-1-1 386,-3-2 0,3-9 0,-5-1 0</inkml:trace>
  <inkml:trace contextRef="#ctx0" brushRef="#br0" timeOffset="279232">22659 11596 8355,'0'-12'0,"0"-1"771,0 1 1,0 4-466,0-1 0,10 5-392,2-4 0,9 1 0,-1-2 0,5 2 421,4 1 1,-1 1-1612,5 0 0,0 4 0,4-4 1</inkml:trace>
  <inkml:trace contextRef="#ctx0" brushRef="#br0" timeOffset="279233">23329 11633 8355,'0'-12'-1311,"25"12"1</inkml:trace>
  <inkml:trace contextRef="#ctx0" brushRef="#br0" timeOffset="287635">2815 15329 8355,'-5'-12'797,"-1"1"1,4 3 0,7 3 0,9 4-1,8 0-225,5-3 1,11 1 0,9-5 0,2-2-594,1-1 1,6-2 0,-6 1-1,-1 1-2184,-2 3 1,2-3-1,-5 4 1</inkml:trace>
  <inkml:trace contextRef="#ctx0" brushRef="#br0" timeOffset="288338">4514 14846 8355,'0'-29'590,"0"0"1,0 0 0,0 5-1,0 2 1,0 3-436,0 1 0,-5 2 0,-3 5 0,-5 2 0,-3 5 0,-4 3 1,0 4-1,-1 3-402,-1 7 1,-1 7 0,-2 1 0,0 3 227,0 0 1,6 1 0,2 1 0,5 2 25,4 1 0,2 0 1,6-4-1,3-1-54,5 1 1,2 0-1,12 0 1,3 0-120,2-1 0,4-3 0,-2-2 40,4-1 0,-3-1 1,-3-5-1,-4 2 1,-7 1 30,-2 2 0,-7-1 0,-3-2 1,-4 3-28,-4 3 1,-10 0-1,-9 0 1,-5 1-187,0-2 0,-2 3 1,3-5-1,2-2-1245,3-1 1346,7-7 1,-3-2 0,5-5 0</inkml:trace>
  <inkml:trace contextRef="#ctx0" brushRef="#br0" timeOffset="289074">4924 15143 9435,'-13'-11'838,"1"3"1,0 1-499,-1 3 0,5 3 1,0-4 411,-2 4-674,4 1 1,0 1-1,3 4 1,-1 3-1,1 3 1,2 1-222,1 1 0,0 0 30,0 4 0,0-3 0,0 2 1,0-1-1,1-1-207,3-1 0,-1 2 0,5-8 0,2 1 142,1 0 1,1-5 0,1 1 0,-1-4 37,0-4 1,5-4 0,-1-7 117,0-2 1,-4-5 0,-2 1 0,-4-2 0,1-2 0,-1 0-47,-1 0 0,-2 2 1,-7 2-78,-4 5 0,-3 3 1,-3 5-1,-3 4-212,-3 3 1,-2 3 0,0 7 0,1 7-356,-1 6 0,4 3 560,1 0 0,4 0 0,0-1 1</inkml:trace>
  <inkml:trace contextRef="#ctx0" brushRef="#br0" timeOffset="289075">5172 15143 8817,'0'-23'1029,"0"2"1,0 3-241,0 6 0,1 1 138,3 3-998,3 8 1,6 8 0,-1 7 0,0 3 0,-1 1-209,-2 3 0,-2 2 1,-5 0-1,2 1 1,-1-1-1,-1-2 1,-2-3-1,0-1-533,0-3 0,0-5 812,0-2 1,0-7 0,0-2 0,0-10 0,1-8 184,3-5 1,3-2 0,7-3-90,2-4 0,-1-3 0,5 0 1,-1 3-1,-1 6-682,0 5 0,0 4 0,-3 7-96,1 3 0,-4-3 0,-7 4 1</inkml:trace>
  <inkml:trace contextRef="#ctx0" brushRef="#br0" timeOffset="289846">1774 14461 6717,'-7'-5'706,"3"5"125,2 7 1,4-2 0,2-2 0,3-7-891,-1-9 1,4-5 0,-4-6-1,-1-3 1,2-2 0,0-5 0,1-7-1,0-9 1,-1-8-342,-1-7 1,2 2-1,-2-2 553,0 6 0,1 5 0,2 10 302,-5 7 1,1 11 0,-1 9-186,-1 3 0,3 14 1,-2 9-1,0 10-106,1 9 0,4 5 1,6 7-1,3 2 0,0 2-181,0 3 0,2-3 0,-2 0 0,0-1-479,0-3 1,-1-1 0,-4-3 0,3-3-585,0-4 0,-4-5 0,-5-3 647,-1-4 0,-2 2 0,-4 0 1</inkml:trace>
  <inkml:trace contextRef="#ctx0" brushRef="#br0" timeOffset="291401">1860 14275 8355,'0'-12'721,"2"1"0,2 1 0,6 2-899,5-2 1,4-1 0,7-3 0,2-1-247,1-1 0,5-5 0,-1 3 0,2 0-435,-2 0 479,-3-4 0,0 3 0,2-6 0</inkml:trace>
  <inkml:trace contextRef="#ctx0" brushRef="#br0" timeOffset="291402">2294 13829 8355,'0'-13'-461,"-4"-3"1,0-2 0,0 0 0,0 0 1310,0 3 1,-5 1 0,5 2 1476,2-1-1922,-5 1 0,5 10 1,-2 8-1,3 8-224,1 6 1,1 4 0,2 2-1,2 3-123,2 4 1,0 3 0,3 2 0,-2 2-480,2 2 0,-1-2 0,1-6 0,-2-2-379,2-2 0,1 2 1,1-6-1,1-4-371,-1-3 624,-5-8 0,4 0 0,-4-4 1</inkml:trace>
  <inkml:trace contextRef="#ctx0" brushRef="#br0" timeOffset="291403">2716 14015 8355,'0'-13'3230,"-1"1"-2949,-3-1 0,-2 5 0,-4 1-200,2 2 0,0 5 1,-4 5-1,0 2 1,3 4-1,1 3 1,-2 3-1,-1-1-596,-2 2 0,1-3 0,0 4 0,1-1 121,2-3 1,4-1 0,5-1 119,0-1 0,1-1 0,3-3 0,5-3-6,2-4 0,2-1 1,3-1-1,0-4 160,-1-3 1,-1-3-1,-1-1 1,-2-1 355,-3 1 0,1-1 0,-4 1 1203,-3 0-1160,0 5 0,-2 3 1,1 8-211,3 4 1,-1 3 0,5 3 0,1 2 81,-3 5 1,5 7-1,-4 1-297,0-2 0,4 3 0,-4 1 0,1-1 1,-1 2 68,-1-1 1,-1-2 0,-2 3 0,1-3 174,-1-6 0,-2 1 0,-2-8 0,-3 0 59,-4-3 1,-3 0 0,-3-2 0,-1-3-66,-2-4 0,-4-2 0,5-2 0,-1 0-577,-1 0 1,9-2 0,-2-2-525,4-4 1,3-9-1,4-2 1</inkml:trace>
  <inkml:trace contextRef="#ctx0" brushRef="#br0" timeOffset="291404">3138 13953 8355,'-2'-13'1158,"-2"1"0,-7 5 1,-5 3-1002,1 2 0,1 4 35,1 2 0,2 3 0,2 7 1,0 1-293,0 1 0,-1 6 0,1-2 0,2-1 0,0-1 0,1-2 0,1 1 0,2-2-329,2-1 1,2-3-1,3-3 1,4-4 230,3-2 0,2-2 0,1-2 0,1-2 0,1-5-67,-1-7 1,-5 3 0,-3-4 208,-2 3 1,0-2 0,-5-1 0,0 2-201,0 1 0,-6 3 0,-2 2 0,-3 2-69,-2 1 0,0 2 0,-3 4 0,0 0 240,1 0 1,-5 6 0,1 0 0</inkml:trace>
  <inkml:trace contextRef="#ctx0" brushRef="#br0" timeOffset="291405">3138 13977 8355,'12'-5'911,"1"-1"1,-1-3-598,0 1 1,1 1 0,-1-3 0,1 3 142,-1 2 0,5 0 1,-1 5-1,-1 2-541,-1 2 0,-3 3 0,-1 7 1,-3 2-185,-2 5 1,3-2 0,-4 2 0,-1-1 0,-1 1-184,-2 0 0,0-6 0,0 1-951,0-2 1238,0-7 0,0-3 0,0-8 272,0-4 1,0-3 0,1-3 0,2-2-73,1-5 0,4-1 0,-2 1 0,1 3-6,2 0 1,2 5 0,2-4 0,-1 3-46,0 2 1,1 1-1,-1 3 1,1 3 118,-1 4 1,-4 1-4,1 0 0,-7 6 0,4 2 0,-2 3 0,0 1-28,-1 1 1,-2 3-1,-1 1-539,0-2 0,0 0-349,0 2 0,6-4 0,1 5 0</inkml:trace>
  <inkml:trace contextRef="#ctx0" brushRef="#br0" timeOffset="292374">3572 13605 8355,'-19'-7'-176,"5"3"0,7 4 0,8 3-1730,5 1 1859,2 6 0,10 2 0,1 8 1</inkml:trace>
  <inkml:trace contextRef="#ctx0" brushRef="#br0" timeOffset="292375">3783 13643 8355,'0'-25'190,"0"1"0,0 4 524,0 3 1,0-1 0,0 2-1,0 1 5,0 1 0,1 7-592,3 3 0,-2 4 1,3 4-1,-1 6-284,0 5 0,1 8 1,-5 9-1,0 2-72,0 5 1,0 5 0,0-3-1,1-1-479,3-1 0,-1-3 0,5-3 0,2-4 144,1-3 1,1-7-14,1-2 1,4-9-1,3-3 1</inkml:trace>
  <inkml:trace contextRef="#ctx0" brushRef="#br0" timeOffset="292376">3671 13853 10933,'10'-11'-76,"2"3"1,-1-3 0,11 3 0,3-5 343,3-3 1,6 1 0,-1-6 0,3-1-298,1-1 1,0-2 0,-1 1 0,-3 2 0,-5 3 0,-5 1 0,-5 3-858,-4 1 0,0 2 0,-12 1 0,-3 1 731,-6 2 0,-4 5 1,-1 0-1,-1 6 408,1 5 1,0 3-1,-1 3 1,2 1 104,3 2 0,2 5 0,6-1 0,0 3-171,0 5 0,2-3 0,2 3 1,3-2-279,0-3 1,4 0 0,-4-2 0,1-3-115,0-1 1,0-6-1,5-5-3,-1-1 0,-4-2 122,1-4 0,-7-5 0,4-4 89,-1-2 0,-3-1 5,2-1 0,-1 5 0,0 0 0,2 0 0,1-1 29,-1 1 0,5 5-16,-2-1 0,3 4-17,1 4 1,1 3 0,-2 6 0,-2-1-29,0 0 1,-1-1-1,4-1 1,-1-2 50,-2 2 0,6-4 0,-3-2-28,2-3 0,0-1-99,-2 0 1,1-5 0,-1-4 0,-1-2 5,-3-1 0,2 4 0,-5 1 0,1 0 20,0 0 0,-1 4 156,-1-1 1,-1 3 385,5 1 1,-5 1 0,2 2-327,1 1 0,-3 6 1,5-2-1311,2 3 359,1-4 1,1 4-1,0-4 1</inkml:trace>
  <inkml:trace contextRef="#ctx0" brushRef="#br0" timeOffset="292647">4825 13630 8355,'0'-19'716,"0"1"0,0 12-1730,0 6 1,0 6 0,0 6 0</inkml:trace>
  <inkml:trace contextRef="#ctx0" brushRef="#br0" timeOffset="292648">4837 13853 8355,'1'7'913,"3"-3"0,-1-2 0,5-2-173,2 0-2265,1 0 0,2 5 0,-1 2 0</inkml:trace>
  <inkml:trace contextRef="#ctx0" brushRef="#br0" timeOffset="292899">2369 14660 8355,'12'-16'327,"2"3"1,3 3 0,5 3 0,7 3 0,8 0 0,7-2 0,7-1 244,7-2 1,5-2 0,14-3-460,6-3 0,2-2 1,-36 7-1,2-1 1,1 1-1,0 0 1,4-1-1,0-1 1,3 0-1,2-1 1,1 0-1,1-1 1,1-1-1,-1 1-179,-1-1 0,0 1 1,-2 0-1,0 0 1,-1-1-1,0 1 1,-2 1-1,-2 1-285,-2 0 1,-1 2 0,36-8 0,-11 5 0,-12 6-560,-10 4 0,-14 4 1,-6 1-1,-8 0 333,-7 0 0,-5 6 0,-3 0 1</inkml:trace>
  <inkml:trace contextRef="#ctx0" brushRef="#br0" timeOffset="293892">5829 14734 8355,'-1'-29'445,"-3"0"0,2 2 0,-1 6 0,6 6-237,5 5 0,-2 3 0,0 4 1,-1 1-1,2 4 0,1 9 0,-1 10 197,-1 7 0,2 3 1,-4 8-1,-1 1-430,-2 1 1,-1 6 0,0 0 0,0 3-143,0-1 1,0 2-1,0-9 1,0-4-274,0-3 1,1-5 0,2-5 0,3-2-2206,1-2 2066,1-3 1,4-6-1,1 0 1</inkml:trace>
  <inkml:trace contextRef="#ctx0" brushRef="#br0" timeOffset="294079">5705 15106 8355,'-19'-12'394,"4"1"0,10 1 0,11 2 0,6-1 1,6 1-1,3 0-221,5-2 0,0-1 1,7 0-1,3 2 1,3 2-1,2 1 0,-1 3-1723,-1 2 0,-2-4 0,0-2 1</inkml:trace>
  <inkml:trace contextRef="#ctx0" brushRef="#br0" timeOffset="294625">7107 15292 8355,'0'-19'140,"0"-3"1,0 5 255,0 2 1,0 0 0,0 0-1,1-2 1,2 2 696,1 1 0,1 2-819,-1-1 1,2 8-1,4 5-302,-2 7 0,-5 9 0,1 6 1,-3 6-63,-1 5 0,0 4 0,0 3-37,0 2 0,-1 6 0,-3-1 1,-5 2-1,0-2 36,0-3 0,-2-4 1,3-5-1,-1-5-182,0-4 1,-2 0-1,3-9-283,-3-2 1,3-7 0,-1-5-1152,0-6 1125,3-4 1,-5-11 0,4-1 0</inkml:trace>
  <inkml:trace contextRef="#ctx0" brushRef="#br0" timeOffset="295915">7107 14920 8355,'-6'-18'692,"1"0"1862,-4-2-2482,4 7 0,10 6 0,4 4-529,2-1 0,1 4 0,2 7 0,1 3-542,1 4 185,1 1 0,1 3 0,1 1 0</inkml:trace>
  <inkml:trace contextRef="#ctx0" brushRef="#br0" timeOffset="295916">7516 15180 8355,'0'-13'423,"0"-2"0,0-2 109,0 2 1,0 1 0,0 2 0,1-1 66,3 1 1,-2 4-586,2-1 1,-3 8-1,-1 1 1,0 7-1,-1 5 1,-3 5-1,-5 2-76,-2 0 0,-1 5 0,1-4 0,1 2-101,2-1 1,5-3-1,-1-6 1,3 1 38,1-1 0,1-5 1,3-3-86,5-2 0,2-4 0,2-2 1,3-4 119,0-3 1,5-6 0,-5-1 0,-1-1 0,-1-2-9,-1 2 1,-6-4 0,-3 3 0,-3 0-102,-1-1 0,-1 6 0,-3-2 0,-5 4-18,-2 0 1,-1 1 0,-1 1 0,1 1 38,0 2 1,-1 4 0,1-5 152,-1 0 0,7 2 0,3-1-18,6-2 1,3-1 0,8-3 0,1-1-27,2-1 1,5-9 0,-1 3 193,2 0 0,-2 0 1,-2-2-1,-1 2 1,-3 3 115,-1 1 0,-6 1 513,0 5-553,-5 5 0,3 7 0,-5 10 0,2 5-60,1 6 1,1 3-1,-2 4 1,3 2-55,1 2 1,-5 1 0,2 4 0,-1 0-49,1 1 1,-1-5 0,5-2 0,1 0-101,-2-4 1,2-2 0,-3-3 62,1-1 1,0-6-296,1 1 1,-1-9 288,-3-7 1,-3-5-1,3-8-19,-2 1 1,3 0 0,3 1-1,3 1-6,2 2 1,-1 1 0,1-1 0,-1 3-28,1 4 0,-1-3 0,0 0 0,1 2-28,-1 5 0,-1 0 1,-3 5-1,-2 0 114,-1-1 1,-3 9-1,1-4 1,-6 2 25,-5-1 1,-5 0-1,-2 1 1,-2 1-45,2 1 1,-3 0-1,2-7-426,1-1 1,1-5-1,3 3-996,3-1 1070,2-3 0,6 3 0,0-5 1</inkml:trace>
  <inkml:trace contextRef="#ctx0" brushRef="#br0" timeOffset="295917">8421 15019 8355,'7'-12'0,"-3"-1"0,-2 1 0,-4 4 0,-2 1 366,-4 1 0,-3 2 1,-3 4-1,-1 2 0,-3 2-240,-1 4 1,-2 3 0,-2 1 0,2 1-297,4-1 1,4 1 0,0-1 0,2 0 52,3 1 0,2-1 0,6 1 173,0-1 1,6-1 0,4-1-1,3-3 59,4-2 1,5 3 0,-1-3 0,1-1-66,-2 1 1,2-3-1,-5 3 15,-2 1 0,-3 0-75,-3 7 0,-11-2 0,-9-1 0,-5-2-480,-4 1 0,0 2 0,-5 2 1,0-1-1387,0 1 1619,1-1 1,-1 0-1,0 1 1</inkml:trace>
  <inkml:trace contextRef="#ctx0" brushRef="#br0" timeOffset="296489">9451 14982 8355,'0'-12'0,"0"-2"329,0-3 0,0 4 0,0-4 1,-2 3-77,-2 2 0,3-1 1,-5 1-1,1 1 1,-2 1-1,-1 3 1,-1 2-278,0 2 0,2 7 1,-2 5-1,1 2-235,1 1 0,-4 2 1,3 2-1,-3 4-12,-1-1 1,1 8-1,1-2 1,2 1-40,-2 1 1,0-4 0,1-1 0,2-3 214,1-1 0,2-5 0,6-6 0,2-2 91,4-2 0,3-2 1,1-2-1,2-3 107,3-5 0,-4-6 0,5-3 1,-1 0 29,-1 1 1,1-5 0,-5 2 0,-1 0 245,-2-1 0,2 6 1,-3-2-1,2 3-103,-2 2 1,2 4 0,-5 1-190,2 1 1,-3 2-1,3 6 1,-2 2-1,-2 4-118,-1 3 1,-2 3 0,0 1 0,0 1 19,0 0 0,1-1 1,2 0-1,2 2-641,2-2 0,-3 1 0,5-2 0,0-3-1251,2 0 1671,-4 0 1,10 1 0,-4 1 0</inkml:trace>
  <inkml:trace contextRef="#ctx0" brushRef="#br0" timeOffset="296758">9959 14908 9282,'0'-25'0,"0"1"0,0 2 0,0 3 3176,0 1-2955,6 7 0,-6 1-20,0 6 0,-6 4 0,-6 7 1,-1 3-304,1 4 0,-5 6 0,-1 1 0,2 2 41,2 2 1,-1 0-1,8 0 1,0 0-201,3-1 1,3 0-1,1-2 1,1-3-155,3-1 1,9-7 0,7-7-1,5-2-536,4-2 0,3-2 271,5-2 0,0-8 0,0-8 1</inkml:trace>
  <inkml:trace contextRef="#ctx0" brushRef="#br0" timeOffset="299268">10306 14846 8355,'0'-13'0,"0"1"535,6-1 1,-5 1 0,5 0 0,-2-1 2336,0 1-2680,0-1 1,-5 6 0,-3 3-43,-5 3 0,-2 6 0,0 4 0,2 2-40,0 1 1,5 5 0,-3 1-386,2 1 1,-1 0 0,4 3 0,-3-2-1,3-1-457,0 0 0,4-4 0,2 2 1,5-3-54,7-2 1,3-5-1,7-3 1,3-3 356,4-1 1,3-5 0,1-2 0</inkml:trace>
  <inkml:trace contextRef="#ctx0" brushRef="#br0" timeOffset="299269">10654 14833 8355,'-13'-1'1088,"1"-3"0,4 2 0,1-3-351,1-1 1,2 6 0,5-1-613,4 4 1,-4 6 0,3 0 0,-3 3-158,-1 5 1,-1-2 0,-2 4-1,-2 0-211,-2 1 0,4-5 0,-1 3-269,3 0 0,6-5 1,3 2-1,3-5 177,2-6 1,1-2 0,1-2 55,1 0 1,5-6 0,-5-4-1,0-3 1,-3-4 109,0 2 0,-2-4 0,-3-1 1,-4 0 161,-2-1 0,-2 5 1,0-4-1,-2 2-176,-2 3 1,-3 3 0,-7 2 0,-1 3-99,-1 2 1,-5 1 0,5 5 0,0 2 92,3 1 0,0 11 0,1-1 0</inkml:trace>
  <inkml:trace contextRef="#ctx0" brushRef="#br0" timeOffset="299270">10902 14858 8355,'-2'-12'1203,"-2"-1"1,3 1-851,-3-1 1,4 2 0,2 2 0,4 2 0,1 1-51,2 4 0,2 6 1,2 4-1,-2 3-203,-3 1 1,2 2 0,-5 3-217,2 3 0,-4 0 0,1-1 1,-3 0-1,-1-1 40,0 0 1,-5 3-1,-3-5-706,-3-1 0,0-5 1,1-3-1,2-1 402,-2-4 1,5-2 0,0-4-1,4-4 275,1-3 0,6-6 0,2-1 0,4-1 50,5-3 0,1-1 0,5-2 0,-1 1-326,0 4 0,4-1 1,-5 7-1,1 3 206,-1 0 1,2 0-1,-3-1 1</inkml:trace>
  <inkml:trace contextRef="#ctx0" brushRef="#br0" timeOffset="299271">11423 14846 8355,'12'0'-1588,"-4"0"2411,0 0 0,-5-2 0,1-2-349,-2-4 1,-2 1 0,0-1 0,0-2 0,0-1 0,-2 0-182,-2 3 1,-3-2 0,-5 6 0,0 1-340,-1 2 0,-3 2 0,-2 3-74,-2 5 0,1 2 0,-3 1 0,3 0 0,-1 2 64,1 3 0,4-2 0,-2 4 97,4-1 1,2 0 0,2-3 0,5 3 0,3 0-261,1 0 1,5-3-1,5-5 1,4-3-194,2-2 1,6-1 0,-1-4 0,3 0 177,0 0 1,1-5 0,0-4-1,-2-3 83,-2-4 1,-2 0 0,-5-4-1,0-1 154,-3 2 0,-6-9 0,2 5 0,-1-1 67,-3 2 0,-2-3 0,-1-5 0,0 0-111,0 0 0,0-4 0,0 5 0,0 2 51,0 1 0,0 6 1,0 4-1,0 2 116,0 2 0,-1 5 0,-4 4 12,-3 6 0,-3 8 1,0 7-1,1 1 189,2 3 1,1 6 0,-2 2 0,2 0-218,1 1 0,2 2 0,6-3 1,2 2-178,4 2 0,3-4 0,1-1 0,1-4-251,-1-4 0,6-3 1,1-6-1,2-1-52,0-2 1,-2-4 0,3-5 340,-1 0 1,-6-5-1,0-4 1,-4-2 0,-3-1-11,2-1 1,-3-4 0,0-3 0,0 0 316,0-1 0,-5 2 0,2-2 0,-1 4 35,1 4 1,-2 4 37,2 1 0,-3 7 0,-1 1-114,0 7 1,0 8-1,0 3 1,0 0-239,0-1 0,4 4 0,2-4 0,1-2-243,2-1 1,4 1 0,2-1 0,1-5-298,0-2 0,2 1 0,-2-4 0,-1-1-281,-1-1 1,4-13 0,1-3 0</inkml:trace>
  <inkml:trace contextRef="#ctx0" brushRef="#br0" timeOffset="299272">11844 14610 8355,'-12'-19'357,"5"1"0,-3 5-1037,6 1-317,0 5 0,4 3 831,0 8 1,6 3 0,0 5 0</inkml:trace>
  <inkml:trace contextRef="#ctx0" brushRef="#br0" timeOffset="299273">11968 14784 8355,'0'-9'1730,"0"1"1,6 5-1440,2-1 1,2 4 0,-1 4 0,-2 5-388,-1 2 1,-1 1 0,-2 0-1,1 1-130,-1-1 0,-2 1 1,-1-1-1,0 0-267,0 1 0,0-1-742,0 1 744,0-1 0,6-11 0,1-5 436,0-5 0,4-4 0,-3 1 0,2-1 158,-2 1 1,3-5 0,-3 1 0,3 2 22,1 5 0,-3-1 1,-1 4 90,2-1 0,-5 6 0,-1 1 48,-2 7 0,-2 4 1,0 3-1,1 1-212,3 1 1,-1 5-1,5-4 1,2-1-25,1 2 0,3-4 0,2 2 0,5-3 8,2-5 0,2 2 1,0-6-1,1-1-206,3-2 1,-3-1-1,3-1 1,-3-2-24,-1-1 1,-4-6 0,-2 2 0,-2-3-189,-6-2 1,0 1 0,-7 0 0,-1-1 123,-2 1 1,-7-1 0,-2 2 0,-4 2 241,-5 0 0,2 7 0,-6-2 1,-1 2 276,-1 2 1,2 0-1,2 2 1,1 2-55,3 4 0,1 4 0,3 4 1,3 0-427,4-1 1,4 0 0,4 1 0,4 0 49,3-1 0,2-1 1,0-3-1,2-3-121,2-4 1,0-2 0,-4-2-1,2 0 379,2 0 1,0-6-1,-5-2 1,-1-3 370,-3-1 0,2-1 1,-5 1-1,1-1 68,-1 1 1,1 1 0,-3 1 748,1 2-1168,0 5 1,-4 3 0,0 10-1,0 4 65,0 2 0,0 10 1,0-1-1,0 4-45,0 6 1,1-2 0,2 8-1,1-1-83,-1 1 1,3-1 0,-1 4 0,1-1-470,-1-3 1,-1 1 0,-4-2 0,0-4 111,0-4 0,-5 1 0,-4-7 1,-3-6 122,-5-4 0,-7-4 0,-9-3 0,-3-5 306,-1-6 0,-1-1 0,3-7 0,0-4-183,2-3 1,11-1 0,3-5-889,8 0 0,0 2 0,4-9 1</inkml:trace>
  <inkml:trace contextRef="#ctx0" brushRef="#br0" timeOffset="299649">13618 14449 8355,'-6'-24'1708,"5"4"1,-5-5-1705,6 8 0,0 10 0,2 7 0,1 10 0,2 9 0,1 10 1,-1 7 168,-2 5 1,4 6-1,0 4 1,1-1-280,0 2 0,-4-8 1,3 2-1,-1-6-480,-4-3 0,0-5 0,-2-3 0,0-5-585,0-3 1,0 1-29,0-5 1085,0-1 1,-6-9-1,-1-1 1</inkml:trace>
  <inkml:trace contextRef="#ctx0" brushRef="#br0" timeOffset="300119">13481 14821 8355,'6'-7'609,"2"0"1,9 4-799,3-1 1,4-4-1,2 4 1,3 0 131,4-2 0,7 1 0,3-5 0,-1 3 0,1 2 0,-3 0 0,-3 1 122,-4 0 1,-2 0 0,-8 5 0,-1 2 0,-4 3-13,-4 1 1,-5 1-1,-9 4 1,0 1 74,0-1 1,-1 0 0,-3 1 0,-4-1 101,-3 1 1,0-1 0,1 0-130,2 1 1,5-5-1,0-1-87,6-2 1,4 4 0,5-5 0,1-1-76,-1-2 0,2-2 0,1-2 0,2-3-45,-2-1 0,-2-1 1,0-4-8,-1-1 0,-1 1 0,-2 0 0,-5-1 1,-3 1-153,-1-1 0,-7 1 0,-4 0-43,-4-1 0,-6 6 0,3 3 0,1 3 55,-1 1 0,0 1-33,1 3 1,3 9-1,-4 6 1</inkml:trace>
  <inkml:trace contextRef="#ctx0" brushRef="#br0" timeOffset="300550">15267 14275 8355,'-1'-25'728,"-3"0"0,1 3 1,-4 5-638,2 4 0,2 9 0,6 1 0,2 6 0,2 7 0,1 6 1,1 9-1,-3 7 0,1 5 145,0 4 1,-4 13 0,1 11 0,-3 4-202,-1 2 0,-5 9 0,-3-5 0,-3 0-19,-2 1 0,1-3 0,1-2 1,3-7-338,3-4 1,4-11-1,1-9 1,0-7-485,0-8 1,1-2 0,2-6-1418,1-2 1361,0-7 861,-4-8 0,-11-6 0,-2-7 0</inkml:trace>
  <inkml:trace contextRef="#ctx0" brushRef="#br0" timeOffset="300884">15156 14622 8355,'4'-24'0,"0"-1"650,6 5 1,-4 4 0,8 8-264,3 4 1,2-2-1,6 2 1,1 1-212,3 2 1,-1 1-1,3 0 1,0 1-1,-4 3 1,-1 5 0,-2 2-285,-4 1 1,-3 0-1,-9 2 1,-4 1 0,-5 3-247,-7 1 0,-6 2 1,-12 4-1,-3-2-34,-4-2 0,-2 2 0,1-3 0,2-1-493,2-2 0,5-4 1,6 0 576,1-1 1,7 1 0,5-1 0</inkml:trace>
  <inkml:trace contextRef="#ctx0" brushRef="#br0" timeOffset="301334">15565 15156 8355,'8'-11'615,"0"1"0,2 2-316,1-2 1,-3 3 0,1 0 0,-1 0 465,-1 1 0,4 3-688,-3-1 0,-2 4 1,-2 4-2,-3 4 1,-1 3 0,-1 1 0,-3 1 32,-5-1 0,2 1 0,1-1 0,0 0-3,3 1 1,2-1 0,1 1 0,0-1-155,0 0 1,0 1-1,1-2 1,3-1-447,5-2 0,-2-4 0,1 3 0,2-2-864,1-2 0,1-2 0,0-2 922,1-3 1,-1-8-1,1-8 1</inkml:trace>
  <inkml:trace contextRef="#ctx0" brushRef="#br0" timeOffset="301335">15739 14883 10202,'-13'-13'-2234,"13"13"0</inkml:trace>
  <inkml:trace contextRef="#ctx0" brushRef="#br0" timeOffset="304523">2791 17053 9076,'-6'-12'1356,"6"5"0,0 3 0,7 2-1237,4 2 0,5 0 1,2 0-1,3 0 1,4 0-1,4 2-369,2 2 1,3-3 0,3 3 0,1-2-1,2-2-1470,2 0 0,-1 5 0,-4 2 1</inkml:trace>
  <inkml:trace contextRef="#ctx0" brushRef="#br0" timeOffset="305529">5048 16508 8355,'0'-38'263,"1"2"0,2 3 0,2 4 0,1 3 0,-1 3 0,-2 2 0,-1 5-69,-2 2 1,-7 7 0,-6 4 0,-6 6-158,-4 5 0,-8 13 0,-3 5-131,-6 4 0,5 3 0,-2 5 0,4-1 0,4 0 106,4 0 0,10-1 0,3-3 0,6-2 32,5-1 1,4-4 0,4 2-1,6-5-32,5-2 1,8-2-1,6 2 1,1-5-178,0-2 1,4-2-1,5-1 1,-4-1-145,-3-2 1,-5 1 0,-5 3-1,-2 0 127,-2 1 1,-9 3 0,-7 1-1,-4-1 120,-1 2 0,-11-3 0,-6 5 0,-5-2-47,-2-3 1,-5 3 0,0-2 0,1-1-108,2-1 0,3-1 0,2-2-87,4-3 0,4 3 0,0-4 1</inkml:trace>
  <inkml:trace contextRef="#ctx0" brushRef="#br0" timeOffset="306301">5631 16718 8355,'-13'-19'321,"1"3"1,1 2 0,1 3 0,2 2-9,-2 5 1,-1 3-1,-1 4 1,-1 4 0,1 6-1,0 4 1,-1 2-1,2 0-300,3 4 0,-2 4 0,6 1 0,1-4-148,2-1 1,1-4 0,1 3 0,4-3-18,3-1 1,8-3-1,5-7 1,2-3-489,2-4 1,1-2 0,3-4 0,4-4 185,3-6 1,-3-6 0,-1-7 329,-2 0 0,-1-7 0,-5 2 0,-4-3 0,-3-1 217,-3 0 1,-2 0-1,1-1 1,-2 1 48,-3 0 1,1-2-1,-3-1 1,-1 0-29,1 5 1,-2 3 0,-4 7 0,-1 2 315,-3 2 0,1 9 0,-5 7-124,-2 4 0,3 7 0,0 3 0,2 6-156,2 6 1,2 4 0,1 4 0,0 2 39,0 1 1,0 7 0,1-3 0,3 1-522,4 3 1,3 0-1,2-2 80,-1 4 0,-4-4 0,1 4 0,-1-5 0,0-4 207,0-4 1,-1-7 0,3-4 0,-3-3 47,-2-4 1,1-7-1,-2-1 1,4-6 1,-1-1 0,1-7 0,1-3-36,-2 0 0,4-4 0,-3 2 0,3 1-29,1 1 1,1-3 0,-1 1 0,1 2-69,-1 4 1,-4 5 291,1 5 0,-7 1 1,2 3-1,-2 6-14,-2 5 1,1 3 0,2 4-117,1-1 1,2-6-1,-2 3 1,4-1-1,3-1-18,1-1 1,2-2-1,1-5 1,3-3-32,2 1 1,-4-5-1,3 3 1,-1-4-16,-3-4 1,3-3-1,-1-5 1,-2-2 15,-1-2 0,-2 1 0,-1-5 0,-1 1 70,-2 0 0,-5-2 0,2-2 0,0 1 154,-1 1 1,0 6-1,-4-2-65,0 3 0,-6 7 1,-2 5-100,-3 4 0,0 5 0,3 7 1,2 3 58,1 3 0,3 4 1,-2 1-402,3-1 0,2 1 0,5-1 0,5-2 0,5-3-345,4-1 1,2-3 0,7-7 0,4-4 138,2-2 1,3 3 0,-1 2 0</inkml:trace>
  <inkml:trace contextRef="#ctx0" brushRef="#br0" timeOffset="307383">7045 16780 8355,'-13'-12'455,"5"1"1,0 1 0,-1 2 0,2-2 382,3-1 0,-1 3 1,-1 1-680,-1 2 1,-1-4 0,-4 5 0,-1 3-1,2 4 1,2 5 0,0 3-398,0 1 0,-2 5 1,0-1-1,2 0-81,5-3 1,-1 4 0,1-1-44,1 0 0,6-3 0,2-2 0,3-2-9,6-5 1,-1-3 0,5-1 0,-2 0 138,1 0 1,3-5 0,-2-5 0,0-4 199,0-2 0,0-6 1,-3 1-1,2-2 34,-2-2 1,-1 0-1,-3-1 1,-2-2 133,-1-1 1,-1-4 0,3 2 0,-3-4-70,-2-4 1,0 0 0,-5 1 0,0 2 73,0 3 0,0 0 0,-2 9 0,-2 4 93,-4 5 0,-3 8 0,-2 6 0,1 6-72,0 8 0,-1 13 0,1 3 0,-1 5-23,1 3 1,5-1-1,3-1-271,3-2 1,2 4 0,3 6 0,4 1-148,3 3 0,3-3 1,3 0-1,2-1 151,0-3 0,5-9 0,-4-5 0,4-5 0,1-4 88,-1-6 1,1-4-1,-1-9 1,-4-2 69,-3-4 1,1-5 0,-3-3 0,-3-5 102,-2-2 1,-6-2-1,3 0 1,0 0 46,0 1 1,-5 4 0,3 4-1,-4 2-13,-1 2 0,1 1 215,4 2 0,-4 5-383,3 8 1,-3 3 0,-1 7-1,0 1 1,2 3-255,2 1 0,-3-2 0,3 2 81,-2-1 1,-2-1 0,1-5-1,2 0 82,1 1 1,2-6 0,-2-3 7,4-3 1,-1-1-1,0-1 1,0-3 40,0-5 0,-3-6 0,4-1 0,2-1 31,1-1 0,-3 4 0,0-2 0,2 2 157,1 2 0,-3 1 0,0 2-103,2 5 1,-3 3 148,1 1 1,-5 5-1,2 4 1,0 2 0,-1 1-163,-2 1 1,5-1 0,0 0-1,2 1-195,-1-1 0,0-1 0,6-1 0,1-3-152,2-2 0,3-1 1,-2-4-1,0 0-65,0 0 0,0 0 0,-3-1 0,0-3 107,-4-4 1,2-8 0,-5-1-1,2-3 269,-2-2 1,1-1-1,-4-3 1,-3-3 135,0-4 1,2-2-1,0 1 1,-1 1 98,-2-2 1,-1-1 0,0 0 0,-1 3-83,-3 4 0,2 3 0,-3 3 408,-1 2 1,5 7-1,-3 9 1,2 4 49,2 6 0,0 10 0,0 6-432,0 2 0,0 8 0,0 0 0,0 2-241,0 0 0,0 5 0,0 3 0,0 0-136,0 2 1,6-4-1,1 1 1,2-5-405,4-1 0,-4-8 0,9-2 0,-1-6-1537,-1-4 1834,1-1 0,1-7 0,1 0 0</inkml:trace>
  <inkml:trace contextRef="#ctx0" brushRef="#br0" timeOffset="307722">8111 16904 10464,'-1'-11'0,"-2"2"0,0 2 0,3 0 0,4 0 317,3-3 1,-3 5 0,5-1 0,0 2 0,2-1-285,2-2 0,3 4 0,2-2 0,0-1 0,1-2-175,1-3 0,-4 0 0,4 1 0,-3 2-121,-1-2 0,-4-1 1,-4-1-1,-4-2-169,-2-3 1,-2 4 0,0-4-1,0 3 320,0 2 0,-2 4 1,-2 1 257,-4 1 1,-3 2 0,-1 6 0,-1 2 93,1 4 1,-5 4 0,2 5 0,3 4-95,2 2 0,7 2 0,-1 0 0,3-2-153,1-2 0,7 1 0,5-6-261,7-1 0,10-1 1,6-3-1,6-3 1,7-3-628,5-4 0,11-7 0,0 0 1</inkml:trace>
  <inkml:trace contextRef="#ctx0" brushRef="#br0" timeOffset="308380">9215 16669 8355,'-12'-18'334,"-1"5"1,2 4 0,3 9 0,5 5-357,6 5 0,0 2 0,3 2 0,1 1 1,-1 2-1,1-1 0,0 1 0,1-1 82,-1 0 0,0 2 1,-5-2-1,4-1-312,1-1 0,1-7 0,5-3 120,-1-3 1,-4-1 0,0-1 0,2-5 32,1-6 0,6-2 0,-1-5 0,-1 0 119,-1-1 0,3 1 0,-1-3 1,-1 3 125,-1 1 1,-6 1 0,1 6 11,0 3 1,-2 3-134,2 5 0,-3 5 1,3 3-31,-5 3 1,1 3-1,1 1 1,-1 3 0,1 0-43,-3 0 1,-2-1-1,0-5 1,2 0 10,1 1 1,2-6 0,-2-3 114,4-3 1,2-2 0,-1-3-1,0-5-15,0-2 1,2-5 0,2-1 0,-1 1-20,1-2 0,-1 4 0,0-2 0,1 3 65,-1 5 1,-4 1 0,1 4 0,0-1-118,2 1 1,-2 3-1,-1 4-63,2 5 0,-3-2 0,1 1 0,0 2 0,0-1-533,1-1 1,-1 2 0,4-6 109,1-1 0,-1 4 0,0 0 0</inkml:trace>
  <inkml:trace contextRef="#ctx0" brushRef="#br0" timeOffset="308543">9463 16346 8359,'-12'0'-875,"10"0"0,4 0 0</inkml:trace>
  <inkml:trace contextRef="#ctx0" brushRef="#br0" timeOffset="308963">11001 16520 8355,'-13'-12'0,"1"0"0,0 4 822,5-3 1,1 11 0,6 2 0,0 7-524,0 6 0,4 9 0,1-1 1,-1 5-41,1-1 0,-2 0 1,5-4-1125,2-2 0,-3 1 0,1-6 0,0-1-242,-1-1 0,4-1 0,-4-1 1</inkml:trace>
  <inkml:trace contextRef="#ctx0" brushRef="#br0" timeOffset="311887">10976 16346 8355,'-12'-19'2724,"1"1"-3954,2 6 1,5 5-700,8 3 1689,3 8 1,6 8 0,-1 7 0</inkml:trace>
  <inkml:trace contextRef="#ctx0" brushRef="#br0" timeOffset="311888">11199 16607 8355,'0'-13'773,"0"1"0,2 0-569,2-1 1,-1 1 0,5-1-46,1 1 1,-2 0-1,2-1 1,-1 1 0,0 1-648,0 2 1,-5 5 294,1 8 0,-2 5 1,-1 6-1,2 1 26,1 0 1,0 1 0,-4 1 0,2 0 130,2 0 0,-2 3 0,5-5 0,-1 0 155,-3-3 1,2 0-1,1-2-86,0-3 1,-1-2 159,3-6 1,-1-6 0,2-2 0,0-3-189,0-2 0,0 0 0,2-3 1,2-2-1,3 1-282,1-1 0,-3-3 1,4 4-1,-1 4 109,-1 3 0,1 0 0,-5 6 170,1 1 1,-2 3-1,-3 6-106,-4 6 1,-1 1 0,0 5-1,1 0-182,-2 2 1,1 2 0,0 0-1,2-2 13,2-2 1,7 4-1,5-3 1</inkml:trace>
  <inkml:trace contextRef="#ctx0" brushRef="#br0" timeOffset="311889">11894 16470 8355,'-4'-12'582,"0"0"-482,-6 5 0,7 1 0,-5 6 79,-2 0 0,-1 6 0,0 2 0,2 3 0,0 3 0,1 1 0,0 3-173,-1 1 0,7 0 1,-2 3-1,2-2 1,4-2 34,2-3 0,0 3 0,7-3 0,3-3-335,-1-2 0,5-7 0,0 1 0,0-3 80,0-1 0,4-1 0,-1-3 0,1-5 99,-1-2 1,-4-1 0,-4 0-1,-1-1 64,1 1 1,-5-1 0,-1 1 0,-2 0 41,-2-1 0,-2 1 0,1-1 0,1 1 70,1 0 0,0 3 0,-3 2 0,2 0 153,1 1 1,2 3 135,-2-1-164,3 2 0,5 2 1,0 0-1,0 2-34,-4 2 0,3 3 0,-4 5-79,0 1 1,-2-1 0,-5 0 0,1 2-35,4 3 0,-4-4 0,3 4 16,-2-3 1,-1-2-1,3 1-95,4-1 0,-1-5 1,1-3-1,2-3-104,1-1 0,6 0 1,1 0-1,-1 0-138,1 0 1,4-5-1,-1-3 1,3-3-45,0-2 1,-4 1-1,-4-2 1,-2-1 119,-2-2 0,-5 1 0,-3 3 0,-2 1 323,-2 0 1,-2-1-1,-2 1 1,-4 1-19,-3 2 0,-1 0 0,-1 5 225,1 1 0,-1 2 0,2 2 0,2 3-175,0 4 0,7 3 0,-2 3 1,2 1-164,2 2 0,0 1 0,0-3 0,2 1-394,2 0 1,7 1 0,7 0-1,1-3 154,3-5 1,7 1-1,4-6 1,3-1 43,1-2 1,0-6 0,0-3 0,-1-3 154,-3-2 0,2-3 1,-6-1 268,-2 2 1,-5-3 0,-4 1 0,-3 2 81,-4 2 0,-6 0 0,-3 1-52,-4-1 1,-4 5-1,-5 1 1,0 2 228,-3 2 1,-1 2-1,3 1 1,-1 0-237,1 0 1,-1 5 0,1 2 0,1 1-343,3 0 0,-3 5 0,4 3 1,-1 1-143,-1 1 1,7-4-1,-3 4 1,4-2-112,1 1 0,1-1 1,4-5-195,3-3 0,3-2 540,1-6 0,1-4 0,-2-2 0,-2-1 0,-2-2 141,-1-2 0,2-3 0,-3-1 0,1-2 63,-1 2 0,5 1 1,-3 2-1,0 0 1,0 5-63,-3 2-36,-3 4 0,5 7 1,-6 2 8,0 3 0,1 5 0,2 1 0,1-2-12,-1-1 0,4 2 0,0 1 0,1-2-38,0-1 0,5-7 1,3-3-1,1-3-195,1-1 1,-5 0 0,5 0 0,-1-1 96,-1-3 1,5-4 0,-4-8 0,-2 0 13,-2 1 0,0 1 1,-2 0-1,-1-1-1,-2-2 1,-4 1-1,3 4 1,-2-1-213,-2 1 1,-2-5 0,-1 1-76,0 0 0,-1 7 0,-3 2 236,-4 1 0,-3 4 94,-2 6 1,6 3 0,3 5-8,3 1 0,6-1 1,4-1-1,3-1 102,5-2 1,-2 0 0,5 3 0,1-1-32,-2-2 1,3-1-1,-5 3 1,-2-2-9,-1 2 1,-3 1-1,-3 1 25,-4 0 0,-2-3 1,-4-1-1,-2 0-19,-4-1 0,-3 3 0,-1-5 0,-1 1-17,1-1 1,3-1-161,1-4 0,7-1 1,1-3-92,7-4 1,9-3 0,4-2 0,0-1 28,1-2 1,0 1 0,3-5 99,1 2 0,-4 1 0,-1 1 0,1-2 0,-2 1 45,-2-1 0,-5 1 0,-2 6 0,-3 1 593,-2 2-167,0 5 1,-5-1-1,0 8 1,0 5-72,0 2 0,0 1 1,0 2-1,0 1-100,0 2 0,0-1 0,1-3 0,2 0-573,1 4 0,5-8 0,1 4 1,4-3-500,2-4 0,5 0 0,-4-6 257,-2 0 1,4-6 0,0 0 0</inkml:trace>
  <inkml:trace contextRef="#ctx0" brushRef="#br0" timeOffset="311890">13692 16259 8355,'-12'-12'176,"-2"0"-239,-3-1 0,4 2-88,-4 3 1,9 4 0,4 8-405,2 4 0,2 3 0,0 2 0</inkml:trace>
  <inkml:trace contextRef="#ctx0" brushRef="#br0" timeOffset="311891">13816 16458 8355,'-7'-6'3443,"2"5"-3260,-1-4 0,6 5-121,0 0 1,4 5 0,6 3 0,-3 3-38,-2 2 1,4-1 0,-5 1-1434,-1-1 0,2-4 996,-1 0 1,2-5-1,-2 0 283,4-6 0,-1-2 0,1-5 1,1 0 33,-2-3 1,4 0 0,-3-3 0,3 1 25,1-2 1,1 3 0,-1-1 0,0 4 79,1 3 1,-1 4-1,1-3 81,-1 1 1,-5 3 0,-2 8 0,0 3 63,-1 3 1,1 1 0,-2 1 0,1 0-65,-1 4 1,4-3 0,1 2 0,3-2 56,1-1 0,1-2 1,-1-2-1,2-2-22,3-1 0,-2-2 0,5-4 0,1 0-74,-2 0 1,5-2 0,-4-2 0,3-4-106,-3-3 0,4-1 1,-5-1-1,0 1 3,-2-1 0,1-3 0,-3-1 1,-3 1-111,-2-2 0,-7 4 0,1-3 0,-4 5 111,-4 4 1,-3 1-1,-7 4 1,-1-1 44,-2 1 0,-3 7 0,3 5 0,2 2-88,1 1 1,3 0-1,3 2 1,2 1-156,1 2 0,3 1 0,-2-3 0,3 2 39,1-2 1,1-3 0,2-2 206,1-2 0,6-1 1,-2 1 205,3-4 0,2-4 0,-1-2 0,2-4-37,2-1 1,-1-1 0,6-3 0,0 1-167,-2 2 0,3 1 1,-5-1-1,-2 4-98,-1 2 188,-2 2 0,-5 2 0,-4 3 1,-5 6-4,-2 4 0,-4 7 1,2 0 329,-1 6 1,3 1 0,-3 7-1,2 2 1,2 2-243,2 3 0,1-4 0,0 3 1,1 0-310,3-1 1,-2-1 0,2-6 0,-3-2-105,-1-2 1,0-2 0,-1-7 0,-5-5 214,-6-2 1,-5-7 0,-6-3 0,-1-3 62,-2-1 1,-1 0 0,2-1-1,1-3-474,4-4 0,-1-3-499,9-2 0,-9 1 0,7-1 1</inkml:trace>
  <inkml:trace contextRef="#ctx0" brushRef="#br0" timeOffset="312347">15528 16383 8355,'0'-12'487,"0"0"-159,0-1 0,0 5 0,-2 1 107,-2 2 1,-3 0-1,-5 7-261,0 2 1,1 3 0,1 7 0,3 2-107,1 5 1,-2-2 0,4 2 0,1 0-124,2-2 0,1 3 0,1-6 0,3 0-214,5-3 0,2 0 1,1-2-1,2-3-21,2-4 0,0-2 1,4-2-1,1-2 147,-2-2 1,-1-3 0,-5-5 0,-2-2 33,-3-3 1,1-2-1,-4-6 1,-3 1 98,0-1 0,-4 0 0,-2 0 0,-4 2-81,-3 2 1,-1 3-1,-2 7 1,-1 3-168,-2 4 0,-4 5 0,5 6 0,1 7-53,1 4 0,3 1 0,3 3 174,4-1 0,-3-1 0,0 5 0</inkml:trace>
  <inkml:trace contextRef="#ctx0" brushRef="#br0" timeOffset="313688">15813 16446 8355,'7'-20'-198,"-3"4"0,-3 2 370,-1 1 1,-1 1 0,-2 0 1056,-1-1 0,-1 6-987,0 3 0,4 8 1,-3 5-1,4 2-249,4 1 1,3 5 0,5 1 0,-1-1-115,-2 1 0,2 3 0,-4-3 0,1 0-188,0 0 0,-4-3 0,3-5-381,-1-2 612,-2 0 1,-4-6 0,0-7 0,0-4 54,0-4 0,0-3 1,1-2-1,2 0 60,1 0 1,6-4 0,-2 3 0,3-1-343,1 4 1,5-2-1,-1 1 1,1 2-175,1 1 0,-4 8 0,4 1 0,-2 4 313,1 1 1,5 0 0,-3 0 0</inkml:trace>
  <inkml:trace contextRef="#ctx0" brushRef="#br0" timeOffset="313689">16446 16470 8355,'6'-12'817,"0"-5"-517,-6 1 1,1-1 0,2 4 0,1-3 13,-1 0 1,-2-1-1,-2 5 1,-3-1-1,-4 2 1,-3 3-1,-2 4-186,1 3 0,-5 1 0,1 0 0,-1 1-91,-1 3 0,0 4 1,-4 8-1,3 0-61,1-1 0,1 3 0,6 0 0,2 0-393,1 0 1,5 3 0,-1-5 0,4-1 46,4-1 0,3-3 0,6-3 0,3-2 68,0-1 0,5-3 1,-3 1-1,0-5 204,0-2 0,2-10 1,-3 2-1,-2-3 199,-1-3 1,-2-1-1,1-8 1,-2 0 164,-3-2 0,3-1 0,-4 1 0,1-3-313,0 0 0,1-8 1,3 3-1,0-2-166,1 1 0,-5 2 0,-1 2 0,-2 3 105,-2 5 0,-1 0 0,-4 11 232,-2 4 1,-1 5-1,-5 12 1,2 6 57,-2 7 0,3 6 0,0 4 0,2 4 103,2 3 0,-3 5 0,2 2 0,1 0-97,2 0 0,2 2 0,4-4 0,3-1-327,3-1 0,7-7 0,4-3 0,4-5-121,3-3 0,10-4 1,-2-9-1,1-4 195,1-3 1,-2-6-1,-1-3 1,-2-5 36,0-3 0,-11 0 1,0-4-1,-5-1-1,-7 2 1,0-3 0,-7 4 0,-1 0 57,-1 0 0,-4 1 1,-2 5-1,-4 1 41,-3 3 1,-6 2 0,1 6 0,1 0 67,1 0 0,3 6 0,1 2 1,3 3-148,2 1 0,1 5 0,4 0 0,1-1 49,3 2 0,-1-4 1,5 2-1,2-2-384,1-1 0,3-2 0,1-2 0,1-2 16,-1-1 1,5-2-1,-1-4 1,2 0 44,-1 0 0,1-2 1,4-2-1,0-4 73,-1-3 0,-3-1 1,-2-1-1,-1 1 207,-3-1 0,-2-3 1,-5-1-1,-4 2 77,-2 1 1,-2 2 0,0-1 0,-2 2 891,-2 3 1,1-3 1035,-5 3-1545,5 2 0,-2 6 0,6 9 0,2 3-267,1 5 0,6-4 0,-2 5 0,3-1-173,1-1 1,1 5 0,-1-3-113,1 1 0,-1-2 1,0 2-1,0-1 0,-3-4-70,-1-5 0,-5 2-179,1-2 1,-4-4-1,-4-2 290,-4-6 1,1-5 0,0-7 1,2-2 1,0-1 0,7 2-1,2-3-103,4-1 1,5-3 0,2 2 0,4-2-41,5-2 1,-2 1-1,7 4 1,-3 3-100,-1 3 1,-1 3 0,1 3 0,-1 4-246,-4 3 0,2 2 226,-5 3 0,5 3 0,-3 5 1</inkml:trace>
  <inkml:trace contextRef="#ctx0" brushRef="#br0" timeOffset="313852">18405 16458 8355,'-19'-14'2649,"-3"3"-3967,5 11 1,-5 0-1,3 0 1</inkml:trace>
  <inkml:trace contextRef="#ctx0" brushRef="#br0" timeOffset="315411">1339 13494 8355,'10'0'-790,"1"0"1,3 0 628,0 0 0,-1 0 0,0 0 0,-1 0 0,1 0 195,-1 0 280,-5 0 1,0 0-276,-3 0 0,-1 1 0,6 2 1,4 1-47,2-1 1,7 2-1,-1-1 1,3 1-60,5 0 0,-2-4 1,3 5-1,-1-2 53,0 0 1,4 4 0,-3-2-1,3 1 60,6 3 0,-1-1 1,9 1-1,3-2-33,2 2 1,12-3 0,0 0-21,8-2 0,-2 3 0,10-4 0,2-1 1,-2-1 15,1-2 0,0 0 0,5-2 0,-4-1 2,-3-1 1,-3-1-1,-2 2 1,-1-2 59,-3-2 0,6 4 1,-4-3-1,-1 2-7,2 0 1,0 0 0,3 4 0,0 0-50,-2 0 1,12 0 0,-6 0-1,3 0-13,2 0 1,0 0 0,4 0 0,2 0-8,4 0 1,-3 0-1,0 0 1,-1 0-74,0 0 0,6 0 0,-2 0 0,1 0 19,-1 0 1,-1 0 0,-6 0 0,0 0 41,-2 0 0,-2 0 1,1 0-1,-2 0 16,-4 0 1,-2 1 0,0 3 0,1 3 0,0 0 0,2 4 0,-1-4 1,3 1 11,2 1 1,1-7 0,3 3-1,2-4-18,1-1 0,-41 0 0,1 0 1,-1 0-1,2 0 0,0 0 0,0 0 3,0 0 1,1 0 0,4-2 0,0-2 0,-4 1 0,-1 0-1,2-1 1,0-1 17,1 1 1,0 0 0,-2 2 0,0 0-1,1-1 1,1-1 0,-1 1 0,1 1-15,-2 0 0,0 1 0,3 0 0,-1 0 0,-4 1 0,0 0-12,4 0 0,-1 0 1,-3 0-1,0 0 1,3 0-1,0 0 1,-1 0-1,0 0 1,-2 0-1,1 0 0,2 0 1,0 0 0,1 2-1,0 1 1,2-1 0,2 0-1,0-1 1,2 0-61,0 0 0,0 0 0,4-1 0,0 0 1,1-1-1,1 0 0,2 0 0,-1 0 62,0-1 0,0 0 1,8-3-1,1 1 0,-3 1 1,0 1-1,1-1 0,0 0-75,1 1 0,-1-1 1,0-2-1,-1 1 1,5 2-1,1 0 1,-1 0-1,-1 0 68,-3-1 1,0 1 0,2 1 0,-1 0 0,-1-1 0,-1 0 0,0 1 0,-1 1-21,-1 0 1,0 0-1,4 0 1,1 1 0,-10 0-1,-1 1 1,2 0 0,1 0 14,1-1 1,0 1-1,-4 0 1,1 1 0,1-1-1,1 0 1,0 0 0,-1 1 42,-1-1 1,1 1 0,4-2-1,1-1 1,-2 3 0,1-1 0,2-1-1,1-1-13,-1 0 0,0 0 0,8 0 1,-1 0-1,-6 0 0,-1 0 0,2 0 1,0 1-10,0 1 0,-1 0 1,-3 0-1,-2-1-1,-2 3 0,0 1 0,0 0 0,-1 1 0,-2 0 0,-1 0 0,-1-1 0,0 0 0,0 0 0</inkml:trace>
  <inkml:trace contextRef="#ctx0" brushRef="#br0" timeOffset="316177">1401 13767 8355,'-4'-13'0,"-1"1"-135,-2-1 0,3 7 0,-3 3 0,1 6 0,4 6 152,0 6 1,2 5 0,0 4 0,0 3 0,2 2 77,2 4 0,-1 13 0,3 10 0,1 8-85,0 11 0,-3 10 0,3 14 0,-3-45 0,-1 1 0,0 6 0,0 1 0,0 3 0,-1 1-155,0 2 1,-1 2-1,2 5 1,-1 0 32,0-3 0,1 1 0,1 6 0,0 0 0,-1-6 0,-1-1 0,1 1 0,0 0 1,0 0-1,1 0 53,-1-5 1,1 0-1,-3 1 1,0-1-1,2-7 1,-1-1 38,-2 1 0,1 1 0,1-1 1,0-1-1,0-3 0,0-1 0,0 0 1,-1 0-1,0-1 0,1 1-16,0 0 0,0-2 0,-1 43-26,1-45 1,0-1-1,4 46 1,-2-1 0,-1-2-1,-1-5 1,1-6 61,1-7 0,-4-4 0,-4 2 0,1 0 0,2 1 0</inkml:trace>
  <inkml:trace contextRef="#ctx0" brushRef="#br0" timeOffset="317032">1488 18107 8355,'6'-30'-63,"1"4"0,5-2 1,0 6-1,1 7 1,1 6-1,2 4-753,5 4 0,-2 7 721,2 2 1,0 7 0,5 3 0,3 0 0,4 0 76,3-3 0,1-1 8,0-2 1,2 0-1,0-1 1,4-1-1,1-3 1,5-2 176,3-2 1,0-1-1,6-4-28,1-2 1,8 1-1,4-5 1,5 0-1,4 0 15,1-1 0,3 1 0,7-3-154,4 3 0,-45 3 0,1 0 0,0 3 0,0 0 0,0 0 0,0 1 0,2 0 0,0 1-6,1 0 1,1 0 0,-1 0 0,1 0 0,-1 0 0,-1 0-27,-1-1 0,1 2 1,3 1-1,0 1 1,-5 1-1,1 1 1,1 0-1,0 1 0,1 0 1,0 0-23,-1 0 1,1 0 0,-3 0 0,1-1-1,5 0 1,-1 0 49,-1 0 0,-1-2 1,-2-1-1,1-1 1,2 1-1,2 0 1,0-1-1,1 0 0,1-1 1,1 0 52,0 0 1,0 0-1,0-1 1,1 0 0,2 0-1,1-1-75,0 1 1,0-2-1,4-1 1,0 0-1,-1 1 1,0 1 0,0-1-1,1 0 1,1 0-1,0 1 68,0 0 1,1 1-1,2-2 1,1 0-1,-2 1 1,1 0-86,0 1 1,1-1 0,3 2-1,-1-1 1,-5 1 0,0 0 0,0 0-1,1 0 1,2 0 0,1 0-34,-1 0 0,0 0 1,-8 0-1,1 1 66,4 1 1,0 1 0,-2-3 0,-1 1 0,4 1 0,0 0 0,-1-1 0,-1-1 0,0 1 0,0-2 0,1 1 0,1 0 5,0 0 1,0 0 0,-3 0 0,0 0-1,6 0 1,1 0 11,-4 1 0,1-2 0,6 1 0,1-1 0,-4 0 1,-1-1-1,2 0 0,0 0 0,1 0 0,0 0 19,1-1 0,1 1 0,-1 1 1,0 0-1,2-1 0,0 0-72,-5 1 1,0 1 0,4 0-1,0 0 1,0 0 0,-1 0-1,1 0 1,0 0 0,-2 0 0,1 0 71,-1 0 1,-1 0-1,-5 0 1,0 0-1,6 0 1,0 0-18,-2 0 1,-1 0 0,5 0 0,-1 0 0,-1 0 0,-1 0 0,0 0 0,0 0 0,0 0 0,0 0 36,-4 0 0,0 0 0,1 0 1,0 0-1,3 0 0,0 0-6,-2 0 1,1 0-1,6 0 1,0 0-1,-6 0 1,-1 0-1,1 0 1,0 0-10,-1 0 0,0 0 1,3 0-1,0 0 1,-1 0-1,0 0 1,-2 0-1,1 0-30,-3 0 0,0 0 0,2 0 1,0 0-1,-5 0 0,-1 1 0,2 0 1,0 1-1,-2 0 1,1 0 0,5 1 0,-1-1 0,-5 0 0,0-1-1,-2 1 1,0 0-12,-2 0 1,0-1 0,4 2 0,-1 0-1,1-1 1,0 0 0,-3-1 0,0 0 13,0 0 0,0 0 0,0-1 0,1 0 0,-1 0 0,-1 0 0,1-1 0,0 0-3,0-1 1,-1 0 0,5 2 0,-1-1 0,-1-2 0,0 0 0,-2 1 0,0 0-64,-1 1 0,-1-2 0,6-1 0,0-1 0,-3 1 0,-1 1 0,0-1 0,0-1 41,-1 1 0,1 0 0,-1 1 0,-1-1 0,-2 0 0,0 0 20,0 2 0,-2 0 0,0-1 0,-2 0 0,-2 1 0,0 0 0,0 1 0,-1-1 0,1 2 0,-1-1 0</inkml:trace>
  <inkml:trace contextRef="#ctx0" brushRef="#br0" timeOffset="318143">15106 13506 8355,'12'0'0,"2"-1"-239,3-3 0,3 1 1,9-5-1,6-2 1,5 0 233,5 2 0,5-2 0,4 5 0,4-2-34,2-3 0,4 3 0,2-1 0,3-1 64,-1-2 1,10-2-1,-4 2 1,3 1-3,3 2 0,6 4 0,7-3 0,2 2-26,2 2 1,-44 0 0,1 0 0,-1 1 0,0 0 0,3 1 0,0-1-27,-1 2 1,0-1 0,3 1 0,0 0 0,-3 0-1,0 0 1,0 1 0,-1-1 23,-1 2 0,-1 1 0,47 4 0,-2 5 0,-6-1-15,-7-3 0,2 7 1,-11-4-1,-1 0-23,-2-1 0,-6-2 1,-8 5-1,-4-1 29,-3 1 1,-3-2-1,-1-2 1,-3-2-9,-1-1 1,-2 2-1,-4-4 1,-1-1-8,-3-2 0,1 3 1,-3 0 8,0-1 1,-3-1 0,1-2-1,-3 0 1,-2 0 0,-2 0 11,-2 0 1,0 1 58,0 3 1,-2-1-1,-5 5 1,-2 2-1,-2 1-54,0 1 0,-5 2 0,3 1 0,-2 2 87,-2-2 0,-2 8 0,-1 3 0,-1 3 0,-3 4 55,-5 3 1,-6 6-55,-1 11 0,-6 9 0,1 10 1,-1 5-1,0 4 9,1 1 1,6 9 0,-1 1 0,3 6-59,5 1 0,5-45 1,0 1-1,3-3 0,0-1 1,0 3-1,0 1 0,0 3 1,0 1-31,0 1 1,0 0 0,0 2 0,0-1 0,0-3 0,0 0-13,0 1 1,0 2 0,0-1 0,0-1 0,0 0 0,0-2 0,0-3 0,0 0-1,0-2 1,0 0-79,0 2 1,0 0-1,0 44 1,0-48-1,0 0 24,0 41 0,0-1 0,-1-9 0,-2-1 0,-2-4-1,-2-4 1,3-4 117,-5 3 0,1-1 0,-4-1 1,-1 4-1,1 1 0,0 1 0,-1 1 262,1-1-341,5 1 0,-3-6 1,6 1-1,1-1 1,1-3-1,-1-5 1,-1-6-190,1-5 0,-4-9 177,-1-4 1,-3-8-1,-2-9 1,1-5-1,0-4 1,-1-3 176,1-5 0,-1-3-46,1-1 0,-1-1 0,1-2 0,1-2 0,1-1-102,2 1 0,4-4-236,-4 5 1,4 0 0,-5 3 0,0-2-103,-2-1 1,-3 0 161,-3 4 1,-7 0-1,-10 0 1,-3 0 145,-4 0 1,-3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02:33.61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5519 6375 8355,'-12'-6'-119,"-1"-1"-26,6 1 0,3 4 0,8 8 0,6-1 1,4 1-1,4-4 0,1 1 0,2 0 49,-2 1 0,4 0 1,-2-4-1,2 0 164,2 0 1,0 0 0,1 0-1,2-1 179,1-3 1,1 2 0,-1-2 0,3 3-81,-1 1 0,9 0 1,-2 0-1,2 0-6,2 0 1,6 0 0,8 0-175,0 0 0,2 0 0,4 0 0,0 0-87,0 0 1,4 0 0,2 0 0,-1 0 0,1 0 53,-3 0 0,2 0 1,1 0-1,0 0 91,4 0 0,-4 0 0,-2 0 0,-3 0 22,-1 0 1,4 0 0,2 0-1,-1 0 45,1 0 1,6 0 0,-1 0 0,2-2-6,2-2 0,6 3 0,-1-3 0,4 2-124,1 2 0,5-4 0,2 0 0,1 1-48,0 2 1,1-3 0,2 0 0,-4 1 26,1 2 1,-3 1 0,2 0 0,-2 0-7,-2 0 1,2 0 0,0 0-1,1 0 64,-1 0 0,6 0 0,-4 0 0,-2 0 35,3 0 0,2-5 0,-47 3 1,2 0-1,-1 1 0,1 0-17,-1 0 1,1 0 0,5 1-1,-1 0 1,-3 0 0,0-1-1,3 0 1,0-1-11,-1 0 1,0 0 0,3 0 0,0 0 0,-2 2 0,0 0-1,1 0 1,0 0-65,1 0 0,1 0 0,0-2 0,-1 0 0,3 0 0,-1 0 0,-1 0 0,0 1-9,-3 0 1,1 0 0,0 1-1,0-1 1,-3 0 0,-1-1-1,1 0 1,0 0 1,-2 1 1,-1-1 0,3-1 0,-2-1 0,45-2 86,-1-1 0,-9-3 1,-1 5-1,-5-1 0,-7 1-21,-6 2 0,-5-3 1,-12 2-1,-5 1-42,-6 2 0,-7 1 0,-13 0 0,-3 0-512,-3 0 1,-7 1 0,-5 2 0,-6 3 530,-8 1 0,-2-2 0,-7 5 0,-1 2 0,-1 2 0,-2 2 0</inkml:trace>
  <inkml:trace contextRef="#ctx0" brushRef="#br0" timeOffset="819">5296 6586 8355,'30'-13'51,"5"2"1,3 2-1,5 2 1,0 1-1,2 3 1,3 2-196,7 1 0,5 0 1,3 0-1,2 0-120,1 0 0,6 0 1,-1 0-1,4 0 216,-1 0 1,6-1 0,-8-2 0,1-3 18,4-1 0,-3 3 1,6-3-1,-3 1 162,-2-1 0,8 3 0,-6-3 0,3 1 135,-2 3 1,3-2 0,1 1 0,0 1-182,1 2 1,-4 1 0,3 0 0,1 0-95,-2 0 1,5 0 0,-5 0 0,2 0-34,-1 0 0,0 0 0,2 0 0,-1 0 34,1 0 0,1 0 0,2 0 1,0 0 24,-1 0 0,1-2 0,1-1 0,1-1 42,-3 2 1,8-4-1,-7 1 1,3-1-8,2 1 0,-4 0 0,3 4 0,-3-2-8,-1-1 1,4 0 0,0 4 0,-1-1-58,-2-4 0,-1 4 0,-1-3 0,3 3 13,2 1 0,-7 0 0,4 0 1,0 0 18,2 0 0,2 0 0,-3 0 1,2 0 8,-1 0 0,-2-2 0,0-1 0,1-1 28,-3 2 0,7 0 1,-9 2-1,-2 0 10,0 0 0,-4 0 0,-3 0 1,-1 0-54,1 0 1,-2 0 0,-2 0 0,-2 0-31,-1 0 1,2-4 0,-4 0 0,-1 0 3,-2-2 1,-2 4-1,-2-5 1,-4 1 6,-4 3 0,0 1 1,-9-1-1,-2-1-228,-2 1 1,-2 2 0,-2 1 0,-2 0-141,-2 0 0,-2 0 1,-6 1-1,-3 2-49,-1 1 0,-1 6 0,-5-4 0</inkml:trace>
  <inkml:trace contextRef="#ctx0" brushRef="#br0" timeOffset="20362">7379 9513 8355,'0'-24'450,"0"2"1,0 3 0,-1 1 474,-3 3 0,1 2-421,-5 5 0,4 3 1,-3 6-1,1 4 1,5 6-135,4 5 1,-2 6 0,5-2 0,-2 5-169,0 4 1,4 0 0,-2 7-1,-1 4 1,1 1-101,-4 2 1,0 2 0,-2-3 0,0-2 0,0-2-1,-2-1 1,0-1 286,-2-3-388,-6-2 0,4-12 0,-3-2 0,0-5-57,0-4 1,-2 2-1,-2-6-227,1-1 1,-2-2-1,-1-2 1,-3-3 39,-1-5 0,-2-2 0,-2-1 0,1-1 0,1 1-282,-1 0 0,0 1 0,0 1 1,3 3-236,1 2 0,5-1 0,6 2-414,2-4 1,3 1 494,11-1 0,10-6 0,13-6 1</inkml:trace>
  <inkml:trace contextRef="#ctx0" brushRef="#br0" timeOffset="20621">7193 9438 8355,'-24'-23'0,"-1"2"666,11-2 0,3 13 0,12-2 0,3 1 0,6 0 0,4 0-50,2 2 1,8 2 0,1 5 0,6-3-527,5 3 1,3-4 0,1 1-235,1-2 0,2 3 1,-2-5-1,3 1-396,0 1 1,-5-2 0,-7 4 0,-2 3 0,-3 0-983,0 2 1,-8-5 0,-1-2 0</inkml:trace>
  <inkml:trace contextRef="#ctx0" brushRef="#br0" timeOffset="21520">7764 10220 9502,'0'-13'0,"-2"1"743,-2-1 1,3 5-167,-3 0 1,1 5 0,0 0-506,-1 6 0,4 4 0,4 5 0,0 2 1,1 1-1,-1 3-351,-2 1 1,0 1-135,-2 0 0,0 2 1,0-4-1,0 0-472,0 0 0,0-5 1,0-5 244,0 2 0,0-5 0,0 1 1</inkml:trace>
  <inkml:trace contextRef="#ctx0" brushRef="#br0" timeOffset="21847">7900 10170 8355,'-8'0'700,"0"0"0,5 1 0,-1 3 1,2 5-1,2 2 0,0 1 1,2 1-489,2-1 1,-1 4 0,4 1 0,0-2-489,-1-1 0,-3 2 0,1 1 0,-1 0-1022,1 0 1,-2-3-1,2 3 453,-3-3 1,-1 3 0,0 3 0</inkml:trace>
  <inkml:trace contextRef="#ctx0" brushRef="#br0" timeOffset="22064">7590 10232 8355,'-5'-12'1006,"3"5"1,-2-3-903,8 6 0,3-2 1,7 4-1,1-4 0,3 1 1,1-2-1,3 0 1,3-3 46,4-1 1,-3 0 0,5 1-606,-1 2 0,-8 4 0,3-3 0,-3 2-1037,-3 2 836,-1 2 1,-5 1 0,-1 0 0</inkml:trace>
  <inkml:trace contextRef="#ctx0" brushRef="#br0" timeOffset="22381">8086 10480 8355,'0'-7'2500,"0"0"-481,0 3-846,0 3-936,0-5 1,0 8-1,0 2-183,0 4 1,0 3-1,0 3 1,0 1-74,0 1 1,0 5-1,0-3-407,0 1 1,0-4 0,0 3 0,0-1 0,2-1-3542,2 0 3193,3-8 1,5 3-1,1-4 1</inkml:trace>
  <inkml:trace contextRef="#ctx0" brushRef="#br0" timeOffset="23014">9165 10058 8355,'0'-12'1182,"2"1"0,0 1-880,3 2 1,4 5-1,0-1 1,2 4-1,0 6 1,-3 5-408,-4 4 1,-3 8 0,-2 1-1,-3 5 1,-3 1 0,-1 2-2494,-1-1 1704,1-3 0,-4 2 0,-1-5 0</inkml:trace>
  <inkml:trace contextRef="#ctx0" brushRef="#br0" timeOffset="23451">10158 9488 8355,'0'-18'1173,"0"8"-851,0-2 1,0 6 586,0-2 0,0 4 453,0-4-797,0 5-474,0-3 0,0 8 0,0 2 0,0 4 46,0 3 0,0 6 1,1 1-1,2 1 8,1 3 0,1 3 0,-2 2 0,1 4-33,-1 0 0,2 2 0,0 5 1,-3-1-85,0 0 1,-2-1-1,0-3 1,0-4-119,0-3 0,0-3 0,0-2 0,0-4-524,0-4 0,1-1 0,2-3-3265,1-1 1457,0-5 1987,-4 3 1,0-12 0,0-1 0</inkml:trace>
  <inkml:trace contextRef="#ctx0" brushRef="#br0" timeOffset="23903">10170 9525 8355,'-6'-11'-789,"-2"3"795,-3-3 0,3 8 0,0-4 346,-2 2 1,3 0 0,0 4-1,0-2 1599,0-1-1444,5 0 0,-4 5 1,6 4-1,0 3-177,0 3 0,0 1 0,1 2 0,2 1-69,1 2 1,6 9 0,-2-1 0,3 2-90,2 4 1,-2-4 0,-2 6 0,0 2-50,0 0 1,-2 1 0,0-1 0,0-4-106,0 0 1,-4-2 0,1-5 0,-3 1-53,-1 0 1,0-6 0,0-2 0,-1-3-63,-3-2 1,-3-4-1,-6-1 1,0 0-22,-4 0 0,-2-4 0,-6 1 1,0-3-146,0-1 0,0 0 0,1-1 0,0-3-217,4-4 1,2-5 0,7-2-396,2-2 0,4-3 0,5 3 0,1 2-103,3 1 0,3-4 0,6-1 1</inkml:trace>
  <inkml:trace contextRef="#ctx0" brushRef="#br0" timeOffset="24154">9897 9488 10252,'-11'-21'361,"3"0"0,4 8 0,8-1 0,5 4 0,7-1 0,4-3 0,4-2-73,0 1 0,7 1 0,3 0 0,6-1-121,6-2 1,2 1-1,2 4 1,-2 1-433,-3 2 0,-8 4 0,-8 5 0,-2 0-649,-3 0 0,-8 5 0,-5 5 1,-5 4-125,-3 2 0,-1 12 0,-2-2 0</inkml:trace>
  <inkml:trace contextRef="#ctx0" brushRef="#br0" timeOffset="24492">10455 10170 8355,'0'-12'0,"0"-1"784,0 1-11,0 5 0,0-4 411,0 3 1,2 2-735,2 2 1,-2 3 0,5 2-325,-1 3 1,-2 3 0,-4 5 0,0 2-67,0 3 0,4 2 0,0 6 0,-1 0-358,-2-1 0,-1 1 0,0 0 0,0 0-935,0 0 0,0-5 1,0 0-2045,0-3 2964,6 0 0,6-10 0,8-2 0</inkml:trace>
  <inkml:trace contextRef="#ctx0" brushRef="#br0" timeOffset="24809">10691 10158 8355,'-13'1'1291,"1"3"1,5-1-1,3 5-891,3 2 0,1 1 1,0 1-1,0 1 0,0 0-363,0 4 1,1-2-1,2 6 1,1-1-1,0 1 1,0-2 0,0 1-1,-1-2-1407,-2-1 1,-1 1-1,0-2 198,0 0 0,0 1 0,0-5 1</inkml:trace>
  <inkml:trace contextRef="#ctx0" brushRef="#br0" timeOffset="25014">10418 10182 8355,'-6'-8'532,"6"0"0,10 4 0,8-3 1,1 0-1,5 0 0,2-3 0,6-2 1,3-3-986,8-2 0,0 1 0,0 5 0,-3 1-814,-5 2 0,-6 5 0,2-3 1</inkml:trace>
  <inkml:trace contextRef="#ctx0" brushRef="#br0" timeOffset="25735">8124 10170 9058,'-2'-12'0,"-2"0"798,-4 4-631,-3-3 0,2 10 1,1-3-1,0 4 1,0 4-1,1 4 1,1 4-1,3 5 1,2 4 255,1 2 1,0 7-1,0 4 1,0 1-365,0 3 0,0 3 0,0 0 1,0-1-1,0-1-223,0-2 0,0-5-154,0-3 0,0-9 0,1-3 1,5-5-1,5-3-473,4-5 1,13-4 0,-1-4-43,4-5 0,4-7 0,-3-4 1</inkml:trace>
  <inkml:trace contextRef="#ctx0" brushRef="#br0" timeOffset="26213">8310 10294 8355,'-9'-11'1071,"1"3"234,5-3-496,-2 4-685,5 0 0,5 1-49,4 6 0,-3 2-44,3 2 1,-5-3 59,4 3-76,-5-2 0,1 2-318,-8 0-9,2 6 491,-3-9 322,5 5-250,0-6 1,-1 0 15,-4 0-174,4 0 0,-4 1 1,5 3-1,0 4-32,0 3 0,0-2 1,0-1-1,0 3 0,0 3-60,0 2 0,0 1 0,0-5 1,0 1-423,0-1 1,0 0-1,0 1 1,0-1-1142,0 1 1,4-5 785,0 0 1,5 0-1,-2 5 1</inkml:trace>
  <inkml:trace contextRef="#ctx0" brushRef="#br0" timeOffset="26445">8434 10133 8648,'1'-7'1188,"3"3"0,6 2 0,2 4-710,1 2 1,6 3 0,-7 5 0,2 1-467,0-1 1,-3 6 0,-2 3 0,-2 2-181,-1 2 0,2 1 0,-4 3-988,-1 4 0,-2 0 0,-2 3 38,-3 2 0,-8 2 0,-8-2 0</inkml:trace>
  <inkml:trace contextRef="#ctx0" brushRef="#br0" timeOffset="27172">11150 10046 8707,'-6'-11'299,"-2"3"0,-3 2 1,-1 6-1,-1 1 1,1 4-1,1 3-5,2 3 1,-2 7 0,3 2 0,-2 5 0,1 3-38,1 1 1,5 9 0,-1 0 0,2-1-416,2-3 1,4 1 0,2-6 0,2-2 0,5-2 0,3-3-1222,3-1 0,-2-10 485,4 1 1,-1-2 0,5 2 0</inkml:trace>
  <inkml:trace contextRef="#ctx0" brushRef="#br0" timeOffset="27421">11286 10195 8355,'0'-13'1628,"0"1"-1111,0 0 1,0 3 0,2 2-415,2 2 1,3 1 0,5 4-1,0 0 1,1 1-6,-1 3 1,-5 3-1,-3 6 1,-2-1-664,-2 0 0,0 6 0,-2 3 0,-2 1 366,-4-1 0,-2 1 1,0-6-1,4-1 373,0-1 1,-2-1 126,4-1 0,1-5-405,7-3 1,7-3 0,6-1-1,-1 0-83,2 0 0,-4-1 0,4-2 0,-2-1-675,1 1 0,5-9 0,-3-2 0</inkml:trace>
  <inkml:trace contextRef="#ctx0" brushRef="#br0" timeOffset="27755">11621 10083 8355,'-7'-5'489,"-4"-2"1,10-2 44,-3 1 1,2 4 0,4-3-194,2 2 1,3 0-1,5 7 1,0 2-1,1 4 1,-1 5-1,-1 3 1,-1 5 148,-2 2 0,-5 2 0,1 0 1,-3 0-540,-1 0 0,0 3 0,0 1 0,-1-1-1327,-3-2 0,-3 3 1,-5 0-19,-1-1 1,-5-2-1,-1-1 1</inkml:trace>
  <inkml:trace contextRef="#ctx0" brushRef="#br0" timeOffset="27999">12402 9971 11537,'9'-11'0,"-2"5"180,-2 6 1,-1 5 0,-4 7 0,0 2-35,0 3 0,-1 2 0,-2 6 0,-1-2-471,1-2 1,2 2 0,1-3-1234,0-1 0,0 3 802,0-5 1,-6-1 0,-1-3 0</inkml:trace>
  <inkml:trace contextRef="#ctx0" brushRef="#br0" timeOffset="28198">13097 10009 10931,'-2'-11'1401,"-2"2"1,4 4-2100,0 5 1,6 0 0,6 1 0,1 2-142,-1 1 0,5 2-45,-1-2 1,6-3 0,-3 5 0</inkml:trace>
  <inkml:trace contextRef="#ctx0" brushRef="#br0" timeOffset="28376">13655 10158 8355,'7'-13'614,"4"1"0,-4 3 0,5 3 0,1-1 0,-1 1 0,0-1-927,1 0 1,-1 5 0,1-3 0,-1 4 0,2 1-874,2 0 0,-2 0 0,4 0 0</inkml:trace>
  <inkml:trace contextRef="#ctx0" brushRef="#br0" timeOffset="28695">14337 10145 8355,'8'-4'-6,"-1"-2"0,0 1 0,0-1 1,3 2-1,1 0-362,1 0 53,-5 0 0,4 4 0,-3-1-5,3-4 0,2 4 0,-1-4 1</inkml:trace>
  <inkml:trace contextRef="#ctx0" brushRef="#br0" timeOffset="28696">14970 10083 8355,'7'-5'-656,"-2"3"1,-10-3 0,-2 5 0</inkml:trace>
  <inkml:trace contextRef="#ctx0" brushRef="#br0" timeOffset="28898">15553 10083 8355,'1'-11'0,"3"3"2635,3 2 1,4 8-2164,-3 2 0,-2 7 1,-8 7-1,-2 1-791,-4 3 1,1 3 0,-1 2-3114,-2 2 2083,-1 6 1,-7-9-1,-1 4 1</inkml:trace>
  <inkml:trace contextRef="#ctx0" brushRef="#br0" timeOffset="29485">16954 9537 8355,'-11'-19'0,"1"3"946,2 2 0,4 1 1,-4 1-1,-2 1 15,-1 3 1,4 4-819,3 8 1,3 3 0,2 6-1,3 4 1,3 4 0,1 3 0,1 5 420,0 4-526,-3 3 0,3 6 1,-5-1-1,-1-1 1,-1 0-69,-2 1 1,0-2 0,-2 1-1,-2-6 26,-4-5 0,-3 1 0,-3-2 1,-1-5-1,-3-3 17,-1-2 0,-2-6-233,-4 0 0,0-1 1,1-5-1,-1-1 0,0 1 1,0-5-462,0-3 0,2-5 1,2-7-157,5-3 1,6-2 0,3-6 0,2 0 17,2 1 0,7 4 0,3 2 1</inkml:trace>
  <inkml:trace contextRef="#ctx0" brushRef="#br0" timeOffset="29704">16582 9562 8355,'-7'-16'189,"6"-1"1,6 2-1,9 1 1,4 2 0,4-1-1,1 1 1,4 0-1,3-2 1,6-1 0,5-2-1,3 2 38,3 1 1,-4 6 0,-2 1-1,-2 2-952,-2 2 0,-5 1 1,-5 4-137,-5 2 1,-4 8-1,-6 8 1</inkml:trace>
  <inkml:trace contextRef="#ctx0" brushRef="#br0" timeOffset="30078">17351 10182 8355,'0'-12'0,"0"0"0,0-1 1452,0 1-684,0-1 1,0 5 404,0 0 0,1 6-850,3 2 1,-2 6-396,2 6 1,1 2-1,0 1 1,-3 3-1,0 1-193,-2 4 0,4-4 1,0 1-1,-1 3-527,-2 0 0,-1-2 1,0-2-1,0-1-213,0-3 0,0-1 0,0-2 1</inkml:trace>
  <inkml:trace contextRef="#ctx0" brushRef="#br0" timeOffset="30278">17599 10096 8355,'-12'1'203,"1"3"0,2 6 0,5 3 1,1 4-1,1-2 0,-3-1 1,3 0-1,0 2 0,4 4 0,0-1 1,4-1-1,-1-2-577,1 1 1,-2-1-1,-4-3-1806,0-1 1740,0 1 0,0 4 0,0 3 1</inkml:trace>
  <inkml:trace contextRef="#ctx0" brushRef="#br0" timeOffset="30495">17177 10232 9388,'6'-18'234,"-3"8"0,6-2 0,5 2 1,5 2-1,5 0 0,2-2 1,1 0-1,4 1 0,2 2 1,3 0-1,1 2 416,-1-1 1,-3 2-1624,0 4 1,-3 0 0,-5 0-182,0 0 0,-6 0 0,-1 0 1</inkml:trace>
  <inkml:trace contextRef="#ctx0" brushRef="#br0" timeOffset="30746">17934 10058 8355,'-2'-11'823,"-2"3"0,-1 0 1,-5 6-1,3 5 1,2 3-362,2 3 0,0 6 0,0 3 0,-1 2-432,2 2 1,-5 1 0,0 2 0,0 1-54,3 3 0,-2-3 0,2 3 0,1-4-152,2-4 0,2 1 1,3-6-986,5-1 0,3-1 1,5-3 5,3-3 1,4 3-1,1-4 1</inkml:trace>
  <inkml:trace contextRef="#ctx0" brushRef="#br0" timeOffset="30971">18107 10207 8355,'-6'6'711,"1"2"0,4-1 1,1 1-1,0 2 1,0 1-727,0 1 1,1 1 0,2-1 0,3 0-267,1 1 0,-5-1 1,2 1-898,-2-1 1,-4 0 446,-2 1 0,-3-1 0,-5 1 0</inkml:trace>
  <inkml:trace contextRef="#ctx0" brushRef="#br0" timeOffset="31353">18083 10220 8355,'0'-13'1198,"5"6"0,2 4-960,0 6 1,4 0 0,-3 5-1,3 2-30,2 1 1,-1 4 0,0-1 0,1-3 0,-1 0 0,1 0 0,-1 1 0,2-1-138,2-2 0,-2-4 0,3-5 0,-4 0-266,0 0 0,-1-1 1,1-2 126,-1-1 1,-5-6 0,-2 2 0,0-3 59,-1-1 0,0-1 1,-4-1-1,0-1-10,0-1 1,0-1 0,0 5 0,0-1-475,0 1 0,0 4-1861,0-1 1444,0 7 0,5 2 0,2 7 0</inkml:trace>
  <inkml:trace contextRef="#ctx0" brushRef="#br0" timeOffset="31598">18455 10108 8355,'0'-12'1132,"0"-1"0,1 2 0,3 1 0,4 4-930,3 0 1,2 2 0,-1 5 0,2 3-1,1 5 1,2 2 0,-2 2 0,-1 4-1,-2 4-24,1 2 0,-5 6 1,-1 1-1,-2 1-426,-2-1 0,-3-1 0,-3-4 0,-2 0-384,-2-1 0,0-3 0,-3-2-1125,2-1 0,0-1 936,-5-5 0,1 1 0,0-1 0</inkml:trace>
  <inkml:trace contextRef="#ctx0" brushRef="#br0" timeOffset="34899">19100 9885 8470,'0'-13'0,"0"1"265,0-1 1,0 5-1,1 0 1,3 0-1,6-1-62,5 1 1,4 4 0,6-3 0,1 0 0,3 2 0,6-2 0,3 1-88,4 1 0,6-1 1,1 4-1,6-4 1,2 0-191,-3 1 1,-3 1-1,-2 4 1,1 0-219,0 0 0,-8 0 0,-3 0 0,-6 1-159,-3 3 1,-5-1-1,-6 4 1,-1-1-213,-3-4 1,-5 0 266,-2-2 1,-1-2 0,1-2 320,-3-4 1,2-3 0,-1-2 0</inkml:trace>
  <inkml:trace contextRef="#ctx0" brushRef="#br0" timeOffset="35767">21022 9575 8355,'-8'-13'287,"-1"1"1,7-1-1,-4 1-63,1 0 0,-1 6 0,-2 6 0,4 7-319,2 4 0,-2 3 0,0 2 0,0 5 16,-2 2 0,5 2 0,-4 0 0,0 0 3,1 0 1,0-2 0,4-1 0,0-3-235,0-1 0,2-1 0,2-6 0,3-1-202,-1-2 1,10-5 0,-3 1 359,5-3 0,-3-6 0,3-2 0</inkml:trace>
  <inkml:trace contextRef="#ctx0" brushRef="#br0" timeOffset="36075">21183 9525 8355,'0'-19'-464,"0"2"432,0 3 1,-1 6 349,-3 0 1,1 5 0,-4 0-144,2 6 0,0 4 1,5 7-1,0 2 57,0 5 1,0 2 0,0 2 0,0 0-252,0 0 0,-4 0 1,0-1-1,1 1-323,2 0 0,1 0 0,0-2 0,0-2-62,0-5 1,0 2-1,0-1 1,0-2-4,0-1 1,6-2 0,0 1 0</inkml:trace>
  <inkml:trace contextRef="#ctx0" brushRef="#br0" timeOffset="36306">20737 9562 8355,'-31'-12'0,"8"-1"392,9 1 1,9 4-1,10-1 1,8 0-78,6-2 0,8-2 0,5 1 0,4-2-141,7-2 1,9-2 0,7-3 0,5 5-526,2 2 1,-4 6 0,-6 1 0,-2 1-361,-6 3 0,-5 3 0,-10 4 57,-4 5 0,-3 2 0,-1 1 0</inkml:trace>
  <inkml:trace contextRef="#ctx0" brushRef="#br0" timeOffset="36954">21865 9674 8355,'-23'-11'600,"2"3"1,9 1-399,8 3 0,4 2 0,4-2-65,4 3 1,3 2 0,2 2-125,-1 1 1,0 6-1,-1-2 1,-1 3-1,-3 1-63,-2 1 0,0 3 0,-5 1 0,0-2-55,0-1 1,4-2-1,0 0-136,-1 1 0,-2-5 0,0-1-75,3-1 1,3-4 0,6-6 194,-1-4 1,-1-3 0,-1-2-1,-2 1 8,2 0 0,-1-2 1,1-1-1,-2-2 103,2 2 1,-3 1 0,0 2-1,0-1 39,0 1 0,-5 0 0,4 1 549,-1 2-360,-3 4 1,5 5 0,-5 1-97,2 3 1,2 2-1,-3 3 1,2 0-55,2 0 0,-3 2 1,3 2-1,0-1-102,0 1 1,-3-1-1,3 0 1,-2 1-204,-2-1 0,-1-3 0,-2-1-212,0 1 1,-2 1-1,-2-2 1,-4-4 148,-3-2 0,-7 3 0,-1 2 1</inkml:trace>
  <inkml:trace contextRef="#ctx0" brushRef="#br0" timeOffset="36955">22113 9339 8355,'-18'-14'-96,"9"3"-536,-4 11 1,9 6 0,-1 1 0</inkml:trace>
  <inkml:trace contextRef="#ctx0" brushRef="#br0" timeOffset="37402">22696 9711 8355,'-13'-25'586,"4"0"1,6 5-1,5 0 1,3 1-264,8 0 1,-1 2 0,5-2 0,-4 1-205,0 3 1,-1 1 0,1 2 495,-1-1-968,1 7 1,-16 6 0,-7 8-1,-6 3 121,-6 1 1,2 2 0,0 1 0,-2 3 115,-2 1 0,5 2 0,2 4 1,3-2-118,2-2 0,1 1 1,3-4-1,4 0 45,2 0 1,4-2 0,2-5 131,4-2 0,7-5 1,3-8-1,1-5 48,3-2 1,1-7 0,-1-1 0,-3-2 150,-1 1 0,-3 3 0,-5-2 45,-2 1 0,-5 1 444,1 5 1,-4 5-484,-4 3 1,2 8 0,-2 4-1,4 3-174,4 2 0,-1-1 0,5 1 1,2-1-280,1 0 1,5 1 0,1-1 0,-2-1-260,-1-2 1,-2 2 0,1-5-29,-1 1 1,1 4-1,-1-4 1</inkml:trace>
  <inkml:trace contextRef="#ctx0" brushRef="#br0" timeOffset="37999">20861 10864 8355,'-2'-16'-16,"0"-1"0,-4 1 168,-1-2 1,4 4-1,-2-2 59,-1 2 0,5 1 1,-3 1-1,1 1 1,0 5 41,-1 11 1,0 7 0,4 14 0,0 3-129,0 4 0,2 7 1,0 4-1,2 3-52,-1 4 1,-1 0 0,-2-4-1,0-3 79,0-1 1,4 2-1,1-3-470,2-2 1,-4-3 0,2-4 0,1-4-225,2-3 1,-2-7 0,-1-2 0,-1-3 0,2-3-58,1-3 0,-5-3 0,4-5 1</inkml:trace>
  <inkml:trace contextRef="#ctx0" brushRef="#br0" timeOffset="38332">20848 10889 8355,'-4'-31'77,"-1"3"1,-1 6-262,1 5 0,1 4 169,4 0 0,5 1 702,3-1 1,5 5-1,2 1 1,3 2-645,1 2 0,0 2 1,3 1-1,-1 1 1,0 2-1,-2 2-432,-2 2 0,-8 1 0,-2 5 232,-1-1 0,-4 5 1,-6 1-1,-5 0-106,-7 0 1,-3 4 0,-6-2 0,1 2-107,-1-1 1,4 1-1,2-4 1,1 0 100,3 0 0,1-2 0,2-3 1</inkml:trace>
  <inkml:trace contextRef="#ctx0" brushRef="#br0" timeOffset="41783">21084 11075 8355,'-25'-5'136,"7"-2"1,6-6 0,8 2-1,6 2 1,7 1 0,3-2-1,5-1 1,3-2 0,4 1 0,1 0-1,-1-1 1,1 1 0,-1-2-1,-4-1-412,-3-2 1,-3 1-1,-2 3 1,-1 0-1,-3-2 1,-4-2 150,-2 2 1,-4 1-1,-2 3 107,-4 3 0,-3-2 0,-1 6 0,-1 1 76,1 2 1,-5 1-1,1 1 1,1 3 16,1 5 1,6 6 0,1 3-1,1 0-68,3 0 0,2-1 0,1-1 0,1 2 6,4 1 0,1-4 0,8 1-41,3-2 0,-4-1 0,5-2 0,0-2-47,3 0 0,2-7 0,1 3 1,-2-5-1,-1-3 41,1-1 1,0-10-1,0 1 1,-4 0 11,-5-1 0,3 1 0,-8 1 0,1 0 34,0-1 0,-4 1 0,-5-1 21,0 1 1,4 0-1,2 1 1,-1 1-1,2 2 157,0-2-122,1 5 1,5-1 0,-1 6 0,1 0 40,-1 0 1,0 0 0,0 1-52,-4 4 1,1 1-1,-3 5 6,1-2 0,-4 2 0,1-3 0,-3 4 0,-1 4-35,0 0 1,0 1 0,0-5-20,0 0 1,6 1 0,2-2-54,3-3 0,3-2 0,1-6 0,3-2 0,1-2 0,3-5-620,2-7 1,-4 3 483,1-4 1,-6 2-1,2 0 1,-4-2 0,-2 1-1,-2-1-77,-5 1 1,-3-1 386,-1 5 0,0-1 1,-1 1-200,-3-1 0,-3 5 1596,-6 0-1309,1 5 1,5-1-1,3 8 1,3 4-1,1 3-113,0 2 1,4-1 0,1 1 0,1-1-66,-1 0 0,1 5 1,-4 0-1,3-2 14,-3-2 0,4 0 1,-2-1-1,-1 1-139,-2-1 1,-1 0-66,0 1 1,2-6 22,2-3 1,-3-10 69,3-6 0,2 2 1,-2-5-1,0 0-14,1 1 1,-2-4-1,5 2 1,1 1 0,-1 2-26,0 5 0,1-3 1,3 4 54,0 0 1,-3 2 0,-1 5 95,2 0 0,1 1 0,0 3 0,-2 3 1,-2 1-1,0 1 97,0 0 1,-4 2-122,1 2 1,1-1 0,-1 0-29,-1 1 1,-1-1 0,-1-1-56,3-2 0,-3-3-13,4-1 0,1-5-24,3 0 1,-4-2 0,-1-6 0,-1-2-4,1-1 1,-1-1-1,4-1 1,0 1 0,-2-2 0,1-2 0,4 2 1,-2-1-1,3 4 30,1 3 1,1 1 0,-1-2 120,0 5 0,-3 3 0,-2 2 0,-2 3 0,-2 5 335,-2 2 1,-1 1-327,0 0 1,0 1-1,0-1 1,0 1 61,0-1 1,4 0 0,0 1-129,-1-1 1,4-1-1,1-1-38,3-2 1,-2-5 0,-1 1-1,2-3-50,1-1 0,1-5 0,0-2 0,1-1 29,-1 0 0,1-1 0,-2-5 1,-2-1 26,0-1 1,-3-1-1,4 5 1,-3-1 0,-1 1 24,-4 0 273,5 5-167,-5 1 1,2 8 0,-7 2 0,-1 4-39,1 3 1,2 6-1,1-1-28,0-1 0,0-1 0,0-2 1,0 1-99,0-1 1,5-1 0,3-1 0,3-3-55,2-2 1,-1-1-1,1-4 1,-1 0 0,0-1 55,1-3 0,-1 1 1,1-5-1,-1-3 46,0-4 1,1 1-1,-1-3 1,-1 4 10,-2 0 1,0 1 0,-3 1 0,-1 1 215,1 2-99,-2 5 0,-4-1 0,0 8-83,0 4 0,1 3 1,2 2-1,3-1 14,0 1 0,-1-1 0,3 0-175,1 1 1,4-1-1,2 1 1,3-2-1,0-3-490,0-4 1,4-3 165,-2-1 1,-2-5-1,0-2 1</inkml:trace>
  <inkml:trace contextRef="#ctx0" brushRef="#br0" timeOffset="41784">23019 10418 8355,'-6'-32'0,"-2"5"0,-3 5 0,-1 5 0,-1 3 428,6 2 0,0 4 0,5 2-226,-3 5 0,1 9 0,6 13 0,2 2 1,3 3-1,1 3 0,0 4 0,2 3-308,1 1 0,-3 1 0,0-1 0,1-1-319,-2-3 1,2 3 0,-5-5 0,1 1 17,0-3 0,-4-4 0,4-5 0,-4-3-37,-1-3 1,0-2 0,0 0 0</inkml:trace>
  <inkml:trace contextRef="#ctx0" brushRef="#br0" timeOffset="41785">22944 10703 8355,'-11'-12'371,"3"-1"1,8 1-1,8 1 1,3 1-361,2 2 0,5 4 1,2-3-1,4 2-712,1 2 0,1 1 13,3 2 1,2 0-1,7 0 1</inkml:trace>
  <inkml:trace contextRef="#ctx0" brushRef="#br0" timeOffset="41786">23639 10666 8355,'-25'-11'0,"0"1"0,0 2 863,6 5 0,1-6 0,6 3-242,-1-1 1,1 5-1,0-4-505,-1 0-253,1 5 1,1-3 0,3 8-184,3 4 0,0 3 1,-1 2-1,-1-1 66,-2 1 1,-1 0-1,1 3 1,0 0-1,1-1 125,1-1 0,0-2 0,4 1 1,-1-1 47,2 1 0,2-5 0,4-1 0,4-2-59,3-2 1,3-2 0,2-2 0,4-3-57,-1-4 1,4-7 0,-2-2 0,1 0-100,-1 0 0,-3 3 0,-6-3 358,0 3 1,-3 3 0,-2 2 349,-2 0 1,-2 7-151,-7-2 0,1 4 1,-4 4-107,2 4 0,0 3 1,7 1-165,2 1 1,-1-1-1,4 1 1,0-1-245,-1 0 1,3-1-1,3-1 1,2-3-223,2-1 1,0-2 0,4-4 220,2 0 0,-4-6 0,0-1 1</inkml:trace>
  <inkml:trace contextRef="#ctx0" brushRef="#br0" timeOffset="41787">23937 10257 8355,'-2'-40'0,"-2"3"0,-3 9 357,-5 3 1,3 6 151,1 7 0,4 5-276,-4 2 1,5 5 0,-1 6 0,3 5-162,1 4 0,0 11 0,0 1 1,1 3-1,2 4 0,2 2 1,2 1-1,3-1-285,1-3 0,1 6 1,-1-5-1,-1-1-255,-2-1 0,-1 1 0,1-5 52,-4-5 0,2 1 1,-2-8-1,-1-1 0,-2-1-200,-1-2 0,-5-3 540,-4-1 1,-7-5 0,-3 2 0</inkml:trace>
  <inkml:trace contextRef="#ctx0" brushRef="#br0" timeOffset="41788">23775 10616 8355,'2'-12'664,"2"0"-506,4-1 0,3 5 1,2 0-11,-1-2 1,6 3 0,2 0 0,4 2 0,1 2-166,0 2 1,-1 1-1,3 0 1,-1 1-1,0 2 1,-3 2 0,-1 2-1,-2 3-672,-4 1 0,-2-3 0,-3 0 412,-3 2 0,-2 1 0,-6 1 156,0 1 0,-2-6-633,-2-3 634,3-3 1,-5-1-1,6 0 1</inkml:trace>
  <inkml:trace contextRef="#ctx0" brushRef="#br0" timeOffset="41789">24197 10282 8355,'-30'0'-39,"5"0"1,6 4 20,6 0-334,6 5 1,2-2-105,5 6 0,5-1 0,2 1 1</inkml:trace>
  <inkml:trace contextRef="#ctx0" brushRef="#br0" timeOffset="41790">24395 10542 8355,'-8'-4'0,"1"-2"0,2-1 1047,1-1 0,4 0 12,0 0-1545,0-1 364,0 2 1,0 7-1,-2 9 1,-2 2-12,-4 1 0,-3 5 0,-2-1 99,1-1 0,4 1 1,1-1-1,1 1-55,4-1 0,0-1 0,2-1-8,0-1 1,10-5-1,2-3 1,3-3-67,3-1 0,-3-1 0,5-3 0,-2-3-18,-3 0 0,3-4 0,-2 3 1,-2-3 95,-4-2 1,-1-3-1,-5-1 1,-1 2 88,-1 1 1,-2 6-1,0 0 1,-2-2-20,-2-1 1,-3 3 0,-5 1 51,-1 2 1,2-1 0,2 3-92,0-1 1,7-1 19,-2 0 0,4 4 1,4-3 147,4 3 1,-1 1 0,1 0 0,2 0 39,1 0 1,-3 0 0,0 0 0,2 1 28,1 3 1,1 2 0,1 5-76,-1 1 1,1 2 0,-2 6 0,-2-3 43,0-3 0,-3 2 0,3 1 0,-4-2-8,1-1 1,-5-6 0,3 0-1,-1 1 58,1-2-235,-2-2 1,3-6-31,-5-3 0,0-5 0,0-6 34,0-1 0,0-2 0,1 2 0,4-1-41,3-3 1,3 5-1,1-1 1,1 2-19,-1 1 1,5 2 0,-1 3 116,-1 4 0,-1 4 1,-3 4-1,-1 6-12,-2 5 1,-1 0 0,3 6-1,-2-1-185,1 0 1,2 3 0,1-4-1,-3 2-793,-1 0 1,1-6 0,3 3 0</inkml:trace>
  <inkml:trace contextRef="#ctx0" brushRef="#br0" timeOffset="58647">7169 11063 8538,'-20'-22'0,"4"4"0,2 6 13,2 1 0,1 4 0,1 0 556,2 1 0,5 3 1,-1 8-1,4 3 0,2 4 35,3 5 1,3 6 0,-3 8 0,1 2-475,-1 5 1,0 5 0,-4 8 0,2 3-36,1 4 1,0 2 0,-4 4-1,0 0-209,0 2 0,0-1 0,0-6 0,0-2-225,0-2 0,0-3 0,0-6 1,0-5-2,0-2 1,4-9 0,2-4-1529,0-4 0,-1-6 1256,3 0 0,0-2 0,5-2 0</inkml:trace>
  <inkml:trace contextRef="#ctx0" brushRef="#br0" timeOffset="59010">7045 11571 8355,'0'-24'-669,"-5"0"0,0 3 1,-1 5 987,1 2 1,1 0 0,5-1 0,3 0 665,5 4 0,2-1 0,2 3 1,2 0-881,2 0 0,5 4 0,-1 5 0,1 0 0,0 1 1,-3 3-1,-1 5 0,-3 2-235,-1 1 1,-3 2 0,-3 1 0,-4 3-293,-2 1 0,-2-2 0,0 4 0,-2-1-136,-2-1 1,-3 4 0,-5-7-1,-2-1-332,-2-1 0,2-2 774,-3 1 1,-2-6 0,0-2 0</inkml:trace>
  <inkml:trace contextRef="#ctx0" brushRef="#br0" timeOffset="59309">7479 12005 8355,'-5'-8'418,"1"0"1,-4 4 221,4-4 0,-4 3 574,4-3-1035,-1 5 1,5 3 0,0 9 0,2 2-183,2 1 1,-3 0 0,5 1 0,-2-1-509,0 1 0,0 0 1,-4 3-1,2 0-476,2-1 0,-3 3 0,3-1 572,-2-2 1,-2-1-1,0-2 1</inkml:trace>
  <inkml:trace contextRef="#ctx0" brushRef="#br0" timeOffset="59606">7627 11919 8355,'0'-7'-173,"-1"3"384,-3 8 0,-2 3 0,-2 6 0,4 3 76,3 0 1,1 1-1,0-5 1,0 2-334,0 2 0,1-2 1,2 3-1,1-4-63,-1 0 1,2-1 0,-1 1 0,-1-1-849,-2 0 1,5 1-1,1-1 1</inkml:trace>
  <inkml:trace contextRef="#ctx0" brushRef="#br0" timeOffset="59815">7342 12030 9758,'-8'-12'597,"2"-1"1,5 2-1,7 2-852,3 1 0,8 1 0,2-3 1,3 2 404,4-2 1,6 3-1,-2 0-750,2 2 1,0-3 0,1 3 0,-4 3 0,-3 0 36,-1 2 0,-1 0 0,1 0 0</inkml:trace>
  <inkml:trace contextRef="#ctx0" brushRef="#br0" timeOffset="60082">7925 11819 8355,'0'-12'1115,"0"5"1,-1-3-136,-3 6-810,2 0 0,-7 6 1,4 2-1,1 4 0,0 4 67,0 5 1,-4 2 0,2 6-1,1 1-35,-1 3 0,1-3 0,2 3 0,-1-3-214,1-1 1,2 4-1,2 0 1,3-1-514,4-2 0,3-7 1,2-2-333,-1-3 1,2-2 0,1-1 0,3-3 7,1-4 0,2-2 0,4-2 0</inkml:trace>
  <inkml:trace contextRef="#ctx0" brushRef="#br0" timeOffset="60283">8124 11968 9454,'-11'2'0,"2"2"2206,5 4-2013,3 3 1,1 1 0,0 2 0,0 1-211,0 2 0,4-1 1,1-2-1,2 1 1,2 2-1,-1-2 0,0-2 1,2-4-1626,1-1 0,1-5 0,1 3 0</inkml:trace>
  <inkml:trace contextRef="#ctx0" brushRef="#br0" timeOffset="60497">8297 11919 8355,'-1'-13'838,"-3"1"0,8 5 0,0 3 1,6 2-1,2 2 0,0 0-665,1 0 1,3 10 0,1 4 0,-2 4 0,-3 4 0,-2 1 0,-3 3-1,-2 2-1108,-2 1 0,-3 5 0,-3-2 0,-2 0-390,-2-3 0,-1-3 0,-5-1 0</inkml:trace>
  <inkml:trace contextRef="#ctx0" brushRef="#br0" timeOffset="62105">7875 11522 8355,'-8'-8'223,"0"1"1,1 0 0,6 1 134,9 1-284,3 1 1,12-1 0,-1 0 0,6-2-1,6-1 1,5-1 32,2 1 1,10 4 0,-1-3-1,2 0-51,3 0 1,6 1 0,5-4 0,-2 3-314,-5 1 0,0 2 0,-4 4-84,2 0 1,-5 0 0,1 0 0,-5 0 0,-4 0 48,-1 0 0,-2-4 1,-4 0-1,-1 0-80,-3-2 0,-4 4 0,-8-7 372,-5 0 0,-2-2 0,-2-2 0</inkml:trace>
  <inkml:trace contextRef="#ctx0" brushRef="#br0" timeOffset="62375">9165 11125 8355,'0'-7'1169,"0"3"0,0 8-1124,0 4 0,0 7 0,0 3 0,0 0-70,0 0 1,0 6-1,0 0 1,0 7 175,0 0 1,0 9 0,0-1-418,0 4-1042,0-3 1,0 8-1,0-4 1</inkml:trace>
  <inkml:trace contextRef="#ctx0" brushRef="#br0" timeOffset="62976">6387 11584 8355,'0'-13'172,"2"5"0,2 1 0,5 2 1,5 2-199,3 2 1,5-4-1,0 1 1,5 0-1,5-1 1,1-4-1,2 0 1,0-1 59,1 2 0,3 4 0,-10-3 0,-2 1-589,-1 4 1,-6 2-1,-4 2 160,-2 2 1,-7 6-1,-2-3 1</inkml:trace>
  <inkml:trace contextRef="#ctx0" brushRef="#br0" timeOffset="63218">6251 11447 9037,'0'-19'0,"0"3"0,0 5 0,0 6 0,0 11 0,-2 8 0,0 6 0,-2 4 178,1 1 0,1 4 1,2 1-1,0 0 1,0 2-1,0 0 1,0 2-870,0 2 0,0 1-102,0 0 1,0 0-1,0 1 1</inkml:trace>
  <inkml:trace contextRef="#ctx0" brushRef="#br0" timeOffset="64117">9389 11522 8214,'-13'0'-438,"1"0"0,4 0 528,-1 0 1,8 0 0,1 0 0,7 0 79,4 0 0,1 0 0,2 0 0,1 0 1,3 0-83,1 0 0,6 0 0,4 0 0,0 0-118,1 0 0,2 1 1,7 2-1,2 1-45,4-1 1,5 0-1,4-1 1,4 2-61,2-1 0,4-1 0,2-2 0,3 0 62,0 0 0,9 0 0,-1-2 73,3-2 0,2 3 0,-5-5 0,1 2 0,-1 0 16,-1 1 1,-3 0 0,-1 1 0,-3-2 94,-2 1 0,4 0 0,-5 0 1,-3-1 46,-4 1 1,-1 2 0,-8 0 0,-6-2-64,-4-1 1,-4 0 0,-3 4 0,-6 0-543,-5 0 1,-4 0-274,-5 0 0,-8 1 422,-5 3 0,-5-3 0,-8 5 1</inkml:trace>
  <inkml:trace contextRef="#ctx0" brushRef="#br0" timeOffset="64459">12030 11361 8355,'-8'-6'0,"0"-2"0,5 1 732,-1-1-744,2 5 1,8-7 52,2 6 0,-1-4 0,1 4 268,2 1 0,-4 3 0,-1 4-53,1 4 1,-4 7 0,5 3 0,-1 2-52,-3 2 0,2 1 1,-1 2-1,-1 0-209,-2 0 1,-1 5-1,0 2 1,0 1-658,0 0 0,0-2 0,-1 2-1559,-3-4 1717,2-2 0,-9-3 0,4 1 1</inkml:trace>
  <inkml:trace contextRef="#ctx0" brushRef="#br0" timeOffset="65358">10480 11906 8355,'-4'-12'51,"-2"-1"0,1 1 0,-1 0 0,5 1 0,2 1 375,3 2 0,5 6-268,-5 2 0,4 7 0,-4 10 0,0 3 1,1 4-22,-1 1 0,0 4 0,-4 2 0,0 2-60,0 2 1,0 8 0,0-8 0,0 1-178,0-1 0,0-2 1,0 4-1,0 0-34,0 0 0,0-4 1,0-1-1,0-2-408,0-2 1,0-2 0,0-2-1,0-2-141,0-2 1,0-9 0,0 2 624,0-2 0,-11-6 0,-3 1 1</inkml:trace>
  <inkml:trace contextRef="#ctx0" brushRef="#br0" timeOffset="65710">10492 12167 8355,'0'-20'150,"0"2"0,2 3 0,1 2-260,1 2 1,5 6-1,0 0 34,2-1 1,1 5-1,0-3 1,1 2 233,-1 2 1,1 0-1,-1 0 1,0 0 0,1 2-1,-1 2 1,-1 4 0,-2 3-354,-5 2 1,-3-1 0,-1 0 0,-1 1-29,-3-1 1,-5 1 0,-6-1 0,-3 1-144,-1-1 1,0-1 0,-3-1-1,2-2 75,2 1 1,2-3 290,3-2 0,1 3 0,0 0 0</inkml:trace>
  <inkml:trace contextRef="#ctx0" brushRef="#br0" timeOffset="66233">10889 12278 8355,'-12'0'832,"4"-4"-553,-1 0 0,7-1 164,-3 0 0,5 4-367,5-3 0,1 4 0,5 4-157,-2 4 0,-4-1 1,-5 1-1,0 2-74,0 1 1,0 3 0,0 1-1,0 2-245,0-2 1,-4-1 0,0-2 0,0 0-444,-2 1 1,5-1 616,-3 1 1,2-1-1,2 0 1</inkml:trace>
  <inkml:trace contextRef="#ctx0" brushRef="#br0" timeOffset="66234">11063 12254 9368,'-8'0'75,"1"1"43,1 3 0,-2-1 0,2 5 0,1 2 0,-1 1 0,4 1 0,0 2-133,2 2 1,0-2 0,0 3 0,0-3-333,0-2 1,0 4 0,0 1-761,0-2 1,0-5-120,0-2 1226,0-5 0,0 8 0,0-4 0</inkml:trace>
  <inkml:trace contextRef="#ctx0" brushRef="#br0" timeOffset="66449">10740 12303 8948,'2'-11'0,"2"1"56,4 2 1,3 5 0,3-2 0,3 1 0,2 0-58,0 1 1,9 2-1,-3-1 1,1-1-477,0-1 0,0 0 0,0 4 0,2 0-423,-1 0 728,-9 0 0,11-5 0,-9-2 0</inkml:trace>
  <inkml:trace contextRef="#ctx0" brushRef="#br0" timeOffset="67017">11261 12216 9646,'-5'-7'-75,"3"2"0,-9 5 0,5 1 0,-1 3 0,1 3 1,2 2 392,0-1 1,0 0 0,4 6-263,0 2 0,-4-2 1,-1 4-1,3 0-101,0 3 1,2-2 0,0 2-1,0-1 1,0 1-290,0 0 1,0-2 0,2 2 0,0-3-115,3-1 0,4-4 0,-1 1 0,4-6-849,0-3 1297,-5 5 0,9-9 0,-2 5 0</inkml:trace>
  <inkml:trace contextRef="#ctx0" brushRef="#br0" timeOffset="67018">11361 12402 8355,'-6'-12'-307,"5"4"115,-3-1 0,2 5 0,4-3 414,2 2 1,-2-3 0,7 3-1,0 3 1,2 0 0,0 4-178,-2 2 1,0 3 0,-5 5-85,-1 1 1,-1-1-1,-2 0 1,0 1-7,0-1 1,0 1 0,0-1 5,0 0 0,0-3 33,0-1 0,1-1 0,3 1-89,4-4 0,3-4 0,2-3 1,1-1-826,2 2 537,-2-5 1,4 0 0,-6-6 0</inkml:trace>
  <inkml:trace contextRef="#ctx0" brushRef="#br0" timeOffset="67237">11609 12229 9214,'-9'-4'-131,"1"-1"0,7 1 1,1 6-1,7 0 1,2 4 507,-1 1 0,4 1 0,-4 6 1,1 1-509,0 2 0,0 5 0,-5-3 0,1 3-419,0 3 0,-4-5 0,4 7 0,-4-5-644,-1 0 1089,-6-4 1,0 5-1,-7-4 1</inkml:trace>
  <inkml:trace contextRef="#ctx0" brushRef="#br0" timeOffset="67699">12638 11671 8973,'4'8'-577,"0"0"0,2-4 0,-2 3 0,4-1 0,3-4 488,2 0 1,-1 3-1,0 2 1</inkml:trace>
  <inkml:trace contextRef="#ctx0" brushRef="#br0" timeOffset="67916">13283 11708 8568,'12'0'-1417,"1"-13"0</inkml:trace>
  <inkml:trace contextRef="#ctx0" brushRef="#br0" timeOffset="68537">14114 11658 8355,'12'0'38,"1"0"1,-1 0 127,0 0 1,1 0-1,-1 0 1,1 0-1163,-1 0 1,0 0 725,1 0 1,-1 0 323,1 0 1,-1 0 0,1 0 0,-1 0-149,0 0 1,-3 0 0,-1 0 0,1 0 0,3 0-54,0 0 0,0 0 0,1 0 1</inkml:trace>
  <inkml:trace contextRef="#ctx0" brushRef="#br0" timeOffset="68538">14846 11683 8355,'19'-1'0,"-3"-4"0,-5 3-111,2-7 1,-3 7-490,6-2 0,3-3 0,1 0 0</inkml:trace>
  <inkml:trace contextRef="#ctx0" brushRef="#br0" timeOffset="68539">16446 11584 8355,'59'-17'0,"-4"2"2648,-6 4-2381,-7 4 0,5 3 0,-6 0 0,-1 1 1,-1 2-1,-2-1-1212,0-2 1,-1 3-302,-3-3 0,-3 2 0,-5 2 1</inkml:trace>
  <inkml:trace contextRef="#ctx0" brushRef="#br1" timeOffset="80866">12539 8644 29538,'29'0'-24,"1"0"0,2 0 1,2 0-1,2 0 1,1 0-1,2 2 1,2 1-1,3 1 0,2-2 1,1 1-1,1 0-187,0 1 163,4 6 1,-8-9-1,6 5 1,0-2 0,-1 1-1,1 2-70,0 3 1,-1 1-1,1 1 1</inkml:trace>
  <inkml:trace contextRef="#ctx0" brushRef="#br0" timeOffset="81139">14548 8917 8355,'44'0'-552,"-1"0"1,-6-4-1,0-1 1,0-1 539,1 1 1,0-4 0,2 5 0,1 1 5,-1 2 1,5 0 0,1-2 0,5-1 0,5 1-81,0 2 0,7 1 0,6 0 0</inkml:trace>
  <inkml:trace contextRef="#ctx0" brushRef="#br0" timeOffset="156102">6796 12452 8355,'-20'-19'1058,"-1"4"0,5 3-1238,5 4 1,0 5 0,4 1 0,0 4 0,1 5 0,2 2 0,0-1 76,1 2 0,2 1 1,1 1-1,1 0 1,3 1-1,5 1 0,2 1 1,2 1-1,4-1 1,4-1-1,2-1 226,2-1 0,5-1 0,5-3 0,5-4 0,5-2-139,3-2 0,6-2 0,3-2 0,0-4-30,3-3 1,7-6 0,-3 0 0,2-1 63,1 0 0,4-3 0,-3 3 1,3 0-112,0 0 1,0 3 0,-9 7 0,-3 4 8,-5 2 0,-2 2 0,-11 2 1,-2 2-153,-5 4 0,-5 3 1,-8 2-1,-4 0 238,-4 4 0,-6-3 0,-3 4 0,-2-2 247,-2 1 1,0-1 0,1-3-159,3-1 0,-1-5 0,5-3 0,3-3-34,4-1 1,3-5 0,6-3-1,-1-3 33,3-2 0,6 1 0,0-1 0,2 0-96,5-4 0,2 3 0,2-4 1,4 2-89,1-1 1,4 1 0,-8 3-1,1 1 6,-4 0 0,-4 5 0,-4 1 1,-4 2-199,-3 0 0,-6 0 0,-4 4 0,-2 0 292,-2 0 0,-3 0 1,-1 0-1,2 0 10,1 0 0,6-6 1,4-2-1,3-4-281,0-5 0,7-2 0,0-6 1</inkml:trace>
  <inkml:trace contextRef="#ctx0" brushRef="#br0" timeOffset="157457">6648 12911 8365,'-9'-11'0,"2"1"367,2 2-307,1 5 0,4-1 0,0 8 0,0 4-111,0 3 0,5 2 0,2-1 0,2 1 1,-1-1-1,1 0 0,2 2 47,2 3 0,1-3 0,2 2 1,5-1-74,2 2 1,3-8 0,3 4 0,4-2-24,3 0 1,8 1 0,5-1 0,4-1 0,5-3-5,6-2 1,7-1 0,8-5 0,1-3 42,4-4 1,0-3-1,12-2 1,1 1 59,-3-1 0,-41 5 0,1 0 0,44-9 0,-49 9 0,1 0-20,-1-1 0,1 0 0,4 2 0,0 0 1,-4-1-1,0 0 34,0 0 0,0 2 1,46-2-1,-1 1 0,-3 1 1,-2 3-69,-3 2 0,2 1 1,-7 1-1,-2 4-23,-6 3 0,3 7 0,-8 2 0,-4-1 89,-4 2 0,-9-3 0,2 4 0,-5 1 53,-3-1 1,-1-2-1,-6 2 1,-5-1-58,-2-3 0,-9-1 0,-6-2 0,-3 0 16,-2 1 0,-5-5-63,-3 0-60,-3-5 0,1 3 80,2-6 1,-1-6 0,5-2 0,2-2-11,1 2 0,7-7 1,2 2-1,4 1 30,1 2 0,-1-1 0,3 3 0,1-2 79,6 2 1,-3-1 0,2 4 0,2 3-7,1 0 1,2-2-1,2 0 1,3 1-40,1 2 0,-3 1 1,5 0-1,1 0-21,1 0 1,-3 0-1,2 0 1,1 0-84,1 0 1,7 0 0,-5-2 0,1 0 15,-1-2 1,6-1-1,-7 4 1,1-2 100,0-1 1,-6-1-1,0 1 1,1-3-18,-2 0 1,-1-3-1,-6 5 1,-1-2 59,-3-3 1,5 0 0,-3 1-1,-2 1-111,-1-2 0,2-1 0,1 0 0,3 1-182,4 2 0,-1 0 0,-3-5 0,1 2-177,-2 3 260,-2-3 0,-5 10 0,2-5 0</inkml:trace>
  <inkml:trace contextRef="#ctx0" brushRef="#br0" timeOffset="159320">6933 13196 8355,'7'-1'-110,"-4"-2"0,-6 0 0,-5 5 0,-3 4 0,-2 4 1,1 0-1,-1-2-592,1 2 1,1-3 1059,3 1-260,2-5 0,13 2 0,4-5 0,4-1 0,0-3 0,5 2 0,-1-3 0,2 1-35,-1-1 1,-3 1 0,2 4 0,-1 0 11,-3 0 1,3 0-1,0 0-13,1 0 1,-2 6 0,3 2 0,3 2-1,0-1-36,2 0 1,1 3 0,2 5-1,2-2-3,2-1 1,1 2 0,4 1 0,1-2-24,4-1 0,-1-2 0,9 0 0,5-1 18,4-2 1,9-4 0,2-3-1,6 0-39,6 2 0,2 1 0,13-5 0,1-2-40,0-2 0,-46 3 0,2-1 0,-3-1 1,0-1-1,1 1 0,2-1-25,0 1 1,1 0-1,3 1 1,1-1-1,-4 0 1,0-2 0,0 1-1,0 0 65,0 1 1,-1-1-1,0-1 1,1 0-1,2 2 1,0 1-1,1-1 1,-1-1 16,-2-1 0,0 0 0,3 2 0,1-1 1,-2 1-1,0 0 0,1 0 0,0 0 2,-2 1 0,0 1 0,2 0 1,0 1-1,-3 0 0,1 0 1,1 0-1,-1 0-62,1 0 0,-1 0 1,-4 2-1,-2 1 0,49 7 1,-2 4-84,-3 2 1,-8 6 0,-8-1 0,-8 1 34,-8-1 1,-4 5 0,-11-4-1,-9 0 93,-5 2 0,-5-5 1,-8 0-1,-4 0 126,-7 1 1,-3-5 0,-6 1-1,-2-2 82,-2-1 1,-3-5-1,-5-1-35,0-2 0,1-2-123,2-7 1,5 0 0,10-7 0,5-3 23,4 0 0,7-1 0,0 0 1,5-3-35,7-1 0,1 3 0,3 0 0,0 2 0,4 2 0,2-5 0,7 1 1,1 1-1,2 1 0,9 1 1,1 2-1,3 2-70,5 0 0,-3 3 1,2-4-1,2 3-52,0 1 0,9-2 0,-8 4 1,2 0 33,0-2 1,-2 5-1,0-4 1,1 0 34,-1 1 1,-5-4 0,-3 2 0,-2 1 30,-2-1 1,0-3 0,0 2 0,0-1 57,0-1 0,1 2 0,2-2 0,1 2-63,-1 1 1,2-2-1,2 3 1,0-1-6,-1 1 0,5-1 1,-11 3-1,0-2-18,-3-2 0,-4 3 0,-7-3 0,-4 0-8,-6 0 0,-12 3 1,-11-4 47,-5-2 0,-8-1 0,-10-1 1,-8-1-31,-6 1 0,-3-1 0,-1 1 0,-2 0-130,-1-1 1,0 6 0,4 2 0</inkml:trace>
  <inkml:trace contextRef="#ctx0" brushRef="#br0" timeOffset="168190">15094 11187 8235,'-2'-11'-306,"-2"3"456,3 2 1,-5 9 0,6 4 0,0 5 187,0 2 1,0 7 0,0 2 0,0 6 0,0 3-265,0 2 0,4 3 0,1 3 0,-3 2-146,0-2 0,2-2 0,0-1 0,-1 1 113,-2-1 0,-1 0 1,0 0-343,0 0 0,4-5 0,2-3 1,-1-3-160,1-1 0,2-2 0,-4 0 0,-1-4 0,-2-1-661,-1-3 1121,0-7 0,-5 3 0,-2-4 0</inkml:trace>
  <inkml:trace contextRef="#ctx0" brushRef="#br0" timeOffset="168555">15143 11175 8355,'-12'-6'609,"-1"5"1,7-4-681,1 10 0,4 2 1,1 5-1,0 2 57,0 2 1,1 4 0,4 6 0,1 3 42,1 4 1,3 4 0,-6 4 0,-1 3-32,-2 0 1,-1 7 0,-1-4 0,-2-1-70,-1-2 1,-6 1-1,3-3 1,-1-2-11,0-2 0,1-6 1,-3-2-1,3-2-64,2-3 1,1-3 0,4-10-1,0 0-761,0 1 1,0-5 749,0 0 0,5-5 0,2 3 0</inkml:trace>
  <inkml:trace contextRef="#ctx0" brushRef="#br0" timeOffset="168816">15118 11274 8355,'7'-6'0,"3"3"-1256,-6-5 914,0 5 1,2-8 0,1 5 0</inkml:trace>
  <inkml:trace contextRef="#ctx0" brushRef="#br0" timeOffset="169080">15131 11286 8355,'-8'8'17,"1"1"0,1 0 1,3 2-1,2 3 0,1 3 275,0 3 1,0 5 0,1 4 0,2 3-109,1-1 1,5 9 0,-4-1-1,1 2 49,-1 2 1,3 4 0,-2-2-473,1 4 0,-4 0 0,1 1 0,-3-1 1,-1 0-174,0-4 1,1-3-1,2-8 1,1-4-210,-1-4 0,4-3 312,1-11 0,3-5 0,2-2 1</inkml:trace>
  <inkml:trace contextRef="#ctx0" brushRef="#br0" timeOffset="182565">3014 14449 8598,'7'-28'0,"-3"2"0,-3 3 0,-1 1 0,-1 1 0,-2 2 0,-2 1 230,-2 2 1,-2 4 0,-3 2 0,-2 4 0,-1 0-109,-2 3 0,-3 3 0,2 4 0,-1 5 0,-3 3 0,0 5 0,-1 5 1,4 5-1,1 6 0,3 3-73,1 1 1,7 6-1,3 3 1,3 0 0,1 1-1,1-3 1,3-1-316,5-3 0,7-7 1,6-5-1,4-6-156,3-6 1,10-8 0,-2-3 0,2-4-624,-1-1 1,-2-1 856,-3-4 1,-2-1 0,-7-7 0</inkml:trace>
  <inkml:trace contextRef="#ctx0" brushRef="#br0" timeOffset="182906">3299 14660 8355,'0'-13'306,"0"1"0,0-1 0,-1 2 1,-3 3-1,-5 4-63,-2 3 0,-1 6 1,1 5-1,1 3 1,3 5-119,2 2 1,1-4 0,4 4 0,0-1-225,0 0 1,0-2 0,0 2 0,1-3-22,3-4 1,3-1-1,5-7 1,1-2-34,-1 0 0,5-2 0,-1-2 0,-1-2 89,-1-4 1,-1-4 0,-1-5 0,-1-2-68,-3-1 1,-2-3-1,-6 4 22,0-1 1,0 1 0,-2 4 0,-2 0 0,-4 2-224,-3 4 0,-3 6 0,-1-1 0,-1 4 25,0 4 0,3 7 1,0 7-1,2 0 145,3 0 0,-3 9 0,4 0 0</inkml:trace>
  <inkml:trace contextRef="#ctx0" brushRef="#br0" timeOffset="184171">3584 14672 8355,'-5'-17'1079,"-4"1"-593,4 5 0,-1 0-81,6 3-280,0 2 0,2 2 1,1 8-1,2 6 0,1 3 1,1 5-1,-2 2 1,1 0-416,-4 0 1,4-1 0,-2-4 0,0 3-178,2 1 0,-5-4 1,3 2-49,-3-3 546,5-7 0,-5-3 1,4-8-17,-4-5 1,0-2-1,2-2 1,1-3 0,-1 0 41,-2 1 1,1-3 0,0 1 0,4 2-81,1 1 1,1 3 0,3 2 0,-1 2-61,-2 1 1,0 2 0,5 4 30,-1 0 0,-4 2 0,-1 2 1,-1 4 48,-3 3 0,-2 1 1,-1 2-1,0 1 57,0 2 1,1-1 0,2-3-197,1-1 1,2-5-1,-2-3 68,4-2 1,3-2 0,2 0 0,-1-2 30,0-2 1,1-3-1,-1-5 1,1-1 28,-1 1 1,-1 0 0,-1-1-1,-2 2 42,2 3 1,-4-3-1,3 4 51,0 0 1,-2 2 9,1 5 1,-1 1 0,3 3-54,-2 4 1,-4 3 0,5 2 0,-1-1-29,-1 1 0,4-1 0,-3 0 1,3-1 5,2-2 0,-1 0 1,0-5-1,1-1-84,-1-1 0,1-2 1,-1 0-50,0 0 1,1-2 0,-1-2 0,1-4 32,-1-3 0,-4-2 0,1 0 0,-1-3 0,-1 0 65,-3 1 0,1 1 1,-1 2-1,-1-1 97,-1 1 1,-2 3 744,0 1-631,0 5 1,0 3 0,0 10 0,0 4-41,0 2 0,0 6 0,0-1 0,0 3-118,0 0 1,1 5-1,2 0 1,2 0-23,2 2 0,0-1 1,3 4-184,-2-1 0,0-4 0,3 4 1,-1 0 23,-2-1 1,-5-2 0,1-6 0,-3-3 0,-1-5 46,0-2 1,-5-3 68,-3-3 0,-2-4 0,2-8 138,4-4 0,-2-9 0,2-3 0,1-6 0,2-6-111,1-5 0,0-5 0,0 2-64,0-1 1,5-6-1,2 2 1,1-2-1,2 1 57,4 5 1,-2 4 0,5 4 0,-3 6 249,-2 10 1,0 0-1,1 10-4,-1 0 1,-3 2 0,-1 6-1,0 3-141,-1 5 1,-2 2 0,-5 2-1,0 2 1,0 3-163,0 2 1,0-5-1,0 3 1,-1-2-180,-3 1 1,-3-2 0,-4-5 0,1-2-260,2 2 0,0-5 0,-5-1-647,1-2 988,5-2 0,-4-6 0,4-1 1</inkml:trace>
  <inkml:trace contextRef="#ctx0" brushRef="#br0" timeOffset="184172">4700 14151 8355,'-16'-16'2016,"-1"-1"-1797,6 6 0,6 7 0,5 9 0,1 8 0,2 7 0,3 8 0,0 6 0,3 5-278,-2 2 0,-1 5 1,-3-3-1,1 1-363,-1 3 0,3-3 0,-2-2 0,-1-2 137,-2-4 0,3-7 0,2 0-618,0-3 0,-3-1 0,3 0 1</inkml:trace>
  <inkml:trace contextRef="#ctx0" brushRef="#br0" timeOffset="185675">4911 14647 8668,'13'0'182,"-1"-1"1,1-2 0,-1-2 0,2-1 0,1-1 0,1 0 0,0-4-365,-3-4 1,0 1 0,-1-2-1,-1 2-49,-3 2 1,-2-1 0,-6 1 9,0-1 0,-1 6 0,-4 5 341,-3 4 1,-7 5 0,-2 7 0,2 1 157,2 2 0,2 5 0,2-1 0,4 2-78,-1 2 1,6-5-1,0 0-326,7-2 1,6-2 0,3-3 0,5-2 0,4-3-328,3-4 1,3-3 0,3-2-1,-1-3-118,2-4 1,-5-5 381,-1-3 1,3-9 0,-1-7 0</inkml:trace>
  <inkml:trace contextRef="#ctx0" brushRef="#br0" timeOffset="185676">5482 14089 8355,'-13'0'2445,"2"1"-2301,3 4 0,3-3 0,5 8 0,0 2 0,0 5 1,1 2-1,2 3 0,2 2 89,2 0 1,1 5 0,5 2 0,-2-1-1,-1 2-789,-2-1 0,0 3 0,3 3-56,-3 0 1,-2-4-1,-5 0 1,2 0 0,1-3-55,-1-5 1,-7 0-1,-3-6 1</inkml:trace>
  <inkml:trace contextRef="#ctx0" brushRef="#br0" timeOffset="185677">5407 14523 8355,'-6'-12'514,"0"3"1,7 3-1,5-1 1,5 1-399,4 1 0,7-1 1,0 3-1,4-1-245,3 2 1,9-1 0,-4 0 0,-1-1 211,-1 1 0,-3 3 1,-6 4-414,-2 5 0,-3 2 1,-7 1-1,-2 0 0,-2 1 161,-1-1 0,-2 1 0,-4 0 0,-1 2 91,-4 2 0,4 0 0,-5-5-799,1 0 515,4 1 1,-5-1 0,6 1 0</inkml:trace>
  <inkml:trace contextRef="#ctx0" brushRef="#br0" timeOffset="185678">5842 14300 8355,'-2'-11'0,"-2"3"57,-3 2-48,-5 6 1,1 6-1,2 2-686,5 3 1,3 1-1,1 1 1</inkml:trace>
  <inkml:trace contextRef="#ctx0" brushRef="#br0" timeOffset="185679">6127 14560 8355,'0'-19'997,"0"1"0,1 6 1,3-1-1108,5 1 1,0 0-3,-1-1 0,-3 8 1,-10 5-1,-3 7 1,-4 5-99,-5 4 0,3 0 1,-1 3-1,4 0 207,3 0 0,4-2 0,-3 2 0,1-1-99,4-3 0,2 1 0,4-3 0,3 1-61,0-3 1,8-7 0,-3 0-1,2-2 50,0-2 0,-2-2 0,1-2 0,-1-4-16,0-3 0,-1-1 1,-1-1-1,-3-1 104,-2-2 0,0 2 0,-4-2 0,2 2 147,1 1 0,0 1 1,-4 0 164,0-1 0,0 1-77,0-1 1,1 6-136,3 3 1,3 3 0,6 1 0,-1 0-180,1 0 1,3 1 0,1 2 0,-2 3 45,-1 0 0,2 1 0,1 3 0,-2-2 26,-1 2 1,-6 1 0,-1 1 310,-2 1 0,-1-5 0,-4 0 1,0 2 543,0 1-627,0-4 0,2-3-223,2-8 1,-1-3-1,4-5 1,-1-2-92,1-3 0,0 2 0,3-4 1,-2 1-21,2 3 1,1 1 0,1 2 0,1 1 41,-1 2 0,0 4 103,1 5 1,-5 5 0,-1 5 0,-1 5 0,-4 6-60,0 2 0,2 2-882,0 0 0,0 5 0,-4 2 1</inkml:trace>
  <inkml:trace contextRef="#ctx0" brushRef="#br0" timeOffset="186056">7665 14163 8355,'-6'-31'0,"-1"3"104,0 6 1,2 11 0,5 11 0,0 8 0,0 6 0,0 4 181,0 1 0,4 8 0,1 6 0,1 2-276,0 3 0,2 0 0,-3 2 0,1 3-257,-1 1 0,-1-4 1,-4 0-1,0-4-198,0-3 1,0-10 0,0 2 0,0-3 26,0-3 1,-5 5-1,-2-5 1</inkml:trace>
  <inkml:trace contextRef="#ctx0" brushRef="#br0" timeOffset="187215">7491 14573 8355,'0'-13'230,"6"1"1,5 4 0,6-1 0,1 1-215,0 1 1,8-4-1,1 3 1,2-2 0,2 1-1,0 2 1,0 0-1,-2 1-136,-3 1 0,2 1 1,-9 4-1,1 1 103,-4 3 0,-8 3 0,-3 7 0,-4 1 63,-1 2 1,0 3 0,0-2 0,0 0-192,0 0 1,0 3 0,0-5 0,0-1-1047,0-1 804,0-1 0,5-1 0,2 0 0</inkml:trace>
  <inkml:trace contextRef="#ctx0" brushRef="#br0" timeOffset="187216">7950 14213 8355,'-11'-12'709,"4"6"-316,-5 6 0,5 2-1422,7 6 0,5 0 0,2 4 0</inkml:trace>
  <inkml:trace contextRef="#ctx0" brushRef="#br0" timeOffset="187217">8111 14536 8355,'-8'-9'1129,"0"1"1,6 5-869,2-1 1,2 3 0,6 1-1,2 0 61,1 0 1,1 5-1,0 4-434,1 2 0,-5 1 1,-1 0-1,-2 2 0,-2 1-384,-1 2 0,-2 1 1,0-3-1,0 1 146,0 0 0,0-7 1,-2 0-472,-2 0 694,3-3 1,-1-6 0,8-10 0,1-4 54,2-2 1,1-6 0,0 2 0,-2 1 113,2 3 1,-1-2 0,1 1 0,-2 3 57,2 5 0,-3-1 0,1 6 0,2 1-86,1 2 0,-3 1 1,0 0-1,2 1-28,1 3 1,0 3 0,-2 6 0,0-1-38,0 0 0,1 5 0,0-1 1,-2 0 35,2-3 1,-4 0 0,1-1 0,0-1 45,0-3 0,-3-2 1,5-6 162,0 0 1,-2-1-111,1-4 0,-4-1 1,3-7-1,-1 1-25,-3-1 0,-1 1 1,3 0-1,1-1-66,1 1 1,4 3-1,-2 1 1,2 0-73,1 1 1,0 2 0,-1 3-1,-1-1 51,-2-1 0,-5 2 1,3 4-1,-2 4 61,0 1 1,0 1 0,-3 4 0,2 1 121,1-1 1,5-4 0,-4 1 0,2-1-148,3-1 0,2 2 0,5-4 0,2-3-120,0 0 1,3-2-1,-4-2 1,0 0 36,0-3 0,0-4 0,-4 1 0,-1-3 61,-2-2 1,-2 1 0,-1-1 0,-4 1 181,-3 0 1,-2-1 0,-3 2 93,-4 3 0,-5-2-197,-3 6 0,2 5 0,-3 8 0,4 2 11,0 1 1,6 5 0,3 1 0,3 0-146,1-1 1,7 4-1,7-4 1,9-2-735,9-1 22,3-2 0,8 0 0,1 1 1</inkml:trace>
  <inkml:trace contextRef="#ctx0" brushRef="#br0" timeOffset="187991">9897 14511 8355,'-12'-13'689,"-1"2"0,2 2-441,3 0 1,1 5 547,3-4-739,3 5 1,-5-1-1,6 8 37,0 5 0,-1 6 0,-2 1 1,-1-1 21,1-1 1,2 3 0,1-1-339,0-1 0,0-1 1,1-1-1,3-2-185,4-3 0,3-3 0,2-5 0,-1 0 69,1 0 0,-2-5 0,-2-3 0,-2-3 158,-1-2 0,-2-1 0,-3-1 0,2-3 90,1-1 1,-1 4 0,-6-3 0,-2 1 130,-2 1 0,-2-1 0,-3 4 0,0-1 57,-1 1 0,5-2 0,1 7-7,2-3 1,0 3-1,7 1 1,2 1-108,4 3 0,9 1 0,3-1 0,4-3-6,1 0 0,1-1 0,1-3 0,2 2 47,-1-2 1,2-5 0,1-2 0,-1 1-64,0-2 1,-2 0-1,-8-4 1,-3 3-89,-3 1 0,-3-3 0,-3 3 1,-4 0 196,-2 0 0,-2 2 0,-2 3 0,-2 2 292,-4 3 0,-3 3 1,-2 5-1,1 0 51,0 0 0,1 5 0,1 5 0,2 4-54,-2 2 1,4 12-1,2-1 1,3 6-79,1 5 1,0 0 0,0 9 0,0-2-233,0 2 0,1 6 1,2 2-1,3 1-280,0 4 1,-3-1-1,1-1 1,-2-5-288,-2-2 1,0-4 0,0-4 0,0-7-189,0-5 1,0-2 0,-2-5 0,-2-3-770,-4-5 1408,-9-2 1,-2-7-1,-6-2 1</inkml:trace>
  <inkml:trace contextRef="#ctx0" brushRef="#br0" timeOffset="187992">10033 14722 8355,'6'-18'0,"-3"5"764,5 1 1,2-1-586,6 5 0,4-3 1,4 0-1,2 1-418,3 2 0,-1 1-859,5-1 1,0-3 0,4 4 0</inkml:trace>
  <inkml:trace contextRef="#ctx0" brushRef="#br0" timeOffset="188416">11336 14325 8355,'-13'-25'803,"1"0"1,5 6-362,3 2 0,3 12 0,1 9-184,0 11 0,4 8 1,0 6-1,-1 4-188,-2 3 0,-1 6 0,0 0 0,0 1-374,0 0 1,0-2 0,0-4 0,0-1-203,0-3 1,0-2-1,0-7 1,0 0-761,0-4 0,1-3 275,3-9 963,-2-2 1,9-12 0,-4-1 0</inkml:trace>
  <inkml:trace contextRef="#ctx0" brushRef="#br0" timeOffset="188764">11497 14449 8355,'12'-20'0,"1"5"577,-1 6 1,-4-1-421,1 6 0,-7 1 1,1 7-1,-4 4-102,-3 4 1,-10 4-1,0 2 1,-2 0-27,-2 0 1,-4 2 0,1-2 0,-1 0-1,1 0 1,5-3 0,2-1-8,2-1 1,5-1-1,4-1 15,6-3 1,4 2 0,6-5 0,4 1-289,4-1 1,2 4 0,2-5-1,0-1-33,-1-2 0,5-1 1,0 0-1,-1 0-445,-2 0 0,-1 5 0,0 2 0</inkml:trace>
  <inkml:trace contextRef="#ctx0" brushRef="#br0" timeOffset="189440">11894 14089 8355,'-2'-23'743,"-2"2"1,7 10-1,-3 12 1,3 9 0,1 5-643,0 0 1,4 5-1,-2 0 1,-1 4 0,2 0-358,0 1 0,-4 4 0,2-1 0,0-3-112,-1-3 1,0-7 0,-4 3-814,0 0 1,0-5 0,0 5 0</inkml:trace>
  <inkml:trace contextRef="#ctx0" brushRef="#br0" timeOffset="189441">11807 14263 8355,'0'-13'1239,"0"1"-1170,0 5 1,6-3-1,2 5 1,3-1-1,3 1 1,1 1-1,3 0 1,1-2-233,3-1 0,3 3 0,2-4 0,2-1-287,-1 3 0,-3-4 0,-3 4 0,-3 0 105,-1-4 0,-2 3 0,-4-1 594,-4-2 1,1-1 432,-4-1 1,-7 5-274,-6 3 0,-3 4 1,0 4-150,3 4 0,2 4 0,6 4 0,0 0-139,0-1 1,0 3-1,1 0 1,4 0-276,3 0 1,-1-2-1,1-3 1,0-1-196,-1 1 0,4-1 26,-3 1 1,4-7 195,0-1 1,-4-8 0,0-3-1,1-1 89,-2-2 0,4-2 0,-3-2 0,3 1-6,1-1 1,1 1-1,-1 1 78,1 3 1,-5-2-1,0 6 1,2 3-71,1 3 0,-4 5 1,-2 6-1,-1 0-98,0 4 1,2 2-500,-2 6 1,3-6 0,5-1 0</inkml:trace>
  <inkml:trace contextRef="#ctx0" brushRef="#br0" timeOffset="189811">13184 14573 8355,'0'-13'94,"-4"1"-33,-1 0 1,1-1 0,4 1 1419,0-1-1139,0 6 0,0 3 0,2 8 0,0 5-198,3 2 0,3 11 0,-3 3 1,1 1 2,-1 0 1,4 3 0,-4 1 0,1 1-89,-1-1 0,3-1 0,-2-4 0,-1-1-144,1 1 0,2-1 0,-2-4 0,-1-3-76,1-3 0,-2-2 0,-4 0-516,0 1 0,-6-6 0,-3-3 0,-5-3 99,-3-1 0,-5 0 0,2 0 1,-2 0-726,1 0 1301,-2-5 0,9-2 0,-4-6 0</inkml:trace>
  <inkml:trace contextRef="#ctx0" brushRef="#br0" timeOffset="190065">13258 14275 8355,'-18'-15'898,"-2"3"-519,7 2 0,2 15 1,11 4 291,0 2-2003,0 1 0,6 6 0,0 1 0</inkml:trace>
  <inkml:trace contextRef="#ctx0" brushRef="#br0" timeOffset="190774">13581 14486 8355,'-6'-17'144,"-1"1"-160,0 1 0,-4 2 0,3 5 60,-3 4 0,-1 3 1,-1 2-1,1 3 264,-1 4 0,1 3 0,0 3 0,1 1-77,2 2 0,0 3 0,4-2 1,3 0-266,0 0 1,2 3-1,2-5 1,2-2-76,4-4 0,5-1 0,3-4 1,3-3-36,1 0 1,2-2 0,-4-2 0,0-2-117,-1-4 1,0-3 0,-5-1 0,-1-1 0,-2 1 1,-4-2 0,-5-1 0,0-2 54,0 2 1,-1 1 0,-3 2 0,-3 0 18,0-1 1,-4 1-1,3 1 1,-2 1 155,2 2 0,-3 0 164,2-5 1,4 5-42,1 0 0,8-1 0,4-2 0,3 2-71,2 0 1,4 0-1,4-6 1,3-3-35,0-2 1,4 0-1,-2-5 1,-2 0-7,-1 0 0,-4 2 0,-1 1 0,-3 1 89,-4-1 0,-6 0 0,-1 1 1,-3 5 326,-1 2 1,-1 3-1,-3 3-120,-5 4 0,-2 4 0,0 4 1,2 5-56,0 7 1,7 7 0,-3 7 0,4 2-282,1 2 1,0 6-1,0 2 1,0-2-42,0-2 0,1 1 0,2 1 0,3 0 5,1-4 1,-3-1-1,4-6 111,2-1 1,-4-7-1,3-5 1,-1-2 0,0-3 82,1-3 0,-1-2 1,4-6-1,-1-2-18,-2-2 1,2-4 0,-3-7 0,3-3-82,1-1 0,5 2 0,-2-2 0,-1-1-104,-1 1 1,-7 8 0,6-1-117,-1 1 1,0 1 0,2 2 140,-1 4 0,-5 8 1,-3 5-1,-2 5 12,-2 3 0,0 5 0,-2-1 1,-2 1-54,-4-2 1,-5 2-1,-2-5 1,-1-1-702,1 2 444,1-4 1,-4 4-1,-1-6 1</inkml:trace>
  <inkml:trace contextRef="#ctx0" brushRef="#br0" timeOffset="191495">14784 14474 8355,'-6'-21'817,"-2"0"-519,2 6 1,1 0-367,5 11 1,4 6 0,0 14 0,-1 2 40,-2 1 1,-1-3-1,2 4 1,0-1-73,2 0 0,2-4 0,-3 2-40,1-3 0,6-7 0,-2-5-55,3-4 1,1-1-1,1-7 1,-1-2 20,0-3 0,-1-2 0,-1 3 0,-2-1 160,2-1 1,-4-1 0,-1 5 0,-1-1 6,0 1 1,2 4 0,-2 1 91,4 1 1,3 2-1,2 4-60,-1 0 1,0 0-1,1 1 1,-1 2 28,1 1 1,-5 6-1,0-3 1,2 1-22,1 0 1,1-5 0,2 1 138,3-2 0,-4-2 1,5 0-1,-1-2-137,-1-2 0,1-1 0,-5-5-183,1 2 0,-1 1 1,0-3 125,1 2 296,-6 5 0,-2-1-182,-5 8 1,0 3 0,2 7 0,0 1-129,3 2 1,4 1-1,-1-3 1,2 1-270,-2-1 1,3-1 0,-2-3-1197,2-3 1294,1-2 0,1-1 0,-1 2 1</inkml:trace>
  <inkml:trace contextRef="#ctx0" brushRef="#br0" timeOffset="191659">15081 14089 8355,'0'-12'-874,"6"5"0,1 1 1</inkml:trace>
  <inkml:trace contextRef="#ctx0" brushRef="#br0" timeOffset="193506">16098 13903 8355,'-7'-12'-287,"2"3"1,5 1 0,-2 0-1,0 0 1226,-2-1 1,-1 5-660,5-4 0,0 7 0,0 1-119,0 6 1,5 11 0,-1 4 0,-2 2-67,0 2 0,-2 5 0,0 5 1,0 3-185,0 4 1,1 0-1,2-2 1,1 0-235,-1-4 1,0 0 0,-1-7 36,3-2 0,3 0 0,-4-4 0,-1-2 0,-2-5-332,-1-2 0,-5-2 0,-2 1 1</inkml:trace>
  <inkml:trace contextRef="#ctx0" brushRef="#br0" timeOffset="194203">15887 14288 8355,'0'-17'-109,"0"0"0,2 6 0,2 6 0,4 1 0,3 0 23,2 1 1,5-3 0,2 1 0,5-2-1,4-3 1,4-1 58,3-1 0,4-1 1,-2 2-1,-3 2-177,-3 1 1,-5-1 0,-6-3 0,-5-1 128,-2 1 1,-7 0-1,-3-1 1,-3 1 165,-1-1 1,0 0 0,-1-1-1,-2 0 218,-1 3 0,-5 7 0,0 0 0,-2 2 134,-1 2 0,1 2 0,1 3-293,2 8 0,5 5 0,-1 8 0,3 3 0,1 2-8,0 1 0,0 5 0,1-2 1,3 2-389,4-1 0,3-7 1,2-2-1,1-3 41,2-4 1,-2-6 0,4 0 0,-2-6 156,1-2 1,-1-2 0,-3-5 0,-1-2 74,1-1 1,-5-6 0,-1 2 0,0-3-24,0-2 1,-3-3-1,3-1 1,0 2-43,-1 1 0,-1 2 1,3 0-1,1-1 1,-2 6-36,2 3 1,-1 3 0,3 2 0,-1 3 86,-2 4 1,-4 8 0,3 0-1,0-1-11,0-1 0,-3-1 0,3-1 0,-2 0 48,-2 1 1,2-1 0,1-1-1,-1-1 50,1-2 0,4-5 1,-2 1-1,3-3-58,1-1 0,1-1 0,-1-2 0,1-2-161,-1-2 0,0 0 0,1-3-155,-1 2 1,-1 0 79,-3-5 244,-2 1 0,-6 4 385,0-1-233,0 7-223,0-4 1,1 12-154,3 2 0,-1-3 0,4 1 0,0-2-24,0 0 0,-3 0 1,4-4-201,2 0 0,1 0 235,1 0 1,1 0-1,-1 0 1</inkml:trace>
  <inkml:trace contextRef="#ctx0" brushRef="#br0" timeOffset="194779">16793 14374 8624,'-11'-5'807,"2"-3"1,5-3-655,8-2 1,3 2 0,7 1 0,1 2-132,2-1 1,5-1-1,-3 0 1,2 2-98,0-2 0,-6-1 0,0-1 1,-4-1-91,-3 1 1,-5 4 0,1 0 0,-4-1-1,-4 2 0,-3 1 0,-5 3 110,-1-1 0,-3-1 0,-2 7 0,0 2 0,-1 4 50,-1 3 0,5 2 0,-1 0 0,2 4 236,1 4 1,6 2 0,3 1 0,3-2-157,1-2 0,5 0 1,7 2-1,7-5-430,10-3 1,7-4 0,5-10 0,3 0-627,0 0 407,10-6 1,-14-6-1,8-7 1</inkml:trace>
  <inkml:trace contextRef="#ctx0" brushRef="#br0" timeOffset="195190">17735 14263 8646,'0'-24'0,"0"4"0,0 3 1150,0 3 1,2 2-778,2-1 0,-4 1-167,0 0 0,-2 5 1,-6 3-360,-1 2 0,-2 4 0,-2 2 0,-1 4 0,-1 4-46,-1 5 0,-2-3 0,3 2 0,-2-1 3,2 2 0,3-3 0,3 4 0,4-2-37,-1 1 0,5-1 0,-2-5-110,6-2 1,4 0 0,5-5 0,1-1 216,-1-1 0,0-7 1,1 0-1,-1-2 238,1-3 0,-1-1 1,0-1-1,-1 0 125,-2-1 1,0 1 0,-3 1 0,-1 1 237,1 2 1,-1 5-352,-1-1 0,2 4 0,4 4 0,-2 3-363,2 0 0,1 4 0,0-3 0,-2 3-270,-1 2 0,5-2 1,3-3-1,0-4 129,-3-3 1,5 5-1,2 1 1</inkml:trace>
  <inkml:trace contextRef="#ctx0" brushRef="#br0" timeOffset="195570">18107 13804 8355,'-12'-13'1519,"0"2"-1365,-1 3 0,2 9 0,3 11 0,2 5 0,2 5 0,0 5 41,1-1 0,2 6 0,1 1 1,0 2-326,0 3 0,0-1 0,0 0 1,0-1-378,0-3 1,0-3 0,0-6-1,0-2 207,0-2 1,0-9 0,1 0 299,4-4 0,-3-2 0,7-5 0,-1-2-44,-1-2 0,8-3 0,-3-5 0,3-1 270,3 1 1,-4-1 0,4 2 0,-1 2-173,-1 1 1,5 5 0,-5-1-200,-1 2 0,-2 8 0,-5 2 54,-4 3 1,-2 1 0,-4 1 32,-2-1 1,-3 1 0,-5-2 0,-2-2 54,-2 0 1,2-2 0,-3 2 0,3-2-588,2-1 1,4 2 295,-1-4 1,1 6-1,-4-3 1</inkml:trace>
  <inkml:trace contextRef="#ctx0" brushRef="#br0" timeOffset="196468">18579 14201 8355,'0'-13'1850,"-2"1"-1357,-2-1 1,-1 5-1,-5 1-411,2 2 0,0 1 1,-5 4-1,1 0-100,-1 0 1,1 5-1,-1 3 1,1 3 0,0 3-1,1 1 1,2 2 0,5-2-452,3-1 0,1-2 0,1 1 165,3-1 1,3-1 0,6-3 0,-1-3 50,0-4 0,2-1 1,1 0-1,2-1 140,-2-4 0,-2-1 0,-4-7 1,-2 1 64,-1-1 0,2-3 0,-4-1 0,-1 2 21,-2 1 0,-1-2 1,-1 1-1,-3 2-16,-5 4 0,-2 2 0,-1-2 505,0 5-333,5-3 1,2 6 0,10-3-293,3 2 1,7 2 0,3 0 0,0 0 90,0 0 1,2 0 0,-2 0 0,0 0 146,0 0 1,-1-4 0,-5 0 224,1 1 1,-1 2-125,0 1 0,-5 6 1,-3 2-1,-2 3-62,-2 1 0,0 1 0,0-1 1,0 0 18,0 1 1,0-1 0,0 1-102,0-1 1,5-1 0,2-1-62,0-2 0,4-5 0,-1 1 1,3-3-1,4-2-113,-2-3 1,-1-3 0,-2-6 0,1 1 88,-1 0 1,-1-1 0,-1 0 0,-3-3 8,-2 0 1,4-1 0,-5 5 80,-2-1 0,1 5-17,1 0 0,-1 5 1,4 0-20,-2 6 1,4 4 0,-4 5-24,2 1 0,1-1 1,5 1-1,-1-1 83,1 0 0,3 0 0,2-3-52,1-1 1,-2-5 0,4 1 0,1-2-1,1-2 159,2 0 1,0-6 0,-1-2 0,0-3-109,-3-2 1,1 1 0,-6 0 0,-2-1-103,-4 1 0,-1-1 0,-5 1 0,-1 0-2,-2-1 1,-2 1-1,-3 1 45,-4 3 0,-5 2 0,-2 6 0,-3 1 101,-1 4 1,0 3-1,-3 7 1,2 3 117,2 1 1,2 2 0,5 4 0,3-1-90,3 1 0,5-1 0,6-2 0,6-3-137,8-1 0,4-1 0,7-5 0,6-1-1417,7-3 1,4-2 0,2-6 0</inkml:trace>
  <inkml:trace contextRef="#ctx0" brushRef="#br0" timeOffset="196879">20141 14077 8355,'-1'-24'1138,"-3"4"-1086,3 2 1,-6 11 0,2 3-99,-3 2 0,1 8 1,0 2-1,1 3-49,-1 1 0,0 6 1,-3 3-1,2 2 178,-2 2 1,5 0-1,1 0-163,2 0 1,2-6-1,0-1 19,0 0 1,6-9 0,3 2 0,5-4 0,4-5-58,1-5 1,1-4 0,2-5 0,-3-1 3,-1 1 1,-6-5 0,-5 1 0,-1-1-130,-4-1 1,0 5-1,-2-4 1,-2 5-6,-2 3 0,-3 0 0,-6 5 0,-3 1 67,0 1 181,-1 2 0,-1 0 0,-1 0 0</inkml:trace>
  <inkml:trace contextRef="#ctx0" brushRef="#br0" timeOffset="198038">20365 14126 8355,'5'-12'366,"-2"1"-287,5 3 64,-5-3 1,7 11 0,-6 0-1,-2 6-57,0 5 0,2 3 0,0 3 0,0 2 0,0 2 1,1-2-1,-3 0 0,1-1-215,1 0 0,-2-1 1,3-6-5,1-3 0,-4-2 61,7-6 0,-5-5 0,3-2 0,0-2-153,-1-5 0,-1-2 0,3-1 1,1-2-46,2-1 0,6-2 1,0 4-1,-1 1-172,2-1 0,-4 2 0,4 7 420,0 1 1,-5-1 0,5-3 0</inkml:trace>
  <inkml:trace contextRef="#ctx0" brushRef="#br0" timeOffset="198039">20873 14139 8355,'8'-2'0,"-1"-2"557,-1-4-151,-2-3 0,-4 3 0,0-1 10,0 0 1,-6-1 0,-2 0-388,-3 2 1,-1 5 0,-1 1 0,1 4 0,0 5 0,-1 3 0,1 1-89,-1 3 0,5 1 1,0-3-1,0 2-174,1 3 0,0-4 1,4 4-1,-1-3-37,1-2 0,3-1 0,4-1 0,5-3-77,2-2 1,1-1-1,0-4 233,1 0 1,1-5-1,1-3 1,1-4-1,-1-1 140,-1-4 1,-1 2-1,-1-6 1,0-1-6,1-1 1,-1-2 0,-1-1-1,-1-2-81,-2-1 0,0-4 0,3 3 0,-1-2-170,-2-2 1,-4 2 0,3-1 0,-1 1 186,-3 5 1,-2-1 0,-1 12-29,0 1 1,-6 6-1,-2 7 1,-1 4 379,0 7 0,-2 7 1,4 5-1,0 4 91,3 4 1,-1-1 0,1 8-296,1 3 1,2 1 0,1-3-1,1 0 1,3 0-151,4 1 0,7-7 1,5-2-1,2-3 27,4-1 0,3-5 1,0-5-1,3-6-6,-1-4 1,4-4 0,-5-2 0,-1-4-4,-3-3 1,2-4 0,-9-3 0,0-2 24,-2 2 0,-5-3 0,-3 0 0,-5 0-55,-3 0 0,-1 2 0,0 3 0,-1 2 46,-3 3 0,-5-2 0,-6 6 104,-1 1 1,3 2 0,5 1-1,0 1 50,1 4 0,-3 1 0,6 8 1,1 1-1,2 2-85,1-2 1,1 3 0,3-1 0,5-2-120,2-2 0,1 0 1,2-1-1,2-1-47,5-2 1,2 0 0,4-5 0,0-1 4,2-2 0,0-1 0,-4 0 0,-2-1 11,-2-3 1,-3 1-1,-7-5 1,-1-2 103,-2-1 1,-5-1 0,1-1 0,-3 1 20,-1 0 0,0-1 1,0 1-1,0-1-54,0 1 0,0 0 0,0-1 138,0 1 1,0-1 0,1 1-66,4 0 1,1 5-1,7 3 19,-1 2 1,-1 8 0,-1 2 0,-3 4 20,-2 5 0,4 1 1,-4 4-1,1-3-89,-1-1 1,3 4 0,-2-3-1,-1 2-230,1 0 0,-1-5 0,-2 4-616,1-2 0,6 4 0,-3-3 0</inkml:trace>
  <inkml:trace contextRef="#ctx0" brushRef="#br0" timeOffset="198474">16421 14932 8355,'-9'-4'163,"1"0"1,5-5 0,1 2 0,6 0-1,8 3-209,7 2 1,10-2 0,7 0 0,10 0 170,12-2 1,11 1-1,15-5 1,8 2-64,4-2 1,-41 5-1,1 1 1,-2-1-1,2 0 1,4 1-1,1 0-29,1-1 0,2 0 0,2 0 0,1 0 1,0 0-1,0 1 0,0 0 0,1-1-107,2 1 1,-1-1 0,-3 1-1,-1 1 1,1-1 0,0 0 57,-2-1 0,-1 0 1,-5 1-1,-2 1 1,-1 0-1,-1-1 0,-3 1 1,-1-1-1,38-1-497,-11-1 1,-11 2-1,-12 4 1,-10 0 512,-8 0 0,-1 0 0,-7 0 0,0 0 0,-2 0 0,-1 0 0</inkml:trace>
  <inkml:trace contextRef="#ctx0" brushRef="#br0" timeOffset="206463">5854 15739 8355,'-6'-25'0,"0"1"181,-1 4 1,1 2 0,6 5 0,-1 2 0,-2 6-1,-1 9 1,1 11 0,2 9 393,1 4 1,0 6 0,0 6-608,0 1 1,0 8 0,0 0 0,0 2-90,0 5 1,4 3 0,1 3-1,1-1-132,-1-3 1,1 5-1,-2-5 1,3-3-216,0-2 1,2-9 0,-3-3 0,-1-4 81,1-4 0,-2-2 1,-4-8-1,0-2 2,0-5 0,-1-7 379,-3-5 5,-3-3 0,-11-6 0,-1-2 0</inkml:trace>
  <inkml:trace contextRef="#ctx0" brushRef="#br0" timeOffset="206781">5792 16173 8355,'0'-17'0,"1"1"653,3 0-445,-2 3 1,9 0 0,-3 1 0,3-1 15,2 1 1,4 0-1,4-1 1,3 2-8,0 3 0,1-2 0,1 6 0,0 1-229,-1 2 1,1 2 0,-9 4-1,-3 4-260,-5 6 1,-3 5 0,-7 4 0,-4 1-197,-3 0 0,-8 4 1,-5 0-1,-2-3 27,-2-4 0,-4 0 1,0-5-1,1-2 163,2-1 1,-4-2-1,-2 0 1</inkml:trace>
  <inkml:trace contextRef="#ctx0" brushRef="#br0" timeOffset="207135">6238 16706 8355,'0'-12'0,"0"-1"492,0 1 101,0 5-333,0 1 0,0 16 1,0 2-216,0 2 1,2 4 0,1 0 0,2 1-35,2 3 1,-3 2-1,3-1 1,-2-1-432,-2-1 1,-1-5 0,-1 4-360,3-2 0,-3-2 1,4-3 497,-4-1 1,-1 0-1,0 1 1</inkml:trace>
  <inkml:trace contextRef="#ctx0" brushRef="#br0" timeOffset="207441">6412 16632 8355,'0'12'1204,"0"2"-933,0 2 1,0 2 0,0 6 0,0-2-1,0 1-407,0-1 0,0 0 0,0 2 1,1-2-1,2-3 0,1-1 0,-1-3 1,0-3-2966,1-3 2852,-3 2 0,5-4 0,-6 5 0</inkml:trace>
  <inkml:trace contextRef="#ctx0" brushRef="#br0" timeOffset="207625">6102 16743 8355,'0'-12'225,"1"5"0,3 3 0,5 1 0,3 0 0,5-2 0,3-2-617,4-3 323,1 5 1,5-5 0,2 6-1,1 0 1,-2 0 0,1-1-725,0 3 1,-5-5 0,4 0 0</inkml:trace>
  <inkml:trace contextRef="#ctx0" brushRef="#br0" timeOffset="208274">6685 16669 9268,'-11'-13'0,"3"1"0,3 0 660,4-1 335,1 6-952,0 2 1,-1 6 0,-2 5 0,-1 5 0,1 5 0,0 3 0,1 4-86,-3 0 1,1 2-1,4 1 1,0 2-1,0 0-28,0 0 1,0 2-1,2-1 1,2-3-294,4-4 0,3 1 1,1-8-1,1-3-169,-1-2 0,5-7 0,1 1 0,0-3 174,0-1 0,4-5 0,-3-2 1</inkml:trace>
  <inkml:trace contextRef="#ctx0" brushRef="#br0" timeOffset="208275">6883 16718 8711,'-7'-5'1762,"2"5"-1537,5 0 0,1 5 0,3 8 1,3-1-499,0 1 0,4 3 0,-4 2 0,1 0-470,1 0 1,-5 0-1,3-3 163,-2 1 0,5 1 0,-3-5 0</inkml:trace>
  <inkml:trace contextRef="#ctx0" brushRef="#br0" timeOffset="208276">7045 16644 8355,'0'-8'1100,"0"-1"-702,5 7 1,2-8 0,5 6-83,1 1 1,-1 2-1,1 3 1,-1 5-364,0 6 0,1 9 1,-1 1-1,-1 6 1,-3 2-1,-3 0 0,-4 1 1,-1 2-1058,0 2 0,-4-4 203,0-3 1,-6-3-1,3-1 1</inkml:trace>
  <inkml:trace contextRef="#ctx0" brushRef="#br0" timeOffset="208568">7888 16334 8355,'0'-19'1595,"0"6"1,1 8-1699,3 5 0,3-4 0,7-1 0,1 3 124,2 0 0,6-2 0,1-1 0,3-2-474,1-3 0,3 0 1,1 1-1,-2 2-295,-5 1 1,-1 2 202,-8 4 1,6 0-1,-2 0 1</inkml:trace>
  <inkml:trace contextRef="#ctx0" brushRef="#br0" timeOffset="208875">8062 16049 8560,'-7'-6'629,"2"6"-328,4 7 0,5 5 0,0 5 0,1 4-181,0 2 1,-4 6 0,5 1-1,-2 1 1,0 0 0,-1 1-1,-2 2 1,-1 1-639,0-2 0,0-3 1,0-5-501,0 0 0,6 0 0,1 0 1</inkml:trace>
  <inkml:trace contextRef="#ctx0" brushRef="#br0" timeOffset="209414">8830 15751 8355,'-17'-34'0,"-1"5"847,2 8 1,4 11-1,8 6-637,-4 3 1,2 2-1,1 3 1,1 6-20,-1 5 1,1 6 0,4 9 0,0 7-71,0 7 1,4 6-1,2 6 1,-1 8-99,1 5 1,-2 11-1,-4-5 1,0 3-339,0-3 1,0 5-1,1-8 1,2-2-184,1-1 0,0-8 1,-4-9-1,2-6 23,2-9 1,-3-7-1,3-9-235,-2-5 0,-1-7 0,2-7 572,1-4 1,-5-11 0,-6-6 0</inkml:trace>
  <inkml:trace contextRef="#ctx0" brushRef="#br0" timeOffset="209415">8744 16123 8355,'0'-28'0,"0"5"509,0 4 0,1 6 0,2 5 0,2 0-66,2 1 0,6 1 1,5 6-327,1 0 1,1 0-1,5 0 1,0 0-1,0 0 1,0 2-1,-1 1 1,0 2 0,-3 2-727,-5 3 0,-8 6 0,-3 5 0,-7 2 45,-6 2 0,-6 5 1,-12 3-1,-3 2-100,-4-2 0,1-1 0,1-6 573,0-1 1,2 2-1,4-8 1</inkml:trace>
  <inkml:trace contextRef="#ctx0" brushRef="#br0" timeOffset="209738">9141 16582 8355,'0'-12'186,"-2"1"1,-1 1 0,-1 2 580,2-2 1,0-1-85,2-1 0,0 6-611,0 6 1,4 6 0,2 6-187,1 0 1,-5 1 0,3 1 0,-3 1 0,1 3-151,1 1 0,0 2 0,-4 3 0,0 1 26,0 0 0,-4 0 1,-1 0-1,-1-1-382,1 1 0,1-6 0,4-2 153,0-3 0,5-2 0,2 1 1</inkml:trace>
  <inkml:trace contextRef="#ctx0" brushRef="#br0" timeOffset="210045">9339 16545 8355,'-12'0'389,"1"1"0,2 3 0,5 5 0,3 3 0,1 3-84,0 2 1,0 1 0,0-2-1,0 5-404,0 2 1,0 1-1,0-2 1,0-2-643,0 2 1,0 0 0,0-1 0,0-4 131,0-4 1,0 0 0,0-1 0</inkml:trace>
  <inkml:trace contextRef="#ctx0" brushRef="#br0" timeOffset="210247">9004 16545 8355,'-11'-2'251,"3"-2"1,4 3 0,8-3 0,4 2 0,3 2 0,4 0-52,6 0 1,1-1 0,12-2 0,5-2-335,5-2 0,0 3 1,0-3-1,-1 1 1,-4 3-934,-5 2 0,2-4 0,-4-2 1</inkml:trace>
  <inkml:trace contextRef="#ctx0" brushRef="#br0" timeOffset="210976">9624 16408 8538,'-19'-7'0,"2"3"0,4 3 387,0 1 1,5 4-1,1 2 1,0 2 0,2 4-1,-1 3 1,2 3 0,0 3-135,0 4 0,0 4 0,4 0 0,0 4-617,0 3 0,1 1 0,3 0 0,4-1-161,3-3 1,6-4 0,1-7-1,0-3-640,0-1 0,2-6 906,-3-3 1,5-7 0,-3 4 0</inkml:trace>
  <inkml:trace contextRef="#ctx0" brushRef="#br0" timeOffset="210977">9736 16619 8355,'-2'-7'594,"-2"3"1,3 1 577,-3-1-1008,2 3 1,8-5-1,2 6 1,3 0-133,2 0 1,3 0 0,1 0 0,-2 2-246,-1 2 1,-7 3-1,-3 7 1,-3 1-150,-1 1 1,-1 6 0,-3-1 316,-5 2 1,-3-2 0,-3-2 0,0-1 398,4-3 0,1-2-432,10-5 0,3-2 0,10-6 0,4-2-399,4-2 0,2-3-299,2-5 1,5-1-1,2 1 1</inkml:trace>
  <inkml:trace contextRef="#ctx0" brushRef="#br0" timeOffset="210978">10046 16458 8355,'-19'-6'438,"1"5"8,5-3 0,8 3 1,3 2-1,7 3 1,1 4-1,4 3-30,1 2 0,1 5 0,1 1 0,-1 2-448,1-1 0,-1 2 1,1 6-1,-2 1-612,-3-2 1,1 0-1,-4-3 1,-3 0-220,0-4 1,-4 3 0,-2-7-51,-4-1 0,-2-5 841,2-2 0,-9-5 0,4 2 1</inkml:trace>
  <inkml:trace contextRef="#ctx0" brushRef="#br0" timeOffset="211163">10579 16135 7263,'-12'0'-510,"5"0"0,1 0 1</inkml:trace>
  <inkml:trace contextRef="#ctx0" brushRef="#br0" timeOffset="211559">10629 16148 8355,'-17'-4'582,"10"0"0,13-1-254,8 0 1,8 4-1,0-5 1,5 2-1,5-2 1,1 1 0,-1-1-1,-2 2-1525,-2-1 0,-2 2 192,-1-5 0,-1-1 0,1-3 1</inkml:trace>
  <inkml:trace contextRef="#ctx0" brushRef="#br0" timeOffset="211560">10703 15937 10698,'0'14'0,"0"1"119,0 1 1,0 7-1,2-1 1,0 4-317,2 3 0,5 5 0,-5-1 1,0 2-1,0-1 0,2-2-869,1-2 1,-5 5 0,4-4 0</inkml:trace>
  <inkml:trace contextRef="#ctx0" brushRef="#br0" timeOffset="212025">11311 16197 8355,'0'-5'-246,"0"5"-2129,0 7 2375,5-2 0,2 6 0,6-4 0</inkml:trace>
  <inkml:trace contextRef="#ctx0" brushRef="#br0" timeOffset="212026">11633 16297 7778,'13'0'-392,"-1"0"1,2 0-146,3 0 0,-4 0 490,4 0 0,-3-6 0,-2-1 1</inkml:trace>
  <inkml:trace contextRef="#ctx0" brushRef="#br0" timeOffset="212027">12117 16272 8355,'-5'-7'4105,"3"0"-4604,-2 3 706,3 3-1816,1-5 1,5 6-1,2 0 1</inkml:trace>
  <inkml:trace contextRef="#ctx0" brushRef="#br0" timeOffset="212389">12948 15974 8355,'0'-12'1617,"0"-1"-1189,-5 1 0,3 6-343,-2 7 1,3 5 0,2 11-1,3 4 1,4 2 0,2 2-1,0 1 1,-2 3-636,2 4 0,1-3 0,0-1-150,-3-3 1,2-6 0,-6-4 0,-2-2 366,0-2 0,-2 1 0,0-1 0</inkml:trace>
  <inkml:trace contextRef="#ctx0" brushRef="#br0" timeOffset="212648">12849 16123 8355,'0'-16'128,"0"-1"0,5 2 0,5 5 1,5 2-199,6-2 1,4 1 0,2-1-147,2 2 0,6 4 1,-4-3-1,2 1-300,0 3 0,-5-3 0,2-1 1</inkml:trace>
  <inkml:trace contextRef="#ctx0" brushRef="#br0" timeOffset="213142">13655 15652 8355,'-17'-17'755,"2"1"0,6 2-374,7 4 0,6 10 0,6 10 1,-2 5-178,2 6 1,1 8 0,0 5 0,-1 5-193,-2 2 0,-1 10 0,1 1 1,-4 6-345,-2 6 0,-2 0 1,1 0-1,2 1-188,1 1 1,0-4 0,-3-7 0,2-4-40,1-7 0,5-4 0,-5-6 0,-2-3 338,0-7 0,-2-1 0,0 1 0</inkml:trace>
  <inkml:trace contextRef="#ctx0" brushRef="#br0" timeOffset="213143">13680 16123 8355,'0'-40'0,"1"3"0,3 1 409,3 6 0,6 4 1,-1 6 40,0 2 1,5 2 0,1 3 0,0 2-243,0 3 1,4 3 0,-3 5 0,0 1-196,-2 3 1,-5 7 0,-3 7 0,-5 1 0,-3 3-1,-2 2 1,-3 2 0,-6 2-707,-5 0 1,-5 1 0,-4-4 0,-1-1 264,0-4 1,2-2 0,1-5-1,4-1-780,4 0 980,-1 1 1,8-1-1,-6 1 1</inkml:trace>
  <inkml:trace contextRef="#ctx0" brushRef="#br0" timeOffset="213574">14101 16421 8355,'-5'-13'748,"5"6"1,-1 5 0,3 4-1,2 7 1,1 2-707,-1 1 1,4 5 0,-4 1 0,-1 1-329,-2 3 1,-1 0-1,0 0 1,0-3-477,0-1 1,0-1 0,0-5-1502,0 1 2051,0-1 1,6 0-1,1 1 1</inkml:trace>
  <inkml:trace contextRef="#ctx0" brushRef="#br0" timeOffset="213575">14263 16458 10292,'-4'-12'1004,"-1"-1"-716,1 6 0,4 3 0,0 8-344,0 4 1,4 4-1,1 0 1,-1 0-1,0 2 1,0 3 0,-1 2-1,-2 2 1,-1-2-1096,0-1 1,0-2 0,0-3 531,0-1 0,-5 1 0,-2-1 0</inkml:trace>
  <inkml:trace contextRef="#ctx0" brushRef="#br0" timeOffset="213765">14027 16446 10007,'0'-13'0,"1"1"0,4 1 0,3 1 823,3 2-823,7-1 0,1 1 0,7 0 0,3 0 1,6-1-1,3 3 0,4 0 0,-2 3-1275,-2 2 1,-1-5 0,1-1 0</inkml:trace>
  <inkml:trace contextRef="#ctx0" brushRef="#br0" timeOffset="214481">14598 16297 10476,'-5'-20'1259,"1"4"-1199,0 2 1,3 9-1,-2 5 1,-1 8-1,0 7 1,0 4 0,-1 2 111,3 0 0,-4 1 0,2 5 0,1 2-110,2-1 0,1-2 1,0-1-1,0 0-673,0-1 1,7-3 0,4-2 0,5-2-319,4-6 1,-4 0-1,5-7 395,1-1 0,1-2 0,2-1 1</inkml:trace>
  <inkml:trace contextRef="#ctx0" brushRef="#br0" timeOffset="214482">14846 16259 8355,'-13'0'0,"1"0"372,-1 0 1,5 0 0,1 2-1,2 2-178,2 4 1,2 7 0,1 2 0,1-1 0,2 1-1,2 1 1,1 1 0,1 2-483,0-2 0,-3-1 1,3-5-1,-2-1-489,-2 0 0,-2 1 1,-1-1-1074,0 1 1765,0-7 1,0 0-1,0-6 1</inkml:trace>
  <inkml:trace contextRef="#ctx0" brushRef="#br0" timeOffset="214483">14895 16433 8355,'8'-4'-121,"1"0"70,-6 0 323,2-2 1,-6 5-41,-3-3 0,1 2-104,-6 2 0,7 6 1,-4 1-1,2 1-141,0 0 1,0 1-1,4 3-134,0 0 1,0 1-1,0-1 1,0 1-236,0-1 0,4 0 1,1-1-1,2-1 48,3-2 0,5-5 0,3 1 1,0-4 211,0-4 1,9-3 0,0-5 0</inkml:trace>
  <inkml:trace contextRef="#ctx0" brushRef="#br0" timeOffset="214691">15069 16197 8926,'0'-12'620,"1"5"0,3 3 1,5 4-357,2 4 0,7 7 0,1 6 0,2-1 0,-1 2 1,2 3-72,2 2 1,-4 6 0,-2 2 0,-3 0-1601,-4 4 0,-6 1 257,-1 1 0,-14 5 0,-4 3 1</inkml:trace>
  <inkml:trace contextRef="#ctx0" brushRef="#br0" timeOffset="224789">15788 15863 8511,'-7'-17'0,"3"1"0,3 0 0,1 3 0,0 0 303,0 1 1,1-1 0,3 2-1,6 3 1,4 4-189,2 3 1,8 1 0,-1 0 0,5 0 0,1 1 0,0 3 0,1 3 0,0 1-348,0 1 0,4-1 1,-4 4-2,2 1 0,-5-1 1,2 0-1,-4-1 1,-4-1-27,-5-2 0,-2 1 1,-2 3 116,1 0 0,-6 1 1,-5-1-1,-6 1 192,-8-1 0,-2-1 0,-7 0 0,-1-1 15,-1-1 0,-6 9 1,0-5-1,3 0-127,4 1 1,0-1 0,5-1 0,2 0-212,1 1 1,6 3 0,1 1-83,2-2 0,0-1 0,5-2 0</inkml:trace>
  <inkml:trace contextRef="#ctx0" brushRef="#br0" timeOffset="225107">16408 16073 8257,'-12'0'0,"-1"2"356,1 2 10,5-3 0,3 5-552,8-6 0,3 0 0,5 0-253,1 0 240,-1 0 1,-6 0 208,-6 0 0,-6 1 1,-6 2-1,-1 2 96,1 2 0,-2 0 0,-1 3 1,-3-2 145,-1 2 0,-3 6 0,-7 4 1,-4 0-19,-3 1 1,0 0 0,2 5 0,1 1-11,-2 2 0,5 6 0,1-4-1550,3 1 0,1-1 0,0-7 1</inkml:trace>
  <inkml:trace contextRef="#ctx0" brushRef="#br0" timeOffset="248150">17338 15714 8355,'0'-17'52,"0"-1"0,0 0 0,0 0 1,2 2-1,1-1 0,1 1 0,-1 1 1427,-2 1-1487,-1 2 1,-1 1-1,-4 2 1,-3 5 0,-3 3 1,-3 6 0,-1 4 0,-1 3 3,0 4 0,-1 0 0,0 4 0,3 1-10,5-2 1,-1 9 0,6-5 0,1 1-27,2-2 0,2-2 0,2 5-57,1 0 0,6-4 0,-2-1 0,3 1 0,1-2-69,1-2 0,-1-3 0,0-2 0,1 0 41,-1 1 0,-3-2 0,-3-2-23,0 0 1,-3-1-1,-7 3-12,-5-3 0,-3-2 0,-3-6 1,-3 0-92,-1 0 0,3 0 1,0 0-1,2 0-396,2 0 646,-1 0 0,1-6 0,-1-1 0</inkml:trace>
  <inkml:trace contextRef="#ctx0" brushRef="#br0" timeOffset="249010">17611 15850 8355,'-7'-18'714,"-2"5"-436,5-4 1,-2 3 580,2 2-848,3 5 0,-5 3 0,6 8 28,0 4 1,0 5 0,-1 2 0,-2 3-20,-1 1 1,0-3 0,4 4 0,0-1-325,0 0 1,4-3 0,1 0 0,1-2 35,-1-2 1,9-5-1,-1-3 1,0-2 84,1-2 0,3 0 0,-1 0 0,1-2 26,1-2 0,-9-3 0,4-5 0,-4-2 71,-2-2 1,-1 2-1,-6-3 1,0 3 224,0 2 1,0-5 0,0 1 390,0 1-247,0 1 0,0 8-197,0 6 1,0 7 0,0 9-73,0 0 1,5 2-1,2-3 1,1 2 0,-1-2-72,-1-1 1,3-2-1,0 0 1,2-1 17,1-2 1,1 0 0,-1-5 0,0-1 8,1-1 0,-1-2 0,1 0 29,-1 0 0,-5-6 0,-2-2 37,1-3 1,-5-2 0,3 1 39,-2 0 1,-2-1 0,0 1-88,0-1 1,1 5-1,3 1 24,5 2 1,-3 1 0,3 4-20,0 0 0,-2 4 1,0 1-1,0 2 33,0 3 0,-3 1 0,3 1 0,-2 1-17,-2-1 1,3-4 0,-2 1 0,0-1-29,2-1 1,-4 2 12,7-5 1,-5 1-7,4-5 0,-5-2 1,2-2-1,-1-4 7,0-3 0,6-2 0,-2 1 1,3-2 3,2-2 1,-1 2 0,1-3 0,-1 4 7,0 0 1,-3 2 0,-1 3 0,2 2 13,1 1 1,-3 4 0,0-4-47,2 4 0,-3 7 1,0 2-1,-2 4 33,-2 5 1,-2-4 0,-1 5 0,0-1 75,0-1 0,0 1 0,0-5 1,0 1-205,0-1 0,0-4 1,2-1-917,2-1 587,3-2 0,11-4 0,1 0 0</inkml:trace>
  <inkml:trace contextRef="#ctx0" brushRef="#br0" timeOffset="249769">18938 15863 8355,'0'-20'332,"0"4"41,0 2 0,-5 3 1,-3 3-142,-3 4 0,-2 2 0,1 2 0,-2 2-61,-3 2 1,4 3 0,-4 6 0,3 3-132,2 0 0,0 1 1,1-4-1,1 3-268,2 0 1,5 1-1,0-5 33,6 0 1,0-3 0,5-2 0,2-2-9,1-2 0,2-2 0,2-1 0,3-1 71,2-3 1,-5-3-1,3-6 1,-2 0 35,1-4 0,-2 2 0,-5-4 0,-3-1 52,-2 1 0,-1 0 1,-4-3-1,-1 2-14,-3 3 0,1-4 1,-5 3-1,-2 0 9,-1 0 1,3 0 0,1 3 0,1-2 11,4 2 1,0-3-1,2 2 1,0 1 13,0 1 1,2-3 0,2-1 0,4 1 57,3-1 0,6-3 0,0 3 1,1 0 52,0 0 0,2 2 0,-7 3 0,-2 2 186,0 3 1,0-2-157,2 6 0,-6 10 0,-3 8 0,-3 3 169,-1 5 0,0 6 0,0 2 0,-1 2-114,-3 3 0,2 4 0,-2 4 0,3 0-120,1 0 1,0 3-1,0 1 1,0 3-270,0 0 1,0 5 0,0-8 0,0-2 52,0-1 0,0 2 0,0-5 0,0-1-76,0-2 1,-2-4-1,0-3 1,-4-2 5,-1-5 0,-1-5 0,-4-7 173,-1 1 1,1-6-1,1-5 1,3-4-36,3-7 0,4-7 0,1-6 1,0-4 215,0-3 1,4-4-1,2 2 1,1 1 61,2 0 0,4 1 0,2 5 1,1 4-183,-1 3 1,-1 3 0,0 2-1,1 1-732,2 3 203,5-3 0,-3 4 0,6-6 0</inkml:trace>
  <inkml:trace contextRef="#ctx0" brushRef="#br0" timeOffset="250010">19707 15553 8355,'-13'-32'1369,"-1"4"0,1 6-1313,6 6 1,5 9-1,3 7 1,2 8-1,2 7 1,2 7-1,2 6 50,-3 5 1,5 3-1,-4 1 1,0 2-371,-3 2 1,2-3 0,-2 4 0,-1-4 120,-2 0 0,-1-5 0,0-2-1032,0 0 1,0-2-1,0-5 1</inkml:trace>
  <inkml:trace contextRef="#ctx0" brushRef="#br0" timeOffset="250752">19596 15850 8355,'0'-19'155,"0"5"1,1 7-497,3 2 0,3-4 0,6 4 0,0-1 266,4 1 1,-2-1 0,6 2 0,1-3 401,1 0 0,6-4 0,0 5 0,-1-3-468,-2 1 1,-1 0 0,-1-5 0,0 1 52,-4 0 0,-2-1 0,-5-1 0,-2-1-35,-3-1 1,2-6 0,-6 2-1,-1 0 162,-2-1 0,-1 2 0,0-2 0,0 5 1542,0 2-1414,0 1 1,0 13 0,0 7-1,0 8-82,0 5 0,0 4 0,1 7 0,2 0-18,1 4 1,5 1 0,-5 1 0,-2 0-315,0 0 1,-2-4-1,0-1 1,0-3 126,0-5 0,1-1 0,2-7 1,2-2 91,2-4 1,-3-5 0,5-5 0,0-1 76,2-3 1,2-4 0,-1-8 0,2-1-17,3-3 1,-4 4 0,4-5 0,-2 0-164,2 2 0,-4 1 0,2 6 1,-4 1-48,-2 2 242,-1-2 1,-1 16-1,-3-1 1,-1 5-58,1 4 0,-3 3 0,3 2 0,-2 0 221,-2 0 0,4-1 0,1-5 0,2 0-139,3 1 0,1-2 0,1-2 0,1-2-69,-1-1 0,5-2 0,1-5 0,0-2-75,0-1 0,-1-7 0,-1 0 0,0-4-26,-1-1 1,-1-2 0,-3 1 0,-1-1-9,-2 0 0,-5-3 0,1 5 136,-3 0 1,-2 4 0,-3 4 0,-4 4 10,-4 2 1,0 4 0,1 2-1,1 5-34,2 6 0,4 1 0,-3 3 0,2-1-136,2-3 0,7 3 0,6-2-324,5 0 0,5-4 0,9-2 1,4-3 40,3-2 0,2-1 0,-1-4 0</inkml:trace>
  <inkml:trace contextRef="#ctx0" brushRef="#br0" timeOffset="251236">21282 15404 8355,'-23'-18'478,"4"7"0,6 9 1,8 9-68,3 4 1,4 6-415,2-1 1,3 11 0,4-3 0,-2 4 0,-2 2 0,-1 2 0,-2 1 0,0 0-256,0 2 0,0-5 0,-4-1 0,0-3-157,0-1 0,0-6 0,0-2 0,0-4-313,0 0 367,0-6 1,6-2-1,1-5 1</inkml:trace>
  <inkml:trace contextRef="#ctx0" brushRef="#br0" timeOffset="251237">21481 15540 8355,'8'-4'1596,"0"-2"-1389,2 0 0,-6 3-48,-4-1 1,-1 6 0,-7 4 0,-2 1 0,-3 4-1,-2 3 1,-3 4 0,-1 0-328,-3-1 1,4 4 0,0-4 0,3-2 115,3-1 1,-2-2 0,10 0 0,1 1 50,2-1 1,2-1-1,3-1 1,6-2-191,5 2 0,4-3 0,6 0 0,1-1-877,3 1 1,3 2 0,5 3 0</inkml:trace>
  <inkml:trace contextRef="#ctx0" brushRef="#br0" timeOffset="253528">22151 15664 8355,'6'-25'0,"4"5"129,-6-1 1,5 6-1,-5-2 1,-2 4-1,0 0-53,-2 1 0,-2 5 0,-2 3 1,-4 2-1,-4 4 0,-4 0 1,0 4-1,-1 2-37,-1 6 1,5-2 0,-4 5-1,5-3-92,3-2 1,4 5 0,5-1 0,0-1-95,0-1 0,1-1 0,3-2 0,6-2 31,5 0 1,0-1 0,6 3 0,1-2-11,2 0 1,-4-5 0,1 4 0,0 0 69,-2-1 0,-1 3 0,-6-5 0,1 2 0,-7-3 0,-3 5-65,-5 0 0,-5-3 0,-7-2 0,-1-1-8,-2 1 0,1-3 0,3 3 1,2-4 99,3-4 0,-2 2 0,6-7 1,3-2 5,4-4 1,3 0-1,8-4 42,3 1 1,-1-4 0,8 2 0,2 1 0,-1 3 20,-3 2 0,1 1 0,-2 2 0,1 2 261,-1 0 0,-4 7 0,-4-2-33,-1 2 1,-1 4-103,-2 2 1,0 3 0,-5 5-1,-1 0-59,-2 1 1,-1-1 0,2 1 0,1-1-247,1 0 0,1 1-431,-1-1 554,-2-5 1,5-1 0,-5-8 25,3-2 1,-1-3 0,-4-5 0,0-1-1,1 1-8,3 0 0,-1-1 0,4-1 1,0-1-65,0-1 1,2-1 0,6 5 0,2 1-31,-2 2 1,-1 0 0,-2 5 0,1 1 87,-1 2 0,0 2 0,1 3 0,-2 4 29,-3 3 0,2 2 1,-5-1-1,1 1 27,-1-1 1,-1 4 0,-4 1 0,0-2-13,0-1 0,5-6 1,-1 1 13,-1 0 1,-1-3-26,2-2 1,-1-3 0,4-2 0,-1-3-1,-2-5 5,1-2 0,-2-1 0,5 0-11,2-1 0,0 1 1,-1-1-1,-1 1 1,2 0-20,1-1 0,2 1 0,-1 1 0,0 1-30,1 2 1,-5 5 0,0-1 27,2 3 0,-3 1 0,0 1 1,-2 3 3,-2 4 0,-2 3 0,1 2 0,0-1-7,3 1 0,0-1 1,-2 0-1,2-1-77,2-2 0,2 0 0,4-3 1,2-1-51,2 1 0,5-2 0,-1-4 0,2 0 30,2 0 1,-2-6 0,-1-2 0,-2-3 21,-2-1 1,-2-1 0,-3 0 0,-2-3 168,-3 0 0,-1-5 0,-4 5 1,1 1 156,-2 1 0,-2 1 1,-2 1-1,-4 1-161,-1 3 0,-1 2 0,-4 6 1,-1 0-47,1 0 0,-1 7 0,1 4 1,0 4-145,-1 0 0,1 3 1,1-1-1,1-2-31,2-1 1,4 2 0,-3 1-14,1-2 1,2-5 0,4-2 41,0 2 0,6-6 0,2-3 73,3-4 1,1-6 0,1 0 0,1-2 95,2-1 1,-2 0-1,2-1 1,-2 1-19,-1-1 0,-2 1 0,-2 1 224,0 3-145,-1-3 0,-1 11-87,-3 0 1,-3 5 0,-1 8 0,0-1-18,0 0 1,0 5-1,0-1 1,2 0-30,2-3 0,3 0 0,5-2 1,-1-2 4,-3 0 0,3-7 0,-1 3 0,4-4-10,2-1 1,1-1-1,-5-4 1,1-3 33,-1-3 0,2-7 0,1-1 1,2-2 2,-2 1 1,-2-2-1,0-6 1,-1-1-68,1 2 0,-1-4 1,0 1-1,-1 0-55,-2-1 1,-2-2 0,-5 3 0,3 0 43,-3-1 1,-2 4 0,-4 6 0,-3 4 78,0 4 1,-4 6 55,3 3 1,-2 4 0,2 5 0,4 6-1,3 6-9,1 2 0,0 3 1,0 6-1,0 2 85,0 2 1,1-3 0,3 4 0,4 0-113,3-2 0,2 4 0,-1-6 0,2-2-60,3 0 0,-2-4 0,5-4 1,2-6-60,2-8 1,1-3 0,-1-4 0,1-2 80,0-4 1,0-9 0,-2-2 0,-2-2-5,-4 1 0,-4-2 0,-2-6 0,-1-1-2,-2 1 1,-1 1 0,1-1 0,-3-1 0,-4 2 1,-1 1 0,0 1 0,0 0-63,0 0 1,0 6-1,0 2-133,0 4 1,-6 7 212,-2 6 0,3 7 1,-1 10-1,2 3 155,0 4 1,-4 0 0,3 3-1,3 2-98,0 4 0,2-3 0,0-1 0,2-3-46,2-1 0,3-4 0,5-2 0,2-1-119,2-3 1,4-3 0,5-3 0,-1-5-82,1-3 1,0-2 0,0-3 111,0-5 0,-2-2 1,-1-1-1,-3 0 0,-1-1 4,-3 1 1,-5-1-1,-3 1 1,-2 0 60,-2-1 0,-1 5 0,-4 1 0,-1 0 74,-1 0 1,-5 4 0,0-1 79,-2 3 0,-1 6 0,1 4 0,3 2-131,4 1 0,2 1 0,2-1 0,2 0-66,2 1 1,3 1 0,5-1 0,2 1-91,2-3 1,-1-3-1,5 2 1,-1-3 55,0-2 1,1 0-1,2-7 1,-3-1 20,-1-1 0,3-5 0,-5 2 0,-2-2 1,-4 1 1,-1 0 0,-5-4 0,-1-1 34,-2 1 1,-1-1-1,0 1 2,0 0 1,0 3-44,0 1 0,2 7-26,2 1 1,-1 1-1,5 7 1,2 2 31,1 1 0,1 1 0,0 1 0,-1-1 43,-2 1 1,-4 3-1,-5 1 1,0-2 123,0-1 1,0-6 0,-1-1 32,-3-2 0,1 3 0,-5-3 0,-2-3 0,-1 0-13,-1-2 0,3 0 0,2-2 0,2-2-26,2-4 1,2-3 0,1-1 0,0-1-264,0 1 1,4-1-1,3 0 1,1-3-151,2 0 0,4-5 0,-6 5 0,3-1 68,1-1 0,1-1 0,-1-6 0,0 0 129,1 0 1,-2 1 0,-1 0 0,-4 2 63,0 2 0,-2 4 0,-4 0 256,0 2 0,-1 7 0,-3 3 163,-5 3 0,2 2 1,0 5-265,2 6 1,1 2-1,4 6 1,0 1-1,0 0-13,0-1 0,0 5 0,0 4 1,0-1-91,0-2 0,4-1 0,1 0 1,2-2-446,3-2 1,0 1-1,-1-6 1,0-1-366,0-1 1,-2-3 594,1-3 1,1 3 0,3-4 0</inkml:trace>
  <inkml:trace contextRef="#ctx0" brushRef="#br0" timeOffset="253770">24656 15317 8355,'5'-13'0,"4"2"418,7 3 0,3-3-587,6 3 1,0 2 0,1 1-570,3-1 0,3 5 0,5-5 0</inkml:trace>
  <inkml:trace contextRef="#ctx0" brushRef="#br0" timeOffset="254429">17698 16508 8355,'0'-20'0,"0"2"700,0 6 1,-4 6-509,0 6 1,-2 6 0,4 8-181,-3 2 1,0 5 0,2 6 0,-2 4 0,-1 0-101,1 4 1,-4-1 0,5 1 0,0-3-286,-1-2 0,3-1 1,-2-4-1,3-1-426,1 1 1,-2-6 491,-2-2 0,3-3 0,-5-2 1</inkml:trace>
  <inkml:trace contextRef="#ctx0" brushRef="#br0" timeOffset="254737">17909 16446 8527,'7'-20'0,"-2"4"369,1 2-190,-5 7 1,5 8 0,-8 12 0,0 6 0,-4 5 77,-1 0 0,3 2 0,-3 2 0,0 4 0,2 1 0,-1 3 1,4-2-621,0 2 0,2-6 0,0-1 0,0-4 195,0-4 1,0 1 0,0-6 0,0-1-768,0-1 0,0-1 0,0-1 0</inkml:trace>
  <inkml:trace contextRef="#ctx0" brushRef="#br0" timeOffset="255112">17525 16756 8355,'0'-13'70,"0"1"1,1-1 0,3 1 0,6 1-1,5 1 1,5 2 0,4-2 0,2-1-1,3-1 1,4 1 0,3 1 0,1 3 0,0 2-1,-1 1 1,-3 0 0,-4-1 0,-4 3-1027,-4 0 0,-3 13 0,-6 3 0</inkml:trace>
  <inkml:trace contextRef="#ctx0" brushRef="#br0" timeOffset="255113">17611 16880 8386,'-7'-6'-93,"3"3"131,8-5 1,3 1-1,6-2 1,1 0-1,2 1 272,5 1 0,2-4 0,3 3 0,2-3-574,1-2 0,5 5 1,-2 1-1,1 0-470,0 0 0,-5-1 0,2-4 0</inkml:trace>
  <inkml:trace contextRef="#ctx0" brushRef="#br0" timeOffset="256334">18145 16408 8355,'0'-19'171,"0"8"1,0 11 0,0 7 0,0 5-1,0 5 1,0 3 0,0 4 0,0 1-1,0 0 1,0-1 0,0 1 0,-2 0-1343,-2 0 1,3 0-1,-5-1 1</inkml:trace>
  <inkml:trace contextRef="#ctx0" brushRef="#br0" timeOffset="256335">18430 16656 8355,'0'-12'624,"0"0"1,-4 3-419,0 1 1,-2 5 0,2-1 133,-4 3 1,1 1-1,-1 0-316,-2 0 0,-1 1-160,-2 3 0,5-1 0,1 5 1,0 2-1,2 1-107,-1 1 1,2 1 0,4-1 0,0 1 22,0-1 1,2 0 0,2 2 111,4 3 1,7 1-1,2 2 1,-2-5 71,-1-5 0,-2 4 0,0-5 1,1 1-1,-1 1 142,1 0 0,-6-3-52,-3 1 1,-3-1-1,-2 3-78,-3-3 0,-5 2 0,-6-5 0,-3 2-567,-1 3 0,4-5 155,-2 0 1,-2 2 0,0-1 0</inkml:trace>
  <inkml:trace contextRef="#ctx0" brushRef="#br0" timeOffset="256336">19112 16793 8355,'-5'-13'742,"-2"2"0,-4 2-165,2 0 0,0 1-167,5-4 1,-1 6 0,7 6-1,2 7 1,3 4-522,0 2 1,0-1 0,-5 0 0,4 1-152,1-1 0,-5 1 0,3-1 0,-3 0-435,3 1 1,-3-5 348,7 0 1,-1-1 0,4 1 115,1-3 0,-1-10 0,-1-3 103,-3-3 0,2-1 1,-6-1 120,-1 1 1,2 0 0,-1-1 0,-1 1 0,0 1-45,1 2 0,-1-2 216,5 3 0,-4 3 1,5 1-1,-1 1 1,0 0 286,0-1 0,1 1-331,3 7 0,-1 3 0,-1 6-94,-2-1 0,-4-1 0,3-1 1,0-3 52,0-2 1,1-1 0,4-4-1,1 0-83,-1 0 0,2 0 0,1-1-125,2-3 1,-1-2-1,-3-3 1,-1 0-1,-1 0-188,-3-2 0,-1 0 367,-3 2 70,-2-2 0,3 11 0,-5 0-27,0 7 1,0 8-1,0 2 1,0-2-326,0-1 1,4-2 0,3-1-1,3-1-303,4-2 1,2-5-1,-1 1 125,2-3 1,5-6-1,-3-2 1</inkml:trace>
  <inkml:trace contextRef="#ctx0" brushRef="#br0" timeOffset="256337">19298 16396 8355,'-19'-13'-32,"8"7"50,11 1 0,7 4-115,9 1 1,-1 1-512,6 4 0,0 1 0,3 7 0</inkml:trace>
  <inkml:trace contextRef="#ctx0" brushRef="#br0" timeOffset="256703">20191 16508 8355,'0'-18'13,"0"2"1,-1-3 325,-3 1 1,2 0-1,-2 3 1,1-1 168,-1 0 1,3 3 196,-3 0 0,2 1-244,2-1 0,0 8-317,0 5 0,0 5 0,0 9 0,0 3-102,0 3 0,4 8 0,2 2 0,-1 2-51,1 2 1,-1 6 0,-2 3 0,3 0-69,1 0 1,-1 6 0,4-3 0,-2-2-189,2 0 1,-3-10-1,0 2 1,-2-6-293,-2-6 1,-2-5 0,-1-6-384,0-1 1,0-2 582,0-6 1,-4-1-1,0-12 1,1 0-77,2-2 1,-4-7 0,-2-2 0</inkml:trace>
  <inkml:trace contextRef="#ctx0" brushRef="#br0" timeOffset="257267">20241 16656 6891,'-9'0'-290,"1"0"1,5-5 0,-2-2 0</inkml:trace>
  <inkml:trace contextRef="#ctx0" brushRef="#br0" timeOffset="257687">20216 16632 8736,'-11'-2'0,"1"-1"0,3-2 0,0-2 611,0-3 1,5 3 0,-1-1-467,6-1 0,8-1 1,7 0-1,1 2-100,3-2 1,1 3 0,1 1 0,-2-1-56,-1 0 0,-2 4 0,3-1 0,-3 3-202,-1 1 0,-3 1 0,-6 3 1,-5 4 108,-3 3 0,-1 6 0,-1 1 1,-3 0 91,-5 0 1,-3 4-1,-5-3 1,-3 2-123,-4-1 0,1-5 0,1 2-52,1-3 1,6-3 0,0-2-1,4-2-996,2-1 695,7-2 0,-4-10 0,6 0 1</inkml:trace>
  <inkml:trace contextRef="#ctx0" brushRef="#br0" timeOffset="257936">20861 16681 12076,'-17'-7'0,"3"3"-1586,8 3 1,0 6-1,12 2 1</inkml:trace>
  <inkml:trace contextRef="#ctx0" brushRef="#br0" timeOffset="280527">4266 17004 9582,'-12'-9'0,"0"1"0,1-2 0,1 1 0,3-1 952,2 2 0,0 0-688,5-5 0,3 1 1,5-2-1,9-1 1,6-3-1,6-1 1,7-5-1,7-2-248,6-3 0,11-7 1,-1 2-1,3-3 0,-3 2-665,-2 3 1,-3 4 0,-6 4-1,-3 3-114,-3 5 1,-9 3 0,-6 5 0,-5 3-1333,-5-1 2042,-9 5 1,-8 1-1,-7 7 1</inkml:trace>
  <inkml:trace contextRef="#ctx0" brushRef="#br0" timeOffset="280853">4986 16284 8355,'-10'-11'0,"-2"3"757,-3 2 0,2 2 651,1 0-1141,5 0 0,3 4 0,8 0-76,4 0 0,5 1 0,2 4 1,3 1-57,1 1 1,0 9 0,3-4 0,-2 3-237,-3 3 1,0 1 0,-5 6 0,-1 0-1251,-2 0 0,0 5 213,-5 3 1,-5 3 0,-6 1 0</inkml:trace>
  <inkml:trace contextRef="#ctx0" brushRef="#br0" timeOffset="281451">2071 16904 8355,'-14'-37'0,"1"1"516,0 3 1,-1 7 0,10 7 0,2 1 0,0 3 0,4 2-382,2 5 1,-2 3-1,7 7 1,0 7-1,4 8 1,2 10-1,1 7 1,0 6-125,-3 6 1,-2 6 0,-2 3 0,-4 2-132,1 2 1,-5 1-1,3 1 1,-2-4-90,-2-8 0,0-5 0,0-7 0,1-2-131,3-6 0,4-3 1,9-12-1,4-5-177,2-2 1,6-8 0,1-9-1,1-3-12,-1-4 1,-1-11-1,-4 2 1</inkml:trace>
  <inkml:trace contextRef="#ctx0" brushRef="#br0" timeOffset="282541">1984 17326 8459,'-7'-23'105,"3"2"1,14 2-348,7 2 0,5 3 0,2-2 1,1 2-1,0 3 133,0 3 0,1 1 0,3 4 0,4-1 0,3 1 0,0 2 0,-2 1 0,-2 0-105,-2 0 0,-6 11 0,-7 3 1</inkml:trace>
  <inkml:trace contextRef="#ctx0" brushRef="#br0" timeOffset="282542">2431 17338 8382,'-7'-12'452,"1"0"-282,6-1 0,0 1 0,0-1 0,2 2 233,2 3 0,-1-3 0,4 3 0,0-2-66,-1 2 0,3 1 0,3 4-332,0-1 0,1 1 1,-1 8-1,1 3-131,-1 3 1,-4 3 0,-1 2-1,0 5 1,-1 2-103,-1 2 1,1-1-1,-4-2 1,3-3-34,-3-1 0,1 1 1,0-5 66,1-3 1,1-3 189,0 0 1,-4-8 0,3-8 0,-3-4-136,-1-5 1,2 2-1,1-6-6,1-1 0,0 3 0,-3-2 0,2 1 0,3-1 17,0 0 0,3 6 0,3-1-70,1 2 0,-1 6 1,0 1-1,1 1 0,-1 2 60,1-1 0,-5 3 0,0-2 0,0 4 148,-1 4 1,3-1-1,-6 5 252,-1 2 0,-2-3 0,-1 1 299,0 2 0,0 1 209,0 1 0,0 0-480,0 1 0,2-1 0,2 1-235,4-1 1,-1-4-1,1-1 1,2 0-37,1 0 1,1-4-1,1 1 1,-1-3-563,0-1 1,1 0 367,-1 0 1,-1-5 0,-1-3 0,-3-4 68,-2 0 1,3 0 0,-3-1-1,-3 1 62,0-1 1,-1 1 0,2 0 0,1-1-9,-1 1 274,-2-1-115,-1 1 0,0 7 1,2 5 31,2 6 1,-3 1 0,3 2 0,-1 0-41,1 2 0,-1 2 1,4-1-1,0 0 13,0 1 1,1-5-1,6 0 1,1 1-112,1-2 0,6-2 0,-1-5 0,2 0-108,2 0 1,-1-5-1,-2-4 1,-2-2-143,2-1 0,-4-1 1,-1 1-1,-3-2 141,-2-2 0,-4 2 1,-1-3-1,-1 4 1,-4 0 103,0 1 0,-4-1 243,-2 1 1,2 1 0,-7 3 44,0 4 0,-2 2 1,0 4-119,2 2 0,0 3 1,5 6-232,1 4 0,1-2 1,2 4-1,2 1 1,2-2-134,4 0 0,9-2 1,3-4-1,4-1-363,1-2 0,9-4-110,3-5 1,3 0 0,-3 0 0</inkml:trace>
  <inkml:trace contextRef="#ctx0" brushRef="#br0" timeOffset="282751">2009 18343 8355,'-27'23'0,"3"0"0,9-3-656,7 1 1,2 9 0,-1 2 0</inkml:trace>
  <inkml:trace contextRef="#ctx0" brushRef="#br0" timeOffset="283143">2480 17996 8355,'-15'-24'0,"3"4"1655,5 3-393,4 3-1125,3 7 1,0 3-1,2 8 1,0 5 107,3 2 1,4 11 0,-1 3-1,3 2-92,2 4 1,-1-1 0,2 4 0,1-1-81,2 2 0,1 1 0,-3 1 0,3-1-137,1-3 1,-4-7 0,2-7 0,-3-2 154,-2-6 0,0-4 0,1-7 1,-1 0-24,1 0 0,-1-11 0,0-6 1,-1-5-22,-2-3 1,2-5-1,-4-2 1,-1-1-131,-1 0 1,0 4 0,-1-3-1,-1 1-351,-2-1 1,-1 3-1,0-3 1,2 2-631,2 3 1,1 2 0,5 5-991,-2 8 1743,1 5 0,3 13 0,0 1 0</inkml:trace>
  <inkml:trace contextRef="#ctx0" brushRef="#br0" timeOffset="283972">2493 18331 8355,'-18'-9'109,"6"1"0,6 0 0,10-5 0,4 1 0,5 0 0,5-1 0,5-1 0,8-2 0,3-3-245,5-1 0,7-3 0,4 2 0,4-1-554,-2 2 1,6 2 269,-8 5 0,2-5 0,-2-1 1</inkml:trace>
  <inkml:trace contextRef="#ctx0" brushRef="#br0" timeOffset="283973">3200 17835 8355,'-13'-13'1711,"2"1"-975,3-1 0,3 5-340,5 0 0,1 6-243,3 2 0,-1 10 0,4 8 0,-2 1 76,-2 3 1,3 3-1,-2 3-287,-2 1 0,0 4 0,-1-4 0,2-2 6,1-1 1,2 3 0,-4 0-1,2-3 1,1-3-168,0-7 0,-2 1 0,4-4 0,0-3-337,0-3 1,1-3 275,4-4 1,-1-7 0,-2-4 0,-4-4 58,1 0 0,-5-3 0,4 0 0,0 0-6,-1 0 1,1 0 0,-2 3 296,1-1 0,4-1-17,-4 5 1,1 3 1158,-5 1-948,0 5 1,0 3 0,-2 9-98,-2 2 0,1 1 0,-4 0 35,2 1 0,-3-1 0,4 1 0,1-1 123,1 0 1,2 1-1,0-1-294,0 1 1,6-2 0,2-2 0,3-2-346,2-1 1,5 2 0,2-4 0,4-1 199,0-2 0,3-1 1,2-1-831,4-3-273,-3-3 0,0-11 0,-5-1 1</inkml:trace>
  <inkml:trace contextRef="#ctx0" brushRef="#br0" timeOffset="283974">3994 17946 8355,'-20'-7'2051,"8"2"1,6 12-3733,6 5 0,-5 6 0,-2 7 0</inkml:trace>
  <inkml:trace contextRef="#ctx0" brushRef="#br0" timeOffset="286731">23837 17686 8759,'-1'-32'0,"-2"4"1339,-1 6-501,-6 5-617,9 10 0,-4 7 1,6 9-1,2 6 0,1 7 157,-1 6 1,-2 8-411,-1 5 0,0 9 0,0-3 0,0 0 0,0-1-644,0-2 0,-4-1 0,-2-6 214,-1 1 1,5-7 0,-3-3 0,4-6 0,1-6-250,0-2 0,1-7 423,4-3 1,2-13 0,5-5 0</inkml:trace>
  <inkml:trace contextRef="#ctx0" brushRef="#br0" timeOffset="287297">23701 17773 8355,'-17'-14'368,"1"-3"0,5 3 1,7-2-1,4 4 3,4 3 0,4-2 0,9 3-284,3-3 0,11-1 0,6-1 0,8 1 0,5-1 0,2 1 0,1 1 1,3 1-1,1 3-241,-4 2 1,1-3 0,-11 3 0,-2 3-228,-4 0 1,-9-2 0,-3 0 0,-7 1 204,-5 2 1,-4 1 267,-1 0 1,-7 1 0,-1 3 0,-7 3 124,-4 0 0,0 6 0,2-2 0,0 5-23,0 3 0,3 2 0,2 5-112,3 3 1,1 3 0,0 5 0,0 0 0,0 1-78,0-1 0,0-4 1,0-1-1,0-2 48,0-3 1,0 0 0,0-3 0,0 0 30,0-3 0,0 1 0,0-5 0,0 1 39,0 0 0,0-1 1,0-5-152,0 1 0,0-1-55,0 0 1,-4-3 0,-2-2-37,-1-2 1,-2-1 0,-7-4 0,-1 0-56,-3 0 1,-2-4 0,-7 0-1,-4 0-258,-3-2 0,-1 5 0,0-5 0,-2 2-92,-2 0 0,7-4 1,-1 2-1,8 0-510,7-4 945,5-1 0,3-7 0,-1-1 0</inkml:trace>
  <inkml:trace contextRef="#ctx0" brushRef="#br0" timeOffset="288075">24160 17673 9877,'-6'-33'0,"-1"3"0,0 4 0,3 6 1131,3 5 1,5 10-928,0 5 1,-1 7 0,-7 11 0,-6 6-176,-5 8 1,0 4 0,-6 3 0,1 0-349,0 3 0,-3-2 0,4-7 0,-1-4-129,4-3 0,2-3 0,3-1-100,3-1 403,2-6 0,8-4 0,2-11 254,4-7 0,7-9 0,3-5 1,1-2-44,3-2 0,2-5 0,2-3 0,1-3-34,2-1 1,6-1-1,-3 3 1,1 0-13,0 2 1,-7 11 0,-1 3 0,-7 6-14,-5 5 0,-6 7 0,-4 1 0,-8 8 104,-12 7 0,-9 10 0,-16 9 1,-3 6 211,-3 6 0,-2 2 0,1 2 0,0-2-22,4-3 0,2-2 0,9-7-300,5-3 0,5-3 0,13-6 0,3-4 0,7-3 47,8-3 0,6-7 0,13-5 1,3-4-383,4-7 0,3-3 1,2-5-1,-1-3 1,1-5 43,4-4 0,-4 1 1,5-6 266,0-5 0,-5 1 0,4-8 0,-5 2 90,-4 4 0,-7 0 0,-7 13 0,-1 3 98,-3 6 0,-9 13 0,-10 9 0,-13 11 159,-9 7 1,-6 8-102,-5 4 1,0 3 0,0 3 0,0 0-23,-1-5 0,8 1 0,4-5-204,4 0 1,8-7 0,2-1-1,6-4 1,5-3-51,1-3 0,1-2 1,3-2-381,5-5 1,2-3 0,2-2 0,2-3 207,2-5 0,4-3 0,-5-4 0,1-4 164,1 1 0,-5-5 0,4 5 0,-3 0 0,-3 2 254,-3 4 0,2 4-86,-6 1 1,-1 7 0,-9 2 0,-5 9 0,-4 6 365,0 4 0,-5 4-340,0 5 1,2 0 0,1-4 0,5 0 0,4-2-318,4-2 0,2 1 1,5-7-255,5-4 1,7-4 0,14-7-1,6-1 1,3-5 0,5-6-620,1-8 0,2-8 0,3-4 0</inkml:trace>
  <inkml:trace contextRef="#ctx0" brushRef="#br1" timeOffset="291190">5358 8830 29725,'0'-12'-9246,"0"0"9269,0-1 1,1 5 0,3 1-1,5 2 1,2 0 0,2 1-1,3 0 422,0 1 0,12 2 0,1 0 0,5-2 0,5-1 0,2 0-49,4-2 0,9 3 1,4-4-1,3 2-149,1 2 1,1-2-1,3 1 1,3-1-27,0 0 1,3 4 0,-6-4-137,-1 4 1,2 1 0,1 0 0,-1 0 0,2 0-72,0 0 0,1-4 1,5 0-1,-1 0 588,1-2 0,2 5 0,4-3 0,6 2-316,1 2 1,0-4 0,0 0 0,2 0-310,1-2 0,7 4 0,-5-7 1,-2 1 19,0 1 1,-1-4 0,-3 4-1,-2-1 17,-2 0 1,0 1 0,-8-3 0,-2 3 3,0 2 1,-1-4 0,-2 4-1,-3-1 36,-4 1 1,-1-3 0,0 4-37,0 1 0,0-3 0,1 2 1,2 0-14,1-2 1,0 5 0,-4-4 0,-1 0 0,-3 1-1,-4 2 1,-3 0 0,-3 2 0,-3 0-33,-3 0 0,-5 0 0,-4 0 0,-4 0-61,-3 0 1,-5 4 0,-2 0-1,0 1-64,1 0 1,-5-4 0,3 4 0,0-4 99,2-1 1,5 0-1,4 0 1,5 0 1,6 0 1,5 0 0,6 0 0,4 0 6,7 0 0,-3 0 0,6-1 33,-1-4 0,1 4 0,-3-3 0,0 3 0,-2 1-13,-7 0 1,8 0 0,-10 1 0,-2 2-6,1 1 0,-3 0 0,0-4 1,-2 0 69,2 0 0,3 0 1,2 0-1,3 0 60,2 0 0,1 0 0,4 0 0,0 0-97,0 0 0,8 0 0,2 1 0,-2 2-24,-1 1 0,2 0 0,-2-2 0,0 1-13,-3 1 0,5 4 1,-2-3-1,-3 1-18,0-1 1,-3 1 0,-4-3 0,-1 1 42,2-1 1,0-2 0,2-1 0,-1 0 42,-3 0 1,7 0 0,-3 0 0,1 0-10,0 0 0,-1-4 0,2 0 0,1 0 14,1-2 0,4 5 0,-3-3 0,1 2-21,0 2 1,-2 0 0,-4 0 0,0 0-9,0 0 0,0 6 1,0 1-1,-3 1-32,-5 0 0,5-1 0,-5 3 0,5-3 20,3-2 1,0 3 0,0-4 0,-1-1 22,-3-1 0,6-2 0,-2 0 0,0 0-9,-2 0 1,4 0 0,-2 0 0,2 0-16,-1 0 0,-2 0 0,-2 0-23,-1 0 1,-4 1 0,2 2 0,1 2 0,-2 1-9,0-1 1,0 1 0,-1-3-1,1 2 23,-3 2 1,6-4 0,-8 2 0,1-1 64,0 1 1,2-1 0,3-4-1,-3 0 8,-2 0 1,6 0 0,-6 0 0,1 0-22,-1 0 0,6-4 1,-8-1-1,2 3-18,0 0 0,8 2 1,3 0-1,2 0-16,-1 0 0,1 2 0,2 0 0,3 4-18,0 1 0,2-3 0,-3 4 0,-2 0 15,-3-1 0,2 3 0,-8-6 1,0 0 26,1 2 1,-4-5 0,4 3 0,0-2 12,-2-2 0,4 0 0,-5 0 0,1 0-26,3 0 1,6 0-1,3 0 1,1 0-19,2 0 0,2 0 0,3 0 1,0 0 11,-2 0 0,8 0 0,-8 0 0,0 0 27,-2 0 1,0 0-1,-6 0 24,-1 0 0,-3 0 1,-3 0-1,-1 0 1,1 0 1,-4-4-1,0-1 1,-1 1 0,1 0-1,2-1 13,2-2 1,3 4 0,3-1-49,1 2 0,0 2 0,-4 0 1,0 0-14,0 0 0,1 0 0,2 0 0,0 0-18,-4 0 0,-1 5 0,-7-1 1,-5 0-67,-5 1 1,-10 1-1,-6 4 1,-5-4-218,-5 0 1,-8 2-118,0-4 1,-7 6 0,4-3 0</inkml:trace>
  <inkml:trace contextRef="#ctx0" brushRef="#br0" timeOffset="334547">15788 1873 8355,'-4'-20'283,"-1"4"1,-1 2 128,1 2 0,-1 5 1,3 4-1,-1 6 1,1 5-1,2 5 1,1 2-1,0 3 1312,0 1-1680,0 7 0,0 0 0,0 5 0,-1-2 0,-2-1 1,-1 0-1,1-2-498,2-1 1,-4 0 0,1 0 0,2-2-1,0-2 1,2-5 0,0-2-4074,0-2 4322,6 1 0,1-12 0,5-2 0</inkml:trace>
  <inkml:trace contextRef="#ctx0" brushRef="#br0" timeOffset="334866">15900 1910 8355,'0'-12'222,"0"-1"1513,0 1-998,0 5 1,0 0-1,0 6-475,0 1 1,0 4 0,0 11 0,0 3-1,0 1 1,0 3 0,0 3-311,0 4 1,1-3 0,2 3-1,1-3-411,-1-1 0,2-4 0,1-2 1,-1 0-551,1 1 1,2-5 0,-2 0 0,-1-4 365,1-3 0,-2-5 0,-4 2 1</inkml:trace>
  <inkml:trace contextRef="#ctx0" brushRef="#br0" timeOffset="335062">15565 1860 9150,'-12'0'0,"1"-1"0,5-2 0,9-2 0,9-2 0,6-4 0,7-4 0,7-6 0,9-4 419,6-4 0,7 4-1050,-1 1 1,1 0 0,-6 9 0,-4 3 196,-6 2 1,-1 2 0,-6-5 0</inkml:trace>
  <inkml:trace contextRef="#ctx0" brushRef="#br0" timeOffset="335370">16371 1898 8355,'0'-13'269,"0"5"0,1 1 0,4 1 0,3 4 0,3 0 0,1 2 0,1 0 0,-1 0-1151,1 0 0,-5 6 129,0 2 1,-5 9 0,2 2 0</inkml:trace>
  <inkml:trace contextRef="#ctx0" brushRef="#br0" timeOffset="335371">16433 2084 8355,'-4'12'1255,"0"0"-609,0-5 0,4 0 1465,0-3-1904,0-2 0,1 3 0,3-5-1461,4 0 1,4 0-96,0 0 1,-5 0 0,-2 0 0</inkml:trace>
  <inkml:trace contextRef="#ctx0" brushRef="#br0" timeOffset="339297">17301 608 8888,'-4'-20'0,"0"4"960,1 2 1,0 3-469,-1 3 0,3 4 1,-3 9-246,2 8 0,2 6 0,0 8 0,2 4 0,1 0 0,2 4 0,1 1-542,-1 1 1,5-1 0,-2-3 0,3-3-2305,1 0 1472,-5-3 1,4 3 0,-4-5 0</inkml:trace>
  <inkml:trace contextRef="#ctx0" brushRef="#br0" timeOffset="339954">18045 1042 8355,'-1'-8'824,"-3"-1"1,3 8 0,-2 1 0,4 7-374,3 4 0,2 7 1,-3 2-1143,1 4 1,0 1-1,-4-1 1,0 1-601,0 0 1,1-6 807,3-2 0,-2-3 0,3-2 1</inkml:trace>
  <inkml:trace contextRef="#ctx0" brushRef="#br0" timeOffset="340297">18951 1042 8355,'-7'-13'144,"1"5"-20,6 0 1,6 5 0,2-1-503,3 3 0,3 1 0,1 0 0,2 0-844,-2 0 1120,4 5 1,0-4 0,6 5 0</inkml:trace>
  <inkml:trace contextRef="#ctx0" brushRef="#br0" timeOffset="340719">19472 980 8355,'5'-7'170,"3"3"-1088,3 2 635,-4 2 1,4 0-1,-1 0 1,4 0-77,2 0 1,1 0 351,-5 0 1,6 0-1,2 0 1</inkml:trace>
  <inkml:trace contextRef="#ctx0" brushRef="#br0" timeOffset="340720">20017 992 8355,'7'0'1398,"0"0"-1338,-3 0 1,-1-1 0,5-2 0,2-1-297,1 1 0,-1 2 1,1 1-1,4 0-1833,3 0 1756,-3 0 1,8 0-1,-3 0 1</inkml:trace>
  <inkml:trace contextRef="#ctx0" brushRef="#br0" timeOffset="341524">18740 732 8355,'0'-9'-829,"-1"3"1,-2-1 1305,-1 0 1,-2 0 0,3-3-1,-1 2 1,2-2 0,0-1 112,2-1 0,0 0 0,0-1 0,2 1 0,2-1-222,4 1 0,7 4 1,3 1-1,0 1-303,0 3 1,4 2 0,-1 2-1,1 4-225,-2 3 1,1 8 0,-7 6-1,-3 5-405,0 2 0,-6 5 0,-2-1 0,-6 3-32,-5 1 0,-4-4 1,-5 0-1,-4 0 217,-2-1 0,-2-3 0,0-8 0,1-5 430,-1-2 0,4-6 1,2-1 242,1-1 1,3-4 0,5-4 0,3-4-1,2-1 82,2-2 1,3-7-1,4 0 1,6 1-269,5 1 0,4 2 1,6-1-1,0 2-208,0 3 0,3-2 0,1 6 0,-1 1-15,-2 2 0,-1 2 1,0 3-1,-2 3-165,-2 0 0,1 4 0,-6-2 1,1 2-407,1 1 0,-4 0 0,4 1 384,0-1 1,-5 1 0,5-1 0</inkml:trace>
  <inkml:trace contextRef="#ctx0" brushRef="#br0" timeOffset="341824">19496 943 10461,'0'-13'994,"0"8"-944,0 5 1,0 5 0,0 9 0,0 2-365,0 5 0,-4 3 1,0 0-1,0 1-647,-1 0 0,3 0 0,-2-2 514,3-2 1,1 2-1,0-3 1</inkml:trace>
  <inkml:trace contextRef="#ctx0" brushRef="#br0" timeOffset="342426">19955 571 11237,'-12'-25'-39,"5"10"1,3 2 0,4 2 0,4 0-1,4 0 1,3 3 0,2 2 0,1 2-1,1 0 1,1 1 0,-1 3 0,-1 4-1,-3 5 1,-1 2 0,-3 1 0,-2 0-1,-3 2 1,-4 1 0,-3 2 0,-2-2 0,-1-1-1,-1 0 1,2 1 0,1 1 0,0 0-1,1-3 1,0 0 0,1-1 0,0 1-1,1-1-438,2 0 0,2 1 603,3-1 0,-1-4 1,6-1-1,0 0 0,2-1 1,3 1-1,1-2 94,2 1 0,3-1 0,-3-2 0,-2 2-184,-1 2 0,-2-3 1,-1 5-96,-2 0 1,-4 2-1,-6 3 1,-5 1-171,-6 2 1,-2-1 0,-7-3 0,-1-1-139,-1 1 1,4-1 0,1-1 0,2-1-1111,4-2 1180,-3-5 1,13 2 0,-3-5 0</inkml:trace>
  <inkml:trace contextRef="#ctx0" brushRef="#br0" timeOffset="342427">20538 955 8355,'0'12'1045,"0"-2"1,0 1 0,0 3 0,0 0-141,0-1 0,-5 5-941,-3 3 0,1 1 0,-2 0 1,1-1-550,1 1 0,-2 0 0,3-1 1,1-4-949,-1 1 0,-4-4 0,3 4 0</inkml:trace>
  <inkml:trace contextRef="#ctx0" brushRef="#br0" timeOffset="342599">21109 992 8071,'5'-7'0,"4"3"0,2 4 0,1 3-585,0 1 1,1 6 0,-1-3 0</inkml:trace>
  <inkml:trace contextRef="#ctx0" brushRef="#br0" timeOffset="342921">21530 992 8891,'6'-11'85,"2"3"0,3 2 1,2 2-1,-1 0 1,0 1-1,2 2 0,1 1-1024,2 0 1,5-6-1,-3 0 1</inkml:trace>
  <inkml:trace contextRef="#ctx0" brushRef="#br0" timeOffset="342922">22126 1017 8355,'-6'-14'-99,"12"3"250,2 11-820,3 0 1,7-5 0,-6-2 0</inkml:trace>
  <inkml:trace contextRef="#ctx0" brushRef="#br0" timeOffset="343330">22758 992 8355,'0'-12'2105,"4"6"-1723,1 6 1,3 2 0,-4 6 0,-1 2-1,-2 1 1,-1 2 0,-1 4 0,-2 4-766,-1 2 1,-4 2 0,2 0 0,-1-1 170,-2 1-1300,3 0 0,-5 0 0,4 0 1</inkml:trace>
  <inkml:trace contextRef="#ctx0" brushRef="#br0" timeOffset="343663">23428 633 10478,'-1'-13'0,"-2"1"0,-3 1 0,1 4 0,-1 8 0,4 9 0,0 6 0,2 4 880,0 2 0,0 5-1085,0 2 1,0 0 0,-1-4 0,-2-2-370,-1-2 1,-6 2 0,2-3 0,-2 0-363,2 1 321,-3-6 1,4 3-1,-5-5 1</inkml:trace>
  <inkml:trace contextRef="#ctx0" brushRef="#br0" timeOffset="344090">23416 608 8355,'0'-13'1085,"-6"6"1,10 2 0,0 6-831,6 3 0,2 3 0,1 7 0,1 1 148,2 2 1,-1 5 0,6-3 0,1 2-309,1-1 1,-2 1 0,0 3 0,-1-2-144,0-2 0,2-5 0,-6 2 0,0-3-91,-3-2 0,-2-4 0,-1-1 37,-2-1 1,0-3 0,4-8 235,-4-3 1,-1-4 0,-5-3-1,4-5-3,1-3-1,0-1 1,4-9 0,0-1-184,3-2 1,1-1 0,-2 0 0,3 2-1,0 5-358,-1 5 0,-1 14-1579,-1 3 0,-7 11 0,0 3 0</inkml:trace>
  <inkml:trace contextRef="#ctx0" brushRef="#br0" timeOffset="350959">17190 2022 8355,'-6'-17'808,"-1"1"1,-1 2-1,1 3 1,0 4-1197,0 1 473,5 2 0,-4 6 0,6 3 0,0 7 0,0 8 26,0 3 1,0 6 0,0 0-339,0-1 0,0 2 0,0-1 0,0-2-123,0 0 1,0-4-1,0-2 1,0-5-737,0-2 0,4-6 648,0 1 1,6-1 0,-3 4 0</inkml:trace>
  <inkml:trace contextRef="#ctx0" brushRef="#br0" timeOffset="352018">17165 2071 8197,'0'-12'309,"0"4"1,-2-1 0,0 0 411,-2-2 1,1 0 0,7 2-481,4 5 0,-1 3 0,1 2 1,2 3-1,1 3-50,1 0 0,1 8 1,-1-1-1,1 3-138,-1 0 1,0 4-1,2-3 1,1 1-67,2 3 0,-1-2 1,-3-1-1,-1-1 63,1-3 1,-1-1-101,0-2 1,1-1 53,-1-2 1,-3-4 24,-1-5 0,-5-5 1,1-4-59,-3-2 1,-1-5 0,0-2 0,-1-2-59,-3-2 1,2-1 0,-2-2-1,3 0-132,1 1 1,0-1-1,-2 0 1,0 2-542,-3 2 0,1 3 1,4 6-1770,0-1 2116,0 6 1,6 13 0,1 8 0</inkml:trace>
  <inkml:trace contextRef="#ctx0" brushRef="#br0" timeOffset="352871">18641 1947 7157,'-13'0'318,"5"0"0,1-1 1,2-3-1,2-5 220,2-2 0,1 3 0,0 0 0,0-2-276,0-1 1,0-1 0,1-1 0,3 1 39,4 0 0,3 3 0,2 1 1,-1 0-193,1 1 0,0 1 0,2 6-195,2 0 0,0 2 0,-5 2 1,2 4-1,0 3-208,-2 2 0,3 4 0,-8 4 1,0 3 9,-3 0 0,-3 3 0,-1 0 0,-1 2 49,-3-1 1,-4-2-1,-8-1 1,-1-2 23,-3-2 1,4 1-1,-5-6 1,0-1 131,2-1 1,-3-1 0,4-2 0,0-3 288,0-4 1,2-3-1,3-2-122,1-3 1,5-3 0,3-5-20,3-1 0,7 1 0,5 1 76,5 3 1,4-2-1,-2 6 1,1 0-19,4-2 1,-4 5 0,1-3 0,1 4 0,0 4-137,-1 4 1,0-1-1,2 1 1,-3 2-240,-1 1 0,3 1 0,-3 1 1,0-2-521,-1-3-31,5 3 1,-2-10 0,5 5 0</inkml:trace>
  <inkml:trace contextRef="#ctx0" brushRef="#br0" timeOffset="353745">19782 1935 8355,'0'-13'386,"-4"4"0,-1 5 0,3 8 0,0 5 0,2 5 0,0 3 0,0 2 221,0 0 0,0 7-959,0-5 1,0 5-1,0-6 1,0 0 0,0 1-1,0 0-408,0-2 1,0-1 0,0-6 221,0 1 1,-5-1-1,-2 0 1</inkml:trace>
  <inkml:trace contextRef="#ctx0" brushRef="#br0" timeOffset="354144">19807 1898 8355,'0'-7'851,"1"3"0,3 8 0,3 5-645,0 6 1,4 1 0,-3 3 0,3 0-1,3-1 1,1 1 0,3-1 0,0 2-36,0-1 0,0-4 1,-3 2-1,3-4-278,1 0 0,-4-5 0,2-1 0,-3-2 78,-2-2 1,0-1 57,1-2 1,-6-6 0,-3-2-1,-3-3 19,-1-2 0,0-3 1,0-2-288,0-1 1,0 2 0,0-4 0,0-1 0,2-1-413,2-2 0,-3 2 0,3 2 0,-2 5-460,-2 2 1,1 7 791,3 3 0,-3-3 0,5 0 1</inkml:trace>
  <inkml:trace contextRef="#ctx0" brushRef="#br0" timeOffset="354721">20365 2009 10277,'-6'-4'0,"6"0"0,7 1 0,4 2 0,3 1 478,2 0 0,4-6 1,4-1-1070,1 0 1,0 1 0,-1 3 0,-2-1-668,-2 1 668,-5 2 0,3-5 0,-5-1 1</inkml:trace>
  <inkml:trace contextRef="#ctx0" brushRef="#br0" timeOffset="354722">20749 1786 8355,'0'-12'0,"0"3"963,0 1 0,2 5-209,2-1 1,-3 4 0,5 4-212,-1 5 1,-4 3 0,5 4-556,-1 5 0,-3 7 0,3 2 0,-1 2 1,1 1-1,-3 0 0,1-1 0,0-1-971,1 1 0,6-5 0,-2 2 1,2-4-122,-2-4 0,3-3 0,-4-6 0</inkml:trace>
  <inkml:trace contextRef="#ctx0" brushRef="#br0" timeOffset="354723">21394 2146 8355,'-11'5'654,"3"3"1,-2 8 0,5 1 0,-2 1-601,-3 0 0,-5 3 0,-2-3 1,2 1-1,3 2 0,4 0 1,2-1-1,2 1-1473,0-2 1,0 5-1,4-5 1</inkml:trace>
  <inkml:trace contextRef="#ctx0" brushRef="#br0" timeOffset="354964">21841 1860 8355,'-13'-11'766,"1"3"68,-1 4 0,6 4 0,3 4 0,2 4 0,-1 3-442,-1 2 1,-5 5 0,4 2 0,-1 4-250,1 1 1,1-1 0,4 3 0,0 0-407,0 2 1,1 4 0,3-4-1,4-1-1377,4-2 1,0-6 0,0 0 705,1-2 0,-1-2 0,1-3 1</inkml:trace>
  <inkml:trace contextRef="#ctx0" brushRef="#br0" timeOffset="355487">22275 2270 12179,'-13'0'0,"2"1"0,3 3 0,4 4 0,2 3 0,2 2 0,2-1 845,2 1-3818,3-6 1893,11-2 1,1 1 0,6 0 0</inkml:trace>
  <inkml:trace contextRef="#ctx0" brushRef="#br0" timeOffset="355488">22820 2319 8355,'0'-12'372,"6"5"0,2 3 0,3 1-369,2-1 0,3 3 0,2-5 0,1 2-324,3 0 0,2 0 0,1 4 0,-1-2-296,1-2 1,5 3 0,2-5 0</inkml:trace>
  <inkml:trace contextRef="#ctx0" brushRef="#br0" timeOffset="355489">23589 2232 8355,'13'0'985,"-1"5"1,0-1 0,1-2-373,-1 0 0,2-2 0,1 0-493,2 0 0,5 0 0,-2-2 0,4 0 0,1-4-922,0-1 1,-1 5 0,1-4 0,0 2-402,0 0 0,0-6 0,-1 3 0</inkml:trace>
  <inkml:trace contextRef="#ctx0" brushRef="#br0" timeOffset="362537">21754 3795 8448,'-13'0'250,"6"0"1,6-5 0,5-4 0,0-2 0,0-1 0,2-2 0,1-2 326,2-5 1,-2-8 0,2-4 0,0-6-1,2-5-345,2-5 0,-1-13 0,1 0 0,-2-2-165,-3 1 1,-1 1 0,-5 1 0,3 3-175,-3 5 1,-2 7 0,-2 6 0,-4 6-374,-1 5 1,3 4 0,-3 4-542,2 5 1,-1 3-262,2 5-810,3 3 1772,6 16 0,3-9 0,10 9 1</inkml:trace>
  <inkml:trace contextRef="#ctx0" brushRef="#br0" timeOffset="362802">21779 2729 10944,'-25'-2'0,"1"-1"0,5-2 0,8-2 0,10-3 352,7-1 0,7-1 0,3 0 0,4 0-367,-1 4 0,4-3 0,-2 3 0,3-3-193,0-2 0,-3 1 0,-2 0 0,-1 1-231,-3 2 0,-1 4 353,-1 5 1,-2 10 0,-3 3 0,-4 4 18,-3 1 1,3 8-1,2-1 1,0 1-772,-1 0 1,6-1 195,1 0 1,6 0-1,7-1 1</inkml:trace>
  <inkml:trace contextRef="#ctx0" brushRef="#br0" timeOffset="363635">21307 4366 8355,'-1'-13'723,"-3"1"-325,-5-1 1,4 1 0,1 0 0,2-1 926,2 1-1187,0 5 1,0 3 0,0 8 0,0 6-61,0 5 1,0 4-1,0 7 1,0 2-27,0 1 1,5 8-1,-1-3 1,-2 1 0,0 1-69,-2-1 1,0 3-928,0-1 1,-2-5-1,0-3 1,-2-5-1,1-2 280,1-1 0,2-6 0,0 3 0</inkml:trace>
  <inkml:trace contextRef="#ctx0" brushRef="#br0" timeOffset="363939">21543 4366 8355,'-13'0'0,"1"0"0,1 1 1237,3 3-836,-3-2 0,9 9 0,-3-2 0,1 5-256,0 3 1,-1 5-1,5 0 1,0 4-1,0 4 1,0 0-1,0 1 1,2-4-489,2-1 0,1-2 0,5-3 0,-2-5-353,2-2 1,-3-2-271,1 1 0,-5-6 0,2-2 1</inkml:trace>
  <inkml:trace contextRef="#ctx0" brushRef="#br0" timeOffset="364172">21034 4477 8768,'-19'-12'419,"3"-1"1,17 2-427,7 3 0,7-1 0,2 3 0,5-1 408,5-3 1,5-1 0,7-1 0,3 0-437,8-1 1,-2 1 0,3 1-1,-5 3-361,-3 3 1,-2 4-736,-4 1 0,0 0 0,0 0 1</inkml:trace>
  <inkml:trace contextRef="#ctx0" brushRef="#br0" timeOffset="365045">22051 4105 8355,'0'-12'117,"0"-1"0,0 1 0,0 0 1,0-1-1,0 1 260,0-1 1,-1 6-1,-3 3-290,-4 3 0,1 1 1,-2 0-1,0 0-291,-2 0 1,-2 4 0,1 2 45,0 0 1,-1-3-1,2 3 1,1-2 4,2 0 0,4 2 130,-4-2 1,1-2 26,-1 7 0,2-5 0,6 4 2,0 2 1,0 1 0,2 1 89,2 1 0,-3 3 0,3 1 1,-2-1 95,-2 2 0,0 1 0,0 8-158,0 2 1,0 2 0,0 6 0,0 2 0,0 2 0,0 3 30,0 1 0,0 1 1,-2-3-14,-2 1 0,3-5 0,-3-1 0,4-6-78,4-6 1,-2 0 0,8-9 0,2-2-174,4-1 1,6-7-1,-3-3 1,2-3 31,-1-1 1,-3-5-1,4-3 1,-1-3-620,-1-2 1,5-5-1,-5-1 1</inkml:trace>
  <inkml:trace contextRef="#ctx0" brushRef="#br0" timeOffset="365324">22250 4390 9872,'-7'-12'538,"1"8"1,6 7-1,0 8 1,0 4-504,0 3 1,0-3 0,2 4 0,1 0-37,1 1 1,1-5-1,-2 1 1,2-2-422,2-1 1,-3-6-1,5-3 1,0-3-390,2-1 1,2 0 0,-1-1 231,1-3 0,5-9 0,1-6 0</inkml:trace>
  <inkml:trace contextRef="#ctx0" brushRef="#br0" timeOffset="365579">22349 4167 8355,'-12'-4'927,"-1"0"-1274,6 0 1,3 4 0,8 0-282,5 0 1,2 5 0,1 2 0</inkml:trace>
  <inkml:trace contextRef="#ctx0" brushRef="#br0" timeOffset="365957">22473 4068 9826,'0'-17'0,"0"1"0,0 1 0,0 1 0,1 3 0,4 1 1503,3 2-1429,3 5 0,1-6 0,1 4 1,0 3-1,3 0 0,0 4 0,-1 2-91,-1 4 0,-2 5 0,1 3 0,-1 5 0,-1 2 17,-2 2 1,-4 1 0,-4 2 0,2 2 154,1 2 1,0 1-1,-4 5 1,0 2 158,0 2 1,0 3 0,0-2 0,0 0-129,0-1 0,0 0 0,0-5 0,0-1-90,0-3 0,2 0 0,1-7 0,1-4-151,-1-3 0,-2 2 0,0-4 0,2-2-199,1-1 0,-1-6 1,-7 0-258,-4 2 0,-4-5 1,0 1-1,0-2-572,-1 0 1,1 0 0,-1-5 389,1-3 1,0-3-1,-1-6 1</inkml:trace>
  <inkml:trace contextRef="#ctx0" brushRef="#br0" timeOffset="366144">23354 4378 8355,'-25'-11'2103,"3"4"0,5 7-3810,9 7 0,5 4 0,3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03:06.15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19683 9612 9320,'0'-13'0,"-2"2"0,-1 2 0,-2 2 543,-2 1 0,6 2-2026,1 4 685,5 6 1,13 1 0,1 5 0</inkml:trace>
  <inkml:trace contextRef="#ctx0" brushRef="#br0" timeOffset="546366">3597 3683 8355,'-36'-12'11,"3"1"1,4 3 0,1 4-1,1 2 1,-1 4 0,5 2-1,5 3 1,5 1 0,7-1-86,6-2 0,6-1 0,12-4 0,7 0 0,7 0 146,4 0-54,6-5 0,0 2 0,5-4 0,1 0 1,-1 1-1,1-3 0,0 1 0,3 1 1,0 2 127,-1 2 0,6 0 0,-6 0 0,1-1-79,0 1 1,3 2-1,-1 1 1,2 1 22,5 4 1,-1-3-1,11 5-112,2-1 1,1 2-1,4-2 1,4-1-1,8 2 28,3 0 0,6-4 1,-47-1-1,0 0 0,0-1 1,0-1-8,2 0 0,0 0 1,-2 1-1,1-1 0,1 2 1,0-1-1,0 1 1,-1 0-8,-1 0 1,1-1 0,4 0-1,-1 1 1,-5-1 0,0 1 0,1 0-1,-1 1 8,46 4 0,-42-5 0,0 0 0,42 5 1,3 0-2,-47-3 0,0-1 0,0-1 1,2 0-1,3 1 0,0 1 0,2-1 1,-1 1-48,2-1 1,-1 1 0,1-3-1,0 0 1,2 1 0,1 1-1,1-2 1,0 0 33,2 1 1,1 0 0,1-1-1,1 0 1,0 1 0,0 1 10,-1 0 0,-1 0 0,1-2 1,1 1-1,0 1 0,-1 0 1,0 1-1,0-1 0,-1 1 1,-1-1-18,0 2 0,-1 0 1,2 0-1,0 0 1,-3-1-1,0 1 0,-1-1 1,1 0-20,-2 1 0,1 0 0,1-1 0,0-1 0,0 1 1,-1-1-1,0 0 0,-1-1 14,1 0 1,0-1-1,-3 2 1,0 0-1,3-1 1,1 0-1,-3-1 1,0 1 44,0-2 1,-1 1 0,6-1-1,-1 0 1,-1 0 0,1 0-1,1 0 1,0 0 19,0 0 1,0 0 0,5 0 0,0 0 0,-1 0 0,-1 0 0,1 0 0,1 0-12,1 0 0,0 0 0,-1 0 1,-1 0-1,1 0 0,0 0 0,-1 0 1,-1 1-20,-1 1 1,1 0-1,2-1 1,0 0 0,-4 1-1,-1 0 1,1-1 0,0-1-43,0 0 0,1 0 0,0 0 0,0 0 0,0 0 0,-1 0-4,-1 0 1,-1 0 0,-1 0 0,0 0 0,3 0 0,-1 0 0,-1 0-1,-1 0 1,0 0 0,-1 0 26,-1 1 0,0-2 1,4-1-1,-1-1 0,-2-1 1,-1 0-1,2-2 0,1 1 34,-1-2 0,1 1 0,3 0 0,-1 1 0,-1 0 1,-1 0-1,0 2 0,0 0 97,1 0 1,0 0-1,-2-1 1,0 0-1,1 1 1,0 2 0,-1-1-1,0 1-86,0 0 1,0 1 0,0-1 0,-1 2 0,-2-1 0,-1 0 0,-1 0 0,-1 0-43,-1 0 1,-1 0-1,3 0 1,-1 0-1,-3 0 1,-1 0 0,0 0-1,1 0-47,0-1 1,0 2 0,-2 0 0,-1 2 0,1-1 0,0 0 0,-1-1 0,1 1 4,-2-2 0,1 1 1,6-1-1,1 0 1,-2 0-1,-1 0 1,5 0-1,1 0-27,1 0 0,2 0 0,7-2 0,2 0 1,-1-1-1,0 0 92,0 0 0,2-1 1,4 1-1,1-2 0,3-1 1,1 0-1,2-1 0,0 1 1,-1 1-1,-1-1 11,-4 2 1,-1 0-1,2 0 1,0 1 0,-6 2-1,-1-1 1,-1 0 0,1 0 38,-3 1 0,0-1 0,-2 2 0,0-1 0,-7 1 1,-2 0-1,-1 0 0,-2 0-16,-1 0 1,-2 0-1,43 0 1,-2 0 0,-7 0-104,-5 0 0,-5 0 0,-6 0 0,-2 0-121,2 0 0,1 0 0,1 0 0,2 0-96,3 0 1,-2 0 0,4 0-1,-2 0-81,-6 0 350,1 6 0,-5-2 0,6 5 0,-1 1 0,0-2 0</inkml:trace>
  <inkml:trace contextRef="#ctx0" brushRef="#br0" timeOffset="598372">9128 10430 8074,'8'-12'0,"1"1"0,0 3 0,4 2 0,3 2 0,5 0 0,2 1 0,4 2 0,1 1 0,6 0-195,1 0 0,0 0 0,-1 0 0,2 0 0,-3 0 219,-1 0 0,-3 0 1,-3 0-1,2 0 1,0 0-1,0 0 1,0 1-1,1 2 0,2 1 25,1-1 1,4-2 0,-2 1-1,5 0 1,4 2 0,2-1-1,5-1 1,3-2 49,4 0 1,5 0-1,4 0-76,-1 0 0,6 0 0,1 0 0,0 0-37,1 0 1,-3-5 0,3 1 0,2 2 15,-4 0 1,4-2 0,-7 0 0,4 0 35,3-2 1,-5 5 0,6-5-1,-5 2-32,1 0 0,-2-4 1,3 4-1,4 1-50,3 2 1,-2 1-1,1 0 1,1 0-9,3 0 1,0 1 0,1 2 0,1 1-5,-1-1 1,-1-2 0,1-1 0,-3 0 44,-1 0 0,7 0 0,-1 0 1,-1 0 20,0 0 0,6-1 0,-5-2 1,2-1 57,6 1 1,-3 6 0,1 1 0,0 0-61,3 1 0,5 1 0,-50-1 0,2 0 0,-1-2 1,1 1-27,-1-2 1,0 1 0,-1 2 0,1 0 0,48 2 0,-49-3 0,0 0-8,2 0 1,0 0 0,40 3 0,2 3 0,-3-3 22,-3-2 0,6-1 0,1-2 0,1 0-7,-1 2 0,-44-1 1,0-1-1,48-1 1,-48 0-1,0 1 55,2 0 0,-1 0 1,1 1-1,0-1 0,4 0 1,-1-1-1,0 1 1,0 0-36,-3 0 1,1-1 0,5 0 0,1 1 0,-5-1 0,0 1 0,2 0 0,0 0-50,-1-1 0,0 0 1,2 0-1,0 0 1,-3-1-1,0 0 1,0 0-1,0 0 4,0 0 1,-1 0-1,-2 0 1,0 0-1,1 0 1,1 0-1,-1 0 1,0 0 38,-2 0 0,0 0 1,1 0-1,-1 0 1,45 0-1,0 0 26,-1 0 1,2 1-1,-5 2 1,0 1-50,1-1 1,-3 2-1,-3-1 1,-1 1-50,-4 0 0,2-4 0,-5 5 0,-3-2-86,-5 0 1,5 0 0,-5-2 0,-4 1-45,-2 1 197,-3 0 0,1-4 0,1 0 0,-2 0 0,-6 0 0,-3 0 0</inkml:trace>
  <inkml:trace contextRef="#ctx0" brushRef="#br0" timeOffset="611341">6226 12402 8355,'0'-12'0,"0"0"270,0-1 1,-4 5-1,-2 1 1,-1 1-1,-1 5 79,1 4 1,2 5 0,5 9 0,1 5 0,3 4-232,5 3 1,-3 9 0,1 1 0,0 5-147,0 7 0,-4-5 1,1 5-1,-3-2-43,-1-1 0,0 7 0,-1-8-155,-3 0 0,2 0 1,-2 1-1,3-2 0,1-5-293,0-2 1,0-3 0,0-3-1,0-4-87,0-3 1,5-7-1,4-2-247,2-4 853,1-6 0,1-1 0,-1-6 0</inkml:trace>
  <inkml:trace contextRef="#ctx0" brushRef="#br0" timeOffset="612032">6375 12874 9208,'1'7'201,"3"-2"0,5-1-40,2 0 0,2 0 0,4-4 0,4 0-68,2 0 1,7-4 0,3-1 0,5-2 24,3-3 0,-1 3 1,5-1-1,2 0-61,1 1 0,3-3 1,2 5-1,2-1-127,1 1 0,6-1 0,7 3 0,3-2 31,4-2 1,7 4 0,-1-2-1,5 1 0,4 0 0,1-1 1,5 5-1,-2-1 76,1-3 0,2 3 1,-47-2-1,0 1 1,1 1-1,-1 1-18,1 0 0,0 0 0,2 0 0,1 0 0,-4 0 0,0 0 0,3 0 0,1 1-12,-1 1 0,0 1 0,4-2 0,0 0 0,-2 3 0,0-1 0,1 0 1,0 0-83,2-2 1,-1 0-1,1 2 1,-1 0 0,3 0-1,0-1 1,-1 1-1,0 0 78,0 0 0,1-1 1,0 1-1,0-1 0,2-2 1,0 1-1,0 0 0,1 1 2,0 0 1,0 0 0,3 0-1,-1 0 1,1-2 0,-1 0-1,1 0 1,1 1-57,0 1 0,0 1 0,0-3 0,1 1 0,0 1 0,1 0 0,1-1 1,0-1 65,1 1 1,0-2 0,4 1 0,-1 0 0,-2 0 0,1 0 0,2 0 0,0 0-14,0 1 0,1-2 0,5 0 0,0-2 1,-6 1-1,1 0 0,-1 0 0,1 0 15,-2-1 1,1 1-1,-1 1 1,0 0-1,1-1 1,0-1-1,-1 0 1,0 1 48,-3 1 0,-1-2 1,3-1-1,0 0 0,-3 1 1,0 1-1,1-1 0,1 0-22,-3 0 1,0 1-1,5-1 1,0 0 0,-7 2-1,-1-1 1,2 0 0,0-1-28,1-1 1,1 1 0,-2 1 0,1 1 0,-1-2 0,0 1 0,0-1 0,1 1-27,0 1 1,0-2 0,3-1 0,1 0 0,-2 1 0,0 1 0,1-2 0,-1 1-89,-2-2 0,1 0 1,2 1-1,1 1 0,-5 0 1,0-1-1,-1 1 0,0-1 4,1 1 0,-1-1 0,-4 3 0,0 0 0,-2-1 0,0 0 0,-4 1 0,-2 0-64,-3 1 0,-1 0 0,-1 0 0,-2 0 0,40 0 0,-8 0-154,-8 0 1,0 0 0,-15 0 0,-3 0-10,-3 0 0,-12 4 0,-4 0 0,-4-1-126,-5-1 0,-2-2 0,-4 0 446,-5 0 0,0 4 0,-3 0 0,0-1 0,-4-2 0</inkml:trace>
  <inkml:trace contextRef="#ctx0" brushRef="#br0" timeOffset="612768">17028 12737 8877,'6'-11'74,"2"3"0,3 2 1,3 5-448,3-3 0,7 3 0,9-4 0,5 3 0,3-1 611,4-1 0,9-5 1,4 5-1,3 2 1,3 0-1,5 1 1,6-2-1,2-1-37,3 1 1,-3 2 0,4 1 0,-2 0-78,-6 0 1,5 4 0,-3 0-1,-1-1-19,-2-2 1,4 3 0,-5 0-316,1-1 1,-2-1-1,1-2 1,-4 0-1,-1-2 105,0-2 1,5 1 0,-6-4 0,-5 1 59,-5-1 0,0 4 0,-2-1 1,-4 2-132,-2 2 1,-7-4 0,2 0 0,-5 1-25,-4 2 0,-3 1 0,-5 0 0,0 0 0,-2 0-174,-2 0 0,1 0 1,-6 0-191,0 0 564,-3 0 0,0 0 0,-1 0 0</inkml:trace>
  <inkml:trace contextRef="#ctx0" brushRef="#br0" timeOffset="613085">19943 12266 8355,'-6'-12'2080,"4"6"-1792,-7 6 0,7 10 0,-2 8 0,2 2 0,2 5 68,0 3 0,3 10 0,4 2 1,7 6-254,4 5 0,-2 9 0,3 1 0,-1 2-288,-3 6 1,3-3-1,-1 0 1,-3-5-720,-5-7 0,2 4 0,-4-10-228,0-1 0,4-3 0,-4-7 0</inkml:trace>
  <inkml:trace contextRef="#ctx0" brushRef="#br0" timeOffset="614904">6065 14064 7590,'-9'0'786,"1"0"0,5 2-635,-1 2 0,8 1-342,5 4-213,-4-4 798,1-5-130,-6 0 1,0-1 184,0-3 0,0 1-195,0-5 0,0 3 0,0-3-109,0-2 1,0 4-1,0-3 1,0 0-74,0-2 1,0-3 0,0-1 0,1-3 15,3-1 0,-2 2 0,2-2 0,-1-1-45,1 1 0,-3 0 0,3-3 1,-2 1-274,-2-1 1,1-1 0,2-1 0,1 2 112,-1 1 0,-1 6 0,2-1 23,5 2 1,-2 7 0,1 3 55,2 3 1,-4 3 0,1 5-1,0 7 73,0 4 0,-3-2 0,3 5 0,0 1 39,0 2 0,-3-4 1,3 1-1,0 0-137,0-2 0,0-1 0,2-6-7,0 1 0,-3-5 1,4-1-1,-2-2 9,2-2 0,1-2 1,0-2-21,-3-3 0,2-3 0,-5-7 0,1-1 6,-1-1 1,5-6 0,-2 1 0,2-3-4,-2 0 0,3-1 0,-2 0 0,0 0 29,-1 0 1,2 6 0,-4 3 41,1 2 1,-3 7 0,3 4 100,-2 6 1,1 5-1,-4 7 1,4 3 22,1 2 1,-3 2 0,4 5 0,0 2-275,-1-1 1,4-1 0,-4 1 0,1-1-14,1-3 0,3 1 0,6-6 0,0 0-743,0-2 0,4-4 0,-3 0 0</inkml:trace>
  <inkml:trace contextRef="#ctx0" brushRef="#br0" timeOffset="615230">6846 13853 8355,'-5'-11'0,"-2"2"0,-2 2 614,1 1 1,1 4 0,-1 6 0,2 4-479,1 3 0,4 1 0,-4 2 0,4 1 0,1 2 0,0-1 0,0 1-541,0 0 0,1-2 0,4-6 223,3 0 1,3-7 0,1 1-35,1-6 0,-1-4 0,-1-5 173,-3 0 0,2-5 0,-6 1 0,-1 0 18,-2 3 1,-1 0 0,-1 1-116,-3-1 1,-3 7-1,-6 1 1,1 4-302,0 1 0,-1 4 0,2 2 0,2 1-452,0 2 851,7 2 1,-9 2 0,4-1 0</inkml:trace>
  <inkml:trace contextRef="#ctx0" brushRef="#br0" timeOffset="615621">6995 13853 8355,'8'0'884,"0"0"0,-3 2 1,1 2-957,0 4 0,2 3 0,-4 2 0,1-1 0,-1 0 0,0 1-929,-1-1 894,-2-5 1,0-1 0,2-8 90,1-2 0,0-3 0,-4-5 0,0-1-18,0 1 0,6 0 0,1-1 69,0 1 0,4-1 0,-3 2 0,3 3-4,1 4 0,-3 3 0,-1 2 1,0 3-107,-1 4 1,4 8-1,-3 1 1,3 1-757,2 0 0,-1 4 0,1-2 1</inkml:trace>
  <inkml:trace contextRef="#ctx0" brushRef="#br0" timeOffset="618449">19943 13816 8355,'-6'-12'94,"0"-1"1,-1 0 0,3-3 0,2 0 0,2 1 0,0 1-1,0 2 1,0-1 576,0 1 1,2 5 0,0 4-634,2 6 0,5 11 0,-4 9 0,1 6 0,-1 3 0,-1 2 1,1 3-379,-1 5 0,0-2 0,-4 4 1,0-1-10,0-4 0,-2-5 0,0-6 1,-2-3-27,1-4 0,-3-3 323,2-6 0,-1-5 0,2-4 0,-3-6 1,1-6 76,-1-7 0,2-4 1,4-9-1,0-4 17,0-3 0,0-5 0,0-2 0,0 0 68,0 0 0,0-2 0,0 4 0,2 1 16,2 1 1,4 3 0,7 3 0,3 4-74,1 3 1,2 7-1,4 2 1,0 3-156,-1 2 1,1 5-1,0 3 1,-2 3-422,-2 1 1,1 6 0,-5 7 183,-2 6 0,-1 5 0,-2 0 1</inkml:trace>
  <inkml:trace contextRef="#ctx0" brushRef="#br0" timeOffset="619145">19993 13965 8355,'-13'7'184,"12"-2"1,12-13-289,14 0 1,6-6 0,-2 7 0,0 0-362,2 3 0,-1 1 0,3 1 169,-4-2 1,-3-1-1,-1 5 1</inkml:trace>
  <inkml:trace contextRef="#ctx0" brushRef="#br0" timeOffset="619146">20352 13990 8340,'0'8'875,"0"0"-594,0 2 0,2 1 0,0 1 1,4 1-274,1-1 0,0 6 0,2 3 0,0 1 0,-1 0 0,-1-3 0,-2 1 1,-1-3-517,1 1 0,-1-1 0,-4-5-471,0 1 814,0-6 0,0-7 1,0-9-1,0-2 26,0-1 0,0-6 1,1-1-1,3-2 62,4 0 0,3 6 0,2-3 0,-1 2 54,1-1 0,-1 2 0,2 5 1,1 4-18,2 0 0,3-2 1,-3 4-1,-2 1-79,-1 1 1,2 2 0,1 0 144,-2 0 1,-1 0 105,-2 0 1,-4 0 0,-1 2 782,-1 2-520,-2-3 0,-3 5 1,2-5-173,1 3 0,2-2 0,-4 3 0,4 1-119,1 2 1,-3 3-1,3 1 1,-2 2-171,-2 3 0,3-3 1,-2 3-1,0 0-242,1 0 1,-2-2 0,4-6 0,0-2-833,0-1 822,1 3 0,5-7 0,-1 3 1</inkml:trace>
  <inkml:trace contextRef="#ctx0" brushRef="#br0" timeOffset="619307">20910 13829 8355,'-19'-18'-153,"3"5"0,9 6 1,5 9-389,5 2 0,7-3 0,-3 5 1</inkml:trace>
  <inkml:trace contextRef="#ctx0" brushRef="#br0" timeOffset="619453">21382 14139 8206,'-13'-13'-1236,"1"13"0</inkml:trace>
  <inkml:trace contextRef="#ctx0" brushRef="#br0" timeOffset="623142">6908 11795 8355,'0'-13'-16,"0"1"107,0-1 0,0 1 1,0 0-1,0-1 1,0 1 388,0-1 0,1 5-202,4 0 1,-3 1-90,7-1 1,-5 2 0,4 6-1,0 2-17,-1 2 0,4 3 1,-3 6-1,2 5-67,-2 7 1,2 3 0,-4 7 0,-1 4-49,1 0 1,-2 5 0,-4 0 0,0 1-137,0 1 1,0-6-1,0 1 1,0-4-89,0-4 0,0-2 1,0-6-1,0-1-275,0 1 0,0-6 0,1-2-24,3-3 0,-1-6 0,5-1 0,2 0-1535,1 0 1874,1-5 0,1 4 0,-1-6 0</inkml:trace>
  <inkml:trace contextRef="#ctx0" brushRef="#br0" timeOffset="623656">7020 12129 7094,'1'-11'388,"3"3"1,-1-1-44,5 4 1,-4 1-1,5 3-62,0-3 0,2 2 1,3-2-1,3 2 17,3-3 0,5 3 0,3-5-242,1 1 0,5-2 0,-1 2 0,4 1 0,2-2 89,-2 0 0,7 4 0,-5-2 1,2 1-321,2 0 0,0-1 1,-2 5-1,4 0 23,4 0 1,-4-4 0,2 0 0,3 1 100,2 2 0,7-3 0,-1 0 0,3 0 31,1-2 1,0 3 0,0-3-1,0 0-64,0 3 1,-4 0 0,-2 1 0,-2-2-34,-6 1 1,2 1-1,-6 2 1,0 0 30,-3 0 0,-4 0 0,-2 0 34,-2 0 1,-1 0-1,1 0 1,-4 0-1,-3 0-11,-1 0 0,4 0 0,0 0 0,-2 0 10,-1 0 1,1 0 0,0 0 0,2-1-54,-1-3 1,-8 3 0,-3-5 0,-3 2-579,-2 0 0,-1-2 425,-3 2 1,-2 3-1,-6-5 1</inkml:trace>
  <inkml:trace contextRef="#ctx0" brushRef="#br0" timeOffset="624190">9500 11671 8355,'0'-13'571,"0"1"-686,0-1 1,0 1 0,0 0 274,0-1 124,0 6 1,0 3-22,0 8 0,0 3 1,0 7-1,0 1 24,0 2 1,-1 1-1,-2-2 1,-2 5 30,-2 2 1,4 3-1,-3 3 1,2 3-67,0 0 0,0 4 1,4-3-1,0 1-212,0-1 1,0 6-1,0-6 1,0-3-193,0-2 1,0-4 0,0 1-1,0-1-100,0-4 1,0-2 0,0-5 0,0-1-357,0 1 1,-1-1-88,-4 0-1188,4-5 1177,-4-1 1,-1-6-1,-1 0 1</inkml:trace>
  <inkml:trace contextRef="#ctx0" brushRef="#br0" timeOffset="625497">6672 11162 8417,'-12'-1'0,"1"-3"14,3-5 1,2 5 0,6 4 0,0 7 0,0 4 0,0 2-1,2 0 1,0 2 58,3 2 1,3 5-1,-3-1 1,1 2 0,1 2-1,-2 0 1,2 0 0,-1-2-572,-1-2 0,3 2 1,-2-4 22,1 1 1,1-2 0,4-6 0</inkml:trace>
  <inkml:trace contextRef="#ctx0" brushRef="#br0" timeOffset="626853">6921 11274 8355,'-13'-6'487,"1"5"1,-1-5-595,1 1 0,4 3 1,-1 0 173,0 4 1,-1 5 0,2 6 0,4-1 0,2 1-1,2-1 1,0 0-12,0 1 0,0-1 0,2 1 0,2-1 0,4-1-165,3-3 0,1 2 0,1-6 0,-1-1 56,1-2 0,3-2 0,1-3 0,-2-3-33,-1 0 1,-6-6 0,-1 2 0,0-4-15,0 0 0,-5 1 0,3 1 0,-4-3 25,-1 0 1,-1-1-193,-4 5 1,-1 5-1,-7 3 10,1 3 1,-1 6-1,2 5 1,2 3-394,0 4 646,7 0 0,-4-5 0,6 0 0</inkml:trace>
  <inkml:trace contextRef="#ctx0" brushRef="#br0" timeOffset="626855">7231 11286 9532,'-13'-1'0,"1"-2"-26,-1-1 0,5 0 1,1 5-1,0 2 1,0 2-1,-1 2-20,1 3 1,-2-3-1,4 1-51,3 2 1,2-5-1,4-1 41,4-2 1,-1-2 0,1 0 80,2 0 0,0-6 0,-1-2 0,-1-3-69,2-1 0,-3-1 1,0-1-1,0-1-127,0-1 0,-3-1 0,3 3-22,-2-2 1,-1 2 0,-4-3 228,0 4 0,0 4 92,0 1 0,0 7-100,0 1 0,0 1 0,2 7 34,2 2 0,-1 1 0,5 3 1,2 1-204,1 2 1,0-1 0,-2-2 0,-2 1-153,-1 2 1,2 1-1,-4-3 1,-1 1 88,-2-1 0,-6-1 0,-2-1 0</inkml:trace>
  <inkml:trace contextRef="#ctx0" brushRef="#br0" timeOffset="626856">7280 11323 8355,'0'-12'332,"0"0"1,2 1-735,2 2 0,-3 2 0,5 5 231,-1-3 0,2-3 0,5 4 0,1 1 0,-1 1 0,1-1-93,-1-1 0,0 0 285,1 4 1,-5 4 0,-1 1 31,-2 2 0,0-3 194,-5 4 1,0 1 151,0 3 0,1-5 58,3-3-313,-3-2 1,6-2-282,-2 0 1,-4-2 4,3-2 1,-1 1-1,0-5 61,1-2 1,0-1 0,-4-1 0,1 0-79,3-1 0,-2 1 0,3-1 155,1 1 0,-4 5 152,7 3 1,-5-2 173,4 2 0,-4 6-266,5 6 1,-7 3-1,4 0 1,-2-1-24,0-2 1,2-5 0,-2 2-79,4 1 1,-1-5 0,1 3-110,2-2 1,-3-2-48,1 0 1,-5-2 96,1-2 1,-3 1 217,-1-5 1,0 4-39,0-4 1,2 5 0,2-1-406,4 2 0,3 2-92,1 0 0,6 0 0,2 0 1</inkml:trace>
  <inkml:trace contextRef="#ctx0" brushRef="#br0" timeOffset="627468">9252 11113 8355,'0'-13'-81,"0"1"1,0 3-1,-1 3 1,-2-1 0,-2 1-1,-2 1 1,-2 0 0,1 1 575,0 0 0,4 0 2,-5 4 1,7 1-447,-2 4 0,6 6 1,4 7-1,-1-1-195,1 1 1,2 3 0,-4-3 0,0 1-196,2 3 0,-5-2 0,3-1 0,-2-1-424,-2-3 1,4-1 583,0-2 1,0 1-1,-4-1 1</inkml:trace>
  <inkml:trace contextRef="#ctx0" brushRef="#br0" timeOffset="627853">9426 11125 8355,'-2'-19'0,"0"2"1381,-2 3-1641,-1 2 1,7 5 87,2 3 1,-1 8 0,5 4 34,2 3 0,-5 3 0,-1 1 1,-2 2-93,-2-2 0,0-1 217,0-2 1,1-1 0,3-3 55,4-3-183,3-4 0,3-1 0,1 0 0,3-1-216,2-4 1,0-1-1,5-7 1</inkml:trace>
  <inkml:trace contextRef="#ctx0" brushRef="#br0" timeOffset="628043">10021 11162 8355,'0'-7'-874,"-5"-9"0,-2 2 1</inkml:trace>
  <inkml:trace contextRef="#ctx0" brushRef="#br0" timeOffset="630290">8582 12477 7957,'-4'-13'0,"0"1"0,0 1 274,-1 3 0,2-3 85,-6 2 1,7 5-255,-2 4 0,6 7 0,2 8 0,-1 3-13,-1 1 0,-1 2 0,2 5 1,1 2-64,-1 1 1,-2 5 0,-1-2 0,0 1 30,0 0 0,0 0 0,0 4 1,0 1-32,0-1 0,0 0 0,0 0 0,0-1-88,0-3 0,1 3 0,2-4 0,1-2-110,-1-5 0,3 0 1,-1-6-1,1 0-135,-1-2 0,-1 1 0,-2-3 0,0-3-353,2-2 0,-5-2 0,-6 5 0</inkml:trace>
  <inkml:trace contextRef="#ctx0" brushRef="#br0" timeOffset="634347">8533 12526 6668,'0'-12'147,"0"0"1,0-1-1,1 1 1,2-1-1,2 1 1,1 0-1,-1-1 480,-2 1 1,3-1 0,-2 1 34,-1 0 1,-3 5-458,-4 3 0,2 4 1,-2 4 77,3 4 1,1 7 0,0 3-109,0 1 1,0-1-1,0 6 1,0 3-1,-2 4-37,-2 3 1,3 2-1,-5 2 1,2 2-139,0 2 1,-4 5-1,2-3 1,1 1-16,-1 1 1,1-5 0,2 3 0,-1-3-8,1-5 1,2 0-1,1-7 1,0-3 15,0-4 0,1 0 0,2-5 0,1-2-33,-1-1 0,2-6 0,1-1 1,1-2 0,-5-2-3,2-7 1,2-4 0,-2-9-10,-1-3 1,-2-1 0,-1-3-1,0-3 1,0-3 37,0-5 0,0-2 1,0-4-1,0-5-46,0-2 1,4-2 0,0-1 0,-1-1-6,-1-2 1,-2 0 0,0 6 0,0 3 70,0 3 1,0 4-1,0 2 1,-2 3 25,-2 4 0,1 8 0,-4 5 0,1 3 80,-1 5 0,3 3 0,-3 6-25,1 3 1,-2 8 0,4 10-1,1 6 64,2 5 0,1 7 0,0 1-166,0-1 1,4 3 0,1-2 0,2-1 0,1-1 4,-1-2 1,4 0-1,-2-1 1,0-1-28,0-2 1,0-6 0,-3 2 0,-1-4 10,1-4 0,-2 2 0,-3-4 0,2 1 54,1-4 1,0-2 133,-4-2 0,-1-5-114,-3-3 0,1-8 0,-4-4 0,2-4-67,2-5 0,1-2 0,2-7 0,0-3 17,0-4 0,0-3 0,0-1-57,0-1 1,5 0 0,-1-2-1,-2 0 1,0 3 8,-2 2 1,-4 8-1,-2-2 1,-1 4 114,-2 4 0,2 5 0,-2 7-16,0 5 0,-1 4 0,1 4 0,2 5 3,1 2 0,2 7 0,4 4 0,0 5-50,0 6 1,0-1 0,0 1 0,1 2-117,4 0 1,0 3 0,5-3 0,-2-1-775,2-6 1,1 3 0,1-4-78,0-3 1,4 1 0,-3-6 330,-2 0 0,-6 5 0,0-5 1</inkml:trace>
  <inkml:trace contextRef="#ctx0" brushRef="#br0" timeOffset="635114">8644 12911 8355,'0'-13'348,"0"1"1,0 4 43,0-1 1,0 8-242,0 1 1,2 4 0,2 5-56,4-5 0,3 1 1,2-1-1,0-1 33,4-2 1,-1 1-1,8 1 1,2 1 0,2-2 12,2 0 1,2-2-1,6 0 1,2-2-55,2-2 1,6 2 0,0-5 0,6 0 0,2 0 0,2-1 1,4-5-1,2 1 10,2-1 0,-3 2 0,3 2 0,-2 0-36,-2 0 0,4-1 1,0 1-1,-1 2 35,-2 1 1,-1-2 0,0 4-1,0 0-36,0-2 1,-4 5 0,0-3 0,0 2-2,-2 2 0,-1 0 1,-5 0-27,0 0 0,-1 0 1,-1 0-1,-1 0-19,-1 0 1,-5 0 0,3 0 0,-1 0 0,-4 0-25,-5 0 0,0 0 1,-5 0-1,-1-1-206,-2-3 0,-5 2 0,-2-2-1070,-1 3 777,-1 1 0,-12 0 0,-5 0 74,-7 0 0,-5 4 1,-3 0-155,-2-1 1,1 2 0,3-1 75,1-1 1,-1 4 0,1 0 0</inkml:trace>
  <inkml:trace contextRef="#ctx0" brushRef="#br0" timeOffset="635404">10926 12675 8355,'-11'-8'-56,"2"1"399,1 2-1323,5 0 199,-3 5 593,6 0 0,2 0 0,2 0-12,4 0 1,-1 0 174,1 0 1,-4 0-10,5 0 0,-1-5 0,4-2 1</inkml:trace>
  <inkml:trace contextRef="#ctx0" brushRef="#br0" timeOffset="636043">10976 12539 8355,'6'-20'0,"-4"3"0,5 4 0,0 1 473,0-1 0,1 1 548,5 0 1,-5 1-63,0 2 0,-5 5-622,1 8 0,-3 5 1,-1 6-180,0 1 0,0 6 0,0 0-36,0 6 1,0-1 0,0 8 0,-1 2-57,-3 3 0,3 3 1,-4-1-1,4 5 1,1 3-93,0-2 1,0-2-1,0-1 1,0-5-59,0-5 0,0-1 0,0-6 0,0-5 67,0-5 1,0 0 98,0-2-48,0-5 0,0-11 0,0-8 1,0-4-166,0-5 1,0-2-1,0-7-11,0-3 1,0-3 0,0-5-1,0 0 12,0-1 0,4-4 0,3-4 0,3-1 1,4 1-58,-1 0 1,1 5 0,-3-2 0,-1 3 179,-2 4 1,-5 7-1,1 0 1,-3 5 532,-1 3 1,0 3-348,0 6 1,-4 6-1,0 6 1,0 7-61,-2 4 0,4 8 1,-5 6-1,1 5 7,3 2 1,2 8-1,1-3 1,1 3-135,4 3 1,2-4 0,5 2 0,0-3-93,1 0 1,-1-3 0,1-1 4,-1-6 1,0-3 0,1-4-1,-1-5 1,-1-2-200,-3-1 1,-2-5 0,-5-1 34,3-2 0,-8-1 1,0-4-1,-5-1-450,-4-3 0,-5 3 0,-1-4 0,0 4-394,2 1 0,-2-5 0,0-2 1</inkml:trace>
  <inkml:trace contextRef="#ctx0" brushRef="#br0" timeOffset="641226">10517 11385 8355,'-12'-19'0,"-1"3"344,1 2 0,5 1 1,3 1-1,3 0 1,1-1 1148,0 1-1157,0-1 0,5 5-128,3 0 0,-1 5-1,2 0 1,-1 7 4,-1 9 1,2 6 0,-3 9-1,-1 3-89,1 5 1,-2 0-1,-4 9 1,0 2-52,0 2 0,0-4 0,-1 1 0,-2 0-115,-1 3 0,0-1 0,4-3 0,0-5-27,0-5 1,0-1 0,0-6-1,0-5-478,0-5 0,1-4 0,3-2-1298,4 1 1,-1-6 1048,2-3 1,-7-8-1,4-3 1</inkml:trace>
  <inkml:trace contextRef="#ctx0" brushRef="#br0" timeOffset="641653">10554 11795 8355,'-12'-13'995,"4"6"0,1 2-882,1-1 0,4 5 1,6-3-1,5 2 0,7 1 329,4-3 0,4 3 0,2-5 0,3 2-186,4 0 0,4-2 0,3 3 0,3-1-122,1 2 1,3-1-1,6 0 1,5-1-58,3 1 1,5 0 0,2 1-1,-1-2-154,1 1 0,9 1 0,-1 2 0,2 0 20,1 0 0,-5 0 0,9 0 1,-2 0 55,-4 0 1,6 0-1,-10 0 1,0 0 94,-1 0 0,-3 0 1,1 0-1,-4 0 70,-3 0 1,-6 0 0,-3 0-119,-3 0 0,-7 0 1,-3 0-1,-4 0 1,-4 0-240,-4 0 0,-7 0 0,-2 0-709,-2 0-444,-2 0 618,-9 0 0,-7 0 0,-8-1-460,-3-3 1,-2 3 687,1-4 1,5 4 0,1 1 0</inkml:trace>
  <inkml:trace contextRef="#ctx0" brushRef="#br0" timeOffset="641949">13122 11398 8355,'-4'-28'535,"-1"3"0,3 6 0,0 4-415,2 3 0,0-1 490,0 1 1,4-1 0,1 4 0,-1 6 42,1 11 1,-3 5 0,2 9-391,-3 4 0,-1 0 0,-1 7 0,-2 2 0,-3 0 31,0 3 1,3-1 0,-3 0 0,2 0-288,0 0 0,0 1 0,4-1 0,0-1-90,0-3 0,0-3 0,1-5 0,2-2-511,1-2 1,4-3 0,-2-6-2952,1 1 2111,-4-6 0,2 4 0,-5-5 1</inkml:trace>
  <inkml:trace contextRef="#ctx0" brushRef="#br0" timeOffset="648467">12192 10902 8355,'0'-21'89,"0"0"0,0 1 1,0 0-1,0 4 1,0 2 532,0 2-614,0 5 0,1 1 67,3 6 0,2 3 1,3 5-1,-1 9 27,2 5 1,-3 5 0,0 5 0,-2 7-172,-2 3 0,-1 3 1,-2 0-1,0-2 134,0-1 1,-5 1-1,1 1-319,1-7 1,2-1-1,2-7 1,4-3-1,3-4-121,3-5 0,5-3-206,1-2 1,5-5 0,-3-1 0</inkml:trace>
  <inkml:trace contextRef="#ctx0" brushRef="#br0" timeOffset="648833">12291 11125 8355,'0'-17'-78,"0"1"0,1 5 0,5 7 0,6 2 0,7 2 0,5 0 701,1 0 0,9 0 1,6 0-1,5 0-632,6 0 1,11 0-1,0 0 1,5 0-34,4 0 0,-3-1 0,10-2 0,4-1-19,2 1 1,4-2-1,1 1 1,2 1-82,-1 1 1,2 1-1,-1-2 1,-3-1 132,-3 1 0,0 2 1,-5 1-97,-3 0 1,-4 0 0,-12 0-1,-3 0 1,-6 0-70,-5 0 0,-6 0 1,-8 0-1,-4 0-77,-3 0 1,-2 0 0,-4 0 0,-4-1-37,-7-3 1,2 1 179,-2-5 0,0-1 0,1-2 1,-3 2-79,-2 0 1,5 5 178,-2-4 0,3 0 0,2-5 1</inkml:trace>
  <inkml:trace contextRef="#ctx0" brushRef="#br0" timeOffset="649138">14709 10840 8355,'0'-13'934,"0"6"0,0 3-738,0 8 0,0 7 0,0 7 0,0 0-40,0 0 1,2 4 0,0 0-1,2 4 31,-1 3 1,0 2-1,0-4 1,1 4-729,-1 0 0,-1-2 1,1 4-1,1 0-581,-1-1 1,-2 4-1,-1-4 1</inkml:trace>
  <inkml:trace contextRef="#ctx0" brushRef="#br0" timeOffset="650057">9984 12154 8355,'0'-12'-57,"0"-2"150,0-2 1,-1 2 0,-2-3 0,-1 3 41,1 2 0,1 7 1,2 5-1,0 6 0,0 5 1,0 3 72,0 3 0,0 2 1,0 6-1,0 0-110,0 0 0,0 5 0,0 2 0,0 2 0,0 0-117,0 1 1,-4 3 0,0-6 0,1 1-176,2 0 1,1-5 0,0 1 0,0-4-337,0-5 0,4 2 0,2-5 0,1-2 3,2-1 0,8-2 0,2 1 0</inkml:trace>
  <inkml:trace contextRef="#ctx0" brushRef="#br0" timeOffset="650867">9897 12365 8355,'3'-7'116,"4"3"42,5 3 1,5 1 0,-1 0-1,6 0 19,6 0 1,-1-2 0,6 0 0,2-3-60,1 3 1,5-4 0,2 2 0,-1 0-92,1-2 0,7 4 1,-3-5-1,0 1-81,1 4 0,0-1 1,3 0-1,0-1-74,-1 1 1,6 2 0,-6 1 0,1 0-68,0 0 1,2 0 0,1 0 150,-1 0 1,2 0-1,-2 0 1,1 1-1,0 2 26,0 1 0,1 2 0,-3-4 1,2 2 100,-2-1 1,3 3-1,-1-1 1,-2 1-64,-1-1 1,0 3 0,2-2 0,1-1-82,-2 1 0,0 2 1,2-2-1,1-1-10,-3 1 1,10-2 0,-8-4-1,1 1 37,2 3 1,-5-2 0,5 2-1,-2-3 118,-3-1 0,3 0 0,0 0 1,-1 0 33,-3 0 0,4 0 0,-8 0 1,1 0-38,5 0 0,-8 0 1,5 0-69,-2 0 1,0 0 0,2 0 0,1 0 0,1 0 3,2 0 0,5-1 0,-1-2 1,4-1-20,4 1 1,-2 2 0,0 1-1,-3 0-11,-3 0 0,-7 0 1,0 0-1,-6 0 22,-2 0 0,1 0 0,-5 0 1,-3 0 57,-1 0 0,-3 0 0,1 0 0,2-1 7,1-4 1,-3 4 0,0-3 0,2 3-66,5 1 0,0 0 0,5-2-56,-3-2 1,4 3-1,-4-3 1,1 2-1,0 2 31,-3 0 1,-2 0 0,0-1 0,-1-2-18,0-1 0,-1-2 0,-2 4 1,-2-3 100,-2 3 0,-1-4 0,-4 2 0,1 0 44,3-2 0,-3 5 0,3-4 1,-2 0-198,-3 1 0,5 0 1,0 3-1,-1-2-53,-2-1 0,4 0 0,2 2 0,0 0-55,-3-3 1,-5 1 0,-2 4 0,-2 0-55,-2 0 1,-2 0-73,-3 0 0,-8 0 1,-5 0-135,-7 0 0,-4 0 0,-3 0 347,-2 0 1,2 0-1,-4 0 1</inkml:trace>
  <inkml:trace contextRef="#ctx0" brushRef="#br0" timeOffset="651288">15776 12005 8355,'0'-12'1212,"0"0"-669,0-1 1,0 5 832,0 0-993,-6 5 0,5-1 1,-3 8-232,2 4 0,2 7 1,0 3-88,0 2 1,-1 0 0,-2 5 0,-1 0-1,1 0 38,2-1 1,1 1-1,0 0 1,1 0-119,3 0 0,-2 0 1,3-2-1,0-1-22,-1-1 0,4-5 0,-3 3 0,1-1-34,-1-2 0,0-3 0,-4 0 0,2-1-115,1 1 1,0-5 0,-4 0-268,0 2 0,0-3 1,0 1-145,0 2 0,-1-5 1,-2 1-425,-1-1 163,0-4 1,15 5 0,2-6 0</inkml:trace>
  <inkml:trace contextRef="#ctx0" brushRef="#br0" timeOffset="655898">14089 11931 8074,'-1'-7'-585,"-3"3"0,2 3 0,-3 1 0</inkml:trace>
  <inkml:trace contextRef="#ctx0" brushRef="#br0" timeOffset="656287">14201 11807 8355,'0'-12'38,"0"-1"295,0 1 1,0-1 1022,0 1-1051,0 5 1,0 3 0,0 8 16,0 4 0,5 5 0,2 3-344,0 5 0,3 4 0,-5 4 0,1 4 0,1 1-213,-1-1 1,-1 6 0,1-5-1,0-1-118,-3-1 1,2-3 0,1-4 0,-1-2-296,1-2 1,-2 1-1,-4-5 25,0-2 1,-1-3 0,-4-4 547,-3-3 1,-3-4-1,-1-1 1</inkml:trace>
  <inkml:trace contextRef="#ctx0" brushRef="#br0" timeOffset="656908">14263 12055 8355,'0'-12'1356,"0"-1"-1356,0 1 0,1 5 0,3 3 0,4 2 0,4 2 97,0 0 1,2-4-1,2 0-10,5 1 1,8-2 0,5-1 0,5 1 0,5-2-1,4 2 1,6-2 0,4 1-144,4 1 1,-3-4 0,7 5-89,-2 1 0,3-3 0,5-1 0,4-2 0,4 2 55,1 2 0,0-5 0,5 2 1,-1-3-1,3-1 0,2 3 1,-3 1-1,-2 0 141,-2 1 1,-2-3-1,-4 6 1,0 1-61,-4 2 0,-4 1 0,-8 0 0,-3 0-74,-4 0 1,-6 0-1,-6 0 1,-6 0-144,-4 0 1,-9 0 0,-6 0-612,-3 0 219,-7 0 390,-2 0 1,-6 0-1,-2-1 121,-1-3 1,-6 2 0,3-3 0</inkml:trace>
  <inkml:trace contextRef="#ctx0" brushRef="#br0" timeOffset="656909">16743 11708 8355,'7'-13'0,"-3"1"84,-2 0 1,-2 3 0,-2 2 0,-1 1 0,-2 0 378,-2 1 1,3 0-1,-3 7 1,1 2-1,4 4-47,0 3 1,6 3 0,2 3-1,0 3-296,-1 4 0,5 0 1,-2 3-1,2 0-327,-2 2 0,2 6 0,-6-2 1,-2 1-900,0-1 1,-4 3 0,-2-3 263,-4 3 1,-3 1-1,-1 0 1</inkml:trace>
  <inkml:trace contextRef="#ctx0" brushRef="#br0" timeOffset="665121">10257 16321 7991,'0'-12'-374,"1"4"0,3 1 1,5 1 308,2 4 1,1 0 0,-1 4 0,-1 0 0,-1 3 0,4-3 0,3 0-33,3-2 1,-2 0-1,4 0-3,1 0 1,1 5 0,2 2 0</inkml:trace>
  <inkml:trace contextRef="#ctx0" brushRef="#br0" timeOffset="665371">11224 16371 8355,'18'-12'-130,"-4"3"0,2 3 0,-2 0 0,0 3 126,2 2 0,0-3 0,4 0 1,2 1-1,2 1 0,1 2 1,1 0-1,1 0-179,2 0 0,4 0 1,-2 0-1,-1 0 23,0 0 0,3 2 0,-4 1 1,0 1 36,2-1 1,-5-2 0,3-1-1,-3 0 54,-1 0 1,1 4 0,1 0 66,2-1 1,6 4-1,-4 0 1</inkml:trace>
  <inkml:trace contextRef="#ctx0" brushRef="#br0" timeOffset="665866">12179 16371 8355,'25'0'-574,"0"0"1,-6 0 474,-2 0 0,0 0 0,0 0 0,-2 0 222,-1 0 0,-2 0 1,1 0-1,1-1-96,2-3 0,3 2 0,6-2 0,1 3-20,3 1 1,3 0-1,5 0 1,0-2-51,1-2 0,3 3 1,2-3-1,-1 2-56,1 2 0,0 0 1,-3 0-1,2 0 15,3 0 1,-4 0 0,4 0 33,2 0 0,0 0 0,0 0 1,-3 0-1,0 0 83,0 0 1,0-1-1,3-2 1,-1-1 67,1 1 0,-1 2 1,3 1-1,-1-1-19,3-4 1,-3 4 0,-2-3 0,0 2-91,3 2 0,0 0 1,-1 0-1,-1 0-44,-1 0 1,-2 0-1,3 0 1,-3 0 14,-1 0 1,2 0-1,-2 0 1,-1 0 69,1 0 0,0 0 0,-3 0-22,1 0 1,6 0 0,-3 0 0,2 0-15,-1 0 0,5 0 0,3 0 1,1 0-1,0 0-46,0 0 1,5 0-1,-3 0 1,1 0 4,-3 0 0,-1 0 0,0 0 0,-2 0-110,1 0 1,1 0-1,-2 0 46,2 0 0,-2 0 0,4 0 0</inkml:trace>
  <inkml:trace contextRef="#ctx0" brushRef="#br0" timeOffset="666550">16495 16433 8355,'8'0'-125,"1"0"1,2 0 0,2 0 136,4 0 0,9-4 0,0 0 0,5 0 0,6-2 0,6-1 0,8-1 0,4 1 144,4 2 1,3-1 0,6 3 0,3-1-91,2 1 0,14-2 1,-4 1-1,4 0-37,1-2 1,7 5 0,1-3 0,2 1-58,-47 1 1,0 0 0,1 1 0,1 0 0,3-1 0,1-1 0,-1 1 0,-1 0 35,-1 0 1,0 0-1,5-1 1,0 1-1,-3 2 1,-1 0-1,1 0 1,1-1-56,-4-1 1,1 0 0,4 1 0,0 1 0,-5-2-1,0-1 47,0 3 0,0-1 0,-1 1 0,1 0 0,1 0 1,-1 0-1,0 0 0,0-1 0,0 0 0,-1-1-10,0 0 0,0 0 0,0-1 1,0 2-1,41 1 0,-1 0-53,0 0 0,-2 0 1,-7 0-1,-4 0-97,1 0 0,-8 0 0,1 0 0,-4 0 34,-4 0 1,-6 0-1,-3 0 1,0 0 0,-4 0-136,-1 0 0,-1-4 0,-2-1-234,-3 3 476,3 0 1,-9 2-1,4 0 1</inkml:trace>
  <inkml:trace contextRef="#ctx0" brushRef="#br0" timeOffset="676506">6995 11894 8355,'-12'-11'0,"0"1"0,4 2 0,4-2 0,1 3-298,-1-1 1,3 0-1,-3-5 1,2 1-1,4 0 770,2-1 0,1 5 0,5 0-208,-2-2 0,-5 11 0,1 8 0,-2 9-175,-2 5 0,-6 3 0,-1 3 0,-1 3-147,0 0 0,1 6 0,-3-3-62,2-1 1,4-1-1,-3 0 1,1-4 0,3-3-6,2-1 0,1-6 0,1-1 0,4-3-341,3-2 0,3 2 0,1-8 143,1 0 0,-1 4 0,1-4 0</inkml:trace>
  <inkml:trace contextRef="#ctx0" brushRef="#br0" timeOffset="676870">6933 12080 8355,'-4'-17'87,"0"1"64,1 1 0,8 2 1,6 4-1,6 2 1,2 1-1,3 2 1,3 0-1,4 0 153,4 1 0,8 2 1,4 1-1,0 0-311,1 0 1,3 0-1,5 0 1,1-2-137,4-2 1,-1 3 0,10-3 0,-2 1-101,0-1 0,10 1 0,-2-4 0,1 0 105,-4 0 1,5 3 0,-4-3 97,-1 2 1,-2 1 0,-1 4 0,-6 0 0,-3-2-4,-2-2 0,-2 3 1,-6-3-1,1 2 15,-1 2 1,0 0 0,-5 0 0,-6 0-118,-3 0 0,-8 0 0,2 0 1,-2 2-15,-3 2 1,0-3-1,-2 3 1,-3-2 38,-1-2 1,3 0 0,-5 0-1,-1 0-374,-1 0 370,-1 5 0,-1 2 0,0 5 0</inkml:trace>
  <inkml:trace contextRef="#ctx0" brushRef="#br0" timeOffset="677569">9351 11894 8355,'0'-7'-328,"0"-4"1,0 4-1,-1-5 1,-2-1-1,-1 1 1,1-1 725,2 1 1,1 0-1,0-1-21,0 1 0,0-1 0,0 1 368,0 0 1,0 3 585,0 1-971,0 5 1,-6 3 0,0 10-1,-3 4-211,1 2 0,4 6 0,-3-1 0,0 1-115,0-1 0,4 2 0,-1-2 1,2 2-129,-3 2 0,4-2 0,-3 0 0,3-3-51,1 2 0,1-2 1,2-1-1,1-1-121,-1-3 0,2-1 0,-1-2-284,-1 0 1,0 0-313,1-4 570,-3-3 0,5-6 0,-6-3 48,0-4 0,0-4 1,0-1-1,0-2 56,0-2 1,4-1 0,1 2 0,1-5 38,-1-3 0,5-4 0,-3-1 1,1 1 185,1 2 1,-3 0 0,3-2 0,-5 1 201,-3 3 0,-1 1 1,0 6 166,0 2 0,-5 7 1,-4 4-1,-3 4-87,-5 4 1,5 7 0,-2 5 0,5 1-27,-1 1 0,4 1 1,2 6-1,3 0-31,1-1 1,10 5 0,3 0-589,5-1 1,4-1 0,6 1 0,1 1 0,-2-1-33,0-2-847,-8 4 0,-1-4 0,-6 5 0</inkml:trace>
  <inkml:trace contextRef="#ctx0" brushRef="#br0" timeOffset="681357">9277 11869 7542,'8'-12'-1653,"0"-1"1606,1 6 0,-4 2 1,-5 5 144,-7 0 1,-2-2 0,-1 0 0,3-4-1,0 1 1,2-2 177,-1 0 0,2 3 1,4-5-143,0 0 1,0-2-117,0-2 0,-5 2 0,-4 2 0,-2 0 0,-2 1-1,-4 1 0,-2-4 0,-6 3 1,0-3 7,0-1 1,-5-1-1,-3 1 1,-3-1 9,-1 1 0,-4 0 1,-1-1-1,1 1-43,-2-1 0,-1 2 1,-7 2 1,-3 0 0,1 7 1,-8-2-1,-4 2 1,-2 2-16,-5 0 1,3 2 0,-3 2 0,-1 4-32,0 3 1,-2 1 0,6 1 0,-2 1 42,0 2 0,-6-1 0,8 5 0,3-3 58,-1-1 0,3 2 1,2-1-1,1 3 20,3 2 0,4 1 1,7 2-1,5-2-29,3-2 1,2 5 0,12-4 0,7 0-40,7 2 1,6-1 0,6 1-1,5-2-18,6-2 1,11-4 0,12 0 0,5-2 19,5-2 0,8 1 0,2-1-33,1 0 1,-2-3 0,3-1 0,-1 0 0,-2 1 26,-3-1 1,11-4-1,-4 3 1,5-2 1,5-2 1,0-1 0,7-2-1,1 0-4,2 0 0,8 0 0,5 0 0,-3-2 2,-4-2 1,1 1 0,-2-5 0,2 0 2,2 1 0,-1-4 0,-5 3 0,-5-4-3,-5 0 0,-3 0 0,0-2 1,-9 0 10,-7 2 1,-6-8 0,-13 8-3,-4-2 1,-10 0 0,-7 1 0,-6-4 0,-5-2 27,-1 0 1,-5-5-1,-4 3 1,-3-2-37,-5-2 1,-2 0 0,-7 1 0,-2 0-32,0 4 1,-11-3 0,0 8 0,-5 3-88,-7 2 0,-4 8 0,-10-3 0,-5 5-97,-8 5 0,-7-1 0,0 8-47,2 6 0,-2 4 0,4 3 0</inkml:trace>
  <inkml:trace contextRef="#ctx0" brushRef="#br0" timeOffset="682912">12737 11621 8355,'4'-8'-157,"0"-1"0,-1 0 0,-1-2 87,-2-2 0,0 5 1,0 0-1,-2 0 1,-1-1-1,-2 2 1,-1 1 94,1-1 1,-5 3-17,2-5 1,-3 5 0,-3-3-1,-1 0 1,-3 2 17,-1-1 1,-2 1 0,-5 2-1,-3-2 3,-4-2 1,-3 4 0,-2-3 0,-2 2 0,-3 0 31,-1 1 1,1 2 0,-5 1-51,-3 0 1,-3 0 0,0 0 0,-4 0-24,-2 0 0,-6 4 0,-3 2 0,-1 0-48,-2 4 1,-9 1-1,3 2 1,-3-1 46,-2 0 1,5 1-1,-5-1 7,-1 1 0,8-1 0,2 2 0,2 1 0,6 1 14,8 0 0,3-1 1,12 0-1,2 1-18,4 0 0,9-3 1,3 1-1,8 1-4,3 2 1,1-1 0,2-2 0,3 1 8,4 2 1,3-1 0,1-3-1,0-1 38,0 1 0,4 0 1,3 3-1,2 0 16,5-1 1,7-2 0,2-4-1,7 0-11,8 0 0,13-3 1,4-1-1,10-1-35,9 1 0,6-1 0,7-4 0,-2 0 12,-2 0 1,2 0-1,-2 1 1,0 2-39,-5 1 0,3 4 0,-9-4 0,0-1 14,1-2 1,-4-1 0,1 0 0,0 0 7,-1 0 0,4 0 0,-4 0 0,0 0 2,-3 0 0,2 0 0,-4 0 0,-2-1-2,-2-3 1,-8 1 0,0-4 0,-5 0 4,-5 1 1,-5 1 0,-4-3 0,-6-2 16,-4-1 1,-1-1 0,-6 0 0,-1-1 3,-1 1 0,-3-1 0,-1 1-25,-2 0 1,-4-1-1,3 1 1,0-2-1,-2-1-15,1-2 1,2 1-1,-4 3 1,-1 1-41,-2 0 0,-1-1 0,0-1 0,0-1 37,0-1 1,-5-1-1,-5 5 1,-6-2-11,-9-3 0,-11 4 1,-11-2-1,-5 4-46,-6 2 0,-11 2 1,-8-1-1,-8 3-4,-4-1 1,0 5-1,-1-3 1,-1 2-61,2 2 1,-5 2 0,2 0 0,1 4-13,4 1 1,8-3-1,1 4 1,3 2 58,5 1 1,-3 1-1,4 1 1</inkml:trace>
  <inkml:trace contextRef="#ctx0" brushRef="#br1" timeOffset="684162">16235 11658 30965,'0'-12'-1814,"-6"4"1,-2 1-1,-3 1 1,-3 3 2098,-2 2 1,0 0 0,-4-2-1,-2-1 1,-2 1 0,-1 2 153,1 1 0,-7 0 0,0 0-270,-1 0 0,-8 0 0,1 0 0,-2 0 0,-4 0 27,-4 0 0,5 1 1,-8 3-2,0 4 0,-2 3 0,0 2-134,-4-1 1,2 1-1,-2-1 1,-1 0-1,-1 2-77,2 3 0,-1-3 0,5 3 0,2 0 426,1-1 1,1 2 0,2-2 0,1 0-390,2-1 0,5-1 1,-1-2-1,3 1-72,5-1 0,-1 1 0,3-1 0,1 0-802,0 1 1,5-1-1,6 1 1,1-1-99,3 0 1,-3 1 0,3-1 196,4 1 0,0-1 0,8 0 0,4 1-163,6-1 1,5-1-1,6-1 371,7-2 0,1-1 0,9 3 0,2-2 0,3 0-95,0-1 0,4 0 0,2-4 0,2 1-7,1-1 1,1-2 0,1-1 0,0 1-18,-1 4 1,7-4 0,-3 3 0,4-2 622,0-2 0,7 0 0,-3 0 0,3 0 28,2 0 1,-4 4 0,4 0 0,-4-1-4,-1-2 0,4-1 1,0 1-1,-4 2 26,-7 1 1,6 0-1,-10-4 1,0 0-4,3 0 1,-9 0 0,5 0 0,-2 0-7,0 0 1,2 0-1,0 0 1,-1 0-20,1 0 0,-5-4 1,1 0-1,-1 0 4,-1-2 1,-1 4 0,-6-7 0,-1 1 9,-3 1 0,-3-4 0,-5 3 0,-1-3 6,-4-2 1,-2 1 0,-7 0 0,-1-1 16,-2 1 1,-5-1 0,1 0-1,-1-2-3,1-2 0,-3-1 0,3 3 0,-2-2-9,-2 2 0,0-3 0,-2 2 1,0-1-9,-2-1 1,-2 5 0,3-4-21,-1 3 1,-5 0-1,0-1 1,-2-1-1,-3 2-51,-2 4 1,-9-1-1,-9 4 1,-8-1-97,-7 0 1,-11 4-1,-15-3 1,-15 1-21,-9 4 0,37 3 0,-2 2 0,-62 4 1</inkml:trace>
  <inkml:trace contextRef="#ctx0" brushRef="#br0" timeOffset="690467">2555 17351 8355,'0'-14'128,"0"-1"0,0-2 0,0 2 0,0 1 686,0 2 0,0 4-517,0 0 1,0 6-1,0 2 1,0 7 0,0 5 222,0 5 1,1 2-459,3 6 0,-1 5 0,4 3 1,-1 3-1,-4 2 71,0-1 1,2 0 0,1 0-1,1 0-730,-1 1 0,-1-1 0,-4 0 1,2-1-437,2-3 1,-3-3-1,4-6 1,-4-4-586,-1-3 1618,0-9 0,-6 3 0,-1-4 0</inkml:trace>
  <inkml:trace contextRef="#ctx0" brushRef="#br0" timeOffset="691287">2505 17425 8355,'-7'-25'139,"-2"1"0,5-1 1186,1 0-1047,1 6 1,4-5 0,2 4 0,4-2 78,3 1 1,7 3 0,3 6 0,2 1-220,2 2 0,-4 4 1,-1 5-1,1 0 0,-2 1 1,-2 3-1,-3 5 0,-3 3-513,-3 5 0,-2-2 0,-6 5 0,-2 1-264,-2-2 0,-3 8 1,-5-5-1,-2 0 190,-3 1 1,4-1 0,-4-1 0,2-3-988,-2 0 1288,9-5 0,-14 5 0,8-5 0</inkml:trace>
  <inkml:trace contextRef="#ctx0" brushRef="#br0" timeOffset="691288">2729 17512 8355,'-7'-5'629,"-3"2"-762,6-5 1,0 3 0,5-1 377,3 0 1,0-2 0,7 2 0,5-1-1,1-2 1,6-4 0,0-2 0,0-1-1,-1 0-576,-1 3 1,-2 0 0,2 1 0,-4-1-95,-4 1 1,0 0 0,-2-1 265,-3 1 0,-2-1 0,-6 1 0,0 0 284,0-1 0,-2 1 1157,-2-1-895,3 1 0,-5 7 0,6 5 1,0 6-175,0 5 0,4 2 0,2 1 1,1 1 31,2 1 0,-2 5 1,2-3-346,0 1 1,1-2 0,-1 2-1,-2-1-958,-1-3 0,2-1 1,-2-3 323,1-3 1,1 3 0,4-4 0</inkml:trace>
  <inkml:trace contextRef="#ctx0" brushRef="#br0" timeOffset="691289">3125 17028 6017,'-11'2'-71,"3"2"0,3 3 0,5 5 1</inkml:trace>
  <inkml:trace contextRef="#ctx0" brushRef="#br0" timeOffset="691990">3299 17252 8482,'0'-13'0,"1"1"650,4-1 0,-4 1 0,3 0 23,-3-1 1,-1 5-511,0 0 0,-1 5 0,-3 0 0,-4 5-223,-3 2 1,0 5 0,1 1 0,2 5-15,-2 6 1,0-2 0,2 2 0,4-1-82,3 0 1,1 3 0,0-4 0,1 1-329,3-4 0,4-2 1,9-3-1,4-3-66,2-3 1,3-5 0,3-5 0,4-4 242,3-6 1,-3-5 0,-1-5 0,-2 1 263,-2-1 0,-8 0 0,-3 0 0,-3 0 32,-2 1 1,-5-1 0,-3 0 0,-3 0 75,-1 0 0,-4 2 0,-1 1 0,-1 1 364,1-1 1,-5 0 0,3 2-1,-1 3 705,0 3 0,5 6-114,-1 0 1,2 6-837,2 2 1,0 6 0,2 8 0,1 1-9,1 1 0,4 6 0,-2-1 0,-1 2-71,1 2 1,-1 0-1,-2 1 1,1 2-382,-1 1 0,-2 4 1,-1-4-1,0-2 45,0-1 1,0-6 0,0-4 0,0-2-75,0-2 1,0-3-58,0-1 0,1-5 1,2 0 141,1-6 0,5-4 0,-4-7 0,2-1-36,3-2 1,1-3-1,1 3 1,-1 1 47,-3-2 1,3 4 0,-2-3 169,2 4 1,1 2 0,-1 1 0,-1 3-169,-2 2 877,-5 0 0,1 7 1,-8 2-364,-4 4 0,-3 3 0,-2 2 0,1-1-156,-1 0 1,6 1 0,3-1 0,3 1-156,1-1 1,0 0-1,1 1-145,3-1 0,3-3 0,6-1 0,0 0 1,4-1-507,4-3 1,3 2 0,4-2-43,1-1 0,11-2 0,-1-1 0</inkml:trace>
  <inkml:trace contextRef="#ctx0" brushRef="#br0" timeOffset="693313">4911 17425 8557,'-9'-11'0,"-4"3"1266,-1 4-1184,6-3 0,3 0-414,5-5 0,1-1 1,3 1 500,4-1 0,8-4 0,2-4 0,-1-4 1,3-2-132,-1-2 0,-4-6 0,3 2 0,-1-3-179,-1-1 1,1 3-1,-6-2 1,-2-3-25,0 1 0,-7 0 0,3 4 1,-4 2 132,-1 2 0,-4 6 1,-2 8-1,-1 4 301,-2 3 0,-2 5 1,-2 10-1,1 6-20,0 7 1,-5 10 0,2 4 0,2 3-31,4 1 1,6 5-1,-1-1 1,4-1-12,4-1 0,4-2 0,7 0 0,3-1-573,2-3 0,0-4 0,7-7 1,0-3-376,2-1 1,4-3 0,-3-5 0,2-3 169,3-2 1,0-6-1,3-6 1</inkml:trace>
  <inkml:trace contextRef="#ctx0" brushRef="#br0" timeOffset="695330">5606 17103 8355,'-6'-7'0,"4"-3"553,-7 6 1,1-4-180,-4 4 1,-1-2 0,1 3-197,-1-1 1,1 0 0,0 6 0,-1 2 0,1 4 0,1 3 0,1 1-116,2 1 0,0 5 1,-5 1-1,1 2-195,-1-1 1,7 0 0,0 0 0,2-3-195,0-3 0,0-2 0,5-1 0,3-3 43,4-4 1,3-2 0,2-2 87,-1 0 0,2-6 0,1-3 1,3-5-1,0-4 38,0-1 1,-3 2 0,-5-3 0,-2-1 369,2 2 1,-5 1-1,-1 5 1,-1 1 164,1-1 0,-2 5-127,2 0 0,-3 7-69,-1 1 0,0 5 0,0 9 0,0 1-76,0 2 0,0 0 1,0-1-1,1 0-96,4-1 0,-4-1 0,4-2 0,1 1-31,2-1 1,3-1-1,2-1 1,-1-3 15,0-2 0,5-1 0,1-4 0,0-1-36,0-3 0,0 1 0,-3-5 0,1-2-101,0-1 1,-7-1 0,-2-1-1,-1 1 138,-4 0 0,1 1 1,0 1-1,1 2 28,-1-2 0,-2-1 0,-1-1 68,0-1-84,0 1 1,6 1-1,2 3-53,3 3 1,-3 4-1,0 1 1,2 0 4,1 0 0,2 4 1,-2 2-1,-2 1 10,-1 2 0,-5 4 0,1 2 0,-2 3 15,-2 1 0,-2-4 0,-2 3 0,-3-1 304,0-1 1,2 1-1,5-5 1,0 0-122,0 1 0,0-5 0,1-1-250,3-1 1,5-2 0,7-4 0,4 0 0,0 0 16,1 0 0,4-6 1,4-2-1,-2-3-73,-1-2 1,3-3 0,0-1 0,-1 1-98,-2-2 1,-7 4 0,-2-4 0,-5 2 205,-4-1 1,2 1 0,-7 3 138,-4 1 0,-5 4 1,-6 1-1,-2 1-51,-3 3 1,3 2 0,-3 1 0,0 0 71,1 0 0,-1 6 0,5 2 0,-1 3-171,1 1-1,3 1 1,3-1 0,0 2-103,3 2 0,2-2 0,1 3 0,0-4-105,0 0 0,5-1 1,4-1 136,2-2 0,1-4 0,1-5 173,-1 0 0,0 0 1,-1-1-1,-1-3 145,-2-5 0,-5 2 0,3 1 1,-2-1 336,0 0 0,0 3-227,-4-5 1,1 7-204,3-3 1,-2 10 0,3 4 0,0 6 0,0 6 41,2 2 1,-3 6-1,4 2 1,1 2-82,-3 5 1,4 1 0,-4 6 0,-1 2-238,1 2 1,-2 0 0,-4 1 0,0-3 28,0-6 0,-2 3 0,-3-10 0,-6 0 245,-4-3 1,-7-7-1,0-8 1,-5-3 82,-1-5 0,-6-3 1,5-5-1,2 0-83,1 0 1,2-6 0,4-6 0,4-4 26,7-3 1,3-6 0,8-5-1817,2-2 1,4 3-1,10-4 869,7-2 0,5-6 0,7-3 1</inkml:trace>
  <inkml:trace contextRef="#ctx0" brushRef="#br0" timeOffset="695331">6437 17376 8355,'-13'-7'1163,"7"-4"-684,1 3 1,5-4-446,5 0 0,-1 4 1,7 0-1,2-2 0,1-1 1,0-2-1,-2 1 0,1 0 1,-1-1-34,1 1 0,-2-1 0,-2 1 0,-2 0-179,-1-1 1,-2-3-1,-4-1 1,-2 3 33,-2 5 0,2-2 1,-7 4-1,0-1 78,-2-1 1,-2 7-1,1-3 36,-1 4 1,2 7 0,3 2 0,4 4 60,3 5 0,1-2 1,0 4-1,0 0-51,0 1 0,4 0 1,1 4-52,2-3 1,1-4 0,5-4 0,-1-1 0,1 1 76,-1-1 1,0-5-1,2-3 1,3-3 41,3-1 1,4-6 0,1-5 0,-1-6 19,1-2 1,0 2 0,-2-3-1,-2-1-86,-4 2 1,-4-1-1,-1 5-169,-4-1 1,-3-1 43,-5 5 1,0 3 0,-1 2 55,-3 2 0,2 2-11,-2 7 0,3 3 1,1 6 139,0-1 0,4 0 0,2 1 0,-1 1-40,1 2 1,2-1 0,-3 5 0,1-2 41,-1-3 0,-1 0 0,-4 0 1,0 2-1,0-2 104,0-2 0,-5-4 1,-3-1 182,-3 2 1,-2-5-135,1-1 1,5-4 0,3-4-254,2-4 1,12-4 0,4-4-163,4 0 1,0-6-1,5 1 1,3-2-1,2-2 56,2 0 1,-4-4-1,3 0-253,-2 2 1,-7-1-1,-1 0 336,-1 0 0,-2-1 0,-8 4 1,-4 0-1,-3 0 0,-2 2 583,-3 2 1,1 3 0,-5 6 0,-2 1 228,-1 2 0,-1 0-333,-1 5 0,2 6 0,3 9 0,4 6-299,3 2 0,2 6 1,2 5-1,2 1-163,2-1 0,-3 5 0,4-2 0,1 1-121,-2-1 1,2 2 0,-5-5 0,1 0 67,0 1 0,-4-7 0,4-4-1157,-4-2 0,-1-2 138,0-4 0,-6-5 1047,-2-2 0,-3-4 0,-1-1 0</inkml:trace>
  <inkml:trace contextRef="#ctx0" brushRef="#br0" timeOffset="695332">7032 17152 8919,'13'-12'1357,"-1"0"-1816,0 5 484,1-4 1,1 4 0,2-6 0,3 2 182,1 3 0,7-3 1,-1 4-1412,5 0 0,2-4 0,4 4 1</inkml:trace>
  <inkml:trace contextRef="#ctx0" brushRef="#br0" timeOffset="696434">8024 17103 8355,'0'-19'123,"-5"5"45,-3 5 1,1 7 17,-2-2 1,1-2-1,-4 2 1,-2 1-1,-1 3 1,-2 4-1,2 5 128,1 2 1,2 2 0,1 3-1,1 1 1,3 3-243,2 2 1,1 1 0,4 2 0,0 0-462,0 0 0,4-2 1,1-1-1,2-3 48,3-1 0,1-1 0,1-5 0,1-1 39,-1-2 0,2-4 1,1-5-1,3-1 93,1-3 1,2-5 0,4-6 0,-2-3 110,-2-1 0,2 2 0,-3-2 0,-1 1 290,-3 3 0,-3-3 910,-5 2-429,-2-1 1,-8 12-452,-2 5 0,3 5 0,-5 7 1,2 1 63,0-1 1,0 1 0,4-1-1,1-1-288,3-3 1,3 3 0,6-4-211,-1 0 0,4-1 0,1-6 0,-2 0 90,-1 0 1,2-6 0,2-3-1,0-5 35,0-3 1,-1 1 0,-5 3 0,-1 1-43,-3-1 0,-2 1 0,-6 0 0,-1 1 11,-4 2 0,-1 0 0,-8 5-23,-3 1 0,-1 1 0,-4 2 0,3 0 0,1 0-196,3 0 1,1 0-528,2 0 674,5 0 1,7-1 0,8-3 0,3-4 162,2-3 0,-1-2 0,0 1 0,2-2 135,3-2 1,-4-2 0,5-4 0,-1 1 90,-1-1 1,1 0-1,-5 0 1,1 2 184,-1 3 1,1-6-1,-1 4 1,-1 0 115,-3 2 0,2 4 1,-5 2-225,2 2 1,-4 2-207,1 3 1,-2 4 0,-2 0 0,0 7 105,0 4 0,0 3 0,0 4 1,0 5-55,0 5 0,0 6 0,0-1 0,-2 2-177,-2-2 0,3 5 1,-3-3-1,4-2-15,4-1 0,-2-3 0,7-6 0,0-2-31,2-5 0,2-3 0,-1-5 0,1-4 4,-1-3 1,-4-1-1,1-1 1,-1-4-5,-1-8 0,4-1 0,-3-6 41,3-2 0,-3-2 1,1-1-1,0 1 0,2-1-107,2 0 1,-1 0 0,0-1 0,-1-2 62,-2 0 0,0-1 1,-3 4-1,-1 0 57,1 0 0,2 6 0,-4 2 416,-1 4 0,-2 7 0,-1 6 16,0 7 0,0 9 0,0 7 0,0 3 33,0 3 1,-4 4 0,-1-2-1,-1 3-335,1 0 1,1 3 0,4-7 0,0 1-105,0-1 0,0 3 0,0-4-426,0-1 1,4-8-1,1-3 1,1-3-747,-1-2 0,4 0 0,-4 0 562,2-4 0,1 3 0,5-4 0</inkml:trace>
  <inkml:trace contextRef="#ctx0" brushRef="#br0" timeOffset="698222">8905 17301 8355,'-7'0'1345,"1"-1"1,8-3-902,2-5 1,4 3 0,7-3 0,3 0-498,2-2 1,-1-2 0,3 1-1,-3-1-213,-1 1 1,-1 4-1,-5 0-185,1-2 0,-2-1 0,-5-2 212,-6 1 0,-5 4 0,-7 1 0,-1 1 273,1 4 1,-2 0 0,-1 2-1,-2 2 337,2 2 0,1 3 0,2 6 0,-1 4-177,1 4 1,5-2 0,3 2-1,3-1 12,1 0 1,5 3 0,5-4-595,5 1 0,0-4 1,7-8-1,4-3 1,5-4-264,0-1 0,9-1 0,-2-4 0,0-2-282,1 1 0,-3-5 836,-3 2 0,2-7 0,-3-4 1</inkml:trace>
  <inkml:trace contextRef="#ctx0" brushRef="#br0" timeOffset="698223">9463 17214 8986,'0'-12'421,"0"0"1,0-1 0,0 1 652,0-1 1,0 5-706,0 0 1,0 4 0,-1-2 0,-4 5 0,-3 5-305,-3 2 0,-1 9 0,1-3 0,1 3-184,2 3 0,1-3 0,-1 5 0,4-2-143,2-3 1,2 3 0,2-2-1,2-1-252,4-1 0,4-3 0,5-3 0,4-3 69,2-4 0,6-2 0,1-5 0,2-5 129,2-4 0,-2-7 1,1 1 98,2-2 0,-5-2 0,-3 0 0,-3 0 0,-5 0 86,-1 1 0,-3-1 1,-6 0-1,-5 0 268,-3 0 0,-1-4 1,0 1-1,0 0 245,0 2 0,0 2 0,-1 4 1,-2 3 1388,-1 3-1326,-6 2 0,5 11 1,-4 6-1,5 9-161,3 7 0,1 2 1,0 2-1,0 0-213,0-1 1,0 7-1,1 0-261,3 1 0,-1 4 0,5-4 0,2 1 0,0-2-270,-2 0 1,3-2 0,-3-5 0,2 1-638,-2 0 0,2-6 0,-6-2-668,-1-3 1765,-2-7 0,-1 4 0,0-5 0</inkml:trace>
  <inkml:trace contextRef="#ctx0" brushRef="#br0" timeOffset="698224">9699 17239 8355,'-6'-7'1656,"5"-4"-1657,-3 3 1,8 3 0,5-1 0,5 2 231,3 0 1,6-4-1,1 2 1,6 0-191,6 1 1,0-5 0,8 3 0,-2 1 79,-2 1 0,-2 0 0,-4 1 1,-4 1-217,-4 2 1,1 1 0,-11 0 0,-2 1 70,-4 3 0,-5 3 0,-6 5 0,-2 1 158,-1-1 1,-10 1 0,2-1 0,-1 0-217,4 1 0,-1-1 0,6 1 118,1-1 1,2-4 0,2-1-1663,3-1 0,3-2 993,6-4 0,-1-6 0,0-1 0</inkml:trace>
  <inkml:trace contextRef="#ctx0" brushRef="#br0" timeOffset="698225">10232 16991 8355,'-12'0'0,"-1"0"-740,1 0 269,-1 0 1,1 11 0,0 3 0</inkml:trace>
  <inkml:trace contextRef="#ctx0" brushRef="#br0" timeOffset="698226">10678 17227 8355,'-12'-19'1303,"0"1"1,5 9-1,3 1-925,2-2 0,1 1 0,-2-1 0,-2 3-323,-2 2 0,4-1-361,-1 2 1,-2 4 0,1 0 28,-2 7 1,3 4 0,-5 1 0,0 2 0,-2 1 26,-2 2 0,2 5 0,2-3 0,2 1-126,1-4 0,2-1 1,4 0 122,0 2 0,2-2 1,2-7-1,5-3 140,7-4 1,-3-2 0,5-4 0,-1-3-32,-1-3 0,1-1 0,-5-2 0,1-1 223,-1-2 0,-1-1 0,-1 3 1,-3-1 138,-2 0 1,1-1 0,-4 0 0,2 2 213,-1 1 1,3 6-275,-2 0 1,6 1-1,-2-2 1,3 5-102,1 3 0,1 6 1,-1 4-1,0 2 10,1 1 1,-1 0 0,1 2 0,-1 1 47,0 2 0,-3-1 0,-2-3 0,-2-1 331,-2 1 0,-2-5 333,-1 0-540,0 0 1,0-2 0,0-6-286,0-7 1,0-4 0,0-1 0,2-1-173,2 1 1,3-1 0,5 1 32,0 0 1,1-1 0,-1 1 0,1 1-1,0 3 50,4 3 0,-3 0 1,2 1-1,-2 2 2,-2 5 0,0 4 1,-3 5-1,-1 1-162,2-1 0,-3 6 0,0 3 1,0 1-639,0-1 1,-5 7-1,4-1 1</inkml:trace>
  <inkml:trace contextRef="#ctx0" brushRef="#br0" timeOffset="698740">11993 17103 8355,'-5'-8'281,"-4"-1"1,-2 7-1,-1-3 1,-1 4-1,1 1 1,0 1 142,-1 4 1,1 6-1,-1 6 1,1 3-218,0 2 0,1-3 0,2 2 0,5-1-254,3 0 0,2-2 0,3-6 0,5-1-118,2-3 1,5 2 0,2-6 3,1-1 1,-2-3 0,2-4 0,1-5 0,-3-3-56,1-4 0,-3 0 1,-5-4-1,-3-2 11,-1-2 1,-2 1-1,-4 1 1,0 1-41,0-1 1,-6 4-1,-2 2 1,-3 2-82,-2 1 0,-3 7 1,-1 1-1,2 4-4,1 1 1,6 6 145,0 2 1,5 3 0,-2 1 0</inkml:trace>
  <inkml:trace contextRef="#ctx0" brushRef="#br0" timeOffset="699043">12464 16880 8355,'-1'-32'348,"-2"3"0,-1 4 0,1 4 1,1 5-1,-1 2 0,-3 3 175,-1 3 0,3 2 0,-4 6 0,0 2-348,1 2 0,-8 4 0,2 9 0,0 3-22,-1 4 0,3 5 0,1 1-93,2 2 0,1 1 0,-1 5 0,4 4 0,2 2-23,2 0 0,0 8 1,0-1-1,0 2-57,0-2 1,0 5 0,-1-8-1,-2-1-268,-1-4 0,-2-6 1,4-4-1,-3-4-424,3-3 1,-4-2-1,1-4 1,-1-3-208,1-3 0,-5-3 0,2-3 524,-3-4 1,-7-2-1,-1-2 1</inkml:trace>
  <inkml:trace contextRef="#ctx0" brushRef="#br0" timeOffset="699305">12080 17388 8355,'0'-21'111,"0"1"1,7 5-1,5-3 285,7 0 1,2 4 0,3-1 0,3 4-1,2 4-750,1 1 1,9 2-1,-3 4 1,1 0-528,2 0 0,-5 6 0,9 1 0</inkml:trace>
  <inkml:trace contextRef="#ctx0" brushRef="#br0" timeOffset="699568">13047 17326 8355,'-12'-23'0,"1"1"654,3 1 1,2 6-1,5-2 1,-2 3 0,-1 2 238,1 0 0,3 5-795,4 3 0,2 4 0,3 5 1,-2 6-186,-1 4 0,-2 3 1,-4-3-1,0 3-364,0 2 0,0-1 0,0 3 0,0-3-481,0-1 0,0-1 1,0-5 149,0 0 0,0 1 0,0-1 1</inkml:trace>
  <inkml:trace contextRef="#ctx0" brushRef="#br0" timeOffset="699698">13084 17004 8355,'-12'0'-1311,"12"0"1</inkml:trace>
  <inkml:trace contextRef="#ctx0" brushRef="#br0" timeOffset="701046">13308 17214 8355,'-4'-12'434,"-1"0"0,3-1 0,0 1 1492,2-1-1908,0 7 0,6 0 1,2 6-1,3 1 0,2 4 1,-1 3-1,-1 3-288,-3 1 0,-1 1 0,-4-1 0,1 0 44,-1 1 1,-2-1 0,1-1 292,2-2 1,-2 0-108,7-5 0,-5-1-73,4-7 0,-5 1 0,2-5 0,1-2-57,2-1 0,-1-1 0,0-1 0,0 1 68,0 0 0,-3-1 0,4 2 0,2 2 6,1 0 0,-3 7 1,0-3 306,2 4 0,-3 1 1,0 1-1,0 4 17,-1 3 1,-1 3-1,2 3 1,-1 1-333,1 1 0,-3 5 0,3-3 0,0 0-114,0 0 0,1-2 1,5-3-1,-1-2-513,1-3 1,4 3 0,3-4 0</inkml:trace>
  <inkml:trace contextRef="#ctx0" brushRef="#br0" timeOffset="701047">13841 16768 8355,'0'-25'531,"0"0"891,0 6-1101,0 1 1,1 13 0,2 5 0,3 8 0,1 7 0,2 7 59,2 6 0,0 3 1,-1 8-1,-3 1 0,-2 1-376,-2-1 0,3 0 0,-2 0 0,-2 1-237,0-1 0,-2-2 0,0-5 0,0-4-391,0-3 0,0-3 1,0-2-1,1-5-1927,3-2 1934,-2-7 1,-2 4-1,-7-4 1</inkml:trace>
  <inkml:trace contextRef="#ctx0" brushRef="#br0" timeOffset="701048">13804 17140 8355,'0'-12'355,"0"3"1,0 1 0,1-2-212,3-1 0,5 3 1,6 0-1,3-2-256,1-1 0,6 3 1,5 1-1,0 2 0,1 2 1,-2 1-1,0 2-759,0 0 0,-6 0 0,-5 0 1</inkml:trace>
  <inkml:trace contextRef="#ctx0" brushRef="#br0" timeOffset="701049">14064 17227 9422,'0'7'579,"6"-6"1,2-6 0,3-2-339,1-3 1,6 3-1,2-1 1,0-2-457,1-1 0,0-1 0,2-1 0,-2 1-188,-5 0 1,2-1-258,-1 1 0,-6-1 547,-7 1 1,-10 1-1,-5 3 1,-4 4 203,0 2 0,-3 6 1,2 2-1,-1 2-45,-1 6 0,9-2 0,-4 6 0,3-1 162,4-1 1,0 6 0,7-2 0,2-1-251,1-3 1,12 2 0,0-2-1,6-5-92,3-6 1,4-4 0,3-1 0,1 0-27,1 0 1,3-5-1,-8-5 1,-1-3 24,-2-4 0,-3 0 1,-2 4-1,-6-2 3,-5-2 1,-3 0-1,-5 5 1,3 0 425,-3-1 0,-2 1 188,-4-1 0,1 7-162,-5 1 0,5 5 0,-1 5 0,3 3-49,1 3 1,0 1 0,0 2 0,0 1-118,0 2 1,0 3-1,1-2 1,3 0-111,5 0 1,-2-1 0,2-5-1,4-1-185,2-3 1,1 2-1,-3-6-108,-1-1 0,-1-3 150,-3-4 1,-2-3-1,-5-6 1,2 1 99,1 0 1,0-2 0,-4-1 0,0-3 139,0-1 0,0 3 1,2 0-311,2 2 1,-3 2 0,5 1-2693,-1 2 811,-3 4 1961,3 10 0,-5 2 0,0 6 0</inkml:trace>
  <inkml:trace contextRef="#ctx0" brushRef="#br0" timeOffset="701750">14511 17252 8355,'0'-13'85,"0"1"0,0-1 1,0 1-1,0 0 1,0-1 313,0 1 0,1-1 0,2 1 1,2 1-1,2 1-46,3 2 0,1 1 1,1-1-1,1 4 16,-1 2 0,1 2 1,-1 0-249,0 0 1,-1 10 0,-1 2-1,-3 4-30,-2 2 1,4-3 0,-4 5 0,1 1-122,-1-2 1,-1 3 0,-2-4 0,1 0 26,1 0 1,0-1 0,-4-5-582,0 0 364,0-5 1,0-2 131,0-10 1,0-2 0,0-5 0,0 0-19,0-1 1,1-5 0,2-1-1,2-2-28,2 1 0,2-1 1,3-4-1,0 0-323,1 1 0,1 0 1,1 4-1,1 4-261,-1 7 0,-1 3 0,-1 6 222,-1 0 0,0 6 0,1 1 0</inkml:trace>
  <inkml:trace contextRef="#ctx0" brushRef="#br0" timeOffset="702908">14994 17103 8355,'-1'-13'231,"-2"1"0,-1 0 1,3 1-1,4 2 1,3 7-1,3 4 1,-2 7-1,-1 2 1,0 2-1,1 3 1,-2 0-1,1 1 1,-2-1-1,0 1 1,0-2-1,0-1 1,1-2 72,-1 0 1,4-3 0,-3-2-313,2-2 1,-2-1 0,1-5 0,1-3-85,0-5 0,-3 3 1,5-4-1,-1-2-86,-1-4 1,4 0-1,-3 3 1,2 1-93,-2 0 0,3-5 1,-4 1-1,1 0-43,0 3 1,-3 4 0,3 1 159,1-2 0,-2 5 1,0-1-1,0 2-25,0 0 0,1 0 0,5 4 117,-1 0 0,0 1 0,1 2-36,-1 1 0,5 0 0,-1-2 0,1 1 1,-1 1-5,1-2 0,4 0 0,-5-2 0,-1 0 224,-1 0 0,-1 0 0,-1 0 562,0 0 1,-1-2-194,-2-2 0,-9 3 0,-9-3 0,-2 2-180,-1 2 1,-5 0 0,-1 2 0,1 2-163,-1 4 1,0 3 0,3 3 0,-2 1-78,2 2 1,2 3-1,4-3-211,1-2 1,3 0 0,-1 0-1,0 2-187,3-2 0,3-3 0,4-3 68,5-5 1,2-3-1,1-2 1,1-3 25,-1-5 0,2-2 0,1-2 0,1-2 130,0-2 0,-3 0 0,0 4 0,-1-2 146,1-2 1,-5 0-1,-1 5 121,-2 0 1,-1 3 95,-4 1 0,0 7-206,0 1 0,0 5 0,0 8 0,0-1-6,0 0 0,0 1 0,0-1 0,0 1 36,0-1 0,0 0 0,2 1 0,2-2 9,4-3 1,3-2-1,2-6 1,-1 0-39,0 0 0,5 0 0,1-2 0,1-2-10,3-4 0,0-3 0,0-3 0,-2-1-138,-3-2 1,4-3 0,-4 2-1,-2 0-45,-1 0 1,-6-5-1,-1-1 1,0-3-58,0-1 0,-5-4 1,4-1 150,-1-3 1,-3 3 0,2 2-1,-3 2 1,-1 5 243,0 6 156,0 5 1,-1 11 0,-2 8 0,-2 7-268,-2 8 0,4 4 0,-3 3 0,2 2-87,0 2 1,0 1 0,4 2 0,0 0 11,0-2 0,0-5 0,1 0 0,4-1 16,3-3 1,4 1-1,3-1 1,3-4 25,2-3 0,-5-7 1,3-4-1,-2 0 12,1-3 1,-1-3 0,-3-4 0,-1-5-13,0-2 0,1-5 0,-1-1-59,1 2 1,-2-3-1,-2 0 1,0 0-1,-1 0-38,-1 3 0,2 1 0,-4 2-843,-3 0 703,0-1 0,-4 6 0,-2 3 168,-4 3 0,1 6 1,0 4-1,2 2 122,2 1 0,1 5 0,2-1 0,0 1-80,0 1 1,2-5-1,2 5 1,4-1-37,3-1 0,2 1 0,-1-5-200,0 1 0,-1-1 98,-2 0 0,-5-3 0,-8-2 0,-6-2 0,-6-1-275,-9 2 1,-1-3 0,-6 3 0,2 1-572,2 0 1,2-4 350,1 1 0,0 3 0,0 0 1</inkml:trace>
  <inkml:trace contextRef="#ctx0" brushRef="#br0" timeOffset="703574">16842 17326 8355,'-4'-8'652,"0"0"0,1-2-273,2-1 0,2 0 0,3 1 1,5 2-1,2-2-364,1-1 1,1-1-1,-1-1 1,0 1-216,1 0 0,-1-1 0,-1 1 1,-1-1-114,-2 1 1,-4-4-1,3-2 1,-1 0 56,-4 0 1,0 0 0,-2 3 0,0-2 145,0 2 0,0 1 46,0 2 0,-2 6-19,-2 6 0,3 6 0,-3 6 82,2 1 0,2 0 1,0 3-1,2 0 0,1-1 29,1-1 0,5 4 1,0 0 86,2-3 0,-3 2 0,-1-9 1,-2 3 251,-2 1 1,3 1-183,-2-1 1,0 0-1,-4 1 1,0-1-1,0 1-74,0-1 0,-2 0-292,-2 1 1,-3-1-1,-4 1-1914,3-1 1593,-3-5 1,10 4 0,-5-4 0</inkml:trace>
  <inkml:trace contextRef="#ctx0" brushRef="#br0" timeOffset="703856">17400 17090 8355,'-8'-11'2848,"0"3"-2206,5 3 0,-2 3-1153,5-2 0,0 8 1,0 0-1,1 6 1,3 2-540,4 1 0,3-1 0,2 1 0</inkml:trace>
  <inkml:trace contextRef="#ctx0" brushRef="#br0" timeOffset="704509">17686 16718 8355,'-6'-16'206,"-2"-1"0,2 1 1,2 3-1,4 1 0,4 1 1,5 4-1,3 8 0,3 10 1,0 9-1,-2 3 0,-4 3 1,0 3-1,-2 4 0,-3 3 1,-3 1-1,-1 1 0,0-3 1,0 0-1,0-3 0,0-1 1,0 0-1,0-1 0,0-4-31,0-4 1,4 0-1,2-5 1,1-2-1,2-3-670,2-3 0,6-4 0,-1-5 0,0 0-337,-3 0 0,4-4 0,-1-2 0,0 0 98,-3-4 0,0-1 0,-1-2 1</inkml:trace>
  <inkml:trace contextRef="#ctx0" brushRef="#br0" timeOffset="704510">17537 17066 8355,'0'-13'641,"1"2"195,3 3 0,5-2-694,7 6 0,4-5 0,4 2 0,1-2 133,0 1 0,7 1 0,3-2 0,7 2-649,2 1 1,-4 2 0,1 4-378,-2 0 1,-8 0-246,-2 0 1,-2 6 0,-3 0 0</inkml:trace>
  <inkml:trace contextRef="#ctx0" brushRef="#br0" timeOffset="704511">18331 17214 8355,'-25'-31'0,"1"3"2205,4 6 1,7 4 0,9 6 0,3-1-939,1 1 1,1 1-1,3 3-1937,5 4 1,2 8 0,0 4-1,-2 4-1788,0 5 0,-1 2 1,4 6-1</inkml:trace>
  <inkml:trace contextRef="#ctx0" brushRef="#br0" timeOffset="705292">19211 17202 8355,'0'-19'-117,"0"-1"278,0 4 0,0 2 0,0-2 0,0 2 0,0 0 1,0-1-1,0-2 419,0 2 1,6 3 0,2 2-1,3 3-194,1 2 1,1 1 0,-1 4-1,1 0-288,-1 0 1,2 1-1,1 3 1,2 4-146,-2 3 1,-6 6 0,0 1 0,-1 1-189,-1 3 1,2-2 0,-4 0 133,-3 2 1,0-4-1,-2-1 1,0-4-1,0 0 94,0-1 0,-2-5 33,-2-3 0,3-4-52,-3-4 0,4-4 1,2-7-1,4-3-13,1-1 1,1-1 0,4-2-1,1 2 23,-1-3 0,1 6 1,-1 0-1,0 3-93,1 2 0,-5 5 125,0 3 1,-1 4 0,2 4 0,-4 4 69,1 3 0,-5 6 0,3 1 0,-3 0-56,-1 0 0,0 2 0,2-2-273,2 1 0,-1-3 1,4 0-1,0-2-547,-1-2 0,3-1 1,3-1-2,1-2 0,4-5 0,3 2 0</inkml:trace>
  <inkml:trace contextRef="#ctx0" brushRef="#br0" timeOffset="705725">19918 17066 8355,'-12'-5'0,"-1"1"0,5-4 766,0 4 0,4 0 0,-5 4 0,0 1-76,-2 3 1,0 7 0,1 6 0,3-2-645,2-1 0,1 2 1,4 2-89,0 2 1,0-4-1,0 3 1,0-1-108,0-3 0,5-2 1,3-5-108,3-4 1,2-2 0,-1-4 0,-1-2 27,-3-4 0,3-3 0,-2-3 172,2-2 0,-3 0 0,0-3 0,1 0 0,-3 1-40,-1 0 1,-4 1 0,-2 5 0,-4 1-185,-3 3 1,-3 2 0,-1 6 0,-1 0-526,1 0 1,1 6 0,1 2 284,2 3 0,0 1 0,-5 1 1</inkml:trace>
  <inkml:trace contextRef="#ctx0" brushRef="#br0" timeOffset="706084">20762 16743 8355,'-9'-27'2350,"0"2"-1910,-1 6 0,6 10 1,0 11-1,2 9-159,2 8 1,0 4 0,2 5-204,2 5 1,-3-4-1,3 8 1,-1-1-1,0-2-42,1-1 1,0-1 0,-4-4 0,0-1-362,0-3 0,0 1 1,0-6-1,0 0-701,0-2 0,2-5 0,2-2 91,4-2 0,-3-5 0,1 2 1</inkml:trace>
  <inkml:trace contextRef="#ctx0" brushRef="#br0" timeOffset="706987">20526 17090 8355,'0'-12'0,"1"1"594,3 3 1,5-2-217,7 6 0,3-4 0,8 2 0,2-1-161,4-2 0,3 2 0,2 0 0,2 1-273,1 4 1,5-4 0,-3 2 0,-2 1-1,-2 2 1,-9 1 0,-7 0-268,-6 0 1,-9 5 0,-4 4 0,-4 2 260,-4 1 0,-3-4 1,-7 1-1,1 0 518,0 2 1,-2-3-1,8 1-64,0 0 0,2-2-448,5 2 0,5-7 0,4 2 0,2-2-232,1-2 1,0 0 0,2-2 0,1-2 72,2-4 1,-1-2 0,-3 1 0,-1 0 103,1 0 0,-2 2 0,-2 0 306,0 2 0,-5-4-60,4 5 1,-4 0 0,3 5-1,-2 4 33,-2 3 0,-1 3 1,-2 1-1,1 1 76,3-1 1,2 0 0,3 1 0,0-1-29,0 1 0,6-2 1,3-3-1,2-4 8,2-3 1,-3-1-1,2 0 1,-1 0-150,0 0 0,2-5 0,-6-3 0,-2-3-72,-4-2 1,-4 1 0,-3-1 0,1 1 10,-1 0 0,-2-1 1,-1 1-1,0-1-158,0 1 0,0 0 0,0-1-493,0 1 1,0 4-314,0-1 540,0 1 1,6 1-1,2 3 1,3 3 215,2 1 0,5 0 0,1 0 1,2 0 110,-1 0 0,1 0 1,4 0-1,-2 1 153,-2 3 1,-2-3 0,-4 5 240,2 0 1,-1 0 39,-3 7 1,-6-5 0,-5-1 0,-3 0-158,-3 0 0,-6-3 0,2 4 119,-3 2 0,3 1 1,1 1-1,0-1 0,1-1-56,1-2 0,1 0 0,5 3 1,3-1-381,4-2 0,4-5 1,1 1-1,4-2-71,3-2 0,0-2 1,0 0-1,1-5 59,-2-4 0,3 1 0,-5-7 0,-3 4 181,-5 0 0,1-3 0,-6-1 0,-1 1 40,-2-2 0,-2 4 0,-5-1 0,-6 4-431,-7 2 0,-5 7 1,0-2-1,-1 4-575,0 4 0,0 3 1,2 5 124,2 0 0,-2 1 0,3-1 0</inkml:trace>
  <inkml:trace contextRef="#ctx0" brushRef="#br0" timeOffset="707457">22399 17177 8355,'12'-19'0,"0"-4"-321,1 2 1,-2 3 356,-3 1 1,2 4 0,-6 0 0,-1 1 398,-2-1 0,-1 5 1,-1 1 65,-3 2 0,-3 2 1,-6 7-1,1 4-217,-1 3 0,-3 7 0,-1 3 0,1 2-54,-2 2 0,8 0 1,-2 1-1,2 0-168,3-1 0,2 3 1,5-9-1,0 0-272,0-2 1,5-5 0,4-2 0,2-3 45,1-2 1,0-2 0,1-7 0,-1-4-96,1-3 1,3-6-1,-1-1 1,-2-1 240,-4-3 0,-2-2 1,2 1-1,-5 1 17,-3 1 1,-1 1-1,-1-4 1,-3 4-254,-5 3 1,-2 5 0,-1 2 0,-1 3-174,1 2 1,0 2 0,1 7 0,1 4-369,2 3 1,5 7 584,-1 3 0,-3 2 0,0 2 0</inkml:trace>
  <inkml:trace contextRef="#ctx0" brushRef="#br0" timeOffset="709255">22684 17078 8355,'-17'-11'2198,"2"1"-2069,4 2 1,3 5-1,5-2 1,-1 2-1,3 3 1,2 6 136,3 3 0,10 5 0,-2 1 1,2 3-266,0 1 0,0-2 0,1 2 1,1 0 38,0 1 0,1-5 0,0 0 1,-2-4-319,-1-3 0,2-5 0,1 1 0,-2-2 98,-1-2 1,-6-2-1,-1-2 142,-1-4 0,-2-3 0,-4-2 0,0 1-32,0 0 1,0-1 0,0 1 0,0-1-150,0 1 0,0 0 0,1-1-55,3 1 1,-2-1 0,3 2 83,1 3 1,-4 3 166,7 5 1,-7 1 0,3 3 100,-4 4 1,-1 3 0,1 2 0,2-1 382,1 1 1,6-5 0,-2 0 0,3 0-363,2-1 0,4 0 0,4-4 1,3 1-63,0-1 0,1-3 0,0-3 0,-2-1-127,-2 1 0,-3-4 0,-6-1 0,1-3-117,-1-1 0,-5-1 0,-1 1 0,-2-1 204,0 1 1,-1 1 0,-6 1 0,-3 3 29,-1 2 1,-1-3 0,-4 4-14,-1 1 0,1 1 0,0 2 0,-1 2 26,1 2 1,4 3 0,1 5-1,0 2 2,0 3 1,4-2 0,-1 4 0,3-1-117,1-3 0,1 3 0,3-1 1,4-2-119,3-2 0,7-2 0,3-1 0,2-3 27,2-1 0,0-2 0,1-4 1,2 0 58,1 0 0,4-6 0,-6-2 0,-2-3 82,-3-2 1,-7 1 0,2 0 233,-3-1 1,-2-5-33,0-2 1,-1 2 0,-1 1-137,-2 3 1,1 2-1,3 0 0,0 5 1,1 3 211,-1 2 1,-1 8 0,-1 2 82,-2 3 1,-5 6-1,1-1 1,-3 1-143,-1 1 1,0-5 0,0 5 0,2-1-130,2-1 0,3 1 1,5-6-1,1-1-285,-1-2 1,5-5-1,1 1 1,-1-3-105,1-1 1,0-5 0,-3-4-1,2-2 50,-2-1 1,-1-6 0,-2-1 0,-1-2 81,-2 0 0,2-3 0,-4-5 0,1 1 247,0 2 0,-5-3 0,2-1 1,-1-2 11,1-3 0,4-5 0,0-2 1,2-1-73,1 0 0,-1 6 0,-3 7 0,-4 4 498,-2 6 1,-4 7-264,-2 4 0,-1 13 0,-5 12 1,2 4 4,-2 6 1,-1 9-1,0 1 1,1 4-36,2 0 0,5 4 0,-1 0 0,3 0-165,1-3 1,1-2-1,3-3 1,5-3-17,2-4 1,7-5 0,4-3-1,4-4-250,3-4 1,5-6 0,-1-4 0,2-6 140,-2-5 0,1-4 0,-6-5 0,-3-2-30,-3 0 0,-7-5 1,1 5-1,-3-2 142,-5 0 0,-2 6 0,-6-1 0,0 2 51,0 2 1,-2 3 0,-2 2 0,-4 2-84,-3 2 0,-6 2 0,1 2 0,1 2-45,1 1 0,-3 6 0,1-2 0,1 3 39,1 1 1,1 5 0,1-1 0,0 1-51,-1 1 0,6-4 0,3 2 1,3-2-261,1-2 1,1 1-1,3-2 165,5-3 0,2-2 0,1-6 0,0 0 96,1 0 0,-1 0 0,1 0 1,-2-2 261,-3-2 0,2 1 0,-6-5 333,-2-2 1,4 4 822,-2-3-1188,0 7 1,-2-3-145,2 10 0,3 0 1,5 5-1,0-2-126,1 2 0,3-3 1,2-1-1,0 1-521,0 0 1,4-4 0,-3 1 0,1-3 305,-4-1 1,2 0 0,-1-1-1,-2-3 229,-1-4 1,-6-3 0,0-2 0,0-1 154,-1-2 0,-1 2 0,-6-4 0,0 2 141,0-1 0,0 1 1,0 3-1,0 1 1318,0-1-816,0 1 1,0 7-433,0 5 0,0 5 0,0 9-51,0 2 1,0 5 0,0 7 0,0 2 0,1 2-168,3 2 1,-2 6-1,3 3 1,-1 1-140,1 3 0,3 1 0,-3 2 0,1-1-253,-1 1 0,-1-2 1,-4-3-1,0-5 75,0-5 1,-1-5-1,-2-6 1,-2-4 310,-2-3 1,-1-9-1,-5-4 1,1-2 114,-1-2 1,1-3-1,0-4 1,-1-7-277,1-4 0,-1-2 0,1-7 0,1-2-21,3-4 0,2-7 1,6-1-1,0 0 0,0-2 1,2-1 0,2-7-1,4-1-154,3-2 0,6 0 1,0 6-1,1 4 174,0 7 0,4 6 1,-2 11-1,0 4 82,1 7 1,0-1 0,2 6 0,-1 3 56,-1 3 0,-6 5 1,1 6-1,-2-1-29,-1 0 0,-6 2 0,-3 1 1,-3 2 38,-1-2 1,-5-1 0,-5 0 0,-4-1-164,-2 0 0,-5 2 0,3-8 1,-1 1-231,-3 0 1,4-3-1,0 1-232,0 0 0,-1 4 0,-6-4 1</inkml:trace>
  <inkml:trace contextRef="#ctx0" brushRef="#br0" timeOffset="709413">25214 17289 8355,'-14'-22'-656,"-2"5"1,-15 12 0,5 12 0</inkml:trace>
  <inkml:trace contextRef="#ctx0" brushRef="#br0" timeOffset="996075">6189 12787 7365,'-8'-6'0,"1"-2"0,1-3 0,3-1 0,2-1 0,1 1-2,0-1 0,0-3 1,1-1-1,3 1 1,3-1-1,2-1 122,-1-1 1,-1 3 0,2-4 0,-2 2 0,-1 3 0,-2 1 0,0 2 110,0 0 1,0 3-1,-2 4 1,2 2 0,3 6-1,0 2-52,-3 5 0,1 2 1,-1 4-127,-1 0 0,0 6 0,0 0 1,1 6-18,-1 5 0,-2 3 0,-1 2 0,0 4-65,0 3 1,0 7 0,0 3-1,-1 1-78,-4-1 1,-1 3 0,-5-6 0,1-4 68,2-5 0,5-10 0,-1-5 0,2-5 41,2-2 1,0-10 0,2 0 72,2-4 0,3-6 1,5-8-16,1-5 0,-5-10 0,0-3 1,0-5-90,-1-2 1,0-5-1,-4 1 1,1-6 20,-1-2 0,-3-1 0,-3-5 0,-2-1-131,-2-2 1,0 2-1,-1-3 1,2 4 95,0 5 0,4 2 0,-7 7 177,0 3 0,3 12 1,1 10-1,-1 5-98,-2 3 0,2 8 0,1 8 0,1 7 73,0 8 0,0 4 1,4 6-1,0 5-11,0 7 0,0 0 0,0 8 1,0 0-231,0-1 1,5 5 0,5-7 0,4-6-168,2-3 1,5-6 0,-3-6-1,0-2-401,-1-2 0,-1 3 161,-8-4 1,3 6 0,-4-3 0</inkml:trace>
  <inkml:trace contextRef="#ctx0" brushRef="#br0" timeOffset="997611">10988 12812 8355,'9'-17'-201,"-2"-1"0,0 0 1,-2 0-1,1 2 0,-4-1 1,0-1-1,-2-1 1,0-2-769,0 2 1000,-6-4 1,-1 9 0,-4-3 0,2 4 0,2-1-1,1-1 401,3-2 1,2-1-211,1 2 1,0-2 0,0-3 34,0 5 0,4 2 0,2 3-105,1 2 1,-3 4-1,3 6-132,-2 3 1,-1 9 0,-2 8 0,0 2 1,3 2 0,-1 5 0,-4 3 0,0 4-85,0 5 0,-6-4 1,-2 5-1,-3-2 47,-2 1 1,2 3 0,2-4 0,1-1 42,-2-1 1,4-6-1,2-3 1,3-2 26,1-5 1,1-6 0,2 1 0,3-3-30,0-3 0,-1 2 1,3-8-57,1 1 1,2-5 0,2 3-27,-1-4 0,-1-7 0,-1-1 6,-2 1 0,-4-5 0,3 2 1,-1-2-1,-3-1-191,-2-1 1,-1 1 235,0 0 0,-6 5 0,-3 4 0,-6 6 44,-6 5 1,2 3 0,-2 3 0,-1 2 46,-2 5 1,1 2 0,2 2 0,5-1 57,2-4 0,3 4 0,3-5 0,4 2 41,2-1 0,2-4 0,2 2 0,3-2-469,8 1 0,0-1 0,9-3 1,3-1 85,3 0 0,1-2-428,-5 2 0,7-2 0,0 8 0</inkml:trace>
  <inkml:trace contextRef="#ctx0" brushRef="#br0" timeOffset="998787">10827 13891 8355,'-12'-13'-136,"-1"1"1,5 5 93,0 3 0,5 8 1,-1 4-1,3 3 0,2 2 1,2-1-1,2 0 258,2 1-464,-4-1 327,2 1 1,-5-8-74,0-5 0,0-5 1,0-8-1,0 1-86,0-1 1,2-3 0,1-1 0,1 1 19,-2-2 0,4 4 0,-1-1 0,1 4 19,0 3 0,-2 4 0,-3-3-148,3 1 206,-2 2 0,4 4 19,-1 0 1,-4 1 0,3 4 97,-3 3-54,5-3 1,-3 1 261,5-6-87,-5 0-195,2 0 1,-6 0 0,-2 1-368,-1 3 0,0-1-731,4 5 811,0 1 0,0 3 0,0 0 1</inkml:trace>
  <inkml:trace contextRef="#ctx0" brushRef="#br0" timeOffset="999083">10864 13829 6735,'0'8'-778,"0"0"812,0-5 1,0 4-1,-1-4 1,-2 2-65,-1 2 0,-1-4 0,1 2-38,-5 1 0,-2 1 0,-1 5 1</inkml:trace>
  <inkml:trace contextRef="#ctx0" brushRef="#br0" timeOffset="999631">10827 13779 8355,'0'-17'0,"0"1"-12,0-1 1,0 1 0,-1-1 360,-3 2 1,2 6 0,-2 3 0,3 5-47,1 6 1,0 9-1,0 5-264,0 5 1,0-2 0,0 7-1,0-2 1,0 1-119,0 1 0,0 4 1,0-4-1,0-3-189,0-4 1,0 0-1,0-5 1,0-1-75,0 2 0,1-8 1,2 2-827,1-1 789,6-5 0,-9-1 0,5-5 0</inkml:trace>
  <inkml:trace contextRef="#ctx0" brushRef="#br0" timeOffset="999632">10604 13767 8355,'-14'-17'242,"-2"1"-112,7-1 0,-6 5 0,13-1 0,3 1 29,6-1 0,9 1 1,6 0-1,6-2-156,5-3 0,4 2 0,6-6 0,4 2 1,2 3-1,-2 3 0,-3 4 0,-4 3-1461,-1 6 811,-7 6 0,-2 11 0,-5 3 1</inkml:trace>
  <inkml:trace contextRef="#ctx0" brushRef="#br0" timeOffset="1.00026E6">11150 13928 8355,'0'-8'2,"-2"-1"1,0 0 0,-4-1 0,1 0 588,-1 2-472,2 5 0,4-4 648,0 3-885,0 3 1,0 5 0,0 8 12,0 2 1,0 0-1,0-2 1,0 1-98,0-1 1,4 1 0,0-1 42,-1 0 0,2 1 1,1-2 52,1-3 0,1-2 0,5-6 42,-1 0 0,0-2 1,1-2-1,-1-4-32,1-3 1,-1-2 0,0 1 79,1 0 1,-1-1 0,1 1 0,-2-1-1,-2 2-4,-1 3 1,-3-2 100,3 6 263,-5 0 1,2 10-201,-5 2 1,0 3 0,2 0-1,2-3-100,4-4 1,3-1 0,1 0 0,1 1-39,-1-1 0,5-2 1,1-2-1,0-2-8,-1-1 1,1-2 0,-2 2 0,0-3-75,-1 1 1,3-5-73,-1 2 0,-1 0 0,-5-1-42,-3 2 1,2-1 160,-6-3 1,-1 1 0,-7 1-1,-4 3-17,-3 2 0,-2 1 0,1 4 200,-1 0 0,1 5 1,0 2-1,-1 3 1,2 1 76,3 3 0,-2 1 0,7-1 0,5 1-162,5 1 1,5 1 0,5-5-1,5 1 1,5-2-315,6-3 1,3 2 0,1-5-515,1 2 0,4-4 0,2 2 1</inkml:trace>
  <inkml:trace contextRef="#ctx0" brushRef="#br0" timeOffset="1.00692E6">7280 13370 8355,'-19'-11'188,"2"2"0,4 0 1,2 6-1,2 4-99,5 6 0,3 6 0,1 3 1,0 5-1,1 2 0,3 4 1,3 0 64,0 2 1,4 4-1,-3-4-367,3-1 0,-2-1 0,-1-1 0,0 1 1,0-4-392,1 0-95,-7 1 1,9-5-1,-4-1 1</inkml:trace>
  <inkml:trace contextRef="#ctx0" brushRef="#br0" timeOffset="1.00729E6">7218 13643 8355,'6'-24'0,"2"2"0,3 1 0,7 6 0,3-1 272,2 2 1,2 3 0,1 1 0,3 2 0,4-2-234,3-1 1,5 3 0,0 1 0,-1 2 0,0 2 0,0 3 0,3 3 0,1 2-188,3 2 0,1 1 0,3 3 1,2-1-110,0-2 1,7-5 0,-2 1-1,2-2 33,2-2 0,4 0 0,-1 0 0,-3-2-88,-3-2 0,-8-1 0,-1-5 0,-10 3 176,-10 1 0,5-3 0,-9 2 1</inkml:trace>
  <inkml:trace contextRef="#ctx0" brushRef="#br0" timeOffset="1.00751E6">8607 13246 8355,'-5'-13'396,"-2"2"1,-4 4 0,3 7 0,3 9-169,4 6 0,1 4 1,0 7-1,0 3 0,0 4 1,0 3-1,0 3 1,0 1-766,0 1 1,0 6-1,0-2-570,0 4 1,-5 0 0,-2 1 0</inkml:trace>
  <inkml:trace contextRef="#ctx0" brushRef="#br0" timeOffset="1.00819E6">12477 13308 8359,'0'-25'104,"0"0"1,1 2 68,3 2 0,-1 4 0,4 11 0,-2 7 1,-2 9-147,-1 5 1,-2 11 0,-2 0 0,-2 4-68,-4 5 1,1 2 0,0 3 0,1 1-129,4-1 1,0 3 0,2-2 0,2-1-277,2-1 1,3-7-1,4-3-776,-3-3 1111,3-7 1,-4-1-1,5-6 1</inkml:trace>
  <inkml:trace contextRef="#ctx0" brushRef="#br0" timeOffset="1.00869E6">12626 13581 8355,'6'-6'0,"0"-1"451,0 0-189,0 2-155,7-1 0,1 5 0,2-5 0,5 2-100,2 0 0,8-4 1,3 2-1,5 1 1,5-2-1,3 0 1,5-1-1,3-1-69,4 1 0,9 1 0,1-2 1,-2 2-193,3 1 1,-3-2-1,-1 4 1,-4 1-242,-4 2 0,-5 1 0,-6 0-303,-1 0 728,-12 0 1,2-6 0,-11-1 0</inkml:trace>
  <inkml:trace contextRef="#ctx0" brushRef="#br0" timeOffset="1.00869E6">13829 13271 8355,'0'-13'307,"0"1"553,0-1-553,0 6 0,4 7 1,1 10-1,1 5-175,-1 6 0,1 8 0,-3 4 0,1 4 121,-2 4 1,0 4 0,-2 6-1831,0 2 1,-6 4-1,-1 5 1</inkml:trace>
  <inkml:trace contextRef="#ctx0" brushRef="#br0" timeOffset="1.05156E6">7466 13333 8355,'0'-17'70,"0"0"1,-1 2 0,-2 2 0,-1 0 299,1 1 0,2 6 1,1 6-1,-2 7-360,-2 4 0,3 6 1,-3 1-1,2-1 17,2 1 0,-1 4 0,-2 0 1,-1 5-68,1 2 1,2 0 0,0-5-1,-2 1-127,-1 0 0,0-2 1,4-1-1,0-2-163,0-2 1,4 2 0,1-3-1,1-2-169,-1-1 0,-1-2 0,-2 1 275,2-1 0,-3 0 0,5 1 1</inkml:trace>
  <inkml:trace contextRef="#ctx0" brushRef="#br0" timeOffset="1.05215E6">7379 13618 8355,'-12'-20'1329,"0"3"-1352,-1 4 0,5 2 166,0 3 0,6 1 0,2 4 23,7-1 1,6 0 0,3 4 0,5 0-111,2 0 0,8 0 0,2 0 0,2 0 0,4 0 0,2 0 0,5 0 0,2 0-241,2 0 1,1 0 0,2 0 0,4 0-35,-1 0 1,4 0-1,-7 0 1,1 0-118,1 0 1,-5 0-1,1 0 1,-7 0 42,-5 0 0,-2 4 1,-11 0-1,-4-1-38,-3-2 0,-2-1 0,-5 0 0,1 0 331,-7 0 0,0 0 0,-6 0 0</inkml:trace>
  <inkml:trace contextRef="#ctx0" brushRef="#br0" timeOffset="1.05216E6">8570 13444 8355,'-12'0'-792,"-1"0"911,1 0 1,-1 0-1,1 0 1,0 0 376,-1 0 1,1 0-1,-1 0-158,1 0 1,4 2-1,1 2 1,1 4-171,4 3 1,0 3 0,4 2-313,2 5 1,-2-2 0,7 3-1,0 3 1,2 4-1017,2 3 0,-6 1 505,-3 4 0,-3-5 0,-1-2 1</inkml:trace>
  <inkml:trace contextRef="#ctx0" brushRef="#br0" timeOffset="1.05294E6">12427 13568 8355,'0'-25'-313,"2"1"1,2-1 0,3 0 0,1 0 346,0 0 1,-4 5-1,4 0 1,1 2 0,-2 3-1,-2 2 1,-1 0 299,0 1 0,1 3 0,-4 3 284,3 0-524,-3 2 0,5 5 0,-6 3 0,0 6-65,0 5 0,0 5 0,0 4 1,1 1-50,3 0 0,-2 4 1,2 1-1,-3 1-14,-1-1 0,0 0 1,0-2-1,0 1 1,0 0-128,0 1 0,0-5 1,0 1-138,0-4 0,0-6 0,0 4-341,0-2 1,6-2 431,2-3 0,3-6 0,2-2 1</inkml:trace>
  <inkml:trace contextRef="#ctx0" brushRef="#br0" timeOffset="1.05357E6">12564 13655 8355,'-13'-19'0,"2"2"885,3 3-803,2 7 0,8 2 0,2 5 0,4 0 1,5 0-1,3 0 33,5 0 0,8 0 0,4 0 0,4 0 0,3 0 0,3 0 1,2 0-150,6 0 0,4 0 0,7 0-215,0 0 0,10-6 1,2-2-1,2-3 0,0-1-183,-2-1 1,2 1 0,-1 1 129,-5 3 1,-1-3 0,-17 4 0,-5 0 0,-8 1-29,-9 1 1,-5 3 329,-5-2 0,-9 3 0,-11 1 0,-8 0 0,-7 0 0,1 1 0,-2 3 0,2-2 0,1 2 0,7-3 0,0-1 0</inkml:trace>
  <inkml:trace contextRef="#ctx0" brushRef="#br0" timeOffset="1.05357E6">13977 13320 8355,'-8'-4'0,"1"-2"181,2 0 0,-5 3 0,2-1 578,-3 2 0,4 12-685,3 2 1,2 9 0,2 0-1,0 4 1,0 2-110,0 2 0,0 10 0,-1-4 0,-2 1 1,-1-1-1,1-2 0,2 1 0,2 1-1159,4-1 0,-4 5 0,4-8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13:22.65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19856 13754 8355,'-5'-11'235,"-2"4"1,0 7 0,3 7-1,4 6 1,2 2-8,3 1 0,3 6 0,-3-1 1,2 4-1,3 2 0,0 2 1,-1 0-1,-1 0 0,1-1 1,-1-3-631,0-3 1,-1-3 0,1 2-586,-3-5 750,1-8 0,-6-4 1,2-8 127,-5-4 0,-7-4 0,2-3 0,-1-3 94,0-2 0,0-4 0,3-7 0,1 0-62,-1-4 1,2-1 0,4-1 296,0 0 1,0-5-1,0 1 1,0 1-1,0 3 137,0 4 0,4 3 1,2 5-1,2 1-244,6 4 1,-2 3 0,6 7 0,0 4-348,3 0 0,-2 2 1,2 4-1,-1 0-439,-1 0 1,1 1-1,-5 3 1,0 5-1145,-4 2 1817,-4 1 0,-1 1 0,0-1 0</inkml:trace>
  <inkml:trace contextRef="#ctx0" brushRef="#br0" timeOffset="116835">7280 8533 9115,'0'-13'0,"2"2"0,2 3 63,4 4 0,-1-2 1,1 2-1,2 2 1,1 0-5,1 2 0,5 0 0,-1 0 1,-1 0-1,1 0 0,-1 0 0,3 0 1,1 0 231,3 0 0,1 0 0,2 0 0,1 0 24,3 0 1,4-1-1,9-2 1,3-2-86,3-2 0,8 4 1,4-1-252,9 2 0,-1 1 1,9-2-1,1-1-15,2 1 0,3 2 1,4 1-1,1 1 0,2 2-75,1 1 1,1 0 0,-1-4 0,2 0 21,1 0 1,-42 0-1,1 0 1,-3 0-1,1 0 1,-1 1 0,0 0 101,2 1 1,-1 0 0,49-1-1,-48 1 1,0 0 0,0-1-1,0 0 30,-1-1 1,1 0 0,0 0 0,1 0 0,-1 0-1,1 0 1,0 0 0,1 0 3,-1 0 0,0 0 0,8 0 0,-1 0 0,-4 0 0,-1 0 0,1 0 0,1 0-87,0 0 1,0 0 0,0 0-1,0 0 1,5 0 0,0 0 37,0 0 0,1 0 1,-1 0-1,0 0 1,-1 0-1,2 0 0,-1 0 1,1 0-1,0-1 1,1 0-3,0-1 0,0 0 0,2 2 0,0-1 0,-1-1 0,0 0 0,0 1 0,1 0-7,1 1 1,-1 0-1,-1 0 1,0 0-1,-1 0 1,0 0 0,-1 0-1,-1 0 3,0 0 1,0 0 0,0 0 0,0 0-1,0 1 1,0 0 0,0 0 0,-1 1-5,-1-1 1,0 2 0,1 1 0,-1 0-1,-2-2 1,0 0 0,-1 0 0,0 0 0,0 1 0,-1 0 0,1-2 0,-1 0 0,2 3 0,0-1 0,1 0 0,1 0 39,-1-2 0,0 1 1,1 0-1,-1 1 1,-1-1-1,-1 0 0,3 0 1,-1-1 1,0 0 0,0-1 0,2 2 0,0 1 0,-3-1 0,-1 0 1,1-1-1,-1 0-54,-1 0 1,1 0 0,-1-1 0,1 0 0,0 0 0,0 1 8,1 1 0,0 0 0,-2-1 1,0 0-1,-3 1 0,1 0 1,0-1-1,1-1 0,-1 0 1,1 0-40,-2 0 0,1 0 0,2 0 0,0 0 0,-3 0 0,0-1 0,-1 0 0,1-1 70,0 0 0,1 0 0,1-1 0,-1 0 0,2 1 1,0 0-1,-1-1 0,0-1 22,-1 1 0,-1 0 1,3-1-1,0 1 1,-1 1-1,0 1 1,1-2-1,0 0 9,-3 0 1,0-1-1,4 3 1,0 0-1,-3-1 1,-1 0-1,1 0 1,0 1-30,1-1 0,-1 0 0,-3 1 1,0 0-1,1-1 0,0 0 1,47 1-21,-4 1 0,-7 0 0,-7 0 0,-2 0 90,-6 0 0,-1 0 0,-9 0 0,-4-2-9,-2-2 0,-5 3 0,-5-3 0,-3 2-22,-1 2 1,-2-4-1,-4 0 1,1 1-38,-1 2 0,0 1 0,0-1 1,-1-2-291,-3-1 0,2 0 0,-6 4 1,-2 1-823,-1 3 1,-2-1 0,-4 5 1091,-3 2 0,-5-1 0,-1 2 0,2 2 0,2 2 0</inkml:trace>
  <inkml:trace contextRef="#ctx0" brushRef="#br0" timeOffset="118002">19397 8000 9193,'-5'-12'0,"-2"3"722,0 1-440,1 5 0,8-3 0,1 8 1,2 2 102,2 4 0,-3 6 1,3 5-1,-1 9 0,-2 6-141,1 9 1,-3 1-1,2 6 1,-4 5-105,-4 4 0,-3 7 0,-4 0 0,1-1-29,2-2 1,4-3-1,-3-5 1,1-7-105,3-4 0,2-4 0,1-7 0,0-5-144,0-6 1,0-4 0,0-6-803,0 0 624,0-5 1,0-7-1,0-9 1,0-6 0,0-7-96,0-6 0,0-1 0,0-7 1,0-4-47,0-2 1,0-4 0,0-2-1,0 1 234,0 1 0,0 1 0,0-5 0,0 2 234,0 3 0,0-2 1,0 5-1,1 4 309,4 3 0,-4 7 0,3 7 1091,-3 4-1049,-1 4 1,0 13 0,0 8 0,0 10 24,0 5 0,0 12 1,2 2-433,2 1 0,-3 5 1,5-2-1,-2 1 1,2-2-632,0-3 0,-1 7 0,3-7-520,1 2 0,8-6 0,2-3 0</inkml:trace>
  <inkml:trace contextRef="#ctx0" brushRef="#br0" timeOffset="119256">6995 8198 7738,'0'-25'0,"1"0"0,2 1 0,1 0 0,-1 2 0,-2 1 0,-1 1 0,0 0 625,0 4 0,2 2 1,0 2-54,3-1 0,0 2 0,-2 4-337,1 7 1,0 7-1,-2 11 1,0 7-1,2 8 1,1 8 0,-1 9-1,0 7-60,-1 3 0,2 10 1,-1 2-1,-1 0-107,-2 1 1,-1-2-1,0 1 1,0-3-122,0-1 1,0-4 0,0-6 0,0-5-3,0-7 1,0-4 0,0-9 41,0-4 1,0-4 0,0-5 0,0-3-55,0-3 1,0-9 0,0-5 0,0-7 0,0-9 0,2-6-166,2-6 1,-3-1 0,3-10 0,-2-6-70,-2-6 0,4-8 1,0 0-1,-1-5-18,-2-2 1,-1-8 0,0 2 0,-1 0 217,-3-1 0,2 7 0,-2 4 0,3 8 77,1 7 0,-4 6 0,-1 9 360,3 8 1,-5 10 0,0 11-39,0 6 1,2 11 0,5 10 0,0 11 0,0 6 44,0 5 0,0 10 1,0-2-1,0 4-216,0 0 0,1 1 0,2-4 0,2 0-241,2 0 1,-3 0-1,3-4 1,0 0-549,0-2 1,-4-9-1,1-2 1,-3-5-601,-1-2 1,0-2 0,0-5 0</inkml:trace>
  <inkml:trace contextRef="#ctx0" brushRef="#br0" timeOffset="120663">7801 6697 8355,'0'-19'1157,"-1"2"-965,-3 4 1,1 11-1,-4 6 1,0 7 0,2 7-1,-1 6 1,3 5 25,2 2 1,-3 7 0,0 4 0,1 1-173,1 0 0,-2-2 0,0-2 0,1-1-339,2-1 1,5-2 0,2-10 0,1-2-435,2-2 1,2 1 0,2-7-299,-1-4 1,-4 0 827,1-7 0,-1 6 0,4-3 0</inkml:trace>
  <inkml:trace contextRef="#ctx0" brushRef="#br0" timeOffset="121050">7776 7032 8586,'0'-12'785,"0"3"-154,0 1 1,2 5-179,2-1 1,4 3 0,7 1 0,3 0-225,1 0 0,8-1 0,6-2 0,3-3 0,1 1-213,0-1 1,6-3 0,3 0 0,5-2-9,3-1 0,5 4 0,-1-1 1,2 0-456,-3-2 0,3 4 1,-8 1-1,-2 2-125,-3 0 0,-7 0 1,-1 4-1,-4 0-223,-6 0 1,-4 1 0,-5 2 82,-3 1 1,-7 2 691,-2-2 0,-11-3 0,2 5 0</inkml:trace>
  <inkml:trace contextRef="#ctx0" brushRef="#br0" timeOffset="121286">8917 6573 8355,'-1'-5'536,"-3"5"0,2 7 0,-3 9 0,1 5 1,0 2-77,1 2 1,1 1 0,2 2 0,0 2-193,0 2 0,0-3 1,0 2-1,2 1-557,2 0 0,2-5 0,3 2 0,-2-2-2422,-1-3 1623,3 7 0,-2-5 0,5 4 1</inkml:trace>
  <inkml:trace contextRef="#ctx0" brushRef="#br0" timeOffset="122658">7082 8706 8355,'18'-16'0,"4"-1"0,5 4 0,8 2 0,5 2 688,5 0-1063,3-2 1,10 2 0,6 1 0,7-2-79,5-1 0,3-1 0,7 0 0</inkml:trace>
  <inkml:trace contextRef="#ctx0" brushRef="#br0" timeOffset="123497">18976 8545 8355,'-13'0'-656,"1"0"1,-6 0 0,-1 0 0</inkml:trace>
  <inkml:trace contextRef="#ctx0" brushRef="#br0" timeOffset="123917">18963 8533 8355,'13'0'-1311,"-13"0"1</inkml:trace>
  <inkml:trace contextRef="#ctx0" brushRef="#br0" timeOffset="123918">18938 8508 8355,'-7'-12'431,"1"-1"0,3 1 1,-1-1 27,1 1 0,2 4 0,1-1-45,0 0 0,5-1 0,3 2-122,3 4 1,3 2-1,3 2 1,3 0-150,4 0 0,6 5 1,3-1-1,4 0-172,5 1 0,5-3 0,10 2 0,8-3-82,3-1 0,13-1 0,0-3 0,6-5-200,7-2 1,-7-1 0,0 0 0,-6 1-323,-8 2 0,-3 4 0,-16 5 0,-5 0 56,-6 0 1,-4 5 0,-13 2-1,-5 1 167,-6 1 1,-6 4-1,-9 7 1</inkml:trace>
  <inkml:trace contextRef="#ctx0" brushRef="#br0" timeOffset="124232">20340 8111 8355,'-14'0'-133,"-2"0"120,2 0 0,-4 0 1,5 0-1,1 0 126,0 0 1,-1 0 0,2 2 284,3 2 0,2-2 0,8 7-148,2 0 0,3 2 1,5 2-1,1-1-23,-1 1 0,0-1 0,1 0 0,-1 1-105,1-1 1,-6 5 0,-3 1 0,-3 1-297,-1 3 0,0 1 0,-1 2 1,-5 1 170,-6 3 1,-2-1-1,-5 4-1605,1-2 592,-4-1 1,2-4 0,-4-1 0</inkml:trace>
  <inkml:trace contextRef="#ctx0" brushRef="#br0" timeOffset="124658">20030 9029 8355,'-4'-25'343,"-2"2"1,1 1 0,-1 2 0,3 1-1,3 1 22,4 0 0,-1 2 1,6 3-1,0 1 1,2 1-1,2 3-50,-1 3 0,-1 7 0,-3 6 0,-4 10 0,-2 8-182,-2 7 0,-2 9 1,-2 3-1,-3 3-214,1 2 1,-6 0-1,6-1 1,-3-1 75,1-2 0,5-5 0,-1-6 0,4-4-263,4 0 0,0-7 0,7-4 0,3-2-623,0-3 0,4-7 0,0-4 1,1-2-26,3-2 1,2-6-1,0-1 1</inkml:trace>
  <inkml:trace contextRef="#ctx0" brushRef="#br0" timeOffset="125936">19893 9351 8355,'-8'-11'0,"0"3"610,5-3 0,0 10 0,10-5-425,6 1 0,6-1 1,-1-4-1,1 4-198,3 0 1,7-2 0,4 2 0,2 1-138,-2-1 0,1-2 1,-6 4-1,-3 1 1,-5 2-1,-2 1 0,-3 0-288,-1 0 1,-3 5 0,-3 4 466,-4 2 1,-2-3 0,-2 0 601,0 2 0,0 1 1,0 1-1,0 1-337,0-1 1,1 2 0,2 1 0,2 1-424,2 0 1,0-3 0,3 0-1,-2-1-537,2 1 1,-3-5 0,1 0-855,2 2 883,-5-5 1,6 1-1,-4-6 1</inkml:trace>
  <inkml:trace contextRef="#ctx0" brushRef="#br0" timeOffset="125937">20340 9153 8355,'0'-19'0,"-2"1"355,-2 5 0,2 6-736,-7 3 0,5-1-185,-4 1 0,5 5 206,-1 7 1,8 3 0,3 2 0</inkml:trace>
  <inkml:trace contextRef="#ctx0" brushRef="#br0" timeOffset="125938">20439 9389 8355,'0'-13'957,"0"1"1,0 4-230,0-1 0,0 1-528,0-4 0,1 1 1,4 2 14,3 5 0,1 4 1,1 4-1,-2 5-214,2 2 1,-4 1-1,-1 0 1,-1 2-196,0 3 0,5-4 0,-5 4 1,-1-3 30,-2-2 0,3-4 1,0 1 14,-1 0 1,4-3-1,1-2 105,3-3 0,-4-2 0,-2-2 0,0-2-31,-1-2 0,4-1 0,-4-5 1,0 2-22,2 3 1,-3-3 0,3 3-11,0-3 1,2-2 0,-2 2 0,1 2-50,2 0 0,2 6 0,2-1 33,-1 3 1,1 1 0,-1 1 230,0 3 0,-3 2 0,-3 5 0,1-1 0,0-1 1,-3 8 0,3-8-91,-1 1 0,-1 0 1,-1 2 11,5 1 0,-2-2-196,1-3 0,0-3 0,5-6 174,-1-3 1,-4-2 0,-1-3 0,0 0 120,0 0 0,-3-2 0,3-2 0,0 1-72,0 0 0,1-1 0,3 1 0,-1-1-58,-2 1 1,0 4-1,5 1-51,-1 1 1,0 4 52,1 6 0,-6 3 0,-3 5 0,-3 0 81,-1 1 0,4-1 0,0 1 0,-1-1-7,-1 0 0,-2 1 0,1-1 1,2 1 180,1-1 0,4-4 0,-2-1 0,1-1-144,2-4 0,2 0 0,3-2 0,1 0-53,2 0 1,-1-4 0,-2-3-1,1-3 15,2-4 0,-1-1 1,-3 3-1,-1-2-36,0-3 1,-1 4 0,-1-5-1,-3 1 24,-2 1 1,0-1 0,-5 5 16,0-1 1,-2 6-48,-2 3 0,-3 3 0,-5 2 0,-1 5 0,2 5 39,3 4 0,1 6-96,3-5 0,3 6 1,-2-2-1,6 0 1,6 0-1,5-3-214,3-1 1,10-4-1,2-4 1,6-4 47,2-2-1596,6-2 1,1 0 0,5 0 0</inkml:trace>
  <inkml:trace contextRef="#ctx0" brushRef="#br0" timeOffset="126875">6809 9810 8534,'0'-12'0,"0"-1"0,0 1 0,0 0 702,0-1 0,-6 2 1,-2 3-1,-3 4 1,0 4-1,1 4 0,2 4-528,-2 3 1,4 7-1,-1 3 1,1 4 0,3 2-1,2 2 1,1-1 0,1-4-118,4-3 1,3 3 0,7-5 0,3 0-232,1-2 0,2-9 0,4-4 0,-2-3-46,-2-1 0,5-1 1,-4-4 84,0-8 1,-4-1-1,0-6 1,-3-2 0,-5-3 4,-3-4 1,-3 3 0,-7-3 0,-4 3 120,-5 1 0,-13 1 1,-1 5-1,-3 7-581,-2 6 1,-6 6-1,3 6 1,1 8-513,1 9 0,3 13 0,4 8 1</inkml:trace>
  <inkml:trace contextRef="#ctx0" brushRef="#br0" timeOffset="128592">7714 6846 8355,'4'-12'114,"1"-1"0,-4 2 0,-2 2 0,-5 2 0,-1 1 0,-1 2 0,0 0 568,-1 0 1,7-6-1,-1 3-276,6 0 1,2 3 0,5 8-173,-2 5 1,0 7 0,3 5 0,-1 2-95,-2 2 0,-5 10 0,2 3 0,0 3-115,-1 2 1,0 3 0,-4-5-1,0-1-216,0-1 0,-4-6 1,0-2-1,1 0-905,1-4 0,2-6 0,0-3 37,0 0 0,6-5 0,1 5 0</inkml:trace>
  <inkml:trace contextRef="#ctx0" brushRef="#br0" timeOffset="129227">8396 7528 8355,'0'-16'0,"0"-1"188,0 2 1,2 1 0,1 2-1,1-1 1,-2 1 0,0 0 0,-2-1 296,0 1 1,1 8 0,2 6 0,1 11 0,-1 5-267,-2 4 1,3 1-1,0 3 1,1 2-448,0 1 0,-2 1 1,4-2-1,-2 1-312,-2-2 1,-2-2-1,-1-3-47,0-1 1,5-6 0,-1 1 0,-2-2-1055,0-1 1457,-2-6 1,0 4 0,0-5 0</inkml:trace>
  <inkml:trace contextRef="#ctx0" brushRef="#br0" timeOffset="129689">8520 7652 8355,'6'-11'111,"2"3"1,3 2 0,2 6 0,0-1 877,4-3 0,2 3 1,7-5-776,3 1 1,7 3 0,7-3-1,2 1 1,5-2 0,5-1-1,4-1 1,6 0-144,3-1 0,1 1 1,8-4-1,7 1 0,4 1-209,4 2 1,-2-1 0,5-3-1,1 1-36,2 3 0,-4-2 0,-3 6 1,-4 1-1,-5 2-123,-3 1 1,-9 0 0,-4 0 74,-2 0 0,-9 0 0,-5 0 53,-8 0 1,-7 0 0,-5 0-1,-2 0 108,-5 0 1,-6 0 0,-1 0-1046,-2 0 766,-7 0 1,-7 0 0,-10 0-1,-4 0 1,-2 0-31,1 0 1,-5 0 0,1 0 0</inkml:trace>
  <inkml:trace contextRef="#ctx0" brushRef="#br0" timeOffset="129967">10815 7293 9871,'-13'-9'0,"1"1"0,1-2 0,1 1 0,3-1 676,2 2 0,1 6 0,4 2 1,0 9-1,0 5 0,0 3-389,0 3 1,0 0-1,0 5-359,0 0 1,1 1 0,2 2 0,2 1-1,1 0-144,0 1 0,3-4 0,-2 4-862,0 1 0,3-5 0,-6 3-127,-2-3 1,0-1 0,-2 0 0</inkml:trace>
  <inkml:trace contextRef="#ctx0" brushRef="#br0" timeOffset="130920">9761 6424 8355,'0'-12'615,"0"0"1,0-1-154,0 1 1,0 6-1,0 6 1,0 7-205,0 4 1,1 3 0,3 3 0,3 3-178,0 4 1,3 0-1,-5 3-210,2 2 0,-3-2 0,3 5 0,-1-1 55,-4 1 1,4-4-1,-2 1 1,-1-3-425,-2-1 1,0-5 0,2 0 0,1-2-827,-1-3 0,-2-2 940,-1 0 1,0-6-1,0-2 1</inkml:trace>
  <inkml:trace contextRef="#ctx0" brushRef="#br0" timeOffset="131338">9785 6734 8355,'-5'-11'989,"-3"3"-648,2-3 0,1 8 0,6-3 0,3 0 0,6 2 0,5 0 235,6 0 0,8-1 0,4 4 0,4-2-408,4-1 1,-1-1 0,6 2 0,0-1-110,3 1 1,2-2 0,1 0 0,3 3-104,2 0 0,6-3 0,7-2-42,3 0 1,11-8 0,5 2 0,6 0 0,-45 6 0,0 0 24,1 0 1,0 1 0,8 2 0,1 0 0,-4 0 0,1 0 0,3 0 0,0 0-17,-1 0 0,0 1 1,0-2-1,-1 0 0,-1 3 1,-1 0-1,0 0 1,-1 1 37,0 0 1,0 1 0,-4 0 0,-2 0 0,49 0 0,-4 0 46,-4 0 0,-2 0 0,-3 1 0,-4 2 4,-6 1 0,2 0 0,-5-4 0,-1 0-150,2 0 1,-5-4-1,-1-1 1,0-2 85,-1-3 1,-4 3-1,-6-1-147,-1-2 0,-6 3 0,-8 0 1,-4 1-130,-4-1 1,-8 4 0,-8-1-1,-4 2-500,0 2 0,-6 2 0,-5 1 828,-4 1 0,-8 4 0,-5-4 0,0-1 0,-2-2 0</inkml:trace>
  <inkml:trace contextRef="#ctx0" brushRef="#br0" timeOffset="131635">13494 6201 8355,'0'-25'0,"4"6"224,0 3 0,0 2 1,-4 1 1035,0 1 0,0 6-835,0 6 0,0 7 0,0 10 1,0 4-92,0 2 0,0 2 0,0 1 0,0 2-171,0 0-1,6 7 1,2-2 0,2 1-184,-2-1 0,3 3 0,-4-4-154,0 0 0,0 2 1,-5-5-1,2 0 1,-1-1-1377,-1-4 0,-4 4 185,-2-7 0,-8 2 0,-8 2 0</inkml:trace>
  <inkml:trace contextRef="#ctx0" brushRef="#br0" timeOffset="132371">12266 7355 8572,'7'-13'0,"-3"1"447,-3-1 0,-1 5 121,0 0-261,0 5 0,0-1 1,0 8-1,0 6 1,0 5-91,0 6 1,2 2-1,0 3 1,3 2 0,-3 2-1,0 0 1,-2 2-1,0-2-536,0 1 0,0-2 0,0-5 0,0 1-100,0 0 0,4-6 1,0-1-422,-1 0 0,0-4 1,-1 2 207,2-2 1,6-1-1,-3-1 1</inkml:trace>
  <inkml:trace contextRef="#ctx0" brushRef="#br0" timeOffset="132759">12254 7640 8355,'6'-13'27,"5"2"0,-2 3 1,2 3-1,1 1 157,1-1 0,3 0 0,2 2 0,3-1 0,5 1 0,6 2 0,3 1 1,4 0 174,2 0 1,3-2-1,7 0 1,2-2-209,0 1 0,11 1 1,1 1-1,4-2-82,2-1 0,9-1 1,-5 2-1,2-3-143,3-1 0,-2 5 0,8-4 0,0 2 29,-2 0 0,3-2 0,-4 4 1,0-2 17,-5 1 1,4 1 0,-11 2 0,-1 0 13,-1 0 0,-8 0 0,-7 0 0,-6 0-235,-7 0 0,-5 0 0,-12 0 0,-4 0-305,-3 0 1,-10 0 0,-7 0 116,-7 0 1,-8 0 0,-3 2 0,0 1 187,0 1 0,-3 0 1,5-4-1,1 0-7,1 0 0,3-2 255,2-2 0,-2-8 0,5-7 0</inkml:trace>
  <inkml:trace contextRef="#ctx0" brushRef="#br0" timeOffset="133031">14436 7293 8355,'0'-13'267,"0"1"0,-1 1 2580,-3 2-2244,2-2 1,1 16 0,7-1 0,-1 5-339,1 4 1,3 3-1,-2 2-152,0 2 0,3 4 0,-6 5 0,-1 0 0,-2 0-66,-1 0 1,0 6 0,-1-4 0,-2 2-142,-1 0 0,0-5 0,4 1 0,0-3-636,0-1 0,0-4 0,0-2 0,1-1-1981,3-3 1720,-3 4 1,16-5-1,-3 4 1</inkml:trace>
  <inkml:trace contextRef="#ctx0" brushRef="#br0" timeOffset="135326">14163 6796 9058,'-12'-1'0,"1"-3"0,1-3 0,4-1 609,0 0 1,3 5-333,7-1 0,3-2 1,6 2-1,0 1 60,4 2 0,2 1 1,6 0-121,0 0 0,1 0 0,4 0 0,8 0 1,7-2-115,7-2 0,10 3 1,10-5-1,5 2-181,6 0 0,8-4 0,4 4 0,1 0-53,0-2 0,-44 5 0,0 1 1,-1-3-1,0 0 0,1 1 0,0-1 23,1-1 0,1-1 1,-2 2-1,-1 0 1,1-1-1,0 1 1,44-3-215,-9 3 0,-10 2 0,-22 1 1,-9 0-311,-12 0 0,-13 1 0,-10 4 1,-11 3 39,-11 3 0,-18 7 0,-10 1 0</inkml:trace>
  <inkml:trace contextRef="#ctx0" brushRef="#br0" timeOffset="135723">13977 6672 8355,'5'-16'-236,"-1"-1"1,4 1 245,-4 3 1,6 1 0,-3 0 628,0-1 1,-2 5 0,-4 1 201,4 2 0,-4 2-659,3 7 0,-7 4 1,-1 7-1,0 5 1,0 2-33,0 4 0,-6 6 0,3-2 1,0 0-228,3 1 1,-1 2 0,-1-4 0,1-1-988,-1 3 1,2-5 0,4 3 112,0-3 1,0-1 0,0 0 0</inkml:trace>
  <inkml:trace contextRef="#ctx0" brushRef="#br0" timeOffset="135973">16272 6834 8355,'12'0'-1311,"1"12"1</inkml:trace>
  <inkml:trace contextRef="#ctx0" brushRef="#br0" timeOffset="136232">16247 6722 8355,'0'-16'66,"0"-1"0,0-1 0,0 3 0,0-2 0,0 2 1,0 1-1,0 2 902,0 0 1,-4 3 0,-2 2-445,0 2 1,3 2-1,-1 9 1,1 5-389,-1 4 1,1 7 0,-4 0 0,2 4-118,2 3 1,1 1-1,1-2 1,-2 2-548,-1 2 1,0-4 0,4 2 0,0-1-2714,0 0 2400,0 0 0,-5 1 0,-2 2 1</inkml:trace>
  <inkml:trace contextRef="#ctx0" brushRef="#br0" timeOffset="137060">15987 7875 8355,'1'-12'-7,"3"1"0,4 3 0,3 4 1,2 2-1,-1 2 0,1 0-721,-1 0 0,0 0 447,1 0 0,5 0 0,1 0 0</inkml:trace>
  <inkml:trace contextRef="#ctx0" brushRef="#br0" timeOffset="137242">16706 7950 9490,'11'-6'0,"0"0"0,0-3 0,3 2 0,0 0 0,1 2 0,0-1 0,3 4 0,0 0 0,1 2 0,-1 0-481,0 0 1,3 0-219,-5 0 0,6 6 0,-3 1 1</inkml:trace>
  <inkml:trace contextRef="#ctx0" brushRef="#br0" timeOffset="137505">17549 8024 8355,'13'-7'416,"-1"3"0,1-1 0,0 1 223,4 1 1,-3 0 0,2 0 118,-2-1 1,-6 0 0,0 4-1362,2 0-1263,1 0 1,2 0 0,-1 0 0</inkml:trace>
  <inkml:trace contextRef="#ctx0" brushRef="#br0" timeOffset="139504">8706 6796 7782,'9'-11'0,"-2"2"-94,-2 1 0,-2 3 0,-7-1 189,-5 0 1,-2 2 0,-2 4 0,-2 0 0,-3 0 0,0 0 0,-2-2 49,1-2 1,3 3 0,-4-3 0,1 2-1,0 2 1,-3 0 165,-2 0 1,-1 0-299,1 0 0,-3 0 0,-2 0 1,-4 0-1,-2 0 61,-3 0 1,0 2 0,-4 1 0,-2 2-97,0 2 1,-3 1 0,5 5 0,-2-1 46,-3 0 1,3 1 0,0 1 0,1 1-19,3 1 1,3 5 0,4-3 0,4 0 6,2 0 0,4 4 0,2-3 0,5 2-27,2-1 0,7-3 0,3 2 1,4-1 56,4-3 1,4-5 0,9-2 0,5 1 8,6-3 0,3 0 0,6-6 0,1 0-29,-1 0 1,6 0 0,2-1 0,3-2 2,2-1 1,1-5 0,1 4-142,2-2 1,1 0 0,-3-3 0,2 2 0,-1-1 1,-2-2 0,-2-2 0,1 1 0,-2 1 75,-2 2 0,-4-2 1,-5 5-1,-1-3 50,-3 1 1,-6 1-1,-8-3 1,-1 4 18,-3 0 1,-7-4 0,-4 2 30,-2-3 0,-4 0 0,0 1 0,-4 2-56,-1-1 1,-3-3 0,-5 0 2,-1 0 0,-2 2 1,3 0-1,-3-1 1,0 2 24,0-2 0,-5 4 1,-1 0-1,-5 0 180,-3 0 1,-2 4-1,-7-1-174,-5 3 0,-3 2 1,-5 3-1,-4 5 0,-3 2-207,-1 1 1,2 0-1,0 1 1,4-1 41,1 1 0,1-1 0,4 2 1,2 1-438,3 2 1,2 5-180,6-2 0,0 4 0,-1 1 1</inkml:trace>
  <inkml:trace contextRef="#ctx0" brushRef="#br0" timeOffset="141249">14201 7355 8355,'11'-9'-193,"0"2"0,0 2 0,3 2 0,-1 0 0,1 1 1,-1-2-939,-1 1 1177,-5-4 0,0 5 0,-5-3 398,3-1 1,-5 4 0,-6-5-180,-1 1 0,-1-2 0,-4 3 0,-2-1 0,-1-1 129,-2 0 0,-5 3 1,1-3-1,-2 0-235,-2 0 1,-5 1-1,-3-3 1,-5 4 0,-3-1 1,-7 5 0,-9-5 0,-2 2-269,-4 0 1,-8 0-1,0 4 1,-2 0 91,3 0 1,-6 0 0,11 0-1,-3 0 76,2 0 1,4 1 0,4 3-1,3 5-46,0 2 0,3 1 0,-5 1 0,2-1-46,3 0 0,-5 5 0,-1-1 0,-1 1 72,1 1 0,0-4 0,7 4 0,3-2 55,0 1 1,7-1 0,2-5 0,7-1-7,6-2 0,5 0 0,13 5-68,4-1 1,14 1-1,8-1 1,9-1 28,10-3 0,2 3 0,8-4 0,2 1-196,4 1 1,6-5-1,-2 3 1,-1 0 67,-2 0 1,2-5-1,1 2 1,1-2 27,0-2 1,-5 0 0,5 0 99,1 0 0,-2 0 1,1 0-1,1 0 1,2 0 37,1 0 0,0 0 1,-2 0-1,0 0-66,-2 0 1,-1 0 0,4-2-1,-3 0-17,-4-2 1,1-5 0,0 4 0,-1-2-46,-3-3 0,1 3 1,-8-1-1,0-2-30,-2-1 0,-4 3 0,-1 0 0,-1-2 30,-3-1 0,2 0 0,-6 2 0,-2 0-3,-1 0 1,-6 2-1,-4-2 1,-2 1 29,-2 1 0,-5-4 59,-3 3 1,-9-2-1,-8 1 1,-6 2-78,-4 1 1,-12-2-1,-3 4 1,-6 0 9,-7-2 0,-4 4 0,-8-5 0,1 1 69,0 3 1,-4-2-1,-1-1 1,-1 1 26,1-1 0,-9 2 0,2 4 0,-4 0 44,-2 0 0,5 0 0,-4 0 0,5 0 68,3 0 0,-2 4 0,4 2-71,1 1 0,0 1 0,9 4 0,4 1 0,6-1-45,5 1 1,4-1 0,9 0 0,5 1-146,3-1 1,8 5 0,0-1 0,4-1-78,3-1 0,5 3 0,-1-1 1,3 1 41,1 1 1,0-4-1,0 2 1,1-2 91,3-2 1,2 1 0,5-2 0,0-2 35,2 0 0,3-3 0,-3 4 1,4-3 10,4-1 0,8-1 0,5-2 0,5 1-53,2-1 0,11-2 0,2-1-33,5 0 0,3 0 0,0 0 0,-1 0 0,-3-1 36,-4-3 0,-3 2 0,-2-2 0,1 3 22,-1 1 1,-3-4 3,-1-1 0,-6 1 0,-1 3 0,-3-2 0,-2-2 0,0-1 4,0 1 1,-4-5-1,4 2 1,0-2-8,-1 2 0,2-3 0,-3 2 1,-1-2-96,0-1 0,3 0 0,-4-1 1,-1 1-72,-2-1 1,-1 1 0,-2 1 0,-2 1 37,-4 2 0,-5 0 0,-2-5 37,-2 1 1,-5 0-1,1-1 1,-3 1 26,-1-1 1,-5 5 0,-5 0-1,-5 0-138,-6 1 0,-8 1 1,-7 6-1,-6 0-1058,-8 0 642,-19 6 1,-1 6 0,-17 7 0</inkml:trace>
  <inkml:trace contextRef="#ctx0" brushRef="#br0" timeOffset="142269">15590 7503 9155,'0'-17'0,"0"-3"0,0 1 0,0 2 0,-2 5 1991,-2 4-1851,3 2 0,-5 13 1,6 4-1,0 6 0,0 3 1,0 5-57,0 3 0,0 2 0,0-2 0,0 1-189,0-2 1,-1 3 0,-2-1-1,-1-1-270,1-2 0,2-3 1,1 0-1,0-4-686,0-1 1,5-2-98,4-3 809,2-6 1,1-2-1,1-5 1</inkml:trace>
  <inkml:trace contextRef="#ctx0" brushRef="#br0" timeOffset="142647">15652 7689 8355,'0'-19'0,"1"4"0,2 4 90,1 3 0,6 5 0,-2-1 134,3 2 1,1 2 0,2 0 0,3 0-1,5 0-64,5 0 0,6 0 1,9 0-1,3 0 58,3 0 1,3 0-1,3 0 1,4 0-214,3 0 0,1-1 0,0-2 1,-2-1-248,-2 1 0,0 2 1,-8 1-1,-5 0-169,-1 0 1,-9 0 0,1 0 0,-5 0 121,-3 0 1,-3 0-1,-5 0 1,-3 0 33,-3 0 1,-2 0-2,0 0 0,-6 0 0,-7 0-255,-11 0 511,0 0 0,-17 0 0,3 0 0</inkml:trace>
  <inkml:trace contextRef="#ctx0" brushRef="#br0" timeOffset="143041">16904 7454 8355,'-11'-2'-621,"3"-2"563,-3 3 0,4-5 0,-5 6 415,-1 0 1,1-4 873,0 0 3,5-6 289,1 4-1185,6-1 1,0 3-1,0 8-183,0 4 0,0 3 0,0 3 0,-1 1 43,-3 1 0,2 9 1,-2-3-202,3 0 0,1 2 0,0 3 0,0 2 0,0-1-205,0-2 0,4-5 1,1-1-1,1 1-211,-1-2 1,4 3 0,-5-5 0,0-3-563,1-5 1,-3 2-1,2-2-704,-3 2 1281,-6-4 1,-2 4 0,-5-5 0</inkml:trace>
  <inkml:trace contextRef="#ctx0" brushRef="#br0" timeOffset="143201">16483 7491 8355,'12'12'-1311,"1"-12"1</inkml:trace>
  <inkml:trace contextRef="#ctx0" brushRef="#br0" timeOffset="143964">16818 7553 8355,'-7'-12'83,"-4"5"0,0 0 1,-7 4-1,-2-2 111,-2-2 0,-1 3 1,-2-3-95,0 1 0,-6 2 0,-5 4 0,-6 0 0,-2 0 1,-2 0-1,-4 0 0,-2 1 0,-4 2 169,0 1 1,2 6-1,-4-2 1,0 3-88,2 2 1,1-1 0,7 0 0,1 2-181,1 3 1,10-3 0,1 2 0,4-2-68,8-2 1,5 1 0,10-1-2,4 0 1,5 1-1,7-1 1,10-1-3,8-2 1,6 0 0,8-5 0,4-1 0,7-2 28,4-1 0,3 0 0,4-1 1,-1-2 7,-3-1 1,2-4 0,-3 2 0,-1 0-29,-2-4 1,-3 3 0,-1-1-1,-1-1-21,1 3 1,-6-5 0,-4 4 0,-4-2-25,-3 1 0,-10 4 0,1-3 14,-5 2 1,-4-5 128,-7 2 0,-4 2 0,-9 1 4,-8-1 0,-6 5 0,-10-3 0,-4 2-32,-3 2 1,-9 0 0,-3 0-1,-3 0 36,-6 0 1,-2 4 0,-3 2 0,-1-1 70,-4 1 1,1 4 0,-5-2 0,-2 3 0,2 1 28,2 1 1,3-5-1,6 0 1,3 2 113,7 1 1,9 1 0,11 1-229,5-1 0,14 0 1,5 1-1,13-1-93,14 1 1,11-1-1,13-1 1,9-3-14,5-3 1,10-4-1,6-1 1,6 0-99,4 0 1,-1-4-1,-4-2 84,-5-1 1,-9 0 0,-3-2-1,-8 1-66,-9-2 0,-13 4 0,-8 2 0,-7 1 85,-5-1 1,-13-1-1,-8-5 1,-11 3 160,-9 2 0,-9-3 0,-10 3 0,-2 3-105,-1 0 0,-8 2 1,4 2-1,-5 2-1197,-3 4 1,0 14-1,0 4 1</inkml:trace>
  <inkml:trace contextRef="#ctx0" brushRef="#br0" timeOffset="157858">4031 11348 8355,'-2'-21'76,"0"2"1,-4 1 0,1 3 0,-2 1 0,0 2 0,-3 0 0,-2 0 0,-5 4 0,-3 4 1129,-4 3 0,-1 1-979,1 0 1,-3 1 0,0 3 0,-2 4 0,0 5 0,0 3-1,0 5-57,1 3 1,2 6-1,3 4 1,2 8-1,5 4-81,2 3 1,7 7-1,3-6 1,2 1-159,2 0 0,6-7 0,4-3 1,5-4-193,5-3 1,4-6 0,2-5 0,2-6-52,1-3 1,4-4 0,-3-10-1,0-3 62,1-5 1,-2-2-1,-6-9 1,-2 0 131,-5-1 0,-8 1 1,-3-3 35,-4 1 1,-4 2 0,-4-2 0,-6 5 0,-5 3-55,-4 5 1,-2-2-1,-1 6 1,1 2 92,-1 0 0,0 6 1,1 2-1,4-1 208,3 1 0,9 4-119,4-2 1,5-3 0,6-1 0,7-2-19,4-2 0,4-4 0,5-2 0,2-1-4,-1-2 0,-2 3 1,-2 1-1,-2 0-96,-2 1 0,-5 0 0,2 6 1,-3 0 37,-2 2 0,-4 8 1,-1-1-1,-1 4 3,-3 0 1,2 3-1,-1 0-48,-1 1 0,-2-2 1,1 2-1,0-1-770,3-3 1,4 4-1,-2 0 1</inkml:trace>
  <inkml:trace contextRef="#ctx0" brushRef="#br0" timeOffset="158750">4390 11695 8355,'0'-24'0,"0"4"0,0 4 428,0 2 1,-1 7-265,-3 3 1,-2 4 0,-3 4-1,0 6-27,0 5 0,2-1 0,-1 4 0,-1-2-113,3 1 0,-4 3 1,6-3-1,1-2-7,2-1 0,1-2 1,1 1-1,3-2-173,4-3 0,3 2 0,2-6 0,-1-2-244,1 0 0,-1-4 0,0-2 212,1-4 1,-1-3 0,-1-1 0,-1-1 0,-3 1-18,-2-1 1,-1 1 0,-5 0-1,-2-1 317,-1 1 1,-5 1-1,0 1 1,-2 3 180,-1 2 1,-5-1 0,1 3 137,1-1 0,5 0-360,2 4 1,12 0-1,4 0-164,10 0 0,5 0 0,4 0 0,0 0-121,2 0 0,1-1 0,-2-2 0,1-2 4,-2-2 0,0 3 1,-4-3 153,-2 1 1,-3 2 0,-6 4 141,0 0 379,-5 0 0,-7 4 0,-7 2 0,-1 1-274,0 2 1,0-2 0,-5 1 0,2 2-187,3 1 1,1-3-1,4 1 1,-1 0-168,1 2 1,2 2 0,1-1-111,0 0 0,1-3 0,4-2 0,3-2-135,3-2 1,1-2 0,1-1 282,-1 0 1,-1-1 0,-1-2 117,-2-1 0,-1-6 0,3 2 0,-2-3 101,1-1 1,-2-1 0,0 1 1365,-1-1-1174,-2 1 0,-4 6-275,0 6 0,1 6-9,3 6 0,-1 1 0,4-1 0,0-1-115,0-2 0,1 2 0,5-3 0,-1 1-171,0 0 1,2-2 0,1-5 0,2 2 0,-2-1-237,-1-1 476,-2-8 0,1-2 0,-1-7 0,0-3 0,1 0-108,-1 0 0,1-4 1,-2 1 388,-3-2 1,3-2 0,-4-1 0,0-2 0,-3-1-1,-3 0 4,-1-1 1,0 4 0,0-2 71,0 6 0,-1 3 0,-3 5 352,-5 2 1,0 4-582,0 12 1,4 4 0,5 8 0,0 5 0,0 4-118,0 4 1,1 3 0,2 3-83,1-2 1,4 6-1,-2-4 1,1-1-1,3-1 6,1-5 0,1 1-325,0-9 0,1-2-477,-1-1 0,1-4 0,-1 0 1</inkml:trace>
  <inkml:trace contextRef="#ctx0" brushRef="#br0" timeOffset="159163">5544 11373 8355,'-13'0'349,"1"0"1,5 1-1,3 3 1,3 5 677,1 2-2289,0 1 1,-6 6-1,-1 1 1</inkml:trace>
  <inkml:trace contextRef="#ctx0" brushRef="#br0" timeOffset="159164">5556 11757 8355,'-19'0'4031,"1"0"-3919,6 0 1,6 0-2495,6 0 1258,6 0 0,6 6 0,0 1 1</inkml:trace>
  <inkml:trace contextRef="#ctx0" brushRef="#br0" timeOffset="159425">4142 12229 8918,'2'-11'1625,"2"2"0,10 4-1397,10 5 1,3 0-1,6 0 44,1 0 0,2 0 1,4 0-1,5-1 47,9-4 0,8 0 0,3-5 0,1 2-410,7-2 1,-4 1-1,7-1 1,-3 2 189,-4-2 1,5 0 0,-13 2-845,-2 4 0,-8 3-1238,-10 1 0,-8 5 0,-2 2 1</inkml:trace>
  <inkml:trace contextRef="#ctx0" brushRef="#br0" timeOffset="159849">6995 11534 8355,'-6'-19'3095,"0"1"-3015,-7 6 35,6 5 1,2 3 0,5 8-1,1 5 1,3 8 0,4 8-1,4 6 10,0 5 0,-4 3 0,0 2 0,1 5 0,-2 2-628,-3 1 0,1 0 0,-1-4 0,-1-2-258,-1 0 1,-2-9 0,0 2-1,0-4 217,0-5 0,0-6 0,0-3 0</inkml:trace>
  <inkml:trace contextRef="#ctx0" brushRef="#br0" timeOffset="161264">7007 11658 8355,'0'-25'1243,"0"1"-910,0-1 1,0 5 0,0 4 0,2 2 0,2 3 181,4 3 1,9-2-1,3 6-519,4 1 1,1 2 0,-1 1 0,1 1 0,-1 3-1,-4 5 1,-2 2 0,-3 3-404,-2 2 1,1-1 0,-10 5 0,-2-1 0,-2 0-537,-4 3 0,-4-3 1,-7 1 341,-2-2 0,-5 2 0,3-3 210,0-2 391,-5-7 0,10 3 0,-3-4 0</inkml:trace>
  <inkml:trace contextRef="#ctx0" brushRef="#br0" timeOffset="161265">7268 11757 8355,'-13'-1'1200,"1"-3"1,4 3-1060,-1-4 0,12 0-209,1 1 0,6-5 1,4 4-1,2-2 1,5-3-1,2 1 1,2-1-1,-1 2 0,-2-2-462,-2-1 1,-5-1-1,2 1 1,-5 1 209,-3 2 1,2 0 0,-4-5 374,0 1 1,-2 4 496,-5-1 0,-1 6-154,-3-1 0,2 4 0,-2 4 0,3 5-281,1 2 0,4 5 0,0 1-234,-1-2 0,2-1 0,1-2-397,1 1 0,-3-1 0,3 0 0,-1-1-1000,1-2 1300,-4-4 0,8 1 0,-4 1 0</inkml:trace>
  <inkml:trace contextRef="#ctx0" brushRef="#br0" timeOffset="161266">7553 11423 8355,'-5'-11'-230,"-4"2"0,4 5-414,1 8 0,2 3 425,2 6 1,6 4 0,1 3 0</inkml:trace>
  <inkml:trace contextRef="#ctx0" brushRef="#br0" timeOffset="161267">7751 11609 8355,'0'-13'622,"2"1"0,1-1 1,2 2-127,2 3 0,-3-2 0,3 5-283,-1-2 0,-2 10 1,-4 1-1,-2 7-364,-2 5 0,-3 2 1,-4 4-1,2-1-28,0 1 1,7-3-1,-3 1 1,4-2-110,1-3 0,1-6 1,4-2-1,4-1-10,6-3 0,5-2 0,4-2 0,1-3-197,0-5 1,4-6 0,1-3-1,1-1 197,-1-3 0,-2-2 0,-8 0 1,-3-1 297,-3 0 0,-3-4 0,-3 0 90,-4 2 0,-3-5 0,-2 0 0,-2-1 1,-2 1 51,-2 2 0,3 1 0,-3 6 0,1 2 1532,3 4 0,-2 8-992,1 1 0,0 6 0,4 4 0,0 7-445,0 6 1,4 9-1,1 1 1,1 5-182,-1 2 0,4 8 1,-4-3-1,1 0 0,-1-3 1,1 6 0,-4-4-1,3-1-198,-3-5 1,0-4-1,-1-2 1,2-4-541,1-3 641,0-3 0,2-7 0,1-6 0,-1-7 3,-1-6 0,1-3 0,3 1 0,2-3-52,1-3 0,2-2 0,1 0 1,3 1-108,1-1 0,-4 0 0,2 1 0,-5 5 77,-3 2 0,0 6 0,-3 1 124,1 1 0,-6 4 0,-1 6 246,-7 4 0,-4 7 0,-1 3 0,-2 1-5,-3 3 1,5-2 0,-2-1 0,5 0 31,-1 1 1,4-5 0,4 1-367,4-2 0,3-2 0,7-1 1,5-1-1,2-3-664,1-2 1,4 1-1,3-3 1,-2 1-448,-1-1 0,2-2 0,-7-1 1</inkml:trace>
  <inkml:trace contextRef="#ctx0" brushRef="#br0" timeOffset="161959">9103 11559 9028,'0'-19'702,"0"1"0,-1 5 1,-3 1-665,-4 0 1,-3 3 0,-2 2-1,1 2 315,-1 2 1,1 2 0,0 1 0,-1 0-244,1 0 0,-1 5 1,2 4-1,2 3-297,0 4 0,5-2 0,-3 4 0,2-1-75,2-1 0,2 1 1,1-5-1,0 1-289,0-1 0,5-4 0,3-1 238,3-1 0,2-2 0,-1-4 1,2 0 5,3 0 0,-4-6 1,4-2-1,-3-4 315,-2-5 1,-1 3 0,-1-2 0,-3 2 316,-2 2 1,3-1 0,-3 1 1120,-3-1-1075,0 6 0,-2 3 1,0 8-276,0 5 1,0 2 0,1 1 0,2 1-101,1-1 0,6 0 0,-2 1 0,3-2-75,1-3 1,1-1-1,-1-4 120,1 1 0,-1 0 0,0-5 0,1-2 0,-1-3 33,1-1 0,3-2 1,1-6-1,-2-2 68,-1 2 0,-2-3 1,0 2-1,-1 0-317,-2 3 1,0 0-1,-5 1 1,-1-1-385,-1 1 0,-2 4 1,-2 1 328,-2 1 0,-3 2 0,-5 4 177,-1 0 0,5 6 0,1 2 198,2 3 0,1 1 0,5 1 0,3-1 78,4 1 0,5-2 0,3-2-240,5 0 0,4-5 0,2 3 0,2-2 0,-1-2 26,-2-2 0,-7 3 0,-2 2 46,-3 1 1,-5 1-1,-5 3-147,-8-3 1,-10 3 0,-3-2 0,-1 0-672,0-1 1,-3 4 0,5-6 325,0 1 1,3 4 0,0-4 0</inkml:trace>
  <inkml:trace contextRef="#ctx0" brushRef="#br0" timeOffset="162733">10170 11522 8355,'-6'-17'414,"0"1"0,-1 1 0,2 1 1,4 1-1,1 1-274,0 0 0,6-1 1,2 2-1,3 3 1,1 4-1,2 2 1,1 2-1,2 2-283,-2 2 0,-1 3 0,-2 5 0,1 1 0,-1 0-97,0 4 0,-3-3 138,-1 2 0,-5-2 0,1-2 0,-3 1 0,-1-1-322,0 1 420,0-1 0,-1-5 0,-2-4 1,-1-6-1,1-5 113,2-3 1,5-2-168,0 1 0,6-5 1,-2-1-1,2 0 1,-1 0-12,-1 3 1,1 2 59,3 0 0,-4 5 1,1 1-1,0 1 9,2 4 1,2 0-1,-1 2 1,1 0 42,-1 0 0,0 7 0,-1 4 0,-1 4 1,-2 2-1,2-1-247,1 1 0,0 1 145,-3-2 1,2-2-1,-5 3 1,2-5 203,3-4 37,-5-2 0,1-7 0,-6-4 0,0-3 0,0-3 0,0-1 145,0-1 1,4 0-273,0-4 1,6 3 0,-2-2-22,3 2 1,2-3-1,-1 2 1,0 3-110,1 2 0,-5 7 0,0-1 1,2 3-1,1 1 0,0 1-88,-3 3 0,3 3 1,-4 6-12,0-1 1,4 5 0,-3 1-1,3 0 1,2-1-45,-1-1 0,1 2 0,-1-2-478,0-1 0,6 4 0,2 1 0</inkml:trace>
  <inkml:trace contextRef="#ctx0" brushRef="#br0" timeOffset="163902">11150 11435 8654,'0'-23'491,"0"2"0,4 3 0,0 6-359,-1-1 0,-2 1 134,-1-1 0,-1 2 0,-3 3 0,-5 4 0,-2 3 0,-2 2-216,-4 3 1,-2 7 0,-5 7-1,2 1 1,3 3-336,1 2 0,-1 1 52,6-1 1,0-3 0,8-2 0,3-1-62,0-3 1,2-1-1,2-1 1,2-2 69,4-3 1,4-3 0,4-5 0,0 0 0,-1 0 0,0-2-31,2-7 0,-3 1 411,2-8 0,-2-4 0,-1 1 0,-1-2 0,-1 2 0,-1 0 596,-2-1 1,-4 1-371,4-2 0,-5 4 1,3 4 113,-1 1 0,-2 5-635,5 3 0,-5 8 0,1 4 1,-3 3-1,-1 3-78,0 2 1,0 0-52,0 4 0,4-3 0,2 2 0,-1-1-159,1-3 1,4-1 0,-2-2 0,3-1 0,1-2 84,1-5 0,-1-3 1,1-1-1,-1 0 1,2 0-1,-1-1 120,0-3 234,2-3 1,-8-6 0,4 1 0,-1 0-1,-3-1 1,-2-1 182,-2-2 0,2 2 0,-1-2 287,-1 2 0,-1 1 0,-2 1 1,0 0 981,0-1 86,0 6-1407,0 2 1,5 14 0,3 5 0,3 3-251,2 1 1,-5-2-1,0-2 1,1 1-114,-3 2 0,4-1 0,-4-3-189,1-1 0,-3-1 398,4-3 50,0-8 1,3-7 0,-1-5 0,-2-2 0,2-1-52,1-2 1,1 0-1,1 1-43,-1 0 1,0-1 0,1 5 0,-2 0 0,-2 1-1,-2 1-71,-1 2 82,4 5 1,-9-1-1,4 8 95,1 4 0,-5 3 0,3 2 0,-2 0 36,-2 4 1,1-3 0,2 2-1,1-2 1,0-2 0,2 1 46,2-1 1,-1-5-208,1-3 0,0-2 1,5-2-1,-1 0 1,1-2-61,-1-2 0,0-3 209,1-5 1,-5 3 0,-1 1 0,0-1-1,-2-2 60,1-2 95,-2 1-168,2-1 0,-4 6-175,7 3 0,-3 4 0,4 3 0,-3 3 1,0 0-11,0 4 0,-3 1 0,4 0 0,2-1 47,1-2 1,1-1 0,1 1 0,-1-4 6,0-2 1,2-2 0,1 0 0,2 0 71,-2 0 0,3-6 0,-1-2 0,-2-3 147,-2-1 0,0-2 0,-1-1 0,-1-2 58,-2 2 0,0 1 0,-5 2 0,-1-1 404,-1 1-433,-2 0 0,-6 5 1,-1 4-1,-1 6 1,1 6-1,0 6 123,0 6 1,3 8-1,-4 4-166,-2 3 1,-1 9 0,-1 2-1,-1 0 1,1 3 0,1-1 249,3 1-540,-3 2 0,9-10 1,-2 0-1,3-6 1,1-5-1,0-7-1434,0-2 1,5-11 387,3 2 0,9-9 0,2 1 0</inkml:trace>
  <inkml:trace contextRef="#ctx0" brushRef="#br0" timeOffset="164580">12973 11348 8355,'-6'-12'243,"4"1"0,-7 1 0,0 3 0,-2 0 192,-2 0 1,-1 5-69,-2-2 0,2 2 1,-2 2-1,2 2 1,1 0-1,1 5-293,0 4 1,-1-1-1,2 8-169,3 0 0,-2-3 0,6 4 0,1 0-15,2 1 0,1-5 1,1 1-120,4-2 1,-3-7 0,8-3 0,2-2-229,3-2 0,2-6 1,-3-2-1,1-3 187,1-2 1,1 1-1,-5 0 1,1-1 289,-1 1 0,-3-2 0,-3-1 876,0-2-280,4 1-540,-9 9 1,4 7-1,-5 9 1,0 5-22,0 3 0,5-1 0,0-3 0,2-1 41,3 1 0,-3-5 0,1-1 20,1-2 1,2-1 0,2-4 0,-1 0-41,1 0 1,-1-1-1,0-3 1,1-4-162,-1-3 1,1-2 0,-1 1 0,-1-1-107,-3 1 0,3 0 0,-4-1 0,2 1-51,-1-1 0,-5-3 0,1-1-6,-3 2 0,-1 1 336,0 2 1,0 6-3,0 6 0,0 6 1,0 6-53,0 1 1,0-1 0,1 1-1,4-1 49,3 0 0,3 1 0,1 1 0,1 1 16,-1 1 0,1 1 0,-1-5 0,0 1-66,1-1 0,-6-4 0,-2 0-164,1 2 0,-6 1 1,0 0-244,-7-3 0,0-2 1,0-5-1372,1 3 1409,-3-2 0,2 3 0,-5-5 1</inkml:trace>
  <inkml:trace contextRef="#ctx0" brushRef="#br0" timeOffset="164912">14275 10852 8355,'-11'-33'0,"3"1"0,4 6 1924,2 5-1401,2 15 0,0 6 1,0 11-1,0 8-60,0 10 0,0 15 0,0 6 0,0 3-276,0 7 0,0-7 0,0 9 0,0-1-237,0 0 1,4 5-1,1 0 1,-1-4 4,1-7 1,-2-1-1,4-10 1,-2 0-468,-2-3 0,-1-8 0,-2-4-452,0-3 0,0-2 1,0-3-1,-2-5 205,-2-2 1,-3-7 0,-5-3 0,-1-4 648,1-4 1,-1-9-1,1-6 1</inkml:trace>
  <inkml:trace contextRef="#ctx0" brushRef="#br0" timeOffset="166250">14151 11299 8355,'8'-32'383,"1"3"1,-1 8-1,6 5 1,1 2 175,1 2 0,2 3 0,-1 2-123,3 2 0,0 1 0,0 4 0,2 0 0,1 1-505,-3 3 0,-2-1 0,-5 5 1,-2 2-198,-3 1 1,-3 5 0,-6 2-1,-3 0 1,-6 2 0,-5-3-1,-6 3 1,-2-2-552,-2 0 1,0 2-1,2-3 1,2-2 229,5-1 0,2-2 0,1 1 0</inkml:trace>
  <inkml:trace contextRef="#ctx0" brushRef="#br0" timeOffset="166251">14684 11237 8355,'-1'-13'724,"-3"1"1,1 1-1,-5 2-645,-2 5 0,3 3 1,-1 1 1,-2 0 1,-1 0-1,-1 1 1,0 3 41,-1 5 1,1 6 0,-1 3 0,2 0-1,2 1 1,2-1 0,1 0 0,4-3-253,0-1 1,2-2-1,2 1 1,2-1-131,4 0 1,3-5 0,1-3 0,1-2-37,-1-2 0,1 0 0,0-2-86,4-2 0,-3-3 1,1-5-1,-4 0 216,-3-1 0,-5-1 0,1-1 0,-3-1 133,-1 1 1,-5 1 0,-3 3 0,-5 1 0,-2 3 134,-2 2 1,1-4-1,4 5-86,-1 1 1,5 2 242,0 1 1,6 0-211,2 0 0,6 0 0,8 0 0,1 0-65,1 0 1,5-4 0,-3-2 79,1 0 1,2-1 0,2-3 0,-1 2 0,-2-2-38,-3-1 0,0-1 0,-5-1 0,-1 1-9,-2 0 1,-4 3 77,-5 1 1,-5 1-1,-4-1 22,-2 4 0,0 4 1,3 4-1,3 3-109,-1 0 0,5 4 0,-3-3 0,4 3-13,4 1 1,-2-1 0,7-1 0,0-2-47,2 2 1,2 1 0,-1 1-1,2 1 40,3-1 0,-2 1 1,4-1-64,-1 0 0,3 1 1,-5-1-1,-1 1 0,-2-1-338,-5 0 1,2 1 385,-6-1 1,-6-1 0,-6-3 0,-3-3 295,-1-4 1,-1-1 36,1 0 0,5-1-360,3-4 0,4-1 0,5-7 1,6 1 20,4-1 0,3 1 1,-1-2-1,2-1-259,1-2 1,3 0 0,-4 1 0,2 0-97,0 1 1,-8 1-1,1 2 331,-4-1 0,-7 1 1,-1 1 302,-4 2 0,-5 0 0,-6 5 0,1 1 68,-1 2 1,5 1 0,0 1-205,-2 3 0,5-1 1,1 5-128,2 2 0,8-5 0,2 1 0,3-2-12,1 0 1,5 1 0,0-2 0,-1 3 107,2 1 1,-3-5 0,6 3-1,-1-3-35,0 2 1,-2-1-1,-6 5 103,0 2 1,-5 1-165,-2 2 0,-5-1 0,-5 0 0,-3 1 0,-3-1 44,-1 1 0,-1-2 1,1-2-1,-1-2 44,1-1-101,0 3 0,6-7 1,6 2-167,7-3 0,10-6 0,2-4 0,2-2-73,-1-1 1,1 0 0,4-2 0,0-1 203,-1-2 1,-3 1 0,-2 3-1,-1 1 396,-3-1 1,-1 1-1,-1 1-34,-1 3 238,-5 2 0,-2 7 1,-5 4-1,0 4 0,0 5-164,0 3 0,0 0 0,0-1 1,0 0-616,0-1 0,2-1 1,2-1-1,4-1-415,3 0 1,3-1-1,1-2 1,2-4-230,-2 1 0,4-5 0,0 5 1</inkml:trace>
  <inkml:trace contextRef="#ctx0" brushRef="#br0" timeOffset="166398">15528 10902 8061,'0'-20'-776,"5"8"0,2 6 1</inkml:trace>
  <inkml:trace contextRef="#ctx0" brushRef="#br0" timeOffset="167329">15801 10740 9951,'-5'-38'0,"1"6"0,2 9 1524,0 6-1385,2 9 0,0 4 0,0 9 0,0 8 138,0 6 0,0 14 0,0 7 0,0 4-233,0 3 0,-1 9 0,-2-3 0,-2 2-279,-2-1 1,4-5 0,-3-3 0,2-5-133,0-2 1,0-3 0,4-5 203,0-6 0,1-2 0,3-7 253,5-5 0,-2-4 1,1-9-1,2-3 9,1-8 0,5-1 0,1-5 1,-1 0 20,2 0 1,-3-1 0,6-2 0,0 3-121,-2 1 0,3 2 0,-4 3 1,0 2-22,0 3 1,-2 2 0,-3 6 0,-1 0-8,0 0 0,-5 6 1,-3 2-1,-2 3 0,-2 2 1,-6 4 0,-3 4 0,-6 3-118,-6 0 0,-3 0 1,0-4-113,-1-3 1,1 1 0,2-2 0,3-2 0,1-3-1444,3-3 1054,1-5 1,2 8-1,-1-4 1</inkml:trace>
  <inkml:trace contextRef="#ctx0" brushRef="#br0" timeOffset="167330">16210 10728 8355,'-6'-18'1240,"5"8"1,-3 1-1,2 6-823,2 9 0,2 9 0,1 5 0,1 4-347,-2 1 1,0 9-1,-2 3 1,0 2 0,0 1-1,0 0 1,0 1 0,0-1-785,0-1 0,-4-3 0,0-1 0,1 0-716,1-1 0,2 5 0,0-7 1</inkml:trace>
  <inkml:trace contextRef="#ctx0" brushRef="#br0" timeOffset="167331">16371 11286 8355,'0'-12'743,"0"-1"1,0 5-577,0 0 0,1 4 268,4-5 0,1 2 1,8-1-1,1 3-398,2-1 1,4 1 0,-5-5-1,1 3 1,-1 0 0,1 0-1,-2-2 1,-3-2-558,-3-2 1,0 1-1,-5 0 1,-1-1 131,-1 1 1,-8 3-1,-2 3 281,-3 0 0,-6 2 0,-1 4 1,-1 1-1,-2 3 530,2 5 0,-3 3 0,5 5 1,2 3-9,1 4 1,3 1 0,3-2 0,4-1-241,3-1 0,2-2 0,5 3 1,5-4-270,4-4 1,7-1-1,-2-8 1,4-3-430,1 0 0,4-2 0,0-2-683,-2-2 0,-1-3 0,-1-5 1</inkml:trace>
  <inkml:trace contextRef="#ctx0" brushRef="#br0" timeOffset="167495">17053 11361 8461,'2'-23'0,"2"7"0,5 9-682,7 8 0,-3 1 0,5 3 1</inkml:trace>
  <inkml:trace contextRef="#ctx0" brushRef="#br0" timeOffset="252116">9438 5358 8453,'7'-10'0,"-3"-2"0,-2-2 0,-2 0 0,0 2 0,0-1 0,-2 2 336,-2 3 1,1-2 0,-5 6-1,0 0 838,1-1-1080,1 3 0,6 2 0,0 9 0,0 3 0,0 3 0,0 4-13,0 5 0,0-1 0,2 12 1,1 3-1,1 8 14,-2 6 0,0 5 0,-2 5 0,0 1-59,0 3 0,0 4 0,0 9 0,0 1-18,0-3 1,0 7-1,0-7 1,0 5 141,0 0 0,0 1 0,0 4 0,1 0-89,3-1 0,-2 1 1,3 0-1,-1-1-51,0-4 1,2 8 0,-3-2 0,1 3 43,-1 1 0,-2-1 0,-1-4-144,0 0 1,0-2 0,0-1 0,-1-1 0,-2-2 39,-1-3 1,0 8-1,4-7 1,1-1-29,3 0 0,-1-5 0,4-2 0,0-2-91,0-1 0,-1-2 0,4-4 0,-2-3 6,2-5 1,-3 5 0,1-7 0,0 5 23,-1 1 1,3 0-1,-5 2 1,1-2-199,-1-4 0,0-4 0,-5-4 0,1-3 100,3-4 1,-2-1-1,2-10-356,-3-5 1,-1 1 14,0-8 1,-5-5 0,-2-5 0</inkml:trace>
  <inkml:trace contextRef="#ctx0" brushRef="#br0" timeOffset="253449">9426 4663 8355,'-8'-11'-115,"-1"3"1,6 4 212,-1 8 1,3 3 0,1 5-277,0 1 1,0-1-1,1 2 1,2 1-169,1 2 1,2 3-1,-3-2 62,1 1 0,0 1 0,-3 2 261,3-2 1,-2 1 0,3 4 0</inkml:trace>
  <inkml:trace contextRef="#ctx0" brushRef="#br0" timeOffset="254393">9413 5259 8937,'0'12'43,"0"0"1,0 1 0,0-1-224,0 1 0,0 0 0,0 3 1,0 1-132,0 3 1,0 0 0,0 5 10,0 0 0,5 0 0,-1 0 1,-2-1 177,0 1 1,-2 6 0,0 0 0</inkml:trace>
  <inkml:trace contextRef="#ctx0" brushRef="#br0" timeOffset="254394">9413 6052 8355,'0'13'395,"0"-1"0,0 1 0,0 0 1,0 2-408,0 2 1,0 5 0,0-1-328,0 2 0,0 3 0,0 2 0,0 1 0,0 0 0,0 0 0,-1 0 0,-2 0-25,-1 1 0,-6 2 0,4 5 0</inkml:trace>
  <inkml:trace contextRef="#ctx0" brushRef="#br0" timeOffset="254395">9351 6983 8355,'0'31'0,"0"-2"87,0-3 0,5 3 0,-1 0 0,0 0 82,1 1 1,-2-2 0,4 4-107,-2-2 1,4 0-1,-4-2 1,1 1 0,-1 0-203,-2 1 0,-2 0 0,-1 5 0,0-3-34,0-2 0,0 4 1,0 1-1,0 2-17,0 0 0,-1 3 1,-2-7-1,-1 2 5,1-2 0,2 3 1,1-5-1,1 1-78,3-3 0,3 3 0,6-1 1</inkml:trace>
  <inkml:trace contextRef="#ctx0" brushRef="#br0" timeOffset="254396">9438 8359 8355,'-1'21'0,"-2"-2"454,-1-1 1,-4 4 0,4-1 0,1 1 0,1 0-296,2-1 1,2-1 0,2 5 0,3 0-181,0 0 0,4 1 0,-3 1 1,3 2-591,1-1 1,1 6 0,-1 1 0,1-2 125,-1-1 1,-1 1 0,-3-4-1,-2-2 219,-1-1 1,-3-1 0,2 0 0,-3 0 262,-1 0 0,0-1 0,0 1 1,0 0 17,0 0 0,-1 0 0,-2 1 257,-1 3 1,0-2-1,2 6 1,0 0 0,-2 0 80,1 1 1,1-3-1,2 4 1,-1-2 397,-3 1 1,3-3 0,-4-3 0,4-1-411,1-3 1,4 1 0,0 0 0,0-2-569,2-2 1,-3-3 0,5-6-1,0 1-535,-1-1 0,4-5-430,-3-3 1,-2 3-1,-1 0 1</inkml:trace>
  <inkml:trace contextRef="#ctx0" brushRef="#br0" timeOffset="255969">9823 4700 8218,'0'-12'-857,"0"0"0,0 3 2478,0 1-1103,0 5 1,0 3-244,0 9 1,0 2 0,-2 1 0,0 0-122,-3 1 0,1 1 0,4 1 0,0 3-139,0 1 1,0-2-1,0 3 1,0 1-1,0 0-87,0-1 1,4 0 0,1 2 0,-1-2-73,1 2 1,-3-4 0,3-1 0,-1-3-357,0-2 1,5 0 0,-4 1-367,2-1 1,-4-4 580,1 1 1,-3-1 0,-1 4 0</inkml:trace>
  <inkml:trace contextRef="#ctx0" brushRef="#br0" timeOffset="256232">9661 4763 8457,'0'-13'67,"0"5"0,2 1 1,2 0 320,4 0 0,3 3 0,3-4 0,3-1-92,3 3 1,5-4 0,4 4 0,3 0-510,-1-4 1,8 0 0,-5 2 0,-1 4-577,-1 2 1,-7 2-22,-4 0 1,-1 0-1,5 0 1</inkml:trace>
  <inkml:trace contextRef="#ctx0" brushRef="#br0" timeOffset="260690">1873 13605 8355,'-6'-23'249,"-2"2"1,-2 5 0,2 2-1,3 3 1,0 1 0,0 3 1799,-2 2-1946,4 1 0,-2 11 0,5 4 1,0 7-1,0 5 97,0 7 1,4 10 0,1 6 0,1 2-82,-1 2 0,0 3 1,-5 1-1,0 0-597,0 1 1,0-4 0,0 1 0,0-5-258,0-5 1,4-9-1,0-6 1,0-5-46,1-5 1,2-3 0,6-2 0</inkml:trace>
  <inkml:trace contextRef="#ctx0" brushRef="#br0" timeOffset="260973">1575 13643 8355,'-12'-28'466,"-1"3"1,9-1 0,7 8-1,9 0 1,8 0 0,4 2-1,5 1 1,4 1-72,6 3 1,8 3 0,8-1 0,1 6 0,1 6-390,-5 6 0,1 13 0,-12 8 1,-4 7-148,-6 4 0,-8 10 0,-12-1 0,-3 2-414,-4 4 0,-13 0 0,-8 6 147,-5 0 1,-8-4 0,-3-2-1,-3-2 1,0-6-28,3-5 0,0-7 0,7-6 1,2-6-142,1-5 0,5-4 275,2-7 1,13-8 0,4-6 0</inkml:trace>
  <inkml:trace contextRef="#ctx0" brushRef="#br0" timeOffset="261380">2232 13990 8355,'-8'-17'1649,"0"1"-1014,0 5 0,9 1 1,3 6-1,4 1-519,3 2 1,2 1 0,-1 1 0,1 3 0,-1 5 0,0 3-1,-1 5 1,-1 2-526,-2 0 1,-5 0-1,3-3 1,-2 0-255,0-1 0,6-5 0,-2-3 333,3-2 0,1-1 0,1-5 116,-1-3 0,-1-3 1,-1-7 234,-2-2 0,-4 1 1,4-6-1,1 0 1,-2 2 343,-3 2 0,1 0 0,1 0 1205,1 2-1231,-5 1 1,5 14 0,-4 8 0,1 10-149,-1 6 0,-2 6 1,-2 3-1,-3 4-161,-5 5 0,-2 0 1,-1 5-1,0-1-483,-1 0 1,1-4 0,-1-4 0,2-5-271,3-2 1,3-4 0,5-6 0,1-6-533,3-5 866,3-5 0,11-5 0,1 0 1</inkml:trace>
  <inkml:trace contextRef="#ctx0" brushRef="#br0" timeOffset="261755">2741 13953 9619,'-7'-13'1490,"3"1"1,4 5-1169,4 3 0,3 4 0,4 4-426,-3 4 1,2 3 0,-6 3 0,-1 1-49,-2 2 1,3 3 0,0-2 0,-1 0-393,-1 0 1,-2-1-153,0-5 0,1-1 538,3-3 1,-1-4 0,4-8 0,-2-5 141,-2-6 1,4 1 0,0-4 0,1 1 70,0 1 1,-4-5 0,5 5 0,-1 0 185,-1 3 0,4 2-144,-3 2 1,3 4 0,2 5 0,-2 1-102,-3 3 1,1 3 0,-3 6 0,0 0-146,-1 4 1,3 1-1,-4 4 1,1-3-329,0-1 1,-2-1 0,5-5-201,2 0 1,6 1 0,4-1 0</inkml:trace>
  <inkml:trace contextRef="#ctx0" brushRef="#br0" timeOffset="261999">3311 14015 8355,'-12'0'-1311,"12"-13"1</inkml:trace>
  <inkml:trace contextRef="#ctx0" brushRef="#br0" timeOffset="294824">9624 5631 8355,'-12'0'-463,"-1"0"0,1 0 967,0 0 1,6 0-154,6 0 0,6 0-271,6 0 1,6 4-1,3 0 1,3-1 0,7-2-1,6-1 1,8 0-1,6-1-197,3-3 1,10-3 0,-1-6 0,3 1-299,2-1 0,2 1 1,-5 0 33,-5-1 0,-3 1 0,-9 1 0,-4 3 176,-7 3 1,-5-1 0,-7-1 0</inkml:trace>
  <inkml:trace contextRef="#ctx0" brushRef="#br0" timeOffset="295159">10455 5395 8355,'0'-12'0,"0"-1"115,0 1 0,2 6 1,2 5-1,4 5 0,3 3 277,1 3 1,1 1 0,1 1 0,1 0-276,1 1 0,5 1 0,-3 2 0,0 3-270,0 1 1,-3 5 0,-7-2 0,-4 6-119,-2 3 1,-8 1 0,-4 5-1,-6 1-713,-9-2 343,-5 9 1,-7-13 0,-1 9 0</inkml:trace>
  <inkml:trace contextRef="#ctx0" brushRef="#br0" timeOffset="295908">9984 9599 8355,'10'-12'0,"1"1"-53,2 3 0,7 2-24,-4 6 1,2 0 0,-1 0 0,3 0-1,4 0 1,1 0 0,1 2 0,3 0 120,4 2 1,7 2-1,4-3 1,4 1-1,7-1 1,6-2-1,5-1 1,3-1-4,0-3 1,7 1 0,-5-4-157,1 1 1,-6-2-1,-3 4 1,-8 1-1,-8 0-215,-3-1 0,-11 3 0,1-3 0,-7 2 165,-2 2 1,-10-4 0,-4-1 164,-4-2 0,-3-1 0,-4-5 0</inkml:trace>
  <inkml:trace contextRef="#ctx0" brushRef="#br0" timeOffset="296219">11348 9289 8355,'-7'-19'159,"3"3"0,4 7 78,4 5 1,-1 4 0,5 3 0,2 2 0,1 2-79,1 3 0,1 1 0,-1 3 1,1 1-1,0 3 0,1 1 0,0 3 1,-3 3-202,0 4 1,-6-2 0,-3 7 0,-8 0-641,-6 2 0,-18 7 1,-8 3-117,-11 7 0,-10-2 0,-16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17:49.16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2555 5916 10964,'-18'-19'0,"7"3"0,10 7 0,7 5 0,7 2 0,3 2 0,6 0 0,6 0 257,5 0 1,4 0 0,5 0 0,3 0-1,2 0 1,0 0 0,-3 0-2017,-1 0 1,3 0-1,-1 0 1</inkml:trace>
  <inkml:trace contextRef="#ctx0" brushRef="#br0" timeOffset="310">3845 5271 8355,'-4'-37'0,"-1"0"0,1 6 387,4 6 0,0 2 303,0 6 1,-4 1 235,0 4 1,0 7-683,4 10 0,0 8 0,0 16 0,1 6-82,3 5 0,-1 5 1,4 9-123,-1 4 1,-1 2 0,-2 2 0,1 0-185,-1 0 1,2-4 0,1-4 0,1-6-1,1-8-276,-1-3 1,4-2 0,-3-3 0,3-6-1699,2-4 1,-5-8 1710,0-2 1,-5 0-1,2-5 1</inkml:trace>
  <inkml:trace contextRef="#ctx0" brushRef="#br0" timeOffset="1410">4130 5519 8355,'0'-23'0,"0"2"0,0 4 773,0 4 1399,0 6-1989,0 1 1,-1 6-1,-4 3 1,-3 4-204,-3 5 1,-5 9 0,-2 0 0,-2 2 0,-2 3 0,0 2 0,0 1 0,3-2 9,1-1 0,2-2 0,3-2 0,2-3 2,3-1 0,2 0 1,6-3-1,2 2 8,2-2 0,4-1 1,9-2-1,2 1-145,0-1 1,9-5 0,-3-2 0,2-1 123,3 1 1,1-1 0,3-4-105,-1 0 1,-4-2 0,3-2 0,-2-4 0,-2-3-64,-2-1 0,-3-1 0,-2 1 0,-4-1 77,-4 1 0,0-5 0,-2 1 0,-1 1 203,-2 1 0,-5 1 0,1 1 1,-3 0 72,-1-1 0,0 5 1,-1 0-1,-3-1-17,-5 3 1,2-1 0,-1 4 0,-2-1 47,-1 1 0,0 3 0,2 4-144,0 4 0,3 3 0,-4 3 0,3 1 28,2 2 0,0 5 0,5-3 0,0 2 0,0 0-58,0 1 1,7-3-1,4 0 1,6-2-256,2-6 1,3 0 0,7-7 0,3-1-14,0-2 0,3-2 0,-3-3 0,1-6 180,0-5 0,-2-3 1,-1-4-1,-7 3 175,-3 1 1,-4-4 0,-5 2 0,-3 1 83,-3 2 1,-4 0-1,-2 1 1,-2 4 209,-1 2 1,-6 3 0,2-1-260,-3 4 1,-2 3 0,2 2 0,2 3-204,0 4 0,7 3 1,-3 3-1,4 1 0,1 3 56,0 2 1,3-1 0,4 3 0,5-3-603,2-1 1,5-3-1,2-5 1,2-3 47,2-2 0,0 0 0,0-5 1,-2-2 445,-2-2 0,2-4 1,-2-7-1,1-3 204,-1-2 0,-3 4 0,-6-3 0,0-1 125,1 1 0,-6 4 0,-2-2 1,-1 3 270,0 2 1,1 0 214,-5-1 0,0 5-549,0 0 1,0 8 0,0 2 0,0 11 0,0 5 130,0 4 1,0 7 0,0 4-304,0 3 1,1 2-1,2 2 1,4 4-1,1 2 19,1 1 0,9 5 0,-7-8 0,0-3-88,-1 1 1,-2-8 0,3-5 0,-2-3-83,-5-1 1,-3-6 264,-1-2 1,-1-9 0,-3-4 0,-3-4-1,0-4 1,-4-8 0,3-9-1,-2-4-271,2-4 0,2-4 1,6-8 27,0-4 1,2-5 0,2-1 0,5 0 0,5 4 24,3 3 0,3 4 0,-2 7 106,2 4 0,-4 4 0,3 5 0,1 4 0,-2 7 211,-1 5 1,0 2 0,-6 4 0,-3 2-101,-4 4 1,2 3 0,-2 1 0,-3 2-55,-3 3 1,-2-2 0,-7 4 0,-3 1-157,0-1 0,-5-3 0,-1 4 1,0-2-1316,-1-3 1,6-1 523,-2-2 1,4 0-1,0 1 1</inkml:trace>
  <inkml:trace contextRef="#ctx0" brushRef="#br0" timeOffset="1756">6127 5221 8355,'-2'-31'0,"0"3"0,-3 6 0,-3 4 1285,4 6 247,0-1-1273,-2 6 1,5 13 0,-2 12 0,5 8-232,2 7 1,5 8 0,0 6 0,0 4-221,0 3 0,0 8 1,-5-3-1,-1-1-217,-1-1 1,2-5 0,1-6 0,1-6-551,-1-6 0,4-5 0,-5-8-185,-2-5 1101,5-8 0,-5-2 0,3-6 1</inkml:trace>
  <inkml:trace contextRef="#ctx0" brushRef="#br0" timeOffset="3248">6028 5544 8355,'0'-13'2140,"1"2"-1728,3 3 0,3-1 0,7 3 1,2-1-445,5-3 0,6 4 0,5-3-323,4 0 0,-2 2 0,9 0 1,-1 1-193,-1 4 0,-5 0 1,-7 2-1,-5 2 0,-3 2 164,-4 4 1,-5-1 0,-4 1 405,-4 2 0,-2 1 533,-2 1 1,-4 1 0,0-1-6,1 0 0,1 1 1,2-1-1,0 1-164,0-1 1,0 0-1,2 1 1,2-1-217,4 1 1,-1-1-1,1 0-36,2 1 1,0-1-419,-2 1 148,3-6 0,-10-3 1,3-8 65,-2-5 1,-2-6 0,0-3 0,1-1-260,3-3 0,2-2 1,4 0-1,-2-1 64,1 0 0,7 0 0,1 0 0,1 2-112,0 2 0,4 3 0,-2 7 1,0 3-78,1 4 1,-2 3-1,3 1 1,-2 1 137,-2 3 0,-2 3 315,-4 5 0,1 6 0,-1 2 0</inkml:trace>
  <inkml:trace contextRef="#ctx0" brushRef="#br0" timeOffset="3250">7045 5519 8355,'0'-12'717,"0"-1"0,0-1-311,0-2 0,0 2 0,0-2 0,0 2 66,0 1 1,0 5-1,0 0 1,-2 0 0,-2 1-649,-4 3 0,-3 8 0,-3 4-126,-3 3 1,2 6 0,-4 0 0,1 3 141,3 2 1,1 1 0,3 2-1,1-2 1,4-2-208,0-4 1,3-4 0,7-2 8,5-2 1,2 0-1,1-4 1,2-4-1,1-2 275,2-4 1,0-6 0,-1 0 0,0-4 106,-1 0 0,-2-3 0,-4 0 0,-2 0 632,-1 0 0,2 2 529,-4 3 0,2 7-857,-2 1 0,-3 11-541,3 6 1,2 2-1,-2 7 1,0 1-213,2 1 1,-4-2-1,5 0 1,0-1 0,0 0-4,3-4 1,1-2-1,1-2 1,1-1-85,-1-2 0,0 2 0,1-5 0</inkml:trace>
  <inkml:trace contextRef="#ctx0" brushRef="#br0" timeOffset="3251">7503 5407 8355,'-12'0'0,"0"0"0,-1 0 0,1 0 372,-1 0 0,1 2 1,0 2 116,-1 4 0,5 5 0,0 2 1,-1 3-1,3 0 0,1 0 1,4-2-1,1 1 0,0-1-1151,0-1 1,4-1 0,3-2 0,3-1 17,3-2 1,8-4 0,0-5 0,2-1 174,2-3 0,0-3 0,0-7 0,-1-1 379,1-2 1,-1-9-1,-2 1 1,-2-2 197,2-3 1,0-1-1,1-3 67,-3 1 0,-9 0 0,0-3 0,-4 1 1,-4 4 44,-2 0 0,-1 0 0,0 6 0,-1 6 556,-3 3 0,1 5 1,-5 3-622,-2 4 0,5 4 1,0 5-1,4 8-192,1 6 0,0 5 0,0 2 1,1 3-67,4 4 1,-3-2 0,5 1 0,0 0-147,0 0 0,0-5 0,3 3 0,-4-2-88,0-3 1,2 1 0,-2-9 199,1-2 446,1-2 0,3-7 1,-3-6-215,-4-7 0,-2-4 0,-2-1 0,0-1 19,0 1 1,1-5-1,2 1 1,2 1-336,2 1 0,1 1 0,5 1 1,-1 0-310,1-1 0,-1 5 0,1 1 1,-1 2 342,0 2 0,-5 3 591,-3 4 1,-2 3 0,-4 7 0,-2 1 292,-4 1 1,-7 6 0,-2-1 0,2 2-194,1 2 1,7-5 0,3-3-557,3 1 1,4-8-1,5 2 1,10-2-1,7-3 60,4-3 1,9-3-1,-1-1-1784,2 0 0,5-5 0,0-2 1</inkml:trace>
  <inkml:trace contextRef="#ctx0" brushRef="#br0" timeOffset="3915">8744 5482 8355,'0'-13'1328,"-4"1"0,-1 0-645,3-1 1,0 1-1,2-1 1,0 1-588,0 0 1,-1 5-1,-3 3-61,-5 2 0,-2 9 1,-1 6-1,0 4-129,-1 3 0,1 3 0,-1-2 0,2 1-461,3-1 1,-2 2 0,6-4 111,2 1 1,2-3 0,4-4 0,4-2 112,3-3 1,3 2 0,1-6 0,3-3 234,1-3 0,-2-5 1,2-6-1,-1-1 1,-3-1 244,-1-1 1,-6-9-1,-1 3 1,-1 0 159,-4-2 0,0 2 1,-2 0-1,0 2-172,0-2 1,-4 0-1,-2 0 1,1 1-119,-1-1 1,-2-2 0,2 0-1,1-1-124,-1 0 0,2 0 1,4-1-1,0-2-114,0-1 0,6-1 0,2 3 0,3-2 390,1 1 0,6 2 1,3 3-21,2 2 0,-1 3 1,2 6-1,1 0 1,-2 3 103,-1 1 1,-3 5 0,3 1 0,-2 8-133,-2 6 1,2 10-1,-3 3 1,-3 7 48,-5 4 1,1 8-1,-6 5 1,-1 8-156,-2 4 0,-1 6 0,0 3 0,0 3-386,0 2 0,4 6 0,2-1 0,-1-6-93,1-3 1,-1-6 0,-2-8-1,1-4 80,-1-6 1,-3-6-1,-3-9 1,-2-6 451,-2-4 0,-6-11 1,-3 0 442,1-4 0,-3-3 0,1-5 0,1-4-54,-2-3 0,4-8 0,-1-5 0,5-4 0,6-4-156,3-4 1,8-7 0,6-1 0,9 1-437,6 1 1,8 2 0,1 0-1,7 1-445,4 3 0,1-1 1,-3 5-1,-1 2-787,-3 5 273,0 4 1,-5 1 0,0-3 0</inkml:trace>
  <inkml:trace contextRef="#ctx0" brushRef="#br0" timeOffset="4487">10616 5197 8355,'-11'-13'1428,"2"-2"0,-11 1-1210,3 3 0,0 2 0,5-2 0,-1 1 0,1 3 0,-1 1 0,1 4 173,0 0 1,-1 8 0,1 4 0,-1 6-197,1 9 0,-5 5 0,1 10-288,1 6 0,6-5 1,4 9-1,1-4 0,0-1-126,1-4 1,7-8 0,6-4-1,5-4-129,6-5 0,1-3 0,1-9 0,-1-4 178,0-2 0,4-4 0,-5-3 0,1-8 71,-1-6 0,-3-4 0,-7-2 0,-2 0 41,0 0 0,-7-4 1,2-1-1,-4 0-155,-4-1 1,-3-2-1,-6 4 0,-3 3-90,0 4 0,-6 4 1,1 7-121,-2 3 0,-1 2 0,2 6 0,3 3 1,1 4 110,3 5 1,1 4 0,2-4 0</inkml:trace>
  <inkml:trace contextRef="#ctx0" brushRef="#br0" timeOffset="4752">11050 5172 8355,'-16'-20'830,"-1"4"0,5 8-460,4 4 1,5 8 0,-1 4 0,2 4 0,2 5-1,2 5 1,1 7 0,2 8 0,1 7-179,-1 4 0,5 8 1,-3 1-1,1 1-533,0-4 1,-4 0-1,5-10 1,-1 0-279,-1-3 0,2-3 1,-4-4-1,-1-2 42,1-2 1,-3-5 0,2-6 0,-4-2-52,-4-6 0,1 0 1,-5-7 265,-2-1 362,-1-8 0,-2-7 0,1-7 0</inkml:trace>
  <inkml:trace contextRef="#ctx0" brushRef="#br0" timeOffset="5049">11026 5321 8355,'12'-44'591,"-4"5"188,1 6 1,-1 9-419,4 0 0,-1 7 0,-1 1 1,-2 3 66,2 5 1,5 1-1,2 4 1,-1-1-338,2 1 1,-4 7 0,4 5 0,-2 3-57,1 5 1,-5-2 0,-5 6-414,-1 1 0,-2 2 0,-6 5 0,-3 4 0,-8 2-229,-6-2 0,-8 1 0,-2-5-297,1-1 1,2-3 0,2-5 407,4-3 0,-4 2 0,5 0 1</inkml:trace>
  <inkml:trace contextRef="#ctx0" brushRef="#br0" timeOffset="5716">11695 4899 8355,'-23'-12'5474,"2"-1"-5385,3 6 1,12 4-1,1 10 1,4 7-1,2 5 1,2 8-1,3 4 1,1 5 41,2 1 1,1 6 0,-1 3 0,-2 0-324,-1 0 1,2-3-1,-2-6 1,-1 0-410,1 0 1,2-5-1,-4-3 1,-1-4-825,-2-5 0,-1 0 0,0-5 951,0 1 0,-11 1 0,-3-5 1</inkml:trace>
  <inkml:trace contextRef="#ctx0" brushRef="#br0" timeOffset="5717">11485 5407 8355,'6'-12'777,"7"0"0,1 1 0,6 1 0,2 2-582,2-2 1,2-1 0,3-1 0,3-1-40,-1 1 0,4-1 0,-5 2-95,2 3 1,-5-2 0,2 6-1,-3 2-56,-1 0 0,-5 2 0,-5 2 0,-4 2 0,-4 4-5,-2 3 0,-1 6 0,-4 0 1,0 3-144,0 2 0,0-3 1,0 0-1,0 1-575,0-1 1,0-4-1,0 2-63,0-4 0,2-2 39,2-2 1,3-4-1,5-5 1</inkml:trace>
  <inkml:trace contextRef="#ctx0" brushRef="#br0" timeOffset="5718">12018 5048 8355,'-13'-13'0,"1"6"1535,0 3-1797,5 3 0,3 1-605,8 0 175,3 5 1,5 8 0,0 6 0</inkml:trace>
  <inkml:trace contextRef="#ctx0" brushRef="#br0" timeOffset="7182">12179 5358 8355,'-19'-19'444,"2"1"0,9 5 0,4 1 443,2-1 1,2 1-669,0 0 1,2-1 0,2 2 0,4 3 0,3 4 0,0 4-521,-2 4 1,0 3 0,-3 7 114,1 2 0,-3-1 0,3 5 0,-2-1 42,-2 0 1,2 0 0,0 3 0,-1-2 0,0-2-44,0-3 1,1-3 0,-2-2 216,1-2 0,2-5 84,-2 1 1,-1-8 0,4-4 0,-2-3-124,-2-2 1,4-3-1,0-2 1,1-2-143,0-2 1,1 3-1,3 0 1,-1 1 53,-3 3 0,6 1 0,-3 2-55,3-1 1,-3 6 149,5 3 0,-3 4 1,-4 4-1,-2 6 11,-1 5 1,-2 0 0,-3 5 0,2-1 0,1-1-6,-1 0 0,0-2 0,-1-3 21,3-1 1,4-1 165,0-3 0,-3-2 1,1-8 11,-1-2 0,2-3 0,-2-5 0,1 0-133,2-1 1,-2 1 0,1-2-1,2-1-79,1-2 1,1 1 0,1 2-1,-2-1-121,-3-2 0,6 1 0,-4 5 107,-1 2 0,1 0 0,2 5 0,1 1-3,-1 2 1,0 1 0,-1 2 0,-1 5 147,-2 6 1,-1 2-1,2-1 1,-4 1 8,1 1 0,-5 5 0,3-3 0,-3 0-47,-1 0 0,5-2 0,-1-3-48,-2-1 1,1-5 16,1-3 1,3-3 0,6-2-126,-1-3 0,-1-3 0,-1-5 0,-2-2-124,2-3 1,-1 4 0,1-4 101,-2 3 0,-4 2 0,3-1 1,0 1 13,0 0 0,-3 3 344,4 1 1,-1 7-83,2 1 0,-4 7 0,-4 8 1,2 1-314,1-1 1,5 3 0,-4-1 0,2-2-126,3-1 0,1-3 0,1-2 0,0-2-97,1-1 0,-1-2 1,2-4-55,3 0 0,-4-1 1,4-2-120,-3-1 0,-2-6 0,0 2 396,1-3 0,-1-7 0,1-1 0</inkml:trace>
  <inkml:trace contextRef="#ctx0" brushRef="#br0" timeOffset="7183">13196 5221 8355,'-5'-11'54,"-4"3"0,2 1 3478,-1 3-2912,5 3 1,-2 1 0,5 8-495,0 3 1,1 6 0,2-1 0,3-1-260,0-1 1,-1 0 0,1 1 0,1 1-402,0 0 1,-3-3-1,5 0-111,0-1 1,-2 1 0,1-2-1,1-2-98,-2 0 1,4-7 0,-3 2 498,3-2 0,1-6 0,-1-2 0,-1-1 128,-2-2 1,1-4-1,2-2 1,-2-1 212,-1 0 1,-3 1-1,1 0 1,0-1 663,-3 0 0,2 3 2156,-1 0-1306,1 1-1462,-5 5 0,0 7 0,0 8 0,0 3-144,0 2 1,0 3-1,0 1 1,0-2-173,0-1 0,4-1 0,1 3 0,2-1 1,1-3-33,-1-2 1,4-3-1,-2 1 1,2-4-2,1-3 1,0-1 0,1 0 68,-1 0 1,-4-4 0,1-1-1,-1-2 96,-1-3 0,2-1 0,-3-1 1,0-1 15,-1 1 1,3 0 0,-4-1 0,1 2 70,0 3 0,-2-2 1,5 5-25,2-2 1,-3 4 119,1-1 0,-4 8 1,3 4-1,0 3-21,0 2 0,-3-1 0,3 1 0,0-1 9,0 0 0,-3 1 0,4-1-24,2 1 1,1-6 0,1-3 81,0-3 0,1-1 1,-1-1-87,1-3 0,-2-3 0,-2-6 0,-2 1 11,-1-1 0,2 1 1,-3 0-1,1-1-142,-1 1 0,5-1 0,-3 1 1,1 0 77,1-1 0,-3 5 1,4 1-234,-2 2 0,-4 0 1,3 7-1,0 2 201,0 4 0,-3 3 0,3 3 0,0 3 1,0 3-206,3 4 0,-2 0 0,3 0 1,4-2-1266,3-1 1,3-2 504,3 2 0,7-9 0,0-7 0</inkml:trace>
  <inkml:trace contextRef="#ctx0" brushRef="#br0" timeOffset="7794">15255 5159 8355,'0'-29'488,"0"3"0,-1 3 0,-2 5 0,-1 1 1,1 2-134,1-1 0,1 3 1,-2 5 94,-1-2-408,-5 5 0,2-5 0,-6 6 1,1 1-1,-1 3 0,1 6 0,0 5 1,-1 5-1,1 4-27,-1 2 0,2 1 1,3 3-1,4 2-47,3 1 0,6 0 0,3-4 0,5-1-184,3 1 0,2 0 0,4 0 1,-1 0-44,1-1 0,-3-3 0,1-2 1,-4-1 154,-5-3 0,0-1 0,-7-1 1,-2-1-1,-5-1 0,-7-1-303,-5-2 237,-4 0 1,-10 1 0,1-3-499,5 0 1,0-2 0,6-4 303,2 0 1,-4 0 0,-1 0 0</inkml:trace>
  <inkml:trace contextRef="#ctx0" brushRef="#br0" timeOffset="8695">15739 5172 8355,'-6'-11'0,"-2"2"0,-3 0 0,-2 5 655,1 1 0,-5 3 1,0 4-1,-3 4 1,-2 3-401,-1 2 0,2 3 0,2 2 0,2 0 1,5 1-1,4-1 0,1 2 0,1-1-636,1 3 0,1-3 0,5 1 154,3-3 0,3 4 0,5-4 1,2-2-1,1-3-92,2-3 0,1 0 1,-2-5-1,4-1 151,-1-2 1,-1-6 0,-6-3 0,-1-5 284,-3-3 1,2 1 0,-6-6 0,-1 0-15,-2 2 1,-2-5 0,-3 4-89,-4-4 0,-5 1 0,-2 1 0,-2 1-41,2-1 0,-3-1 0,1-2 0,-1 0 1,0 0-2,3 1 0,5-1 1,3 0-1,1-1-146,4-3 1,0 1 0,4-3-1,3-1 49,8 0 0,5 3 0,8-2 140,3 0 1,-2 2 0,5 6 0,-2 1 0,-2 3 232,-2 1 1,-1 7-1,-2 5 1,-2 2-36,-5 0 1,-2 1 0,-3 9 0,-1 6-1,-3 7 1,-2 6 209,-2 4-424,-2 3 0,-1 12 0,0 5 1,-1 8 6,-3 4 0,1 5 0,-4-2 0,2-2-152,2-2 1,2-12-1,1 0 1,1-4-1,2-5-17,1-5 0,7-5 0,0-8 0,4-5 107,0-2 0,0-3 1,1-2 5,0-5 1,6-4-1,-3-6 1,2-5 0,-2-5 158,-1-4 0,4 0 1,-2-5-1,-1 0 1,-3 2-109,-2 2 1,-1-1 0,-1 5-184,0 2 1,-3 1-7,-1 2 1,-5 6 0,1 6 0,-3 9 74,-1 6 1,0 4 92,0 6 1,0-4-1,0-1 1,2 2-39,2 2 1,-1-5 0,5-2 0,1-5 0,2-2 37,2-2 1,-1-5 0,2 1 0,1-3 34,2-1 0,-1-5 0,-3-4 1,-2-2-41,-3-1 0,3-5 0,-3 1 1,2 1 217,-2 1 0,2 2 0,-5-1 82,2 1 0,-3 1-102,5 3 0,-1 3-80,4 10 1,-3 1 0,-3 7 0,1-1-237,0 1 0,2 3 0,3 1 0,0-1 0,1 1-426,-1-1 1,5 1 0,-1-6-623,-1-3 855,-1 3 0,4-9 0,1 3 0</inkml:trace>
  <inkml:trace contextRef="#ctx0" brushRef="#br0" timeOffset="9867">16966 4713 8914,'-8'-24'0,"-2"4"3580,1 3-3029,5 9-382,-2 2 0,12 18 1,2 4-1,3 9 0,1 7 1,1 8-1,-2 5-143,-3 6 1,-2 8 0,-6 2-1,0 4-726,0-1 1,0-6-1,0-4 64,0-3 1,0-7-1,0-4 1,1-5-649,3-7 0,2-3 935,2-4 1,3-3 0,-4-6 0</inkml:trace>
  <inkml:trace contextRef="#ctx0" brushRef="#br0" timeOffset="9868">16830 5283 8355,'-19'0'2001,"2"0"-1564,9 0 1,8 0-1,8-1 1,5-2-347,3-1 1,5-1 0,9 0 0,6-3 0,5-3 0,3-1 0,2 1-1,-2 1 1,-4 3-305,-6 2 1,-3 1-1,-8 4 1,-2 0-63,-5 0 0,-3 1 0,-5 3 0,-4 6 208,-3 5 0,-2 0 0,-2 6 1,-2-1 155,-2 0 0,4 2 0,-1-4 1,3 0-457,1-1 1,0 0-1,1-5 1,3 1-602,4-1 0,3-5 0,2-1 0</inkml:trace>
  <inkml:trace contextRef="#ctx0" brushRef="#br0" timeOffset="9869">17363 5048 10083,'-8'-15'632,"0"2"0,4-1-2306,-5 10 1345,7 0 0,-4 6 1,6 2-411,0 4 1,0 8 0,0 4 0</inkml:trace>
  <inkml:trace contextRef="#ctx0" brushRef="#br0" timeOffset="9870">17698 5333 8355,'0'-18'2005,"0"4"1,4-4-2004,0 6 0,-1 1 0,-6 1 117,-1 2 1,-5 5 0,0-1 0,-2 4-323,-1 4 0,0 3 1,-1 6 114,1-1 0,-1 2 0,1 1 1,0 3-1,-1 1 0,6-4 1,3 3-1,3-1 1,1-1-173,0-1 1,5-2 0,5-5 0,4-4 78,2-2 0,6-2 1,-1 0-1,1-2-130,-1-2 0,1-4 0,-4-7 0,0-3 356,-1-2 0,0 4 0,-5-3 0,1-1 262,-1 1 0,-4 3 1,-1-4-1,0 2 402,0 3 1,-3 6-453,5 0 0,-3 8-428,3 1 1,0 3 0,-5 8-1,1 2-30,0 1 0,-4 4 1,4 0-1,-4 1 0,-1 2 177,0-2 0,0-1 0,0-5 1,0-1 400,0 0-110,0-5 0,1-1 0,3-8 181,5-2 1,-2-3-1,1-5 1,2 0-305,1-1 0,1-1 0,0-1 0,1-1-209,-1 1 1,5-3 0,-1 3 0,-1 2-129,-1 3 1,-1 8-1,-1-2 71,0 2 1,1 4-1,-2 2 174,-3 4 0,-2 9 0,-6 3 0,0 4 0,0 2-347,0 3 0,-2-3 1,-1 4-1,-1-1-1674,2 0 1034,0 0 1,2-4 0,0 0 0</inkml:trace>
  <inkml:trace contextRef="#ctx0" brushRef="#br0" timeOffset="10706">18914 5407 8355,'-5'-24'0,"1"-1"0,0 0 374,4 0 1,0 2 0,0 1 0,0 2 0,0 3 0,2 3 520,2 4 0,-2 5-786,7 5 1,-7 1-1,4 4 1,-2 6-86,0 5 0,2 6 1,-3 0-1,1 4-200,-2 3 1,0 0-1,-2-6 1,0-1-161,0-1 1,1-6 0,2 2 222,1-4 1,2-4-1,-2-2 1,4-2-1,3-4 71,1-3 0,1-5 0,1-6 0,1 1-20,1 0 1,5-5 0,-3-1 0,0 0 68,0 0 1,-2 2-1,-3 3 1,-2 1 119,-3 0 1,-1 5 73,-3 3 1,1 4-87,4 4 0,0 3 0,-5 5 1,1 2-93,0 2 0,-2-2 0,5 3-102,2-4 0,1-4 0,1-2 1,1-2-65,-1-2 0,-4-2 0,1-1 0,0 0 101,2 0 1,-2-1 0,-3-3-1,0-5 27,-3-2 0,-2-1 0,-1 0 0,0-1-121,0 1 0,0-1 0,0 1-185,0 0 1,0-1-1,0 1-65,0-1 1,1 1 312,4 0 1,1 1 0,7 1 0,1 3-80,2 2 0,-1-5 0,6 3 223,1 0 1,1-3-1,2 5 1,0-1 0,-1 1 52,-4 2 0,-1 2 0,-3 1 0,0 0 665,-1 0 0,-6 5 1,-5 4-1,-3 2-378,-1 1 0,0 5 0,0-1 0,0 1-433,0 1 0,0-5 1,0 5-1,0-1-339,0-1 0,1-3 0,2-5 0,3 2-895,1 1 106,-5-4 1,9 4-1,-4-5 1</inkml:trace>
  <inkml:trace contextRef="#ctx0" brushRef="#br0" timeOffset="11637">19707 4911 8355,'-23'-15'2935,"2"3"-3664,3 2 1,13 10 0,5 1 0,7 4 67,4 3 0,12 3 0,3 1 1</inkml:trace>
  <inkml:trace contextRef="#ctx0" brushRef="#br0" timeOffset="11638">20154 4849 8355,'-19'-24'1372,"-5"-1"0,12 5-473,-1 4 1,6 6-501,7 2 0,0 7 1,0 2-265,0 10 0,6 8 0,2 10 0,2 4-99,-2 3 1,2 10 0,-6 0 0,-1 3-192,-2 3 0,-1-8 0,0 2 1,0-8-272,0-5 1,0-2 0,0-7 0,0 0-373,0-4 0,4-2 0,0-5 0,0-2-87,2-3 1,-5-8 0,5-7 0</inkml:trace>
  <inkml:trace contextRef="#ctx0" brushRef="#br0" timeOffset="11639">19980 5221 8355,'-7'-5'240,"3"3"1,8-3 0,5-1 0,3 0 293,4-1 0,1-6 1,8 2-1,5-5 1,5-2-1,2-1 1,1-1-1,2 0-776,2 0 1,-5-3-1,-5 2 1,-2-2-181,-3-2 0,-6 2 0,-6 0 0,-5 4 207,-6 1 0,-3 2 1,-1 3-38,0 1 1,-5 5 0,-3 3 586,-3 3 1,-2 12 0,2 5-99,3 6 0,-2 6 0,6 3 1,0 8-216,-1 4 0,3-2 0,-2 3 0,3 0 0,1-2-148,0-4 0,1-3 0,3-11 0,4 0 179,3-4 1,2-6 0,-1-7 0,2-1 103,3-4 1,-4-2 0,5-4 0,-1-4 130,-1-3 0,1-6 0,-5 0 0,1-1-246,-1 0 0,0 1 1,1 6-1,-1 2-362,1 0 0,-5 6 0,0-1 146,2 3 1,-5 6-1,1 4 51,-1 2 0,-3 3 0,2 2 0,-3 5-405,-1 2 1,0 1-1,2-2 1,2-3-337,4-1 1,3 4 0,2-3 0</inkml:trace>
  <inkml:trace contextRef="#ctx0" brushRef="#br0" timeOffset="13344">21382 5159 8355,'7'-27'0,"-3"2"995,-3 6 1,3 4-1,0 2-801,-1 1 1,-13 1 0,-5 2 82,-3 5 0,-1 4 0,4 4 0,-3 5-160,-1 2 1,-1-3-1,-2 0 1,3 2-230,1 1 1,2 5-1,3 1 1,2-2-65,3-1 1,2 0 0,6 1 0,2 3-90,2 1 1,3-2 0,7 2-1,2-1 86,5-3 0,6-1 0,4-2 157,0 1 0,-3-1 0,1 0 0,-3 1 0,-3-2 208,-2-3 1,-4 3 0,-9-3 0,-4 3-200,-3 2 0,-6-5 1,-5 0-1,-5 2-369,-6 1 0,-2 0 1,0-1-1,1-2-496,1 2 0,6-5 295,-2-1 1,3 3-1,2 0 1</inkml:trace>
  <inkml:trace contextRef="#ctx0" brushRef="#br0" timeOffset="13345">21989 4651 8355,'-18'-32'2953,"5"9"-1989,-4 10 0,5 8-794,3 9 1,0 8 0,5 10 0,1 6 0,2 6-1,1 8 1,0 6 0,0 6-76,0 2 1,0 2-1,0 4 1,1-3-540,3-5 1,3 3-1,5-13 1,1-4-859,-1-4 0,-1-10 0,-1 0-917,-2-4 1881,-5-12 0,2 6 0,-5-9 1</inkml:trace>
  <inkml:trace contextRef="#ctx0" brushRef="#br0" timeOffset="13346">21766 5234 8355,'0'-13'0,"1"2"0,4 3 129,3 4 0,8-3 106,5-1 1,3 2 123,0 2 1,11-1 0,3-1-430,5-1 1,-3 4 0,1-1 0,-2 3-1,-3 1 1,-3 0 0,-4 0 0,-4 0 0,-5 0-504,-3 0 0,-3 0 522,-2 0 439,-5 0 1,-7-1 0,-8-2 66,-3-1 1,-2 0 0,1 4 0,-1 0-34,1 0 0,0 5 0,-1 3 1,1 3-255,-1 2 1,2 3-1,2 2-533,0 2 1,7-5 0,-2 1-1,2-1-215,2 2 1,0-3 0,0 2 94,0-2 1,2-7 460,2-3 0,-2-3 0,5-2 0,0-3 14,0-4 1,3-2 0,5-1 0,1 0 74,0-3 0,-1-1 1,-1 3-1,-1-1-25,-2 1 1,-7 4 0,2 1-1,-2 0 1024,0 0-786,0 4 0,-8 3 0,0 8-156,1 3 1,2 2 0,1 1 0,0 1-139,0 1 1,1 1 0,4-5-1,3-1 1,3-1-135,1-2 0,1-1 0,0 1 0,3-4 113,0-2 1,2-2 0,-3-2 0,3-2 149,1-4 1,-3-3-1,0-1 1,-2-1 76,-2 1 0,-1-1 0,-1 0 0,-2-3-63,2 0 1,-3-1-1,0 5 1,-2 0-199,-2-1 0,2 1 0,0-1-173,-3 1 1,5 5 0,0 2-5,0-1 0,4 5 0,-3-3 0,3 2 103,2 2 0,-5 2 0,0 2 0,2 3 0,0 1 188,-2 0 0,1 0 1,-3 5-1,-1-1 295,1 1 0,-2 3 1,-4 1-1,0-1 21,0 2 0,-1-4 0,-2 2 1,-1-2-293,1-1 0,3-1 0,4 0 0,4-1-369,3-2 0,6 0 0,1-5 1,1-1-525,3-1 1,2-2-1,1-2 1,-1-2 253,1-4 0,-1-7 0,-2-2 0,-2 1 382,2-2 1,0-2 0,-1-6 0,-4-1 135,-4-2 1,0-6 0,-2 2 0,-2-1 120,0 1 1,-7-7-1,3 2 1,-3-1 197,2-4 1,-2 4-1,3-2 1,0 4 231,-1 4 0,0 4 0,-4 8 0,1 4 798,3 4 1,-1 6-903,5 3 1,-5 13 0,1 6-1,-2 5-184,-2 0 1,0 5-1,0 6 1,0-1-158,0 0 0,0 9 0,0-2 1,0 2-161,0-1 0,0 2 0,0-1-303,0-3 1,0-2-1,0 2 1,0-5-1,0-4-354,0-5 1,0-7-1,0 1-1787,0-2 2221,0-1 1,0-7 0,0 0 0</inkml:trace>
  <inkml:trace contextRef="#ctx0" brushRef="#br0" timeOffset="13347">22994 5085 8355,'-6'-18'1574,"6"4"0,0-2 1,9 2-1296,6 2 1,1 1 0,8 1 0,5 2-334,5-2 1,6 0 0,10 2 0,1 3-1,0 0 1,-3 1 0,-8 2-1970,-8 0 1,-12-3-1,-2-2 1</inkml:trace>
  <inkml:trace contextRef="#ctx0" brushRef="#br0" timeOffset="14030">7169 6883 8355,'-6'-30'197,"5"4"1,-3-3-1,2 4 1,2 4 0,-1 5-1,-2 2 642,-1 2 0,0 12 1,4 9-1,1 13 1,2 11-825,1 7 0,6 10 1,-2 9-1,3 5 1,1 3-1,1 1 0,-1-1-337,1-2 1,-1-10 0,0-4-1,-1-3 1,-1-5 0,-3-4-3675,-2-6 3449,0-3 1,-5 0-1,0 2 1</inkml:trace>
  <inkml:trace contextRef="#ctx0" brushRef="#br0" timeOffset="15270">6958 7441 8355,'1'-16'0,"3"-1"434,9 6 0,6 0 0,6 3-162,0-3 1,1-1 0,3-2 0,2-1-163,1-2 1,8 1 0,-3 2 0,0 0 0,-1 0 0,-4 3 0,-3 2-196,-6 2 1,1-3 0,-8 6 0,-1 1 198,-1 2 1,-3 2 0,-2 3 0,-5 5 150,-3 2 1,3 6 0,0 4 0,-1 3-164,-2 0 0,-1 1 0,2-1 0,1-2-208,1-2 1,1 1 0,-1 2 0,3-1-562,0-1 1,3-6-1,-5 2-220,2-3 1,0-6 0,3-1 310,-2-2 0,0-6 0,5-6 1</inkml:trace>
  <inkml:trace contextRef="#ctx0" brushRef="#br0" timeOffset="15271">7479 7094 8355,'-17'-30'1046,"1"5"0,-1 7-1310,5 10 0,1 4 0,2 8-104,5 4 1,6 3-430,6 2 1,0 4-1,10 3 1</inkml:trace>
  <inkml:trace contextRef="#ctx0" brushRef="#br0" timeOffset="15272">7714 7342 8355,'-5'-7'3007,"3"-4"-2665,-3 10 0,10-5 0,4 6 1,3 2-1,3 2 0,2 4 0,-2 3-227,-1 2 0,-6-1 0,0 2 1,0 1-546,-1 1 0,-1 2 1,-6-2-1,0 0-111,0-1 1,0-1-101,0-2 0,0-3 479,0-1 1,0-7 0,0-1 0,0-7 282,0-4 1,0-5 0,1-2 0,2-1-34,1-3 1,6 2 0,-2 1 0,3 1-84,1 3 1,1 3-1,-1 2 1,1 3-15,-1 2 0,2 0 0,1 5 0,2 2-80,-2 2 0,-1 3 0,-3 7 0,-2 1 69,-1 1 1,-1 2-1,3-3 1,-3 2 111,-2-2 1,4-5 0,-5-2-10,-1 2 1,3-5-12,3-1 0,0-4-36,0-4 0,0-3 1,-5-5-1,1-1-15,0 1 0,-4 0 0,5-1 0,-2 1-115,0-1 1,6 1 0,-2 0 0,3-1-39,2 1 1,-1 4 0,0 1 0,1 1 85,-1 3 0,1 2 0,-1 1 0,0 1 1,-1 3 157,-2 5 0,2 2 0,-4 3 102,-1 2 0,0-1 0,-6 6-59,0 1 0,1-3 1,2 1-1,3-3 1,-1-1-18,1-3 1,3-4 0,1-2 0,4-2-44,2-2 0,6-3 1,-2-4-1,0-5-46,1-2 0,-5-5 1,4-2-1,-1 0-81,0 0 1,-3-4 0,0 0-1,-2-3 54,-2 0 0,-4-2 0,-1 8 1,-1-1-1,-3 4 36,-2 2 0,-2 3 1,-3 3-29,-5 4 0,-2 2 0,-1 4 1,-1 2-1,1 4 110,0 3 0,-1 7-106,1 3 0,5 2 0,3 2 0,2 0 0,2-2-67,0-2 1,7 2 0,4-4 0,6 1-568,2-4 0,2-3 0,4-5 0,-1-4 219,1-3 0,6-2-669,2-3 0,2-8 0,3-8 0</inkml:trace>
  <inkml:trace contextRef="#ctx0" brushRef="#br0" timeOffset="15844">9612 7119 9769,'-6'-25'2493,"-2"0"0,3 1-2619,0 11 0,5 6 0,5 2 128,3-1 0,-1 5 1,2-3-1,4 4 266,2 4 0,11-1 0,0 5-282,5 2 1,3 2 0,6 3-1,1 3-28,-1 1 0,-5 1 0,-4 2 0,0-3 0,-4 0 48,-1 0 0,2-2 0,-2 2 0,-4-1-168,-2-3 1,-4-1 0,-5 0-1,-3 1 288,-3 2 1,-4 3-1,-2-2 1,-5 2 6,-6 2 0,-8 5 0,-7 2 0,-2-1-204,1-2 0,1-6 1,-1 1-1,-1 0-207,2-2 1,5 3 0,2-5 0,2-2-1625,3-1 0,7-6 799,4 0 0,8-5 0,3 2 0</inkml:trace>
  <inkml:trace contextRef="#ctx0" brushRef="#br0" timeOffset="15845">10567 7429 8355,'-17'0'760,"1"0"1,-2 6 1064,1 2 0,2 4-1424,-6 5 1,1 1 0,-5 4-1,0 0 1,2 3 0,1 3-1,2 4-648,2 3 0,-2-5 1,3-1-1,2-2 0,1 0 302,2-3 1,4 4 0,1-9-3544,1 1 1976,-3-3 0,7-4 0,-3-1 0</inkml:trace>
  <inkml:trace contextRef="#ctx0" brushRef="#br0" timeOffset="16417">11385 7131 8355,'-5'-23'0,"-3"2"0,-3 6 0,0 4 0,1 4 5572,2 2-4136,-1 1 1,-3 4-777,0 0 0,5 1 1,3 4-1,2 8-417,2 6 0,0 5 1,0 2-1,0 3-168,0 4 1,0 3 0,-1 1 0,-2 0-90,-1 0 1,-2-1 0,4-2 0,-4 0-402,-1 0 1,4-5-1,-2-3-249,-1-4 1,5-7 0,-3 2 0,3-3-1386,1-2 737,0-5 0,0-3 0,0-8 50,0-4 0,-12-9 0,-1-2 0</inkml:trace>
  <inkml:trace contextRef="#ctx0" brushRef="#br0" timeOffset="16418">10889 7082 8355,'-4'-13'0,"0"1"0,1 0 0,3 3 2427,4 1 1,3 4-1740,6-4 0,0 3 1,5-3-1,7 0-328,7 1 0,11-4 1,6 3-1,9-5 0,8-2 1,7-3-1,3 0 1,-2-1-150,-2 0 0,-9 4 1,0-2-1,-11 3-402,-9 2 0,-9 4 0,-13 1 0,-5 1-1082,-2 3 0,-8 3 842,-6 5 0,-5 1 1,-4 7-824,0-1 0,3 1 0,-4-1-145,2 0 1,-1 6 0,-3 2 0</inkml:trace>
  <inkml:trace contextRef="#ctx0" brushRef="#br0" timeOffset="16602">12216 7429 8355,'-19'-14'-874,"7"-2"0,6 9 1</inkml:trace>
  <inkml:trace contextRef="#ctx0" brushRef="#br0" timeOffset="40769">2418 9785 9521,'6'-8'916,"2"0"1,5 5 0,3-2 0,5-1-546,2-2 0,8-3-330,2-2 0,7 1 0,2 0 0,2-1 1,2 2-1,-1 3 0,-1 4-2162,-1 2 0,-1 2 0,-5 0 0</inkml:trace>
  <inkml:trace contextRef="#ctx0" brushRef="#br0" timeOffset="42271">4800 9190 8355,'-2'-41'318,"0"1"1,-4 5-1,-1 9 1,-2 8-1,-4 6 1,-3 4-1,-5 3 1,-4 4 29,-4 1 0,-4 11 0,-5 6-166,0 5 0,-6 12 0,8 5 0,1 3 0,1 7-100,4 3 0,5-1 1,7 3-46,5-3 1,-1-2 0,10 0 0,2-4-32,5-4 0,5-3 1,9-5-1,4-4-115,2-3 1,2-7 0,1-4 0,2-5-114,1-6 1,4-3 0,-4-2 129,-2-3 1,-1-3 0,-2-5 0,-4-2-14,-3-3 0,-7 4 0,-4-5 0,0 1-75,-3 1 0,-7-1 0,-5 5 0,-2 1-10,-1 2 1,-5 2 0,1 5 73,1-2 1,2-2 104,5 2 1,4 3 0,8-4 9,4 4 1,9-3 0,2 0 0,2 1 61,-1 2 1,4-4 0,2 1-1,-3 2 114,1 0 0,-2 2 0,0 2-158,-1 2 1,-6 0-1,0 7 1,-4 4-232,-3 3 0,-5 4 1,1 6-1,-2-1 0,-2-1-280,0 0 0,0-9 0,0 5 0,0-4 16,0-1 1,5-1 0,2-4 0</inkml:trace>
  <inkml:trace contextRef="#ctx0" brushRef="#br0" timeOffset="42589">5296 9525 8355,'-2'-12'0,"-2"1"1501,-4 2-1177,3 4 1,-7 5 0,4 0 0,-3 1-1,-1 2 1,1 4 0,1 2-125,2 5 1,1 3 0,-1-2 0,4 3 0,2 0-1,2 1 1,0-1 0,0 0-337,0-3 0,2-1 0,2-2 1,4-1-317,3-2 0,1-4 0,1-5 1,-1 0 160,1 0 0,-1-3 1,0-5 207,1-9 1,-5 1 0,-1-2 0,0 0 71,0-3 0,-5-1 0,3 0 0,-5 3 0,-5 1-198,-3 3 1,-4 5 0,-5 3 0,-2 2-308,0 2 1,-3 3 0,4 6 0,1 5 139,3 4 1,-6 7 0,6-3 0</inkml:trace>
  <inkml:trace contextRef="#ctx0" brushRef="#br0" timeOffset="43080">6536 9190 8355,'-5'-32'776,"-1"2"1,-2 7 0,4 2-258,2 4 1,2 8 0,0 3 0,2 5-275,2 6 1,3 9 0,5 6 0,-1 3-366,-3 7 1,3 5 0,-4 3 0,0 2-375,-3 2 0,2 3 0,-2-2 1,-1 0-210,-2-1 0,-1 0 0,-1-5 0,-2-3-1142,-1-5 1619,0 0 0,-2-15 0,-1 4 0</inkml:trace>
  <inkml:trace contextRef="#ctx0" brushRef="#br0" timeOffset="44195">6387 9451 8355,'-1'-13'1005,"-3"1"1,4 5-739,0 3 1,5-2-1,9 2 1,1 1-214,2 2 1,5 0 0,0-4 0,5-1-256,6-1 0,7-6 0,2 2 0,-4-4-285,-3 0 1,-1 1 0,-6 2 0,-3-1 196,-3 1 1,-7-2 0,0-1 0,-5-2 193,-6 2 0,1-3 0,-1 0 330,-1-1 0,-6 4 1,-2-1-1,-2 3 855,-3 5 0,3-2-737,-1 6 0,5 7 0,-1 9 0,3 8-353,1 3 1,1 10 0,3 3 0,3 1-233,0 3 0,4 0 0,-4-3 0,1-1-95,1-3 1,-2 2 0,2-7 0,-1 0 28,2-2 0,0-6 0,-1-5 0,-2-4 152,-1-3 0,3-5 0,0-1 1,0-4 344,0-7 0,0-2-76,-5-1 0,6-5 0,-3 1 0,1-1-51,0-1 0,-3 5 0,3-4 0,0 3-116,-1 2 1,4 5 0,-4 2-1,1 0 1,0 1 58,2 2 1,1 6-1,0 4 120,-3 3 0,2 3 0,-4 2 1,-1 4 83,1-1 1,-1 3-1,-2-4 1,2 0-78,2 0 0,2-2 0,3-3 0,0-2 1,1-2-189,-1 0 1,2-7 0,1 2 77,2-2 1,1-4 0,-3-2-1,3-4-283,1-3 1,-4-3 0,2-2 174,-4-5 0,0 2 1,-1-2-1,1-1 0,-2 0 57,-3 1 1,-3-1 0,-5 6-1,0 1 6,0 1 0,0 6 0,-1 1-77,-3 1-88,-3 2 1,0 5 0,3 3-89,3 5 1,6 0 0,3 0 0,5-4-25,3 1 0,-2-5 1,4 3-1,-1-2 257,-1-2 0,5 0 1,-3 0-1,0 0 49,0 0 0,-3 1 1,-6 2-1,0 2 950,0 2 1,-3 1-671,-2 5 1,-3-1 0,-1 1 0,-1-1 0,-2 0-92,-1 1 1,0 3-1,4 1 1,0-2-271,0-1 1,1-2-70,3 1 0,3-2 0,6-3 0,-1-4-164,0-3 1,1-1-1,-1-1 1,2-3 61,3-4 1,-4-5 0,5-2 0,-1-1 234,-1 0 0,1 1 0,-5 0 185,1-1 0,-5-1 0,-1 5 0,0 1 0,-2 1 818,1 2-646,-2 5 1,-4-1-1,0 8 1,0 4-128,0 3 0,0 3 0,0 1 0,1 3-211,3 1 1,-1-3-1,4 0 1,0-2-19,0-2 1,1-1-1,6-2 1,1-5-301,2-3 0,0-1 1,-1 0-1,0-1 123,-1-3 1,-1-3-1,-3-6 1,-3 1 178,-3-1 1,-4 1 0,-1 0 24,0-1 0,-1 1 0,-4-1 0,-3 1-159,-3 0 0,-1 1 1,-1 1-1,0 3 0,-3 2-255,0 2 1,-1 1 0,5 4-469,0 2 0,-6 8 0,-2 8 1</inkml:trace>
  <inkml:trace contextRef="#ctx0" brushRef="#br0" timeOffset="45324">8260 9463 8355,'0'-17'0,"0"1"0,0 1 839,0 1 0,0 6-641,0-1 1,1 3 0,3-3-1,3 4 1,2 1 0,-1 0 0,2 1-1,1 1-89,1 2 0,0 7 1,-1 4-96,-2 4 1,0 7 0,-5-1 0,-1 3-161,-1 0 0,-2 1 0,-2-1 0,-1-2-175,-1-2 0,0-4 1,4 0 46,0-2 1,2-7-1,2-3 208,4-3 0,3-6 0,3-5 0,0-4-39,-2-2 0,7-2 0,-6 3 246,0-2 1,-3 1-1,-3 3 1,0 2 0,-2 2 171,1 0 1,-2 5-1,-3-3-117,4 2 1,-3 2 0,7 7-86,0 4 0,-2-1 1,1 2-1,2-1-147,1-1 0,1 4 0,1-4 0,-1-1-42,1-1 0,0-4 1,3-1-1,0 0 133,-1 0 1,3-1-1,0-5-1,1-6 1,-2-1 0,2-5 0,1 0-1,-3-1-26,1 0 0,-3-3 1,-5 5-1,-3 1-178,-1-2 0,-2 4 0,-4-2 19,0 2 1,-6 7 0,-2 3-1,-5 2-27,-3 2 1,2 0 0,-2 0 0,2 2 224,1 2 1,2 4-1,3 7 1,3 3 3,-1 2 0,5-4 1,-2 5-1,6 1 24,5 1 1,7 6-1,3 0 1,0-1-113,0-2 0,8 4 1,-1 3-1,1 2-134,0-2 1,-5 1 0,-2-5 56,-1-1 1,-3 2-1,-5-1 1,-3-2 0,-3 0 154,-5-3 1,-6-3 0,-8-2 0,-3-1-40,-2-2 1,-2-4 0,-4-4 102,1-4 1,-2-2 0,7-4 0,1-2 0,4-5-145,5-7 1,5-3 0,5-7-1,0-3-168,0-4 1,5-7 0,5-4-1,5-3-102,6-4 1,2-8 0,3-2 0,2-4-108,1 1 1,5-9 0,-2-2 401,0-1 1,-2 3-1,-6 7 1,-2 8 522,-2 6 0,-9 15 0,0 6 0,-4 9 694,-4 4 0,-3 10-909,-4 12 0,-2 5 1,-3 13-1,2 4 1,0 5-141,0 5 0,4 3 0,-1 1 1,3 3-160,1 1 0,1 0 0,3 3 0,5-3-168,2-2 0,-3-2 0,0-5 1,2-3-121,1-2 0,0-5 0,-2-7 0,-2-3-96,-1-4 1,3-7 305,0 0 1,0-9 0,1-7 114,-2-3 0,1-7 0,3 2 0,0-4 33,1-1 1,-1 5 0,2 0 0,1 4-1,2 3 28,-2 4 1,-1 6-1,-2-1 1,-1 4-224,-3 4 0,3 4 1,-2 9-1,0 2-452,-1 0 0,2 5 1,-4-3-1,1 2-673,2 2 0,2-6 0,2-1 1</inkml:trace>
  <inkml:trace contextRef="#ctx0" brushRef="#br0" timeOffset="46048">10393 9240 8355,'0'-24'253,"0"4"0,-4-2 0,0 5 1,0 3-1,0 3 0,-2 3 0,-1 0 1,-2 1-1,-4 3-25,-3 2 1,0 12 0,-3 2 0,1 4 0,3 1-1,3 3 1,3 2 0,4 0-404,-1 0 0,5 4 0,-2-5 1,5 2-152,2 2 0,10-6 1,-2-2-1,3-3 50,3-2 1,-3-1-1,6-3 1,0-4-5,-2-2 1,4-4 0,-2-2-1,2-4 164,2-3 1,-6-1 0,-2-2 150,-3-3 1,-3 3 0,-2-1 0,-2 4 0,-1 3-87,-3-2 0,-3 3 0,-5 1 346,-3 0 1,1 2-1,0 5 1,1 2 52,-1 1 1,4 6 0,-1 0-1,2 3-78,2 4 1,0 1 0,2-3-1,1 1-196,1 0 1,7-4-1,0-4 1,5-4-143,4-2 0,-4-2 0,5 0 0,1-2-24,1-2 1,1-7 0,-4-5-1,-5 1 1,-5 1 0,0-3 0,-6 1 0,-1 1-9,-2 1 0,-2-3 0,-3 1 0,-5 2-39,-2 4 0,-7 1 1,-2 4-1,-4 3-298,-1 0 0,5 4 0,0 2 0,1 4 180,0 3 1,5 2-1,2 0 1,6 2-316,5 2 0,1 0 504,0-5 1,11 6 0,3 1 0</inkml:trace>
  <inkml:trace contextRef="#ctx0" brushRef="#br0" timeOffset="46460">10877 9252 8355,'-6'-7'1003,"-1"-4"1,-1 4-776,0-5 1,5 4-1,-1-1 268,3 0 1,2 3 0,3 3-274,4 6 1,1 3-1,2 5 1,3 0-137,-1 3 1,1 2 0,-2-1 0,1 3-339,-1 1 0,-3-3 0,-1 0 0,1-2-267,2-2 0,-2-1-522,-1-2 742,-5 2 1,2-11 0,-6 0 199,-3-7 0,2-10 0,-2-2-100,3 0 1,1 1 0,0 5 0,0 1-372,0 0 1,4 3 0,2 2 246,0 2 0,3-5 0,3 3 0</inkml:trace>
  <inkml:trace contextRef="#ctx0" brushRef="#br0" timeOffset="48076">10951 9215 8355,'-4'-8'0,"0"-1"0,-4 5 1123,4-4 0,-1 4-610,5-4 0,2 5 0,2-1-117,4 2 1,3 4 0,0 3-280,-2 8 0,0 0 0,-5 7 1,-1-1-87,-2 0 0,-1 2 0,0 4 1,0 0-292,0-1 0,0-4 0,0-4 0,0-2-62,0-2 0,6-1 0,2-2 74,3-5 1,2-4 0,-1-4 82,0-5 0,5-6 0,0-3 0,-2-1 157,-1-3 1,-6-1 0,-1-1 0,0 2 49,-1 1 0,-3 5 0,1-3 0,-2 1-28,-2 3 0,0 1 1,-2 3-1,0 1 236,-3 2 0,0 5 0,2 0-41,-1 6 1,0 4-1,4 7 1,0 2-3,0 5 0,0 2 1,0 2-1,0-1-220,0-4 1,5 2 0,4-4 0,2 0-300,1 0 1,2-3 0,1-5 0,2-3-254,-2-2 1,4-1 0,2-4 0,1-1-197,-2-3 1,-2-2 0,-5-5 398,-1-1 0,1 5 1,-2-8-1,-3 0 333,-4 1 0,3 0 0,0 2 0</inkml:trace>
  <inkml:trace contextRef="#ctx0" brushRef="#br0" timeOffset="48077">11410 9153 9528,'-7'0'2595,"2"1"-2016,5 3 1,1 3-1,3 6-498,5-1 1,2 1-1,0-1 1,-2 2-1,-1 1-39,2 1 0,-4 5 1,-1-3-1,-1 0-601,0 0 1,1-2 0,-5-3 0,0-1-258,0 1 0,-2-5 434,-2 0 1,1-5 287,-5 1 0,5-8 0,-1-4 0,3-3 1,2-3-4,3-3 1,-1 2 0,5-6-1,2 1 70,1 0 0,1-3 0,1 4 0,-1-1-75,1 4 1,3-2 0,1 3 205,-2 4 1,-1 0 0,-2 5 0,0 1-126,1-1 1,-2 4-1,-2 4 1,0 4-269,0 1 1,-2-3-1,2 3 1,0 0-6,2-1 0,0-1 0,-1 1 0,-2 0 75,2-3 1,-5 0-1,1-1 272,-1 2 0,-3-1 261,2-7 1,-3 1-1,-1-5 914,0-2 1,0-1-282,0-1 0,0 0-204,0-1 0,-1 6-315,-3 3 0,-3 4-573,-6 4 0,2 3 0,3 6 0,3-1 23,-1 0 1,5 1-1,-3-1 1,2 1-2,2-1 1,4 0 0,2 1 0,2-2 19,6-3 0,0 3 0,6-4 0,2 1-28,2 0 1,-3-5-1,-1 3 1,1-2 15,-2 0 0,-1 2 0,-6-2 61,1 4 0,-6-1 0,-4 0 63,-6-2 0,-4 5 1,-7-3-1,-2 1 0,-4 0-26,1 2 1,-4-3-1,3 0-213,1-2 24,1 5 0,13-9 1,5 3-1,6-4 3,5-4 0,3-1 1,3-5-1,2 2 51,0-2 0,3-1 1,-4-3-1,0-1 157,0-1 1,4-2-1,-3 3 1,1-3 203,-4-2 1,2 4 0,-1-3 0,-2-1 478,-1 1 1,-2 2-156,0-3 1,0 5 0,-4-2-190,-4 3 1,-4 3-1,-4 3-327,-4 4 0,-4 8 0,1 4 0,2 3-59,1 2 0,3 5 0,-1 1 0,0 2-89,3-1 0,2 1 0,1 4 1,0-2-58,0-2 1,1-2-1,3-4 1,5 2 30,2-2 0,1-5 1,2-3-1,2-2-127,5-2 0,-2-3 1,2-4-1,1-5 119,2-2 0,-4-2 1,-1-3 207,-1 0 1,3-5 0,-4 3-1,-4 0 1,-2-1-47,-2 0 1,-7 4 0,3-3 0,-4 1 56,-1 1 1,0-1-1,0 5-99,0-1 0,-6 2 88,-2 3 0,-1 8 0,0 8 1,5 3 27,3 2 0,1 5 0,0 1 0,0 0-39,0-2 0,5 1 0,4-2 1,2-1 16,1-1 1,0-1 0,2-2 0,1-2 201,2-1 0,-1-3-34,-3 3 0,-6-4 0,-3 4 0,-4 1-302,-4-3 1,-5 5-1,-7-4 1,-3 2-1402,-1-1 0,-2-4 786,6 4 0,-6 1 0,2 3 0</inkml:trace>
  <inkml:trace contextRef="#ctx0" brushRef="#br0" timeOffset="48739">13345 9054 10390,'-6'-9'115,"-2"1"0,3 7 1,0 1-1,4 7 1,1 4-1,0 1 27,0 1 1,0 3 0,0 2-1,1 1-265,4 3 1,-3-2 0,5-1-1,0-1-58,0-3 0,-3-5 1,4-3 122,2-2 1,1-1 0,2-5-17,-1-3 0,-1 1 0,-1-7 0,-2-2 73,2-3 0,-4-2 1,3 5-1,-1-1 6,-1 1 1,0 0-1,-3 1-73,4 2 1,-1-2 0,1 4 0,2 0 35,1 3 0,1 3 1,1 1-1,-1 1-16,1 3 0,-5 1 0,0 6 1,0 2 16,-1 1 1,3 4 0,-6 0 0,-1 0 54,-2 0 1,1-2-1,0-3 1,2-1 64,-1 1 0,0-7 1,1-1-44,4-4 1,3-2 0,3-4 0,1-3-85,2-3 1,1-1 0,-3-2 0,1-1 50,0-2 1,-3 1 0,0 3 165,-1 1 0,-4 4 0,1 1-126,0 1 1,-3 4 0,-2 6 0,-3 4-72,-1 3 0,5 1 0,0 1 0,1-1-621,-1 1 1,5-1 0,-2 0-96,3 1 1,1-6 0,1-2 0</inkml:trace>
  <inkml:trace contextRef="#ctx0" brushRef="#br0" timeOffset="48909">13543 8719 8355,'-27'-8'333,"2"-1"1,10 5 0,15 10 0,7 1-1323,4 2 0,7 8 0,1 2 0</inkml:trace>
  <inkml:trace contextRef="#ctx0" brushRef="#br0" timeOffset="49098">14709 9041 7414,'-12'0'-560,"-1"6"0,1 1 0</inkml:trace>
  <inkml:trace contextRef="#ctx0" brushRef="#br0" timeOffset="49362">14796 9017 8355,'-6'-7'402,"1"2"1,-5 10 0,3 3 313,2 3 1,1 7 0,4 2 0,0 3-793,0-3 1,0 2 0,0-4 0,0 0-603,0 0 1,4 3 0,1-6 0,1-3-783,-1-2 903,5-7 1,-3 8-1,5-4 1</inkml:trace>
  <inkml:trace contextRef="#ctx0" brushRef="#br0" timeOffset="49975">14796 8818 8355,'-12'-12'266,"-1"5"-467,6 1 1,2 8 0,5 2-163,0 4 0,5-1 1,4 3-1,2 2-193,1 3 486,6 2 0,1 1 0,6 1 1</inkml:trace>
  <inkml:trace contextRef="#ctx0" brushRef="#br0" timeOffset="49976">14970 9041 8355,'5'0'1437,"-5"0"1,0 6-1230,-4 2 0,8 3 0,4 2 1,3-2-264,2-3 1,-1 3 0,1-3 0,-2 3-190,-3 2 1,-1-2-1,-4-2-1018,1-1 847,0 1 1,-4-4 298,0-5 0,0-5 0,1-8 0,2 1 217,1 0 0,6-5 0,-3 0 0,1 2-26,0 2 1,0 0 0,6 2 0,1 1 133,2 2 1,1 5 0,-3-1 0,2 3-38,-2 1 0,-3 1 0,-2 3 0,-3 5-118,-2 2 0,3 5 0,-3 2 0,-3 1-496,0 4 0,-2-4 1,1 0-1,2-1-332,1-3 0,6-1 283,-2-2 1,3-5 0,1-1 0</inkml:trace>
  <inkml:trace contextRef="#ctx0" brushRef="#br0" timeOffset="52193">15577 8954 8355,'0'-12'1726,"0"0"0,-1 1-1516,-3 2 0,-3 5 0,-4 8 0,1 5-147,2 2 1,0 7 0,-5 1 0,1 2 0,1-1 0,3 2-1,2 2 1,2 1-274,0-1 1,1-3-1,7-2 1,5-1-47,2-3 0,1-1 0,2-3 0,2-3 88,5-3 1,2-4-1,1-1 1,-2-1 45,-2-4 0,0 0 0,0-5 0,-3 2 141,-3-2 0,-6-5 1,0-1-1,1 1 16,-3 1 1,0-3-1,-6 1 1,1 0-28,3 3 1,-2-4 0,2 1 25,-3 0 0,1 4 0,1 2 0,1 2 0,0 0 3,1 1 1,2 1 0,6 5 0,-1-2-35,0-1 0,2 0 1,1 4-1,2 0 13,-2 0 1,-1 4 0,-2 2 0,-1 1 60,-2 2 1,0 2 0,-5 2 0,-1-1 118,-2 1 0,-5 3 0,-1 2 0,-1 0 11,1 0 1,-1 2-1,3-2 1,-1 0-227,2 0 0,2-1 1,4-6-78,4-3 0,0 2 1,3-6-1,4-1 0,2-2 44,1-1 0,4 0 0,-3 0 0,2-1-200,0-4 1,-2-6-1,3-5 1,-3-1 201,-1-1 1,3 3 0,-5-5 0,-1-1 70,-1 2 0,-3-3 0,-1 4 1,-3 0-12,-2 0 1,-1 1 0,-5 5 0,-3 1-32,-4 3 0,-7 2 0,-3 7 0,0 4-12,0 3 1,-3 4-1,5 3 1,0 3 79,3 2 0,6 0 0,3 5-206,2 0 0,4-4 1,2-1-1,4 1 1,4-2-58,5-2 0,4-3 0,6-3 1,4-3-183,0-4 1,2-3 0,4-1 0,-1-1 334,-3-3 0,3-4 0,-4-8 0,0-2 447,-3-1 0,1 0 1,-3-3-1,-3 3-57,-6 1 0,-4-3 0,-3 4 0,-2 2-26,-1 2 1,-5 4-1,0 1-240,-6-2 0,-4 5 0,-5 1 1,0 4-78,-1 4 0,-1-1 0,-1 6-68,-1 5 1,3-2 0,5 6 0,-2-1 0,1-1-69,0 0 1,3 1-1,3 0 1,-1-2-522,1-1 1,2-2-1,2-1 379,3-2 1,-1-4 0,5-5 298,2 0 1,1-5 0,0-4 0,-2-2 175,0-1 1,-1 0 0,3-1 0,-1 1 128,-2-1 1,-1 1-1,2 0 1,-2-1 20,-1 1 1,-1 5 0,-2 1 69,1 1 1,0 5-396,-4 0 0,4 1 1,1 7-1,-3 2 0,1 2 24,1 5 1,-1-3-1,4 2 1,0-2-317,0-1 0,1-2 0,4-2 1,1-2 191,-1-1 0,5-2 0,1-4 0,0 0 169,-1 0 1,4-6 0,-4-2-1,-2-3 133,-1-1 1,-2-1 0,-1 1 0,-1-1-48,-2 1 1,-5 0 0,2-1 0,-1 1-290,0-1 1,1 1 0,-5-2 0,0-1-73,0-2 0,1 2 0,2 6-249,1 0 0,0 5 1,-3-3 171,4 2 1,-3 6 0,5 7 448,-1 3 1,3 2 0,0 1 0,2 1-47,1 1 0,2 1 0,1-5 1,1 1-87,0-1 1,-3 1-1,0-1 1,-1 0-32,1 1 0,-6-5 0,-3 0 37,-3 2 0,-1 1 0,-1 0 6,-3-3 1,-2-1 0,-4-4-466,2 1 294,5 0 1,-2-5-1,5-3-41,0-5 0,1-2 1,3-1-1,6 0 1,4-1-174,2 1 0,6-5 0,-2 1 1,0 0 187,1 3 0,-4 0 0,2 1 1,-1 1 229,-3 3 1,-3-3 0,-2 4 971,-2 0 1,-4 1-83,5 6 0,-7 6 0,3 2 1,-4 3-716,-1 2 1,0 3 0,0 1-1,0-1-551,0 2 1,1-4 0,3 4 0,5-3-592,2-3 1,5 2-1,2-8 1,0-1 39,0 1 0,4-8 0,-3-5 0</inkml:trace>
  <inkml:trace contextRef="#ctx0" brushRef="#br0" timeOffset="52195">17400 8793 8355,'-12'-12'0,"0"1"362,-1 3 1,8 2-1213,5 6 1,3 6 437,9 2 0,3 8 0,10 4 1</inkml:trace>
  <inkml:trace contextRef="#ctx0" brushRef="#br0" timeOffset="52196">17624 8992 8355,'7'-6'0,"-3"-2"3698,-3-3-2756,-1-2 0,2 7-994,2 1 0,-3 5 0,5 5 0,-2 3 1,0 4-190,-1 5 0,-2-2 1,-1 4-1,0 1-84,0-1 0,0 0 1,0 2-1,0-5-270,0-2 1,0-1 445,0-1 0,0-7 0,1-3 144,3-5 0,-1-11 1,5 2-1,2-3-48,1-3 1,2 3 0,-1-5 0,0 2-41,1 3 0,-1 2 0,-1 0 0,-1 2 181,-2 3 0,-4-2 140,4 6 0,-5 1 1,1 7-1,-1 5 20,1 2 1,-2 1-1,2 1 1,-3 0 0,1 2-74,2 2 0,3 4 0,5-5 1,0-1-250,1-1 1,1-3 0,2-3-1,3-3-173,1-4 1,3-1 0,-4-1 0,2-5 327,0-6 1,-2-2-1,2-5 1,-5-1-13,-2 1 1,-3 2 0,-3-2 0,-2 0-49,-1 0 0,-3 2 0,2-2 0,-4 1-13,-4 3 0,-3 6 0,-6 4-192,1-1 0,0 6 0,-1-1 1,1 7-1,-1 3-150,1 5 1,1 5-1,1-1 1,3 0 4,2 0 0,1 3 0,4-5 0,0-1-48,0-1 1,1-1 0,3-2 325,5-3 1,2-3-1,1-6 427,0-3 1,1-3 0,-1-5 280,1-1 0,-1 2 0,0 1 62,1 2 0,-1 5 0,1-1-387,-1 3 0,-1 8 1,-1 5-175,-2 7 0,0 6 0,3 4 0,-1 4-10,-2 3 1,-4 4-1,3 3 1,-1 4 0,-4 0-355,0 1 0,-8-6 0,-2 0 0,-4-5-31,-5-4 1,3-4 0,-4-8 0,1-5 235,-4-2 0,-3-7 0,0-3 1,-1-3 47,0-1 0,0 0 0,0-1 0,2-3-710,2-4 1,3-3 0,7-2-619,3 1 1,-3-6-1,4-1 1</inkml:trace>
  <inkml:trace contextRef="#ctx0" brushRef="#br0" timeOffset="52699">18852 8942 8355,'0'-19'775,"0"1"0,0 5-574,0 1 1,0 0 0,-2 1 0,-2 2-1,-3 7 1,-1 4-54,0 7 1,-1 3 0,-3 3 0,1 3-159,3 1 1,-2 1-1,6 2-56,1-2 1,2-4 0,2 0 0,2-2-47,1-2 1,7-3 0,0-3 0,4 0 0,2-3 21,1-2 0,-5-5 1,4-2-1,-3 0 48,-2-4 0,1-5 0,-1-3 1,-1 0-148,-3 0 1,-2 0 0,-6 3 0,0-2-156,0 2 0,-10-3 1,-2 3-1,-3 3-63,-3 2 1,0 7 0,-4-1 0,2 3-20,2 1 1,3 7 425,7 5 0,-3 1 0,4 4 0</inkml:trace>
  <inkml:trace contextRef="#ctx0" brushRef="#br0" timeOffset="53895">19186 8905 8355,'-5'-13'828,"-2"2"0,-5 3-641,-1 4 0,6 1 0,2 1-166,-1-3 1,5 7 0,-3 6 13,2 3 1,7 1 0,1 2 63,5 3 0,-4-3 0,9 2 0,-1-2-228,-2-2 1,-3 1-1,-2-2 1,2-2-407,1 0 0,-3-7 497,1 3 1,-3-5 0,3-5 0,-5-3 14,-3-3 1,1-5-1,0-1 1,3 0-118,-3 0 0,4 1 0,-1-3 0,2 1-295,3 3 0,1 1 1,1 2-1,1 1-544,-1 3 902,6 2 1,1 6 0,6 0 0</inkml:trace>
  <inkml:trace contextRef="#ctx0" brushRef="#br0" timeOffset="53896">19720 8979 8355,'0'-18'395,"0"9"0,0-4-136,0 2 1,0 0-1,0-1 1,0-1 662,0 1 0,-2 4 1,-2 1-703,-4 1 1,-3 2 0,-1 4-347,-1 0 1,-3 0-1,-2 2 1,-2 2-1,0 4 26,0 3 0,-3 6 0,2 1 0,-1-1-225,2 1 1,2 3 0,7-4-1,2-2-161,5-1 0,3-2 0,2-1 223,3-3 1,7-2 0,7-6 0,2 0 186,2 0 1,1-6-1,2-2 1,-2-4 53,-2-5 1,1-2 0,-4-7 0,0-2 128,0-1 1,-2-3 0,-3 2-1,-1-4-20,1-1 1,-7-2 0,-1-2 0,-3 3-91,2 1 1,-2-1 0,1 0 0,-5 4 171,-2 7 1,-1 3-1,0 9-155,-3 2 0,-1 8 0,-1 4 0,2 10 17,-2 9 1,3 4-1,-1 7 1,0 5 165,1 3 1,0 4 0,4-3 0,-1 3-159,1 1 1,3-4 0,4 0 0,4-4-171,4-3 1,1-7-1,4 0 1,4-7 17,2-5 1,2 0 0,0-10 0,-1-1 141,1-2 0,-1-2 0,-2-3 3,-2-4 1,-5-3 0,2-3-1,-3-1-5,-2-2 1,-1-1 0,-1 3 0,-3-3-1,-2 0-185,-2 0 0,-2 2 0,-1 3 153,0 1 1,-1 1 0,-3 3 43,-4 3 1,1 5 0,-2 5-1,1 3 63,1 3 0,-2 5 0,3 2 0,1 2 31,-1 2 1,2 0-1,4 0 1,1-3-31,3-1 0,3 3 0,6-5-273,-1-1 1,5-2-1,1-5 1,1-2 113,3-1 1,1-4 0,2 2 0,0-4 0,-2-5 123,-2-1 0,1-1 0,-5-4 0,-2-1 39,-1 1 1,-7 0 0,-2-1 0,-1 1-109,0-1 1,0 1 0,-2-1 0,1 1-134,1 0 1,5 1 0,0 2-12,2 5 0,1 3 1,0 1 174,1 0 0,-2 5 0,-1 4 0,-4 2-44,0 1 1,-1 5 0,-2-1-1,1-1 5,-1-1 0,3 3 1,-1-1-442,2-1 0,-3 3 0,4-1 1,2-2-184,1-1 0,1-2 0,1 1 1</inkml:trace>
  <inkml:trace contextRef="#ctx0" brushRef="#br0" timeOffset="54523">21022 8930 9775,'-6'-11'0,"-2"1"1447,-3 2-1204,-1 5 0,-1-3 0,1 8 1,0 2-1,-1 4 0,1 3 0,-1 3-59,1 3 0,1-4 1,1 5-1,3-1-483,2-1 1,-3 2 0,3-3-1,3 2 25,0-2 1,2-1-1,2-3 1,0-1-252,3-2 1,4-5-1,0 1 271,2-3 1,5-1 0,1-1 0,-2-3 218,-1-5 0,-2-2 1,-1-2 137,-3-4 1,2 3 0,-6-4-1,0 2 1,0-2-33,0-1 0,1 2 1,-5-4-1,0 1 2,0 0 1,0-2 0,0 4-1,1-1-96,3-3 0,2 3 0,5-2 0,0-1-108,2-1 0,7-1 1,-2 2-1,0 2 75,-1-3 1,4 0 0,-3 0 0,0 2 495,0 4 0,-2 4 0,-3 0 70,-1 1 0,-1 6 0,-2 6-288,-5 7 0,-3 10 0,0 5-186,4 5 0,-4 5 0,3 7 0,-3 2 0,-1 3-111,0 0 0,0 10 0,0-2 1,0 5-41,0 1 0,0 0 0,0 4 0,0-2-49,0-2 1,0-3-1,-1-7 1,-2-4 192,-1-6 0,-5-4 0,0-9 0,-2-6 67,-1-4 0,-1-4 0,1-2 1,0-5-14,-1-3 1,5-8 0,1-5-29,2-7 1,0-5 0,5-2 0,2-3-20,2-4 0,3-3 0,5-1-49,1 0 1,0 5-1,3 3 1,1 3-1,1 1-475,0 0 0,4 6 1,-2 3-1,0 3-512,1 5 1,0-2 358,3 6 1,1-6-1,0 4 1</inkml:trace>
  <inkml:trace contextRef="#ctx0" brushRef="#br0" timeOffset="55001">21915 8880 8355,'0'-16'310,"0"-1"0,1 0 0,2 5 0,1 0 0,-1-1 0,-2 1 0,-2 1-81,-3 3 1,-3-2 0,-5 6 0,-1 1 0,1 2 0,-1 2 0,1 3 0,0 4 0,1 3-327,2 2 1,0 1 0,4 1 0,3 3 45,0 1 1,4-2 0,2 3-1,4 1-165,3-2 0,3 5 0,2-4 1,4 2-117,-1-1 1,3 1 0,-5-5 0,-2-2 271,-1-1 0,-3-2 0,-2 0 95,-1 1 0,-6-1 1,-2-1-188,-7-3 0,-10 3 1,-2-4-1,-2 2 1,2-3-429,1 0 1,2-2 55,3-4 1,1 6-1,0 1 1</inkml:trace>
  <inkml:trace contextRef="#ctx0" brushRef="#br0" timeOffset="55255">22386 8483 8656,'-8'-18'0,"1"7"410,2 10 1,5 12 0,4 10-1,0 3-88,1 5 1,-3 4 0,2 9 0,-3 2 0,-1 3 0,0 1 0,0 3 0,0-1-575,0-4 1,2 0 0,0-8 0,3-3-302,-3-3 1,0-3 0,-2-6 0,0-1-336,0-1 1,-6-8 0,-2 1 569,-3-4 0,-2-7 0,1 2 1</inkml:trace>
  <inkml:trace contextRef="#ctx0" brushRef="#br0" timeOffset="56544">22262 8930 8355,'0'-18'1792,"6"4"-1647,2-3 1,7 5 0,3 2 0,1 4-296,3 0 0,3-2 1,4 4-1,3 1-45,0 1 0,5-2 1,-3 0-1,3 1-710,-1 2 1,-1 7-1,2 0 1</inkml:trace>
  <inkml:trace contextRef="#ctx0" brushRef="#br0" timeOffset="56545">22907 9004 8355,'2'-12'2015,"0"-1"-1642,2 1 1,1-1 0,-7 2-1,-2 3 1,-4 4-228,-3 3 0,-3 1 1,-1 0-1,-2 0-195,2 0 0,1 5 0,2 3 1,0 3-1,-1 2-169,1-1 0,1 2 0,1 1 0,3 2-238,2-2 0,0 3 0,5-2 53,0 0 0,6-3 0,2-2 1,5-2 84,3-5 0,2-3 0,3-2 1,-3-3 233,0-5 0,-5-2 0,5-1 0,-3 0 263,-2-1 1,2-1 0,-8-1 0,0-3 164,-3-1 1,1 4 0,0-2-43,-3 3 1,0 2 0,-2 0 12,0-1 1,0 8-315,0 5 0,0 5 0,0 9 0,0 1-40,0 2 1,5 1 0,2-3 0,1 1 58,1 0 1,-1-3-1,3 0 1,-1-1 56,-2 1 0,0-2 1,5-3-1,-1-4 93,0-3 1,1-1 0,-1 0 0,1-1-75,-1-3 0,0 1 1,1-5-1,-1-2-71,1-1 0,-2-1 0,-2-1 0,0 2 81,0 3 1,1-7 0,-1 2-321,0 0 1,-5-1 0,4 1 0,0 1 107,-1 0 0,3 3 0,-5 3 28,2 0 1,-3 2 0,5 4-41,0 0 1,-2 0 0,2 1 129,0 3 0,1 3 0,-1 7 0,-2 1 101,-1 2 0,-2 1 0,-4-3 0,0 1 11,0 0 1,0 1 0,0 0 0,0-2-39,0-1 1,0-2-196,0 1 1,6-1 0,2-1 0,3-3 30,1-3 0,5-5 0,-1-3 0,-1-3-281,-1-1 0,-1-1 0,-2-4 1,-2-2 204,0-3 1,-3 2 0,4-5 0,-3-2 179,-1-2 0,3-1 0,-1-1 1,3-1 19,2-2 1,-2-6 0,-1 2 0,-2-3 36,1-1 1,-2 1-1,0 2 1,-1 2 276,-4 2 0,0 2 0,-2 8 0,0 3 817,0 3-1028,0 7 1,0 3 0,0 10 0,0 6 35,0 7 1,0 6 0,0 4 0,0 4 0,0 3-96,0 1 1,0 5 0,0-1 0,0-1-228,0-2 0,0-2 1,0-3-1,0-4-377,0-2 0,4-3 0,2 0 0,-1-4-1115,1-3 1,3-5 1051,-1-3 0,-2-4 0,-1-5 1</inkml:trace>
  <inkml:trace contextRef="#ctx0" brushRef="#br0" timeOffset="56546">23577 8868 8355,'0'-13'975,"5"1"1,4 1 0,6 1-766,1 2 0,11 0 1,0-5-1,6 1 0,8-1 1,5 2-1,5 3 1,-1 3-2019,-4-1 0,-3 5 0,-6-5 1</inkml:trace>
  <inkml:trace contextRef="#ctx0" brushRef="#br0" timeOffset="57380">5122 10592 9996,'-1'-35'0,"-2"6"0,-2 9 0,-1 4 302,0 4 0,-2 6 0,3 6 0,-1 10 0,1 8 0,2 7 0,3 4-264,4 5 0,-1 5 0,5 10 0,0 2 0,1 2 0,-1 1 0,2-2 0,-1-3-291,-1-3 1,3 1-1,-2-7-721,2-4 0,1-5 0,1-6 224,-1 0 0,0 0 0,1 0 0</inkml:trace>
  <inkml:trace contextRef="#ctx0" brushRef="#br0" timeOffset="57687">4837 11150 8355,'-4'-13'347,"0"1"1,2 0 0,5-1 0,7-1 0,3-1 0,5-1 0,2 0-61,2 3 0,8-1 1,7-3-518,7-3 0,0 0 0,2 1 1,-2 1-1,-3 4 0,-5 3 1,-4 5-1,-6 0-323,-4 3 0,-4 3 0,-7 4 543,-3 5 0,-1 3 0,-4 3 0,1 2 174,-1-2 1,-3 3 0,-3 0-1,-1 0 294,1 0 0,-2 4 1,1-3-1,1 2-209,1-1 0,2-5 0,0 2-428,0-3 0,2-2 0,1 1 0,2-2-238,2-3 0,-3 1 0,4-4-496,2-3 0,1 0 0,1-2 0</inkml:trace>
  <inkml:trace contextRef="#ctx0" brushRef="#br0" timeOffset="58682">5358 10716 8355,'-6'-18'507,"-2"5"-158,3 6 0,-1 13 0,7 2-1393,4 3 0,7 7 0,7 1 1</inkml:trace>
  <inkml:trace contextRef="#ctx0" brushRef="#br0" timeOffset="58683">5544 11088 8355,'0'-20'931,"0"2"1,0 6-349,0 0 1,5-1-1,4 2-541,2 3 0,1 2 0,0 6 0,1 0-92,-1 0 1,-3 2-1,-3 3 1,1 6-1,-1 6 1,-1 1-1,-2 1 1,-2-1-606,-1 0 0,2 0 0,1-3 225,1 2 1,0-1 114,-4-3 337,5-7 0,-2-6 0,4-8 73,-1-3 1,-2-3 0,-3-1 0,2-1 10,1 0 0,1-1 0,-2 0 0,3 3 1,-1 3-166,1 3 0,3 1 1,0-1 30,2 4 1,-3 1-1,0 0 1,2-1 0,1 1 14,1 2 1,-3 6-1,-1 2 1,1 2-4,3-1 1,-4 4 0,0 5-1,0-2-80,-1-1 1,3-2 0,-5-1 0,1-1-67,-1-2 0,1-5 0,-3 2 120,1 1 1,1-6 105,-1 0 1,-1-6 0,4-6 30,-1 0 0,2-1 0,-3 1 1,1-1-74,-1 1 0,5-1 0,-2 1 0,3 0 0,2 1-17,-1 2 1,1 0-1,-1 5-50,0 1 1,1 1 0,-2 4-1,-3 2 79,-4 4 0,-1 3 1,0 2-1,1 0 107,-1 4 0,-1-3 0,1 2 0,3-2 14,0-1 1,3-5 0,3-1 0,2-2-159,2-2 1,-2-2 0,4-1 0,-1 0 33,-1 0 1,1-5-1,-3-3 1,1-3-30,1-2 1,1-1-1,-6-1 1,-2-1 199,0 0 0,-5-3-85,4-1 0,-5 0 1,2 1-1,0 1 1,-1 1 16,-2 0 1,-6 4 0,-4 1-122,-3 6 0,-1 6 0,-1 4 0,1 5-31,-1 2 0,2 5 0,2 2 0,2 1 1,1 3-56,4 2 1,0 1-1,4-1-203,2 1 1,4-5 0,9-4 0,3-2 0,4-2-825,0 1 1,3-6 596,2-3 0,2-8 0,6-3 1</inkml:trace>
  <inkml:trace contextRef="#ctx0" brushRef="#br0" timeOffset="59002">6921 10877 9039,'6'-13'0,"-1"1"0,-3 1 799,2 3 1,3 4-2026,6 8 0,-6 3 0,-2 5 0</inkml:trace>
  <inkml:trace contextRef="#ctx0" brushRef="#br0" timeOffset="59003">6945 11224 13609,'13'-12'112,"-2"3"0,-2 3-2137,0 0 0,-7 7 0,4 6 1</inkml:trace>
  <inkml:trace contextRef="#ctx0" brushRef="#br0" timeOffset="66604">8024 11286 9522,'0'-25'0,"0"2"0,0 2 0,-1 6 0,-2 4 0,-4 4 0,-2 2 146,-5 2 1,-5 7-1,1 4 1,-2 5-1,-3 5 19,-5 6 1,6 3-1,-1 4 1,4 1-87,3 0 0,4-3 0,4 2 0,4 1-129,2 0 1,9-9-1,4 1 1,7-7-1,6-6-485,6-5 1,4-5 0,5-2 52,2-3 0,-1-7 0,4-7 1,-1 0 51,-3 0 0,-1-4 0,-2 3 0</inkml:trace>
  <inkml:trace contextRef="#ctx0" brushRef="#br0" timeOffset="68744">8310 11323 8475,'-5'-8'-344,"1"0"904,2-2 0,0 3-107,2-1 1,-1 7 0,-2 1 0,-1 7 0,1 4-330,2 1 1,-3 0 0,-1 1 0,3-1-73,0 1 1,2-1 0,2 0-248,2 1 0,3-2 1,5-3-1,1-4-53,-1-2 1,2-2 0,1 0-1,1 0 1,0-2 10,-3-2 0,0-7 0,-1-6 0,-1 1 159,-3-2 1,-1 4-1,-4-4 1,0 3-70,-4 3 0,-5-3 0,-8 8 0,-1 0-114,-1 3 0,-7 4 0,3 4 0,-2 4-239,1 3 0,3 2 365,6-1 1,5 6 0,1 1 0</inkml:trace>
  <inkml:trace contextRef="#ctx0" brushRef="#br0" timeOffset="68745">8620 11286 8355,'-6'-12'0,"-1"1"0,-4 1 846,3 2 0,-2 6-568,6 2 0,0 2 0,4 6 1,0 3-316,0 4 1,1 0 0,2 5 0,3-1-1,1 0 1,1 2 0,0 0-291,0-1 1,-4 0 0,3 0 0,-1-3 189,-3-3 0,2-6 1,1-1-1,1-2 2,2-2 1,-2-3 0,0-4-1,0-4 50,0-3 1,-3-2 0,4-1 0,0-1 68,-1-1 0,4-5 0,-4 4 0,2 2-65,-1 2 0,0 0 91,4 1 1,1 6 122,-1 6 0,-5 6 0,-1 6 1,-2 1 20,0-1 1,1 2 0,-2 1-144,1 1 1,6 1-1,-2-5 1,3 1-1,2-2 25,-1-3 1,2 2 0,1-6 0,2-1-98,-2-2 1,3-2 0,-2-4 0,1-3 92,1-3 0,-5-1 1,4-2-1,-5-1 91,-3-2 1,2-3 0,-3 3 0,2 1-133,-2-2 1,-1 4 0,-5-3-47,3 4 1,-3 2-21,-6 2 0,1 4 0,-5 5 0,0 1-75,1 3 0,-3 3 1,6 6 103,1-1 1,2 0-1,1 1 1,0-1-5,0 1 1,6-1 0,1 0-1,2 1 1,2-2 40,3-3 1,1 3-1,-2-4 1,-1 1-5,0 0 1,1-1 0,-1 2-1,1-4-68,-1 1 216,-5-5-60,-2 10 0,-6-10 1,-2 2-39,-1-6 0,0 1 0,4-7-99,0 0 0,5-2 1,4-2-40,2 1 1,5 0 0,2-2 0,0-1 13,0-2 1,4 1 0,-3 3 0,2 1 139,0-1 0,-6 5 0,1 1 0,-2 2 14,-1 2 0,-7 3 1,-1 4 334,-4 4 0,-1 1 0,0 2 1,0 2-1,0 3-217,0 1 1,0-3 0,0 4-562,0 0 0,1-4 1,5 1-1,5-5-466,4-6 0,7-3 0,-3-1 1</inkml:trace>
  <inkml:trace contextRef="#ctx0" brushRef="#br0" timeOffset="68746">9637 11088 8481,'-17'-11'0,"1"2"640,0 5-378,-3 3-546,11 1 1,-7 1 0,11 3 0,1 5-346,1 2 0,2 1 0,0 1 0</inkml:trace>
  <inkml:trace contextRef="#ctx0" brushRef="#br0" timeOffset="68747">9922 11336 8355,'0'-13'1661,"0"1"1,-2 0-1686,-2-1 0,2 2 0,-5 1 1,0 4-1,0 0 0,-3 3-225,-1 2 1,-1 2 0,-2 3-1,-1 5 96,-2 2 0,-3 5 1,2 2 55,-1 1 1,-1-3 0,0 2 0,4-2 41,7 1 0,-1-1 0,6-3 0,1-1 0,3-1-247,4-3 0,3 2 0,6-6 1,0-3 129,4-3 1,-2-5 0,4-7 0,1-1 175,-1-2 1,-4-5 0,3 2 0,-1-5 80,-1-4 0,1 1 0,-5-3 1,0-1 64,1 0 1,-5 3 0,-1-2-1,-1-1-72,-4 0 1,0 3-1,-2-2 1,0 0-93,0 4 0,-2 6 1,-2 4-1,-4 5 116,-3 4 0,-2 5 1,1 10-59,0 5 0,3 9 0,3 0 1,-1 3 164,0 5 1,4 2-1,-1 3 1,2 1-132,2 3 1,2-1-1,2 5 1,3-4-250,0 0 0,8-3 1,-3-2-1,3-4-36,3-2 1,-2-4-1,3-4 1,0-5 118,0-4 0,-3-8 0,0 3 0,-2-4 249,-2-1 1,1-1 0,-2-4 0,-2-3 119,0-3 0,-2-1 0,2-1-178,-1 1 0,-3 0 0,1-1 0,1 1-230,0-1 1,-4 1 0,1 0-62,-2-1 88,-2 6 0,-2 3 1,-1 8-1,-1 5 129,1 2 0,-2 1 1,1 0-1,1 1-50,2-1 1,1 1 0,1-2 0,3-2-38,4-1 0,4-3 0,0 2 1,0-2-20,1-2 0,-1-2 0,2-1 0,1 0 63,2 0 0,-1-5 1,-3-2 68,-1 0 1,-4-4 0,0 3-1,1-3-30,-2-2 0,2 1 0,-3-1-60,1 1 0,-5 0 0,3-1-20,-4 1 7,-1 5 0,1 1 0,3 6-12,5 0 0,-2 2 0,1 0 0,0 4 79,-1 1 1,3 1-1,-6 6 1,0 1 63,1 2 1,-3 1-1,3-3 1,0 1-13,-1-1 0,4-5 1,-3-3-1,2 0-9,3 0 0,1-5 0,1 3-314,1-4 0,1-1 0,1 0-515,1 0 1,1-6 0,-5 0 0</inkml:trace>
  <inkml:trace contextRef="#ctx0" brushRef="#br0" timeOffset="69882">11584 11237 8355,'0'-25'868,"-4"5"0,-2 5-786,-1 6 1,-1 3 0,-4 6 0,-2 0 0,-1 1 0,-3 4-1,0 4 1,-1 5 20,-1 3 1,5 5-1,-1 0 1,2 4-135,1 3 1,6 0 0,3-4 0,3-1-194,1 1 1,1 0 0,5-2-1,5-2-16,4-4 1,7-8-1,-1-2 88,2-1 1,2-2 0,1-4 0,2-2 0,1-2-176,-2-4 1,-1-3-1,-1-3 1,-1-1 248,-4-2 0,-2-3 0,-5 3 313,-1 2 0,-4 0 0,-1 0 351,-1-2 1,-4 2-264,-6 7 1,2 2 0,-7 8 0,1 2-66,1 4 0,2 3 1,5 2-255,0-1 1,1 0 0,3 1 0,4-2-87,3-3 0,2 2 1,-1-6-1,2-1-43,3-2 0,-4-2 0,5-2 0,-1-3 51,-1-1 1,1-1 0,-6-4 0,-3-1-12,-4 1 0,2 0 0,-2-1 0,-3 1-3,-3-1 0,-5 1 0,-6 1-89,1 3 1,-6 2-1,-1 6 1,-2 0-1,0 0-89,-1 0 1,3 2 202,-2 2 0,6 1 0,0 5 0,5-2-14,6 2 0,8-5 0,5-1 0,3-2 57,5-2 1,3-2 0,8-2 0,1-4 50,-2-3 0,4-1 0,-2-1 0,-2 1 140,-1-1 1,-2 5 0,-2 0 0,-3 0 437,-1 1-434,-2 1 0,-9 7 1,-2 4-1,-4 3 39,-1 3 1,0 1 0,-1 2-182,-4 3 1,4-4 0,-3 4 0,2-3-140,2-2 0,0 1 0,2-2 1,2-2-1,4-2-145,3-1 0,2-2 0,-1-4 0,0 0 137,1 0 0,-1-2 0,1-2 0,-2-4 64,-3-3 1,3-1-1,-3-1 1,3-1 89,2-2 1,-5 2 0,0-2 0,1 2 56,-3 1 1,4 1 0,-4 1 166,0 3-92,-3 2 0,3 12 0,-6 3 0,0 5 37,0 3 0,0 3 0,1-2 0,2 0-349,1 0 0,7-1 0,0-6 0,6-2 0,0-2-1106,1-1 594,10-2 1,-7-4-1,9 0 1</inkml:trace>
  <inkml:trace contextRef="#ctx0" brushRef="#br0" timeOffset="70811">12539 11175 8355,'-7'-6'2231,"1"5"-2103,6-5 1,5 7 0,0 4 0,2 2-27,3-1 0,-1 5 1,1-1-1,-2 4 37,2 2 1,-3 1 0,0-3 0,-2 1-483,-2 1 0,-2 1 0,-1-5 0,0 1-261,0-1 1,0-4-3,0 1 573,0-7 0,0-2 0,0-8 1,0-3-15,0-1 0,0-5 0,2-1 0,0 0 157,2 0 1,10-4-1,-1 3 1,0 0-175,1 2 0,3 4 0,1 0 0,0 2-321,-1 3 0,1 2 0,-2 6 1,1 0-118,3 0 1,-5 0 382,1 0 0,-2 0 0,-1 0 1</inkml:trace>
  <inkml:trace contextRef="#ctx0" brushRef="#br0" timeOffset="70812">12886 11187 8356,'1'-8'856,"2"-1"-156,1 0 1,0-2 0,-4-2-283,0 1 0,5 4-824,-1-1 1,-2 7 158,-6-3 1,-3 10 0,-5 2-1,1 1 75,3 0 0,-3 0 1,4 5-1,0-1 61,3 1 1,2 3 0,2 1 108,0-2 0,0-1 0,2-2 0,2 0-70,4 1 0,3-4 0,3 1 1,1 1-1,2-1-32,-2 1 1,-1-4 0,-2-1 89,0 0 0,-1 4 61,-2-2 1,-5 2 0,-8-1 0,-5-2 54,-2-1 1,-5-1 0,-1-2 0,2 1-43,1-1-61,2-2 1,7-2 0,5-2-45,6-1 1,7-6-1,2 2 1,3-3-14,1-1 0,0-5 1,4 0 63,-3 2 1,-3-3 0,2 0 0,-1 1 162,-3-1 1,-1 0 0,-2 3 0,-1-2-1,-1 2 384,-2 1 0,-5 2-343,1-1 1,-4 6 0,-4 3 0,-4 4-65,-3 4 0,-3 5 1,-1 6-1,0 3-104,4 1 1,0-2 0,6 3 0,3 2-303,0 2 0,8-4 1,2 0-1,4-2-223,5-3 1,2-1-1,6-3 1,0-3-623,0-4 1,4-3 702,0-1 0,5-5 0,-2-2 0</inkml:trace>
  <inkml:trace contextRef="#ctx0" brushRef="#br0" timeOffset="71238">14511 11113 8355,'0'-13'67,"0"5"1,1 0 0,3-2 1,-1 0-1,5 1 1,2 0 0,1 1-1,1 0 1,1 1 824,-1 1 0,1 2-940,-1 4 0,-1 6 0,-3 2 0,-4 4 0,-2 4 59,-2 0 0,0 6 0,0-1 1,-2 2 41,-2 2 0,1-1 1,-3-2-1,0-3-161,3-1 1,2 2 0,2-4 0,5-4-562,6-2 0,2-8 0,7 3 12,1-4 0,1-12 0,2-3 0</inkml:trace>
  <inkml:trace contextRef="#ctx0" brushRef="#br0" timeOffset="71497">14647 10678 8355,'-5'-15'707,"-2"1"0,1 5 0,6 2-550,7 4 1,4 3-1,2 3 1,0 1 0,3 0-1,0 0-218,-1 0 1,0 6 0,1-2-593,0 3 0,-1-2-108,-7-1 1,-3-5-400,-10 1 780,4-3 0,-10-1 0,4 0 1</inkml:trace>
  <inkml:trace contextRef="#ctx0" brushRef="#br0" timeOffset="76660">16991 10939 7855,'-5'-13'109,"2"7"0,-4 0 340,2 1-263,0-2 0,5-2 333,0 1-329,0 5 1,2-2 0,1 6-33,1 3 0,0 7 0,-4 9 0,0 2-44,0 4 0,0 11 0,0 0 1,0 2-76,0 0 0,0-2 1,0 0-1,0 0-193,0 0 1,1-4 0,2-1 0,2-2-251,2-2 0,-3-2 0,3-2 0,-1-2 11,-3-2 0,-2-5-1,-1 2 1,0-3-31,0-2 0,-5 1 0,-2-1 1</inkml:trace>
  <inkml:trace contextRef="#ctx0" brushRef="#br0" timeOffset="77159">17004 11311 7898,'0'-7'-367,"0"0"619,0 3 1,5 3 0,5-5 0,4 2 61,2 0 1,5-2 0,-3 4 0,1-3-114,3 3 1,1-1-1,4 0 1,0-1-110,2 1 0,4 2 0,-2 1 0,0 0 5,4 0 0,-4 0 1,4 0-1,2 0-229,3 0 0,1 0 0,-2 0 0,2 0 0,5 0 1,3 0 0,4 0-1,0 0 57,0 0 1,2 0-1,0 0 1,0 0-51,0 0 1,5 1 0,-4 2 0,1 1-18,-4-1 0,4-2 1,-1-1-1,1 0 55,-3 0 1,-3 0-1,-2 0 1,1 0 30,-1 0 1,-3 0-1,-2 0 1,-1 0-79,-3 0 0,-3 0 0,-3 0 0,-1 0-57,2 0 0,1-1 0,2-2 0,2-2 64,1-2 0,6 0 0,-3-3 37,1 2 0,1 5 0,-6-1 0,-4 3 0,-5-1-39,-5-2 0,-2 3 0,1-5 1</inkml:trace>
  <inkml:trace contextRef="#ctx0" brushRef="#br0" timeOffset="77737">19583 10976 8370,'-4'-12'735,"0"-1"407,0 1-766,4-1 0,1 7 1,3 1-193,5 4 1,2 11 0,0 2 0,-2 3-41,0 3 1,-7 6 0,3 5 0,-4-1-104,-1 3 0,-1-1 0,-2 6 1,-3-2-3,-1 1 0,3 2 0,-3-7 0,0 1-461,1-1 0,3-1 1,-1-6-1,2-1-824,2-1 0,6-6 470,2 2 1,9-3-1,2-2 1</inkml:trace>
  <inkml:trace contextRef="#ctx0" brushRef="#br0" timeOffset="79855">16594 12129 8355,'0'-8'-656,"0"0"1,0 0 0,0-5 0</inkml:trace>
  <inkml:trace contextRef="#ctx0" brushRef="#br0" timeOffset="80304">16396 12080 7906,'-18'0'90,"4"-1"1,-2-2-311,2-1 143,1-6 750,7 3-548,0-5 0,12 5 0,2 3 0,3 4-5,1 4 1,10-1 0,5 3-71,3 0 0,8-2 0,8-4 0,5 0 0,5 0 5,6 0 0,13 0 0,1 0 0,4 0-102,4 0 1,9 0-1,7 0 1,-50 0-1,1-1 55,2-1 1,1 0 0,5 0 0,1 1 0,0-3-1,-1 0 1,3-1 0,0 1-45,3 1 0,1-1 1,2-1-1,2-1 1,1 3-1,0-1 1,0 0-1,0 0 60,-1 0 0,2 0 0,4 2 1,2 1-1,-1-1 0,0-1 0,0 1 1,1 0 0,-3-1 0,1 1 0,3 0 0,-1 0 0,-2 2 0,0 0 0,0 0 0,-1 0-6,-2 0 1,-1 0 0,5 0 0,-1 0 0,-5 1 0,0 0 0,-1 0 0,-1 0-28,0 1 1,0 1 0,2 1 0,0 0-1,0-1 1,0-1 0,-3 1 0,0 0-5,-1-1 1,-1 1 0,0 2-1,1-1 1,-1-2 0,-1 0-1,1 0 1,-1 0-20,-1 1 1,0-1 0,-1-1 0,-2 0-1,0 1 1,-2 0 0,-1-1 0,-1-1-268,-3 0 0,0 0 0,-1 2 1,-2 0-1,42 3 0,-7-3-1143,-10 0 1441,-7 3 0,-10-1 0,0 6 0,0 0 0,-1-2 0</inkml:trace>
  <inkml:trace contextRef="#ctx0" brushRef="#br0" timeOffset="83810">18207 10554 8077,'0'-12'204,"0"0"0,0 3 0,0 1 0,0-2 25,0-1 0,1 0 0,3 3 0,3 3 0,1 0 0,1 1-126,0 2 1,8-4-241,3 2 1,-2 0 0,-1 4-27,-3 0 0,-6 5 0,-1 4 1,-2 2 133,-2 1 0,-2 2 0,-2 1 122,-3 1 0,1 5 1,-4-4-1,0-1-42,1 2 0,3-4 0,-3 2 0,2-2 0,0-1-237,1-1 0,3-4 1,4-1-1,5-1-83,2-4 1,2 0 0,3-2 0,2 0-334,1 0 1,1-6 0,5-1 0</inkml:trace>
  <inkml:trace contextRef="#ctx0" brushRef="#br0" timeOffset="83983">18405 10182 8355,'-12'-18'-101,"5"9"0,4-2 1,4 5-480,4 8 0,10 3 0,-2 8 1</inkml:trace>
  <inkml:trace contextRef="#ctx0" brushRef="#br0" timeOffset="85394">16383 11869 7864,'-12'0'454,"0"0"1,3 0 313,1 0 114,5 0-819,-8 0 0,11 0 1,-1-1-1,5-2 0,2-3 1,1-2-1,-1-4-92,4-3 1,1-3 0,1 2 0,1-1 0,-1-3-176,1-2 0,-1 3 0,1 0 1,-1-1-6,0 1 1,1-2 0,-1-3-1,-1-1-63,-3 0 0,2 2 0,-6 1 0,-1 2 56,-2 2 1,-1 2 0,0 3 246,0 1 0,-5 5 0,-3 3 160,-3 3 1,-2 6-1,1 3 1,-1 3-12,1 2 0,4-1 1,1 2-142,1 2 0,-2-2 1,4 3-1,1-3 0,3-2-2,4 0 0,-1 1 1,5-1-1,2-1-54,1-3 0,5 4 0,1-6 0,-2 3 22,-1-1 1,2-4-1,1 3 1,-2 0-15,-1 0 0,-2-3 0,-1 4 0,-1 0-18,-2-1 0,-5 4 1,1-2-1,-2 2-59,-2 1 0,-2 0 1,-2 1-92,-4-1 1,-3-1-1,0-1 1,1-3-364,2-2 1,4-1-273,-5-4 734,7 0 1,-9-5-1,4-2 1</inkml:trace>
  <inkml:trace contextRef="#ctx0" brushRef="#br0" timeOffset="85660">16805 11757 8355,'0'-6'2359,"0"1"-2289,0 10 1,0-3 0,0 7-76,0 0 0,0 2 0,0 2-395,0-1 0,0 0 1,2-1-12,2-2 0,-2 0 0,7-4-90,0-3 1,2 0 0,2-2-1,-1 0 315,1 0 0,-1-6 0,0-1 1</inkml:trace>
  <inkml:trace contextRef="#ctx0" brushRef="#br0" timeOffset="85815">16768 11584 8355,'-12'-13'-87,"6"6"0,6 3 1,7 3-1,4 2-482,1 3 1,1-2-1,-1 3 1</inkml:trace>
  <inkml:trace contextRef="#ctx0" brushRef="#br0" timeOffset="86989">19707 11695 8786,'0'-12'683,"0"0"-505,0 5 0,2 0 0,2 4 0,4-1 0,3 1 0,2 2-186,-1 1 0,0 0 0,1 0 0,-1 0 0,1 0 0,-1-2-114,0-2 1,1-3 0,-1-5 0,2 0 0,0-1 4,-2 1 1,3-5 0,-6 1-1,0-1 42,-1-1 1,-1 4-1,-4-2 1,1 2 29,-1 2 1,-3 1-1,-4 1 1,-4 3 41,-3 2 0,-2 1 1,1 4-1,-1 0 96,1 0 1,-5 1-1,0 3 1,-1 4 86,0 3 1,-3 3 0,4 1 0,2 3-60,2 2 1,4 0-1,2 6 1,2 2 86,2 1 0,2 0 1,2-4-1,5-2-270,6-2 1,2-3-1,6-6 1,4-1-133,3-3 1,5-2 0,8-8-1,3-2-231,2-4 1,5-8 0,-9-4 0,1 0-95,0-1 1,-10 2-1,-3-2 184,-10 4 0,-5 4 0,-2 0 1</inkml:trace>
  <inkml:trace contextRef="#ctx0" brushRef="#br0" timeOffset="87604">20414 11733 7563,'0'-13'348,"0"5"0,0 0 338,0-2 0,0 6-547,0 4 1,0 5-102,0 8 1,0-1-1,0 1 1,2-1-164,2 0 0,-3 1 1,5-2-342,-1-3 1,-2 2 0,5-6-507,2-1 0,1-3 818,1-4 0,6-9 0,1-6 0</inkml:trace>
  <inkml:trace contextRef="#ctx0" brushRef="#br0" timeOffset="87854">20414 11522 9409,'-5'-11'103,"-4"2"0,5 4 0,6 5 0,7 0-1125,7 0 0,0 0 0,-4 0 1</inkml:trace>
  <inkml:trace contextRef="#ctx0" brushRef="#br0" timeOffset="255707">17016 9996 8355,'0'-8'-405,"0"0"0,-1-1 861,-3 3 1,1 1-293,-6 10 0,8 1-77,1 7 1,1-1 0,6 2 0,-1 1-47,-3 2 0,-2 9 0,-1 0 0,0 4 45,0 5 1,-4 6-1,0 5 1,0 3 79,-2 5 0,5 3 1,-3 6-1,2 3-82,2 4 0,0 5 1,0 2-1,2 2-223,2-2 1,-2 3 0,5-2 0,0-1 25,0-1 1,-3 1 0,3-1-1,-1-2 53,-4 4 1,0-9 0,-2 1 0,0-5 40,0-3 1,0 4 0,-2 0 0,0-3 49,-2-3 1,-5 0-1,5-3 1,1 2-90,2 3 1,1-7 0,0 7 0,0-3 19,0-2 0,0 2 0,0-5 1,0-3-322,0-4 0,0 1 1,1-4-1,2 0 22,1-3 0,0-3 0,-4-4 1,0-4 53,0-3 0,0-1 283,0-10 0,-5 6 0,-2-2 0</inkml:trace>
  <inkml:trace contextRef="#ctx0" brushRef="#br0" timeOffset="277043">10629 13320 9087,'-6'-12'1232,"5"2"-1095,-3 6 1,2 5 0,2 13 0,2 3 0,1 3 0,2 4 0,1 2-1,-1 1-225,-2 2 1,2 2 0,-1-4 0,-1 2-456,-1-1 1,-1-6-1,2-3-2012,1-1 2266,6-1 0,-9-11 0,4 0 1</inkml:trace>
  <inkml:trace contextRef="#ctx0" brushRef="#br0" timeOffset="277302">10554 13035 8355,'-12'-19'1930,"0"1"-2410,5 11 1,7 3 0,8 6-1,3 4-333,1 1 1,1 0 560,-1 1 0,6 8 0,1-2 0</inkml:trace>
  <inkml:trace contextRef="#ctx0" brushRef="#br0" timeOffset="277761">11100 13208 8355,'0'-24'0,"0"0"214,0 4 0,4-2 1,0 4-1,1 0 0,-1 0 1,0 3-1,-1 1 1,-2 1 1,-1 1 1,-1 1-1,-4 3 1,-3 4 0,-3 2-1,-1 4-278,-1 2 0,1 8 0,-1 9 0,1 4 149,0 4 1,3 2 0,3 6-1,0 2-19,3 2 0,2-1 0,1 6 0,1 1-91,3 1 0,7 0 1,6-1-1,-2-3-243,-1-1 1,2-2 0,1-5 0,-2-2-153,-1 0 1,-3-8 0,-3 0-1,-4-4-592,-2 0 0,-2 0 718,0-1 0,-11-3 0,-3-6 1</inkml:trace>
  <inkml:trace contextRef="#ctx0" brushRef="#br0" timeOffset="277762">10902 13655 8355,'0'-21'0,"0"2"744,0 1 1,7 2 0,6 3 0,9 1-902,6-1 1,2 1 0,-1 0 0,3 1 0,2 2-1049,4 5 0,-10-3 0,8 0 1</inkml:trace>
  <inkml:trace contextRef="#ctx0" brushRef="#br0" timeOffset="278340">11906 13531 8355,'-1'-23'253,"-3"2"1,2 3 0,-3 7-1,1 1 1,-2 3 485,-1 2-594,5-5 0,-4 10 1,6 0-1,0 7-116,0 4 1,4 7-1,2 1 1,-1 2-108,1 0 1,2-1 0,-3 5 0,2 0-153,3 0 1,-3-6 0,1-2 0,2-4-67,1 0 1,1-6-1,1-3 1,-1-3 194,0-1 1,1-1 0,-1-3-1,-1-6 39,-2-5 0,0 1 1,-3-4 87,1 0 1,-5 3-1,3-4 1,-4 1 0,-1 3 110,0 1 1,1 3 0,2 1-96,1 2 0,6 5 0,-3 1-16,0 4 0,2 1 0,-3 5 0,1 2 45,2 1 0,-2 1 1,1 1-1,2-1-46,1 1 0,-3-2 0,1-2 0,0-2-23,2-1 1,2-2-1,-1-4 1,1 0 39,-1 0 1,0-6-1,1-2 1,-1-3 12,1-1 0,-7-2 0,0-1-5,-1-2 1,-3-4 0,2 4-1,-3-1 1,-1-2-86,0 1 0,0 4 0,-1-2 0,-2 4-915,-1 0 507,0 1 1,4 6-1,1 6 1,2 7 134,1 4 0,6 2 0,-3-1 1</inkml:trace>
  <inkml:trace contextRef="#ctx0" brushRef="#br0" timeOffset="278761">12526 13605 8355,'0'-12'0,"0"0"0,2 5 92,2 3 0,1 1 45,4-1 0,2 2 0,-3-2 0,3 3-218,1 1 0,1 0 1,-1 0-1,-1-2 24,-3-2 0,4 3 0,-6-5 1,1 1-1,-3-3 0,-2-3-36,-2-2 1,0 1-1,-2-1 125,-2 1 0,-1 4 1,-5 1 65,2 1 1,0 2 0,-5 4 0,2 2 0,2 2 3,0 4 1,1 4-1,-3 5 1,3 2 53,4 0 1,2 5-1,2-5 1,2 2-198,2 0 1,8-6 0,9 1-1,4-2-419,4-2 0,-1-3 0,8-2 1,1-2-51,-2-2 1,8-2 0,-5-1 0</inkml:trace>
  <inkml:trace contextRef="#ctx0" brushRef="#br0" timeOffset="279528">13853 13543 8355,'0'-12'-25,"0"0"1,-4-1 0,-1 2 215,-2 3 1,-1-3 0,-5 4 0,-1 0 78,-2 3 0,2 3 0,-4 1 0,0 0-99,-2 0 0,-2 1 1,0 3-138,1 4 1,2 7 0,-2 3 0,4 2 0,4 0-112,0 0 0,5 3 1,1-2-1,1 1-164,4-2 0,2-2 1,5-5-1,6-1-43,4 1 1,6-7-1,-3-1 1,1-5 149,3-5 0,2-3 0,1-8 0,-2-5 102,-2-2 1,1-4-1,-4-2 1,0-4 160,-1-2 1,0-7 0,-5 1 0,-1 1-59,-2 1 0,0 1 0,-3-2 1,-1-2-31,1 2 1,-2-1 0,-4 3-34,0 2 0,-1 8 1,-2 3-1,-3 9 1,-1 6 79,-2 6 1,2 4-1,-1 6 1,-1 6 8,3 7 1,-4 10-1,6 4 1,1 4 20,2 5 1,1-2-1,0 4 1,1 0-146,3 0 0,3-4 1,7 3-1,1-3-135,1-3 1,5 1 0,-3-9 0,0-2-117,0-5 0,0-6 0,-2-6 0,4-3 209,-1-2 0,3-2 0,-5-7 1,-2-4 126,-2-3 1,0-3-1,-2-1 1,-3-3-60,-4-2 1,2 5-1,-2-3 1,-1 2 59,-2-1 1,-1-1 26,0 2 1,-1 3 64,-3 1 0,1 7 0,-4 10 0,1 6 19,4 4 0,0 6 0,2-3 0,2 0-105,2 0 0,3-2 1,5-3-1,2-1-95,2 0 1,0-3 0,3-2 0,0-2-31,0-2 0,1-3 0,0-4 1,-3-5-26,-3-2 0,-3-1 0,-3 0 142,-4-1 1,-2-3 0,-2-1 0,-2 2-36,-2 1 0,-3 2 1,-7-1-1,-1 2 1,-3 3-164,-1 4 1,0 3-1,-3 1 1,2 1-370,2 3 0,3 4-62,7 9 1,-3 2-1,4 6 1</inkml:trace>
  <inkml:trace contextRef="#ctx0" brushRef="#br0" timeOffset="280783">15329 13432 8355,'-5'-13'326,"2"2"0,-4 2 0,0 2 1,0 1-210,-2 4 0,-2 0 1,-2 2-1,1 0 0,-1 2 1,1 2-1,1 5 1,1 5-101,2 3 0,1 3 0,-1-2 0,4 1-199,2 4 0,2-1 0,2-2 1,2-3-200,4-3 0,3-2 1,2 0-1,0-1-10,4-2 0,-2-4 0,4-5 1,1 0 189,-1 0 0,2-5 0,4-4 0,-2-3 123,-2-5 1,2-2 0,-4-4 197,1 2 0,-2-1 0,-6 5 0,-1 2 479,-3 2 1,-2 0 95,-6 1 0,-2 5-476,-2 3 0,-1 8 1,-5 4-1,3 5 0,2 2-70,2 1 0,2 1 0,1-5 0,0 1-164,0-1 0,1 0 0,4-1 0,6-1-216,5-2 1,2-5 0,-3 1 0,3-4 96,1-4 1,-3 1 0,4-5 0,-4-2 42,-5-1 1,0-1 0,-7 0 35,-1-1 1,-1 1 0,-2-1-1,-2 1-5,-2 0 0,0 3 1,-7 1-1,-3 0-62,0 1 1,-1-3 0,0 6 0,-2 1-1,2 2 40,2 1 0,0 0 0,1 0 44,-1 0 1,6 1 0,3 3-10,3 5 1,6-4 0,5-1 0,5-2 79,6-2 0,6 0 0,4-2 0,-1-2 25,0-4 1,4-3-1,-6-1 1,0 1 198,-2 2 0,-2 0 0,-2 3-56,-2-1 1,-5 4-173,2-1 0,-9 4 1,-4 4-1,-2 5 1,-4 2 44,-2 1 0,2 2 0,-5 1 0,1 2-63,3-2 0,-2 0 0,1 0-85,1 2 1,3-2 0,3-6 0,2-2-17,2-1 1,1-2 0,5-4 0,-1 0-68,1 0 0,-1-6 0,0-2 0,1-3 121,-1-1 1,1-1 0,-1 1-1,-1 0 1,-1-1 19,-2 1 1,-4 1 218,4 2 0,-4 0 53,5 5-165,-6 0 0,6 9 0,-5 3-51,-1 3 0,-2 6 1,1-1-1,2 0 1,3-3-208,0 0 1,4-1-1,-3 1 1,4-2-1,4-2-150,0-1 0,1-5 0,-5 1 141,0-2 0,1-4 0,-1-2 0,1-3 74,-1 0 1,-4-4 0,-1 2 0,0-5 178,0-3 1,-4 1-1,1 2 272,-3-2 1,-1 2 0,0-3 412,0 4 1,0 4-511,0 1 0,0 7 1,2 1-1,0 7-97,3 4 1,-1 1-1,-3 0 1,2 1-162,1-1 1,1 5 0,-2-1-1,3 1-228,1 1 0,0-5 1,2 4-1,-1-3-621,2-2 1,1-4 0,1-1 568,1-1 0,5-2 0,1-4 0</inkml:trace>
  <inkml:trace contextRef="#ctx0" brushRef="#br0" timeOffset="281920">16321 13357 8355,'-5'-7'453,"4"-4"0,-5 11 0,6 0-174,0 7 1,0 4 0,1 3 0,2 1-267,1 2 1,5 5-1,-4-3 1,1 2-53,-1-1 0,3 0 1,-3 0-1,-3-2-51,0 0 1,-1-8-1,2 2 58,1-1-57,0 0 1,-4-5-1,0-6 27,0-7 1,0-4-1,0-1 1,0-1-50,0 1 1,0-5 0,0-1 0,0 0-33,0 0 0,6 1 1,2 1-1,3 0 5,1 1 0,1 1 0,-1 2 0,1 1-17,-1 2 1,2 2 0,1 5-1,1-3 23,0 3 0,-3 0 0,0 2 127,-1 0 1,1 0-1,-1 0 1,0 2-1,1 0-154,-1 3 1,1-1 335,-1-4 1,-4 0 0,0 0 136,2 0 0,-3 0 0,0-2 114,-2-2 0,1-3-197,-2-5 0,-3 0-128,4-1 0,-5 2-93,-5 3 0,3 2-31,-7 6 0,5 0 1,-3 2-7,2 2 0,1 3 1,4 5 19,0 1 1,0-1 0,0 0-1,1 2-82,3 3 0,3-4 0,6 5 0,-1-1 28,0-1 0,1 2 1,-1-3-1,1 2 35,-1-2 1,0-1 0,1-3-1,-2-1 1,-3-2 53,-4 2 0,-2-4-37,-2 3 1,0-5 0,-3 3 0,-4 0-1,-5-2 1,-4 2-22,-2 0 0,3-4 0,-4 1-333,1-3 302,2-1 1,10-1 0,6-3 0,8-3-60,7 0 1,3-4 0,4 3 44,-1-3 0,4-2 0,4 1 1,0-1-1,0 1 57,0 0 0,0-2 1,-6-1-1,-1-2 63,-1 2 0,-6 1 1,1 2-1,-2-1 304,-1 1 0,-6 4 1,-3-1 67,-3 0 0,-2-2-193,-3-2 1,-3 6 0,-6 3-85,1 3 1,-3 6 0,1 4 0,3 3-80,0 5 0,1-2 0,2 5-125,4 3 0,-2-4 0,2 0 1,3 0-1,4-1-267,5 0 0,4-1 0,3-5 0,3-1-164,2-3 1,0-2-1,5-6 1,0 0 53,0 0 0,5-6 0,2 0 1</inkml:trace>
  <inkml:trace contextRef="#ctx0" brushRef="#br0" timeOffset="282256">17859 13345 8355,'-5'-12'1595,"3"-1"-1259,-2 1 1,4 3-90,4 1 1,3 5 0,6-1-226,-1 3 1,2 1 0,1 0-67,2 0 0,-2 1 1,-6 2-1,-2 3 55,-1 0 1,-2 3 0,-4 3-1,-1 1-117,-4-1 1,3 4 0,-5 1-1,0 0 132,0 0 1,4-3-1,-1 3 1,3-3-100,1-2 1,1 0 0,3-1-134,5-2 1,6-4 0,3-5 0,0-1 170,-1-3-1011,6-3 1,-4-11-1,6-1 1</inkml:trace>
  <inkml:trace contextRef="#ctx0" brushRef="#br0" timeOffset="282505">17996 12985 8355,'-19'-7'1082,"1"-4"0,12 11-1818,6 0 0,6 2 1,7 6 90,4 2 1,2 6-1,6 3 1</inkml:trace>
  <inkml:trace contextRef="#ctx0" brushRef="#br0" timeOffset="282686">18331 13481 8355,'12'0'1103,"0"0"1,-1 10-909,-2 2 1,0 5-1,-4-2 1,-3 3-1,-2 1 1,-4 5-1697,-4 3 1,-3 5 0,-2 5 0</inkml:trace>
  <inkml:trace contextRef="#ctx0" brushRef="#br0" timeOffset="283543">19459 13295 8355,'0'-16'414,"-1"-1"400,-3 2 1,-3 3-592,-6 3 1,2 5-138,3 8 1,-1 3-1,3 7 1,-1 3-1,-3 3 1,-1 4-1,0 1-123,3-1 1,-1 1-1,4 0 1,3 0-1,0-2 70,2-2 1,2-2 0,2-5-108,4-2 1,3 2 0,3-10 0,2-1 0,4-2-37,-1-1 0,3-7 1,-4-5-1,0-6 47,0-1 1,2-9 0,-4 3 0,-4 1 8,-2 2 1,-8-2 0,3 5 0,-5-2-84,-5 1 1,-2 9 0,-6 0 0,-2 4-3,-2 4 1,-5 2 0,3 3 0,-2 5-1022,0 6 1,6 7 921,-1 1 1,7 2-1,4 2 1</inkml:trace>
  <inkml:trace contextRef="#ctx0" brushRef="#br0" timeOffset="284094">19732 13333 8355,'-1'-16'0,"-2"3"237,-1 2 1,0 5 484,4-2 0,0 6 1,0 2-1,0 9-367,0 6 1,0 4-1,0 7 1,1 3-220,3 4 1,-2 9-1,2 3 1,-3 3-472,-1 2 1,0 0 0,0-2 0,0-3-306,0-3 0,0-4 0,0-2 0,-1-3-180,-3-4 0,2-4 0,-2-4 0,1-6 626,-1-6 0,-3-9 0,-5-7 0</inkml:trace>
  <inkml:trace contextRef="#ctx0" brushRef="#br0" timeOffset="284095">19720 13457 8355,'1'-28'129,"3"3"0,-2-1 221,2 9 0,3 1 0,0 4 0,1 0 299,0 4 0,0-1 0,6 4 0,1 3-496,2 0 1,3 4-1,-3 2 1,-2 4-399,-1 3 1,-2 2 0,-1 0 75,-2 4 0,-4-3 0,-5 4 0,-1-1 0,-3 4-160,-5 3 0,-6-4 0,-3 0 0,-1-1-2812,-3 0 2777,-1-4 1,-2 3-1,0-5 1</inkml:trace>
  <inkml:trace contextRef="#ctx0" brushRef="#br0" timeOffset="284335">20216 12936 8720,'-4'-13'1516,"0"1"-1041,-1 5 0,7 12-261,2 12 1,-3 6 0,5 6 0,-2 4 5,0 3 0,0 6 1,-4-1-1,0-1-478,0-2 0,0 0 0,0-1 0,0-1-1357,0-3 0,0-3 882,0-5 1,0 5-1,0 2 1</inkml:trace>
  <inkml:trace contextRef="#ctx0" brushRef="#br0" timeOffset="284802">20067 13258 8355,'-12'-5'419,"3"3"1,2-3 0,3 1-1,6-1-67,5 3 1,9-5 0,8-1-1,6-4-415,7 0 1,13 0 0,-1-1 0,4 1-1303,2-1 0,-10 1 0,3 0 0</inkml:trace>
  <inkml:trace contextRef="#ctx0" brushRef="#br0" timeOffset="285316">21282 13047 8355,'2'-31'0,"1"3"1099,1 6-792,5 4 0,-3 10 0,2 6 0,-4 12 1,-2 8-216,-2 8 0,-6 4 1,-1 8-1,-2 0 0,-2 2 1,-3 2-1,-1-1-332,-3 2 1,3-5 0,-5 4 0,2-4-243,3-1 0,3-5 0,2-3 0,3-4-653,2-5 0,-4-2 948,5-5 0,6-1 0,5 1 1</inkml:trace>
  <inkml:trace contextRef="#ctx0" brushRef="#br0" timeOffset="286003">21481 12923 8355,'7'-23'1566,"-3"2"-1407,-3 9 1,-1 13 0,0 12 0,0 6 126,0 4 0,0 8 1,0 2-1,0 2-256,0 3 0,-4 4 1,-1 4-1,-2 1 1,-2 0-1,0-2 1,-1 1-1,-1-2-585,1-3 1,2-2 0,-1-4-1,2-3-713,1-7 1,-2-2-194,4-6 1461,-6-6 0,9-11 0,-5-7 0</inkml:trace>
  <inkml:trace contextRef="#ctx0" brushRef="#br0" timeOffset="286005">21121 13271 8355,'0'-13'222,"6"6"0,3 2 0,7 1 0,4-2 254,4-1 1,6 3 0,3-4-522,3-2 1,8-2 0,4-2-1,5 0 1,-2 3 0,-5 1 0,-6 4-1,-7 3-938,-8 6 82,-11 3 1,-3 7 0,-4-1 0</inkml:trace>
  <inkml:trace contextRef="#ctx0" brushRef="#br0" timeOffset="286006">21096 13506 8355,'13'-15'172,"1"3"1,2 2 0,6 0-1,6 1 1,6-4-221,6-1 0,4 3-584,6-5-57,-1 2 0,12 2 0,2-1 0</inkml:trace>
  <inkml:trace contextRef="#ctx0" brushRef="#br0" timeOffset="286653">22039 13271 8355,'0'-13'394,"0"1"0,1 3 0,3 3 0,5 0 1,3 2-1,5 0 0,3 0 0,4 1-244,1 1 1,5-2 0,3 0 0,1 1-1088,0 2 0,-4 1 0,-7 0 0,-2 0 279,-5 0 1,-7 6 0,-4 0 0</inkml:trace>
  <inkml:trace contextRef="#ctx0" brushRef="#br0" timeOffset="286882">22089 13457 8355,'6'-6'832,"5"1"1,-1-5-759,5 2 1,5 3-1,6-3 1,3 0-1748,4 1 945,3-4 0,1 4 0,0-5 1</inkml:trace>
  <inkml:trace contextRef="#ctx0" brushRef="#br0" timeOffset="288901">21208 14263 8355,'-6'-24'646,"-2"2"-308,-3 2 1,4 9 0,2 0 0,1 2 527,0 2-557,-1 5-194,5-4 1,0 12-1,0 3 1,0 6 0,0 6 17,0 2 0,0 6 0,0 2 0,0-1-339,0 0 0,5 5 0,-1-3 0,-2-1-365,0-2 1,3 1 0,2-2 0,1-3-290,1-3 0,-2-3 0,2 2-183,0-5 998,-1-2 0,-1-1 0,-2-1 1</inkml:trace>
  <inkml:trace contextRef="#ctx0" brushRef="#br0" timeOffset="289211">21406 14461 8355,'0'-19'1389,"2"4"1,2 5-1379,4 6 0,3 1 1,3 0-1,1-2 1,3-1-1,1-1 1,5 2-1,2-1-71,3 4 1,0-4 0,-4 2-1,-1 1-687,1 2 1,-4 1 0,-2 0-8,-1 0 1,-1 5-1,-5 2 1</inkml:trace>
  <inkml:trace contextRef="#ctx0" brushRef="#br0" timeOffset="289428">21580 14213 8941,'-4'-12'0,"0"2"0,1 6 689,2 8 1,1 6 0,0 3-258,0 4 1,0 2 0,0 6 0,0 0-442,0 0 1,0 4 0,1 1 0,2 0-529,1 1 0,6 2 1,-2-4-1,2-2-670,-2-1 0,8-1 0,-2 0 1</inkml:trace>
  <inkml:trace contextRef="#ctx0" brushRef="#br0" timeOffset="298992">18616 6350 8355,'0'-17'103,"0"1"0,-1 1 0,-4 2 1,-3 5-1,-3 4 0,-1 3 0,-2 1 1,-3 0 211,-3 0 0,-2 5 0,0 5 0,1 4 0,-1 3 1,-2 3-283,0 2 1,3-3-1,3 2 1,3-1-1,5 1 1,3-2-15,5-1 1,0 0 0,2-3 0,2 3 0,2 0-99,4 0 1,4 0-1,5-3 55,4 2 1,2-1-1,2-3 1,0-2 1,-1-3 0,0 3 1,-2-3-1,-3 2 5,-1-2 1,1 3 0,-5-3-1,-4 3 29,-3 2 0,-3-1 0,-4 1-7,0-1 0,-6 0 0,-3 1 0,-6-1 0,-6 1-39,-2-1 0,-4 0 0,0 1 0,-1-2-320,5-3 1,-1-2-1,8-6 1,1 0-518,1 0 172,7 0 0,-4-6 0,4-1 1</inkml:trace>
  <inkml:trace contextRef="#ctx0" brushRef="#br0" timeOffset="299497">19186 6152 8355,'0'-20'468,"0"4"1,-4 6 0,-1 3-174,-2 2 0,-1-4 0,-5 5-207,1 2 1,-5-1 0,1 0-1,-1-1 211,-1 1 0,3 2 0,-6 1-352,-1 0 0,3 1 0,0 2 1,1 1-1,3-1-25,1-2 1,2 3 0,-1 2-103,1 1 0,4-3 0,1 4 85,1 2 1,2-3 0,4 1 102,0 2 0,0 1 1,0 1 86,0 0 1,0 1 0,0-1 0,0 1 122,0-1 0,0 5 1,0 0-1,0 3 83,0 2 1,0 1-1,0 5 1,0 3-207,0 7 1,0 3 0,-1 2-13,-4 6 1,3 2 0,-5 7 0,0-1 0,1-2-15,1-1 1,-3-12 0,3 4 0,3-8-26,0-5 0,2-2 1,0-6-1,2-2-2,2-2 0,-1-5 1,5-6-1,2-3-204,1-2 1,2-1 0,3-4 0,1 0-262,3 0 1,0-5 0,5-5 0,0-4-545,0-2 1,-5-5-133,1 5 0,-6-6 0,3 2 1</inkml:trace>
  <inkml:trace contextRef="#ctx0" brushRef="#br0" timeOffset="299787">19509 6561 9604,'0'-24'0,"0"4"2941,0 3-2611,0 9 1,0 4-1,0 8 1,0 6-139,0 5 1,0 0 0,-1 6-1,-2 1-219,-1 1 0,-2 2 0,3 0 0,-1-1-81,1 1 1,2 0-1,1-2 1,0 0-385,0-3 1,0-5-1,0 2 1,0-3-619,0-2 0,0-4 0,1-1 342,4-1 1,-4-2 0,4-4 0</inkml:trace>
  <inkml:trace contextRef="#ctx0" brushRef="#br0" timeOffset="299987">19248 6598 8355,'0'-12'411,"3"1"1,4 1 0,7 2-1,4-1 1,5 1 0,5 0 0,5-2-1,3-1 1,2-1 0,2-1-1,2 1 1000,-2 0-2034,-7 5 1,0 0-1,-7 4 1,-4-1-896,-3 1 1,-2-4-1,-5 0 1</inkml:trace>
  <inkml:trace contextRef="#ctx0" brushRef="#br0" timeOffset="300418">19807 6214 8968,'0'-17'0,"1"2"0,3 2 0,4 5 2406,3 3-2187,2-5 0,-5 9 0,0-3 0,3 1 1,3 0-1,3-1 0,-1 1-26,2 2 1,-4 1 0,2 0 0,-2 1-237,-1 3 1,-1-1 0,0 5-1,-1 2-59,-2 1 0,0 1 0,-5 2 0,1 3 148,0 3 0,-4 4 0,2 2 0,-6 3 143,-5 4 1,1 7-1,-1 3-100,-2 1 0,4-3 0,-1 5 0,0-1 0,1 1 5,1-1 0,1-9 0,4 1 0,1-3-92,3-2 1,-1-2 0,4-6 0,-2-2 42,-2-1 0,3-6 0,-2 1 0,-2-2 12,0-1 1,-2-1-1,-2-1 1,0-1-64,-2-2 0,-6-4 0,0 3 0,-4-2-135,-2-2 1,-5-1-1,3-2 1,-1 0-890,-3 0 1,-1 0 0,-2 0-394,0 0 0,0 0 0,0 0 1</inkml:trace>
  <inkml:trace contextRef="#ctx0" brushRef="#br0" timeOffset="310262">22473 14089 8355,'0'-16'-76,"0"-1"0,0 2 0,-1 2 1,-3 4-1,-5 2 0,-2 1 243,-1 4 1,-1 0 0,1 2 0,0 0 0,-1 0 0,-1 2-1,-1 2 28,-1 4 1,-2 3-1,1 3 1,-2 1-1,-2 3-120,1 1 1,3 0 0,-2 4 0,1-3-59,3 2 0,5 0 0,3 0 0,2-1-65,2 1 1,3-4 0,4 0-1,4-2-44,3 1 0,6 0 0,1-5 0,1 0 0,3 1-5,2-1 0,0 1 0,1-1 40,0 0 0,-6-3 1,-2-1-1,-3 2-13,-2 1 0,-5 1 1,-4 0-22,-6 1 0,-5-1 0,-9-1 0,-4-1-111,-2-2 1,-2 0 0,-1 3 0,-2-1-171,0-2 0,-1-5 0,5 1 0,4-2 45,3-2 0,5-6 327,3-2 0,-2-9 0,4-2 0</inkml:trace>
  <inkml:trace contextRef="#ctx0" brushRef="#br0" timeOffset="310722">23056 13891 8539,'0'-27'251,"0"7"0,-1 5-84,-4 2 1,0 5-1,-5 1 1,2 2-79,-2 2 1,-1 1 0,-1 2 0,0 0-127,-1 0 0,1 0 0,-2 0-69,-3 0 1,2 2 0,-5 1 0,-2 1 0,-2 0 37,-1 1 0,2 1 0,1 3 0,3 0 58,1 0 1,1-2 0,5 0 0,1 0 11,2 0 1,4-3 0,5 4 1,0 2 0,0-3 0,1 1 1,3 0 44,5-1 1,0 4 0,1-2-1,-2 2-21,2 1 1,-3 2 0,0 2 0,-2 5 125,-2 2 0,-2 8 1,-1 2-1,0 3 59,0 1 0,-5 6 0,-3 2-154,-4 3 1,4 6 0,0 1-1,-2 2 1,1 1-143,0-2 0,4-2 1,5-10-1,0-6 51,0-3 1,1-8 0,3 1-1,5-6-91,2-5 0,1-5 0,0-2 0,1-3-335,-1-2 1,5-1-1,-1-4 1,1-1-169,1-3 0,-4-9 0,4-6 1</inkml:trace>
  <inkml:trace contextRef="#ctx0" brushRef="#br0" timeOffset="311172">23230 14412 8451,'-7'-7'246,"3"0"0,8 4 31,4-1 1,3 0 0,3 4-279,2 0 0,-1-4 0,5-2 0,-1 1 0,-1-2-127,0 0 0,0-1 0,-3-5 0,1 2 49,0 3 0,-7-7 0,-2 2 0,-1-1 51,-4 1 0,4-1 0,-2-1 0,-1-3 12,-2-1 0,-2 3 0,-3 0 0,-3 2 17,0 2 0,-4 1 1,3 2-1,-3 5 8,-2 3 1,-1 1-1,-1 3 1,-3 4 4,-1 5 0,3 9 0,-4-1 0,2 5 100,3 4 0,3 3 1,2 5-115,2 0 1,5 0 0,-1-1 0,4-1 0,5-4-178,8 0 1,1-4 0,6-6 0,2-5 13,2-2 1,5-7 0,0-3 0,-2-2-91,-1-2 1,-1-2 0,0-2-1,-2-4 24,-2-3 1,1-6-1,-5 1 1,-3 1 177,-5 1 1,2-4 0,-4-1 0</inkml:trace>
  <inkml:trace contextRef="#ctx0" brushRef="#br0" timeOffset="311472">23738 14560 8320,'-11'-1'761,"3"-3"1,4 2 0,8-2-680,4 3 0,-1 5 0,0 2-34,-2 0 1,-1-1 0,-4 3-1,0 2 1,0 1 75,0 1 1,-4 4 0,-1 1 0,-2 0-75,-3 0 0,3-3 0,1 3 0,0-3-255,3-2 1,3 0-1,4-1-376,5-2 0,2-4 0,2-6 0,4-2-200,4-1 1,-3-11 0,0 1 0</inkml:trace>
  <inkml:trace contextRef="#ctx0" brushRef="#br0" timeOffset="311659">23800 14312 8355,'-19'-11'0,"2"3"-30,9-3 0,4 10 1,8-4-1,4 4-596,3 1 1,2 0-1,-1 0 1</inkml:trace>
  <inkml:trace contextRef="#ctx0" brushRef="#br0" timeOffset="312103">24048 13841 8578,'7'-12'0,"-1"1"0,-2 1 0,1 3 0,2 0 0,3 2 505,1-1 0,1 1-417,1 0 0,-1 4 0,0-3 0,1 3 0,-1 1-177,1 0 1,-1 5 103,0 3 0,-5 3 1,-3 2-1,-2-1 45,-2 1 0,0 3 1,-2 2-1,0 1 21,-2 3 0,-6 2 1,3 2-1,-1 2-1,-1 1 1,5 5 0,-3-1 0,2 1 17,2 0 0,-2 3 0,0-1 0,1 2-14,-1-2 1,3 1-1,-2-5 1,3 1 16,1 0 0,0-1 0,1 2 81,3-1 1,-1-1 0,4 2 0,0-2 103,0-2 1,-3 4 0,3-4 0,-2 0 0,-2 0-59,-1-2 0,-2-2 1,0-1-1,-2-2-117,-2-2 0,-3 1 1,-5-5-1,-1-2-58,1-1 1,-5-6-1,0-1 1,-3-2-161,-2-2 1,-1 3 0,-2-2 0,2-2-568,2 0 1,-5-2 0,4 0-1175,0 0 0,5 0 0,-1 0 0</inkml:trace>
  <inkml:trace contextRef="#ctx0" brushRef="#br0" timeOffset="320062">19050 15987 8355,'-6'-13'-753,"4"6"286,-7 3 0,7-3 0,-4 0 0</inkml:trace>
  <inkml:trace contextRef="#ctx0" brushRef="#br0" timeOffset="320770">19484 15664 8355,'0'-12'-87,"0"-1"1,0 5 233,0 0 0,0 0 0,0-5 0,0 1 0,0-1 0,0 1 1869,0 0-1569,0-1 1,-5 2-1,-4 3-234,-2 4 0,-7 5 1,-2 6-1,-5 7-152,-4 4 0,-4 4 0,-6 5 1,1 4-1,2-1 0,1 0 1,4-2-178,2-2 0,4-1 46,4 0 0,8-5 0,6 0 0,1-3 0,5 0 0,4 0 17,5-1 1,4 1-52,5-5 0,2-1 0,6-1 0,1-2 0,2 0 0,2-1-88,2-3 0,-3-1 233,4 1 0,-2-2 0,2 3-26,-4 1 1,-8-4 0,-5 5 0,-3 0-15,-5 0 0,-2 3 0,-9 5 0,-5 3 0,-9 1 0,-6 3 0,-6 0-399,-4-1 272,-9 2 1,2-4 0,-4 5 0,0-2-1,1-3 1,1-1 0,3-3-1909,5-1 1261,3-7 1,7 4 0,-1-4 0</inkml:trace>
  <inkml:trace contextRef="#ctx0" brushRef="#br0" timeOffset="321993">20179 15342 8355,'0'-24'0,"0"4"303,0 3 0,-2 9 1,-2 4-1,-4 2-324,-3 2-14,-2 0 0,-5 2 0,-2 2 0,-5 4 0,-3 2 40,0-2 1,-6 3-1,4-3 1,0 3 26,-1 2 0,4-6 1,6-3-1,5-3 89,2-1 1,2 0-121,-1 0 0,8 0 0,5 0-84,7 0 0,4 6 1,1 2-1,0 4 153,1 5 0,-1-2 0,-1 7 1,-3 3 42,-3 2 1,0 9-1,-1 0 10,-1 4 0,-2 4 0,-1-1 0,0 5 0,0 2-32,0 2 0,-4 3 1,0 0-1,0 5-95,-2-1 0,5-1 0,-3 1 0,3-4-114,1-4 0,0 0 1,0-11-1,0-4 164,0-6 1,0-4 0,0-2-1,0-4-41,0-3 1,9-7 0,5-4-1,4 0-145,4-3 1,1-7-1,4-5 1,0-2-1881,2-1 1408,0 0 0,1-6 0,2-2 0</inkml:trace>
  <inkml:trace contextRef="#ctx0" brushRef="#br0" timeOffset="322465">20327 16173 9258,'-12'-7'1501,"0"3"-1492,5 2 0,7 2 1,8-1-1,3-2 0,1-2-116,1-2 0,1-2 0,1-4 0,1-2 138,-1-2 0,3-5 0,0 1 0,0-2-207,0-2 0,3-4 1,-5 0-1,0 0 42,-3-1 0,0 4 0,-2-3 1,-2 3 14,0 1 0,-7 1 0,3 4 1,-4 3 29,-1 3 1,-6 7 0,-2 2-1,-3 1 77,-1 0 0,-1 1 1,1 7-1,-1 4 135,1 3 0,1 2 0,1-1 1,4 2 47,0 2 1,2-2 0,4 4 0,1-1-141,3-1 1,3 2-1,7-3 1,1 2 3,2-2 1,3-1 0,-2-2 0,0 1-57,0-1 1,3 0-1,-5 1 1,0-1-160,-3 1 1,-4-1-1,-3 2 1,0 1 121,-3 1 0,-3 1 0,-4-3 1,-5 1 46,-2 2 1,-5-1-1,-1-5 1,2-1-233,1-2 1,3-4 0,2 3-652,0-1 542,7-2 0,2-4 0,6 0 0</inkml:trace>
  <inkml:trace contextRef="#ctx0" brushRef="#br0" timeOffset="322933">21047 16011 8355,'-8'0'1234,"1"2"0,0 2-943,0 4 1,3-1-1,-3 1-49,1 2 1,-2 2-1,4 5 1,0 2-1,0 2 1,-1 0-1,3-1 1,0 1-340,2 0 1,0-6-1,0 1 1,2-2-626,2-2 0,3-1 0,5-2-435,1-5 1,-1-3 396,0-1 1,6 0-1,2 0 1</inkml:trace>
  <inkml:trace contextRef="#ctx0" brushRef="#br0" timeOffset="322934">21059 15850 8355,'-12'-12'134,"5"5"1,3 1-1,8 6 1,4 0-925,3 0 0,2 6 0,-1 1 1</inkml:trace>
  <inkml:trace contextRef="#ctx0" brushRef="#br0" timeOffset="323334">21270 15342 8355,'-5'-25'343,"5"6"1,1 3 0,10 7 0,8 5-669,5 2 0,-1-2 86,-2 0 1,1 0-1,-6 4 1,-1 1 486,-1 3 1,1 7 0,-1 6 0,-3-1-145,0 2 0,-5-2 0,-2 4 0,-3 1 109,-1-2 1,0 5-1,0-4 117,0 4 0,-4 5 0,-1 1 1,-1 2-1,1 2 15,2 2 1,1 3-1,1 1 1,-2 1-147,-1-1 0,0 3 0,4-1 0,0 1-93,0 0 1,1 2 0,2-2 0,1 0-126,-1-1 0,3 0 0,-1-7 0,1 0 7,-1-2 0,-1-5 0,-4-1 0,0-3 13,0-4 0,-5 0 1,-4 0-1,-2-3-230,-1-3 1,-6-3 0,-3-2 0,-2-1-726,-2 2 1,2-4-1,1-2 1,2-3-2099,3-1 2851,-5 0 1,8-5 0,-4-2 0</inkml:trace>
  <inkml:trace contextRef="#ctx0" brushRef="#br0" timeOffset="323501">22609 16173 8355,'-17'0'-874,"-19"0"0,-10 0 1</inkml:trace>
  <inkml:trace contextRef="#ctx0" brushRef="#br0" timeOffset="326880">16954 10443 8355,'12'-29'-103,"1"-1"1,-2-1-1,-2 1 1,-2 2-1,-1 4 1,-3 1-1,-2 4 1,-1 0-341,0 0 1,0 2 0,0-2 0,0 1 475,0 3 0,0 1 0,0 2 14,0-1 1,0 1 77,0-1 0,1 6-121,4 3 1,-4 4 0,3 4 0,-3-1 1,-2 4 26,-3-1 1,1-1-1,-4-1 38,2 4 0,1 1 0,4 3 1,0 6-47,0 4 1,9 10 0,5 6 0,3 11-34,0 7 1,6 9 0,-4 2 0,2 4 16,-1 4 1,-5 7 0,2 9 0,-5 2-182,-3 1 1,0-4 0,-5-3 0,-1 4 103,-2 1 0,-6 3 0,-5-8 1,-5-6 52,-6-4-307,-2-2 0,-7 5 0,-2 1 0</inkml:trace>
  <inkml:trace contextRef="#ctx0" brushRef="#br0" timeOffset="327418">16991 10393 8355,'0'-12'-1128,"2"1"1013,2 2 0,-2 0 1,8 5-1,4 1 1,5 2-1,6 1 0,5 0 1,6 0-51,4 0 0,6-2 0,-4-2 144,2-4 1,2-9 0,3-2 0</inkml:trace>
  <inkml:trace contextRef="#ctx0" brushRef="#br1" timeOffset="327644">17400 10195 26131,'5'-24'0,"0"5"0,2 7 0,3 6 0,1 5 0,2 2 0,4 5 0,2 5 0,2 5 0,0 3 0,-1 4 0,0 0-2007,-4 2 1,-8 0-1,-3 1 1,-7 1 565,-6 2 1,-11 6-1,-13-4 1</inkml:trace>
  <inkml:trace contextRef="#ctx0" brushRef="#br0" timeOffset="328759">17276 12737 8144,'11'-16'0,"-1"-1"-136,-2 2 1,-1 5-1,3 3 1,-2 1-1,2 0 1,1 1 124,1 2 0,1 1 0,-1 2 0,0 0 0,2 0 0,1 0 0,2 0 0,0 0 0,-1 0 9,1 0 0,5 5 0,-2-1 0,4-2-114,1 0 1,3-2 0,3 0-1,0-2-19,4-2 1,1 2-1,2-7 1,1 0 11,-2-2 1,9-2-1,-8 1 1</inkml:trace>
  <inkml:trace contextRef="#ctx0" brushRef="#br0" timeOffset="329062">17946 12502 8355,'-7'-6'-810,"-4"3"1,4-5 482,0-2 0,-2-1 563,5-1 1,0 4-1,5 1 1,3 1-184,4 4 0,3 6 0,3 4 0,1 4-71,2 5 1,-1-2-1,-3 4 0,-1-1 0,1 4 0,-2-2 0,-3 0 1,-4 1-34,-3 1 1,-7 1 0,-7 2 0,-6 0-241,-5 0 0,-17 11 0,-4 2 1</inkml:trace>
  <inkml:trace contextRef="#ctx0" brushRef="#br0" timeOffset="330790">17475 11001 8355,'-21'-13'251,"1"2"0,2 3 0,4 5 0,6 6 0,3 7 1,4 4 68,1 2 7,0 6-582,0-3 1,0 8 0,1 0-1,2 4 1,3 0 153,1 4 0,0 5 0,2 2 0,-1 1-277,2 0 1,-4 4 0,-2-3 0,-3 0-21,-1-3 1,6-2-1,1-2 1</inkml:trace>
  <inkml:trace contextRef="#ctx0" brushRef="#br0" timeOffset="331202">17549 11249 9006,'13'0'-22,"-1"0"0,6 4 1,4 0-1,6-1 1,5-2-1,4-1 0,6 0 1,6 0-102,8 0 1,6 0 0,2 0 0,1 0-316,7 0 1,2 0-1,7-1 113,2-3 1,2-3 0,1-5 0</inkml:trace>
  <inkml:trace contextRef="#ctx0" brushRef="#br0" timeOffset="332215">17574 10592 8355,'-1'-11'-206,"-3"2"1,1 0-1,-4 3 500,1-1-108,2 5 1,4-3 0,0 10-140,0 3 1,4-1 0,2 2-1,-1 4-111,1 2 1,2 6 0,-4-4 0,1 1-17,0 0 1,-4 3-1,4-3 1,-4 0-370,-1 0 1,4 2 53,0-3 0,0-1 0,-4-3 0</inkml:trace>
  <inkml:trace contextRef="#ctx0" brushRef="#br0" timeOffset="332511">17624 10691 8355,'-13'-8'199,"1"-1"1,6 7-1,8-3 1,7 4 0,8 0-1,4-2-374,5-1 0,1 0 215,11 4 1,2 0 0,11 0 0,2 0-94,5 0 1,4-5-1,4 1 1,5 0-47,2-1 0,5 3 0,2-3 0,1 1-127,3 0 0,-1-6 0,3 2 1,0-3-132,-2-2 1,6 1 0,-6-2 0,-3-1 199,-3-2 0,0 1 0,-12 5 0,-5 1 88,-3 2 69,-13 5 0,3-8 0,-10 4 0</inkml:trace>
  <inkml:trace contextRef="#ctx0" brushRef="#br0" timeOffset="332744">19782 10269 9091,'0'13'90,"-4"2"0,-2 5 0,1 9-352,-1 6 0,1 3 1,2 5-1,-3 5-754,-1 5 625,5 0 0,-9-3 0,4 0 0</inkml:trace>
  <inkml:trace contextRef="#ctx0" brushRef="#br0" timeOffset="360631">18976 16892 8355,'-14'-12'48,"-1"-1"0,-1 1 0,5-1 0,7 2-46,7 3 1,11-3 0,11 3 0,8-3 0,5-2 0,6 1-275,5 0 1,-1 3 0,7 2-1,-4 2 1,-7 2-98,-4 2 1,-3 1 0,0 0 0</inkml:trace>
  <inkml:trace contextRef="#ctx0" brushRef="#br0" timeOffset="360854">19062 17066 8163,'20'-13'-323,"9"6"0,-6-2 0,13 5 0,4 1 38,3 1 1,13-3 0,7-2 0</inkml:trace>
  <inkml:trace contextRef="#ctx0" brushRef="#br0" timeOffset="369259">13357 16346 8355,'7'-36'231,"-3"6"0,-6-4 1,-4 10-1,-1 8 1,-2 6-86,-2 3 1,-3 3-1,-1 4 1,-3 1-1,-2 4 1,-3 6 29,-5 8 1,1 7-1,-6 13 1,-2 5-63,-1 9 1,3 1-1,2 12-4,0 3 0,5 3 1,8 2-1,7-2-77,4-6 0,10-7 0,10-13 0,6-5-126,4-2 0,8-9 0,3-5 0,6-9 37,5-6 1,5-6 0,4-11 0,2-8-48,1-8 1,3-16 0,-2-4 0,0-6-59,-4-5 0,-2-8 0,-12 1 1,-5 1 16,-9-1 0,-12 3 0,-10 9 1,-6-1-51,-6 1 1,-11 3 0,-16 3 0,-5 6 42,-5 10 0,-9 11 0,-4 14-49,-2 4 0,-2 15 0,1 9 1,5 4-1,6 3-75,7-1 1,14 4-1,7-4 22,7-1 1,0 5-1,8-4 1</inkml:trace>
  <inkml:trace contextRef="#ctx0" brushRef="#br0" timeOffset="369529">14486 15974 9438,'-22'-23'0,"-2"2"0,1 6 0,1 5 0,1 6 0,1 4 0,-1 4 0,-1 5 921,-1 2 1,-4 8-830,-2 6 0,3 8 0,-3 12 0,3 9 0,1 8 0,2 7 0,1 4 0,3 0-266,1-1 0,5-1 0,6 6 1,2 1-294,2-5 1,2 0 0,2-9-1,5-3-20,6-6 0,7-7 0,10-5 0,4-6 43,3-1 1,7-5-1,1-1 1</inkml:trace>
  <inkml:trace contextRef="#ctx0" brushRef="#br0" timeOffset="370279">14709 16681 8355,'-4'-16'15,"0"-2"0,1 0 0,2 0 288,1 3 0,0 1-129,0 2 1,0-1-1,1 1 1,3-1 0,5 2 49,2 3 1,1-2 0,0 6 0,1 1-298,-1 2 1,5-3 0,-1 0-1,-1 2 25,-1 5 1,-1 0 0,-2 7-1,-3 2 24,-4 3 0,-3 7 1,-1 0-1,0 4-2,0 3 1,-4 0 0,-1-4-1,-1 0 34,1 0 1,-4-5 0,5 0 52,2-2-2,0-2 0,4-10 1,2-6-1,3-9-42,-1-6 1,10-4-1,-4-6-66,2 0 1,4-4 0,0-1 0,0-2 0,-1-1 13,-1 2 1,2 0 0,-1 8 0,1 2 81,0 5 1,-1 3 0,-5 5-11,1 4 0,-6 4 1,-2 5-1,-1 8 1,0 6 0,0 5 0,-5 2 0,-2 1 0,-1 2-194,1-1 0,2 2 0,1-2-149,0-5 0,1 0 0,5-6 0,6-2 0,8-2-324,3-5 0,3-3 0,2-5 387,1 0 0,5-11 0,-2-2 1</inkml:trace>
  <inkml:trace contextRef="#ctx0" brushRef="#br0" timeOffset="370589">15267 16111 8355,'-22'-24'0,"6"4"33,7 3 0,7 7 0,3 2 0,3-2 0,6-1 0,4 0 0,4 2 1,1 0-1,4 1 0,5 0 0,4 0 0,1-1 0,-2 3 0,0 1 1,-5 4-1,-4 1 0,-6 1 0,-3 4 0,-5 3 0,-4 3 0,-4 3 0,-4 2 1,-6 5-1,-3 2 0,-5 2 0,0 0 0,-2 0 0,3-2 0,0-1 1,5-3-1,3-1 0,4-3 0,5-2 0,5-5 0,9-4 0,4-2 0,4-2 1,3 0-1,2 0-1076,2 0 1,10-6 585,-2-2 0,3-3 0,-3-2 0</inkml:trace>
  <inkml:trace contextRef="#ctx0" brushRef="#br0" timeOffset="370960">15912 15850 8355,'-16'-12'1306,"-1"-1"0,6 8-555,7 5 1,4 5 0,4 9-580,4 3 1,9 3 0,4 8 0,3 2 0,5 3 0,3 6 0,1 6 0,-1 9-118,-2 8 1,-6 3 0,-8 7 0,-4 1 0,-3-2 0,-7 1 0,-4-2-907,-7 0 581,-2-5 0,-8-1 0,-6-8 0,-6-1 0,-7-4 0,-2-3-1052,-1-2 0,-6-10 0,3 1-507,0-1 1580,1-6 0,6-5 0,0-7 0</inkml:trace>
  <inkml:trace contextRef="#ctx0" brushRef="#br0" timeOffset="371140">17276 16731 8355,'-19'-11'0,"3"4"-656,2 7 1,1 11 0,1 8 0</inkml:trace>
  <inkml:trace contextRef="#ctx0" brushRef="#br0" timeOffset="381070">15106 17525 8355,'0'-14'256,"0"-1"0,0-2 0,0 2 0,0 4 98,0 7 1,1 11 0,2 13-438,1 4 0,5-4 1,-4 1-1,2 0 0,3-1-418,1 1 1,2 0 0,3 2 151,0-2 0,1 2 0,-4-3-88,4-1 0,-3 4 0,4-3 1</inkml:trace>
  <inkml:trace contextRef="#ctx0" brushRef="#br0" timeOffset="381420">15156 17822 8355,'-4'-12'746,"-1"-1"-643,1 6 0,6 2 0,0 6 0,4 3-19,1 5 0,1-2 0,4 0 0,2-1 1,1 0-1,3-1 0,2-2 0,0-1-483,0-2 0,-1-2 1,-4-2 171,2-4 1,-2-3 0,-7-2 0,-4 1 111,-2 0 0,-2-1 1,0-1-1,0-1-99,0-1 1,0-1-1,0 5 1,0-1-47,0 1 1,5 0-1,2-1 1</inkml:trace>
  <inkml:trace contextRef="#ctx0" brushRef="#br0" timeOffset="382151">15875 17959 8603,'-6'-25'634,"4"5"0,-5 4-536,1 2 1,2 9 0,4 5-1,0 7-195,0 4 0,2 5 1,2 2-1,4 1 0,3 2 1,1 0 73,1-1 0,-1-5 0,1 2 1,-1-3-123,0-2 1,1-1 0,-1-1 187,1-2 1,-1-6-10,0-2 1,-5-6-1,-3-8 1,-1-1-21,1-1 1,-2-7-1,3 3-98,1-4 1,-5 0 0,5-1 0,-2 0 0,0 2-184,-1 2 1,2 3-1730,-1 6 1808,6 5 1,-3 7-1,5 7 1</inkml:trace>
  <inkml:trace contextRef="#ctx0" brushRef="#br0" timeOffset="383780">16272 18058 8355,'-13'-6'0,"5"4"0,1-7 219,2 0 0,2-1 323,7 2-532,3-3 1,5 8 0,1-5-1,1-1-154,2 3 1,2-6 0,4 4 0,-3-3-1,-1-1 1,-2 1 0,-4 1 0,-2 2-116,-2-2 1,-5-1 0,-1 0 138,-4 3 0,-5-2 0,-7 5 0,-1-1 208,-2 1 1,-3 1 0,3 4 0,2 1-39,1 3 0,2 3 0,1 5 0,2 1 1,5-1-93,3 1 0,1 3 0,0 1 19,0-2 1,5-1-1,5-2 1,4-1-192,2-3 1,6 2 0,-1-6 169,2-1 1,-2-2-1,0-1 1,1 0-1,0-1 19,-1-3 0,-3 1 0,-6-5 0,-1-2 17,-3-1 0,-2-1 0,-5 1 0,2 0 1,1 0 287,-1-3 1,-2-1 0,1 2 267,2 1 0,-2-1-341,7 1 0,-1 5 0,4 3 0,1 3-155,-1 1 0,1 5 1,-1 3-1,0 3 105,1 2 0,-1 5 0,1 1-338,-1 0 0,-1 5 0,-1-5 1,-3 2-28,-2-1 1,-1-5 0,-4 2 0,0-3-1,0-2 79,0 1 0,-1-6 1,-3-3 169,-5-3 1,4-2-79,1-3 1,2-3 0,4-7 0,0-1 0,4-2-30,1 2 1,1-4 0,5-1 43,-1 1 0,0-3 1,1 6-1,-1 0 0,1 3-5,-1 0 0,0 2 0,1 3 3,-1 4 0,-4-2 0,1 2 181,0 1 1,-3 7-1,-2 5 30,-3 2 0,-1 1 1,-1 1-1,-2 0 0,-1 3-78,1 0 1,2 1 0,1-5-257,0 0 0,6-3 0,2-2 0,4-2-214,5-2 0,-2-2 1,4-1-1,0 0-549,1 0 866,-5 0 0,8-11 0,-3-3 1</inkml:trace>
  <inkml:trace contextRef="#ctx0" brushRef="#br0" timeOffset="383781">17078 17624 8355,'-12'0'0,"-1"0"0,5 0-510,0 0 61,5 0 0,-1 4 145,8 0 1,8 6 0,8-3 0</inkml:trace>
  <inkml:trace contextRef="#ctx0" brushRef="#br0" timeOffset="383782">17512 17624 8355,'-4'-24'191,"0"4"0,0-2 384,4 5 1,0-1-456,0 2 1,-2 6 0,0-2-156,-3 1 1,-4 5 0,1 3-98,-3 6 1,-2 5 0,1 9 0,-1 2 117,1 0 0,-1 9 0,2-2 1,2 4-1,2 4 0,1 0 1,4 2-1,0 2-127,2 1 0,0 0 1,0-2-1,2-1-76,2-3 0,1 3 1,5-6-1,-3-1-128,-2-4 1,4-3 0,-5 1 0,-1-2-627,-2-5 971,-1-2 0,-6-2 0,-1 1 0</inkml:trace>
  <inkml:trace contextRef="#ctx0" brushRef="#br0" timeOffset="383783">17202 18033 8355,'7'-18'0,"-2"4"0,-3-2 608,2 2-416,3 2 1,7 1 0,2 1 0,3 2-176,1-2 0,7 0 0,-2 1 1,1 2-199,0 1 0,3 2 1,-1 4-1,-3 0 1,-5 0-1,-2 0 1,-2 0-1,-3 0-359,0 0 1,-1 0 594,1 0 123,-7 0 1,0 2 0,-6 2-24,0 4 1,0 3 0,0 1-1,0 1-60,0-1 1,0 1-1,1-1-152,3 0 0,3-1-61,6-2 1,-5 0-1,0-5 1,2-1 0,1-1-1,1-2-93,1 0 1,-1-6-1,1-2 1,-1-3 115,0-2 1,1 1-1,-2-2 1,-2-1 163,0-1 0,-2-1 0,1 5 1033,-4-1-800,3 6 0,-6 3 0,3 10 0,-2 6-7,-2 7 0,0 6 0,0 4 0,-2 3-129,-2-1 1,3 4-1,-3-5 1,2 2-484,2 2 0,0 2 1,0 1-1,2-1-478,2-3 1,-3 2 166,3-6 0,3 0 0,0-5 0</inkml:trace>
  <inkml:trace contextRef="#ctx0" brushRef="#br0" timeOffset="383952">18331 18145 9650,'-13'-11'0,"1"2"-979,-1 5 0,1-3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24:28.30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15441 5842 8564,'12'-13'0,"-1"-1"78,-2-2 1,2 1 0,-3-5 0,3 1 0,0 1 0,-3 0 174,-4 3 1,-2 1 0,-4 3 0,-3 3 0,-8 5 7,-6 6 1,-6 9 0,-4 10-1,-5 6-119,-6 5 1,-4 3 0,-6 2 0,2 2 0,3 2 232,3-2 1,5-2-363,4 0 0,8-3 0,9-3 1,3-6-1,5-5 0,4-3 27,2-3 1,13-7 0,6-4-181,5-2 0,10-12 0,5-5 0,6-7-8,1-8 0,12-9 0,-2-5 0,1-4-110,2-7 0,-5-1 0,3 0 0,-4 1 314,-7 2 0,-11 13 0,-8 7 0,-8 7 109,-8 6 0,-5 3 1,-9 9-1,-9 6-81,-9 9 1,-8 7 0,-6 12 0,0 2 102,0 1 1,-5 9 0,1 0-113,1 0 1,6 1 0,2-2 0,2-1 0,3-3 1,5-4 0,6-3 0,8-3 1,3-2-217,4-4 1,2-1 0,4-3 0,3-7-210,3-3 0,7-3 0,4-1 1,4-5 278,3-6 1,5-7 0,-2-10 0,1-4 128,0-3 0,-5 0 1,1 1-1,-4 4 176,-5 0 0,-3 7 1,-8 4-109,0 2 1,-8 3 0,-2 7 0,-9 5-41,-5 6 0,-9 9 0,0 9-67,-8 2 0,-1 8 0,-3 1 0,-3 1 0,1 0 82,-1 1 1,8-2 0,2-1 0,4 0-57,4-4 1,5-2-1,7-4 1,5-5-235,3-2 0,12-3 0,5-3 0,8-3-126,5-4 0,2-8 0,8-5 0,1-8 171,1-3 1,2-9 0,-3-4-1,0-4 205,-4 1 1,0-4 0,-9 1 0,-3 2 38,-6 2 0,-10 6 1,-4 3 209,-3 3 1,-6 7-1,-5 2 1,-6 5-65,-9 4 0,-1 2 1,-6 9-1,0 5 1,1 11-131,-4 12 1,1 2 0,-1 9-1,5 0-242,4-1 1,0 5-1,10-5 1,5-1-125,6-1 1,5-4-1,4-2 1,6-5-282,5-6 1,4-4-1,6-7 1,1-3-633,3-4 0,1-2 451,3-2 0,3-17 0,-4-3 1</inkml:trace>
  <inkml:trace contextRef="#ctx0" brushRef="#br0" timeOffset="600">15627 4825 8355,'1'-20'23,"3"4"0,-1 1 0,4-1 0,0 0 0,-1 1 249,-1 1 0,-1-3 0,-4 1 0,-1 2 1,-3 4-1,-5 5 0,-2 1 53,-1 0 1,-5-1-1,0 7 1,-1 2-319,0 4 1,-4 9 0,2 2-1,0 2 82,-1-1 1,4 2-1,-2 6 1,3 1-183,5-1 1,0-2 0,6-1-1,3-1-159,0 1 1,9 0 0,6-2 0,5-1-304,1-1 448,10 0 1,-9-1 0,9 0 0,-2-2 0,-3-2 0,0 1 0,-2-1-37,-2-1 1,-6 1 0,-1-1 0,-8 1 279,-3-1 1,-2 1-1,-3-1 1,-4 1-12,-5-1 0,-13 3 1,0-1-1,-3-2-279,-2-1 1,4-2 0,-3-1 0,3-2-485,1-5 1,6-3 70,2-1 1,3-5-1,2-2 1</inkml:trace>
  <inkml:trace contextRef="#ctx0" brushRef="#br0" timeOffset="36588">17897 2791 10729,'-13'-18'0,"1"-2"0,1 1-216,2 2 0,5 9 0,8 4 1,8 3-1,5 1 238,8 0 1,8 1-1,2 2 1,3 1 0,6 0-1,3 0 1,6 2 101,2 1 1,4-3 0,7 4 0,6 0 0,4-1-41,2-3 0,10-2 1,2-2-1,5 0-72,-45 0 1,1 0-1,6 0 1,1 0-1,1 0 1,1 0-1,2 0 1,1 0-133,5 0 0,-1 0 0,-1 0 0,1 0 1,4 0-1,1 0 95,4-1 1,0 2 0,-5 0 0,1 2 0,5 0 0,0-1 0,0 1 0,1 0-1,-3 0 1,0 1-4,-2-1 0,1 1 1,3-1-1,-1 2 0,-2 1 1,0 0-1,-2 1 0,0-1 14,2 0 1,-2 0-1,-2 0 1,0 1 0,-1-1-1,-1 0 1,-1 0 0,-1 0-10,-1 1 1,-1-1 0,0 0 0,0 0-1,-2 0 1,-1-1 0,-1 0 0,-2 0-17,-2-1 0,0 0 1,1 0-1,-1 0 1,-3 2-1,0 1 1,-1-1-1,0 0-99,-1 0 1,1 1-1,44 4 1,-5-2 0,-5 0-740,-8 0 0,-1-2 877,-10 1 0,-3-1 0,-3 4 0,-2-1 0,1 0 0,-3-2 0</inkml:trace>
  <inkml:trace contextRef="#ctx0" brushRef="#br0" timeOffset="37344">20824 2356 8355,'0'-19'0,"0"3"78,0 2 1,-6 7 0,-1 4-1,0 6 1,2 5 0,1 5 0,-1 3-5,3 5 0,-4 6 0,2 5 0,1 1 0,1 6 0,-1 1 0,-1 5-243,1 1 1,-3 1 0,1 2 0,-1 2 0,1 1-405,2 2 0,-2 1 147,0-1 0,-4-3 0,2 4 1</inkml:trace>
  <inkml:trace contextRef="#ctx0" brushRef="#br0" timeOffset="37651">20786 3559 8355,'-8'-4'-368,"1"-1"661,2-2-100,-5 4 80,9-2 1,-5 6 0,6 3-109,0 4 1,0 3 0,0 2 0,0 1-45,0 2 0,0 3 1,0 5-1,0-2-123,0-1 1,0 3 0,0 5 0,-1-1-237,-3-2 1,2-1 0,-2-2 0,3-1-356,1-1 0,-2-6 0,0 2-729,-3-3 1158,-4-2 1,2 0 0,-5 1 0</inkml:trace>
  <inkml:trace contextRef="#ctx0" brushRef="#br0" timeOffset="37869">20451 3609 9447,'0'-19'0,"0"2"36,0 3 1,11 6 0,6 1 0,5 0-1,4 1-286,3-4 0,3-1 1,6-2-1,2 1 292,2 0 1,-1-1 0,-4 2 0,-1 3-342,-3 4 1,2 2 0,-6 2 0,-3 2-583,-4 2 632,1 3 1,-9 5-1,4 1 1</inkml:trace>
  <inkml:trace contextRef="#ctx0" brushRef="#br0" timeOffset="38157">20997 3882 6320,'0'14'-570,"0"1"1380,0 1 1,0 1 0,0-5 0,0 2 0,0 3-471,0 3 1,-4 4-1,0 1 1,1-1-642,2 1 0,1 0 0,0 0 1,0 0-758,0-1 1,-6 1 0,-1 0 0</inkml:trace>
  <inkml:trace contextRef="#ctx0" brushRef="#br0" timeOffset="38849">18926 2307 8355,'0'-30'-85,"0"3"0,-1 0 0,-2 5 1,-1 5-1,1 3 0,0 3 522,-1 3 0,3 8 1,-5 10-239,1 5 0,3 10 0,-3 9 0,1 8 1,0 7 26,1 8 1,-3 7 0,1 4-264,-2 1 0,-1-2 0,-5 6 1,1 3-1,1-1-191,2-4 1,0-5 0,5-9 0,1-7-303,2-8 0,1-5 0,0-4 0,1-5 58,3-6 0,3 2 0,5-5 1</inkml:trace>
  <inkml:trace contextRef="#ctx0" brushRef="#br0" timeOffset="39199">18827 3708 8355,'-20'-12'326,"4"-1"1,6 5-320,2 0 638,5 5-598,-2-2 1,5 6 0,1 3 0,2 4-1,1 3 1,-1 3 26,-2 3 1,-1 2 0,0 6 0,0 0 11,0 0 0,0 1 0,0 1 1,0 2-198,0-1 1,-4 2 0,-1-1 0,-1-1-242,0-2 1,1-1-1,2-2-253,-1-2 1,0-3-1,4-6 218,0 0 1,0 1-1,0-1 1</inkml:trace>
  <inkml:trace contextRef="#ctx0" brushRef="#br0" timeOffset="39421">18504 3795 9248,'-4'-19'0,"0"2"0,3 4 0,3 1 0,8 3 0,5 1 0,6-2 0,2-1 0,5-2 174,5 1 1,0 0 0,8-1-270,-2 1 1,1 1-1,-2 3 1,-2 2 0,-1 2-615,-4 0 1,-2 0-1,-7 4 21,-1 0 500,-6 5 0,3 2 0,-5 5 0</inkml:trace>
  <inkml:trace contextRef="#ctx0" brushRef="#br0" timeOffset="39869">19025 4080 8355,'-7'0'-276,"0"-1"903,3-3 1,2 1-175,-7-5 1,8 4-1,1-3-434,7 1 0,4 2 0,1 4-110,1 0 0,0 0 0,3 0 0,0 2-121,-1 2 0,-2 3 0,-4 5 198,0 0 0,-7 2 0,1 3 1,-7 3-1,-7 4 20,-4 1 1,-9-1-1,1 3 1,-5 0 84,1 2 0,-4 0 0,3-4 0,1-2 84,5-2 1,6-3 0,7-6-293,5 1 0,20-6 0,10-3 1,12-4-1089,12-4 1,9-7 706,7-6 1,11-5 0,-1 3 0</inkml:trace>
  <inkml:trace contextRef="#ctx0" brushRef="#br0" timeOffset="44698">20898 1426 8355,'5'-12'-111,"-5"-1"0,-4 1 0,-4 2 0,3 6-38,-1 8 1,5 13 0,-3 9 262,2 10 0,-3 9 1,-4 13-1,-2 11 1,-1 11-114,0 11 0,4-39 1,-1 2-1,0 3 1,0 1-1,0 2 1,-1 2-33,-1 5 0,0 0 0,-1-2 0,0 1 0,-1 3 0,0 1 0,0 0 1,0-1-166,1 1 1,-1-1-1,0 5 1,0 0-1,4-7 1,1-2-1,1-2 1,-1-1 13,1 0 0,0-1 0,1-1 0,0-1 1,-6 52-1</inkml:trace>
  <inkml:trace contextRef="#ctx0" brushRef="#br0" timeOffset="45220">21084 1836 8355,'-7'-14'0,"3"-1"56,3-2 0,1 1 1,1 5-67,3 2 1,3 4-1,7 5 1,2-2-1,5 0 1,4-3 0,4 3-1,4-1-35,3-1 1,2 2-1,2-3 1,2 1-282,-3 0 0,0-2 1,-2 3-1,0-2-259,1-2 423,-7-1 0,5-5 0,-4 1 0</inkml:trace>
  <inkml:trace contextRef="#ctx0" brushRef="#br0" timeOffset="45513">21592 1501 8353,'-15'-6'0,"2"-1"255,2 0 0,6 1 236,1 1 1,8 4-590,5-3 0,6 2 1,3 2-1,0 0 1,1 0-1,0 2 1,2 2-1,0 6-13,-1 5 1,-9 4 0,0 7 0,-4 5 0,-5 4-753,-5 5 383,-10 18 1,-11 0 0,-8 17 0</inkml:trace>
  <inkml:trace contextRef="#ctx0" brushRef="#br0" timeOffset="46416">19062 1935 8355,'0'-20'-96,"-1"0"0,-3 6-113,-4 3 0,-3 7 0,-2 0 142,1 2 0,4 8 0,1 4 0,0 5 80,0 5 0,3 15 1,-3 6-1,0 7 5,0 6 1,0 14 0,-2 13 0,0 10-64,0 8 0,3-49 0,1 1 0,-8 47 0,2-2 13,3 0 0,-3 0 1,3-12-230,-3-6 0,2-5 1,1-12-1,-2-3 186,-1-5 0,-1-7 0,0-3 1</inkml:trace>
  <inkml:trace contextRef="#ctx0" brushRef="#br0" timeOffset="46657">19149 2431 8355,'-1'-17'-278,"-3"1"0,8 6 0,-1 10 0,5 6 0,3 2 0,3 0 175,-1 2 1,7 1-1,0 0 1,4-1 19,1-2 1,4-4 0,0 3 0,-2-2-25,-1-2 0,-2 3 107,-4-2 0,4 0 0,-5-4 0</inkml:trace>
  <inkml:trace contextRef="#ctx0" brushRef="#br0" timeOffset="46924">19496 2369 8355,'0'-7'-339,"0"1"0,0 16 0,2 2 0,1 2 0,2-1 335,2-5 1,1 2 0,5-5 0,-1 1-59,0-1 1,1 5-51,-1-2 0,-1 3 0,-2 1 79,-5 1 0,-3 3 0,-2 1 0,-3-2-48,-5-1 1,2 0 39,-1 2 1,-6-2 0,-5 4 0</inkml:trace>
  <inkml:trace contextRef="#ctx0" brushRef="#br0" timeOffset="51206">4638 8062 8355,'0'-32'278,"2"3"1,2 3-180,4 1 0,-1 0 1,0 2-1,-1 2 1,-4 4-1,0 4 1,-4 2-1,-2 2 52,-4 5 0,-4 3-47,-5 1 1,-2 7 0,-6 4 0,0 7-1,-1 4-234,-3 4 1,1 3 0,-3 0 0,2 3 93,5-1 0,1 5 0,6-4 0,2 1-18,1 0 1,8-6 0,1 2 0,4-2 4,1-3 1,3 0 0,4-2 0,6-3-64,5-1 1,3-1 0,4-4 0,1 3 65,3 0 1,-3 1 0,3-5-1,-3 0 18,-1 1 1,-2-1 0,-2 1 0,-4-1 43,-4 0 0,-6 2 0,-2 1 39,-4 2 1,-1 4 0,-3-4 0,-4 4-180,-5 5 0,-9-4 0,0 6 1,-2-1-1,-2-2-236,0-3 1,5 0-1,0-5 1,3-2-431,1-1 685,3-7 0,-5 4 0,-2-4 1</inkml:trace>
  <inkml:trace contextRef="#ctx0" brushRef="#br0" timeOffset="51582">5085 7900 8355,'-12'-25'200,"-1"1"1,6 4 0,3 4 0,1 2 0,1 2 14,-3-1 0,0 5 1,1 1-18,-4 2 0,1 0 1,-2 7-196,0 2 1,-2 3 0,-3 7 0,-1 2 164,-2 5 0,-5 8 0,2 4-320,-4 3 0,-1 6 1,1 4-1,-1 2 47,0 2 0,6 1 0,2 2 0,5 4 1,3-1 48,5-2 1,3-3 0,1-1 0,0-1 13,0 1 1,5-2 0,5-1 0,4-3-67,2-1 0,5-2 1,-3-4-1,1-1-96,3-3 1,0-2 0,-1-8 0,-4-2-107,-4-5 1,0-2 0,-1-3 0,-1-1-12,-3-2 1,3-5 0,-4 0 0,2-6 293,-1-5 1,0-15-1,5-3 1</inkml:trace>
  <inkml:trace contextRef="#ctx0" brushRef="#br0" timeOffset="51975">5519 8260 8036,'0'-12'204,"0"-1"1,0 5 0,0 0 120,0-2 1,0-1-1,0-1 1,-1 1 186,-3 2 1,2 5-431,-2 8 0,7 7 0,1 9 0,-1 2 66,-2 4 1,3 3 0,0-2 0,-1 4-487,-2 0 1,-1-2 0,0 3-1,0-2-134,0-2 1,0-8 0,0-3 0,0-3-1096,0-2 1226,0-5 0,6-1 0,1-6 0</inkml:trace>
  <inkml:trace contextRef="#ctx0" brushRef="#br0" timeOffset="52285">5209 8272 8355,'0'-20'114,"0"-1"0,7 6 1,5-2 148,8 4 0,7-1 0,3-1 0,2-3 0,4-3 0,5-4 0,8-4 0,6-1 0,4 0-426,4 2 1,-3 3 0,-8 5 0,-5 4-873,-6 7 0,-4-1 382,-4 6 0,-2 5 0,-6 6 0</inkml:trace>
  <inkml:trace contextRef="#ctx0" brushRef="#br0" timeOffset="52735">5904 8533 8643,'0'-13'2741,"0"1"-3000,0 0 1,5 5-1,3 3 266,3 2 1,2 2 0,-1 0 0,1 0-7,-1 0 0,-4 2 0,0 2 0,1 4-230,-2 3 0,2 7 1,-5 1-1,-1 2 24,-1 0 1,-4 3 0,-2 7 0,-4-1 44,-3 0 0,-2-1 0,0-4 1,-3-2 53,0-2 1,-1 1 0,5-7 0,0-2 119,-1-4 1,1-6 27,-1 1 1,5-2 0,1-4 45,2-2 0,1-3 1,5-5-33,3-1 0,2 1 0,3 1 0,-1 1 47,2 2 1,1 5 0,2-1 0,-1 3 11,0 1 0,1 0 0,-1 0 1,1 1-95,-1 3 1,4 2-1,1 4 1,0-4-493,0 0 0,-1 2 1,4-2-109,2 1 1,2 1 0,1 4 0</inkml:trace>
  <inkml:trace contextRef="#ctx0" brushRef="#br0" timeOffset="53018">6424 7801 8355,'-5'-19'154,"-2"1"0,2 11 1,6 3-1,9 4 1,6 4-1,3 4 1,2 3-1,0 3-392,-1 3 0,-3 7 1,4 11-1,1 3 1051,1 4 0,-2 10 1,-2 3-1,-1 7-858,-3 4 0,-5 5 0,-3-5 0,-2-1-285,-2-2 0,-2-2 0,-2-3 0,-2-6 20,-1-5 1,-6-5 0,2-4 0,-3-3-161,-1-1 1,-1-6 0,1-5 0,-1-4 83,1-1 0,0-2 0,-1-3 0</inkml:trace>
  <inkml:trace contextRef="#ctx0" brushRef="#br0" timeOffset="53551">7466 8124 8355,'-19'-13'753,"8"6"0,11 3 1,7 3-236,4 1 0,3 4 1,2 0-329,5-1 0,8 2 1,4 1-1,4-1 1,3 1-41,1-3 0,6 2 1,-3 1-1,0-1-387,-2 1 0,-5-1 0,-4-2 0,-5 2 184,-6 2 1,-2-3 0,-6 5 0,-4 0-113,-3 2 1,-5 3 0,-7 3 0,-8 3 139,-6 4 1,-6 2 0,-4 2-1,-5 2-23,-6 2 1,1 1 0,-2 2 0,4-2-310,4-4 1,-2-2-1,8-3 1,3 0-964,6-3 0,10-4 864,4-4 1,8-6-1,3-2 1</inkml:trace>
  <inkml:trace contextRef="#ctx0" brushRef="#br0" timeOffset="53552">8322 8409 8355,'-1'-6'1285,"-4"5"1,-3 5-898,-3 3 0,-7 5 0,-2 6 1,-5 2 87,-4 2 1,-7 5 0,-5 3-553,1 2 0,5 0 1,4 2-1,0-2 1,5-2-1,4-2 1,7-2-1837,5-1 1,-1 0-1,4-1 1</inkml:trace>
  <inkml:trace contextRef="#ctx0" brushRef="#br0" timeOffset="54160">9872 7950 8355,'0'-25'127,"0"0"0,2 2 0,0 1 0,3 3 1,-3 1-1,0 2 0,-2 3 171,0 0 1,-6 2 0,-3 3 0,-5 4-160,-3 2 0,-5 2 1,1 2-1,-2 2-174,-2 4 0,0 5 0,1 2 1,0 3-73,4 1 0,-3 2 0,6 3 0,-1 1 173,0 0 1,5 0-1,6 0-208,2 0 1,1-1 0,7 1 0,3 0 0,8 0 40,4 0 0,7-1 1,5 0-1,2-4 12,2-3 1,6 1-1,2-2-26,-2 0 1,-7-3 0,-6 0 0,-5-1-1,-5 2-14,-3 2 0,-7-2 0,-3 3 1,-4-3 191,-4-2 0,-9 5 0,-9 0 1,-5 1-47,-7 0 1,3 0 0,-1-4 0,3 0-1044,6-3 593,-2-7 0,6 1 0,-6-5 1</inkml:trace>
  <inkml:trace contextRef="#ctx0" brushRef="#br0" timeOffset="54906">10629 7553 8355,'4'-12'-137,"0"-1"111,-1 1 0,-2 4 1,-1-1-1,-1 1 250,-3 1 0,1 2 1,-4 3 45,2-2 0,-5 3-27,2-3 1,1 2-29,-2 2 0,5 2-29,-4 2 0,5-2 0,-2 5 623,-1-1-302,5-2-561,-5-4 1,6-1 2,0-3 0,0 1 0,0-6-46,0 0 1,-4 2-1,-1 0-193,-2 2 0,-1 0 170,-5 5 1,1 2-1,-1 1 1,1 2 9,0 2 0,-1-3 0,1 3 17,-1-2 1,6 1-44,3-2 55,3-2 138,1 3 89,0 1 1,-4 0 38,0 7 0,-2-1 0,3 1-184,-1-1 1,0 2 0,4 1-1,0 3 7,0 1 1,2 2 0,0 4-1,2-1 1,5 11-1,-5 3 1,0 7 0,0 4 6,0 4 0,0 6 0,-4-1 0,0 2-22,0 2 1,0-1 0,0-3 0,0-4 97,0-3 1,0-7-1,2-3 1,1-4 138,1-4 1,5-7-1,0-6 1,2-2-234,1-3 1,0-7 0,2-4-1,1-2-209,2-2 1,4-2-1,-4-2 1,1-3-345,0 0 0,3-4 1,-3 3-1,0-3-262,0-1 1,9-12 0,-1-2 0</inkml:trace>
  <inkml:trace contextRef="#ctx0" brushRef="#br0" timeOffset="55217">11013 7900 8355,'0'-12'479,"0"-1"-199,0 7 1,0-1 778,0 3-25,0 2-855,0-3 1,0 12 0,0 5 0,0 6-123,0 1 0,0 9 0,0-3 0,0 1-203,0 0 0,4-1 1,1 0-1,-3-1-331,0 1 0,2 0 0,0-2-340,-1-2 1,2-3 0,-1-6-777,-1 1 1431,-2-1 1,5-5 0,1-1 0</inkml:trace>
  <inkml:trace contextRef="#ctx0" brushRef="#br0" timeOffset="55418">10765 7875 9927,'6'-23'0,"-5"2"0,-4 5 0,3 2 448,7 2 0,4-1 0,13 1 1,3-2-1,4-1-843,3-2 1,7-3-1,5 2 1,1 0-94,-2 0 0,2 3 1,-6 7-1,-2 3-239,-5 4 1,-3-4 0,-6-2 0</inkml:trace>
  <inkml:trace contextRef="#ctx0" brushRef="#br0" timeOffset="55662">11435 8148 8355,'-7'-5'1858,"-4"3"0,10 2-1658,-3 9 1,6 2-1,4 1 1,-1 2-1,2 2 1,-1 4-1,1 0 1,-2 1-298,1 1 0,-2 2 0,-4 0 0,0 1-519,0 0 1,0-2 0,0-2 0,0-4-22,0-4 0,0 0 0,1-2-159,3-3 1,3 3 0,6-4 0</inkml:trace>
  <inkml:trace contextRef="#ctx0" brushRef="#br0" timeOffset="56067">11671 7528 8355,'-5'-16'641,"1"-1"1,6 2 0,6 7 0,4 2 0,4 1-635,0-4 1,8 3 0,-1-1 0,4 1-86,1 3 0,4-2 1,1 1-1,1 2-44,-1 5 0,-4 4 0,-7 5 0,-2 2 22,-2 3 1,-7 2-1,-7 7 1,-3 3 163,-1 4 1,-1 3-1,-3 3 1,-5 2 73,-2 4 1,3 2-1,0 2-81,-2 0 0,3-2 0,0 8 0,2 0 1,2 2 56,2-1 1,1 5-1,1-5 1,3 1 110,4-3 0,3-8 0,3-1 0,0-3-169,-2-2 1,2-5 0,-10-4-1,-1 0-95,-2-4 1,-2-2 0,-3-4 0,-6-3-51,-5 0 0,-3-5 1,-4 3-1,2-5-214,-3-3 0,0-4 0,0 3 0,2-2-1069,4-2 0,-2-7 0,0-3 1</inkml:trace>
  <inkml:trace contextRef="#ctx0" brushRef="#br0" timeOffset="56216">13295 8297 8355,'-5'-7'-874,"-2"2"0,-5 5 1</inkml:trace>
  <inkml:trace contextRef="#ctx0" brushRef="#br0" timeOffset="69651">14201 7392 8355,'0'-36'168,"0"3"0,-2 5 0,-2 6 0,-4 7 0,-3 5 0,-4 6 210,-6 3 1,0 6 0,-9 5 0,0 5 0,-3 7-1,-2 6 1,2 8 0,4 8-109,3 10 0,3 8 0,2 6 0,4 10 1,4 3-221,0 3-216,6 4 1,-2-11 0,6 3-1,3-3 1,5-5-572,6-3 0,0-8 0,10-9 1,3-6-170,3-9 0,5-7 0,5-11 514,0-6 0,6-1 0,1-5 0</inkml:trace>
  <inkml:trace contextRef="#ctx0" brushRef="#br0" timeOffset="69940">14511 7813 8355,'-13'-31'0,"2"3"886,3 6 1,3 4-254,5 6 1,0-1-409,0 1 0,0 7 0,0 5 1,1 8-1,2 7 0,1 6 1,0 3-40,1 5 1,-3 3-1,2 5 1,-3 0-257,-1 1 1,0 3-1,0 0-242,0-1 1,0-1-1,0-2 1,0-1 0,2-3 107,2-4 0,3-4 1,5-5-1,2-3-574,2-3 0,0-7 1,3-3-1,0-3-920,0-1 1549,-3 0 1,2-5-1,-6-2 1</inkml:trace>
  <inkml:trace contextRef="#ctx0" brushRef="#br0" timeOffset="70727">14288 8161 8355,'6'-13'0,"7"5"0,-1 1 909,7 2-658,5-5 0,5 7 0,1-5 0,0 0-298,1 1 1,7-4 0,1 3 0,4-2 0,4 0 0,-2 2-1,-2 0 1,-7 1-241,-5 3 0,-3 1 1,-8 0-1,-3-1 63,-3 1 1,-7 3 535,-3 4 0,-3-1 0,-2 5 58,-3 2 0,2 1 0,-2 2-74,3-1 1,1-4 0,0 0-1,0 2-185,0 1 0,4 3 1,1 1-1,2 2 0,3-2-137,1-1 1,0-2 0,-1 0 0,-2 1-30,2-1 0,-4-1 0,1-1-343,-1-2 0,-2-4-431,-4 4 616,0-5 1,0-3 0,0-8 0,0-3 43,0-1 1,1-5 0,4 0 0,3 1-178,3-2 1,3 0-1,2-3 96,5 5 1,-2 2 0,2 2 0,1 1 186,1 2 0,2 0 1,-2 5-1,-2 1 209,-4 2 1,-4 1 0,0 0 0,-1 1 302,1 3 1,-6-1-1,-3 5 44,-3 2 0,-1 1 0,-1 1 0,-3 1-10,-5-1 0,0 0 0,-1 2 0,3 1-413,2 2 1,0-1 0,5-3-1,2-2-634,2-3 0,7 2 1,7-5-1,1 1 0,3-1-427,2-2 1,6-7-1,2-3 1</inkml:trace>
  <inkml:trace contextRef="#ctx0" brushRef="#br0" timeOffset="70728">15429 7789 8355,'-20'-13'738,"2"6"-1384,11 2 1,2 6 0,5 3 0,0 5 450,0 2 1,11 1-1,3 0 1</inkml:trace>
  <inkml:trace contextRef="#ctx0" brushRef="#br0" timeOffset="71461">15627 8086 8355,'0'-12'172,"0"0"62,0 5 1,0 0 784,0 3-876,0 2 0,0-2 0,0 8 0,1 4-39,3 4 1,-1 0-1,4 2 1,-1 1-69,-4 1 0,4 5 1,-1-4-1,1-1-276,-1 2 0,4-4 1,-4 2-1,2-3-71,3-5 0,-3 2 0,1-6 184,2-1 1,1-2-1,1-2 1,0-2-7,1-1 0,-5-6 0,-1 0 0,0-3 274,0-4 1,-3 1-212,4 3 1,-5-3 0,2-1-1,0 2 1,0 1 0,1 2-107,-1-1 1,3 5-1,-2 1 99,1 2 0,1-4 41,4 5 0,1 0 0,-1 5 0,1 2 41,-1 1 0,0 1 0,2-5 0,1 0 65,2 0 0,4 0 0,-4 0 1,1 0 155,0 0 1,3-2 0,-4-1 69,-2-1 0,-2-4 0,0 2 0,-1 1 165,1-1 0,-5 2-204,0 4 1,-5 2 0,1 2 0,-4 4-218,-4 3 0,1 6 1,-4 1-1,0-1-199,1 1 0,3 3 0,-1-3 1,2 0-598,2 0 1,2-2 0,3-3 28,8-1 1,4 1-1,8-1 1</inkml:trace>
  <inkml:trace contextRef="#ctx0" brushRef="#br0" timeOffset="71462">16371 7789 8355,'-18'-13'40,"4"6"-197,2 2 1,6 10-1,6 4-391,0 2 0,0 7 0,0 1 1</inkml:trace>
  <inkml:trace contextRef="#ctx0" brushRef="#br0" timeOffset="72054">16706 8062 8355,'4'-20'1861,"0"4"0,-2 2-1634,-5 2-350,1 5 1,-9 1 0,3 6 364,-3 0 0,-3 0 1,-1 1-650,-1 4 0,-2 2 0,3 5 1,-3 2-112,-2 2 1,5-1 0,-1 5 0,3-2 113,5-3 1,-2-1-1,6-2 1,1 0 106,2 1 0,7-5 0,2-1 238,3-2 0,1-2 0,1-7 0,1-3 102,2 0 1,-4-4-1,2 3 1,-4-3 255,0-1 1,1-1 0,1 1 0,0 1 282,1 2 0,-5 0 0,0 5-23,2 1 1,-3 2-427,1 1 1,-1 5-1,1 3 1,-2 3-156,-1 2 1,-2 1 0,4 1 0,0 1 0,0-1-297,2-1 0,2-1 0,2-1 0,-1-1-101,1-3 0,3-2 0,1-6 0,-2 0 52,-1 0 1,2-6 0,1-2 0,-2-3 253,-1-1 1,-6-6-1,0-4 1,0-5 126,-1-2 1,3-4 0,-5 3 0,1-2 115,-1-2 0,1-2 0,-3-1 0,1 0 211,-1-1 1,-2 7-1,-1 3 170,0 6 1,0 4-1,0 6-79,0-1 0,0 8 1,0 5-163,0 7 1,0 9-1,0 5 1,0 4-75,0 4 1,-4-2 0,0 8 0,1 1-405,2-1 1,1 8-1,1-8 1,3-2 78,4-2 1,8 2 0,1-4 0,1-2-396,0-5 1,3-4-1,-3-7-398,1-3 1,-4 3 0,3-4 0</inkml:trace>
  <inkml:trace contextRef="#ctx0" brushRef="#br0" timeOffset="72354">17438 7379 8355,'11'-6'992,"-2"11"0,12 12 1,0 6-338,-2 6 0,-1 3 0,-6 6-437,1 4 0,-1 9 0,1 11 0,-2 5 0,-2 2 0,-2-2-176,-1 1 0,2-6 0,-4 1-231,-1-3 0,-2-12 0,-2 0 0,-3-4-234,-5-4 0,1-3 0,-3-4 1,-3-4-378,1-2 1,-5-4 0,0-2 0,0-5-342,0-2 0,1-7 873,5-3 0,0-3 0,-1-1 1</inkml:trace>
  <inkml:trace contextRef="#ctx0" brushRef="#br0" timeOffset="72511">18715 8334 12160,'7'-24'6365,"3"11"-7550,-6 9 0,8 5 1,-4 10-1126,-2 3 1,-9 7 0,-4-2 0</inkml:trace>
  <inkml:trace contextRef="#ctx0" brushRef="#br0" timeOffset="105901">11472 10443 8355,'-19'-4'0,"2"0"0,4-1-936,0 5 514,6 0 1,-4 0 0,4 0 0</inkml:trace>
  <inkml:trace contextRef="#ctx0" brushRef="#br0" timeOffset="106423">11361 10455 8479,'-25'0'0,"1"0"0,2 0 0,2 0 0,-1 0 0,2 0 0,1 0 0,1 0 294,1 0 0,-1-1 0,6-3-29,3-5 0,8 0 0,9 0 0,5 4-178,3-1 0,10 5 0,4-4 1,6 0-109,4 1 0,7 0 0,1 3 0,4-2 38,4-1 0,1 0 1,7 4-1,3 0-67,7 0 1,8 0 0,2 0-1,6 0 22,4 0 1,-38 0 0,0 0 0,-1 0 0,0 0 73,1 0 1,0 0 0,3 1 0,0 2 0,0 0 0,0-1 0,3 1 0,0 0 0,2 0 0,0-1-67,3 0 0,1-1 0,2 1 0,1-1 0,2 0 0,0 1 0,4 0 0,1 0 49,1-1 1,1 1 0,3-2 0,0 1 0,1-1 0,1 0 0,2 0 0,0 0-32,3 0 0,0 0 0,0 0 1,-1 0-1,1 0 0,1 0 0,1 0 1,0 0-1,2 0 0,0 0-31,2 0 1,-1 0-1,3 2 1,-1 0 0,2 0-1,0 0-118,-3 0 0,0-1 1,-26 0-1,0-1 1,0 0-1,26 0 1,0 0-1,2 0 1,0 0 143,-30 0 1,-1 0 0,1 0 0,30 2 0,0 1 0,-31-2 0,1 0 0,-1 1-1,4-1 0,-1-1 0,0 1 0,28 2 0,1 0 0,-32-2 0,1 1 0,0-1 0,1 0 0,0 0 1,0 0-1,0-1 0,0 1 0,1-1-1,-2 0 0,1 0 1,1 0-1,5 1 0,1 1 1,-1-1-1,-7 1 1,-1-1-1,0 0 0,1 1 1,0-1-1,0 1-6,1-1 1,0 2 0,0-2 0,29 0 0,0-1 0,0 3 0,0 0 0,-1-1 0,-1 0 35,-3 0 0,1 0 0,-1 1 0,0-2 1,-4 0-1,-2-2 0,-1 2 0,-2 0-48,-3 1 0,-1 0 0,0-1 0,-2-1 0,-9 2 0,-1 0 0,-3 0 0,-1-1-65,-2 1 1,-2 0 0,-7-1-1,-1 1 1,-1 1 0,-2 1-1,39 3-419,-14 0 0,-11 1 1,-12 3-1,-6-1 510,-9-2 0,-5-1 0,-8 4 0,1-2 0,0 1 0,0-2 0</inkml:trace>
  <inkml:trace contextRef="#ctx0" brushRef="#br0" timeOffset="107614">12936 9364 8355,'-6'-17'358,"-1"1"0,0 1 1,2 2-1,-1 3 96,-2 2 1,4 7 0,3 1 0,5 7-362,3 4 0,1 7 0,3 4 0,-3 5 1,-4 6-1,-1 5 0,0 2 0,1 2-240,-1 2 0,-6 2 0,-1 2 1,0-1-211,-2-2 1,5-9 0,-3 0 0,2-4 0,2-5-300,0-1 0,6-6 0,2-4-16,3-2 0,-3-7 437,1-3 1,-7-3-1,4-1 1</inkml:trace>
  <inkml:trace contextRef="#ctx0" brushRef="#br0" timeOffset="107975">12923 9686 8355,'0'-18'323,"6"5"1,1-4-1,5 9-79,0 4 0,6-2 0,3 2 0,2 1-184,2 2 0,6 1 1,2 0-1,2 0 1,4 0-1,1 0 0,3 0 1,-1 0-443,1 0 0,4 0 0,-1 0 127,2 0 0,1-4 1,0-2-1,-3 1 0,-3-2 13,-4 0 0,-1 4 0,-9-1 1,-1 3-74,-2 1 1,-3 0-1,-2 0 1,-3 0 212,0 0 1,-4 4 0,2 0 0,-2-1 101,-2-2 0,6 5 0,2 0 0</inkml:trace>
  <inkml:trace contextRef="#ctx0" brushRef="#br0" timeOffset="108355">14387 9277 8317,'1'-12'-139,"3"-1"43,-2 1 1,3-1 431,-5 1 0,-1 5 1,-2 4 8,-1 6 0,0 5 0,4 9 0,0 2-55,0 0 1,0 9-1,0-2 1,0 5-95,0 3 1,-4 6-1,-1 1 1,3-1-189,0-1 0,2-1 0,0 2 1,0 0-482,0-4 0,0 0 0,0-6 0,2 1 207,2-1 1,-3-1-785,3-4 0,-2-1 0,-2 1 0</inkml:trace>
  <inkml:trace contextRef="#ctx0" brushRef="#br0" timeOffset="108781">13915 9624 8355,'6'-7'58,"1"2"1,5 3-1,1 0 37,-1-2 1,5-1-1,0 5 1,3 0 0,2 0-1,1 0 1,3 0-1,2 0 158,1 0 0,0 0 1,-3 0-1,2 0-555,1 0 1,0-4 0,-6 0 0,-1 1-206,-1 2 1,-6 1 0,1 0-877,-2 0 1266,-1 0 1,-1-5-1,0-2 1</inkml:trace>
  <inkml:trace contextRef="#ctx0" brushRef="#br0" timeOffset="109057">14387 9277 8355,'-4'-8'1463,"-1"-1"-1407,1 7 1,6 2 0,0 8-54,3 3-1,0 7 1,-2 4 0,1 4 0,0 4 75,2 2 0,-5 3 0,3 5 1,-2 2-399,-2 2 0,-2-2 1,-1 3-1,-1 2-506,1 1 1,-3 2-1,-1-1 1</inkml:trace>
  <inkml:trace contextRef="#ctx0" brushRef="#br0" timeOffset="109716">13729 8954 9221,'0'-19'0,"0"3"0,0 2 0,0 1 280,0 1-212,0 5 0,2-2 0,1 6 0,1 4 0,0 7 91,1 8 0,-3 3 0,2 7 0,-3 2 0,-1 3 0,0 4 0,0 5-287,0 2 0,0 3 1,0 0-1,0-4 1,2-3-517,2-5 1,-2-3 0,7-5 149,0 0 0,-2-8 0,2-3 201,0-4 1,2-2-1,2 5 1</inkml:trace>
  <inkml:trace contextRef="#ctx0" brushRef="#br0" timeOffset="110375">13767 9054 8355,'5'-13'358,"2"6"1,7 3-183,2 3 1,4 1 0,4 0 0,3 0-50,2 0 1,6 0 0,8 0 0,0 0-1,2 0 1,2 0 0,6 0 0,0 0-140,2 0 1,9 0 0,-2 0-38,1 0 1,7-1-1,5-2 1,6-3 0,5-1 42,0-2 0,5-2 0,0 0 0,-2 2-227,-5 5 0,-3-1 0,-9 1 0,-9 1 92,-5 1 1,-11 2-1,-10 2 1,-7 1-6,-4 1 0,-6 4 1,-4-4-1,-3 0-26,-5 2-345,3-5 72,-10 5-103,5-6 0,-6-2 88,0-2 460,0-3 0,5-5 0,2-1 0</inkml:trace>
  <inkml:trace contextRef="#ctx0" brushRef="#br0" timeOffset="110376">15788 8682 8355,'0'-13'989,"0"1"-165,0 5 1,0 3-403,0 8 0,2 4 1,0 9-234,2 3 1,1 5 0,-5 4 0,0 4 0,0 3-46,0 1 1,0 0 0,0 1 0,0-1-620,0 0 1,0 0-1,0 1 1,0-3-217,0-2 0,0 2 1,0-5-1,0 2-158,0 2 1,-11 2 0,-3 1 0</inkml:trace>
  <inkml:trace contextRef="#ctx0" brushRef="#br0" timeOffset="111178">13556 9996 8108,'0'-12'-135,"0"4"317,0-1 1,-2 7 0,0-4 166,-3 1 0,1 2 0,4-5 965,0-2-1089,0 4 0,0 6 0,0 9-4,0 2 0,0 1 1,0 2-1,0 1 7,0 2 0,0 5 1,0-2-1,0 4 1,0 1-32,0-1 0,0 1-261,0 0 1,4-4 0,2-2 0,0-1 0,0-3-350,1-1 1,0-2-1,1 1 1,-2-1-1096,-1 0 0,-3-3 222,2-1 0,-4-5 596,-4 1 690,-3-3 0,-5-12 0,-1-3 0</inkml:trace>
  <inkml:trace contextRef="#ctx0" brushRef="#br0" timeOffset="111576">13630 10120 8355,'0'-8'1458,"0"0"-1250,0 5 0,6-2 0,2 5 0,3 0 0,1 0 1,2 0-1,1 0 0,2 0-87,-2 0 1,4 0 0,1 0 0,0 0-283,1 0 0,0 0 0,3-2 1,0-1-140,-3-1 1,1 0 0,-5 4 0,0-1 93,-3-3 1,1 2 0,-7-2-543,3 3 0,-2 1 276,-1 0 1,-5 1 0,-1 2 200,-4 1 0,-1 4 1,-5-4 256,-2-1 1,-1-1 0,-2-2 0</inkml:trace>
  <inkml:trace contextRef="#ctx0" brushRef="#br0" timeOffset="111863">14039 9934 8355,'-5'-12'96,"4"4"0,-5 1 1094,1 1-895,3 2 0,-3 5 0,5 4 0,0 3 0,0 3 0,0 3 0,0 1 210,0 1 1,1 6 0,2-2-1,1 0-416,-1 1 1,-2 0 0,-1 4-1,0-1-98,0 1 1,0-4 0,0-1-162,0 3 1,0-4 0,1 0 0,2-1-1,1-3-177,-1-1 1,4-2 0,0 1 0,1-2-1707,0-3 1,-5 3 1530,1-3 1,-8 3-1,-3 2 1</inkml:trace>
  <inkml:trace contextRef="#ctx0" brushRef="#br0" timeOffset="116207">13767 10703 8471,'0'-12'0,"0"-1"459,0 1 0,0 2-287,0 6 1,-5 10 0,1 12 0,2 1 0,0 3-45,2 1 0,0 4 0,0 2 0,0 2 0,0 2-241,0 0 0,0-4 0,0 3-176,0-2 0,0-5 0,0-4 0,0-1-316,0 0 1,0-2 0,2-6-364,2 1 328,-3-7 579,5 0 0,-1-12 0,2 0 1</inkml:trace>
  <inkml:trace contextRef="#ctx0" brushRef="#br0" timeOffset="116960">13767 10926 8355,'0'-12'489,"0"4"-609,0 0 278,0 5 0,1-1 1,3 6-1,4 3 1,3-1-1,2 0 1,1 0-1,2 0 171,5 2 1,2-5 0,2 3 0,1-3-364,3-1 0,-1 0 0,5 0 0,0 0-27,-1 0 0,5 0 0,-1 0 0,5 0-51,3 0 0,2 0 0,3 0 1,2 0 11,3 0 1,2 0 0,6 0-1,-1 0-22,-3 0 1,2 0-1,-2 0 1,0 0 117,-4 0 1,2-4 0,-9 0-1,0 1-40,1 2 1,-5 0 0,-3-2 0,-4-1 149,-3 1 0,-5 2 1,1-1-1,-5 0-84,-3-3 1,2 1 0,-2 4-1,3 0-22,0 0 0,5 0 1,0 0-1,0-1-15,1-3 1,-3 2 0,3-2 0,-1 3 9,0 1 1,0-4 0,-4 0 0,-1 1 148,1 1 0,-1 1 0,-2-2 1,-2-1-38,2 1 0,-4 2 1,0 1-1,-1 0-230,-1 0 0,-1-1 0,-5-2-128,-2-1 1,1 0 150,3 4 1,-4 0 0,-1 1 17,-1 3 0,-1-2 87,-1 2 1,-1-2 0,5 1 34,2 1 1,-3 0 0,1-4-108,2 0 1,1 0 0,1 0 30,1 0 1,-5 0 0,0 0-862,2 0 1,-3 0-364,1 0 1068,0 0 1,5 2 113,-1 2 0,-4-3 42,1 3 36,-1-2 0,10-8 0,1-1 0</inkml:trace>
  <inkml:trace contextRef="#ctx0" brushRef="#br0" timeOffset="117336">16359 10703 8355,'0'-12'-396,"0"4"1,0-1 481,0 0 1,0 2 372,0-2 0,-2 3 1,0-4 870,-3 2-1090,1 5 1,4-1-105,0 8 1,0 3 0,0 7 0,0 2-1,0 5-54,0 2 1,0 2-1,0 1 1,0 2-159,0 1 1,0 4-1,-1-3 1,-2 0-346,-1 1 0,-6 2 0,3-4 0,-1-3-247,0-4 1,4 0 0,-3-5 112,1-2 1,2-1 0,4-2 0</inkml:trace>
  <inkml:trace contextRef="#ctx0" brushRef="#br0" timeOffset="118133">15255 9748 8355,'-4'-14'138,"-2"-1"0,-1-1 0,-1 1 0,0 1 0,0 1 0,-1 1 298,2 0 0,2 6 0,5 7-329,0 11 1,0 5-1,0 10 1,0 2-1,0 4 1,0 2-1,0 4-269,0 2 1,-2-6 0,0 2-227,-2-1 0,-5-6 1,5-1-1,1-4 1,2-4-1527,1-5 1620,6-2 1,6-7 0,7-2 0</inkml:trace>
  <inkml:trace contextRef="#ctx0" brushRef="#br0" timeOffset="118772">15280 9860 8355,'-7'-6'216,"1"5"1,8-5 0,2 6 0,4 2 8,3 2 1,7-3-1,3 5 1,2-2-1,2 0 1,1-1-1,3-2-67,4-1 1,8 0 0,5 0-1,4-1 1,3-3-180,5-5 1,11-2 0,3-2 0,-2-2-107,-1-2 1,5 0 0,-1 5 0,0 0-31,0-1 0,2 2 0,-9 2 0,-4 2-26,-7 1 0,-7 1 0,-12 2 1,-4-1-237,-7 1 1,-6 2 0,-8 2 0,-1 2-363,-2 1 1,-5 1 100,1 0 680,-3-4 0,-1 10 0,0-4 0</inkml:trace>
  <inkml:trace contextRef="#ctx0" brushRef="#br0" timeOffset="118773">16706 9475 8355,'-1'-19'800,"-4"3"0,3 7-438,-7 5 1,7 4 0,-2 4-136,2 5 0,2 8 1,0 7-1,0 3 1,0 2-1,0 2 0,0 0 1,2 2-281,2 1 0,-2 3 0,5 4 0,0-2-373,0-5 1,-3 2-1,3-4 1,-1-1-1743,-4-2 1406,0 3 1,-2-11-1,0 2 1</inkml:trace>
  <inkml:trace contextRef="#ctx0" brushRef="#br0" timeOffset="119128">17983 10195 8355,'0'-20'767,"2"7"1,3 6 0,8 8 439,6 5-2740,4-4 0,2 4 0,0-6 1</inkml:trace>
  <inkml:trace contextRef="#ctx0" brushRef="#br0" timeOffset="119335">19621 10220 8355,'24'-13'0,"1"1"291,0 5 1,1 1 0,2 6 0,2 0 0,2 0 0,1 0 0,0 0-1622,0 0 0,-4 0 829,4 0 0,0 0 0,4 0 0</inkml:trace>
  <inkml:trace contextRef="#ctx0" brushRef="#br0" timeOffset="144643">14201 10678 7675,'7'-5'0,"-2"-2"-261,1 0 0,-5 0 1030,3 3 114,-3 3 260,-1-5-815,0 6 1,-4 2 0,0 2-244,1 4 0,2 4 0,1 4 0,0 0-204,0-1 0,0 3 0,0-1 0,0-1 88,0 2 0,0-3 1,0 5-1,0-1-511,0 0 0,0-4 0,0 2 0,0-3-152,0-2 1,6 0 0,0 1 0</inkml:trace>
  <inkml:trace contextRef="#ctx0" brushRef="#br0" timeOffset="144943">14263 10778 8355,'-13'-6'858,"5"5"-532,0-3 1,6 2 0,2 2-1,7-1-219,4-3 0,2 2 1,0-2-1,3 3-132,0 1 1,1-2 0,-4 0-1,3-2-64,0 1 0,1 1 0,-5 2 0,1 0-426,-1 0 1,-4 0-1,0 0-196,2 0 1,-3-4-798,1 0 1436,1 0 0,-3 4 0,0 0 1</inkml:trace>
  <inkml:trace contextRef="#ctx0" brushRef="#br0" timeOffset="145225">14536 10604 8355,'-11'-1'654,"2"-4"580,4 4-919,5-4 0,0 10 1,1 2-1,2 1-125,1 1 0,0-1 0,-4 6 0,2 1-102,2 1 0,-3 6 0,3-1 0,-2 2-268,-2 2 0,0 0 0,-2 0 0,-1-2-585,-1-2 0,0 2 1,4-3-203,0-1 0,6 4 0,1-3 0</inkml:trace>
  <inkml:trace contextRef="#ctx0" brushRef="#br0" timeOffset="152025">14573 10071 7978,'0'12'130,"0"1"0,-2-2 0,0-2 0,-3-1 360,3 2-537,0-4 0,2 5 0,0-3 0,0 3 0,0 1 0,0 2 1,0 1-1,0 3 38,0 1 0,0 8 0,0 6 0,-1 3 0,-2 1 0,-2 1 0,-2 4-4,-3 3 1,3-2 18,-1-2 0,4-2 1,-3-2-1,1-1-14,4-3 1,0 0 0,2-7 0,0-4-54,0-2 0,2-4 0,0-4 0,4-1-230,1-2 0,-3-4 93,4-5 1,1 0 0,2-1 79,-3-3 1,-3-3-1,-5-6 1,0 1 26,0 0 0,0-1 0,0 1 0,0-1 11,0 1 1,0 0-1,0-1 1,0 1 33,0-1 1,0-4 0,0-3 0,0 0 45,0-1 1,0 0 0,0-4 0,2-1 12,2-3 0,-3 2 0,5-6 0,-2 0 96,0 1 1,4-8-1,-4 3 4,-1-2 0,0 5 0,0 2 0,1 2 57,-1 2 1,-2 3 0,-1 3 0,0 3 160,0 1 1,-1 2-23,-4 3 1,-1 2 565,-7 3-778,1 2 1,5 8-1,3 2 1,2 4-63,2 3 1,0 7 0,0 3 0,0 2 12,0 2 1,-4 5 0,0 3 0,0 5 23,-2 3 1,4 2-1,-5 3 1,0 0-27,0 1 0,4 0 0,-2-2-73,-1-4 1,5-2-1,-5-2 1,2-1-1,0-3-16,1-4 1,2-7 0,1-3 0,0-1-14,0-3 0,0-1-83,0-1 1,5-6 92,4-3 1,0-8 0,1-6 0,-3-4 15,-2-2 1,4-5-1,-4 2 1,2-3-22,3-5 0,-3-2 0,0 1 0,-1-6-32,1-1 0,-3-8 0,3-3 25,-1-2 0,-1-7 0,-2-3 1,1-2-22,-1-2 0,-2 5 0,-1 2 1,2 3-1,0 2 158,3 6 1,-1 7 0,-4 6 0,0 8 162,0 4 0,0 6-110,0 5 1,-4 15 0,-1 2-1,3 8-33,0 5 0,2 7 1,0 4-1,0 4-24,0 5 1,-4 7 0,-1 9 0,-1 4-23,1 4 0,-5-2 0,3 2 0,0-6-151,3-6 1,3 0-1,1-10 1,0-1 85,0-6 0,0-1 0,1-7-1143,3-2 1,3-1-1,6-1 1</inkml:trace>
  <inkml:trace contextRef="#ctx0" brushRef="#br0" timeOffset="153083">14734 10232 8287,'0'-12'195,"5"5"1,4 3-1,2 2 1,1 2-1,2 0-159,3 0 1,-2 0 0,7 0 0,3 0 0,2 0 0,2 0-1,1 0 1,3 0-17,3 0 0,6 0 1,0 0-1,2-1 1,2-2-30,-2-1 1,3 0-1,-4 2-95,1-2 1,-3 3 0,3-5 0,-1 2 0,-2 0-138,2 1 1,-5-2 0,5 1 143,0 1 1,-5-3 0,2 2 0,-4 1-100,-3 2 0,-5 1 0,1 0-151,-3 0 0,-7 0 1,-2 0-141,-3 0 446,-7 0 0,-2 0 0,-5 0 1</inkml:trace>
  <inkml:trace contextRef="#ctx0" brushRef="#br0" timeOffset="153460">15925 10046 8355,'0'-13'-312,"0"5"780,0 0 364,0 5-505,0-2 1,0 6 0,1 2-136,3 1 0,-1 6 0,5-4 0,2 3-142,1-1 1,3 0 0,1 3 0,3-1-97,1-2 0,-4 1 1,3 3-1,-1 0-53,-1 1 1,-3-1 0,-7 1 0,0 0-190,-3 4 1,-3-2-1,-6 6 1,-6 1-771,-8 1 0,-4 2 627,-5 0 1,-14 5 0,-8 2 0</inkml:trace>
  <inkml:trace contextRef="#ctx0" brushRef="#br0" timeOffset="155867">14362 10381 8054,'1'-17'0,"2"-1"0,3-1 0,-1-2 0,2 1 0,0-1 0,1-1-148,-1-1 0,4-2 0,-3 0 0,5-1 0,2-2 0,1-1 0,0 2 0,-1 0 0,0 3 0,1 0 285,0 4 1,-7-2 0,-2 5-1,0 2 1,-1 1 32,-1 2 0,-1-1-19,-4 1 1,0-1 8,0 1-141,0 5 1,0 3 0,0 8-1,0 4 42,0 3 1,0 7 0,-1 3 0,-2 2 62,-1 2 1,-2 10-1,4 1 1,-4 2 27,-1 5 0,3 0 0,-3 14 0,2 3-106,2 0 1,-3 6 0,2 2-1,2-2-80,0-2 0,2 3 0,0-8 1,0-1-25,0-1 1,0-1 0,0-5 51,0-3 0,0-5 0,0 0 0,-1-3 0,-2-4 13,-1-1 1,-6 1-1,2 2 1,-3-1 20,-1 0 0,-1-4 1,2-1-1,1-1-86,2 1 1,4-8-1,-3 0 1,2-2-192,2-2 0,3-4 0,3-6 0,2-3-128,2-2 0,1-1 1,5-4-557,-1 0 816,1 0 1,-1 0 0,0 0 0</inkml:trace>
  <inkml:trace contextRef="#ctx0" brushRef="#br0" timeOffset="156229">14660 11348 8355,'-7'0'-1970,"-3"2"2217,6 2 0,1-3 1,7 3-94,5-2 1,3 2-1,6 0 1,5-1-48,5-2 0,10-5 1,1-2-1,4-1 19,4-2 1,2-2-1,4 0 1,0 1-144,0 2 1,-4 5 0,-3-1-1,-4 3-198,1 1 0,-4 0 0,2 0-19,-2 0 0,-6 0 0,-2 1 1,1 2-1,-3 1-33,-3-1 1,7 3-1,-6 1 1</inkml:trace>
  <inkml:trace contextRef="#ctx0" brushRef="#br0" timeOffset="156475">15726 11137 8355,'0'-12'-9,"0"4"0,0-1 0,2 1 141,2 1 0,-2 2 0,7 5 0,0 0 0,2 1 1,2 2-182,-1 1 0,5 6 1,1-3-1,1 1 135,3 0 0,1-4 1,2 4-1,0 2-193,0 1 1,-2 2 0,-2 0 0,-5 2-131,-2 2 0,-7 5 0,-3-1 0,-2 1-112,-2-2 1,-13 9-1,-9 0 69,-12 6 1,-20 7-1,-9 3 1</inkml:trace>
  <inkml:trace contextRef="#ctx0" brushRef="#br0" timeOffset="159295">13915 10096 8355,'13'-5'-233,"-1"0"0,1-2 1,-2-3-1,-2-1 0,0-1 1,0-1 82,2 1 1,2 0-1,-1-1 1,0 2 0,-1 2-1,-1 0 1,-2 0 181,2-2 1,-3-2 0,0 1 0,-2-1-1,-1 1 1,1 0 0,-1-1 122,-2 1 1,1 1 0,0 1 0,1 2 0,-2 0-49,-5 1 0,0 1 0,-5 6-17,-2 0 0,5 6 20,0 2 1,4 3 0,1 1 38,0 1 1,0 3 0,0 1 0,0-2-57,0-1 0,0 0 0,0 1 1,0 3-41,0 1 1,0 0-1,0 3 1,-1-1-50,-3 1 0,-3 2 0,-6 0 0,1 2-51,-1 3 1,1-2-1,0 2 87,-1-3 1,2 0-1,2 1 1,2 2 0,0-1 9,0-2 0,4 3 0,-1 1 0,3 1-3,1-1 0,0 3 0,0-3 0,0 2-56,0 3 0,0 0 0,0 3 0,0-3 31,0-1 0,0 5 0,0-1 0,0-1 23,0-3 1,4 5-1,0-5 1,0 1-9,2 1 0,-5-2 0,3 1 0,-3-2-39,-1 1 0,0 1 1,0-1-1,-1-1-34,-3 2 0,-2-1 1,-3-1 45,1-4 1,1-1 0,-3-1 0,3 2-1,0-1-24,0-2 1,3-3 0,-3-1 0,2-2-130,2-3 0,2 4 0,1-3 0,0 0-2,0 0 0,0-2 0,0-3-585,0-1 1,5-5 360,3-3 0,3-8 0,2-3 1</inkml:trace>
  <inkml:trace contextRef="#ctx0" brushRef="#br0" timeOffset="159622">14077 10616 8355,'0'-12'937,"-6"1"-848,-2 3 0,1 4 0,-1 8 0,-1 5 78,3 7 0,-5 3 1,2 7-1,-2 3 113,-1 4 1,-1 4-1,2 3-173,3 2 1,-1 6-1,4-1 1,3 4-1,0 0-109,2 1 0,0 2 0,2-1 0,0 4-186,3-1 1,0 5-1,-2-4 1,1-2 71,-1-6 1,-1 0 0,1-8-1,1-1-113,-1-2 1,-2-2 0,-2-3 0,-2-4-167,-1-3 0,-5-2 0,0-2 0,0-3-486,0-1 1,-6-3 758,3-6 0,-3 2 0,2-5 1</inkml:trace>
  <inkml:trace contextRef="#ctx0" brushRef="#br0" timeOffset="162068">14288 12018 7806,'-13'0'-693,"1"0"858,5-6 1,1 4 0,6-7-1,0 0 1,0-2 0,0-2 113,0 1 1,2-1-1,2 2 1,4 2-1,3 2 1,3 1-154,2 4 0,4 0 1,5 2-1,1 0-125,3 0 1,4 2 0,9 0 0,7 4 20,3 1 1,11-4-1,2 1 1,5-2-244,6 3 1,12-4 0,5 3 0,6-3 98,-48 0 0,1-2 1,2 1-1,0 0 1,-2 0-1,1 0 1,-2 0-1,1 0-53,-1 0 1,-1 0 0,43 0-1,-14 0 1,-10 0-173,-9 0 1,-7 5 0,-11-1 0,-6-2 165,-4 0 1,-9-2 0,-6 0 180,-3 0 0,-6-6 0,-1-2 0,-2-3 0,-2-1 0,-2-1 0,-1 1 0,0-1 0,0 1 0,2-4 0,1-1 0,1 2 0,4 1 0,-4 2 0,-1-1 81,-2 1 1,-1 4 604,0-1 1,0 1-14,0-4 0,2 5-327,2 3 0,-1 4 0,5 4-191,1 4 0,0 3 0,2 3 0,3 1-103,-1 1 0,7 2 0,-1-2 1,2 1-70,-1 3 0,-5-4 1,2 5-1,-5 0-260,-3-2 1,-4 9-1,-6-4-488,-3 2 1,-13 2 183,-16 1 0,-17 8 0,-19 7 1</inkml:trace>
  <inkml:trace contextRef="#ctx0" brushRef="#br0" timeOffset="170791">5035 15429 8553,'-5'-7'2156,"3"1"-1873,5 1 1,11 2-1,0-4 1,5 0 0,6 0-1,4-2 1,4-4-1,4-1 112,3 2 1,1-2-1,-3 10-3813,-1 1 2165,-5 2 0,3 1 0,-3 0 1</inkml:trace>
  <inkml:trace contextRef="#ctx0" brushRef="#br0" timeOffset="171406">6325 15230 8355,'-4'-16'261,"0"-1"1,-4 0 0,4 5 0,-1 1 0,1 1 1050,0 2-1011,-6 0 1,9 2 0,-2 6 0,5 9-119,2 6 1,6 4 0,-2 7 0,1 2-102,0 1 1,0 9 0,-3 0 0,-1 2-120,1 2 1,-2 1-1,-3 4-278,4-2 0,-4-1 0,4 3 0,0-4 0,0-3 19,2-4 0,0-11 0,2-1 0,0-2-1553,0-2 0,2-7 1612,2-4 0,-6-12 0,-2 2 0</inkml:trace>
  <inkml:trace contextRef="#ctx0" brushRef="#br0" timeOffset="171661">6300 15304 11330,'0'-16'0,"2"-1"0,2 2 0,4 1 0,3 2 0,3 0 0,1 1 0,3 1 0,0 3 0,1 0 0,1 2 0,0-1 0,1 3 0,-2 2 0,0 2 0,-1 2 0,-1 4 1260,-6 4-1364,-4-1 0,-7 13 0,-2-2 0,-2 2 0,-5 2 0,-5 0 0,-5 0 1,-2-2-503,-1-2 1,-4 1 0,6-6 0,1 0-350,3-3 1,2-4 530,1-1 0,7-5 0,0 2 1</inkml:trace>
  <inkml:trace contextRef="#ctx0" brushRef="#br0" timeOffset="171999">6610 15478 8355,'-6'-12'0,"3"-1"0,6 2 1,5 2-1,4 0 1,3 0-1,3-2 1,2-2-1,2 0 1,1-3-1,2 0 1,-2-1-1,-2 1 1,-4-1-1,-4 3 1,-2 3-1,-2 3-1048,-5-1 1217,-8 3 1,-2-1 0,-4 4 0,2-1-5,-1 1 1,3 3 0,0 3 124,1 1 0,4 7 0,-4 0 1,5 6-1,3 1 0,1 1 161,-1 0 1,4-2-273,1 4 1,-1-6-1,1 1-990,2-2 1,1-3 0,1-1 0,1-3-1348,-1-2 2023,1-1 0,-1-9 0,1-2 1</inkml:trace>
  <inkml:trace contextRef="#ctx0" brushRef="#br0" timeOffset="172266">6933 15019 8355,'-18'-5'-583,"11"5"0,2 0 219,6 7 0,14 4 0,-1 1 1</inkml:trace>
  <inkml:trace contextRef="#ctx0" brushRef="#br0" timeOffset="172911">7094 15292 8629,'0'-12'448,"0"-1"0,0 1 1,0-1-374,0 1 1,0 4-1,0 0 1,0 1 0,0 4-1,0 8 1,-1 8 0,-2 3-1,-3 1 1,1 1 0,-1 2-1,2 3 1,0-1 0,0-2-1,1 1 1,2-2-149,1-2 1,1-3 0,3-2-251,5 0 0,3-5 1,5-3-1,3-4 93,4-4 0,1-3 0,-1-6-63,1-4 0,-1-6 0,-2-8 0,-2 1 150,2 0 1,0-9 0,-1 2 0,-4-3 146,-4-3 0,0 5 0,-2-5 0,-2 2 0,-2 1 0,-1 4 0,2 0 1,-4 7-1,-1 3 467,-2 4 0,-1 4-238,0 5 0,0 8 0,0 5 0,0 7 30,0 4 1,0 7-1,0 4 1,0 5-96,0 6 0,0 3 0,0 3 0,2 1 5,2 1 0,-3 5 0,5-5-331,-1-1 1,-3-3-1,3-4 1,-1-4-1,2-4-59,1-4 0,-4-3 1,2-7 154,1-3 0,-4-4 0,5-8 1,-1-4-39,-4-3 1,4-2 0,-1-1 0,1-2 38,-1-5 0,5 2 1,-2-2-1,2 0-150,-2 2 1,3-3-1,-2 4 1,2 0-16,1 0 1,-1 2-1,-1 5 173,-2 3 44,-5 2 0,2 12 0,-6 2 459,-3 3 0,-5 5 1,-6 2-1,-1 2 0,1 2-121,1 1 0,6-2 0,1-2 0,1-1-215,3-3 0,3-1 0,5-3 0,3-1-389,3-2 0,7-5 0,2 2 1,4-1-653,1 0 0,4 1 223,0-5 1,10-6 0,0-1 0</inkml:trace>
  <inkml:trace contextRef="#ctx0" brushRef="#br0" timeOffset="173256">8719 14970 8355,'0'-20'0,"-4"2"0,0 6 1617,1 0-1271,1 5 0,2 3 0,0 8 0,0 5-166,0 7 0,5 7 0,0 7 0,1 3-90,-1 6 1,1 0 0,-4 5 0,3-2-422,-3-2 0,0-1 0,-2-3 1,1-3-895,3-4 1,-2 0 490,2-5 1,3 4 0,-1-9 0</inkml:trace>
  <inkml:trace contextRef="#ctx0" brushRef="#br0" timeOffset="174018">8595 15242 8355,'-6'-12'-165,"5"5"1,-3 2-1,8 3 1,4 0 104,3-3 1,7 0-1,3 2 1,2-2-1,2-2 1,1-3-1,3-1 1,3-1 56,0-1 1,-2-1 0,-5-1-56,-1-1 1,0-5 0,-3 3 0,-5 0 0,-3-1 13,-5 0 1,-3-1 0,-5-2 0,0 3 199,0 1 0,-4 2 0,-1 3 0,-2 2 284,-3 3 0,3-2 0,-1 8-149,-2 3 1,5 4 0,1 9 0,2 3-217,2 3 0,0 8 0,2 4 0,0 2-84,3 5 1,4 1 0,-1-3-1,2 0-123,-2 0 0,3-5 0,-2-2 0,0-2-51,0-3 1,2 1 0,-3-10 157,3 0 1,1-8 0,1-4-6,-1-3 1,1-6-1,-1-3 1,0-5 3,1-3 1,-1 0-1,1-3 1,-1 1-83,0 3 1,1-3-1,-1 2 1,1 2 7,-1 4 1,-4 1 0,0 4 101,2 3 1,-4 2 0,-2 4 0,-1 4 96,1 3 0,-3 1 1,5 2-1,-2 1 54,0 2 1,1-1 0,-1-3-1,3-1 20,0 1 0,4-6 1,-2-3-92,2-3 1,1-1 0,0 0 0,1 0 0,-1 0-15,1 0 1,-1-5 0,0-4 0,1-2-182,-1-1 0,1-1 0,-1 1 0,0 0 84,1-1 0,-6 1 0,-3-1 0,-3 1-169,-1 0 0,0 3 0,-1 3 162,-3 0 0,-3 2 1,-6 5-1,1 3 174,0 5 0,-4 3 0,3 3 0,2 3-26,0 1 0,5-2 1,2 2-1,3-1 15,1-3 0,9-1 1,6-1-1,6-2-501,5-3 1,9-3 0,1-6-532,3-3 1,3-3-1,-5-5 1</inkml:trace>
  <inkml:trace contextRef="#ctx0" brushRef="#br0" timeOffset="174643">10567 15267 8355,'7'-25'-209,"-3"1"0,-3 0 197,-1 4 1,0-2 0,-1 5-1,-2 2 217,-1 1 0,-2 7 1,4 2-1,-4 1-34,-1-1 1,3 3 0,-3 6 0,0 4 0,0 3 0,-1 3 0,0 2 0,1 4 37,2-1 1,-1 4 0,3-2-180,-1 2 1,0 2 0,4-1 0,1-2 0,3-3-24,5-1 0,2-1 1,3-5-1,1-1-417,1-3 0,6 2 1,-1-6-1,2-3 43,2-3 1,-1-5-1,-2-6 1,-3 1 241,-1 0 0,-2-1 0,-3 2 0,-2 1-60,-3 2 0,-2 4 0,-6-4 1239,0-2-709,0 5 0,-4 0 0,-1 10 1,3 3-109,0 3 0,2-3 1,0 0-222,0 2 1,6 1 0,2 0-1,3-3 1,1-2 18,1-1 0,3-3 0,2 2 0,0-3-215,0-1 1,3-5-1,-3-3 1,0-3 144,0-2 0,-3 1 0,-6-2 0,-2-1 64,-1-2 0,-2 1 0,-4 3 0,-1 1-25,-4-1 0,-2 2 1,-5 2-1,-2 2-3,-2 1 0,-2-2 0,-4 4 0,1 3-300,-1 3 1,4 5 0,0 7 0,3 1-237,3 2 1,-2 1-1,10-3 320,1 1 1,2 6 0,1-2 0</inkml:trace>
  <inkml:trace contextRef="#ctx0" brushRef="#br0" timeOffset="175895">11137 15267 8355,'-1'-23'1486,"-2"2"-1209,-1 5 1,0 2-279,4 1 83,0 1 1,0 7 0,0 5 0,0 6-1,1 5 1,2 2-131,1-1 1,4 1 0,-3 0 0,-1 3-13,1 0 1,2 1 0,6-6-1,-1-2-416,0 0 1,1-7 0,-1 3 247,1-4 1,-1-1 0,0 0 0,1-1 205,-1-4 1,-1-2 0,-1-5 0,-2 0 139,2-1 1,1 1-1,0-1 1,-2 1 13,0 0 1,-7-1 53,3 1-144,1 5 1,-4 3 0,2 8 0,-3 4-108,-1 3 1,0 2-1,0-1-48,0 0 1,6 1 0,2-2-24,3-3 1,6-2 0,-1-6 0,-1 0-202,-1 0 0,3 0 1,1-2-1,0-2 169,-1-4 1,4-3-1,-4-2 1,-2 1 141,-1 0 0,-3-5 0,-3 1 0,-4 0 240,-3 3 0,-1 0 0,0 1 18,0-1 1,-5 2 0,-2 2 0,-1 2 1453,-1 1-1433,7 2 1,-4 6-1,6 2 1,0 4-168,0 3 1,4 1 0,2 1 0,1 1-104,2 2 1,1-2-1,0 2 1,-2-2-65,2-1 0,-1-1 1,1-1-1,-3-1-397,-2-2-338,5-5 552,-9 2 1,5-6 0,-6-3 68,0-4 1,0 1-1,0-2 1,0 0 69,0-2 1,0-2 0,0 1 0,1 1 91,3 3 1,-1-3 0,5 4 0,2-2 12,1 1 0,3 4 1,1-4-1,1-1 100,0 3 1,-3-1 0,1 4 0,1-3 3,2 0 1,-1 3 0,-5-3 0,-1 2 126,-2 0 0,-1-2 0,3 4 179,-2-2 0,-4-5 0,3 4-168,-1-2 0,-4 4-77,-6-1 1,-3 3-45,-5 1 1,0 1 0,-1 3-104,1 4 1,1 3 0,3 2 0,2-1 25,1 1 1,3-1-1,-2 2 1,3 1-72,1 2 1,0-1-1,1-4 1,3 1-66,4-1 0,3-1 0,3-1 0,3-2 24,3 2 1,2-3-1,1 0 0,-4 0-116,-1-1 0,1-1 1,-5 1-1,-5 1 18,-2 0 1,-3-3-1,-5 5 266,-3 0 0,-4-2 0,-9 0 0,-2-1 0,-2-2 185,1 1 0,4-3 0,0 2 0,2-3 257,2-1-423,5 0 0,7-1 1,8-3-1,4-3-439,5 0 1,2-6 0,6 2 0,0-4 11,0 0 1,-1-3 0,1 2-1,0-1 197,0-1 0,-6 3 1,-2-4-1,-3-1 111,-2 1 0,-1 3 0,-3-4 265,-4 2 1,-4 3-1,-4 7 100,-4 4 1,1-2 0,-3 4-1,-2 2 1,-3 4-76,0 3 1,1 2-1,3 6 1,1 3-182,2 2 0,5-4 0,-1 3 0,3 1-92,1-1 0,5-4 0,3 2 0,5-4-394,3 0 0,2-2 0,6-3 0,-1-4-358,3-2 0,6-2 245,-3 0 0,11-6 0,-1-1 1</inkml:trace>
  <inkml:trace contextRef="#ctx0" brushRef="#br0" timeOffset="176264">13283 14808 8355,'0'-35'0,"0"1"891,0 6-333,0 7 1,1 4-479,3 9 1,-1 4-1,4 8 1,0 6 37,0 5 1,-4 6 0,2 9 0,-1 6-189,0 4 0,1 5 0,-4-2 0,2 2-41,1 6 0,0-5 0,-4 2 1,0-5-314,0-7 0,4-1 0,0-6 1,0-2-329,2-5 0,-5 1 0,5-4 0</inkml:trace>
  <inkml:trace contextRef="#ctx0" brushRef="#br0" timeOffset="177369">13159 15094 8355,'0'-13'-164,"0"1"0,1 5-41,3 3 0,3-2 1,6 1-1,0-1 84,4 1 1,2-5-1,6 2 1,0-3 227,0-2 1,4-3-1,1-2 1,0-1-188,1-3 1,-1 2 0,-4 0 62,-1-2 1,1 2 0,-9 0 0,-4-1 0,-3 2 57,-6 2 1,-2 3 0,-2 2 0,-2 1 248,-2 3 0,1 2 0,-5 6 16,-2 0 0,1 7 0,-1 5 0,3 8-195,2 3 0,1 8 0,4 2 0,0 4-115,0 4 1,0-1-1,0 4 1,0 0-14,0 0 0,0-4 1,1 2-1,2-6-194,1-8 1,0 4 0,-3-11-1,2-3 141,1-3 1,2-8-1,-2-3 121,4-3 0,-1-1 0,1-1 1,2-3-1,2-6-54,5-5 0,-3 0 1,4-6-1,-1-1-88,4-1 1,-2 2-1,1 2 1,-2 1 68,-3 3 1,-1 5 0,-2 3 0,0 2 61,1 2 0,-5 1 1,-1 4-1,-2 2 73,-2 4 0,0 7 0,0 3 0,2 0-22,2 0 0,-3 3 1,3-3-1,0 0-95,0 0 1,1-2 0,5-4 0,-1 0-119,0-4 1,5-3-1,1-5 76,1 0 0,-2 0 0,3-1 0,1-5 1,0-5 62,-1-4 0,-4-3 0,0 3 0,-2-3 35,-2-1 0,-1 2 0,-2-2 0,-5 0-17,-3 0 1,-1 3-1,0 0 1,-1 3-2,-3 5 1,-3-1-1,-6 4 1,1 3-34,-1 0 1,1 4-1,0 2 1,-1 4 12,1 3 0,-1 6 1,2 1-1,2-1-98,1 1 1,5 3-1,-1-4 1,2-2-92,2-2 0,0 0 0,2-2-5,2-3 0,3-2 1,5-6-1,0 0 1,1 0 21,-1 0 1,1-2 0,-1-2 0,0-4 212,1-3 1,-1-2 0,-1 1-1,-2 0 61,-5-1 0,-2 5 0,1 0 89,1-2 1,0 3 62,-4-1 0,0 7 1,0 1-192,0 6 0,0 1 1,0 2-1,0 0-153,0 2 0,5-2 1,0-3-1,2 1-86,3 0 0,2-4 0,3 1 168,2-3 1,1-1-1,-3-1 1,1-3 0,1-3-46,1 0 0,-4-8 0,2 3 1,-2-4 60,-2-1 0,1 1 0,-1-4 1,-1-2-49,-3-2 0,2-5 1,-4-1-1,-1 0-90,1-1 0,-2-7 1,-4 1-1,0-2 90,0 0 0,0 2 0,0 0 1,0 1 177,0 3 1,-2 3 0,0 6 645,-3 4 1,-3 10-679,4 14 1,0 10-1,4 15-78,0 4 1,1 3 0,2 1-1,3 0 1,-1-1-81,1-3 1,3 6 0,-2-5-1,1 1-360,1 0 0,-5-4 0,3-1 1,0 0-66,-1 3 0,-3-4 0,1-4 0,-2-7 283,-2-4 1,5-2-1,2 1 1</inkml:trace>
  <inkml:trace contextRef="#ctx0" brushRef="#br0" timeOffset="177545">14498 14945 8355,'0'-18'1822,"0"4"-1711,0-2 0,11-2 0,7 0 1,7 0-1,5 0 0,2 3 0,3 0-521,0-2 1,3 7 0,-1-1-590,0 5 1,6 1 0,1 5 0</inkml:trace>
  <inkml:trace contextRef="#ctx0" brushRef="#br0" timeOffset="178850">15379 15118 8355,'-6'-17'221,"1"7"1,-3-3 0,5 2 72,6 0 0,2 3 0,5 0 0,-2 0 47,2 1 0,5-4 0,3 4-462,1 0 1,0-4-1,2 3 1,-3-3 0,-2-2-144,1 1 1,-2-1-1,-7 1 1,-3 0-18,-4-1 1,-2 1 0,-4-1 197,-3 1 0,-3 4 0,-3 1 1,-1 1 162,-1 4 0,-5 2 1,4 4-1,1 4 59,-2 3 1,6 7 0,-2 3 0,6 2-148,2 2 1,2 4 0,4 1 0,1 0-197,3 1 0,3-2 0,6-6 0,0-2 40,4-5 1,2-3 0,6-5 120,0-4 0,0-3 0,0-2 1,-2-3-1,-1-6 102,-1-5 0,-1 0 1,4-6-1,-4-1 37,-3-1 1,-3 2 0,-2 1-1,-1-1 67,-3 2 1,2-4-1,-4 7 439,1 1-449,-5 1 0,4 9 0,-6 5-125,0 6 0,0 10 0,0 1 0,0 1-67,0 0 0,0 4 1,0-2-1,0-1 63,0-3 0,0-2 0,0-1-159,0-1 1,5-4 0,4-1 0,2-1 136,1-4 0,0-2 1,1-4-1,-1-4 46,1-3 0,-2-1 0,-2-1 0,0 1-73,0-1 1,-2 1 0,0-2 0,0-1-65,0-1 0,-3-1 0,3 5 79,-2-1 0,1 6 39,-2 3 0,-1 3 1,4 2-1,-1 3 0,1 5 1,-3 2 0,3 1 0,0 0-18,0 1 0,1-1 0,5 1 71,-1-1 1,1-1 0,0-1 0,4-3 0,4-2-45,2-2 1,2-2-1,0-1 1,-1 0-152,1 0 1,-1-5-1,-2-4 1,-3-2-13,-1-1 1,3 0 0,-5-1 0,-1-1 142,-1-2 1,-7 2 0,-3-4-1,-3 2 49,-1-1 0,-1 1 1,-3 3-1,-4 2 198,-3 3 1,-3-2 0,-1 6 0,-2 1-100,2 2 0,1 2 0,2 2 0,-1 4-147,1 4 1,0-1 0,1 8-53,2 0 1,0-1 0,3 5 0,1-1-1,-1 0-70,3-2 0,2 3 1,2-5-1,4-2-130,3-1 1,3-7 0,1-3 0,1-3 132,-1-1 0,5-1 0,1-3 0,-1-6 171,1-5 0,-1 0 0,-5-6 0,1-1-79,-1-2 0,0-2 0,1-1 1,-1-2 77,1 1 1,-5-4 0,0-1 0,1-1-223,-3 1 0,4-3 1,-4 3-1,-1-3-66,1-1 1,-2 5 0,-4 5 279,0 5 0,-6 4 0,-2 7 1,-2 4 54,2 7 0,-2 7 0,5 9 0,-1 5 91,1 2 0,-3 12 0,2 2 0,-1 2 31,-2-1 1,3 5 0,2 1 0,2 0-270,2-3 1,0 1 0,2-4-1,2-3-113,4-3 0,5-4 0,3-4 0,6-3 39,6-5 0,-2-8 1,4-4-1,-1-4 139,0-4 0,-1-3 0,-6-5 0,-2-2-227,3-2 1,-6-4 0,0-3 74,-3 2 0,-2-2 0,1 2 1,-2-2-1,-2-1 17,0 4 0,-7 2 1,2 5-1,-2 1 55,-2 0 0,-2 3 0,-2 2 1,-4 2 32,-3 2 1,-1 6-1,1 2 1,1 2 139,2 3 1,1 1-1,-2 1 1,5 1-31,3-1 1,1 2 0,1 1 0,3 2-100,5-2 0,2-1 0,1-2 0,2 0 65,2 1 0,0-1 0,3 1 0,-1-1-27,-3 0 0,-1-1 0,-3-1 26,-3-2 0,-2 1 0,-9 3 0,-4 0-345,-5 1 0,-11-2 0,0-1 0,-4-4-425,-1 0 0,2 2 265,1-4 0,0 6 0,0-3 0</inkml:trace>
  <inkml:trace contextRef="#ctx0" brushRef="#br0" timeOffset="179215">17959 14672 8355,'4'-36'424,"0"3"1,0 3-1,-4 5 1,-1 0-344,-4 0 1,0 6 0,-5 3 0,2 2 118,-2 1 0,-1 6 1,-1 3-1,0 4-162,-1 4 0,1 3 0,-1 7 1,0 4 18,-4 7 1,3 5 0,-2 7 0,3 3 34,5 6 0,-2 1 1,6 11-1,2 1-146,0 1 1,2 7 0,0 0 0,2-1-417,2-2 0,3-2 0,5-11 0,0-5-176,1-1 1,-5-10 0,-1-6 0,-2-4 263,-2-4 1,4-3-1,0-6 1</inkml:trace>
  <inkml:trace contextRef="#ctx0" brushRef="#br0" timeOffset="179985">17624 15143 8355,'8'-20'427,"0"-1"0,1 6-262,3-2 0,0 8 0,2 0-32,3 0 1,-2-1 0,5 0 0,3 3-43,0 2 1,7-3 0,3 4 0,2 1-1,-1 1 1,-2 2 0,-2 0 0,-2 0-97,-2 0 1,-3 0-1,-2 2 1,-4 2 14,-4 4 1,-2 3 0,-2 2 0,-5-1 64,-3 0 0,-1 2 0,0 1-146,0 2 1,0-1 0,0-3-1,0-1 1,0 1-817,0-1 0,6 0 484,2 1-337,3-6 0,1-2 0,1-5 0</inkml:trace>
  <inkml:trace contextRef="#ctx0" brushRef="#br0" timeOffset="179986">18120 14771 8355,'0'-12'1925,"0"2"-2101,0 6 1,4 5-874,0 12 0,11-1 0,-1 1 1</inkml:trace>
  <inkml:trace contextRef="#ctx0" brushRef="#br0" timeOffset="179987">18318 14908 11357,'13'5'1058,"0"3"-1026,4 3 1,1 3-1,4 1 1,-1 2-1,-1-1 1,0 1-388,-4 0 1,-3 3-1,-4-3-91,-1-2 1,-5-1-1,1-2 98,-2 0 1,-2-6 0,0-6 0,0-7 0,0-5 189,0-5 1,4 2 0,1-4 0,2-1 65,3 1 0,1 3 0,3-5 0,1 0-183,1 2 0,5 1 0,-4 6 0,-2-1 114,-1 1 1,-2-1-1,0 1 1</inkml:trace>
  <inkml:trace contextRef="#ctx0" brushRef="#br0" timeOffset="180748">19000 14920 8355,'7'-11'206,"-1"7"0,-6-9 0,0 1 0,0-2 514,0-2 0,0-1 0,0 5-426,0-1 1,-6 7 0,-2 3-459,-3 6 1,-6 3-1,1 7 1,-1-1 27,-1 1 0,5-1 0,-2 0 0,4 1 17,2-1 0,6 1 0,-1-1 0,3 2-25,1 2 1,5-2 0,4 3 0,3-4-22,5 0 0,1-1 0,4 1 0,-2-1 167,2 0 0,0-3 0,0-1 0,-2 2 5,-2 1 1,-6 0 0,-5-2-63,-2 0 1,0-1-1,-7 3 1,-3-1 15,-8-2 0,-3-4 1,-6 3-1,1 0-290,-1 0 1,0-5-1,1 2 1,5-2-828,2-2 963,7 0 1,-4-6-1,4-1 1</inkml:trace>
  <inkml:trace contextRef="#ctx0" brushRef="#br0" timeOffset="180749">19410 14486 8355,'-6'-12'872,"-1"1"1,-5 4 0,1 7 0,3 7-723,3 4 1,0 2 0,1 4-44,1 4 0,2 3 1,1 5-1,0 4 1,0 5-1,0 2 1,1 2-1,3 1-208,4 0 0,3-2 0,2-5 0,1-2-104,2-1 1,-2-5 0,4 1 0,-2-4-953,1-5 1,-2-2 0,-5-5 472,-2-1 1,-5-5 0,2-2 0</inkml:trace>
  <inkml:trace contextRef="#ctx0" brushRef="#br0" timeOffset="180750">19273 14920 8355,'7'-12'243,"4"1"1,-1 1 0,5 3 0,7-1-728,6-3 1,2 5 0,4-6 554,-1 1 0,0 5 0,5 1-661,-1-1 0,0 5 0,0-5 1</inkml:trace>
  <inkml:trace contextRef="#ctx0" brushRef="#br0" timeOffset="180919">20055 15044 8355,'-9'0'1688,"4"1"0,3 4 0,7 4 0,0 6-4032,-1 6 1,-8 8 0,-3 3 0</inkml:trace>
  <inkml:trace contextRef="#ctx0" brushRef="#br0" timeOffset="204073">1774 17276 8355,'-6'-8'1545,"-2"0"0,4 1-1117,4-1 1,7 6 0,9 7-1,6-1 1,4 0 0,5 0-1,2-1-365,5-2 1,1-1-1,6-1-91,2-3 1,-3 1 0,0-5 0,0-1 0,-2 2-174,-4 3 1,0 3 0,-12 1 0,-4 0-1285,-3 0 1,-8 1-1,-7 3 1,-2 5-542,-2 2 2026,0-4 0,-11 4 0,-3-5 0</inkml:trace>
  <inkml:trace contextRef="#ctx0" brushRef="#br0" timeOffset="204396">2332 17041 8355,'-4'-8'1046,"-1"-1"1,1 5-306,4-4 1,2 5 0,2-1-338,4 3 1,7 2 0,3 2 0,1 2-436,3 2 1,-2 3-1,-1 5 1,-1 3 0,-3 3-1,-3 3 1,-3 5-1,-5 3-895,-3 2 0,-8 6 0,-5 3 0,-7 0-227,-5 0 1,-1 3-1,1-1 1</inkml:trace>
  <inkml:trace contextRef="#ctx0" brushRef="#br0" timeOffset="205131">3696 16880 8355,'0'-36'0,"0"3"0,0 4 696,0 3 1,0 2 0,0 2-193,0 1 0,-6 8 1,-3-1-1,-6 6 0,-5 2-246,1 3 1,-9 2 0,2 4 0,-4 5-197,-5 9 1,2 11 0,-1 10 0,-2 4 70,2 2 1,6 7 0,2-4 0,7-1-55,5-2 0,4 1 0,10-3 0,3-2-201,5-2 1,2-5-1,11-1 1,1-3-54,1-6 0,2-3 0,1-8 0,2-1-62,1-3 0,-1-2 1,-3-6-1,0 0 29,0 0 1,-7-6 0,-4-2 194,-5-3 1,-6-1 0,1-2-1,-3-1 1,-1-2-10,0 2 0,-5 1 0,-3 3 0,-3 2 86,-2 0 0,1 7 0,-1-4 0,1 2-309,0 0 0,5 1 75,3 7 0,4-1 0,4 4 1,5-2 131,7-2 0,-1-2 0,5-1 1,2 0 93,2 0 1,1 0 0,-1 0 0,0 0 282,-3 0 0,1 0 0,-4 0 0,-1 0-102,1 0 0,-5 6 1,-6 2-1,-2 3-119,-2 2 1,-2 5-1,-1 2 1,0 2-106,0-1 1,-1 2-1,-2-3 1,-1 0-785,1 1 0,2-4 0,1 2 0,0-1-275,0-3 1,1-3 0,3-3 485,5-5 0,2 3 0,1 0 0</inkml:trace>
  <inkml:trace contextRef="#ctx0" brushRef="#br0" timeOffset="205784">4105 17140 8355,'-12'-7'3582,"5"-4"-3343,1 10 0,6-3 0,2 8 1,1 4-1,2 4 0,1 4 1,0 1-1,0 3-168,-1 2 1,4 1 0,-5 2 0,-1 0-771,-2 0 0,-1 2 1,0-1-1,0-4-1281,0-2 0,0-4 1567,0-3 1,0-1 0,0 1 0</inkml:trace>
  <inkml:trace contextRef="#ctx0" brushRef="#br0" timeOffset="205785">4142 17115 8816,'0'-19'1299,"0"5"-786,0 6 1,0 0 0,0-5-144,0 1 1,6 4 0,2 1 0,3 1 15,2 3 1,3-2 0,2 1-1,0 1-442,0 2 1,-6 6 0,-5 3-1,-1 5 1,-4 2 0,0 3 0,-4 0-243,-2 0 0,-4 4 1,-7-3-1,-2 2-475,2-1 0,-3-4 0,2 1 1,1-1 394,1-4 1,6 3-1,1-7 481,1 3 1,2-2 0,5-2 45,3-2 0,3-1 1,6-2-1,-1 0 61,1 3 1,3 0-1,1-2 1,-2 1-131,-1-1 1,2 4 0,2-1 0,0 3-301,0-1 1,-2 0 0,-3 5 0,1-2-865,2-3 1,-2 7 538,2-2 1,-2 2-1,-1-3 1</inkml:trace>
  <inkml:trace contextRef="#ctx0" brushRef="#br0" timeOffset="206131">4601 17177 8355,'-5'-12'0,"2"-1"89,-5 1 1,5 0 1254,-1-1-607,2 6 0,2 3 0,0 8 1,0 5-504,0 2 1,0 7-1,0 2 1,0 4-115,0 0 0,0 1 0,0 0 0,0 0-67,0 0 1,2-2 0,2-1-1,4-3-140,3-1 1,2-1 0,-1-6-1,2-3-216,2-4 0,0-2 0,4-2 1,2 0-296,2 0 1,5-6-1,0-2-222,-2-3 1,-6-2 0,-3 1 0,-3 0 294,-3-1 1,3 1-1,-8-1 1</inkml:trace>
  <inkml:trace contextRef="#ctx0" brushRef="#br0" timeOffset="207998">4638 17363 8355,'6'-12'588,"1"-1"0,5 1 0,1 0-112,-1-1 0,2 1 0,1-2-375,2-2 0,5-2 1,-2-3-1,4 3 1,1 3-1,-2 0 1,-2 2-1,-5 2 1,-3 4-1065,-5 1 1,-4 4-1,-8-2 43,-4 3 0,-9 6 1,-4 3 649,-2 3 0,-7 2 0,-2-1 1</inkml:trace>
  <inkml:trace contextRef="#ctx0" brushRef="#br0" timeOffset="207999">4601 17202 8355,'-12'0'344,"-1"0"-170,7 0 1,0-1 0,7-3-16,4-5 0,1-2 1,8-1-252,3-1 1,3 1 0,9-2-1,4-1 1,2-1-312,-2 0 0,3 3 0,-2 0 1,3 2-73,1 3 0,7-9 0,-6 4 1</inkml:trace>
  <inkml:trace contextRef="#ctx0" brushRef="#br0" timeOffset="208000">5110 17078 8610,'-7'-12'788,"3"-1"0,2 1 1,4-1 50,2 1 0,-1 5 0,5 2-709,2-1 0,-4 5 0,1-2 0,-1 6 1,-3 5-1,-3 4-47,-5 5 0,3 1 0,-7 4 1,1-1-120,1 1 0,-4 5 1,4 2-1,0-1-45,3-2 1,3-3 0,1-1 0,0-2-136,0-2 1,10-2 0,3-4 0,5 0-125,4-4 1,2-3 0,2-5-51,3 0 0,1-5 0,5-3 0,-4-4 0,-2 0-574,-5 0 0,-1-5 0,-8 1 542,-4 0 0,-4 3 0,-7 0 1</inkml:trace>
  <inkml:trace contextRef="#ctx0" brushRef="#br0" timeOffset="208001">5197 17264 8355,'1'-11'0,"3"3"0,2-5 0,5 2 407,1-4 0,-2-1 0,6 3 0,-1-1 0,1-1 0,1-1 0,1 2 0,0 3 1,-1 3-1111,1-2 1,-4 5-916,2 0 1,-9 4 1205,-7 1 1,-11-5 0,-8-2 0</inkml:trace>
  <inkml:trace contextRef="#ctx0" brushRef="#br0" timeOffset="208002">5147 17078 8355,'-11'-1'367,"3"-3"0,5-3 1,10-6-124,5 1 0,9 4 0,0-1 1,3 0-1,4-2-437,1-2 1,9-3-1,0-1 1,2 1-213,2-2 0,-4 5 1,0 1-1,-5 5-1020,-2 1 1142,-3 5 1,3-4-1,0 5 1</inkml:trace>
  <inkml:trace contextRef="#ctx0" brushRef="#br0" timeOffset="208003">5742 16954 8355,'-8'0'1578,"1"-1"1418,2-4-2611,0 4 0,5-3 0,0 8 0,0 4-276,0 3 0,0 2 0,0 1 0,0 2 16,0 5 0,0 2 0,0 1 0,-1-2-289,-3-2 1,3 4 0,-4 2 0,4-3-595,1 1 1,0-5 0,0 0 0,0-1-1141,0-3 1,0-1-168,0-1 2032,0-6 1,-5-2 0,-2-5 0</inkml:trace>
  <inkml:trace contextRef="#ctx0" brushRef="#br0" timeOffset="208004">5705 17053 8355,'0'-20'-287,"0"0"594,0 2 1,4 2 0,2 5 0,1 1 76,2 2 1,-2 5 0,1-2-1,2 0 237,1 1 0,3 0 0,1 6 0,2 2-385,-2 4 1,3 2-1,0-1-253,1 0 1,-4 3-1,2 4 1,-5 1-1,-4 0-226,-4-1 1,-2 6 0,-5 0 0,-5 4-350,-9 3 1,-5 2 0,-3-4 0,-1 4-33,-3 0 0,3-7 0,-2 0 0,6-2 28,6-2 0,2-2 0,2-6 1</inkml:trace>
  <inkml:trace contextRef="#ctx0" brushRef="#br0" timeOffset="208005">6065 16954 8801,'-11'-8'1638,"2"-1"-994,-2 7 0,9-4-365,-7 6 1,7 2 0,-2 2 0,2 4 0,4 3 0,2 3 0,4 1-491,3 1 1,1 1 0,1-5 0,-1 1-97,1-1 0,-1-4 1,0-1-1,1 0 35,-1 0 1,5-4 0,1 1 0,0-4 86,-1-4 1,1-3 0,-2-5 183,0-1 0,2 1 1,-3-1-1,2 0 0,-4-3 168,-3 0 0,0-2 0,-6 3 1340,-1-2-1101,-2 1 1,-5 10 0,-2 8 0,-1 9-224,-2 8 1,-6 4-1,-2 4 1,2 2-140,1 4 1,0 2 0,1 4 0,-1 1-310,3 1 1,3 1-1,-2-5 1,3 0-1931,2 0 1,0-5 1358,5-3 0,6-3 0,1-1 1</inkml:trace>
  <inkml:trace contextRef="#ctx0" brushRef="#br0" timeOffset="208461">7441 17289 8355,'-4'-13'0,"0"1"0,0 0 480,4-1 0,0 1 10,0-1 1,1 0 0,2-4 0,3-4-17,1-2 0,5-7 1,6-3-1,0-3-489,0-1 0,5-7 0,1-6 0,3-5-43,1-2 0,1-10 1,-3 2-1,-3 0-32,1-1 1,-2 8-1,-2 10 1,-4 9 226,-7 9 1,1 12-73,-6 10 0,0 20 1,-4 21 139,0 10 0,0 12 0,0 7 1,0 7-1,0 3-76,0-2 1,4 2 0,2-8 0,1-3-159,2-6 0,2-5 0,2-5 0,-1-3-451,0-4 0,1-6 1,-1-4-1,-1-6-716,-2-6 1,0-2-1,-5-2 78,-1 1 1,-3-6 879,-4-3 0,-8-3 0,-8-1 1</inkml:trace>
  <inkml:trace contextRef="#ctx0" brushRef="#br0" timeOffset="209198">7603 17053 8355,'2'-11'713,"7"3"0,0 2-552,12 6 1,0-4 0,3-1-1,3-2-431,2-3 1,2 1 0,6-1-1,1 2-130,-1-2 1,4 3 0,1 0-1,-4 0-105,-3 0 1,6 5 0,-2-4 0</inkml:trace>
  <inkml:trace contextRef="#ctx0" brushRef="#br0" timeOffset="209199">8235 16855 8355,'0'-13'226,"0"1"1,0 0 0,0-1 22,0 1 0,0-1 0,0 1 0,0 0 479,0-1 0,0 1 0,2-1 64,2 1 0,-4 5-612,0 3 1,-10 4-1,-8 4 1,-1 6-69,-3 5 0,-2 4 0,0 6 0,-1 1 24,0 3 0,4-1 1,2 5-1,1 0 47,3-2 1,2 4 0,5-5-256,4 2 1,3-3 0,1 3-1,2-2 1,5-4-189,6-4 1,7-4 0,1-6 0,3-1 24,0-2 1,3-4 0,0-5-1,2-2-28,-1-7 0,-4 1 1,-3-10-1,-3 2 8,0-1 1,-10-1-1,0 3 1,-5-2 115,-3 2 1,-1 1-1,-3 2 1,-5 1 106,-2 3 0,-1 1 0,0 4 1,-1-1 92,1 1 1,-1 2-217,1 1 151,5 0 1,3 0 40,8 0 0,3 0 246,5 0 0,-3 0 223,-1 0-192,0 0-398,-1 0 0,-1 1-716,-6 3 0,0-1-2291,0 5 2638,0 1 0,-6-2 0,-1-2 1</inkml:trace>
  <inkml:trace contextRef="#ctx0" brushRef="#br0" timeOffset="209568">8111 16644 8355,'-18'-10'1492,"6"6"0,5 6 1,7 11-1,0 4-1209,0 4 0,4 6 0,0 3 0,-1 2-71,-2 3 0,3 0 0,1 3 0,-3-1-103,0 0 1,-2-1 0,0-2-1,-2-2-95,-2-2 0,3 3 0,-3-4 0,1-3-18,-1-3 0,2-1 1,-2-6-1,3-1-22,1-1 1,0-6-1,1-1 34,3-1 1,3-2-1,6-4-78,-1 0 0,5 0 0,1-2 0,-1 0-23,1-2 1,4-6 0,-1 2-109,3-3 1,4-2-1,1 2 1,0 2-1,0 2-656,0 1 0,0-2 0,-5 4 0,-2 1-259,-2 2 1,-5-3-1,2-1 450,-3 3 1,-2 0-1,1 2 1</inkml:trace>
  <inkml:trace contextRef="#ctx0" brushRef="#br0" timeOffset="210369">8582 16979 8355,'-1'-24'313,"-2"4"1,-1 3 0,1 2 0,1 0 430,-2-2 0,1 1 0,-6 3 1,0 2-1,-2 3-303,-2 4 1,0 3 0,-4 1 0,-4 2-327,-2 7 0,-2 0 0,0 12 1,1 1-18,-1 1 0,0 6 1,2 0-1,2 0-73,4 2 1,8-5 0,2 4 0,1-1-84,4 0 1,6 4 0,5-3-185,6 2 1,1-9-1,4 1 1,2-6 0,2-6-9,1-2 1,4-7 0,1-1 0,0-4 120,0-7 1,-1-2 0,-5-3-1,-3-1 52,-5-1 1,-4-5-1,-3 5 1,-5-1 115,-3-1 0,-1 4 1,0-2 215,0 2 1,-1 3-428,-3 3 91,-3-3 0,0 15 0,4-1 83,6 2 0,0 6 1,5-4 21,2 0 1,1 3 0,1-6 0,0 0-1,1 0 178,-1 0 0,1 2 1,-1-4-1,0 4 97,1 1 0,-2-3 0,-1 4 1,-4 2-246,0 1 1,-2 1 0,-4 2 0,0 1-276,0 2 0,0 3 1,-1-2-1,-2 0-515,-1 0 1,0 0 0,4-3-872,0 2 0,1-2 1,3-7 1159,4-4 1,3-2 0,2-2 0</inkml:trace>
  <inkml:trace contextRef="#ctx0" brushRef="#br0" timeOffset="210370">9141 16917 8355,'6'-13'770,"-1"1"0,-4 4 0,-2-1-565,-4 0 0,3 3 1,-5 4-1,1 4-2354,4 7 1248,0 2 0,2 7 0,0 1 1</inkml:trace>
  <inkml:trace contextRef="#ctx0" brushRef="#br0" timeOffset="210371">9289 17289 8355,'-19'0'3447,"1"0"-844,11 0-2829,2 0 0,6 5 1,2 4-1774,1 2 1,0 7-1,-4 1 1</inkml:trace>
  <inkml:trace contextRef="#ctx0" brushRef="#br0" timeOffset="210702">3944 18070 9602,'-11'-23'0,"5"2"0,11 5 429,10 2 0,12 6 0,6-1-460,3 0 1,8 2 0,6 0 0,6 0 520,5 0 0,8 4 1,5-1-1,8 3-39,3 1 1,3 0-1,3 0 1,6 0-352,-47 0 0,2 0 0,3 0 0,1 0 0,4 0 0,2 0 1,1-1-1,0 0-192,3-1 1,1 0-1,5 1 1,2 0 0,2-3-1,2-1 143,3 1 1,1-1 0,-2-1-1,1 1 1,2-2 0,1 1 0,1 0-1,0 0 1,1 0 0,-1-1 7,1 1 1,1 0 0,2 0 0,-1 0-1,-2-1 1,-2 1 0,-2 0 0,0 0-112,-4-1 0,0 1 0,-1 2 0,0 0 0,-6 1 0,-2-1 0,-3 1 0,-2 1-106,-5 0 1,-2 1-1,-4 0 1,-2 1-1,32 0 1,-11 0-654,-10 0 1,-15 4-1,-14 0 1,-11 0 810,-7 1 0,-4 1 0,-3 2 0,-4-1 0,-2 3 0,-2 4 0</inkml:trace>
  <inkml:trace contextRef="#ctx0" brushRef="#br0" timeOffset="211601">10852 17190 8449,'-7'-7'2826,"2"3"-1880,5 8 0,0-4 1,0 0-755,0-7 1,4-6 0,1-3 0,2-5-138,3-2 0,1-6 1,1-3-1,2-2-92,3-5 1,2-8 0,6-1 0,1-6-294,3-2 1,-2-6 0,4-3-1,-4 6-66,-3 8 0,-8 3 1,1 8-1,-3 5-44,-2 9 1,-4 8 465,0 10 1,-5 4 0,1 11 0,-2 8-1,-2 10 141,0 5 1,0 8 0,0 9-1,0 6-45,0 5 1,5 1 0,3 0 0,2-2-154,-2-2 0,3-2 1,-2-6-1,2-4-660,1-6 1,-1 0 0,-1 2-1,-3-5-273,-2-2 0,-1-3 0,-4-4 0</inkml:trace>
  <inkml:trace contextRef="#ctx0" brushRef="#br0" timeOffset="212290">10914 17041 8355,'0'-13'638,"0"1"1,3 4 0,4-1 0,5 0-477,2-2 1,5-2 0,3 2 0,4 2-287,3 0 1,3 5 0,0-3 0,5 2-1282,2 2 0,0 0 774,3-1 0,2 3 0,6-5 0</inkml:trace>
  <inkml:trace contextRef="#ctx0" brushRef="#br0" timeOffset="212291">11733 16483 8355,'-13'-13'531,"2"5"0,2 1 578,0 2-373,7 1 0,-4 5 0,7 4 0,2 8-469,1 6 1,5 6-1,-5 4 1,-2 4-186,0 3 0,-2 2 0,0 4 0,0 2 23,0 0 0,0 3 0,0-6 1,0-2-404,0-5 1,-4-1 0,0-7 0,1-4-475,1-2 1,2 0-1,2-3-425,2-2 0,-3-5 282,3-2 1,-2-5 0,-2 2 0</inkml:trace>
  <inkml:trace contextRef="#ctx0" brushRef="#br0" timeOffset="212292">11547 16966 8355,'1'-16'0,"3"-1"0,4 2 0,8 0 528,0-2 1,6 4-312,-1-4 1,4-1-1,2 2 1,2 2-126,-1 4 1,2-1-1,0 4-1299,2 0 1,1-4 0,4 5 0</inkml:trace>
  <inkml:trace contextRef="#ctx0" brushRef="#br0" timeOffset="213025">12750 17041 9827,'4'-8'0,"1"1"123,2 1 1,-3-3-1,5 0 1,0 0-179,2 0 1,2-6-1,-1 3 1,0-2 141,1 0 0,-5 0 0,-1-1 1,0-3-222,0-1 1,-4 3 0,1-4 119,-3 2 1,-1-2 0,0 3-1,-1 2 1,-3 1 40,-5 2 0,2 3 1,-1 3-1,-2 0 15,-1 3 0,-1 12 0,0 4 0,-1 5-8,1 4 0,-1 7 0,2 3 0,2 1 22,0 0 1,7-1-1,-2 1 1,2-3-55,2 1 1,6-7 0,3 1 0,5-7-145,3-4 0,9-3 1,0-3-1,4-4 230,5-2 0,2-8 0,3-2 0,3-5-90,1-3 1,-4-2-1,1-5 126,-2-2 0,-3 7 0,-3-7 0,-6 2 0,-5 1-116,-5 1 1,-5-1 0,-4 5 0,-3 2-19,-4 1 1,-2 6 0,-4 1 0,-4 2 28,-6 2 1,-1 2 0,-3 1 0,0 1 23,0 3 1,-2 3-1,-3 5 1,2 2-35,2 3 1,6-2 0,0 4 0,5-1-95,-1-3 1,4 3-1,2-1 1,3-2-1,2-1 1,3-3 0,5-3-1,2-4-572,1-3 0,0-1 555,1 0 0,-1-5 0,1-3 0,-2-3 218,-3-2 1,2 1 0,-5-1 0,1 1 0,-1 0 453,-2-1 1,-2 1-306,-1-1 1,0 5 0,2 1-158,2 2 1,-3 2-1,3 7 1,-1 6 0,0 4-241,1 2 1,1 1-65,0-5 0,-3 5 1,5-1-1,0-1-213,0-1 0,0-2 0,3 1 0,-2-1-362,1 1 0,3-5 1,0-1 454,0-2 0,1-1 0,-1-4 0</inkml:trace>
  <inkml:trace contextRef="#ctx0" brushRef="#br0" timeOffset="213715">13643 16892 8355,'0'-19'389,"0"1"1,1 5 0,2 1 77,1 0 1,0-1 0,-4 1 527,0-1 1,-6 2-799,-2 3 1,1 3 0,-1 5 0,-2 0 0,-1 1-107,-1 3 1,0 7 0,-1 7-1,1 0 6,-1 0 0,1 4 1,0 0-1,1 4-129,2 3 0,0-4 1,4-6-1,3 0-145,0 1 0,8-5 0,4 0 0,5-4-56,5-3 1,4-5-1,2 0 1,2-5 14,0-2 0,7-9 0,-3-1 0,1-4 24,0-4 0,-4-7 0,2-4 1,0-3 18,-4-1 0,-5-2 0,-1-1 136,1-1 0,-4-5 1,-2 4-1,-3-1 0,-3 2 43,-2 5 0,-5-4 1,1 5-1,-3 4 161,-1 3 1,-1 3-1,-2 12 1,-3 3 74,0 3 1,-3 6 0,-3 8 87,-1 5 1,5 13 0,0 0 0,0 2-203,1 3 0,-4 3 0,4 7 0,0 2 0,3-1-116,2 2 0,2-5 1,0 2-56,0-5 1,0-1-1,2-5 1,1-3 0,2-4-354,2-5 341,1-3 1,5-7-1,-1-5 155,0-4 0,1-5 1,-1-7-1,1-1 1,-1-2-76,0 2 0,1 1 0,1 2 0,1 0 0,1 1 1,-1 1-120,-1 2 42,-1 5 1,-1-3-1,-1 8 1,-1 2-1,-2 4 45,2 3 0,-5 3 0,1 1 0,-2 3-362,0 1 1,4-2 0,-2 4 0,1-1-1,1-1 1,0-2-2875,0-3 2708,1-2 0,9 1 0,1-1 0</inkml:trace>
  <inkml:trace contextRef="#ctx0" brushRef="#br0" timeOffset="214003">15118 16743 8355,'7'-21'0,"-3"2"785,-2 1 1,-2 2 720,0 3-864,0 6 0,1 17 0,2 11-588,1 4 0,2 1 1,-4-1-1,3-2-355,-3-2 1,4 2 0,-2-4 0,-1 1-960,-2-4 1,0-3 0,2-4 543,1 0 1,0-7-1,-4 4 1</inkml:trace>
  <inkml:trace contextRef="#ctx0" brushRef="#br0" timeOffset="216966">15280 16371 8355,'-17'-18'0,"1"6"555,-1-1 0,9 12 319,0-3-1189,5 2 1,3 8 0,8 1 0,3 1 0,3 0-445,2 2 1,-2 1-1,4 1 1</inkml:trace>
  <inkml:trace contextRef="#ctx0" brushRef="#br0" timeOffset="216967">15503 16259 8355,'0'-23'0,"0"2"1273,0-2-301,0 4 1,-1 1-483,-4 5 1,4 12 0,-3 11 0,3 5-348,1 5 0,4 11 0,0 5 1,-1 5-97,-2 3 1,-1 0-1,0 3 1,0-3-47,0-1 0,0 2 1,0-5-1,0-3-380,0-2 1,0-8-1,1 2-424,3-2 1,-1-8 0,4-3 0,0-2-642,0-1 0,0-5 1109,1 0 1,3-5 0,-4 2 0</inkml:trace>
  <inkml:trace contextRef="#ctx0" brushRef="#br0" timeOffset="216968">15329 16694 8355,'2'-18'503,"2"5"0,4 1 1,9 2-1,3-4 1,4-1-621,1 4 1,1 0 0,3 6-1,2-1 1,4 1 0,1 2-1,2 2 1,1-1-936,-1-2 0,0 3 0,-1-5 1</inkml:trace>
  <inkml:trace contextRef="#ctx0" brushRef="#br0" timeOffset="216969">15850 16780 8355,'-7'-5'1234,"2"3"1,6-9-766,3 3 0,7-3 1,6-1-1,-2-1-354,-1 1 0,-2 1 0,1 1 1,-1 2-109,0-2 1,-1-1-1,-1-1 1,-3 0-272,-2-1 0,0 5 0,-7 0-345,-2-2 0,-4 0 1,-7 2-1,-2 4 355,2 3 0,-3 1 1,0 1-1,0 3 219,0 4 0,2 9 1,5 2-1,1 2-63,2-1 0,5 4 0,0 2 0,6-2 153,5-1 0,3-1 0,3 0 0,1-3-99,2-1 1,5-5-1,-1-6 1,3-2 166,5-2 0,-2-3 0,3-4 0,-1-5 24,0-2 1,0-7-1,-5-2 1,1-2-42,0 1 0,-6-1 1,-2 5-1,-5 1 0,-2-1 58,-2 1 1,-5-1 0,1 5 25,-3 0 1,-1 3-1,-1 2 280,-3 2 1,1 1-348,-5 4 0,5 5 0,-1 5 0,3 4 17,1 2 0,0 2 1,0-1-1,0 2-22,0 0 1,1 3-1,2-4 1,1 0-36,-1 0 0,2-1 0,1-5 0,-1 0-84,1 1 0,-2-5 0,-3-1 107,3-2-183,-2 0 0,3-11 1,-5-2-199,0-3 0,2-3 0,0-1 0,4-3-272,1-1 1,2 2-1,7-4 151,0-1 1,6 0 0,-1 2-1,1 2 1,0 1 106,-1 1 0,-1 1 0,5 5 0,-1 3 127,-4 1 1,2 2 0,-4 4 0,0 0 77,0 0 0,-1 4 0,-6 2 1,-2 1 219,-1 3 1,-5-4-1,1 3 1,-1-1 930,1-1 398,-2 4-742,3-10 0,-5-1 1,0-8 63,0-3 0,0-1-430,0-1 1,0 5-313,0 0 0,-5 5 0,-5 0-99,-5 6 0,1 8 0,-4 5 1,2 1-12,-1 1 0,-4 0 0,5 4 0,1-3-128,1-1 0,6 3 0,1-5 0,1-1-206,3-1 1,3-3 0,5-3 0,3-3 91,3-4 1,3-1-1,1-1 1,3-4-1,1-3 140,3-3 1,-3-3-1,2-1 206,1-1 1,0-1 0,-1 3 0,-5 1-108,-2 0 1,-3-2 0,-1 8 893,-2 0 1,-5 0-645,1 3 1,-3 4 0,-2-1 0,-2 5-180,-1 3 0,0 1 0,4 5 0,0-1-214,0 0 0,0 1 1,1-1-64,3 1 0,-1-2 1,6-2-1,0-2-52,2-1 1,2-2-1,-1-4 1,0 0 3,1 0 0,3 0 0,1-3 0,-2-4 40,-1-5 0,0-5 0,1 1 363,1-5 1,1-7-1,-3-2 1,1-2 0,0-1 99,-4 2 0,1-7 0,-3 3 0,0-7-15,0-2 0,0 0 0,-3-3 0,-1 3 0,1 3 22,-4 5 0,0 10 0,-2 9 175,0 3 0,-2 8 1,0 3-1,-4 6 138,-1 5 1,3 10 0,-3 5-1,2 6-283,2 3 1,2 2-1,1 6 1,0 2-210,0-2 0,0-2 0,0 1 0,0 1-317,0 1 0,0 0 0,0-5-43,0-3 1,0 2-1,1-8 1,2-2 0,2-4-1195,2-3 0,-4-6-393,1-4 1835,-3-5 1,-1 3 0,0-6 0</inkml:trace>
  <inkml:trace contextRef="#ctx0" brushRef="#br0" timeOffset="216970">16954 16632 8355,'6'-13'7,"-4"5"0,7 0 0,0-1 105,2 2 1,2-4 0,0 5 0,4-3 690,4 1 0,2 1 0,3-3 0,2 4-644,1 0 1,5-2 0,-2 4 0,0 1-1,-4 2 1,-3 1 0,-4 1 0,-6 3-282,-5 4 1,-1 3-1,-4 2 1,-3-1-17,0 1 1,-8 4 0,-1 3 0,-1-1-114,0-2 0,5 0 0,-1 0 0,2-2-898,2-1 1,0-6 336,0 0 0,12-5 0,1 3 1</inkml:trace>
  <inkml:trace contextRef="#ctx0" brushRef="#br0" timeOffset="216971">17475 16433 8355,'-18'-12'-99,"4"1"0,-2 1-130,2 2 0,1 5-263,1-1 1,5 2 0,2 2 0</inkml:trace>
  <inkml:trace contextRef="#ctx0" brushRef="#br0" timeOffset="216972">17735 16607 8355,'0'-20'441,"0"3"1,-1 8-1,-2 1 1,-1-2 294,1-1 0,1 4 0,-1 2-390,-1-1-284,0 5 0,-1-3 1,0 7-1,-2 2-59,-3 2 0,-1 5 0,-1 5-146,0-2 1,-1 3 0,2 0-1,1 1 1,4 2-321,0-2 0,-2 1 1,4-5 146,1 1 1,2 1 0,2-6 0,3-3 139,4-4 0,-1-2 1,1-2-1,2-2 84,1-2 1,6-3 0,-1-7 0,-1-1 195,-1-1 1,-1-6 0,-2 2-1,-2 1 180,-1 3 1,1-4-1,3 1 1,1 0-135,-1 2 1,-4-1 0,0 3 66,2 4 1,1 0-1,2 7 1,-2 0-1,-2 0 8,0-1 0,-3 3 0,4 6 0,-3 4-196,-2 3 1,1 3 0,-3 2 0,1 4-169,-1-1 0,-2 3 0,-1-4 0,1 0-9,3 0 1,-2-2 0,2-3 229,-3-1 17,-1 1 1,0-8-132,0-5 0,2-5 0,1-8 1,1 1-29,-2-1 0,1 1 1,0 0-1,2-1 33,2 1 1,2-5-1,3-1-59,0-1 1,5 4-1,1-2 1,0 5-1,0 2 208,-3 2 0,-1 5 1,-2-1-1,0 3 264,1 1 0,-5 1 0,-1 5-289,-2 6 0,4 0 0,-5 6 0,-1-1-317,-2-1 0,-1 9 0,0-3 0,0 0-315,0 2 0,-1-1 1,-2 2-1,-1-2 1,1-1-410,2-1 0,6-6 0,2 3 1</inkml:trace>
  <inkml:trace contextRef="#ctx0" brushRef="#br0" timeOffset="216973">18467 16818 8355,'-12'4'1121,"-1"0"1,2 5-1,2 0 1,2 2-1214,1 1 1,-2 5-1,2 1 1,1 0 673,-1-1-2413,2 6 0,-1-4 0,-2 6 1</inkml:trace>
  <inkml:trace contextRef="#ctx0" brushRef="#br0" timeOffset="217410">19472 16197 8355,'-13'-34'0,"1"5"802,5 6 0,-4 10 1,3 2-1,-2 2 0,2 3-524,4 5 0,2 9 0,2 14 0,0 8 0,0 10 0,0 10 0,0 6-84,0 8 0,-1-2 0,-2 5 0,-2-1-251,-2 1 1,-2 3-1,-2-4 1,2-1-178,1-2 1,5-6 0,-1-5 0,2-5-1099,2-6 1,0-8 0,0-4-1,0-3 149,0-1 0,-1-7 1057,-3-5 0,2-1 0,-3-5 1</inkml:trace>
  <inkml:trace contextRef="#ctx0" brushRef="#br0" timeOffset="218183">19348 16632 8355,'0'-45'0,"5"8"0,2 8 0,1 4 214,1 5 1,-1-2 0,6 7 1646,2 4 0,-1 0-1458,6 6 0,0 1 1,3 4-364,1 0 1,-1 6-1,-4 2 1,-3 4-103,-3 5 0,-3-3 1,-3 4-1,-4-2 1,-2 1-1,-5-1 0,-4 1 1,-7-1-586,-4 0 0,-1-3 0,-3 0 0,3-1 1,1 1 0,-3-2 1,6-2-1,2-2-1230,4-1 1671,6-2 0,-8 1 0,4 2 1</inkml:trace>
  <inkml:trace contextRef="#ctx0" brushRef="#br0" timeOffset="218184">19658 16632 8355,'-9'-5'573,"1"1"1,5-5-1,1 0 1,4 0 210,7 0 0,2 0 0,2 3-1025,4-1 0,-2 3 0,4-4 1,1 0-21,-1 1 0,0-4 1,2 4-1,-4-1 0,-4-1 1,0 0-1,-1-2 1,-1-2 61,-3 1 0,-2 4 0,-6-1 559,0 0 1,0 2 11,0-1 1,0 6 0,0 4-125,0 9 1,0 1 0,0 6 0,0-2-159,0 1 1,0 0 0,1-4-1,2 2-572,1 2 1,6 0 0,-2-5-811,3 0 0,2-5 594,-1-3 1,0-2-1,1-2 1</inkml:trace>
  <inkml:trace contextRef="#ctx0" brushRef="#br0" timeOffset="218185">19980 16297 8355,'-12'-7'-656,"5"1"1,7 12 0,7 1 0</inkml:trace>
  <inkml:trace contextRef="#ctx0" brushRef="#br0" timeOffset="218865">20290 16470 9976,'0'-24'0,"0"0"0,0 3 0,0 5 0,0 2 0,0 2 1335,0-1 0,-1 6-1457,-3 3 1,-3 8-1,-7 5 1,-1 2 142,-2 1 0,-1 6 0,3 1 1,-1 2-1,2-2 0,3 1 1,4-1-1,2 2-229,2-2 0,3 3 0,5-6 0,8 0-225,6-3 1,4-6 0,2-3 0,0-2-341,0-2 0,1-2 0,2-2 0,1-5 537,-2-7 0,3 1 0,-1-5 1,-1-2 260,-2-2 1,-7-5-1,-1 0 1,-3 0-60,-2-1 0,2-2 0,-8-5 212,0 0 0,4-2 0,-4-1 1,1-1-1,-1 2 124,-2 5 0,0-1 0,-5 7 0,0 1 437,0 5 1,0 4 0,-2 7-119,-2 3 0,3 4 0,-4 8 0,4 6-283,1 5 0,0 6 1,0 6-1,0 3-226,0 2 0,0 5 0,0 5 1,0-2-56,0-2 1,0 4 0,-1-1 0,-2-1-144,-1-2 1,-2-6 0,4-3 0,-3-4-77,3-4 0,-1-3 65,-1-6-19,2-5 1,1-3 0,5-8 0,0-4-233,2-3 1,-1-6 0,5 0 0,-2 1 42,2-2 0,0 4 0,-1-4 0,-1 2 110,2-1 0,1 1 0,2 5 0,-2 1 125,-3 2 0,3 4 226,-3-5 1,-2 8 0,-4 1 207,-4 7 1,-5 4 0,-6 1 0,1 1-91,0-1 0,-1 0 0,1 2 1,-1 1-8,1 2 0,5-5 0,3-3 0,3 0-189,1 2 0,5-2 0,5-3 0,5 1-458,5 0 0,4-3 0,2 3 1,2-1-1859,1-3 1055,5-2 0,-2 4 0,5 2 0</inkml:trace>
  <inkml:trace contextRef="#ctx0" brushRef="#br0" timeOffset="220287">21679 15912 8355,'-12'-30'0,"-1"5"1024,1 7 0,5 9 1,2 2 289,-1 1-1524,5 8 0,-5 6 0,6 8 1,0 4-1,0 0 0,2 0-366,2-3 1,4 4 0,6-4 25,-2-2 1,3-1 0,-6-3 0,2-3 92,1-4 1,1-3-1,-1-1 1</inkml:trace>
  <inkml:trace contextRef="#ctx0" brushRef="#br0" timeOffset="220531">21803 15825 8355,'0'-12'1050,"0"6"-1059,0 6 1,0 7 0,0 10 0,0 2-120,0 0 1,0 9-1,0-3 1,2 1-415,2 0 0,-1-1 31,5 0 0,0 5 0,5 2 0</inkml:trace>
  <inkml:trace contextRef="#ctx0" brushRef="#br0" timeOffset="221785">22200 16247 9432,'-8'-23'0,"0"1"0,-1 2 0,3 2 726,1 3 1,0 1-1,-1 3 1,-1 3-237,-2 4 1,-2 3-1,-2 2-460,1 3 1,-5 3 0,1 5-1,1 2-148,1 3 1,0 2 0,-1 6-1,0-2-163,4-2 1,0 2 0,7-3-1,1-1-104,2-2 1,1 0 0,1-1-81,3-5 0,3 0 0,5-7 0,1-1 289,-1-2 0,1-7 1,0-2-1,3-3 254,0-1 0,1-5 0,-5 1 1,0 0 139,1 3 0,-2-4 1,-2 1 236,0 0 0,-2 3-73,1 0 1,2 8-1,-6 5-256,-2 7 1,4 4 0,-2 2-1,0 3-319,2 0 0,-4 2 1,7-1-1,-1 2-156,-1 0 1,4 3 0,-4-5 0,1-2-2643,0-1 2674,1-2 1,3-5 0,0-1 0</inkml:trace>
  <inkml:trace contextRef="#ctx0" brushRef="#br0" timeOffset="221786">22461 16235 8355,'0'-20'569,"0"7"0,0 4 0,-2 1 636,-2 1-985,3 2 0,-5 6 0,6 5 0,0 5 0,2 4 0,0 1 0,4 2 0,-1 1 0,2 2 8,0 0 0,-3-5 0,3 4 1,0-2-264,0-3 1,-3-2-1,4 0 1,2-2-312,1-3 0,1-2 0,1-6 52,-1 0 0,-3-2 0,-3-2 0,1-3 141,0 0 1,-4-8 0,2 3 0,0-2-5,-1 0 0,1 2 0,-2-2 0,3-1-89,0-2 1,1 1 0,3 3 0,-2 1 42,2 0 0,0-1 0,-1 2 0,-1 2 21,2 0 1,1 7-1,1-3 1,1 4 147,-1 1 1,1 0 0,0 0 0,3 1-27,0 4 1,5-4 0,-5 3-1,1-1 82,1 1 1,-3-3-1,4 3 1,1-2 184,-1-2 1,-3 0 0,4 0 0,-2 0 407,-3 0 0,-1-4 0,-3-2 77,-3-1 1,-4 5-375,-8-3 0,-7 4 1,-7 1-1,-1 1-120,-3 4 1,-2 1 0,-1 7 0,2-1-295,2 1 0,-1 3 0,7 1 0,3-1 12,2 2 1,3-4-1,-1 4 1,4-2-243,2 1 1,2-1-1,2-4-127,2-4 1,3-3-1,5-5 1,2 0 181,2 0 0,-2-4 1,4-3-1,-1-1 258,-1-2 1,2-8 0,-3 6 0,2-2 160,-2 0 0,-3-2 1,-2-1-1,-2 2 193,2 1 1,-5 2 204,0 0-491,-4 5 1,-1 3-1,0 8 1,0 4-1,0 3-125,0 1 1,0 5 68,0 0 1,0-5 0,0-4 0,0 2 0,1 1 0,3 0-543,5-3 431,2-2 0,1-2 1,1 0-1,-1-1 44,0-2 1,1-5 0,-1-2 0,1 0 171,-1-4 1,-1-1 0,-1-2 0,-2 1 29,2 0 0,-4-1 1,1 1-1,0-1 14,0 1 0,-3 4 0,3 0 429,-1-2-312,3 4 0,-7 2 0,3 7-96,1 1 0,-5 6 0,3-2 0,-1 3-224,1 1 0,-1 1 1,4-1-1,0 1 1,0-1-663,2 0 1,1-3 0,-1-2-794,0-2 0,-1-1 951,4-4 0,-5 0 0,-1 0 1</inkml:trace>
  <inkml:trace contextRef="#ctx0" brushRef="#br0" timeOffset="221915">23254 15937 8211,'-5'-12'156,"4"5"-815,-5 1 1,6 1 0,0-2 0</inkml:trace>
  <inkml:trace contextRef="#ctx0" brushRef="#br0" timeOffset="222502">23490 15763 8355,'-5'-31'0,"-4"2"632,4 8 0,-1 3 0,8 7 0,0 4 1,3 9-1,-1 10 0,0 13 0,0 9-319,-1 6 1,2 10-1,-1-3 1,-1 0-377,-2 1 0,-2 4 1,-2 2-1,-1-3-129,1-4 1,2-5 0,1-6 0,0-1-1189,0-2 0,0-7 1,0-1-1,1-7-108,4-5 1260,1-6 1,12 4 0,2-4 0</inkml:trace>
  <inkml:trace contextRef="#ctx0" brushRef="#br0" timeOffset="222503">23775 16272 8355,'0'-13'-37,"0"1"0,4 0 1,1-2-1,-3-1 1002,0-2 0,-2 1 0,0 3-308,0 1 0,-6 4 0,-2 1-325,-3 1 0,-2 3 1,1 8-1,0 1-323,-1 1 0,-3 8 0,-1-1 0,2 3-60,1 1 0,2 0 1,1-3-1,3 1-704,3-1 1,4-1 0,1-1 149,0-1 1,1-5 0,4-3 482,3-3 0,3-1 0,1-1 0,1-3-102,-1-4 0,0 1 1,1-1 296,-1-2 0,1 0 1,-1 1-1,-1 0 1,-1 1 42,-2 1 1,-4 2-1,3 3 159,-1-2 1,-1 3-1,-2-2 1,1 6-295,-1 5 1,-2 3-1,-1 1 1,0 1-348,0-1 0,1 2 0,2 1 0,3 2-185,1-2 1,-3-5 0,4-2 76,2 1 0,1-3 0,1-1 0</inkml:trace>
  <inkml:trace contextRef="#ctx0" brushRef="#br0" timeOffset="222898">24098 15801 8731,'-6'-32'594,"1"3"1,-4 8 0,4 5-1,1 6 1,0 9-91,1 9 0,2 13 1,1 3-1,0 8-504,0 4 1,4-3 0,0 2-1,-1 0-131,-2 1 1,-1 8-1,-1-7 1,-2 1-189,-1-4 0,-2 1 0,3-6 1,-1-3 180,2-4 1,0 0-1,2-6 121,0-1 1,2-6 83,2-5 0,-2-3 0,7-2 0,0-3-123,2-5 1,2 3 0,-1-3 0,1 1-55,-1 1 0,4 0 0,2 5 0,0-3 45,0 3 1,0 0 0,-3 2-1,2 2 150,-2 2 1,-3 3 0,-3 5-1,-5 0 123,-3 1 0,-2 3 1,-5 2-1,-6 0-149,-7 0 0,-6 0 1,-3-3-1,-2 2-427,-2-2 0,5-5 1,-1-2-1,6 0-276,6-1 1,2-1-295,1-6 1,1 5 0,0 2 0</inkml:trace>
  <inkml:trace contextRef="#ctx0" brushRef="#br0" timeOffset="223465">24445 15664 8355,'-25'-25'730,"6"3"1,4 7-1,5 12 1,6 13 2607,3 9-3127,6 10 0,-2 4 0,4 9 0,0 2-227,0 0 1,-5 3 0,2-5 0,-2 3-378,-2 1 1,-4 1 0,-2-1-1,1-5-45,-1-2 0,-2-4 0,2-1 0,1-7-951,-1-5 0,1 0 0,2-5-530,-1-2 1855,0-7 0,4 3 0,0-4 0</inkml:trace>
  <inkml:trace contextRef="#ctx0" brushRef="#br0" timeOffset="223466">24532 16346 8355,'0'-8'1379,"0"0"0,0 4-617,0-5 1,1 7 0,3-4-594,5 1 1,2-1-1,1-4 1,0 2-173,1-2 0,-5 4 0,-1-3 0,0 0-162,0-2 0,-3-2 0,3-1 1,-2-1-161,-2-1 0,-2-1 1,-2 5-1,-3 1 239,-4 3 0,-3 2 1,-3 6-1,-1 0 290,-2 0 0,-1 6 0,3 3 0,-1 5-31,0 3 0,7 5 0,2-2 1,1 2-168,4-1 1,2 2-1,4-3 1,4-1-458,3-2 1,3-4-1,2 0 1,4-2-301,-1-3 1,4-3 0,-2-5 0,2 0 59,2 0 0,6-5 0,0-2 0</inkml:trace>
  <inkml:trace contextRef="#ctx0" brushRef="#br0" timeOffset="223790">24892 15652 11504,'-20'-18'0,"4"5"0,2 8 0,3 5 0,3 4 519,3 4 0,4 5 0,1 3 0,0 4-1222,0-1 0,4 3 1,2-4-1,-1 0-753,1 0 0,-1-2 925,-1-3 0,-2-1 0,3 0 1</inkml:trace>
  <inkml:trace contextRef="#ctx0" brushRef="#br0" timeOffset="223791">24991 15689 8355,'5'-12'721,"2"-1"1,0 12 0,-3 6 0,-4 8-495,-4 3 0,-1 8 1,-5 0-1776,2 8 1,-1 4-1,-3 1 1</inkml:trace>
  <inkml:trace contextRef="#ctx0" brushRef="#br0" timeOffset="224809">11150 17909 8355,'-10'-32'491,"-2"5"1,-2 5 0,0 7 0,0 5-1,-1 6 1325,-1 2-1645,-6 2 0,1 7 0,-7 7 1,-1 9-9,2 9 1,2 5 0,4 3 0,6 3-105,6 1 0,3-3 0,6 4 0,0-1-170,0 0 0,7-8 0,4-1 0,6-4-663,2-8 0,1-4 0,7-8 0,0-2 164,2-5 1,6-5-1,-4-6 1,2-7 263,0-4 0,-1-4 0,1-4 0,-5-2 162,-6 1 1,-2 5-1,-6-5 1,-4 7 336,-3 2 1,-3 1-1,-4 5 683,0-1 1,-1 2-18,-4 3 0,-1 3 1,-5 6-303,2 3 1,4 3-1,5 5 1,0 1-237,0-1 1,0 5-1,1-1 1,2-1-195,1-1 0,6-3 0,-1-1 0,5-3-112,3-2 1,1-1 0,-3-4 0,3 0-73,1 0 1,0-5 0,3-3 0,-2-5-115,-3-3 0,0 2 1,-6-3-1,-3 4 7,-4 0 0,-2 1 0,-2-1 0,0 1-47,0 0 0,-7-1 0,-4 2 0,-6 3-147,-2 4 0,-2 2 1,-3 4-1,0 2-120,3 4 1,-1 3 0,4 3 0,2 3-590,2 3 957,-1 4 1,8-5-1,-5-1 1</inkml:trace>
  <inkml:trace contextRef="#ctx0" brushRef="#br0" timeOffset="226095">11621 18083 8355,'0'-13'1869,"-1"2"-1494,-4 3 0,4-3 0,-4 4-48,-1 0 0,5 3 1,-3 8-1,2 4-66,2 3 1,0 2 0,0-1-1,0 1-306,0-1 0,0 5 0,0-1 0,0 1-202,0 1 0,4-5 0,2 4 0,1-5 6,2-3 1,-2 0 0,2-5 0,2-1 9,4-2 0,-2-6 0,4-5 0,-3-3 135,-2-4 0,1-4 1,-1 5-1,0-1 80,1-1 0,-2 5 1,-3-4-1,-4 3 172,-2 2 0,-2 4 412,0-1-420,0 7 1,0 2 0,1 8-1,2 3-120,1 1 0,0 1 0,-3-1 0,4 0-187,3 1 0,-1-1 0,1-1-15,2-2 1,2 0 0,3-5-1,2-1 1,-2-2-271,-1-1 0,2 0 1,1-1-1,-2-2 59,-1-1 0,-2-5 0,-1 0 0,-1 0 0,-3-1 38,-2 2 0,-1-1 476,-4-3 1,0 0 0,0-1-1,-1 2 1,-2 2 972,-1 0 0,-4 1-50,4-4 1,-1 3-21,5 1 0,0 7-801,0 1 0,2 5 0,2 8 0,3-1-194,0 0 1,2 1-1,-3-1 1,1 2-86,2 3 0,1-4 0,0 4 0,-3-3-201,-2-2 0,1-1 1,-4-1-1,3-2-284,-3 2 1,-2-5 0,-4-1-82,-4-2 0,-2-4 407,2-2 0,2-3 0,6-5 0,0-1-88,0 1 0,6 0 0,2-2 0,3-1 85,2-2 1,-1 1 0,2 3 143,2 1 0,2-1-36,3 1 0,-3 5 310,-6 3 1,-3 3 0,-3-1 113,0-2 1,4 3 0,-2-5-59,3 1 1,1 2-1,1-5 1,-1-1-32,1 3 1,-5-6 0,0 4 156,2-3 0,-5 3 0,-1 0 336,-2-2 1,-2 3-592,0-1 0,-2 5 1,-2-1-34,-4 3 1,-3 6 0,-1 3-1,-1 3 47,1 2 0,5-1-188,3 1 1,-2-1 0,2 0 0,1 1 0,2-1 0,2 1 0,2-1 0,3 0 0,0 1-174,4-1 1,3-1 0,2-1 0,3-2-12,1 2 0,-4 1 0,3 1 0,-2 1-15,1-1 0,0 0 0,-6 1 136,-3-1 0,-3 1 1,-6-2-1,-3-2 0,-4 0 1,-5 0 30,-3 2 0,-2-2 174,-3-1 1,3-5 0,6 1 70,-1-3 1,6-2 0,3-3-248,3-5 1,8-3-1,4-3 1,5-2-1,4 1-242,2-2 1,1 3 0,2-5 120,0 2 1,0-2 0,-1 2 0,0 0 188,-4 0 1,3-4 0,-6 3 0,0-1 274,-3 4 0,-3 2 0,-8 2 0,-1 1 184,-3 2 1,-5 4 0,-6 5-221,0 0 0,-2 5 0,-1 4 0,-2 2 1,2 2-1,1 4 364,2 4-637,-1-4 1,6 6 0,3-6-1,3 1 1,2 0-21,3-3 1,8-1 0,5-1 0,4-2-178,5-3 1,5-3-1,7-5 1,2-1 0,3-3-1405,1-4 1,1-9-1,5-2 1</inkml:trace>
  <inkml:trace contextRef="#ctx0" brushRef="#br0" timeOffset="226841">13903 18033 8355,'-12'-19'0,"5"1"0,3 5 1339,2 1 202,2 5-1192,0-4 0,-4 11 0,0 0-295,1 7 1,2 5 0,1 5-1,0 2-200,0 0 1,0 5 0,0-5 0,0 1 5,0-4 0,0-2 0,0-2 0,1-1-128,3-2 0,3-4 0,6-5 1,-1 0 3,0 0 0,1-1 0,-1-3 0,1-5 131,-1-2 1,-4-1-1,-1-1 162,-1 1 0,2 4 0,-3 1 0,1 0 7,0 0 0,-1 4 1,-1-1 292,4 3 1,-1 1 0,2 1-164,0 3 1,2 3 0,3 4 0,1-1-111,2-2 0,-1-5 1,-3 1-1,-2-1-68,-3 1 0,3-3 22,-3 3 1,2-4-2,-2-4 1,-2 2 0,-6-7-114,0 0 1,0-2-1,0-2-68,0 1 0,0 4 1,-2-1-1,0 0 1,-4-1-335,-1 2 1,4-3-14,-1 2 388,3-2 0,6 0 0,4 2 1,2 2 80,1 1 1,5 1 0,-1 1 0,1-3 197,1 0 0,-5-3 1,4 6-1,-3 1 702,-2 2 1,1 1-448,-1 0 0,-4 5 0,-1 4 15,-1 2 0,-2 5 1,-4 1-361,0-2 0,0-1 1,0-2-1,0 1-899,0-1 1,1-1-1,3-1-1494,4-2 1848,4-5 0,5 2 0,3-5 1</inkml:trace>
  <inkml:trace contextRef="#ctx0" brushRef="#br0" timeOffset="227100">14436 17686 8355,'-12'-25'840,"-3"6"1,2 2-1375,6 3 1,6 7 0,5 3-143,4 3 1,9 6-1,2 2 1</inkml:trace>
  <inkml:trace contextRef="#ctx0" brushRef="#br0" timeOffset="227813">14746 17562 8355,'-11'-25'437,"3"0"1,3 6 0,5 2 0,1 4 0,3 1 0,4 4 0,3 4 0,2 4 0,-1 6-181,1 6 1,-7 7 0,0 9 0,-2 2 0,0 2-1,-1 4 1,-3 2-177,-4 4 1,1 3 0,-4-4-1,2-1-390,2-1 1,2-6 0,1-3 0,0-2-786,0-5 1,4-6-1,1-1 49,2-2 1,1-1-1,5-1 1</inkml:trace>
  <inkml:trace contextRef="#ctx0" brushRef="#br0" timeOffset="227814">14598 17909 8355,'-6'-1'1206,"6"-4"1,7-3-621,4-3 1,7 0 0,4 0-1,5 0-494,7-3 1,3-6 0,3-1 0,1-2 0,-1-2 0,-3 0 0,-4 0 0,-4 2-370,-3 2 1,-6-1-1,-5 5 1,-4 2-123,-3 2 1,-5-4 0,1-1 0,-3 0 222,-1 0 0,-1 6 1,-3 5 93,-4 1 0,1 2 0,0 7 277,1 5 1,2 2-1,4 11 1,0 1 158,0 1 1,0 6 0,0 1 0,0 1-213,0-1 0,0 3 0,0-3 2,0 2 1,0-8-1,0-1 1,2-4 0,0-4-17,3-1 0,4-3 0,-1-3-71,3-3 1,2-5 0,-1-5-81,1-3 1,-1-3 0,0-1-235,1-1 1,-1 6 229,1 3 1,-5 4-1,-1 4 1,-2 5 60,-2 2 0,-2 1 0,1 2 1,1 1 47,1 2 0,5 3 0,0-3 0,2-2-737,1-1 1,0-2 0,1-1 0,1-1-776,2-2 0,3-5 0,6 2 0</inkml:trace>
  <inkml:trace contextRef="#ctx0" brushRef="#br0" timeOffset="228291">16148 17934 8355,'-13'-4'1722,"1"0"-1073,5-1 1,9 5 0,9 0-685,4 0 1,7-4 0,-3-1 0,2-2-1,-1-4 1,1-3 0,0-2 0,-3 0-230,-5 3 0,1-4 0,-10-1 175,-1-1 0,-2 4 0,-1-2 0,-1 3 1,-3 2 126,-4 0 0,-7 5 1,-3 3-1,0 2 169,0 2 0,-3 3 0,3 4 0,0 7 71,0 3 0,2 6 1,3 4-1,2 3-21,3 2 1,3-4 0,5 1 0,1-3-250,3-1 0,10-6 1,9-3-1,6-3-523,3-5 1,2-2 0,8-6-1,2 0-242,0 0 1,3-6-1,-6-2 1,-2-3-1224,-5-2 1761,-3 1 0,-7 0 0,1-1 0</inkml:trace>
  <inkml:trace contextRef="#ctx0" brushRef="#br0" timeOffset="230540">16718 17847 8355,'0'-12'383,"0"-1"1,0 1 0,0-1 111,0 1 0,0 0 1,0-1 783,0 1 0,0-1-897,0 1 0,-1 5 0,-3 3-323,-4 3 1,-3 6 0,-2 3 0,1 5-70,-1 3 1,1-1 0,0 6-1,-1 0 46,1-2 0,3 3 0,3-4 0,0 0-390,3 0 1,2-2 0,1-3 0,1-2-135,3-3 0,3-2 0,6-6 0,-1 0 312,1 0 0,-1-6 0,0-4 0,-1-3 268,-2-4 1,2-4 0,-4 4 0,1-1 69,0 0 1,-5 1 0,2 5 799,1-1-752,-5 1 0,6 6-220,-3 6 0,-2 6 0,3 5 0,-1 0 1,2 0-120,1 3 0,1 1 1,3-3-1,-1 1-80,-2-1 1,2-4 0,5-1 0,1-1-424,-1-3 1,-1-2 0,-1-1 0,-1 0-66,0 0 0,1-1 1,-1-4-1,1-1 312,-1-1 0,0-4 385,1 2 0,-1-7 0,1-3 0</inkml:trace>
  <inkml:trace contextRef="#ctx0" brushRef="#br0" timeOffset="230541">17028 17735 8355,'0'-8'1502,"0"0"1065,0-2-2128,0 5 0,6-1 0,2 6 0,3 2-264,2 2 0,-1 3 0,2 6 1,1 2-140,2 2 1,-1 4 0,-4-3 0,1 0-160,-1-1 0,-3 5 0,-3-2 0,0-1-641,-3-2 0,-2-4 363,-1 0 1,0-8 0,0-5 101,0-7 1,0-4 0,0-2 183,0-4 1,0 2 0,0-6 0,1-1 0,4 0-243,3 1 1,3 2-1,1 4 1,1-2-63,-1 2 1,5 3 0,-1 4 0,1 4 47,1 2 0,-5 2 1,4 0-1,-3 0 364,-2 0 1,6-5 0,1-2 0</inkml:trace>
  <inkml:trace contextRef="#ctx0" brushRef="#br0" timeOffset="230542">17587 17574 8355,'0'-16'0,"1"-2"58,3-2 116,-3 5 0,5-8 0,-6 2 0,0-1 218,0 1 0,0-2 1,0 4-1,0-1 399,0 4 1,0 2 0,0 4-461,0 6 1,0 11-1,-1 14 1,-2 2-216,-1 2 0,0 0 1,4 1-1,0 2-65,0 1 1,0 4 0,0-2 0,0 2-169,0 2 0,0 2 0,0-7 1,0 1 64,0-1 0,5-2 0,3-8 1,3-3-514,2-3 0,-1-3 0,1-3-89,-1-4 1,0-3-1,1-1 1,-1-1 135,1-3 1,-5-4-1,0-8 1,0 0 391,-1 1 0,0-3 0,-4 1 0,1 2 99,-1 1 1,-2 2 0,-1 0 1562,0-1-975,0 6 0,0 3 0,0 8 0,0 5 9,0 2 1,0 2 0,2 2 0,0 3-365,2 2 1,1-4 0,-4 4 0,3-3-431,4-1 0,3-3 0,2 0 1,1-2-835,2-3 0,-2 2 0,2-6-68,-2-1 1,-1-2-1,-1-1 1</inkml:trace>
  <inkml:trace contextRef="#ctx0" brushRef="#br0" timeOffset="230543">17847 17512 8355,'-12'0'-784,"-1"0"0,6 1 520,3 4 1,3 2 0,1 5 0</inkml:trace>
  <inkml:trace contextRef="#ctx0" brushRef="#br0" timeOffset="230544">18021 17897 8355,'-5'-9'899,"1"1"0,0 4 0,4-4 0,2-2-492,2-1 1,0-6 0,7 1 0,4-1-400,3-1 1,1 5-1,3-5 1,-1 1-209,1 1 0,-4-1 0,-2 5 1,-2-1-32,-1 1 0,-6 4 1,-3-1-1,-3 0-334,-1-2 1,-5 2-1,-4 3 1,-2 0 367,-1 3 1,-2 2 0,-1 2-1,-3 3 388,-1 5 0,4 2 0,-2 3 0,5 2-68,3 5 1,0 2 0,5 2-1,1 0-141,1 0 1,4-1-1,2 0-66,4-4 1,5-2-1,3-5 1,5-2-1,2-3 85,2-4 0,0-4 0,0-4 0,-2-4-1,-2-3 1,1-6-1,-6-1 1,-1 0 148,-1 0 0,-3-2 0,-1 3 1,-3 1 207,-2-2 1,1 4 0,-3-2-298,1 2-544,0 1 373,-4 6 1,5 7 0,4 7 83,2 0 0,0 4 0,0-2 0,0 0 2,3-1 0,5 3 0,-1-2 0,0 2-126,0 1 1,-2 1 0,-5-1-1,-1-1 111,-2-3 1,-5 3-1,0-2 1,-6 0 127,-5-1 0,-3 2 0,-3-6 0,0 0 142,2 2 0,-4-5 0,8 3 91,-3-2 1,6-8-1,5-2-467,6-3 0,5-3 1,3-1-1,3-3-138,3-1 0,5-2 0,3-5 0,1-2 146,-2-1 1,0-4 0,-4 4 74,-2 2 0,1-5 0,-7 1 0,-3-4 0,-3 1 264,-4-1 0,-1-2 0,-4 8 0,0 1 360,0 2 1,-4 7 0,-1 4-138,-2 5 1,2 6 0,-1 8 0,0 4-228,3 3 1,2 7-1,1 4 1,0 5-77,0 2 0,0 5 0,0-1 1,0 2-21,0-2 1,4 7 0,0-2 0,0 3-205,2 2 1,-3-1 0,5-7 0,0 0-571,-1-2 0,4-10 1,-4 1-523,0-5-221,4-2 0,-15-11 0,2 0 0</inkml:trace>
  <inkml:trace contextRef="#ctx0" brushRef="#br0" timeOffset="230545">18628 17611 8355,'0'-12'846,"0"0"1,2 3 0,3 1-1,6-2 51,4-1 1,7-1 0,0-2-761,6-2 0,5 2 0,7-3 0,1 5 1,-2 2-1,-3 3 0,-4 2-2552,-2 2 0,-1 2 0,-4 1 0</inkml:trace>
  <inkml:trace contextRef="#ctx0" brushRef="#br0" timeOffset="231409">19794 17847 8355,'-5'-8'502,"-4"-1"-265,4 7 1,-1-9-1,6 2 1,2-2-1,2-1 1,4 0-1,3 1 213,2 2 0,3-6 0,2 3 1,0-2-599,0 0 0,-2 2 1,-3-2-1,-2-1 91,-3-2 1,-2 1 0,-6 3 0,0 1 73,0 0 0,-2-1 0,-2 2 0,-3 1 5,0 2 0,-4 5 1,2-1-1,-5 3 11,-3 1 0,1 5 0,3 5 0,2 5-63,3 6 0,-2 6 1,6 5-1,2 1-111,0 2 0,8 2 0,2-8 1,4-2-194,5 0 0,2-10 0,6-4 0,0-8 277,0-3 1,-1-4-1,3-3 1,0-6 146,2-4 0,0-7 0,-6 1 0,-1-2-117,-1-2 0,-6 0 1,2 0-1,-3 2 1,-2 2 1,-4-1 0,-1 5-1,0 2 51,0 2 1,-4 0 345,1 1 66,-3 5 1,-1 8 0,0 10-62,0 4 1,4 2 0,0-3 0,-1 1-147,-1 1 1,-2 2 0,1-3-1,2 2-112,1-2 1,4-5 0,-4-2 0,0 0-120,2-1 1,-3-1-35,5-6 1,-5-2 0,2-2-28,1-4 0,-1-3 0,5-3-32,-2-2 1,-4 2 0,5-3 0,0 4-1,2-1-184,2-3 0,-1 8 0,0-4-74,1 2 0,-1 6 270,1 0 1,-1 6 0,-1 3 28,-3 4 0,3 3 1,-2 1-1,0 1-29,0-1 1,3 1 0,-1-1 0,4 0-2357,0 1 1665,5-1 0,-7 1 0,5-1 0</inkml:trace>
  <inkml:trace contextRef="#ctx0" brushRef="#br0" timeOffset="233521">20997 17574 8355,'0'-12'1164,"0"-1"1,0 1-772,0 0 0,0 3 0,-1 1 0,-3-2 1,-5 1-1,-2 0-92,-1 5 1,0 3 0,-1 1 0,1 1-213,-1 3 1,-3 5-1,-1 6-61,2 1 1,0 2 0,1-1 0,0 2 0,3 2-26,0-1 1,6-3-1,1 2 1,2-1-105,2-3 0,6-1 1,2-3-1,5-3-10,3-3 1,2-4 0,5-2 0,1-5-90,2-6 1,2-5-1,-5-5 1,-1 1 41,-1-1 0,-6-1 1,1-2-1,-2-1 52,-1-3 1,-5 3 0,-1-4 0,-2-1-3,-2-2 0,0-3 0,0-2 0,2-4-191,2-3 1,-4 1 0,1 1 0,-3 4 78,-1 8 1,0 5-1,0 5 1,0 4 257,0 4 0,-1 7 0,-2 6 229,-1 7 0,-6 11 0,2 7 0,-2 6 100,2 5 1,-2 7-1,5 2 1,-1 2-243,1-1 0,1 1 1,5-6-1,2-1-391,1-1 0,6-4 0,-2-2 0,3-2-499,1-1 1,1-5 0,-1 1-1,1-5-305,-1-3 0,0-2 911,1-3 0,-1-7 0,1 0 0</inkml:trace>
  <inkml:trace contextRef="#ctx0" brushRef="#br0" timeOffset="233522">21493 17562 8355,'-11'-9'732,"3"1"1,4 0 0,8-3-652,4 3 1,5 1 0,3 3 0,6-3 0,4-2 0,5 3 0,2-1 0,4 1-3421,3 1 2805,7 1 0,-9-2 0,5-1 1</inkml:trace>
  <inkml:trace contextRef="#ctx0" brushRef="#br0" timeOffset="233523">22188 16942 8355,'0'-18'565,"0"11"1,1 3-1,2 11 1,1 8-1,0 7 1,0 4-125,0 3 0,1 9 0,-5 1 1,0 4-275,0 4 1,0-5-1,-2 1 1,-1-3-168,-1-3 1,0 3 0,4-8-1,0 0-609,0-3 1,0-3-1,0-3 1,0-2-859,0-5 1,0-2 695,0-1 0,-5-7 0,-2 0 0</inkml:trace>
  <inkml:trace contextRef="#ctx0" brushRef="#br0" timeOffset="233524">21952 17500 8355,'-4'-9'0,"0"1"0,0 4 575,4-4 1,5 4-276,4-5 1,2 7 0,2-4 0,4 2 0,4-2 0,3 1 0,7-2-1,4 0 129,5-2 0,3-1 0,-4 0 0,-1 3-322,-2 2 1,-8 1 0,-3 4 0,-8 0-263,-3 0 0,-5 0 0,-3 1 0,0 3-53,-3 4 1,-3 5 0,-3 2 200,-1 2 1,-6 0 0,3-1 0,-1 0 0,1-1-304,2-1 0,0-1 1,5-1-178,0 0 0,6-1-801,2-2 1,3-4 0,2-5 0</inkml:trace>
  <inkml:trace contextRef="#ctx0" brushRef="#br0" timeOffset="233525">22461 17177 8355,'-13'-18'1626,"1"9"-2015,-1-4 0,7 11 0,1 2 0,4 6-284,1 5 0,6 7 0,0 2 1</inkml:trace>
  <inkml:trace contextRef="#ctx0" brushRef="#br0" timeOffset="233526">22647 17438 10978,'-9'-9'2151,"1"3"-1746,-2 0 0,5 1-135,1 0 0,4 5-74,4 0 0,3 6 1,5 6-1,1 1 0,-1-1-278,0 1 1,1 3 0,-1 2 0,-1 0-98,-2 0 1,0-2 0,-5-3-1,-1-1-207,-2 1 0,-1-5 48,0 0 1,-1-5 0,-2 0 240,-1-6 0,0 0 1,4-5-1,0-2-60,0-1 0,1-5 0,4-2 0,3 0 33,3 0 0,1-3 0,1 5 0,-1 0-129,1 3 1,-1 4 0,0 3 0,1 0 293,-1 3 1,-4 2 0,-1 2 0,0 3 74,0 5 1,-3 2 0,3 1 0,-1 1 52,-4-1 0,5 0 0,0 1 0,1-1-3,1 1 0,-5-1 1,4-1 23,2-3 1,1-2 0,1-6 45,1 0 1,-5 0-1,0-2 1,2-2-150,1-4 1,1-3-1,1 0 1,-1 1-108,0 2 1,-1 0 0,-1-5 0,-2 1-29,2 0 0,0 3 0,-1 2-1240,0 2 1137,-7 1 0,8 5 1,-5 3 202,2 4 0,-3 4 0,5-1 0,0-2 46,2-1 0,3 1 1,1 3-1,3 1-65,2-1 1,-4-1 0,5-1 0,-1-4-10,0 0 0,2 2 1,-6-4-1,-1-1 122,-1-1 1,3-2-1,-1-2 1,-1-1 21,-1-1 0,-1-5 0,-1-1 1,0-4-50,1-2 1,-2-5-1,-1 3 1,-4 0 33,0 0 0,4-4 0,-4 3 0,1-2-187,-3 1 0,-2 4 0,-2 0 0,0 2-94,0 2 1,-2 5 0,-2 3 127,-4 2 0,-3 4 1,-1 2-1,1 5 67,2 7 0,-2-1 0,4 5 0,-1 1 46,0-2 0,5 5 0,-1-4 0,4 3-96,4-3 0,4 2 0,9-5 0,4-2-136,2-1 0,9-3 0,4-3 0,5-4-86,3-2 1,0-2 0,2 0-1912,-5 0 0,-2-11 0,-2-3 1</inkml:trace>
  <inkml:trace contextRef="#ctx0" brushRef="#br0" timeOffset="233730">24532 17512 8355,'-55'-37'1638,"12"12"0,6 7 1,15 7-1,12 3 0,9 0 1,5 1 3649,3 1-5610,1 2 0,9 4 1,0 1-1,1 4-2136,0 3 0,4 8 1,-2 4-1</inkml:trace>
  <inkml:trace contextRef="#ctx0" brushRef="#br0" timeOffset="278364">2716 9773 8578,'1'-26'0,"4"0"0,3 1 0,3 6 0,3 3 0,2 4 0,5 0 0,4-1 0,5-1-148,7-2 1,6-5 0,8-8 0,3-4 182,4-3 1,8-2-1,4-2 1,4-3-1,4 0 1,1-1-1,1 2 1,0-1-22,-2 3 0,-12 4-523,-4 7 1,-10 2 120,-2 10 1,-6 1-1,-7 3 1</inkml:trace>
  <inkml:trace contextRef="#ctx0" brushRef="#br0" timeOffset="278688">3857 8818 8355,'0'-37'203,"6"5"1,1 5-1,1 6 25,0 9 1,2 1 0,5 6 0,3 3-292,1 0 1,2 2 0,5 0 0,1 2 0,2 2 0,-1 4 0,-2 6 0,-2 5-95,-4 6 1,-3 8-1,-8 0 1,-2 4-70,-1 5 0,-8-1 0,-9 10 0,-8 10-304,-10 10 0,-16 15 0,-6 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29:21.80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2902 3845 8355,'-21'-17'185,"4"1"1,1 0-1,7 3 1,3 2 0,8 2 39,5 5 0,5 3 0,4 1 1,7 0-233,4 0 0,6 0 1,8 1-1,5 2 0,5 1 1,5 0-1,8 0 0,5 1-374,7-3 1,3 0 155,8-2 1,3 0 0,2-2 0,7 0 205,-46 0 1,-1-1-1,46-6 1,-43 5 0,0 1-1,2-1 1,-1 0 0,1 0-1,1-1 49,0 0 1,1 1-1,1 0 1,0 1 0,-2-1-1,1 1 1,0-1 0,0 1-63,2-1 0,0 1 0,2 2 0,0-1 0,2 0 0,0-1 0,0 1 1,1 0 162,0 0 1,1 0 0,3-1 0,0 1 0,1 2 0,1 0-1,0 1 1,-1 0-103,0 1 0,0 0 0,4 0 0,0 2 0,-5 0 1,0 1-1,0-1 0,0 0-46,2 1 0,1 0 0,1 1 0,1-1 0,0 1 0,1-1 0,-1 0 0,0 0 2,1-1 0,0 0 0,0-2 0,1 0 1,-1 2-1,1-1 0,0 0 0,-1 0-4,-3-2 0,1 0 1,6 0-1,0 0 1,-5-2-1,-1 0 13,2-1 1,0 0 0,-1 1 0,1-1 0,1-1-1,1-2 1,1 0 0,1 1 0,0-1 0,0 0 67,0 1 0,0 0 0,-3-2 0,0 1 0,6 0 0,0 1 1,-3 0-1,0-1-104,-4 1 1,1-1 0,5 0-1,1 1 1,-4 1 0,-1 2 0,0-1-1,0-1 59,-2 1 1,1-1-1,1 2 1,-1-1 0,1-2-1,-1 0 1,-1 0 0,-1 0-22,2 0 0,-1 1 0,-4-1 0,0 1 0,1 1 0,1 1 0,-3-1 0,0 0-17,-3 1 0,0-1 1,4 1-1,-2 0 1,-6-1-1,-1 1 0,2-1 1,0 0-54,-1 0 1,0 1-1,-1-2 1,-1 0-1,0 1 1,-1-1-1,-1 0 1,0 0 43,-2 1 0,0-1 0,-2-1 0,-1 0 1,-1 1-1,0 0 0,-2 0 0,-1 1-138,0-1 0,-1 0 1,43-3-1,-4 4-226,-10-2 1,-5-1 393,-12 5 0,-3 5 0,0-1 0,3-2 0,1 0 0,4-2 0</inkml:trace>
  <inkml:trace contextRef="#ctx0" brushRef="#br0" timeOffset="28143">9178 6325 7536,'5'-7'0,"2"2"-438,0-1 1,4 5 0,-3-3 374,3 2 87,2 2 1,-5-1 0,0-2-1,1-2 296,-3-2 0,0 3 33,-6-5-358,0 7 0,5-4-14,4 6 0,2 0 0,1 0 0,1 0 1,-1 0-93,0 0 1,5 0-1,-1 0 1,0 2 76,-3 2 0,0-3 0,-2 5 0,-2-2 25,0 0 0,-2 1 0,2-2 0,-2 3-4,-1 1 0,3-3 0,0 3-85,2-2 0,1 3 0,2-4 1,1 1 10,1 0 1,1-4-1,-5 4 1,2-4 82,3-1 0,-2 0 0,6 0 0,-1 0 37,0 0 1,3 0-1,-4 0 7,1 0 1,2 0-1,-5 0 1,1 0-30,0 0 0,0 0 1,-3 0-1,3 0 1,0 0 35,0 0 1,3 0 0,-5 0-1,1 0 2,1 0 0,-3 4 0,4 0 0,-1-1-73,-3-2 1,5-1 0,-1 2 0,2 1 32,-1 1 1,0 0-1,2-3 1,-3 2-95,-1 1 1,4 0 0,-3-4-1,2 2 13,-1 2 0,1-3 1,4 3-1,0-2 61,0-2 0,4 0 0,1 0 11,2 0 0,-4 0 0,4 0 0,0 0 0,-2 0 26,0 0 0,4 0 0,-4 0 0,0 0 84,1 0 0,-3-2 0,-1-1 0,-1-1 38,-1 2 0,6 0 1,-6 2-1,1 0-60,0 0 1,-1 0 0,0 0 0,0 0-48,0 0 1,4 0 0,0 0 0,0 0-20,1 0 0,-4 0 1,4 0-1,-1 2-71,0 2 0,2-3 0,-4 3 0,3-2 17,2-2 1,-3 4 0,4 0 64,2-1 0,-4-1 1,2 1-1,2 1-9,1-1 1,-1 0-1,1 0 1,0 1 0,3 0-15,-1 1 1,2-3-1,0 3 1,3-1-42,1 0 0,-3 2 0,5-3 1,-1 1-65,-1-1 1,5 2-1,-3-1 1,4-1 86,0-2 0,8-1 1,-6 0-1,3 0 47,-1 0 1,2 0-1,1 0 1,1 2-35,0 2 1,-5-3-1,5 3 1,-1-1-34,-5 1 0,6-2 0,-7 2 0,1-3-9,-1-1 1,7 0 0,-5 0 0,3 0 59,2 0 0,-4 0 0,4 0 0,-2 0-6,-4 0 0,8 0 0,-7 0 0,5 0-10,0 0 0,3 0 0,-5 0 0,4 0-15,2 0 1,-5 0-1,7 0 1,-5 0-14,0 0 1,2 0 0,1 0 0,-3 0-1,-1 0 48,0 0 0,-8 0 0,9 0 9,-3 0 1,-3 0 0,5 0 0,-1 0-27,0 0 0,4 0 0,-5 0-3,1 0 0,3 0 1,-3 0-1,1 0-23,-1 0 1,1 0 0,3 0-1,-2 0 1,-2 0-14,-2 0 1,4 4 0,-2 0-1,-1-1 15,-2-1 1,-3-2-1,-2 0 1,1 0 31,0 0 1,-1 0-1,1 0 1,-2 0 0,-1 0 76,-2 0 0,1 0 0,2 0-83,-2 0 1,5-5 0,-5 1 0,3 2 9,3 0 1,-6 2 0,3 0 0,-1 0-2,1 0 1,0 0 0,1 0 0,-2 0 0,-1 0 18,-2 0 1,-1 0 2,2 0 0,1 0 1,-4 0-1,1 0 1,1 0 22,-1 0 1,4 0 0,-1 0 0,3 0-62,0 0 1,5 0-1,-7 0 1,1 0-17,4 0 1,1-1 0,-1-2-1,4-1 1,-1 1 1,5 0-1,-3 1 1,1-2 23,-1 1 0,1-3 0,-5 1 1,-2-1 16,-1 1 1,-1-1 0,1 3 0,1-1 0,2 2 1,1 0 0,-1 1-1,2-2-17,1-1 0,4 0 0,-5 4 0,3 0-39,3 0 1,-7 0 0,7 0 20,-1 0 1,-4 0 0,0 0 0,1 0 0,-1 0 0,-2 0 35,0 0 0,-4 0 0,4 0-86,0 0 0,-8 0 0,3 0 1,-3 0-12,-3 0 1,4 0 0,-4 0 0,0 0-31,-3 0 0,2 0 0,-1 0 1,-3 0-577,0 0 354,-2 0 1,0-6-1,1-1 1</inkml:trace>
  <inkml:trace contextRef="#ctx0" brushRef="#br0" timeOffset="39458">4080 9054 8702,'-4'-7'405,"7"3"0,8 2 0,3 2 0,1 0-1378,1 0 844,4-5 1,9 3 0,1-2 0,0 3-648,1 1 1,9-6-1,-2 0 1</inkml:trace>
  <inkml:trace contextRef="#ctx0" brushRef="#br0" timeOffset="40222">5407 8533 8355,'-2'-24'294,"-7"4"0,5-1 1,-8 7-1,-1 5 1,0 0 111,-4 2 1,-5 5-1,3-1-353,0 6 0,-5 9 1,3 7-1,-2 3 1,-2 2-106,0 2 0,2 7 1,2 0-1,5 3-67,2 1 1,3 0 0,1 1-1,3-1 5,2 0 1,2 0 0,7 0 0,5-1-103,2-3 0,2-4 0,4-8 0,4-4-159,2-4 1,3-2 0,2-2 0,1-5 162,-2-3 1,-1-2 0,-2-3 0,-2-3 187,-1 0 0,-6-4 0,1 3 184,-2-3 0,-7-2 0,-2 1-47,1-1 1,-5 1 0,2 1 152,-6 3 1,1 3-180,-7 10 0,7-3 0,-3 7 1,4 0-35,1 2 0,0 2 0,1-2 0,2-2-7,1 0 1,6-2-1,0 2 1,3-2-81,4-1 1,5-2-1,-1-6 1,2-2-128,2-4 1,4-4-1,0-4 1,-2-2-14,-1-1 1,-3 0 0,-6-2 137,-4 5 1,-9 2 0,0 1 0,-4 1 0,-5 1-82,-8 3 1,-1 2-1,-8 6 24,-4 0 1,1 2-1,-4 2 1,5 5-1,2 5-65,1 3 1,6 5 0,-2-3-340,3 0 493,8 5 1,0-10-1,6 4 1</inkml:trace>
  <inkml:trace contextRef="#ctx0" brushRef="#br0" timeOffset="41018">6003 8855 8355,'-14'-8'451,"-1"1"0,-2 3 0,3 5 1,5 6-1,5 4-321,2 2 0,4-5 0,2 0 1,3 2-1,1 2-443,0 5 1,1-3-1,3 2-452,0-2 1,-1-2-448,-2 1 1090,2-6 1,-9-2-1,5-6 1,-1-3 82,-3-5 0,2-2 0,-1-1 1,0-2 70,2-2 0,-1 2 0,5-3 174,-2 3 0,1 3 0,3 3-57,0 4 0,-3 3 0,-1 1-18,2 0 0,-4 5 0,1 3 0,0 3-72,0 2 1,0 1 0,3 1 0,-3 1-63,-2 0 1,5-3 0,-2 0 0,3-2-1,3-3-190,2-4 1,-2-2 72,3-2 0,1 0 0,-2 0 0,-1-2 118,-1-2 0,-2-3 1,1-5-1,-2-1 1,-2 1-1,-2-1-25,-1 1 1,-2 0 0,-4-1 78,0 1 1,0-1 0,0 1 3,0 0 0,-1 3-45,-4 1-42,4 5 0,-4 3 1,5 9-59,0 2 0,9-3 0,4-1 72,0-2 1,5 4 0,0-4 0,0 1 0,1-1 14,1-2 0,-5 4 1,1 1 14,-2 3 1,-7-3 0,-1 1 0,-2 0 0,0 2 50,-1 2 1,-3-1 0,-3 1-1,-3-1 111,0 0 0,-3 1 214,-3-1-346,5 1 0,6-8 1,6-5-1,3-7-150,6-4 0,-1-1 0,3-2 0,-1-1 156,2-2 0,-3-3 0,2 3 0,-2 0 0,-2 1 173,1-1 0,-1 1-85,0 3 0,1 1 1,-1 1 210,1 3 0,-2 4 1,-3 8-201,-4 4 1,-3 4-1,-1 4 1,0 2-374,0 1 0,2-4 0,1 3 0,2-2-132,2 1 0,-3-5 0,4-3 1,2-1-352,1-1 0,1-2 255,1-5 1,5-5-1,1-2 1</inkml:trace>
  <inkml:trace contextRef="#ctx0" brushRef="#br0" timeOffset="42073">6908 8682 8355,'-5'-13'383,"-4"1"-1594,4 5 389,-1 1 0,16 6 784,2 0 1,4 6 0,-4 1 0</inkml:trace>
  <inkml:trace contextRef="#ctx0" brushRef="#br0" timeOffset="42074">7193 8905 8355,'0'-13'1647,"0"5"-853,0 0 0,0 0-327,0-5 1,0 1-490,0-1 1,-1 5-1,-3 1-107,-4 2 1,-3 1 0,-2 4 0,1 1-89,-1 3 1,1 2 0,0 5 261,-1 1 1,1-2 0,-1 6 0,2-1 0,3 1-174,4 0 1,3 1-1,1-5 1,0 0-112,0 1 0,5-2 0,3-1 0,3-4 13,2 0 0,3-2 0,1-4 0,-1-1-46,2-3 1,-4-3-1,4-7 1,-3-3 225,-2-3 1,2 0 0,-7 0 0,3-2 146,1-2 0,-1-5 1,-1-1-1,-3 0-35,-2-1 0,4-2 1,-5 3-1,0 0-147,1-1 0,-3 2 0,2 6 132,-3 2 0,-1 3 0,-1 7 1,-2 2-50,-1 0 1,-4 8 0,2 1 0,1 7 0,-2 4 171,0 1 1,0 6 0,-1 4 0,4 5-88,2 1 0,2 7 0,0-3 0,0 1-135,0 0 0,6-6 0,4 4 1,3-4-160,4-2 1,4 1 0,-4-9 0,1-2 51,0-1 0,4-6 1,-2-1-1,-1-2 267,-3-2 0,-2-3 0,-1-4 0,-1-3 165,0 0 0,-3-4 1,-2 3-105,-2-3 0,-1-2 0,-4 1 1,0 0-51,0-1 1,0 1 0,0-1-140,0 1 0,0 4-146,0 0 1,2 5-1,0 0 113,2 6 1,5 0-1,-4 5 1,1 1 11,-1 2 1,1 2 0,-3-1 0,1 1-73,-2-1 0,4 0 0,-1 0 0,1-3-17,0-1 1,2-3 0,-3 1 0,2 0-58,3-3 0,1-2 0,1-1 66,1 0 0,-1-1 0,-1-3 148,-3-5 1,2-2 0,-4-1 0,-1-1 79,1 1 1,2 0-1,-3-1 1,1 1 0,1-1 74,0 1 1,-1 0 0,4-1-1,-2 2 61,2 3 1,1-2-1,1 6-75,1 1 0,-1 2 1,-1 2-1,-1 4-36,-2 3 1,-4 3 0,3 3 0,-1 1-85,-3 1 0,2 2 1,-1-3-1,0 3-85,2 2 0,-3-5 0,3 1-725,0-2 0,4-3 0,-2-1-20,3-2 1,7-5-1,1 2 1</inkml:trace>
  <inkml:trace contextRef="#ctx0" brushRef="#br0" timeOffset="42481">8954 8458 8355,'-9'-18'561,"-4"6"0,2 5 1,5 9-428,0 2 1,-2 4-1,4 9 1,1 5-1,1 4-127,2 3 0,2 9 1,1 1-1,1 2-173,-1 2 0,2 2 0,1-3-235,0-2 1,-1-2 0,1-2 0,1-3-327,0-4 0,-4-3 0,2-1 1</inkml:trace>
  <inkml:trace contextRef="#ctx0" brushRef="#br0" timeOffset="43263">8731 8843 10077,'0'-13'516,"2"7"-702,2 1 1,3 4 0,5 1-1,2 0 1,2-1 0,5-2 0,2-1-1,2 1-34,0 2 0,0-5 1,0-1-1,-1-1-102,1 0 0,-4-1 0,-2-3 0,-1 0 174,-3-1 1,-2-3-1,-4-2 1,-2-1-3,-1-4 1,-2 1 0,-4 0 242,0 2 0,0-1 0,0-2 0,0 1 262,0 1 1,0 6-1,-1 0 1,-2 4-21,-1 2 0,0 8 0,4 1 0,1 7-275,3 4 0,-3 7 0,5 2 0,-2 4-19,0 1 0,4 1 1,-2 1-1,-1 4-154,1 0 1,2-3 0,-2 1 0,1-3-207,2-1 1,-2-6 0,1-2 0,2-4 139,1 0 0,-3-6 0,1-3 187,0-3 0,-2-1 1,1-1 7,2-3 1,1-3-1,0-6 1,-3 1-1,-2 0 28,-1-1 1,1 1 0,4-1-1,-3 1-63,-2 0 0,5-1 0,-2 2 77,3 3 1,-3-2 0,1 8 76,0 3 1,-2 0 0,0 8 0,0 0 31,0 2 0,0 6 0,2-1 1,0-1 36,0-1 1,1-1 0,-1-1 0,0 0-25,0 1 1,7-5 0,0-1-106,-1-1 0,0-2 1,1-4-1,0-2-33,-1-2 1,-1-3 0,-2-5 0,1-1 0,-1 1 8,1 0 0,-6-5 1,-2 1-1,-1 0-116,0 3 1,0-4 0,-4 1-138,0 0 0,-1 4 1,-3 4 140,-4 4 0,1 2 0,0 4 0,1 2 10,4 4 1,-4 7 0,2 3 0,1 1 22,2 3 1,5-4 0,3 0 0,2-1-371,5-1 1,7-1-1,0-6-280,2-5 1,7-3 365,3-1 0,3 0 0,1 0 0</inkml:trace>
  <inkml:trace contextRef="#ctx0" brushRef="#br0" timeOffset="45225">10728 8855 8371,'0'-12'108,"0"5"0,-1 1-379,-3 6 1,1 0 1792,-6 0-1200,7 0 0,-2 0 0,6-1-299,2-3 0,6-3 0,-2-7 0,5-2-174,3-5 1,0-4 0,3-2-1,0-4-18,0 0 1,-3-7 0,0-3 64,-2 1 0,-2 0 0,-1 0 0,-2-2 0,-5-1-93,-3 0 1,-1 3-1,-1 7 1,-3 6 286,-5 4 1,-6 7 0,-1 8 0,-1 4 23,-1 2 1,3 9-1,-4 5 1,1 9 110,3 7 0,2 3 0,4 8 1,2 2-147,1 5 0,2 2 0,7 3 0,4 0-269,5-1 0,13 1 1,1-11-1,4-5-209,5-4 1,1-11 0,2-4 225,4-7 0,-4-3 0,4-6 0,-4-2 136,-1-2 1,-5-3 0,-3-7 0,-4-1-1,-5-1 89,-3 1 1,-3-5-1,-3 1 1,-3-2 178,-4 1 1,2 5-1,-2-2 1,-1 2-56,-2-2 1,-5 4 0,-2-3-1,1 5-122,-1 3 1,-3 5 0,0-1 0,-2 3 28,-1 1 1,4 1 0,-1 3 0,0 5-136,-2 2 1,-2 5-1,1 2 1,1 0-107,3 0 1,-2 4-1,4-3 1,1 1-160,-1-4 0,2 2 206,4-1 1,4-5 0,2-5 0,1-2 0,2-2 20,3-2 0,0-2 0,0-3 0,1-4 41,-1-3 0,1-6 0,-1-1 0,0 0 92,1 0 1,-1 0-1,-1 3 1,-1-1 150,-2 1 0,-4 1 0,3 1 12,-1 1 0,-2 4-110,-4-1 1,0 8 0,0 1-50,0 7 0,1 5 1,2 4-48,1 0 1,4 1-1,-2-4 1,1 3-41,2 0 0,1 1 1,0-5-1,-2 0 0,2-1 29,1-2 1,1 0 0,0-4 0,1-3 57,-1 0 1,-4-2 0,-1-2-4,-1-2 1,2-3-1,-4-5 10,-1-1 0,3 1 0,-2 0 1,0-1-38,1 1 0,-2-1 0,4 1 1,-2 0-31,-2-1 0,4 1 1,0-1-1,1 2 27,1 3 1,-5-2-1,4 6-54,2 2 1,1 0 0,1 2-1,0 0 60,1 0 1,-1 2 0,1 0 0,-1 4 0,-1 1 23,-3 2 0,-2 7 0,-6 0 1,0 1 110,0 1 1,0-5 0,-2 5 0,0-1-14,-2-1 0,-1 1 1,5-5-49,0 1 0,6-5 0,2-1 0,3-2-76,2-2 1,0-2-1,3-1 1,1 0-146,3 0 1,-1-1 0,3-3 0,-3-4 38,-1-3 1,4-2 0,-2 1-1,-1-2 51,-3-2 1,-2 2 0,-1-3-18,-1 3 1,-1-2 0,-3-1-1,-4 2 65,-2 1 0,-2 6 0,-2 0 0,-2 0-20,-4 1 0,-3 1 0,-1 6 0,-1 0-10,1 0 0,4 2 1,-1 2-1,1 4 58,1 3 0,2 3 0,5 1 0,0 3-115,0 1 1,0 2-1,1 4 1,3-2-22,4-2 1,8 6 0,2-2 0,-1 1 90,1 0 1,3 5-1,-3 2 1,0 3 174,0 1 0,-2-1 0,-3 0-240,-1 1 1,-5-8 0,-3 5 0,-5-4 0,-6-1 29,-6-1 1,-11-3 0,-1-5 180,-1-3 0,-5-3 1,2-3-1,2-3 0,1-4 70,1-2 1,6-4 0,3-3 0,7-6-124,5-5 1,2-10-1,5 2 1,5-4-251,9-2 0,9-2 1,6-5-1,1 0-366,1-1 1,9-3 0,-6 0-1,0 1 209,-2 1 1,-2 3 0,-7 2 284,-3 1 0,-7 5 1,-3-1-1,-4 3 1,-4 3-187,-2 2 0,-2 3 1,-1 6 812,0-1 1,-1 2-1,-2 2 1,-2 2 248,-2 1 0,-1 2-700,-5 4 1,5 1-1,1 4 1,1 3-1,4 3-294,0 1 1,2 1-1,2-1 1,2 0 50,4 1 1,3-1-1,2 1 1,-1-1-128,0 0 1,5-5 0,1-3 0,1-2-40,3-2 0,-3 0 1,1 0-1,-2-2 164,-3-2 0,-1-3 1,-3-5 125,-3 0 1,1-1 0,-3 1 0,0-1-1,-1 1 94,-2 0 1,-2-1 0,-1 1-5,0-1 0,0 1 0,0 0 0,2-1 32,2 1 0,-2 5 0,7 3-132,0 2 1,2 2-1,2 0-21,-1 0 1,5 5-1,-1 0 1,-1 2-7,-1 3 1,0-4 0,1 3 0,0 0-80,-4 2 1,2 2 139,-5-1 1,-3 1 0,0-1 0,-4 0-12,-1 1 1,-6-5-1,0 0 1,-3 1-400,1-2 0,0-1 1,-5-3-45,1 1 0,5-1 0,4-7 176,6-4 1,4-5 0,5-2 0,1-3 166,-1-1 0,2 0 0,1-3 1,3 0 64,1-5 0,2 1 0,2-6 0,-2 2 5,-4 3 0,1-5 0,-2 0 0,-2-1 71,-4 0 0,-4 5 0,-3 0 0,1 1 598,-1 3 0,-2 4 205,-1 4 0,-1 6 0,-2 5-290,-1 3 1,0 10 0,4 13-405,0 3 0,0 0 0,0 3 0,0 1 0,0 6 10,0 1 1,0 1 0,0-1 0,0-2-389,0 1 0,4-4 0,2-1 0,1-2-260,2-3 1,-2 0 0,1-3 0,1-5-2875,-2-2 1840,4-7 1389,-5-2 0,1-5 0,-1 0 1</inkml:trace>
  <inkml:trace contextRef="#ctx0" brushRef="#br0" timeOffset="45472">12849 8458 8355,'12'-4'1341,"1"0"0,0-1-1196,4 0 0,-2 3 0,7-7 0,3 1-751,3 1 0,5-2 0,-4 5-411,-2 1 1,-1-4 0,-1 0 0</inkml:trace>
  <inkml:trace contextRef="#ctx0" brushRef="#br0" timeOffset="46486">13928 8396 8355,'-2'-23'0,"0"2"0,-4 5 258,-1 2 0,-1 7 123,-4 3 0,-1 4 0,1 4 0,-2 4 0,-1 5-455,-2 3 1,1 4 0,3 4-1,1 1 1,0 0 0,1 0-1,2 1 1,5 2-313,3 0 1,1 0 0,0-6 0,0-3 70,0-1 0,1-1 0,3-6 0,6-3 180,5-4 1,0-2 0,6-4 0,0 0-9,-2-3 0,4-8 1,-2 0 146,2-1 0,-3 5 0,-4 0 0,-3 0 86,-5-2 0,2 3 1,-5 1 206,2 1 48,-4 2 1,2 5 0,-5 4-206,0 3 0,6-1 0,2 1-113,3 2 0,3-4 0,1 1 1,2-1-58,-2-3 0,0-2 1,0-1-1,2 0 47,-2 0 0,-2-5 0,-1-4 21,-4-2 1,-3-1 0,-5-1-70,0 1 1,-1 4 0,-2-1 0,-4 0-1,-2-1-119,-5 2 1,-5-2 0,2 5 0,0-1 95,0 1 1,1 1 0,-3 4 0,1 0-21,3 0 1,5 0 46,2 0 0,7 0 0,1 0-73,7 0 1,9-2 0,5-1 0,2-2-62,2-2 1,4-1 0,0-5 0,-1 1 177,-2 0 0,-2-2 0,1-1 32,0-2 0,0-5 0,-2 1 0,-2-2 155,-4-2 0,-4 0 0,0 1 0,-2-1 128,-3 0 1,2 6 0,-6 2 0,-1 3 575,-2 2-811,-1 5 0,-4 3 0,0 8 0,1 6-74,2 5 1,1 4 0,0 6-1,0 1-26,0 3 1,0 1 0,0 5 0,0-3-203,0-2 0,0 3 1,1-4-1,2-2 21,1 0 0,5-8 0,0-3 0,3-3 112,5-5 1,-4 2-1,4-6 51,-3-1 0,-2-7 1,2-5-1,1-2 1,2-3 170,-2-2 0,-1 1 0,-1-6 0,1-1 3,-1-1 1,6-2 0,-8-1 0,0-2-137,-1-1 1,-2-1 0,3 2 0,-3-1-57,-4 2 1,2-4 0,-2 4 0,-1 2 230,-2 3 0,-1 11-145,0-1 0,-4 14 0,-2 7 0,1 9 172,-1 5 0,2 9 0,4 2-164,0 2 0,0 8 1,0-7-1,0 2 0,0-1-59,0 0 0,2-7 0,2-2 1,4-4-836,3-4 0,3 1 0,1-7 1,1-3 380,0-2 1,3-7 0,0 2 0</inkml:trace>
  <inkml:trace contextRef="#ctx0" brushRef="#br0" timeOffset="47338">14957 8496 8355,'13'-7'127,"-1"-3"0,0 5 1,2-1-1,1-1 1,3 0-1,2-2 1,2-2 137,1-2 1,0 1 0,-2-1 0,-4 2-537,-4 3 1,-4-3 0,-2 3-1,-2-3-18,-2-2 1,-3 1 0,-4 1 127,-5 3 1,-3 2 0,-3 6-1,-3 0 241,-1 0 0,-1 3 0,-2 4 205,2 5 0,5 5 0,-2-1 0,3 5-239,2 2 0,5 4 0,3 0 0,2 2 0,2-3-193,0-4 0,7 0 0,6-6 0,7-4-82,8-2 0,5-8 1,7 2-1,3-4-295,1-4 1,-4-8-1,2-7 1</inkml:trace>
  <inkml:trace contextRef="#ctx0" brushRef="#br0" timeOffset="47339">15627 8372 8355,'0'-9'0,"-1"2"803,-4 2-257,4 1 1,-6 0-1,3 0 196,-4 1 1,1 1 0,-1 2-662,-2 0 0,0 2 0,1 2 0,0 4 0,1 3 0,0 2 0,1-1 0,0 2-589,0 2 1,4-2-1,-1 3 1,3-4-184,1 0 1,5-1 0,4 1-1,2-2 211,1-3 1,2 2-1,1-6 268,2-2 0,3 0 0,-2-4 0,1-2 64,4-4 0,0-3 0,0-3 1,-1-1-1,-1-3 146,1-1 0,0-2 1,0-5-1,-2-2 6,-3 0 1,4-7 0,-4 2 0,-2-3 19,-1-1 0,-7 0 0,-2 0 0,-1 1 218,0 3 0,0 2 1,-5 8-1,-2 2 421,-1 5 1,-5 3 0,0 5-48,-2 4 0,-1 5 0,1 6 0,1 7-410,2 4 1,5 7 0,-1 5 0,3 2 62,1 2 0,0 2 1,0 1-718,0 0 1,5-1-1,3-1 1,3-2 0,2 0-637,-1-2 1,1 0 0,-2-8 632,-3-2 1,3 2 0,-4-3 0</inkml:trace>
  <inkml:trace contextRef="#ctx0" brushRef="#br0" timeOffset="48305">15763 8372 8355,'-1'-9'433,"0"2"1,1 1-1,7 0-273,6 1 0,2-4 0,8 5 0,1 0 0,5 0 0,3-2 0,2 1 0,2-1 0,0 4-191,-3 0 0,2 2 1,-8 0-1,-2 2-57,-3 2 0,-8 3 0,0 5 1,-6 0 31,-3 1 1,-1-1 0,-4 2 0,0 1-54,0 2 0,0-1 0,2-3 0,1-1-306,1 0 0,1-1 1,-2-1-665,1-2 1,6-5 870,-2 1 1,9-2 0,2-2 0</inkml:trace>
  <inkml:trace contextRef="#ctx0" brushRef="#br0" timeOffset="48306">16346 8161 8355,'-8'-11'0,"1"1"791,2 2-1642,-5 5 1,9-1 422,-4 8 0,4 3 0,1 5 1</inkml:trace>
  <inkml:trace contextRef="#ctx0" brushRef="#br0" timeOffset="48307">16545 8421 8355,'0'-16'843,"0"-1"0,0 1 0,0 3-965,0 1 0,0 4-206,0-1 1,-6 6-1,-2-1 1,-3 3 0,-1 2-117,-1 3 0,-3 3 0,-2 6 370,-2-1 1,5 2-1,-1 1 1,3 3-28,5 1 0,-2-4 0,6 2 0,1-3 0,2-2-38,1 1 1,1-2-1,4-2 73,3 0 1,3-7 0,1 1 0,1-4 107,-1-3 0,5-6 0,-1 2 0,-1-3-126,-1-2 1,-3-1-1,-1-1 389,-2-1 0,-1-2 0,3 3 0,-2-2-76,2 2 0,-4 1 1,1 2-1,0 1 0,-1 1 6,-1 2 0,5 5-274,-2-1 1,-1 3 0,0 2 0,0 2 5,0 1 0,0 5 1,2 1-1,-2 4 1,-1 2 31,-4 0 1,4-3 0,-2 0-1,0-1 82,2 1 1,-4-1 67,7 0 1,-1-1 0,4-2-28,1-5 1,-5-3 0,0-2-41,2-3 0,-5-3 0,1-6-25,-1 1 1,-2 2 0,4-1 0,0-2 0,-1-1-17,-1 0 0,5 2-66,-2-1 0,3 2 0,1 3-117,1 4 1,-5 8 0,-1 4 0,-2 3 80,-2 2 1,-1 4 0,-2 6-1,0 3-285,0 3 1,1 0 0,2-6-1,2-2-212,2-5 1,7 4 0,5-1 0</inkml:trace>
  <inkml:trace contextRef="#ctx0" brushRef="#br0" timeOffset="49012">17735 8384 8355,'0'-12'-363,"0"-1"0,-1 6 1,-3 3-1,-4 3 1,-3 1 510,-2 0 1,1 4 0,-1 1 0,1 1 71,0-1 0,-5 5 0,0-2 0,2 5 1,3 2-1,2 3 0,3 0 0,0 1-66,1 0 1,3 1 0,-1 0 0,2-2-389,2 0 0,2-5 1,2-1 76,4-7 0,5-3 0,2-2 0,1-2 107,-1-2 0,-1-4 0,-1-7 0,-1-3 30,0-1 0,-3-2 1,-3-4 49,0 0 1,-2-1 0,-4-1-1,0-4 1,0 0 32,0-4 1,0-1-1,0-1 1,0 0-7,0 0 1,0-5-1,2 1 1,2 2 147,4 5 1,3 0-1,1 6 1,1 5-1,-1 5 0,1 1 1,-1 3-1,0 5-159,1 2 0,3 3 0,1 4 1,-2 1-126,-1 3 1,1 4 0,-1 8 0,-3 3 128,0 4 0,-4 5 1,0 12-126,-2 5 1,-1 2 0,-4 11 0,0 3-48,0 3 1,-4 3 0,-1 4 0,-1 1-1,1-5-94,2-2 1,1 0-1,2-3 1,0-5 131,0-5 1,0-5 0,0-6 0,0-8 55,0-5 0,0-5 0,0-2 281,0-5 1,-1-3-65,-3-5 0,-2-4 1,-3-8-1,2-4-47,1-3 0,1-3 0,2-3 0,-1-3-57,1-4 0,2-1 0,2 1-101,3-1 0,3-4 1,6 0-1,0 1-440,4 2 0,4 1 0,6 1-287,2-1 0,6 6 0,-4 1 1</inkml:trace>
  <inkml:trace contextRef="#ctx0" brushRef="#br0" timeOffset="50953">19075 8347 10351,'-13'-25'0,"2"2"0,2 2 0,0 4 183,0 4 1,2 2 0,-1 2 0,-2 5 0,-1 3-207,-1 1 0,-1 0 0,1 1 0,-1 3 150,1 5 0,1 7 1,1 3-1,2 2-397,-2 0 1,4-1 0,-1 5 0,1 0-211,3 0 1,2-5 0,1 0 0,1-2 189,3-3 1,3-3 0,6-2 168,-1-2 1,2-5 0,2 1-1,4-3 1,0-2-55,1-3 1,-2 1-1,2-5 1,-3-3 310,0-4 0,-4 1 1,2-4-1,-2 1 70,-2 1 1,-3-1 0,-2 5 222,-2 0 0,-1 3-187,-4 1 1,0 7 0,0 1-78,0 7 0,-4 8 0,0 1 0,1-1-30,2-1 1,1 3-1,1-1 1,3-1-208,5-1 1,2-3 0,1-1-87,0-2 0,5-5 1,1 1-1,1-3 43,3-1 1,-2 0 0,-1 0 0,0-1 0,-1-3-4,0-4 0,-3-3 0,-7-3 0,-4-1 17,-2-2 1,-2-1 0,-2 3 0,-2-1 13,-4 0 0,-8 3 1,-7 2-1,-3 1 45,-3 2 0,0 5 0,6-1 0,1 2 16,1 2 1,10 0-23,-1 0 0,9 0 1,4 0 55,11 0 0,5 0 0,8 0-5,0 0 0,4 0 1,0 0-1,0 0 1,0 0 21,0 0 0,0 0 0,-5 0 0,0 0 135,-3 0 1,1 0 0,-4-1 0,-1-2 174,1-1 0,-5 0 0,-5 4-58,2 0 1,-5 1 0,-1 3-149,-2 5 1,-2-2-1,-2 1 1,0 3-94,-3 4 1,1-1-1,4 2 1,0-2-245,0-1 0,0-1 1,2-1-1,2-1 68,4-2 0,3-5 0,2 1-58,-1-3 1,0-1-1,1 0 1,-1 0 0,1-1 39,-1-3 1,0-3-1,-1-6 1,-1 1 121,-2 0 1,-4-1-1,3 1 7,-1-1 0,-2 1 1,-4 0-1,1 1 402,3 2 130,-2-2 1,5 11-367,-3 0 1,-3 6-1,5 6 1,-2 1-174,0-1 0,6 5 0,-3-1 0,1-1-196,0-1 0,4-3 0,6-1 0,0-3 49,0-2 1,3-1-1,-3-4 1,1 0 66,3 0 1,-4 0 0,0-1 0,-1-3 26,-1-5 0,-4-2 0,-5-1 0,-1 0 100,-3-1 1,-2 5 0,-1 0 0,0-2 4,0-1 0,0-1 0,0-1 0,0 1 276,0-1 1,0 1 964,0 0 223,0-1-1257,0 6 0,1 7 1,2 9-134,1 2 1,2-3 0,-3 0 0,1 3 0,0 3 38,1 2 0,-3 1 0,3-3 0,-1 1-323,0 1 1,5 1-1,-5-5 1,-1 1-237,-2-1 0,-1-4-71,0 1 338,0-7 1,0 3 0,0-10 0,0-1 1,0-7-1,0 1 48,0-1 1,0 1 0,1 0 0,4-1-119,3 1 0,-1-1 0,2 1 104,5 0 1,-1-1 0,3 2 0,-1 2 0,0 2-10,2 1 1,-1 2-1,-2 4 1,1 0 177,2 0 1,-1 0-1,-3 0 88,-1 0 1,1 0-1,-1 0 132,0 0 0,1 0 0,-2-1 0,-1-2 176,-2-1 0,-4-6-165,4 2 0,-5-3-233,1-2 0,-4 6 1,-4 3-27,-4 3 1,1 1 0,-1 0-6,-2 0 0,-1 4 1,0 2-1,1 0 1,3 4-23,2 1 1,1 2 0,4-1-1,0 0-211,0 1 0,5-1 0,3 1 0,3-1 129,2 0 0,3 1 0,1-1 0,-2-1 83,-1-3 0,-3 4 0,-1-6 0,-4 3 33,0-1 1,-2-4-1,-4 4-6,0 2 1,-1-5 0,-3 1 0,-5-2-4,-2 0 0,-1 0 1,-1-4-16,1 0-83,5 0 0,3 0 53,8 0 1,3-1-1,7-3 1,1-4-127,2-3 0,3-2 0,-2 1 0,0-1 92,0 1 0,3-5 1,-3 0-1,-1-1 46,1 0 0,-1 0 0,-5 3 0,1-2 224,-1 2 0,-5 1 74,-3 2 1,-8 1-1,-4 2-49,-3 5 1,-2 4 0,1 3 0,1 3-117,3 0 1,-2 3-1,6 3-78,1 1 1,2-1 0,1 2-1,0 1 1,0 1-50,0 0 0,1 2 0,3-2 0,3-1-305,0-1 1,4-3 0,-1-1 0,3-3 232,4-2 0,0-1 0,-4-4 0,2 0 150,2 0 1,1-5 0,-3-4 0,2-2 278,-2-1 0,3-5 1,0 1-1,-1 1-167,1 1 1,-1 2 0,-5-1-1,-1 1-350,-2-1 0,2-3 1,-4-1-1,1 4-113,0 3 1,-5-1 0,1 3-158,-3-3 0,-1 2-226,0 1 778,0 5 1,0 3 0,0 9 0,0 2 78,0 1 0,0 0 1,0 1-1,0-1-47,0 1 0,2-1 0,0 0 0,3 1 73,-3-1 1,4 1 0,-1-1 0,1 0 75,-1 1 1,0-5 0,-4 0 0,2 2-178,1 1 1,0-3 0,-4 1 0,-1 0-117,-4 2 0,3 0 0,-8-1-247,-4-2 1,0 0 0,-6 3-1,-2-1 1,0-2-880,1 2 0,-8 1 0,3 1 0</inkml:trace>
  <inkml:trace contextRef="#ctx0" brushRef="#br0" timeOffset="51499">21766 8458 8622,'0'-19'0,"1"4"0,4 5 0,3 5 0,4 1 326,5 0 0,4-2 1,6 3-1,3-1 1,3 0-1,6 0 1,7-2-1,6 1 1,6-2-70,2 0 1,9 0 0,-1-2 0,-5 2-729,-1 1 0,-12 2 1,-6 4-1,-8 0-994,-7 0 0,-13 5 954,-3 4 0,-9 7 0,1 4 0</inkml:trace>
  <inkml:trace contextRef="#ctx0" brushRef="#br0" timeOffset="52291">23180 8024 8355,'-6'-12'149,"-2"0"0,-3 5 1,-1 2-40,-1 4 0,-3 7 0,-2 2 0,-1 3 0,-3 3 1,-2 2-1,1 6 0,2 4 50,5 3 0,2 0 1,3-4-1,2 0-175,5 0 1,4 0 0,4-2 0,6-2 24,5-5 0,0-2 1,6-3-183,1-3 1,2-2 0,0-6 0,0 0 0,-2-2-79,-1-2 1,-5-3 0,3-6 0,-1-4 197,-3-4 0,-1-2 0,-3-2 0,-1 0 50,-2 1 1,-5-3-1,1 0 1,-4-1-8,-4 5 0,-4-1 0,-9 8 1,-4 2-49,-2 4 1,-2 5-1,0 5 1,1 1-233,-1 3 0,5 7 0,4 7-54,2 2 1,2 0-1,-1 5 1</inkml:trace>
  <inkml:trace contextRef="#ctx0" brushRef="#br0" timeOffset="53207">23540 8037 8355,'0'-24'94,"0"4"0,-2 2 1709,-2 5-1470,3 6 0,-5 5 0,6 9-281,0 5 1,0 6 0,2 1 0,0 6 0,3 3 0,-3 2 0,0 2 0,-2 1 0,1-2-573,3 0 0,-2 2 1,2-4-1,-3-3 12,-1-4 1,0 0 0,0-4-369,0 1 0,0-4 692,0 2 1,6-9-1,0-2 1</inkml:trace>
  <inkml:trace contextRef="#ctx0" brushRef="#br0" timeOffset="53208">23589 8049 8355,'7'-23'197,"-1"2"1,-2 4-1,1 4 1,2 0 476,3 1 0,1 1-420,1 3 1,2-2-1,1 6 1,2 1-50,-2 2 0,4 2 1,0 2-1,2 2 0,-3 2-385,-4 3 0,1 2 0,-8 3-242,0 2 1,-2 1 0,-7-3-1,-5 2 42,-6-2 0,-7 3 0,-1-2 1,-3-1 74,0-1 0,-1-1 0,0-2 0,2-2-202,2-1 0,3-5 301,6 1 0,-1 3 0,1 0 0</inkml:trace>
  <inkml:trace contextRef="#ctx0" brushRef="#br0" timeOffset="53209">24023 8024 8355,'6'-11'521,"2"3"1,7-2 0,3 6 0,0 0-67,0-1 0,4 3 1,-1-2-583,2 3 1,2 1 0,0 0-1,0 0-415,-1 0 1,0 0-1,-4 0 1,-3 0 0,-3 0-1411,-2 0 1724,1 0 1,-1 0 0,0 0 0</inkml:trace>
  <inkml:trace contextRef="#ctx0" brushRef="#br0" timeOffset="53210">24271 7938 8355,'-12'0'39,"1"1"1,1 2 199,2 1 0,5 5 1,-2 1-1,1 4 101,0 2 1,-1 8 0,5 1-303,0 6 1,-4 1-1,0 1 1,0 2-1,0 0-486,0 3 0,0-1-546,4 0 0,-6 0 0,-1 0 1</inkml:trace>
  <inkml:trace contextRef="#ctx0" brushRef="#br0" timeOffset="53624">22907 9116 8355,'-5'-13'829,"-2"5"1,-6 1-1080,1 2 1,0 1-1,-1 4 1,-1 0 179,-2 0 1,2 0 0,-3 1 152,4 3 1,0-1 0,2 5 0,3 2 0,4 1 0,2 1 0,2 1 0,2-1-224,2 0 0,3 5 0,5-1 1,1 0-22,-1-3 0,5 0 0,-1-1 1,-1 1-67,-1-1 0,-1 0 1,-2 1 118,-3-1 1,-4 1 58,-8-1 0,-3-5 1,-7-2-1,-1 0-121,-2-1 0,-5 0 0,3-4 0,0 0-352,2 0 459,3 0 0,8 5 0,0 2 1</inkml:trace>
  <inkml:trace contextRef="#ctx0" brushRef="#br0" timeOffset="53879">23205 9178 8355,'-13'-7'1311,"1"-3"-1263,0 6 1,-2 0-1,-1 4 1,-2 0-1,1 1 594,-2 3 0,4-1-590,-3 5 0,5 2 0,2 5 1,3 2-1,2-2 0,2-1 1,3-2-1,4 1 0,5-1-563,2 0 1,6-1-1,4-1 1,3-3-22,0-2 0,5 0 0,0-7 0,-1-1 123,-2-1 1,3-9-1,-2-1 1,-2-3 346,-3-1 0,-6-4 62,0 2 0,3-9 0,1-3 0</inkml:trace>
  <inkml:trace contextRef="#ctx0" brushRef="#br0" timeOffset="55378">23453 8855 8355,'-8'-11'307,"-1"3"0,0 4-106,-2 2 1,-2 5 0,2 5-1,2 8-266,0 2 0,7 9 0,-3-1 0,4 5 107,1 3 1,0-2 0,0 1 0,1 1-252,4 2 1,-3 0 0,7-3-1,0-4 70,2-3 0,2-2 0,-2-4 0,-2-5 37,0-5 0,-1-4 0,4-6 198,1 0 0,-2-6 0,-2-2 0,-2-3 40,-1-2 0,-1 1 1,-2-2-118,1-2 0,2 2 1,-4-3-1,3 4 0,-1 2-1,1 2 1,-2 0 0,4 3-79,-2-1 1,1 4 0,-3 1 131,1 4 1,0 5 0,-4 6-1,0-1 70,0 1 1,1-1-1,2 0 1,3 1-111,0-1 0,3 1 0,3-2 0,0-2-94,1-1 0,-1-3 1,2 2-1,1-2-4,2-2 0,1-2 0,-3-1 1,1-1-149,0-3 0,1-2 0,0-4 177,-2 2 0,-2-1 0,-4-7 0,-2 0 0,-1 1-52,-4 1 1,0 2-1,-2-1 1,0 1 156,0-1 1,-4 1 0,-2 1-36,-1 3 1,-1 2 0,-4 6 36,-1 0 1,6 6 0,3 2 0,3 3-43,1 1 0,0 2 0,0 1 0,1 2-155,3-2 1,7 3 0,7-2 0,1-2-143,3-4 1,7-1 0,4-4 0,3-3 163,2 0 1,-1-2 0,-1-2 134,-3-2 1,1-3 0,-5-5 0,-1 0-1,-4-1 11,-3 1 1,-4-5 0,-9 1 0,-4 1 363,-3 1 1,-1 1 0,0 1 0,-2 0-111,-7-1 1,1 5 0,-10 1 0,2 1-149,-1 4 0,-4 0 0,4 2 0,-1 2-124,0 2 0,1 3 1,5 5-1,1 1-154,2-1 0,4 2 0,5 1 1,0 1-170,0 0 1,0-3 0,1-2-1,3-1 50,5-2 0,2-5 0,1 1 131,1-2 1,3-2 0,1 0 0,-1-2-1,1-2 17,-1-4 0,1-3 0,-5-3 0,-1-1 300,-3-2 0,3-5 0,-4 3 0,2-2-163,-1 1 0,-1-1 0,2-4 1,-2-1-50,-1-3 0,-2 3 0,-4-5 0,0 3-15,0-1 0,0 0 1,0 4-1,0 1 161,0 4 0,-6 3-2,-2 9 0,-1 5 0,-1 11 0,3 8 34,2 2 1,-4 10 0,5 0-138,1 2 1,-2 6 0,1-4 0,1 1-1,2 0-17,1 1 1,1-2-1,3 0 1,3-3-298,0-6 1,4 1 0,-3-8 0,3-2 248,2-4 0,-1-5 1,0-5-1,1 0 127,-1 0 1,1-5 0,-2-4 0,-2-2-63,0-1 1,-5-2-1,3-1 1,-2-2 60,-2 2 0,2 2 1,-1 0-93,-1 1 0,-1 3 1,-1 3-14,3 0 17,-2 2 0,3 9 0,-5 4 0,0 2 0,0 1 11,0 1 1,4-5 0,0 0-1,-1 2-44,-2 1 1,5 0 0,1-2-1,1-2-105,0-1 0,1-2 0,3-4 156,0 0 1,1 0 65,-1 0 0,-1-1 0,-1-2 0,-3-3-17,-2-1 0,1 3 0,-3-4-105,1-2 0,0 3 0,-3 1-88,3 0 0,-2 1-73,2 0 0,-3 5 123,-1 0 0,0 2 1,0 6 47,0 2 0,4-3 0,2 1 0,1 0-77,2-1 1,-2 3 0,2-6 0,0 0-210,2 1 0,2-3 0,-1 2 204,0-3 0,-1-6 0,-1-3 0,-3-3 50,-1-2 1,3 1-1,-2-1 1,1 0 50,1-4 1,-5-2 0,3-5 0,0 2 8,-1 2 0,3-7 0,3-4 0</inkml:trace>
  <inkml:trace contextRef="#ctx0" brushRef="#br0" timeOffset="55379">24854 8781 8355,'-5'-13'-1188,"2"2"0,-5 3 1514,-2 4 0,0 5 1,1 6 484,1 6 1,5 9-1,-3 1 1,2 6-577,0 3 0,0-3 0,4 4 0,0 0-421,0-1 1,0 6 0,1-3 0,2-1-600,1 2 0,4-6 1,-3-2-1,-1-5 402,1-2 1,2-6-1,5 3 1</inkml:trace>
  <inkml:trace contextRef="#ctx0" brushRef="#br0" timeOffset="55704">24854 9116 8355,'13'-7'93,"-1"1"1,1 5 0,-1-2-1,0-1 1,1 0 0,-1 0 116,1 0 1,-1-2 0,2 3 0,1-2-132,1-2 0,0 3 1,-7-3-687,-1 1 1,-5-3 0,0 2 372,-6 0 1,-4 0 0,-5 4 0,0-1 143,-1 1 1,1 2 0,-1 1 0,1 0 270,0 0 1,-1 1 0,1 4 0,1 3 236,2 3 0,-2 3 0,5 2 0,-3 4-243,1-1 1,5 4-1,-1-2 1,4 1-325,4-1 0,7 1 0,9-6-471,3-1 1,2-5-1,11-3 132,2-2 1,2 0-1,-3-5 1</inkml:trace>
  <inkml:trace contextRef="#ctx0" brushRef="#br0" timeOffset="57300">7776 10220 8355,'-11'-32'583,"3"3"0,4 10-614,8 6 139,-3 6 1,6 9 0,-4 2-1,3 5 1,0 7 0,3 4 139,-2 4 0,4 6 1,-5 3-209,1 3 0,3 5 1,-6 2-1,-1 0 1,-2-1-150,-1-2 0,2 2 1,0-5-1,3-5-314,-3-5 1,4-2 0,-1-2-1,2-2-442,3-4 0,1-8 490,1 0 0,1-7 0,-1 4 0</inkml:trace>
  <inkml:trace contextRef="#ctx0" brushRef="#br0" timeOffset="57670">7913 10480 8355,'0'-19'0,"4"1"416,0 5 1,10 6-171,-2 3 1,5 2 0,-2-1 0,3-1 0,2 1 0,5 2 82,3 1 0,8 0 0,-1 0 0,7 1 0,2 2 0,3 1-206,1-1 0,4 2 0,5-1 1,3-1-361,0-2 0,11-1 0,1 0 1,8-1-1,8-3 1,3-2 0,6-3-67,-2 0 1,0 5 0,3-3 0,-2 2 0,-2 1 98,-2-2 1,-1 3 0,-6-3-1,-2 0 127,-4 3 1,-9 2 0,-4 1 0,-4 0 50,-4 0 0,-4 0 0,-7 0 0,-5 0-185,-3 0 1,0 0 0,-11 0 0,-1 0-267,-5 0 0,0 0 1,-6 0 105,-1 0 1,-6-1 370,-5-4 0,-4 0 0,-4-5 0,-5 2 0,-2 0 0,-1-5 0</inkml:trace>
  <inkml:trace contextRef="#ctx0" brushRef="#br0" timeOffset="57916">10542 10133 8355,'0'-13'77,"0"-5"1,4 5 0,0-4 0,-1 3 0,-2 2 265,-1-1 10,0 7 0,0 1 0,0 10 0,-1 3 0,-2 4 1,-2 5 40,-2 3 1,3 5-1,-3 4 1,1 4-1,4 3-257,0 1 1,2-4-1,0 2 1,0 1-181,0 0 1,0 2 0,0-8 0,0 1-959,0-1 1,0-2-1,2-6-205,2-2 0,-3 1 0,5 4 1</inkml:trace>
  <inkml:trace contextRef="#ctx0" brushRef="#br0" timeOffset="59342">11361 10096 8169,'0'-13'-33,"0"1"1,0-5 0,1 1-1,2 0 1,2 4 1237,2 4-1138,-4 2 1,2 13 0,-5 6-1,0 7 1,0 8 0,0 5-1,0 4-23,0 4 0,-4-1 0,-1 6 1,-1-1-1,-1-1 33,0-2 1,3-4 0,-4 1-218,-2 2 0,3-8 0,1 0 1,0-6-1,3-5-350,2-2 1,1-4 0,0 0-285,0-2 1,1-7 110,3-3 656,3-8 0,6-3 0,-1-6 0</inkml:trace>
  <inkml:trace contextRef="#ctx0" brushRef="#br0" timeOffset="60005">11398 10579 8355,'0'-12'-596,"0"-1"0,0 5 751,0 0 0,1 1 1,3-3 110,5 2 1,2 5 0,2-2 0,4 1 57,4 0 0,2-2 0,2 3 0,1-1-54,3 1 0,-2 2 0,8 0-213,3-4 0,1 4 0,8-3 1,4 3-1,5-1-82,5-2 1,9 3 0,2-5 0,1 2 59,4 0 0,5-2 0,10 4 0,4-2-35,2 1 1,-47 1 0,0 1 0,44-2-1,0-1-149,-4 1 0,-1 2 0,-12 2 0,-2 2 23,-4 1 0,-2 0 0,-8-4 0,-5 0 35,-5 0 0,-8 0 1,-3 0-1,-2 0 70,-2 0 1,-1 0-1,-3 0 1,-3 0-133,1 0 0,-5-1 0,3-2-155,-3-1 0,-3-1 0,-2 2 0,-4-1-297,-4 1 0,-7-3 0,-6 1 430,-7-2 1,-8 4 174,-2-1 0,-5-8 0,3-2 0</inkml:trace>
  <inkml:trace contextRef="#ctx0" brushRef="#br0" timeOffset="60006">13928 10145 8355,'11'-5'-58,"-3"-4"0,-1 2 1,-3-1 1159,4-1-529,-2 3 1,-1 2 0,-5 8-170,0 4 1,0 9-1,0 3 1,0 4-178,0 1 1,-1 5 0,-2 3 0,-1 2-243,1-2 0,2 2 0,1-3 0,0 0-351,0-3 0,0-3 0,0-1 1,0-2-1320,0-2 1,0 1 957,0-6 0,-5 1 0,-2-5 0</inkml:trace>
  <inkml:trace contextRef="#ctx0" brushRef="#br0" timeOffset="60564">14808 10170 8355,'0'-19'0,"0"1"468,0 5 1,0 1-294,0 0 1,-1 6 0,-2 7 0,-2 9 0,-1 8 0,-1 5 0,2 8 0,-2 3-16,0 3 1,4 1 0,-1-1-1,1 0-194,-1 0 1,3-1 0,-3-3 0,2-4-312,2-3 1,0-2 0,0-2-162,0-2 1,0-5 0,2 1 0,1-5-1454,1-3 1843,0-5 1,1 2 0,2-5 0</inkml:trace>
  <inkml:trace contextRef="#ctx0" brushRef="#br0" timeOffset="61189">14808 10480 8421,'0'-12'438,"2"-1"-80,2 1 1,-1 4 19,5-1 1,0 6 0,5-1 0,-1 3-188,0 1 1,6 0 0,4 0 0,5 0 0,4 0 0,5 0 0,7 0-202,4 0 0,4-1 0,2-2 1,5-3-1,2 1-153,-3-1 0,-1-2 1,-8 4-374,-3 1 0,-8 2 0,-8 1 0,-4 0-527,-4 0 1,-5 1 670,-7 3 1,-5-1 0,-8 4 31,-5-2 0,-3 1 360,-5-2 0,-2 3 0,-6 5 0</inkml:trace>
  <inkml:trace contextRef="#ctx0" brushRef="#br0" timeOffset="61190">15739 10083 8355,'8'-14'421,"0"-2"0,-4 2 742,5-3-793,-7 9 1,4 0-1,-6 8 1,0 5 0,0 6-1,0 6-9,0 4 1,-4 6 0,-2 4-1,1 0-267,-1 4 0,2 1 1,4 1-1,0 0-135,0 0 0,0-4 1,0-1-1,0-2 1,1-2-218,3-2 1,-1-3-258,6-2 0,-7 3 0,4-5 0,-2 0 0,0-2 0,-1-4-701,-2 0 0,-6-1 0,-2 1 0</inkml:trace>
  <inkml:trace contextRef="#ctx0" brushRef="#br0" timeOffset="61600">16731 10046 8355,'-11'-24'0,"1"2"0,3 3 611,2 1-164,-5 2 1,7 9 0,-4 5 0,2 9-235,2 10 0,2 8 1,1 6-1,0 7-156,0 0 1,0 6-1,0 2 1,0 2-1,-2 0 1,0-2-1,-3-4 1,3-2-302,0-2 1,2-4 0,0-9 0,0 0-335,0-1 1,0-4-1,0-4-603,0-2 0,4-6 864,1 1 0,4-7 0,-2 4 0</inkml:trace>
  <inkml:trace contextRef="#ctx0" brushRef="#br0" timeOffset="62385">16756 10455 8457,'0'-12'0,"1"-1"481,3 1 1,3 5-23,5 3-224,1 3 1,5-1-1,4-1 1,5-1-19,6 2 1,5-4 0,3 2-1,6 1 1,5 2 0,7-1 0,5 0-1,3-3 1,2 3 52,3 0 1,6 2 0,9 0 0,10-1-234,-44-1 1,1 0-1,6 1 1,0 0 0,3-1-1,1 0 1,3 1 0,1 1-138,1 0 0,1 0 1,7 0-1,0 0 1,-4 0-1,-1 0 1,1 0-1,0 0 93,2 0 1,0 0 0,-2 0 0,-1 0 0,-1 0 0,0 0 0,-2 0 0,0 0 12,-3 0 1,0 0 0,2 0-1,-1 0 1,-6 0 0,-2 0-1,-1 0 1,-2 1-80,-2 1 1,-1 0 0,44 0-1,-13 2 29,-5-3 0,-2 3 1,-11 1-1,-1-3-19,-2 0 0,-10-2 0,-4 0 0,-2 1-159,-3 3 1,-1-2-1,-8 2 1,-5-3-1679,-5-1 1020,-9 0 0,-13 0 707,-11 0 1,-10 0 0,0 0 0,-1 0 0,-2 0 0,2 0-541,2 0 0,3-1 713,2-3 0,2-2 0,1-2 0,-4 1 0,-1-3 0,-2-3 0</inkml:trace>
  <inkml:trace contextRef="#ctx0" brushRef="#br0" timeOffset="62386">20737 10195 8355,'0'-17'-270,"0"1"249,5-1 1,2 5 505,6-1 0,-5 2 1,-1 2 353,-2 0 1,1 7 0,-4-1-500,3 6 1,-1 4-1,-4 6 1,0 4-1,0 3-169,0 4 0,0 1 0,0 1 1,0 1-121,0 2 1,0 4 0,0-2 0,0 0-232,0 4 0,-4-5 0,-1-1 0,1-3-726,-1-1 0,2 0 1,-5 0-1,-3-2-1239,-4-2 1547,1-3 0,-15 0 0,3 1 1</inkml:trace>
  <inkml:trace contextRef="#ctx0" brushRef="#br0" timeOffset="63478">6660 11559 8355,'-4'-12'-83,"0"-1"0,1 1 123,2-1 0,6 5 1,3 1-1,5 0-192,3 0 1,2 3 0,4-3 189,-1 2 0,0-3 0,3 3 0,1 1 0,1 0 162,3 0 0,-1 0 1,6 3-128,5-4 1,1 4 0,8-3 0,5 3 0,3-1 72,7-2 1,2 1 0,10-4-148,5 2 0,5-5 1,6 3-1,7-1 0,-47 4 1,0 0 32,0-1 1,1 0 0,6 2 0,0-1 0,-4 0 0,-1 0 0,4 0 0,-1 0-31,3 0 1,-1 1 0,1-3-1,1 1 1,2 1 0,1 1 0,1-1-1,-1 0-73,1-1 1,0 1-1,3 1 1,0 0-1,0-2 1,1 0 0,1 1-1,1 1 55,0 0 0,1 0 1,7-1-1,1-1 1,-5 1-1,-1 1 1,2-1-1,1 0-91,-1-1 0,1 1 0,0 2 0,0 0 0,5-1 1,0-1-1,1 1 0,-1-1 98,-1 1 0,1 0 1,4 1-1,0-1 0,-3 0 1,1 0 18,2 0 0,1 0 1,-1-1-1,1 0 1,-1 1-1,1 2 1,0-1-1,1 0 0,1-1 1,-1 1 6,3 0 1,1 0-1,-2 0 1,1 0 0,1 1-1,0 1 1,0-1-1,1-1-138,0 0 1,1 0 0,2-1 0,1 0-1,3 2 1,-1 0 0,2-1 0,0-1 103,-1 2 0,1 0 0,-29-1 0,1 0 1,0 0-1,-5 0 0,0 0 0,0 1 0,1-1 1,0 0-1,1 0-3,2 0 1,0 0-1,-1 1 1,-1-1 0,-2 0-1,1 0 1,2 1-1,1 0 1,-1 0 0,-1 0-1,0 0 1,0-1 27,-2 1 1,1 1 0,-1-2 0,4 1 0,0-1 0,0 0 0,28 0-1,0 0 1,-31 1 0,0 0 0,0 0 28,0 1 0,0-1 1,0 1-1,4-1 0,0-1 1,-1 1-1,28-2 1,-1 1-1,-31 1 0,0 0 1,0 1-25,2-1 0,0 1 0,0-1 1,30 1-1,0 0 0,-31 0 1,-1 0-1,1 0 0,0 0 1,-1 0-1,1 0 6,-2 0 1,1 0-1,1 0 1,2 0 0,2 0-1,-2 0 1,29 0-1,0 0-17,-29 0 1,1 0-1,-1 0 1,30 0 0,0 0-1,-30 0 1,0 0 0,-1 0-1,1 0 1,-1 0 0,1 0-1,-2 1 1,-1-1 0,2 1-17,0 0 1,0 0 0,1 1 0,-3-1 0,1-1 0,-1 2-1,2 0 1,0 1 0,0 0 0,-1 0 0,0-1 0,0 1 4,31 0 0,0 1 1,-29-1-1,1 1 1,-2-1-1,24 0 0,0-1 1,1 1-1,-1 1-17,0 1 1,-1 0 0,-3-2 0,0 1 0,-5 0 0,-2 0 0,-1 0 0,-2 1-57,-1 1 1,-1 0-1,-8 0 1,-1 0 0,2 0-1,0-1 1,-5 0 0,-1 0-268,-4-1 1,-1 0 0,-4 0 0,0 0 348,40 9 0,-4-2 0,-6 0 0,-1-2 0,0 1 0,-1-2 0</inkml:trace>
  <inkml:trace contextRef="#ctx0" brushRef="#br0" timeOffset="68050">22982 11410 10004,'-5'-32'0,"1"4"0,2 3 61,0 4 0,2 14 1,2 13-68,2 7 0,-3 7 0,3 5 164,-2-1 1,-2 7 0,0 2 0,1 3-258,3 1 0,-3-1 0,5-2 0,-2-2-146,0-2 0,6-1 0,-2-4 1,2-2 118,-2-2 0,2 1 0,-5-6-704,2 0 1,-4-3-1,2 0 1</inkml:trace>
  <inkml:trace contextRef="#ctx0" brushRef="#br0" timeOffset="69337">22858 11757 8355,'-18'-12'351,"8"1"0,-1 1-309,4 2 0,4 4-206,7-4 0,3 5 0,6-1 0,0 1 0,5 0 0,7-1 0,6 0 0,2 0 0,-2 0 100,0 1 1,3 2 0,-2-1 0,-1-1-88,-2-1 1,2 0 0,-4 4-1,-2 0 86,-3 0 0,-8-1 1,0-2 804,-5-1-330,-6 0 1,1 4-1,-7 1-82,-1 3 1,-4 3-1,4 6-152,1-1 1,3-4-1,3 1 1,2 0-288,2 2 1,6-3-1,3 1 0,-1-1-619,-1-1 1,-1 3 0,-2-5 250,-3 2 1,3-4 0,-4 2 0</inkml:trace>
  <inkml:trace contextRef="#ctx0" brushRef="#br0" timeOffset="69338">23391 11509 8355,'-13'-12'163,"2"4"477,3-1-1496,-3 7 0,4 2 0,-5 7 0</inkml:trace>
  <inkml:trace contextRef="#ctx0" brushRef="#br0" timeOffset="69339">23502 11609 8355,'-6'0'-277,"-1"0"504,3 0 1,-2 1-1,-2 3-153,4 4 1,2-1 0,4 2 0,0 0 203,3 2 0,4 2 1,-1-1-1,3-1-334,2-3 0,-5 2 0,-1-5-7,-1 2 1,2-3-91,-4 5 0,0-8 16,-4-1 1,0-1-1,1-8-77,4 0 0,-3-2 0,5-2-29,-1 1 1,2 4 152,-4-1 0,6 7-5,-2-2 1,-1 2-1,0 4 212,-2 2 1,5 1 0,-3 5 0,1-3-87,0-2 1,-3 5 0,3-2-2,1 3 0,-2 0 0,0-1-22,-1-2 0,3-5 31,0 1 1,-2-3 0,1-1-6,1 0 0,1-5 0,0-2 0,-2-1-39,2-1 1,-3 3 0,1-4-20,1 2 1,3-1 0,0-3 0,0 1 11,1 3 0,-5-2 0,0 6 0,1 0 50,-3-2 0,1 5 103,-3-3 0,-2 8 1,2 4-16,-3 3 1,-1-3 0,2 1 0,0 0-29,3 2 0,3-2 0,-3-1 0,2 0-71,3-1 0,1 3 0,1-5 0,1 1 7,-1-1 1,1-1 0,-1-4-1,0 0 23,1 0 1,-1 0-1,1 0 1,-1-5-1,-1-3 1,-1-2 0,-2 0 4,2 2 1,-4 0 0,1-5-243,-1 1 0,-2 4 0,-4-1 0,0 0-7,0-2 1,0 3-1,0-1 1,-1 1 115,-4 1 1,-1 2-1,-7 5 125,1 0 1,-1 5 0,2 3 0,3 3 77,4 2 1,-2-1 0,2 1 0,2-1-161,0 0 1,6 5 0,2-1 0,1 0-192,2-3 0,8-2 1,2-1-1,2-3-46,0-2-403,5 0 1,5-5-1,7 0 1</inkml:trace>
  <inkml:trace contextRef="#ctx0" brushRef="#br0" timeOffset="69501">24767 11757 8355,'-13'-26'389,"4"6"-1142,12 10 1,10 10-1,6 7 1</inkml:trace>
  <inkml:trace contextRef="#ctx0" brushRef="#br0" timeOffset="79944">21630 10021 8355,'-13'-22'65,"1"6"0,-1 9 0,2 8 0,2 7 0,2 5 0,0 3 42,0 5 1,3 2 0,-4 5 0,-1 4 0,3 5 0,1 1-37,4 1 0,1 1 1,0-2-1,0-2 1,0-1-51,0-4 1,1 0-1,2-8-94,1-2 1,5 1-1,-4-7 1,1-3-1,1-3-514,-1-4 453,-3-1 1,4-5 0,-4-3 0,1-4-9,-1-3 0,-1-2 1,1-1-1,3-2 33,1-5 1,-3-2 0,4-2 0,0 0 39,-1 0 0,4 2 0,-3 1 1,3 3 114,2 1 0,-5 5 0,0 6 0,1 0 206,-2 1 1,4 3-98,-3-1 0,-3 4 0,0 4 0,-4 4-99,-1 3 0,-7 3 1,-4 1-1,-4 2-75,0-2 1,-3 3 0,1-2-14,2-1 1,-3-1-1,3-1 1,3-2 0,2-2 3,0 0 1,5-1 28,1 4 1,4-4-1,5-1 1,6-1-84,4-3 0,13 2 1,1 1-1,5-1-675,4 1 379,4-2 1,2 1-1,6 2 1</inkml:trace>
  <inkml:trace contextRef="#ctx0" brushRef="#br0" timeOffset="80320">22399 10319 8355,'0'-13'1,"0"1"1,0 0 0,0-1 0,0 1 190,0-1 0,4 1 0,0 0 281,-1-1 0,-2 5-347,-1 0 1,0 10-1,-1 4 1,-3 6-222,-5 5 1,2 5-1,0-3 1,1 2-18,-1-1 0,4 1 0,-1 4 0,2-2-221,2-2 0,0-3 0,2-6 1,2 1 5,4-1 1,5-4-1,2-1 1,3-1-35,1-3 1,6-3 0,4-3 332,-2-1 0,5-11 0,0 1 0</inkml:trace>
  <inkml:trace contextRef="#ctx0" brushRef="#br0" timeOffset="80714">22758 10294 8355,'-12'-7'110,"-1"3"0,1 1 0,0 0 0,-1-1 226,1 2 1,-1 2 0,1 4-137,0 4 1,1 3 0,1 1 0,3 2-161,2 3 1,0-4-1,5 4-166,0-3 0,0-2 0,2 1 0,2-1 16,4 0 1,3-1 0,2-2 0,-1-5 0,0-3-146,1-1 1,-1 0 0,1 0 0,-1 0 103,0 0 0,1-5 1,-2-4-1,-1-2 114,-2-1 1,-5 0 0,1-1-1,-3 1-36,-1-1 0,-1 2 1,-3 2-1,-5 0-47,-2 0 0,-1 3 0,-2 2 0,-1 3-85,-2 1 1,1 0 0,3 1 0,1 3 56,0 5 0,-1 7 0,1 3 1</inkml:trace>
  <inkml:trace contextRef="#ctx0" brushRef="#br0" timeOffset="82148">22969 10294 8355,'-5'-12'0,"-4"1"305,-2 2 0,3 4 0,1 3 0,0 0 0,2-1 323,-1 4 0,2 5-924,4 6 0,0 1 1,0 0-1,0 2 0,2 2-14,2-2 1,-2-1 0,5-2 0,0 1 127,0-1 1,-3-4 0,4-1 0,2-1-65,1-3 1,2-2 0,-1-1 203,0 0 0,-3-4 0,-1-2 0,0-1 111,-1-2 1,0-2 0,-4-2 0,2 1-76,2 0 0,-4-1 1,1 1 365,-3-1 61,-1 1-364,0 5 1,0 3-1,0 8 1,0 4-95,0 3 0,0 2 0,2-1 0,2-1-138,4-3 0,3 2 0,3-4 0,1-1-43,2 1 0,3-2 0,-2-4 1,2 0-394,2 0 611,-5 0 0,7-6 0,-5-1 0</inkml:trace>
  <inkml:trace contextRef="#ctx0" brushRef="#br0" timeOffset="82149">23354 10220 8355,'-6'-13'60,"5"6"0,-9 0 637,6 3-492,0 3 1,5 1 0,3 8-260,5 3 1,2-3-1,0 1 1,-2 0 20,0 2 1,-1 2 0,3-1-326,-3 1 0,2-1 1,-6 0-88,-1 1 1,-2-5 147,-1 0 0,-1-5 73,-3 1 1,2-4 248,-2-4 1,3 1 0,1-5 0,0-2-1,0-1-41,0-1 0,1 0 1,3-1-1,4 1-4,3-1 1,2 1-1,-1 0 1,2-1 32,3 1 1,-4 3 0,4 3 0,-3 0-20,-2 3 1,0-2 0,1 1 0,-1 1 8,1 2 1,-1-4 0,0 1 170,1 1 360,-6 2-381,-2 1 1,-14 0 101,-4 0 0,-2 0 1,3 0-218,-1 0 1,5 4 0,1 2 0,0 1-78,0 2 1,5-2 0,-3 1 0,4 2-71,1 1 1,1-3-1,2 1 1,3-1 53,1-1 0,1 2 1,4-3-1,1-1-34,-1 1 0,-2 4 0,1-2 50,3 3 0,1 1 1,-4 1-109,-3-1 0,-3-4 128,-5 1 1,0-1 0,-1 3 0,-3-3 20,-4-4 0,-3 2 0,-2-2-13,1-1 1,4-2 5,-1-1 1,8-1-83,1-3 1,10-2 0,6-4 0,1 2 1,1-1 0,-3-2 0,5-2 0,1 1 20,-2-1 1,3-3 0,-4-1 0,0 2 110,0 1 0,-1 1 0,-5-3 1,-1 0 84,-3 1 1,-2 1 0,-6 2-44,0-1 1,-1 2 149,-4 3 0,-1 2 1,-7 6-1,2 2 1,1 2-128,2 4 1,1 3-1,-2 2 1,2 0-82,1 4 1,2-3-1,4 4 1,0-2-143,0 1 1,0-1-1,0-3 1,1-1 44,4 0 0,2-3 1,6-2-1,2-2 52,2-2 0,5-2 1,-1-1-1,2 0 2,2 0 1,0-5-1,0-4 1,-2-2 122,-2-1 0,1-2 0,-6-1 0,-1-2-77,-1 2 0,-6 2 1,-1 0-1,-1 1-206,-3-1 1,-2-3-1,-1-1 1,0 2 3,0 1 1,0 2 0,0 0 73,0-1 0,-1 6 0,-4 3 81,-3 3 1,-1 2-1,-1 2 1,3 2 28,1 2 0,2 2 0,4 3-25,0 0 1,4 1 0,2-1 0,1 1 117,3-1 1,2 0 0,2 1-97,-2-1 1,3-1 0,-6-1 0,2-2 14,1 2 1,-5-3 253,-3 1 1,-3 0 0,-2 5-1,-5-1 1,-5 0-301,-4 1 0,-5-2 1,2-2-401,-2 0 0,5-1-50,-1 4 0,-4 1 0,1-1 1</inkml:trace>
  <inkml:trace contextRef="#ctx0" brushRef="#br1" timeOffset="82300">24743 10306 5734,'12'0'0</inkml:trace>
  <inkml:trace contextRef="#ctx0" brushRef="#br0" timeOffset="115476">10480 10120 7773,'-11'-5'153,"3"-3"1,2 1 0,6-2 0,2 0 0,0-2 305,2-2 1,2 5-1,-3 0 243,1-2 1,0 6-1,-4 4-372,0 7 0,0 4 0,0 3 0,0 2-197,0 5 0,0 4 0,-1 4 0,-2 4-41,-1 3 0,-5 5 1,5 0-1,2 1-21,0 0 1,2-5 0,0 2 0,0-4-66,0-1 0,0-4 0,2-1 0,2-3-28,4-1 1,-1-4-1,1-2-128,2-1 0,-5-1 0,-1-5 39,-2 0 1,-4-5 7,-2-3 0,2-2 1,-5-4-1,1-3 80,3-7 1,-2-2-1,1-7 1,1-1 17,2-1 1,1-4 0,0-2-1,1-2-19,3-1 1,-1-8 0,5 3-1,2-2-9,1 1 1,-3 1 0,-1 1 0,0 3 69,0 4 0,-5 4 0,3 4 0,-4 5 130,-1 2 1,0 6 0,-1 1-48,-4 1 1,3 8-1,-5 7 1,1 5-26,4 3 1,0 6 0,2 0 0,0 5 66,0 0 1,0 3 0,0 1 0,2 1-117,2 0 0,-2-4 1,7 3-1,-1-2-84,-1-2 1,3-2-1,-5-1 1,1-2-61,-1-2 0,3 1 0,-2-6 0,-1-1-248,1-1 1,-2-1 278,-4-1 0,-1-5 0,-2-4 64,-1-6 0,-6 0 0,3-6 8,0-5 1,-4 0 0,4-7 0,1-1 0,1-1-28,4-2 0,1-4 0,0 0 0,0 0-49,0-1 1,0 4 0,0-3 0,-1 4 61,-4 4 0,3 3 0,-7 7-201,0 3 1,2 3 0,0 6 0,0 4-675,0 8 1,4 5-1,-1 8 1,3 2 3,1 0 1,5 1-1,2-4 1</inkml:trace>
  <inkml:trace contextRef="#ctx0" brushRef="#br0" timeOffset="116276">10505 10133 8355,'-2'-13'0,"0"1"43,-2 0 1,-1-1-45,5 1 1,-4-1 0,0 1 818,1-1-461,2 1 1,2 1 0,3 3-30,5 4 1,-2 2-1,0 4 1,-1 0 57,1 3 0,0 8 1,1 0-1,-2 2-127,0 3 0,-5 1 0,3 7 0,-3 3-76,-1 4 0,-1 3 0,-2 3-109,-1 2 1,-6-2-1,4 2 1,-3-2-1,2-2 143,2 0 0,1-4 0,4-1-298,0-2 0,0-1 0,0-6 0,0-1 0,0-2-164,0-2 1,0-2-295,0-3-135,0-1 514,0-5 1,-2-6 0,-2-6-1,-4-2-481,-3-3 0,3 3 1,-1 0-1,0 1-256,-2-1 1,-2 4 0,0-3 379,-4 1 0,3-2 0,-4-5 0</inkml:trace>
  <inkml:trace contextRef="#ctx0" brushRef="#br0" timeOffset="117027">10282 9798 8355,'1'-7'-134,"2"1"58,1 1 1,1-1 0,-2-3 0,1 1 578,-1-2 1,2 3 0,1-1 0,0-2 50,-1-1 1,-2 4 0,-7 3-499,-5 3 0,-3 1 0,-5 0 0,-5 0 0,-5 0 76,-6 0 1,-4 1-1,-3 2-111,-2 1 0,-5 4 0,2-4 1,-3 0-1,1 1 86,5-1 1,3 0 0,11-4 0,5 0-260,5 0 1,4 0-336,1 0 0,12-2 0,5 0 0,6-2-279,2 1 1,5 1 0,1 4 132,1 2 0,-4-3 0,3 5 0</inkml:trace>
  <inkml:trace contextRef="#ctx0" brushRef="#br0" timeOffset="117416">9810 9637 9254,'-7'-13'0,"2"2"0,-1 3 0,-1 5 0,-1 6 0,1 5 0,0 5 0,2 2 595,-1 1 0,-3 1-498,0-5 1,-3 6-1,-4 3 1,-4 1-187,1-1 1,-9 1 0,4-5 0,-3 1-49,1 0 0,1 0 0,2-4 0,2 0 37,5-3 1,2-7 218,2 0 0,6-3 0,6-1 1,7 0-1,5 0-50,5 0 0,8 0 0,6 2 0,4 2-220,2 4 1,-2 3 0,6 3 0,-3 3-918,0 3 0,-1 4 0,0 0 1</inkml:trace>
  <inkml:trace contextRef="#ctx0" brushRef="#br0" timeOffset="123980">7938 10406 8355,'-13'-6'0,"1"-1"-224,-1 0 0,1 0 0,-1 3 0,1-3 0,0-1 0,-1 0 0,1-2 351,-1-1 1,5-1-1,1-1 1,2 1 217,2 0 1,2-1-1,1 1 724,0-1-823,0 1 0,0 6 1,0 6-153,0 7 1,0 14 0,0 4-1,-2 2-105,-2 4 0,1 4 0,-3 7 0,0-2-82,3-2 0,2 0 0,1-1 0,0-1 79,0-3 0,0 1 0,0-4-339,0 2 1,0-4-1,0-1 1,0-3 0,0-5-559,0-1 0,4-6 663,0-3 0,0-8 1,-4-1 247,0-7 0,-11-4 0,-3-1 0</inkml:trace>
  <inkml:trace contextRef="#ctx0" brushRef="#br0" timeOffset="124527">7665 10616 8560,'12'-19'114,"-4"1"1,1 6-1,0 1 1,2 1 0,2 2 1,-1 1 0,2-1-1,2 4 16,5 2 0,2 2 1,2 0-1,1 0-122,3 0 0,-1 0 0,5 0 0,1 0-43,2 0 0,2 0 0,0 0 0,2 0 46,1 0 1,5 0 0,-3 0 0,1 0-117,3 0 0,-3 0 1,3 0-1,1 0-83,0 0 1,6 4 0,-5 0 0,5-1 92,-2-1 0,10-2 0,-6 0 0,1 0 17,4 0 1,-4-2 0,-1-1 0,-1-1 149,-2 2 1,-2 0-1,-2 2 1,-1 0-40,-2 0 1,1 0-1,-5 0 1,3 0-11,1 0 1,-2 0 0,3 0-1,3 0-19,2 0 1,8 0-1,-3-1 1,3-3-4,-2-5 0,2 3 0,-3-1 0,-1 0 116,-2 0 1,-3 4 0,-3-2 0,-2 0-67,-5 1 0,-9 0 1,-8 4-1,-6 0-375,-4 0 0,-7 6-29,-3 2 1,-2-1-1,-4 0 1,-1 0-996,-1 0 1121,0 1 226,10-1 0,1-2 0,5-5 0</inkml:trace>
  <inkml:trace contextRef="#ctx0" brushRef="#br0" timeOffset="124800">10505 10232 8823,'-4'-14'0,"0"-1"0,-1 0 0,1 2 0,-1 5 446,-2 3 0,3-4-109,-5 5 0,5 0 1,-4 4-186,-2 0 1,5 6 0,1 2 0,2 3-143,2 1 0,6 6 0,2 3 0,3 4 217,2 4 0,-5 2 0,0 7-344,2-1 1,-3 0-1,0 0 1,-2 0-273,-2 1 0,-2-5 0,-1-2 0,-1 1 0,-2-2-1574,-1 1 1475,-11 3 0,1-2 0,-11 5 1</inkml:trace>
  <inkml:trace contextRef="#ctx0" brushRef="#br0" timeOffset="132301">10455 10530 8355,'-4'-13'0,"-1"1"0,-1-1 0,-1 1-46,0 0 117,4-1 1,-8-1-1,5-1 1,-3-1-1,2 1 1,2-1-1,2 1 474,2-1 1,1-1 0,1 5 0,3 1-257,5 2 0,2 4 0,1 6 0,-1 5-102,-3 6 0,3 2 0,-2 8 0,2 3-105,1 2 0,0 8 0,2-2 0,0 3-92,-2 1 1,4 6 0,-8 4 0,1 4 95,0 2 1,-4 5 0,-5-3-105,0 2 1,0-3 0,-1 1 0,-2-3 39,-1-4 0,-6-2 0,3-1 0,-1-3 0,0-5 20,-2-4 1,5 1 0,1-6 0,1-3-77,-1-3 1,2-7 0,-2 1 0,4-2-98,4-1 0,-1-5 0,5-1-1294,2-2 204,-5 5 0,0-3 0,-10 4-559,-3-3 1647,-3 3 0,-7-10 0,-1 5 1</inkml:trace>
  <inkml:trace contextRef="#ctx0" brushRef="#br0" timeOffset="132822">10368 11720 8355,'13'2'29,"-1"2"1,1-3 1169,-1 3 0,-7-2-866,-5-2 0,-6 0 1,-11 0-1,-4 0-239,-2 0 1,-2 0 0,-1 1 0,-2 2-5,-1 1 0,-5 1 0,2-2-190,1 1 0,2 5 0,8-5 1,4-2-183,4 0 0,7-2-559,6 0 1,6 0-1,6 1 123,1 3 1,3-1 0,2 4 361,1-2 0,-4 5 0,3-3 1</inkml:trace>
  <inkml:trace contextRef="#ctx0" brushRef="#br0" timeOffset="133156">10108 11733 8355,'-11'-9'166,"3"1"1,-3 5 0,4-2 185,0-1 0,-4 5 650,3-3-895,-4 2 1,4 2-46,0 0 0,5 6 0,-2 1 140,-1 0 1,3 4-210,-5-3 1,0 3 0,-5 1 0,1 1 0,0-1-130,-1 1 0,-3 3 0,-1 2 0,3 0 22,5 0 0,-1-2 1,6-3-1,1-1-231,2 1 1,8-1-1,5-1 1,7-1-168,5-2 1,1-5-40,-1 1 1,7 3-1,0 0 1</inkml:trace>
  <inkml:trace contextRef="#ctx0" brushRef="#br0" timeOffset="135082">10517 11658 7936,'-7'-5'-153,"2"-2"0,5-1 187,0-1 0,1 7 0,2-1-583,1 6 1,0-1 322,-4 7 1,0-7 0,0 4 0</inkml:trace>
  <inkml:trace contextRef="#ctx0" brushRef="#br0" timeOffset="135949">10542 11609 9368,'0'-9'1551,"1"2"-685,4 2 1,1 2-703,7 7 0,-6-1 0,-2 5 1,-1 2-1,0 1 0,-1 1 1,-1 1-1,-2-1 29,0 1 1,0 5 0,0 2 0,-2 5-164,-2 4 0,3-2 1,-3 5-1,2 0-30,2 0 1,0-1 0,0 4-39,0-2 0,0-6 1,0 2-1,0-4 0,2-3-137,2-1 0,-3-6 0,3 2-275,-2-4 343,3-6 0,-9-1 0,0-6 77,-6 0 0,-1-6 0,2-3 0,0-7-76,0-4 1,3 0-1,2-2 1,3-2-71,1-4 1,0-6-1,0-1 1,0-3 1,0-4 0,4-1 0,1 5 0,1-1 19,-1 3 1,4 3 0,-5-1 200,-2 1 0,0 11 0,-2 1 1,0 6 330,0 3 0,-6 3 1,-2 2-47,-3 2 1,3 6 0,1 9-1,1 5-223,4 6 1,0 6 0,2 4 0,0-1-64,0 0 1,2 9 0,0-1 0,4 4-41,1 1 1,-5-2 0,4-4-1,-2-1-14,0-3 0,5 1 1,-5-5-1,0-2-18,1-5 1,-3 0 0,2-6 76,-3-1 3,-1-1 1,-1-7-112,-3-3 0,1-8 0,-5-4-41,-2-3 0,-1-3 1,0-3-1,1-3 1,3-4-114,2-1 0,-1-5 0,4-3 0,-2-3 22,1-1 1,1-4 0,2-1 0,0 2 202,0 2 0,0 8 1,0 3-1,0 7 863,0 2-628,0 1 1,-1 10-1,-2 5 1,-1 4-75,1 7 0,2 4 0,1 7-74,0 4 0,0 5 1,1 0-1,2 4-61,1 3 0,2 6 1,-3-1-1,2-2 1,1-4-129,-1-2 1,3-5 0,-2 1 0,1-4-270,2-5 0,2-2 0,2-5-1575,-1-1 1,-4-5 920,1-3 0,-7-2 0,4-2 1</inkml:trace>
  <inkml:trace contextRef="#ctx0" brushRef="#br0" timeOffset="137490">9835 11621 7695,'0'-12'0,"0"-1"0,0 1 0,1 1 0,2 1-664,1 2 1,2 4 706,-2-5-213,-3 7 1,10-4 0,-4 6 0</inkml:trace>
  <inkml:trace contextRef="#ctx0" brushRef="#br0" timeOffset="138112">9810 11534 8355,'-5'-7'-12,"2"-4"1,-4 3 76,2-3 1,0 3-1,5-1 1,0 0 498,0-2 0,0-2 1,2 2 19,2 3 1,3 3 0,4 6-386,-3 3 1,2 4 0,-6 9 0,0 4 5,2 2 1,-5 7 0,3 5-146,-3 5 0,4 0 1,-1 5-1,-2 2 0,1 1-32,1 2 0,-2-2 1,2-1-1,-3-3-67,-1-1 0,2-3 1,0-6-1,3-4-6,-3-3 1,4-1-1,-2-8-91,-1 1 1,-2-4 107,-1 2 0,0-10 22,0-7 1,-5-6 0,-2-8 0,-2-1-53,1-1 1,4-6-1,-3 0 1,0-5-97,0-2 0,3-6 0,-3-1 41,2-4 0,1-7 0,4 3 0,0-2 0,0 2 53,0 2 0,4 2 0,1 7 0,1 4 124,-1 2 0,-1 8 1,-2 4 94,2 5 1,-3 8 0,3 8 0,-2 8 50,-2 4 0,0 8 1,0 7-1,0 3-135,0 1 1,0 9-1,0 1 1,1 0-34,3 1 0,-1-1 0,5-2 0,2-3-335,1-4 0,1-2 0,1-3 1,-1-4-1783,1-3 850,5-1 0,-5 0 0,5 0 0</inkml:trace>
  <inkml:trace contextRef="#ctx0" brushRef="#br0" timeOffset="143295">10604 9463 8344,'0'-21'0,"0"2"0,0 0 0,0 1 0,0 0 0,1 3 0,2 1 87,1 2 0,0-1 0,-4 1 0,0-1 1177,0 1-1074,0 0 0,5 6 1,0 6-1,1 7-34,-1 4 0,3 8 0,-2 6 1,-1 7-4,1 4 1,-2 5 0,-4 3 0,-1 3 1,-3 4 1,1 15 0,-4 2-1,0 5 9,0 8 1,3 0 0,-3 11-136,2 1 1,0-5 0,5 3 0,0-3 0,2-2 32,2-4 0,-1 2 0,4-5 0,-1-1-8,1 2 0,0-8 1,3 1-1,-2-4-55,2-4 1,-5 4 0,-1 1-1,-2 2-133,-2-2 1,0 6-1,0-5 1,-2 1-18,-2 1 0,-3 1 0,-5 5 0,0 1 85,-1-3 0,1 2 1,1-8-1,1 4 28,2-1 0,5 2 0,-1-10 0,3-1 24,1-2 0,0-8 1,0-4 67,0-4 0,1-7 0,2 3 0,2-2 0,1-1 11,-1-4 0,-1-4 1,-2-8-1,1 1-48,1 0 1,0-6 0,-4-2-1,0-3-178,0-2-76,0-5 1,0-4-1,0-10 1,0-8-77,0-7 1,0 0 0,0-10 0,0 0-153,0-1 1,4-7 0,0 4 0,-1-4 68,-2 0 0,-1 0 1,0 0-1,0-2 137,0-2 0,-1-2 0,-2-5 227,-1-3 1,-4 5-1,2-8 1,1-3-1,-2-2 174,0-2 1,0-9 0,-1-7 0,2-9-23,1-10 1,3 1-1,0 45 1,0 0 0,1-2-1,1-1-48,0 1 1,0-1-1,0 0 1,0 0-1,0 1 1,0 0 0,0 1-1,0 0 26,0 2 1,0 0-1,0-3 1,0 1-1,1-40 1,2 3 10,1 2 0,2 10 0,-4-5 0,2 5 2,-1 5 0,0 2 0,0 10 0,2 3-108,2 5 0,-3-4 1,5 9-1,0-1-110,2 3 0,2 5 0,-1 4 121,0 1 0,-3 10 1,-1 3-1,0 5 1,0 4 374,1 1-224,-6 2 0,2 6-99,-5 6 1,-1 1-1,-2 8 1,-3 0 1,-1 2 1,3 6 0,-3 1-1,2 3 10,2 5 0,0 1 0,1 9 0,-2 4 21,1 3 0,1 4 0,2 6 0,0 5-101,0 3 1,0 15 0,-1 5 0,-2 6 46,-1 7 1,-4 5-1,6-46 1,0 1-1,0 3 1,0 1-13,-1 0 1,0 1 0,2 0 0,1 0 0,-2-1-1,0 0 1,1 1 0,0 1-2,1-1 0,0 0 0,0 1 1,0-1-1,1-4 0,0 0 1,0-2-1,0 0 61,1 1 1,0-1 0,1 1 0,-1 0-1,-2 0 1,0-1 0,0-1 0,0-2 16,0 47 0,0-47 0,0 0 0,-2 45 0,-1-4-32,-1-5 0,-4-8 0,3-7 0,-2-5 11,-3-3 0,5-8 1,-1-5-1,2-7-58,0-5 1,0-6 0,4-4 0,0-6-126,0-6 1,0-2-760,0-2 437,0-5 0,0-3 0,0-9 0,1-8 1,2-6-114,1-4 1,1-6 0,0-2-345,3 0 0,3-2 0,1-5 1</inkml:trace>
  <inkml:trace contextRef="#ctx0" brushRef="#br0" timeOffset="150449">9959 12750 8355,'-1'-9'-169,"-3"2"0,-3 3 10,0 6 1,1-1-354,6 7 0,2-4 298,2 5 0,-1-6 0,5 1 151,1-3 1,2-1-113,2 0 175,-6 0 0,-2 0 0,-5 0 0</inkml:trace>
  <inkml:trace contextRef="#ctx0" brushRef="#br0" timeOffset="150818">9984 12774 7854,'7'-8'874,"-2"1"-244,1 2 0,-6-5-152,0 2 0,-10 2 0,-8 1 0,-2 1-88,-7 0 0,-4-1 1,-11 5-377,-3 0 0,-14 5 0,-9 0 0,-10 2 0,-11 3-70,-4 1 0,36-5 0,-1 0 0,2 0 0,-1 0 0,-2 1 0,0-1-10,-2 0 0,-1 0 0,0 0 0,-1 1 0,-1-1 0,1 0 0,0 0 0,1 0 13,-2 1 1,1-1 0,2-2 0,2-1 0,3 0-1,2-1 1,-46 2-170,12 0 1,17 1-1,13-5 1,9 0-553,14 0 1,10-5 106,12 1 1,20 0 0,25 4 243,11 0 1,2-5 0,10-2 0</inkml:trace>
  <inkml:trace contextRef="#ctx0" brushRef="#br0" timeOffset="151152">9922 12564 8355,'0'-20'-117,"0"2"366,0 0 1,0 5-1,0-4 1,0 3-1,0 2 604,0 0 0,1-1-311,3 1 0,-1 6 0,4 8-325,-1 9 0,3 8 0,-1 11 0,3 6-334,2 4 0,-2 12 1,-1 1-1,-4 3-214,0 2 1,-2 4-1,-5 6 1,-3-1-2512,-5 1 2012,-7-2 0,-4 1 0,-4 2 0</inkml:trace>
  <inkml:trace contextRef="#ctx0" brushRef="#br0" timeOffset="175588">14139 9302 7319,'-2'-11'-297,"-2"2"1,-3 5 0,-4 8 0,2 5 425,0 2 1,7 1 0,-4 1 0,2 0 0,0 3 0,1 0 0,2-1-138,1-1 0,0-2 0,0 1 1,0 1 44,0 2 1,4-1 0,1 6 0,1 0-270,-1-2 0,4 4 1,-5-2 129,-2 2 0,4 4 0,-2 0 1,-1 2-1,-2-1 47,-1-2 1,-1-5 0,-2-1 0,-2 1 99,-2-2 0,3 5 1,-3-5-1,0 2 74,0-1 1,3-1 0,-3 4 0,1-4-104,4-1 1,0 4 0,2-3 0,0 0-125,0-2 0,0 1 0,0-2 1,2 0 63,2-3 0,1 0 0,5-1 0,-3 1 70,-2-1 1,4 0 0,-5 1-1,-2-1-23,0 1 0,-2-1 0,0 0 0,0 1 172,0-1 1,0 5-1,0 1 1,0 0-20,0-1 0,-4 1 0,0-3 1,1 2 18,1-2 0,-2-1 0,0 0 0,1 1-152,2 1 0,1 1 0,0-5 1,1 1-112,4-1 1,-4 1 0,3-1-1,-1-1-1017,1-3 877,-3 3 0,5-4 0,-6 6 1</inkml:trace>
  <inkml:trace contextRef="#ctx0" brushRef="#br0" timeOffset="176203">14015 10765 8355,'-7'13'143,"-3"-5"-7,6 0 0,-4 0-465,4 5 1,-1-1 209,5 1 1,0-1 0,0 0 0,0 1 241,0-1 0,0 2 1,0 3-1,0 3 27,0 4 1,0 0 0,0 1-1,0 0 40,0 0 0,0 4 0,0 0-156,0-2 1,0 1-1,0-1 1,0 2-1,0 0-9,0 2 0,0-1 1,0 4-1,0-1-319,0 2 0,0 1 1,0 1-1,0 0 139,0 0 1,5 5 0,-1 0-1,-2 1 13,0 0 1,-2 4 0,0-2-1,0 2 73,0-1 1,-2-4-1,0-5 1,-2 1 129,1-1 1,1-1 0,2-3 0,0-4 79,0-3 0,0 3 1,0 1-1,0 0-91,0 1 0,0-1 0,0-2 0,0 2 101,0 2 1,-1-1 0,-2 5-27,-1 1 1,0-5 0,4 8-1,0 0 1,0 0 18,0 3 1,0-3 0,0 5-1,0 2-64,0 1 0,0 2 0,0-1 0,0 0-25,0-4 0,0 3 0,1-2 0,2 1 42,1-2 1,2-2-1,-3-6 1,1 0 2,-2 1 1,0 0-1,-2 2 1,0 1 72,0-1 0,0 3 1,0 0-1,0 1-36,0 3 1,0 0 0,0-1-240,0 0 1,0-6-1,1 0 1,3-6-323,5-5 1,-2-8-1,1-6 1,1-5-1,2-9-526,2-8 1,5-18-1,1-13 1</inkml:trace>
  <inkml:trace contextRef="#ctx0" brushRef="#br0" timeOffset="176778">13990 9190 8355,'-17'13'-20,"-1"2"1,0 4 33,1 6 0,4 13 0,5 5 0,-2 9-34,-1 10 1,4 3 0,3 12 0,3 9 50,1 6 1,0-39 0,0 2 0,0-1-1,1 1 1,1 3 0,0 2-113,2 1 1,1 1 0,-2 3 0,0 1 0,1-4 0,-1 0 0,0 1 0,0 0-119,-2 2 0,1 0 0,0-2 0,1-1 0,-1 2 0,0 1 0,0-3 0,-1 0 32,0-3 1,-1 1 0,1 3 0,-2 0 166,1-3 0,0 0 0,0-1 0,0-1 0,0-4 0,0 1 0,0 0 0,0 1 0,0 1 0,0-1 0</inkml:trace>
  <inkml:trace contextRef="#ctx0" brushRef="#br0" timeOffset="188782">10592 12737 8355,'0'-12'-90,"0"-1"0,-2 2 0,-1 4 0,1 7 0,2 9 211,2 6 0,4 4 0,-3 7 0,2 3-11,2 4 0,-3 5 0,3 3-82,-1 4 1,-2 1 0,-4 1-1,0 1 1,0 0-21,0 5 1,-4-9 0,-2 1-1,1-5-77,-1-3 1,2-1-1,5-1 1,4-5-432,3-4 0,14 2 0,5-9 153,4 0 0,10-1 0,-2-5 0</inkml:trace>
  <inkml:trace contextRef="#ctx0" brushRef="#br0" timeOffset="190777">11261 12464 8355,'0'-12'0,"0"0"-1273,0-1 1061,0 6 1,-1 3 0,-2 8 224,-1 5 1,-1 2 0,2 1 0,-1 2 0,1 1 0,2 3-69,1 1 1,0-2 0,1 2 20,3-1 0,-1 4-108,5-1 1,-5 2-1,2 2 1</inkml:trace>
  <inkml:trace contextRef="#ctx0" brushRef="#br0" timeOffset="190957">11323 12725 8140,'-7'-6'-602,"2"5"1,10-10-1,2 4 1</inkml:trace>
  <inkml:trace contextRef="#ctx0" brushRef="#br0" timeOffset="191357">11547 12675 8355,'-11'-5'-1087,"2"-4"952,4 4 0,2-5 1,4 6-1,8 0 0,6 0 1,5 0-1,5 1 272,3 2 1,6-4-192,-1 1 0,3 0 0,1 4 0,2 0-3,2 0 0,-2 0 0,4 0 0,-2 2 19,0 2 0,1-3 0,-4 3 0,2-2 6,2-2 0,3 0 0,-2 0 1,1 0 43,3 0 1,0 0 0,-1 0 29,0 0 0,-1 0 0,5 0 0,0 0 0,-1 0 51,1 0 1,-1-5 0,1 1 0,1 0-24,3-1 1,2 2 0,8-4 0,0 2-33,3 2 1,-1-3-1,-4 2 1,0 1-63,0 2 0,0 1 1,-2 0-1,0 0-70,-2 0 1,-6 0 0,0 0 0,-5 0-51,-6 0 1,-7 0 0,-6 1 0,-3 2 104,-4 1 1,1 0-1,-5-2 1,-2 1 30,-2 1 8,0 0 0,5-4 0,1 0 0</inkml:trace>
  <inkml:trace contextRef="#ctx0" brushRef="#br0" timeOffset="191686">14139 12464 8355,'-6'-19'0,"1"1"-409,-4 6 1,2 3 250,3 1 1,2 5 32,-7-1 1,7 4 83,-3 4 1,4 3 0,1 6 0,0-1-15,0 1 0,0 0 0,0 2 0,0 3 50,0 2 0,0-4 0,0 5 0,0 2 55,0 5 1,-1-2 0,-2 4 0,-1 1-60,1 2 1,-2 3 0,0 2-1,1 2-243,-1 1 0,-2 6 0,-6-3 0</inkml:trace>
  <inkml:trace contextRef="#ctx0" brushRef="#br0" timeOffset="192505">13804 12626 8355,'7'-25'-322,"2"4"1,-3 2 234,1 1 1,0 1-1,1 5 1,-4 0 416,-3-1 235,-1 1-539,0-1 1,2 8-1,1 5 1,1 7 34,-2 4 0,1 7 0,0 1 0,1 2 0,-1-1-24,-2 2 0,-1 2 0,0 1 0,0-1-30,0 1 1,0-1 0,0-2 0,0-3-30,0-1 0,0-2 1,0-3-1,0-1-321,0 1 178,-5-6 0,3 1 142,-2-8 0,3-3 0,1-9 0,0-2-28,0-3 0,0 2 0,1-6 34,3-1 0,-1-1 1,4-2-1,-2-1-49,-2-3 1,3 3 0,-2-2 0,-1 6 69,-2 6 0,-2 2 0,-3 3-5,-5 3 1,-2 8-1,-1 9 1,1 6 0,3 6-130,3 3 0,7 6 0,6 3-221,9 3 0,5 1 0,2 0 0</inkml:trace>
  <inkml:trace contextRef="#ctx0" brushRef="#br0" timeOffset="195140">13432 13395 8355,'7'-13'-52,"-3"1"0,-3-1 0,1 1 0,0 0 1,4-1-1,-1 1 0,2-1 0,-1 1 82,-1 0 237,5-1-15,-3 1 0,1 1-72,0 2 0,-4 4 0,3 6 0,-1 3-32,-3 5 0,-2 3 0,-1 5 0,0 3-82,0 4 0,0 6 0,-1 3 0,-2 3-52,-1 1 0,0 0 0,4 1 0,0-1-38,0 0 0,1-1 0,3-3 0,3-4-146,0-3 1,4-1-1,-3-2 1,3-2-2020,2-5 1770,-1-2 0,-5 4 0,-2 1 0</inkml:trace>
  <inkml:trace contextRef="#ctx0" brushRef="#br0" timeOffset="195721">13295 13655 8355,'13'-6'-274,"-2"4"1,-2-5-1,0 0 1,0 1 0,1 0-1,0-1 1,-2-2 421,2 2 0,1-2 1,1 3-1,0-1 142,1-2 0,-5 2 1,0-1 9,2-2 1,-5-1 0,1 0 0,-2 1 27,0 2 1,-1 4-1,-7-3-189,-4 1 1,-5 2 0,-5 4 0,-5 2-275,-5 2 1,-12 3-1,-4 7 1,-11 1 99,-11 1 1,-20 6 0,-7-1 0,43-10 0,-1 0-12,-3-1 1,-2 1 0,-1 0 0,-2 1-1,-3-1 1,0-1 0,1 1 0,0 0 6,1-1 1,0 0-1,-3 0 1,0-2-1,3-1 1,0-1-1,3 0 1,1 0 36,5 1 0,0-1 0,-46 2 0,18-1 0,9-2 6,8-2 1,13-2 0,12-1-208,7 0 0,18 2 0,12 1-116,13 1 1,15 4 0,4-3 0,1 2 318,0 3 0,3-2 0,4 2 0,-3 2 0,-1 2 0,-3 3 0</inkml:trace>
  <inkml:trace contextRef="#ctx0" brushRef="#br0" timeOffset="196212">11472 13667 8355,'0'-12'-193,"-1"0"0,-2-1 1,-1 1-1,1-1 606,2 1-200,1 5 1,0 3 0,0 9 0,0 8-51,0 6 0,0 6 0,0 5 0,0 6-287,0 4 1,0 3-1,-2-2 1,-2 3-270,-4 0 1,-2 7-231,2-5 0,-3 5 0,4-7 1</inkml:trace>
  <inkml:trace contextRef="#ctx0" brushRef="#br0" timeOffset="202779">5048 15801 8874,'-6'-13'1163,"-2"1"-927,2-1 1,2 6-1,8 3 1,6 3 0,5 1-1,7 0 1,6 0-387,5 0 1,8 0 0,6 0 0,6 0 0,4 0-1155,4 0 1,7-6 0,0 0 0</inkml:trace>
  <inkml:trace contextRef="#ctx0" brushRef="#br0" timeOffset="203671">6896 15379 8827,'4'-24'107,"0"4"1,0-2 0,-4 5 0,0 2 0,-1 1 0,-3 2-1,-5 1 1,-3 1 109,-5 2 1,-3 5 0,-8 0 0,-2 6-144,-2 5 1,0 5 0,-2 2 0,1 3-109,-2 1 0,5 1 1,3 2-1,5-2-20,5 2 0,5 0 0,3 0 0,5-1-75,3 1 1,4-3-1,3 1 1,8-2 62,4-3 1,3-1 0,4-2 0,1-1-208,3-3 1,-4 2 0,1-5 0,-6 2 110,-2 3 0,-7 1 0,-7 1 0,-2 2 186,-2 3 0,-11 2 0,-7 6 1,-7 0 163,-4-1 1,-1 5-1,2 2 1,1-1 2,3 0 1,2-2 0,8-6 0,5-3-22,2-1 0,3 3 0,7-5 0,5-2-267,8-4 1,8-1 0,6-5-239,7-1 0,2-3 0,5-3 0,-1-2 0,-3-2-314,-2-3 0,-1-6 0,1-3 0</inkml:trace>
  <inkml:trace contextRef="#ctx0" brushRef="#br0" timeOffset="204754">7131 15937 8846,'-8'-4'0,"3"-2"0,3 1 0,8-2 236,3 0 1,5 3 0,3-4 0,2-2 0,2 0 0,-2 1-450,-1 0 0,0 1 0,-3-3 0,0 2 44,-4 0 0,0 1 0,-7-4 0,0-1 124,2 1 0,-5-1 0,2 1 0,-6 1 27,-5 3 0,-3-2 0,-3 6 0,-1 1 24,-1 2 1,-2 2-1,2 3 80,0 5 0,-1 3 0,5 3 0,1 3 0,3 1-104,4 3 1,2 0 0,2 0 0,2-2-112,2-2 1,8-2 0,10-3-1,4-2 21,3-3 0,10-3 0,-1-5 0,4 0 28,0 0 1,5-6 0,-1-5 0,1-6 42,-2-2 1,2-1-1,-7 0 1,-4 2 83,-6 0 1,-9 4 0,-5-2-1,-3 2 104,-5 1 1,-3 1 0,-6 1-95,-3 3 0,-3-2 0,-7 6 212,-2 1 1,1 2-1,-6 2 1,-1 3-1,0 5-14,1 2 0,-1 1 0,6 2 0,0 1-262,3 1 0,2 5 0,1-4 0,3-2-140,2-1 0,0-2 0,5 0 0,2-1-94,2-2 1,-1 0-1,5-5 1,3-1 66,4-1 1,-1-2 0,4-2 0,-2-2 102,1-4 1,4-3 0,-5-2 0,-1 1 72,-1 0 1,-3-1 0,-1 1 173,-2-1 1,-5 1 35,1 0-60,-3 5 0,-2 5 0,-2 8 0,-1 1-116,1 2 1,2 2-1,1 2 1,0-1-69,0 1 1,5-1-1,4-1 1,2-1-78,1-2 0,0-5 0,1 1 0,-1-3 88,1-1 1,-1 0-1,0-1 1,1-2 114,-1-1 0,1-7 1,-2 0-1,-2-4-58,0 0 1,-2 1 0,2 0 0,-2-1-109,-1-2 1,-1-1 0,-2 3 0,1-1 37,-1 1 0,-2 1 1,-1 1 44,0 1 128,0 0 0,0 6 0,0 6 0,0 7-90,0 4 1,0 1 0,0 2 0,1 1 4,4 2 0,2 4 1,6-5-1,2-1-69,2-1 1,5 3 0,-1-2-1,4-3-76,3-2 0,-3-2 0,1 3 0,-6-1-280,-6-2 1,-1-4-1,-9 4 136,-1 2 1,-11-3-1,-6 0 290,-4-2 1,-1-1-1,-3-4 1,3 0 110,1 0 0,3-1 0,6-3 1,5-4-125,3-3 0,6 1 1,5 0-1,5-1-66,6 2 1,2-1-1,3-1 1,2 1-101,1 2 0,1 1 1,-2-2-1,1 0 1,0 0-1,0-1 66,-1 2 0,1-3 116,-4 2 0,-1 0 0,-4 0 0,-3 4-212,-3-1 39,-7 5 1,-3-4 0,-7 6 34,-1 3 0,-6-1 1,2 4-1,-3 0 0,-2-2 116,1 1 0,4 2 1,1-3-184,1 2 1,2-3-149,4 5 1,-5-1 0,-2 4 0</inkml:trace>
  <inkml:trace contextRef="#ctx0" brushRef="#br0" timeOffset="205360">7181 15974 8355,'5'-20'0,"4"-1"0,2-3 29,1-3 0,1-1 0,-1-3 166,0 0 1,1 2 0,-1 5 0,-1 0 0,-3 3 0,-3 5 0,-4 2 152,-1 2 0,0 8 1,0 6-173,0 9 0,0 14 0,-1 1 1,-2 5-366,-1 3 0,-6 6 0,2 1 1,-3-1 71,-2-1 0,1 2 0,0 1 0,-1-4 107,1-3 0,5-1 0,1-6 0,2-5 56,0-5 1,1-6 3,7-3 1,3-6 0,6-12-1,-1-6-39,1-3 1,-1-9-1,0-1 1,1-4-41,-1-2 0,1-5 0,-1 6 1,0-3-19,1-1 1,-5 4 0,-1 3 13,-2 4 1,4 4 0,-5 9-1,-1 1 0,-3 12 0,-3 9 0,-3 13-168,-1 10 1,-1 4 0,-3 3 0,3 1-982,4 1 571,2 6 1,2-3 0,0 5 0</inkml:trace>
  <inkml:trace contextRef="#ctx0" brushRef="#br0" timeOffset="205943">8483 15776 8355,'-1'-13'654,"-2"1"-351,-1 0 0,0 6 0,4 6-263,0 7 1,0 4-1,1 3 1,2 1-67,1 1 0,4 1 0,-2-3 0,-1 1-65,1 1 1,4 0 0,-4-7 0,3-2 17,-1-1 0,0-2 0,5-4 1,-1 0-37,0 0 0,1-2 1,-1-3-1,1-6 51,-1-4 1,0-3 0,1 3-1,-1-3 74,1-2 0,-5 4 1,-1-3 325,-2 1 0,-1 1-241,-4 5 0,0 10 0,-1 8 77,-3 8 1,-3 10 0,-4 11 0,1 4 0,2 3-404,-2 2 0,-1 7 0,-1 6 1,0 1-1111,-1 0 679,1-6 1,-1 9 0,1-5 0</inkml:trace>
  <inkml:trace contextRef="#ctx0" brushRef="#br0" timeOffset="206930">9785 15714 7998,'0'-13'-561,"0"1"1022,0 0 0,0 12-285,0 8 0,0 4 0,0 8 0,2-1 0,1 0 0,2 2-348,2-2 1,-4 0 0,2-5-193,1-1 0,-5 2 0,5-8 1,-2 1-881,0 0 1127,0-5 0,-4 2 0,0-5 0</inkml:trace>
  <inkml:trace contextRef="#ctx0" brushRef="#br0" timeOffset="209499">9785 15429 7557,'0'12'-912,"13"0"1</inkml:trace>
  <inkml:trace contextRef="#ctx0" brushRef="#br0" timeOffset="209500">9984 15689 8355,'-8'-4'-95,"-1"0"-246,7 0 1,-3 4 409,10 0 1,0 1-1,5 3 41,-2 4 1,-1 3-1,3 3 1,-4 1 0,0 2-1,-3-2 1,-2-1-5,-1-2 1,0-4 0,0 1-29,0 0-192,0 2 0,4-5 0,2-5 47,1-3 0,-3-8 0,3 2 0,-2-3-115,-2-2 0,4 1 0,0-1-3,0 1 1,4 1 159,-3 3 1,-3 4-23,0 8 1,1 3 0,1 5 0,2 2 159,-1 2 1,1-2 0,7 3 0,2-4-167,1 0 0,0-1 0,3-1-48,-1-3 0,0 2 0,3-6 0,3-1 0,0-2 81,2-1 1,4-5-1,-4-3 1,-1-3 0,-2-2 0,3-3 0,-2-1 0,-3 2 32,-6 1 1,-5-2-1,-2-1 1,-2 2 162,-5 1 0,-3 2 0,-1-1 0,-1 2 56,-3 3 1,-3 1-1,-6 4 1,0-1-105,-4 2 0,3 2 0,-2 4 0,2 4 28,2 3 1,-5 1 0,1 2-150,0 3 1,3-2 0,0 4-1,2 0-67,3 1 0,2-5 1,6 1-1,0-2 0,0-1-189,0-1 1,6-4-1,2-1 1,3-1 46,2-4 0,-1 0 0,0-4 1,2-2 120,3-4 0,-4-7 1,4-3-1,-3-1 68,-2-3 0,5-2 0,-1-2 1,-1-2 37,-1 0 0,-1-7 1,-2 2-1,-2-3-88,0-1 0,-7 0 0,2 0 0,-4 1 40,-4 3 1,-3-2 0,-5 6 0,1 3 25,3 4 0,-3 5 0,2 9 0,-2 4 324,-1 3 1,0 9 0,1 7 0,1 10-73,2 5 0,4 9 1,-3 5-1,1 1-167,3 1 1,3-5 0,5 3-1,3-1-158,3-3 1,1-1-1,1-2 1,0-3-152,4-5 1,-2-1 0,4-12-1,1-2 157,-1-4 0,0-5 0,3-5 1,-2-3 80,-2-5 0,-2 0 0,-4-10 0,1 1 0,-2 0 65,-3-3 1,2 1 0,-6-2-218,-1 5 0,-1-2 0,1 1 37,1 2 0,0 6 70,-4 0 0,0 8 0,0 1 1,0 8 93,0 7 1,0 0 0,0 5 0,0-2-36,0-3 1,0 3 0,0-2 0,2-1-92,2-1 1,-1-3 0,5-3 0,0-2-9,-1 0 1,4-5 0,-3 3 0,3-4 38,2-4 0,-5 1 0,-1-5 27,-1-2 1,2-1-1,-4-1 1,0-1-5,2 1 0,-5 4 1,3-1-1,-3 0 54,-1-2 0,0 3 0,2 1 203,2 1 1,-3 3-92,4 7 0,-3 3 0,1 6-170,1-1 1,6 3-1,-2-1 1,3-3-381,1 0 1,5-1 0,1-1 0,1-2-494,3-1 779,2-2 1,-5-4-1,-1 0 1</inkml:trace>
  <inkml:trace contextRef="#ctx0" brushRef="#br0" timeOffset="209501">11410 15677 8355,'-5'-13'770,"3"1"-547,-2-1 0,-1 1 0,0 0 87,3-1 0,-1 6-191,-1 3 1,1 4-1,-5 6 1,-2 5-1,-1 5 1,0 3-1,1 4-186,2 0 0,1 2 0,-1-2 0,4-1-181,3-1 0,2-6 0,4 2 0,6-4 84,5 0 0,10-6 0,1-3 0,6-3-419,6-1 1,5-9 0,-1-4-1,1-2 274,3-3 0,-5-1 0,-2-5 0,-5 2 300,-6 2 1,-4-1-1,-5-4 1,-5 0 8,-5 1 0,-4-1 0,-6 0 0,-2-1 55,-2-3 0,1 1 0,-5-3 0,-2-1 208,-1 0 1,5 5-1,0-1 1,2 6 366,0 5-294,0 4 0,4 7 0,0 6 0,0 8 7,0 8 1,1 3 0,2 6 0,1 0-168,-1-1 1,2 5-311,-1 0 0,5 2 0,-5-3 0,0 6 1,0 0-1,0 0-195,-1-1 1,-2-1 0,-1 1-1,0-4-248,0-3 0,0-2 1,0-2 293,0-1 1,-5-6 0,-2 3 0</inkml:trace>
  <inkml:trace contextRef="#ctx0" brushRef="#br0" timeOffset="209502">11733 15677 8807,'-7'-13'441,"3"5"-514,8 0 1,4 5 0,9-3 0,2 2-1,3 0 1,1 0 0,3 0 0,1 0-4,-1 1 0,-1 2 1,-1 1-1,1 0-62,0 0 0,-2 5 1,-2 3-1,-4 3-5,-4 2 1,-1-1-1,-4 1 1,-4-1 51,-3 0 0,-1 1 1,0-1-1,-1 1 26,-3-1 1,1-1-294,-5-3 192,5-2 1,-3-6-1,6 0 1</inkml:trace>
  <inkml:trace contextRef="#ctx0" brushRef="#br0" timeOffset="209503">12129 15367 8355,'-19'1'-656,"3"3"1,2 3 0,1 5 0</inkml:trace>
  <inkml:trace contextRef="#ctx0" brushRef="#br0" timeOffset="209504">12204 15602 9676,'12'2'941,"1"2"-1068,-1 4 0,3 3 0,-1 1 0,-3 1 0,0-1 1,-1 1-1112,-2-1 748,-2 0 397,-6-5 1,0-3 0,0-8 0,1-4 35,3-3 1,-1 0 0,4 1 0,0 2-193,-1-2 0,3 1 221,3 0 0,1 4 6,-1 5 1,-4 1-1,-1 3 1,0 5 197,0 2 0,-3-3 0,4-1 0,2 0-91,1 0 1,1-5-1,1 3 1,-1-4-28,1-1 0,-1 0 0,0 0 1,1-1-5,-1-4 0,3-1 0,-1-7 1,-3 1-13,0-1 0,0 1 0,2 0 0,-2-1-2,-3 1 0,-3-1 0,-5 1-2,0 0 0,-9 5 1,-4 3-1,0 4 63,-1 4 0,-1 3 0,1 5 0,3 2-50,0 2 0,4 4 0,0 3 1,2-1-171,2-1 1,3-2-126,4 2 1,4-3 0,10-6 0,7 0-381,7 1 0,3-6 0,3-2 0</inkml:trace>
  <inkml:trace contextRef="#ctx0" brushRef="#br0" timeOffset="209860">13506 15391 8355,'-5'-27'0,"-4"1"0,-2 5-336,-1 6 297,5 0 0,0 13 140,3-2 0,-1 10 1,-4 6-1,5 7 168,3 5 0,1 10 0,0 6 0,1 6-30,3 5 0,3 11 1,4 0-1,-1 2-261,-2 4 1,-5-5-1,1 2 1,-1-6-424,1-5 0,-1-4 0,4-5 0,-1-5-226,1-5 1,-4-7 0,1-7 478,-2-4 0,-8-9 0,-1-3 0</inkml:trace>
  <inkml:trace contextRef="#ctx0" brushRef="#br0" timeOffset="211287">13444 15615 8355,'17'-25'78,"-1"1"1,1 4 245,1 3 0,-3 9 0,4 2 0,-1 2-186,-3 0 1,-1 5-1,-2 8 1,1 3-264,-1 5 1,1 1 0,-2 4 0,-3-3 0,-4 0 0,-1 0 0,0 2 0,1-2-536,-2-2 0,-2 1 1,-4-3-1,-3-3-336,0-2 996,-4-2 0,5-1 0,-7-1 0</inkml:trace>
  <inkml:trace contextRef="#ctx0" brushRef="#br0" timeOffset="211288">13779 15627 8355,'6'-14'0,"2"-2"0,3 2 688,1-3 0,1 2-285,-1-1 1,6 3-1,3-1 1,1 6-135,-2 3 0,4 1 1,-5 4-1,2 0-321,-1 0 1,0 9-1,0 4 1,-3 2-1,-5 1 1,-2 2-1,-3 0 1,-2 0-537,-2-3 1,-2 3-1,-1-1 165,0-2 1,-4-6-371,0 0 1,-1-7 528,1 3 0,2-10 0,-2-3 0,4-3 109,4-1 1,-1-1-1,4 1 1,0 0 96,0-1 1,1 1 0,6 1 0,1 1 47,1 2 0,6 4 0,-1-3 0,2 1 152,2 4 1,-1-4 0,-2 2 0,-3 1 93,-1 2 0,0 1 0,-3 1-19,2 3 0,-5-2 1,-5 3-48,-2 1 1,-2 1 0,-7 5 103,-4 0 0,-3-3-7,-2-1 1,1 0 0,1 5 0,3-1 62,3 0 1,4-3 0,2-1-319,4 2 0,2-5 1,5-1-1,2-2-172,2-2 0,-1 0 0,5 0 0,-2 0-158,-3 0 0,3-6 0,-2-2 0,1-2 38,1 2 0,-9-3 0,2 3 58,-4-3 0,-4-2 0,-7 2 76,-4 3 0,-3-2 1,-3 6-1,-1 1 35,-2 2 0,1 0 0,3-2 204,1-1-52,-1 0 0,8 5 0,5 2 1,7 1-31,4-1 0,7-2 0,2-1 0,4 0-2,1 0 0,3 0 1,3-1-1,-1-2 52,0-1 0,-1-2 0,-5 3 1,-4-1-22,-3 2 1,-3 0-1,-2 2 22,1 0 0,-7 2 1,-3 2 56,-6 4 1,-2 3 0,-5 0-1,3-1 313,2-2 0,-3 0 1,4 5-287,1-1 1,1-4 0,2 0 0,2 1-198,2-2 0,3 2 1,7-5-1,1-1-193,1-1 0,1-4 1,-5-1-1,1-2 97,-1-2 0,0-1 0,-1-5 0,-2 1 67,-5 0 1,1-1 0,-1 1 0,-1-1 76,-1 1 0,-8 0 0,-2-1 1,-3 1-14,-2-1 0,5 2 0,0 3 0,-2 3 17,-1-1 1,3 3 71,0-5 0,5 4 0,0-3 0,6 1 1,5 2-128,3-1 0,7-1 0,4-3 0,4 0-34,3 0 1,6-4 0,-1-2-1,5-1 19,2 0 1,-4-1-1,-5-1 1,-2 0 34,-2 0 0,-2-3 1,-2 5-1,-4 0-32,-3 3 1,-8 0 300,0 1 0,-8 5 1,-1 4 74,-7 6 1,0 9 0,0 10 0,0 5-46,1 2 0,3 9 1,-1 1-1,2 3 171,2 5 0,0 7 0,0 4-520,0 3 0,2-4 0,2 0 0,4-2 0,3-4-96,1-4 0,-3-4 1,-2-8-1,-2-1-156,-2-6 1,-2-3 0,-2-4 0,-3-5 132,-4-2 1,-9-7 0,-4-3 0,-2-2 343,-2-2 1,-4-6 0,0-2 0,3-5-11,4-3 1,1-3 0,9-6-1,5 0-36,4 0 0,3-4 0,3-1 1,4 0-28,5-1 0,9 2 1,1 6-536,6 2 0,-1 3 0,6 6 1,3 0-62,4-1 1,-1 1 0,3-1 0</inkml:trace>
  <inkml:trace contextRef="#ctx0" brushRef="#br0" timeOffset="211447">16024 15664 9369,'1'-15'0,"3"3"0,5 5 0,2 5-909,1 6 0,-5 3 0,-2 6 1</inkml:trace>
  <inkml:trace contextRef="#ctx0" brushRef="#br0" timeOffset="215558">20861 9699 8355,'0'-40'0,"0"1"-86,0 3 0,-2 2 0,0-2 0,-3 3 0,3 4 0,0 3 170,2 1 0,0 4 1,0 2-1,0 1 170,0 3 0,2 7-91,2 4 0,-1 19 0,3 11 0,0 12 43,-3 12 1,-2 12 0,-1 17 0,-1 13-136,-1-40 1,0 2-1,0 5 1,1 2-1,-2 2 1,-1 2 0,1 4-1,0 1-50,2 3 0,0 2 1,0 8-1,0 2 1,1-5-1,0 0 1,0 0-1,0 1-110,0-1 0,0 0 0,0-4 1,0-1-1,0 2 0,0-1 1,0-2-1,0 0 13,0-3 1,0-2 0,0-4 0,0-1 0,0-8 0,0-1 0,0-4 0,0-1-7,0 38 1,0-16 0,2-23-1,0-9 19,3-10 0,0-7 0,-2-17 8,1-6 0,2-12 0,-4-13 0,2-6-105,-1-5 0,-1-13 0,-2-6 10,0-8 0,0-7 1,0-8-1,0-3 0,0-4 39,0-8 1,-1 43-1,0-2 1,0-2-1,-1 0 1,0-3-1,0 1 56,1-2 1,0 0-1,-2-6 1,0-2-1,0 1 1,0-1 0,1-1-1,-1-2-60,0-2 0,0-1 1,-1-8-1,0 0 1,2-3-1,0 0 1,0 2-1,0 1 174,-1 4 0,0 1 0,3-2 0,-1 1 0,-1 7 0,0 3 0,1 2 0,1 2 120,-1 5 0,2 3 0,-1-33 1,0 23-1,-2 18 169,-2 15 0,1 17 0,-5 19 0,-2 14-230,-1 17 0,-1 26 1,0 15-1,-1 12 62,1 11 0,6-43 1,1 3-1,0 0 1,1 1-162,2 3 1,0 0 0,1 1 0,1 1 0,0 2 0,0 1 0,0 1 0,0 0 0,0 0 0,0-1-73,0 1 0,0 1 0,0 1 0,1-1 0,0-1 0,1-1 0,1-1 0,0-1-69,0-2 1,0 0-1,1-1 1,1 0 0,1-2-1,0 0 1,0-3-1,-1-1-155,-1-2 1,0-2-1,2 1 1,-1-2-1,2 46 1,0-8 276,-3-10 0,2-9 0,-2-11 0,-1-2 0,-2 0 0,-1-1 0</inkml:trace>
  <inkml:trace contextRef="#ctx0" brushRef="#br0" timeOffset="238041">22696 16582 8355,'0'-33'178,"0"0"0,0 7 0,0-1 1,0 7-1,0 2 0,0 7 0,0 8 142,0 11 0,0 16 0,0 3 0,0 6 0,2 9-382,2 5 1,-3 1 0,5 8 0,-2-1-258,0-2 1,0 1 0,-4-3-1,1-3 1,2-3-149,1-5 0,2 2 0,-2-11 1,3 1-44,0-3 0,4-4 1,-3-5 450,3-3 0,-4-3 0,-1-2 1</inkml:trace>
  <inkml:trace contextRef="#ctx0" brushRef="#br0" timeOffset="238587">22696 16594 8355,'6'-29'123,"2"0"0,3 5 26,1 3 1,6 6 0,4 0-1,6 4-88,5 2 1,4 1-1,3-4 1,3-1-11,1 1 1,3 1 0,7 1 0,1 3-77,-3 2 1,5 1 0,-10 4 0,-3 0-309,-4 0 0,-2 5 1,-10 3-1,-5 3 180,-5 2 0,-6 3 1,-3 2-1,-5 2 116,-3 2 0,-2 1 1,-2 2-1,-2 0 3,-2 0 0,0 1 1,-3 1-1,3 2 424,2-1 0,1-1 0,4 1 0,0 1-119,0-2 0,0 5 1,1 0-1,3 1-214,4 0 0,5-6 0,2 2 0,3-1-24,1 1 0,-2-3 0,3 3 0,1-4-132,-2-4 0,3 2 1,-5-4-1,-3 1-222,-5-4 1,-3-2-1,-6-2 284,0 1 1,-7-6-1,-5-3 1,-8-3 90,-3-1 1,-7 0-1,-4 0 11,-1 0 0,-4 0 0,-1 0 0,-4 0 0,-3 0-141,-4 0 0,-3 0 1,1 1-1,-4 2-249,1 1 1,1 2 0,5-3 0,3 1-173,6-2 0,-1 0 0,11-2 1</inkml:trace>
  <inkml:trace contextRef="#ctx0" brushRef="#br0" timeOffset="239401">23391 16396 8357,'-4'-19'0,"-2"2"111,-1 3 1,3 9-1,-3 5 1,0 8-258,0 7 0,-1 4 0,-6 6 1,-1 0 138,-1 0 0,-8 5 0,1 5 1,-6 5-15,-3 5 1,-1 3 0,-4 2 48,0 0 1,4-1 0,0-1-1,0-2 1,1-6 32,3-6 0,4-3 0,4-8-33,5-2 0,5-5-30,7-7 1,6-14-1,15-8 1,5-5-88,6-4 0,1-9 0,6-5 0,5-5-30,3-3 1,3-3 0,5-7 0,0-2-5,-2-1 1,8 0 0,-9 6 0,-1 4 37,-5 3 0,-10 9 0,-7 10 103,-7 7 1,-11 10-1,-9 7 1,-9 8 110,-8 9 1,-11 12-1,-7 6 1,-8 6-1,-3 6 89,-1 2 1,-1-3 0,0 2-1,2 1-100,3 1 1,-2 6-1,5-8 1,4-2-89,3-1 1,7-4 0,7-5 0,6-5-209,5-4 0,5 0 0,6-9 1,4-3-88,8-5 0,5-3 0,8-9 1,3-5 198,4-9 1,7-6 0,3-6 0,1-6 73,3-4 0,2-7 0,4-8 0,0-2-67,0-1 0,-4-2 0,-5 7 102,-6 3 0,-7 11 0,-9 10 5,-5 6 0,-8 13 0,-14 14 1,-10 16 91,-13 13 0,-1 5 1,-11 6-1,0 2 1,2 1-22,-1 2 0,-1-6 0,2-3 0,3-2-72,4-2 0,3-1 0,7-3 0,6-4-115,5-3 1,5-1-1,6-2 1,3-2-230,5-4 0,7-9 0,4-4 0,0-3 106,1-1 1,1-1-1,6-3 1,0-6 88,0-5 1,-3 0 0,-3-4 0,-1-1 7,1 1 1,-4 3 0,-2-2 810,-2 4-499,-7-1 1,-9 16-1,-9 2 1,-5 8-85,-4 3 0,1 5 0,-3 2 1,1 1-91,-1-2 0,5 2 0,1-4 1,5 0-43,3 0 0,5-1 0,1-5-201,4 0 0,5-5 0,7-3 1,1-2-181,2-2 0,5 5 0,-3 2 0</inkml:trace>
  <inkml:trace contextRef="#ctx0" brushRef="#br0" timeOffset="239920">23056 16508 8355,'-4'-20'-461,"0"4"349,-6 2 0,7 7 0,-5 3 92,-2 3 1,-1 6-1,-2 3 1,-3 5 74,0 3 0,-6 4 1,1 4-1,-2 3-115,-2 1 1,1 4 0,2 4-1,3-3 35,1-4 1,6-3 0,5-2-118,1-4 1,4-3 0,7-9 0,6-4 1,4-2 1,6-4-1,-3-3 147,1-8 0,2 0 0,2-8 0,1-1 0,-2-2 37,0 0 1,8-3 0,-5 0 0,0-1-9,-3 5 1,0-1-1,-6 8 1,0 2 71,-3 4 1,-4 5-88,-1 5 1,-7 11 0,-2 7 0,-9 7 65,-5 4 0,-3 11 1,2 1-1,-4 6-177,1 2 1,-2 4 0,8-2 0,3-6 84,3-5 0,3-5-325,4-11 1,5-4-1,2-2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8T17:37:44.19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9289 8037 7679,'7'-9'0,"6"3"0,6 0 0,4 2-28,2-2 1,8 4 0,3-5-1,1 0 1,3 1 0,0-1 92,3 1 1,-4 3-1,2-1 1,-1 2-14,1 2 0,-2 0 1,3 0-1,0 0-9,-1 0 1,2 0 0,-2 0 0,5 0 2,2 0 0,7 0 0,3 0 0,3 0-15,1 0 0,5 0 0,3 0 0,2 0 18,-2 0 0,9-1 1,-2-2-1,3-2 78,-2-2 1,2-1 0,-1-4-45,-2 4 0,2-1 0,-2 3 0,0 1 0,2-2-42,-4 0 0,8 4 0,-7-3 0,1 2-71,-1 0 1,9-1 0,-5 2-1,1-1 41,1 1 0,5 2 0,-1 1 0,7-2-11,-1-2 1,-8 3 0,6-3 0,-1 2-48,-1 2 1,6 0 0,1 0 0,3 0 22,1 0 1,-45 0 0,0 0 0,1 0-1,0 0 1,1 0 0,0 0-45,1 0 1,0 0-1,2 0 1,1 0-1,-2 0 1,1 0-1,-1 0 1,1 0 5,-1 0 1,1 0-1,1 0 1,0-1-1,-3 0 1,0-1 0,-2 0-1,-1 0-15,-3 0 0,-1 1 1,48 0-1,-8 1 69,0 0 1,-11 0-1,-5 0 1,-2 0-1,-5 0-61,-5 0 1,-1 0-1,-7 0 1,-3 0-55,-5 0 0,-4 0 1,-9 0-1,-6 1 123,-5 3 0,-5 1 0,-6 4 0,-1 4 0,-1 0 0,0 4 0</inkml:trace>
  <inkml:trace contextRef="#ctx0" brushRef="#br0" timeOffset="709">10108 8062 8355,'10'-13'-306,"2"2"1,2 1 364,0 2 0,2 5 1,2-1-1,1 3-45,3 1 0,3 0 0,3 0 70,1 0 0,9-4 0,1-2 1,4 1-1,3-1 55,3 3 0,0 1 0,1-1 1,-1-1-154,1 1 1,9 2 0,2 1-1,1 0 1,1 0 1,-1 0 0,7 0 0,-3 0 10,3 0 0,-1 0 1,2 0-1,0 0 17,-1 0 1,6 0 0,-2 0 0,5 0 79,4 0 1,2 0 0,5 0 0,4 0-34,0 0 1,-2-4 0,4-1 0,0 1-50,-1-1 0,4 3 0,-4-2 0,-1 2 34,-2-3 0,2 4 0,-4-3 0,-2 1-109,-3-1 0,-5 3 1,2-4-1,-1 4 26,-3 1 1,7 0 0,0 0 0,0 0-29,2 0 0,3 0 0,4 0 0,0 0-27,4 0 1,-9 0 0,-1-1 0,-3-2 41,-3-1 1,3 0 0,-7 4 0,-4-2 45,-5-2 1,-1 3-1,-2-3 1,-3 1-6,-3-1 1,-5 2 0,4-3 0,1 1-81,2 0 1,1-1 0,1 5-53,3 0 1,-5 0 0,2 0 0,0 0 0,-6 0-13,0 0 1,-5 0-248,-6 0 0,2 6 0,-4 1 0</inkml:trace>
  <inkml:trace contextRef="#ctx0" brushRef="#br0" timeOffset="44125">20551 11472 8355,'-13'-19'15,"2"2"0,3 4 0,4 3 0,2 6 1,2 9-1,0 9 0,2 8 323,2 6 1,-1 6 0,5 10 0,0 7 0,-1 4 0,-1 7 0,-2 4-433,0 5 1,0 5-1,-4-6 1,0 0-1,0-2 1,0-8-1,0-3-533,0-5 1,0-6 0,0-6 285,0-6 1,0-4 0,0-6 0,0-4-630,0-3 911,0-3 1,6-2-1,0 1 1</inkml:trace>
  <inkml:trace contextRef="#ctx0" brushRef="#br0" timeOffset="44529">20526 11472 8378,'-17'-36'119,"1"3"1,3 8-1,5 9 1,-2 4-1,-1 3 22,-1 5 1,4 8-1,0 5 1,-2 3 12,-1 4 1,-3 0 0,-1 4 0,-2 2-95,2 2 0,1 1 1,2-2-1,1-1-65,3-1 1,-2-5-1,5 4 1,-1-3-81,1-1 0,0-7 0,5 0 10,0 0 0,2-3 0,2-4-143,4-4 1,3-5 0,2-7 73,-1-3 1,2 1 0,1-7 0,3-5 0,0-1 134,0-1 1,2-3 0,-3 4 0,-1 3 34,2 3 0,-4 6 1,3 4-1,-4 2-44,0 3 0,1 2 1,1 6-1,1 2-126,0 2 1,1 3 0,1 7-1,3 1-252,5 1 1,0 2 35,7-1 1,6-4 0,5 5 0</inkml:trace>
  <inkml:trace contextRef="#ctx0" brushRef="#br0" timeOffset="62873">10567 11001 8355,'-17'0'0,"1"0"60,1 0 0,1 0 0,3-1 0,5-2 0,10-1 0,13-1 0,9 0 139,7-3 1,14 1 0,7-1 0,5-2-125,3-1 0,4 0 0,3 1 1,1 3-31,2 2 0,4 1 0,-5 4 1,4 0-21,-1 0 0,12 0 0,-5 0 0,4 0-67,5 0 0,9 1 0,-49 0 0,1 1 0,0 0 0,1 0-50,0-1 0,1 1 0,4-1 0,0-1 1,0 0-1,1 0 0,0 0 0,-1 0 8,-1 0 1,0 0-1,1-2 1,-1 0-1,-3 0 1,0 0-1,-1 0 1,0 0-24,-1-1 0,1 0 0,-2 0 0,0-1 0,46-7 0,-8 3-27,-8 4 1,-13 1 0,-13 0 0,-6-1-178,-6 1 0,-8 2 1,-13 1-350,-5 0 660,-8 0 0,3 6 0,-4 0 0</inkml:trace>
  <inkml:trace contextRef="#ctx0" brushRef="#br0" timeOffset="63282">11113 10939 8355,'1'-11'-61,"3"3"0,3 2 84,5 6 0,6 0 1,4 0-1,6 0-33,5 0 0,7-1 0,4-2 1,1-1 154,2 1 1,8 2 0,-5 1 0,2 0-82,4 0 0,0 0 0,7 0 0,4 0-41,3 0 0,-1 0 1,1-2-1,0 0-51,-1-3 0,10 1 0,-2 4-60,3 0 1,11-1 0,-2-2 0,5-1 0,1 1-42,2 2 1,-5 1-1,-1 0 1,-6 0 54,-6 0 1,-1 0 0,-9 1 0,0 2-41,-3 1 1,-4 0-1,-4-4 1,-4 2-27,-3 2 0,-3-3 1,-1 3-1,-1-2 8,0-2 1,-1 0 0,0 0 0,0 0-43,0 0 0,6 0 106,-6 0 0,12-6 0,-6-1 0</inkml:trace>
  <inkml:trace contextRef="#ctx0" brushRef="#br0" timeOffset="63506">14734 10988 8355,'5'-6'-874,"2"0"0,6 6 1</inkml:trace>
  <inkml:trace contextRef="#ctx0" brushRef="#br0" timeOffset="71478">17450 13990 9139,'-4'-24'0,"0"4"0,1 3 281,2 3 1,1 9-1,0 6 1,0 9-1,0 6-271,0 4 0,0 2 0,0 5 0,0 4 0,0-1 0,0 0 1,0-2-1,0-2-1022,0-1 0,1-2 1,2-2 546,1-4 1,6-4-1,-3 0 1</inkml:trace>
  <inkml:trace contextRef="#ctx0" brushRef="#br0" timeOffset="71714">17425 13556 8355,'0'-20'-103,"-5"8"258,3 7-824,-3 10 1,10 2 0,2 5 0</inkml:trace>
  <inkml:trace contextRef="#ctx0" brushRef="#br0" timeOffset="72214">17897 13804 8355,'6'-25'0,"4"0"456,-6 0 0,6 6-360,-2 3 1,2 2 0,-2 1 0,-4 1-37,-2 0 0,2-1-10,0 1 0,-1 4 1,-8 1-1,-3 2-124,-3 7 0,2 3 1,-1 8 69,0-1 1,-4 6-1,6 3 1,-1 4-1,-1 2 99,2 2 1,5 6-1,-1-2 1,2 4-24,2 4 0,0-1 0,0 6 1,0 0-95,0 3 1,0-5-1,0-2 1,2-2-233,2-2 0,-3 0 0,5-9 0,-2-1-202,0-2 1,0-5 0,-4-2 0,0-1-215,0-3 1,0-1 566,0-2 0,-11 1 0,-3-1 1</inkml:trace>
  <inkml:trace contextRef="#ctx0" brushRef="#br0" timeOffset="72215">17735 14275 8355,'0'-21'562,"0"1"1,6 6-458,2 2 0,5-1 0,3 6 0,5-1-351,2 0 0,7-1 0,4-3 0,1 1-550,3 3 1,4-9-1,2 3 1</inkml:trace>
  <inkml:trace contextRef="#ctx0" brushRef="#br0" timeOffset="72357">18876 14163 8355,'-12'13'-1311,"-25"12"1</inkml:trace>
  <inkml:trace contextRef="#ctx0" brushRef="#br0" timeOffset="72822">18740 14052 8945,'0'-18'1488,"-6"10"-1845,5-3 0,-3 16 0,7 5 0,1 4 403,-1 2 1,-2 1 0,0-4 0,2 3-116,1 0 0,4 1 1,-3-5-1,-1-1-24,1-3 1,2-2 0,6-6 0,-1 0-27,0 0 1,1-1-1,-1-4 1,1-3-44,-1-3 1,0-1 0,1-2-1,-2-1 131,-3-2 0,3-3 0,-4 3 38,0 2 0,3 1 0,-6 2 0,0-1-53,1 1 1,-3 6 231,2 6 0,-3 6 0,-1 8 1,0 2 26,0 5 0,-1 2 0,-2 3 0,-1 2-161,1 1 0,0 10 1,1-4-1,-4 1-329,-1-1 1,4-4 0,-1 4 0,3-4-284,1 0 0,-6-2 0,0-4 1</inkml:trace>
  <inkml:trace contextRef="#ctx0" brushRef="#br0" timeOffset="73519">19348 13965 8355,'-2'-12'0,"0"-1"258,-3 1 0,0 5 0,2 1-51,-1 1 1,-2 4-1,2-4-102,-4 4 0,-3 8 0,-1 4 0,1 4 7,2 0 0,0 5 0,3 0 0,-1 4 49,-2 0 1,3 0 0,2-2-457,3-1 1,1-6 0,0 1 0,0-2 117,0-2 1,5-5-1,3-2 44,3-4 1,2-2 0,-1-5 0,1-5 37,-1-4 0,-1-2 1,-1 3-1,-3-1-63,-2-1 0,-1-1 0,-4 5 0,0-1-90,0 1 1,-4 0 0,-1 1-1,-2 2 163,-3 5 0,-1-1 64,-1 1 1,1 1-50,2 7 1,5-3 0,8 3 92,5-2 0,3-2 1,3 0-47,2 0 1,3 0 0,-2-2-1,0-2 1,2-3 188,-1 1 0,-4-4 0,1 4 0,-2 1-18,-1-1 1,-5 2-1,0 3 73,2-3 1,-5 4-1,0 0-37,-4 7 0,-1 4 1,-1 1-1,-2 2-135,-1 2 0,-1-2 0,5 3-111,0-4 1,0 0 0,2-1 0,2-1 0,4-1 48,3-2 0,2-5 0,-1 1 0,0-3-259,1-1 1,1 0 0,1-1 0,1-3 135,0-4 0,-3-3 0,1-2 0,0 1 134,-2-1 0,3 1 1,-8 0-1,2-1 308,-1 1 1,-5 4 79,1-1 1,-3 8-238,-1 1 1,0 10 0,0 6 0,2 1-349,2 1 1,3-1-1,5 6 1,2-4-1447,2-1 1424,4-2 1,4 2 0,1 1 0</inkml:trace>
  <inkml:trace contextRef="#ctx0" brushRef="#br0" timeOffset="74381">20551 13878 8355,'0'-12'180,"0"-1"0,-2 1 1,-2 0-1,-4 1 1,-3 2-77,-2 5 0,1 4 0,0 3 1,-1 4-125,1 4 1,-1 0 0,1 10-1,1 1-89,3 1 1,-2 0-1,6 0 1,1-3-122,2 2 1,2 2 0,3-1 0,6-2 70,5-5 0,4-3 0,6-5 0,1-4 4,3-3 1,2-1 0,3 0 0,-2-1-147,-2-3 0,3-3 0,-4-7 0,-1-1 287,-2-1 1,-3-1-1,-2 5 1,-4-1 13,-4 1 0,0 1 0,-2 1 0,-2 2 117,0-2 1,-7-1 0,3-1 182,-4-1 0,-1 5 0,0 0 561,0-2 1,-1 5-381,-4 1 0,-1 2 1,-7 2-210,1 0 0,-5 0 0,1 2 0,1 2-66,1 4 1,1-1 0,1 1 0,0 2-354,-1 1 0,2 1 1,1 2-1,4 1-88,0 2 1,2-1-1,4-3 1,0-1-498,0 0 1,0 1 467,0-1 1,5-5-1,4-3 1,2-2 96,1-2 0,1-2 0,-1-2 0,0-4 170,1-3 0,-1-2 0,1 1 0,-1 0 92,0-1 1,-3-2-1,-3 1 1,1 3 184,0 0 1,-4 4-174,1-1 1,-1 5-47,1-1 1,-3 4 0,4 4 0,-4 5-29,-1 2 0,1 1 1,2 2-1,3 1-136,0 2 1,-1-1-1,3-4 1,2 1-144,1-1 1,1-3-1,0-3 1,1 0 53,-1-3 0,1 2 1,-1-1-1,0-1-62,1-2 0,5-6 0,1-2 0</inkml:trace>
  <inkml:trace contextRef="#ctx0" brushRef="#br0" timeOffset="74950">21171 13903 8355,'-7'0'694,"1"0"333,6-5-551,0 3 1,2-3-422,2 5 0,3 1-103,5 3 1,-5-1-1,-3 5 62,-2 2 1,-2 1 0,0 1-345,0 1 0,0-1 0,0 0 133,0 1 1,0-1 0,1-1-219,3-2 0,-1-4-19,5-5 1,-4 0 136,5 0 1,-7-1 0,4-2 79,-1-1 0,-3-6 0,2 2-17,-3-3 0,-1 3 264,0-1 1,2 2 0,0-2-11,2 1 459,6-1 0,-3 2 0,5 2-91,1-1 1,-5 5 0,0-3-147,2 2 1,1 2-1,1 2-174,1 2 0,-2 3 1,-1 5-1,-4 1-151,0-1 0,-1-1 0,-2-1 0,1-2-364,-1 2 1,-2 1 0,1 0 0,1-2 41,1 0 0,5-1 0,-2 4 0</inkml:trace>
  <inkml:trace contextRef="#ctx0" brushRef="#br0" timeOffset="76041">21568 13903 8355,'-13'-5'967,"6"5"1,5 0-690,4 6 0,1 4 0,5 0 0,1-2-683,-2 2 1,4 1 92,-3 1 0,2-4 1,-1-1-192,-1-1 0,-3-2 378,3-4 1,-4-2 0,4-2 57,2-4 0,-3-3 0,0-1 1,0 1 21,-1 2 0,1-2 1,3 3-1,-2-3 46,2-1 1,1-1 0,1 2 0,1 3 1,-1 2 0,1 6-7,-1 0 1,-1 2 0,-3 3 0,-4 6 1,-2 4 1,2 3 0,0-2-1,-1 1-198,-2 3 1,1-5 0,0 3 0,4-3-125,1-3 0,1 4 0,4-10 0</inkml:trace>
  <inkml:trace contextRef="#ctx0" brushRef="#br0" timeOffset="76042">22237 13841 8355,'-11'-12'899,"3"-1"0,-3 6-320,3 3 1,1 3-513,-1 1 0,-1 0 1,-2 1-1,2 3-64,0 5 1,1 2 0,-4 2 0,-1 3 0,1 0 0,0 1 0,1-1-1,1 1-521,2-2 0,5-1 0,-1-2 272,2 0 1,8-3 0,2-2-1,3-2 57,2-2 1,-1-3-1,0-3 1,1-2 88,-1-2 1,1-2 0,-1-3 0,-1 0 177,-3-1 1,3 1 0,-2-1 0,0 1-164,-1 0 0,-2-1 1,-6 1-45,0-1 0,-1 2 1,-4 2-1,-3 2 52,-3 1 0,-1-2 0,-1 3 0,1-1 50,0 1 0,-1-5 0,1 2 0,1-3 46,2-2 0,4 1 0,5-2 1,1-1-53,3-2 1,5-5 0,7 2-90,5-4 0,2-1 1,2-1-1,1-1 169,3-2 1,-7 0-1,3 4 1,-1 2 0,-2 0 321,-2 3 1,2 5 0,-5-2 0,-2 5 60,-1 3 1,-6 3 0,0 3-293,2-1 1,-4 9-1,-1 9 1,-1 4-8,0 4 1,0 7 0,-4 4 0,0 4-90,0 4 1,-4-1 0,0 5 0,0-3-219,-1-2 1,3-1 0,-2-2 0,3-1-204,1-3 0,0-3 1,1-6-1,2-4-239,1-3 58,6 2 0,-4-5 0,7 4 0</inkml:trace>
  <inkml:trace contextRef="#ctx0" brushRef="#br0" timeOffset="76043">22386 13767 8355,'0'-17'0,"2"2"248,2 4 0,8-2 0,9 5 1,4-1-250,4 0 0,2-2 0,8 3 0,2-3 581,5-1-1628,-4 5 1,1 1-1,-6 6 1</inkml:trace>
  <inkml:trace contextRef="#ctx0" brushRef="#br0" timeOffset="76460">18951 15218 8355,'-20'-15'0,"4"1"496,2 3-471,7 7 0,2-1 0,5 10 0,0 3 0,0 4 0,0 5 0,1 3 0,2 3-22,1-3 0,6 8 1,-3-5-1,1 1-493,0-2 1,-1-7 0,3 1 23,-2-2 1,0-1-1,5-1 1</inkml:trace>
  <inkml:trace contextRef="#ctx0" brushRef="#br0" timeOffset="76625">18926 14858 8355,'-12'-12'-89,"-1"-1"1,8 6-27,5 3 1,1 4-1,7 4 1,2 3-383,1 0 1,7 10-1,1-4 1</inkml:trace>
  <inkml:trace contextRef="#ctx0" brushRef="#br0" timeOffset="77617">19149 15317 8355,'-4'-13'299,"0"1"1,1 0-893,2-1 0,1 1 779,0-1 0,1 2 0,2 2 0,2 1 10,2-2 1,2 3-193,3-1 0,0 4 0,1-3 0,-1 1-10,1 3 0,-5 2 0,-1 2 1,0 4-46,0 3 0,-3 3 0,3 1 0,-2 1-80,-2-1 0,2 2 0,0 1 0,-3 2 97,0-2 1,-1-2-1,2 0 1,1-1 49,-1 1 1,-2-5 34,-1 0 1,0-6 0,1-1 33,4-4 1,-3-6-1,7 0 1,-1-2-70,-1-1 1,4-2-1,-3-1-106,3-2 1,1 1 0,1 3 0,-1 1 17,1 0 0,-1 1 1,-1 1-1,-1 3 1,-2 2 31,2 2 0,1 1 0,0 4 38,-3 2 1,-1 1 0,-4 5 0,1-2 47,-1 2 0,-2 1 0,0 1-17,3 1 1,-1-1-28,5 1 0,1-6 0,3-5-4,0-4 0,-3-1 0,-1-5 0,2-2-59,1-1 1,0 3 0,-2-1-43,0 0 0,-1-2 1,3-2 44,-3 1 0,3 5 7,-3 3 1,-1 2 26,2 2 1,-1 6 0,3 2 47,-3 3 1,3-2 0,-2-1-55,2 1 1,1-2-1,0 0-65,1-1 0,-1-2 0,1-4 56,-1 0 0,0-1 0,1-2 1,-2-3 14,-3-1 0,2-1 0,-5-4 75,2-1 0,-4-1 0,2-1 21,1-1 0,-5-1 0,3 5 0,-2-1 0,-2 1 274,0 0 1,0 3 150,0 1-357,0 5 0,0 3 0,0 10 1,0 4-46,0 2 0,0 11 0,0-3 0,0 4-74,0 2 1,0 2 0,0 4 0,0-2-135,0-1 0,0 0 1,0 3-1,0-1-41,0-2 1,4-6 0,0 2 52,-1-3 0,2-5 0,-1-2 0,-1-1-121,-1-3 0,-4-6 222,-2-5 1,1-4 0,-4-4 26,2-5 0,1-7 1,4-5-1,0-4-14,0-4 0,0-2 0,0-6 0,0-1 11,0 1 1,1-4-1,3-2 1,5 0 54,2 1 0,-3 2 1,0 8-1,2 6 79,1 4 0,1 7 0,1-1 0,-1 7-42,0 5 1,-3 2-1,-2 4-124,-2 2 1,3 3-1,-4 5 1,-1 0 0,-1 1 1,-2-1 1,0 1-1,0-1 1,-2 2-265,-2 2 0,1-3 1,-5 1-1,0-5-804,1 1 761,-4 1 0,4 1 0,-5 1 0</inkml:trace>
  <inkml:trace contextRef="#ctx0" brushRef="#br0" timeOffset="78808">20203 15118 8355,'0'-12'384,"0"0"1,2-1-254,2 1 1,-1 4-1,5 1 1,2 1 37,1 3 1,1 2 0,0 2 0,1 4 0,-1 3 0,1 3 0,-1 1 0,0 1-407,1-1 0,-5 5 0,-1-1 0,-1-1 89,-4-1 0,0 3 0,-2-1-575,0-1 1,0-5 326,0-2 1,-4-6 299,-1-2 1,1-2-1,4-6 1,0-2-1,0-1-1,0-1 0,2-5 0,2 1 1,3 1 70,0 1 1,4 3-1,-3 1 1,3 2 11,1-2 1,1 5-1,-1-1 1,0 2 158,1 0 1,3-4-1,1 4 1,-2 1 79,-1 1 0,-2 2 1,1 0 37,-1 0 1,0 0-126,1 0 0,-6 2 1,-3 2 167,-3 4 0,-1-1 1,0 1-123,0 2 1,-4-3-1,-1 1 1,-1 2-40,1 1 1,0 1 0,5 1-215,0-1 1,2-1 0,2-3-20,4-4 0,-1-2 1,1-2-1,2 0-15,1 0 1,-3 0 0,1-2 0,-1-2 46,-1-4 1,4-3-1,-4-1 1,0-1 4,-3 1 0,-3-1 1,-1 1-1,0 0-75,0-1 0,-5 2 0,-4 3 0,-2 4 56,-1 2 0,0 2 0,-1 0-315,1 0 0,3 2 1,1 1-32,-1 1 1,3 5-1,0-2 1</inkml:trace>
  <inkml:trace contextRef="#ctx0" brushRef="#br0" timeOffset="78809">20786 15056 8355,'0'-12'1368,"0"0"0,0 3-1533,0 1 0,2 7 0,2-1 184,4 5 1,-1 7 0,1-1 0,2 5 0,0 3 0,-1-2 0,-1 0 0,1 0-316,-2 2 1,4-1-1,-4-3 1,1-2-48,0-3 1,-4 2 0,4-6 189,2-2 0,-3-2 0,0-4 111,-2-4 1,4-4-1,-5-3 66,-1-2 1,2 0 0,-1 5-1,0 0-133,2-1 1,-5 1-1,3-1 59,-2 1 1,2 4-1,1 1-8,2 1 1,2 2 67,3 4 1,-4 2 172,1 2 0,-1 3 0,4 4 0,1-2-52,-1 0 1,0-5-1,1 3 1,1-2-1,1-2-57,1-2 0,5-1 0,-3 0 0,0 0-46,0 0 0,-2-4 0,-3-1 1,-1-1-53,0 1 1,-1-5-1,-2 2 1,-4-3 152,1-2 0,-5 1-100,3-1 1,-4 2-1,-4 3 1,-4 4 0,-3 3-25,-2 1 1,1 0 0,-2 0 0,-1 1 62,-1 3 0,-1 7 1,5 7-1,-1 0 31,1 0 0,5 4 1,3-1-1,2 2-246,2 2 0,6-2 0,4-2 1,6-5-384,9-2 0,2-5 0,9-3-66,3 0 0,6-7 0,-1-6 1</inkml:trace>
  <inkml:trace contextRef="#ctx0" brushRef="#br0" timeOffset="123120">22237 15032 9390,'-12'-24'0,"0"5"0,-1 5 0,1 6 0,-1 2 0,0 4 0,-4 0 114,-4 2 0,-2 0 0,-2 2 0,2 0 1,1 4-1,2 1-82,2 2 0,2 4 0,4 2 0,-1 2 1,2-1-1,3 1 0,4-1 0,2-1-218,2-1 1,2-2 0,3 1-5,8-1 1,-1-5 0,6-3 0,0-2 29,3-2 1,2-10 0,2-2-1,-2-4 54,-2-1 1,1-1 0,-6-4 0,0 2 74,-3 2 0,-4-4 1,-2 3-1,-2 0 82,-2 2 0,-2 3 1,-1 2-1,0 0 738,0-1-583,0 6 1,0 3 0,0 8-140,0 5 1,0 2 0,0 2 0,2 3-120,2 0 1,1 5-1,5-5 1,0-1-162,3-1 0,0 1 0,3-1 0,-2-3 27,-2 0 1,1-5 0,-1-1 0,1-1-44,-1 1 0,0-1-611,1-4 617,-1-6 0,1-6 0,-1-8 1</inkml:trace>
  <inkml:trace contextRef="#ctx0" brushRef="#br0" timeOffset="124001">22423 14945 9047,'0'-13'2142,"0"1"-1979,0 0 1,2 5 0,2 3 0,4 2 0,2 4 0,0 2 0,-4 4-249,0 3 0,2 1 0,-4 2 0,-1 1-71,-2 2 0,-1 4 1,2-5-1,1-1-132,1-1 1,0 3 0,-4-1 81,0-1 0,5-6 1,4-5 67,2-3 0,-3-2 0,2-3 0,1-5-17,0-2 0,8-3 0,-7-1 0,2-3 80,0-1 0,-2 0 0,1-3 0,-1 2 78,0 3 1,-3 0 0,-1 5 0,0-1-22,-1 1 1,3 4 0,-5 1 0,2 1 222,3 3 0,-3 2-21,1 1 1,-1 6 0,3 2-25,-2 3 1,-4 5 0,3 1 0,-2-2-159,-2-1 0,3 0 0,-2 1 0,0 1-85,1-1 1,-2-1 0,5-1-180,2-1 0,1-4 1,2-1-1,-1-1-48,0-4 1,1-2-1,-1-2 1,-1-4 35,-3-1 1,3-1-1,-4-4 1,2-1 146,-1 1 1,-4-1 0,3 0 0,0-3 121,0 0 0,-3-1 1,3 4-1,-2-3 56,-2 0 0,2-1 1,1 6-1,0 2 586,-1 0 1,-1 5-230,-4-4 1,2 5 0,0 1-137,2 4 0,1 5 0,-5 6-158,0-1 0,4 5 0,1-1 0,1-1-143,-1-1 1,3-2 0,-2-1 0,0-1-103,-1-2 1,5-5 0,-2 1 9,3-2 1,1-2 0,1 0 0,-1-2 0,1-2-58,-1-4 0,0-3 0,1-2 0,-1 0 125,1-4 0,-2 3 0,-2-2 0,-2 1 95,-1-2 1,2 3 0,-4-2 1195,-1 2-967,-2 7 1,-1 3 0,0 8 0,0 6-62,0 5 1,0 4-1,-1 7 1,-2 3-144,-1 4 1,-4 3 0,2 3-1,-1 2-108,-2 5 1,2-2 0,0 0-368,1-1 0,-2-2 0,4-4 0,0-1-1879,-2-3 1893,5-3 1,-5-5 0,6 0 0</inkml:trace>
  <inkml:trace contextRef="#ctx0" brushRef="#br0" timeOffset="125498">23540 14771 8355,'7'-18'97,"-2"4"0,1-3 0,2 4-10,3 1 1,-3 5-24,0 3 0,-5 4 0,1 4 86,-2 4 1,-2 3 0,0 3 0,0 1-46,0 2 1,-2 1 0,0-3 0,-3 3 58,3 1 0,0-4 0,2 2-293,0-4 1,0 0 0,0-1-89,0 1 1,2-6-1,2-3 103,4-3 0,-1-2 0,0-3 1,0-5 47,0-2 0,-3-1 0,3-1 36,-2 1 1,3-2 0,-2-1 0,1-1 0,1 0-42,-1 3 0,4 0 0,-3 1 17,3-1 1,2 6 0,-1 3 117,0 3 0,-3 2 1,-2 3-1,0 5 75,-1 2 0,-3 5 0,1 1 0,-2-1-61,-2 2 0,4-4 0,0 3 76,-1-4 0,-2 0 1,-1-1-1,1-1-63,4-2 1,-3-4-1,7-5-98,0 0 1,1-5 0,0-4 0,-2-2-42,1-1 0,3-5 0,0 1 1,0-1-21,1-1 1,-1 5-1,1-4 1,-2 3-100,-3 2 1,3 1-1,-3 1-26,3 2 0,-4 6 0,-3 2 189,-2 7 1,-2 4 0,0 3 13,0 3 0,0-2 1,-2 4-1,-1 0 1,-1-1-108,2 0 0,0-1 0,2-5 0,2 1-191,2-1 0,0-1 0,7-3 0,3-4-281,-1-2 1,3-2 486,0 0 0,-2 0 0,4 0 0</inkml:trace>
  <inkml:trace contextRef="#ctx0" brushRef="#br0" timeOffset="125499">24247 14759 8482,'0'-13'717,"0"1"-459,0 0 1,-2 1 0,-2 2 170,-4 5 1,1 4-1,-1 4-250,-2 5 1,3 2 0,-1 2 0,-2 3-292,-1 0 0,3 5 1,1-5-1,1-1-151,4-1 0,0-1 0,2-1-195,0 0 1,2-1 105,2-2 0,-1-4 0,4-6 183,-2-3 1,3-3-1,-2-6 53,1 1 1,-3 0 0,3-1 0,0 1 58,0-1 1,-1 0 0,4-3-1,-3 0 1,0 1 68,0 1 0,-3 2 0,3-1-1,-2 1 0,5 1 0,-3 1 189,0 2 1,4 5 0,-3-1 1,3 7-1,0 2 1,-1 2-32,-2 3 1,-4 1 0,3 1 0,0 1-116,0-1 1,-5 0-1,3 1 1,-4-1-48,-1 1 1,4-1-1,0 0-69,-1 1 0,-2-5-334,-1 0 263,0-5 0,0 1 0,0-8 41,0-4 0,0 1 1,0-1 28,0-2 1,2-1-1,1-1 1,2-1-1,2 1-97,3-1 1,-4 1 0,3 1 57,0 3 0,2-2 254,2 6 0,-6 1 1,-3 7 101,-3 5 0,-1 2 0,0 1-144,0 0 1,0 1-1,2-1-66,2 1 1,-2-5-1,7-1 1,0-2-66,2-2 0,-2-2 0,-1-1 0,2 0-9,1 0 0,1-5 0,0-2 0,1-1 0,-2-1 21,-3 0 1,3-6-1,-4-2-13,0 2 0,-2 1 0,-5 2 1,0-1-1,0 1-45,0 0 0,-5 5 1,-3 1-1,-3 2-38,-2 0 1,5 1 0,0 7 0,-2 5 51,-1 2 0,0 2 0,3 3 0,2 1 1,1 3 1,3-4 0,-2 5 0,3 0-59,1-2 1,5 3 0,4-6-364,2 0 0,2-3 256,4 0 0,2-1 0,6 1 1</inkml:trace>
  <inkml:trace contextRef="#ctx0" brushRef="#br0" timeOffset="125500">24966 14870 8355,'-17'2'2380,"1"2"-1743,-1 3-570,-1 5 0,7 1 0,-2-1 1,0 2-1,4 1-343,-2 1 0,4 5 0,0-3 0,1 1-942,3 3 1,-3 7-1,-1 3 1</inkml:trace>
  <inkml:trace contextRef="#ctx0" brushRef="#br0" timeOffset="126219">20625 15987 8355,'7'-32'0,"-3"4"457,-2 6 1,2 4-1,-2 7 1,-3 3-1,-6 4-388,-4 3 25,-7 1 1,0 1-1,-4 3 1,0 6-1,-1 4 1,-2 2-69,2-1 1,2 5-1,0-1 1,5 0-200,2-2 1,7 1-1,3-1 1,2 1 167,2 0 0,2 0 1,2-3-1,6 2-68,5-2 1,0 3 0,6-1 55,1-2 1,1-2 0,2 0 0,0-1 0,-2 1-80,-2-1 1,-3 0 0,-7 1 0,-3-1-72,-4 1 1,-4-1-1,-4 0 1,-7 1-81,-8-1 0,-3 1 0,-11-1 1,-1-1-61,3-3 1,-5 3-1,3-4 1,0 0-161,4-3 0,1-2 354,12-2 1,-1 0 0,5 0 0</inkml:trace>
  <inkml:trace contextRef="#ctx0" brushRef="#br0" timeOffset="127423">21109 15689 8355,'0'-25'320,"0"0"1,0 6 0,0 3 973,0 2-594,5 7 1,-3 0-470,2 3 1,-3 8 0,1 1 0,0 9 0,2 8-1,1 6 1,-1 5 0,0 3-104,-1 1 0,-2 4 1,-1 2-1,0 0-320,0-1 1,0 1-1,0-3-503,0 1 1,0 1-1,0-5 1,0 0-165,0 0 0,0-5 0,0-3 1,0-4-806,0-4 1615,-6-4 1,0-4 0,-7-1 0</inkml:trace>
  <inkml:trace contextRef="#ctx0" brushRef="#br0" timeOffset="127424">20910 16111 8355,'0'-13'0,"2"2"320,2 3 0,3-3 1,5 4-1,2-1 38,2-1 0,5 3 0,9-4 0,6 2 1,6-1-150,2 3 1,5-5 0,5 4 0,-2 0-234,-1 3 1,-6-2-1,-4 2 1,-5 3 0,-6 3-1,-7 7 1,-5 2 0,-7 1-347,-5 0 1,-5 5-1,-2 1 1,-5 1 510,-6 3 0,-2 0 0,-5 0 0,1-1 96,3 1 0,-2-4 0,4-2 0,3-2 27,3-1 0,3-1-237,4 0 0,5-5 0,5-3 0,4-2 0,2-2-181,-1 0 0,5-6 0,0-3 0,4-5 2,1-3 0,-6-1 0,-2 3-34,-4-1 0,-2-5 1,-1 3-1,-3 0 0,-2 0-43,-2 3 0,-6 1 0,-4 2 0,-2 0-137,-5-1 0,-5 5 0,1 1 0,-1 2-204,-4 2 0,6 1 0,-1 4 0,3 2 474,2 4 1,-8 3 0,8 2 0</inkml:trace>
  <inkml:trace contextRef="#ctx0" brushRef="#br0" timeOffset="127425">21841 16011 8355,'5'-12'467,"-4"0"0,5 3 0,-6 1 264,0-2 0,-1 4-74,-4-3 1,4 8 0,-3 1-526,3 7 1,-4 5-1,1 6 1,2 7 0,0 8-1,2 6 1,0 5 0,0 3-79,0 4 0,0 6 0,0-1 0,0-3-117,0-3 1,0-3 0,0 1 0,0-3-263,0-3 1,0-1-1,0-2 1,-1-5-345,-3-2 1,1-5 0,-4-6 0,1-4-610,4-4 1,-5-2 557,-1-2 1,-3-11 589,-2-10 0,-5-6 0,-1-7 0</inkml:trace>
  <inkml:trace contextRef="#ctx0" brushRef="#br0" timeOffset="127426">21679 16259 8424,'17'-39'326,"-1"1"-159,1 4 0,-1 9 0,2 2 1,0 2 227,0 4 0,-1 4 0,-3 0 0,2 2 184,5 3 1,-2-2 0,2 6 0,-1 1-418,0 2 1,2 2 0,-4 4 0,0 3-231,-1 3 0,-1 1 0,-7 2 0,-2 1-252,-1 2 1,-4 5-1,-6-3 1,-5 2-92,-7-1 0,1 0 0,-7 2-247,-4-2 0,0-3 0,-6 2 0,2-1-47,2-3 0,2 5 0,1-1 0</inkml:trace>
  <inkml:trace contextRef="#ctx0" brushRef="#br0" timeOffset="127574">22572 16148 8355,'-11'-19'4721,"3"2"-4121,8 9 0,7 2 0,4 8 1,-3 3-3037,-4 8 0,-13 4 0,-5 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customXml" Target="../ink/ink16.xm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75656"/>
            <a:ext cx="6858000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6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56560" y="1669680"/>
              <a:ext cx="7181280" cy="3549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" y="1658880"/>
                <a:ext cx="7202880" cy="35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7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DP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0480" y="1647720"/>
              <a:ext cx="7849440" cy="498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80" y="1637280"/>
                <a:ext cx="787104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8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885546"/>
            <a:ext cx="7886700" cy="66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can be said about NC(T) values?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319592"/>
            <a:ext cx="7886700" cy="109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“safe” way to pick the first course? (and still be as good as optimum)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31800" y="495000"/>
              <a:ext cx="8373600" cy="6121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000" y="484200"/>
                <a:ext cx="8394840" cy="61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1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next course</a:t>
            </a:r>
          </a:p>
        </p:txBody>
      </p:sp>
    </p:spTree>
    <p:extLst>
      <p:ext uri="{BB962C8B-B14F-4D97-AF65-F5344CB8AC3E}">
        <p14:creationId xmlns:p14="http://schemas.microsoft.com/office/powerpoint/2010/main" val="35077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2790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885546"/>
            <a:ext cx="7886700" cy="117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Inductive claim:</a:t>
            </a:r>
            <a:r>
              <a:rPr lang="en-US" dirty="0"/>
              <a:t> the </a:t>
            </a:r>
            <a:r>
              <a:rPr lang="en-US" dirty="0" err="1"/>
              <a:t>j’th</a:t>
            </a:r>
            <a:r>
              <a:rPr lang="en-US" dirty="0"/>
              <a:t> course in the OPT schedule has end time &gt;= </a:t>
            </a:r>
            <a:r>
              <a:rPr lang="en-US" dirty="0" err="1"/>
              <a:t>j’th</a:t>
            </a:r>
            <a:r>
              <a:rPr lang="en-US" dirty="0"/>
              <a:t> course in Greedy schedule.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9880" y="1281240"/>
              <a:ext cx="8017200" cy="4947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080" y="1270440"/>
                <a:ext cx="8038800" cy="49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6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42" y="183687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9942" y="3518263"/>
            <a:ext cx="7886700" cy="8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Idea:</a:t>
            </a:r>
            <a:r>
              <a:rPr lang="en-US" dirty="0"/>
              <a:t> start with some solution, try to improve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44040" y="2817000"/>
              <a:ext cx="5644080" cy="325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240" y="2806560"/>
                <a:ext cx="5665320" cy="32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3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</a:t>
            </a:r>
            <a:r>
              <a:rPr lang="en-US" dirty="0" err="1"/>
              <a:t>fn</a:t>
            </a:r>
            <a:r>
              <a:rPr lang="en-US" dirty="0"/>
              <a:t> over a grid</a:t>
            </a:r>
          </a:p>
        </p:txBody>
      </p:sp>
      <p:pic>
        <p:nvPicPr>
          <p:cNvPr id="1026" name="Picture 2" descr="Image result for 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55" y="2616471"/>
            <a:ext cx="38671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07169"/>
            <a:ext cx="7886700" cy="117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Find:</a:t>
            </a:r>
            <a:r>
              <a:rPr lang="en-US" dirty="0"/>
              <a:t>  (x, y) that minimize f(x, y)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+ 2x + 4xy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53120" y="1723320"/>
              <a:ext cx="4621320" cy="475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320" y="1712520"/>
                <a:ext cx="4642920" cy="47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</a:t>
            </a:r>
            <a:r>
              <a:rPr lang="en-US" dirty="0" err="1"/>
              <a:t>fn</a:t>
            </a:r>
            <a:r>
              <a:rPr lang="en-US" dirty="0"/>
              <a:t> over a grid</a:t>
            </a:r>
          </a:p>
        </p:txBody>
      </p:sp>
      <p:pic>
        <p:nvPicPr>
          <p:cNvPr id="1026" name="Picture 2" descr="Image result for 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55" y="2616471"/>
            <a:ext cx="38671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07169"/>
            <a:ext cx="7886700" cy="117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Find:</a:t>
            </a:r>
            <a:r>
              <a:rPr lang="en-US" dirty="0"/>
              <a:t>  (x, y) that minimize f(x, y)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+ 2x + 4xy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44240" y="1460160"/>
              <a:ext cx="7777800" cy="314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440" y="1449720"/>
                <a:ext cx="7799040" cy="31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7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</a:t>
            </a:r>
            <a:r>
              <a:rPr lang="en-US" dirty="0" err="1"/>
              <a:t>fn</a:t>
            </a:r>
            <a:r>
              <a:rPr lang="en-US" dirty="0"/>
              <a:t> over a polytope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07169"/>
            <a:ext cx="7886700" cy="117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“Simplex”</a:t>
            </a:r>
            <a:r>
              <a:rPr lang="en-US" dirty="0"/>
              <a:t> algorithm : maximize linear </a:t>
            </a:r>
            <a:r>
              <a:rPr lang="en-US" dirty="0" err="1"/>
              <a:t>fn</a:t>
            </a:r>
            <a:r>
              <a:rPr lang="en-US" dirty="0"/>
              <a:t> over P</a:t>
            </a:r>
            <a:endParaRPr lang="en-US" u="sng" dirty="0"/>
          </a:p>
        </p:txBody>
      </p:sp>
      <p:pic>
        <p:nvPicPr>
          <p:cNvPr id="2052" name="Picture 4" descr="Image result for polyt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575915"/>
            <a:ext cx="5470162" cy="409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30240" y="1458720"/>
              <a:ext cx="7242480" cy="504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800" y="1448280"/>
                <a:ext cx="7263720" cy="50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5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Longest increasing subsequence (</a:t>
            </a:r>
            <a:r>
              <a:rPr lang="en-US" dirty="0" err="1"/>
              <a:t>Dyn</a:t>
            </a:r>
            <a:r>
              <a:rPr lang="en-US" dirty="0"/>
              <a:t>. programming)</a:t>
            </a:r>
          </a:p>
          <a:p>
            <a:endParaRPr lang="en-US" dirty="0"/>
          </a:p>
          <a:p>
            <a:r>
              <a:rPr lang="en-US" dirty="0"/>
              <a:t>Coin change – DP vs Greedy (space vs. accuracy)</a:t>
            </a:r>
          </a:p>
          <a:p>
            <a:pPr lvl="1"/>
            <a:r>
              <a:rPr lang="en-US" dirty="0"/>
              <a:t>Reading exercise: “Knapsack” problem</a:t>
            </a:r>
          </a:p>
          <a:p>
            <a:endParaRPr lang="en-US" dirty="0"/>
          </a:p>
          <a:p>
            <a:r>
              <a:rPr lang="en-US" dirty="0"/>
              <a:t>Greedy algorithms – creating project pairs (“matching”)</a:t>
            </a:r>
          </a:p>
        </p:txBody>
      </p:sp>
    </p:spTree>
    <p:extLst>
      <p:ext uri="{BB962C8B-B14F-4D97-AF65-F5344CB8AC3E}">
        <p14:creationId xmlns:p14="http://schemas.microsoft.com/office/powerpoint/2010/main" val="2301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42693"/>
            <a:ext cx="7886700" cy="3069536"/>
          </a:xfrm>
        </p:spPr>
        <p:txBody>
          <a:bodyPr>
            <a:normAutofit/>
          </a:bodyPr>
          <a:lstStyle/>
          <a:p>
            <a:r>
              <a:rPr lang="en-US" dirty="0"/>
              <a:t>Works “reasonably” for many problems – clustering, optimization, partitioning, … </a:t>
            </a:r>
          </a:p>
          <a:p>
            <a:endParaRPr lang="en-US" dirty="0"/>
          </a:p>
          <a:p>
            <a:r>
              <a:rPr lang="en-US" dirty="0"/>
              <a:t>Used frequently in practice</a:t>
            </a:r>
          </a:p>
          <a:p>
            <a:endParaRPr lang="en-US" dirty="0"/>
          </a:p>
          <a:p>
            <a:r>
              <a:rPr lang="en-US" dirty="0"/>
              <a:t>Non-trivial to prove guarantees (except in simple cases)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67960" y="2674440"/>
              <a:ext cx="6402960" cy="220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160" y="2663640"/>
                <a:ext cx="6424200" cy="22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jobs – </a:t>
            </a:r>
            <a:r>
              <a:rPr lang="en-US"/>
              <a:t>m machines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44720" y="1281240"/>
              <a:ext cx="8094960" cy="537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20" y="1270440"/>
                <a:ext cx="8116560" cy="53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5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4402319"/>
            <a:ext cx="7886700" cy="12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Theorem:</a:t>
            </a:r>
            <a:r>
              <a:rPr lang="en-US" dirty="0"/>
              <a:t>  the final schedule is at most twice as long as the optimal schedule!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06280" y="1341720"/>
              <a:ext cx="8038080" cy="486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330920"/>
                <a:ext cx="8059320" cy="48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78960" y="1526400"/>
              <a:ext cx="8040960" cy="3398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160" y="1515960"/>
                <a:ext cx="8062560" cy="34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2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8720" y="660600"/>
              <a:ext cx="8616960" cy="614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649800"/>
                <a:ext cx="8638560" cy="61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recap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09047"/>
            <a:ext cx="7886700" cy="2672815"/>
          </a:xfrm>
        </p:spPr>
        <p:txBody>
          <a:bodyPr>
            <a:normAutofit/>
          </a:bodyPr>
          <a:lstStyle/>
          <a:p>
            <a:r>
              <a:rPr lang="en-US" dirty="0"/>
              <a:t>Almost never works</a:t>
            </a:r>
          </a:p>
          <a:p>
            <a:endParaRPr lang="en-US" dirty="0"/>
          </a:p>
          <a:p>
            <a:r>
              <a:rPr lang="en-US" dirty="0"/>
              <a:t>Often provides insight + suggests other methods</a:t>
            </a:r>
          </a:p>
          <a:p>
            <a:endParaRPr lang="en-US" dirty="0"/>
          </a:p>
          <a:p>
            <a:r>
              <a:rPr lang="en-US" dirty="0"/>
              <a:t>Sometimes “almost works” (+ easy to implement!)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80247"/>
            <a:ext cx="7886700" cy="45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Greedy mantra:</a:t>
            </a:r>
            <a:r>
              <a:rPr lang="en-US" dirty="0"/>
              <a:t> pick best option at “present” state</a:t>
            </a:r>
          </a:p>
        </p:txBody>
      </p:sp>
    </p:spTree>
    <p:extLst>
      <p:ext uri="{BB962C8B-B14F-4D97-AF65-F5344CB8AC3E}">
        <p14:creationId xmlns:p14="http://schemas.microsoft.com/office/powerpoint/2010/main" val="27014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pairing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2416"/>
            <a:ext cx="7886700" cy="808573"/>
          </a:xfrm>
        </p:spPr>
        <p:txBody>
          <a:bodyPr>
            <a:normAutofit/>
          </a:bodyPr>
          <a:lstStyle/>
          <a:p>
            <a:r>
              <a:rPr lang="en-US" dirty="0"/>
              <a:t>While there exists an acceptable pair, form it, remove those two nodes,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202022"/>
            <a:ext cx="7886700" cy="12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Theorem:</a:t>
            </a:r>
            <a:r>
              <a:rPr lang="en-US" dirty="0"/>
              <a:t>  if the optimum number of pairs is k, this algorithm produces at least k/2 pairs.</a:t>
            </a:r>
          </a:p>
        </p:txBody>
      </p:sp>
    </p:spTree>
    <p:extLst>
      <p:ext uri="{BB962C8B-B14F-4D97-AF65-F5344CB8AC3E}">
        <p14:creationId xmlns:p14="http://schemas.microsoft.com/office/powerpoint/2010/main" val="4232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16" y="263806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Reasoning about Greedy</a:t>
            </a:r>
          </a:p>
        </p:txBody>
      </p:sp>
    </p:spTree>
    <p:extLst>
      <p:ext uri="{BB962C8B-B14F-4D97-AF65-F5344CB8AC3E}">
        <p14:creationId xmlns:p14="http://schemas.microsoft.com/office/powerpoint/2010/main" val="18426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jobs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5194800"/>
            <a:ext cx="7886700" cy="12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Objective:</a:t>
            </a:r>
            <a:r>
              <a:rPr lang="en-US" dirty="0"/>
              <a:t>  find the schedule that minimizes the sum of the completion times.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2200" y="1669680"/>
              <a:ext cx="8269200" cy="491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1658880"/>
                <a:ext cx="8290800" cy="49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5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2040" y="1294560"/>
              <a:ext cx="8188920" cy="5237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0" y="1283760"/>
                <a:ext cx="8210160" cy="52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789747"/>
            <a:ext cx="7886700" cy="1406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Consider any feasible schedule.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Claim:</a:t>
            </a:r>
            <a:r>
              <a:rPr lang="en-US" dirty="0"/>
              <a:t> sum of completion times &gt;= that of Greedy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1920" y="165600"/>
              <a:ext cx="8264880" cy="6491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120" y="154800"/>
                <a:ext cx="8286120" cy="65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credits/semester!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937793"/>
            <a:ext cx="7886700" cy="201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CS 6150, CS 6280, CS 6297, …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Constraint:</a:t>
            </a:r>
            <a:r>
              <a:rPr lang="en-US" dirty="0"/>
              <a:t>  cannot take two courses whose timings overlap! (assume every course meets once)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5421226"/>
            <a:ext cx="7886700" cy="66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Objective:</a:t>
            </a:r>
            <a:r>
              <a:rPr lang="en-US" dirty="0"/>
              <a:t>  maximize # of distinct courses taken.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2800" y="1299240"/>
              <a:ext cx="8184240" cy="5175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1288440"/>
                <a:ext cx="8205840" cy="51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5548</TotalTime>
  <Words>393</Words>
  <Application>Microsoft Macintosh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Comic Sans MS</vt:lpstr>
      <vt:lpstr>Calibri</vt:lpstr>
      <vt:lpstr>Office Theme</vt:lpstr>
      <vt:lpstr>CS 6150 : Lecture 6  Greedy Algorithms</vt:lpstr>
      <vt:lpstr>Last class</vt:lpstr>
      <vt:lpstr>Greedy recap</vt:lpstr>
      <vt:lpstr>Greedy pairing</vt:lpstr>
      <vt:lpstr>Reasoning about Greedy</vt:lpstr>
      <vt:lpstr>Scheduling jobs</vt:lpstr>
      <vt:lpstr>Algorithm</vt:lpstr>
      <vt:lpstr>Why optimal?</vt:lpstr>
      <vt:lpstr>Maximizing credits/semester!</vt:lpstr>
      <vt:lpstr>Visualizing</vt:lpstr>
      <vt:lpstr>A DP algorithm</vt:lpstr>
      <vt:lpstr>Observation</vt:lpstr>
      <vt:lpstr>Picking the next course</vt:lpstr>
      <vt:lpstr>Greedy algorithm</vt:lpstr>
      <vt:lpstr>Correctness proof</vt:lpstr>
      <vt:lpstr>Local Search</vt:lpstr>
      <vt:lpstr>Optimizing a fn over a grid</vt:lpstr>
      <vt:lpstr>Optimizing a fn over a grid</vt:lpstr>
      <vt:lpstr>Optimizing a fn over a polytope</vt:lpstr>
      <vt:lpstr>Local search – overview</vt:lpstr>
      <vt:lpstr>Scheduling jobs – m machines </vt:lpstr>
      <vt:lpstr>Local search algorithm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168</cp:revision>
  <dcterms:created xsi:type="dcterms:W3CDTF">2016-08-22T19:44:33Z</dcterms:created>
  <dcterms:modified xsi:type="dcterms:W3CDTF">2016-09-10T16:15:34Z</dcterms:modified>
</cp:coreProperties>
</file>