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32" r:id="rId4"/>
    <p:sldId id="334" r:id="rId5"/>
    <p:sldId id="309" r:id="rId6"/>
    <p:sldId id="335" r:id="rId7"/>
    <p:sldId id="337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49:18.861"/>
    </inkml:context>
    <inkml:brush xml:id="br0">
      <inkml:brushProperty name="width" value="0.03528" units="cm"/>
      <inkml:brushProperty name="height" value="0.03528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18145 14945 24575,'-374'-4'0,"291"3"0,2-1 0,-2 3 0,-5 5 0,10 3 0,-5 4 0,-3 3 0,0 2 0,-1-1 0,2-1 0,-413 81 0</inkml:trace>
  <inkml:trace contextRef="#ctx0" brushRef="#br0" timeOffset="120">15999 15292 16227,'-583'285'0</inkml:trace>
  <inkml:trace contextRef="#ctx0" brushRef="#br0" timeOffset="887">17711 16173 24575,'-137'37'0,"-123"0"0</inkml:trace>
  <inkml:trace contextRef="#ctx0" brushRef="#br0" timeOffset="1092">14337 16396 18607,'-526'54'0,"432"-40"0,-1 3 0,0 2 0,-1 0 0,-2 0 0,-2-1 0,15-5 0,-2 0 0,-1-1 0,-1 0 0,-1 1 0,-1 1 0,-1 2 0,-1 2 0,1 3 0,-1 1 0,-2 2 0,0 1 0,-1 1 0,0 1 0,-1 0 0,0 1 0,0 0 0,-847 254 0</inkml:trace>
  <inkml:trace contextRef="#ctx0" brushRef="#br1" timeOffset="3080">21295 13432 8355,'-18'-10'-656,"6"6"1,-1 11 0,6 12 0</inkml:trace>
  <inkml:trace contextRef="#ctx0" brushRef="#br1" timeOffset="3320">22051 13940 8355,'-44'-30'-274,"7"4"0,19 6 1,15 14-353,13 7 332,8 11 1,12 8-1,2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07:14.50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9599 11224 8581,'7'-12'0,"-3"-1"0,-2 1 0,-2 0 0,0-1 0,0 1 1067,0-1-785,0 6 1,4 7 0,0 9 0,-1 3 0,0 3-43,1 2 0,-3 6 0,3 1 1,-1 5-1,0 2-131,1 4 1,0 5-1,-4 2-73,0 2 1,0 3 0,-1 6 0,-2 0 24,-1 0 1,-5-1 0,5 2 0,2 1-132,0-3 0,2 2 1,0-10-67,0 0 0,0-2 0,2-9 0,2-3 0,3-2-132,0-4 0,2 0 0,-3-9 1,-1 2 101,1-2 0,2-6 0,-4 0 13,-1 0 0,-2-2-45,-1 1 1,0-3 113,0 3 1,0-4 0,0 4 69,0 2 0,0-3 0,0 1 0,0 2 38,0 1 0,0 1 0,0 1-107,0-1 1,0 0 288,0 1 0,4-5 0,2-1 0,1-2-10,2-2 1,0 0-1,2 0 1,2 1-1,1-1-103,0-2 0,4-1 0,3 0 0,3 0-120,5 0 0,-1-1 0,5-2 0,0-1-38,-1 1 1,5-3 0,-1 1-1,4-1 58,0 1 0,0-1 0,0 4 0,2-4 118,2-1 0,2 3 0,4-3 0,-2 0-78,-3 0 0,4 3 1,-4-3-1,2 0-26,-2 1 0,4 3 0,-5-1 0,1 1 49,1-1 0,-5 2 1,3-2-1,-1 3 9,-3 1 0,-2 0 0,0 1 0,-3 2 54,-2 1 1,6 2 0,-5-4 0,0 4-24,-3 1 0,2-3 1,-2 4-1,-1 1-58,0-3 1,5 4-1,-2-4 1,1-1-39,-1 1 1,3-1-1,-3-2 1,3 1-73,1-1 1,0-2 0,1-1 0,-1 0-102,0 0 1,2 0-1,1 0 1,0 0 130,-5 0 0,5 0 0,-5 0 70,-1 0 0,1 0 0,2 0 0,0 0 0,0-1-22,1-3 1,3 2-1,2-2 1,1 3 75,3 1 0,1-4 1,1-1-1,1 3-77,0 0 1,-1 2-1,-1-1 1,-1-2-11,-1-1 1,-5 0-1,3 4 1,-1 0 26,-3 0 1,-2 0 0,-2 0 0,-1 0-12,-2 0 1,0 0 0,4 0 0,0 0 8,1 0 0,-1 0 1,1 0-1,2 0-12,2 0 0,3 0 1,-4 0 24,-1 0 0,3 0 0,0 0 0,0 0 0,-2 0 35,-5 0 0,1 0 1,-4 0-27,3 0 0,-3 0 0,-1 0 1,-1 0-1,0 0 3,-1 0 1,3 0-1,-3 1 1,1 2-134,-1 1 0,4 0 0,-1-4 0,3 0-164,2 0 0,3 0 1,2 0-1,-1 0 70,1 0 1,2 0 0,-2 0-1,0 0 26,0 0 0,-2 0 0,-5-1 0,-2-2 378,-1-1 1,-4 0 0,3 4 0,-2 0-8,-2 0 0,-2 0 0,-1 0 0,1 0-179,3 0 0,-3 0 0,4 0 0,-1 0-51,0 0 0,2 1 0,-4 2 0,4 1 18,0-1 0,-3-2 0,2-1 0,-1 0 48,0 0 0,0 0 0,-4 0 0,0 0-17,-1 0 1,1 0 0,0 0 0,0 0-25,0 0 0,-5 0 1,0 0-1,-1 0 1,-1 0 43,0 0 1,-2 0 0,-3 0-27,-1 0 0,0 0 0,1 0 159,-1 0 1,-4 0-254,1 0-379,-1 0 403,4 0 1,-5-1 148,-3-3 1,-2 1-54,-2-5 1,0 0 0,0-5 0,0 1 8,0-1 0,0 1 0,0 0 0,0-1-20,0 1 1,-4-5-1,0-1 1,1 0 19,1 0 1,-2-4 0,0 2 0,0-4-29,-2-1 0,4-3 0,-5-3 1,0 1-23,0 0 1,4-9-1,-1 2 1,3-2-57,1 1 1,0-1-1,0 0 1,0 0 19,0-1 1,0 4 0,1-6 0,2 5 80,1 4 0,4-3 0,-2 3 0,-1-3 21,1-1 1,2 1 0,-2 3 0,-1 3 20,1 0 0,-2 3 0,-3-2 0,2 5-84,1 3 0,0-2 0,-4 2 0,0-1-58,0 1 0,0-1 0,0 6-5,0 0 0,0 3 1,0 0-1,-1 1-1,-3-1 1,1 1 9,-5 0 0,-1 1 33,-3 2 0,0 0 0,1 3 1,1 1-14,2-1 0,4 1 0,-5 2 6,0-1 1,-2-4 0,-2 3-1,1 3-48,-1 0 1,1-2-29,0 0 1,-5 0-1,0 4 1,2 0 0,0 0-101,-1 0 0,0 1 1,-4 2 24,-2 1 0,-2 0 0,-2-2 0,-1 0 0,-4 4 13,0 1 0,-2-4 0,-5 1 71,1-3 0,-4 3 0,-2 0 0,0-1-14,1-2 0,-4-1 0,2 2 132,-4 2 0,1-3 0,-7 3 0,3-2 0,2-2 6,-1 0 0,-2 0 1,1 0-1,2 0-62,1 0 0,-6 0 0,-3 0 0,-4 0 5,-1 0 0,0-4 1,-1 0-1,-2 1 45,-1 1 1,-6 2 0,2-1 0,-2-2 19,2-1 1,-2 0 0,6 4-20,1 0 0,3 0 1,3 0-1,2-1 1,2-2-1,3-3-43,1 0 1,-1 3 0,1-3 11,2 1 1,0 3 0,-4-2 0,2 1-22,-1-1 1,-2 3 0,1-3 0,-4 2-22,1 2 1,-1 0 0,6 0 0,0 0-4,3 0 1,2 0 0,1 0 0,2 0-30,0 0 0,9 0 0,-3 0 1,1 2 27,0 2 1,2-3-1,-1 3 9,1-2 1,-6-1-1,4 2 1,-5 1 0,-2-1 154,0-2 0,-4-1 0,2 0 0,-3 0-96,-2 0 0,0 0 0,1 0 0,1 0-17,2 0 0,-1 0 0,6 0 0,1 0-48,1 0 1,2 0 0,0 0-1,1 0 29,3 0 0,-3 0 1,3 2-1,-1 0 89,1 3 0,-3 0 0,3-2 0,-2 2-12,2 2 1,-3 0 0,2 3 0,-5-2-45,-2 2 0,0-5 0,3 1 0,1-1 33,0 3 0,-4-2 0,-1-2-106,2-3 0,2-1 0,1 0 0,-1 0 0,3 0 90,1 0 0,-1 0 0,2 0 1,-2 0 126,2 0 1,-3 0 0,3 0-1,-3 0-121,-1 0 1,5 0-1,2 2 1,3 2-399,2 4 0,-1-1 0,10 1-1338,5 2 0,4 7 0,7 2 0</inkml:trace>
  <inkml:trace contextRef="#ctx0" brushRef="#br0" timeOffset="9585">11423 5519 9130,'0'-12'353,"5"-1"1,5 1 0,3-1-177,4 1 1,6-2 0,2-1-1,7-3 1,4-1 0,1-3 0,0 0-1,2 0-289,2 1 0,-4 2 0,2-2 0,-7 5 1,-5 2-1,-3 3-196,-1 2 1,-5 0 0,-3 3-1482,-5-1 1165,1 5 0,-10-9 0,5 4 0</inkml:trace>
  <inkml:trace contextRef="#ctx0" brushRef="#br0" timeOffset="9828">11906 5023 8355,'0'-8'1465,"-1"-1"-1076,-3 0 1,4 3-47,0 2 1,7 3-1,8 1-330,1 0 1,5 0 0,-3 0 0,1 0-86,3 0 0,-2 5 0,-1 5 0,-1 4 0,-3 4-85,-1 1 0,-6 0 1,-1 3-1,-2 0-639,-2 4 0,-3-1 1,-4 6-1,-4-2 351,-3-1 0,-7 1 0,-2-4 0</inkml:trace>
  <inkml:trace contextRef="#ctx0" brushRef="#br0" timeOffset="10444">12688 4887 6504,'8'6'31,"0"-1"889,0-4-125,-1-1 1,-1 1 0,-6 3-1,-2 3 1,0 2 334,-2-1 1,-1-4-856,5 4 1,0-4-149,0 5 1,2-7 0,2 3-159,4-4 1,3-7-29,2-2 0,0-8 0,3-5 1,0-2-41,-1-2 0,3 0 0,0-1 0,0-3 19,0-4 0,4-9 0,-3-3 0,2-3-93,0-2 1,-2-1 0,3-1 0,-3-3 0,-1-1 84,-3 1 1,-5 3-1,-3 7 1,-2 5 116,-2 5 0,-2 6 0,-1 8-1,0 5 1,2 5 0,1 7 87,1 8 1,5 12-1,0 8-23,2 3 1,2 8 0,3-2-1,0 3-45,-1 1 1,-1 2 0,-2 2-44,1 4 0,-1 0 0,1-1 0,-1-2-103,1-2 1,-1-1 0,0-3 0,1-3 0,-1-4-225,1-3 1,-5-5-1,-1-2 1,0-1-721,-1-3 0,-3-5 1,1-2 332,-2 1 0,-13-3 0,-3 0 0</inkml:trace>
  <inkml:trace contextRef="#ctx0" brushRef="#br0" timeOffset="10629">12911 4700 8355,'7'-5'506,"-2"-2"1,2-5 0,6-1 0,7 1-1,8-1 1,5 1 0,3 0-954,1-1 0,0 1 1,2-1-1,1 1-649,1 0 1,0-1 0,-3 1 0</inkml:trace>
  <inkml:trace contextRef="#ctx0" brushRef="#br0" timeOffset="10796">13940 4502 8355,'-9'-11'1301,"-4"3"1,-2 4-1,4 8-2933,3 4 1,-9 3 0,3 1 0</inkml:trace>
  <inkml:trace contextRef="#ctx0" brushRef="#br0" timeOffset="25012">12663 4849 9209,'-13'-1'0,"1"-2"0,0-1 0,1 0 0,1 0 0,3-2 2377,2-1-2100,0 5 1,7 0 0,1 8-1,2 1-89,2 2 0,-3 2 0,4 2 1,2-1-1,1 1 0,1-2 90,1-3 0,5 1-373,2-4 1,4-1 0,-1-4 0,-1-2-1,-1-3 27,1-8 1,1 0 0,2-8-1,0-1-72,0-1 0,-4-4 0,-1 0 0,1-2 92,-2 1 0,-1-6 0,-6-1 0,-1 1-47,-2-2 0,0 0 0,-3-1 1,-1 0-97,1 0 0,-2-3 1,-4 0 78,0 0 0,1 8 0,2-5 0,1 2 80,-1 4 0,-2 0 1,-1 7-1,0 0 1,0 3-23,0 5 0,0-2 0,0 1 1250,0 2-911,0 7 1,0 4-149,0 8 1,0 3 0,0 7 0,0 1-25,0 1 0,5 6 1,-1 1-1,-2 3-5,0 3 0,-1 4 0,2-4 0,1 0-68,-1 1 1,2 3 0,1 7-20,1 1 1,1 8 0,3-3 0,0 4 1,2-2 1,-4-2 0,8-2 0,-2-6 0,1-6-45,5-6 0,3 0 0,2-10 0,3-5-209,4-6 0,3-3 0,1-2 1,0-2-221,0-2 0,-4-3 0,-1-5 1,-3-1-187,-6 1 0,-3-5 0,-8-1 0,-1 1-83,-3-1 1,-2-4 0,-8 2 352,-2 1 0,-3-4 0,-5 3 0</inkml:trace>
  <inkml:trace contextRef="#ctx0" brushRef="#br0" timeOffset="25456">12849 4775 9598,'14'-4'196,"2"0"0,3-6 0,8 2 0,0-3 0,2-3 0,0-1 0,1-2 0,2 2-370,0 1 1,2-1-1099,-5 3 1,0-9 0,-4 7 0</inkml:trace>
  <inkml:trace contextRef="#ctx0" brushRef="#br0" timeOffset="25892">13593 4638 8355,'-19'0'1998,"1"0"-1678,5 0 0,8 0 0,5-1 0,7-3 47,4-4 0,1-3 0,1-2-273,-1 1 0,-4-2 0,1-2 0,-1-4 0,0 0-306,0-1 0,-5-4 0,3-5 0,-2-2-1,0-2 1,1 3 0,-2 1-1,1 1 65,-1 0 1,-2-5 0,-2 1 0,-3-2 0,-4 1 0,-2 2-90,2 2 1,-3 6 295,2 8 0,-2 7 0,-1 5 0,0 3 0,-1 4 156,1 5 0,1 7-122,2 14 1,0-1 0,5 5 0,1 1 0,2 2 0,2 0 82,3-3 0,3 4-177,5 0 0,6-2 0,2 5 0,0-2-206,1-3 1,0-4 0,3-7 0,1-3-406,0-5 0,4-4 1,0-3-1,-2-5 1,-2-3 68,-4-1 1,-3-11 0,-6-3 0</inkml:trace>
  <inkml:trace contextRef="#ctx0" brushRef="#br0" timeOffset="26424">14176 4378 11792,'0'-12'0,"-1"-1"0,-2 1 0,-1-1 0,-1 1 0,0 1 0,-2 1 0,-1 3 0,0 2 540,-2 2 0,-1 2 0,-2 2 0,1 3-524,0 5 0,-1 2 1,1 1-1,-1 2 0,1 2 1,0 4-141,-1-1 1,5 7 0,1-4 0,2 0-211,2 2 0,1-6 0,2-1 0,2-1-85,2-4 0,-1 3 0,5-8 0,2 0 0,1-3-13,1-3 1,0-6 433,1-3 1,-5-7 0,-1-3 0,0 0 0,-2-2 0,1 1 469,-3-3 1,-2 3-1,-1-2-158,0-1 1,0 4 0,0 2-1,0 2 126,0 1 1,0 5-389,0 0 1,6 7-1,0 1 1,3 6-93,-1 5 0,0 7 191,5 3 1,-5 4 0,0 4 0,2 2-82,1 1 1,3 4 0,1-4-1,1 1-68,0 0 0,1-4 0,0 2 0,-2 0 0,-1-4 0,-2 0 0,-1-4 1,-1-1-183,-2-1 1,-5-2 0,1 3 0,-2-3 0,-4-1 147,-2-3 1,-7-1 0,-7-3 0,-1-1-1,-5-3 1,-2-2-98,-3-2-247,0-2 1,4-6-1,1-3 1,-1-5-1,3-2-526,5-2 0,1-3 91,7 3 0,-2-5 0,-1 3 1</inkml:trace>
  <inkml:trace contextRef="#ctx0" brushRef="#br0" timeOffset="26588">14734 4316 11131,'-12'-7'1338,"-1"3"1,2 4-1179,3 4 1,-2-1-1,5 4-980,-2-2 0,4 5-909,-1-2 0,8-2 0,3-1 1</inkml:trace>
  <inkml:trace contextRef="#ctx0" brushRef="#br0" timeOffset="35341">7888 13543 8355,'0'-19'167,"-1"3"10,-4 2 0,5 7 0,0 4 0,7 4 1,6 5-25,3 1 1,-1-4-1,6 2 1,1-1-51,2 0 1,6 2 0,3-3 0,4 1-51,4-1 0,2-2 0,5-1 0,2-1-188,5-4 0,3 3 0,1-7 0,-2 1-239,-2 1 1,-1-2-1,-8 4 1,-3 3-18,-6 0 1,-12 2 0,-1 0 0,-6 2-23,-7 2 1,-6 3 288,-9 5 0,-14 6 0,-8 1 1</inkml:trace>
  <inkml:trace contextRef="#ctx0" brushRef="#br0" timeOffset="35573">7689 13791 8355,'-12'-24'0,"5"0"114,3 4 1,4 7-88,4 9 0,3-2 1,5 2-1,2 0 1,3 0-1,5-1 1,5-1-1,6-1 328,3 0 0,3 4 0,2-2 0,6 1-224,5 0 0,5 0 1,5 4-1,0 0-387,0 0 1,4-2 0,2-1-309,1-1 1,-3-1 0,3 2-77,-2-1 1,-1-6-1,-4 3 1</inkml:trace>
  <inkml:trace contextRef="#ctx0" brushRef="#br0" timeOffset="59579">13432 5184 8355,'0'-56'33,"0"3"0,0 8 1,0 8-1,1 9 0,3 9 1,5 8-1,2 5-747,1 8 1,-5 3-1,-2 8 1</inkml:trace>
  <inkml:trace contextRef="#ctx0" brushRef="#br0" timeOffset="81030">18876 11088 8355,'-8'-11'0,"1"1"174,2 2 0,-4 4 0,5-5 0,2 0 59,0-2 1,-2 2 0,0 1 0,1-3 0,2-3 0,2-2 0,2-1 0,2 1 69,2-1 0,-3-1 0,5 3 1,0-1-1,2 0-53,2 3 1,-1 0-1,1 2-338,-1 3 1,0 4 1,1 8 0,-6 3 1,-2 7-1,-1 2 24,0 5 0,5 2 0,-5 1 1,-1-1 64,-2 2 1,3-7 0,0 7-178,-1-2 0,-2-5 1,-1-1-1,0-4 247,0 0 44,0-6 1,0-3-1,2-8-119,2-5 1,-3-6 0,5-3 0,-1-1-28,4-3 1,-3-2-1,3-2 1,0-3-157,2-4 1,2 3 0,-2 2 0,-2 6-96,0 6 1,-1 2 0,4 3 247,1 3 1,-5 4 0,-1 8 0,-2 4 123,-2 3 0,0 3 0,0 2 0,1 4-35,-1-1 1,2 4-1,1-2 1,-1 1-113,1-1 0,3 1 1,0-6-1,2 0-322,1-3 0,5-2 1,-1-2-1,1-5-418,1-3 0,-3-1 321,5 0 1,-4 0-1,1 0 1</inkml:trace>
  <inkml:trace contextRef="#ctx0" brushRef="#br0" timeOffset="81258">19558 10381 8355,'-5'-18'0,"-2"4"1468,0 4 8,2 8-1358,5-4 0,0 12 1,1 3-1,3 5 1,4 4-1,3 1 1,2 3-1,-2 2-525,-3 1 0,3 4 0,-3 1 0,4 0-48,0 0 1,-4 4-1,-1-6 1,0 1-1429,0 2 1587,-4-5 0,2 10 0,-5-5 1</inkml:trace>
  <inkml:trace contextRef="#ctx0" brushRef="#br0" timeOffset="81523">19732 11063 10565,'-7'0'-6,"3"0"1,8 0 0,5 1-2898,2 3 2425,-5-2 0,5 3 0,-4-5 0</inkml:trace>
  <inkml:trace contextRef="#ctx0" brushRef="#br0" timeOffset="83216">20402 10505 8355,'-6'-13'0,"5"1"76,-3 0 0,-2 3 341,2 1 1,0 0 326,4-5 1,0 5-391,0 0 1,1 6 0,2 4 0,3 7-51,1 7 0,-3 6 0,3 0 1,0 4-179,-1 3 0,-1 5 0,3-2 0,1 1-17,2 0 1,-2 4 0,-2 5 0,0-4-520,-1-3 0,1 1 1,3-3-1,-3 1-402,-2-1 0,4-3 0,-5-5 1,0-1-529,1-4 0,-3-2 1062,2-5 1,3-1-1,0 1 1</inkml:trace>
  <inkml:trace contextRef="#ctx0" brushRef="#br0" timeOffset="83217">20439 10542 8355,'-5'-23'1071,"-4"2"0,4 3-696,1 6 0,2 3 0,4 1 0,3-2-119,8-1 0,0 0 1,7 3-1,-1 4-123,0 3 1,2-4-1,4 3-305,-1 3 1,-4 2 0,-4 8 0,-2 3 0,-1 1-474,-1 3 0,-5 1 0,-3 6 0,-4-2 219,-4-2 0,-4 2 0,-8-3 0,0-1 9,1-3 1,0-2 0,-1-1 0,0-1-15,1 0 1,1-5 424,1-3 1,1-2-1,0-2 1</inkml:trace>
  <inkml:trace contextRef="#ctx0" brushRef="#br0" timeOffset="83218">20861 10443 8355,'0'-24'0,"0"4"0,0 3 794,0 3 1,1 6 0,2 0-672,1-2 1,-1 5 0,-6 2 0,-3 6 0,1 5 0,-2 3-215,0 1 0,4 5 0,-2-1 0,1 0-17,0-3 0,0 4 1,4-1-176,0 0 0,4-3 0,1-2 1,2-2 56,3-5 0,1-3 0,1-1 0,1 0 65,-1 0 1,0-1-1,1-3 14,-1-5 0,-4-2 0,-1-1 192,-1 0 1,-3-1 0,-8 1 0,-3 1-12,-3 2 0,-1 0 1,-1 5-1,1 1-113,0 2 0,-1-4-105,1 1 98,-1 0 1,8 3-1,5-2 50,7-1 0,8-4 0,3 2 0,0-1 68,0-2 1,0-2-1,-3-2 1,1-1 40,-1-2 1,-1 2 0,-1-2 0,-2 2 61,-3 1 1,-3 1 0,-5 0-54,0-1 1,-1 5-1,-3 1 270,-4 1 1,-3 2-299,-2 4 0,5 0 0,1 2-86,1 2 0,2 3 1,6 4-1,0-2-43,3 0 1,4-2 0,1 2 0,4-1 54,2 2 0,6-3 1,-2 0-1,0 0 10,1 0 1,-5 0-1,4 2 1,-2-2-71,-3-1 1,-6 3 0,-2 0 30,-1 2 1,-2 1 0,-5 0 77,-4 1 0,3-5 0,-7-1 0,0 0 87,-2 0 0,3-5 0,-1 3-16,0-4 1,3-2-104,2-4 0,9-1 0,7-7 1,3 1-141,0-1 1,3-3-1,-2-2 1,-1 0-49,-1 0 1,-1-3 0,-1 3-1,-1 1-4,-3-1 1,2 0 0,-6 3 278,-1-2 0,-2 1 1,-2 4 310,-3 4 0,1 3-113,-5 5 0,-1 1 1,-2 3-343,3 4 0,3 4 1,6 0-34,3 0 0,3-3 0,5-1 1,1 0-12,-1-1 1,2 0-1,1-4 1,2 1 49,-2-1 1,3-2-1,-2 0 1,1 2 157,1 1 0,-4 2 15,2-2 1,-4 3-139,-3 5 0,-4 1 0,-6-1 1,-3-1 21,-5-3 1,0 3-1,-1-4-31,2 0 1,0 3-234,-5-6 168,6 0 0,3-4 1,7-1-1,4-4 0,3-4-17,3-6 1,2-1-1,-2-3 1,1 0 37,2 0 0,-3 2 0,0-2 0,-3 1 102,0 3 1,-3 1 0,-1 2 570,0-1 1,-2 5 210,-4 0 1,0 6-515,0 2 1,0 6 0,0 6-200,0 1 1,0-1-1,1 0 1,4 1-398,3-1 1,3 1-1,1-2 1,2-2-1,1-2-1684,2-1 1538,5-2 1,-3-4 0,6 0 0</inkml:trace>
  <inkml:trace contextRef="#ctx0" brushRef="#br0" timeOffset="83790">21580 9947 8355,'-12'-7'292,"5"-4"-1021,1 9 1,12 2 0,1 7 0</inkml:trace>
  <inkml:trace contextRef="#ctx0" brushRef="#br0" timeOffset="83791">21717 9823 8355,'-2'-25'0,"-1"1"557,-1 4-407,0 2 0,4 5 1,0 1 49,0 0 0,-1 5 28,-3 3 1,2 8 0,-2 5 0,1 7-167,-1 4 1,3 5-1,-3 4 1,2 4-49,2 3 0,0 0 1,0-2-1,0-1 62,0 2 1,0-4 0,2 1 0,0-3-378,3-6 1,4 1-1,-1-6-144,4 1 1,0-5 361,0-2 1,-1-6 0,-1-10 0,-3-5 68,-2-2 1,0-2 0,-4-3 0,2 0 233,1 1 0,1-3 1,-2 1-1,3 2-77,0 1 0,3 2 1,3-1-80,1 1 0,-1 5 0,0 3 1,1 3-105,-1 1 0,1 5 1,-1 3-1,0 5-106,1 3 0,-5-2 0,-1 4 1,-2-1-23,-2-1 0,-1 5 1,-4-3-1,-2 0-43,-4 0 1,-5 2-1,-2-3-28,-1-2 0,-5-3 0,4-2 0,1-3 0,1 0-190,2 0 1,-7-5 0,6 4 0</inkml:trace>
  <inkml:trace contextRef="#ctx0" brushRef="#br0" timeOffset="84341">22064 9612 8760,'-6'-11'903,"-2"3"1,2 5 0,2 10-364,3 5 0,1 9 0,1 1 0,3 4-576,5 3 1,-2 8-1,1-2 1,2-1-55,1 2 0,-3 0 0,0 1 0,0-1-783,-1-3 0,3 0 0,-6-7 1,0-4-771,2-3 0,-5-2 1488,3-5 1,3 1-1,0-1 1</inkml:trace>
  <inkml:trace contextRef="#ctx0" brushRef="#br0" timeOffset="84342">22237 10083 8355,'-6'0'319,"6"-5"1,2 2-1,7-4 1,0 0-1,2 0 1,2-2-1,0-3 1,3 1-94,0 3 0,-1-3 0,-5 3 0,-2-3-272,2-2 0,-5 1 0,-1 0 0,-2-1-120,-2 1 1,-2-1-1,-2 1 1,-4 1-192,-3 3 0,-3 1 0,-1 4 0,-1-1 333,0 1 0,3 3 1,0 4-1,1 5 226,-1 2 1,2 7-1,3 2 1,3 4 41,-1 0 1,5 1 0,-2-1-1,4-2-294,3-2 1,12-4-1,0 0 1,6-3-2,3-5 1,5-3 0,3-5-1,3-1-1224,1-3 0,-5-9 0,-2-6 0</inkml:trace>
  <inkml:trace contextRef="#ctx0" brushRef="#br0" timeOffset="84939">19782 11782 9444,'-2'-15'0,"0"1"1754,-3 3-1705,1 7 1,4 0-1,2 8 1,2 6 6,4 5 1,-1 0-1,0 6 1,0 1-1,0 0 1,1 0 0,-1-3-1,-2-1 1,-1-3-825,1-1 0,3-2 0,-3 1-199,2-1 0,2 1 0,3-1 1</inkml:trace>
  <inkml:trace contextRef="#ctx0" brushRef="#br0" timeOffset="85138">19732 11534 8355,'-18'-7'-68,"4"-4"0,3 10 0,11-3 0,7 4 1,4 3-504,2 1 1,5 5-1,1-2 1</inkml:trace>
  <inkml:trace contextRef="#ctx0" brushRef="#br0" timeOffset="86860">20055 11708 8355,'-13'-4'0,"1"0"974,5-6 1,1 7-413,6-5-684,0 0 0,6-3 0,2 2 75,3 5 1,2 3 0,-2 2 0,-2 2 0,-2 2-1,0 2 1,-1 3-77,-1 1 1,-1-1 0,-2 1-1,0 2 69,2 1 0,1 0 0,-5-2 25,0 1 0,0-5 32,0 0 0,5-6 0,2-2-3,0-7 1,3 0 0,-5-1 0,1-3-98,-1-4 1,3 1 0,-2-3 0,-1 3-139,1 2 1,-1 0 0,-2-1 97,1 1 1,6 1 66,-2 3 0,3 2 1,2 6-30,-1 0 1,0 4-1,1 2 160,-1 1 1,-3-3 0,-1 4-1,1 2 1,2-1 22,2-1 0,-1 4 0,1-6-68,-1 1 0,0 3 1,1-6-1,1-1-134,2-2 0,-2-1 0,4-1 0,-2-3 19,1-5 1,-1 3 0,-3-3 0,-1 0-84,1-2 1,-2-2 0,-3 1 0,-3-1 145,1 1 1,-5-5 0,4 1 0,-4-1 108,-1-1 0,0 5 0,0-4 0,0 3-11,0 2 1,-1 0 762,-4-1 0,3 2-508,-7 3 0,7 8 1,-3 8-210,4 3 0,1 3 0,0 1 0,0 3 0,1 1 14,4 3 1,-3 6 0,7 1 0,-1-2-92,-1 0 0,5-3 1,-1 1-1,4 0-16,1 0 0,-3-2 1,0-1-1,-1-2-252,1-2 0,-5 2 1,-1-3-1,0-4-32,-1-3 0,-3 1 148,1-3 1,-4-2 202,-4-2 0,-3-7 0,-4-2 0,2-2 0,0-3-30,0-1 1,2-7 0,-1-2 0,-2-4-68,-1-1 0,3-1 1,1-3-1,1-4-8,3-3 1,-2 3 0,1 0 0,1 0 131,2 1 0,5 4 0,1 7 1,2 4 167,3 4 0,1 4 0,1 2 0,1 2-121,-1 2 0,1 3 0,-1 4-23,0 5 1,-1 2-1,-1 1 1,-3 0 0,-2 1-43,-2-1 1,-1 1 0,-2-1 0,0 0-939,0 1 1,-6-1-1,-2 1 43,-3-1 0,-2-1 0,2-1 341,3-2 0,-3-5 0,4 2 1</inkml:trace>
  <inkml:trace contextRef="#ctx0" brushRef="#br0" timeOffset="86861">20873 11435 8355,'-1'-23'316,"-3"2"0,2 3 1078,-2 6-733,3-1 1,1 1-205,0-1 1,1 6-327,3 3 1,-2 4 0,3 4 0,-1 5-47,0 2 0,1 5 0,-4 1 0,2-1-441,1 2 1,1-4-1,-2 4 1,3-2-427,0 1 0,3 0 384,3-5 1,1-5 0,-1-3 240,0-3 0,1-2 0,-2-3 1,-2-6 180,0-5 1,-5 1 0,3-4 0,-2 2 58,-2-1 0,0-3 0,0 3 0,1 2 110,-2 1 1,0 2-1,-1-1 285,3 1-274,-2 5 1,5 3-59,-3 8 1,-2 3-1,5 5 1,0 1-202,0-1 0,-3-1 1,5-1-166,0-2 0,-2-1 0,1 1 0,2-4 88,1-2 1,1-2 0,1 0-3,-1 0 1,-1-6 0,-1-3 0,-2-7-1,0-3 74,-1 0 0,3-5 0,-5 2 0,1-4 33,-1-3 0,0-1 0,-4 1 1,2-4-33,1-3 1,0 3-1,-5 0 1,-3 0 143,-5 1 0,-2 2 1,-1 6-1,-1 4-16,1 3 0,0 8 1,-1 2-1,2 3 325,3 5 0,-2 6 0,6 9 1,1 5-80,2 2 1,1 8 0,0 2-1,1 1-82,4-1 1,6 2-1,6-5-408,3 2 1,-4-3 0,5 1 0,1-2 0,1-6-18,2-3 0,-1-2 1,-2-6-1,-2-3 121,2-4 1,-2-4 0,-1-3 0,-2-2 47,-6-2 1,1-6-1,-5-3 1,0-1 28,-3-1 1,-3 3 0,-1-4 0,0 1 40,0 3 1,0-3 0,0 1 0,0 2-31,0 2 0,0 4-10,0 1 0,2 1 1,2-1-24,4 4 0,3 8 1,1 4-102,1 3 1,-1 2-1,1-1 1,-1 0 0,-1 2-90,-3 3 1,2-4 0,-6 4-1,-1-3-136,-2-2 1,-1 1-1,-1-1-56,-3 0 0,-4-1 0,-8-1 23,0-2 1,-6-5 0,2 3 0</inkml:trace>
  <inkml:trace contextRef="#ctx0" brushRef="#br0" timeOffset="87040">21220 11075 8355,'9'-13'286,"-1"-3"0,2 1 1,3 1-1,7 2-745,4-2 0,10-1 319,-1 3 0,-2-1 1,2 1-1,2-1-433,1 1 1,6 0 0,2-1 0</inkml:trace>
  <inkml:trace contextRef="#ctx0" brushRef="#br0" timeOffset="87620">22138 11075 8355,'-8'-4'1532,"0"0"-986,5 0 0,-1 4-184,8 0 1,-1 0-1,5 0-70,2 0 1,-1-1 0,1-2-197,-2-1 1,-5-6 0,2 2 0,0-3 0,-1-3-47,-2-3 1,0 2 0,-2-5 0,0-1-459,0 2 0,0-9 0,0 3 0,1-2 125,3-4 1,-2 0 0,2-8 0,-1-1 122,1-1 0,-3-1 1,3 7-1,-1 0 195,1 2 1,-3 7 0,4 1 247,-4 7 1,0 6 0,2 5 26,1 7 1,0 10 0,-4 9-1,0 3-202,0 4 0,5 6 0,0-2 1,2 3 69,3 6 0,1-2 1,1 4-235,0-2 0,1-6 1,1 0-1,1 0 1,1-1-415,-1-3 1,-1-5-1,-1-1 1,-2-4-554,-3-1 1,-3-2 0,-5-3 411,0-1 1,-5 0-1,-2 1 1</inkml:trace>
  <inkml:trace contextRef="#ctx0" brushRef="#br0" timeOffset="87898">22151 10964 8355,'-5'-9'713,"1"1"-571,0 5 0,10-8 1,2 3-1,3-3-160,1-1 1,2 3 0,3 1 0,3-2-268,4-1 0,1-1 0,-1 1 0,1 1-389,0 2 1,0-6-1,0-5 1</inkml:trace>
  <inkml:trace contextRef="#ctx0" brushRef="#br0" timeOffset="88315">22609 10381 8355,'0'-25'2287,"0"6"-3811,0 2 1239,6 3 0,-6 7 0,0 3-38,-7 3 1,-4 6 243,-1 4 0,-1-2 0,1 0 0,1-1 1,1 0-102,2-1 0,0 5 374,-5-2 0,6 3 0,3 2-173,3-1 1,1-4 0,0 1 0,1 0 196,3 2 1,-1 2-1,5-1 1,1 1 5,-2-1 0,2 5 0,-3 0 1,1 1-28,2 0 0,-2 3 0,0-3 0,0 1-89,0 3 1,-3 2 0,3 2-1,-2 1 65,-2 2 0,3 0 1,-2-4-112,-2 0 0,4 0 1,-2-2-1,-1-1 1,0-3-93,1-1 1,-1-3-1,3-5-825,0-2 0,4-1 1,-2 2-1051,3-5 1638,1-3 1,6-6-1,1-2 1</inkml:trace>
  <inkml:trace contextRef="#ctx0" brushRef="#br0" timeOffset="88495">22895 10691 7837,'0'-13'-1052,"0"13"1</inkml:trace>
  <inkml:trace contextRef="#ctx0" brushRef="#br0" timeOffset="89009">22808 10344 8355,'-7'-13'57,"-3"5"1,6 0 137,1-2 1,2 3-1,2-1 144,4-2 1,6-1 0,5 0 0,-1 1 0,0 2 0,1 0 0,0 1-401,-1 3 0,-1 3 0,-1 1 42,-1 0 1,-4 1 0,-1 3-1,-1 4 40,-4 3 1,0 6 0,-4 1 0,0 1 87,-3 3 1,1 2-1,3 0 1,-2 1 100,-1 0 1,0 0-1,4 0 1,0-1-60,0 1 0,1 0 0,3 0 1,5 0 10,2-1 0,1-3 0,1-2-112,-1-1 0,0 3 1,1-5-1,-1 0 0,1-3-29,-1 0 1,-4-1 0,-1 1-238,-1-1 0,-2 0 1,-6 1 208,-2-1 1,-3-3 0,-5-3 0,0 1-74,-1 0 1,-3-4 0,-1 2 0,1 0-395,-2-1 0,2 4 0,-3-4 0,1-1-983,3-2 488,1 5 0,-4-5 0,-1 5 0</inkml:trace>
  <inkml:trace contextRef="#ctx0" brushRef="#br0" timeOffset="89165">23540 10641 8355,'5'-12'-656,"-3"5"1,9 7 0,-5 7 0</inkml:trace>
  <inkml:trace contextRef="#ctx0" brushRef="#br0" timeOffset="115985">9674 11175 8889,'0'-13'0,"0"1"0,1-1-34,3 1 0,3 0 1,6 0-1,-1 3 0,0 2 1,1 0-1,1 2 0,2-2 1,5 1-1,2 1 167,2 2 0,5 1 0,5 2 1,3 0-1,5 0-78,1 0 0,6 0 0,6 0 0,5 0 0,6 0 172,5 0 0,8-1-162,3-3 1,2-2-1,3-3 1,5-1 0,3-1-23,2 0 1,-42 2 0,0-1-1,-3 3 1,0 1 0,2 0-1,0-1-60,1 0 1,1 0 0,-2 1 0,0-1 0,4 1 0,1-1 0,-2-1 0,1 1-135,-2-2 1,0 1 0,-1 0 0,0-1 0,-1 2-1,0 1 1,-1-1 0,0 0 47,-2 1 0,0-1 1,3 0-1,-1-1 1,43 0-1,-2-3 132,-2-1 1,-6 3 0,-4 2-1,-2 2 19,-4 2 0,2 2 0,-10 1 0,1 0-204,0 0 0,-1-4 0,2 0 1,-4 1-78,1 1 0,-9 2 1,3 0-1,-4-1 61,-6-3 0,-1 3 1,-12-4-1,-3 4 143,-1 1 0,-6 0 0,-2 0 1,-7 0 351,-2 0 1,-1 0 0,-5 0-195,0 0 0,1 0 0,-1 0 0,2 0-66,3 0 0,2 0 1,6 0-1,-1 0-85,1 0 0,4 0 0,2 0 0,-1-1-22,0-3 1,5 2 0,-4-3 0,2 0 94,0 1 1,-4-4 0,3 4-1,-2 0 49,-2-2 1,-2 5-1,-1-3 1,0 1-84,0-1 1,-1 3-1,1-4 1,-1 4-76,-4 1 0,4 0 0,-4 0 0,4 0-225,1 0 1,-1 4 0,1 2 0,0 1 184,0 2 0,0-2 0,-1 1 0,1 2 125,0 1 1,-2 1 0,0 1-1,-4-1 130,-1 1 1,2-2-1,-2-2 1,0 0 100,0 0 1,3-2 0,-3 0 0,0-1-282,0-4 0,4 5 0,-2 0 0,4 1 44,1 1 0,-1-5 0,3 3 0,0 0-364,2-1 1,0 1-1,-4 3 1,-2-3 250,-2-2 0,-2 4 1,-5-4-1,0 1 312,-3-1 0,-6 5 1,2-2 37,-1 3 1,-2-3 0,-6 1 0,0 0 82,-2 2 1,-5-2 0,5-1-254,1 1 1,2 2-1,2 2 1,3-2-143,5-3 1,2 3-1,1-3 1,1 4 27,-1 0 0,0-2 0,1 1 0,-1 2 175,1 1 0,-2 1 1,-2 0-1,0 3-20,0 2 0,-3 2 0,-2 5 0,-3 4 111,-1 0 0,0 2 1,0 5-1,0 0-215,0 3 1,0-1-1,0 5 1,0-3-158,0-2 1,2-1 0,0-1 0,4 2 72,1 2 0,1-1 0,4-4 0,-1 0 19,-2 1 0,2-3 0,-3 0 0,3-3 7,1-2 1,-5-1 0,-3-4-1,-1-2 56,1-2 1,-2 1-1,0-4 1,-3 0 67,-3 0 1,-6-2-1,2-2 1,-3 1-85,-1 2 0,-1-1 0,1-3 0,1-1-274,3 0 0,-4-3 1,6-1-321,-1 2 1,-4-1-1,4 1 431,0-2 1,0-5 0,3 1 0,-4-3-42,-3-1 0,-3 0 0,-1 0 331,-2 0 1,-1 0-1,2 0 1,-5 0-1,-2 0 217,-2 0 0,-1 0 0,-2 0-108,-1 0 0,-4 0 0,3 0 0,-2 0-187,-2 0 1,3 4-1,1 1 1,1-3 88,0 0 0,-5 2 1,1 0-468,-3-1 1,-2 2 0,0 1 0,-2-1 0,-4 2 79,-4 0 1,-1 0-1,-9 3 1,-2-2 0,-5 2-166,-5 1 1,-3-3 409,-2 0 0,4 0 1,-1 5-1,-1-1 1,3 1-273,1-1 1,-1 0-7,3 1 1,-10-1-1,1 1 1</inkml:trace>
  <inkml:trace contextRef="#ctx0" brushRef="#br0" timeOffset="117178">9699 11311 8355,'0'-12'0,"0"-1"-57,0 1 1,0 6 0,0 6 0,-2 7-1,-2 4 1,1 2 0,-4-1-1,2 2 1,2 1 239,2 1 0,1 6 1,0 1-1,0 4-98,0 6 1,-4 4 0,0 3 0,1 3 0,1 1 0,1 3-250,-3 1 1,1 7 95,-5 3 1,0 1 0,-3 1 0,1-5-9,2-4 0,1 1 0,-3-8 0,3 0 126,2-2 1,1-8-1,4-2 1,0-3-20,0-6 0,1 1 0,3-6 0,6-2 20,5-2 1,4 1-1,7-8 1,2 0 33,1-3 0,7-3 1,0-1-1,4 0-52,-1 0 1,6-4 0,0-1 0,2-1 0,0-1-24,-2 0 1,-5 5-3,2-2 0,-4-2 0,1 2 0,1 1 0,1 0 0,0 1 0,1-3 113,-1 3 1,2-4-126,-2 2 0,2-1 0,5 2 0,-1-3 0,3 1 24,1-1 1,-6 1-1,7 2-26,1-1 1,2 0 0,-4 4 0,-3 0-1,0 0 20,1 0 0,-4 0 26,0 0 1,-3 0-1,2 0 1,0 0-1,0 0 1,3 0-5,1 0 1,3 0 0,0 0-95,-1 0 0,6 0 1,-5 0-1,3 0 1,2 0-166,1 0 1,-7-4 0,1-1 162,-3 3 0,6 0 1,-8 1-1,1-2 1,2-1 69,-1 1 0,1-2 1,1 1 52,0 1 1,2 0-1,0 0 1,-1-1 0,3 2-45,1 0 0,-2 2 1,2 0 23,0 0 1,-3-4-1,6 0-99,1 1 1,-6 2 0,-1 1-1,0-2 111,-1-2 0,2 3 0,-2-5 0,1 2 0,-1 0 0,1 0 173,-1-2 0,2 5 0,-1-3-109,2 3 0,4-4 1,-5 1-1,1 1 0,1 1 182,3-2 0,-3 2-274,-1-2 1,-3 3-1,-3 1 1,-1 0 0,-3 0-1,0 0 1,0-2-94,3-2 0,-3 3-5,2-3 0,-2-2 0,3 1 0,0-1 0,1-1 38,0 0 0,5 3 0,-9-3-13,0 2 0,3-1 0,-6 4 1,-3-3-1,-2 3-100,-3 0 1,-4 2 51,4 0 0,-6 0 1,-1 0-1,-6 0 1,0 0-1,-2 0-677,0 0 0,-1 2 1,-1 0 343,0 3 1,1-1-1,-5-4 1</inkml:trace>
  <inkml:trace contextRef="#ctx0" brushRef="#br0" timeOffset="117355">15205 12303 9077,'17'-5'0,"1"-2"0,1 1-836,3 6 0,7 0 0,3 6 1</inkml:trace>
  <inkml:trace contextRef="#ctx0" brushRef="#br0" timeOffset="117508">15701 12353 8355,'-5'-20'-874,"3"3"0,-3 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09:33.62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7751 5147 8610,'-12'-7'915,"7"2"1,5 5-459,6 0 1,5 0-1,2 0 1,-1 0-349,1 0 1,-1-2 0,0-1 0,0-2-9,-4-2 0,7-3 0,-4-5-150,-1-1 0,2-6 0,-4 1 0,3-2-155,2-2 0,-1-6 0,1-2 0,-1-2 0,-1-1-58,-3 3 0,3-9 0,-4 1 0,0-5 142,-3 1 1,2 2 0,-2 7 0,-1 5 241,-2 6-33,-1 6 1,1 13 0,2 8 0,3 7 30,0 6 0,3 13 0,3 1 1,1 7-23,-1 5 1,0-2-1,2 2-330,3-2 0,-2-1 1,4 2-1,0 1-108,1-1 0,-5-1 1,1-3-1,-2-2 0,-1-2-453,-1-2 1,0-1 0,1-4 0</inkml:trace>
  <inkml:trace contextRef="#ctx0" brushRef="#br0" timeOffset="175">7962 5060 8355,'0'-16'1049,"0"-1"1,2 3-600,2 5 1,3-1-1,5 4-769,1 0 0,-1 1 1,2-1-1,2-1 1,5 1-682,2 1 0,4-4 380,1 5 1,4-11-1,5 1 1</inkml:trace>
  <inkml:trace contextRef="#ctx0" brushRef="#br0" timeOffset="441">8396 4576 8355,'-12'-23'0,"1"2"1327,3 5-86,2 8-943,6 2 1,2 6-1,0 1-146,2 4 1,6 3 0,-2 8 0,3 5-158,2 2 0,-1 4 0,1 2 0,-2 2 0,-3 1 1,3 2 0,-4-3-396,0 0 1,2-2-1,-3 3 1,-1-2-185,1-2 1,-1-7 0,-2-3 0,3-3-337,1-3 1,-3 3 696,4-6 0,0 2 0,5 1 0</inkml:trace>
  <inkml:trace contextRef="#ctx0" brushRef="#br0" timeOffset="949">8855 4775 8355,'-11'-15'1511,"2"4"0,2 2-1332,1 3 0,1 3 1,2-3-1,-3 2-67,0 0 0,1 0 0,-3 4 0,0 1 0,0 3 0,-1 3 0,1 2 0,0 0-332,0 5 0,-1-2 1,-2 6-1,2-1 24,0-1 1,7 2-1,-3-3 1,4 2-26,1-2 0,0-1 0,0-2-5,0 1 0,6-6 89,2-3 1,3-3 0,1-1 0,1-1 157,-1-3 0,-1-3 0,-1-6 0,-2 1 0,0 0-119,-1-1 1,3 1 794,-6-1-667,0 1-193,-4 0 0,0 6 0,1 6 117,4 7 0,-3 4 1,7 3-1,0 2 5,2 5 1,2 2 0,-1 2 0,0 0 45,1 0 0,-1 5 0,2 3 1,1 4-55,2 5 0,-1 0 0,-3 4 14,-1-5 1,1 2-1,-2-3 1,-3-3 19,-4-2 1,-3-8 0,-1 2 0,0-3 0,-1-2 16,-3-4 0,-4-2 1,-9-5-1,-2-1 72,-1 0 0,-2-5 0,6-3 0,-1-4-347,-1-4 0,5-4 0,-3-10 0,7-7-382,5-6 1,-3-11 0,0-2 0</inkml:trace>
  <inkml:trace contextRef="#ctx0" brushRef="#br0" timeOffset="1083">9587 4651 8355,'-1'-11'585,"-2"4"1332,-1 7-3198,0 5 0,-2 13 0,-1 2 1</inkml:trace>
  <inkml:trace contextRef="#ctx0" brushRef="#br0" timeOffset="2638">17090 6586 8355,'-11'-2'123,"2"0"0,2-4 0,1-1-120,4-3 1,2 5 0,4 1 0,4 2 0,3 2 152,1 0 1,6 0 0,4 2-151,6 2 0,4-3 1,5 5-1,1-2-104,4 0 1,-1 2 0,7-4 0,3 3 0,0-3-152,0 0 0,4-2 0,2 0 0,-1 0-37,-2 0 1,-8 0-1,-6 0 1,-6 0-595,-5 0 880,-8 0 0,-3 0 0,-6 0 0</inkml:trace>
  <inkml:trace contextRef="#ctx0" brushRef="#br0" timeOffset="2829">17078 6809 8355,'18'-13'585,"4"2"391,6 3-1162,3 3 1,16 5-1,7 0 1,6 0 185,8 0 0,11 0 0,-5 0 1,3 0-1,3 0 0,3 0 0,2 0-861,2 0 1,-6 5 0,-1 2 0</inkml:trace>
  <inkml:trace contextRef="#ctx0" brushRef="#br0" timeOffset="15828">5370 8049 8355,'-8'4'-102,"0"0"0,4 2 1,-3-2-275,1 4 506,2-2 0,4 5 0,0-3 0,0 3 0,0 2 1,1 0-1,2 2 19,1 2 0,0 5 0,-4-1 0,0 4 0,0 2 0,0 3 18,0 2-185,-5 1 0,2 6 0,-5 2 0,-2 5 0,-1 0 118,-1 0 1,1 6-1,1-2 1,2 1 22,-2 0 0,3-3 1,0-1-1,2-3-51,2-1 0,-2 2 0,1-3-59,1-2 0,1 2 0,2-2 1,2-3-1,1-2 8,1-1 1,4-3 0,-3-2 0,1-3-87,-1-1 1,4-5 0,-4 0 45,2-3 0,-4 0 0,2-6 16,1-3 1,-5-1 0,5-4-5,-1 1 1,-2 0 9,5-4 0,-4 0 6,5 0 0,-5 2 1,4 0 27,2 2 1,1 2-17,1-2 0,1-3 1,0 4-1,3-4 0,1 0 35,3 4 0,-4-4 0,5 3 0,1-3-21,1-1 0,6 0 0,2 0 1,-1 0-27,0 0 0,9 0 1,-3 0-1,1 0-15,2 0 0,-8 0 1,8 0-1,-2 0 14,-3 0 1,0 0 0,0 2-1,-2 1-21,-2 1 0,3 1 1,-4-2-1,0 1 7,1-1 0,-4-2 0,5-1 0,-2 0 37,0 0 0,4 0 1,-3 0-33,2 0 1,-1 0-1,4 0 1,-3 0-1,-1 0 2,1 0 0,-3 0 1,3 0-1,-2 0 15,-3 0 0,1 0 0,0 0 0,1 0-6,-2 0 1,-1 0 0,-2 0 0,-2 0-39,-2 0 0,1 0 0,4 0 0,0 0-28,0 0 0,3 0 0,1 0 0,-1 0 15,-2 0 1,0 0 0,2 0-1,1 0 31,-2 0 1,0 0 0,-3 0 0,1 0 76,0 0 1,-4 0 0,-2 0-27,-1 0 0,0 0 0,-3 0 0,1 0 0,1 0-34,1 0 0,-4 0 0,2 0 0,-2 0-26,-2 0 0,5 0 1,-1 0-1,0 0-28,-3 0 0,0-4 0,-1 0 0,1 1 1,-1 2 1,0 1 257,1 0-9,-1 0 1,-5-2-20,-3-2-174,-2 3-89,-2-5-130,0 6-209,0 0 283,0-5 127,0 4 1,0-11 38,0 4 1,0-3 0,0-1 18,0-1 1,1 1 0,2 0 0,1-1-81,-1 1 0,-1-1 0,1 0 0,1-3-12,-1 0 1,3-2 0,-2 3-25,-2-2 0,0-1 0,-2 3 1,0-3 51,0-1 1,0 0 0,0-3-1,0 1 1,0 0-13,0 2 1,0-4 0,0 2 0,0-1 19,0 1 0,0-2 1,0 2-1,0-2 41,0-2 0,0 4 0,0 1 79,0-2 0,0-2 0,0-1 0,0 0 1,0 1 123,0-1 1,0 0 0,0 0 0,0 0-230,0 1 0,0 0 1,0 2-1,0 1-152,0-1 0,0-1 0,0 0 40,0 2 0,1-3 1,2 4-1,1-2-9,-1 1 1,0-2 0,-1 3 0,3 0 0,-3 0 76,0 3 0,-2-4 0,0 4 1,0 1 89,0-2 0,-4 4 0,-2-2 0,-1 2-41,-3 1 1,4 1 0,-3 0 0,1-1 0,0 1 32,0-1 1,3 1-42,-3 0 1,5-1-1,-1 1 1,3-1-1,-1 1 1,0 0-1,-2-1 33,1 1 1,1 3 107,2 1 0,0 0 1,0-4-38,0-1 1,-1 2-27,-3 3 1,3 1 0,-5 3 2,1-4 1,2 1 0,-5 0-61,-2 1 1,3-2-1,0 2 1,0 1-284,0-1 242,5 2 0,-9 0 0,2 0-35,-2 1 0,3-2 0,0 1 39,-2 1 0,-1 1 0,-1 2 0,-1-1 13,1-3 0,-5 3 0,1-4-71,1 4 1,-1 1 0,1 0 0,-3 0-14,-1 0 0,4 0 0,-3 0 0,1 0 0,1 0 37,1 0 1,-3 0-1,1-1 1,1-2 27,-2-1 1,0 0-1,-4 4 1,1 0 76,-1 0 0,-5-4 0,-4-1 0,1 3 0,-2 0 32,1 2 0,-4 0 0,-5 0-112,-1 0 0,-5 2 0,4 0 0,-1 4 46,0 1 1,-2-4 0,2 2 0,0-1-59,1 0 1,-4 2 0,3-3 0,-1 2 0,-3 1 0,1-1 56,0-2 25,-2 4 0,2-4 0,-6 3 1,-2 1-1,2-1-51,1-1 0,-3 4 1,-1-4-1,1 1-34,3-1 1,-1 1 0,8-4 0,0 3 0,2-3 0,5 0-278,4-2 0,-1 0 120,5 0 0,0 0 0,4 0 1,0 0-1,0 2-1794,1 7 1438,-1-1 0,0 15 0,0-3 1</inkml:trace>
  <inkml:trace contextRef="#ctx0" brushRef="#br0" timeOffset="26190">9587 10542 8355,'6'-7'-548,"-4"-3"0,5 5 499,-1-2 1,3 4 0,-2-2 0,1 1-1,1 0 1,0 1 0,2 1 51,2 2 1,-1 0-1,2 0 1,1 0 71,2 0 0,5 0 0,-2 0 0,4 0 7,1 0 1,-1 0 0,3 0 0,0 0-13,2 0 1,0 0-1,-3 0 1,3 0 3,4 0 1,3 0-1,4 0 1,4 0-22,6 0 1,12 0 0,1 0 0,6 0-33,7 0 0,8-1 1,7-2-1,-2-1-5,0 1 1,3-2-1,2 1 1,-1 1 75,-2 2 0,2-4 0,-4 1 1,-1 2-35,1 0 1,-4 1-1,12-2 1,0-1-31,1 1 1,-42 2 0,1 1 0,-1 0 0,0 0 0,3 0 0,2 0-86,0 0 0,2 0 0,1 0 0,0 0 0,1 0 0,-1 0 1,2 0-1,-1 0 35,2 0 0,0 0 0,-4 0 0,-1 1-1,1 0 1,-2 1 0,1 0 0,-1 1-70,1 1 0,-1-1 0,-3-1 0,-1 0 0,0 2 0,-1-1 1,-1 1-1,-1-1-52,-3 1 1,-1-1 0,44 1 0,-12 3-1,-4-1 50,-7-4 0,-5 0 0,-9-2 1,-8 0-61,-6 0 1,-11 0 0,-6 0-95,-4 0 248,-12 0 0,1 1 0,-11-8 0,0 3 0</inkml:trace>
  <inkml:trace contextRef="#ctx0" brushRef="#br0" timeOffset="26579">10616 10641 8060,'32'-18'-434,"5"6"536,1-1 1,0 1-1,8 5 1,0-1-2,3 0 1,6 4-1,3-3 1,2 0-43,2 0 0,2 3 1,2-3-1,3 1 0,4 4 1,4 0-1,6 2 0,3 0-32,7 0 0,-6 0 1,-38 0-1,2 0 1,48 2-53,-1 2 1,-44-4 0,1 1 0,-2 2 0,0 0 0,3-1 0,0 0-144,-1 0 1,0 0 0,0 0-1,-1 0 1,-3-1 0,-1-1 0,47 3 69,1 1 0,-7 0 0,-3-4 0,-6 0-35,-7 0 1,1 0-199,-10 0 1,-5 0-1,-6 0 1</inkml:trace>
  <inkml:trace contextRef="#ctx0" brushRef="#br0" timeOffset="85681">20017 4378 8112,'9'0'204,"-1"0"1,-5 1-1,1 4 1,-3 3 0,-1 3 1727,0 1-1639,0 1 1,0-8 0,2-5-247,2-7-82,3-9 1,1-4 0,0-6 0,2-3 0,1-4-136,1-3 1,1-5 0,-1-2 0,0-2 21,1-6 1,-1-3 0,1-5 0,-1 2-57,0 2 1,-1 3 0,-1 6 159,-2 5 1,-1 8-1,3 5 1,-3 6-1,0 7 28,0 6 0,1 3 52,4 6 0,1 10 0,-1 4 1,-1 3 104,-3 5 1,7 7 0,-2 4 0,1 3-69,-1 2 1,0 3 0,-1 2 0,1-1-151,-1 1 1,5-2-1,1-3 1,-1-3-414,1-2 0,3-2 0,-4-6 0,-2-2-233,-2-2 227,0 2 1,-1-9-1,1 4 1</inkml:trace>
  <inkml:trace contextRef="#ctx0" brushRef="#br0" timeOffset="85874">20203 4167 8355,'-16'-12'405,"-1"-1"0,12 1 1,10 1-532,9 3 1,1-3 0,6 4 0,2-1 0,5 1 0,5 0-1,4 1-614,5 1 0,2-5 0,5 3 0</inkml:trace>
  <inkml:trace contextRef="#ctx0" brushRef="#br0" timeOffset="86347">20935 3547 8355,'-1'-25'223,"-3"0"1,1 6-115,-5 3 0,3 6 1,-3 3-1,-1 2 1,-2 2-1,-2 1 1,1 2-44,-1 0 0,1 2 1,0 1-93,-1 1 0,5 4 0,0-3-76,-2 2 1,-1 2 0,-1 2 132,-1-3 1,5 2 0,1-5 0,0 2 35,0 3 0,4 1 0,-1 1-79,3 0 1,1 1 0,0-1-1,0 1 1,0-1-1,0 0 0,4 1 0,0-1 0,0 1-2,2-1 1,-5 0-1,3 2 1,-2 1 9,-2 2 1,1 5 0,2-1 0,1 2 115,-1 2 0,-2 1 0,-1 4 0,0 6 37,0 4 0,0 3 0,0-3 1,0 1 49,0-1 1,4-3-1,2-2 1,1-3-160,2-2 0,2-1 0,2-6 0,-1-1 75,1-1 0,3-7 1,2 0-338,1-5 1,-2-6 0,2 1 0,0-3-1,-1-3-415,0-7 1,3 1 0,-5-10 0,0 2-1161,-3-1 1620,0-5 0,-1 3 0,1-6 1</inkml:trace>
  <inkml:trace contextRef="#ctx0" brushRef="#br0" timeOffset="87190">21171 3870 8355,'-13'-6'0,"1"3"1169,0-5 1,5 4-584,3-4 1,2 6 0,4 1-599,2 4 0,-2 10 1,5 0-1,0 2 0,0 1 1,1 2-1,1 0 0,-2 0 1,-1-3-479,1-1 1,-3-1 0,5-2-232,0-3 0,2-3 1,2-5-16,-1 0 0,1-7 1,-1-4 540,0-4 1,1-7-1,-1 3 1</inkml:trace>
  <inkml:trace contextRef="#ctx0" brushRef="#br0" timeOffset="87191">21220 3609 8355,'-23'-11'0,"2"3"774,3 2-878,12 6 1,1 0 0,10 0-669,3 0 1,8-5 0,4-2 0</inkml:trace>
  <inkml:trace contextRef="#ctx0" brushRef="#br0" timeOffset="87192">21394 3497 8355,'-5'-17'663,"-8"3"0,5-4 0,0 5-626,5 1 1,8 0 0,2-1-1,2 1 1,-1-1 0,1 2 672,2 3-683,2 3 0,3 0 0,1 1 0,-2 3 0,-1 2-66,-2 3 0,-1 8 1,-1-1-1,-3 5 1,-2 3-1,-1 3 1,1 3-1,-1 3-63,-2 1 1,0 1 0,-2-1 0,0 3 276,0-1 1,1 9 0,2-2 0,3 0-82,0 1 1,-1-1 0,3 2-1,0 0-52,-1-4 1,4 0 0,-3-6 0,3 1-172,2-1 1,-5-3 0,0-6 0,0-4 17,-1-4 0,-1 0 1,-6-1 44,0 1 0,-1-2-178,-4-3 0,-2 2 0,-5-6 0,-2-2 1,-1 0-763,-1-2 0,-6-6 0,2-1 1</inkml:trace>
  <inkml:trace contextRef="#ctx0" brushRef="#br0" timeOffset="87671">22349 3225 8355,'-5'-20'0,"-2"8"1683,-6 8-1536,6 2 1,0 4 0,3 1 0,-3 2 0,-2 2 0,-1 3 0,-1 2 0,1 5-309,-1 3 1,0-1 0,-1 2 0,0 1 35,-1 2 1,5-4 0,0 0-1,-2-1-78,-1 0 1,-1-4 0,-1 2 0,2-3 153,3-2 1,-2 0 0,6 1 72,1-1 0,5-1 10,6-2 0,2-4 1,10-5-1,4 0 59,3 0 0,4-4 0,2-2 1,-4 1-225,-3-1 0,-1 2 0,-1 4 0,0 0-726,-3 0 0,2 0 0,-4 0 0</inkml:trace>
  <inkml:trace contextRef="#ctx0" brushRef="#br0" timeOffset="87672">22138 3882 8355,'-7'-6'742,"2"0"0,8-3 0,5 1 0,8-2-702,6-1 0,7-1 0,2 0 1,2-1-1,4 1-1488,3-1 1,1 1-1,-4 0 1</inkml:trace>
  <inkml:trace contextRef="#ctx0" brushRef="#br0" timeOffset="88265">23031 3522 8355,'-5'-12'1075,"3"5"-818,-3 1-127,5 6 1,1 0 0,2-1-107,1-3 0,0 1 1,-4-5-1,0-2 15,0-1 1,0-7 0,0-2-1,0-4-178,0-1 1,0-1 0,0-3 0,0-5 17,0-6 1,2 0-1,2-7 1,3-3 36,-1-2 0,5-2 0,-4 8 0,2 4 186,-1 9 0,-5 11 0,2 6 0,1 3-6,2 5 1,-1 2 0,1 8 187,2 2 0,-1 8 0,1 9 1,-2 2 11,2 2 0,1 5 0,1 4 0,1 1-231,-1 3 0,2-1 1,1-1-1,2-2-166,-2-1 1,0-1 0,0 2 0,2-2-772,-2-2 0,-3-1 1,-2-4-1,-3-2 216,-2-2 1,-1 3 0,-4-5 0</inkml:trace>
  <inkml:trace contextRef="#ctx0" brushRef="#br0" timeOffset="88266">23118 3324 8355,'0'-13'0,"5"1"0,5 0 725,5-1-678,5 1 0,3-5 1,0 1-1,1 1 0,3 1-621,4 1 1,-4 1-36,2 0 0,-3-1 0,-1 1 1</inkml:trace>
  <inkml:trace contextRef="#ctx0" brushRef="#br0" timeOffset="88704">23651 2617 8355,'0'-28'298,"0"4"0,0 1 0,0 11 0,0 0 1,0-1-258,0 1 1,0-1-1,-1 2 1,-3 2-161,-5 1 0,-2 5 1,-1-1-1,-2 2 65,-2 2 0,-2 3 0,-3 3 0,3 5-33,0 2 0,5-2 0,-4 6 0,3-3 44,2-2 0,5 2 0,3 1 0,2 2-56,2-2 0,0-2 1,2-1-1,2-3 47,4-1 0,3-1 0,2 3 0,-1-2 91,0 2 1,1-3 0,-1 1 0,-1 2 147,-2 1 0,0 1 1,-3 2-1,-1 1 78,1 2 0,-2 5 1,-3 0-1,2 5-14,1 6 0,0 3 0,-4 3 0,0 2-213,0 5 0,0 0 0,0 1 1,0-1-11,0 1 0,4-5 0,2-2 0,1-4-61,2-3 1,4-7-1,2 1 1,2-7-374,-2-2 0,3-3 0,-2-6 0,1-5-367,1-3 1,-5-1 171,4 0 0,-3 0 0,-2 0 1</inkml:trace>
  <inkml:trace contextRef="#ctx0" brushRef="#br0" timeOffset="89005">23899 2952 8355,'-12'-18'913,"0"5"-229,-1 7 0,6 4-197,3-2 1,4 8-1,4 2 1,4 6-373,4 5 1,0 5 0,0-2 0,1 4 53,-1 1 0,1 1 0,-1 1 1,-1 2-117,-3-1 1,3-2 0,-4-1-1,0 0-99,-3-1 0,-2 1 0,-2 0 0,0-2-170,0-2 1,-2-3-1,-2-4 1,-4 0-18,-3-2 1,-2 3 0,1-8 0,-2 1-527,-2 1 1,0-7-1,-4 2 1,-1-2-42,2-2 1,-5-6 0,5-1 0</inkml:trace>
  <inkml:trace contextRef="#ctx0" brushRef="#br0" timeOffset="89154">23924 2704 8355,'-12'-2'4006,"-1"-2"-3679,12 3-2066,8-5 1,7 1-1,4-2 1</inkml:trace>
  <inkml:trace contextRef="#ctx0" brushRef="#br0" timeOffset="89555">24023 2468 8355,'0'-18'0,"6"4"0,2-2-30,3 2 1,2 6 0,0 1 0,2 1 0,2 4-1,-2 0 1,-1 2 352,-2 0 1,1 0 0,-1 2-1,-1 2-243,-3 4 0,2 3 0,-4 3 1,-1 1-24,1 2 1,-2 3 0,-4-2 0,0 1 10,0 3 0,-2 6 0,0 1 1,-2-1-66,1-2 1,1 0-1,2 1 1,2 2-51,2-1 1,3 2 0,5-1 0,2 0 40,2 1 0,-2-3 0,3 2 0,-3-3 9,-2-1 1,0-1 0,-1 1 0,-1-1-2,-2-4 1,-5 4 0,1-5 0,-2 0 68,-2-2 0,-2 1 0,-2-2 0,-4-1 34,-3-1 1,0-6-1,1 1 1,2-1-347,-2-1 0,-5 3 0,0-5 1,2 1-760,4-1 0,1-1 472,-5-4 1,6-5 0,2-2 0</inkml:trace>
  <inkml:trace contextRef="#ctx0" brushRef="#br0" timeOffset="89954">24544 2480 9338,'0'-23'0,"0"2"0,0 5 303,0 2 0,6 2 0,2 1 0,4 2 0,4 5 1,0 3-1,1 1 0,-1 0-133,1 0 1,5 1-1,-3 3 1,0 6-415,-2 5 0,-5 4 0,-3 6 0,-5 0 43,-3 0 1,-2 4-1,-3 1 1,-6 0-250,-5 1 1,1 2-1,-3-4 1,4-2 34,0 0 1,1-3 0,1 1 0,1-1 44,2-4 1,0 4-1,-5-5 1</inkml:trace>
  <inkml:trace contextRef="#ctx0" brushRef="#br0" timeOffset="89955">24805 3088 8355,'-17'0'1502,"1"0"0,-1 0-944,5 0 1,5 2 0,3 2-2403,2 4 479,2 3 1,6 1 0,1 1 0</inkml:trace>
  <inkml:trace contextRef="#ctx0" brushRef="#br0" timeOffset="156744">6263 11819 8939,'4'-19'0,"0"3"0,-1 2 0,-1 1 368,-2 1 0,0 4 0,0-1 321,0 0 1,1 5 0,2 4-448,1 7 1,0 5 0,-3 5 0,2 3 0,1 5 0,-1 3-118,-2 1 1,-1 5-1,-1-2-46,-3-1 0,3 4 1,-5-5-1,2-1-425,0-3 0,0 5 1,4-11-1,0-2-539,0-3 0,4-2 0,1-2 118,2-3 0,-3-2 0,5-6 219,0 0 1,2 0 0,2 0 0</inkml:trace>
  <inkml:trace contextRef="#ctx0" brushRef="#br0" timeOffset="157001">6623 11609 8355,'-13'-13'549,"2"8"1,2 3 0,2 6 0,1 3 0,4 4 36,0 5 1,2 3 0,0 6 0,0 1-546,0 3 0,0 1 0,0 6 1,2-2-311,2 1 1,-1 2 0,3-7 0,1-1 47,0-3 0,-3 2 1,3-9-1,0 1-478,0-4 0,-3-2 1,3-2-1,0-1-84,0-2 0,-4 2 0,2-5 1</inkml:trace>
  <inkml:trace contextRef="#ctx0" brushRef="#br0" timeOffset="157286">5904 11720 8355,'-18'-12'956,"11"5"0,3 1-1125,9 1 0,13 4 0,7-5 667,7 0 0,6 4 0,9-7 0,11 0 0,9-2-314,6-2 1,2-3 0,-1-1-1,-1 2-347,-2 1 1,-9 3-1,-10 2 1,-7 2-513,-7 1 0,-8 2 0,-9 4 0,-6 2-62,-6 2 1,-3 3-1,-7 6 1,-4 3 496,-3 0 1,-8 6-1,-4-3 1</inkml:trace>
  <inkml:trace contextRef="#ctx0" brushRef="#br0" timeOffset="157639">7119 12241 8355,'7'1'3614,"-2"-2"-1519,-5-11-1826,0 5 0,0 3-150,0 8 0,-1 3 0,-2 6 0,-1 4-35,1 4 1,2 2-1,1 3 1,0 2-228,0 1 1,0 1 0,0-4-1,0 0-343,0-2 1,1-2-1,3 1 1,5-1-539,2-1-513,1-6 1,1 3-1,-1-5 1</inkml:trace>
  <inkml:trace contextRef="#ctx0" brushRef="#br0" timeOffset="158770">11807 11844 9498,'7'-16'0,"-3"-2"0,-3 0 0,-1 0 0,2 4 0,1 3 1315,1 3-1149,0 5 0,-3-2 0,2 6 0,1 5 0,-1 5 35,-2 4 1,3 11 0,1-1-1,-3 1 1,0 1 0,-2 1-1,0 2 1,0 1-188,0-1 0,0-1 1,0-6-1,0-1-421,0-1 0,0-6 0,0 2 0,0-4-1098,0 0 1,0-1 768,0 1 1,0-6-1,0-2 1</inkml:trace>
  <inkml:trace contextRef="#ctx0" brushRef="#br0" timeOffset="159028">12117 11671 8355,'-5'-13'576,"3"6"1,-3 7 0,5 9-1,0 2 1,0 2 0,0 4-1,0 5 1,0 4-392,0 3 0,0 7 0,0 0 1,0 2-130,0-2 0,0 1 1,0-5-334,0 0 0,1-2 0,2-5 1,1-2-1,-1-1-729,-2-1 1,-1-6 0,0 2-1092,0-3 1685,0-8 0,-5 0 0,-2-6 1</inkml:trace>
  <inkml:trace contextRef="#ctx0" brushRef="#br0" timeOffset="159270">11410 11770 8355,'-12'-13'2628,"6"5"-2360,6 0 0,13 5 0,10-1 0,6 3 1,4-1-1,6-1 0,6-2 0,8-2-280,4-3 1,10-1 0,3-1-1,3 0-191,1-1 0,-2 1 0,-6 1 0,-9 3-675,-9 3 0,-8 4 0,-10 1 0,-6 0 122,-5 0 0,-3 6 0,-3 0 0</inkml:trace>
  <inkml:trace contextRef="#ctx0" brushRef="#br0" timeOffset="159874">12464 12278 8355,'0'7'196,"0"-3"0,-1-6 354,-3-3 0,2 0 6,-2 1 1,3 1-168,1-5 1,1 0-300,3-5 0,-2 5 0,3 1 25,1 1 0,1-3 0,5 2 0,-1-1 125,-3-1 0,3 7 1,-2-3-146,2 4 1,1 1 0,1 1 0,-1 4-95,0 3 1,-3 8 0,-2 5-1,-2 3-353,-2 0 1,-2 1 0,-2 1 0,-2 2 10,-1 1 1,-6 0-1,1-4 1,-5-1 105,-3 1 0,-3-1 0,2-2 1,0-4 162,0-5 0,-3 2 1,5-8-1,1 0-52,1-3 0,-3-2 181,1-2 0,5-2 0,7-2 0,2-4 0,2-3 119,0-1 1,2-1 0,0 1 0,4 1-2,1 2 1,5-2-1,5 5 1,-2-1 4,-1 3 0,-2 2 1,0 2-1,1 0-118,-1 0 1,5 2-1,-1 0 1,1 4-71,1 1 0,-5-3 1,5 3-1,-1 0-270,-1 0 1,5-3 0,-4 3-1,-2-1-254,-1 1 0,-2-3 0,0 3 1,1-1-1368,-1-3 1623,-5-2 1,4 4-1,-4 2 1</inkml:trace>
  <inkml:trace contextRef="#ctx0" brushRef="#br0" timeOffset="160037">13345 12154 8355,'0'-19'-656,"-6"12"1,-6 8 0,-7 12 0</inkml:trace>
  <inkml:trace contextRef="#ctx0" brushRef="#br0" timeOffset="176020">4118 13692 8355,'-5'-32'-150,"1"4"0,2 3 0,0 4 0,2 5 1,2 3-1,0 3 909,2 2 1,5 4-1,-4-3-378,2 2 0,1 2 1,3 7-1,-1 4 1,-3 5-1,0 2 117,0 1 0,-5 8 0,3 1-413,-4 6 0,-1 5 0,0 3 0,0 1 1,-1 2-140,-4 3 0,4-5 1,-4 1 34,-1-3 0,5-2 1,-3-1-1,2-5-8,2-4 0,0 0 1,0-9-1,2-2-35,2-1 0,-2-3 0,5-1 0,0-4 65,0 0 1,1-2-1,5-4-35,-1 0 0,1 0 0,-1 0 0,0 0 1,2-1 0,1-2 0,3-3 0,2 1-5,2-1 0,2-2 1,5 3-1,4-2 12,3-3 0,7 0 0,4 1 0,2 1-4,1-2 0,8-1 0,-6 0 0,6 1 12,4 2 1,-1 4-1,9-4 1,0-1 71,-1 2 0,6-2 0,-1 3 0,6 1 60,1-1 1,8 1 0,-5 2-1,1-1-87,5 1 1,1 0 0,8 1 0,0-3-2,-49 4 0,1 0 0,2-1 0,0 1 0,46-2-25,-46 1 0,0 0 0,-2 0 1,0 0-1,-1 2 0,1 0 1,45 0-1,-5 0 19,-1 0 1,-6 0 0,7 0-1,-6-2-38,-6-2 0,3 2 0,-7-7 0,0 0-39,1-2 0,-3-2 0,-4 1 0,-5-1-307,-5 1 0,-8 0 1,-3-1-1,-9 2-423,-9 3 1,-9-2 0,-6 5 0,-7-1-6,-8 1 0,-16 1 0,-11 4 1</inkml:trace>
  <inkml:trace contextRef="#ctx0" brushRef="#br0" timeOffset="176524">4291 13556 8355,'3'-20'536,"5"4"1,6 8 0,12 4 0,5 1-621,6-1 1,5 1 0,11-5 0,3-3 396,6-5 0,4 3 0,1-4 0,2 3-47,-1 2 0,7 0 0,-1-1 1,8 2-181,3 3 1,3-3-1,3 3 1,7-2-97,-45 6 0,0 0 1,-1-2-1,1 1 1,4 0-1,2 0 0,0-1 1,0 0-81,1 0 0,1-1 0,3-3 0,-1 1 0,1 2 0,-1 1 0,0 0 0,-1-1 43,2 0 0,-1 0 1,3 1-1,-1-1 1,-1 1-1,-1 0 1,-1 0-1,0 0 57,-1-1 0,-1 1 0,-3 2 0,-1 0 0,1 0 1,-1 1-1,-2 0 0,-2 1 2,-1 0 0,-1 1 1,49-5-1,-12 2 1,-7 1-46,-7 2 1,-7 1 0,-8-1-1,-6-2-176,-5-1 0,-6 0 0,-8 4 1,-5-2-106,-6-2 1,-4 3 0,-6-5-1,1 2-586,-1 0 0,-4 0-91,1 4 0,-1-4 771,4 0 1,1 1 403,-1 7 1,-1-1-185,-3 5 0,9 0 0,-3 5 0</inkml:trace>
  <inkml:trace contextRef="#ctx0" brushRef="#br0" timeOffset="176921">8582 13184 8355,'13'0'157,"-1"0"1,1 1 19,-1 3 0,-4-2 1,-1 3 224,-1 1 0,-1-5-61,-1 3 0,-1-3 1,5-1-214,2 0 1,-3-1-1,1-2 1,2-1-242,1 1 0,1 2 1,1 1-1,-1 0-83,0 0 1,1 0-1,-1 0 1,-1 1 218,-2 4 0,2-3 1,-3 5 158,3-1 1,1 2 0,1-4 0,-1-1-87,0-2 0,-3-1 0,-1 0-246,2 0 0,1 0-620,1 0 0,-4 0-243,1 0 0,-5-4 563,4 0 0,-5 0 0,2 4 0</inkml:trace>
  <inkml:trace contextRef="#ctx0" brushRef="#br0" timeOffset="177249">8967 13258 9366,'1'-18'0,"3"6"0,5 6 0,2 5-289,1 1 0,-4-4 0,1 0 0,0 1 842,2 1 0,-2 2 0,-3 2 1,1 1-105,0 1 0,0 5 0,3 0 1,-2 2-113,2 1 0,-1-2 1,1 1-1,-3 3-67,-2-1 0,4 7 0,-4 0 0,1 4-107,-1 1 0,1 3 0,-4 3 0,3-1-284,-3 0 0,0 1 0,-4-4 0,-2 2-358,-4-1 1,-4-2 0,-5-3 0,-4-1 88,-2-1 0,-2-6 0,0 0 0,1-4-151,-1-2 0,-4-7 1,0 3-1,1-4-321,2-1 0,-10 6 0,-2 0 1</inkml:trace>
  <inkml:trace contextRef="#ctx0" brushRef="#br0" timeOffset="177481">7938 13829 8355,'0'-13'0,"1"1"661,3-1 1,4 7-1,10 1 1,7 4-480,7 1 0,5 0 0,4 0 1,6-1-1,5-2 123,6-1 1,3-6 0,2 3-1,4-1-436,3 0 1,1 4-1,1-3 1,-2 1-471,2 3 0,-10 1 0,-4-1 0,-7-1-518,-6 1 1,-7 7-1,-8 3 1</inkml:trace>
  <inkml:trace contextRef="#ctx0" brushRef="#br0" timeOffset="178075">6226 14846 8583,'-12'0'1702,"3"1"895,1 3-1989,5-3 1,-1 4-567,8-10 1,2 1 0,3-7 0,0-4 0,0-1-99,2-2 1,2-8 0,-2-1-1,-2-3-27,0-4 1,-1-2 0,4-3 0,1-2-104,-1-5 1,1-3-1,-1-5 1,0-2 135,1-1 1,-1 1-1,2 9 1,1 8 232,2 6 0,-1 11 0,-3 10-98,-1 6 1,-1 17-1,-1 10 1,-2 9 194,2 6 1,1 5-1,1 2 1,2 1-147,2 3 1,-2 1-1,4 2-159,0-1 0,-4-3 0,4-2 0,-2 0 0,1-3-447,-2-2 0,0 0 1,-1-11-1,0 0-492,-3-2 0,-3-7 1,0-2-1,-2-5-954,-1-3 1488,-3-4 0,-2 1 0,-7 1 1</inkml:trace>
  <inkml:trace contextRef="#ctx0" brushRef="#br0" timeOffset="178355">6300 14709 8355,'-11'-19'0,"4"1"0,-5 6 0,8 1 0,7 2 0,5-6 1730,9 3 0,6-8-1449,6 4 1,11-5 0,3 3 0,8 0 0,6 0 0,4 3-2225,1 2 0,-5 0 0,-2 1 0</inkml:trace>
  <inkml:trace contextRef="#ctx0" brushRef="#br0" timeOffset="179173">11708 13370 8355,'-6'-14'607,"-2"-3"1,-3 8-291,-1-4 1,1 8-123,2-3 1,-2 3 0,3-1-1,-3 0 1,-1 3 1312,-1 2-1387,6 1 1,2 7-1,5 4 1,0 7 0,0 4-1,0 5 1,0 4-9,0 3 0,-2 6-117,-2 1 1,2 5-1,-7-3 1,0-1-88,-2 1 1,0 1-1,1-4 1,2-3 7,-2-1 1,4 1 0,2-8 0,3-3 59,1-3 1,1-1-1,3-6 1,6-2 75,5-4 0,5-5 0,6-5 0,3 0 0,4 0 135,3 0 1,8-5-162,5-4 1,4-3-1,10-3 1,7-3-1,8 0 70,3 0 1,6-3-1,6 3 1,5 0-65,-46 9 0,1 1 1,0-1-1,0 1 1,2 2-1,2 0 0,1-1 1,1 0-1,2-1 1,0 1-1,3-2 0,-1 1 88,1 0 0,0 1-148,9 0 1,-1 0 0,-7 1 0,0 0 0,6 0 0,1-1-1,0 1 1,1 0 0,-2 0 0,0 0 25,2-1 0,0 1 1,-3 1-1,0-1 1,0 1-1,-1 1 0,-1 0 1,-2 1-135,-1 0 0,-2 0 0,-3 1 0,-1 0 1,-4 2-1,0 0 0,44 0-575,-11 0 0,-9 0 0,-13 0 0,-9 0-916,-9 0 1,-15 0 1625,-8 0 0,-10-4 0,-6 0 0,-15 0 0,-3 4 0</inkml:trace>
  <inkml:trace contextRef="#ctx0" brushRef="#br0" timeOffset="179869">11584 13419 8355,'19'-16'114,"7"-1"1,10 2 0,10 3 0,7 2 0,12 2-1,11-2 73,9-1 1,-31 5 0,1 0 0,1-1 0,1 0 0,3-1 0,1-1 0,3 0 0,1-1-139,0 0 1,1 1-1,4-1 1,0 1-1,-2 1 1,0 0-123,2 0 1,0 0 0,5-1 0,1 1 0,-3 2-1,-1 0 1,1 0 0,0-1 0,2 1 0,-1 0 0,-4 0-1,0 0-118,0-1 1,0 1 0,0 2-1,0 0 164,-3 0 0,-2 0 0,-2 2 0,0 1 0,0-2 1,-1 0-1,0 1 0,0 0 0,1 0 0,0-1-28,0-1 1,0 1 0,-3 1 0,-1 0 0,2-2 0,1 1 19,-3 0 1,0 0 0,0-1-1,-1 0 1,-3 2 0,-1 0-1,-3 0 1,-1 1 0,43 0-1,-9-1-525,-8-2 0,-8 3 260,-10-3 0,-9 2 0,-7 2 0,-7 0 7,-6 0 1,-1 0-1,-12 0 278,0 0 1,-8-1-1,-4-3 109,-3-4 0,-2 1 0,-3 0 95,-4 1 0,-3-2 0,0 3 0,1-1 459,2 1 0,1-1 799,-1 2-631,2 3 1,6 1-493,0 8 1,4 4 0,2 3 0,1 3-1,1 2 52,-1 2 0,4 1 1,-4 2-243,0 0 0,2 5 1,-5 2-1,-1 1 0,-2 0 1,-1 4 0,0 4 0,-1 1-143,-3 0 1,1-7 0,-5 2 0,0-2 0,-1-2-78,1 0 0,4-7 1,-3-1 83,2-7 0,0-5 0,4 0-61,-3-1 0,-2-4 0,-3-1 36,0-1 0,0-2 0,-6-4 0,-3-1-82,-2-4 0,-6 3 0,-8-5 0,-5 1-118,-2 4 0,-14-4 0,-2 1 0,-3-1 0,-8-1-972,-4 0 0,-1 4 700,-9-1 1,-2 3-1,-6 1-563,-1 0 0,-5 5 0,2 2 1</inkml:trace>
  <inkml:trace contextRef="#ctx0" brushRef="#br0" timeOffset="180560">13866 14796 10141,'-6'-7'268,"-2"3"0,3 1 0,-1 0 0,2-2-104,0-2 1,0-1 0,4-5 0,1 1 0,3-2-1,3-2 1,1-5 0,1-2-300,0-2 0,2-6 0,2-2 0,-1-2-24,0-3 1,5 0 0,0-2 0,-2-3 47,-2-1 0,4-1 1,0-4-1,-1 2 84,2 2 0,-4 6 1,2 4 208,-2 8 0,-2 8 0,1 8 0,-2 4-62,-3 7 0,2 11 1,-5 10-1,1 2 1,1 3 41,0 3 0,-3-1 0,4 5-114,2 1 1,-3 2-1,1 2 1,0-3-103,-1-2 0,4 3 0,-4-4 0,1 1-293,0 0 1,1-5 0,2 1 0,-2-3-474,0-1 1,-7-6 0,3-3 0,-4-2 108,-1-1 0,-1-2 508,-4-3 0,-1 3 0,-7-4 1</inkml:trace>
  <inkml:trace contextRef="#ctx0" brushRef="#br0" timeOffset="180837">13990 14573 8355,'-13'-13'2197,"7"1"-1971,1 0 1,5-1-1,5 1 1,4-1 110,6 1 1,6 4-1,7-1-798,1 0 0,5-1 0,-1 0 0,3 2 0,1 0 0,-1 0-532,-3-1 1,3 1-1,-4-4 1</inkml:trace>
  <inkml:trace contextRef="#ctx0" brushRef="#br0" timeOffset="181045">14610 13915 8355,'0'-15'347,"-1"4"0,-2 6 0,-1 6 1,1 7-1,0 8 0,0 6 0,-2 5 1,-1 5-1,0 2 0,-1 2 1,-2 1-1959,2-2 1,-4 8 0,5-5 0</inkml:trace>
  <inkml:trace contextRef="#ctx0" brushRef="#br0" timeOffset="184889">5494 13308 8959,'-19'-13'0,"2"2"1293,4 3 1,4 3 0,1 5-1630,-2 0 1,4 0-1,-3 0 1,1 2 0,0 5-1,-1 6 265,0 0 1,-2 8-1,0 2 1,1 8 0,0 3-1,-2 6 1,-3 3-1,0 4 72,1 1 0,-3 3 0,2 0 364,4-1 0,0 1 0,7-10 1,1-1-68,2-2 0,8-2 0,4-3 0,5-4-362,4-3 0,0-6 0,7-5 0,2-5-138,4-6 1,-2-4 0,2-4 0,2-6 95,1-5 0,-3-10 1,-2-8-1,0-3-113,-4-1 1,-2-2 0,-3-2 0,-3-3 215,-1 0 0,-7-7 1,-6 4-1,-5 0 78,-5-1 1,-3 1 0,-8 1 0,-6 5-48,-6 3 1,-4 6 0,-6 4-1,-2 8-7,-2 7 1,-4 8 0,0 12 0,1 8-415,3 8 0,-3 12 1,9 2-1,1 7-545,5 4 1,9 7-1,4 2 1</inkml:trace>
  <inkml:trace contextRef="#ctx0" brushRef="#br0" timeOffset="185673">7131 13184 8355,'-12'-18'188,"0"5"1,-1 2 0,1 7 0,-1 1 0,1 2 0,0 1 0,-1 0-15,1 0 0,1 1 1,1 4-1,2 3-89,-2 3 0,3 1 0,-1 2 0,0 3 82,1 3 1,-4 5 0,3 4-1,-3 4-12,-2 3 0,2 9 1,1 2-1,4 0-18,0 1 1,2 5-1,4-1 1,1-2-62,3-3 0,7-13 1,9-1-1,2-5-12,4-4 1,7-10 0,-1-6-1,1-5-286,0-3 1,3-5 0,2-5 0,-3-5 47,-4-6 1,-2-8 0,-4-4 0,-1-3 36,-4-1 0,-3-4 0,-8-2 1,-2-1 95,-1-3 0,-3-1 0,-8-2 0,-3 1 71,-3-1 0,-3 1 0,-2-1 0,-5 2 53,-2 2 0,-3 3 1,-2 9-1,-1 6-221,2 12 1,-9 10-1,-2 17 1,-1 14-2183,-4 14 1650,-1 19 1,-11 5-1,-2 12 1</inkml:trace>
  <inkml:trace contextRef="#ctx0" brushRef="#br0" timeOffset="190835">5395 12588 8830,'-4'-16'282,"0"-1"0,0 8 1,4 9-1,0 7 1,0 5-1,0 4 1,0 7-138,0 4 1,0 5 0,1 6 0,2 2 0,1 3 0,-1 1 0,-2 2-373,-1-2 0,4-2 0,0-4 0,0-3 0,2-3 0,2-6-759,3-4 1,2-6 294,-1 0 1,0-2 0,1-2 0</inkml:trace>
  <inkml:trace contextRef="#ctx0" brushRef="#br0" timeOffset="191157">5395 13097 8355,'-5'-11'1672,"-4"3"-1448,4 2 0,-1 12 1,8 0-1,2 3-200,4-1 1,3-1 0,1 3 0,2-2 0,3 0 0,2 0 0,2-1 0,-1-1-354,2-3 0,0-2 1,1-1-1,-3-1-227,2-4 1,2-6 0,0-8-47,1-4 0,0 1 0,0-9 0</inkml:trace>
  <inkml:trace contextRef="#ctx0" brushRef="#br0" timeOffset="191728">7479 12464 8355,'-6'-12'176,"3"5"0,-5 2 116,-2-1 0,4 5 0,-3-3 0,0 2 0,-1 4 0,2 2 191,4 4 1,2 4-1,2 6 1,0 6-700,0 3 0,0 8 0,0-2 0,0 3-51,0 1 0,-1 0 1,-3 0-1,-5-1-161,-2-3 1,-1 6 0,-2-5 0,-1-1-1615,-1-1 1797,-1 2 1,5-7 0,-1 3 0</inkml:trace>
  <inkml:trace contextRef="#ctx0" brushRef="#br0" timeOffset="191973">7255 12911 8645,'-16'-2'0,"-1"0"0,4-1 0,3 4 0,6 6 0,2 4 633,2 2 1,6-1 0,4 0-1,5-1-765,5-2 0,4-4 0,-1-5 1,1 0-190,0 0 1,-3-1 0,5-2-1,-5-2-130,-3-2 1,3-2 0,-4-3-693,3 0 857,-5-1 1,3 1-1,-6-1 1</inkml:trace>
  <inkml:trace contextRef="#ctx0" brushRef="#br0" timeOffset="192782">12737 12787 8993,'-12'-11'0,"1"1"0,1 3 0,3 0 277,2 0 1,1 3 0,4-4 0,1 0 0,3 1 0,4 3-114,3 2 0,2 4 0,-1 2 0,-1 6-175,-2 5 0,0 4 0,-5 7 0,-1 2 1,-2 2-1,-1 2 0,0 1 0,0 1-384,0 3 0,0-8 1,-1 6-1,-2-5 1,-1-1-588,1-1 1,-2-2 591,1-1 0,-11-1 0,1 1 1</inkml:trace>
  <inkml:trace contextRef="#ctx0" brushRef="#br0" timeOffset="192994">12712 13159 8355,'-16'0'515,"-1"0"0,2 5 0,7 4 0,2 0 0,2 1-321,0-2 1,6-5 0,6 1 0,4-3-391,5-1 1,2-1-1,6-3 1,0-4-284,-1-3 0,1-2 1,-1 1-1,-2-1-828,-2 1 814,1 0 0,-2-6 0,-1-2 1</inkml:trace>
  <inkml:trace contextRef="#ctx0" brushRef="#br0" timeOffset="193542">14697 12613 8355,'-20'-19'2721,"4"2"-2596,2 9 1,7 8 0,5 10 0,3 5 0,4 6-1,2 2 1,2 2 0,-3 1 0,0 2-106,-1 0 1,-3 7-1,2-2 1,-3 1-579,-1 0 1,0 0 0,-1-5 0,-2-2-236,-1 0 1,-1-4-1,2-2 1,-3-5 502,-1-2 1,-1-2 0,-4 1 0</inkml:trace>
  <inkml:trace contextRef="#ctx0" brushRef="#br0" timeOffset="193886">14560 12936 9658,'2'8'842,"0"0"-755,3 2 1,3 1 0,-3 0 0,1-1 0,1-2-28,0 1 1,1-3 0,4-2-1,2-3 1,1-1 0,2 0-1,-2 0-647,-1 0 1,-2-1 0,-1-3 0,-1-3 241,-2 0 0,-1-4 1,1 3-1,-4-3 1,-2-3-47,-2-2 1,0-4 0,0-5 0</inkml:trace>
  <inkml:trace contextRef="#ctx0" brushRef="#br0" timeOffset="194472">12812 13295 8492,'-13'-12'-12,"1"5"1,-1 3 0,1 3-1,0 1 1,-1 0 37,1 0 1,-1 5-1,1 5 1,1 3-1,1 7 1,2 2-1,0 5 1,0 5 1255,-1 7-1166,7 3 1,-4 7-1,6-3 1,0-1-1,0-1 1,0-3 108,0-2 1,7-5 0,5-9-342,8 0 1,-1-7-1,3-6 1,3-7-1,2-3 1,1-4-420,-2-2 440,-1-3 1,0-6-1,-1-5 1,0-6-2,-3-3 1,1-8-1,-6 2 1,-1-3 64,-1-1 0,-7-4 0,-3-2 0,-3 0 0,-1 1 0,-2 2 1,-7 1-575,-7 2 439,-6 5 1,-4 2 0,-3 6-1,-3 5 1,-2 7 0,-1 6-1,-1 8-235,2 6 0,-6 6 0,-4 11 0</inkml:trace>
  <inkml:trace contextRef="#ctx0" brushRef="#br0" timeOffset="195103">14449 13122 8631,'0'-13'299,"-2"2"1,0 4 0,-4 7-1,1 9-143,-1 6 0,1 0 0,2 6 0,-1 1 0,1 1 0,2 3 1,1 3 255,0 4 0,0 3-376,0 1 0,0 1 0,0-1 0,1 1 1,3 1-57,4-2 1,3 3-181,2-7 0,3-4 0,2-3 1,1-5-23,4-3 0,0-7 1,2-7-1,0-4 81,-1-4 0,-3-3 0,0-7 0,-1-4 0,0-5 1,-4-5 131,-2 1 0,-6-5 48,1-1 0,-7-3 0,2-2 1,-2-2-1,-4-2 0,-2 1 45,-4-2 0,-9 5 1,-2-4 12,0 4 0,-9 10 0,2 6 0,-4 7 0,-5 11-1550,0 9 671,-8 20 1,-7 14 0,-6 10 0</inkml:trace>
  <inkml:trace contextRef="#ctx0" brushRef="#br0" timeOffset="211036">3125 8248 7568,'-12'-2'0,"0"-1"0,-1-2 0,-1-1 0,-1 0 0,-1 0 13,1 0 1,-3-2 0,1 3 0,1-2 0,-1-1 0,-1-1 115,-1 1 1,-2 0 0,-4-5 0,-1 1 0,-1 1 0,-4 1 0,0 3 0,-4 2-180,-1 2 1,-5 2-1,-2 1 1,-1 0-1,-3 1 1,-1 3-1,-2 5 1,-1 0-114,-2-1 0,2 3 1,-3-2-1,3 2 81,1 1 1,1-4 0,-1-1 0,2-1 16,2-3 0,0-2 0,4-1 0,1 0 138,-2 0 1,9 0-1,-2 0 1,4 0-66,5 0 1,1 0 0,1 0 30,0 0 0,4 0 0,2 0 0,1 1 59,3 3 1,2-1-56,5 5 0,3-3 1,5 3-2,0 2 0,0 1 0,0 2 0,0 2 22,0 2 1,-2 5 0,0-1 0,-3 4-2,3 3 1,0 3-1,1 5 1,-2-1 26,-1 4 0,-4 11 0,2 1 0,1 4-64,-1 4 1,-2-2 0,4 0 0,1 1-36,2-1 1,1-2 0,0-5-1,0-1 36,0 1 0,0 2 0,0-2 0,1-5-100,3-1 1,-2-9 0,3 1 0,1-5 63,2-3 1,3-8 0,1-2 0,2-1 11,3-1 1,-2-3-1,5-6 1,2-2-4,2-2 1,2-2 0,3-1 0,4 0-4,3 0 0,1-4 1,2-1-1,1-2-19,1-3 0,9 1 0,-4-1 1,1 2-49,2-2 0,-7 5 1,1-1-1,-3 2-1,-3 0 0,7 0 1,-7 4-1,1 0 32,-4 0 1,6 0 0,-4 0 0,0 0 67,-2 0 1,-1 0-1,4 0 1,1 0 52,-1 0 1,1 0-1,2 0 1,2 0-68,-2 0 1,2 0-1,1 0 1,1 0-45,3 0 0,-4 0 0,0 0 1,-2 0 5,0 0 0,5 0 0,-4 0 0,1 1-10,0 3 1,2-3 0,-3 4 0,-1-4 43,2-1 1,-5 0-1,4 0 1,-5 0 25,-4 0 1,6 0 0,-4-1-1,1-2-26,0-1 1,1-5 0,-8 5-1,-1 2 31,-2 0 0,-3 1 0,-1-2-63,-1-1 1,-6 0-42,2 4 446,-9 0-293,-2 0 0,-6-2-201,0-2 0,0 2 126,0-7 0,0 1-52,0-4 0,0-1 0,0 1 41,0-1 1,0 1 0,0 0 0,0-1 0,1-1 28,3-2 0,-3 1 0,4-7 1,-4-3-9,-1-3 1,0-2 0,0 1 0,0-4 1,0-3 0,0-2 0,-1-4 1,-2-3-53,-1-4 1,-2-6-1,2-4 1,-3-4 74,0-3 0,-4 4 1,3 5-1,-4 3 44,-5 6 0,2 1 0,-4 9 0,-1 3-104,1 4 0,2 3 0,-2 6 0,0 4-118,0 4 0,-2 0 0,-5 10 0,-3 2-344,-4 0 1,-9 8-1,-3 3 169,-3 6 0,-7 1 0,-3 3 1,-3-1 177,-1-3 0,6-1 0,0 0 53,1 2 1,-1 3-1,-6 6 1</inkml:trace>
  <inkml:trace contextRef="#ctx0" brushRef="#br0" timeOffset="252214">930 7665 8355,'0'-21'25,"0"0"1,2 1-1,0 0 1,4 5-1,1 6 1,2 3 0,2 2-1,2 0 1,-1 1-1,1 2 19,-1 1 1,5-5 99,-1 1 0,6 0 0,-3 6 0,2 2 0,-2 4 0,1 3 0,-1 3 341,3 2-459,-4 4 1,4 4 0,-4 1 0,0 0 0,1 0-19,0 0 0,-3-1 1,1 1-1,0 0-111,0 0 0,0 0 0,-1-2 0,2-1 26,1-1 1,0-5-1,3 4-351,-1-2 1,-5-2 0,4-3 0,-1-1 0,-1 0-35,0 1 0,-2-6 0,-3-2 1</inkml:trace>
  <inkml:trace contextRef="#ctx0" brushRef="#br0" timeOffset="252468">1637 7789 8355,'1'-17'85,"2"1"0,3 2 1,-1 3-1,2 4 0,0 1 1,3 5 49,1 4 0,-3 4 0,-1 5 0,0 0 1,-2 1-1,2 1 0,-1 2 0,-1 5 91,-2 2 0,2-2 1,0 0-1,-1 1-259,1 1 0,-3-4 0,3-1 0,-1-1-41,0-1 0,1 2 1,-5-3-1,-2 2-244,-2-2 1,-4 3 0,-10 0 0,-7 1-1374,-7 3 1258,-15 2 0,-9 6 0,-13 2 0</inkml:trace>
  <inkml:trace contextRef="#ctx0" brushRef="#br0" timeOffset="257902">6722 11261 8355,'0'-12'-602,"-1"0"0,-2-1 0,-1 1 216,1-1 441,2 1 1,-1 1 0,0 1 96,-3 2 0,-4 0 1,0-3-1,-2 1 60,-1 2 1,-2 1-1,-2-3-119,-5 2 1,-2 4-1,-4-3 1,0 1-1,-3 4 22,-2 0 1,3 2-1,-4 0 1,-2 0-78,0 0 1,-3 4-1,0 2 1,-2 1 51,-1 2 0,-5 3 1,3 0-1,-1 2 34,-3 2 0,5-1 1,-1 5-1,2-1-111,-1 0 0,0 6 1,2 4-1,-2 0 91,2 1 0,6-2 1,2 4 14,2-2 1,5 4-1,6-1 1,2 3 0,5 0-28,2-3 0,7 7 0,1-3 0,4 2-101,7-1 0,3 4 0,5-1 0,3 0 43,4 2 1,0-6 0,1 2 0,0-6-53,0-3 1,4 3 0,1-4-1,0-2-27,1-5 1,3 0 0,-2-6-1,1 1 34,0 1 0,-5-5 1,1 4-1,-3-2-97,-1 2 1,-2-4 0,-1 5 0,-3-1-29,-1-1 1,-1 5 0,-5-3 88,1 1 0,-1-2 0,-1 2 0,-3 0 0,-2-1 38,-1 0 1,-3 0 0,2-3 0,-1 2 68,1-2 1,-3-1-1,3-2 1,-1 1 6,1-1 0,-1 0 0,4 1 0,0-1-37,0 1 1,2-1-1,6-1 1,2-1-14,-2-2 0,3-4 0,0 3 0,1-2-74,3-2 0,2 3 0,-1-1 0,-1 1-68,-1-1 0,-1 4 0,4-5 1,-2 0 67,-1 1 0,-2-2 0,3 4 0,-1 0 13,1 0 0,-3-4 0,2 2 1,-1-1 112,0 0 0,3 0 0,-2-2 0,1 1-99,-2 1 0,4 0 0,-2-4 0,4 0-79,3 0 1,0 0 0,-4 0 0,0 0 62,-1 0 0,-2-2 0,0 0 0,2-4-17,-2-1 0,0-1 0,3-4 0,0-1 158,-1 1 1,-3-2 0,0-2-1,-1-4-108,0 1 0,2-9 1,-6 2-1,-1-3-22,-1-1 1,-6-9-1,-1 2 60,-1-1 0,-2-5 0,-3 0 0,2 0-27,1 1 1,0-4-1,-4 3 1,-1 1 0,-3-1 33,-4 3 0,-1 0 0,-2-1 0,-2-3 14,-1 0 0,-4 1 0,0 4 1,-1-1-50,-3-1 1,-3 0 0,-4 3-1,-4 1 85,-3 0 0,-1-4 0,0-1 0,-1 1 116,1-2 0,0 9 1,-2-2-1,1 4-126,1 5 1,-8 1-1,8 2 1,0 3-162,3 5 1,-2 6 0,3 3-622,-3 2 1,-1 2-49,-1 7 0,-4 9 0,-2 6 1</inkml:trace>
  <inkml:trace contextRef="#ctx0" brushRef="#br0" timeOffset="259491">12117 11348 8355,'-8'-22'0,"-2"-3"-23,1-1 1,3 5 0,-1 5-1,2 2-606,2 2 511,1-1 0,2 1 0,-1 0 1,-2-1-1,-2 1 299,-2-1 0,3 1 0,-6 1 1,-4 3 1,1 2 0,-8 6 0,-2 0-1,-6 0-65,-9 0 1,1 6 0,-6 2 0,1 3 28,-4 1 0,-1 5 1,1 1-1,1 1-56,3 3 1,0-3 0,5 2-1,3 1 52,5 2 0,0 0 1,10 1-1,-1 1-70,4 3 1,6-1 0,3 4 0,2-1 40,2 1 0,2 1 0,2 3-180,3-3 1,3 3 0,7-3 0,1 3 0,3 1-140,1 0 0,0 0 0,3 0 0,-1-1 119,1-3 1,2 3 0,0-4 0,0 0 88,-4-3 1,4-1 0,-5-1 0,0-4 139,-2 0 1,-2 1 0,0-1 0,2-1 3,-2-1 0,-1 0 1,-2 2-1,1-1 40,-1-1 1,0-2-1,2 3 1,1-2-131,2-3 1,5 0-1,-1-5 1,2 2-138,2 3 1,-4-4 0,-1 3-1,1-5 62,-2-3 1,3 0 0,-5 5 0,-2-1-135,-1 0 1,-6 1-1,-1-1 219,-2 1 1,1 0-1,-3 3 1,1 0 30,-1-1 1,-1-1 0,2-2-74,5 1 0,2-2 0,2-2 0,3-2 13,0-1 1,6-2-1,0-4 1,4 0-135,3 0 1,4 0 0,-2 0 0,-1 0-2,0 0 1,1 0 0,-4 0 0,2 0 8,-1 0 0,-3 0 0,-5 0 76,-3 0 0,1 0 0,0 0 0,0 0 0,-1 0-7,-1 0 0,2 0 1,-1 0-1,3 0 31,2 0 1,1-4 0,2-2 0,0 1-77,0-1 1,-1-3 0,1 0 0,0-2-10,0-1 0,-6-2 0,-2-1 0,-4-1 34,0 0 0,-2-2 0,-1 1 0,-4-3 52,0-2 0,-3-1 0,-6-2 0,-3-1 54,0-3 0,-7 1 0,-5-6 1,0-3 56,0-3 1,-4-7-1,2 1-115,-4-2 0,-1-8 0,1-5 1,-3-5-1,0-3 2,-2-3 1,-3-1 0,1-3-1,-7 1 70,0 0 1,-6-2 0,-2 10 0,-2 2 57,-2 7 0,-9 12 0,-4 9 0,-6 8-378,-7 7 0,6 10 1,-3 9-1,4 6-752,4 5 0,6 9 286,1 3 0,6 4 0,-4 1 0</inkml:trace>
  <inkml:trace contextRef="#ctx0" brushRef="#br0" timeOffset="282862">2146 16011 8355,'0'-12'116,"0"0"1,0-1 0,0 1 0,0-1 0,0 1-1,0 0 1113,0-1-1069,5 6 1,1 3-1,3 8 37,0 5 1,-7 3 0,4 6 0,-2 7-151,0 6 1,4 11 0,-4 2-1,-1 3 1,0 0-301,1-1 1,-2 5 0,3-7-1,-1-1-346,0-6 1,5-5 0,-5-8 0,0-2-309,1-2 0,-3-9 696,2 2 0,-3-9 0,-1 1 1</inkml:trace>
  <inkml:trace contextRef="#ctx0" brushRef="#br0" timeOffset="283059">1972 15825 8355,'-18'-24'409,"10"4"0,0 4 0,5 2 1,4 0-1,3-1-182,5-1 1,6-1-1,3 5 1,2 1 0,6 1-1,6 3-580,4 1 0,1 2 0,0 4 0,1 0-595,-1 0 1,-4 6 265,0 2 1,-5 14 0,2 4 0</inkml:trace>
  <inkml:trace contextRef="#ctx0" brushRef="#br0" timeOffset="283339">2146 16495 8946,'12'0'-175,"0"0"1,5 0 0,-1-1 0,1-2 204,1-1 1,1-4 0,7 2-1,3-1 1,4-2 0,3-2-1,1-2-713,1 1 1,-7-1 0,0 1 0</inkml:trace>
  <inkml:trace contextRef="#ctx0" brushRef="#br0" timeOffset="283760">2654 15900 8355,'-11'-25'988,"4"6"0,-5 2 0,6 6-776,5 7 0,1 11 1,0 14-1,0 2-205,0 2 0,4 9 0,0 6 1,-1 6 14,-2 5 1,-1 11 0,0 2 0,0 7-131,0 5 0,0 1 0,0-2 0,0 0-148,0-5 1,6-1-1,2-15 1,3-3-168,2-4 1,3-10 0,1-8 0,-1-4 284,2-5 1,-4-7-1,2-9 1,0-3-134,0-1 1,-6-7 0,2-4 585,-1-4 1,-1-7-1,-2 1 1,-4-2-1,-2-3-70,-2-3 0,-2 3 1,-2-3-1,-4 3-216,-3 1 0,-6 0 1,-1 0-1,-1 2-146,-3 2 0,-1 3 1,-2 6-1,1 1 80,4 2 1,-2 0 0,5 3 16,2-1 0,8 3-334,7-4 0,11 0 1,11-5-1,6 0-320,5-4 1,8-8-1,3-6 1</inkml:trace>
  <inkml:trace contextRef="#ctx0" brushRef="#br0" timeOffset="284269">3882 16359 8355,'0'-13'-538,"0"6"851,-6 2 0,5 6 2,-3 3 0,3-1 1,1 5 427,0 2-374,0-4-366,0-1 0,5-12 0,2-4 0,1-5-30,0-4 0,1-4 1,3-7-119,1 0 0,-5-8 0,0-5 0,2-2 0,-1 1-131,0-2 1,0-1 0,-5-2 0,1 3 212,0 6 1,-4 1 0,4 12 0,-3 5 105,2 5 1,-1 10-1,5 7 41,2 7 1,1 10-1,2 12 1,-1 6 233,0 1 0,1 4 0,-1 2 0,1 5-163,-1 2 1,0 0 0,1-1 0,-1-1-428,1 0 0,-1-3 0,0-2 1,-1-3-323,-2-5 1,4-4 0,-3-9-536,0-3 881,-6-3 0,7-2 0,-4 1 1</inkml:trace>
  <inkml:trace contextRef="#ctx0" brushRef="#br0" timeOffset="285186">3981 16197 8355,'6'-6'477,"2"1"0,3 4-543,1 1 1,5-1 0,1-2 0,2-3-1,5 1 1,4-2 0,3 0 0,1-3-237,-1-1 0,4-5 0,-3-2 0,1 0-160,-1 0 1,3-9 0,-4 0 0</inkml:trace>
  <inkml:trace contextRef="#ctx0" brushRef="#br0" timeOffset="285187">4527 15664 8355,'-13'2'0,"2"2"292,3 4 1,-1 4-1,4 4 36,3 0 0,0 6 0,2-1 0,0 4-203,0 4 0,2-2 1,2 6-1,3 2 1,1 2-197,0 4 0,-4-2 0,5 2 0,-1-2-404,-1-2 0,4-1 0,-3-3 0,3-6-1282,1-5 1383,6-4 0,2 0 0,4 1 0</inkml:trace>
  <inkml:trace contextRef="#ctx0" brushRef="#br0" timeOffset="285188">4911 16073 8355,'7'-12'353,"-1"0"1,-6-1-1,-2 1 1,-2-1-22,-4 1 1,1 5 0,-1 3-1,-2 1-242,-1-1 0,-1 3 1,-1-2-1,1 6 1,0 5-1,-1 4 0,1 4 1,-1 1-234,1 3 1,0 0-1,-1 4 1,2-2-202,3-1 1,2-6 0,6 1-1,0-2-77,0-2 0,2-1 1,2-2-44,4-5 0,3-3 1,2-1 420,-1 0 1,-4-5 0,0-4 0,1-3 0,-1-3 449,0-2 0,-4 1 0,3 3 210,-1 1 1,3 0-458,0-1 0,-2 8 0,-1 6-75,0 10 0,2 7 0,-4 8 1,1 3-77,0 4 1,-2 4-1,4 3 1,0 3-59,-1 1 0,3-2 0,3 3 0,1 2-175,-1 1 0,-4 2 0,-1-1 0,-1 0 126,-4-4 0,-2-4 0,-4-8 165,-4-4 1,-3-4-1,-1-4 1,-2-6-1,-1-5 60,-2-6 1,-5-3 0,3-2 0,-2-3-295,0-5 0,6-7 1,-1-5-1,2-2-412,2-2 1,-1-1 19,1-3 1,-1-3 0,1-5 0</inkml:trace>
  <inkml:trace contextRef="#ctx0" brushRef="#br0" timeOffset="286695">6251 16073 8355,'0'-20'0,"0"0"-11,0 3 1,0 0 0,0 5 277,0-1 1,0-3-1,-2-1 1,-2 3 0,-4 5-31,-3 5 0,-1 8 0,-1 4-286,1 3 1,1 3 0,1 2-1,2 5-62,-2 2 0,3-2 0,0-2 0,2 1 1,2-1-99,2 3 0,1-4 1,0-2-1,0-2-106,0-1 1,1-2-1,3-3 200,5-4 1,2-4-1,1-5 157,0-8 0,1 1 1,-2-6-1,-2 1 78,0 1 0,-2-6 0,2 2 0,0 1 108,0 3 1,-2 2-167,1 1 1,1 7 0,2 3 0,-2 7-108,0 8 0,-1 8 0,4 9 0,1 4-26,-1 2 1,0 7 0,1 1 0,-2 1 75,-3 2 1,2 1-1,-5 0 1,1-4 30,-1-5 1,-1 2 0,-4-6 0,0 0-27,0-1 1,-4-3 0,-1-6-1,-4-2-1,-4-2 0,0-8 0,-3-1 0,2-5-49,2-3 1,-6-3 0,-2-4 0,0-4-69,-1-3 0,6-7 0,-3-4 96,0-6 0,10 1 0,0-6 0,5-2 0,3-1-92,0-1 1,11-1 0,5-2-1,6 0 2,3 4 1,6-1 0,2 5-1,1 0 56,-1 3 0,2 3 0,-7 3 0,0 2 56,-2 4 0,-6 0 1,-4 0-1,-2 3 95,-2 5 1,-5-2-1,-3 2 1,-2-2 105,-2-1 0,0-1 1,0 1-1,-2 1-68,-2 3 0,1-2 0,-5 5 531,-2-2 0,4 4-569,-3-1 1,5 4 0,-3 4-1,2 4-153,2 3 1,2 6 0,1 1-1,0 0-11,0-1 1,1 4 0,2-3 0,2 0-219,2 0 1,1 3 0,5-6 0,1-3 57,2-2 0,-1-7 0,5 1 0,-2-3 152,-3-1 1,4-10 0,0-3 0,2-5 70,0-4 0,-1-3 1,5-4-1,0-3-14,0 1 0,-5-9 0,1 2 0,0-2-19,-2-2 1,-5-1 0,-7-3-6,-2 5 1,-2 3 0,-7 2 0,-4 3 0,-3 5 227,-2 6 1,-3 8-1,-1 7 1,2 3-97,1 6 1,2 5 0,1 9 0,2 6 15,5 6 0,3 3 1,1 8-1,0 1 22,0 1 1,4 5-1,2-5 1,0-1-93,4-1 0,5-2 0,3-1 1,0-3-59,0-4 1,3-5 0,-3-1 0,1-6-13,3-3 1,1-4-1,2-10 1,0-2 25,0-2 1,-2-7-1,-2-5-11,-5 1 0,-2-5 0,-3 1 0,-1 0 0,-3 1-37,-2 0 1,-1 4 0,-4-2 0,0 2 1,0 1 0,0 1 0,0 0-7,0-1 44,0 6 0,0 3 0,0 8 43,0 5 0,6 2 0,1 2 0,1 3 55,0 0 1,1 2 0,3-3 0,0 2 64,1-2 0,-5-1 0,0-1-165,2 4 1,-5-3-56,0 2 1,-4-6-1,-4-3 1,-4-2-666,-5-2 1,-10 3 10,-3-2 0,-11 5 0,-8-2 0</inkml:trace>
  <inkml:trace contextRef="#ctx0" brushRef="#br0" timeOffset="286862">6958 15739 8355,'7'-25'231,"-1"1"1,0 4 0,6 3 0,8 3 0,3 2 0,2 0 37,0-1 1,1 6 0,3 2 0,4 1-1543,3-1 0,1 1 0,0 4 1</inkml:trace>
  <inkml:trace contextRef="#ctx0" brushRef="#br0" timeOffset="287032">7801 16011 8355,'-44'16'-656,"3"-4"1,2-8 0,2 2 0</inkml:trace>
  <inkml:trace contextRef="#ctx0" brushRef="#br0" timeOffset="287288">8037 15701 8782,'-6'-27'0,"-2"2"0,-2 6 923,2 4 0,3 2-568,5 1 0,5 8 0,2 6-250,0 9 1,4 14 0,-4 1 0,1 5 132,0 3 0,-5 6 1,1 3-1,-1-2-372,1-2 0,-3 1 0,4-7-386,-4 3 0,-1 1 1,-1-1-1,-2-3 1,-1-4-2150,1-3 2252,2-7 1,-5-1-1,-1-6 1</inkml:trace>
  <inkml:trace contextRef="#ctx0" brushRef="#br0" timeOffset="288047">7813 15987 8355,'0'-9'607,"0"1"1,7 5 0,4-1-621,5 3 1,6 1 0,-2 0 0,5 0 0,4-2-83,4-2 0,7 2 0,1-7 0,-1 1 1,-1 0-1,-3-1 0,-2 0 0,-3-1-347,-5 2 0,0-3 1,-11 3-1,-4-3 146,-5-2 1,-5-3-1,-1-2 1,-1-2 143,-4-2 0,3 3 0,-7 0 0,0 1 601,-2 3 1,2 1 0,1 3-61,-1 3 1,-1 4-1,2 9-133,4 7 0,4 6 0,4 7 0,3 1-104,-1 3 1,5 3 0,-4 4 0,2-2-301,-1-1 0,-4-1 1,3 2-1,-2-2 56,-2-2 0,0-2 0,0-6 0,1-3 49,-1-1 1,3-5 0,3-6 28,2-2 1,-3-1 0,0-5 0,1-3 9,-3-5 0,5-3 0,-2-3 0,0-2 11,0 2 0,2 1 0,-3 2 0,3 0-9,1-1 0,-3 5 0,-1 1-173,2 2 1,-4 0 284,3 5 1,-7 6 0,3 2 0,-4 3-1,-1 2-32,0-1 0,4 0 0,2 1 0,-1-1 92,1 1 1,7-1-1,0-1 1,1-3-99,-1-4 0,5-2 0,3-2 0,2-2-33,2-2 1,0-4-1,0-7 1,0-3-32,-1-1 0,0-1 0,-3 0 0,-5 2-65,-2 0 0,-6 4 0,-1-2 0,-1 2-10,-4 1 1,-6 2 0,-4 2-1,-5 2 145,-3 1 0,1 2 0,-6 6 6,-1 2 1,4 4-1,0 7 1,3 2-1,1-1 23,3 2 0,7 0 0,1 4 0,6-3-147,5-1 1,9 3 0,4-4 0,3-2-389,5-2 1,3-6 0,5-3 0,0-2-445,1-2 1,-1 0-1,0 0 1</inkml:trace>
  <inkml:trace contextRef="#ctx0" brushRef="#br0" timeOffset="288448">9624 15937 8355,'0'-14'0,"0"-2"424,0 2 1,0-4-183,0 6 1,-4-1-1,-1 2 1,-2 3-104,-3 4 1,-2 2 0,-4 2-1,0 0-47,1 0 0,1 6 0,2 2-18,-1 3 0,5 6 0,1-1 1,2 1-1,2-1-204,1 1 1,4 4 0,2-4 0,4 3-113,3 2 0,6-4 1,-1 0-1,-1-2-7,-1 1 1,3-1 0,-1-3 0,-1-1 81,-1 0 0,-1 1 33,-1-1 0,-6-3-5,-6-1 0,-10-5 0,-8 2 0,0-1-306,0 0 1,-3 0-1,4-4 276,-3 0 0,5 0 0,-3 0 0</inkml:trace>
  <inkml:trace contextRef="#ctx0" brushRef="#br0" timeOffset="289653">10145 15974 8355,'0'-12'1210,"0"-1"-687,0 1 1,-4 0-542,0-1 1,-6 5 0,2 1 0,-3 2 212,-1 2 0,-2 1 0,-1 2-264,-2 0 1,-1 0-1,3 2 1,-2 2-1,1 4-92,-2 3 1,4 2 0,-2-1 0,3 2-44,5 2 1,-2-2-1,5 4 1,-1-1-12,1-1 1,1 5 0,5-5 0,3-1 42,4-1 1,3-1 0,2-2 0,1-3 58,2-4 0,-1-3 1,5-2-1,-2-3 127,-3-4 0,1-3 0,-2-3 0,-3-1 53,0-2 1,-1-4-1,-2 4 1,-4-1 196,-2 0 0,-2 1 1,0 5-15,0-1 0,0 1 0,0 0-289,0-1-1,0 6 0,0 7 1,0 9-1,0 2 15,0 1 0,4 0 0,0 2 0,0 1-2,1 2 1,1 1 0,4-3 0,-2 1-43,1 0 1,3-7-1,0 0 1,2-1-54,2-1 1,4-2 0,4-6 0,1-3-56,0-5 1,0-2-1,0-1 1,-2 0 37,-2-1 0,-5-3 0,-6-1 0,-3 2 153,-2 1 0,-1 2 312,-4-1 0,-4 1 1,0 0-1,0 1 461,-2 2 0,4 0-518,-7 5 1,7 1 0,-2 7-1,4 4-196,4 3 1,-2 2 0,7-1 0,-1 2-164,-1 2 0,4-2 0,-3 3 0,2-4-101,-2 0 0,2-1 0,-5 1-49,2-1 516,-4 0-264,2-5 0,-5-7 0,0-8 14,0-3 1,0-1 0,0-1 0,2 1 0,1-1-124,1 1 1,5 0-1,0-1 1,2 1-87,1-1 1,0 1 0,1 1 67,-1 3 0,1 2 0,-1 6 108,0 0 0,-3 6 0,-2 2 66,-2 3 1,1 3 0,-4 1 0,2 1-66,-1 0 1,3-3 0,-1 0 0,2-2-104,3-3 1,-3-1 99,1-3 0,-1-4 162,1 0 1,-2-5 0,-6-8-1,0 1-2,0-1 0,1 1 0,2 0 0,1-1-128,-1 1 0,2-1 1,1 1-1,1 1-283,2 3 1,-2 1 0,1 4 171,2-1 0,1 1 0,0 7 86,-3 5 1,-2 2 0,-6 1 0,0 0 97,0 1 1,0 3 0,0 1-1,0-1 44,0 2 1,5-4 0,4 3-113,2-4 1,-2-2 0,2-2-1,3-5 1,1-3 45,3-1 0,0 0 0,3-1 0,-3-3-13,0-5 0,-3-6 0,4-3 0,-1 0 23,-3 1 0,-2-1 1,-4 2-1,-2 0-17,-1 1 1,-2-3 0,-6 1-15,-2 2 1,1 6 0,-5 2-1,-1 1 3,-3 3 0,0 8 0,0 3 0,1 3-51,2 1 0,0 5 0,5 1 0,1 1-88,1 3 1,2 1 0,2 1-210,2-3 0,8 1 0,10-6 0,6-2 1,5-4-544,3-6 0,11-3 169,2-1 1,9-11-1,-1-3 1</inkml:trace>
  <inkml:trace contextRef="#ctx0" brushRef="#br0" timeOffset="290804">11857 16024 8355,'7'-17'381,"-3"1"0,-2 1-273,3 1 0,-4 1 1,3 1-1,-3 0 0,-2-1 1,-3 2-1,-6 2 0,-3 2 256,-4 1 1,0 2 0,4 4-1,-3 1-487,0 4 0,-1 1 0,5 8 0,0 1-54,-1 2 1,6 1 0,3-3 0,3 3-26,1 1 0,0-4 0,1 3 0,3-1-63,5-1 0,2-1 0,1-6 0,2-5 148,2-3 0,4-1 0,4 0 0,1-3 121,0-5 1,-4-1-1,-2-11 1,-2 1 136,-6 0 0,1 2 0,-5-2 0,0 0 66,-3-1 0,-3 5 1,-1-1-115,0 2 1,-1 1-1,-2 1 1,-2 1 14,-2 3 1,3 2-169,-5 6 1,7 6 0,-3 2 0,4 3 20,1 1 1,1 5 0,4-1 0,1 1 21,1 1 1,4 0 0,-2 3-1,2-4-20,1 1 1,2-4 0,2 1 0,4-4 51,-1-2 0,4-7 0,-2 2 0,1-2-39,-1-2 0,2-6 0,-3-2 0,-1-3 27,-3-1 1,-3-1 0,-4 1 51,0-1 0,-7 0 0,3-3 0,-4 0 0,-1 1 178,0 1 1,0 2-1,0-1 140,0 1-295,0-1 1,5 8-1,4 5-201,2 7 0,0 4 0,-2 1 0,0 1 42,0-1 0,-2 0 0,0 1 0,-1-1-57,-4 1 1,4-1 0,-2 0-1,0-1 98,2-2 0,-4-4 0,7-5-31,0 0 0,-2-1 119,1-3 0,-3-3 0,2-6 0,-1 1 40,1 0 1,0-1 0,3 1-1,-2 1-68,2 3 0,1-2 1,1 4-1,1 1-34,-1-1 0,0-2 0,1 4 1,-1 1 1,-5 3 0,-1 3 0,-2 2 93,0 2 0,0 2 0,-3 3 1,3 0 0,-1 4 0,6-3 0,-1-2-76,-1 0 1,4-4 0,-3 0 0,3-1 66,1-4 0,1 0 1,-1-2-10,1 0 1,-1-2 0,0-2-1,1-4 3,-1-3 1,-4-1-1,-1-1 1,-1 1-81,-3-1 0,-2 1 1,-1 0-1,0-1-64,0 1 0,0-1 1,0 1-23,0 0 0,-1 5 0,-2 1 0,-3 2-41,-1 0 1,-1 1 170,-4 7 0,5 3 0,3 6-54,2-1 0,4 0 1,2 1-17,4-1 0,3 1 0,3-1 0,3-1 0,3-1 22,4-2 0,-1-4 1,-1 4-1,-3 1 24,-1-2 0,3 2 0,-6-3 1,-2-1-177,-4 1 0,-6-1 0,0-2 1,-6 1-39,-5-1 0,-5 2 1,-3 1-1,-4-1-60,1 1 1,-3-1-1,6-2 1,0 1-96,3-1 0,0-2 0,1-1 0</inkml:trace>
  <inkml:trace contextRef="#ctx0" brushRef="#br0" timeOffset="292157">13109 15875 8355,'-12'-12'0,"-1"-1"657,1 1 1,5 4-77,3-1 0,3 5-34,1-4 1,1 5-537,3-1 0,-1 4 1,4 4-1,-2 4 0,-1 5 1,1 2-1,-1 1 0,-2 1-337,0 1 1,-2-4 0,0 2-47,0-2 0,1-2 0,2 1 0,3-2-78,0-3 1,-1-2-1,3-6 331,1 0 0,-2 0 0,0-2 1,0-2 128,0-4 1,0 1 0,3-1 0,-4-2 192,0-1 0,-1-1 1,-2-1-1,3 1-88,1-1 1,1 2 0,3 2-92,-3 0 43,3 7 1,-5 2-1,2 8 85,-4 3 1,2 1 0,-2 2-128,-1 3 0,2-8 0,1 4 1,0-2-1,4-2-96,1 0 0,3 0 0,1-5 0,3-1 80,1-1 0,-4-2 0,2-2 1,-3-2-6,-2-4 1,-1 1 0,-1-1 0,-3-2 120,-2-1 1,-1-1 0,-4-1-33,0 1 0,0-1 0,0 1-85,0 0 1,-1 1 0,-2 1-150,-1 2 0,1 5 15,7-1 1,-1 4 56,5 4 1,-1-1 0,3 5 0,-2 2 19,2 1 0,1 0 0,3-2 0,1-2 27,1-1 1,6-2 0,-2-4-1,0 0-2,1 0 1,-4 0 0,2-2 0,0-2 5,1-4 1,-5-2 0,1 1 0,-3 0 43,-5 0 1,-1-2 0,-4-2 0,1 1-4,-2 0 1,0-1-1,-4 2 1,-2 2 64,-4 0 0,-4 6 0,-4-1 41,0 3 1,-1 2 0,5 3-54,0 5 1,1 6-1,1 3 1,3 1-1,2 3-108,2 2 0,1-1 0,4-1 1,2-3-144,4-1 0,5 3 1,3-6-1,5-2-26,2-4 0,3-6 0,3 1 1,3-3 79,0-1 1,2-5 0,-5-3-1,-1-3 0,-2-2 1,-3-3 0,-2-2 0,-5 0 146,-2 0 1,-3-3 0,-2 3 0,-5 0 174,-3 1 0,-1 0 0,0 5 0,0-1 383,0 1 1,0 4-344,0-1 0,0 8 0,0 1-129,0 7 1,0 4 0,0 3 0,1 1-132,4 1 0,-3 6 0,5-2 1,0 0-53,0 1 0,-3-5 0,4 5 0,1 0 37,-2-2 1,4-1 0,-5-6-197,1 1 0,0-2 178,-3-3 0,-2-4 0,1-8 0,-5-4 52,-2-3 1,-4-2-1,2 0 1,1-3-59,-1 0 1,2-2-1,4 3 32,0-2 1,0-3 0,1 3 0,4 2 0,3 1-256,3 2 0,5-3 0,2 1 1,0 3 102,0 0 0,4 4 1,-2 0-1,0 2 7,1 2 1,-6-3 0,2 2 395,-4 1 1,-6 1 186,-3-3 0,-4 4-79,-4-3 1,-3-2 0,-5 2 78,0 2 1,3 0-294,1 2 1,4 2 0,-3 2-127,1 4 1,2-1-1,4 1 1,0 2 0,0 1-107,0 1 1,0 1-1,2 0 34,2 4 0,1 1 1,5 2-1,-2-3 51,2-3 1,2-6 0,3 0 0,3 1 109,2-2 0,-5 2 0,1-3-45,-2 1 0,-3-3-88,-3 4 1,-8-5 0,-8 2-1,-3-1 60,-1 0 0,-5 2 0,-1-3-299,-1 1-676,4 6 1,-9-9-1,5 4 1</inkml:trace>
  <inkml:trace contextRef="#ctx0" brushRef="#br0" timeOffset="292510">15007 15441 8355,'0'-50'0,"0"6"404,0 3 0,1 9 16,3 7 1,3 7-210,6 10 1,-1 10 0,0 11-1,-1 9-150,-2 6 1,2 11 0,-4-1-1,1 3 1,-1 5 0,-2-1-1,-2 4 1,0-2-97,1 1 1,-3-4 0,3-1 0,-2-3-330,-2-5 0,0-6 0,0 0 0,0-3-668,0-1 1,0-5 542,0-4 1,-6-2 0,-1-2 0</inkml:trace>
  <inkml:trace contextRef="#ctx0" brushRef="#br0" timeOffset="292958">14908 15825 8355,'12'-8'409,"0"0"1,6 5 0,3-2 0,2 0-338,2 1 0,0-4 0,0 4 0,0 1 87,-1 2 0,1 1 0,0 0 0,0 1-135,0 3 1,-6 3 0,-2 6 0,-4-1-1,-2 0 1,-2 1 0,-5 1 0,-3 1-116,-1 1 0,1-1 0,2-5 0,1-2 142,-1 2 0,0-3 0,1 0-167,4-2 1,7-1 0,3-4 0,0 0-79,0 0 0,3-5 1,-3-3-1,0-3 0,0-2 1,-2 1 0,-5-1 0,-3 0 120,-3-4 1,-4 2 0,-2-4 0,-5 1 108,-6 3 0,-2-3 0,-7 1 0,-1 3-40,-1 5 1,-2 3 0,0 6 0,2 2-198,2 2 1,3 8 0,7 9 0,3 2-351,4 2 0,2 0 0,2 0 1</inkml:trace>
  <inkml:trace contextRef="#ctx0" brushRef="#br0" timeOffset="293783">16272 15751 8355,'-13'-25'0,"1"0"131,0 6 0,5 1 1,3 6-1,4-1 1,2 1 1347,3 0-1255,-1 5 1,-6 3-271,-2 8 0,-3 3 0,-7 5 0,-1 0 45,-1 1 0,-5 3 1,5 2-1,0 0-77,3 0 0,0 3 0,2-3 1,3 0-8,4-1 0,2 0 0,2-5-263,0 1 1,6-2 0,2-3 0,3-4 224,2-2 1,3-7 0,1-1 0,-2-4 305,-1-4 0,-2-2 0,0 0 0,1 0-70,-1 1 1,-1-3 0,-1 1 169,-2 2 1,-5 1 211,1 2-518,-3 5 1,-1 7-1,0 10 1,0 4-96,0 2 0,2 1 0,1-4 0,2 3 17,2 0 0,0 1 0,3-5 0,-2 0-88,1 1 1,2-2-1,2-2 1,-1-2 147,1-1 1,-1-2 0,0-4 0,1-1 113,-1-4 1,1-3 0,0-8 0,3-4 210,0 1 1,2-8 0,-3 2 0,2-1-120,-2-1 1,3-2 0,-2-1-1,0-2-127,-3-2 1,0 2 0,-2 1 0,-3-1-204,-4 0 1,-2 3 0,-2-1 0,0 2 62,0 5 1,-10 11-1,-3 1 1,0 4 104,-1 4 0,2 8 0,-1 8 0,1 6 191,-1 5 0,6 6 0,3 4 0,3 5-212,1 2 0,0 2 0,1-4 0,3-1-103,5-2 0,-2-3 0,2 0 0,4-4 40,2-3 0,5-7 1,-2-3-1,2-7 161,2-5 1,1-4 0,3-5 0,2-6-9,1-4 0,-2-7 0,-5 0 0,-1-5 236,1-1 1,0-3 0,0 2 0,-2-2-137,-3-1 0,0-3 0,-5 5 1,-1 0-116,-2-1 1,0 3 0,-5 3 0,-1 1-264,-1 4 1,-4 2 0,-2 7 0,-4 2 241,-3 5 0,-2 4 1,1 6-1,1 6 36,3 7 1,-3 6-1,4 4 1,-1 4-39,-1 3 0,7 1 0,-3 2 1,4 0-374,1-2 0,7 3 0,4-9 0,7 2-2526,5 1 2309,-1-12 1,20 7-1,-4-10 1</inkml:trace>
  <inkml:trace contextRef="#ctx0" brushRef="#br0" timeOffset="294385">17810 15391 8355,'0'-41'730,"0"0"1,1 1-549,3 1 1,-2 6 0,2 3 0,-3 4-115,-1 6 1,4 8 143,0 8 0,1 12 0,-5 18 0,0 10-177,0 8 0,0 0 1,0 2-1,1 0-96,3 3 1,-3-1-1,4-1 1,-4-4-1,-1-5 0,0 5 0,0-10 0,0-3-192,0-2 1,0-5-1,0-2 1,0-5-586,0-2 695,0-7 0,0-3 0,0-8 0,0-4-47,0-3 0,4-3 0,2-3 0,1-2-161,2 0 0,2-5 0,2 4 0,-1-4 166,0 0 1,2-1 0,1 0-1,2 2 152,-2 2 0,-5 3 0,-2 7 1,0 1 1281,-1 2-10,4 5-659,-10-2 1,5 6 0,-7 2-98,-4 1 0,3 6 0,-7-2-581,0 3 1,-2 1-1,-2 1 1,1-1 0,0 2 96,-1 2 1,1-2 0,1 3 0,2-3 144,5-2 0,3 0 1,2 1-1,3-2-171,5-3-1,2 6 1,3-5 0,1 1-386,1 1 1,6 0 0,-1 2-1,1-1-590,-1 0 1,2 1 0,-4-1 0</inkml:trace>
  <inkml:trace contextRef="#ctx0" brushRef="#br0" timeOffset="295064">18814 15677 8355,'9'-20'0,"-1"4"209,-5-4 0,6 5 1,-5-4-1,-1 1 1,-1 3-1,-2 1 1,0 2-9,0-1 1,-6 2 0,-2 3 0,-5 4-215,-3 3 0,2 1 0,-4 1 0,2 3 119,-1 4 1,1 3-1,3 3 1,1 1-358,-1 2 1,2 3 0,2-2 0,2 0-33,1 0 1,2-1 0,6-5 77,2 1 0,3-2 0,6-3 1,2-4 135,2-3 0,0-1 1,-5-1-1,2-3 67,2-4 1,-6 1 0,2-2 0,-2 0 559,-3-2 0,2 2 574,-4 1-1035,-1 5 0,-4 3 1,0 10-1,0 5 44,0 6 1,0 2 0,0 4 0,0 1-44,0 6 0,0-3 0,0 1 1,0 0 26,0-1 1,0-3-1,0 1 1,0-3-49,0-1 0,0-2 1,0-2-1,0-5-237,0-2 0,0-5 1,1-3-48,3 0 0,-1-2 0,4-5 0,0-2-58,0-1 0,-3-6 1,4 0-1,0-3-96,-1-4 1,3-1 0,-5 3 0,2-1-241,3 0 1,-3-3 0,0 0 319,-2 0 1,5-5 0,-3 5 0</inkml:trace>
  <inkml:trace contextRef="#ctx0" brushRef="#br0" timeOffset="296972">19050 15590 8355,'0'-13'164,"0"1"18,0 0 0,1-1 0,2 1 233,1-1 0,2 5-168,-2 0 1,3 5 0,4 0 0,-3 6-1,-2 5 1,-2 3 0,0 2 0,-1-1-281,-2 1 1,3 3 0,0 1-1,-1-2-135,-2-1 0,-1-2 1,2 0-34,2 1 0,-3-5 1,5-1-121,-1-2 1,2 0-1,6-7 1,-1-1 141,0-1 1,-1-5 0,-1 0-1,-2-2 100,2-1 0,-3 1 1,0 1-1,-2 2 14,-2-2 0,3 3-222,-2-1 421,0 5 1,-4-1-1,0 8 1,0 5 119,0 2 0,0 1 1,1 1-1,2-1-233,1 0 1,6 1 0,-2-2 0,3-2-56,1 0 1,5-7 0,1 3 0,0-4 30,0-1 0,4-1 0,-3-4 0,0-3 49,-2-3 1,1-1 0,-3-1 0,-3 0-14,-2-4 1,-7 3-1,1-2 1,-3 2-28,-1 2 0,0-1 0,0 1 0,-1 1-8,-3 2 1,-3 0-1,-6 5 23,1 1 0,0 7 0,1 4 0,1 3-29,2 2 0,4 1 0,-3 1 0,1 3-61,3 1 1,3-4-1,3 2 1,4-4-69,4 0 1,-1-2-1,8-2 1,0-2 10,2-1 0,4-2 1,0-4-1,0-1 133,-3-4 0,2 3 1,-2-7-1,1 0 47,-2-2 1,-2-2 0,-7 1-1,-1 1-16,-2 3 1,-5-3 0,1 2-1,-2-2 32,-2-1 1,0 0 0,0-1-34,0 1 1,0 3 0,1 3-34,3 0 1,-1 2-1,5 4-43,2 0 1,-3 0 0,1 0 0,2 1 24,1 3 1,1-2 0,0 3 0,1 1 85,-1 2 1,1-1 0,-1 1-1,-1 2-17,-3 1 0,-2 1 0,-6 1 0,0-1 287,0 1 1,0-1-1,0 0-128,0 1 1,0-1-1,1-1-200,3-3 1,-1-2-1,5-6 1,2 0-45,1 0 0,1 0 0,1 0 0,-1-1-315,1-4 1,0-1 0,3-7 0,0 1 138,-1-1 1,-1-3 0,-2-2-1,1 0 87,-1 0 1,1 0 0,-1 3 0,0-2 268,1 2 0,-5 6 763,0 0-738,-5 7 0,3 2 0,-6 9 0,0 5 7,0 3 0,0-1 1,0-2-1,1 1-406,3 2 0,3-1 0,5-3 0,2-2-27,3-3 0,2 1 0,6-4 0,0-3-1207,-1 0 0,-3-4 1320,0-2 0,-6-3 0,3-5 1</inkml:trace>
  <inkml:trace contextRef="#ctx0" brushRef="#br0" timeOffset="296973">20104 15255 8355,'-12'-18'328,"-1"6"-154,7 5 1,1 7 0,8 1 349,1 3-1524,6 9 1,-3 0 0,5 5 0</inkml:trace>
  <inkml:trace contextRef="#ctx0" brushRef="#br0" timeOffset="296974">20253 15652 8355,'12'0'0,"1"0"0,-1-2 358,1-2 1,0 3 0,3-5 0,0 2 0,1-1-175,1-2 0,-3 3 0,4-5 0,-1 1-270,-3 1 0,-1-4 0,-2 4 1,-1-1-1,-2 0 0,-5-2 1,-2-2-1,1-3-205,1-2 0,0 1 1,-4 3-1,-1 1 118,-3-1 0,1 2 1,-5 3 66,-2 4 0,-1 3 1,-1 1-1,-1 1 174,1 3 1,4 4 0,1 9 0,1 2 56,4 0 0,-4 5 0,2-3 1,1 2-86,2 2 0,6-6 0,5-1 1,4-2-5,2 1 1,5-6 0,-3-7-1,1-2 36,3-2 1,2 0 0,-1-2 0,-1-2 46,-1-4 1,0-5-1,2-2 1,-1-3 29,-1-1 0,-6 2 0,1-2 1,-2 1-117,-1 3 0,-5-3 1,-1 0-1,-2 0-207,-2 0 0,-2 1 1,-1 1-1,0 0-96,0 1 0,0 1 1,-1 3 32,-3 3 0,-3 2 127,-5 6 0,5 6 1,2 2-1,4 3 208,1 1 0,2 1 0,0 0 0,4 3-54,1 0 1,1 1-1,6-5 1,1 1-63,1-1 0,2 3 1,-3-1-1,3-3 109,2 0 1,-5-4 0,1 0 0,-3 0 112,-5-1 1,2-1-1,-6 3-89,-1 2 1,-8-4 0,-3 1 0,-4 0 18,-5 0 0,3 0 0,-2 3-506,2-2 1,2 0 0,-1 3 0,2-1 0,3-2-727,4 2 619,3-5 0,1 6 0,0-4 0</inkml:trace>
  <inkml:trace contextRef="#ctx0" brushRef="#br0" timeOffset="296975">21096 15739 10387,'6'12'451,"-5"0"1,3 1-301,-2-1 0,-2 2 0,0 1 0,0 4-1691,0 5 0,0-8 0,0 8 0</inkml:trace>
  <inkml:trace contextRef="#ctx0" brushRef="#br0" timeOffset="297820">21816 15478 8355,'0'-12'0,"0"-1"0,0 1 613,0 0 1,0 3-71,0 1 0,0 7 0,0 1 0,0 8-343,0 7 0,1 0 1,2 6-315,1 1 0,4-3 0,-2 0 0,-1 1 0,2-2-188,0 0 1,-3-3 0,4-6 0,2-2 148,1-1 1,2-2 0,-1-4 0,0-1 108,1-4 0,-1-1 1,1-8 18,-1-3 1,4 2-1,1-6 1,-2-1 0,-1-1-69,-2-2 0,1-1 0,-1-2 0,1-2-240,-1-2 1,-1-2 0,-1-7 0,-3-5 70,-2-2 0,3 2 0,-4 1 0,-2-1 246,-5 2 1,0 4 0,-4 11-1,1 9 240,-1 5 0,-2 8 0,-3 3 1,1 6 103,3 11 1,-3 3-1,4 19 1,-1 3-35,-1 6 0,6 10 0,-1 3 0,3 1-113,1-1 1,1-4-1,3 1-200,5-3 0,2-7 1,3-3-1,2-4 1,5-4-61,2-4 1,2-4 0,-2-6 0,-1-5 137,-1-4 1,-2-8 0,3 3 0,-2-7 88,-2-6 0,-3 0 0,-6-10 0,-2 1-79,-1 1 0,2-6 1,-2 2-1,-1 0 35,1-1 0,3 2 0,-2-3 0,1 2-206,1 2 0,-1 2 0,4 5 1,1 1-35,-1 2 0,1 5 0,-1-1 0,0 3 132,1 1 0,-1 4 0,-1 3 9,-2 4 0,2-2 1,-3 9-1,1-1 0,0 1-19,-5 1 0,-1-2 0,-1 2 0,3-1-133,-3-3 0,-2 3 0,-4-2 0,-4 0-300,-3-3 1,-2 0-1,0-2 1,-4-2-268,-4 0 0,-2-1 0,-2 4 1</inkml:trace>
  <inkml:trace contextRef="#ctx0" brushRef="#br0" timeOffset="298001">22101 15267 8355,'18'-25'453,"3"1"1,3 6-1,4 4-686,1 4 1,-2 6 0,-6-3 0,-4 2 0,-4 2-1,0 3 1,-1 3-357,1 1 0,-6 6 0,-2-4 1</inkml:trace>
  <inkml:trace contextRef="#ctx0" brushRef="#br0" timeOffset="298162">21779 15118 8355,'1'-11'-422,"3"3"1,4 5-24,3 6 1,7 4-1,2 5 1</inkml:trace>
  <inkml:trace contextRef="#ctx0" brushRef="#br0" timeOffset="298357">22696 14957 9751,'9'-4'0,"-3"3"0,0 6 257,-3 10 1,-3 9 0,-6 3-1,-5 4-466,-4 0 0,-7 2 1,1 6-1,-2 1 334,-2 1-1210,6 1 1,-5-11 0,5 0 0</inkml:trace>
  <inkml:trace contextRef="#ctx0" brushRef="#br0" timeOffset="303890">22622 15131 8355,'8'-13'100,"0"1"1,2 1-1,1 1 1,1 2-1,1 0 1,-1 0 0,1-1-1,-1 1 1,0 1-1,1 3 1,-2 1 1061,-3-1-1175,3 3 1,-9-3-1,0 8 80,-4 4 1,-5 2-1,-7-1 1,-1 0-82,-2 0 0,-1 2 0,2 2 1,-4-1-71,1 0 0,1 1 1,6-1-1,-1 1 37,1-1 0,1 0-122,3 1 1,4-2 0,8-3 99,4-4 1,3-2 0,3-2-1,1-2-101,2-2 0,3-3 0,-2-5 0,1-1 151,3 1 1,-4 0-1,-1-1 1,-5 1 142,-3-1 0,0 5 6,-5 0 0,-1 1 1,-7-1-1,-4 4-57,-3 2 0,-7 4 0,-2 2 0,0 3 128,-1 0 1,5 4-1,-4-3 1,2 3-102,3 1 1,1 1-1,3-1 1,3 0-140,4 1 1,3-5-1,1 0-81,0 2 0,5-3 0,3 0 0,3-2 0,2-2-31,-1-2 1,2-1 0,1 0 0,2 0 75,-2 0 0,-1 0 0,-2-1 0,0-2 3,1-1 1,-6-5 199,-3 0 0,-4 4 1,-4-1-1,-4 2 19,-4 0 0,-4 1 0,-2 6 0,0 3-52,0 0 1,-2 3 0,3 3-1,3 0-340,5 1 0,3-1 0,7 1-1445,4-1 1022,1 0 0,12 1 0,2-1 1</inkml:trace>
  <inkml:trace contextRef="#ctx0" brushRef="#br0" timeOffset="305852">3411 17487 8355,'-16'-29'305,"3"0"0,3 2 1,3 2-1,3 3 1,0 3-1,0 1 3010,1 3-3120,2 1 0,1 8 0,0 8 0,1 9-14,3 8 1,3 6 0,5 5 0,1 6-152,-1 4 1,-1 5-1,-1-2 1,-2 0-79,2 0 0,-1-1 0,1-2 0,-3 0-84,-1-4 1,-1 0 0,-2-9 0,1-2 85,-1-3 1,-2-11 0,0 0-1,2-2-2,1-2 1,0-6 60,-4-1 0,0-3 0,2-8 0,1-4 1,2-3-153,2-4 0,1-1 0,5-1 0,0 2-78,4 1 0,-2 6 0,4-1 0,1 3-35,-1 5 1,-4-2-1,2 6 1,-4 3 60,0 4 0,-2 4 0,-3 5 0,-4 2 116,-2 2 1,-2 4-1,-3 3 1,-4-1 18,-5-1 1,-5-1-1,1 5 1,-4-1-189,1-4 1,-3 0 0,4-7 0,0 1-542,0-3 1,2-3-350,3 1 864,6-4 0,2-5 0,5 0 1</inkml:trace>
  <inkml:trace contextRef="#ctx0" brushRef="#br0" timeOffset="308227">3832 17934 7478,'-12'0'2441,"5"-2"-2167,3-2 1,4-1-1,4-5 1,4 2-1,5-2 1,2-1-1,1-1 1,0-1-212,-3 1 1,4 0 0,-1-1 0,-2 1-288,-4-1 1,-1 1 0,-4 0-89,-3-1 0,0 1 1,-4-1 221,-2 1 0,-3 1 1,-5 3-1,0 4 194,-1 2 1,1 2-1,-1 0 1,1 0 56,0 0 1,-1 2 0,2 2 0,3 5-98,4 6 1,-2-1 0,2 4-116,1 0 0,6 0 0,4 4 0,3-3 0,5-1-258,3-3 0,2-1 0,5-1 0,0-2 60,0-3 1,5-3 0,2-6 0,1-3-12,0-4 1,-4-9 0,4-4-1,0-2 118,-1-2 1,-2-5-1,-7-3 1,-1-3 132,-1-1 0,-6 1 0,0 1 0,-4 2-24,-2-1 1,-6-2 0,1-1 0,-3 0 215,-1-1 1,-5 5-1,-4 2 1,0 2 313,0 5 0,-2 5 1,3 8 53,-3 3 1,3-2 0,1 7-430,1 5 1,2 5 0,4 9 0,0 6 0,2 4 56,2 3 0,1 6 0,5-2 0,-2 3-45,2 1 1,-1-4 0,1 0 0,-2 2-135,2 0 1,-3-2 0,1-1 0,0-3-40,-1-6 0,3 1 1,-5-8-100,2 0 0,2-8 133,3-4 0,-1-12 0,-1-6-41,-2-4 0,-1 0 0,3-4 0,-2-1-97,1 1 1,2 1 0,2 0 0,-2 5-1,-1 2-63,-2 2 0,-1 3 0,2 2 200,0 2 1,-5 1 0,3 5 0,-2 3 0,-1 5 137,2 2 0,-5 6 0,3 4 0,-1 3-79,1 0 0,-1 1 0,5 0 0,2 0 3,1 0 0,5-6 0,2-3 0,2-2-366,2-1 1,1-7 0,2-1 0,1-5-16,3-5 1,-3-3-1,3-7 1,-3-3 81,-1-1 0,-6-2 0,-2-2 278,-3 2 0,-3-1 0,-3 4 0,-4 0 0,-2-1 377,-2 0 1,-2 5 0,-2 0-1,-3 4-2,0 1 1,-4 3-1,3 2 1,-3 3 0,-1 1-69,-1 0 1,1 1 0,-1 2-325,1 1 1,1 10-1,1 0 1,2 2-1,0 3 85,1 1 1,-3 0-1,6 4-436,1-4 1,2 2 0,1-4 0,0 0-386,0 0 1,5-1 0,4-6 425,2-3 1,1-2 0,1-6 0,-2-2 35,-3-2 1,3-3-1,-3-7 409,3-2 1,-3 1 0,-1-5 0,-1 1 0,-2 1 168,1 0 1,-3 2-1,2 3 1,-3 1 123,-1 0 1,0 3-56,0 1 0,0 7-334,0 1 1,0 7 0,2 8 0,0 3-142,3 1 0,0-3 0,-1 4 0,3-1-199,0 0 1,4-4 0,-3 2-1,3-3-223,2-2 1,3-4 0,1-1 141,-2-1 0,3-2 0,0-5 0,0-4 0,0-3-102,-3-3 1,-1-3-1,-2-2 381,0-5 0,-1 2 0,-2 0 0,-4-1 0,-1 1 229,0-3 1,1 4-1,-5 2 1,0 2 506,0 1 0,0 1 0,-2 1 1208,-2 3-1521,3 2 1,-5 8 0,6 2 0,0 4-220,0 3 1,4 1-1,2 2 1,-1 1-101,1 2 1,2 5-1,-2-3 1,-1 2-58,1-1 1,2-4 0,-3 2 0,2-2 96,3 1 0,1-5 0,1-5-92,1-2 0,-1 0 0,1-5 0,-2-2-186,-3-2 1,3-3 0,-4-7 0,0-1 63,-3-1 1,1-1 0,-1 5 0,1-1 49,0 1 0,-3 0 0,2-1 0,-2 1 2,3-1 1,-4 1 0,4 1 35,1 3 1,-3-2 0,4 4-20,-2 0 0,5 3 0,-2-3-90,3 1 0,6 3 0,-1-3 0,1 1 1,-1 0 134,1 1 0,1 0 1,-3 0 191,1-1 1,1 2 45,-5 6 0,-5-2 0,-3 7 0,-2 0 309,-2 2 1,0 2 0,0 1 0,0 1-257,0 1 0,0 1 0,0-5 1,0 1-584,0-1 0,1 0 0,2 1 1,2-2-1034,2-3 1,-3 2 615,5-6 0,-1 0 0,4-4 1</inkml:trace>
  <inkml:trace contextRef="#ctx0" brushRef="#br0" timeOffset="308228">5680 17338 8355,'-12'-6'-267,"5"0"0,1 12-759,6 2 760,0 3 1,6 1 0,1 1 0</inkml:trace>
  <inkml:trace contextRef="#ctx0" brushRef="#br0" timeOffset="308229">5990 17624 8355,'-1'-13'1151,"-3"1"-780,2 0 1,-3 3 0,5 1 0,1-2 652,3-1 0,-2 3-1068,2 0 1,-4 6 0,-4 2-1,-4 7-139,-3 4 1,-2 2 0,1-1 0,-1 2 30,1 2 1,0-2 0,0 4 0,4-1 103,4-1 0,3 1 0,2-5 0,5 1-23,6-1 1,2-5-1,6-3 1,3-3-48,0-1 1,2-1-1,0-5 1,-1-5-54,1-4 1,-6-5 0,-2 2 0,-5 0 126,-3 0 0,-4 0 0,-5 3 36,0-2 0,-5 2 0,-5 5-358,-5 2 1,1 5 0,-2-1 0,2 3 0,1 1-1423,1 0 1687,5 5 0,-4 2 0,4 6 0</inkml:trace>
  <inkml:trace contextRef="#ctx0" brushRef="#br0" timeOffset="308230">6238 17537 8355,'0'-12'2618,"2"0"-2174,2 4 0,-1 3 1,5 5-1,2 1 466,1 3-849,1 9 1,0 2 0,1 5 0,-1 4 0,1 2 0,-1 4 0,-1 1 0,-1 0 0,-3 0-80,-2-1 0,-1-2 1,-4-6-1,0-3-301,0-1 1,-1-7 258,-3-7 1,-2-4 0,-2-6 0,2-5 38,1-4 1,4-11-1,-4 1 1,5-2-314,5-4 0,-3 1 0,7-3 0,0 5 150,2 6 0,2 0 1,-2 6-344,-3 1 0,3 6 0,-4 4-470,0-1 0,4 5 0,-4-4 0</inkml:trace>
  <inkml:trace contextRef="#ctx0" brushRef="#br0" timeOffset="308630">6734 17276 8355,'0'-19'328,"0"-3"0,2 6 1,1 0 2605,1 3-2021,0 0 1,-3 2-728,3 3 0,-2 4 0,2 8-115,-3 4 0,-1 3 1,0 2-1,0 0-343,0 4 1,0 1 0,0 3 0,0-4-710,0 1 0,0-2 0,0 3 0,0-1-70,0-3 1,6-1 0,1-2 0</inkml:trace>
  <inkml:trace contextRef="#ctx0" brushRef="#br0" timeOffset="308631">6921 17165 10249,'0'-6'689,"-2"5"1,-1 6-525,-1 6 1,-1 5-1,2 10 1,-1 3-1805,1 4 0,-4 8 0,0 3 0</inkml:trace>
  <inkml:trace contextRef="#ctx0" brushRef="#br0" timeOffset="309185">2679 17363 8355,'0'-23'13,"0"2"254,-6-2 1,4 9 0,-5-3 1492,1 4 1,2 7-1657,4 6 0,6 6 0,2 6 1,3 0-311,1 1 0,1 3 1,0 2-1,1 0 0,0 2-53,-3-1 1,-3-4-1,2 2-1088,-2-4 1,-5 0 0,1-1 963,-2 1 0,-2-7 0,0 0 1</inkml:trace>
  <inkml:trace contextRef="#ctx0" brushRef="#br0" timeOffset="309408">2815 17338 8355,'0'-12'453,"0"5"1,0 7-1,0 10 1,0 5-1219,0 6-153,6 8 1,1 2-1,5 7 1</inkml:trace>
  <inkml:trace contextRef="#ctx0" brushRef="#br0" timeOffset="310122">7516 17624 8355,'0'-13'0,"0"1"370,0 0 0,0-1 1,0 1-1,0-1 0,0 1 1,0 0 1910,0-1-2109,-6 6 1,1 7-1,-5 8 1,3 5 0,2 2-92,2 2 0,-3 5 1,2-2-1,2 2-88,0-1 0,2 1 1,0-4-1,0 0-50,0 0 0,6-3 0,3-5 0,5-3-219,3-2 0,3-1 0,-2-5-72,2-3 0,-1-3 1,3-7-1,-3-1 0,-1-3 1,-4-1 125,-4-3 0,-5 2 1,-5 0 190,0-2 1,0 4 0,-3 0 0,-4 1 0,-5 1-116,-2 0 0,-5 8-201,-2 4 0,-2 3 0,-2 1 0,2 1 1,2 3-149,4 4 0,4 8 1,2 2-1,2-1 173,5 1 322,3-1 0,1-5 0,0 1 0</inkml:trace>
  <inkml:trace contextRef="#ctx0" brushRef="#br0" timeOffset="310587">7913 17549 8556,'7'-5'343,"-3"-3"1,-4-2 0,-3 0-1,-3 2 917,0-2-140,3 5 1,-5-3-961,8 8 1,-2 2 0,10 11-233,2-1 1,-3 1-1,0-1 1,0 0 0,-2 2 68,1 3 0,-1-4 0,-2 4-128,1-3 1,0-2 0,-2-1-487,2-3 603,-3-2 1,5-7 0,-6-4 0,0-3-17,0-3 1,1-5-105,3-1 1,-1-1-1,4 3 1,0-3-1,0 0 1,2 0-1,2 3-43,2 1 0,-1 3 154,1 3 1,-5 3-1,0 5 113,2 0 1,-1 5 0,1 5 0,-3 3-215,-2 4 0,0 5 0,-5 0 0,1 4-594,3 3 0,-1 4 0,5-4 0,3-1 135,4-2 0,5-1 0,4 0 1</inkml:trace>
  <inkml:trace contextRef="#ctx0" brushRef="#br0" timeOffset="311509">9128 17562 8355,'0'-13'287,"0"1"0,0 0-145,0-1 1,0 1 0,-1-1 0,-3 1 28,-5 0 0,-2 3 0,-1 2 0,0 2 30,-1 2 0,-1 2 1,-1 2-1,-1 3-62,0 4 1,-1-1 0,0 2 0,3 0-184,5 2 0,-1 2 0,4-1 0,1 1 1,-1-1-328,4 0 0,0 1 108,2-1 0,2-1 0,2-3 0,4-3 4,3-4 1,3-2 110,2-4 1,-2-1 0,3-8-1,-3-1 1,-2-2 223,0 2 0,-1-4 0,-1-1 114,-2 1 0,-1 1 0,1 6 452,-3-1-529,-4 1 1,-1 11-1,0 5 1,0 5-27,0 4 0,0 0 0,1 3 0,2 0-61,1-1 1,4 3 0,-2-1 0,1-2-40,3-1 1,1-2 0,1-1 0,2-1 18,2-2 1,2-5 0,4 1-1,-1-3 1,1-2-31,1-3 1,1-3 0,-2-7 63,-1-2 0,-2-4 0,3-4 1,-3-1 24,-1 0 0,3-5 0,-6-3 0,-3-3-84,-2-2 0,-3 0 0,2-2 0,-2-1 4,-1 1 1,-2 1-1,-4 3 1,-1 3 174,-4 4 1,-1 9 0,-8 4-1,-1 7 16,-2 5 1,-1 4-1,3 5 1,-1 8 65,0 6 0,4 10 0,2 5 1,3 5-38,2 2 1,1 10 0,5-1-221,3 1 1,5-6-1,6-3 1,3-5 0,1-4-52,3-4 1,1-4-1,2-5 1,1-3-25,3-3 0,-1-8 0,4-1 1,-1-5-29,1-5 0,0-7 0,2-9 0,-2-3 66,-2-5 0,-2-3 0,-6-5 0,-3-1 23,-1 1 1,-2-5 0,-5-3 0,-1 0 41,-2 0 0,-5 6 0,1 0 0,-2 6-23,-2 3 1,-4 2-1,-2 8 1,-1 5 41,-3 5 0,-5 4 1,-1 8-1,1 3 408,1 8 1,1 6-1,2 11-314,3 8 0,3 0 0,5 8 0,0 0 1,0 1-61,0-1 0,5 1 0,5-7 1,4-5-175,2-4 1,10-2 0,-1-5 0,3-4-374,2-5 1,0-4-1,5-3 1,-4-4-2986,0-2 2694,3-2 0,-13-6 0,2-1 0</inkml:trace>
  <inkml:trace contextRef="#ctx0" brushRef="#br0" timeOffset="314292">9699 17400 8355,'8'-12'103,"0"0"1,2-1 0,1 1 0,1-1 0,1 0 0,-1-2 0,0-2 0,1 2 1514,-1 1-1207,-5 2 1,3-1-75,-6 1 0,0-1 0,-7 1-160,-5 0 1,-3 5 0,-14 4-1,-5 6-238,-5 5 1,-10 9-1,-6 3 1,-8 5 0,-6 5-8,-8 8 1,0-1 0,-6 5-1,6-2 41,7-2 1,7 0-1,15-10 1,8-5 119,10-5 1,8 0 0,12-1-157,10-2 0,12-7 1,17-5-1,8-6 91,6-5 0,14-7 0,5-3 0,7-3-256,5-5 0,2-4 0,3-8 0,-5 1 194,-2 0 0,-3-4 1,-4-1-1,-8 5 403,-10 7 1,-18 4-1,-14 12-121,-8 3 1,-12 7 0,-14 1 0,-12 6-120,-8 5 1,-11 8 0,-1 5-1,-5 4-54,-6 4 0,-3 2 0,1 5 0,3-3-71,8-4 1,6-2 0,10-3 0,5 0-58,6-4 0,6-2 1,9-5-1,7-1-123,7 1 0,11-2 0,6-3 0,10-4-27,6-3 1,8-2 0,7-5 0,3-5-123,5-4 1,-5-7 0,3 2 0,-5-4 61,-4-1 1,-7 5-1,-8 2 105,-7 4 0,-9 0 0,-7 10 98,-9 1 0,-8 3 1,-13 4-1,-5 6-213,-2 5 0,-6 0 1,0 6-1,1 0-732,2-2 416,7 4 1,-5-9 0,5 4 0</inkml:trace>
  <inkml:trace contextRef="#ctx0" brushRef="#br0" timeOffset="314759">10790 17016 8355,'0'-18'493,"-5"4"1,3 3 0,-2 11 0,3 7-242,1 4 1,0 7 0,0 3-150,0 2 0,0 6 0,0 3 1,0 2-1,0 4-204,0-4 0,0 3 1,0-5-1,1 0-394,3-3 1,-2-1-1,2-1 1,-3-4-1208,-1 0 1255,0-5 0,-5 6 0,-2-5 1</inkml:trace>
  <inkml:trace contextRef="#ctx0" brushRef="#br0" timeOffset="315533">10554 17276 8355,'-12'-4'0,"0"0"370,5-5 0,7 7-152,8-2 1,4 3-1,5-1 1,4 0-255,2-3 1,7 1-1,5 3 1,3-2 0,5-2-1,0-2 1,1-4 0,0-3-74,3-3 0,0-5 0,-2 3 0,-5-2-129,-5 1 1,-6 5 0,-9-2-1,-3 3 11,-3 2 0,-8-5 0,-1-1 288,-4-1 1,-2 4 0,-4-2 0,-1 4 298,-1 0 1,-4 2-1,2 3-205,-2 4 0,4 4 0,3 5 0,3 8 27,1 6 1,0 4 0,0 4 0,1 2-162,3 4 1,-2 0 0,2 3 0,-3 2-53,-1 1 1,0-1 0,0-1-1,0 1 55,0-1 0,0-5 0,0-3 1,-1-5 79,-3-3 1,2-3-124,-2-6 1,7-6 0,3-6 0,0-7-28,4-4 0,2-7 0,4-3-71,0-2 1,1-1 0,-6 2-1,-2 3-44,0 1 0,-2 2 0,1 3 0,-3 2-109,1 3 428,-5 2 0,5 8 0,-6 2 1,1 6-1,2 3 81,1 4 1,2 1-1,-4-3 1,4 2-154,1-2 1,2-2 0,6 0 0,3-2-110,2-3 1,-1-2 0,4-6 0,-1 0-3,0 0 0,5-2 0,-7-2 1,2-4-148,-1-3 0,-3-7 0,-6-1 118,1-1 1,-2-2-1,-3 6 1,-4 1 0,-2 1 64,-2 1 1,-6 1 0,-2 1 0,-3 3-8,-2 4 0,-3 2 1,-1 2-1,2 2 96,1 2 0,6 3 1,1 6 23,2 4 1,1-2 0,4 6 0,0-1 0,1 1-57,3 0 0,3-6 0,7 2 0,2-4-787,5 0 1,4-2 0,4-3 0,5-4 28,6-2 1,4-8 0,6-1 0</inkml:trace>
  <inkml:trace contextRef="#ctx0" brushRef="#br0" timeOffset="316505">12154 16966 8355,'-4'-24'492,"0"-1"1,0 4 0,4 2 0,0 0 0,0 1 0,1 0 369,3 3 0,-1 6-756,5 5 0,-5 12 0,1 6 0,-2 4-55,-2 4 0,-4 3 0,-2 4 0,1 3-68,-1-1 1,-4 9 0,3-1 0,1 2-76,1 2 0,4 2 0,1-3 0,0-2 70,0-2 1,0-6 0,1-3-1,4-4-184,3-5 0,3-3 0,1-9 0,1-4-25,-1-2 0,1-4 0,-1-3 0,0-6 204,1-4 1,-1-7 0,1 1-76,-1-3 1,-4 4 0,-1 1-1,0-1 1,-2 2 19,1 0 1,-2 6-1,-4 4 85,0-2 1,0 6 68,0 4 0,0 5 0,0 8 0,0 1 121,0 2 0,0-2 0,2 4 0,0-2-229,2 1 1,6 4 0,-2-5 0,3-1-8,2-1 1,3-3 0,2-1 0,1-3-151,4-2 0,0-1 1,2-5-1,-2-2 35,-2-1 1,-3-6 0,-6 2 0,1-3 150,-1-1 0,-4-5 0,-1 1 70,-1 0 1,-2 1 0,-4 0-1,0-1 1,0 0 117,0 3 1,0 4 0,0 1 369,0-2-402,-6 5 0,5 5 1,-3 8-1,2 3-84,2 2 0,2-1 0,1 2 0,1 1-97,-2 2 0,5 3 1,0-3-1,1-2-6,1-1 1,-1-3 0,6-2 0,1-2-173,1-1 0,1-2 0,-5-4 115,1 0 0,-1-4 0,1-2 0,-2-1 135,-3-2 1,3-6 0,-4-2 0,1 2 0,-1 0-49,-2-2 0,1 3 0,-3-2 0,1 2-32,-1 2 0,-2-1 0,-1 1 39,0-1-214,0 1 86,0 5 1,1 2 0,4 5-29,3 0 0,3 4 0,1 1 71,1 2 0,3-4 1,1 1 150,-2-3 0,-1-1 1,-1 0 113,4 0 0,-3 0 1,2 0 343,-2 0 1,-8 2-222,-6 2 0,-2-1 0,-5 5 1,2 2-128,2 1 0,0 1 0,1 0-117,-3 1 1,1-1-1,4 1 1,0-1 0,2-1-143,2-3 1,-1 2-1,5-6 1,1 0-217,2 2 0,3-6 1,0 0 167,-2-7 0,4-4 0,-8-3 0,1-1 41,0-2 1,-4-1 0,-5 3 110,0-1 0,0-5 0,-1 5 1,-3-1-255,-5-1 1,-3 8 0,-3-1 0,-3 5 0,0 3-575,0 1 0,-2 4 0,2 2 272,-2 4 0,0 9 0,-5 2 1</inkml:trace>
  <inkml:trace contextRef="#ctx0" brushRef="#br0" timeOffset="316719">11968 17090 9331,'3'-15'0,"5"1"0,10 3 0,11 0 147,12 0 1,-1-1 0,10 0 0,0-2 0,1 0 0,5 0 0,5 3-725,6 0 0,6 0-293,-2-1 1,4-1-1,-11 1 1</inkml:trace>
  <inkml:trace contextRef="#ctx0" brushRef="#br0" timeOffset="317426">13853 17214 8355,'0'-16'0,"-1"-1"0,-2 2 239,-1 1 1,1 5 235,8 5 1,-4 5-1,4 13 1,0 2-465,-1 5 0,0 1 0,-4 0 1,1-1-53,3 1 1,-2-4-1,2-2-9,-3-2 0,1-3 0,0-1 0,4-3-343,1-2 1,1-1 0,4-5 198,1-3 0,-2-3 0,-1-6 0,-2 1 142,1 0 0,1-5 0,0-1 0,-2 0 27,2 0 1,-3 2-1,-1 3 1,1 2 145,0 3 1,-3-1 34,5 4 0,-3 3 1,3 6-1,-4 4-48,1 3 0,-3 1 0,3 2 0,0 1-31,-3 2 0,4-1 0,-1-3-91,1-1 1,0 1-1,-3-1 1,5-1-7,2-3 0,1-2 0,0-6-58,1 0 1,-2-1-1,-1-4 1,-4-3 62,0-3 0,2-1 1,-2-2-1,-1-1 53,1-2 1,2 1-1,-2 3 1,0 1-32,4-1 1,-3 1 0,1 1 0,1 1 124,-3 2 1,5 5 0,-2-1-75,2 3 0,-3 6 0,-1 4 0,-2 2-1,-2 1 0,3 2 0,-1 1 0,2 2-128,3-2 1,-3-2-1,2-2-195,5-2 0,-2 2 1,5-4-1,-3 0 0,-2-3-488,1-3 0,-1 5 0,0 0 0</inkml:trace>
  <inkml:trace contextRef="#ctx0" brushRef="#br0" timeOffset="317593">14002 16904 8355,'-7'-12'-127,"3"4"1,8 1 0,6 1 0,5 4-403,6 0 0,2 2 0,2 0 0</inkml:trace>
  <inkml:trace contextRef="#ctx0" brushRef="#br0" timeOffset="319106">14647 16942 8355,'-5'-32'153,"-1"-3"1,-2 7 954,4 0-704,8 2 0,3 2 0,5 2-237,1 2 0,-1 6 0,0 1 0,-1 9 0,-1 7 0,-3 7 0,0 6-45,0 9 1,-5 3 0,3 7 0,-4 5 28,-1 3 0,0 4 0,0 7 0,0 4-142,0 2 1,0 11 0,0 0 0,0 1 132,0 1 0,0-6 1,1-2-455,3-6 1,-2-3 0,3-8 0,0-3 0,-1-5-664,-2-5 0,1-11 0,0-7 232,1-3 0,0-10 0,-4-7 455,0-8 0,-4-14 1,-1-1-1,-2-4 264,-3-5 0,3-2 0,-1-1 0,0-2 92,1 0 0,-4 2 0,4-7 0,0 0 155,3 0 1,-2-1 0,2 4 0,1 4 99,2 3 0,1 5 1,1 6-1,3 2 90,5 2 1,2 6 0,3 0-1,1 6-117,1 2 1,6 1 0,-1 2-1,2-1 102,2 1 1,-1 2 0,-4 2 0,-3 3-288,-3 5 1,-2-2 0,-1 1 0,-3 1-245,-4 2 0,-2 2 1,-4 1-1,-2 1-343,-4 1 0,-7 1 0,-2-5 0,1 1 10,-2-1 1,4 0 0,-2 1 0,2-2-655,1-3 0,5 2 913,0-6 0,5 6 0,-2-4 1</inkml:trace>
  <inkml:trace contextRef="#ctx0" brushRef="#br0" timeOffset="319107">15156 17128 8355,'-11'-13'0,"1"2"0,2 3 1226,-1-3 0,3 4 654,1-5-1805,-1 5 0,8 7 1,-2 8-1,3 4 0,3 4 1,0 0-1,3 1 0,-2 1-364,-2 2 1,3-2-1,-3-1-16,-3-4 0,4 0 1,-2-1-1,0-1 0,0-1-46,0-2 1,6-5 0,-2 0 223,3-6 0,-2-4 0,-1-5 0,0-1 40,-1 1 0,3-1 0,-5 0 0,1-2 150,-1-2 0,1 0 0,-4 5 143,3 0 1,-1 3 26,-4 1 1,1 5 0,2 1-130,1 4 0,1 4 1,-2 4-1,3-2-19,1 1 0,-3 2 0,4 2-97,2-1 1,-2 1 0,3-2 0,3-2 0,0-2-123,-1-1 0,5-2 0,3-6 0,2-2 108,2-4 0,0-4 1,-2-5-1,-1-4 20,-1-2 1,-6 0-1,2 1 1,-5 1-53,-4-1 0,-2-3 0,-6-3 0,0-2-8,0-2 1,0-1 0,-1-5-1,-2-1 36,-1 2 0,0 0 0,2 11 209,-2 2 0,-3 9 0,-4 4-67,3 10 0,1 8 1,4 10-53,-1 8 0,0 6 1,4 6-1,0 0 1,0 0 21,0 0 0,0 1 1,0-1-1,1-1-172,3-3 1,3 1-1,6-5 1,1-1-59,2-2 0,-1-7 0,6-2 1,0-5 90,-2-4 0,3-2 0,-4-6 0,0-2 8,0-2 1,-2-3-1,-3-5 1,-2-2-16,-3-2 1,2 1-1,-5-6 1,1 0 316,-1 2 0,3 1 0,-2 4 1,-1-1 61,1-1 1,2 3 0,-2 6-214,1 2 0,-3-1 0,4 3 0,2 1-117,1 3 0,0 0 1,-2 8-1,0 0-50,0 2 1,-2 6-1,0-1 1,0 1-109,0 1 0,-4-4 0,2 2 0,-1-2-212,0-2 1,0 1-1,-5-1 1,-4-1 25,-8-2 1,-1 0 0,-6-5 0,-2-1-192,-2-2 0,-6-1 0,-2 0 0</inkml:trace>
  <inkml:trace contextRef="#ctx0" brushRef="#br0" timeOffset="319108">15528 16917 8355,'7'-13'543,"4"1"1,1 4 0,9-1-384,2 0 0,6-6 0,1-1 1,2 4-1,1 4 0,0 2 1,0 4-1505,2 0 1,1 2-1,1 0 1</inkml:trace>
  <inkml:trace contextRef="#ctx0" brushRef="#br0" timeOffset="319718">16842 17016 8355,'-1'-18'196,"-3"-3"1,2 4 47,-2 0 1,3 7-1,1 5 1,-1 3 92,-4 8 0,4 8 0,-3 4 0,3 1-193,1 3 0,0 0 1,0 0-1,0-1-63,0 1 0,0-4 0,1 0-62,3 0 0,-1-9 0,4 4 0,0-4 0,0-2-198,2-3 0,2-2 0,2-2 0,-1 0-102,0 0 0,1-6 0,-1-2 0,1-3 76,-1-2 0,0 0 1,1-2-1,-2-2 110,-3 2 0,3 1 0,-4 2 0,0-1 52,-3 1 0,2-1 1,-1 2-1,1 2 168,-1 0 1,1 7 29,-2-2 0,-2 2 1,5 4 72,-1 2 0,-1 3 1,-2 6-1,1 3-89,-1 0 0,3 1 1,-2-5-1,-2 2 73,0 2 0,2-2 0,0 3 1,-1-4-159,-2 0 0,-1-5 0,0 0-136,0 2 0,-1-3 1,-3 0-1,-5-2-668,-2-2 1,-2-2 0,-3-1-168,0 0 0,-6 0 0,3 0 0</inkml:trace>
  <inkml:trace contextRef="#ctx0" brushRef="#br0" timeOffset="319960">16917 16731 8355,'-13'-13'597,"7"1"0,6 5 0,8 4 0,3 5-2592,1 2 1241,1 11 1,-1-1-1,0 11 1</inkml:trace>
  <inkml:trace contextRef="#ctx0" brushRef="#br0" timeOffset="320781">18095 17165 8355,'0'-19'361,"-1"5"0,-2 6 0,-1-2-31,1-1 0,2 3 1,1-1-96,0 0 1,0 2 0,1-2 0,3 1-229,4 1 1,3-2 0,2 5 0,-1-1-236,1 0 1,3 2 0,1-5-136,-2-2 1,-1-1 0,-3-1 91,-3-1 0,-3 1 0,-6 1 210,-3 3 0,-3 2 1,-5 6-1,-1 0 94,1 0 0,-1 6 1,1 3-1,0 5 14,-1 3 0,6 5 1,3-2-1,3 2-27,1-1 1,0 3 0,0-4 0,1 2-29,3-1 1,3 1 0,6-5 0,-1-2-73,0-2 1,1-4 0,-1-2-1,1-2 111,-1-2 1,5-3 0,-1-4 0,-1-5 70,-1-2 1,-2-5-1,2-2 1,1-1 52,2-3 0,-1 0 0,-3 0 0,1 2-45,2 2 1,-2 2 0,3 3 0,-4 1-95,0 0 1,-1 5 0,0 3-120,1 2 0,-6 8 0,-3 2 0,-3 3 5,-1 1 1,0 6-1,0 2 1,0 0 94,0 1 1,0-2 0,0 3 0,0-2-7,0-2 0,0 2 1,0-3-1,0-2 124,0-1 1,0-6-122,0 0 1,2-6-65,2-2 0,-3-6 0,5-6 0,-2-1-24,0 1 0,6-6 0,-3-1 1,1-2 0,0 0 1,0 5 0,5-4 0,-1 3-54,1 1 1,-5 3-1,-1 0 222,-2 1-66,-1-1 0,-5 8 1,-2 5-1,-2 7 363,-2 4 1,3 1 0,-3 2 0,1 1-288,3 2 1,2 3 0,2-3 0,4-1-267,3 2 0,3-4 0,3 3 0,2-4-294,5 0 1,2-6 0,2-3 0,0-3-191,0-1 1,4-1 542,0-3 0,0-3 0,-5-6 0</inkml:trace>
  <inkml:trace contextRef="#ctx0" brushRef="#br0" timeOffset="321704">18951 17090 8355,'0'-19'0,"0"3"0,-4 2 0,-2 1 451,-1 1 1,4 4 0,-2 1 0,1 0 29,0 0 1,-6 4 0,3 1-303,0 4 1,-2 1 0,3 5 0,-1 2-188,-2 1 0,-2 1 1,-2 1-1,1-1-52,-1 1 0,5 3 0,1 1 0,2-2-299,2-1 0,2-2 0,1 0 76,0 1 0,1-2 0,3-3 1,4-4 19,3-2 1,2-2 0,-1-2 160,1-2 0,-1-3 0,0-5 0,-1-2 0,-1-1 157,-2-2 1,-1 1-1,3 3 1,-3 1 144,-2 0 1,1 1 0,-3 1 191,1 2-290,0 5 1,-4-1 0,0 8 7,0 4 0,0 3 0,0 2 0,0-1-250,0 0 1,4 1 0,1 1 0,1 1-170,-1 1 1,5 1 0,-2-5-1,3-1-549,2-2 0,-1 0 539,1-5 1,5 6 0,1-3 0</inkml:trace>
  <inkml:trace contextRef="#ctx0" brushRef="#br0" timeOffset="321705">19248 17004 8355,'0'-13'675,"-1"1"1,-2-1-553,-1 1 1,0 0 0,4-1 943,0 1 1,0 4-874,0-1 0,0 8 0,0 1 0,0 7 0,0 5 1,-1 3-1,-2 2-151,-1-2 1,-4 3 0,3 0 0,3 0-204,0 0 1,2 2 0,0-2 0,0 0-126,0 0 0,2-1 0,2-5 0,5 0-150,7 1 1,-1-6 0,5-3 0,2-3 148,2-1 1,1-5 0,-1-4 0,3-3 87,2-4 0,-7 0 1,2-4-1,-2-2 163,-2-2 0,2-1 1,-7-1-1,-3-1 132,-2-2 0,-3-4 0,1 2 20,-4 0 1,-2-1 0,-2-2 0,0 0 0,0 1-5,0 2 0,0 0 0,0 7 0,0 0 56,0 3 0,0 8 1,-2 6 30,-2 1 0,3 8 0,-3 7 0,2 6 32,2 6 1,0 4 0,0 4-1,0 4-19,0 3 0,0 1 1,0 0-1,0 0-33,0 1 0,2-3 0,0-2 0,4-4-414,1-2 1,1 0-1,5-1 1,-2-4-485,-3-2 1,3 0 0,-3-3-2010,3-2 2287,2-7 1,-7-2 0,0-6 0</inkml:trace>
  <inkml:trace contextRef="#ctx0" brushRef="#br0" timeOffset="322130">19496 16867 8355,'-4'-8'353,"0"0"0,1 5 0,8-1 0,3 2 1,4 4-370,5 2 0,2-3 0,6 5 1,0-2-626,0 0 1,-1 2-121,1-2 0,0 3 0,0 5 1</inkml:trace>
  <inkml:trace contextRef="#ctx0" brushRef="#br0" timeOffset="322361">19844 16718 6005,'0'7'-91,"0"4"1,0-4 0</inkml:trace>
  <inkml:trace contextRef="#ctx0" brushRef="#br0" timeOffset="323347">19844 16669 8355,'0'-13'0,"0"1"0,-2 1 694,-2 3-450,3-3 1,-6 9-1,4-1 1,-1 6-1,1 7 1,2 4-82,1 2 0,0 6 0,0-1 0,1 4 0,2 2 0,1 2 0,0 0 0,0 0-104,1 0 1,4 4-1,-2-4 1,1-1-247,1-2 0,-5-6 0,4 0 0,0-2-550,-1-3 0,0-1 1,-4-2-237,1 0 0,6-5 314,-2-3 1,-1-2 632,1-2 0,0-6 0,5-1 1</inkml:trace>
  <inkml:trace contextRef="#ctx0" brushRef="#br0" timeOffset="323834">20055 17041 7274,'5'-7'804,"-4"-4"1,5 8 0,-5-4-276,4 2 1,-4-1 695,3 2-806,3 3 1,-2-3-344,4 8 1,-4-2-1,-5 7-227,0 0 1,2 2-1,2 2-97,4-1 1,3-1 0,1-2 78,1-5 1,-1-3 0,1-1 0,-1 0-9,0 0 1,1-1 0,-1-3 0,1-3 258,-1 0 0,-4-4 0,-1 2 0,-1-2 174,-4-1 0,4 0 1,-2-1-77,-1 1 1,-2 4 282,-1-1 0,0 8 1,0 2-311,0 10 1,-1 3 0,-2 8 0,-1 4 11,1 6 1,0 5 0,1 5 0,-2 3 90,1 3 1,0-2 0,0-1 0,-1 1-148,1-2 1,2-1 0,0-8 0,-2 0-336,-1-2 0,0-6 0,2 2 0,-1-4-956,-1-4 1,0-3-775,4-6 1,2-5 1168,2-3 0,3-13 0,5-5 0</inkml:trace>
  <inkml:trace contextRef="#ctx0" brushRef="#br0" timeOffset="324293">21022 16545 8355,'0'-24'631,"0"4"0,0 2 1,0 8-1,0 6-506,0 8 1,4 11 0,2 7-1,-1 6 1,2 6 0,-1 6-1,-1 4 1,-2 2-338,-2-1 0,3-5 1,0 2-1,-1-4-262,-1-1 1,2-5-1,0-4 1,-1-5-105,-2-2 0,-1-10 0,-1 1-251,-4-1 617,-1-5 0,-12-1 0,-2-5 1</inkml:trace>
  <inkml:trace contextRef="#ctx0" brushRef="#br0" timeOffset="326548">20836 16842 8355,'-6'-12'260,"5"5"1,-3 2 0,8 5 0,4 0-9,3 0 0,7 0 1,4 0-1,6 0-236,5 0 0,4 0 1,3 0-1,3 0 38,1 0 1,-4-5-1,1 0 1,-2-2-513,-2-3 1,-5-1 0,-3-2-1,-3-3 149,-1 0 1,-7-6 0,-5 1-1,-4-2 274,-4-2 0,-1 2 0,-5 0 0,-2 4 218,-1 1 1,-6 2-1,2 3 700,-3 1 0,-1 5-539,-1 3 1,6 12-1,3 6 1,3 4-225,1 4 1,4 5 0,1 5 0,1 1-89,0 2 1,-1 3 0,-2-6 0,2 1 30,2 0 1,-3-7 0,3 0-157,-1-3 1,2-8 0,-4 1 0,0-3 67,2-5 0,1-3 1,5-5-30,0 0 0,-3-5 0,-2-3 1,0-3-177,-1-2 0,-1 1 0,3-2 1,0-1-7,-1-2 0,4 1 0,-3 3-353,3 1 734,-4 5 0,0 3 0,-4 8 0,1 6 100,-1 5 0,-1-1 0,1 4 1,3-2-90,1 1 0,1-1 1,6-3-1,1-1-180,1 0 1,5-1-1,-3-2 1,0-5 36,0-3 0,2-1 0,-3-1 0,-2-2-13,-1-1 0,-3-10 0,-1 2 0,-2-3 165,2-3 0,-5 3 1,1-5-1,-2 2-37,0 3 0,0-3-34,-4 2 0,-1 1 0,-4 8-153,-3 7 1,1 5-1,0 8 1,0 0 33,1 4 1,3-2-1,-1 4 1,4 1 1,4-1 1,3-3 0,7 4-534,2-2 0,1-6 0,6-4 0,5 1 0,2-2-2132,4-3 2474,2-3 1,7-1 0,1 0 0</inkml:trace>
  <inkml:trace contextRef="#ctx0" brushRef="#br0" timeOffset="326549">22473 16830 8355,'0'-12'0,"0"-1"1245,0 1-798,0-1 0,1 1 1,4 0-1,3-1 109,3 1 0,-3 3 0,0 1 0,1-1-540,-2-2 1,-3 4-1,-8 3 1,-5 2-230,-2 2 0,-5 0 0,-2 2 1,0 0-48,0 2 1,-4 7 0,3 0 0,-1 5 222,4-1 1,6 3-1,3 0 4,2 1 1,1-3 0,4 4 0,0-1 0,1-1 16,3 0 0,3 4 0,7-3-66,2 0 0,-2-1 0,4-5 1,-1-2-1,-1-2 107,-1 0 0,-5-6 1,-3 2-83,-2 1 0,-2-5 1,-7 3-114,-4-3 1,-3-1 0,-2 0 0,1 0-629,-1 0 1,1 0 56,0 0 0,-1-5 0,1-2 1</inkml:trace>
  <inkml:trace contextRef="#ctx0" brushRef="#br0" timeOffset="326550">22957 16904 8355,'0'-19'0,"0"1"917,0 6 1,0-5-547,0 1 0,0-1 0,-2 6 0,0 2 1,-4 2-1,1 0 0,-2 1 0,0 1-221,-3 2 1,-1 2-1,-1 2 1,-1 3-195,1 4 0,-2 5 0,-1 2 0,-2 1-202,2 0 1,2 2 0,1-1 0,3 1 2,1 0 0,5 0 0,-1-3-53,2 2 0,2-1 0,0-3 0,2-2 57,2-3 1,3-2-1,6-6 1,3 0 167,0 0 0,2-6 0,-3-4 0,3-3 134,1-4 1,-3-1-1,0 3 1,-2-3-9,-2-1 0,-5 4 0,-3-2 0,-2 3-7,-2 2 1,0 0 22,0-1 0,0 5-61,0 0 0,0 10 1,0 3-1,0 4 27,0 4 0,0 0 0,0 3 0,0 0 7,0-1 1,4 0-1,1 1 1,1 0-57,-1-1 0,5-2 1,-2-4-1,3-2-105,2-1 0,-1 2 0,2-4 0,1-1-69,2-2 1,3-2-1,-3-3 1,-2-5 125,-1-2 1,-6-1 0,-1-2 0,-2-1 158,-2-1 0,3-5 1,-2 3-1,-1 0 26,-2 0 0,-1 2 1,0 3-1,0 1 293,0-1 1,0 5-1,1 1 569,3 2-930,-2 1 1,3 9 0,-5 3 0,0 3 0,2 2-3,2-1 0,-3 5 0,3-1 0,-1 1-14,1 1 0,-2-5 0,2 4 1,-1-3-14,1-2 0,-3 1 0,3-1 4,-2 0-49,3-5 1,-4-3-62,4-8 1,0-4 0,1-7-1,1-2-34,2 2 0,2 1 0,2 1 1,-1-3-4,0 0 0,1-1 0,-1 6 0,-1 2-283,-2 0 0,2 7 450,-3-2 0,-1 4 0,0 4-7,-2 4 0,3 3 1,-2 3-1,-1 1-54,1 1 1,4 1-1,-2-5 1,4 2-95,5 3 1,-3-5 0,2 2 0,-2-4-72,-2-1 1,1-3 0,-2-1-1,-2-1 143,0 0 1,-7-1 0,1-6 218,-6-1 1,-2-5 0,-5 0 0,2-2-113,-2-1 1,3-2 0,0-1 184,2-1 1,1 3 0,4 5 0,1-2-1,3-1-258,5-1 1,2 4 0,1 1 0,0 1-212,1 3 0,3 2 0,2 1 0,0 0 12,0 0 0,-1 1 1,-5 2-1,-1 3 242,-3 1 1,2-3 0,-6 4 0,-1 2 282,-2 1 0,-1 1 0,0 0-37,0 1 0,0-1 1,0 1-214,0-1 1,2-1 0,2-3 0,4-2-22,3-1 0,6-3 1,1 2-1,-1-3-278,1-1 1,3-1 0,-3-2 0,0-2 58,0-2 0,2-2 0,-3-4 0,-2-3 140,-1 0 1,-3-2-1,-3 3 1,-4-2 173,-2 2 1,-2-3 0,0 0 0,-2 0-45,-2 1 0,-3 0 0,-5 6 0,0 3 92,-1 4 0,1 2 0,-1 2 0,1 2-133,0 2 1,-4 3-1,3 6 1,2 3-9,0 0 1,5 6 0,2-1-1,3 2-2,1 2 1,1 0-1,4 0-257,8-1 1,5-4 0,8-4 0,3-2 0,4-2-364,3 1 0,2-6 0,2-3 0,3-3-763,1-1 1,-4 0-1,3 0 1</inkml:trace>
  <inkml:trace contextRef="#ctx0" brushRef="#br0" timeOffset="326726">24470 17028 8355,'-4'-12'1688,"0"0"1,2 5-1,9 3-3610,5 2 1,4 2-1,-4 0 1</inkml:trace>
  <inkml:trace contextRef="#ctx0" brushRef="#br0" timeOffset="329068">4254 16904 8355,'-12'-5'74,"3"4"1,2-5 274,2 0 0,-3 4 0,4-7-27,1 0 0,1 2 1,4 0-31,2 2 0,4-5 0,9 2 1,3-2-253,4 2 1,2-2 0,3 5 0,4-2 0,4-2-42,5 2 0,-2-4 1,6 3-1,3-3-333,-1-1 0,3-1 1,-10 1-1,-1 1-55,-1 3 1,-3-2-1,-2 5 1,-2-1-148,-2 0 0,-7 1 0,-6 2 124,-3-1 0,-9 5 0,-5 8 306,-7 2 1,-15 7 0,-4 1 0</inkml:trace>
  <inkml:trace contextRef="#ctx0" brushRef="#br0" timeOffset="329337">4366 16942 7780,'13'-13'0,"3"1"-42,0-1 0,6 5 0,0 0 1,6-2 382,5-1 1,4-1 0,6-2-1,4 0 1,4 0 0,0 5-1325,1 2 1,6-3 0,-2 3 0</inkml:trace>
  <inkml:trace contextRef="#ctx0" brushRef="#br0" timeOffset="365806">6809 14039 8596,'-4'-24'0,"0"-1"0,-1 1 0,0 4 0,-2 3 276,0 3 1,-4 3-1,2 3-337,-7 4 0,-4-2 1,-8 4-1,-2 2 0,-3 4 1,-6 3-1,-4 2 138,-1 2 0,-4 2 0,4-1 0,-1 1 151,-1-1 0,6 0 0,-1 2 0,2 3-90,2 3 0,0 11 0,0 5 0,1 6 105,3 7 0,4 2 0,8 9 0,5 2-161,2 6 1,7 2 0,4 3-1,6-1-123,5-1 0,13-2 0,6-11 0,8-4-85,8-3 1,9-8-1,7-8 94,6-8 0,1-8 0,7-8 0,4-3 0,2-5 17,1-6 0,4-5 1,-3-10-1,-1-5 9,-6-5 0,2-9 0,-8 1 1,-6-1-47,-4-3 1,-12-2 0,-8 1-1,-9-3 24,-7 0 0,-10-10 0,-8 0 0,-5-3 1,-7-1 1,-13-7 0,-16 1 0,-9-2-157,-6-1 0,-13-3 1,-9 5-1,-4 6-149,-3 8 0,-10 9 1,4 15 195,-1 10 1,0 18 0,1 22 0,0 19-343,44-13 0,0 4 0,-4 6 0,1 2 1,-47 53-1</inkml:trace>
  <inkml:trace contextRef="#ctx0" brushRef="#br0" timeOffset="369661">14870 13915 7459,'-8'-11'0,"1"2"0,0 0-1725,0 0 1942,5-2 0,-8-2 0,6 1 0,0 0 1,0-1-1,0 1 0,-1-1 18,0 1 1,2 0-1,-5-2 1,-2-1-1,-1-2-122,-1 2 0,-1 3 0,0 2 1,-4 2-49,-4-2 1,-2 3 0,-3 0 0,-2 2-93,-1 2 1,-9 2 0,0 2 0,-1 3 19,-4 4 1,-5 5 0,-6 2-31,1 1 0,-3 11 0,-2-3 0,-3 4 41,-1 2 1,0 3-1,0 10 1,-1 7 0,0 5 74,1 1 1,4 8-1,11-5 1,4 0-3,5 2 1,9-2 0,14 0-1,5-1-29,6 2 0,4-1 0,5 0 0,8-4-20,6-4 0,14 0 0,7-11 1,8-4-24,11-6 1,3-4 0,10-2-1,4-5-66,5-6 0,10-7 1,4-6-1,2-2-15,-2-7 0,-45 4 0,0-3 0,47-19 0,-2-1 50,-1-6 0,-9-1 1,-8-4-1,-6-1-32,-9-1 1,-11-6 0,-11 1 0,-7 0 22,-9 0 1,-10-6 0,-11 1 0,-9-4 53,-10-5 1,-9-2 0,-14-4 0,-2-3 21,-4 0 0,-5 3 0,-5 8 0,-7 9-121,-7 10 1,-10 7 0,-3 20-1,-5 5-265,-4 4 0,6 14 0,-6 9 0,0 10 30,2 11 1,43-13-1,2 2 1,-38 34 0</inkml:trace>
  <inkml:trace contextRef="#ctx0" brushRef="#br1" timeOffset="387602">6474 15255 27963,'0'-25'-1359,"0"0"1,1 2-1,2 2 1,3 6-1,1 5 1938,2 6 1,2-3 0,2 0-1</inkml:trace>
  <inkml:trace contextRef="#ctx0" brushRef="#br0" timeOffset="391547">6276 15205 8275,'4'9'15,"1"-3"0,2 0 0,4-3 1,3-2-1,4-2 0,3-2 0,5-3 1,7-2 101,7-6 0,9 2 0,9-5 0,3 4 0,1 0 0,-2 1 1,-2-1-193,-4 1 0,-10 5 1,-7 3-1,-6 3-491,-5 1 0,-8 1 336,-6 3 0,-16-1 0,-12 5 1,-9 2 120,-8 1 0,-2 1 0,-12 1 1,-2-1 159,-4 0 0,-6 1 1,1-1-1,-1 1 4,1-1 1,-1 0-1,7 0 1,3-3 524,7-1 1,9-5-423,4 1 1,15-2 0,11-2-1,14-2-87,12-2 0,15-3 0,13-6 0,12-4-86,14-4 1,6 3 0,15 2 0,-49 9 0,1 0-613,48-5 0,-43 8 1,0 1-1,40-3 1</inkml:trace>
  <inkml:trace contextRef="#ctx0" brushRef="#br0" timeOffset="432929">7863 15069 8355,'25'-25'-1311,"0"0"1</inkml:trace>
  <inkml:trace contextRef="#ctx0" brushRef="#br0" timeOffset="434556">18145 12080 8355,'-11'1'0,"1"2"1473,2 1-629,5 0 0,-7-1 1,6-3-521,1-5 1,8-5-1,3-4 1,3-2-328,1-5 0,1-4 1,-1-2-135,0-2 1,1-7-1,-1 0 1,-1-5-1,-1-4-65,-2-1 0,-1 2 0,3-1 1,-3 4 195,-2 5 1,1 5 0,-4 7 0,3 3-72,-3 5 0,4 6 0,-1 3 58,2 2 1,-3 8 0,5 9 0,0 7 130,2 5 0,2 2 0,-1 3 1,0 3 5,1-1 0,-1 5 1,1-3-1,-1 4-57,0 5 1,1-4-1,-1 4 1,1-4-389,-1-1 1,0-1 0,0-3-1,-3-4-520,-1-3 0,-1-2 0,2-3 0,-5-5-1013,-3-2 1681,-1-2 0,-5 1 0,-2-1 0</inkml:trace>
  <inkml:trace contextRef="#ctx0" brushRef="#br0" timeOffset="434837">18145 11968 8355,'-2'-16'0,"-1"-1"0,1 3 335,3 5 1,5-1 0,6 6 0,0 0 0,2 0 0,3 0 0,3 1-1037,4 1 1,6 2 0,3 0-18,3 0 0,1 0 0,0 0 1</inkml:trace>
  <inkml:trace contextRef="#ctx0" brushRef="#br0" timeOffset="435319">18814 11137 8355,'0'-12'122,"0"0"0,-1-1 1,-2 1-1,-1-1 1,0 2 176,-2 3 1,4-3 0,-5 3 0,0-2-247,0 2 0,3 1 1,-4 4-1,-2-1-121,-1 1 1,-1 2-1,-1 1 1,1 0 21,-1 0 0,1 5 1,0 2-1,-1 2-52,1-1 0,1 0 0,2 4 5,5 1 0,3-5 1,1 0 85,0 2 1,1 1-1,2 2 1,3-1-5,0 0 0,3 2 0,2 3 77,-3 3 0,2 5 0,-6 4 0,0 4 1,0 3 124,0 1 1,2 6 0,-4 2 0,3 4-167,-3 0 0,0 2 0,-2 4 1,1 5 48,3 0 1,-2 9 0,2-8 0,-3-1 4,-1 0 1,2-8 0,0 0 0,4-6-92,1-9 0,0-5 0,2-7 0,-1-2-286,2-2 1,5-5 0,2-8 0,-2-2-340,-1-1 0,-2-3 0,1 1 0,-1-6 238,0-5 1,1-9 0,-1-2 0</inkml:trace>
  <inkml:trace contextRef="#ctx0" brushRef="#br0" timeOffset="435602">19075 11683 8355,'0'-12'0,"0"-1"0,0 1 263,5-1 1,-3 5-1,3 1 1,1 2-112,2 2 1,-3 3-1,0 4 1,-4 4 45,-1 3 1,0 2-1,0 1 1,0 2-148,0 5 1,0-2 0,0 2-1,-1 1-317,-3 1 0,2 1 0,-2-2 0,3-3-242,1-1 1,0-2-1,0-3 1,0-1-41,0 1 0,0-6 0,0-2 1</inkml:trace>
  <inkml:trace contextRef="#ctx0" brushRef="#br0" timeOffset="436102">19261 11584 8355,'-6'-7'755,"5"3"0,-2 8 0,5 4-88,2 3 1,4 6 0,-3 1-618,2 1 0,-2-4 1,1 3-1,0 0 0,-2 1-126,2 1 1,-5 2 0,4-6-1,0-1-1409,-1-1 0,0 3 1,-4-1 888,0-1 0,-11-1 0,-3-2 0</inkml:trace>
  <inkml:trace contextRef="#ctx0" brushRef="#br0" timeOffset="436103">18914 11708 8355,'0'-13'0,"1"-3"0,4-1 901,8 2-828,10 1 1,8 1-1,3-3 1,-1 0-1,2 1 1,0 2-1,4 4 1,0 2-1247,-2 1 1,6 2 730,-10 4 1,0-5 0,-9-2 0</inkml:trace>
  <inkml:trace contextRef="#ctx0" brushRef="#br0" timeOffset="436315">19534 11881 11916,'0'13'0,"0"-1"0,0 2 0,0 1 0,0 2 0,0-1 508,0 2 0,0 0-334,0 3 0,0 2 0,0-4 0,0 2-2148,0 0 1,5-6-1,2 3 1</inkml:trace>
  <inkml:trace contextRef="#ctx0" brushRef="#br0" timeOffset="437857">19224 11981 6962,'4'-17'-307,"0"1"0,6-6 0,-4 2 0</inkml:trace>
  <inkml:trace contextRef="#ctx0" brushRef="#br0" timeOffset="438628">19286 11819 8355,'12'-5'-5,"-5"-2"0,-3-5 0,-3-1 149,-1 1 1,0-1-1,0 1 1,0 0 187,0-1 1,0 1 0,-1-1 0,-3 1 10,-4 0 0,-3-1 0,-2 2 0,1 3-23,-1 4 1,1 2 0,-2 2 0,-1 0-134,-1 0 1,-5 2 0,3 2 0,0 4-86,0 3 0,2 2 0,3-1 0,2 0-117,3 1 0,2-1 0,6 1 1,0-1 64,0 0 1,6 1-1,4-1 1,3-1-197,4-2 1,5 0-1,0-5 1,4-1-127,3-2 1,0-1 0,-4-1 0,-2-2 7,-2-1 0,1-5 427,-5 0 1,-4-2 10,-9-1 1,-6 5 0,-15 3 0,-2 4-25,0 4 0,-5 1 0,3 5 0,-1-2-68,2 2 0,-2 5 0,5 2-86,2-2 1,5-3 0,3-2 0,2-2 0,4 2-59,3 1 0,5-3 1,7-1-1,3-1-479,3-4 0,8 0 1,2-2-1,0 0 266,1 0 0,-1-4 0,-2-2 0,-1 0-3,-3 1 0,-5-3 0,-7 4 331,1 1 1,-9 1 0,-7 4 191,-8 2 1,-10 3 0,1 7 0,-2 1 113,1 1 1,-2 2-1,3-3 1,1 2-79,2-2 1,8-1-1,2-2-216,1 1 0,2-1 0,6 0 0,2 0 0,4-3 56,3-1 1,8-5 0,5 1-612,3-2 1,2-2-1,-4 0 1,0-2 0,0-2-8,-1-4 1,-4 1-1,-4-1 390,-2-2 1,-8-1-1,-6 0 473,-7 3 1,-6 2 0,-3 6-1,-5 0-21,-2 0 0,-2 0 1,1 2-1,2 2 36,2 4 1,5 3 0,-1 1-475,7 1 1,3-1 0,8-1-25,2-2 1,3-3-1,6-3 1,4 1-1,2-1-116,1-2 1,3-1 0,-4-1-1,1-2-570,-4-1 0,2-4 0,-1 2 1,-4 0 142,-3-4 0,1-1 0,-4-2 1</inkml:trace>
  <inkml:trace contextRef="#ctx0" brushRef="#br0" timeOffset="446107">19472 11187 8735,'0'-6'424,"0"6"0,0 7 1,0 6-459,0 3 0,0-1 1,0 6-1,0 1 1,1 2-1,2 0 1,1 1-635,-1 0 1,-2 0 0,-1 0 157,0-1 1,0 1 0,0 0 0</inkml:trace>
  <inkml:trace contextRef="#ctx0" brushRef="#br0" timeOffset="446949">19496 11311 8355,'0'-12'-94,"0"5"0,-1 1 532,-3 6 0,3 2 0,-4 2-239,4 4 0,0 4 1,-2 3-1,-1 3-71,1 2 1,2-4 0,1 5 0,0 0-111,0-2 0,1 3 0,2-6 1,2 0-1,2-3 0,3 0-504,1-1 316,1-5 0,5-1 0,-1-8 115,0-2 0,-3-3 0,0-7 0,-1-1 22,1-1 0,-7-6 1,0 2 24,-1 1 0,-3-4 1,2 2-1,-3-2 1,-2-2-88,-3 0 0,-3 0 1,-5 2-1,0 2-61,4 4 0,-7 8 0,3 2 0,-2 1-114,0 4 1,-2 6 0,-1 5 0,2 5-29,1 3 1,3 3 0,1-2 86,2 2 0,0 0 0,-5 5 0</inkml:trace>
  <inkml:trace contextRef="#ctx0" brushRef="#br0" timeOffset="447347">19720 11137 8964,'0'-16'0,"1"-1"0,3 2 0,5 3 0,2 3 0,1 4 0,0 1 0,1 0 41,-1 1 1,1 1-1,-1 4 1,0 1-252,1 1 0,-2 5 1,-2 0-1,-2 2 219,-1 1 0,2 1 1,-2-1-1,-1 0 78,1 1 0,2 5 1,-4 4-1,-1 4 116,-2 3 1,1 5-1,0 1 1,2 5-49,-1 5 1,3-1-1,-2 0 1,0 0-137,1 1 0,-3-6 1,2 4-1,-1-1 21,1-1 1,-3-1 0,3-6-1,-2-1-93,-2 2 1,0-1-1,0-1 1,0-4 54,0-3 0,-2-2 0,0-2 1,-4-3 2,-1-1 1,3-1 0,-4-5-280,-2 0 1,3 0 0,0-3-1649,2-1 1499,-5-5 0,3-3 0,-5-7 0</inkml:trace>
  <inkml:trace contextRef="#ctx0" brushRef="#br0" timeOffset="447517">20451 11956 8596,'0'12'0,"-1"1"0,-3 0 0,-3 4 0,-1 2 0,0 2 0,-2 0 0,0 1 0,1 0-105,0-2 1,2 2 0,-2-5-534,1-2 1,-1-1 0,-3-2 0</inkml:trace>
  <inkml:trace contextRef="#ctx0" brushRef="#br0" timeOffset="447935">20848 11894 8355,'0'-13'798,"0"1"-161,0 5 1,0 0-1,2 5-718,2-3 1,-3-4 0,5 2-1,-2-3 13,0-2 0,6 1 1,-3-9-52,-1 3 1,5-5 0,-4 1-1,2-4 1,-1-3 77,2 0 1,-5-6-1,1 4 1,-2 0 44,0 0 1,0 2 0,-3 7 0,2 5 209,1 2 0,0 2 80,-4-1 0,0 8 0,0 6 0,0 9-74,0 5 1,0 7 0,0-1-1,0 3-172,0 5 1,4 2 0,3 2 0,3-3-308,4 0 1,1-6 0,-3 3 0,2 1-280,3-2 1,-5-4 0,2-1-1,-6-1 116,-2 0 1,-2-2 0,-4-6-156,0 0 1,-6 1 0,-1-1 0</inkml:trace>
  <inkml:trace contextRef="#ctx0" brushRef="#br0" timeOffset="448182">20848 11757 8355,'9'-4'778,"-1"-1"0,2-2-1130,1-3 0,2 3 0,4-1-437,4-2 1,2 4 402,2-3 0,5 1 0,2-4 0</inkml:trace>
  <inkml:trace contextRef="#ctx0" brushRef="#br0" timeOffset="448616">21518 11137 8355,'0'-30'373,"0"5"1,0 0-1,0 7 1,0 5-1,-1 0 1,-3 1 0,-5 1-426,-2 3 0,3 2 0,0 6 0,-2 0 0,-1 1 0,-1 2 0,-1 3 0,1 1-443,-1 2 1,5 1 0,0 0 0,0-2 357,1 1 0,-3-2 1,5 2 183,-2 0 0,0 2 1,-1 2-1,2-1-45,1 1 1,3-1 0,-2 0 0,3 1 43,1-1 0,0 5 0,0 1 95,0 1 1,0 2 0,0 3 0,0 1 0,0 0 170,0 0 0,4 4 1,1 1-1,1 0-96,-1 1 1,5 3-1,-3-2 1,1 1-54,0 0 0,-1-6 1,3 2-1,-3-2-114,-2-3 0,4 5 0,-5-1 0,-2-3-180,0-3 0,2-3 0,0 2 1,-1-5-447,-2-2 1,1-3-1,0-1-83,3-2 1,4-5 0,-1 1-627,3-3 1054,-4-1 0,4-11 0,-4-3 1</inkml:trace>
  <inkml:trace contextRef="#ctx0" brushRef="#br0" timeOffset="449093">21704 11534 9239,'-4'-8'0,"-2"0"736,0-2 1,3 3-2598,-1-1 1365,2 5 1,2-1 65,0 8-546,0-3 312,0 10 650,0-9 0,0-2 0,0-7 0</inkml:trace>
  <inkml:trace contextRef="#ctx0" brushRef="#br0" timeOffset="449094">21692 11472 8355,'0'-12'-171,"0"-1"0,0 1 1524,0 0 490,0-1-1587,0 6 0,4 3 1,0 10-1,-1 5-177,-2 4 1,-1 5 0,0-2 0,0 2-114,0 2 0,4-3 1,0 0-1,-1 1-243,-1-1 0,-2-3 0,1 4-1053,3-2 1,-1-2 530,5-3 1,0-1-1,5 0 1</inkml:trace>
  <inkml:trace contextRef="#ctx0" brushRef="#br0" timeOffset="449504">21841 11175 9908,'0'-13'0,"0"1"0,0-1 0,1 1 0,3 1 261,4 3 1,-1 1 0,1 4-1,3-1 1,3 1-185,3 2 0,1 1 1,-3 0-1,1 0-345,0 0 0,-3 0 0,0 1-23,-1 3 1,-1 7-1,-1 6 1,-3-1 401,-2 2 1,-1 2 0,-4 4 0,0 2 220,0 3 1,0-2-1,0 3-81,0 0 0,0-2 0,0 5 0,0 0 0,0 0-139,0 0 1,0-4-1,0 3 1,2-2-59,2-2 0,-3-2 1,5-3-1,-2-1-110,0-1 0,0-6 0,-4 2 0,2-4-249,2 0 0,-3-1 0,2 1 72,-6-1 0,0-5 0,-5-2 1,-2 0-311,-1-1 0,-1 0 1,0-4-369,-1 0 0,5 0 493,0 0 0,-1-6 0,-3-1 1</inkml:trace>
  <inkml:trace contextRef="#ctx0" brushRef="#br0" timeOffset="449699">22510 11671 11687,'7'5'0,"-3"3"0,-2 3 0,-2 3 0,0 1 0,0 3 138,0 2 0,-6-4 1,-1 3-1,-1 1 1,1-2-1,2 0 1,2-3-3799,1-2 2844,2 0 1,0-1-1,0 1 1</inkml:trace>
  <inkml:trace contextRef="#ctx0" brushRef="#br0" timeOffset="449862">22870 11683 8403,'8'-4'0,"0"-2"0,2 1 0,1-1 0,2 4 0,-1 0-668,0 2 1,1 0 0,-1 0 0</inkml:trace>
  <inkml:trace contextRef="#ctx0" brushRef="#br0" timeOffset="450167">23254 11658 9673,'13'-7'0,"-1"2"0,1 1 0,-1 0 0,2 1-985,2 1 0,4 2 0,4 0 1</inkml:trace>
  <inkml:trace contextRef="#ctx0" brushRef="#br0" timeOffset="450168">23502 11658 6717,'0'-8'1452,"0"0"0,2 5-2424,2-1 0,-3 2 0,5 2 1</inkml:trace>
  <inkml:trace contextRef="#ctx0" brushRef="#br0" timeOffset="450361">23813 11683 10365,'-6'-7'0,"-1"4"0,0 6 0,3 5 0,3 3 3270,1 2-3416,-6-1 0,5 6 0,-5 3 0,2 2 0,0 2 0,1-2 1,1 0-1,-1-4-1538,-1-1 1,-1 4-1,5-3 1</inkml:trace>
  <inkml:trace contextRef="#ctx0" brushRef="#br0" timeOffset="450967">24085 11571 8355,'-12'-7'566,"5"2"1,3 5 0,8 0-282,4 0 0,-1 0 0,1 0-302,2 0 0,-4-6 0,-1-2 23,1-3 0,-5-1 1,3-2-1,-2-1-40,-2-2 1,1-5-1,2 2 1,1-4-191,-1-1 0,3-5 0,3-3 0,2-3-149,1-1 0,5 1 0,-1 2 0,-1 3 481,-1 5 0,-3 0 0,-1 9 0,-3 2 565,-2 1 0,-1 9-369,-4 5 1,0 10-1,0 8 1,0 1 241,0 3 1,0 3-1,0 2 1,0 4-458,0 0 1,5-3 0,0 2 0,1-1-479,-1 0 1,5 0 0,-3-6 0,-1-1 32,-1-1 1,0-4-1,-1 2 1,-1-1-944,-2-3 1,-6-1-1,-2-2 1</inkml:trace>
  <inkml:trace contextRef="#ctx0" brushRef="#br0" timeOffset="450968">24073 11485 8355,'0'-13'0,"1"1"462,3-1 1,3 1-340,6 0 0,5-1 0,2 1 0,4 1-476,1 2 1,-1-6-482,1 3 1,5-3 0,2 2 0</inkml:trace>
  <inkml:trace contextRef="#ctx0" brushRef="#br0" timeOffset="451407">24594 10852 9224,'0'-23'0,"0"2"0,0 4 0,0 4 0,0 0 0,0 1 0,0-1 105,0 1 1,0 4 0,-2 1-264,-2 1 0,2 2 0,-7 4 54,0 0 0,-2 6-144,-2 2 0,5 3 0,1 1 383,2 1 0,0-5 0,5 0-68,0 2 1,0 1-1,-1 1 1,-2 1 17,-1-1 1,0 5 0,4-1 0,0 1 45,0 1 0,-1 1 0,-2 6 0,-1 0 73,1-1 1,0 1 0,0 0 0,-1 1-68,2 3 0,0-3 1,2 5-1,0-1-99,0 3 0,0-3 0,0 1 0,0-2 12,0 0 0,0 4 0,0-4 0,0-3-167,0-4 0,0 0 1,0-4-1,0 0-24,0 0 1,0-2 0,0-3-417,0-1 1,4-4-1,2-1-492,1-1 1,1-2 801,4-4 0,-5-6 0,-1-1 0</inkml:trace>
  <inkml:trace contextRef="#ctx0" brushRef="#br0" timeOffset="452024">24619 11175 7353,'7'-6'642,"-2"5"-228,-5-5 1,0 5 272,0-3-492,0 2 0,0-5 370,0 3-87,0 3 48,6-5-368,0 6 1,5 2 0,-2 2 0,-5 4-13,-3 3 1,-1 2-1,0 0 1,0 2-115,0 2 0,0 1 1,0-3-1,2 2-239,2-2 0,-3-1 0,3-2 1,-2 0-24,-2 1 1,0-1-379,0 1 352,0-7 1,0-1 226,0-10 1,0-1 0,0-7 0,0 1-4,0-1 1,0 1-1,0 0 1,0-1-60,0 1 1,1-5 0,2 1 0,2-1 44,2-1 0,0 9 0,3-4 0,-2 4 39,2 2 1,-3-3 0,1 6 225,1 1 1,2 2-12,2 1 1,-2 1 0,-3 3 0,-4 4 0,-2 4 0,-2-3 0,0 2 0,0 3-100,0 0 0,0 1 0,0 0 0,0 2-515,0-2 0,-4-1 1,-1-2-1,3 0-506,0 1 1,4-1 0,2-1-987,4-3 1855,3-2 1,1-6 0,1 0 0</inkml:trace>
  <inkml:trace contextRef="#ctx0" brushRef="#br0" timeOffset="452855">24681 11125 8355,'0'-12'400,"0"3"516,0 1 1,1 7-616,3 1 1,-2 9 0,2 8 0,-3-2-156,-1-1 0,0 4 1,0 1-1,0 2-128,0-1 1,-4 0-1,-2 2 1,1-3-204,-1-1 0,-2 2 0,3-3 0,-1-2-56,1-1 1,-1-3 0,3-1-101,-1-2 108,0-5 1,4 1-1,0-8 1,0-5 74,0-2 0,0-1 0,1-2 0,2-1 56,1-2 1,2-3 0,-2 2 0,3 0 241,0 0 1,0-3 0,-5 5-1,4 1 98,1 1 1,-4 6 0,2 1 125,1 1 1,-4 2 11,7 4 1,-7 1-1,2 4 1,-2 3-183,-2 3 1,4 1 0,2 1 0,-1-1-168,1 1 0,3-1 0,-2 0 1,1 1 123,1-1 1,-1 1 0,4-2-647,1-3 275,-1 3 1,-1-11 137,-3 0 0,-2-2 0,-6-6 0,0-1 40,0-2 1,0-2 0,0-1 0,0-1-21,0-1 1,0-5 0,0 3 0,0 0-112,0 0 1,0-4 0,0 2 0,0-3-280,0 3 1,0 2-1,0 5-746,0 1 1,0 7 794,0 5 0,0 9 0,0 8 0,0-2 382,0-1 0,0 4 0,0 1 0</inkml:trace>
  <inkml:trace contextRef="#ctx0" brushRef="#br0" timeOffset="453134">24966 11224 8355,'-7'0'249,"3"0"0,8 0 1,4 0-1,3 0 1,2 0-1,-1 0 1,1 0-523,-1 0 1,0 0-684,1 0 1,-1-5-1,1-2 1</inkml:trace>
  <inkml:trace contextRef="#ctx0" brushRef="#br0" timeOffset="453361">25115 11075 8557,'0'-5'482,"0"5"0,0 7 0,0 4 0,0 1 1,0 1-1,1-1-82,3 0 1,-2 5 0,2-1 0,-3 1-1004,-1 1 0,4-4 0,0 2 0,1-2-1113,0-2 1,-4 1 1346,4-1 0,1-5 0,1-1 0</inkml:trace>
  <inkml:trace contextRef="#ctx0" brushRef="#br0" timeOffset="453778">25078 10728 10680,'1'-11'0,"3"1"0,4 3 0,5 2 0,2 2 0,3 2 507,1 1 0,-2 0-403,3 0 1,5 0 0,4 0 0,0 0 0,-1 1 79,-4 3 1,3 3 0,-12 7-1,-3 1-534,-2 2 0,-8 5 1,3-2-1,-4 4 204,-1 1 0,-1-1 0,-2 3 0,-3 0 281,-1 2 0,1 4 1,-4-2-1,3-1 114,2 0 1,0-1 0,5-4 0,0 1 27,0 3 1,0-3 0,2 3-1,2-3-70,4-1 1,2 0-1,-1 0 1,-2-2-35,-1-2 1,-2 1-1,-4-4-193,0 1 1,0-4 0,0 3-1,0-1 1,0-1-44,0-1 1,-3-1 0,-5-1 0,-9-1-481,-5 0 0,-7 1 0,1-1 0,0-1-403,2-3 0,-3 2 0,0-4-25,1 1 0,2-5 0,1 4 1</inkml:trace>
  <inkml:trace contextRef="#ctx0" brushRef="#br0" timeOffset="515337">17611 14585 8355,'-8'-12'87,"0"-1"1,6 5 0,2 0-1,7 0 1,6-2 0,3-1 0,6-4-1,6-3-41,5-4 0,12-7 0,5-3 0,1-1 0,1 0 0,1 1 0,-1 3 0,-4 5-847,-5 0 1,-6 8-1,-5 2 479,-7 4 0,0 7 0,-6-2 0</inkml:trace>
  <inkml:trace contextRef="#ctx0" brushRef="#br0" timeOffset="515621">17810 14635 8355,'-20'7'504,"8"-2"1,13-6 0,12-3 0,6-6-244,5-5 1,6-4-1,4-6-298,6 0 0,3-4 0,2 0 0,-2 2 0,-3 0 0,-3 4 1,-4 2-1,-2 3 0,-4 3-1236,-3 3 0,-5-9 0,-7 7 0</inkml:trace>
  <inkml:trace contextRef="#ctx0" brushRef="#br0" timeOffset="515937">18157 13866 9749,'-17'-4'0,"1"0"0,1 1 436,1 1 1,10 4-1,8 1-334,11 1 0,9 1 0,6-2 0,6 1-230,4-1 0,7-2 1,-3-1-1,0 2-85,-3 2 1,-4-2 0,-2 7 0,-5 2 3,-4 4 0,-1 4 1,-13 6-1,-5 1 122,-4 3 1,-3 3-1,-3 5 1,-4 0 10,-5 0 1,-7 3-1,1-2 1,0-7-89,0-3 1,3-5-1,5-2 1,3-4-396,2-4 0,1 0 0,4-1 1</inkml:trace>
  <inkml:trace contextRef="#ctx0" brushRef="#br0" timeOffset="516398">18802 13655 8355,'-12'-6'536,"-1"5"1092,1-4-893,5 5 0,1-2 0,8-2-812,2-4 1,-1-3-1,4-2 1,-1 1-92,1 0 1,-4-6-1,3-3 0,-1-2 1,-4-4 0,4-2 0,-3-4 0,1-2 17,1-3 0,0 0 0,-2-4 0,0-3-113,3-3 1,3 2 0,-4 3 0,0 6 228,2 10 0,-4 6 1,5 9 238,-1-1 0,2 8 1,-2 6-1,1 9 11,2 5 0,2 11 1,2-1-1,-2 2-64,-3 4 1,7 0 0,-3 7 0,2-1-213,0 0 1,-2 0 0,1 1 0,-1-3-408,1-2 0,-5-2 1,0-6-225,2-1 1,-5 1 0,1-1 0,-2-4 316,0-3 1,-5-3-1,-6-2 1</inkml:trace>
  <inkml:trace contextRef="#ctx0" brushRef="#br0" timeOffset="517301">18814 13444 8355,'0'-12'443,"2"-1"0,2 1 1,4 0-529,3-1 0,6-1 0,1-1 59,1-1 1,3-5 0,7 3 0,3 0 0,1-1 105,0 0 0,-6 2 0,2-2 0,-4-1-1053,-4 1 1,2-2-1,-4-3 1</inkml:trace>
  <inkml:trace contextRef="#ctx0" brushRef="#br0" timeOffset="517302">19199 12911 8355,'-6'-13'797,"-2"1"-524,3 5 0,-2 2 0,4 6 168,-1 3 0,1 4 0,6 8 0,2 1-274,2 3 0,1 5 0,5 5 0,-2 0 104,-3 1 1,6 2-1,-4-3-615,-1 2 0,1-5 0,2 2 0,1-3 0,-1-1-1672,0 0 1,-3-6 1582,-1-2 0,0 2 0,5 0 0</inkml:trace>
  <inkml:trace contextRef="#ctx0" brushRef="#br0" timeOffset="517303">19633 13159 8355,'-12'-15'0,"0"2"0,3 4 144,1 2 0,5 0 1,-3 4 660,1-1 0,2 0 0,-5 4-725,-2 0 1,-1 1 0,-1 3-1,1 5 1,1 3 0,2 3-1,-1 2-512,3-2 0,-4 3 1,6-2-1,1 0-78,2-3 0,1 0 1,1-2 236,3-3 0,3 2 1,5-6-1,1-1 257,-1-2 0,1-5 0,-2-2 0,-2-1 50,0-2 1,-2-2 0,2-2-1,-2 1-15,-1-1 0,-1 2 0,-2 2 927,1 1 1,1 5-780,0-1 0,-3 8 0,5 4 0,-1 4-258,-3 5 1,2 2 0,1 7-1,-1 2 98,1 1 1,2 5 0,-3 0-1,2 0 83,3-1 1,0 3 0,-1-4 0,-2 1 20,-1 0 1,-2-4-1,-3 2 1,2-2-118,1-5 1,0-1 0,-5-6-51,-3-2 0,1-3 0,-5-2 0,-2-3 0,-1-2 0,-1-2 0,-1-2 1,-1-2-1,-1-3-380,-1-4 0,0-3 0,7-3 0,2-3-212,1-3 0,-3-9 0,2-3 0</inkml:trace>
  <inkml:trace contextRef="#ctx0" brushRef="#br0" timeOffset="517483">20179 13134 8178,'-13'-18'-611,"1"6"0,-1 5 0,1 7 0</inkml:trace>
  <inkml:trace contextRef="#ctx0" brushRef="#br0" timeOffset="518033">20551 12985 8355,'-6'-12'162,"3"1"0,-5 1 363,-1 2 1,2 5-197,-2-1 1,2 4-1,-1 4-146,4 4 0,3 3 1,1 3-1,0 1-214,0 2 0,0 5 0,0-1 1,1 1-36,3-2 1,-1-2 0,5-5 0,2-1 15,1 0 1,1 0 0,1-4-1,-1-4-224,0-3 0,5-1 1,1-1-1,0-3 77,0-4 1,0-5 0,-3-2 180,1-2 1,1-5 0,-5 3 0,-1-2 0,-1 1 5,-2-2 0,-4 2 1,3 1-1,-1 0 192,-3 0 1,-2 3 0,-1 0-226,0 2 14,0 7 1,0 3-1,0 8 1,0 6 75,0 5 0,0-1 0,0 4 0,0 0 49,0 2 0,1 0 0,2-1 0,3 0 31,0 0 0,3-3 1,2 0-1,-2-4-209,0-3 0,-1 2 0,4-4-280,1 0 156,-6 4 1,-7-10 0,-9 3 0,-2-3-2219,-1-1 2185,0 0 0,-12-5 0,-2-2 1</inkml:trace>
  <inkml:trace contextRef="#ctx0" brushRef="#br0" timeOffset="518167">20762 12675 8355,'-13'-12'-1311,"13"24"1</inkml:trace>
  <inkml:trace contextRef="#ctx0" brushRef="#br0" timeOffset="518455">21406 12923 8549,'-12'-8'584,"0"0"-417,5 5 1,-4-7 0,4 8 0,0 3 332,3 6 0,2 0 0,2 2 0,2 4-452,2 2 0,-1 3 0,5-3 0,0 2-358,-1-2 0,0 3 0,-4-2-576,1-1 0,1 3 0,-2-1 217,1-2 1,0-1-1,-4-2 1</inkml:trace>
  <inkml:trace contextRef="#ctx0" brushRef="#br0" timeOffset="518972">21406 12712 8355,'-11'-9'86,"5"5"-763,6 8 0,5 5 0,7 4 1</inkml:trace>
  <inkml:trace contextRef="#ctx0" brushRef="#br0" timeOffset="518973">21617 12898 8355,'-12'-17'978,"5"3"-770,3-3 1,2 8 0,4 2-68,2 1 0,3 2 0,5 5 0,1 4-240,-1 3 1,-4 3 0,1 3 0,-1 1-39,-1 1 1,-2 5 0,-3-4 0,0-2 72,3-2 1,-1 4-1,-4 0-8,0-2 1,0-6 133,0 0 1,1-7 0,2 1 0,2-6 53,2-5 0,-3-3 0,5-1 0,0-2-85,2-3 1,2 4 0,-1-5-15,1 0 0,-1 4 1,0-3-1,1 4 1,-1 0-16,1 1 1,0 4 0,2 1 0,2 1-167,-2 3 0,3 2 0,-1 2 1,-2 4-36,-1 3 0,-2 4 1,0 3-1,-1 2-81,-2-2 1,0 4 0,-5 1-1,-1-1-185,-1-3 1,-2 4 0,0-1 0</inkml:trace>
  <inkml:trace contextRef="#ctx0" brushRef="#br0" timeOffset="521115">22324 12762 8355,'0'-17'544,"0"1"1,0-1 0,0 5 0,2 0 0,-1 1 0,-1 4 1183,-6 7-1873,2 5 1,-7 12 0,3-1 0,-3 1 0,0 1 0,3 1 0,4 2-272,2-1 1,2-3-1,0 2 1,0-1-1,2-3 83,2-1 0,-2-3 0,7-1 0,0-3-92,2-2 1,6-1 0,-1-4 0,0 0 159,-3 0 1,1-4-1,1-1 1,1-2 365,-5-3 1,4-5 0,-6-2-1,1 2 184,1 1 1,-1-2 0,-1-1 0,-2 2 28,-1 1 1,-2 6-1,-3 0 1542,3-2-1087,-2 5 1,3 5-681,-5 8 1,0 7 0,0 2-1,0-2 1,0-1-194,0-2 1,2 0-1,2-1 1,4-1-178,3-2 1,3-1-1,1 2 1,3-5 43,1-3 0,0-2 1,2-2-1,-4-3 47,-4-1 0,0-1 0,-2-4 0,-3-1 84,-4 1 0,-2 0 1,-2-1-1,0 1-108,0-1 1,-7 5 0,-4 1 0,-6 2 39,-2 2 0,2-3 1,-2 2-1,1 2-384,3 0 0,1 6 445,2 0 1,5 6 0,1-3 0</inkml:trace>
  <inkml:trace contextRef="#ctx0" brushRef="#br0" timeOffset="521116">22808 12750 8355,'8'-13'0,"0"1"428,-5-1 1,7 5 0,-6 0 283,-1-2 1,-2-1 369,-1-1-869,0 5 0,1 7 0,2 8-95,1 3 1,1 6 0,-5-1 0,1 1-185,3 1 0,-1-3 0,4 4 1,0 0-1,-1-1-553,4 0 1,-3-1 0,0-5-1052,-2 1 1409,5-6 0,-9-3 0,4-8 0,-4-5 162,-1-2 1,0-3-1,0-1 1,0-1 105,0 1 0,0-3 0,0 0 0,0-2 35,0-2 0,4 5 0,2-1 0,2 1-323,6 1 0,-1 0 1,7 7-1,-1 2 96,0 1 0,-2-2 1,3 4-135,3 1 1,-10 2 288,0 1 1,-4 5-1,4 2 1</inkml:trace>
  <inkml:trace contextRef="#ctx0" brushRef="#br0" timeOffset="521117">23168 12638 8355,'5'7'-1454,"-4"-2"2843,5-5-595,-6 0 0,0-1-181,0-3 0,1 3 1,3-4-431,5 4 1,-2 2-1,1 2-201,2 1 1,-1 6-1,1-2 1,-3 3 0,0 2-66,0-1 1,-5 0 0,2 1-624,-2-1 0,-2 1 184,0-1 0,-2-4 424,-2 1 0,3-8 0,-3-1 0,2-7 1,2-4 0,0-1 0,2-1-65,2 1 1,1-2-1,5-3 1,-2-2 60,2 0 1,2-3 0,4 4 0,0 0 80,-1 0 1,3 3 0,-1 5-75,-2 2 0,-1 5 1,-2-1-1,0 3 0,1 2-28,-1 3 1,-1 3-190,-2 6 0,2 4 0,-5 3 0</inkml:trace>
  <inkml:trace contextRef="#ctx0" brushRef="#br0" timeOffset="521118">23552 12700 8355,'0'-12'969,"0"-1"1,1 2-1,2 2-829,1 0 0,6 7 0,-2-3 0,3 3 0,2-1 0,-1-1 0,0 1 0,2 0 0,1 0-115,2-1 0,-1-1 0,-3 2 0,-1-2-461,1-2 0,-5 3 0,-1-5 0,-2 0-427,-2-2 1,-2-2 0,-2 1 815,-3-1 1,-3 6-1,-7 3 1,-1 3 86,-1 1 0,-6 1 0,2 3 1,0 5 356,-1 2 0,6 5 1,-2 2-119,3 2 0,3 0 1,3 5-1,4 0 1,3-2-256,1-2 0,5 1 0,5-6 1,6 0-501,9-3 0,0-2 0,7-2 0,-1-5-64,2-3 0,6-1 1,-6-1-1,2-3 251,-2-5 0,2-2 0,-3-1 0</inkml:trace>
  <inkml:trace contextRef="#ctx0" brushRef="#br0" timeOffset="521119">24048 12601 8355,'0'-13'601,"0"5"1,0 0 0,-1 0-199,-3 1 1,1-3 0,-4 5 0,0-1 0,0 1 0,-4 2-159,-4 1 1,1 7-1,-2 0 1,2 2-261,2 3 1,-5 1 0,0 2 0,4 3-192,3 0 0,0 5 0,6-5 1,1 1-54,2 1 1,2-3 0,4 4 0,4-1 138,6-3 0,5-2 0,5-4-473,-1 0 1,3-7 0,0 2 0,2-2 0,0-2-31,1 0 1,-4-6 0,3-3-1,-2-5 596,-3-3 0,-4-5 0,-4 3 1,-2-2 26,-2 1 0,-1-5 0,-2-5 0,-5-2 0,-3-3 0,-1 0 0,0-3 0,-1 1 0,-3 0 0,1 0 0,-4 1 0,0 3 309,0 4 0,4 3 1,-1 2-1,3 4 1298,1 3-820,0 3 0,0 10 0,0 7-275,0 8 0,0 8 0,0 1 0,0 2-273,0 4 1,0 3-1,0 0 1,1 2-163,3 1 0,-1 4 0,4-3 0,0 3-367,0 1 1,-3-1 0,4-2 0,1-2-436,-3-2 1,1 2 0,-4-6 0,1-4-836,-1-3 0,-2-2 1223,-1-5 1,-5-5 0,-2-1 0</inkml:trace>
  <inkml:trace contextRef="#ctx0" brushRef="#br0" timeOffset="521120">24172 12514 8355,'2'-8'1591,"2"1"-1594,4 1 1,7-2-1,4 3 1,3-1-19,5 0 1,6-2 0,0 4-1,1 1-1009,-1 2 0,3-5 0,-4 0 0</inkml:trace>
  <inkml:trace contextRef="#ctx0" brushRef="#br0" timeOffset="521537">19782 13816 9144,'15'-9'2861,"6"-4"-2775,-1-2 0,22 8 1,0 2-1,9 0-50,7 1 1,10-5-1,9 0 1,11-2-1,-38 5 1,2-1-1,3-1 1,2 0-1,4 0 1,2-1 0,2 0-1,2 0 128,3 0 0,2 0 0,7-2 0,2 1 0,2 1 0,2 2 1,0-1-1,1 0-125,0 2 0,0-1 0,4-2 0,1 1 1,-3 0-1,1 1 0,2 0 0,-1 1-218,-1 1 1,0 1-1,2 0 1,-1 0-1,-4-2 1,-1-1-1,-1 1 1,-1 0 123,-3-1 0,-1 1 0,-1 1 1,1-1-1,-3 1 0,-1-1 1,-3 1-1,-2-1 6,-2 0 0,-2-2 0,-3 1 0,-1-1 0,-6 2 0,-1 0-147,-1 0 1,-1 0 0,42-7-1,-11 2 1,-8 1 0,-13 2-641,-10-1 1,-11-1 0,-9 0 0,-5 2 835,-6-2 0,-7 2 0,-5-2 0,2-2 0,2-2 0,3-2 0</inkml:trace>
  <inkml:trace contextRef="#ctx0" brushRef="#br0" timeOffset="521923">24743 12316 8355,'-4'-13'2382,"-2"2"-1777,-1 3 0,4 5-331,-1 11 0,3 2 0,1 11 0,0 2-316,0 5 0,0-1 0,1 6 1,2 0-286,1-1 0,4 4 1,-2-4-1,-1-1-2240,1-2 1750,4 3 0,-9-6 0,4 4 0</inkml:trace>
  <inkml:trace contextRef="#ctx0" brushRef="#br0" timeOffset="522149">24780 12923 8355,'-6'0'390,"6"0"-1143,6 6 0,1 1 0,-2 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18:40.16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11534 7193 8355,'-7'-5'-119,"3"-3"1,3-3 0,2 0 0,3 1 130,5 2 0,2 3 0,1-1 1,0 0-1,1 2 134,-1-2 0,1 5 1,0-4-1,4 0 0,4 1 1,2 2-1,2 0 68,0 2 1,1-1-1,3-2 1,5-1-9,6 1 1,4 2 0,7 1-287,3 0 1,8 0 0,11 0 0,8 0-1,9 0 84,2 0 0,-39-2 1,2 0-1,-2-1 0,1 0 1,2 0-1,0 1-15,0-1 1,1 0 0,1 0 0,0 1 0,-1 0-1,0 1 1,-1-1 0,0 0-9,-2 0 0,0 1 0,44-2 0,-1 0 0,-9-2-24,-11-2 1,-7 4 0,-9-2-1,-6 1-56,-9-1 1,-9-3-1,-14 4 1,-2 0-107,-5-2 1,-3 4-3,-5-7 1,-4 7 0,-8-3 0,-4 4 0,-5 1-62,-3 0 1,-5 1-140,-8 4 0,-8 2 0,-7 5 0</inkml:trace>
  <inkml:trace contextRef="#ctx0" brushRef="#br0" timeOffset="408">11708 7280 8355,'0'-19'-297,"5"1"1,2 11 0,6 3 311,-1 3 0,6-1 0,3-1 0,3-2 297,5-2 1,3 3-1,7-3 18,2 1 1,-1-2-1,5 4 1,4 1-1,2 1-161,2-3 0,7 4 0,-2-3 0,4 3-98,4 1 1,-3 0 0,3 0 0,-1 0-81,1 0 0,3 0 1,7 0-1,0 0-117,-2 0 1,9 0 0,-6-2 0,3-1 26,-2-1 1,-2 0 0,-1 3 0,-2-2-120,-3-1 1,0 0 0,-8 4 0,-5 0-127,-5 0 1,-8 0 0,-4 0 0,-5 0-201,-7 0 1,-7-6 0,-3-1 0</inkml:trace>
  <inkml:trace contextRef="#ctx0" brushRef="#br0" timeOffset="2321">16036 6040 8355,'7'-48'0,"-3"2"0,-1 6 0,0 7 0,1 8 0,-1 7 841,-2 5 1,-2 0-528,-3 1 0,1 4 0,-6 1 0,0 1 1,-2 3-78,-2 2 0,5 11 0,1 4 0,0 5 0,2 7 1,-1 7-8,4 7 1,0 8 0,2 9 0,0 2-52,0 4 0,2 10 0,0-1-155,2 0 1,5-2 0,-4 4-139,2 2 0,-4-3 0,2-13 1,1-4-1,1-1 0,1-4-522,0-4 1,-4-6 0,3-8 0,0-4-385,0-2 1,-4-4 0,1-2 381,-3-5 1,-12-2-1,-2-2 1</inkml:trace>
  <inkml:trace contextRef="#ctx0" brushRef="#br0" timeOffset="3109">15714 6697 8355,'0'-26'2470,"0"-3"-2414,0 8 0,11 4 1,5 0-1,6 3-387,3 2 0,6-1 1,0 1-1,4 0 323,2-1 1,-1 2-1,8 2 1,0 2-1,-1 0 1,-2 1-1,-4 1 1,-4 2-387,-2 2 1,-3 1-1,-4 0 454,-3 0 1,-8 0 632,-4 0 1,-7 1-446,3 3 0,-8-1 0,-3 5 0,1 2 289,-1 1 0,-2 5 0,4 1 0,1-2-405,2-1 0,2-2 1,2 1-1,2-1-213,2 0 0,6-5 0,5-3 0,-1-2-167,1-2 0,3 0 1,-4-2-1,-1-3-17,2-7 0,-4-2 0,2-6 0,-3 1 102,-5 0 1,-1-2-1,-4-2-23,1 2 1,-1-2-1,-8 3 1,-4 1-68,-6 3 0,-1 2 0,-4 3 0,-2 3 0,0 3-89,1 4 1,-2 11 0,3 3 0,1 4-83,2 1 1,4 4-1,0-3 1</inkml:trace>
  <inkml:trace contextRef="#ctx0" brushRef="#br0" timeOffset="3110">16681 6400 8355,'-11'-13'2526,"7"1"-2297,-8-1-104,7 7 1,5 6 0,9 9 0,2 5 0,3 4 0,1 1 0,3 3 0,0 0-554,-1-1 0,0 2 0,-6-3 0,-3 0 128,-4 1 0,2-6 0,-2 2-93,-1-4 559,-2-6 0,-5-8 1,0-10-1,1-6 21,2-2 1,1-6 0,0-5-312,0-2 1,5 1 0,4-4 0,2 3 0,2 2 44,4 3 0,-3 6 0,4 4-860,0 4 1,1 0 0,6 1 0</inkml:trace>
  <inkml:trace contextRef="#ctx0" brushRef="#br0" timeOffset="4340">17797 6350 8355,'0'-19'827,"0"2"-47,0 3 1,0 6 0,0 0 0,-1 0 0,-2-1-283,-1 1 0,-4 0-395,4-5 0,-5 1 0,4 1-34,-2 3 1,3 2-1,-4 6 1,-2 0-210,-1 0 1,-3 6 0,-1 3 0,-3 6-87,-1 6 1,0 3-1,-2 0-17,4 1 0,4 0 1,2 0-1,1 0 1,3-1-26,1 1 1,2-4 0,6-2 0,2-2-206,4-6 1,3 0 0,2-7 0,-1-1 316,0-2 0,5-6 0,-1-5 0,0-5 347,-3-6 0,0-1 1,-1-1-1,1 1 37,-1-1 0,-4-3 1,-1 6-1,-1-2-41,-4 1 0,4-1 0,-2 5 148,-1 2-353,-2 7 0,-1 4 1,0 8 6,0 4 0,0 7 0,0 3 0,0 2 0,0 2-45,0 1 1,0 0 0,2-1 0,2-2-184,4-2 0,3 2 0,1-3 0,1-3 79,-1-5 1,5 1 0,-1-6 0,1-1 114,1-2 0,-5-6 1,4-4-1,-3-2 111,-2-1 0,1-5 1,-1 0-1,0-3 115,1-2 0,-5 3 1,-1-2-1,0 1 201,0 0 0,-5 1 0,4 4 153,0-2-363,-5 1 0,10 10 0,-4 6-99,0 7 1,0 6 0,-5 2 0,4 1-347,1-1 1,-4 5 0,2-1-1,-1 0 125,0-2 0,6 1 0,-3-2 81,0-1 1,4-6 0,-3-5 83,3-3 1,1-2 0,1-3 35,-1-5 0,1-2 0,-1-1 0,0 0-47,1-1 1,-5-3 0,-1-1 0,0 2-137,0 1 1,0 2 109,1-1 1,3 2-1,-3 3-15,3 4 0,-2 3 0,-1 2 75,1 3 1,-2 3 0,0 5 0,-1 2 147,-4 3 1,4-4 0,0 4-1,-1-2-44,1 2 1,3-4 0,-1 4-150,3-3 1,6-7 0,1-3 0,0-3-133,0-1 0,4-5 0,-3-4 0,0-2-37,-2-1 1,1-5 0,-2 1 0,-2 1 84,-4 1 1,-1-3-1,-3 1 190,1 1 1,-4 1 0,1 2-29,-3-1 1,-1 5 160,0 0 1,0 10 0,0 3 0,0 4-200,0 4 1,2-1 0,0 2-1,4 1-226,1 1 1,1 1 0,4-5-1,1 1-20,-1-1 1,1-5-1,-1-3 1,0-2 99,1-2 0,1 0 0,1-2 0,1-2 226,-1-4 0,3-3 1,-1-3-1,-2-1 118,-1-2 0,-3-3 0,-2 3-45,0 2 1,-7 0 0,3 0 0,-4-2 130,-1 2 1,-6 7-177,-2 4 1,3 4-1,1 5 1,2 7-59,2 8 0,0 9 1,2 4-1,0 4-149,2 4 0,6 3 0,-2 7 0,3 0-202,2-1 0,-1 5 0,1-8 1,-2 0-133,-3 1 1,-3-7-1,-5-2 1,0-6 175,0-3 0,-5-1 1,-5-5-1,-5-5 461,-6-7 0,-6-1 0,-2-6 165,1-3 0,2-3 0,3-6 0,1-7-265,1-4 0,7-4 0,2-7 0,6-4 1,6-3-686,4-1 0,5 0 1,7 0-1,5 0-766,2-1 433,2 7 0,11-5 0,3 4 0</inkml:trace>
  <inkml:trace contextRef="#ctx0" brushRef="#br0" timeOffset="5080">20092 6028 8355,'0'-20'799,"-2"-2"-645,-2 6 0,2 3 0,-7 6 1,0 0-1,-2 2 0,-2-1 0,-1 4 1,-2 2 196,-5 4 0,-1 3 0,0 7 0,3 2-318,1 5 0,-3 6 0,5 4 0,2-1-214,4 0 0,1 7 0,4-2-129,3-1 0,0-5 1,4 0-1,3-3 0,6-2 18,4-4 0,7-2 0,-1-7 1,3-2 97,0-5 1,1-3 0,0-1 0,0-1 154,0-3 0,-5-5 0,0-6 0,-3-1 146,-1 1 0,-4-3 1,-2 0-1,-3 0 39,-2 0 1,-1 1-1,-4 5 1,0 0 74,0-1 1,-1 6-49,-3 3 0,-2 4 0,-3 4 0,2 5 79,1 2 1,-2 6 0,4 3-183,1-1 0,2 5 0,1-5 0,0 1-64,0 1 0,5-6 0,3 2 1,5-3-1,3-2-27,5 0 0,2-5 0,2-3 0,0-2-105,0-2 1,-2-6 0,-1-2 0,-2-4 113,-2-5 1,-2 2-1,-4-6 1,-1 1-19,-2 0 0,-4-2 0,-5 4 0,-1 0-249,-3 1 0,-5 0 1,-7 5-1,-3 1 51,-1 2 0,-2 4 1,4 5-1,0 0-119,1 0 0,0 5 0,5 4-255,-1 2 0,6 2 552,3 4 0,-3 2 0,0 6 1</inkml:trace>
  <inkml:trace contextRef="#ctx0" brushRef="#br0" timeOffset="6859">20575 6263 8355,'-1'-16'96,"-3"-1"0,3 1 0,-4 3 1758,4 1-1576,1-1 1,0 5 0,1 1 0,4 3 0,1 5 0,3 6 0,-1 4 0,2 2-214,1-1 1,-3 6 0,0 1 0,1 2-250,-3 0 0,4-5 1,-6 4-1,0-3-124,2-1 0,-5-3 1,5 0-501,-1-1 786,-3-5 0,3-3 0,-5-8 0,0-6-111,0-5 0,0 0 0,1-6 1,2 1 61,1 1 0,2-5 0,-3 3-345,1-2 1,4 2 0,-2 2 0,0 1-223,4 3 0,1 3 0,3 3 542,2 5 0,-2-3 0,4 0 0</inkml:trace>
  <inkml:trace contextRef="#ctx0" brushRef="#br0" timeOffset="6860">20948 6201 8355,'0'-12'559,"0"-1"1,0 1 461,0 0 1,0-1-452,0 1 0,0 3-494,0 1 0,0 7 0,1-1 1,2 7-1,2 1-127,2 4 1,0 3-1,3 2 1,-3 1-146,-2-1 0,3 1 0,-4-1 0,1 1-152,0-1 0,-4-5 0,5-2 100,-1 2 1,-2-5 230,6 0 0,-3-5 1,3-5-74,-5-3 0,-1-7 1,-1-3 55,2-1 0,1 2 0,-4-3 0,2-2-106,1-2 1,1-1 0,-2 1 0,3-1 0,1 0 9,2 0 1,-1 7 0,3 4 0,3 6-106,0 3 0,0 1 1,-2 4-1,1 1-128,-1 3 1,5 3 0,0 5 0,1 1 181,0-1 0,4 1 0,-2-1 1</inkml:trace>
  <inkml:trace contextRef="#ctx0" brushRef="#br0" timeOffset="6861">21357 6152 8355,'-6'-7'611,"5"-4"1,-3 5-1,8-2-267,4 4 0,5-2 0,2 1 0,3-1 0,1-1 0,3 0 0,1-2 0,1-2-133,-3-2 0,1 2 0,-4 2 0,-2 0-470,-2 0 0,0-2 0,-9 0 0,1 1-382,-1 2 1,-2 0 472,-7-5 0,-4 6 1,-8 3-1,-2 3 0,-1 1 162,-3 0 0,-1 7 0,-1 4 1,2 4 252,2 0 1,4 4-1,0 2 1,2 1-100,2-1 1,5 2-1,3-4 1,4 2-315,4 0 0,8-6 0,9 1 0,2-3-296,2-5 1,5-2 0,3-6 0,3 0-293,1 0 1,-1 0 0,-1-2 331,-2-2 0,-6-8 0,4-8 1</inkml:trace>
  <inkml:trace contextRef="#ctx0" brushRef="#br0" timeOffset="6862">21977 6015 8355,'8'-4'0,"0"0"524,-5-6 0,7 3 0,-5-5 319,2 0 0,-4-1 1,1 1-1,-4 1-227,-4 2 0,-3 4-613,-5 5 1,-5 1-1,1 3 1,1 6-1,1 4-18,1 2 1,6 2 0,2-3 0,1 3-236,0 2 0,1-1 1,6 3-1,4-4-265,4-4 0,0 4 1,9-9-1,2 0 18,2-3 0,1-1 0,1-5 0,1 0 120,2 0 1,0-7-1,-4-4 1,0-6 207,0-2 0,-2-2 0,-2-5 1,-5-3 229,-2-4 0,-2 1 1,1-1-1,-1-1 44,1-2 1,-6-5-1,-2-2 1,-1 0-91,0 0 1,0-2 0,-4 4 204,0 1 1,0 7 0,0 5 0,0 6 0,-1 7 553,-3 5 1,3 2 0,-4 8-352,4 5 1,1 6 0,0 6-1,0 5-203,0 6 1,0 3-1,0 6 1,0-1-89,0-3 0,0 7 0,0-2 0,0 0-138,0 1 1,1-3-1,2-2 1,3-2-325,1-2 1,-3-1 0,3-4 0,-1-2-516,1-2 1,-2-3-1,1-6-695,0 1 1,-2-5 1082,-4 0 1,0-5 0,0 2 0</inkml:trace>
  <inkml:trace contextRef="#ctx0" brushRef="#br0" timeOffset="6863">22299 5804 8355,'0'-12'0,"2"-1"686,2 1 1,8 0 0,9-1 0,4 1-503,4-1 1,2-3 0,8-1-1,4 1 1,5-1 0,3 2 0,-1 4-1851,-4 6 1,-6-2 0,3 0 0</inkml:trace>
  <inkml:trace contextRef="#ctx0" brushRef="#br0" timeOffset="7980">20290 7541 8355,'4'-13'63,"1"1"167,-3-1 1,4-3-1,-1-2 1,1-1 0,-1-2 117,-2 2 0,-2-5 1,-1 5-1,0 0 1,0 2-1,0 3 1,-1 2-1,-3 1-30,-4 3 0,-3 2 0,-2 8 0,-1 3-731,-2 7 1,-2 6 0,-4 7 0,3 0 4,1 0 0,-3 0 1,5-1-1,2 1 62,4 0 1,0-2 0,6-2 0,2-4 83,0-4 1,2-4-1,2-2 1,2-2 411,4-2 1,3-7-1,1-6 1,2-4 68,3-2 0,1-6 1,4 1-1,-2-2-195,2-2 1,0-4-1,1 0 1,-4 3-2,-1 4 0,-2 4 1,-5 5-1,-1 1 196,-2 0-141,-5 5 1,2 3 0,-5 9 0,0 6-16,0 4 0,2 7 0,1-1 0,1 2-46,-2 2 0,1 0 1,1-2-25,5-2 1,-1 1-1,3-5 1,3-2-1,1-3-5,3-3 0,1-4 1,6-5-1,-2 0-53,-2 0 1,-2-5 0,-4-5 0,2-4 29,-2-2 1,3-8 0,-1 1 0,-2-6-104,-1-3 1,-2-1 0,-1-6 0,-1-1-71,-2-1 1,-5-4-1,1 2 1,-3 0 117,-1 0 0,-1 4 1,-2 5-1,-3 5 317,0 3 0,-3 8 0,-3 6 103,0 6 1,-1 12 0,1 8-97,-1 9 1,6 5-1,3 8 1,3 4 0,1 1-77,0 2 1,1 6-1,5-3 1,5-4-131,4-2 1,7-2 0,0-3 0,4-3-331,3-7 1,4-6-1,-2-8 1,-1-2 98,0-5 1,3-3-1,-4-2 1,-1-3 172,-2-5 1,-1-6 0,0-3-1,-2-1 79,-2-3 1,-3 0-1,-6 0 1,-1 1-48,-3-1 1,-2 0 0,-6 1-1,0 5-23,0 2 1,-6-1-1,-2 1 25,-3 3 0,-3 7 1,-1 0-1,-1 2 1,0 4 18,3 2 1,-3 3 0,3 5-1,2 2 26,0 2 0,5 0 0,2 4 1,3 2 18,1 2 0,0-1 0,2-1 0,5-1-50,6 1 1,3 1-1,-1 1 1,3-2-19,2-1 0,-1-5 0,3 5 1,-1-1 30,1 0 1,-3 3-1,0-2 1,-1 1-56,-3-1 1,-6 2-1,-5-2 1,-3 2 30,-1 2 0,-1 4 0,-5 0-3,-6-2 0,-2-5 0,-7-2 0,-1-2-23,-1-3 0,2-1 1,2-3-1,1-2 1,3-2-410,1-1 1,2-2-1,1-6 1,2-2-1446,5-4 1586,3-3 1,1-7 0,0-1 0</inkml:trace>
  <inkml:trace contextRef="#ctx0" brushRef="#br0" timeOffset="8988">21592 7255 8741,'-11'-19'1383,"3"3"-1149,-3 2 0,6 5 0,-5 3 0,2 0 29,-2 3 0,-1 2 1,-1 2-1,-1 3 1,2 5-1,2 3 1,0 3-76,0 2 1,2 4 0,0-4-1,1 1-474,4 0 1,0 3 0,2-5 0,0 0-38,0-3 0,6 0 0,2-2 0,3-3 39,1-4 1,2-2 0,1-2 0,2 0 111,-2 0 1,-1-6 0,-3-2 0,-1-3 221,-2-2 1,-4-3 0,3-1 0,-2 1-112,-2-2 1,-2 4 0,-2-4-1,-3 2-206,-4-1 1,-3 5-1,-3 5 1,-1 1-231,-2 4 1,-3 4 0,3 5 0,0 3 350,0 4 0,3 6 0,-4 0 1</inkml:trace>
  <inkml:trace contextRef="#ctx0" brushRef="#br0" timeOffset="8989">21704 7305 8355,'-12'-19'0,"3"-3"968,1 5 1,5 5-315,-1 3 1,3 1-1,2-3-264,3 3 1,-1 2-1,5 6 1,3 0-327,5 0 0,-1 2 1,5 0-1,1 5 0,0 3 1,-2 4-1,0 1 1,-1 2-324,0-1 1,-1 5 0,-6-5 0,-2-1-639,0-1 1,-7-1-391,3-1 1147,-4 0 1,-2-5 0,-4-3 0,-1-4-12,-1-4 1,1-3 0,6-5 0,0 0 85,0-1 0,0-1 0,2-2 0,2-3-73,4-1 0,3-3 0,3 2 0,1-2 58,1-2 0,2 2 0,-1 2 0,2 4 195,0 4 1,1 2 0,-5 1-1,1 3-129,0 1 0,-3 4 263,0 6 1,-6 3 0,-2 7 0,-1 1 81,0 1 0,1 2 0,-4-3 0,2 3 0,1 0-74,-1 0 0,-2-1 1,-1-4-249,0 4 0,1-3 0,2 2 1,3-3-216,1-5 1,1-3 0,4-5-1,1 0-807,-1 0 1,0-1 0,1-2 453,-1-1 1,1-11 0,-1 1 0</inkml:trace>
  <inkml:trace contextRef="#ctx0" brushRef="#br0" timeOffset="8990">22237 6908 8355,'-19'-11'334,"3"3"0,3 1-394,5 3-919,-3 2 416,15 2 1,3 7-1,12 6 1</inkml:trace>
  <inkml:trace contextRef="#ctx0" brushRef="#br0" timeOffset="10451">22461 6759 8589,'0'-29'0,"0"2"1172,0 3-925,0 5 1,5 7-1,3-1 1,2 1 172,-2-1 1,3 7-1,-2 1 1,2 4-300,1 1 0,0 7 0,-1 5 0,-1 8-72,-2 3 1,-5 7 0,1 3-1,-2 3 114,-2 1 1,0 2-1,0 1 1,0 1-159,0-1 1,0-1-1,0-2-268,0 0 0,0-4 0,0-2 0,2-4 0,4-5-20,2-2 1,10-5 0,-4-7 0,2-4-1387,2-2 1,0-2 1100,-1 0 1,2-6-1,6-1 1</inkml:trace>
  <inkml:trace contextRef="#ctx0" brushRef="#br0" timeOffset="10452">22386 7020 8355,'-12'0'281,"-1"0"0,9 0 1,7 0-1,8 0 0,4 0-65,3 0 1,4 0-1,10 0 1,5 0-424,2 0 0,3-6 0,1-2 0,0-3 0,0-3 0,-5-1 0,-5-2 0,-7 2-349,-4 2 1,-6-4 0,-1-1 0,-6-1 411,-4-3 1,-4-2 0,-1-1 0,0 1 227,0-1 0,-4 0 0,-2 2 0,1 1 583,-1 1 1,-2 6 205,4-2 1,-4 10-487,3 7 1,5 10-1,5 9 1,-1 3-136,1 5 0,-2 6 0,4 0 0,-2 2-95,-2 3 0,3-1 0,-2 0 0,0 0-172,1 1 1,-3-3-1,3 0 1,1-4-126,2 0 1,-1-6 0,1-6-339,2-1 1,-3-3 387,1-7 1,-4-2-1,3-8 1,-1-2-36,-4-4 1,1-3-1,0-3 76,1-2 0,4 0 0,-2-3 0,-1 0 0,2 1 56,0 0 1,1 2 0,5 3 0,-1 1 2,1-1 0,-1 6 0,0 3 0,1 3 63,-1 1 0,1 1 0,-1 3 6,0 5 1,-1 2 0,-1 1 0,-3 1-43,-2-1 1,5 0-1,-2 1 1,2-1-136,-2 1 1,3-2 0,-2-2 0,2-2-172,1-1 0,0-2 1,2-4-1,1 0 2,2 0 1,-1 0 0,-3-2 122,-1-2 1,-4-3-1,1-5 1,-1 0 177,-1-1 0,0-3 0,-4-2 0,1 0 0,-2 0 127,0 3 0,-2-3 0,1 1 0,2 2 30,1 1 0,0 6 1,-4 0 121,0-2 1,2 5-63,2 0 0,-3 10 0,3 3 0,-2 3 12,-2 1 0,0 2 0,-2 1 0,-1 2-215,-1-2 0,0 3 0,4-2 0,0 0-161,0-3 1,6 0 0,1-1 0,1-1-86,0-3 1,0-2-1,5-6-30,-1 0 0,1 0 0,-2-1 0,-3-4 162,-4-3 1,2 0 0,-2-3 0,0-3 202,1 0 0,-3 1 0,2 0 1,-1 1 56,1-1 0,-3 1 0,5 0 85,-1-1 1,-2 2-1,5 3-60,2 4 0,-3 2 1,1 4-239,2 2 1,-3-1 0,-1 5 0,1 1-20,0 3 0,-4 0 0,2 0 0,1 1 40,2-1 0,-1-1 1,0-1-163,-1-2 0,2-4 0,-3 3 1,1 0 14,-1 0 0,5-4 112,-2 1 0,-1-8-6,1-5 0,-1-2 0,2-1 0,-4 0 4,1-1 0,-1 1 0,5-1 0,-2 1-18,2 0 1,-3-1-1,1 2 1,0 1 116,-1 2 0,4 1 0,-3-1 185,3 4 1,2 3-180,-1 1 0,-4 5 0,-1 3 0,0 5 0,-1 2-310,-1 1 1,1 5-1,-4-4 1,4-1-361,1 2 0,-3-4-500,4 2 0,1 4 0,3-1 0</inkml:trace>
  <inkml:trace contextRef="#ctx0" brushRef="#br0" timeOffset="10453">24383 6995 8355,'-17'-15'1025,"1"2"0,5 5-2193,7 12 0,-3 3 0,0 6 1</inkml:trace>
  <inkml:trace contextRef="#ctx0" brushRef="#br0" timeOffset="14960">6251 9017 8355,'-13'-28'251,"1"3"1,5 7-1,3 17 1345,3 9-1233,1 17 0,0 4 0,1 14 1,2 6 146,1 6 0,1-2 0,-2 11-452,1 1 0,2 0 1,-3-4-1,2-4 56,2-3 0,-3 1 0,3-2 1,0-5-204,0-5 0,-3-10 1,3-4-1,-2-5-146,-2-3 0,0-7 198,1-6 0,-3-6 0,3-4 0,-2-9-43,-2-8 1,0-6-1,1-2 1,2-5-183,1-4 1,6 0 0,-2-8 0,3 3 128,1 5 0,5-1 0,1 5 0,0 2 85,0 5 0,2 6 0,-3 8 0,-2 2-29,-1 5 0,-2 3 1,-1 2-1,-1 5-93,-2 6 0,-5 2 0,1 7 0,-3 1 16,-1 1 0,-5 2 0,-5 0 0,-4-2 1,-2-2 0,-6 1 0,1-6 179,-2-1 0,-2-2 0,0-4 0,2-2 0,1-1 153,1-3 0,6-2 1,0-2 686,5-3 0,5 1 1,6-4-690,3 1 0,3 2 1,7 4-1,2 0-104,5 0 1,2 0 0,2 0 0,0 0-75,0 0 0,4 6 0,0 1 0,-2 1-117,-1 0 1,-1 0-1,0 5 1,0-1-363,0 1 1,-5-2-1,0-2 1,-1-2 233,0-1 0,-4 2 0,2-3-2212,-3 2 1906,-2-4 1,0 8 0,1-4 0</inkml:trace>
  <inkml:trace contextRef="#ctx0" brushRef="#br0" timeOffset="15815">7541 9364 8355,'0'-20'507,"-2"-2"1,-1 6 255,-1 1 0,2 6 1,6 5-1,4 4-266,3 4 1,8 1-1,5 4-482,3 1 1,8 4-1,-1-6 1,5 3 0,4 0 102,1-3 1,-4 3 0,1-4-440,-2 0 0,0 4 0,-1-4 0,-8 1 0,-7-1-387,-6-1 0,-3 3 494,-2 0 1,-5 2-1,-4 2 374,-6 4 1,-9-3 0,-9 4-1,-4 0 1,-2 1-137,-2 0 0,-4 5 0,2-5 0,2 0-249,3-2 0,0 1 0,9-2 0,2-2-543,1-4 1,8 1 0,3-5 104,6 1 1,9-1-1,7-6 1</inkml:trace>
  <inkml:trace contextRef="#ctx0" brushRef="#br0" timeOffset="16094">8446 9550 8355,'-12'1'419,"-1"3"0,-6 5 1,-5 7-1,-6 5 0,-6 4 260,-6 4 1,-5 2-1,0 5-872,6-3 1,5-3 0,12-5 0,4 0-1,4-2 1,7 0-1209,5-3 1,2-5 0,2 3 0</inkml:trace>
  <inkml:trace contextRef="#ctx0" brushRef="#br0" timeOffset="16710">9773 9761 8355,'-5'-13'-1037,"3"1"921,-2-1 0,-3 5 0,-1 0 1758,-3-2 0,4 3-1307,3-1 0,2 4 0,2-4-106,0-2 1,2-1-1,2-1 1,4-1-138,3 1 0,6-6 1,1-4-1,0-4-337,0-3 0,4-6 1,-2-1-1,2-5-82,-1-4 1,1-6 0,-5 5-1,-4-3-9,-3-5 1,0 3 0,-6-4-1,-3 2 119,-4 4 1,-4-1 0,-6 12 0,-2 4 651,-2 7 0,-1 6 1,3 13-1,-3 4-70,-1 2 1,4 13 0,-3 7 0,1 10-147,1 9 0,3 7 1,6 9-1,2 2-241,2 1 1,2 6 0,2 6 0,5-2-76,6-3 1,2 1 0,6-11 0,2-2-353,2-4 1,6-5 0,3-9-1,2-6-205,-2-5 1,-2-8 0,-3-7 0,1-2 272,-1-2 0,-2-12 0,-1-5 0</inkml:trace>
  <inkml:trace contextRef="#ctx0" brushRef="#br0" timeOffset="17533">10418 9401 9446,'0'-19'0,"1"2"0,2 3 594,1 2 0,0 4 1,-5 1-1,-3 1 0,-4 4 1,-3 2-420,-2 4 1,-3 1 0,-2 6 0,0 0-17,0 3 0,0 5 1,3-1-182,-2 2 0,5-4 1,5 5-1,1 1 0,4 0-499,0-2 0,2 0 1,0-5-1,0 1 70,0 0 1,6-4 0,2-4 0,3-4 203,2-2 1,-1-2 0,0 0 0,1 0 123,-1 0 0,5-10 0,-1-2 0,-1-3 105,-1-3 1,-6 0-1,1-4 1,-1 1 240,-1-1 1,3-1 0,-5-2-1,1 1-79,-1 4 0,1 2 0,-4 5-34,2 1 1,2 0 0,-2 1-85,4 2 0,3 4 1,3 5-1,1 1-203,2 3 0,4-1 1,-4 5-1,3 1-48,2-3 1,1 5 0,2-4 0,0 2-45,0-1 0,-1-4 0,1 3 1,-1-2 115,-4-2 0,2-1 0,-5-2 0,-2 0 300,-1 0 0,-6 0 1,-1-2 175,-1-2 1,-4-3 0,-6-4 0,-4 3 178,-3 4 0,-2 2-429,1 2 0,-4 0 0,-2 2 0,0 2 0,-2 4 57,1 3 1,4 6 0,-2 1 0,5 1-144,4 3 0,-2-3 0,6 1 1,1-3-94,2-1 1,2-3 0,3 0 0,5-2-95,2-3 1,1 2 0,0-6-1,2-1 1,1-2 153,2-1 1,1-4-1,-3-2 157,2-1 0,0-2 1,-1-8-1,0-2 1,-1 0 224,-1 2 1,-6-1 0,-1 2 167,-1 1 1,-1 1 130,-1 1 1,-2 5-449,2 0 1,-3 15 0,-1 2 0,0 9-216,0 8 1,0 5 0,0 6-1,0 2 68,0 2 1,0 2-1,2 5 1,0 0-1,4 4 147,1 4 1,1 0 0,3 2-151,-3-4 0,2-1 0,-4-3 0,-1-6 0,1-5-87,-4-6 1,0-7 0,-2-7 59,0-1 0,-10-3 0,-4-6 0,-2-5-163,-2-3 0,-4-2 1,2-3-187,1-5 0,-3-6 0,7-3 1,3-1-1,3-3-550,4-1-537,1-2 0,9-6 0,2 0 1</inkml:trace>
  <inkml:trace contextRef="#ctx0" brushRef="#br0" timeOffset="17983">11472 10046 8475,'-12'-13'0,"-1"1"1271,1 0-888,5-1 0,2 1 0,5-1 0,0 1 1,0 0-107,0-1 0,5 1 0,5-1 0,3 2-188,4 3 0,1-1 0,-3 4 0,3 3-222,1 0 1,-4 2 0,3 2 0,-1 2-137,-1 4 0,0 9 0,-8 3 0,-4 4 51,-3 0 0,-1 11 1,-2 2-1,-5 2 86,-6-1 1,-7 0 0,-1-1 6,-2 0 0,-2-10 0,1-2 0,2-3 0,3-2 437,1-4 0,-3-3 0,5-5-66,1-4 1,1-4-1,3-4-287,3-4 0,2-3 1,6-2-76,0 1 1,6-1 0,2 2 129,3 3 1,3 3 0,1 5-1,1 0 54,0 0 1,-3 5-1,1 3 1,1 3-107,2 2 0,4 3 1,-4 1-204,3-2 0,0-1 1,7-2-1,0 1 1,1-2-71,-5-3-642,2 3 1,-6-4 0,6 5 0</inkml:trace>
  <inkml:trace contextRef="#ctx0" brushRef="#br0" timeOffset="18589">12911 8272 8355,'-37'-23'379,"-1"2"0,7 9 1,2 9-1,1 7 1241,-1 9-1546,-2 10 0,-12 10 1,-3 11-1,-2 10 1,-1 14 95,-1 11 1,10 10 0,21-38 0,2 2 0,1 3 0,2 0 0,2 0 0,2 1 0,1 1 0,3 0-92,0 2 1,2 1 0,3-2 0,1-1-186,-1 2 1,2 0-1,1-6 1,3-2 0,2-1-1,2-1 1,14 46 0,6-10-1,9-12 54,4-11 1,-3-16-633,11-5 1,-2-11-1,3-11 1,0-8 0,-6-6-240,-5-5 1,6-1 0,-8 0 0</inkml:trace>
  <inkml:trace contextRef="#ctx0" brushRef="#br0" timeOffset="19089">13047 9413 8355,'-4'-23'129,"0"2"1,1 5 0,2 2 0,1 2 0,0-1 0,1-1 180,3-2 1,3 6 0,6-2 0,-1 1-1,2 1-155,2 2 1,-2-2-1,4 6 1,-1 3 0,-1 3-239,-1 7 0,-1 7 1,-2 5-56,1 2 1,-2 2 0,-1 1-1,-4 2 1,0 1 0,-3 0-22,-2 1 1,-1-5 98,0 0 1,1-2 0,2-6-121,1-2 1,2-3 163,-2-3 0,2-5 0,2-8 0,-3-5 0,-1-3 0,2-5-199,1-3 194,1-4 1,0-2 0,1-2 0,0 0 0,2-1-1,2 0 1,-1 1-85,1 5 1,3-1 153,1 8 0,1 1 1,-3 6-1,1 5 1,-1 3 7,-1 1 1,-3 5-1,-3 5 17,-3 5 1,0 6 0,-1 6 0,0 4 0,0 0 65,1 4 0,-1-4-81,-4 3 1,1-6 0,2 3 0,2-4-248,2-3 1,3-8-1,6 1 1,5-5-501,3-3 0,0-4 0,3-5 277,2 0 1,2-11 0,6-3 0</inkml:trace>
  <inkml:trace contextRef="#ctx0" brushRef="#br0" timeOffset="19355">14288 8669 8355,'1'-18'180,"2"7"0,2 9 1,1 7-1,-1 5 1,-2 5-1,-2 3 1,1 5-1,0 3 1,3 5-1,-3 0 1,0 4-1,-1 2 1,2 3-1,1 3 1,-1-1-1,-2 3 1,-2-1 2,-3 3 0,2-1 0,-2 0-357,3-5 0,-1 2-1793,-2-2 0,3-4 1478,-3-3 0,2-7 0,2 3 0</inkml:trace>
  <inkml:trace contextRef="#ctx0" brushRef="#br0" timeOffset="19653">14374 9711 11987,'0'12'1755,"2"-5"-1574,2-3 1,-1 3 0,5 0 0,1 2-2252,3-1 1,-1 0 920,-3 4 0,-3 1 0,-5-1 0</inkml:trace>
  <inkml:trace contextRef="#ctx0" brushRef="#br0" timeOffset="19986">14858 8446 8355,'0'-25'1379,"7"7"1,4 6-859,4 6 0,6 10 1,-3 6-252,1 5 1,2 5-1,5 6 1,3 4-1,4 7 359,3 7 1,1 10 0,-1 5 0,-3 6-313,-4 5 1,-4 10 0,-5 7-1,-5 8-321,-9-44 1,-2 0-1,-1 4 1,-1 0 0,-2 3-1,-1 0 1,-1-2 0,0 0-176,-1-4 0,-2 1 0,-3 1 1,-1-1-1,-1-3 0,-2-2 1,-14 46-335,-3-10 1,-4-6 0,3-12-1,-1-2-1677,1-5 1,-10-9 0,1-8 0</inkml:trace>
  <inkml:trace contextRef="#ctx0" brushRef="#br0" timeOffset="32701">9612 11695 9472,'5'-16'0,"-5"-1"0,-5 2 594,-2 1 0,1 9-401,6 5 1,0 11 0,0 10 0,0 3 0,2 5 0,1 4 400,1 3 1,4 3-385,-4 2 0,0 3 0,-2 6-148,2-1 1,-3 2 0,3 0 0,-2-1-103,-2-6 0,0-1 1,0-5-1,0-3 1,1-3-1125,3-5 1,-1-1 0,4-2 0,0-4-1276,0-3 2221,1-9 1,4 3 0,1-4 0</inkml:trace>
  <inkml:trace contextRef="#ctx0" brushRef="#br0" timeOffset="33488">10294 12067 8355,'-6'-23'420,"-2"2"1,-3 5 0,-1 8 0,-1 3-1,0 4 1,-3 1-284,0 0 0,-6 1 0,1 2 0,-1 3 0,0 1 0,3 4 0,-1 2 0,3 5 102,-1 2 1,5-1 0,6 3 0,2-1-457,2 1 0,2-3 0,1 2 0,0-1-96,0 0 0,5-2 0,3-6 1,3 0 127,2 1 0,-1-6 0,2-3-113,3-3 0,-4-1 1,4-1-1,-3-3 0,-2-5 23,1-2 0,-2-5 0,-2-2 0,-2 0 373,-1 0 0,-1-4 0,-2 3 0,1-2 103,-1 0 0,-2 6 0,-1-1 0,0 2-90,0 1 0,2 2 1,0 2-1,4 2-105,1 1 1,1 2 0,4 4 0,2 0-122,3 0 1,-2 0-1,5 0 1,3 0-99,0 0 1,3 0-1,2 0 1,1 0 59,-2 0 0,-1 0 0,-2 0 0,-4-1 31,-3-3 0,-3 2 1,-2-2 336,1 3 0,-5 1-80,0 0 1,-11 0-1,-1 0 1,-7 1 35,-5 3 1,1 3-1,-5 6 1,2 0-11,3 4 1,-3-2 0,2 4 0,2 1-122,4-1 0,1-2 1,5 2-1,1-1-141,1-3 1,4-1 0,2-2-1,4-1-172,3-3 0,2 2 0,0-6 103,4-1 0,-2-2 0,4-2 0,-1-3 0,-1-4 60,1-3 0,-5-3 1,4-3-1,-5-2 226,-3 0 0,2-1 1,-4 4-1,1-4 194,0 1 1,-5 1 0,2 6 100,1-1 0,-5 5-305,3 0 1,-2 11 0,-1 2-1,2 9-24,1 7 1,4 2-1,-2 2 1,1 1-2,2 3 1,-2 3 0,2 5-1,0 0 24,2 0 0,-2 2 0,-1 2 62,1 5 1,-2-1 0,2 2 0,-1 1 0,-1-1-121,-3 1 0,-3-5 0,-1-2 0,-1-3-178,-3-5 0,-3-3 0,-6-7 0,1-2 156,0-4 0,-6-4 0,-2-2 0,0-2-116,-1-5 1,2-3 0,-2-2 0,5-3-696,2-5 1,1-7-106,1-5 0,5-2 0,2-2 1</inkml:trace>
  <inkml:trace contextRef="#ctx0" brushRef="#br0" timeOffset="37931">11534 11373 8355,'-8'-12'21,"0"-1"0,4 2 0,-3 1 0,0 2 0,0 0 1,-1 0-1,-1 1 0,1 0 33,-2 0 0,3 4 1,-1-2-1,-1 1 1,-2-1-1,-2 3-11,1 0 1,-1 2-1,1 0 92,0 0 0,3 0-109,1 0-18,5 0 1,-2 6-72,5 2 1,0 3 0,0 2 57,0-1 1,0-4 0,0 0-1,0 2 155,0 1 0,0 2 0,0-1-33,0 0 0,1 5 1,2 1-1,2 1 0,1 3 11,-1 2 0,4 10 0,-4 3 19,2 2 1,-3 6 0,3 4 0,-1 4-93,-4 4 0,4 2 0,-1 7 1,1 3-1,-1 0-83,-2-3 1,-1 2 0,-1-2 0,2-3 84,1-4 0,0 1 0,-4-8 0,0-4-3,0-5 0,1-4 0,2-4 1,1-3-1,-1-7 0,0-7 144,1-4 1,-1-2-408,5 0 1,0-5 0,5-3 0,-1-2 0,0-2-575,1 0 0,3-6-283,1-2 1,1 0 629,-2-5 0,4 4 0,4-9 0</inkml:trace>
  <inkml:trace contextRef="#ctx0" brushRef="#br0" timeOffset="39512">11894 11993 8355,'7'-5'-52,"-3"-4"1,-3-2 254,-1-1 1,-1-1 0,-2 1 0,-2 0 584,-2-1 0,3 5-345,-5 0 1,7-1 0,-4-3 276,1 0 1,2 1 0,-4 1 386,1 2-888,2 5 1,6 3 0,2 10-103,4 5 0,-1 0 0,1 7 0,2 4 0,-1 4-55,0 2 0,2 3 0,-4-5 0,0 0-180,-3 1 0,1 2 1,1-4-1,-1-2-47,1-1 0,-2-2 0,-4-4 1,0-3-384,0-3 508,0-2 1,0-6 23,0-6 1,-2-11-1,0-10 1,-2-2-114,1-2 0,1-6 0,2-2 1,2-3 38,2-1 1,3 1 0,5 3 0,1 4 36,-1 3 1,5 7-1,-1 2 1,-1 5 27,-1 4 1,3 2 0,-1 6-1,-1 2 107,-1 2 0,3 7 1,-1 7-1,-1 1 77,-1 3 0,-1 1 1,-1 2-1,0 0-180,1 0 1,-5 0-1,-1-2 1,0-1-155,0-1 0,1-6 0,3 2 0,-1-4-1340,-2 0 0,-1-5 0,2-1 604,0-2 1,-1 0 0,4-5 0</inkml:trace>
  <inkml:trace contextRef="#ctx0" brushRef="#br0" timeOffset="39997">12638 11695 8355,'0'-29'0,"0"1"0,0 0 0,0 2 0,0 2 612,0 4 0,0 2 0,0 5 1,0 4-1,-1 5 0,-2 10-161,-1 12 0,-6 4 0,2 13 0,-2 2-329,2 3 0,-3 12 1,4 1-1,0 3-48,3 2 1,3 0 0,1 3-1,1-3-164,3-5 1,3-6-1,5-3 1,2-2-465,3-7 1,-2-3 0,6-8 0,-1-4-224,-1-3 1,8-8 0,-5-2-1434,0-1 1766,-6-2 0,8-10 0,-5 0 1</inkml:trace>
  <inkml:trace contextRef="#ctx0" brushRef="#br0" timeOffset="40858">12898 11919 8355,'0'-13'1689,"-5"1"1,5 5-1490,0 3 0,1 2 1,8 4-1,0 2 0,2 6 1,0 3-1,-1 4-130,-2-2 1,-1 3 0,3 0 0,-3 0 0,-1 1-359,1 0 1,-4-3 0,1 0-907,-2-2 691,-2-2 474,0-10 0,0-8 0,1-10 0,2-1-80,1-1 0,6-1 0,-2-7 0,1-2 28,0-1 1,6 2 0,-3 5 0,2 2 0,0 2 21,-2 3 0,1 7-40,-1 4 1,0 2 0,1 4 254,-1 2 1,-3 4-1,-3 9 1,0 3-86,-3 4 1,-1 1 0,1-2-1,1-1 1,0-1 0,1-1-631,-1 0 0,5-2 1,0-6-909,2 0 1031,-4 1 0,9-1 0,-2 1 0</inkml:trace>
  <inkml:trace contextRef="#ctx0" brushRef="#br0" timeOffset="40859">13519 12043 8355,'0'-9'376,"0"1"1,1 4 0,3-3 0,6 0 0,3 2 0,5-2-465,2 0 1,-4 4-1,5-2 1,1 1-1,1-1-1023,2 3 0,0-5 0,0 0 0</inkml:trace>
  <inkml:trace contextRef="#ctx0" brushRef="#br0" timeOffset="40860">13903 11720 8355,'-5'-7'1388,"3"2"1,-3 6 0,5 5-1151,0 6 1,5 2 0,2 7 0,1 1 0,-1 1-225,-1 2 0,2 1 0,-3 2 0,1 1 0,0-2 1,-4-2-1,0-3-1188,-2-1 1,4-2-468,0 2 1,4-4 1027,-4-4 0,0-1 0,-4 1 0</inkml:trace>
  <inkml:trace contextRef="#ctx0" brushRef="#br0" timeOffset="41090">14126 11522 8355,'2'-11'438,"2"2"1,0 4 0,7 5 0,4 1 0,3 3 0,3 5 0,-1 3 0,0 3 315,-2 2 0,4 6 0,-3 2 0,0 5-711,-2 2 0,-3 8 1,-2-3-1,-1 3-140,-3 3 1,-2-3 0,-6 4 0,-2-1-545,-2-3 1,-3-6-1,-6-1 1,-3 0-954,0-1 1,-6-2-1,3-5 1</inkml:trace>
  <inkml:trace contextRef="#ctx0" brushRef="#br0" timeOffset="41492">14846 11398 8355,'0'-31'0,"-6"12"584,-2 3 0,2 9 0,1 11 0,1 5 1,-2 5-566,-1 3 0,-2 10 1,-7 2-1,0 7 1,-1 7-1,1 5 1,-1 6-1,2 2 231,1 4 1,2 6 0,1 3-1,1-3-218,2-8 1,5-3 0,1-11 0,4-1-233,7-6 0,7-7 1,5-9-1,2-5-561,2-2 0,4-3 0,0-3-176,-2-3 0,0-4 0,-3-1 0</inkml:trace>
  <inkml:trace contextRef="#ctx0" brushRef="#br0" timeOffset="42509">15056 11881 8582,'0'-16'0,"0"-1"235,0 2 1,0 1 0,0 2-1,0 0 1,0-2 550,0-3-226,6 4 0,-5-1 1,5 5-156,-1 0 0,2-1 0,6 2-261,-1 4 1,0 4-1,1 4 1,-1 4-190,1 3 1,-2 6 0,-2 1 0,-2 1-129,-1 3 1,-2 1 0,-4 2 0,0 0-320,0 0 0,0-2 0,0-1 116,0-1 0,0-6 0,0 2 125,0-4 0,-2-6 242,-2-3 0,3-8 1,-3-4-1,2-3-29,2-1 1,6-2 0,1-3 41,0-3 0,4-4 0,-3-1 0,3 1 0,1-1-40,1 0 1,-1 4 0,1 3 0,-1 3 5,0 4 1,5 7 0,0 0 56,-2 3 0,-1 6 1,-3 3-1,-2 5 45,-1 3 1,-3 4 0,1 6-1,0 1-228,-3 2 1,2 0-1,-1-4 1,-1 0-595,-1 0 1,2-5-1,1 0 378,2-2 1,1-2-1,5-4 1</inkml:trace>
  <inkml:trace contextRef="#ctx0" brushRef="#br0" timeOffset="42770">15726 11931 10667,'2'-8'6,"2"1"-105,4 1 0,4 2 0,5 4 0,4 0-1037,2 0 0,7-5 0,2-2 1</inkml:trace>
  <inkml:trace contextRef="#ctx0" brushRef="#br0" timeOffset="43070">16210 11695 8775,'-11'-19'0,"3"3"0,3 2 0,4 1 1832,1 1-1196,6 0 0,0 5 0,7 3-249,-1 2 1,5 2-1,-1 3-707,-1 5 1,1 0 0,-1 9 0,0-2 0,-3 0-82,-2 2 0,-7 5 1,1-1 321,-3 2 1,-2 2 0,-3-2 0,-4-1 0,-4-2 297,0-2 1,0 2 0,1-3 0,1-2 155,2-1 1,5-6-1,-1 0-450,2 2 0,4-5 1,2-1-1,4-2-487,3-2 1,6 0-1,1-2 1,1 0-1580,3-2 1622,1-6 1,2-2 0,0-8 0</inkml:trace>
  <inkml:trace contextRef="#ctx0" brushRef="#br0" timeOffset="43310">16508 11336 8355,'1'-6'1205,"3"8"0,4 7 0,3 8-985,2 2 1,1 2 0,2 5 0,3 1-1,2 4 1,-2 1 0,-1 3 0,-3 4-1,-1 2 11,-1-1 0,-7 0 1,-1 0-1,-4 0-714,-1-4 0,0 1 0,0-5 0,0 0-916,0-4 0,-1-3 294,-4-4 1,-1 2 0,-7-3 0</inkml:trace>
  <inkml:trace contextRef="#ctx0" brushRef="#br0" timeOffset="43818">17376 11968 8355,'0'-25'4908,"-6"1"-5239,5 10 0,1 3 1,8 11-1,3 0-1070,1 0 0,2 0 1,1 0 899,2 0 0,0 5 0,-5 2 0</inkml:trace>
  <inkml:trace contextRef="#ctx0" brushRef="#br0" timeOffset="43819">17636 11956 8355,'13'-6'164,"-1"5"0,-4-9 1,0 6-300,2 1 1,5-2-578,2 1 1,-1-6 0,-3 3 0</inkml:trace>
  <inkml:trace contextRef="#ctx0" brushRef="#br0" timeOffset="43820">18281 11956 8355,'0'-13'0,"1"2"0,4 3 1393,1-3 0,7 6-849,-1-4 0,-3 0 0,-1 5-1750,1 1 0,-2 1 0,2 2 350,0 0 1,2 6 0,2 1 0</inkml:trace>
  <inkml:trace contextRef="#ctx0" brushRef="#br0" timeOffset="45185">19124 11633 8536,'-6'-5'0,"1"-3"132,4-3 0,1-2 1,0 1-1,1-1 74,4 1 0,1 1 1,7 1-1,-1 2 0,1-2 1,0 1-1,3 0 1,0 5 13,-1 3 0,-1 2 0,-2 3-324,1 5 0,-6 7 0,-2 6 0,-1 5 0,1 3-15,-3 2 1,-6-4 0,-4 6 0,-5 0-43,-3 2 1,2 0 0,-4-3 0,0-4 126,-2-3 0,0-1 0,1-2 1,1-4 111,3-6 0,1-2 1,2-7-25,-1-1 1,2-3 0,3-4 0,4-5-156,3-2 0,1-3 0,0-1 61,0-1 0,5-2 0,2 3 0,1-2 0,1 3 49,0 5 1,2-1-1,2 6 27,-1 1 1,0 2-1,1 2 1,-1 3 52,1 5 1,-1 2 0,0 1-1,1 0-370,-1 1 0,5 3 0,-1 1 0,1-2-831,1-1 582,1-2 0,6 1 0,0-1 0</inkml:trace>
  <inkml:trace contextRef="#ctx0" brushRef="#br0" timeOffset="45347">19707 11844 8355,'0'-19'2333,"2"5"-3475,2 6 989,-3 5 1,6-2-1,-3 5 1,5 0-649,2 0 1,1 5-1,0 2 1</inkml:trace>
  <inkml:trace contextRef="#ctx0" brushRef="#br0" timeOffset="45594">20191 11497 8355,'0'-18'3523,"-5"6"-3029,-4-1 1,4 13 0,1 11 0,2 6 0,4 3-124,2 7 0,3-3 0,4 7-336,-3-1 0,3 0 0,-4 6 0,0 0 0,-2 1-387,1-2 0,-5 1 0,3-6 1,-2 0-853,-2 1 0,0-3 0,0-3-18,0 0 0,-6 0 0,-1 0 1</inkml:trace>
  <inkml:trace contextRef="#ctx0" brushRef="#br0" timeOffset="46215">20265 10765 8355,'5'-16'0,"1"-1"0,4 2 443,4 1 0,7 6 0,-1 0 0,4-1-110,0 3 1,5 0 0,2 6-1,-1 0-277,0 0 0,3 0 1,-4 1-1,-1 4 26,-2 3 0,-2 8 1,-4 6-1,-3 5-31,-3 2 1,-8 9-1,-1 2 1,-4 4 208,-1 3 1,0 10 0,0-5-1,0 6-26,0 4 0,-4 4 0,0 11 0,0 3-20,-2 1 1,5-2 0,-4 4 0,4 1-169,1 1 1,6-5 0,1-6 0,1-6 2,0-5 1,0-6 0,3-5-1,-2-4 9,-5-2 0,1-10 0,-1 1 1,-2-3-177,-5-2 0,-4-2 0,-7-5 0,-2-1 44,-5-4 0,-2 2 0,-3-5-98,-3-2 0,-4-1 1,-7-2-1,-3 1 0,-1-1-1926,-3 0 1,-12 1 0,-5-1 0</inkml:trace>
  <inkml:trace contextRef="#ctx0" brushRef="#br0" timeOffset="51465">12663 12774 7199,'-2'-5'-113,"4"4"1,10-5 0,1 2 0,-1 0-1,0 1 1,1 2 138,-1 1 1,1 0 0,-1 0 0,0 0 0,1 0 0,1 1-13,2 3 1,-2-1-1,4 4-5,0-2 1,-3 4 0,6-5 0,1-2-31,1 0 0,7 2 0,3 0 0,3-1 14,1-2 1,1-2-1,0-2 1,1-1-7,-2 1 0,6 0 0,-9 1 0,1-2 8,1 1 1,-1-3-1,3 1 1,-1-1 5,0 1 0,0-4 1,2 4-1,1-2 9,1-3 1,0 1 0,-2-1 0,1 2 45,1-2 0,6-1 0,-1 0-41,2 3 0,1-2 0,1 6 0,1 1 0,0 2-18,-1 1 1,6 0 0,-6 0 0,2 0-21,3 0 0,-2 0 0,4 0 0,3 0 39,0 0 0,2 0 0,0 0 0,0 0 11,0 0 0,5 0 0,0 0 0,3 0-50,6 0 1,-6 0-1,5-1 1,-3-2-37,-4-1 0,0 0 0,-6 4 0,-1 0-3,-4 0 0,3-5 0,-7 1 1,0 2 36,-2 0 0,-3 2 0,-1 0 0,-2 0 54,2 0 1,-3 0 0,0 0-1,1 0-6,-1 0 0,-3 0 0,3 2 0,-1 0 57,-3 2 0,-2 5 0,0-4 0,-3 2-83,-2 3 0,-2 1 1,-8 1-1,-2 1-63,-5-1 1,-3 0 0,-5 1-19,-4-1 0,-2 1 69,-2-1 1,-6-1-1,-2-3 40,-3-4 0,-2-2 0,1-2-36,0 0 0,-1 0 0,1 0-32,-1 0 0,1 0 1,0 0-1,-1 0 0,1 0 5,-1 0 1,1 0-1,0 0 1,-1-2 50,1-2 1,3-1 0,3-5 0,0 2 59,3-2 1,2-1 0,2-1 0,3-1-41,5 1 0,7-5 0,4 1 0,0 1-9,1 1 0,1 2 0,5-2 1,4 0-30,0 2 1,-3-4 0,2 8 0,-1-1-16,0 0 0,4 0 0,-2 3 1,-1 1 32,0-1 1,3-2 0,-2 2 0,0 1-12,4-1 1,1 1-1,1 2 12,0-1 1,2 0-1,1 2 1,2 0-17,2-3 0,1 1 1,1 4-1,0-1 1,1-2-1,1-1 1,0 0 0,-1 4 0,-2 0-2,2 0 1,2 0 0,-1-1 0,-1-2 17,-2-1 1,-4 0 0,4 4 0,-3 0-2,-2 0 1,4 0-1,0 0 1,2 0-3,-1 0 1,-3-2 0,3-1 0,1-1-16,-2 2 0,0 0 0,-4 1 0,1-2 2,-1-1 1,-1 0 0,-2 4 0,-1 0 7,-3 0 0,3 0 0,-5-2 0,1 0 11,-3-3 0,1 1 1,-1 4-1,-1 0-6,-2 0 1,3 0-1,0 0 1,0 0 1,1 0 1,-2 0 0,5 0 0,0 0-6,-1 0 1,7 4 0,-1 1 0,-1-3-4,-3 0 0,2-2 0,-3 0 1,3 0-12,1 0 1,-4 0 0,-1 0 0,-2 0 1,-2 0 1,-2 0-1,-1 0 1,0-2-1,0-2 0,-1 1 0,1-3 0,-1-1-14,-4 0 0,4 0 0,-4-3-13,4 2 1,1 4-1,-1-4 1,1-2 0,0-1 29,0-1 0,0-1 1,-2 2-1,-2 1-276,-5 2 67,-2 5 1,-18-8-1,-4 5 1</inkml:trace>
  <inkml:trace contextRef="#ctx0" brushRef="#br0" timeOffset="64595">8272 12204 8437,'-12'-6'0,"1"-2"0,1-2 0,3 1 0,1 2 0,0 0 185,0 0 1,2 3-1,4-4 1,2-1-1,3 3 1,6 1-1,6 4 1,2 1-84,3 0 0,2 0 0,0 0 1,3 0-1,-1 0-97,-1 0 0,2 6 1,-6 2-1,2 2 1,2-1-506,0-1 0,-2 1 0,-1 2 315,-1-3 1,-6 2-1,2-5 1,-4 2 87,0 3 0,-1-3 0,-1 1 118,-2 1 1,-4-2 0,-6 0 0,-3 0 77,-5 0 1,-3 1-1,-3 6 1,-3 1-12,-2 2 1,0 3-1,-5-2 1,2 2-37,2 2 1,-3-3-1,5 0-169,0-1 0,1-1 0,6-5 1,-1 1-1,2-1-561,3 0 195,2 1 1,12-1-1,1 1 1</inkml:trace>
  <inkml:trace contextRef="#ctx0" brushRef="#br0" timeOffset="64859">8880 12353 8355,'6'5'63,"-6"4"0,-7 2 272,-4 1 0,-6 4 0,-1 2 0,-1 2-370,-3 2 0,4 1 0,0 2 0,2 0 1,-2 1-945,-2 3 1,0-3 0,-5 4 0</inkml:trace>
  <inkml:trace contextRef="#ctx0" brushRef="#br0" timeOffset="69608">3572 14895 8412,'-13'-5'414,"1"-4"-276,5 4 0,2-6 0,5 3 0,0-3 0,0-2 1,0 1-1,1-1 0,3 1 0,4 0 0,3-1-62,2 1 0,3 4 0,1 1 0,-2 0 0,0 1 0,0 1 0,2 3-233,-2 5 0,-1 5 0,-2 9 1,-1 4 99,-2 2 1,2 2 0,-3 0 32,3-1 1,-3 5 0,-1 0 0,0-1 0,-2-2 59,1-1 0,-2-2 1,-3-2-1,2-3 119,1 0 1,1-4 43,-5 2 0,-2-8-90,-2-4 0,3-8 0,-4-5 1,4-6-95,1-6 1,0-3-1,0 0 1,0-3-136,0-1 1,0 0 0,1-5 0,4-2-114,3 0 1,3 3-1,1 4 1,2 6 29,3 6 0,-4 3 1,4 5 111,-3 4 1,0 3 0,1 3 0,1 5 115,-1 6 1,-5 7 0,-2 2 0,2 5 0,0 1 44,-2 0 0,1-2 0,-3-1-187,1 0 1,-3 0 0,4-1 0,2 0 0,0-3-78,-2-5 0,7-4 0,-3-3 1,4-5-146,1-3 1,-1-1-6,4 0 0,1-16 0,4-5 0</inkml:trace>
  <inkml:trace contextRef="#ctx0" brushRef="#br0" timeOffset="69863">4738 14225 8355,'-10'-19'0,"-2"3"0,1 7 227,2 5 1,7 8 0,-3 6 0,4 4 0,1 4 0,0 1 0,0 4 0,0 4 451,0 2 0,4 9 0,2-1-678,1 2 1,-3 5 0,3 2 0,-2 0 0,-2 1-95,-2-1 1,3-6-1,1 1 1,-3-2-947,0-2 1,-1-6 0,2-2 286,1-2 1,0-3 0,-4 1 0</inkml:trace>
  <inkml:trace contextRef="#ctx0" brushRef="#br0" timeOffset="70131">4800 15466 8355,'-13'-6'4580,"8"5"-6381,5-3 1,5 2 0,8 2 0</inkml:trace>
  <inkml:trace contextRef="#ctx0" brushRef="#br0" timeOffset="70627">5941 14970 8355,'1'-11'18,"3"2"0,5 4 1,2 1-1,2-2 1,2 1-1,3-2-54,2 0 0,-4 4 0,5-1-381,1 3 1,-3 1-1,1 0 73,-3 0 1,0 5 0,-5 2 0</inkml:trace>
  <inkml:trace contextRef="#ctx0" brushRef="#br0" timeOffset="70875">5891 15317 8355,'7'-1'0,"-1"-2"0,-1-1 113,3 1 0,9 0 0,5-1 0,4-4 97,3-3 1,7-2 0,0 1-1138,4-1 1,6 1 0,-1 0 0</inkml:trace>
  <inkml:trace contextRef="#ctx0" brushRef="#br0" timeOffset="71771">5916 14994 6348,'0'-12'528,"0"4"-218,0-1 0,0 1 1,1-3-1,2 2 0,3 0 17,0 0 1,-3 2-1,3 0-222,-1 1 1,-2 1-1,5 2 1,2-1-135,1 1 1,-3-2-1,0 1-75,2 1 0,1 1 0,2 1 0,-1-2 41,0-1 1,1 0 0,-1 4 89,1 0 1,-1 0 0,0 0 0,1 0 18,-1 0 0,1 4 0,-2 2 0,-2 2 19,0 6 0,-3-2 1,4 6-1,-3-1 0,0-1-40,0-1 0,-3 3 0,4-1 0,0-2-57,-1-1 1,4-6-1,-2-1 1,2-2-24,1-2 0,2-3 1,1-4-1,3-6-91,1-5 0,-2 0 0,2-6 0,-1-1 1,-2-1-306,2-2 0,-4 4 1,3 2 10,-4 1 1,-4-3-1,-2 5 344,-2 1 0,-1 1 0,-4 2 0</inkml:trace>
  <inkml:trace contextRef="#ctx0" brushRef="#br0" timeOffset="72257">5966 15379 8355,'0'-12'-33,"0"-1"1,0 1-1,1 1 229,3 2 1,-3-2-1,5 4 1,-2-1 0,2 0 78,0-2 0,-1 3 1,1-1-195,0-1 0,4 3 0,-2 0-58,3 1 1,-3 4 0,0-4 0,2 4 20,1 1 0,2 0 0,-1 0 0,0 0 0,1 0 20,-1 0 0,2 0 0,1 0 0,2 0-75,-2 0 1,-1 6 0,-2 2 31,0 3 1,-1 5-1,-2 1 1,-4-2-103,1-1 0,-5-2 0,3 1 0,-2-1-29,-2 1 0,5-5 9,3 0 0,3-5 1,2 0-1,-1-5-155,1-2 1,3-6 0,1 2-166,-2-3 1,-1-1 0,-1-1 0,3 1-32,0-1 0,1-4 0,-5-3 1</inkml:trace>
  <inkml:trace contextRef="#ctx0" brushRef="#br0" timeOffset="73209">7801 14573 8200,'-7'-6'0,"2"-1"0,1-1-199,-1 0 0,1 0 300,4-5 0,0 1 0,0-1 0,0 1 0,0 0 0,2-1 1,2 1-1,4-1 0,3 1 21,1 0 1,2-1 0,1 2 0,2 3 0,-2 4 0,-1 2 0,-2 2-149,1 0 0,-1 6 0,1 2 0,-1 4 7,0 5 1,1-2 0,-2 6-18,-3 1 0,2 3 1,-5 2-1,1 2 1,-1-3 51,-2-4 1,-2 5-1,-1-7 1,0 0 17,0-1 0,0-9 0,0 2 314,0-1-265,0-6 1,0 0-1,-1-10 1,-2-3-69,-1-3 0,0-3 1,4-2-1,1-5-66,3-2 0,2-3 0,4-3 0,-1-3-63,5 0 1,-2-2 0,6 5 0,-1 1 56,-1 2 0,5 7 1,-4 2 26,-2 4 1,-1 6 0,-2 2-1,0 5 84,1 5 1,-6 3 0,-3 8 0,-1 5 27,1 3 1,-3 0-1,3 1 1,-2 0-25,-2 0 0,4 0 1,1-2-1,2-1-165,3-1 0,5-6 0,3 0 0,1-4-411,3-3 0,-3-5-179,2 1 1,0 3 0,4 0 0</inkml:trace>
  <inkml:trace contextRef="#ctx0" brushRef="#br0" timeOffset="73905">8421 13940 8355,'4'-12'0,"0"-1"0,1 1 111,0 0 0,-2 5 0,5 3 0,2 2 0,1 2 1,0 2-1,-2 2-200,0 4 0,-2 3 1,2 1-17,0 1 0,-5 1 1,3 1-1,-1 1 6,1-1 1,-4-1 0,1-1 228,-2-1 192,-2 0-273,0-5 1,0-7 0,0-8-1,0-3-65,0-1 1,0-5-1,0 1 1,1-1-42,3-1 0,-1 0 0,5-4 0,2 3 45,1 1 1,1 3-1,1 7 1,-2 2-36,-3 1 1,3 3 0,-4-1 58,0 6 0,2 5 0,-3 8 1,1 1-110,2 3 1,-2 0 0,0 5-1,-1 0 1,-2 0-962,1 0 782,-3 5 0,9 2 0,-4 5 1</inkml:trace>
  <inkml:trace contextRef="#ctx0" brushRef="#br0" timeOffset="74239">7590 15230 8355,'20'-12'149,"-3"-1"0,3 2 43,5 3 0,6 2 0,11 5 0,4-2 0,8-2-375,8-2 0,2 3 0,7-3 463,5 1 1,0-2 0,6 3 0,3-2 0,-1-3-335,-2-1 1,2-1 0,-6 1-1,-5 1-416,-6 2 0,-10 5 1,-8 0-309,-6 6 0,-10 4 0,-3 5 1</inkml:trace>
  <inkml:trace contextRef="#ctx0" brushRef="#br0" timeOffset="74789">8099 16222 8355,'5'-12'-514,"-3"4"0,3 1 1328,1 1 0,-4 2-504,7 4 0,-1 0-232,4 0 1,1 0-1,-1-1-28,1-3 0,-1 1 0,0-5 0,1-2-85,-1-1 0,1-3 1,-1-1-1,0-3-37,1-1 1,-2 2 0,-2-2 12,0 1 1,-7 0 0,3 3-1,-4-2-14,-1 2 0,-3 1 0,-4 2 1,-5 1-1,-2 1 26,0 2 1,-2 5 0,-2-1 0,-1 3 124,-3 1 0,0 7 1,-1 4-1,3 5 0,-1 4 345,2 2 0,-3 7 0,5 2-207,2 1 0,7 4 0,4-3 1,2 3-17,2 1 0,7 0 0,6-1 1,6-3-327,4-4 0,8-4 0,3-6 0,5-7-436,2-6 1,4-5 0,-3-1-9,-2 0 1,-2-7 0,0-4 0,-3-5 0,-2-3-863,-4-3 1432,-2-2 0,-3-1 0,1 0 0</inkml:trace>
  <inkml:trace contextRef="#ctx0" brushRef="#br0" timeOffset="75230">8607 15565 8355,'0'-19'-25,"0"2"302,-5 3 1,3 2 0,-2 0 165,3-1 1,2 2-1,3 3-290,5 4 0,2 4 0,1 2 1,-1 4-148,-3 1 1,3 1 0,-2 5 0,2-1-139,1 0 1,-4 5 0,-1-1-1,0 0 26,0-3 1,-4 4 0,1-1 37,-3 0 1,-1-3 35,0 0 0,0-5-19,0 0 1,0-6 0,0-2-57,0-7 0,0-8 0,0-2 1,0 1 2,0-2 1,4-2 0,2-3 0,1 1 37,2 1 1,2 6 0,2-1-26,-1 2 0,5 3 1,-1 2 314,-1 5 1,-1 4 0,-3 4 0,-1 5-77,-2 2 1,-4 3 0,3 2-1,0 5-232,0 2 0,-4 1 0,2-2 1,-1-2 109,1 2 1,0-2-1,-2-1-1060,1-1 0,6-2 0,-4-3 0</inkml:trace>
  <inkml:trace contextRef="#ctx0" brushRef="#br0" timeOffset="75422">9860 14932 8355,'-7'-5'-874,"-10"4"0,4-5 1</inkml:trace>
  <inkml:trace contextRef="#ctx0" brushRef="#br0" timeOffset="78435">15627 13915 7467,'0'-12'-10,"0"0"1,1-1 0,2 1 0,3-1-1,0 1 156,4 0 0,1-1 1,2 2-1,-1 2 1,0 2-1,2 1 1,1 3-1,2 2 1,-2 1-1,-1 0-100,-2 0 0,5 0 0,-1 1 0,-1 2-280,-1 1 1,-1 5 194,-1-5 1,5 0-195,-1-4 0,1 0 0,-5 0 0,0 0 107,1 0 0,-5-4 0,-1-2 1,0-1-22,0-2 0,-4 2 0,1-2 1,-3 0-46,-1-2 0,0-2 0,0 1 0</inkml:trace>
  <inkml:trace contextRef="#ctx0" brushRef="#br0" timeOffset="78742">15726 14101 8355,'-11'-8'748,"3"0"-1094,4-2 0,2 3 0,4 1 153,2 0 1,3-2 0,5 2 0,1-1 134,-1-2 1,0-2 0,1 0-1,-1 1 3,1 2 1,-1 1 0,0-1 77,1 3 0,-5 3 0,0-1 231,2-1 1,1 0-1,1 4-206,1 0 0,-1 4 0,1 0 0,-1-1-86,0-2 0,5-1 1,-1 0-1,1 0-283,1 0 0,-3 0-29,6 0 0,-6-5 0,3-2 0</inkml:trace>
  <inkml:trace contextRef="#ctx0" brushRef="#br0" timeOffset="80497">16706 13891 8355,'0'-13'0,"0"1"0,0-1 2,0 1 1,0 0 0,1-1 0,2 1 0,3 1 0,-1 1 151,1 2 0,2 4 0,-3-3 0,2 1 0,3 4 0,1 0-141,1 2 1,1 2 0,-1 2-1,-1 4-69,-3 3 0,2 3 0,-4 2 0,-1 4-8,1-1 1,-2 3-1,-3-4 1,2 0 31,1 0 1,0 0 0,-4-3 76,0 1 1,0 1-1,-1-6 22,-3-3 0,1-2 1,-5-6 43,-2 0 0,4-2 0,2-2 0,3-4-100,1-3 1,0-3 0,0-1 0,0-3-128,0-1 0,7-2 1,4-4-1,4 0 18,0 1 1,3 0-1,-1 4 1,-2 3 59,-1 3 0,-2 2 0,2 1-9,2 3 1,-2 3 0,1 10-1,-4 4 204,-2 6 1,-5 0 0,3 6-1,-2 1-101,-2 2 0,0 5 1,-1-1-1,2 0-139,-1-2 0,3-2 0,-1-2 0,2-3-579,3-1 1,1-2 0,1-5 346,1-2 0,5-4 0,1-5 1</inkml:trace>
  <inkml:trace contextRef="#ctx0" brushRef="#br0" timeOffset="80755">17500 13283 9015,'0'-12'860,"0"10"0,0 6-828,0 6 1,1 8 0,2 4-1,1 5 1,-1 8 0,-2 5 0,-1 5-1,0 4-56,0 0 0,0 1 0,0-1 1,0-2-449,0-5 1,0 3 0,0-9-1,0 0-31,0-2 1,1-6 0,2-1 0,3-5-575,1-5 1028,1-3 0,4-2 0,1 0 1</inkml:trace>
  <inkml:trace contextRef="#ctx0" brushRef="#br0" timeOffset="81524">17822 13816 8355,'0'-18'871,"0"5"1,0-4-151,0 3-254,0 2 1,0 2-224,0 6 0,-4 5 1,-1 12-1,-2-1-318,-3 1 0,3 3 0,0 2 1,2 0-130,2 0 1,2-2 0,1-2-156,0 3 1,1-3-1,3 2 211,4-2 0,3-7 1,2-3-1,-1-3-121,1-1 0,-2-1 0,-2-3 0,0-5 93,0-2 1,1-2 0,-2-3 0,-2 0 82,-1 1 0,-4 1 0,2 0 0,-6-1-33,-5-1 1,-3 0-1,-1 7 1,-1 0 28,1 0 0,-5 3 1,2 1 240,4-1 1,0 6-85,7 0 1,1 4 0,7 6 0,6-2-94,5 2 1,5-3 0,4 0 0,1 0-47,0 0 1,1-5 0,2 2 0,1-2 23,-2-2 0,-1 0 0,-1-2 0,0-2 215,0-4 1,-5-3 0,0-1-1,-2-1 108,-3 1 0,-5-1 0,-4 1-161,0 0 0,-2-1 0,-4 1 0,-1-1 28,-3 1 1,1 4 0,-5 1-314,-2 1 1,-1 2 0,-2 4-1,1 0 149,0 0 0,5 7 0,3 4 0,2 6 23,2 2 0,0 2 1,0 3-1,0 3 15,0 2 0,0 1 0,2 4 0,0-1 50,2 2 0,5 1 0,-5 2 0,0 2 16,2 2 1,-5-5 0,3-4 0,-3 0-14,-1-1 0,5-2 0,-1-7 0,-2-1-54,0-1 0,-8-6 0,-2 2 0,-3-5-17,-1-4 0,-2 2 0,-1-6 1,-2-1-642,2-2 0,1-1 86,2 0 0,1-5 243,3-3 0,2-9 0,6-2 1</inkml:trace>
  <inkml:trace contextRef="#ctx0" brushRef="#br0" timeOffset="81917">18542 13680 9516,'0'-29'0,"0"1"0,0 5 0,0 5 0,1 6 1661,3 3-1637,-3 4 1,5 6-1,-6 5 1,1 5-1,2 4 1,1 1-66,-1 2 1,-2 2 0,-1 4-1,0 0-171,0-4 0,0 3 1,0-7-1,0-1 59,0-1 0,0-2 0,2-1-13,2-2 168,-3-4 1,5-6 0,-6-3-1,1-6 1,2-4 76,1-2 0,6-5 0,-2 3 0,3-1-85,1-3 0,2 0 0,1 0 0,3 2 5,1 3 0,-3 0 0,2 6 0,-2 3-23,1 4 0,-1 2 0,-3 4 0,-1 2 94,0 4 1,-3 8 0,-2 5-1,-2 3 36,-2 0 1,-2 5-1,-1 2 1,0-1-341,0 0 0,0 3 1,2-4-1,0-3-1372,2-3 1024,1 0 0,0-4 0,2 6 0</inkml:trace>
  <inkml:trace contextRef="#ctx0" brushRef="#br0" timeOffset="82355">19372 13878 8355,'7'-5'167,"4"3"1,-2-2-1,2 1 238,1-1 1,2 3 0,2-3 0,4 2-484,-1 2 0,9 0 1,-2 0-1,4 0-592,4 0-272,2 0 1,2-5 0,-1-2 0</inkml:trace>
  <inkml:trace contextRef="#ctx0" brushRef="#br0" timeOffset="86015">20303 13878 8351,'-7'6'274,"3"-5"1,8 3 0,4-2-163,3-2 1,1-6 0,2-2 0,1-3 0,2-2 0,-1 1 0,2-2-119,3-2 0,-2 1 0,2-6 0,0-3 0,-1-2-63,1-3 1,-2-5-1,3-1 1,-2-3-317,-2-4 1,2-4-1,-2 0 1,0-1 154,0 2 1,-6-2-1,-5 4 1,-1 1 217,-3-1 1,-2 8-1,-2 11 1,-2 6 156,-1 4 1,-6 7 0,2 3 0,-3 4 48,-2 4 0,1 10 0,0 9 1,-1 8 65,1 4 0,-1 1 0,1 11-153,-1 4 0,7-4 0,1 7 1,4 1-1,1 0-190,0-1 1,1-5 0,4-3 0,3-5-42,3-2 1,1-8-1,1-2 1,-1-5 47,1-8 0,3 1 0,1-10 0,-2 0 26,-1-3 1,-6-7-1,0-3 1,0-1 43,-1-2 1,0-6 0,-4-2 0,1 2-81,-1 1 0,0-2 1,-1-2-1,2 0-1,-1 0 0,3-3 0,-2 5 13,-1 1 0,2 5 82,-1 2 0,2 5 0,-4 0 71,3 6 0,-1 4 1,-3 5-1,2 1 20,1-1 1,2 0 0,-4 1-1,4-1-66,1 1 0,1-1 0,4 0 0,1-1-59,-1-2 0,5 0 0,1-5 0,0-1 3,-1-1 1,0-2 0,-5 0 0,1 0-32,-1 0 0,-4-5 0,-1 0 32,-1-2 0,-2-1 0,-4-5 1,0 1 1,0 0 0,0-1 0,-1 1-54,-4-1 0,0 1 1,-5 1-1,2 1 1,-2 3 54,-1 2 0,-1-3 0,0 4 0,-2 1 58,-3 1 1,3 2-1,-2 0 1,2 0 17,2 0 0,-1 2 0,1 2 0,0 4 0,6-1-125,6 1 1,10-1 0,6 1-1,1-3-133,1-4 0,-3-1 0,5 0 0,1 0 89,-2 0 0,5 0 1,-3 0-1,1 0 103,-2 0 0,2-1 0,-4-2 0,0-3-101,0-1 0,-1 5 0,-5-2 330,0 2 1,1-2-1,-1-1 173,1-2-307,-7 4 0,0-4 0,-5 4 155,4-1-178,-4 0 1,4 9 26,-5 4 1,0 2-158,0 1 1,0 1 137,0-1 0,-1-4 98,-3 1 0,1-7-108,-5 2-136,5-2-34,-2-2 1,6 0 0,3 0 18,4 0 1,3 0 128,2 0 1,-2-2 0,-2 0 179,0-2 338,-6-6-23,2 3-414,-5 0 1,0 7 0,0 10-39,0 5 0,0-1 0,0 4 0,0 0-15,0 2 1,0 4 0,0 0 0,1 3-1,2 0-13,1 2 1,0 4 0,-2-3 0,1 1-65,1-1 1,0 3 0,-6-4-1,0-1-25,-2-2 1,-6-3 0,2-1-1,-5-4 14,-3-4 0,1 1 0,-6-8 0,0 0 16,2-3 0,-5-2 0,4-2 0,-4-2 57,0-2 1,4-3 0,4-7-335,2-2 1,2 2-1,1-4 1,2 2-620,5-1 1,8-5-1,3 3 1</inkml:trace>
  <inkml:trace contextRef="#ctx0" brushRef="#br0" timeOffset="86420">21779 13729 9235,'-9'-15'500,"1"3"-683,5-3 1,-2 12 0,6-4 226,3 2 1,3 0-1,6 5 1,0 0-96,4 0 0,-3-4 0,4 0 0,-2 0-90,1-2 1,-1 4-1,-3-5 1,-2 0 152,-3 0 0,1-1 0,-4-5 80,-3 1 0,0-5-50,-2 1 1,-2-1-1,-2 6 1,-4 2 0,-3 2 24,-1 1 0,-1 2 0,1 6 1,-1 2 38,1 4 1,0 8 0,-1 5-1,1 4-10,-1 4 1,1-2 0,1 5 0,3 0-157,3 0 1,5-5 0,6 1 0,5-5-181,4-2 1,13-6-1,1 0 1,5-5-177,3-6 1,1-3-1,-1-1 1,-1-1 34,-3-3 0,2-9 0,-3-6 0</inkml:trace>
  <inkml:trace contextRef="#ctx0" brushRef="#br0" timeOffset="86802">21667 14250 8355,'-7'-12'0,"1"4"49,6-1 101,0 1 0,0-4 0,2 1 38,2 2 0,-1 4 0,5 4 0,2-2-117,1-1 0,1-1 0,1 5 0,-1 0-75,0 0 0,1 2 1,-1 1-1,-1 2-68,-3 2 1,2 1 0,-6 5 0,-1-1-26,-2 0 1,-6 5 0,-3 1 0,-3 0 39,-2 0 1,-3 4 0,-2-3 0,0 2 190,0-1 0,-1-4 0,5 0 98,3-2 0,2-2 0,1 1-171,4-1 0,8-4 1,6-1-1,5-1-351,6-3 0,6-3 0,4-3 1,-1-1-569,0 1 1,5-9-1,-4-2 1</inkml:trace>
  <inkml:trace contextRef="#ctx0" brushRef="#br0" timeOffset="87211">22510 13705 8887,'0'-13'-789,"0"6"1,0 2 0,0 5 0</inkml:trace>
  <inkml:trace contextRef="#ctx0" brushRef="#br0" timeOffset="87848">22386 13134 8355,'-4'-16'327,"0"-2"1,1 0-29,2 0 0,6 7-164,4 7 1,2 9-1,1 9 1,0 9-1,2 9 96,3 4 0,-2 8 0,6 4 1,1 6-192,1 2 1,-4 2-1,-2 6-263,-3 2 0,-3-1 0,-3 4 0,-4-2-188,-3-2 1,-6-2 0,-6-1-459,-8 0 1,-8 0-1,-10 0 1</inkml:trace>
  <inkml:trace contextRef="#ctx0" brushRef="#br0" timeOffset="88246">20389 13184 8355,'0'-20'-21,"0"4"0,-1 3-225,-3 5 343,-3 3 1,-1 5-1,0 1 1,-2 5 114,-1 6 0,-2 9 0,1 12 0,1 8-22,3 6 0,-2 14 1,6 7-1,1 11-180,2 8 0,2 2 0,3-2 1,6 0-487,5 0 1,11-2 0,12-3 0,7-9 10,7-10-332,5-6 0,10-19 0,2-2 0</inkml:trace>
  <inkml:trace contextRef="#ctx0" brushRef="#br0" timeOffset="88900">22932 13568 8355,'0'-12'188,"0"-1"1,0 1-39,0 0 0,1 3 0,3 2 1,5 2-1,2 2 0,1 2 1,2 1-1,1 1 134,2 3 0,-1 5 0,-3 6 1,-1 3-330,0 1 1,-3 0 0,-2 3 0,-2-1-162,-2 1 1,-2-3-1,-1 1 1,0-3 165,0-1 0,0-3 0,0 0 1,0-1 93,0 1 1,-1-7 108,-3-1-186,2-4 1,-3-2-1,5-4 1,0-3-1,0-4-126,0-5 0,1 2 0,2-4-6,1 1 1,6-4 0,-2 1 0,4-2 0,4-2 67,0 0 1,2 6-1,-3 2 32,2 4 0,1 2 0,-3 2 0,1 5 0,1 3 185,1 1 1,-5 1 0,4 5 0,-3 5-34,-2 4 0,-1 7 0,-1-1 1,-3 3-1,-2 4 0,-2 1 69,-2-2-221,-1 5 1,0-7 0,-1 1 0,-2-4-270,-1 0 0,0-3 0,4 1 1,1-2-264,4-3 1,1-1 0,7-2 0</inkml:trace>
  <inkml:trace contextRef="#ctx0" brushRef="#br0" timeOffset="89066">24073 13742 8355,'0'-25'-1311,"-12"37"1</inkml:trace>
  <inkml:trace contextRef="#ctx0" brushRef="#br0" timeOffset="92377">7863 17314 7765,'1'-13'0,"2"1"-525,1-1 1,0 5 645,-4 0 1,5 0 0,0-3 0,2 1-1,3 3 1,2 0 0,5 0 0,3-2 24,4-2 0,7-3 0,7-3 0,7-3 0,6-4 0,6-1-163,3 1 1,-1-1 0,8 0 0,-3 0-180,3 0 0,-12 5 0,0 0 0,-6 4 0,-7 5-1033,-6 5 1089,-12 5 1,-6 7-1,-5 0 1</inkml:trace>
  <inkml:trace contextRef="#ctx0" brushRef="#br0" timeOffset="92646">7801 17388 8355,'-34'11'0,"5"-3"0,5-2-49,12-6 0,6 0 97,6 0 1,18-10-1,18-4 1,12-3-125,9-5 0,20-12 1,2-4-1,9-5-20,-40 20 0,2-1 0,4 0 1,0 0-1,1 0 0,-1 0 1,1 1-1,-1 0-441,1 2 1,0 1 0,-2 3 0,-1 1-1,53-14 1</inkml:trace>
  <inkml:trace contextRef="#ctx0" brushRef="#br0" timeOffset="97928">17909 10964 8355,'0'-9'176,"0"1"1,0-2-1,1-1 1069,3-1-1100,3 5 0,6-4 1,1 3-1,1-3 47,1-2 1,6 1-1,-1-2 1,2-1-72,2-1 1,1-6 0,2 1 0,2-3-440,2 0 0,1-1 0,4-1 0,0-2-39,1-1 1,-3 0-1,-1 6 1,-7 2-138,-5 5 0,-4 2 0,-7 1-399,-3 1 603,-2 0 0,-12-1 0,-1 1 0</inkml:trace>
  <inkml:trace contextRef="#ctx0" brushRef="#br0" timeOffset="98242">18269 10381 8355,'0'-13'449,"0"1"0,4 0 1,1 1-173,2 2 1,1 0-1,5 4 1,-1 3-150,1 0 1,3 4 0,2 2 0,0 6 0,1 5 0,1 4 0,0 2 0,0-1-734,-4 2 1,-1 2 0,-1 1 0,1-1-88,0 1 1,-8-4 0,4-2 286,-4-1 0,3 4 0,-3-3 1</inkml:trace>
  <inkml:trace contextRef="#ctx0" brushRef="#br0" timeOffset="99558">18194 9736 8600,'0'-13'436,"2"7"1,3 1-555,8 4 1,-1 1 0,6 0 0,0 0 0,2 0 74,4 0 1,5 0-1,0 0 1,0 0-170,1 0 1,-4 0 0,2 1 0,-5 2-4,-2 1 0,-5 0 0,2-2 0,-3 1 19,-4 1 1,-2 1-1,-1-1 57,-4 5 0,-2 2 0,-4 0 1,-2-2 309,-4 0 1,1-3 0,-1 4-1,-2-2 86,-1 2 1,-6 1 0,1 3 0,1 1-205,1 2 1,1 3 0,1-3 0,1-1-187,3 2 0,-2-3 1,6 5-1,1-2-157,2-3 1,1-2 0,1-1-188,3-4 429,3-3 0,6-5 0,-1 0 0</inkml:trace>
  <inkml:trace contextRef="#ctx0" brushRef="#br0" timeOffset="99840">18715 9835 8355,'6'-7'272,"-5"2"0,3 6 0,-7 3-334,-1 4 1,-5 5 0,2 3 0,-2 4-32,1-1 1,0 4 0,-4-2 0,1 2-238,2 2 1,-2-1-212,3-4 0,-3 4 0,-1-5 0</inkml:trace>
  <inkml:trace contextRef="#ctx0" brushRef="#br0" timeOffset="100492">19286 9128 8355,'0'-8'-562,"1"1"0,2 0 0,2 2 604,2-1 0,-3-2 0,5 4 0,0 1 1,2 0-1,2 0 292,-1-1 1,0 0 0,-1 5 0,-1 4-144,-2 3 1,-3 3 0,1 1 0,0 1-99,-3-1 1,-2 1 0,-1-1-109,0 0 1,4 1-1,0-1 27,-1 1 1,-2-5-154,-1 0 0,5-7 102,-1-1 0,0-1 1,-3-7-1,2-2 9,1-1 0,0 1 0,-4-1 0,2-2 19,2-1 1,-3 0 0,5 0 0,-2-1 1,0-1 0,0-1 0,-4 5 72,0-1 0,4 5 41,0 0 1,6 5 0,-2-1-35,3 3 0,-1 1 1,1 0-1,3 0 1,0 1-41,-1 3 0,0-1 0,0 4 0,1 0-20,-1-1 1,2 3-1,-8 3 1,1 1-185,0-1 1,-4 4 0,3 1-1,-1 0-143,-3 0 1,2-3 0,-1 3 0,0-3-648,2-2 723,-5 0 1,10 1-1,-4-1 1</inkml:trace>
  <inkml:trace contextRef="#ctx0" brushRef="#br0" timeOffset="100770">19496 9525 8355,'9'-11'57,"-1"3"-38,0 2 1,9 1 0,1-2-1,1-1-183,3-1 0,2 1 1,2-4-1,3-1 154,4 1 0,-2-2 0,2 0 0,1 0-91,-3 3 1,4 6 0,-6-2 0,-3 2-315,-4 2 0,1 1 0,-3 2 0</inkml:trace>
  <inkml:trace contextRef="#ctx0" brushRef="#br0" timeOffset="101187">19745 9736 8355,'0'-8'-413,"0"-1"0,1 2 1,2-2 601,1 0 1,5 5 0,0-3 0,2 2 22,1 2 0,-4 0 1,1 1-163,0-2 0,1 1 1,-2 7-65,-4 4 1,-2 3 0,-2 2 0,0-1-53,0 0 1,-4 5 0,-2 1-1,-1 0 68,-2 0 0,-2 2 0,-2-2 0,1 0 138,-1 0 0,1 0 1,1-3-1,1 2 172,2-2 1,5-5-276,-1-2 1,8-5-1,6 1 1,4-3-194,2-1 0,6-5 0,0-4 0,4-3-46,3-5 1,4 2 0,-4-4-1,0 0-431,2-1 1,-5-6 0,4-6 0</inkml:trace>
  <inkml:trace contextRef="#ctx0" brushRef="#br0" timeOffset="101548">18926 9116 8355,'-12'0'0,"1"5"0,1 5 86,2 5 0,5 6 0,-1 6 0,2 2 28,2-1 0,0 3 1,0 3-1,2 1 1,1 4-87,1 2 0,5-2 0,0 4 1,2-2-1,1 2 0,0-1 1,1 2-1,-1 1-173,1 1 1,3-3-1,2-2 1,1-3-131,3-5 0,6 1 0,1-6 0,0-3-353,1-3 1,-4-7 419,3 1 1,3-7-1,0-4 1</inkml:trace>
  <inkml:trace contextRef="#ctx0" brushRef="#br0" timeOffset="101913">19844 8930 8355,'0'-13'823,"0"1"-618,0 5 0,5 1 1,4 6-1,2 2-47,1 2 0,4-1 0,4 6 1,0 4 238,3 2 1,8 7-1,-2-1 1,4 2-221,0 2 1,3 5 0,-3 2 0,2 2-72,-2 4 1,1-4-1,-5 7 1,-3-1-292,-4 2 0,-4 2 1,-5 5-1,-2 0-354,-3-4 0,-3 6 0,-5-4 3,0 0 0,-5 0 0,-3 1 1,-3-3-1,-2-5-361,1-5 1,-5-1 696,1-5 1,-6 0 0,2-4 0</inkml:trace>
  <inkml:trace contextRef="#ctx0" brushRef="#br0" timeOffset="102538">19881 8570 8355,'-8'-4'-808,"1"-2"908,1-1 0,2-1 223,4-4 0,2 5 0,0 4-233,2 6 1,5 0-1,-4 4 1,2-1-3,3 1 0,1 0 1,1 3-1,1-2-107,-1 2 1,0 1-97,1 1 1,-1 1-46,1-1 0,-5-4-68,0 1 118,-5-7 1,1 2 0,-7-8 41,-1-4 1,0-3 0,4-1 0,0-2 54,0-3 0,4 4 0,2-4 1,1 3 28,2 2 1,-2 1 0,0 1 0,0 3 108,0 2 0,-3-4-112,4 5 1,-1 2 0,3 4-7,-2 2 0,-4 6 0,3-2 0,0 3 0,0 2-34,2-1 0,2-4 0,2 2-200,-1 4 1,-4-4 0,1 5 0,0 0 0,2-1-128,2-1 0,-6 0 0,-2-1 0</inkml:trace>
  <inkml:trace contextRef="#ctx0" brushRef="#br0" timeOffset="102770">20402 8434 8355,'-7'-13'74,"-3"8"1,6 5-1,1 7 1,2 4-1,2 2 1,2 4 8,1 4 1,2 2 0,-3 2 0,1 0 0,0 1 0,0 1-345,0 2 0,0 4 1,-4-4-1,2-1-94,2-2 0,-3-1 1,3-2-1,-1-1 77,1-1 1,3-6 0,5 3 0</inkml:trace>
  <inkml:trace contextRef="#ctx0" brushRef="#br0" timeOffset="103058">20563 8682 8355,'-5'-13'118,"3"1"1,-1-1-1,6 2 1,5 3 0,3 4-1,2 3-31,-1 1 1,1 0 0,-1 0 0,-1 1 0,-1 3 0,-3 4 0,-2 3 0,-1 2-324,2-1 1,-5 1-1,3-1 1,-2 0 69,-2 1 1,-4-1 0,-1 1 102,3-1 1,0-4-67,2 1 1,2-7-1,3 1-76,8-6 1,5-4 0,8-6 0,3-4-566,4-4 645,3-2 0,12-7 0,3-2 1</inkml:trace>
  <inkml:trace contextRef="#ctx0" brushRef="#br0" timeOffset="146917">16768 11063 6202,'5'-13'-78,"2"5"1,6 1-1,-1 2 1,1 2-76,-1 2 151,0 6 1,1 2 0,-1 5 0</inkml:trace>
  <inkml:trace contextRef="#ctx0" brushRef="#br0" timeOffset="147603">16880 11050 8355,'0'-6'83,"0"10"1,0 10-1,0 3 1,0 4-1,0 0 1,0-1 159,0 2 0,0 3 0,0 4 0,1 4-57,3 3 0,0 3 0,7 1 0,3 2-25,0 2 1,1 1 0,2 1-1,2 0-102,0 1 1,5 2-1,-5 4 1,0 0-116,-2 0 1,-4 2 0,-2-1-87,-2-2 1,-4-5 0,-5-3 0,-1-3 0,-5-5 155,-6-5 1,-2-1 0,-7-3 0,1-2 88,1-3 1,-5-2-1,3 0 1,-2-3-68,-2-3 1,2-3 0,1-2 0,1-2-61,-1-1 0,4-1 1,2-2-1,2 1-84,1-1 0,-3-2 0,-1-1 1,2 0-117,1 0 1,-2 0-1,-2 2 1,-1 2-1,-5 4-48,-3 3 1,-5 3-325,-5 2 1,-3 1-1,-4 6 222,-6 3 0,-13 2 0,-1-3 0</inkml:trace>
  <inkml:trace contextRef="#ctx0" brushRef="#br0" timeOffset="148071">16582 10939 8355,'-12'-19'-10,"-5"-9"1,-1 5-1,-1-1 1,-5 2 519,-3 0 0,-5 4 0,-6 3-603,-4 5 0,-9 6 0,-12 10 0,-12 6 0,-11 9-256,37-8 0,0 1 1,-8 0-1,-1 0 1,-4 2-1,-2 0 190,-1-1 0,-1 0 1,-10 2-1,-1 0 0,3-1 1,-1 0-1,-6 0 0,-1 0-505,-1-2 0,-2 1 0,-4 0 0,0 1 0,-86 16 0</inkml:trace>
  <inkml:trace contextRef="#ctx0" brushRef="#br0" timeOffset="154387">15689 10964 8355,'23'-2'-254,"-1"0"5,-1-3 0,0 3 0,4 6 1,-2 4-1,-1 3-32,-1 1 0,-1 1 0,5-1 1</inkml:trace>
  <inkml:trace contextRef="#ctx0" brushRef="#br0" timeOffset="154734">15801 11175 8355,'-13'0'0,"6"-2"-93,3-2 0,3 1 0,2-4 0,3 0 0,6 1 143,5-4 1,4-2 0,6-4 0,0-2-126,0-1 0,4-2 0,1-3 0,2-2 0,1-2 0,0-1 0,-1 1 0,-2 1-270,-3-2 1,0 3 0,-3-3 0,0 3 159,-3 1 0,1 0 182,-6 0 0,1 0 0,-5 1 0</inkml:trace>
  <inkml:trace contextRef="#ctx0" brushRef="#br0" timeOffset="155026">16272 10542 8355,'-11'-19'281,"3"2"0,9 5 1,10 3-339,4 5 1,3-1 0,-1-1 0,3 1-110,4-1 1,0 2 0,0 3-1,-2-2 80,-1-1 0,-6 1 0,1 9 0,-2 5-249,-1 4 0,-7 12 0,-3 1 0,-6 2 111,-5-1 1,-14 3-1,-4 0 1</inkml:trace>
  <inkml:trace contextRef="#ctx0" brushRef="#br0" timeOffset="159182">17115 12415 7464,'7'-13'-146,"0"1"0,-4 0 0,2 1 0,1 1 1,1 2 242,0-2 1,1-1-1,3-1 1,-1 1 0,-4 1-1,1 3 249,0 1-532,-4 2 0,8 10 98,-3 2 0,3 2 1,2-1-1,-1-2 47,0-1 0,1-2 0,1-4 0,1 0 33,1 0 1,2 0-1,-1 0 17,3 0 0,0 0 0,0 0 0,2 0 0,2 0-61,1 0 0,4 0 1,1-1-1,2-2-137,2-1 0,3 0 0,3 2 1,3-1 83,1-1 105,-4 0 0,3-1 0,-6-2 0</inkml:trace>
  <inkml:trace contextRef="#ctx0" brushRef="#br0" timeOffset="159410">17921 12328 8355,'18'-6'0,"4"0"-458,6-1 1,-1 0 0,7 4 291,0-1 1,3 0 0,5 2 0,3 0 107,3-3 1,-2 1 0,-1 4 0,-1 0-33,-4 0 0,7-5 0,-8-2 1</inkml:trace>
  <inkml:trace contextRef="#ctx0" brushRef="#br0" timeOffset="159831">18790 12266 8355,'12'0'-401,"0"0"1,1-1 0,-1-2 491,1-1 0,-1 0 0,0 4-77,1 0 1,-5 0-1,0 0-152,2 0 0,5 0 0,2 0 0,-1 0-23,2 0 0,6 0 0,6 0-15,2 0 1,1 5 0,4 2 0</inkml:trace>
  <inkml:trace contextRef="#ctx0" brushRef="#br0" timeOffset="159832">20005 12378 8355,'18'-11'897,"-4"-1"0,2-5-1114,-2 4 0,-2 9 1,1 0-232,-1 3 1,1 1 0,-1 0 0,0 0-47,1 0 0,-1 5 0,1 2 0</inkml:trace>
  <inkml:trace contextRef="#ctx0" brushRef="#br0" timeOffset="169478">20327 8322 6769,'9'-1'-181,"-2"-4"1,-1-1 0,0-3 0,0 1 161,-4-2 1,1 3-1,0-1 1,1-1-1,-1-2 1,-1-2 24,3 1 0,-4-1 0,3 1 0,-1 0 17,1-1 0,-3 1 0,3-1 0,-2 1-11,-2 0 1,0-1 0,-2 2 0,-2 1 18,-4 2 0,-4 4 1,-5-3-1,-2 2 22,0 2 1,-9 2 0,3 1 0,-2-2 4,-4-2 1,0 3-1,-7-4 1,1 4-39,0 1 0,0 0 1,0 0-1,-1 1-19,1 4 0,0-3 0,0 7 0,1 0-22,3 2 1,-3 2 0,3 1 0,-3 2-17,-1 5 1,-4 2 0,-2 3 0,-1 2 7,-3 1 0,3 7 0,-2-1 69,-1 5 0,3 6 0,0-2 1,2 1-1,2 6-4,1 5 0,7-3 0,3 9 1,3-5-25,1-2 0,2 0 0,2 3 1,6-4-12,5-3 0,1 4 1,5 1-1,1 1-11,2-3 0,1 1 0,1-2 0,3 0 5,4-2 1,-1-2 0,2 1-1,0-2 16,2-2 1,2 5-1,-1-4 1,0-1-9,1 3 1,3-5 0,2 0 0,0-3-6,0-5 1,4-3 0,-1-5 6,2 1 1,-1 0 0,2-5 0,3 0 0,4-4 49,3-3 0,3-3 0,5-3 0,3-3-24,3-4 1,12-2-1,3-2 1,3 0-8,2 0 0,6-2 1,2-2-1,6-4-43,3-3 0,-3 2 0,1 1 0,-5-1-7,-2-2 1,-3 2-1,-2 1 1,-5-2 5,-3-1 0,-5-1 0,-3 0 1,-3-1 19,-3 1 1,-8-1-1,2 1 1,-2-2 21,0-2 1,1 0 0,-4-4 1,4-2 1,-2-2 0,5-3 0,1-5 0,-1-5-2,1-2 1,-2-8-1,3-1 1,-2-3-32,2-5 0,1 1 0,2-5 0,-3 0-39,-6-1 1,4-13 0,-9 3 0,-1-2-93,-5 2 0,-5-7 1,-5 4-1,-4-3-20,-7-3 1,-3 4 0,-9-1 0,-5 5 117,-9 6 1,-16-1 0,-10 2 0,-9 4 60,-10 6 0,-7 6 0,-9 3 0,-6 7-53,-6 9 0,-5 8 0,44 17 0,-2 2-739,0 0 1,-1 2 771,-1-1 0,0 2 0,-1 6 0,2 2 0,-1 2 0,2 2 0,1 4 0,1 1 0,0 2 0,1 1 0</inkml:trace>
  <inkml:trace contextRef="#ctx0" brushRef="#br0" timeOffset="178262">12390 13246 8355,'0'-9'83,"0"1"507,0-1-529,0 3 384,0 0-349,0 6 1,1 5 0,2 0 63,1 2 1,0 1 0,-2 3-1,0-1-28,3-2 0,0 5 0,-2 5 0,1 1 1,0 3-43,2 1 1,-5 2 0,5 0 0,-1 1-66,3 3 0,-1 3 0,0 4 0,0-2-34,0-1 0,-4-1 0,2 4 0,1-2-5,2 1 1,-1-1 0,1-5 0,0 3 55,-1-1 0,4 4 0,-2-5 0,2 0 8,1 1 0,-4-1 0,1-2 0,0 1-43,2-2 1,0 3 0,-1-1 0,-2-1-29,2-2 0,1-1 0,1 1 0,-1 2 14,-3 1 0,4 1 0,-4-3 0,3 2-21,1-1 1,-1 4-1,-1 1 1,-2 1-1,2-1 1,-3 2 0,1-5-1,2 2-8,1 2 0,-3-4 0,-1 1 0,0-2 47,0 0 0,-3 0 0,3-5 1,-1 1-31,1 0 0,-4 1 1,3 2-46,-1 1 1,-2 4 0,4-4 0,0 0-11,0 1 1,-1-4 0,4 3 0,-3-4 0,0-3-42,0-1 0,-4-5 0,2 3 0,-1-1-49,0-2 1,0-7 0,-2-2 0,1 0-959,1 0-482,0-4 1298,-4 2 1,0-10 0,0-2 0</inkml:trace>
  <inkml:trace contextRef="#ctx0" brushRef="#br0" timeOffset="178619">12774 15292 8355,'-8'1'-407,"1"4"159,2 3 0,1 3 0,4 1 702,0 1 1,1-1 0,3 1 0,4-2 0,3-2-244,2-1 1,-1-1 0,1 3-1,0-3-117,4-2 0,-2 4 0,4-5 1,1-1-54,-1-2 1,-4-1 0,2 0-1,-2 0-44,1 0 1,-6-6 0,2-2 0,-1-3-78,0-1 0,0-5 0,-1-1 0,-3-1-119,-1-3 0,2-6 0,-3-1 0,2 0-75,3-1 1,-3 4-1,1-3 1,2 3-1159,1 1 1061,1 6 1,6 1-1,1 5 1</inkml:trace>
  <inkml:trace contextRef="#ctx0" brushRef="#br0" timeOffset="179779">11819 16669 8198,'0'-9'1467,"2"3"-1090,2 0 0,3 6 0,5 6 0,1-1 0,-1 2-229,0 0 1,6 1 0,2 5 0,0-1-190,1 0 1,0 1 0,3-1 0,0 1-1,-2-1-343,-1 0 1,-1-3 0,4-1 301,-4 2 0,-2-4 1,-5 3-370,-1 0 1,-1-2-1,-3 2 274,-3 0 1,-4 2 0,-2 0 0,-2-1 238,-1-2 1,-10-4 0,1 5 0,-2 0 6,-3 2 1,-1 6 0,-6-1 0,2-1-133,2-1 1,-2 3-1,2-1 1,-1-1-144,1-1 1,3-1 0,7-1 0,2-1-363,1-3 0,6 2 298,2-6 0,11 0 0,8-4 0</inkml:trace>
  <inkml:trace contextRef="#ctx0" brushRef="#br0" timeOffset="180086">12303 16966 8355,'19'-12'-7,"-5"4"361,-6-1 1,-6 7-163,-2-2 1,-4 8-1,-6 4 1,2 3 0,-2 1-1,-2 1 1,-3 1 0,-3 1 0,-2 1 0,4 6 0,-5-1-714,-1 2 1,3 2 0,0-1 0,1-2-321,2-2 1,-3 1-1,0 4 1</inkml:trace>
  <inkml:trace contextRef="#ctx0" brushRef="#br0" timeOffset="182075">13246 16954 8355,'-11'-6'304,"1"-2"1,3-3 815,2-1-858,0-1-198,11 7 1,-3-1 0,4 2 0,0-1 0,-1-3 0,4 1 258,1-2 0,2-6 1,-1-3-481,0-1 0,2-5 0,3 1-51,3-8 1,0-4 0,-1-2 0,0-2 15,0-2 0,1-3 0,0 2 0,-4-1 1,-5-2-45,-3 2 0,-5-2 0,1 3 1,-4 1 198,-4 4 0,-3 1 0,-6 11 0,1 3 239,0 4 1,-1 8-1,1 7-16,-1 3 0,1 6 0,1 5 0,1 5 7,2 6 0,4 8 0,-3 5 0,1 6-39,4 5 1,0 5 0,2 1 0,2 0-12,2-3 1,3 3-1,5 2-323,1-5 1,3 0-1,2-7 1,1-2-69,3-5 0,-2-3 0,0-8 0,2-4 0,0-5 70,-1-4 1,-2-7 0,-3 1 0,0-4 124,-1-4 1,-1-7-1,-3-7 1,-1-2 44,-2-2 0,-1-1 0,2-2 0,-2 0-26,-1 1 1,-2-1 0,-3 0 0,2 2 59,1 2 1,0-1 0,-4 5 145,0 2 0,-1 7 20,-3 4 0,3 5 0,-4 6-72,4 5 1,1 5 0,0-1-1,0 6 1,0 3-56,0 0 0,0 3 0,0-9 0,1 2-106,4-1 0,1-5 0,7 1 0,-1-5-140,1-3 1,-1-5-1,2 1 1,1-3 39,1-1 1,0-5-1,-7-4 1,0-2 26,0-1 1,-3 0 0,-2-1 0,-3-1 40,-1-2 0,-1 2 1,-3-4-1,-5 2 57,-2-1 1,-1 1 0,0 2 0,-1-1-3,1-2 1,-3 5-1,1 3 120,3 0 0,1 2-85,-2-1 1,6 5 0,6-1-8,7 2 1,4 2 0,3 0 0,3 0-94,3 0 1,4 0 0,0 2 0,3 0 22,2 3 1,-3-1-1,4-4 1,-1 0 21,0 0 1,0 0 0,-4 0 0,-2 0 87,-2 0 0,-3 0-31,-6 0 0,-6 1 1,-6 2 161,-7 1 1,-6 2 0,-2-2-40,-1 4 1,-5-1-1,3 1 1,0 0-15,0-1 0,2 4 0,3-2 1,2 2-1,2 0-98,0-3 1,7 3 0,-3-3 0,5 2-146,5-2 1,1 2 0,7-5 0,-1 1-145,1-1 0,-1-1 0,2-4 1,1-1 155,2-3 0,3-3 0,-3-7 0,-2-1 55,-1-2 1,-2 1-1,0 4 1,0-1 100,-4 1 1,-3-1 0,-5 1 232,0 0 0,-1 1-41,-3 2 1,1 4 0,-4 6-186,2 3 1,-1 3 0,3 7 0,-1 2 0,1 5 7,2 3 0,1 6 1,0 3-1,1 3-32,4 1 0,-3 8 0,7 2 1,-1 0-98,-1 1 1,4-4 0,-4 2 0,1-1 38,0 0 1,-5-3-1,1-5 1,-3-1-30,-1-3 1,-1-2-1,-3-8 1,-4-1-1,-5-3 14,-3-1 0,-2-5 0,-4-6-108,1-2 1,5-1 0,-4-4 0,2-1-475,3-3 1,3-7 237,4-6 1,-3-5-1,4 3 1</inkml:trace>
  <inkml:trace contextRef="#ctx0" brushRef="#br0" timeOffset="184196">15156 15453 8188,'-13'-8'0,"1"1"102,-1 2 0,5-4 1,0 5-1,-3 1 0,-3 2 1,-2 1-201,0 0 128,3 0 0,-4 0 1,1 0 12,0 0 0,-2 0 1,1 0-1,-1 0 55,0 0 1,0 0 0,3 0 5,-2 0 0,1 0 0,3 0 323,1 0-337,5 0-52,1 0 1,6 1 0,2 4 0,2 4-1,3 5 15,0 3 0,4 6 0,-4 0 0,-1 6-8,-1 3 1,0 5 0,-1 7 0,-1 3 54,-2 4 1,-1 11-1,0 3 1,0 7 11,0 8 0,-4 12 0,0 6 0,3-48 1,-1 0-122,2 3 1,-1 0 0,1 6 0,0 0-1,0 1 1,0 1 0,0-2 0,0-1-81,0-3 1,0 0 0,0 1 0,0 0 0,1 42-1,2-3 81,1-7 0,5-9 0,-4-15 0,1-9-104,-1-6 0,3-14 1,-2 1 116,1-4 1,-3-9 0,4-6 0,2-5-555,1-3 1,5-4 0,1-6 0,-1-3-147,2-5 1,2-13 0,4-4 0</inkml:trace>
  <inkml:trace contextRef="#ctx0" brushRef="#br0" timeOffset="185813">15540 16160 8268,'-7'-5'-493,"0"-1"585,3-2 1,3-3-1,-3 3 1,4-2 0,2 0 45,3 2 0,3 0 0,-3-3 1,2 1-1,2 2 0,-1 0 0,0-1-102,2 1 1,1 5 0,1-1-1,1 3-32,-1 1 1,-5 5 0,-2 4-16,1 2 1,-3 2 0,4 4 0,-2 4 0,-2 2 14,-2 2 0,-1-2 1,0-1-1,0-2 32,0-2 0,0 2 1,0-3 52,0-2-50,0-1 0,4-9-14,0-5 0,1-3 0,-4-8 1,2-4-1,2-1-42,2-2 1,1-8-1,5 1 1,-1-1-26,1-1 0,-2-1 0,-2 0 0,0 5 3,0 5 0,-2 4 0,1 1 70,2 1 1,-5 7 0,0 5-28,-4 6 1,0 10-1,2 1 1,1 3 122,-1 2 1,0 1-1,0 2 1,2 0-252,2 0 0,-3-1 0,4 0 1,2-2-371,1-1 0,0-6 0,-1 3-897,-2 0 1165,-5-5 0,8 5 0,-4-5 1</inkml:trace>
  <inkml:trace contextRef="#ctx0" brushRef="#br0" timeOffset="186002">15664 16607 8728,'6'-11'0,"2"2"0,4 4 0,5-1 250,4-2 0,-1 1 0,4-1 0,2 0 0,0 1-804,0 3 1,-2 2 0,-2 2-1,-3 0-728,-1 0 1095,4 0 0,-8 6 0,4 1 0</inkml:trace>
  <inkml:trace contextRef="#ctx0" brushRef="#br0" timeOffset="186398">15813 16880 8355,'-12'6'857,"3"0"-834,1-6 0,7-1 99,1-4 0,7 3 0,8-5 0,1 0-176,-1 0 0,3 4 0,-1-1 1,-2 3-1,-1 2-142,-2 3 1,-5 3 0,-3 7 0,-4 1 242,-4 2 0,-1 1 0,-5-3 0,3 1 162,2-1 1,-4 3-1,5-1 1,1-2-27,2-1 0,1-2 0,0 1 0,0-1-83,0 0 1,6-1 0,2-1-272,3-2 1,5-5 0,2 1 0,3-4-1,4-4-702,2-4 1,4-3 265,-2-2 1,8-10 0,7-3 0</inkml:trace>
  <inkml:trace contextRef="#ctx0" brushRef="#br0" timeOffset="186667">16321 16011 8355,'-9'-11'391,"5"5"1,8 6-5,5 6 1,4 11 0,-1 4 0,1 3 0,0 5 0,3 4-128,0 3 1,5 11 0,-5 4 0,0 3-166,-3 1 1,-2 4 0,-1-1 0,-3 1-516,-2-1 1,4 1-1,-5-5 1,-1-1-70,-2-2 1,-2-6-1,-4-1 1,-4-3-131,-6-5 0,-5 0 0,-6-6 0,-4 1 356,-7-1 1,-6-1 0,-7-4 0</inkml:trace>
  <inkml:trace contextRef="#ctx0" brushRef="#br0" timeOffset="186998">15267 16049 8355,'-5'-24'923,"-3"4"-758,2 2 0,-1 11 0,4 4 0,-2 6-137,-2 5 0,3 4 0,-3 5 1,0 5 88,0 6 0,3 5 0,-3 8 1,2 6-42,2 5 1,1 9-1,2 6 1,0 1-34,0-1 0,2 11 0,2-1 0,4 3-303,3-2 1,6 1-1,1-5-129,1-5 0,3-6 1,6-6-1,2-7 0,2-9-259,2-7 0,3-5 0,5-9 498,3-8 1,3-11 0,2-8 0</inkml:trace>
  <inkml:trace contextRef="#ctx0" brushRef="#br0" timeOffset="187656">16470 15627 8355,'0'-12'294,"0"-1"13,0 1 1,2 6 0,0 6-155,3 7 1,4 4 0,-2 2 0,1-1-267,1 0 1,-1 1 0,4-1 0,1 1-236,-1-1 0,-1 0 1,-3 1-9,-3-1 1,-4-4 272,-1 1 1,-1-7 0,-2 1 72,-1-6 0,0-3 0,4-7 1,0 1-49,0-1 1,0-3 0,0-1 0,1 4 66,3 3 0,-1-1 1,5 4 219,2 0 1,1 2-6,1 5 1,1 5-78,-1 3 0,-4 5 0,-1 2 1,0 1-276,0 0 1,-3-3-1,4 1 1,2 1 0,0 2-511,-2-2 1,3-1 300,-3-2 0,3 6 0,2 1 0</inkml:trace>
  <inkml:trace contextRef="#ctx0" brushRef="#br0" timeOffset="187657">16979 15615 8355,'0'-9'0,"-2"2"918,-2 2-695,3 1 0,-9 5 1,5 3-1,-2 5-203,-3 2 1,1 2 0,-1 4-1,3 5-48,2 5 0,-4 0 1,5 3-1,0 0 1,0 3-1,0 2 0,1-2 1,0-4-4,-1-3-1035,3 4 1,-5-3-1,6 3 1</inkml:trace>
  <inkml:trace contextRef="#ctx0" brushRef="#br0" timeOffset="187965">17041 15937 8355,'0'-8'120,"1"1"0,3 1 1,5 4-48,2 0 0,1 2 0,0 0 1,-1 2-1,-1 0 0,-3 4-223,-1 1 0,-2 1 0,-4 4 116,0 1 0,0-1 1,0 1-1,0-1 0,-2-1 243,-2-3 1,3 3-1,-3-2-149,2 2 0,4-3 0,2-1-133,4-2 0,3-1 0,1-4 0,1 0-372,-1 0 0,2-5 0,3-2 0,2-3 60,0-2 1,10-3-1,-3-10 1</inkml:trace>
  <inkml:trace contextRef="#ctx0" brushRef="#br0" timeOffset="188348">17388 15416 8355,'0'-12'355,"1"5"0,4 3-166,3 2 0,3 8 0,0 2 0,-1 4 0,-4 5-259,0 4 0,2-2 1,-4 3 76,-1 4 0,3 0 0,-2 6 0,-1 0 0,-2 1 176,-1 5 1,4 1 0,0 8 0,-1 3-75,-2 2 0,3 15 1,1 1-1,-1 2-60,1 3 1,-2 6 0,4 1 0,0-2-168,0-3 1,-3-4-1,4 5 1,0 0 10,-1-2 1,3-2 0,-6-11 0,-1-4 75,-2-3 0,-1-3 1,0-3-1,0-1 85,0-1 0,-5-10 0,-4-1 0,-2-3-8,-1-4 1,-6-3-1,-3-3-99,-2-2 1,-2-6 0,2 0-1,1-6 1,2-1-1745,2 0 1109,2-4 0,-2 2 0,-1-5 1</inkml:trace>
  <inkml:trace contextRef="#ctx0" brushRef="#br0" timeOffset="188869">18380 16371 8355,'-7'-19'817,"3"2"-371,3 9 0,1 4 0,1 8-151,3 4 0,5 3 0,6 2 1,3-1-1,0 2-474,0 2 0,4-2 0,-2 3 0,4-3 67,1-2 0,1 0 0,1-1 0,1-1-261,-5-2 1,1-1-1,-8 3 53,-1-2 0,-2 0 0,-5 5 261,-4-1 1,-7 1 0,-3-1 0,-4 0 10,-4 1 1,-7-1-1,1 1 1,-4 0 188,0 4 0,-3-3 1,0 4-1,-1-3-320,5-3 0,-1 3 0,9-6-818,4 2 592,4-5 1,7 5-1,0-4 1</inkml:trace>
  <inkml:trace contextRef="#ctx0" brushRef="#br0" timeOffset="189131">18889 16706 8355,'-6'12'137,"-6"1"1,-7 1 0,-8 2 0,0 5 147,-2 2 0,-6 2 0,2 1 1,-2 2-304,-3 1 0,7-2 0,3-5-1047,6-1 0,-1-6 0,3 3 1</inkml:trace>
  <inkml:trace contextRef="#ctx0" brushRef="#br0" timeOffset="189801">19955 16222 8355,'0'-12'0,"2"-1"-599,2 1 1,3 0 275,5-1 1,1 2 127,-1 3 0,0-3 0,1 4 1</inkml:trace>
  <inkml:trace contextRef="#ctx0" brushRef="#br0" timeOffset="190293">20104 16086 8381,'-11'-2'226,"3"-2"0,2 2 0,6-7 0,0 0 0,0-2 0,0-2 221,0 1 1,0 4 0,2-1 0,2 0-142,4-2 0,-1 2 1,1 2 2,2 2 1,-3 1-498,1 4 1,-4 9 0,3 5 0,-1 4 109,-4 4 0,0 6 0,-2 2 0,1 0 7,3 1 1,-2-2-1,3-5 1,-1 0-75,0-3 0,1 1 0,-5-6 0,1-2 100,3-4 104,-2 1 1,3-11-78,-5 0 1,0-10 0,0-7 5,0 2 1,0-4-1,0-2 1,1-2 0,2-2-14,1 0 1,6 0 0,-3 1-1,1 0-43,0 4 1,1 2 0,4 5 0,3 2 65,0 3 1,2 2 0,-3 6-1,2 0 30,-2 0 0,-1 2 0,-3 3 0,-2 6 89,0 4 0,-5 8 0,3-3 0,-2 4-108,-2 0 1,-2 1-1,1 0 1,0-2-359,3-2 0,-1 1 0,-4-4 0,1 0-419,3 0 1,-1-3 0,4-5 286,-2-2 1,5 0 0,-3 5 0</inkml:trace>
  <inkml:trace contextRef="#ctx0" brushRef="#br0" timeOffset="190515">20067 16644 8390,'-1'0'0,"5"0"0,5 0 267,4 0 0,5 0 0,2-1 0,7-2-39,6-1 1,2-6-1,14 2 1,3-3-426,3-2 1,-1 2 0,2 2 0,-2 2-768,-6 1 1,2 2 0,-6 4 0</inkml:trace>
  <inkml:trace contextRef="#ctx0" brushRef="#br0" timeOffset="190950">20315 17028 8355,'-12'0'0,"-1"0"616,1 0-418,-1 0 1,7-1 0,3-3 56,6-4 0,2 1 0,5 0 0,-2 0-210,2 0 0,1 4 0,1-2 0,0 1-116,1 0 1,-1 1 0,1 6-64,-1 1 0,-1 9 0,-1 0 1,-3 2 67,-2 3 0,1 1 0,-4 6 0,3 0-228,-3 0 0,-7 5 0,-6 2 0,-4-1-34,-1-2 0,-3 2 1,-2-4-1,-2-2 251,-2-3 1,2-8-1,1 0 1,2-6 474,3-3 1,1-2-254,8-7 0,3-7 1,6-6-1,3 1-34,4-2 1,8 3 0,1-4 0,1 2 35,0 6 1,0-1-1,-3 5 1,2 0-89,-2 3 1,3 2 0,0 2 0,0 2-69,0 2 0,0 3 1,-3 5-1,3 0-280,1 1 1,2-1 0,3-1 0,1-1-386,0-2 0,5 0 0,2 5 0</inkml:trace>
  <inkml:trace contextRef="#ctx0" brushRef="#br0" timeOffset="192144">21121 16594 8355,'0'-8'0,"2"0"56,2-2 0,1-1 1,5-1 17,-2-1 0,-4 0 0,5-3 0,-1-2 0,0-1-36,0-3 0,1-1 1,3-3-1,0-3-69,1-4 0,-1-3 0,1-3 0,-1-1-142,0-1 1,-3-10 0,-2 1 0,-2 1 15,-2 2 0,-3 4 0,-3 9 0,-2 5 299,-2 8 1,-2 7-1,-3 6 1,0 5 86,-1 6 0,-1 11 1,1 9-1,-3 6-78,1 3 0,8 6 0,-5 8 85,1 2 1,6 2 0,0-1 0,4 1-256,1-1 0,6 1 0,2-2 0,4-2 0,3-6-144,2-6 1,4-5 0,-4-8 0,1-5 125,0-2 0,3-7 1,-3-3-1,0-2 17,0-2 0,2-6 1,-3-2-1,-2-5 32,-1-3 1,2 1 0,1-6 0,-1-1-57,2-1 0,-4 2 0,3 2 0,-5 1-199,-4 2 1,2-1 35,-6 0 1,0 7 144,-4 10 1,-4 6 0,-1 6 0,-1 2 172,1 3 1,-4-4 0,5 5 0,1-1-50,2-1 0,1 1 1,0-5-16,0 1 0,0-1 0,1-1-9,4-3 1,1-2-190,7-6 1,-1-1 17,1-4 0,-6 3 1,-3-7-12,-3 0 1,-2-1 0,-3 0 0,-5 2 38,-2-1 1,3 2-1,0-2-11,-2 0 1,-1 2 0,-1 0-1,1 0-49,2 0 1,0-1 282,5-5 0,1 7 0,7 1 0,4 3 0,3-1-185,2-1 0,-1 0 1,2 4-1,2 0 31,5 0 0,4 0 1,4 0-1,4-2-8,3-2 1,-3 3-1,0-5 1,1 2 203,2 0 1,-4 0-1,-3 4 1,-4-1-26,-5-4 1,-2 4 0,-5-3 144,-1 2 0,-7 2 0,-3-1-69,-5-3 0,-7 3 15,2-4 0,-3 4 0,-1 1 0,1-1-131,2-3 0,-2 2-481,3-2 1,1 3 85,-1 1 1,5 1-1,-2 3 1,1 4 162,-1 3 1,0-2 0,2-1 0,-1 2 45,1 1 0,2 1 1,1 0 110,0 1 67,0-1 1,1-1-66,3-2 0,-1-4 293,5-5 1,-3 0 0,3 0-72,2 0 1,1 6 0,1 2 95,0 3 0,1 5 1,-1 2-1,1 2-163,-1 2 0,0 7 1,-1 4-1,-1 4-180,-2 4 1,-5-1 0,1 6 0,-2 1-306,-2 1 0,-2 0 0,-3-3 1,-6-5 150,-5-5 0,-6-6 0,0-7 0,-5-3 210,-6-1 1,1-5-1,-1-7 1,-1 0-196,-2-3 0,0-7 0,4-5 0,7-3-479,7-5 0,6-2 84,4-6 0,8-5 0,7-2 1</inkml:trace>
  <inkml:trace contextRef="#ctx0" brushRef="#br0" timeOffset="192654">22647 16061 8355,'0'-12'-136,"-4"3"352,-1 1 1,0 5-1,2 1 148,-1 4 0,0 5 1,4 6-1,0-1-361,0 0 0,0 5 0,1 0 0,2-1-190,1 2 1,0-4-1,-2 2 55,2-2 1,-1-3-1,3-1-74,0-2 1,4-7 150,-2-1 1,2-5-1,-2-8 1,-3 1 82,1 0 0,-1-2 0,5-1 1,-2-3 2,2-1 0,-3 3 0,1 0 1,0 2 14,-1 2 0,4-1 1,-3 2 19,4 3 1,0 2 0,-1 8 0,-1 3 0,-4 6-121,0 4 1,2 8-114,-4-3 1,5 4 0,-5 0 0,0 1-176,1 0 1,-3 1 0,2 2-1,-3 1-514,-1-2 672,0-1 0,6 5 0,1 0 0</inkml:trace>
  <inkml:trace contextRef="#ctx0" brushRef="#br0" timeOffset="192949">22585 16532 8519,'5'-8'72,"3"0"1,5 4-1,2-3 1,3 1 3,1 3 0,7-3 0,7-1 0,5-2 159,3 1 0,-1 5 0,4-1 0,-3 3-1049,-5 1 1,-1 0 140,-10 0 0,2 5 0,-8 2 0</inkml:trace>
  <inkml:trace contextRef="#ctx0" brushRef="#br0" timeOffset="193347">22709 16880 8355,'-4'-13'251,"-1"1"0,1 4 1,4-1-1,2 1 0,0 0 1,4-1-1,1 0-301,2-2 0,2 0-45,2 2 1,-1 0 0,1 5 60,-1 1 1,1 3-1,-1 4 1,-1 4 14,-3 3 0,3 7 1,-4 3-1,0 2-109,-3 2 0,-2 4 1,-2 0-1,-2-1-95,-2-2 0,-3 3 0,-7 0 0,-1-3 138,-1-4 1,-2 0-1,1-5 1,-2-2-1,0-2 1,1-2 0,5-2-1,1-5-46,-1-3 1,1-1 0,1-1 255,3-3 0,2 1 0,8-5 0,2-1 95,4 3 0,4-5 0,4 4 1,2 0-173,1 3 0,1 2 1,5 2-1,0 0-176,0 0 0,0 0 0,0 0 0,-1 2-157,1 2-239,5-3 0,-3 5 0,3-6 1</inkml:trace>
  <inkml:trace contextRef="#ctx0" brushRef="#br0" timeOffset="198751">22771 16632 8654,'-2'-11'0,"0"1"0,-4 3 0,1 0 0,-2 0 304,0-2 1,3-2 0,-5-2-1,0 2 1,-1 1 0,0 2-3,2-1 0,1 2 1,-2 0-1,0 1 0,0 3 1,-2 2-179,-2 1 0,-1 1 0,-2 4 0,-3 4 0,-2 5-394,0 3 1,2 5 0,0-2-1,5 4 42,4 1 0,8-5 0,-3 0 0,5-3 107,5-1 0,3-7 1,8-2-1,5-1 96,2-4 1,4 0 0,0-2 0,4-2 20,0-2 0,-2-4 0,4-7 1,0-2 33,-1 2 0,-3-3 1,-8 2-1,-5 1 26,-2 1 0,-7 1 127,-3 1 0,-12 1 1,-6 3-43,-4 4 0,-3 2 0,-5 4 0,-3 2 1,-3 3 8,1-1 0,0 10 0,8-3 0,1 4-144,1 1 1,10 2 0,0-2-1,4 0-145,5 0 1,2 4 0,4-2-1,5-1-128,7-3 0,3 2 1,7-3-1,3-2 51,4-3 1,-1-8-1,1 2 1,0-2 33,-1-2 1,2 0 0,-6 0 0,-4-2 99,-2-2 1,-8-3 198,-1-5 1,-8 0 0,-9 1 61,-4 2 0,-5 4 0,-3 5 0,-5 0 0,-2 0 98,-2 0 1,-4 5-1,0 5 1,1 4 21,2 2 1,1 6 0,2-1 0,2 2-172,5 2 0,6-4 1,3 0-1,2-1-244,2 0 0,7 2 0,6-7 0,6-3 72,9-2 1,5-7 0,8 1 0,-1-3-187,0-1 1,0-1-1,-1-3 1,-3-3-84,-4 0 0,-4-4 1,-6 2-1,-6-2 172,-8-1 1,-3 4 0,-5-1 149,-5 0 1,-3 3-1,-13 2 1,-2 3-1,0 1 0,0 0 0,-3 0 0,1 1 1,3 3-359,3 5 0,11-3 0,0 3-457,4 0 1,9 2 0,5 2 0</inkml:trace>
  <inkml:trace contextRef="#ctx0" brushRef="#br0" timeOffset="198998">23416 16272 8355,'1'-7'578,"3"3"-368,4 2 1,8-2 0,0 0 0,-1 1-37,-1 2 1,3 1-1,0 0 1,3 0-467,2 0 1,1 0-1,3 0-1445,3 0 1205,-2 0 0,8-5 0,-3-2 0</inkml:trace>
  <inkml:trace contextRef="#ctx0" brushRef="#br0" timeOffset="199250">24085 16011 8355,'-1'-8'0,"-2"0"2302,-1-2-1777,0 10 0,4 3 0,0 12 0,0 3-309,0 1 1,0 3 0,0 6 0,0 2-215,0 2 0,0 0 0,0 2 0,0-1-458,0 2 0,0-1 1,1-1-1,2-4-416,1-3 0,6-2 1,-3-2-1,1-4 225,0-5 0,1 3 0,3-9 0</inkml:trace>
  <inkml:trace contextRef="#ctx0" brushRef="#br0" timeOffset="199498">24445 15739 10210,'1'-11'0,"5"4"0,5 7 0,5 7 0,2 5 448,0 4 1,4 0-1,-2 6 1,0 4 0,1 7-1,0 7-122,-2 5 1,3 15 0,-5 7 0,-4 8-393,-3 3 0,-6 6 1,-9-1-1,-8 2-301,-6 2 0,1-39 0,-3-1 0,-2 1 1,-2-1-1,-3 0 0,-3-1-574,-4-1 1,-2-1-1,-4 3 1,-2-1-1,-51 47 1</inkml:trace>
  <inkml:trace contextRef="#ctx0" brushRef="#br0" timeOffset="200038">21196 15689 8355,'-6'-23'-24,"-2"2"81,-3 4 1,-3 9 0,-1 4-1,-3 3 1,-1 1 186,-3 0 0,-6 11 1,-4 6-1,-1 11 69,-1 9 0,-3 13 1,8 13-1,1 12-218,2 10 0,14-34 1,1 1-1,0 5 1,1 1-1,2 1 1,1 0-286,1 1 0,2 0 0,1 2 1,1 0-1,1 2 0,2-1 0,-1-3 1,2-1 6,2-7 1,1 0-1,1 0 1,3-2-1,21 36 1,9-5-1360,9-9 732,23-5 0,12-21 1,16 2-1</inkml:trace>
  <inkml:trace contextRef="#ctx0" brushRef="#br0" timeOffset="207089">1550 6524 8355,'-5'-25'276,"-3"1"1,-2 4 0,0 5-1,2 4 1,-2 4 182,-1 1 1,-1 2-146,-1 4 1,0 0 0,-2 0 0,-3 1 0,0 2 0,-2 4-1,1 4 643,-3 7-922,4 10 1,0 5 0,6 8-1,1 4 1,1 4-50,2 0 0,5 4 1,0-2-1,5-5-156,2-1 0,10-1 0,-1-7 0,4-5-416,1-5 1,8-8-1,0-3 227,5-7 1,2-5 0,4-9 0,0-8-758,0-6 1,1-6 588,-1-4 1,0-2 0,0-6 0</inkml:trace>
  <inkml:trace contextRef="#ctx0" brushRef="#br0" timeOffset="207335">1860 6697 8355,'-12'-7'-776,"0"3"314,10 3 1,4 1 0,10 0 0</inkml:trace>
  <inkml:trace contextRef="#ctx0" brushRef="#br0" timeOffset="207989">2133 6189 8355,'0'-13'0,"0"1"0,0 0 0,0-1 1108,0 1-931,6 5 0,1 1 0,5 8 0,0 2 0,1 4 0,-2 3 0,-2 3-237,0 2 1,-1 4 0,4 3 0,-1-1-39,-2-1 0,0-2 0,-5 2 0,1-3 0,0 0 0,-2-5 53,5 4 340,-5-3 0,1-7-277,-8-3 1,3-4 0,-5-4 0,2-5 17,0-2 0,-5-5 0,5-2 0,2 0-175,0 0 1,2-7 0,0 2 0,2-1 76,2 1 1,-2-2 0,7 7 0,0 0 47,2 0 1,2 6-1,-1 5 1,1 2 72,-1 2 0,0 2 1,1 2-1,-1 4 44,1 8 0,-1 5 1,0 7-1,1 1-5,-1 3 0,-1-3 0,-1 3-323,-2-3 0,2-5 0,5-2 0,2-1-945,-2-3 1,3-7 729,-2-4 0,6 3 0,-3 0 0</inkml:trace>
  <inkml:trace contextRef="#ctx0" brushRef="#br0" timeOffset="209006">2902 6139 8355,'-7'-5'83,"2"2"-600,5-5 848,0 5 1,0-4-1,1 4 150,3-1 0,-1-6 1,5 2-1,1-3-394,-3-1 0,5-1 0,-4 0 1,0-3-264,-3 0 1,2-6 0,-2 1-44,-1-2 0,2-2 0,-1 0 0,-1-1 55,-1-3 0,-2 1 0,-2-3 0,-1-1 0,-2 0-5,-2-2 1,-1-2 0,-3-1 0,1 2 0,2 5 206,-2 5 1,-1 5 127,-1-1 1,3 9-1,3 9 1,0 7-1,3 8-79,2 8 1,1 9 0,0 5 44,0 6 1,5 0-1,4 5 1,2 1 0,3-1-54,2 1 0,-1-8 0,6 0-235,1-8 1,1-4-1,4-2-74,1-4 0,-1-6 0,2-7 0,-3-2 81,-1-2 1,-2-8-1,-2-6 1,-5-5 0,-2 0-12,-2-2 0,-1 3 0,-1-6 119,-2-1 0,-5 3 1,1 0-1,-2-1 0,-2 2 1,0 0-80,0 3 308,0-4 1,-2 7-1,-1-2 447,-1 4-612,0 7 1,4 3-1,2 7 1,2 2-1,4-1-37,3 1 0,1 2 0,1 2-62,-1-1 0,5-3 1,-1-1-1,-1 1-65,-1 3 1,-3-4 69,-2 0 0,-3-5 115,-1 1 1,-4-4-102,3-4 1,-8 1 0,-4-5 0,-3-2 0,-2 0-52,1 2 0,-1-3 0,1 4 163,0 0 1,1 1 0,1 3-1,3-3 96,2-1 0,0-1-130,5-4 1,6 3 0,4 3-1,3-1 1,5 1 0,2-1 0,2 2 61,1-1-66,2-3 0,0 2 0,1-4 0,0 1 1,0 2 83,-2-2 1,-8 0-1,1 1 11,-4 1 0,0-1 0,-2-3 0,-3-1-50,-4 1 1,-2 4-88,-2 0 0,-2 3 0,-2-2 0,-5 1 0,-5 0 0,-3 1 11,2 2 0,1 1 0,0 2 45,-2 0 0,6 0 0,-2 0 0,2 2-12,3 2 0,-2 3 1,5 5-39,1 1 0,6-1 1,2 0-1,2 2 1,4 1 27,4 2 0,0 4 0,6-5-16,1-1 1,-3 3 0,1 0 87,-2 1 0,2-2 0,-3 2 0,-2 1 0,-1-3 47,-2 1 0,-4 4 0,-1-2 0,-1 0-53,-3 1 1,-2-4 0,-1 2 0,-1 0-108,-4 0 1,0-3 0,-5 0 0,2-2-622,-2-2 0,-1 1-332,-1-1 496,-1-5 0,7-1 0,0-6 1</inkml:trace>
  <inkml:trace contextRef="#ctx0" brushRef="#br0" timeOffset="209473">4006 5345 8355,'-4'-8'0,"-2"1"403,-1 2 65,5 1-158,-4 4 0,6 5 0,2 3 1,2 5-206,4 3 0,-1-1 1,0 5-1,0-2-59,-1-3 0,-1 3 1,2 0-1,-2 0-7,-2 0 1,0-3 0,-1-6-11,2 0 206,1-7 1,-5 2-202,0-8 0,0-3 0,1-6 0,2-2 0,1-3 26,-1-2 1,-2 4 0,0-5-213,3-1 0,-2 3 0,3-2 1,1 0-1,1 2 65,0 3 1,4 2 0,-3 3 0,2 1 36,-2 2 1,7 5-1,-3-1 1,2 4 72,0 4 0,3 3 0,-1 7 1,-1 1-113,-1 1 0,-2 5 0,1-3 0,-2 1-530,-3 3 0,2-4 1,-5-1-1,1-3-1279,-1-2 1805,5 0 0,-9 1 0,5-1 0</inkml:trace>
  <inkml:trace contextRef="#ctx0" brushRef="#br0" timeOffset="209650">4874 5234 8355,'-12'0'-874,"-6"11"0,-1 3 1</inkml:trace>
  <inkml:trace contextRef="#ctx0" brushRef="#br0" timeOffset="241460">22870 17202 7918,'-24'11'-546,"4"-3"0,2-8 0,6-7 0</inkml:trace>
  <inkml:trace contextRef="#ctx0" brushRef="#br0" timeOffset="241670">22696 17028 8355,'-18'0'0,"-2"0"-115,-4 0 1,5 0-1,2 0-67,4 0 0,7 0 1,6 0-172,7 0 0,5-4 1,4 0 183,0 1 1,6-3-1,-3-1 1</inkml:trace>
  <inkml:trace contextRef="#ctx0" brushRef="#br0" timeOffset="242363">22982 16632 8355,'1'-11'-787,"2"1"980,1 2 0,0 3-108,-4-3 0,-1 4 1,-4-3-1,-3 2 1,-3 2 120,-1 2 0,-1 2 0,1 2-126,0 1 0,3 0 1,2-3-1,0 2-20,1 1 0,1 4 0,-1-2 1,0 1-178,3 3 1,2-4-1,1 3-40,0 0 1,0 2 0,1 0 4,3-2 1,-1-4 0,5-5 0,2 0-2,1 0 0,2-1 0,-1-3 101,0-5 0,-1 2 1,-1-2-1,-3-4-48,-2-2 1,0-1 0,-5 3 230,0 1 0,0-2 1,0-1-1,0-2 55,0 2 0,-6 3 1,-2 4-1,-3 3-108,-2 4 1,1 1 0,0 0 0,-1 0 13,1 0 1,-1 6-1,1 2 1,1 3-47,3 1 1,-2 2-122,6 3 1,0-4 0,5 4-1,3-3-159,4-2 1,2 1 0,0-2 0,-2-2-54,2-1 1,1 1-1,0 3 98,-3 1 0,2-5 0,-6 0 217,-1 2 1,-6-3-1,-3 1 1,-1 2 49,-2 1 0,-6 1 1,-3 2-1,0 2-110,0 5 1,-3 0-268,5 3 1,-6-2 0,2 9 0</inkml:trace>
  <inkml:trace contextRef="#ctx0" brushRef="#br0" timeOffset="251366">10790 5804 8355,'0'-29'-5,"1"-1"1,2 1 0,1 3 0,0 8 0,1 8 0,-1 10 0,-2 7-74,0 4 1,-2 3 151,0 3 0,-4 2 0,0 6 36,1-1 1,1 3-1,4 2 1,1 5-1,1 6-46,-2 6 0,0 3 0,-1 5 0,2 4-43,1 2 0,0 4 1,-4 1-1,0 2-21,0 2 1,0 0 0,2 3 0,0-4 45,3 0 0,-1 2 0,-3-5 18,3-4 0,-2-1 0,2-6 0,-3-2 0,0-2-134,4-5 1,-3-3 0,5-8-1,0-3-65,0-5 1,-4 0 0,2-10 0,-1 0-171,1-3 0,-1-4 231,-4-1 0,-6-5 0,-1-1 0,-1-3 47,0-3 0,4-6 198,-5 2 0,7-3-88,-3-1 1,5 3-1,5 2 1,3 1-33,3-1 0,5 3 1,2-3-19,2 1 1,-4-2-1,6 2 1,3-1 0,3-1 85,-1 1 0,5-2 0,2 5 1,5-1-17,2 0 0,5 3 0,-2-2 1,3 2-84,4-3 1,4 4-1,1-3 1,5 3-19,-2 1 0,3 0 1,-4 0-1,1 0-17,-1 0 1,4 0 0,-5 0 0,-4 1-84,1 3 1,-6 3 0,-4 7 0,-1 1 11,-3 1 0,-1 1 0,-2-5 0,0 1 36,0-1 0,5-1 0,-1-1 0,0-3 15,2-2 0,-3-1 0,4-4 0,-1 0 45,-3 0 1,4 0 0,1-1 0,2-2-33,-1-1 0,5-6 0,-4 2 1,-1-3 12,3-1 1,-1 4 0,1-1-1,0 0 21,-4-2 1,3 2-1,-2 1 1,2 0-10,2 1 1,-1-3-1,1 5 1,0-1-1,-1 1 0,9-1 1,1 3-1,-1-2-76,-1-2 1,2 3 0,-3-3 0,1 0 12,-3 0 1,1 4 0,-1-2 15,-2-1 0,-5 4 1,-3-5-1,-1 0 1,-3 1-8,-2 1 0,-2-1 0,-4 4 0,-8-4 26,-6-1 0,-4 4 0,-3-2 48,-3-1 0,-3 5 1,-10-3-1,-3 3 68,-3 1 1,-1-2 0,-1-1 0,1-1-15,0 2 0,-5 0 0,0 2 1,2 0-9,2 0 1,4 0-1,2-1 1,0-2 26,1-1-258,3 0 24,-3 4 1,6-2-1,0-2 95,0-4 1,0-4 0,0-4-1,0 0 22,0 1 0,0-5 0,0-2 0,0-4-21,0-3 0,4-5 0,2-1 0,1-3-87,3-4 0,1-10 1,1-2-1,-1-5 41,-3-3 1,3 0 0,-4 0 0,0 0 7,-3 0 1,-2-4 0,-4-2 0,-1 1 315,-1-1 0,-5 8 0,0 6 0,-2 3 133,-1 1 1,0 8 0,-1 3-268,1 5 1,-1 7 0,1 1 0,-2 6 0,-1 2-62,-2 2 1,1 3 0,5 0 0,1 2-5,2 3 1,4-2-1,-3 5-60,1-2 1,2 3 30,4-4 1,0 3 60,0-3 1,0 4-82,0-4 1,0 4 32,0-5 0,-1 7 0,-3-3 0,-4 4-106,-3 1 0,-7 0 1,-3 0-1,-2 0 0,-2 0 36,0 0 0,-4 1 0,-1 2 39,-2 1 1,-1 0 0,-4-2 0,-1 1-43,1 1 1,3 1 0,-2-2-1,-4 1 1,-1 0-3,-2 2 0,-7-5 0,2 5 0,-3-2 40,-5 0 1,0 0-1,-1-4 1,-3 1 21,0 4 1,-4-4 0,0 4 0,-3 0-9,3-1 1,-8 0-1,0-3 1,1 2-26,-2 1 0,4 2 0,-3-4 0,-1 3-10,0-3 0,-6 0 1,8-2-55,-2 0 1,1 1 0,10 2 0,-1 1-54,-3-1 0,2-1 0,-1 1 0,5 1 0,5 0-68,4 2 0,-6-5 0,9 5 1,2-2-39,8 0 1,1 4 145,4-3 1,-3 10-1,-1-2 1</inkml:trace>
  <inkml:trace contextRef="#ctx0" brushRef="#br0" timeOffset="254556">20439 18169 7816,'0'-12'335,"0"0"1,0 3 0,0 1 232,0-2 1,1 4-341,4-3 0,1 7 0,8-3-280,3 4 0,2 1 0,6 0 0,0 0 1,1 0-16,3 0 1,7 0 0,6 0 0,1 0 38,0 0 0,9 0 0,2 0 0,5 0 59,3 0 1,7-4 0,4-2 0,7-1 17,5-2 0,5-2 0,-39 5 0,0-1 0,1 1 0,-1 0-19,1 0 0,0 0 1,6-1-1,1 1 1,-4 0-1,0 0 1,3 0-1,0-1-69,0 1 0,0 0 1,0 0-1,1 0 1,-2-1-1,0 1 1,-1 0-1,0 0 34,-2 0 0,1-1 1,-2 1-1,0 0 0,1-1 1,1 0-1,-3 0 1,-1 0 7,45-5 0,-44 2 1,0 1-1,39-4 1,-3 1-29,-7 2 0,5-1 0,-12 4 0,-2-1-48,-2 0 0,-12 1 0,0-3 0,-6 3-112,-2 2 0,-2-1 0,-3 4 0,-5-4-112,-5-1 1,-1 4 0,-6-1 0,-3 3-405,-3 1 1,-11 0 700,1 0 0,-13 5 0,-1 0 0</inkml:trace>
  <inkml:trace contextRef="#ctx0" brushRef="#br0" timeOffset="255026">20824 18219 8355,'-35'-5'0,"6"-2"0,8 0 133,6 3 1,7 2 0,1 4 768,2 2-946,1-3 1,10 5-1,5-6 1,6 0 221,2 0 1,6 4 0,5 0 0,2-1-62,3-2 0,4 3 1,4 0-1,0-1-45,0-2 0,6-1 1,-2 0-1,1 0-29,5 0 0,-2-1 0,7-2 0,-1-2-1,0-2 0,8 0 0,-1-3 0,5 2 20,3-2 0,8-1 0,-6-1 0,4 0-36,1-1 0,7 1 0,5-1 1,-2 1-13,0 0 1,-1-1-1,1 1 1,2-1-122,-1 1 0,2-3 0,-2 1 0,-3 3 88,-3 0 1,-3 4 0,3 0 0,-4 0 0,-4 0 0,0 5 0,-10-2 0,-2 1-4,0-1 0,-8 2 0,-2-2 0,-3 3-98,-1 1 0,-6 0 1,-3 0-1,-4 0-1,-4 0 1,-2 0-1,-8 0 1,-2 0-1778,-5 0 1284,-7 5 1,-9-3-1,-7 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25:18.49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19050 3894 8355,'0'-20'-20,"0"0"0,0 2 1,0 3-1,-1 2 1,-2 0-1,-3 1 1,-2 1-1,-4 2 1,-3 5-1,-2 4 358,-1 4 1,-1 3 0,-7 6 0,-1 0 0,1 4-1,3 4 1,-1 2-133,1 2 1,2 5 0,3 3-1,3 2 1,4 1 0,2-2 0,2 2-1,3-2-239,2 2 0,8-6 0,3-2 0,5-5 0,5-3 0,3-4 0,5-5-350,-1-5 0,1-5 1,1-1-1,2-1 1,1-3 143,-1-5 0,-1-3 0,-4-5 0,-2-2 51,-2 0 0,-5-5 0,-8 5 0,-3-1 13,-4-1 1,-2 6 0,-5 0 0,-6 5-11,-8 6 0,-3 2 1,-2 2-1,0 0 85,1 0 0,-4 6 0,2 2 0,4 3-81,3 2 1,3-5-1,8 0 85,4 2 1,4-1 88,4 0 0,3 2 0,5-4 0</inkml:trace>
  <inkml:trace contextRef="#ctx0" brushRef="#br0" timeOffset="287">18901 4279 8355,'-19'-6'0,"6"4"438,9-7 1,3 5-268,1-4 0,5 4 0,4-3 0,2 0 0,3 1 0,2 1 0,5 1 0,2 0-150,2 0 1,0-1 0,0 5-1,-1 0-104,1 0 1,-5 2 0,-4 2 0,-4 4-162,-3 3 1,0 2 0,-5 0 0,-1 3 4,-1 0 0,-2 5 0,0-5-16,0-1 0,0 3 1,0-1-1,0-2 1,0-1-161,0-2 0,-6 1 0,-1-1 0</inkml:trace>
  <inkml:trace contextRef="#ctx0" brushRef="#br0" timeOffset="864">19385 4279 8355,'-8'0'842,"1"-2"-671,1-2 0,3 3 0,8-5 1,3 2-285,3 0 0,1-6 0,1 4 1,0-3 194,4 1 1,-3 1 0,1-2-419,-5 0 1,-1 1 0,-3-3 0,-1 1 81,1 2 0,-3 1 0,-8-2 237,-3 0 1,-7 6 0,-2-1 0,2 3 154,1 1 0,2 0 0,1 1 1,1 3-84,2 5 1,5-2 0,-1 1 0,3 2-97,1 1 1,1 1-1,3 0 1,6-1 21,5-2 1,0 0 0,6-5 0,1-1-389,1-1 1,6-2-1,0 0 1,-1 0 60,-2 0 0,-1-6 346,0-2 0,0-3 0,-1-2 0</inkml:trace>
  <inkml:trace contextRef="#ctx0" brushRef="#br0" timeOffset="2328">19769 4118 8355,'0'-13'-103,"0"1"0,0 4 997,0-1-657,0 6 0,0-1 0,2 8-95,2 5 0,-3 2 0,3 1-28,-2 1 1,-6-1 0,-1 0-1,3 1-93,0-1 0,2 1 58,0-1 1,2-1-279,2-3 1,-1-2-1,5-6 1,2 0-1,1 0-136,1 0 0,0-2 0,-1-2 188,-2-4 0,2-3 0,-4-1 0,1-2 0,-1-1 17,-2-2 1,1 1 0,-4 3 0,3 1 93,-3-1 0,-2 2 1,-4 3-1,-4 4-167,-3 3 0,-3 2 1,-1 3-1,-2 4-48,2 3 1,2 2-1,2 1 176,2 2 1,2-2 74,3 2 0,3-2 0,-5-1 0</inkml:trace>
  <inkml:trace contextRef="#ctx0" brushRef="#br0" timeOffset="2329">20030 4142 8355,'0'-12'512,"0"0"0,-2 1 0,0 1 258,-2 2-664,-1 5 0,7-3 1,2 8-1,3 2 170,0 4 0,4-1 0,-3 1-707,3 2 0,-3 5 0,-1 2 0,0-2 0,-1-1-432,-1-2 1,-1 0 486,-4 1 1,0-5 346,0 0 1,0-6 0,2-2-42,2-7 1,-3-4 0,3-2-1,-1 0-89,1-4 1,-1 3 0,5-4 0,0 2 19,-1-1 1,4 2 0,-2 6 0,2 2 138,1 1 0,0-2 0,1 4 0,-1 0 0,1 4 0,-1 0 0,-1 1 0,-3 3 0,3-1 0,-2 4 0,2-2 0,-3 1 0,0-3 169,2 1 0,1 0 475,1-4 0,1-6-307,-1-2 0,-1-3 0,-3-1-107,-4-1 1,-4 6-290,-4 3 0,0 3 0,-7 1 0,-3 1 26,1 3 0,-1 3 0,1 6 0,1-1-15,0 0 0,1 2 0,1 1-25,2 2 1,5-1 0,-1-3 0,2-1-202,2 1 0,2-1 1,2-1 32,4-3 1,3-2 0,2-6 260,-1 0 1,0-2 0,-1-2-1,-1-4 130,-2-3 0,-1-1 0,3-1 0,-3 1 49,-2-1 0,5 5 1,-3 0-1,1 0-110,0 1 0,-3 1 0,3 6-85,1 0 0,-2 2 38,2 2 0,-5 4 1,3 7-1,-2 3 0,-1 0 9,2 0 0,-3 4 1,3-1-1,0 2-17,-3 2 0,-2 0 0,-1 1 0,0 0 17,0-1 1,0 6 0,-1-7 0,-2-1-27,-1-1 0,-10-2 1,2 0-1,-2-3-40,0-3 1,0-3-1,-1-3 1,-1-3-33,0 1 1,3-5 0,2 2 0,1-4-505,2-3 1,5-7 0,-1 0 181,2-5 0,8-11 0,1 1 1</inkml:trace>
  <inkml:trace contextRef="#ctx0" brushRef="#br0" timeOffset="2330">20687 4217 8355,'-8'-11'0,"1"1"342,1 2 1,4 4 0,6-5-181,4 0 0,-1 2 0,1 0 1,2 0-1,1 2 0,1-2 1,1 0-405,-1-3 0,5 3 0,-1-1 1,-1-2-1,-1 1 146,-1 0 0,-1-2 0,-1 3 1,-3-3-358,-4-1 1,-2 3-1,-4 1 362,-2-1 1,-3 3 0,-5 2 0,-2 4 275,-2 4 0,2 3 0,-4 5 0,1 1-34,1-1 0,3 5 0,7 1 0,0 0-72,3-1 1,2 5 0,4-2 0,4-1-281,5-2 1,9-5-1,-1-4 1,5-4-518,4-2 0,3-2 493,5 0 0,6-6 0,1-1 1</inkml:trace>
  <inkml:trace contextRef="#ctx0" brushRef="#br0" timeOffset="4114">21580 3857 8355,'-12'-1'361,"-1"-3"1,6 4-1,3 0-203,3 7 0,1-1 0,0 3 0,0 0 0,0 4 0,0 2 1,0 3-1,0 0 0,0 1-268,0 0 1,1 1 0,2 2 0,1-2-230,-1 2 1,2-4-1,0 0 1,-1-1-764,1-1 1,-3-3 817,2-5 1,3 0-1,-1 5 1</inkml:trace>
  <inkml:trace contextRef="#ctx0" brushRef="#br0" timeOffset="4115">21580 3870 8355,'-1'-20'-163,"-3"4"299,2-4 0,-3 5 0,6-4 0,2 1 182,1 3 0,6-3 0,-1 1 0,5 2-226,3 1 0,5 6 0,-2 0 0,4 0-239,1 1 0,-1 1 0,0 6 0,-4 0-74,-3 0 0,-3 6 0,-3 2 0,-3 3 18,-4 1 0,-4 1 0,-4 1 0,-4 1 50,-3 1 1,-2 6 0,1-2 207,0-1 0,-2-1 0,0-4 0,0 1 88,3 1 1,3 1 0,-2-6 0,3-1-105,2-2 1,1 0-1,5 3-68,3-3 1,0-2-1,7-6 1,3 0 4,0 0 0,5 0 0,1 0 0,0 0-14,1 0 1,0 0 0,2 0 0,-2 1-6,-5 3 1,-2-1-1,-3 5 1,-3 2 40,-4 1 1,-2 2 0,-4-1 0,-2 2 5,-4 2 1,-7-1 0,-3 5 0,0-2-24,0-3 1,-3-1-1,5-2-224,1 0 1,1 1-782,2-1 840,5-5 1,1-1-1,6-6 1</inkml:trace>
  <inkml:trace contextRef="#ctx0" brushRef="#br0" timeOffset="4116">22237 3994 8355,'-12'-13'1400,"0"2"-1320,-1 3 1,5 2 0,0 6 0,-2 0 115,-1 0 1,3 4-1,-1 2 1,0 0-177,-2-1 0,0 5 0,1-2 0,2 3-217,-2 1 0,5 1 0,1-1-9,2 1 1,2-1-1,0 0 5,0 1 1,2-5-1,2-1 1,4-2-17,3-2 0,1-1 0,1-2 1,-1-2 76,1-2 1,-1 1 0,-1-5 0,-1 0 81,-2 1 0,-4-4 52,4 3 0,-5-3 0,1-2 0,-2 1-36,-2-1 0,0 5 1,-2 1-1,-1 0 4,-1 0 1,0 3 37,4-4 1,2 5 0,2-1-18,4 3 1,3 1-1,1 0 1,1 0-1,-1 0 0,2 0 1,1 0-1,2 0 30,-2 0 0,3 0 0,-2 0 195,-1 0 1,-1 5-64,-1 4 0,-6 2 11,-3 1 1,-8 0 0,-5 1 0,-2-1 0,-1 1 28,-1-1 1,5 0 0,0 1 39,-2-1 0,5 1-322,1-1 0,8-5 0,4-3-117,3-3 1,1-1 0,1-1 0,-1-2 136,1-1 1,-1-6 0,-1 2-1,-1-3 11,-2-1 1,-5 4 0,1-1-1,-3 0 108,-1-2 1,-1 0-1,-3 1 1,-5 3-121,-2 1 1,-1 1-1,0 2 1,-1-1-513,1 1 0,-1 2 398,1 1 0,0 0 0,-1 0 0</inkml:trace>
  <inkml:trace contextRef="#ctx0" brushRef="#br0" timeOffset="4117">22709 3671 8355,'-7'-5'1295,"1"-2"-1136,6-6 0,0 8 0,0 6 9,0 10 0,-1 3 1,-2 7-1,-1 1-214,1 1 1,2 2 0,1 1 0,0 2-88,0 1 1,0 1 0,0-3 0,1 4-247,3 0 0,-2-3 0,2 1 0,-3-3-331,-1-1 0,6 0 0,1 0 0</inkml:trace>
  <inkml:trace contextRef="#ctx0" brushRef="#br0" timeOffset="4118">22845 4118 8355,'0'-9'268,"0"1"0,6 1 1,2-2-1,4 2 1,3 0-1,2 1-251,-2 1 1,0-4-1,0 4 1,2-2-298,-2-3 0,0 3 1,-1-1 26,-1-1 1,2-2 0,-8-2 0,1 1 93,0-1 1,-5 5 0,1 0 0,-4 0-1,-4 1 52,-4 3 0,-3 2 1,-2 2-1,-1 0 179,-2 0 1,1 3 0,-5 4-1,2 5 347,3 2 0,-3 4 0,3 0 0,3 0-221,2 0 1,7 2 0,-1-2 0,4 0-170,4 0 0,9-1 0,8-6 0,2-3-345,2-4 1,5-3 0,5-1-1,3-1-1319,3-3 1331,6-3 1,-8-11-1,4-1 1</inkml:trace>
  <inkml:trace contextRef="#ctx0" brushRef="#br0" timeOffset="4265">23564 3870 8355,'13'0'-656,"-1"0"1,6-6 0,1-1 0</inkml:trace>
  <inkml:trace contextRef="#ctx0" brushRef="#br0" timeOffset="16427">6598 7826 7534,'0'-13'-107,"1"7"1,4 1 0,3 4 210,3 1 0,3 0 0,1 0 1,3-1-1,1-2 0,3-1 1,1 0-1,4 0 4,2-1 1,-2 0 0,5 2 0,0-1-115,-1 1 1,1 0-1,2 1 1,-2-2-1,0 1-292,-1 1 0,-4 7 1,-1-1-1,-5 0-33,-4 1 0,1-2 0,-3 4 75,2-1 1,-5-1 248,-3-1 0,-18 3 0,1 5 1</inkml:trace>
  <inkml:trace contextRef="#ctx0" brushRef="#br0" timeOffset="16649">6598 7962 8812,'-5'-5'719,"5"-3"-772,0-3 1,11 4 0,-2 2 0,5 4 10,3 1 0,5 0 0,0 0 0,5-1 0,8-2 1,3-3-1,5 1 0,1-2-232,3 0 0,2 3 1,4-3-1,1 2 211,-2 2 1,2 1 0,-3 2 0,-3 0-517,0 0 0,-6 0 391,-5 0 0,0 0 0,-5 0 1</inkml:trace>
  <inkml:trace contextRef="#ctx0" brushRef="#br0" timeOffset="16901">7652 7925 8355,'-7'-19'1702,"2"5"-2671,5 6 130,0 11 1,5-2-1,2 11 1</inkml:trace>
  <inkml:trace contextRef="#ctx0" brushRef="#br0" timeOffset="26159">1079 6003 8355,'0'-21'590,"0"2"0,0 1 0,0 3 1,0 1-1,0 4 0,0 6-585,0 8 0,0 11 1,0 6-1,0 4 1,0 4-97,0 4 0,0 3 0,0 1-268,0 0 1,0-1-1,0-2 1,1-2-1,2-2-589,1-2 1,5-2 0,-5-2 626,-2-4 1,5-2 0,0-5 0</inkml:trace>
  <inkml:trace contextRef="#ctx0" brushRef="#br0" timeOffset="26667">1104 5817 8355,'-4'-13'1671,"0"1"-1814,1-1 0,1 1 0,4 0 41,2-1 1,3 5 0,7 1 0,2 0 339,5 0 0,-2 5 0,2-3 1,1 4-226,1 1 0,1 0 0,-4 1-192,-3 4 0,-5 3 0,-2 7 0,-3 3-67,-2 1 0,-2 2 1,-7 4-1,-6 0 0,-3-1 76,-4 1 0,0 4 0,5 0 0,1-3 181,3-4 1,-2-2 0,6-5 0,1 1 83,2-1 1,1-1 0,1-1-62,3-1 1,3-5 0,7-2-1,1-1 10,2 1 1,3 0-1,-2-2 1,2 1 18,2-1 1,-3 0-1,2-1 1,-1 4-15,0 1 1,-3 0 0,-4 2-25,-1 0 1,-3 0-1,-3 6 1,0 2-1,-3-2 5,-2-1 1,-8 2 0,-4 2 0,-4 0-87,0 0 1,-3-1 0,0-5 0,0-1-416,0-3 1,2 2-486,3-6 703,6 0 1,-4-9-1,4-2 1</inkml:trace>
  <inkml:trace contextRef="#ctx0" brushRef="#br0" timeOffset="28472">1823 6152 8355,'-1'-13'1156,"-3"1"-938,-3 5 1,-6 1-1,2 8 1,2 2-1,2 4 1,0 3 10,0 2 0,4-1 0,-1 0 0,3 1-385,1-1 1,0 5-1,0-1 1,0-1-158,0-1 1,0-6 0,1-1 111,3-1 0,3-2 0,6-4 170,-1 0 1,0-1-1,1-2 1,-2-3-1,-2-2 10,0-6 0,-7 2 0,3-5 0,-4 4-67,-1 0 0,-1 1 0,-2-1-128,-1 1 0,-2 1 1,3 1-1,-2 2-563,-2-2 601,4 5 1,-1-5 26,8 6 1,5 0-1,6 4 193,1 0 0,5 0 0,-3 0 1,1 0 65,3 0 1,2 0 0,-1 0-1,-1 0 4,-1 0 0,-6 0 1,1 0-1,-2 0 66,-1 0 0,-2 1 143,-3 3 1,-3 3 0,-6 6 0,-2-1-110,-1 1 0,-4-1 0,4 0 1,0-1-98,-2-2 0,5 2 0,-3-3-137,2 3 0,8 0 58,2-3 0,3-2-158,1-6 0,-1-2 0,-1 0 0,-3-4 45,-2-1 1,4-2 0,-5-7 0,-1 0 84,-2 1 0,-1 1 0,0 2 0,-1-1 0,-4 2-71,-3 3 1,-3-2 0,-1 6-341,-1 1 0,1 2 0,0 1 1,-1 1-134,1 3 1,5-1 238,3 5 0,-3 1 0,0 3 1</inkml:trace>
  <inkml:trace contextRef="#ctx0" brushRef="#br0" timeOffset="28473">2394 5804 8355,'-10'-19'781,"-2"2"1,-2 4-146,6 0 0,2 5-440,6 0 0,0 6 0,1 2 1,4 7-1,3 6 0,3 3-54,1 5 1,1 2 0,-1 2 0,-1 1-583,-3 3 0,2 2 0,-6 3 0,-1-1-242,-2 2 0,-1-4 1,2 1-1,0-2-1487,3-2 2032,-1-2 0,-4-1 0,0 0 0</inkml:trace>
  <inkml:trace contextRef="#ctx0" brushRef="#br0" timeOffset="28474">2592 6090 10467,'12'0'105,"1"0"0,-1 0 1,1 0-1,0 0 1,3 0-1,2 0 0,-1-2-544,1-2 0,-1 1 0,-5-4-97,1 2 1,-2-5-1,-2 2 178,0-3 0,-7-1 0,1-1 346,-6 1 0,1 5 0,-7 3 1,0 2 83,-2 2 1,-2 0 0,1 2 0,0 0 172,-1 3 1,2 6 0,1 0 0,4 4-116,0 0 1,2 0-1,4 0 1,0 2 14,0-2 0,7-1 0,4-3-250,4-3 0,8 2 1,1-6-1,3-1 1,2-2-290,2-1 0,-5 0 0,4 0 0,-1-1 43,0-4 1,0 3 0,-4-7 0,-2 0 194,-2-2 156,-3 4 0,0-10 0,1 4 0</inkml:trace>
  <inkml:trace contextRef="#ctx0" brushRef="#br0" timeOffset="28475">3163 6052 8355,'6'-5'78,"-1"-3"0,-4 1 0,-1-2 405,0 0 0,0 2 127,0-1 0,-1 3 0,-4-1-230,-3 0 1,-3 2 0,0 5-447,3 3 0,-3 2 1,3 4-1,-3-2 0,0 2 26,2 1 1,0 1 0,3 0 0,1 1-443,-1-1 1,2 1-1,4-1 204,0 0 1,1-3-1,3-2 1,5-2-1,2-2 1,1-2 0,1-1 0,-1-1 92,0-3 0,5-2 0,-1-4 0,0 2 0,-3-3 33,0-4 1,-5 3 236,0-1 1,-4 1 0,3 4-125,-1-3 429,-2-2 0,-4 8 0,-1 3-318,-4 5 0,4 7 1,-3-2-1,3 3-109,1 1 1,1 1 0,2-1-70,1 1 1,4-5-1,-2-1 1,1-2-84,2-2 1,2 2 0,2 0 120,-1-3 0,-4-4 0,1-3-70,0 3 1,-3-5 424,-2-1 1,1 1-1,-1-2-127,-1 0 0,3 2-208,-2-1 1,1 5 0,-2 0-60,1 6 1,6 4 0,-3 5 21,0 1 1,4-5 53,-3 0 1,3-4 0,1 3-1,1-1 67,-1-4 0,1 0 1,-1-4-1,0 0 85,1-3 1,-1-4 0,1 1-1,-1-2 13,0 2 1,-3-3 55,-1 2-118,-5 4 1,2 1-89,-5 8 0,0 0 0,0 7 0,0 3-140,0 0 1,4-1-1,1 0 1,-1-1-1,1 1-429,3-1 0,3 0 0,2 1 0</inkml:trace>
  <inkml:trace contextRef="#ctx0" brushRef="#br0" timeOffset="28739">4068 5680 8355,'-6'-19'1075,"0"1"0,-1 6 1,3-1-451,2 1 0,8 6 0,2 6-538,3 7 1,0 10 0,-1 3 0,-2 4-100,2 1 0,-5 4 0,1 1-277,-1 2 1,-4-3-1,4 2 1,-4 0 0,-1-4-135,0-1 1,1-1 0,2 0 0,3-2-1112,1-2 0,-3-3 1074,4-6 1,0 1-1,5-1 1</inkml:trace>
  <inkml:trace contextRef="#ctx0" brushRef="#br0" timeOffset="29829">4428 6003 8355,'0'-13'319,"4"1"0,0 0 0,0 1 0,0 1 0,0 2 584,-1-2 1,-3 4-1007,-4 2 1,-3 4 0,-5 4 0,-1 5-1,2 2 1,2 1 0,0 1 46,0-1 1,3 0-1,1 1 1,0-1-60,1 1 1,0-1-236,4 0 1,0 1 0,2-2 50,2-3 0,-2-2 1,7-6-1,-1-2 83,-1-2 0,4-3 0,-3-5 289,3-1 1,-2 1 0,-3 0 0,0-1 0,-3 1-117,-2-1 0,3 1-158,0 0 123,0-1 1,-2 6 0,2 3-1,4 3 26,3 1 0,3 0 0,1 1 0,3 2 47,1 1 0,1 2 1,2-4-1,-2 2-77,2-1 1,-2-1-1,0-2 37,2 0 0,-4 0 1,0 0-1,-1 0-5,-1 0 1,0-2-1,-7-1 413,-1-1 1,-5-1-1,0 2-140,-6-1 0,0 0 1,-5 4-1,-1 0 1,-2 0-144,-2 0 1,-1 4-1,-1 1 1,-1 2-51,0 3 0,3 1 0,0 1 0,2 1-88,3-1 1,-2 1 0,6-1 0,1 0-179,2 1 1,1-5 0,1-1 83,4-2 1,1 0 0,7-5 0,-1 0 31,1 0 1,-1-2-1,0-2 1,1-3 8,-1 0 0,-3-4 0,-1 3 242,1-3 0,-2 3 0,0-1 0,0 1 0,-1 0 211,-1 0 1,1 5-1,-2-3-204,4 1 1,-1 3 0,0 0 0,0 4-77,0 7 0,-3 2 1,4 3-1,0 1-43,-1 1 0,3 6 0,-5-1 0,2 2-77,3 2 1,-5 0 0,0 0-1,-3 0 79,2-1 1,-2 0-1,2-2 10,-3-1 1,-1-5 0,-1 3 0,-3-1 39,-4-3 0,-3-6 1,-2-5-4,1-3 1,-1-1 0,1 0-91,0 0 0,3-5 0,2-4 0,2-3 0,2-3-142,2-2 0,1-5 1,1 2-1,3-4 12,4-1 0,5 1 0,3-1 1,4 0-253,-1 0 0,4-1 1,-2-2-1,3-1 120,0 2 0,0 5 0,-4 3 1,-4 1 294,-7 3 1,1 1 0,-6 1 683,-1 1 0,2 0-299,-1-1 0,-1 6 407,-7 3 0,3 4 1,-3 4-1,2 4-447,2 4 1,2 0 0,0 0 0,4 1-714,1-1 1,1 1 0,3-1-1,-1-1-395,-2-3-489,0 3 1,5-8 676,-1 5 1,0-5-1,1 3 1</inkml:trace>
  <inkml:trace contextRef="#ctx0" brushRef="#br0" timeOffset="29830">5147 5730 8355,'0'-7'-874,"5"7"0,2 7 1</inkml:trace>
  <inkml:trace contextRef="#ctx0" brushRef="#br0" timeOffset="30096">5457 5854 8355,'4'-8'1826,"0"-1"-1616,0 1 0,-5-3 0,-3 4 0,-4 7-272,-3 7 1,-6 5 0,-1 5 0,0 4 117,0 2 1,-2 2 0,3 0-31,2 0 0,7-5 0,4 1 0,2 0 0,4-2-138,2-3 0,9-3 0,11-5 0,5-4-2595,3-2 2160,1-8 0,9-6 0,2-8 1</inkml:trace>
  <inkml:trace contextRef="#ctx0" brushRef="#br0" timeOffset="30955">5966 5482 8355,'4'-18'66,"0"-1"0,0-1 0,0 4 0,2 1 0,-1-1 0,2 0 2419,0 1-2221,-4 7 1,2 9 0,-5 13-114,0 9 1,-4 14 0,-2 13 0,0 6 0,-4 5 0,-2 4-151,-5 5 1,3-4-26,-2 9 1,2-1 0,2 0 0,-1-5 0,1-5-110,-1-6 0,5 0 0,1-9 0,2-5-172,2-4 1,2-8 0,1-5 0,0-4-310,0-7 1,5-2 0,5-3-264,5-3 1,4-2 0,6-6 0</inkml:trace>
  <inkml:trace contextRef="#ctx0" brushRef="#br0" timeOffset="32147">6424 5916 8430,'7'-12'0,"-1"-1"0,-2 1 0,0-1 246,-1 1 1,-2 4-1,-2 1 1,-3 1-1,-5 3 1,-2 2-1,0 2-321,3 4 0,-3 2 0,1 5 0,-2 0 1,-2 1-1,3 0 0,0 3 0,0 0-169,-1-1 1,5-1 0,1-1 0,2-1-102,0 0 1,1-1 279,8-2 1,1-4 0,7-6 65,-1-3 1,2-3-1,1-7-22,2-3 1,3 2 0,-3-4 0,-1 0 0,0 1 24,-4 0 1,3 1 0,-7 5 120,3 0 1,-4 3 5,-3 1 1,-2 7 0,-2 1-21,0 6 0,0 6 0,0 1 0,0 2-128,0 2 0,1 0 1,2-4-1,2 2 19,2 2 0,-3-2 0,5-5 0,0-2-244,2 2 0,2-5 0,1-1 1,1-2 44,1-2 0,1-4 0,-5-2 171,1-1 0,-1-1 0,0-6 1,-1-1-1,-1-2-25,-2 2 1,-3-4 0,1-2 0,0-2 157,-3-2 0,2-1 0,-1-2 0,0-2-67,2-2 0,-5 3 0,3-2 1,-2 2 154,-2 5 0,0 1 0,0 6 0,-2 2 616,-2 1-757,3 8 1,-5 7 0,6 11 0,0 8-44,0 3 0,0 7 0,0 3 0,0 3-28,0 1 0,2 5 1,2-1-16,4-1 0,-1-1 0,3-3 0,2-3 1,3-4-18,1-3 0,3-7 0,1-2-193,4-4 1,1-6 0,1-3-1,1-4 1,2-5 70,-1-8 0,-2 0 0,-2-7 0,-2 1 36,-2 0 1,-5 2-1,1-3 1,-7-1 184,-5 2 0,-2 1 0,-2 5 0,0 1 175,0 0 0,-6 0 0,-2 4 1,-3 4-35,-1 3 0,-1 1 0,1 0 0,-1 0-81,1 0 1,0 5-1,-1 3-111,1 4 0,5 0 0,1 0 1,2 1-1,0-1-44,1 1 0,2 0 1,2 2-391,3 2 1,-1-2-1,5-7 319,2-3 1,-3 0 0,1-1 0,2-2 0,1-4 121,1-2 1,-3-6 0,-1 4 0,2-3 283,1 1 1,-3 0 0,0-3 217,2 2 0,-3 0-426,1 5 0,-5 1 0,2 8 0,-1 6-89,0 5 1,1 6 0,-4 0 0,2 4 24,1 3 1,4 4 0,-2-3 0,-1 1-51,1-1 0,2-1 0,-4-3 0,-1 0 0,-2 0 85,-1-2 1,-1-4 0,-3 2 37,-5-1 0,-2-6 0,-2 0 0,-3-4-27,0-2 1,-5-7-1,5 3 1,1-4-124,1-1 1,1-6 0,2-2-1,3-4-190,4-5-575,3 4 0,6-16 0,2 2 0</inkml:trace>
  <inkml:trace contextRef="#ctx0" brushRef="#br0" timeOffset="32492">7417 6040 8355,'-13'-1'1057,"1"-2"0,1-3-592,3-1 0,3 3-394,10-4 0,1 4 1,7-4-1,1-1 1,1 1-1,1 0 1,1 0-458,1 1 0,-4-3 0,1 4 0,-4 1 1,-4-2-52,-2 0 1,-1 3-1,-4-4 162,0-2 1,-1 3 0,-3 0 308,-5 2 1,-2 1 0,-1 4 0,0 0 26,-1 0 1,1 5 0,-1 5-1,2 4-50,3 2 1,-2 1 0,6-3 0,2 1-91,0 1 1,8 1-1,3-5 1,5 1-224,3-1 1,5-5-1,-2-3 1,4-3-6,1-1 0,-1-1 1,1-3 211,0-4 95,0-3 0,0-13 0,-1-2 0</inkml:trace>
  <inkml:trace contextRef="#ctx0" brushRef="#br0" timeOffset="33574">7751 5854 8355,'0'-18'-513,"0"-3"0,-1-2 452,-3-2 0,-2 2 1,-3 1-1,1 1 412,-2-1 1,3 0 0,0 0 0,0 4 499,0 4 0,5-1-613,-3 7 0,4 4 1,1 5-217,0 10 0,0 7 0,1 7 1,2-1-85,1 1 1,2 8-1,-3 2-28,1-1 1,4-1 0,-4 2 0,0-4 0,0 0-35,1-4 0,3-2 0,-3-3-247,2-1 1,0-6 395,1 2 1,-2-11 102,-6-6 0,0-5 0,0-7 0,0-1-158,0 1 1,0-2-1,1-1 1,2-2-103,1 2 0,4 5 1,-2 2-249,1-1 0,1 3 1,4 2 206,1 3 0,-2 2 0,-1 3 121,-2 4 1,-5 5 0,1 2-1,-3 3 1,-2 0-59,-3 0 0,-2 0 0,-4-3 0,4 1-37,0-1 0,-2-5-84,4-2 1,-1 1-1,5 3 1</inkml:trace>
  <inkml:trace contextRef="#ctx0" brushRef="#br0" timeOffset="33575">8062 5866 11173,'11'6'0,"-2"2"0,-1 3 0,2 2-125,1-1 0,-3 0 1,1 1-1,-1-1 1,0 1-1,-1-1 1,-1 0-900,-4 1 0,0-5 541,-2 0 0,0-6 388,0-2 0,1-6 0,2-6 0,1-1-59,-1 1 0,4-5 0,1 1 105,3 1 0,1-3 1,1 1-1,-1 2-55,1 1 1,0 3 0,2 2 0,2 2 0,-2 1 103,-1 3 0,0 2 0,0 2 0,1 2 47,0 1 1,-8 6 0,5-3 0,-1 1-36,0 0 1,2-1 0,-1 2 141,0-5 0,-3-3 0,-1-1 487,2 0 1,-5-1-1,-1-3 1,-2 1-468,-2-5 1,-5 3 0,0-1 0,-2 0-150,-3 3 1,-1 2-1,-1 2 1,0 2 0,-1 3-210,1 0 0,-1 4 0,1 5 0,0 2 1,-1-2 1,6-1 0,3-2 0,3 1-91,1-1 1,1 0-1,3-1 160,5-2 0,2-4 0,1-5 0,0 0-45,1 0 1,-1-5-1,1-4 1,-1-2 160,0-1 0,1 0 0,-1-1 0,1 1 328,-1-1 0,-4 5 0,-1 0 343,-1-2 1,2 3-574,-4-1 1,2 5 0,-4 0 0,2 6 0,-1 5-56,-1 4 0,-2 0 0,0 0 0,0 1-310,0-1 1,5-1 0,2-1 0,1-2-1049,1 2 961,-1-5 1,4 6 0,1-4 0</inkml:trace>
  <inkml:trace contextRef="#ctx0" brushRef="#br0" timeOffset="33850">8905 5767 7978,'0'-1'-1965,"5"2"1895,4 11 0,2 1 0,1-1 1</inkml:trace>
  <inkml:trace contextRef="#ctx0" brushRef="#br0" timeOffset="33851">8979 5990 8355,'-12'7'1390,"5"4"0,-3-4-1553,6 6 0,0-5 0,5-1-1065,4-2 0,1 5 0,7-3 0</inkml:trace>
  <inkml:trace contextRef="#ctx0" brushRef="#br0" timeOffset="34801">2394 6660 8624,'12'-12'1462,"0"5"-1557,1 3 0,3 1 0,2 0 0,2-1 0,3 1 1,3 2 23,3 1 1,7 0-1,0 0 1,4 0 0,1 0-1,2 0 68,2 0 0,4 0 1,0 0-1,1 0-41,-1 0 1,6 1-1,5 2 1,3 1 64,3-1 0,6 2 1,0 0-1,2-3 1,5 0 185,2-2 0,-1 0 0,11 0-154,-3 0 1,7 0-1,3 0 1,-48 0-1,0 0-48,3 0 0,1 0 0,-2-1 0,2 0 0,1 0 0,0 0 0,0-2 1,0 1-74,-2 1 1,-1 0-1,3 0 1,-1 0 0,45 0-11,-49-1 0,1 0 0,48 0 0,-3-2 0,-3 3 0,-4 1 78,-3 0 1,-2 0 0,2 0 0,0 0-1,-3 0 0,5 0 1,-3 0-1,2 0-57,3 0 0,1 0 1,-2-2-1,3 0 21,2-2 0,-3-1 1,3 4-1,-3-2 148,-6-1 0,-2 0 0,-6 4 1,0 0 80,-4 0 0,0 0 0,-8 0 0,-3 0 46,-3 0 0,-6 0 1,0 0-1,-2 0-101,-1 0 0,-4 0 0,-2 0-336,-2 0 1,4 4 0,-5 0 0,-2-1-247,-5-2 0,2-1 0,-4 0 0,-1 0 0,-3 0-20,-6 0 1,0 0-1,-5 0 1,-2 0 107,-1 0 1,-6 0 340,0 0 1,-5 0-1,2 0 1</inkml:trace>
  <inkml:trace contextRef="#ctx0" brushRef="#br0" timeOffset="39501">3932 9761 8355,'-6'-13'-669,"5"5"0,-2 1 1,4 0 267,3 0 450,6 5 0,-7-9 1,5 2-1,0-2 405,-1-1-355,4 5 0,-8 0 1,5 4-1,1-2-13,-3-2 0,5 4 0,-2-1 0,2 3-59,1 1 1,2 0 0,2 0 0,5 0 26,3 0 1,0 0-1,3 0 1,0-2-6,2-2 1,6 3-1,-1-3 1,5 1-11,2-1 1,6 2-1,-2-2 1,2 1-52,-1-1 0,5 3 0,-5-3 0,1 2 4,1 2 1,-3 0 0,-1 0 0,-2 0-5,-2 0 1,3 0-1,0 0 1,0 2 6,-1 2 0,1-3 0,-4 3 0,0-1 31,1 1 0,-2-2 0,6 2 1,-2-3 38,-2-1 0,3 0 0,-1 0 1,-1 0-23,2 0 0,-3 0 1,5 0-1,0 0-11,0 0 1,-1 0-1,-4 0 1,2 0 1,2 0 1,-2 4-1,3 0 1,1-1 7,-2-1 0,7-2 0,-3 1-9,3 3 0,-3-2 0,7 2 0,-1-2 0,0 1-25,-2 1 1,3 2 0,0-3 0,1 2-38,-1 2 0,3-4 0,-5 2 1,1-1-98,1 0 0,2 5 1,5-5-1,-2-1 81,-2-2 0,3 3 1,-3 0-1,1-1-17,-1-2 1,3 4 0,-5-1-1,2-2 163,0 0 0,0-2 1,4 0-1,0 0-42,0 0 0,-4 0 0,-1 0 1,1 0-69,-1 0 0,3 0 0,-3 0 1,1 0-72,0 0 1,-6 0-1,3 1 1,-1 2-39,0 1 1,-1 4 0,-4-3 0,-2-1 63,-2 1 0,-4-3 1,5 3-1,1-1 42,1 0 1,-3 0 0,1-4 0,-1 0-7,-1 0 0,3 5 0,-4-1 0,-2-2-81,-2 0 0,4-2 1,-9 0-1,-1 0-304,-1 0 1,-5 0 270,-6 0 1,-3-6-1,-6-1 1</inkml:trace>
  <inkml:trace contextRef="#ctx0" brushRef="#br1" timeOffset="40286">4601 9624 29718,'-7'-1'-1584,"5"-2"1,4-1 1761,7 1 1,3 2 0,5 1 0,3 0 0,4 1-1,2 2 1,1 1-1427,2-1 0,2-2 1,-4-1-1,2 0 618,-1 0 0,2 0 1,-1 0-1,-1 0 160,-2 0 0,-1 0 1,-1 0-1,1 2 161,0 2 0,4-2 0,1 5 0,2 0 45,2 0 1,6-4-1,3 2 1,1 0-404,3-1 0,1 4 0,2-4 1,-1 0 174,1 2 0,4-5 0,0 3 0,-1-1-196,2 1 1,-2-2-1,5 3 1,0-1 708,-2 0 0,5 0 0,-2-4 0,4 0 21,3 0 1,9 0 0,-2 0 0,1 0 33,3 0 1,1-4 0,-3 0 0,1 0-51,-1-1 0,5 3 0,-7-3 0,0 0-19,0 1 1,1 0 0,-8 4 0,-1 0-6,-2 0 0,-5 0 1,0 0-1,-1 0 1,-4 0 15,-3 0 0,-3 0 0,2 0 53,1 0 0,-2 0 0,-1 0 0,-3 0 5,-1 0 0,2 0 1,-3-1-2,-2-3 0,2 2 1,0-3-1,-2 1 0,-2 0 1,0 1-1,-3 0 30,-2-1-148,3 3 1,-5-5 0,3 6 0,-2 0 0,-2 0-140,-2 0 0,2 4 1,-1 0-1,-2-1 7,0-2 1,2 4-1,0-1 1,-1-2-121,3 0 1,-5 2 0,3 1-1,-3 1-219,-1-1 1,-6 5 245,-2-2 0,-3 3 0,-2 2 1</inkml:trace>
  <inkml:trace contextRef="#ctx0" brushRef="#br0" timeOffset="42432">10244 8310 8355,'-1'-13'107,"-2"1"0,-2 1 2695,-2 2-2466,4 9 1,7 11-1,10 6 1,4-2-1,4-1-50,1-2 1,2 1-247,0-1 1,0 1 0,0-1 0,-1 0-453,1 1 0,-6-2 0,-1-2 0,-1 0-3343,-1 0 1611,1-3 2017,-10-1 0,-2 1 0,-5 1 0</inkml:trace>
  <inkml:trace contextRef="#ctx0" brushRef="#br0" timeOffset="42750">10480 8248 8355,'0'-13'1490,"0"1"0,0 6-1343,0 6 1,-1 10 0,-4 8 0,-1 1 0,-3 3 0,1 2 0,-2 0 0,-1 1-373,-1 0 0,1 0 0,1-2 0,3-1-296,2-1 0,-3-6 1,3 2-1,1-5-430,-1-4 1,3 3 0,-3-4 0</inkml:trace>
  <inkml:trace contextRef="#ctx0" brushRef="#br0" timeOffset="43157">10728 8421 8355,'0'-7'1261,"0"13"1,0 2 0,0 9-1355,0-4 1,0 0 0,0-1-1,0 1 1,1-1-211,4 0 1,-3-3-1,5-1-463,-1 2 1,2-4-1,-3 1-1067,2-1 1606,-4-2 1,8-4-1,-4 0 1</inkml:trace>
  <inkml:trace contextRef="#ctx0" brushRef="#br0" timeOffset="43158">10765 8223 8355,'-12'-7'439,"5"1"1,1 5-1315,6-3 0,6 2 0,1-3 0</inkml:trace>
  <inkml:trace contextRef="#ctx0" brushRef="#br0" timeOffset="43555">11100 8186 8355,'0'-13'587,"0"1"0,0-1 0,-1 1 1582,-3 0-1576,2 5 0,-2 3-528,8 8 0,3 3 1,6 5-1,-1 2 0,2 1 18,2 1 0,-2 2 1,3-3-1,-4 2-292,0-2 0,-1 0 1,1-1-1,-2 0 53,-3-3 1,3-3 0,-4 2-1,1-3 260,0-2 1,-4-1 3,5-4 0,-7-5 0,3-3 0,-4-3-28,-1-2 0,1-1 0,2-1 0,1-3-197,-1-1 1,-2-2 0,-1-3 0,2-1-288,2 0 0,-3 0 0,5 0 0,-2 2-107,0 2 1,2 5-1,-4 6-155,2 2-240,6 5 1,-9 3 0,5 7 0</inkml:trace>
  <inkml:trace contextRef="#ctx0" brushRef="#br0" timeOffset="43867">11658 8049 9792,'6'13'712,"1"-1"0,5 0 0,0 1-375,1-1 0,-1 1 1,1-1-1,-1 0-438,0 1 1,1-5 0,-1 0-311,1 2 1,-1-3 0,0 0 0,1-2 0,-1-1-466,1 2 0,-1-5 16,0 3 0,1-2 0,-1-2 1</inkml:trace>
  <inkml:trace contextRef="#ctx0" brushRef="#br0" timeOffset="44083">11807 8049 8355,'0'-7'464,"0"3"0,0 8 0,-1 4 0,-2 4 0,-1 0 0,0 0 0,-2 2-683,-2 3 1,1-2 0,0 4-1,0-1-508,0-3 1,3 3-1,-3-1 23,2-2 0,-5 4 0,3 0 1</inkml:trace>
  <inkml:trace contextRef="#ctx0" brushRef="#br0" timeOffset="44483">12067 8210 8355,'0'-12'1445,"0"5"0,2 2 1,1 3-847,1-2 0,5 3-513,0-3 1,2 4 0,0 4 0,-2 4 0,-2 3 53,-1 1 0,-2 2 1,-4 1-1,1 3-211,3 1 0,-2 2 1,2 5-1,-3 2 30,-1 1 0,0 0 0,0-4 0,0-1-88,0 1 0,0 0 0,0-2 1,0-1-234,0-1 0,0-6 0,0 2 1,-1-5-106,-3-3 1,1 0 0,-5-5 61,-2-1 1,-1-2 0,-1-2 131,-1-3 1,1-3 0,1-5 131,3-1 1,-2-1 0,6-1 0,1-1 0,2-1-111,1-1 1,1 5 0,3-4 98,4 3 1,2 6 0,0 1 0,-2 0-163,2 0 0,6-1 0,3-4 1</inkml:trace>
  <inkml:trace contextRef="#ctx0" brushRef="#br0" timeOffset="44651">12129 7962 8355,'-6'0'-874,"6"6"0,6 1 1</inkml:trace>
  <inkml:trace contextRef="#ctx0" brushRef="#br0" timeOffset="45744">11261 7838 8196,'0'-12'219,"0"-1"1,0 1-36,0 0 0,0 3 0,0 1 0,2-2 0,0-1 0,4-1 0,-1 0 187,1-1 0,0 1 0,-2-2 0,3-1-319,-1-2 0,5-3 0,-2 2 1,0-1-1,1-2 0,-2 0-193,2 0 0,-3 6 0,0-1-1158,-2 2 1,3 2-864,-3-1 1961,-1 6 0,-4 7 0,0 7 0</inkml:trace>
  <inkml:trace contextRef="#ctx0" brushRef="#br0" timeOffset="45991">11336 7429 8355,'-6'-12'0,"5"3"14,-3 1 1,2 4 0,4-3 0,0 0 0,4 2 59,1-1 1,5 2 0,5 4-1,-2 0 1,-1 0 0,-2 0-1,1 1 1,-1 4-119,0 3 1,-3 3 0,-2 1 0,-2 1-92,-2-1 1,-2 5 0,-1-1-131,0-1 1,0-1-1,0-2 1,0 2-151,0 3 1,0-9-1,0 3 1</inkml:trace>
  <inkml:trace contextRef="#ctx0" brushRef="#br0" timeOffset="46352">11584 6958 8355,'-13'0'731,"2"1"0,2 2-644,0 1 1,7 6 0,-4-2 0,2 3-121,0 1 1,0 1 0,4 1-1,1 1-13,3 1 0,-1-1 0,5-5 1,2-2-177,1 2 0,3-3 1,1 0-1,1-2-13,0-2 0,-3-2 1,0-1 151,-1 0 0,1-5 1,-1-3-1,-1-5 1,-1-2 8,-2-2 0,-4 0 0,3 1 0,-2 0 27,-2 1 0,-3-3 0,-4 3 0,-4 2-153,-3 4 1,-3 2 0,-1-2 0,-3 5-195,-1 3 1,2 1 380,-4 0 1,1 5 0,-5 2 0</inkml:trace>
  <inkml:trace contextRef="#ctx0" brushRef="#br0" timeOffset="46927">11832 6883 8339,'-6'-12'508,"5"-1"-224,-3 1 1,2 7 0,4 5-28,2 6 1,1 5 0,5 2 0,-2-1-247,2 1 0,1 3 0,0 1-153,-3-2 0,2 3 0,-6-2 0,0 0 0,0-1 11,1 1 0,-1-2 1,-4 3-504,0-4 1,-6-2 0,-2-2 353,-3-5 1,3-3 0,-1-1 206,0 0 0,-2-5 0,0-5 30,2-5 1,4 1-1,5-4 1,0 0 40,0-2 0,0-3 0,0 1 1,1 2 146,3-2 0,-1 2 1,5 1-1,2 1 127,1 3 1,1 5 0,1 2-94,-1-1 1,5 2-1,-1 0 1,-1 1-1,-1 3 45,-1 2 0,-1 1 0,-1 1-233,-3 4 0,-2 6 1,-6 5-1,0-1-233,0-1 0,-6 3 0,-2-1 0,-4-1 38,-5-1 0,3-1 0,-1-1 0,4-1 13,3-3 1,0-1 442,-5-3-147,6-2 1,3 3 0,7-4-112,1 4 0,6-3 1,-2 5-1,3 0 7,1 0 1,1-3 0,-1 3-1,1 0-6,-1 0 1,5-3-1,-1 3-128,-1-2 0,-1 0 0,-2-4 0,2 2 0,1 1-226,2-1 0,-1-2 0,-3-1 0</inkml:trace>
  <inkml:trace contextRef="#ctx0" brushRef="#br0" timeOffset="47176">12340 6958 8355,'0'-7'-874,"-5"7"0,-2 7 1</inkml:trace>
  <inkml:trace contextRef="#ctx0" brushRef="#br0" timeOffset="48841">4316 12192 9065,'0'-7'193,"1"2"0,4 8 0,3 3 0,3 1 0,3 2 0,1 2 0,3 2 0,0-1-176,0 1 1,2-1 0,-2 0 0,0 2 0,1 1 0,-1 0 30,0-4 1,-1 2 0,-4-5-72,4 3 1,-3 0-1249,2-3 0,-7 3 0,-4-4 1</inkml:trace>
  <inkml:trace contextRef="#ctx0" brushRef="#br0" timeOffset="49060">4614 12117 8355,'0'-12'180,"0"-1"0,-2 6 0,0 5 0,-4 3 0,-1 6 0,-1 3 0,0 5-3,-1 3 1,-3-2 0,-5 5 0,1 1 0,-1 3-1,1 2 1,1 2 0,1-1-566,1-2 1,1-5-1,1-2 1,3 0-552,4 0 1,-3 2 0,0 4 0</inkml:trace>
  <inkml:trace contextRef="#ctx0" brushRef="#br0" timeOffset="49299">4825 12415 10563,'-9'12'0,"2"1"40,2-1 1,1 0-1,4 1 1,0-1-93,0 1 1,0-1 0,0 0-68,0 1 0,0-1 1,0 1-2446,0-1 2084,5 0 1,-3 1 0,3-1 0</inkml:trace>
  <inkml:trace contextRef="#ctx0" brushRef="#br2" timeOffset="49438">4849 12266 5734,'0'-12'0</inkml:trace>
  <inkml:trace contextRef="#ctx0" brushRef="#br0" timeOffset="49884">5370 12402 10804,'0'-8'480,"0"0"1,0 4 0,0-5-1,2 1-362,2 1 0,-2-8 0,7 3 0,-1-3-112,-1-3 1,4 0 0,-4-4 0,1 1-89,0-1 1,1-1 0,2-2-171,-3 0 0,3 0 0,-3 0 0,2 2 0,0 2 21,-2 5 0,-4 2 0,4 1 162,2 1 0,-3 5 0,1 4 76,2 6 0,-3 5 1,-1 8-1,1 2 181,0 1 0,-3 1 0,5 5 1,-1 0-68,-1 0 0,4 0 0,-3 0 0,3-1-201,1 1 1,-1 0 0,-1 0-1,-2 0-44,2-1 1,1-4 0,0-2 0,-1-3-660,-2-3 1,-4 3 0,3-6-282,-1 2 1,-2-3 796,-4 0 0,0-5 0,0 2 0</inkml:trace>
  <inkml:trace contextRef="#ctx0" brushRef="#br0" timeOffset="50174">6015 12154 8355,'0'-12'737,"0"-1"1,2 7-1,2 1-337,4 4 1,3 1 0,1 1 0,2 4-157,3 3 0,-4 3 1,5 1-1,-1 2-131,-1 3 0,1-4 0,-3 4 0,1-3-287,1-2 1,1 1 0,-5-1-1,1 0-496,-1 1 0,1-6 0,-1-2 1,0-1-719,1 0 1,-1 1 957,1-5 1,-1 0 0,0 0 0</inkml:trace>
  <inkml:trace contextRef="#ctx0" brushRef="#br0" timeOffset="50398">6300 12080 8552,'-5'-7'588,"4"3"1,-5 8 0,0 4-457,-2 3 0,-3 7 0,-1 3 1,-2 2-1,-1 2 0,-3 0 1,0 0-1,-1 0-550,-1-1 1,5 0 0,0-2-1,4-3-876,3-1 624,5-1 1,-2-5-1,5 0 1</inkml:trace>
  <inkml:trace contextRef="#ctx0" brushRef="#br0" timeOffset="50735">6573 12328 8355,'0'-12'2884,"0"5"-2605,6 1 1,-1 12-1,4 3 1,-4 5-107,1 3 0,-4 1 0,5-2-85,-1 5 1,-2 2 0,-3 2-1,2 1-134,1 3 1,0-5 0,-4 2-1,0-2 1,0-3-163,0-2 1,0 2 0,0-4 0,-1-2 11,-3-1 1,-3-2 0,-6-1-241,1-3 1,-4-1-1,-1-4 1,2 1-61,1-1 0,-3-2 0,1-2 0,1-2-626,1-1 870,2-6 1,-6-2-1,-2-7 1</inkml:trace>
  <inkml:trace contextRef="#ctx0" brushRef="#br0" timeOffset="50892">6561 12167 8355,'1'-14'-656,"3"6"1,3 10 0,6 5 0</inkml:trace>
  <inkml:trace contextRef="#ctx0" brushRef="#br0" timeOffset="52179">7131 12390 8573,'0'-12'1328,"2"1"-1117,2 2 0,-1 2 0,5 5 0,0-4 0,0-1 0,1-2 0,-1-2-266,-1-2 1,4 1-1,-3-1 1,5 0-1,2-3 1,1-2-177,-1-1 0,-1 0 0,0-3 49,2 1 1,-3 2 0,1-2 0,-6 5-105,-3 2 0,4 1 182,-5 1 218,0 5 1,-4 7 0,0 10 0,0 4 60,0 2 0,0 5 1,1-3-1,2 0-100,1 0 0,6 4 0,-2-2 0,2 2-332,-2-1 1,3 1-1,-3-5 1,3-2-207,2-1 0,-5-2 1,0-1-1,1-1 11,-2-2 1,4 0-1,-5 5 1</inkml:trace>
  <inkml:trace contextRef="#ctx0" brushRef="#br0" timeOffset="52427">7677 12142 8355,'0'-8'115,"0"2"0,1 5 633,4 6-506,-4 5 1,10 2 0,-3 2-1,3 1 1,3 2 0,1-1-1,2 1 1,-1-1-148,2 0 0,-4 1 0,4 0 1,-2-2-431,1-1 1,-1-2-1,-3 1 1,-1-2 194,1-3 1,-5 2-2118,0-6 1745,-5 5 0,3-2 0,-6 6 1</inkml:trace>
  <inkml:trace contextRef="#ctx0" brushRef="#br0" timeOffset="52675">7875 12105 10164,'0'-13'222,"0"1"1,0 6 0,0 6-1,-1 6-32,-3 1 1,1 9 0,-5-1 0,-2 5-217,-1 0 1,-1 1 0,-1 4 0,1 0-487,0 0 1,-5-1 0,1 1-1,2-1-178,4-4 0,-1 2 0,4-5 223,0-2 1,-4-1-1,4-2 1</inkml:trace>
  <inkml:trace contextRef="#ctx0" brushRef="#br0" timeOffset="53175">8148 12316 9295,'0'-6'1475,"0"6"-1222,0 7 0,0 4 0,0 1 0,2 1 0,0-1-209,3 1 0,-1 0 1,-4 2-1,0 3-151,0 2 0,0-4 0,0 4 1,0-3 50,0-1 1,0-3-1,0 0 1,0-1-518,0 1 1,0-5-262,0 0 1,1-5 651,3 1 0,-2-8 0,3-4 0,-1-3 77,0-2 1,6 1 0,-2-2-1,2-1 88,-2-2 1,3-3 0,-2 3 29,2 2 1,0 1-1,-2 2 1,-1-1 119,2 1 1,-3 1-23,1 3 0,-5 4 30,1 8 1,-8 1-1,-3 5 1,-1-2 6,0 2 1,-1 1-1,-2 1 1,2 1 144,0-1 0,7 0 1,-2 1 40,2-1 0,4-4 1,3-1-1,7-1-398,8-3 1,3 2 0,2-1 0,0-1-960,0-2 1,-2 1 161,-2 2 0,2-3 0,-4 5 0</inkml:trace>
  <inkml:trace contextRef="#ctx0" brushRef="#br0" timeOffset="55060">7627 11956 8355,'9'-6'-41,"-1"-2"1,0-3 0,6-1-1,1-1 1,3 1 0,1-1-1,5 1 1,2-2 122,3-2 0,10 2 0,-2-3 0,1 4 0,1 2 1,-2 1 14,0 2-111,1 5 1,0-3 0,2 6-1,0 0 1,-3 0-154,-2 0 0,-4 0 1,4 0-1,-3 2-58,-2 2 0,-1-3 0,-4 3 0,-1-2 97,1-2 0,-4 0 1,-2 0-1,-1 0-63,-3 0 1,-1-4 99,-2 0 1,1-12-1,-1 3 1</inkml:trace>
  <inkml:trace contextRef="#ctx0" brushRef="#br0" timeOffset="55310">8620 11609 8137,'-7'1'255,"4"3"1,6 3 0,5 1-1,3 1 1,1-1-203,1-1 1,-1 4 0,-1-3 0,-1 3-90,-2 1 0,-1-3 1,1-1-146,-4 2 0,-2 1 1,-2 1-1,0 0 1,0 2-352,0 3 0,-6-3 1,-2 2 208,-3-2 0,-1-2 0,-1 1 1</inkml:trace>
  <inkml:trace contextRef="#ctx0" brushRef="#br0" timeOffset="55732">9128 11708 8823,'0'12'0,"0"1"37,0-1 0,0-4-243,0 1 226,0-7 1,0 2 0,0-8-47,0-4 0,0-7 0,0-2-32,0 2 1,2 0 0,0-2 0,4-3 0,-1-4-41,1 0 0,3-1 0,-2 0 1,2 0 41,-1 0 1,-4 2 0,3 1-1,0 4 145,0 4 0,-3-1 154,4 7 0,-5 4 0,2 4 0,-1 8-82,1 7 1,3 0 0,-3 6 0,1 1-104,-1 1 0,5 2 1,-3 0-1,1 0-246,0 0 0,-3-5 0,3 1 1,2 0-198,1-2 1,-3 0 0,-1-4-943,-2 2 1116,-1-6 1,-4 0 0,0-4 0</inkml:trace>
  <inkml:trace contextRef="#ctx0" brushRef="#br0" timeOffset="55985">9141 11745 8355,'5'-7'74,"-2"-4"0,5 3 1,2-2-1,1 1 379,1 0 1,1 7-2066,-1-3 1058,0 4 1,6-5 0,2 0 0</inkml:trace>
  <inkml:trace contextRef="#ctx0" brushRef="#br0" timeOffset="56514">9500 11584 8355,'0'-13'-178,"0"6"1,0 3 0,0 8 355,0 5 1,0 2 0,0 1 0,0 1-273,0-1 0,0 5 1,0-1-1,0-1-222,0-1 1,0-2-1,2-1 1,0-1-621,2-2 878,1-5 0,-11 8 0,-1-4 1</inkml:trace>
  <inkml:trace contextRef="#ctx0" brushRef="#br0" timeOffset="56515">9513 11547 8355,'4'-9'410,"0"1"-256,6 5 1,-5-1 0,5 7 0,-3 2 0,-1 2 187,1 3 1,-3 1 0,5 1-208,0 1 1,2-1 0,2 1 0,-1-2 0,1-2-122,-1 0 1,2-5 0,1 3 0,1-2 0,0-2 0,-3-2 0,0-1-50,-1 0 0,-3-1 1,-3-3-122,0-5 1,-2-2-1,-4-1 1,0 0-1,0-1 1,0 1 29,0-1 0,0 1 1,-1 0-7,-3-1 1,1 1 0,-4-1-1,1 1-570,4 0 0,-4-1-686,2 1 1167,0 5 0,4 12 0,0 9 0</inkml:trace>
  <inkml:trace contextRef="#ctx0" brushRef="#br0" timeOffset="56759">9996 11435 8355,'-7'-12'772,"2"-1"1,9 12 0,2 4-616,0 2 1,1 6 0,3-1 0,-3 3 164,-2 4 0,4 0 1,-5-4-417,-1 4 0,2-3 1,-1 4-1,-1-2-497,-2 1 0,-1-1 0,2-3 0,0-1 0,3 0-1746,-3 1 2119,0-6 1,-8 4-1,-1-4 1</inkml:trace>
  <inkml:trace contextRef="#ctx0" brushRef="#br0" timeOffset="57041">9947 11497 8355,'0'-12'0,"0"-1"0,0 1 0,1-1 301,3 1 0,3 0 0,5 1 0,1 1 1,-1 2-1,2-2 0,3-1 0,3-1 1,4 1 95,1 2 1,2 0 0,-1 4 0,-2 3-423,-1 0 1,-5 9 0,-1 4 0,-5 6-185,-4 2 1,-2 2 0,-6 4 0,0-1-185,0 1 1,-6 0 0,-2 0 0,-3 0 64,-1-1 1,-2 1-1,-1-1 1,-2-4-35,2-3 0,-3-3 0,1-2 0,2 0-197,2 1 282,0-6 0,1-2 0,-1-5 1</inkml:trace>
  <inkml:trace contextRef="#ctx0" brushRef="#br0" timeOffset="57200">10666 11534 8355,'0'-12'-874,"-11"16"0,-3 4 1</inkml:trace>
  <inkml:trace contextRef="#ctx0" brushRef="#br0" timeOffset="60893">3411 13506 8355,'-13'0'633,"6"-5"0,3 3 0,8 0-514,5 4 0,3 0 0,5 2 0,3-3 0,4-1 0,2 0 0,3 0 0,2 0 0,3 0 0,-3-1-215,0-3 1,2-2-1,-6-4 1,-2 4-453,-3 0 1,-7-2-1,2 4-251,-3 1 895,-8 2 0,-1 1 0,-8 1-102,-1 3 1,-6-1 0,3 5 218,0 2 0,-2 1 0,4 1 0,1 2-3,-1 2 0,3 4 0,-2 5 0,3-1 0,1 1-419,0 0 1,0 0 0,0-2 0,0-1-599,0-1 1,0-6-1,0 2 355,0-4 0,5 0 0,2-1 1</inkml:trace>
  <inkml:trace contextRef="#ctx0" brushRef="#br0" timeOffset="61218">4142 13407 8355,'-12'0'0,"1"-1"527,3-4 30,2 4 1,6-3 0,2 7 0,2 2-221,4 2 0,4 1 1,4 5-1,0 1-118,-1 2 1,3-1 0,-1 5 0,-1-1-172,2 0 0,-4-2 0,2 2 0,-2-1-456,-1-3 0,-1-1 1,-1-2-1,-1 1-495,-2-1 0,-4 0 0,4-1-736,2-2 1184,-4 2 0,-1-10 0,-5 5 0</inkml:trace>
  <inkml:trace contextRef="#ctx0" brushRef="#br0" timeOffset="61458">4353 13370 9652,'-5'-7'223,"3"3"0,-3 8 1,1 4-1,-2 5 1,-1 3 112,-2 5 0,-4 2 0,-2 3 1,-1 2-1,-1 2-220,-1 2 0,4-3 0,-2 3 0,2-4-1092,2-4 1,1 1 0,1-6-89,2 0 1,5-1-1,-3-5 1</inkml:trace>
  <inkml:trace contextRef="#ctx0" brushRef="#br0" timeOffset="61728">4663 13680 8355,'-1'-7'187,"-3"3"1,2 4 155,-2 4 0,2 1 0,-1 5 0,-1-2 122,1 2 0,1 1 0,2 1 0,0 1-446,0-1 1,0 1 0,0-1-583,0 0 0,5-3-767,-1-1 0,5-1 704,0 1 1,2-8 0,1-7 0</inkml:trace>
  <inkml:trace contextRef="#ctx0" brushRef="#br0" timeOffset="61977">4663 13506 8355,'-12'0'-247,"6"0"-1630,6 0 1752,6 0 1,6-5 0,1-2 0</inkml:trace>
  <inkml:trace contextRef="#ctx0" brushRef="#br0" timeOffset="65601">5184 13618 9011,'-12'-13'0,"1"1"-28,2 0 1,7 5-779,10 3 1,0 8-1,10 3 1</inkml:trace>
  <inkml:trace contextRef="#ctx0" brushRef="#br0" timeOffset="65818">5296 13853 8490,'-13'0'-607,"7"2"69,1 2 1,4 3 0,1 5 0</inkml:trace>
  <inkml:trace contextRef="#ctx0" brushRef="#br0" timeOffset="67325">6152 13568 8355,'0'-12'-87,"0"-1"0,0 5 1,0 0 418,0-2 1,0-1 0,0-1-41,0-1 1,0 8 0,0 6 0,0 9 0,0 6 0,0 4 162,0 2-760,0 1 0,0 3 1,0 2-1,0 2 1,0 1-408,0-1 0,0-1 0,0-6 234,0-2 0,-6 2 0,-1-3 0</inkml:trace>
  <inkml:trace contextRef="#ctx0" brushRef="#br0" timeOffset="67741">6090 13543 8605,'-13'-7'761,"8"2"-687,5 5 1,1 5 0,7 4 0,2 3 63,1 5 0,7-4 0,1 5 0,2-1 1,1-1-1,3 1 0,2 0 0,1-1-44,-2-1 1,-1-2 0,0-4-1,-2-2-265,-2-1 1,1-2-1,-6-4 1,-1 0 67,-1 0 1,-3-2 0,-1-2 138,-2-4 1,-5-3 0,1-1-1,-3-2 1,-1-1-54,0-2 1,-4-4 0,-1 4 0,-1-1-92,1 0 1,-4-3 0,4 3-1,-1 0-235,1 0 0,1 2 0,4 3 0,0 1-829,0 0 779,0 5 1,5 1 0,2 6 0</inkml:trace>
  <inkml:trace contextRef="#ctx0" brushRef="#br0" timeOffset="68467">6772 13531 8355,'0'-25'0,"0"6"983,0 2 1,0 4-713,0 0 1,-2 8 0,0 5 0,-4 7-87,-1 4 1,0 6 0,-2 4 0,2 3-173,1 0 0,-2-3 0,4-2 0,1 1-199,2-1 0,2-4 1,3 0 46,4-5 1,-1 0-1,3-6 1,2-2 0,4 0-7,-1-2 1,-6-6 0,0-2 0,0-3 109,2-1 0,-2-5 0,-3 1 0,0-1-45,-3-1 0,-2 3 0,-1-4 0,0 1-319,0 3 0,-1 1 0,-3 3-208,-5 2 1,-6 5 0,-1 8-562,0 5 1168,3 2 0,0 1 0,1 1 0</inkml:trace>
  <inkml:trace contextRef="#ctx0" brushRef="#br0" timeOffset="68468">7119 13469 8355,'0'-12'0,"0"-1"1062,0 1 256,0-1-1185,0 1 1,4 6-1,2 6 1,-1 7-1,2 6 1,0 2 0,1 3-1,-1 0-77,-3 0 0,2 4 1,-2-3-1,-1 2-505,-2-1 0,3-3 0,0 2 0,-1-1-1907,-2-3 1820,-1-1 1,-5 4-1,-2 1 1</inkml:trace>
  <inkml:trace contextRef="#ctx0" brushRef="#br0" timeOffset="68469">6945 13444 8355,'2'-16'0,"2"-1"0,7 1 0,7 3-36,1 1 0,2-1 1,5 1-1,3 1 0,3 1-215,-1 2 0,8 1 0,-6-1-172,-3 4 1,3 2 0,-1 2 0</inkml:trace>
  <inkml:trace contextRef="#ctx0" brushRef="#br0" timeOffset="68981">7900 13481 8355,'-1'-12'-37,"-2"0"0,-1-1 438,1 1 0,2-1 752,1 1-733,0 5 1,1 2 0,3 5 0,5 1-198,2 3 0,1 3 0,2 5 0,1 1-175,2-1 0,0 1 0,-1 0 1,2 2-239,1 2 0,0 0 0,2-5 0,-3 0-61,0 1 1,-5-2 0,3-2-1,-5 0-968,-3 0 1,-5-2 0,1 2 754,-3 0 1,-6 2 0,-2 2 0</inkml:trace>
  <inkml:trace contextRef="#ctx0" brushRef="#br0" timeOffset="68982">8136 13370 8355,'0'-13'634,"0"1"0,0 4-475,0-1 0,0 8 0,-1 1 0,-2 7-122,-1 4 0,-6 7 0,2 3 0,-5 3-186,-3 5 0,2-3 1,-3 5-1,4-2-113,0 0 0,1 0 1,1-6-1,3-1-794,3-1 1,4-6 825,1 1 0,0-2 0,0-1 0</inkml:trace>
  <inkml:trace contextRef="#ctx0" brushRef="#br0" timeOffset="69190">8446 13593 8355,'0'-6'584,"0"6"1,0 7-271,0 4 0,0 2 0,0-1-332,0 1 0,0-1 1,0 0-401,0 1 0,0-1 0,1-1-439,4-3 1,7 4 0,7-6 0</inkml:trace>
  <inkml:trace contextRef="#ctx0" brushRef="#br0" timeOffset="69324">8458 13469 8355,'-5'-7'-656,"4"2"1,-5 5 0,6 0 0</inkml:trace>
  <inkml:trace contextRef="#ctx0" brushRef="#br0" timeOffset="95068">2952 11485 7825,'0'-13'0,"0"1"0,0-1-4,0 1 1,0 4 0,-2 1-1,-2 1 81,-4 4 1,-3 6-1,-1 4 1,-1 3-1,1 3 1,-2 2-1,-1 5 1,-3 2-13,-1 2 1,2 4 0,-4 1 0,1 1-43,0-1 0,-2 5 0,6-2 0,-1 2 43,-1 3 0,9 3 1,-4 0-1,4-1 14,2-1 0,1-3 0,8-3 0,2-3 3,4 0 0,9-8 1,5 3-1,5-3-61,6-2 0,7-4 0,4-6 1,2-3-243,1-2 1,6 1 0,-4-4 0,0 3 6,4-3 1,-7 1-1,-3 0 1,-3 1-48,-3-1 1,6 2 0,-8 1-1,-2-1-64,-2 1 1,-2 3-1,-4-2 1</inkml:trace>
  <inkml:trace contextRef="#ctx0" brushRef="#br0" timeOffset="95309">3535 12117 9405,'1'12'0,"2"1"69,1-1 0,4 1 0,-2-1 0,-1 1-13,1-1 0,3 2 0,0 1 1,3 1 54,5 0 0,-4 1 0,4 1 0,-2 2-408,2 2 0,-9 3-709,0 3 1,-5 10-1,-3 6 1</inkml:trace>
  <inkml:trace contextRef="#ctx0" brushRef="#br0" timeOffset="110329">3324 8644 8355,'-13'-5'0,"1"-2"-247,0 0 1,1 0-1,1 4 1,3-2-1,0-2 373,0-3 0,5 4 1,-3-3-1,5 1 1,3 0 147,1-1 0,6 7 0,-2-2-198,3 2 1,-3 13 0,-1 6 0,-1 8-75,-3 8 1,-2 7 0,-1 13 0,0 5-73,0 3 0,-1 2 1,-2 3-1,-1 5-7,1 2 0,2 1 0,1 1 0,0-2 37,0-3 1,4-5 0,1-6 0,2 0-16,3-4 1,-3-2 0,1-5 0,0-3 12,-1-3 1,-1-5-1,-5-4 1,2-5 43,1-6 1,0 0-1,-5-7 1,-2-3 12,-1-2 0,-2-7 0,2 1 486,-4-3-476,2-1 0,1-5-7,5-4 0,1-2 1,3 0-1,5 2 74,2 0 1,2 5 0,3-4-1,1 0 1,3 1-1,2 3 0,3-2 1,2 1-54,2-2 1,7 4-1,0-3 1,5 2-33,3 0 0,3 0 1,7 4-1,2 0 9,1 0 1,8-4 0,-2 0-1,3 1 1,4 2 66,3 1 0,-1 0 0,7-2-62,-4-2 1,8 3-1,1-3 1,-3 2-18,-3 2 0,4 0 0,-3 0 0,5 0-10,3 0 0,0 0 1,-1-1-1,1-2 0,1-2-7,3-2 0,-2 3 1,0-3 12,-5 1 0,4-2 1,-4 2-1,1 0 30,0-4 1,-1-1 0,-1-2 0,-5 2-12,-2 3 1,1-3-1,0 4 1,-2 0 22,-2 3 1,3-1 0,-5-1 0,5 1 44,3-1 1,5-2 0,-3 4 0,2 0-33,-1-2 1,1 5-1,4-3 1,-2 2-85,-2 2 1,-2-1-1,-2-2 1,1-1 0,1 1-17,2 2 1,-13 1 0,9 0 44,-5 0 0,-2 0 0,-1 0 0,-2 0-26,-1 0 1,3 0-1,-2 1 1,0 2-72,-3 1 0,-2 2 0,-4-4 0,-2 2 102,-4-1 1,1-1 0,0-2 0,-1 0 6,-3 0 1,1 0 0,-8 0 0,0 0-2,-2 0 1,1 0 0,-2 0-1,-1-2-42,-2-2 0,2 1 1,-1-4-1,-5 2 1,-2 1-118,-4-2 0,-2 5 0,-3-3 36,-2 2 1,1-2-1,-5 0 1,-2 1-155,-2 2 1,-4 1 95,-1 0 1,-5-1 405,1-3 0,-4 1 0,-4-4 1,-4 0-1,-4 1 45,0 1 1,4-1-1,0 4-161,-2-2 0,-1-5 0,0 4-629,3-2 249,2 4 0,6-4 0,0 3 157,0-4 0,0 1 0,0-1 0,0-2 0,0-1 90,0-1 1,0-2 0,0-1 13,0-2 0,-4-9 0,0 1 0,1-2 1,2-5-1,1-4 0,0-7 0,0-2 139,0-2 0,4-5 0,1 3 0,1-4-124,-1-4 0,5 1 0,-3-4 1,1 3 35,0-3 1,-3 4 0,1-1 0,1 4 87,0 4 0,-4 5 0,2 7 0,0 1-107,-1 3 1,4 7-1,-4 7 1,0 2-353,2 6 0,-3 0 0,3 6 0,1-1 42,0 0 1,-3 2 214,5 4 0,-7 2 0,3 2 0,-4 4 0,-1 3-78,0 2 253,0-1 0,-6 5 1,-2 0-1,-3 1 1,-1 0-100,-1-3 1,0-1 0,-3-1 0,-2-1-2,-1 0 0,3-1 0,-5-1 0,0-2 0,1 1 65,-1-3 0,3 1 0,-5-4-16,-4 1 0,0 5 1,1-5-1,-3-2 1,-3 0-1,-1-2 100,0 0 1,1 4-176,-1 0 0,1 0 0,5-4 1,-2 0-1,0 0-105,-1 0 0,2-4 0,-4 0 93,2 1 1,-6 0-1,0 1-20,-4-2 0,-2-5 0,2 5 0,-4 0 0,-3 0 42,-4 0 1,-7-6 0,0 3-1,-4-1 11,-4 0 0,1 4 1,-4-5-1,0 0 23,0-2 0,1 2 0,-5 1 1,1 0-19,0 1 1,-6 0 0,6 4 0,0-1-11,-1 1 1,0 2 0,-3 1 0,1 0 0,-1 0 0,3 0 2,0 0 1,-3 0-8,2 0 1,-12 0 0,8-1-1,-2-2 62,-2-1 1,2 0 0,-4 2 0,3-2 103,1-4 1,2-3-1,2 0 1,0 1-1,-1 3-22,0 2 1,8-4 0,-6 5-172,2 2 0,0 0 1,0 4-1,3 0 1,4 4-143,2 1 1,1-3 0,0 3 131,1-2 1,-3 4 0,8-4 0,-2 1 1,-3-1 0,7 1 1,-8-4-1,-1 2 165,-1-1 1,-2-1-1,2-2 1,-1 0-1,1 0 1,2-2 251,1-2 1,5-1-329,4-4 1,7-2 0,6 3-395,6-3 1,3 3 0,7 1 0,0 0 0,2 1-282,1 1 1,6 1-46,-1 4 1,-4 11-1,1 3 1</inkml:trace>
  <inkml:trace contextRef="#ctx0" brushRef="#br0" timeOffset="115668">1141 14486 8355,'-8'-17'0,"-1"1"0,0 1 0,-2 1 495,-2 2 0,1 5 0,1 1 0,1 2 0,2 0 0,-2 2-225,-1 5 1,0 5 0,2 8 0,0 3 0,-2 6 0,-2 9 0,-4 9-76,2 5 0,1 6 0,2 1 1,1 0-132,2 0 0,4-1 0,5-4 0,1-1-218,3 1 0,3-7 0,7-5 0,3-6-303,3-6 0,4 0 1,1-11-1,-1-2-276,1-4 1,0-6 0,-2 1 0,-1-2-56,-1-2 0,0-6 0,4-1 0</inkml:trace>
  <inkml:trace contextRef="#ctx0" brushRef="#br0" timeOffset="116245">1414 14784 8355,'-4'-13'324,"0"1"1,-5-1 0,4 1 164,-2 0 0,6 5 0,1 3 0,5 4 0,3 4-201,1 4 1,3 3 0,6 3 0,0 1-208,0 1 0,2 1 1,-2-3-1,0 0-268,0-2 0,3 3 1,-3-7-1,0 2-198,0-2 0,-2 2 0,-3-6 0,-2 0-2527,-3 2 1712,3-5 919,-10 5 1,5-6 0,-6 0 0</inkml:trace>
  <inkml:trace contextRef="#ctx0" brushRef="#br0" timeOffset="116463">1625 14672 10520,'-11'1'0,"1"3"0,3 5 0,0 2 0,0 3 0,-1 1 0,0 3 0,0 1 0,-2 3 0,-1 1 0,-2 1 0,1-2 0,0-1 0,1-1-114,2 0 0,0-3 0,5-4 0,1-1-1636,1 1 1105,2-6 0,6-2 0,1-5 0</inkml:trace>
  <inkml:trace contextRef="#ctx0" brushRef="#br0" timeOffset="116731">2022 14883 11061,'-13'0'0,"2"1"0,3 3 0,4 5 0,2 2 0,4 1 0,1 0 0,1 1 0,-2-1 0,0 1 0,-2-1 0,0 2 0,0 1 0,0 2 0,0-1 0,0 1 0,0-1 0,0-1 0,0-1-1115,0-2 0,0 1 368,0-1 159,0-5 1,0-1-1,0-6 1</inkml:trace>
  <inkml:trace contextRef="#ctx0" brushRef="#br0" timeOffset="117226">2282 14858 8361,'0'-12'216,"0"-1"0,0 5 34,0 0 1,0 4-1,0-5 5,0 0 1,1 3 0,4 2 0,3 3-104,3 1 1,-3 5-1,0 3 1,2 3-154,1 2 0,1-1 0,1 1 0,-2 0-31,-3 4 0,3-3 0,-3 2 0,3-2-71,2-2 0,-5-1 0,0-1 0,2-3 96,1-2 1,-3 0 0,1-5 0,-1-2 184,-1-2 0,2-3 0,-3-5-143,1-1 0,-4 1 0,1 0 0,-3-1 0,-1 1-330,0-1 1,0 0-1,0-3 1,0 0-334,0 1 0,0-3 1,0 1-387,0 2 637,6 7 0,0 2 0,7 6 0</inkml:trace>
  <inkml:trace contextRef="#ctx0" brushRef="#br0" timeOffset="117542">2877 14796 10062,'-12'-7'0,"0"2"0,2 2 0,6 3 1092,8 5 0,6 5-867,2 2 1,0 1 0,1-1-179,-1 1 1,1-1 0,-1 0 0,0 1-175,1-1 1,-1-4-1,1 1 1,-1 0-496,0 2 1,1 2 0,-1-1-338,1 1 1,-7-5 0,0-1-951,-1-2 1852,-3-1 1,3 2-1,-5 1 1</inkml:trace>
  <inkml:trace contextRef="#ctx0" brushRef="#br0" timeOffset="117753">3026 14746 9890,'-8'-2'0,"1"2"215,2 5 0,-4 9 0,4 4 0,-2 0 0,-3 1 0,-1 0-618,-1 3 0,-1 2 1,1-1-1,1-1-249,3-1 1,-2-6 0,6 2 180,1-4 1,2 0 0,1-1 0</inkml:trace>
  <inkml:trace contextRef="#ctx0" brushRef="#br0" timeOffset="118111">3262 15007 8355,'0'-13'-479,"4"5"0,1 1 793,2 2 0,-3 1 104,5 4 1,-5 0-354,4 0 0,-1 5 0,1 3-103,-4 3-1,-2 2 1,-2-1 0,0 1-66,0-1 1,-2 2 0,-2 1 0,-3 2-30,1-2 1,-5 3 0,4-2-1,0-1 229,3-1 0,-2-6 1,2 1 259,1 0 1,3-3-246,4-2 1,0-4-1,7-3 1,3-2 0,1-2-342,3-3 1,-4 3 0,4 0-1,-1 0-384,-1 1 0,5-1 203,-5-2 1,6-7 0,-2 2 0</inkml:trace>
  <inkml:trace contextRef="#ctx0" brushRef="#br0" timeOffset="118569">3721 14771 8355,'0'-7'522,"0"2"0,4 6 1,1 2-1,2 2 1,2 2-278,-3 3 1,5 1-1,-1 1 1,2 1-178,1-1 1,6 1 0,-6 0 0,0 3-97,1 0 0,-1 1 1,-1-5-1,0 0-183,1 1 1,-5-2-1,0-2-269,2 0 0,1-6 637,1 1 0,-1-8 0,-2-5-37,-5-2 0,-1-5 1,-1-1-1,2 1-108,-1-2 0,-1-2 0,-2-4-52,0-1 0,0 0 1,0-1-1,0 0 0,0-2-328,0 1 1,4 9-1,0-3-316,-1 6 0,-1 8 0,1 4 78,1 6 1,6 9 0,-3 8 0</inkml:trace>
  <inkml:trace contextRef="#ctx0" brushRef="#br0" timeOffset="118917">4316 14734 8355,'0'-12'341,"0"5"939,0 1 1,6 8-821,2 2 1,1 3 0,1 5 0,-2 0-243,2 1 0,1 3 0,1 1 1,1-2-110,-1-1 0,1-2 0,-1 1 0,0-1-267,1 0 1,-1-3 0,1-1 0,-1 0-592,0-1 1,-3 4-1,-2-3-546,-2 3 0,3-2 1,-3-1-622,-3 2 1916,0-5 0,-8 1 0,-1-6 0</inkml:trace>
  <inkml:trace contextRef="#ctx0" brushRef="#br0" timeOffset="119131">4465 14697 9841,'-8'-4'0,"-1"0"0,1 2 0,0 5 682,0 5 0,5 3 0,-3 2-569,1-1 0,2 5 0,-5 0 0,-2 3-421,-1 2 1,3-3 0,-1 2-366,0 1 0,2-4 0,0-2 0,2-2-75,2-2 0,-4 1 0,0-1 1</inkml:trace>
  <inkml:trace contextRef="#ctx0" brushRef="#br0" timeOffset="119616">4750 14945 9710,'4'-8'0,"2"1"0,-1 0 844,1 0 0,2 3 0,-2-3-594,0 1 0,-1 1 0,3 2-176,1-1 1,-2 0-1203,2 4 570,-1 0 1,0 0-1,-1 1 133,-1 3 0,-2-1 0,-4 5 170,0 2 1,0 1 0,0 1 99,0 1 0,-2-1 0,0 1 282,-3-1 1,1 0 191,4 1 1,0-5-93,0 0 0,4-3 0,2 1 0,1 0-45,2-3 0,-2 2 0,2-1 0,-1 0-78,-1 2 1,4-3 0,-3 4 0,2-1-71,-2 1 0,2-2 1,-5 1-1,1 1 5,-1 0 0,3-3 1,-3 5 97,-3 0 0,-2 2 1,-4 2-112,-4-1 1,-3-4 0,-1-1 0,-1 0-491,1 0 1,-1-4 0,1 1-582,0-3 1,5-2 457,2-3 0,-1-3 0,-1-6 1</inkml:trace>
  <inkml:trace contextRef="#ctx0" brushRef="#br0" timeOffset="119907">5085 14486 9920,'4'-12'0,"2"1"0,0 2 0,6 5 954,3 3 0,-2 1-683,4 0 0,-3 5 0,0 5 1,1 4-1,1 4 0,-1 2 0,-1 6 1,-1 5 1,-1 0 1,0 9 0,1-4 0,-2 1-242,-3 2 0,2-6 0,-6 6 0,0-5-277,2 1 1,-5-5 0,3-1-240,-3-3 0,-6-1 0,-3 0 0,-3-2 0,-3-2-276,-3-5 1,4-2-1,-4-3 1,3-3-670,2-4 962,5 3 0,-4-5 0,4 3 1</inkml:trace>
  <inkml:trace contextRef="#ctx0" brushRef="#br0" timeOffset="120667">5854 14895 8538,'7'6'1097,"0"-1"0,-3 4-340,4-5 1,-1-4-1,0-4 1,-2-5-584,-2-2 0,-1-1 0,-1-1 0,2 1-96,1 0 1,4-6 0,-2-3-205,0-2 1,0-2 0,4-1 0,2-2 0,0-2-175,4-2 0,-3 4 1,-3 1-1,-2 3 52,2 4 0,-3 6 0,0 0 365,-2 5 1,1 6-1,-4 1 60,3 9 1,3 3 0,-3 11 0,2 1 91,3 1 0,1 2 0,1 0 0,1 1-145,-1 3 1,1-3 0,-1 2 0,2-5-143,2-2 1,-2-6 0,3 1 0,-4-2 66,0-1 0,-1-2 1,-1-2-1046,-3 0 0,-1-7 1,-4 4-2272,1-1 2553,0-3 1,-9 9-1,-2-4 1</inkml:trace>
  <inkml:trace contextRef="#ctx0" brushRef="#br0" timeOffset="121120">6747 14424 8239,'0'-12'-406,"0"-1"426,0 1 1,0-1 875,0 1 1,-2 1-392,-2 3 0,-4 3 0,-7 11 0,-2 6-164,2 8 0,0 9 1,0 5-1,-2 5-150,2 2 0,1 10 0,3 0 0,3 3 0,4 2 1,3-1-1,1 0 0,0-2-64,0-2 1,5-7 0,5-3-1,4-4-285,2-3 0,6-6 0,-1-7 0,2-4-474,2-4 0,0-2 0,-2-2 0,-1-5-861,-1-3 0,-6-1 690,2 0 0,-4-5 0,0-2 1</inkml:trace>
  <inkml:trace contextRef="#ctx0" brushRef="#br0" timeOffset="121770">7144 14697 8355,'-4'-13'55,"-1"1"1,1 0 785,4-1 0,0 1 1,0-1-328,0 1 1,4 6 0,2 6 0,1 7-245,3 4 1,5 2 0,3 1-171,1 2 0,2-1 1,2 6-1,-1 0-110,-1-2 1,-1 3-1,5-4 1,0 0-1,-2 0-193,-2-3 0,-2-1 1,-3-2-1,0-1-540,-1-3 0,3 2 0,-1-6-1064,-2-1 898,-7-2 1,-2 5 0,-6 1 0</inkml:trace>
  <inkml:trace contextRef="#ctx0" brushRef="#br0" timeOffset="122005">7404 14647 10689,'-5'-7'0,"-4"3"0,0 4 0,-1 4 0,3 5 0,0 3 0,0 3 0,-2 3 0,-2 1 0,-2 3 0,1 2 0,0-1 0,1-1 0,1-1 0,2 0 0,-2-1 0,0 1 0,1 0 0,2-1 0,1 0 0,2-3 0,0-1-1239,0-3 0,0 0 0,4-1 1</inkml:trace>
  <inkml:trace contextRef="#ctx0" brushRef="#br0" timeOffset="122467">7727 14920 10694,'-13'-7'0,"2"2"0,3-1 0,5-1 0,6 0 0,5 3 0,3 3 0,0 2 0,-1 2-461,-2 1 0,-4 4 308,5-4 0,-7 6 1,2-2-11,-2 3 0,-2 2 0,0-1 56,0 1 1,-4-1 0,0 0 59,1 1 1,-3-5 20,2 0 0,1-1 1,8 2 105,3-5 1,3 1 0,1-1 0,1-1 105,-1-2 1,0 4-1,1-1 1,-1 0 22,1 1 1,-5-3 0,0 3 0,0 1-16,-1 2 1,-1-1 0,-6 1-156,0 2 1,-1 1 0,-4 0 0,-3-1 28,-3-2 0,-1-1 0,-2 2-332,-3 0 0,4-3 0,-4 3 0,3-5-1238,2-3 777,5-1 0,1-5 0,6-2 1</inkml:trace>
  <inkml:trace contextRef="#ctx0" brushRef="#br0" timeOffset="123022">8136 14684 8355,'0'-12'277,"0"0"1,1 5-1,2 4 1,1 6-1,0 5 1,2 3 0,1 3-1,1 1 68,0 1 0,1 6 0,2-1 0,-2 1-63,-1-1 0,1 1 0,3-6-497,1 0 0,-5 0 1,0-2 220,2-3 0,1-3 140,1 1 1,-4-5 0,-1-8-1,-1-5 28,-3-2 1,-1-1-1,1-2 1,1-1-174,-1-2 0,0-5 0,0 2 0,1-4 17,-2-1 0,4-1 0,-2-1 1,-1-4-754,-2 0 0,-1 3 0,0 1-526,0 4 1,0 8 492,0 11 1,0 11-1,0 12 1</inkml:trace>
  <inkml:trace contextRef="#ctx0" brushRef="#br0" timeOffset="124472">8719 14709 7667,'-6'-12'736,"5"-1"0,-3 6-368,8 3 1,-1 3 0,5 1 0,2 0 0,2 0 0,3 0 0,3 1 0,1 2-1,2 1-328,-2-1 0,5-2 1,-4-1-1,3 0-357,-3 0 1,-2 0-1,-6 0 1,1 0-231,-1 0 0,-3 0-156,-1 0 909,-5 0 1,1-4-177,-8 0 0,1 0 297,-5 4 1,3 0-1,-1 1 1,0 3-120,3 5 0,2 2 0,1 1 0,0 1-307,0-1 1,0 0-1,0 1 1,0-1-493,0 1 0,0-1 1,0 0-515,0 1 1,4-1 588,0 1 1,0-1-1,-4 0 1</inkml:trace>
  <inkml:trace contextRef="#ctx0" brushRef="#br0" timeOffset="124758">9103 14585 8986,'-1'-12'0,"-2"-1"886,-1 1 1,1 6 0,6 6-462,1 7 1,6 6-1,-2 2 1,3 3-247,2 1 0,-1-2 1,0 3-1,1 1-123,-1-2 1,-2 3-1,-1-5 1,4-2-199,1-1 1,-3-2 0,4 1 0,-4-2-514,-3-3 1,0 2 0,5-6-867,-1-2 0,-4 0-26,1-2 1187,-7 0 0,4 5 0,-6 2 0</inkml:trace>
  <inkml:trace contextRef="#ctx0" brushRef="#br0" timeOffset="125013">9265 14585 8355,'-6'-12'628,"5"-1"0,-5 8 1,5 6-1,-3 9 0,-5 6 1,-2 4-1,-1 2 1,0 1-614,-1 2 1,1 0 0,-1-2-1,1-1-69,0-1 1,5-6 0,1 3-1,2-1-1469,0-1 1,0 1-1,4-5-898,0 0 2294,0-5 0,0 4 0,0-4 1</inkml:trace>
  <inkml:trace contextRef="#ctx0" brushRef="#br0" timeOffset="125551">9401 14808 8355,'0'-6'3480,"0"-6"-2816,0 6 0,0 0 1,0 6-588,0 7 1,0 4 0,0 1-1,0 1-122,0-1 0,0 1 0,0-1 1,1 0-59,3 1 0,-2-1 0,3-1 0,0-1-134,-1-2 1,5-4 0,0 3 3,2-1 1,1-2 0,0-4-196,1 0 0,-2-2 0,-2-2 342,0-4 0,-5 1 0,3-1 0,-2-2 1,-1 1-8,2 0 1,-5-2 393,3 3 0,2 1 34,-2-1 0,0 6 0,-4 2 130,0 7 0,0 4 0,0 3 0,0 1-272,0 2 0,0 1 0,2-3 0,0 1 0,2 0 1,1 2 0,-5-2-517,0-1 1,4-1-1,0-2 1,-1 1 0,-2-1-1608,-1 1 1,0-1 0,0 0 0</inkml:trace>
  <inkml:trace contextRef="#ctx0" brushRef="#br0" timeOffset="126302">9810 14585 8355,'2'-12'715,"2"-1"0,-1 6-255,5 3 0,0 3 1,4 2-216,1 3 1,-5 3 0,0 6-1,1-1-90,-2 1 0,4 3 1,-5 1-1,3-1-96,-1 2 0,-4-4 1,4 2-1,1-2-8,-2-1 1,2-1 0,-3 0-1,1 1 79,2-1 1,-2-4-533,1 1 0,-3-7 345,3 3 0,-4-5 1,3-5-1,-2-3 1,-2-3 64,-2-1 1,1-5 0,1 1 0,1 1 1,0-5-1,-4 0 1,0-4-1,0 1-125,0 2 1,0-2 0,0 3 0,0 1-798,0 3 1,1 3-232,3 5 0,-2 4 606,2 8 0,3 8 0,0 8 1</inkml:trace>
  <inkml:trace contextRef="#ctx0" brushRef="#br0" timeOffset="127329">10331 14536 11278,'11'1'0,"-1"2"0,-2 2 0,0 2 333,-1 3 0,4 1 0,-2 1 1,3 1-1,3-1 0,2 0 1,-2 2-146,-1 3 0,2-8 0,2 4 0,0-2-193,0 0 1,0-3-1,-3 0 1,1 1 0,-2-1-313,-4 0 1,0-4-1709,-6 5 0,0-5 866,-4 4 1,-6-1 756,-2 1 0,-3-2 0,-1-6 1</inkml:trace>
  <inkml:trace contextRef="#ctx0" brushRef="#br0" timeOffset="127598">10517 14511 8355,'0'-13'807,"0"1"0,2 1 82,2 3-532,-3 2 1,5 8-1,-6 3 1,0 6 0,-2 6-1,-1 2-81,-1 3 0,-5 1 1,0 1-1,0-2-293,0-2 0,-2 1 1,3 3-1,-1-2-169,0-2 0,-2-5 0,4 3 0,-1-1-885,0-1 0,4 1 1,-3-5-1865,1 1 2581,2-1 0,-1 1 0,-2-1 0</inkml:trace>
  <inkml:trace contextRef="#ctx0" brushRef="#br0" timeOffset="127982">10778 14808 8355,'8'-11'551,"-1"2"0,0 2 1,0 1-1,1 2-297,-1-1 1,-7 3 0,-9-2-1,-2 3 1,-1 2-212,0 3 1,-5-1 0,1 4-3,0-2 0,3 5 0,0-2 214,1 3 1,5 2 20,3-1 0,4 1-146,4-1 1,3-1 0,5-1-1,1-3-74,-1-2 1,0 3-1,1-2 1,-1-1-25,1 1 0,-1 4 0,0-2-106,1 3 1,-5-3 0,-1 0-300,-1 2 1,-2-3 0,-6 1 19,-2 2 1,-3-3 0,-5 0 0,-1-2-228,1-2 1,0 2 0,-1 0-1,1-3-495,-1 0 0,1-2 813,0 0 1,-6 0-1,-2 0 1</inkml:trace>
  <inkml:trace contextRef="#ctx0" brushRef="#br0" timeOffset="128186">10728 14796 8355,'6'-11'447,"2"1"1,3 3-66,1 2 1,1-5-1,0 3 1,3-1 0,1 0-1,1 0 1,0-1-1,-3 2 1,-1 1-742,-1-1 0,-1 4 1,0-1-1,1 2-1022,-1 2 0,1 0 0,-1 0 0</inkml:trace>
  <inkml:trace contextRef="#ctx0" brushRef="#br0" timeOffset="128776">10864 14188 8355,'-5'-19'510,"5"2"0,0 9 1,7 4-151,4 3 0,5 2 1,2 5-1,2 6 1,3 7-1,3 6 0,5 4 1,-1 3 90,0-1 1,3 7-1,-4-3 1,-3 5-272,-4 0 0,0 7 1,-6 0-1,-5 0-176,-6 1 0,-3-4 0,-2 0-137,0-1 0,-6-2 1,-4-3-1,-3-3-54,-4-1 1,-4-4-1,5-7 1,1-1-144,1-1 1,2-6-1,-1 0 1,2-4-1,1-4-1603,2-1 183,5-2 1008,-2-4 1,5-6-1,0-1 1</inkml:trace>
  <inkml:trace contextRef="#ctx0" brushRef="#br0" timeOffset="129369">11410 14833 10254,'0'-7'384,"0"0"-317,0 3 0,0-3 0,0-5 0,0 0-39,0-1 0,4-1 1,2-1-1,-1-3-64,1-1 1,3-2-1,-2-3-29,0-1 0,4 0 0,-4 0 0,1 0 128,1 1 0,-5 0 0,3 3 1,-2 5-1,-1 2 231,2 2 0,-5 3 1,5 3-53,-1 0 0,-2 3 1,4 7 57,-2 5 1,4 3-1,-4 3 1,1 3-86,-1 1 0,4 6 0,-4 4 0,2-1-160,3-2 0,-4 3 1,3 0-1,0-2-119,2 0 0,0-3 0,-1 1-36,-2 0 1,1-4 0,3-2 0,-1-1-1,-1-4-397,-2-5 1,-1 2-3846,1-2 3566,3-4 0,-9 1 0,3-6 1</inkml:trace>
  <inkml:trace contextRef="#ctx0" brushRef="#br0" timeOffset="129611">12055 14821 12231,'1'-15'0,"4"2"0,3 5 0,3 2 0,1 2 0,1 2 0,-2-1 0,-2 0 0,0-1 0,0 1-1625,2 2 1,2 1 0,-1 0 0</inkml:trace>
  <inkml:trace contextRef="#ctx0" brushRef="#br0" timeOffset="130009">12427 14771 8355,'6'-7'1149,"2"3"1,3 3-852,1 1 1,-3-4 0,-1 0 0,2 1-358,1 1 1,1 2-1,0 0 1,1 0-964,-1 0 0,1 0 74,-1 0 0,0 0 1,1 0 450,-1 0 0,1 0 497,-1 0 0,0 0 0,1 0 0</inkml:trace>
  <inkml:trace contextRef="#ctx0" brushRef="#br0" timeOffset="130010">12700 14746 8257,'7'-5'541,"4"3"1,-4-4 732,5 1 1,-4 4-126,1-3 1,-5 3-957,4 1-2355,-5 0 0,-3 5 0,-7 2 1</inkml:trace>
  <inkml:trace contextRef="#ctx0" brushRef="#br0" timeOffset="133079">11497 14635 8345,'-11'-6'169,"3"-2"0,2 1 1093,6-1-679,0 5-39,0-2-364,0 5 1,4 1-1,2 2 1,1 2-8,2 2 1,2 1 0,0 5-1,-1-1-145,-2 1 0,-1-1 0,3 0 0,-2 1-123,2-1 0,-5 2 0,1 1 1,-2 2-147,0-2 1,0-1-1,-4-2 68,0 0 94,0-5 1,2-1 83,2-6 0,-3-6 0,3-2 0,-2-3-7,-2-1 1,0-2 0,0-1 0,0-2 62,0 2 0,-5 1 0,0 2 0,-1-1 135,1 1 0,-5 1 0,2 3 0,-3 4-99,-1 2 1,-1 2-1,1 0 94,-1 0 1,2 6 0,2 2 0,2 4-125,1 5 0,2-2 0,4 4 0,0-1-125,0-3 1,0 3-1,0-1 1,2-2 6,2-1 1,4-2 0,7-1-26,2-3 0,1 2 0,-3-6 1,3-1-1,1-2 91,3-1 1,-4-5 0,-2-3 0,-2-5 147,-1-3 1,-7 2 0,0-4-1,-2 1-89,0 1 0,-1-5 1,-6 3-1,-4 0-83,-4 1 0,2-4 0,-9 4 1,1 2-33,1 1 1,-2 2-1,1 1 1,-3 3 40,-4 4 1,1 2 0,1 4-1,2 2 69,2 4 1,2 4 0,4 3-1,1 3-99,2 2 1,4-4 0,5 5-161,0 1 0,7 1 0,4 1 1,5-2-1,3-3-1093,4-1 1,0-1 147,2-5 0,5 0 0,2 1 0</inkml:trace>
  <inkml:trace contextRef="#ctx0" brushRef="#br0" timeOffset="133746">11311 13940 8355,'-8'-18'0,"-1"-1"563,4 0 0,4 8 0,5 9 0,4 8 0,3 5-35,1 7 1,5 4-1,1 3 1,0-1-429,0 1 1,0 0 0,-3 0-1,1 0-82,-1-1 1,1 0 0,-1-3 0,1-5 6,-1-2 1,-2-2 0,-4-1 255,0-2-15,-1-4 1,-1-10-199,-3-4 1,-3-6-1,-1-3 1,0 0-48,0 0 1,0-4-1,-1 0 1,-2-4 0,-1-4-44,1-2 0,2 3 0,1-3 0,0 2-79,0 3 1,5 0-1,4 4-586,2 2 0,-3 9 1,0 9-809,2 6 0,-3 9 530,1 9 0,-5 2 0,2 2 0</inkml:trace>
  <inkml:trace contextRef="#ctx0" brushRef="#br0" timeOffset="134776">10840 13705 8361,'-2'-21'-136,"-2"0"347,3 6 1,-3-1 0,8 7 0,4 7 0,4 4 476,5 7 1,4 6 0,8 3 0,4 1-1,2 3-264,3 1 0,-1 8 0,-1 2-313,-3 3 0,1 4 1,-5 5-1,-1 7-7,-2 4 0,-1 12 0,-2-1 0,-1 0-88,-1 2 0,-5 0 0,4 7 0,-4-1 0,-3 1-72,-4-3 1,-6-5-1,1-1-127,-2-3 1,-5 3 0,-4-9-1,-7-3-139,-4-2 1,-2-5 0,-4-4-1,2-7-106,1-6 0,5-5 1,-3-3-1,1-2-765,2-5 163,-3-2 0,0 4 0,-6 1 1</inkml:trace>
  <inkml:trace contextRef="#ctx0" brushRef="#br0" timeOffset="135659">905 13816 8355,'-18'-18'128,"5"6"0,-4-1 0,3 8 0,2 4 0,0 3 0,-2 5 0,-3 7 442,-3 4-311,-4 8 1,-5 11 0,-1 12 0,0 6 145,-1 7 1,4 9 0,5 4 0,4 6-180,4 5 0,0 11 0,11-46 1,1 0-1,-1 2 0,0 0-117,0 1 0,1 0 1,3 44-1,7 1-82,3-1 1,7-6 0,3-4 0,2-6 0,3-11-144,3-6 1,3-3 0,5-12 0,3-8-143,6-6 0,3-11 0,11-10 0,-2-5-810,1-6-463,7-3 1,-3-6 0,5-2 0</inkml:trace>
  <inkml:trace contextRef="#ctx0" brushRef="#br0" timeOffset="136306">12303 15280 8355,'-5'-20'673,"5"4"-349,0 8 1,9 2 0,9 7 0,1 2 0,2 3-1555,-2 1 1,5 1-1,-5 4 1</inkml:trace>
  <inkml:trace contextRef="#ctx0" brushRef="#br0" timeOffset="136477">13146 15242 8355,'0'-12'1747,"2"5"-2025,2 3 1,-1 4-1,4 4-606,-2 4 0,-1 3 0,-4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28:32.02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2307 4887 10541,'-2'-38'0,"-2"4"0,-3 5 0,1 8 0,1 6 233,4 3 1,0 5 0,-3 3 0,-3 4 0,-2 4-126,1 4 0,1 4 0,-1 5 0,2 4 0,2 3 0,-1 4 0,-1 2 1,1 2-1,2 3-38,2 0 1,1 7-1,1-1 1,3 0-1,4 1 62,3-1 0,2-4 0,1-5-237,2-2 0,-1-1 0,7-7 1,3-4-24,3-5 1,6-9 0,1-2 0,3-4-315,4-7 0,-1-6 0,-4-3 1,-1-1-115,-3-3 0,-4-1 0,-8-1 0,-5 2-139,-2 1 1,-7 1-1,-2-5 1</inkml:trace>
  <inkml:trace contextRef="#ctx0" brushRef="#br0" timeOffset="449">2418 5234 8355,'0'-20'465,"0"-3"1,7 5 0,6-4-281,6 1 0,4 1 0,2-5 0,-1 0 0,-1 0 0,-1 2 0,3 1 0,0 1-680,2-1 0,-3 4 0,-5 2 0,-2 2-1336,-6 2 1409,1 5 0,-11-10 0,5 3 1</inkml:trace>
  <inkml:trace contextRef="#ctx0" brushRef="#br0" timeOffset="450">2307 4725 8355,'0'-25'0,"0"1"0,1 0 0,5 4 0,5 3 307,4 3 0,7 2 1,-1 1-1,2 1-1181,2 2 1,0 5 347,-1-1 0,7 8 0,0 3 1</inkml:trace>
  <inkml:trace contextRef="#ctx0" brushRef="#br0" timeOffset="709">2902 5023 8355,'0'-12'423,"-5"-1"0,5 2 0,0 3 1,7 4-1,4 2 0,1 4 15,0 2 1,2-1-1,1 5 1,3 2-389,2 1 0,-5 2 0,3 2 0,-2 2-251,1-2 1,3 0 0,-3 0 0,-2 2-442,-1-2 1,-2-1-1,1-2 1,-1 1-1040,0-1 1164,1-5 1,-1 4-1,1-4 1</inkml:trace>
  <inkml:trace contextRef="#ctx0" brushRef="#br0" timeOffset="911">3187 4936 8355,'-12'-7'426,"0"2"0,3 6 1,2 3-1,1 6 1,-1 4-1,-3 4 1,0 1-384,2 3 0,-3 1 0,3 2 0,-2 0 152,2 0 1,1-2 0,4-1-1427,-1-1 0,0-6 255,4 2 0,5 2 0,2 0 1</inkml:trace>
  <inkml:trace contextRef="#ctx0" brushRef="#br0" timeOffset="2231">3683 4936 9355,'-12'-7'0,"0"3"0,-1 3 1148,1 1 1,-1 0-924,1 0 1,0 1 0,-1 2-93,1 1 0,-1 2 0,1-2 0,0 3 0,1 1-143,2 0 1,-2-1 0,4 3 0,-1-2-205,0 2 0,5 1 1,-2 2-1,1 2 28,-1 2 0,1 0 0,4-5 1,2-1-78,2-3 1,-1 2 0,5-5 0,1 1-31,2-1 1,2 0 0,-1-5 0,1-2 0,-1-2 86,0-4 1,-3-5 204,-1-3 0,0 2 0,3-4 0,-1 2 1,-3-1-49,-2 2 1,-1-3 0,-4 1 0,2 2 729,2 2 0,-3 0-246,4 1 1,-4 6-437,-1 6 1,0 6 0,0 8-1,0 1-6,0 1 1,1 6 0,2-2 0,1 0-27,-1 1 0,4-6 0,1 2 0,3-4-111,1 0 1,1-2 0,-1-3-1,1-4-25,-1-2 0,5-4 0,-1-2 0,-1-4 146,-1-3 1,-1-2 0,-1 1 61,0 0 1,-1-5 0,-1 0 0,-3 1 0,0-1-2,0 1 1,-5-1-1,4 5 255,-1 0 1,-2-1 172,5 1-306,-5 5 0,7 7 0,-6 9 0,-1 5-112,-2 3 0,-1 1 0,2-3 0,0 3-67,2 1 1,2-4 0,-3 3 0,2-3 0,1-1-543,-1-3 419,5-1 0,-5-2 1,5-1 187,-2-2 0,-1-2 0,3-6 0,-3-2 25,-2-2 1,-1-1-1,-2-5 1,0 1 0,4-2-45,1-2 1,-3 2-1,3-3 1,0 4-58,0 0 1,0 1 0,2 1-1,-2 1-59,-1 2 1,3 5 87,0-1 0,2 4 1,0 4-1,-2 4 12,0 3 1,-7-1 0,4 0 160,-1-1 0,-2 5 1,4-6-176,-2 3 0,1 0 0,-2-1-43,4-2 0,3-5 0,2 1 0,-1-2 46,1-2 0,-1-6 1,-1-2-41,-3-3 0,3-2 0,-4 1 0,1 0 1,-1-1-1,-1 1-39,-3-1 0,-2 5 0,0 1 72,4 2-53,-4-5 1,6 10 0,-4 0-62,1 7 1,4 4 0,-3 1 0,1 1 72,-1-1 0,5 1 0,-3-1-88,0 0 1,4-1-1,-3-1 1,3-3-1,2-2-48,-1-2 0,0-1 0,1-2 247,-1 0 0,1-2 0,-1-1 0,0-2 69,1-2 1,-5-1-1,-1-5 1,0 1-1,-2 0-37,1-1 1,-2 1 0,-4-1 2,0 1 1,0 0 0,0-1 24,0 1 1,0 3 77,0 1 0,0 11 0,1 2 20,4 9 1,-4 6 0,4 6-152,1 3 0,-3 4 1,4 7-1,-2 4-74,-2 4 1,2-5-1,1 6 1,-1-2-1,2-1 1,0-4-154,3-3 1,-3-5-54,1-9 0,-5-1 0,1-4 0,-3-3 6,-1-3 1,0-9 235,0-5 1,-4-7-1,-1-9 1,-1-5-1,1-2-18,2-2 1,1-5-31,2-4 0,0-3 0,0-4 0,0-5 1,0-2-1,0-1-3,0-1 0,6 0 1,2 4 116,3 4 1,2 8 0,-1 12 0,0 4-60,1 4 0,-1 0 1,1 10 73,-1 1 1,1 3 0,-1 4-1,0 5 1,-1 2 0,-1 3-39,-2 2 1,-5-1 0,1 4-173,-2-1 1,-2 3-1,-2-4 1,-2-1 22,-4 2 0,-3-8 0,-2 2 0,1-1-430,0 0 1,-1-4 0,1-3-389,-1-2 1,1-8-1,-1-1 1</inkml:trace>
  <inkml:trace contextRef="#ctx0" brushRef="#br0" timeOffset="3093">5097 4452 10782,'-30'-11'-137,"5"3"0,11 8 0,10 8 1,3 3-1,1 3 0,1 4 788,3 7 0,-1 1 1,5 7-1,1 3-452,-2 4 0,2 0 0,-5 4 0,-1 0 1,-1-1-391,-2 0 0,1-2 0,2-4 1,1-1-536,-1-3 1,-2-4-1,-1-8 1,0-5-942,0-2 1,5-2 1458,4 1 1,2-6-1,1-2 1</inkml:trace>
  <inkml:trace contextRef="#ctx0" brushRef="#br0" timeOffset="3094">5283 5023 8355,'-12'12'0,"1"-3"1855,3-1-769,2-5 1,8 2 0,3-5-968,7 0 0,2-1 0,6-3 0,-1-5 1,0-2-1,2-1 0,-1 0-347,1-1 1,-6-3 0,2-1 0,-5 2-69,-3 1 0,-4 2 0,-5-1 0,0 1 22,0 0 1,-5 3-1,-4 2 169,-2 2 0,-7 1 0,-1 5 0,-2 3 264,1 4 0,3 9 0,-1 2 0,3 2 1,5 0 16,4 1 0,1 0 0,5 0 0,2-3-313,2-1 1,3 3 0,7-5 0,2-2-320,5-4 0,6-1 0,2-5 0,0-1 0,0-1-2165,0-2 2298,0-6 1,1-6-1,2-8 1</inkml:trace>
  <inkml:trace contextRef="#ctx0" brushRef="#br0" timeOffset="3095">5842 4825 11843,'-6'-7'-839,"5"1"0,-5 7-269,6 4 0,6 2 0,1 5 1</inkml:trace>
  <inkml:trace contextRef="#ctx0" brushRef="#br0" timeOffset="3096">5854 5011 8355,'-1'23'976,"-4"-2"0,4-8-141,-3-4 1,3-5-1200,1 4 1,5-1 0,3 1-926,3-4 1,2 3-1,-1 0 1</inkml:trace>
  <inkml:trace contextRef="#ctx0" brushRef="#br0" timeOffset="3444">2977 5966 8355,'-11'-13'510,"2"1"0,11 5 0,11 3 0,11 2 1,9 1-1,8-2 214,9-1 1,2-4-382,10 4 1,6-5 0,13 4 0,9-2 0,3-1-149,4 1 0,-44 1 0,1 1 1,0 1-1,1 1 0,5-2 0,0 0-83,3-1 0,1 0 0,4 1 0,0 0 1,-1-3-1,0 0 0,-1 0 0,0 1-104,0-2 1,-1 1 0,-1 1 0,-1 0 0,-3-1 0,0 0 0,-4 1 0,-1 0 12,-4 1 1,-1-1 0,44-4 0,-20 2 0,-6 2-701,-8 1 0,-11 2 1,-12 3-1,-8-2 679,-7-1 0,-3 4 0,-5 1 0,1-3 0,0-5 0,2-2 0</inkml:trace>
  <inkml:trace contextRef="#ctx0" brushRef="#br0" timeOffset="7889">9240 4390 8355,'-3'-16'210,"-4"-1"1,-5 4-1,-2 3 1,0 6-1,0 4 1,-1 4-1,-3 7 1,-1 7 193,-3 7 1,-1 12-1,-2 3 1,1 5 0,4 9-208,3 5 1,7 2-1,4 9-171,0 2 1,2 0 0,4-1-1,0-3-65,0-5 1,5-4 0,4-9 0,2-3 157,1-6 1,6-2 0,3-13-602,2-3 0,-2-6 0,-1-2 0,1-4 0,0-4-1823,-1-2 1675,-4 0 1,2-5 0,-6 0 0</inkml:trace>
  <inkml:trace contextRef="#ctx0" brushRef="#br0" timeOffset="8642">9761 4837 8355,'-6'-12'1465,"5"3"-939,-3 1 0,2 7-224,2 1 0,6 6 0,2 11 0,3 2 1,3 2-1,1 0 0,3 1-164,1 1 0,0 2 1,4 0-1,-3-2-162,2-2 1,2 1 0,0-6 0,0 0-379,-3-3 1,1 3 0,-6-3 0,-1-3-119,-1-3 1,-1 1-3141,-1-4 3307,-5 0 1,-2 2 0,-5 1 0</inkml:trace>
  <inkml:trace contextRef="#ctx0" brushRef="#br0" timeOffset="8972">10033 4849 8484,'-8'0'372,"0"0"0,0 0 0,-5 2 407,1 2 1,4 4 0,-1 7 0,0 3-659,-2 1 0,-3 4 0,-1 4 0,-2 2 0,1-1-351,-2-2 1,4 3-1,-3 0 1,4-2-309,0-1 0,1-6 0,1-4 0,3-2-1069,3-2 878,4 1 1,1-6 0,0-2 0</inkml:trace>
  <inkml:trace contextRef="#ctx0" brushRef="#br0" timeOffset="11227">10368 5308 8927,'0'-12'0,"-1"-1"2902,-3 1-2512,2 5 0,-3 3 0,5 8 0,0 4-222,0 3 0,0 3 1,0 1-1,1 3-346,3 2 0,-1-4 0,4 5 1,-1-1-1384,-4 0 0,4 2 437,-2-6 0,6 6 0,-3-2 1</inkml:trace>
  <inkml:trace contextRef="#ctx0" brushRef="#br0" timeOffset="11883">10964 4911 8355,'-6'-18'782,"3"5"1,-3-4 0,0 3-16,3 2 1,3 1-408,4 3 0,-1 2 0,5 7 0,2 4-219,1 3 0,6 7 0,1 4 0,-1 2-167,1 1 1,3 8 0,-3-5 0,0 1-40,0 1 0,-2-3 0,-3 0 50,-1-4 1,-4 2-1,1-5 1,0-2 7,2-1 1,-2-7-1,-1-3 174,1-3 1,-3-2 0,0-3 0,-2-4-88,0-3 0,1-6 0,-2-1 0,1-1-92,-1-3 0,-2-3 0,-1-3 0,2-2-215,2-2 0,-3 5 0,3-2 0,-1 4-609,1 4 0,-1-1 1,5 6-1,1 1-338,-3 1 1,5 6 0,-1 1 846,5 1 1,-1 2-1,4 4 1</inkml:trace>
  <inkml:trace contextRef="#ctx0" brushRef="#br0" timeOffset="12171">11609 4936 10397,'0'-12'0,"0"-1"0,1 2 0,3 3 0,4 4 1338,3 3 1,3 2 0,1 3-1175,2 4 0,1 5 0,-3 2-157,1 1 0,2 2 0,-2-3 0,1 2-107,3-2 1,-4 3 0,4-1 0,-2-2-1,-3-1-450,-2-2 1,4 0 0,-2 1-1,-2-2-218,-4-3 1,-2 3 0,3-4 0,-3 1-1442,-2 1 1902,-1-7 1,-4 9-1,0-4 1</inkml:trace>
  <inkml:trace contextRef="#ctx0" brushRef="#br0" timeOffset="12506">11894 4825 8355,'-11'-9'0,"1"2"1794,2 2-1423,5 1 1,-6 9 0,3 3-1,-1 4 1,-3 1 0,-1 5 0,-1 6-61,0 3 0,-1 4 1,1-4-461,-1 2 0,1 4 1,0-4-1,1-3 1,1-2-88,2-4 0,5-5 1,-1 2-4343,2-3 4097,2-2 0,0 1 0,0-1 1</inkml:trace>
  <inkml:trace contextRef="#ctx0" brushRef="#br0" timeOffset="12889">12229 5234 8355,'-13'-6'171,"1"-1"1,1-1 0,3 0 0,5 0 0,4-1 0,5 2 0,1 1 0,2 0 0,2 1 0,2 0 337,-1 0 0,1 3 0,-1-2 0,0 3-321,1 1 1,-5 4 0,-1 2-443,-2 1 0,0 1 1,-5 4-1,0 2 0,-2 1 5,-2 2 0,1 5 0,-5-3 0,-2 2 30,-1-1 0,0 0 1,2 0-1,2-3 336,1-3 0,-2-2 0,4 0 1,1 1 171,2-1 0,2-5 1,3-3-251,4-2 0,9-2 0,4 0 0,2 0-284,2 0 0,4-5 1,0 0-1,-2-2-1136,0-3 1,1 4 991,1-3 0,0-4 0,-4-7 1</inkml:trace>
  <inkml:trace contextRef="#ctx0" brushRef="#br0" timeOffset="13273">12948 4887 11699,'-4'-24'143,"0"3"0,5 9 0,6 7 150,0-1 1,4 6 0,-3 0 9,3 7 0,2 5 0,-1 3 0,0 3-180,1 2 1,-1 0 0,1 7 0,-2-1-190,-3-2 1,3 7 0,-3-9-1,3-1 106,2-2 0,-1 0 1,-1-5-1,-1-3-78,-2 0 1,0-6 0,5 0 145,-1-4 0,-4-1 1,-1-1-1,0-4 0,0-3 1,-4-4-1,2-3-144,1-2 1,-5-5-1,3 1 1,-1-3 0,0-4-30,1-1 0,1-4 0,-2 4 1,3 1-604,1 2 1,0 2 0,2 0 0,-1 5-488,2 6 0,-3 2 1,1 7 414,2 1 1,6 8-1,4 2 1</inkml:trace>
  <inkml:trace contextRef="#ctx0" brushRef="#br0" timeOffset="15740">14064 4936 8355,'-16'-5'451,"-1"-2"0,2-2 1,1 1-1,3-1 107,3-2 1,4 2 0,8 2 0,6 2 0,5 2-509,5 2 0,4-3 1,2-1-1,3 1 0,3 0-393,-1 0 0,4-4 0,-6 4 99,-2 1 1,-5-3 0,-2 2 0,-2 0 178,-3-1 0,-6 3-151,0-2 450,-7 3 1,4 6-1,-6 3 1,-1 5 0,-2 3 18,-1 5 1,-2-2 0,3 2 0,-1 1-273,1 2 0,-2 0 0,1 1 0,1-1-346,2-4 0,1 2 0,0-5 1,0-2-304,0-1 1,1-3 0,2-2-1,2-2-751,2-1 997,-4-2 0,8-4 0,-4 0 1</inkml:trace>
  <inkml:trace contextRef="#ctx0" brushRef="#br0" timeOffset="16018">14672 4750 8355,'-12'-12'3005,"3"1"-1894,1 2-847,5 4 1,-1 6 0,8 3 0,5 5 0,3 3-1,3 5 1,3 2 2,1 0 0,1 5 0,2-5-379,-2 0 1,1 5 0,4-4 0,-2 2 0,-1 0-177,-1-1 1,-6-6 0,2 2 0,-4-3-803,0-2 0,-2 0 1,-3 1-525,-4-1 0,-2-4 1316,-2 1 1,0-1 0,0 4 0</inkml:trace>
  <inkml:trace contextRef="#ctx0" brushRef="#br0" timeOffset="16262">14970 4700 8355,'-6'-12'1199,"5"4"0,-5 1-468,1 1-485,3 2 1,-5 6-1,5 3 1,-4 6-1,-1 6 1,-2 2-1,-4 3 1,-2 2-51,-1 0 1,-8 7 0,1 0 0,-5 1-433,1-3 0,0 1 0,3-1 0,0-3-446,3-4 0,5 0 1,8-5-858,4-2 0,2-1 928,2-2 1,11 1-1,3-1 1</inkml:trace>
  <inkml:trace contextRef="#ctx0" brushRef="#br0" timeOffset="16719">15180 5097 8355,'-11'-8'1761,"3"0"0,3 4-1248,5-5 0,1 7 0,3-4 0,4 2-486,3 0 0,2-4 1,1 3-1,1 3-12,1 0 1,2 1 0,-3-2-298,2-1 1,-1 0 0,-3 4-484,-1 0 0,-3 4 0,-3 2 340,0 0 0,-2 3 0,-5 3 0,-3 1 47,-5-1 0,-2 0 0,-1 2 289,-1 3 1,1-4-1,0 4 1,-1-3 97,1-2 1,5 1-1,3-1 58,2 0 1,7-3 0,0-2-1,2-1 19,3 1 1,5-4 0,1 3 0,0-2 73,-3 0 0,4 4 0,-1-4 0,0 0 145,-3 2 0,-2-3 0,-1 4 0,-3-1 46,-2 1 0,0 2 1,-5 3-249,0 0 0,-6 1 0,-2-1 0,-5 1-288,-3-1 0,1 0 1,-6-1-1,0-1 1,1-3-270,-1-2 1,2 4-1139,-2-5 948,3 0 1,6-4 0,-1 0 0</inkml:trace>
  <inkml:trace contextRef="#ctx0" brushRef="#br0" timeOffset="17054">15627 4304 10086,'5'18'0,"5"2"205,5 4 0,0 0 0,6 3 1,1 2 256,2 4 1,2 11 0,1 4 0,2 2 0,0 5 0,0 3 229,0 5 0,-3 6-649,-9-3 1,-1 4-1,-9-4-3,0-1 1,-1-6-1,-8-2 1,-3-2-1,-6-4-3,-4-4 0,-12-4 0,3-6 0,-3-3-550,1-5 1,-4 0-1,-2-10 1,0-1-1429,4-5 0,-10-1 0,0-5 0</inkml:trace>
  <inkml:trace contextRef="#ctx0" brushRef="#br0" timeOffset="46827">9959 5755 8355,'-1'-11'63,"-3"2"1,1 4 0,-4 6-1,1 3 1,4 6 0,0 4 0,2 2-1,0 1 1,2-1-73,2 1 0,-1 5 1,3-3-1,1 2-26,0 0 0,-4-5 0,1 3 0,-3 1-472,-1-1 1,5-4 0,-1 2-460,-1-3 832,-2-2 1,-7 0-1,-1 1 1</inkml:trace>
  <inkml:trace contextRef="#ctx0" brushRef="#br0" timeOffset="47172">9810 6065 8985,'7'1'-394,"-1"2"0,-1 1 264,3-1 0,-1 4 0,2 0 261,0-1 1,2 4 0,2-4 0,-1-1 0,0 2 0,1-1-1,-1 0-419,1 1 37,-1-4 0,-1 1 0,-1-7 0,-2-1 1,-4-5 0,3 0-35,-1-2 1,2 3 125,-4 0 1,6 0-1,-4-5 1</inkml:trace>
  <inkml:trace contextRef="#ctx0" brushRef="#br0" timeOffset="47490">9537 6449 8355,'-1'-12'0,"-2"-1"163,-1 1 0,-1 1 910,0 3-869,4 2 0,-4 12 1,6 3-250,3 7 0,-1 0 0,5 7 0,0 4-73,-1-1 0,3 0 0,-6 0 0,-1 2 0,-2-1-143,-1-3 1,4 1-1,0-6 1,-1 0-389,-1-2 1,-2-4 0,0 0 429,0-1 0,-6 1 0,-1-1 0</inkml:trace>
  <inkml:trace contextRef="#ctx0" brushRef="#br0" timeOffset="48589">9401 6697 8449,'0'-12'-84,"0"5"1,7-3 0,4 6 0,5 0-254,4-1 0,0 2 1,5-5-1,0-1 235,0 2 1,0-2 0,-1 5 0,0-1-1,-2 1 1,-1 0 0,-1 1 0,0 2 0,-4 1 0,-6 0 1030,-2 0-273,-5 6 0,2-4-226,-5 7 1,4-5-1,2 4-254,1 2 0,0 1 1,2 0-1,-2-2-165,-1 0 1,2-1-1,-4 4 1,-1 1-255,-2-1 1,3 0 0,1 1-101,-3-1 0,0-3-435,-2-1 145,0-5 487,0 2 1,0-10 0,0-4 0,0-2-18,0-1 0,0-1 0,1 1 0,2 0 0,2-1 141,2 1 1,1-1-1,5 1 1</inkml:trace>
  <inkml:trace contextRef="#ctx0" brushRef="#br0" timeOffset="48590">9996 6660 7854,'0'-8'722,"0"0"0,0 3 1,0-3-566,0-2 1,2 5-151,2 1 0,-3 4 1,3 4-1,-2 4-77,-2 3 1,4 2-1,0-1 1,-1 0-175,-2 1 1,3-5 0,0 0-274,-1 2 0,4 1 226,1 1 1,-1-5 0,1-3 0,2-4 43,1-4 1,-4 2-1,-1-5 186,-1 1 0,-4-3 0,5 0 1,-2-2 63,0-1 1,0-1 0,-2 1-1,0 0 189,3-1 1,-1 5 109,-4 0 1,1 5-159,3-1 1,-2 4-1,3 4-101,1 4 1,1 3-1,4 2 1,-2-2 15,-1-3 1,1 2 0,3-6 0,1-2-72,-1 0 0,4-2 0,1 0 79,-2 0 1,-1 0 0,-2 0-1,-1-2 1,-1 0-15,-2-2 1,-1-6-1,3 2-71,-2-3 0,-5 2 0,1 1-471,-3-2 339,-1-1 0,-1 0 195,-3 3 1,2 8 0,-3 8 0,1 3 26,0 2 0,0-1 0,4 1 0,0-1 7,0 0 0,0 2 0,1 0-147,3-2 0,3 4 0,7-10 0,2 1-481,5-3 0,4-2 236,4-2 0,-3 0 0,4 0 0</inkml:trace>
  <inkml:trace contextRef="#ctx0" brushRef="#br0" timeOffset="51440">16309 5221 9892,'0'7'445,"4"-3"1,2-8 0,-1-4-1,2-4 1,0-4 0,3-1 0,1-4-1,2-4 1,3-4-341,0-3 0,2-1 0,-3-4 0,2 0-64,-2 0 0,0 0 0,0-1 0,2 2-111,-2 3 1,-1-1 0,-2 5-1,1 3-10,-1 4 1,-1 4-1,-1 5 46,-2 1 1,-4 5 0,4 3 25,2 3 0,-3 2 0,0 3 0,0 6 0,-1 5 80,4 6 1,-3 2 0,0 1 0,0-2-53,0-2 1,-5 5 0,4 4-1,-2-1-39,0-2 0,2 3 0,-4-2 0,4-2-102,1-3 1,0-3 0,2 2 0,0-4-505,0-4 0,2 0 0,2-2-681,-1-3 0,1 2 449,-1-6 1,0 5 0,1-2 0</inkml:trace>
  <inkml:trace contextRef="#ctx0" brushRef="#br0" timeOffset="52432">17500 4341 8949,'0'-24'0,"0"4"0,0 3 2551,0 3-2483,0 8 0,-6 0 0,-1 7 1,-1 4-1,0 4 0,-2 5 0,-1 5 37,-1 5 0,-5 3 0,1 12 0,-1 2 0,1 6 0,-1 4 0,0 4 164,0 2 0,3 0 0,-3 7 0,5 1-78,4 1 0,2-1 0,6-6 0,1-4-199,4-4 0,6 3 1,7-12-1,1-4-178,3-5 0,5-4 0,2-6 0,-1-2-277,-2-5 1,-1-3-1,-2-4 1,-2-2-1102,-4-1 1,-4-2 796,0-4 1,-6-6-1,-2-1 1</inkml:trace>
  <inkml:trace contextRef="#ctx0" brushRef="#br0" timeOffset="53499">17661 4849 10053,'0'-12'0,"0"0"537,0-1 0,1 6 0,3 3 0,5 1-411,2-1 1,1 3 0,1-3 0,0 2 0,2 1-229,2-3 0,5 2-64,-1-2 1,-2 3-1,0 1 1,-1-1-1,-3-2 1,-1-1-318,-1 1 1,-1 2 309,0 1 1,-5 1 0,-3 3 146,-2 4 0,2 3 140,0 2 1,0 0-1,-4 3 1,0 0 72,0-1 0,0-1 0,0-1-145,0-1 0,0 0 0,0 2 0,0 1 0,0 2 0,2-3-176,2-5 0,-3 2-652,3-2 1,-2 2 0,-2 1 30,0 0 1,5 1 0,2-1 0</inkml:trace>
  <inkml:trace contextRef="#ctx0" brushRef="#br0" timeOffset="54115">18244 4837 8406,'0'-8'588,"0"-1"1,0 5 0,1-3-137,3 2 1,-1 2-1,5 6 1,1 2 0,-1 2-204,0 3 1,0 1 0,5 3-1,-1 1 1,2 1-85,3 0 1,-4-1-100,4 1 1,1-2 0,0 3-1,0-4 1,0-2 0,-2-1-343,2-2 0,-4 1-183,2 3 0,-6-4 1,-2-1-1,1 0-2453,-3 0 1585,5 1 0,-11-1 1145,0-3 0,-5-8 0,-7-3 1</inkml:trace>
  <inkml:trace contextRef="#ctx0" brushRef="#br0" timeOffset="54376">18504 4787 10335,'0'-12'0,"0"0"0,-1 0 0,-2 6 0,-2 6 0,-2 8 0,-3 6 0,-1 4 0,-3 1 0,-1 3 0,-3 0 35,-1-1 0,4 2 1,-2-4-1,3 2 0,3-2 1,2-1-1,2-3 0,1-1-1285,4-1 0,0-5 112,2 0 826,0 0 1,6 5 0,1-1 0</inkml:trace>
  <inkml:trace contextRef="#ctx0" brushRef="#br0" timeOffset="54654">18703 5085 8699,'1'-7'616,"3"4"0,3 6 1,0 5-1,-3 3 0,-2 2 1,-2-1-314,0 1 0,0 3 0,0 2 0,0 0 1,0 0-1,0-2 0,0 1 0,0-1-620,0 0 1,0-3-523,0 0 1,0-1 0,0 1 0,0-1-2290,0 0 2634,0-5 1,0 4-1,0-4 1</inkml:trace>
  <inkml:trace contextRef="#ctx0" brushRef="#br0" timeOffset="56101">19211 4738 8355,'0'-20'1182,"0"4"-331,0 8-445,0 2 1,0 16-1,0 2-208,0 2 1,2 1-1,2 0 1,3 3-167,0 1 0,4 2 1,-3 4-1,3 0-83,1 0 0,2 3 0,1 0 44,2-5 1,-1 1-1,-3-8 1,-1 0-1,0-3 107,1 0 1,-5-5 0,0-1 206,2-2 0,1-2-201,1-7 1,-1-7 0,-2-6 0,-4 1-104,1-2 0,-3-1 0,3-6 0,1 0-149,0 0 0,-4 1 0,1-3 0,-1 1-137,1 1 0,-3-2 1,4 8-1,-4-1-796,-1 4 1,1 2-1391,3 1 2063,3 7 0,6 6 0,-1 6 0</inkml:trace>
  <inkml:trace contextRef="#ctx0" brushRef="#br0" timeOffset="58435">20055 4750 9220,'0'-12'1765,"0"-1"-1528,0 6 0,0 7 0,1 7 0,3 3 0,3 1 0,1 3 0,1 1 0,2 3 241,4 2 0,-2 0-458,4 0 0,1-3 0,-2 2 1,1-1-1,0-3-11,-1-1 1,5 3-1,-5-2 1,-1-3-913,-1-2 0,-1-2 1,-1 3-1801,0-3 820,1 3 1646,-6-9 0,-7 3 0,-7-5 0</inkml:trace>
  <inkml:trace contextRef="#ctx0" brushRef="#br0" timeOffset="58682">20278 4725 8572,'0'-12'1806,"0"-1"-1505,0 7 0,0 1 0,-2 10-174,-2 3 0,-3 8 0,-5 5 0,0 3 0,-2 0 0,-1 1 0,-3 0 0,-2 0-391,-2 0 1,3-1 0,0 1 0,1-1-29,3-4 1,5 2-1,3-5 1,2-2-136,2-1-553,2-2 1,6 1 0,2-1 0</inkml:trace>
  <inkml:trace contextRef="#ctx0" brushRef="#br0" timeOffset="59042">20402 5147 8355,'0'-12'561,"0"3"0,1 2 1,3 2-1,5 1-231,2-2 1,1 5 0,0-3 0,1 2-77,-1 2 1,1 0 0,-1 0 0,0 0-416,1 0 1,-5 2 0,-1 2-267,-1 4 0,-2-1 0,-6 1 0,0 2 232,-3 1 1,-4 1 0,1 1 210,-4-1 0,0 1 0,0-1 1,-1 0-1,1 1 0,1-1 144,3 1 1,-2-1-56,6 0 0,0-3 0,5-2 0,3-2 0,4-2-312,3-2 1,3 1 0,1 0-308,2 2 1,5 1-1,-3-7 1,2-1-164,0-1 1,-1-5-1,5 2 1</inkml:trace>
  <inkml:trace contextRef="#ctx0" brushRef="#br0" timeOffset="59819">20873 4775 8355,'7'-6'541,"-3"-2"0,-2-3 0,-1-1 1303,3-1-1648,-3 6 0,9 3 1,-4 10-1,-1 5 1,2 5-1,0 2-26,3 0 0,-4 3 0,1-3 0,0 1-126,0 3 1,0-3 0,3 1 0,-3-1-115,-2 0 0,5-4 1,-3 2-1,1-3-143,0-2 0,-4-1 228,5-3 1,-1-2-33,4-6 0,-4-6 98,1-2 0,-5-4 0,3-3 0,0-3 1,-2 0-1,1-2-55,-4 1 1,4-1 0,-2-5-245,-1 0 0,-2 4 0,1 1 0,0-1 0,4 2-973,1 2 0,-3 3 880,4 2 1,-4 5 0,3 1 0,0 2 0,-1 2-431,-1 3 1,5 4 0,-3 8 0</inkml:trace>
  <inkml:trace contextRef="#ctx0" brushRef="#br0" timeOffset="60398">21630 4800 8355,'7'-6'193,"-3"-2"1,-2 2 0,1 1 794,1-1 0,2 5-748,-2-3 0,3 3 0,5 1 0,2 0 0,1 0 0,3-2-223,1-2 0,-2 3 0,4-4-119,1 4 1,-4 1 0,0 0-1,-2 0-239,1 0 1,-1-4 0,-3 0 147,-1 1 1,-5 0 0,-2 1 466,1-3-95,-5 1 0,3 6 0,-8 2-65,-4 4 0,2 4 1,1 4-122,-1 0 1,5 2-1,-3-3 1,3 2 0,1-2-279,0-1 0,0-2 0,0 1 0,1-1-678,3 0 0,-1-1 282,5-2 1,0 2 0,5-4 0</inkml:trace>
  <inkml:trace contextRef="#ctx0" brushRef="#br0" timeOffset="61033">22076 4626 8355,'0'-8'410,"0"0"291,0 5 355,0-3-881,0 6 0,0 2 0,0 2 354,0 4 1,0 3-220,0 1 0,0-3 0,0-1 370,0 2-493,0-5 0,0 2-26,0-3-21,0-2-57,0 3-44,0 1 0,0-4 0,2 5 121,2-1-162,-3-2-150,5-4 159,-6 0 0,1 4 0,2 2-39,1 0 0,0-1-50,-4 3 1,5-4 0,2 4-27,0 2 0,3-3 94,-6 1 0,4-4 0,-2 4 0,1 2-5,2 1 1,-2-3 0,2 1 0,0 0 42,2 2 1,2 2 0,-1-2-1,0-2 1,2 0-69,3 0 1,-3 2 0,2 0-179,-2-2 1,-6 2 0,0-4 0,1 1-938,-2 0 1,-2-4 364,-5 4 1,-1-1-1,-3 2 133,-5-5 1,-7 3 0,-4 0 0</inkml:trace>
  <inkml:trace contextRef="#ctx0" brushRef="#br0" timeOffset="61291">22225 4663 8854,'0'-12'468,"0"5"0,0 7 0,-1 8 0,-2 3 0,-3 3-156,-1 3 1,3-2 0,-4 5 0,-2 2-366,-1 2 1,-1-3 0,0-1 0,-1 1 54,1-2 0,-1 3 0,2-4 0,2 0-1008,0 0 0,7-1 0,-2-5 133,2 0 0,2 6 0,0 2 0</inkml:trace>
  <inkml:trace contextRef="#ctx0" brushRef="#br0" timeOffset="61726">22337 5023 8355,'0'-12'804,"5"3"0,3 2 0,3 0-327,2 1 1,-1 3 0,1-3 0,0 2-1,3 0-395,0 1 0,-3 2 0,-5 1 1,1 0 159,2 0 0,-2 1-990,-1 3 0,-5-1 128,1 5 0,-3-3 0,-2 3 330,-3 2 0,1 1 0,-5 1 296,-2 0 0,0-3 0,2-1 46,4 2 0,3 1 0,1 1-24,0 0 1,0-3 0,0-1-1,1 0-12,3-1 0,2 4 1,3-4-1,-2 1 199,-1 1 0,2-5 0,-3 4 115,2 2 1,-2-1 0,1 1-74,0-2 0,-2 0-101,-4 5 1,-5-5 0,-4 0-625,-2 2 1,-1-5-1,-2 1-240,-2 0 0,6-5 0,-3 3 1,2-3 20,0-1 0,-6 0 0,-3 0 0</inkml:trace>
  <inkml:trace contextRef="#ctx0" brushRef="#br0" timeOffset="62046">22609 4390 8355,'13'-19'0,"1"4"928,2 5 0,3 10 1,6 9-1,0 2-639,0 1 0,0 5 1,0 0-1,1 3 17,3 2 0,-3 11 0,4 4 1,-1 3-163,0 3 0,-1 1 0,-8 5-138,-3 1 0,-5 0 1,-4-1-1,-3 1 1,-4 0-104,-1-1-1,-6-3 1,-3-2 0,-6-2-79,-6-2 0,-4-5 0,-2-3 0,-2-4-223,1-4 0,1-1 0,-1-5 0,-1 0-886,1 0-17,-3-1 1,-1-5-1,-5 0 1</inkml:trace>
  <inkml:trace contextRef="#ctx0" brushRef="#br0" timeOffset="70689">11956 5804 8355,'0'-12'-286,"0"-1"1,0 8 261,0 5 0,0 5 30,0 8 1,0-5-1,-2-1 2,-2-1 1,3 3 0,-3-1-58,2 4 0,2 0 0,0 0 21,0 1 1,0-5 0,0 0 0,0 2-6,0 1 1,2-3 0,1 0 14,1 2 0,0 1 0,-3 0 0,2-1 20,1-2 0,0-4 1,-2 4 79,2 2 0,-3-3 0,3 1 29,-2 2 1,-2-3-1,0 1-5,0 2 1,0 1-1,-2 1-80,-2 1 0,3-5 0,-3 0-165,2 2 1,2 1-445,0 1 1,6 1 0,1-1 0</inkml:trace>
  <inkml:trace contextRef="#ctx0" brushRef="#br0" timeOffset="73230">10182 4514 8248,'-7'-20'0,"2"0"0,-1 3 0,0 1-374,-1 3 1,-4 0 429,2 1 1,2-1-1,-1 1 1,-1 0-1,-2-1 1,-2 2 0,2 2-113,3 0 0,-7-2 0,2-4 0,-1 3 1,1-1-1,0 5 0,0 0 55,-4 1 1,-1 4 0,-4-1 62,1 3 0,-1 2 0,-5 3 0,-2 6 1,0 4 8,-1 2 0,3 6 0,-3 0-31,0 6 0,4-1 1,-3 6-1,1 3 1,0 3 7,0 2 1,-1 5-1,4-4 1,0 1 58,0 0 1,0-1-1,1 0 1,0 3 3,3 4 0,1 0 1,6 1-1,4-2-48,3-3 1,5 4-1,6-4 1,4 2-87,3-2 0,3 4 1,2-4-1,5 3-60,3 2 0,2 0 0,3-2 1,2-3-61,1-3 0,7-4 1,-3-2-1,1-3 53,3-4 1,4-3 0,0-1 20,4 0 1,-5-6-1,6-4 1,1-4 0,0-4 34,-1-1 1,12-8 0,-6-6 0,3-4 72,3-5 1,-5-2 0,1-6-1,-4 0-30,-5 0 0,-5 1 1,-10-1-1,-4 0-19,-3 0 1,-6 0 0,-5 1-1,-5-3 8,-6-1 1,1 0 0,-1-6-1,-1-4 20,-2-2 0,-5-2 0,-3 0 0,-2-3-3,-5-3 0,-5-8 1,1-3-1,-3-6-11,-5-5 1,1 1 0,-4 2-51,3 3 0,-3 2 1,-1 13-1,-3 5-54,-6 4 0,0 9 0,-6 8 0,-2 9 0,-2 9-1168,-5 3 1160,3 13 0,-4 3 0,5 11 1</inkml:trace>
  <inkml:trace contextRef="#ctx0" brushRef="#br0" timeOffset="74498">18628 4601 8355,'-8'-12'0,"1"-2"0,2-1-5,2-2 0,2-5 0,1 2 103,0-4 0,1-1 0,3 1 0,4-1 0,3 0 0,0 2 0,-1 2 0,-3 4-148,-2 4 0,0 0 0,-7 2 1,-3 3-14,-8 4 1,-5-2-1,-6 1 1,-3-1 0,-2 1-1,-4 1-94,-3-2 0,-5 5 181,0-3 1,-6 2 0,0 1 0,-3-2 1,1-1 1,-8 0 0,8 4 0,-2 1 15,0 3 0,5 3 0,2 7-38,2 3 0,0-1 1,5 7-1,0 6 0,0 4-31,-1 6 0,5 5 0,2-1 1,-1 0 16,0-1 0,5 8 0,-2-3 0,3-2 60,1-1 0,4 7 1,2 0-1,1 2-18,3-2 0,2 5 0,4-6 0,2-1-19,1-2 0,3 0 0,8-4 0,3 0 1,3-1 1,7 0 0,4-5 0,4-1-25,3-3 0,5 1 1,-1-6-1,5-3 0,3-3 0,-1-7 0,4 1 1,-1-2 17,-3-2 0,2-1 0,1-1 1,-1-3 34,-4-1 0,6-2 0,-7-3 1,2 2 14,0 1 1,2 0-1,0-4 1,-2 0-59,-5 0 1,5 0 0,-3 0 0,0 0-157,-1 0 0,7-4 0,-8-2 0,-1 0-133,-1-4 1,2-1-1,-2-2 1,0 0 229,-3-4 1,-3-2 0,-1-6 0,-2 0 92,-2 0 1,1-5-1,-6-2 1,1-1-75,1 0 0,-3 0 0,4-4 154,-1 0 1,-1 0 0,-5-1 0,1 1 0,-2 0-34,-3 0 0,-3 0 0,-5 1-183,0 3 0,-1-3 0,-3 4 0,-4-1 0,-5 1 23,-3 2 1,1-4-1,-6 2 1,-1-1 20,-2 0 1,0 4 0,-1-3 0,0 0-98,0 1 0,-5 2 0,-5-3 0,-3 2-255,-4 2 346,-4 2 1,-4 1-1,-7 0 1</inkml:trace>
  <inkml:trace contextRef="#ctx0" brushRef="#br0" timeOffset="88013">19645 4304 8355,'-8'0'284,"1"-2"0,0-1 0,0-1-44,-2 2 0,5 0 0,4 2 1,6 0-1,7 0 0,2 0 1,3 0-141,1 0 1,-2-1 0,2-2 0,-1-1-1,-1 1-179,0 2 0,-3-3 0,3 0 0,-3 1 2,-2 1 1,0 2-781,1 0 753,-1 0 0,-4 0 150,1 0 1,-7 2 0,3 2-47,-4 4 1,-1 3 0,0 2-24,0-1 0,0 2 1,0 1-1,0 1-289,0 0 0,0-3 1,-1 1-1,-2 1-420,-1 2 0,-6 5 0,3-3 0</inkml:trace>
  <inkml:trace contextRef="#ctx0" brushRef="#br0" timeOffset="92175">21779 4787 8245,'-6'-12'0,"-2"0"0,-3 0 182,-2 4 0,5-1 1,1 3-1,0 1 536,0-1 0,3 2-527,-4 4 0,5 1 0,-1 3 1,3 5-1,1 2 0,0 2 67,0 4 0,0-2 0,0 6-210,0 1 0,0-3 0,1 2 0,2 0-286,1-2 0,4 0 1,-2-5-1,-1 0 22,1-3 0,3-3 1,0 0 101,2-4 0,-3-2 131,0-2 0,-1-6 0,1-2 1,-3-4 32,-4-5 1,3 2 0,0-4 0,-1-1-62,-2 1 0,-2 2 1,-2-2-1,-2 0 59,-2 0 1,3 3 0,-5 0 72,0 2 1,2 7-1,-1 3 1,-2 3-41,-1 1 1,-1 1 0,-1 3-13,1 4 1,5 8 0,1 2 0,2-1-27,0 1 0,0 4 1,4-2-1,0 0-68,0 1 0,5-4 0,4 2 1,0-1 30,0-3 1,6-5 0,-3-4-1,2 0 64,0-3 1,-2-2 0,1-1 8,-1 0 1,-1-5-1,-3-4 1,-4-2-80,-2-1 0,-2-2 1,0-2-34,0-5 0,0 2 0,0-1 1,0 1-1,-2 0 34,-2-3 0,-1 4 0,-5 1 1,2 4-29,-2 0 0,0 5 0,1 1 0,1 1 35,-2 4 1,3 0-1,0 4 2,2 2 0,1 3 0,4 6 0,0 3-14,0 0 0,0 5 0,0-3 0,1 1-5,3 3 0,2-3 0,3 1 0,-1-2-43,2-3 0,1-1 0,2-2 0,-1-1 44,0-3 1,1-2 166,-1-6 1,1 0-1,-2-3-107,-3-5 1,-3-5-1,-5-9 1,-1 3 43,-3 1 1,1-3-1,-4 3 1,0 1-138,0-1 1,-1 1 0,-3 5-592,3-1 0,-3 6-18,3 3 1,2 10 0,2 6-412,3 7 0,1 5 0,0 1 1</inkml:trace>
  <inkml:trace contextRef="#ctx0" brushRef="#br0" timeOffset="108556">9984 6796 8355,'-7'-8'-34,"1"1"8,1 2 0,4-5 1,-4 2-1,5-3 1,3-2-1,3 1 0,1 0 1,2-1-1,1-1 281,-2-2 1,2 2 0,-6-2-109,-1 2 1,-7 7-1,-6 3 1,-7 2-1,-6 4 29,-5 2 0,-10 3 0,-1 5-154,-3 1 0,-4 3 0,-4 1 0,2-3 124,3-5 1,-1 1 0,9-6 0,5 0 516,5 2-544,2-5 1,14 4 0,12-5 0,19 0-60,14 0 0,10-4 0,11 0 0,7 0-112,7-1 1,6 2 0,3-5-1,5-2 60,2-1 0,1-2 0,-5 1-189,-7 0 1,-10 5 0,-13 3 0,-8 2 0,-12 2-186,-7 0 0,-12 2 1,-11 0-1,-9 4 185,-12 1 0,-15 1 1,-12 4-1,-5 1 273,-6-1 1,-3-3-1,-1-1 1,0 0 1,0-1 1,10 3 0,4-6 0,5-2 105,7 0 1,10-2-371,9 0 0,17 0 0,13 0 0,14 0-731,12 0 1,5-4 438,6 0 1,5-1 0,1 5 0</inkml:trace>
  <inkml:trace contextRef="#ctx0" brushRef="#br0" timeOffset="109064">10778 6610 8355,'0'-19'0,"0"3"894,0-4 0,0 11-106,0-4 1,1 5-502,3 0 0,3-2 0,7 6 1,1 1-408,2 2 1,9 1 0,-1 0-1,2 0-262,3 0 1,-3 0-1,2 0-142,-3 0 0,-2 0 0,0 0 0,-3 0-770,-5 0 1,-6 0 1016,-2 0 1,-11 4 0,-1 0 276,-5-1 0,-4-2 0,1-1 126,-1 0 0,1 0 1,1-1 287,3-3 0,1 2 1,4-3 1759,-1-1-1435,0 5 0,4-3 1,0 8-149,0 4 1,0 5-1,0 2-473,0 1 1,1 8 0,2-1 0,1 5 0,-1 1-198,-2 1 1,-1 0-1,0 5 1,0-4-712,0 0 0,0 2 0,0-4 0,1-2-437,4 0 0,-4-3 0,4 1 0</inkml:trace>
  <inkml:trace contextRef="#ctx0" brushRef="#br0" timeOffset="109897">12142 6486 8355,'0'-12'1040,"0"4"-673,0-1 0,0 4 1,0 1-1,0 8 1,0 7 221,0 6 1,0-2 0,1 5 0,3 2-483,5 2 1,2 1 0,0-1 0,-2 1 0,0-1-199,0-4 1,1 4 0,-2-5 0,-2 2-349,-1-1 0,-3-4 0,2 0-299,-3-2 0,-6-3 325,-4-3 1,-2-2 0,-1-8 284,0-2 0,3-3 1,2-6 71,2-4 1,-3 0 0,2-6 0,1-5 84,-1-2 1,2 0-1,4-6 1,0-3-1,1 2 106,3 3 0,5-5 0,6 6 0,3 3 389,1 2 1,2 3 0,4 2-405,-1 2 0,-3 3 0,-2 7 0,1 3 0,-3 4-451,1 3 1,0 1-1,-3 0-347,2 0 0,0 5 0,-5 3-291,0 3 0,-3 6 644,-1-1 1,-5 1-1,2-5 1</inkml:trace>
  <inkml:trace contextRef="#ctx0" brushRef="#br0" timeOffset="110174">12216 6648 8355,'0'-13'2018,"0"1"-1717,0-1 0,2 5 0,3 1 0,6 0-110,4 1 0,9-1 0,-1-3 0,8 2-484,4-2 1,-2 3 0,6 0-1141,-5 2 1,-6 1-1,2 4 1</inkml:trace>
  <inkml:trace contextRef="#ctx0" brushRef="#br0" timeOffset="110385">12911 6635 8355,'0'-19'390,"1"4"0,3 5 0,3 7-1338,0 6 0,-1 4 0,-6 5 1</inkml:trace>
  <inkml:trace contextRef="#ctx0" brushRef="#br0" timeOffset="112847">18281 6263 8355,'7'-12'0,"-3"-1"564,-3 1 1,-1 4-218,0-1 0,0 8 0,0 1 31,0 7 1,5 4 0,-1 1 0,0 2-106,1 3 1,1 2 0,4 6 0,-4 0-118,0-1 1,4 1-1,-2 1 1,1 1-472,0-3 0,0 4 1,-3-9-1,-1 2-442,1 0 1,-2-6 150,-4 1 0,-1-7 510,-3-5 0,1-4 0,-5-6 1,-1-5 53,2-4 0,-4-6 0,3 2 0,-2-3 99,2-4 0,1-3 0,5 0 0,-3-4 105,3-3 1,0-1 0,2 0-24,0-1 0,6 5 1,2 0-1,3 0 1,3 1-43,2 4 0,0 3 0,4 4 0,2 5-35,2 2 1,0 3 0,0 2-1,-2 5-357,-1 3 0,-1 1 1,4 1-1,-2 3-460,-2 5 0,-4 2 1,0 3-1,-2 1 418,-2 1 1,1 1 0,-1-5 0</inkml:trace>
  <inkml:trace contextRef="#ctx0" brushRef="#br0" timeOffset="113112">18380 6338 11204,'6'-7'-202,"2"3"1,4 2-1,5 2 1,2 0-283,1 0 1,7-1 0,1-2 0,5-1 0,4 1-79,-3 2 0,9-5 0,-4-1 0</inkml:trace>
  <inkml:trace contextRef="#ctx0" brushRef="#br0" timeOffset="113537">20451 6152 8355,'-5'-20'457,"-3"4"0,1 3-282,-1 5 0,-1 3 1,-3 5-1,-1 1 0,2 4 1,3 6 236,4 5 1,3 6 0,1-2 0,0 4-162,0 1 0,5-1 0,3 3 0,3 0-439,2 2 1,-2 0 0,-1-6-1,-2-1-348,1-1 1,-3-4-1,-2 2 1,-3-1 145,-1-3 0,-1-3 0,-3-3 0,-4-5-1867,-3-3 2123,-7-1 1,-2-5 0,-4-2 0</inkml:trace>
  <inkml:trace contextRef="#ctx0" brushRef="#br0" timeOffset="113829">20154 6164 8355,'0'-14'390,"0"-2"0,7 2 0,4-3 0,7 5 0,4 2-426,4 2 1,12 0-1,4-5 1,6 2 0,6 2-1,4 2 1,2 1 0,1 2-573,-3-1 0,0 3-160,-9-2 0,-2 3 0,-10 1 0</inkml:trace>
  <inkml:trace contextRef="#ctx0" brushRef="#br0" timeOffset="126447">7255 8595 9973,'-12'-4'0,"1"-2"0,1 1 1575,2-1 0,7 3-1321,1 8 1,7 1-1,8 7 1,3-1-1,1 1 1,3 0-1,1 3-109,2 0 1,0 5 0,0-3 0,-2 0 0,-1 1-1,-2-1-473,-3 0 1,4-2-4,-4-3 0,-1-1 1,-3 0-1,-1 1-756,0-1 1,1 1-1,-2-1-322,-3 0 0,2-3-347,-6-1 1698,0-5 0,-15-3 0,-3-7 0</inkml:trace>
  <inkml:trace contextRef="#ctx0" brushRef="#br0" timeOffset="126796">7541 8533 8355,'0'-7'1597,"-2"-1"0,-1 8 1,-2 7-1250,-2 6 1,-1 7-1,-6 6 1,-2 1-358,-5 2 1,-3 10 0,0-2 0,-1 2-144,0-1 0,0-2 0,0-1 0,2-4-738,2 0 0,3-4 1,7-6-2562,3-5 2939,3-2 1,10-7-1,2-1 1</inkml:trace>
  <inkml:trace contextRef="#ctx0" brushRef="#br0" timeOffset="127080">7888 8979 8355,'-4'-8'0,"0"0"0,-1 4 1678,5-5 1,0 5 884,0-4-2284,6 5 0,-5-1 0,4 8 2,-4 4 0,-1 5 0,0 2 0,0 3-250,0 1 0,0 2 0,0 4 0,0 0-518,0-1 1,4 1 0,0 0 0,-1-2-1422,-2-2 1,3 1 690,1-5 1,4-1-1,-2-3 1</inkml:trace>
  <inkml:trace contextRef="#ctx0" brushRef="#br0" timeOffset="127647">9165 8967 8708,'0'-13'838,"-1"7"0,-2 0 0,-2 2-370,-2 0 0,4-6 1,-1 2-1,4-3-346,4-2 1,-1 1 0,5-2 0,2-1-231,1-1 0,3-6 0,1 1 0,1-3-125,-1 0 0,-1-1 0,0 0 0,0-1 3,-2-3 1,3 3 0,-8-2 0,1 5 12,1 2 1,-7 6 511,3-2 1,-4 10 0,-1 7 190,0 7 0,0 10 0,0 4-294,0 2 1,5 7-1,4 2 1,2 1-213,1 0 1,-2-4-1,1 3 1,3-2-1,-1-2-415,1-2 1,-1-5 0,0-2 0,1-1-310,-1-3 0,6-1 0,-7-3-303,2-3 1,0 3-1,-2-4 1</inkml:trace>
  <inkml:trace contextRef="#ctx0" brushRef="#br0" timeOffset="128153">10430 8644 8355,'-12'0'1881,"5"0"0,3 0-1393,8 0 0,4 0 1,9 0-1,4 0-483,2 0 1,6-1-1,1-3 1,2-3-366,2 0 0,-2-3 0,0 5 0,-2-1 29,-2 1 1,-6-3 0,-3 4-338,-1 1 1,-6 1 831,-3 2 0,-7 2 0,2 2 136,-2 4 0,-4 3 0,0 2 0,-2 0 5,1 4 0,1-3 0,2 4 0,0-2-363,0 1 1,0 3-1,2-3 1,1-2-666,1-1 0,5-2 0,0-1 0,2-1-373,1-2 1,6 0-1,1 5 1</inkml:trace>
  <inkml:trace contextRef="#ctx0" brushRef="#br0" timeOffset="128441">11175 8558 8355,'-2'-11'0,"-1"1"866,-1 2 0,1 4 0,8-3 0,3 1 1,3 3-1,3 3 0,1 3-393,1 1 1,2 6 0,-1 0-1,2 3-445,0 4 0,5-1 1,-5-2-1,2 1-231,-1 2 1,-3-1-1,2-3 1,-1-1-470,-3 1 1,3-1 0,-1 0-1611,-2 1 1,-3-5 43,-3 0 1971,2-5 1,-10 8-1,5-4 1</inkml:trace>
  <inkml:trace contextRef="#ctx0" brushRef="#br0" timeOffset="128675">11497 8434 8355,'0'-13'544,"0"6"1,-1 3 0,-2 8-1,-3 5 1,1 2-223,-1 1 1,-7 6-1,0 3 1,-1 2-365,1 2 0,-4 4 1,0 0-382,2-2 1,-3 1 0,2-1 0,2 1-1,3-3-932,3-3 1,1-6 932,-1 5 0,-3-6 0,4 3 0</inkml:trace>
  <inkml:trace contextRef="#ctx0" brushRef="#br0" timeOffset="128967">11708 8806 8355,'12'0'2609,"-4"0"-1854,1 0 0,-6 1 0,1 3-344,-3 4 0,-1 3 1,0 2-1,0-1-189,0 1 1,0-1-1,0 0-275,0 1 0,0-1 1,0 1-1,0-1-1084,0 0 0,4 1 0,2-2-410,1-3 1,-5 3 0,4-4 0</inkml:trace>
  <inkml:trace contextRef="#ctx0" brushRef="#br0" timeOffset="145222">14771 14312 7036,'2'-11'0,"2"2"-118,4 0 0,3 7 1,1-3-1,1 4 0,-1 1 138,1 0 1,0 0-1,4 0 1,4 0-1,2 1 1,2 2-1,1 1-18,3-1 0,0 0 0,7 0 0,4 1 0,1 0-13,2 1 0,5-3 0,2 2 0,5-3-49,1-1 1,5 4-1,-3 1 1,2-3 59,2 0 0,0 2 0,3 0 1,1-1 25,0-2 0,12-1 0,-10 0 1,6 0 41,3 0 0,5 0 0,0 0 0,0 0-40,1 0 1,0 0-1,4 0 1,-1 0-24,1 0 0,0 0 0,0 0 0,0 0 19,-1 0 0,10 0 0,-1 0 0,0 0-58,3 0 0,-8 0 1,8 0 26,-4 0 1,-2 0-1,-2 0 1,2 0 0,1 0 6,-1 0 0,-1-1 0,-4-2 0,0-1 2,-1 1 0,1 2 1,0 1-1,-3 0-2,-5 0 1,3-4-1,-6-1 1,1 1 7,-1-1 0,5 2 0,-6-4 0,2 0 23,3 0 0,-9 3 1,5-3-1,-1 0-8,-2 1 0,4 1 0,-5-1 1,2-1-22,0 0 0,8 3 0,-8-5 0,3 1 19,3 1 0,-3-2 1,6 3 9,1-1 0,-7 4 1,0-1-1,2 3 1,0 1-39,0 0 0,3-4 0,-6 0 0,-2 1-34,3 1 1,-1 2 0,5 0 0,-2 0-62,-6 0 0,5-1 0,-2-2 0,1-1-14,-1 1 0,4-2 0,-8 1 0,-1 1-64,2 2 103,0-5 0,-4 5 0,-1-5 0</inkml:trace>
  <inkml:trace contextRef="#ctx0" brushRef="#br0" timeOffset="150815">5308 16111 7683,'6'-7'139,"-5"1"1,6 6-1,-3 0 1,4 0-43,3 0 1,2 0-1,-1 0 1,1 0 0,0 0-87,4 0 1,-2 0 0,6 0 0,2 0 0,3 0-1,3 0 1,6-1 0,-2-2 0,3-1-15,1 1 0,1 0 1,2 1-1,3-2-4,1 1 1,-2-3 0,4 1 0,4-1 76,2 1 1,4-5-1,-4 3 1,3-1 11,2 0 0,-5 4 0,3-3 0,-3 1-16,-2 3 0,8-2 1,-6 1-1,3 1-42,-1 2 0,0 1 0,-3 0 0,-4 0-68,-3 0 1,1 1-1,-3 2 1,-2 2 13,-2 2 1,-1-3-1,2 3 1,1-1 20,1-4 1,5 0-1,-4-2 1,3 0 44,1 0 0,3 0 0,2-2 1,1 0-1,2-2 1,1-1-1,-3 4 1,2-2-8,-2-1 0,2 0 0,-2 4 0,-2 0-20,-2 0 1,6 0 0,-7 0 0,0 0 11,1 0 0,0-4 1,2 0-1,-2 1-18,-3 2 0,4 1 1,-4 0-1,3 0-21,2 0 1,-2 0 0,-1 0-1,-3 0 15,-1 0 0,2 0 0,-3 0 0,-2 0-4,-2 0 1,-2 0 0,-1 0-1,-4 0 3,0 0 1,-2 0-1,-3 0 1,1 0-27,2 0 0,0 0 1,-4-2-1,0-1 26,0-1 0,-1 0 0,1 3 0,-1-2-406,-4-1 0,2 0 0,-5 4-282,-2 0 0,4 0 0,1 0 1</inkml:trace>
  <inkml:trace contextRef="#ctx0" brushRef="#br0" timeOffset="186606">3411 17053 8355,'-6'-25'0,"-2"1"0,2 0 551,2 4 0,1 6 0,-1 5 0,-4 1-362,-3 1 1,-6 3 0,0 8 0,-1 5 0,-2 3 0,1 5-1,-2 3 1,2 4-32,3 0 1,2 3 0,3 0 0,3 2-267,3-1 1,4-2-1,2-1 1,5-1-74,6 1 1,2 3 0,7-2-1,-1-3 51,0 1 1,3-5 0,-4 0-97,1-1 1,2-1 0,-6-5 0,-1 1 0,-1-2 20,-1-3 1,-6 3 189,-3-3 0,-8 2 0,-6 0 0,-4-4-142,-2 0 1,-5 2-1,3-2 1,-1-1-350,-3 1 0,4-2 1,1-4 80,3 0 0,8 5 0,0 2 0</inkml:trace>
  <inkml:trace contextRef="#ctx0" brushRef="#br0" timeOffset="187408">3584 17512 8355,'-8'-1'536,"0"-3"1,5 1-1,0-4 1,6 1-1,5 4-626,3 0 1,6-2 0,1-1 0,0-1 0,0-1 0,-2 2 0,1-2 6,-1 0 0,-1-1-424,-6-5 1,-4 1-1,-6-1 619,-3 1 1,1 0-1,-5 1 1,-2 1-1,-1 3 295,-2 2 1,1-4-1,0 5-87,-1 1 0,5 3 0,1 5-257,2 3 1,0 3-1,7 3 1,1 1-202,1 1 1,5 1 0,0-5 0,3 1-182,5-1 0,-4-4 0,4-1 0,-2 0 140,2 0 0,-4-4 0,5 1 70,0-3 0,-3-6 1,6-3-1,0-3 1,-1-3 16,1-3 1,-4-2 0,2-6 0,-1 0 121,-3 0 0,-1-3 0,-2-3 0,-1 0-7,-3-4 0,2 1 0,-6-1 0,-1 3 151,-2 2 1,-1 1 0,-1 4 0,-2 2 172,-1 2 0,-4 3 1,2 7 182,-1 3 0,1 4 0,-3 8-238,5 4 1,3 9-1,1 4 1,1 2-209,3 2 1,2 1 0,3 3 0,0 3 40,0-1 0,-2 7 0,1-3-275,2 5 0,-4-2 0,-2-5 1,-1 0-291,1-2 0,-2 0 0,5-8 0,-1-2 0,-2-5-2093,1-2 1829,-3-1 0,9-7 0,-4 0 0</inkml:trace>
  <inkml:trace contextRef="#ctx0" brushRef="#br0" timeOffset="187409">3969 17214 8355,'0'-8'0,"0"0"2007,0-2-1611,5 5 0,9-6 1,9 2-1,5-2-247,0-1 0,2 5 0,2 3-1814,3 3 0,0-5 0,8-1 0</inkml:trace>
  <inkml:trace contextRef="#ctx0" brushRef="#br0" timeOffset="188258">5767 17053 8355,'-1'-12'0,"-2"-1"2439,-1 1-16,0 5-2284,9 7 1,2 11-1,5 7 1,2 1-1,3 3 1,3 2-1,3 1-47,-3-1 0,2 1 0,-4 0 0,0-2-330,0-2 0,0 1 1,-4-5-1,-1-1-281,-2 2 1,-1-5 0,1 0 0,-1-3-2591,-2 0 2435,-5-5 1,2 6-1,-5-4 1</inkml:trace>
  <inkml:trace contextRef="#ctx0" brushRef="#br0" timeOffset="188592">5990 17028 9811,'0'-8'523,"0"0"0,0 7 0,-1 1 1,-2 8-1,-2 7 0,-2 6-289,-3 2 1,-2 6-1,-3 0 1,-3 0-355,-2 1 1,4-2-1,-3 3 1,1-2-376,2-5 0,4-1 1,4-5-1,2 0-621,1 0 1,3-2 248,-2-3 1,8-1-1,3 1 1</inkml:trace>
  <inkml:trace contextRef="#ctx0" brushRef="#br0" timeOffset="188799">6313 17289 9885,'0'12'636,"0"1"0,1-1 0,2 0 1,2 2-1,1 1-607,-1 2 1,1 4 0,-3-3 0,1-1-590,-1 1 0,-1 0 0,1-3 0,1 2-829,-1-2 433,-2-7 1,5 3-1,1-4 1</inkml:trace>
  <inkml:trace contextRef="#ctx0" brushRef="#br0" timeOffset="189142">6610 17128 11499,'0'-13'0,"2"2"0,2 2 0,4 2 339,3 1 0,3 2-504,3 4 0,-4-1 1,5-2-1,-1-1 1,1 1-1,0 3 1,1 3-1159,0 1 0,2 6 0,4-4 1</inkml:trace>
  <inkml:trace contextRef="#ctx0" brushRef="#br0" timeOffset="189143">6672 17376 8355,'0'-13'765,"6"6"1,1-2 0,5 3-611,1-1 1,3 0 0,2-2 0,1 2-1291,3 1 1,2-2 316,1 4 0,5-6 0,2 3 0</inkml:trace>
  <inkml:trace contextRef="#ctx0" brushRef="#br0" timeOffset="189411">7404 16942 8355,'2'-18'890,"2"5"0,1 8 0,5 10 0,-3 6 0,-2 4-428,-2 1 1,3 3 0,-2 2-1,-2 2-447,0 2 0,-2 0 1,0-1-1,0 1-214,0 0 0,0 0 0,0-2 0,-2-1-358,-2-1 1,3-6-1,-3 2-635,2-4-139,-3-6 0,-2 4 0,-5-4 0</inkml:trace>
  <inkml:trace contextRef="#ctx0" brushRef="#br0" timeOffset="189776">7218 16867 8355,'-7'-5'104,"5"-2"1,4-1 0,8-1-1,5 0 1,6-2 0,4-2 293,3 1 1,4-1 0,7 1-1,1 0 1,0-1 0,-2 2-1,-2 3-1414,-1 4 1,-2 2 0,-10 2 266,-2 0 1,2 11 0,-4 3 0</inkml:trace>
  <inkml:trace contextRef="#ctx0" brushRef="#br0" timeOffset="189777">7863 17239 8355,'0'9'0,"0"-1"0,0 1 996,0 2 1,0 3-1,0 1-426,0 2 0,-1 1 1,-2-2-1,-1 4-821,1-1 0,2 3 1,-1-4-1,0 0-1471,-3 0 0,1 4 0,4-3 0</inkml:trace>
  <inkml:trace contextRef="#ctx0" brushRef="#br0" timeOffset="190242">8632 16979 8355,'-5'-7'862,"-4"3"1,4 4 0,2 3 0,6 2-590,5 2 0,3 1 1,3 5-1,2-1 0,5 2 1,2 1-1,2 1 0,0 1 1,0 0-1,0 0-356,-1 3 0,-3-4-416,0 5 1,-6-6 0,0 3 0,-4-3-1063,-3-2 0,-5 2 0,1-7 1070,-2 3 0,-2 1 0,0 1 1</inkml:trace>
  <inkml:trace contextRef="#ctx0" brushRef="#br0" timeOffset="190551">8868 16979 8355,'-13'-13'2219,"5"7"-1957,0 1 0,4 10 1,-3 3-1,0 3 14,0 1 1,-1 5 0,-5 1-1,2 1-21,3 3 0,-3 6 1,3 1-1047,-3-2 0,2-1 0,2-2-556,2-4 0,1 9 0,4-3 0</inkml:trace>
  <inkml:trace contextRef="#ctx0" brushRef="#br0" timeOffset="190759">9128 17276 8355,'-8'-4'158,"0"-1"1,-1-2 0,4-3 0,5 1 0,7-1-1,5 3 1,3 2 0,2 2 0,-1 1 0,1 2-1,-1 0 1,-2 2 0,-3 2 0,-4 6 0,-1 3-1,-4 4 1,-2-1-381,-4 2 1,-3 0 0,-6 4-1,-3-1 1,1 0 279,4-2 1,-1 0 0,5-4 0,0 2-1,3-2 1,4-2 0,5-5 0,6-4-1,5-3 1,0-1 0,1 0 0,1-1-1,0-3 1,1-4-1318,0-3 0,-4-2 0,3 1 1</inkml:trace>
  <inkml:trace contextRef="#ctx0" brushRef="#br0" timeOffset="190986">9575 17090 11402,'0'-16'0,"2"-1"0,5 4 0,7 2 0,4 2 0,3 1 0,1 0 0,0 1 0,3 1 0,-1 4 0,4 0 0,-2 2 0,0 0 0,-2 0-1417,-4 0 0,-2 6 0,-5 1 0</inkml:trace>
  <inkml:trace contextRef="#ctx0" brushRef="#br0" timeOffset="191199">9661 17252 8355,'9'-6'0,"-1"-2"220,2-3 0,2-2 792,5 1-906,-4 5 0,9-4 0,-4 4 0,0-1-1231,0 0 1,4-1 0,-3-3 0</inkml:trace>
  <inkml:trace contextRef="#ctx0" brushRef="#br0" timeOffset="191660">10331 16830 8355,'-5'-19'994,"-4"2"0,4 10 0,1 9 1,4 7-617,4 6 1,-3 7 0,3-1-268,-2 3 0,2 2 0,0 1 1,-1 2-132,-2-1 0,-1-2 0,0-3 0,0-1-735,0-1 0,-4-4 0,0 2 0,0-1 0,0-3-326,-1-1 0,-10-2 0,2 1 0</inkml:trace>
  <inkml:trace contextRef="#ctx0" brushRef="#br0" timeOffset="191824">10071 16892 9594,'0'-19'682,"1"1"1,5 7-1,6 1 1,7 3-1,5 0-282,1 0 0,3 3-959,1-4 1,2 5 0,-2-1 0,2 3-902,1 1 0,9 5 0,-2 2 1</inkml:trace>
  <inkml:trace contextRef="#ctx0" brushRef="#br0" timeOffset="191986">10629 17165 8355,'5'-7'-182,"-2"-3"1,5 6 0,2 1-339,1 2 1,1 1 0,1 0 0</inkml:trace>
  <inkml:trace contextRef="#ctx0" brushRef="#br0" timeOffset="192157">11113 17152 8355,'0'-12'1874,"0"0"0,1 1-2194,3 2 217,-3 4 0,10 5 0,-2 0-1332,2 0 0,7 5 0,1 2 0</inkml:trace>
  <inkml:trace contextRef="#ctx0" brushRef="#br0" timeOffset="192333">11410 17202 8355,'0'-12'526,"0"-1"0,2 2 1,2 2-1,5 2 0,5 1 1,3 3-1,-1 2-1525,2 1 0,-3 0-78,6 0 0,-6 0 0,3 0 1</inkml:trace>
  <inkml:trace contextRef="#ctx0" brushRef="#br0" timeOffset="193578">13283 16830 8355,'-6'-37'462,"1"6"0,-3 7 0,3 6 1,3 5-1,-1 4 492,-1 0 0,0 14 0,5 1-829,3 8 1,-1 10-1,4-1 1,-2 5-20,-2-1 0,-1 8 1,-2-1-1,0-1-93,0-1 1,0-3-1,0-4-223,0-1 0,0 0 1,0-2-1,0-3 1,0-1-365,0-3 1,0-5 0,0-2-2600,0 2 2468,0-5 0,-6 1 0,-1-6 0</inkml:trace>
  <inkml:trace contextRef="#ctx0" brushRef="#br0" timeOffset="193765">12911 16880 10797,'3'-20'0,"3"4"0,10 1 0,6-1 0,8-1 0,4-1 479,4 0 0,3-4 0,3 1 0,4-2 0,6-2 0,1 3 0,-1 4 0,-3 7-1003,-1 4 1,-8 4-1439,-5 7 0,-10 3 0,-9 6 0</inkml:trace>
  <inkml:trace contextRef="#ctx0" brushRef="#br0" timeOffset="205305">7330 18008 8355,'-8'-19'313,"1"2"0,1 4 0,3 0 0,3 2 0,3 2 0,3 3-25,1 5 0,-3 3 1,3 11-1,-1 1 1,0 2-1,1 5 1,-2 2-1,1 2 1,-3 0 7,-2 0 0,-1-1-410,0 1 1,0 0 0,0 0-1,0-2 1,0-1-124,0-1 1,0-6 0,0 2 0,0-4-69,0 0 0,-4-5 0,-2-1 169,-1-1 1,-1-2 0,-4-6 112,-1-2 1,5-3 0,1-7-1,0-2 75,0-5 0,5-4 0,-2-2 0,2-2 77,2 1 1,0-2 0,0 0 0,2-2 30,2-2 0,1-2 1,6-1-1,0 1 5,3 3 1,1 1-1,-1 6 1,1 0-95,2 2 1,-1 9 0,-3 1 0,-1 6-383,0 2 0,2 2 0,1 4 0,2 0-109,-2 0 1,-1 2 0,-2 2 0,1 3 4,-1 0 1,-4 4-1,-1-2 1,0 5-128,0 3 0,-4 3 0,-1-2 323,-4 2 0,-5 0 0,-6 5 0</inkml:trace>
  <inkml:trace contextRef="#ctx0" brushRef="#br0" timeOffset="205755">7330 18207 8355,'-13'-13'706,"6"1"0,3 1-429,8 3 0,8-3 0,5 4 0,1 0-143,0 3 0,4 2 0,0 2 0,5 0 586,1 0-2320,7 0 1,-9-5 0,4-2 0</inkml:trace>
  <inkml:trace contextRef="#ctx0" brushRef="#br0" timeOffset="205756">7789 18231 8355,'-13'0'4128,"6"-2"-4310,3 2 1,3-2-1,1 11 1,0 2 260,0 4 0,0 0 0,0 6 0,0 1-541,0 1 0,0 2 1,0-2-1,0-1-2455,0-1 2523,0-6 0,5 9 0,2-5 1</inkml:trace>
  <inkml:trace contextRef="#ctx0" brushRef="#br0" timeOffset="206805">9984 18033 8355,'0'-12'124,"0"-1"0,0 5 463,0 0 0,0-1 0,1-2 4,3 3 1,-1 4-1,4 8-452,-1 4 0,-2 9 0,-3 4 1,2 1-244,1-2 0,0 4 0,-3-4 1,2 4-324,1 1 0,0-2 1,-4-1-1,0-3-258,0-1 1,0 3-1,0-4-1184,0-2 1666,0-7 1,0-8 0,0-8 0,-1-3 273,-3-2 1,1-3-1,-4-2 1,0-1 103,1-4 0,3 0 0,-3-2 1,2-1 206,0-3 1,0 2 0,4-5-37,0 2 1,1-5 0,3 3-1,5 1 1,2 2-46,1 3 0,0 2 0,2 3 0,1 6-255,2 6 1,4 3 0,-3 6 0,-1 0-516,1 0 0,3 0 0,-4 2 0,-2 2-164,-1 4 0,-2 3 0,-1 1 235,-3 1 0,-2 5 0,-6 1 1</inkml:trace>
  <inkml:trace contextRef="#ctx0" brushRef="#br0" timeOffset="207068">10033 18095 9184,'14'0'156,"1"0"1,3-1-572,2-3 0,0 2 1,5-2-1,-1 3-111,-4 1 0,4-6 0,-5-1 0</inkml:trace>
  <inkml:trace contextRef="#ctx0" brushRef="#br0" timeOffset="207663">10058 17921 8355,'0'-24'0,"0"0"0,0 3 611,-5-2 0,3 9 0,-2-2 734,3 2 0,1 2-762,0-1 0,1 8-416,3 5 0,-1 7 0,4 8-112,-1 1 0,-1 6 0,-2-1 0,1 2-31,-1 2 0,2 1 0,1 2 0,-1-1 1,1-2-93,-3-3 1,2-2-1,-1 2 1,-1-3-68,-2-1 0,1-2 1,0-3-1,3-1-275,-3 1 0,0-1 328,-2 0 1,-2-5-1,0-4 109,-3-6 0,1 1 0,3-7 0,-2 0 55,-1-2 0,0-3 1,4-3-1,0-2 18,0 0 0,0-9 0,0 3-83,0-1 0,0 0 1,0 1-1,0 0 0,0 2 24,0 2 1,0 3-1,-1 6 4,-4 0 0,0 3 0,-5 2 1,2 2-1,0 4 79,1 3 1,0 5 0,4 7 0,-1 2-62,1 5 0,2 3 0,1 0 0,0 1-25,0 0 0,4 0 0,2 1 0,-1 0-47,1-1 1,3 3 0,-2-8-1,1 4-41,1 0 1,-2 0 0,2-2 0,-2-3-121,-1-1 0,-2-1 1,-4-5-376,0 0 0,0 1 0,-2-2-172,-2-3 1,1 3 0,-5-4 0,-1 1 0,-2-1-2285,-2-1 2901,1-2 1,-6-4 0,-2 0 0</inkml:trace>
  <inkml:trace contextRef="#ctx0" brushRef="#br0" timeOffset="208006">9885 17884 8355,'-11'-27'0,"2"2"0,5 6 0,3 3 0,1 8 647,0 0 0,7 5 1,4-1-1,5 3 1,5 1-1,4 0-126,2 0 0,12 0 1,1 0-1,5 0-243,6 0 0,4-2 0,-2-1 0,-2-1-146,1 2 0,-5 0 1,-7 2-1,-6 0-1031,-5 0 1,-7 0-1,-2 0-1608,-2 0 1250,-7 0 0,-6-5 0,-5-2 0</inkml:trace>
  <inkml:trace contextRef="#ctx0" brushRef="#br0" timeOffset="208373">11237 18380 8355,'0'-18'-11,"0"5"0,2 0 0,5 9 0,6 3 1,0 2-846,1 3 0,3-2 1,1 2 855,1-3 0,7 5 0,6 0 0</inkml:trace>
  <inkml:trace contextRef="#ctx0" brushRef="#br0" timeOffset="208543">12055 18368 8355,'0'-13'193,"1"1"0,4 1 0,3 3 0,3 4 0,1 1 0,2 0 0,1-2 0,3-1 0,1 1 0,3 2-1331,2 1 0,1-3 0,0-2 1</inkml:trace>
  <inkml:trace contextRef="#ctx0" brushRef="#br0" timeOffset="208889">13283 17983 8355,'0'-24'644,"0"4"0,0 4-346,0 2 1,0 6 0,0-1 2190,0 0-2090,0 3 0,4 2 0,2 8-259,0 5 1,-1 3 0,1 3-168,0 2 1,-2 5-1,-4-2 1,0 4 0,0-1-289,0-2 0,0 1 1,0-4-1,0 0-333,0 0 0,0 4 0,0-3 0,0 0-487,0-2 1,-1-3 0,-2-2 752,-1 0 0,-11-5 0,1-1 1</inkml:trace>
  <inkml:trace contextRef="#ctx0" brushRef="#br0" timeOffset="209068">12998 17971 9848,'1'-19'0,"3"2"0,7 3 0,7 3 0,10 2 0,5 0 164,5 0 0,8-1 0,-1 2 0,4 2 0,1 2 1,1 0-1525,-1 1 0,0 2 765,-13 1 0,3 5 0,-8 2 1</inkml:trace>
  <inkml:trace contextRef="#ctx0" brushRef="#br0" timeOffset="209254">13705 18331 8355,'0'-13'-9,"0"6"0,0 0 0,1 5 0,3-2-638,4 1 1,3 1 0,2 2 0</inkml:trace>
  <inkml:trace contextRef="#ctx0" brushRef="#br0" timeOffset="221727">4899 14858 8355,'-4'-12'137,"-2"-1"0,1 1 0,-2-1 0,1 1 0,1 0-81,2-1 0,2 8 0,1 5 10,0 7 1,0 4 0,0 2-1,0 4 17,0 4 1,1 3 0,2 5 0,1 4-1,0 3-36,2 1 0,-5 10 0,5 3 0,-2 2-77,0 3 0,4-2 1,-4 3-1,0-1-165,2-2 0,-5-2 0,3-2 1,-2 0 10,-2-4 1,0 1 0,0-8 0,0-3-118,0-4 1,0-2 0,0-4 0,-2-2 62,-2-2 0,1 1 1,-5-7-336,-1-4 516,3 2 0,-11-12 0,4 5 0</inkml:trace>
  <inkml:trace contextRef="#ctx0" brushRef="#br0" timeOffset="222556">4862 14833 8355,'0'-23'0,"0"2"80,5 3 1,3 6-1,9 1 1,4 1-1,2 3 1,3 2-200,3 2 1,4-3-1,7 2 1,2 2 149,-2 0 1,2 6-1,1 2 1,1-1-235,3 1 1,0 3 0,1-2-1,-1 2-4,0-1 0,7-5 0,-6 2 0,1-1 222,4 0 1,3 1-1,-1-5 69,2 0 0,2-2 1,7-1-1,6-2 1,4-1 38,2 1 0,6-3 0,-2 2 0,2 1-86,2-1 0,-1-2 1,5 4-1,-1 0-44,-2-2 0,3 5 0,1-5 0,-1 2-117,-2 0 1,-1-4-1,-2 4 1,-1-1 4,-1 0 0,3 3 0,0-2 0,-3 2 23,-2-3 0,-9 4 0,2-3 1,-2 3 59,-3 1 1,1 0 0,-8 0 0,-5 0 73,-5 0 0,-2 1 0,-2 2 54,-2 1 0,0 1 1,-4-2-1,-1 1 0,0-1 41,1-2 1,-1 1 0,-4 1 0,0 1-84,1-2 1,-1 0 0,0-2 0,0 0-1,1 0 0,-1 0 0,0 0 0,-1 1-46,-3 3 0,3-2 0,-3 2 0,1-3-11,-1-1 1,2 0 0,-6 0-1,-2 0-7,-1 0 0,-5 0 1,-2 0-1,1 2-23,-1 2 1,-4-3-1,2 3 30,-4-2 0,0-2 0,-2 1-111,-3 3 1,-1-1 231,-3 5 0,-4 0 1,2 5-1,-7-1 0,0 1 61,-1-1 1,-3 0 0,2 2 0,-1 1-59,-1 2 0,5 1 1,-3-2-1,0 4 1,0-1 0,5 4 1,-2-1-1,2 5-82,2 2 1,0-1 0,0-3 0,0 0 43,0 0 1,2 0-1,2 1 1,3 1 8,0 2 0,4 0 0,-5-3 0,3 2-71,-1 1 1,-4 8 0,3-2 0,0-1-79,0 2 0,-4-4 0,1 1-108,-3 1 0,-1-2 0,-1 1 0,-5 0 0,-5-1-10,-4-3 1,-11 1 0,1-3 0,-3-2 145,-2-3 0,3-5 0,-8 2 1,-2-1 5,-3-3 1,-3-1 0,0-2 0,-3 1-211,-3-1 1,-11 1-384,6-1 0,-14 0 0,5 1 1</inkml:trace>
  <inkml:trace contextRef="#ctx0" brushRef="#br0" timeOffset="224311">16582 17177 8355,'-4'-8'214,"-2"0"1,-1-2 0,-1-1 0,0-1 0,1-1-1,1 1 1562,4-1-1490,0 1 0,2 4 0,0-1 0,2 0 1,2-2-1,4-2 47,3 1 0,3 0 0,1-1-191,2 1 1,1-1-1,-2 2 1,5 3-76,2 4 0,1 3 0,-4 1 0,-2 2-114,0 7 1,-6 0 0,2 13 0,-5 3-145,-4 3 1,-1 6 0,-4-1 0,0 3-96,0 1 0,-5 5 1,-5 0 14,-5 2 1,-4-4-1,-8 2 1,0-4 0,-3-2 130,-2-3 0,-1-4 0,-3-7 0,1-3 70,2-1 1,6-5-1,-2-6 1,3-2 82,1-2 0,1-3 0,4-4 0,3-4 24,3-3 0,3-3 0,3-3 0,4-2-15,3 0 1,2-3-1,3 5 1,6 1 169,5-2 1,0 8-1,6-1 1,-1 3-121,0 1 1,3 4-1,-2 0 1,2 6 324,2 5 0,0 5 0,0 2-316,0 1 0,3 1 0,1-5 0,0 1-337,2-1 1,-4 1 0,5-1 0,-2-1 0,-1-1-294,1-2 0,-3-5 1,2 1-1,-3-3-611,-1-1 0,-1-5 0,1-2 0</inkml:trace>
  <inkml:trace contextRef="#ctx0" brushRef="#br0" timeOffset="224745">17289 16421 8355,'-2'-18'1888,"-2"5"-1516,3 6 1,-5 9 0,6 2 0,0 4-298,0 3 0,0-2 0,0-1 0,0 1-50,0 3 1,0 0-1,2 0-43,2 1 0,-3-5 0,3 0 1,-2 2 158,-2 1-107,0-4-16,0-2 0,0-6 1,1-2-1,3-2-140,5-2 1,-2-1-1,1-5 1,1 1-108,2-1 0,-2 1 1,-1-2-1,2-1 83,1-2 1,-3 1 0,0 5 163,2 3 1,1-2 102,1 6 0,-3 5 0,-3 9-82,0 5 1,2 0 0,-4 6-1,-1 1-384,-1 1 1,2 2 0,0 0 0,-1 1-1,-2 2-543,-1 1 0,5 0 0,2-5 0</inkml:trace>
  <inkml:trace contextRef="#ctx0" brushRef="#br0" timeOffset="226319">17748 17400 8719,'-7'-12'1164,"1"4"1,8 1-869,2 1 0,3 2 0,5 4 0,1 0 0,-1 0 0,2 0 0,1 0-80,1 0 0,1 4 1,-3 2-1,1-1 0,1 2-114,0 0 0,-1 0 0,0 3 0,1-2-305,0 2 0,-3-3 1,0-1-1,-1 1-818,1 0 0,-1-4 0,0 3-170,1-1 0,-1-4-783,1 4 1812,-6-4 1,-2-1 0,-5 0 0</inkml:trace>
  <inkml:trace contextRef="#ctx0" brushRef="#br0" timeOffset="226623">18070 17165 8355,'-1'-11'585,"-3"3"0,-3 3 1,-6 10-1,1 3-384,0 3 0,-1 7 0,-1 2 0,-2 5 1,-5 4-1,-1 4 0,0 3 0,1 1-228,-1 0 0,-1-1 1,0-1-2416,2-2 1429,-3-6 1,11-2 0,-5-7 0</inkml:trace>
  <inkml:trace contextRef="#ctx0" brushRef="#br0" timeOffset="227754">18864 16904 8708,'0'-20'0,"0"0"0,1 3 0,2 1 621,1 3 0,2 6 1,-3 4-1,1 6-95,-2 5 0,0 8 1,-2 5-1,0 3-453,0 0 0,-2 7 0,0 2 1,-2 3 76,1 1 0,-3 0 0,2 0-565,1 0 1,2 1 0,1-3 0,0 0-237,0-2 1,0-5 0,0 1 0,0-5-567,0-3 1,0-3 812,0-6 0,5 1 0,2-1 0</inkml:trace>
  <inkml:trace contextRef="#ctx0" brushRef="#br0" timeOffset="228133">18579 17289 8355,'7'-13'0,"4"2"0,-2 2-465,6 1 524,-1-1 0,10-3 1,-2-1-1,5 1 169,6 0 1,5 1-1,1 1 1,3 3 0,-1 0-1,1 2 1,-3-1 0,-1 3-377,-4 2 1,-8 1 0,1 0 0,-7 1 103,-2 4 1,-6 1-1,-5 7 1,-1-1 286,-3 1 0,-2-1 0,-1 0 0,0 1 100,0-1 1,0 5 0,0-1 0,0-1-340,0-1 1,0-1-1,0-1 1,0 0-652,0 1 1,1-2 0,2-1-326,1-2 1,6 0 0,-3 4 0</inkml:trace>
  <inkml:trace contextRef="#ctx0" brushRef="#br0" timeOffset="228277">19261 16917 8355,'-13'-8'-656,"1"-1"1,11 12 0,2-2 0</inkml:trace>
  <inkml:trace contextRef="#ctx0" brushRef="#br0" timeOffset="229042">19410 17252 8355,'-11'-6'357,"2"-2"0,5 2 1,8 2-1,5 3 0,2 2 1,1 2-1,0 3 1,-1 0-196,-2 4 0,0-3 1,-3 1-1,-1 2-334,1 1 0,-2 1 0,-4 1 51,0-1 0,-1-1 1,-2-1-260,-1-2 1,-2-5-153,2 1 361,3-3 0,-3-6 0,6-3 73,3-4 1,-1 0 0,-3-2 0,2-1 0,2-1 27,2 0 1,-3-1 0,3 0 0,0 2-1,0 1 1,1 3 0,3 1 61,-2 2 1,2 5 0,-5 1 94,1 4 0,4 5 0,-4 6 27,0-1 0,0 0 0,-4 1 0,1-1 89,-1 1 0,-1-1 0,1 0 93,1 1 1,6-2-206,-2-3 1,3-2-144,2-6 0,-2-2 0,-2-2 1,-2-4-1,0-3-12,0-2 0,-3-3 0,3-1 0,0 2 33,0 1 1,-4 2-1,2 0 1,-1-1 12,0 1 0,5 4 0,-4 1 0,2 1-46,3 3 0,-3 2 0,1 1 66,2 0 0,1 6 1,0 2-1,-2 3 138,-1 1 0,-3 1 1,2-1-1,-1 0 3,1 1 1,2-1 0,3-1 0,0-1-98,1-2 1,-1-5 0,1 1-19,-1-3 1,0-1 0,1 0 0,-2-1 0,-2-3 16,0-4 0,-5-3 0,3-2-7,-2 1 0,4-5 0,-5-1 0,0 0 1,0 1 49,0 1 1,0 3-1,-4 0 48,0 1 0,-1 5 0,-3 3 103,-5 2 0,4 4-125,1 2 0,-2 7 1,2 7-1,1 0-118,2 0 1,1 0 0,0-3 0,0 1-134,0-1 0,5 2 1,5-3-1,4-3 3,2 0 0,8-2 1,-1 0-1,6-5-2205,3-3 1443,1 5 0,4-5 0,0 5 0</inkml:trace>
  <inkml:trace contextRef="#ctx0" brushRef="#br0" timeOffset="229666">20712 16756 8355,'-17'-36'647,"1"3"1,1 12 1567,6 9 0,5 3-2057,8 1 0,-1 9 0,5 12 0,1 8 0,-1 6 0,0 6 0,1 3-247,-3 1 0,0 5 0,-6-1 0,0 0-287,0 2 0,0-4 0,0 2 0,0-4-394,0-4 1,0 2 0,0-6 0,0-3-567,0-4 1,0 0 874,0-6 0,0 1 0,0-5 0</inkml:trace>
  <inkml:trace contextRef="#ctx0" brushRef="#br0" timeOffset="229667">20501 17090 8355,'-11'-8'0,"3"0"955,4-2 1,5 5 0,6-1-1,7 2-743,4 0 0,4 0 0,7 4 0,4 0 1,4-2-1,3 0 0,3-2 0,-1 1-195,1 1 1,-2 4 0,-5 1 0,-4 2-643,-7 2 1,-2 0-1,-6 2 1,-4 0 404,-3 0 1,-4 2 0,-8 2 503,-2-1 1,1 1 0,-5-1 426,-2 0 0,5 1 0,1-1-626,2 1 0,4-2 0,2-3 0,4-4-283,3-3 0,6-1 0,-1 0 1,-1 0 50,-1 0 1,-1-5 0,-1-3-1,0-3-1,1-2 0,-6-3 1,-3-1-1,-3 2-48,-1 1 1,0 2-1,-1-1 1,-3 1-368,-5 0 1,-7 5 0,-3 3 0,-2 2-484,0 2 0,5 0 723,-5 0 0,0 6 0,-3 1 1</inkml:trace>
  <inkml:trace contextRef="#ctx0" brushRef="#br0" timeOffset="231916">21481 17140 11967,'-13'-16'0,"1"-1"0,1 2 0,3 1 0,5 3 655,6 3 1,4-2-590,5 6 0,2 0 0,1 4 0,3 0-278,1 0 1,-2 0 0,2 0 0,-1 0-356,-3 0 0,-1-2 0,-2 0 0,-1-4 108,-2-1 1,-4-1 0,-5-4 230,0-1 1,-5 1 0,-2-1 0,-2 2 544,1 3 0,0-2 1,-5 6-1,1 2 39,0 0 1,-1 4 0,1 2 0,1 5-169,3 7 1,-2-1 0,6 7-1,1 1-248,2 1 1,1 7-1,1-6 1,2 0-189,1-3 1,10 1 0,-2-3 0,3-1 39,3-3 1,0-6-1,4-3 1,-1-1-28,1-4 1,-3 0-1,2-4 1,0-2 69,-2-4 1,3-7 0,-6-3 0,1 0 124,1 0 1,-4-4-1,2 1 1,-2-1-72,-2 2 0,-3-3 0,-3 7 410,0 1 1,0-3 0,-4 1 0,2 2 606,-1 1 1,-1 6-505,-2 0 1,0 6 0,1 2 0,2 7-192,1 4 1,0 2-1,-4 1 1,0 1-52,0 1 0,0 6 0,0-2 0,0 0-105,0 1 1,4-4-1,0 2 1,0-1-27,2-3 0,-3-1 1,5-2-45,2 0 0,1-5 1,1-4-1,0-4 77,1-3 0,-2-7-256,-3-2 0,3 1 0,-3-6 0,2 1 1,0-1-467,-2-1 1,-4 3 0,4-4 424,2 2 1,-5 0 0,1 3 0,-1-1 0,2 1 132,0 1 0,4 6 0,-2 1 0,2 1-5,1 3 1,0-2 0,1 1-1,1 1 1,1 2-42,1 1 0,5 4 0,-3 1 142,1 2 1,0 0-1,2 1 1,-3-2 0,-1-2 193,-1 0 1,1 4 7,-5-4 1591,0 1-1518,-5-5 1,-3-2-1,-8-1 1,-4-1 0,-3 2-240,-1 0-64,-1 2 0,1 2 1,-1 2-1,1 3 1,0 1-49,-1 0 0,1 5 0,1 3 0,1-1-26,2-1 1,4 3 0,-3-1 0,1-1 0,4-1-528,0-2 1,8-1 468,2-2 0,3-4 1,1-5-1,1 0 1,-1-1-1,1-3-568,-1-5 963,6-2 1,-4-1 0,2 0 0,-3-1 0,-4 1 152,0-1 0,-5 1 0,3 0 60,-2-1 1,-1 5-273,-4 0 0,0 6-153,0 2 1,0 2-1,0 6 1,0 2 0,2 1-79,2 1 0,-3 0 1,3 1 54,-2-1 0,2 1 0,1-1 1,2-1-1,1-1-200,-1-2 1,6-5 0,-2 1 134,4-3 1,3-1-1,-3-1 1,3-3-71,1-5 1,-2-3 0,2-4 0,0-5 16,1-3 0,-4 0 0,3-1 1,1-1-45,-1-3 1,-7-3 0,2-5 0,-1 0 80,-4-1 0,0 1 0,0 0 0,-2 1 1,-1 2 278,-4 1 1,0 11 0,-2 1 418,0 6 0,-2 8-322,-2 3 0,-1 13 0,-5 8 0,2 5-99,-2 3 1,3 5-1,0 2 1,0 2-1,1 1 1,-3 0 660,2 0-929,2-1 1,1-1 0,0-1 0,1-2 0,1-2-49,2-2 1,7-6 0,4-4-1,6-4 10,2-3 1,-2 0 0,3-4 0,1-3 0,0-2-210,-1-4 0,-3-4 0,1-7 138,-4-2 0,1-4 1,-7 5-1,2-1 1,-2 1 153,-4-1 1,2-3-1,-2 3 184,-1 2 1,-2 1 287,-1 2-413,0 5 0,0 7 1,0 10-1,0 3 1,0 5 26,0 2 0,-1-4 0,-2 3 1,-1-1 0,0 3 0,4-5 0,0 0 24,0-3 0,4 0 1,1-1-1,2-1-17,3-2 0,1-4 0,1-5 0,1 0 0,-1-1 0,0-3-244,1-5 145,-1-2 0,1-1 0,-1-1 1,0 0-1,1-3-73,-1 0 1,-1-2 0,-3 3 0,-2-2 90,-1 2 1,-3 1 0,2 2-137,-3 0 378,-1-1 1,-4 8-1,0 5 1,1 7-196,2 4 1,2 1 0,2 0-1,3 1-141,1-1 0,-3 1 0,4 0 0,2 3 0,1 0-303,1-1 1,0-2-1,2-4 226,3 0 1,1-5 0,4 3 0,-2-2-1,2-2-403,2-2 1,-1-2 473,-2-3 1,1-3 0,-5-6 0,-2 1 0,-2 0 139,0-1 1,-2 1 0,-3-2-1,-4-1-40,-2-2 0,-2 1 0,0 3 1,0 1 540,0 0 1,0 3 0,-2 2 0,0 1 299,-3-1 1,-4 4 0,0-1-578,-2 2 1,3 4 0,0 2 0,-2 4-400,-1 3 0,-1 3 0,-1 1 0,2 2 0,2-2-152,0-1 0,3-2 1,-3 0 6,5 1 0,3-1 101,1 1 0,1-6 0,3-3 0,5-3 95,2-1 1,1-1 0,2-3 0,1-3-1,2-2-9,-2 1 1,-2 1 456,0-1 1,-2-3-1,-1 3 398,-2-3-242,-5 4 0,2 3 0,-6 8-436,-3 4 1,2 3-158,-2 1 1,4 1 0,3-1 0,2 1 0,2-1-195,3 0 0,1-1 0,1-2 206,1-5 0,-1-3 0,2-1 0,1 0 1,3 0-171,1 0 0,-2-9 1,2-5 162,-1-4 1,3 1 0,-3-5 0,1-2 82,3-4 1,-4-9-1,-2 1 1,-2-1-13,-1-3 0,-2-4 0,-2 2 0,-2 2 1,-1 2 49,-4 1 1,0 5 335,-2 3 1,0 8-1,-2 6-93,-2 5 0,3 8 0,-3 9 1,1 8-188,-1 7 0,2 3 0,-3 10 0,-1 4 0,0 0 179,-1-1 1,-4 1-194,2 2 0,2-6 0,1 0 0,0-3 0,3-4 11,2-2 1,1-3 0,1-2-167,3-5 0,7-3 0,7-5 1,2-4-1,2-2 0,3-4 0,2-2-169,2-4 1,4-5 187,-4-3 1,-1 2 0,-6-4 0,-3 2-68,-1-1 1,-2-4 0,-5 4 0,-2-1 119,-5 0 1,-3 1 0,-1 5-1,-1 1 333,-3 2 1,-3 4 0,-6 6-120,1 3 1,0 3 0,1 7 0,1 1 0,3 5-17,1 3 1,2-5-152,4 7 1,0-3 0,2 1 0,3-1 0,6-2 0,6-1-935,2 0 0,3-5 0,6 0-102,1-5 1,0-6 61,-5 1 1,1-2-1,0-2 1</inkml:trace>
  <inkml:trace contextRef="#ctx0" brushRef="#br0" timeOffset="232092">23726 16805 8355,'0'-12'148,"7"4"1,6 1 0,11 0-1,7 1 1,7-1 0,2 2 0,2-1-1,4 4 1190,5 0-2625,4 2 0,7 0 0,0 0 0</inkml:trace>
  <inkml:trace contextRef="#ctx0" brushRef="#br0" timeOffset="233083">19273 17698 8355,'-12'-5'0,"-1"-2"0,1 0 360,0 3 0,6 2 0,6 2 0,7 0 0,5 0 0,6 0 19,7 0 0,5 0 0,9 0 1,2 0-1,6 0-145,6 0 1,4-4 0,11 0 0,6 1-148,8 2 1,11 1 0,5 0 0,-47 0 0,0 0-91,4 0 1,0 0-1,3 0 1,0 0-1,5 0 1,1 0 0,1 0-1,0 0-91,0 0 0,2 0 0,5 0 0,1 0 0,-1 0 0,0 0 0,3 0 0,0 0 81,-1 0 0,0 0 1,8 0-1,1 0 0,-5 0 1,0 0-1,1 0 0,0 0-18,-1 0 0,0 0 0,1 0 0,-1 0 0,1 0 0,-1 0 0,-1 0 0,-1 0-171,-1 0 1,-1 0 0,2-1 0,-2 1-1,-6-2 1,-2 1 0,0-2 0,-1 0 96,-1 0 1,-1-1-1,-1 2 1,0 0-1,-6-1 1,-1-1-1,-2 1 1,-1-1 150,46-2 1,-7-3 0,-8-2-1,-6 2-103,-6 0 1,-4 1 0,-10-4 0,-4-1 137,-6 1 1,-6 1 0,-7 1 0,-3 2-419,-5-2 1,0 5 0,-9 1 0,-2 2-1907,-1 2 2243,-2 0 0,-1 0 0,0 0 0,1 0 0,4 0 0</inkml:trace>
  <inkml:trace contextRef="#ctx0" brushRef="#br0" timeOffset="233572">24557 16433 8355,'-6'-12'353,"3"5"1,-4 4 0,1 7 0,0 7-1,1 4-124,2 1 0,3 3 0,4 1 1,4 5-1,5 6 0,2 4 0,3 7 1,1 2 26,3 3 1,-4 2-1,-2 5 1,-3 1-504,-5-2 0,-2 4 0,-9-7 0,-5 1 119,-9 0 1,-10-1-1375,-7-1 1,-12 1-1,-5-1 1</inkml:trace>
  <inkml:trace contextRef="#ctx0" brushRef="#br0" timeOffset="234276">18827 16607 8355,'-6'-25'1035,"-1"2"-1039,-5 2 0,4 7 0,-1 7 1,1 0-1,0 2 0,0-1 0,-3 3 101,-5 2 0,3 1 0,-4 3 0,2 5 0,0 10 0,-3 10 370,-1 9 1,3 11 0,-1 11-1,0 7 1,0 6-245,2 1 0,2 10 1,1-6-1,4 3-392,4-2 0,8-2 0,6-3 0,5-4 21,6-7 0,12-5 0,5-8 0,5 0 0,5-4-2188,5-4 1413,3-8 1,6 3-1,0-4 1</inkml:trace>
  <inkml:trace contextRef="#ctx0" brushRef="#br0" timeOffset="261670">12787 11472 8433,'0'-21'0,"0"2"0,0 1 214,0 3 0,0 4 590,0 7 1,0 15 0,0 15-450,0 4 1,0-1 0,0 6 0,0 2 0,-2 3 0,0 1-214,-2 2 1,-1-3 0,5 4-497,0-1 1,0-2 0,2-5 0,1-1-280,1-2 0,1-7 0,-1 0 1,3-5-966,0-3 957,-1-2 1,-1 2-1,2 1 1</inkml:trace>
  <inkml:trace contextRef="#ctx0" brushRef="#br0" timeOffset="261932">12712 11485 8355,'-5'-36'4190,"-2"3"-4032,0 4 1,3 8 0,7 5 0,2 2 0,4 3 0,3 1 0,4 3-1,2 2 1,2 2 0,0 2-137,7 1 0,-1 1 0,5 3 0,0 4 0,-5 5 0,-4 2-19,-6 1 0,-2 5 1,-3-3-1,-2 1-607,-5 3 1,-6 2 0,-5 1 0,-6-1-249,-5 1 0,-4-1 0,-6-2 0,-1-3 341,2-1 1,5 3 0,2-6 0,2-3 339,3-2 1,1-8-1,2 4 1</inkml:trace>
  <inkml:trace contextRef="#ctx0" brushRef="#br0" timeOffset="262925">13233 11447 8355,'-5'-19'1022,"-3"3"0,1 6-556,-2 2 0,5 5 1,-4-1-169,-2 2 1,-1 2 0,0 2-212,3 2 0,1-1 0,4 5 0,-1 2 0,1 1 0,2 2 1,1 2-1,0 2-384,0-2 1,0-1-1,0-2 1,0 1 26,0-1 1,1-4 0,4-1 0,3-1 104,3-3 0,1-2 1,1-1-1,-1 0-99,0 0 0,1-10 0,-1-2 0,1-3 81,-1-3 1,-5 3 0,-3-6-1,-2 0 202,-2 2 0,0-4 0,-2 3 1,-2 0-89,-4-1 1,-5 6 0,-2-2 0,-3 4-14,-1 0 0,2 5 1,-2 1-1,0 1 42,0 4 0,3-4-25,0 2 1,9-1 0,8 2-24,10-1 0,7-6 1,7 2-74,0-3 0,4-2 1,1 0-1,2-4 1,2-2 89,2-1 0,-4-3 0,-3 2 0,-4-1 240,-5 2 1,2-2-1,-7 4 1,-4 0 239,-5 0 0,-1 1 0,0 5 420,-3-1 1,-2 7-582,-4 1 1,-1 11 0,-5 6 0,3 8-10,2 3 0,1 6 0,4 1 0,0 2-321,0 2 0,0 1 0,0-1 0,1-2-129,3-2 0,3-1 0,5-4 1,1 0 8,-1 0 0,1-6 1,0-2-1,2-4 78,2 0 1,0-6 0,-5-3 0,0-3-19,1-1 0,-1-1 1,1-2-1,-1-2 11,0-2 0,-3-2 0,-1-3 0,0-2-29,-1-2 1,3 6 0,-6-2-188,-1 1 135,-2 0 1,3 5 277,0 6 1,0 10 0,-4 6-1,2-1 1,1-1 209,1-1 1,1 3-238,-1 1 1,3-1 0,6-5 0,-1-1-14,0-2 1,1-5 0,-1 1-1,1-4-19,-1-4 1,0-2 0,1-3 0,-1 0 55,1 0 0,-1-6 0,-1-2 0,-1 3 160,-2 5 1,-5-2-1,2 4 1,-1-2 866,1 1-886,-1 5 1,-4-1 0,0 8 0,-2 6 23,-2 5 1,1 5 0,-4 4 0,2 1-104,2 0 0,-2 4 0,1 1-178,1 2 0,-3-3 1,2 3-1,1-2 0,1-3-195,-2 0 0,2-4 0,-2-1 0,3-3-1962,1-1 1,1-3 1869,3-6 0,3-4 0,5-5 0</inkml:trace>
  <inkml:trace contextRef="#ctx0" brushRef="#br0" timeOffset="263186">14412 10641 9486,'0'-12'0,"-2"-1"0,-2 2 0,-4 3 937,-3 4 1,-6 5-630,1 8 0,-1 2 0,5 13 1,-1 7 127,1 3 1,-5 13 0,1 4-1,1 6-281,1 6 0,1-1 1,1 4-1,1-2-158,3-2 0,2 0 1,6-2-1,2-2-170,2-4 1,8-9 0,9-5-1,2-5-544,2-6 1,4-5-1,1-3 1,2-6-3001,2-5 3231,-3-5 0,-1 1 0,-5 1 1</inkml:trace>
  <inkml:trace contextRef="#ctx0" brushRef="#br0" timeOffset="264833">14846 11113 8355,'12'-21'51,"-1"2"1,-1 1 0,-3 2-1,-2 3 1,-1 0 1038,2 1-805,-5-1 0,5 1-41,-6 0 0,-6 1 1,-2 2-148,-3 5 0,-2 3 1,1 1-1,-2 1-168,-2 3 1,2 3 0,-3 6 0,4-1 48,0 0 1,2 1 0,2-1 0,2 2-28,1 3 1,2-2 0,5 4-1,3 0-126,5 1 1,3-5 0,3 3 32,2 0 0,5-5 0,-3 4 0,2-3 0,-2-2-16,-1 1 1,3-1 0,-6 0-21,-4 1 0,-4-1 0,-7 1 174,0-1 0,-10-4 0,-2-1 0,-3-1 124,-3-4 1,4 0-1,-3-2 1,4 0-19,0 0 1,6-2 0,3-2-150,3-4 0,2-3 1,3-1-1,5-2-61,2-3 0,7 2 0,1-4 0,1 1-56,1 3 1,-2-3 0,3 1 123,-1 2 1,-4 1-1,2 2 1,-2 0-1,-5 0 44,-2 4 0,-6-1 501,4 4 0,-5 3 0,1 6-253,-3 4 0,-1 3 1,0 2-1,0-1-131,0 0 1,0 2 0,0 1-1,0 2-28,0-2 0,0-1 0,2-2 0,2 1-658,4-1 0,-1-4 1,1-1-1,2-1-300,1-4 0,1 0 0,1-2 0</inkml:trace>
  <inkml:trace contextRef="#ctx0" brushRef="#br0" timeOffset="265712">15056 10864 8355,'-5'-19'272,"5"7"-530,0 8 1,5 6-1,6 4-272,-2 1 0,7 7 0,-2 5 0</inkml:trace>
  <inkml:trace contextRef="#ctx0" brushRef="#br0" timeOffset="265713">15230 11187 8355,'-7'-12'468,"2"-1"1,5 5 0,0 0-105,0-2 1,1 3-1,3-1 1,4 0-311,3 1 0,2-4 1,-1 4-1,1 0 0,-1 1-253,0 1 0,-3 3 0,-2 0-9,-2 4 1,-1 1 0,-4 5-147,0 2 1,0 1 0,0 2 268,0-1 0,4 4 0,1 1 49,-3-2 1,5-1-1,0-2 1,1-1 64,1-2 1,-1 2 0,4-3 32,1 3 1,-1-3-1,1 0 1,-1 1 18,0-2 1,1 4 0,-1-4 0,-1 1-49,-3 0 1,2 0 0,-4 6 0,-1 1 14,1 2 0,-2 1 0,-4-3 0,-2 3 10,-2 1 0,-1-4 0,-5 3 0,2-1 37,-2-1 0,1-3 1,-1-6-1,3-1-15,1 1 0,-3-4-244,1 1 0,1-4 0,0-4 90,1-4 1,2-7-1,4-3 1,0-2-154,0-2 1,6 3 0,3-3 0,5-3-64,3-2 1,5-4-1,-2 4 1,2-2 6,-1 1 0,2 2 1,-3 1 210,-1 1 0,3 0 0,-5 2 0,-2 3 0,-1-1-2,-2 1 0,-5 4 0,-3-2 580,-3 4 1,-2 2 0,-3 2-86,-4 5 1,-3 3-1,-2 1 1,1 1 7,-1 3 0,2 3 0,3 6 0,3 0-289,-1 4 1,5-3 0,-2 4 0,6-2-269,5 1 1,3-1-1,3-3 1,1-2-1,3-2 1,1-2-883,3-1 0,2-2 193,0-4 0,7 0 0,0 0 1</inkml:trace>
  <inkml:trace contextRef="#ctx0" brushRef="#br0" timeOffset="266477">16470 10926 9201,'-5'-20'0,"-2"1"0,0 1 0,2 4 0,-1 4 1464,-2 6-1320,2 3 0,-3 2 0,3 3 0,-1 4 0,-2 5 0,-3 2 0,0 3-127,0 1 1,-1-2 0,1 2 0,-1 0-54,1 1 0,4-5 0,1 1 1,1-2-42,4-2 0,0 1 0,4-2 0,2-1-165,4-2 0,3-5-1,1 1 1,1-3 89,-1-1 1,1-5 0,-1-5 76,0-5 1,1 0-1,-1-5 1,-1 1-1,-2 0-20,-5-3 1,1 2 0,-1 0 0,-1-1 26,-1 2 0,-4-3 1,-2 5-1,-3 2-52,0 1 1,-4 2 151,3-1-145,2 1 0,2 5 1,8 3 29,5 3 0,7-3 1,4-2-1,0-1 22,1-3 0,0-1 1,3-2-1,1-3-28,0 0 1,0-6-1,-2 1 222,-2-2 1,1 1-1,-4 0 1,0-2 0,0 2 28,-3-1 0,-6 5 0,-2 1 818,-1 4 1,-2 4 0,-4 4-539,0 3 0,-6 7 0,-2 12 0,-1 8-296,0 7 0,0 1 0,3 3 0,1 4-67,-1 3 0,2 3 1,4 7-1,0 1-154,0-2 0,0-1 0,0-3 0,0-2-454,0-5 0,1-7 0,2-2 0,1-3-181,-1-6 1,2-3 0,0-8 0,-3 1-543,0-1 772,-8-5 1,-1 4 0,-5-4 0</inkml:trace>
  <inkml:trace contextRef="#ctx0" brushRef="#br0" timeOffset="266478">16520 11026 8355,'5'-20'0,"5"4"557,5 2 1,5 6 0,6 0 0,1-2-428,2-1 0,10-2 1,-2 1-1094,2 0 1,-1-1 132,-1 1 1,1-1-1,-1 1 1</inkml:trace>
  <inkml:trace contextRef="#ctx0" brushRef="#br0" timeOffset="267472">17587 10468 8644,'-11'-31'0,"2"6"0,5 8 930,3 3 1,1 5 0,1 3-707,3 0 0,-1 3 0,4 9 0,0 5-57,0 4 1,0 11-1,2 0 1,-2 3-68,-1 2 1,2 2-1,-4-3 1,0 2-365,2 2 0,-5 3 0,3 3 0,-2 0-345,-2-4 0,-5 0 0,0-6 50,-2 2 0,3-9 1,-4 1-1,-1-3 0,1-5 60,0-2 1,0 1 0,-5-8 0</inkml:trace>
  <inkml:trace contextRef="#ctx0" brushRef="#br0" timeOffset="267473">17413 10765 8355,'-7'-5'1285,"1"3"0,8-3 1,2 5-1249,4 0 0,5 0 0,5 0 0,6 0 0,7 0 0,3-2 0,2 0 1,3-4-1,-2-1-268,-3-2 0,1-1 0,-5-1 0,-1 0-552,-3-3 0,0-1 0,-11 1 0,-2-1 501,-3-1 0,-4-7 0,3 3 0,-5-4 258,-3 0 1,-1-1 0,0 1-1,0 2 618,0 2 0,-5 4-224,-4 0 1,3 8-224,-3 4 0,6 8 1,-1 5-1,3 5 1,1 4 25,0 1 1,0 6 0,0 5 0,0 1-123,0-1 1,4 3 0,0-3-1,-1 1-65,-2-1 1,4-1 0,0-4-1,1-2-17,-1-2 1,5-3 0,-2-6-31,3 1 0,1-6 40,1-3 1,-2-8 0,-2-5 0,0-2-79,0-1 1,-2-1-1,2 1 1,0 0-20,2-1 1,-3 1 0,1 1-1,-1 1 64,-1 2 1,3 4-1,-5-3 49,2 1 1,-4 4-1,1 6 164,-3 4 1,-1 7-1,0 2 1,2-1-24,2 2 0,-3-4 0,5 2 0,-2-2-93,0-1 1,6-2 0,-2-2 0,3-2-46,1-1 0,5-2 0,1-6 0,1 0-35,3-2 0,-3-10 0,1 1 0,-1-2 64,0-3 1,-4 3 0,2-5 0,-5-1 45,-3 2 1,0-1-1,-5 5 1,-1-1-1,-2 0 0,-2 4 38,-3 4 1,1 2 0,-5 6-28,-2 0 0,1 10 0,0 4 0,5 2-69,3 2 1,1 3 0,1-3 0,3 0-314,5 0 1,6-2 0,4-5-1,3-1-271,4-2 0,6-5 1,-2-1-258,2-4 0,1-5 0,4-6 1</inkml:trace>
  <inkml:trace contextRef="#ctx0" brushRef="#br0" timeOffset="267888">19025 10220 8355,'0'-32'168,"6"2"1,-4 6-1,5 2 1,-1 3-245,-3 1 1,-2 1 247,-1 5 0,0 6 0,0 6 0,0 7 1,0 7-1,0 5 0,-1 8 163,-4 3 0,4 7 0,-3 6 0,3 1 86,1 3 1,0 1 0,0 0 0,0-1-245,0-1 1,5-7-1,3 3 1,2-5-639,-2-4 0,3 2 0,-2-7 1,0 0-406,-1-2 1,-2-6-1,-6-4 1,0-2-1376,0-2 2106,0-5 0,-11 4 0,-3-4 0</inkml:trace>
  <inkml:trace contextRef="#ctx0" brushRef="#br0" timeOffset="268343">18889 10517 8355,'7'-19'459,"8"2"1,-1 8 0,4 0-386,4 0 0,1 2 0,2-1 0,1-1-145,3 2 1,-3 1-1,3 3 1,-3-1-1,-2 1 1,-4 2-1,-3 2 1,-5 3-4,-3 4 1,0 1-1,-5 2 1,-2 2 179,-5 1 0,-3 0 0,-3 0 0,0 1 225,0 1 1,2 1 0,0-5-199,2 1 0,2-2 0,6-2 1,2-2-182,2-1 1,3-2-1,5-4 1,1 0-89,-1 0 1,3-6-1,-1-2 1,-2-3 34,-1-1 0,-3-5 1,-3-1-1,-2 0 13,-1 1 1,-3-4-1,0 3 1,-4 0-181,-7 0 1,-3 2 0,-3 3 0,-3 2-177,-1 3 0,2 2 0,-2 6 0,1 2 179,3 2 0,-5 8 0,1 8 0</inkml:trace>
  <inkml:trace contextRef="#ctx0" brushRef="#br0" timeOffset="270277">19546 10430 8355,'-1'-23'400,"-2"2"0,-1 5 0,1 2 1,3 3-1,3 1 0,2 3 1258,2 2-1587,-4 1 0,8 4 0,-3 0 1,3 1-1,2 3 0,-1 5 1,1 2-1,-1 1-125,0 0 0,1 5 0,-2-1 0,-2 1-235,0 1 0,-2-4 0,2 2 2,-1-2 1,-3-2 0,1 1 0,0-1-155,-3 1 1,0-7 203,1-1 0,-3-5 207,3-5 0,-7-1 0,-1-7 0,2 1 42,0-1 0,-2 0 1,0-3-1,1 0-3,2 1 0,1-3 0,0 0 1,0 0-9,0 0 0,0 2 0,1 3 0,3 1-105,5-1 1,2 2-1,1 2 1,0 2-62,1 1 1,3 2-1,2 4 1,0 0 46,0 0 1,-1 4-1,-4 2 1,1 1 71,-1 2 1,2 2-1,-7 0 1,3-1 54,1-2 1,-3 1 0,-2 3 229,-2 0 1,1 1 457,-2-1-394,-3 1-154,5-7 0,-6-1-85,0-10 1,0 3 0,0-7-107,0 0 0,0 2 1,0-1-7,0-2 1,0 3 0,1-1 68,3-2 0,3-1 9,5-1 0,-3 5 0,-2 1 110,-2 1 0,1 3 188,-2-2 1,-3 4-1,5 3-243,-1 1 1,-4 2-1,4-2 1,-3 3-18,3 0 1,-3 4 0,5-3 0,0 3 3,0 1 1,-4-3-1,2-2 1,-1-1 150,0 1 0,2-3-80,-2 5 0,-1-2-287,5 1-98,0-3 0,3-6 1,-2-3 51,-5-4 0,-3 1 0,-1-2 0,0 0 58,0-2 0,0-2 1,0 1-1,0 0-18,0-1 0,0-3 0,0-1 111,0 2 1,2 3 0,2 2 93,4 2 0,3 5 0,1-1 1,1 2-3,-1 2 0,1 6 0,-1 2 72,0 3 1,-1-3-1,-1 1 1,-2 0 3,2 2 0,0 2 0,-1-1 0,-2 1-146,-1-1 0,2-4 0,-4 0-68,-1 2 1,-2-3-143,-1 1 138,0-5 1,0-3 0,0-8 60,0-3 0,4-2 0,1 1 1,-1 0-70,1-1 1,2 1-1,5-1 1,1 0-21,-1-4 1,-3 5 0,-1-2 117,1 4 1,2 3-1,2-2 201,-1 0 0,-3 7 0,-3-1 126,0 6 1,-2 4 0,-4 5 0,1 0-141,4 1 1,-3-1 0,5 1 0,0 0-174,0 4 1,0-7 0,3 2 0,-2-2-188,1-4 0,2 4 0,2-6 0,-1-1-169,1-2 1,-2-2 0,-2-2 0,0-2 291,0-2 0,-2-1 1,1-6-1,1-1 60,-2-2 0,-1 1 0,-3 2 0,3-1-43,1-2 0,-5 1 1,4 3-1,-2 1 49,0-1 0,0 1 582,-4 0-460,0 5 1,0 7-1,0 8 1,0 3-32,0 1 0,2 1 0,0 1 0,3 1-108,-3 1 1,4 1 0,-1-5 0,1 1-101,-1-1 0,5-1 0,-2-3 0,3-4-143,2-2 0,1-2 1,1-2 204,1-2 1,1-3 37,-5-5 0,-1 0 0,-3-1 0,-3 1 0,-3-1 11,2 1 0,-2 4 1,2-1 605,-3 0-587,-1 3 1,4 2 0,1 8 0,-1 3-145,1 0 0,-2 4 1,5-3-1,1 3-102,-3 2 0,5-5 0,-2-1 0,2 0-28,1 0 1,1-5-1,-1 3 1,0-5 166,1-5 1,-1 3 0,1-8 0,-1-2-69,0-4 1,1-4 0,-1 2 0,-1-1-9,-3-3 0,4-3 0,-4-3 1,3-2 3,1-2 0,-4-1 0,-1-4 1,0 0 94,0-1 0,-4-3 0,1 0 0,-3 2 327,-1 5 0,0 3 0,0 8 0,-1 4 469,-3 6 0,1 2 0,-5 7 0,-2 3-208,-1 4 1,3 9 0,0 10-1,-1 6-320,3 5 1,0 4-1,6 3 1,0 3-186,0 1 0,0-3 0,1 2 0,4-3 129,3-5 1,8-1 0,5-1-638,2-4 0,2-5 1,1-3-1,2-6 1,2-5 206,2-6 1,-3-4 0,3-4-1,-2-4 366,-3-3 0,-4-7 0,-4-2 1,-1 0-3,-3-1 0,-3 2 0,-3-3 0,-5 1 37,-3-1 0,-1 3 0,0-1 0,-1 2-151,-3 3 0,-3 7 1,-4 2-1,1 2-158,2 0 0,-1 1 0,-3 6 0,0 3 95,-1 1 1,1 5 0,1 5-1,1-1-51,2 2 0,1 0 1,-1 4-1,4-3 8,2-1 1,2-1 0,0-5-1,0 1-12,0-1 1,6-5 0,2-3-1,3-3 118,1-1 0,1 0 0,-1-1 0,1-3 152,-1-4 1,0-3-1,1-2 1,-2 1 124,-3-1 0,2 1 1,-5 1-1,1 1 370,-1 2 0,1 1 548,-2-1-1024,-3 2 1,9 12-1,-6 2 1,-1 3-15,-2 2 0,1-1 1,0 0-277,3 1 0,4-2 0,-1-2 0,3 0 1,2-1-567,-1-1 1,5 2 0,-1-4 0,0-3-45,-3 0 0,0-2 0,-1 0 0,1-2 291,-1-2 0,0-3 0,1-5 0</inkml:trace>
  <inkml:trace contextRef="#ctx0" brushRef="#br0" timeOffset="270543">21704 9500 8355,'1'-11'532,"4"4"1,3 7 0,3 9 0,3 6 0,1 5 0,3 4 0,0 2 0,1 3-197,0 4 0,2 8 0,2 5 0,-1 2 0,-2 2 0,-2 2 0,-5 3 1,-2 3-239,-2-3 1,-7-2 0,3-4 0,-4-1-231,-1-2 0,0-3 0,-1-8 0,-4-2-214,-3-4 1,-3-4-1,-1-3-380,-1-1 1,-3-10 0,-2 1-1,0-2 1,0-2-1609,3 1 1723,1-7 1,-4 4-1,-1-6 1</inkml:trace>
  <inkml:trace contextRef="#ctx0" brushRef="#br0" timeOffset="270709">22473 10096 8670,'11'-2'0,"-1"-1"0,-2-1 0,0 3 1994,-1 4-3227,-1 4 1,-23 5-1,-4 0 1</inkml:trace>
  <inkml:trace contextRef="#ctx0" brushRef="#br0" timeOffset="277485">19484 10988 8355,'-5'-6'87,"-4"1"0,2 4 0,1 2 0,0 4 0,3 3 0,3 3 28,4 1 0,3-1 0,6-1 0,0-3 0,4 0 0,4-2 0,2 2 0,2-1 0,0-1-494,0-2 0,3-3 90,1-4 0,10-3 0,0-6 0,3 0 152,5-4 0,3 2 1,2-6-1,2 1 169,-2 0 0,3-2 0,0 4 1,-1 2 146,-3 2 0,-1-1 0,-12 8 0,-3 0-102,-3 3 0,-9 3 0,-7 1-184,-2 0 0,-3 5 0,-2 3 0,-5 3-34,-3 2 0,0-5 1,2 0 35,1 2 0,6 1 1,-2 0 47,3-3 0,-2-2 0,-1-6 0,1 0 0,2 0 169,2 0 1,-1 0 0,1-2 0,-1 0 52,1-2 0,4-6 0,4 0 1,4-3 39,4-4 0,3-1 0,5 3 0,1-3-56,4-1 1,0 2 0,5-2 0,-1 1-78,1 3 0,-3 1 0,0 2 0,-2 1-110,-2 2 0,-2 0 1,-5 3-1,-4 1-139,-3-1 0,-1 2 0,-1 3 0,1-2-105,0-1 1,-4 0 0,-1 4-1,1 0 76,-2 0 0,3-5 0,-5 1 0,-2 2-133,-1 0 1,-2-3-1,1-2 1</inkml:trace>
  <inkml:trace contextRef="#ctx0" brushRef="#br0" timeOffset="278137">21047 11534 8355,'1'-12'977,"3"-1"0,-1 1 0,4 0 1,-2-1-815,-2 1 0,-3 5 11,-4 3 0,1 4 0,-5 4 0,-2 4-190,-1 3 0,-1 2 0,1 0 0,1 3 140,2 0 0,1 5 0,-1-3 1,2 1-45,1 3 0,3-4 1,0 0-1,3-2-102,3 1 1,10-2-1,0-5 1,4-3-125,4-2 1,5-1 0,4-5 0,0-3-276,4-5 0,-4-3 0,3-5 0,-1-3 233,-2-4 1,-2-5 0,-8 1 0,-5 0 95,-2 2 0,-7 0 0,-3-2 0,-2 0-31,-2 5 1,-11 0-1,-6 6 363,-5 2 1,-8 7 0,-3 4 0,-3 2 0,-1 4-329,-1 2 0,3 3 0,1 5 0,7 2-346,5 2 1,4-2-1,6 4 1,1-2-464,2 1 0,4 5 0,5-3 0</inkml:trace>
  <inkml:trace contextRef="#ctx0" brushRef="#br0" timeOffset="278531">21382 11162 8355,'8'-23'2201,"0"2"-1340,-5-2 1,2 9 0,-5 1-481,0 12 0,0 5 0,0 17 0,-2 4 0,-5 5 0,-6 9-37,0 3 0,-8 5 0,-2 5-284,-5 2 1,-2 8 0,2-3 0,-2 1 0,-1 0-255,1 1 0,-3-4 196,4-4 1,4-6 0,5-4 0,-1-3-615,2-4 1,1-9 0,7-2 0,1-7-3435,2-4 3005,5-2 1,-8-5 0,4-2 0</inkml:trace>
  <inkml:trace contextRef="#ctx0" brushRef="#br0" timeOffset="278684">21617 11745 8948,'-1'-11'0,"-3"3"0,-3 5-804,0 6 1,-4-2-1,4 5 1</inkml:trace>
  <inkml:trace contextRef="#ctx0" brushRef="#br0" timeOffset="280994">21109 15925 8355,'0'-20'522,"-4"-2"1,-2 7 12,-1 4 1,4-1 0,-2 5-1,1 1-234,0 6 0,1 7 0,6 10 0,2 3 0,1 4 0,1 2 0,-2 3 1,1 3-222,-4-1 1,0 5 0,-2-1 0,0 2-99,0 0 1,0 2 0,0-9-775,0 2 1,0-5-1,0 1 1,0-6-1,-2-6-729,-2-2 0,3-2 1149,-3 1 0,-3-6 0,0-2 0</inkml:trace>
  <inkml:trace contextRef="#ctx0" brushRef="#br0" timeOffset="281343">21059 15925 8355,'-4'-20'554,"0"4"1,0 2-1,5 2 1,3-1-285,5 1 0,3 1 1,4 1-1,4 2-150,-1-2 1,9 5 0,-2 1 0,3 2-1,2 2 1,0 0 0,-2 2 0,-4 0-386,-3 2 1,-9 6-1,0-2 1,-8 3 111,-3 2 1,-5 3 0,-4 2-171,-5 2 0,-9-5 0,0 1 0,-2-2 0,-2-2-79,0 1 0,0-1 0,2 1 0,2-1-1138,5 0 1388,8 1 0,-4-6 0,6-2 0</inkml:trace>
  <inkml:trace contextRef="#ctx0" brushRef="#br0" timeOffset="282258">21717 15813 8777,'-17'-12'0,"0"1"0,2 2 0,3 4 0,1 1 1279,-2 0 0,7-1-942,-11 5 1,6 0 0,-6 2 0,4 2-239,0 4 1,6 3 0,3 2-1,3-1-23,1 0 1,0 1 0,0-1-1,0 1-207,0-1 1,0 0 0,1 1-1,3-2-429,5-3 0,-2 2 0,1-6 300,1-1 0,2-2 1,2-2-1,-2-3 132,-3-5 1,3-2 0,-4-1 0,0-1 0,-3 1 1,2 0 0,-2-1-1,-1 1 54,-2-1 1,-1-3 0,-1-1 0,-2 2 37,-1 1 0,-5 2 0,4 0 0,-1-1 152,1 1 1,-3-1-130,3 1 0,1 0 1,6 1-1,2 1-130,4 2 0,7-1 1,2-2-1,-1 0 37,2-1 1,-3 2 0,5-6 0,-1 2 114,0 2 1,-4-5 0,3-1 100,0-1 0,-4 4 1,1-2-1,-4 3 1,-3 3 145,2 3 1,-3-2 104,1 6 1,-5 1 0,1 9 0,-2 6-156,-2 8 0,-5 3 0,0 2 0,-1 1-119,1 3 0,-3-1 0,3 3 0,3 0-155,0-4 1,2-1-1,0-1 1,0-1 50,0-4 0,6 2 1,2-5-1,3-2-253,2-1 0,-1-6 0,0-1 0,1-2 77,-1-2 1,1-1 0,-2-4 0,-2-1 33,-1-1 1,1-5 0,3-1 289,1-5 0,-5 1 0,0-4 0,2 2 0,-1-1 324,0 2 0,2 1 0,-4 2-290,-1-1 0,5 2-175,-2 3 0,-4 8 0,-1 8 0,-2 3-24,-2 2 0,1 1 0,2 1 0,1 3-108,-1 1 1,0-4-1,1 2 1,3-4-82,-1 0 1,6-1-1,-4-1 1,3-1-52,1-2 0,1-5 276,-1 1 0,0-3 0,-1-2 0,-1-3-65,-2-4 1,-1-5 0,3-2 477,-2-1 0,-5-1 0,2 5 1,0-1 19,-1 1 1,4 4-339,-4-1 0,4 8 0,-4 1 0,-1 7-2,-1 4 0,-2 7 0,0 2 1,-2 4 52,-2 1 1,-1 4-1,-5 1-84,2 2 0,-1 1 1,-3 4-1,0 0 1,-1 0-13,1 0 0,-1-1 0,1-1 0,0-4-271,-1 0 0,1-4 1,-1-5-215,1-1 1,4-10 0,1 1-1,0-2-573,0-3 0,-1-2 0,-3-6 454,2-3 1,-2-3-1,5-5 1</inkml:trace>
  <inkml:trace contextRef="#ctx0" brushRef="#br0" timeOffset="282569">22944 15304 10875,'7'-38'0,"-3"6"0,-2 9 0,-4 6 0,0 3 0,-4 3 0,-1 3 0,-2 4 0,-2 3 2425,-2 1-2286,-5 0 1,3 7 0,-6 5 0,-1 9-1,-2 6 1,-4 8 0,-1 3 0,0 6 75,-1 5 1,4 3 0,-2 10 0,5 0-234,2 0 1,7 0 0,0-1 0,6-4 67,3-3 1,0-3 0,7-4-383,2-6 1,8 1 0,9-11 0,4 1 0,2-3-421,2-3 1,6-6 0,-2-4-1,1-4-526,-1-3 1,-2-4 673,-6-5 1,-1-5 0,1-2 0</inkml:trace>
  <inkml:trace contextRef="#ctx0" brushRef="#br0" timeOffset="282961">23143 15404 8355,'0'-20'790,"0"-2"0,0 6-441,0 1 0,4 8 1,0 8-1,-1 10 1,-2 10-1,-1 5 83,0 3 0,0 5 1,0 0-1,0 3-325,0 4 0,0-2 1,0 2-1,0-2-103,0-2 0,0-4 0,0-1 1,0-2-570,0-3 0,0-2 0,0-4 1,0-5-555,0-2 0,0-1 0,2-2-1075,2-3 2028,-3-3 1,10-5-1,-4 0 1</inkml:trace>
  <inkml:trace contextRef="#ctx0" brushRef="#br0" timeOffset="283327">23626 15726 8355,'7'-12'982,"-1"-1"0,-6 1-418,0 0 1,0-1-1,-2 2 1,0 4-1,-4 7 1,-1 7-346,-2 4 0,-6 2 0,-2-1 0,2 2 1,2 2-1,4 4-154,1-1 1,5 3-1,-1-6 1,2 1-205,2 1 1,6-4 0,2 2 0,3-3-43,1-5 0,6 2 0,2-5 0,0 1-6,1-1 0,0-2 0,3-7 0,0-3-20,-3 0 0,2-8 1,-4 1-1,1-3 210,-4 0 1,-3-6 0,-5 3 0,-4-2-136,-3 1 0,-2-2 0,-3 3 0,-6 1-287,-5 3 1,-4 2 0,-6 3-1,0 2 103,0 5 1,0 3 0,1 1-425,-1 0 0,4 5 0,2 4 404,1 2 0,1 1 0,5 1 0</inkml:trace>
  <inkml:trace contextRef="#ctx0" brushRef="#br0" timeOffset="283721">23813 15441 8355,'-7'-12'966,"2"-1"1,4 1-575,1-1 0,-1 8 0,-2 6 0,-1 10 0,1 8 0,0 5 0,1 3 0,-4 4-28,-1 2 1,-1 10 0,-6-5 0,-1 4-301,-2 0 1,-3 1-1,3-3 1,1 1-50,-2-1 0,4-3 1,-4-2-1,2-3-160,-1-2 1,2 0 0,5-2-1,3-1-448,2-3 1,-3-1 0,2-6 0,0-2-596,1-1 0,1-6 1,5-1-78,3-2 0,2-2 1158,2-7 0,3-3 0,-4-5 0</inkml:trace>
  <inkml:trace contextRef="#ctx0" brushRef="#br0" timeOffset="284014">24098 15391 9754,'0'-12'0,"0"2"761,0 6 0,0 10 0,0 12 0,1 1-379,3 3 1,-2 5 0,2 4 0,-3 0-205,-1 4 0,-4-1 1,-1 1-1,-1-2-111,0 1 1,-2 1 0,3-1-1,-2-2-226,-3-2 1,3-1 0,0-4 0,0-2-203,1-2 1,3-3 0,-1-6 0,2 1-753,2-1 1,2-1-1,0-1-1542,3-2 2277,4-5 0,-2 2 0,6-5 1</inkml:trace>
  <inkml:trace contextRef="#ctx0" brushRef="#br0" timeOffset="284329">24321 15180 8355,'6'-23'0,"2"2"622,3 5 1,1 8 0,1 3 0,0 4 0,3 2 83,0 4 0,2 7 0,-1 10 0,2 6-384,0 5 1,7 8 0,-4 4 0,-1 4-111,-2 0 0,2 6 0,-4 5 1,-4 3-147,-3 3 0,-5 6 0,-5-3 0,-1 1-211,-3 0 0,-4-2 1,-7-1-1,-3-6 150,-2-4 1,-4-5-1,-7-5-435,-1-2 1,-1-10-1,-2-2 1,0-6-1646,2-2 1,6-10 940,-2-2 1,2-4 0,3 4 0</inkml:trace>
  <inkml:trace contextRef="#ctx0" brushRef="#br0" timeOffset="284490">25363 16173 8355,'-7'-11'-656,"-5"2"1,-23 4 0,-10 5 0</inkml:trace>
  <inkml:trace contextRef="#ctx0" brushRef="#br0" timeOffset="300691">16718 18182 8144,'-7'-6'-253,"3"-2"0,4 3 473,4 0 1,3 4 0,6 1 0,-1 0 0,2 0 0,1 0-1,2 0 260,-2 0 1,8 0-1,2 0-242,1 0 0,5 0 0,-1 0 0,3 0 0,6-1-16,5-3 0,5 1 0,8-4 0,6 0-156,6 0 0,12 3 1,-1-3-1,10 0-7,9 0 0,-48 6 0,0 0 1,4-2-1,2 1 0,1 1 0,1 1-206,1 0 0,1 0 0,3 0 0,2 0 0,1 0 0,1 0 0,1 0 1,1 1 56,-1 1 1,2 1 0,8-3 0,1 1-1,-5 1 1,0 1 0,3 0 0,0-1-81,1-1 0,0 2 0,-3 1 0,1 0 0,6-1 0,1-1 0,0 1 1,0 0 61,-1 0 1,-1-1-1,-1 3 1,0-1-1,-2-2 1,0 0-1,-1-1 1,0 1 16,-5-2 1,0 1 0,-1 1-1,-2 0 1,-7 0 0,-1 0-1,-2 0 1,-1-1-114,-4 0 1,-1-1-1,39 0 1,-10 0-1,-14 0-107,-13 0 0,-9 0 1,-14 0-1,-6-1-103,-10-3 0,-3 3 28,-14-4 1,-5 4 385,-16 1 0,-4 0 0,-11 0 0,2 0 0,-1 0 0,2 0 0</inkml:trace>
  <inkml:trace contextRef="#ctx0" brushRef="#br0" timeOffset="301176">17152 18331 8355,'7'-25'0,"6"0"82,5 6 0,6 6 0,1 9 22,0 3 1,1 1-1,5 0 1,6 0 7,7 0 0,5 1 0,5 2 1,4 1 84,3-1 0,6 4 0,5 0 1,2 0-198,1-3 0,10 1 0,-4-1 84,6-1 0,-3-2 1,9-1-1,2 0 0,0 0-44,3 0 0,0 0 0,1 0 1,-1-1-59,-3-3 0,3 3 0,-3-5 1,1 2 37,-1 0 0,-44 0 1,0 0-1,-1 1 1,1 0-1,0 0 0,0 0-20,-1 1 0,0-1 0,4-1 0,0 0 0,-2 1 0,1 2 1,1-1-1,0-1-31,0 1 0,0-1 0,3 2 0,0 1 1,-6-3-1,-1 1 0,48 1-115,-3 1 0,0 0 1,-4 0-1,-4 0-46,-7 0 1,-3 0 0,-11 0 0,-3 0-44,-3 0 0,-5 4 1,-6 0 102,1-1 0,-6 3 0,-3-2 0,-2 0 0,-3 0-220,-3 0 0,-2 2 0,-3-4 0,1 3-489,-1-3 841,-2 0 0,-1-2 0,-1 0 0</inkml:trace>
  <inkml:trace contextRef="#ctx0" brushRef="#br0" timeOffset="301403">22349 18380 8355,'4'-19'-656,"0"2"1,-11 15 0,-6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33:59.24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10939 10654 8036,'12'-2'0,"2"-1"0,1-1 0,3 2 0,1 0 0,5 2 0,2 0 119,3 0 0,10 0 1,-1 0-1,5 0 0,5 2 16,4 2 1,6-3-1,8 3 1,6-2-1,4-2-49,2 0 1,15 0 0,1 0 0,5 0 0,-46 0-1,1 0-29,2 0 0,1 0 0,2-2 0,1-1 0,2 1 0,0-1-93,-1 0 0,2-1 1,3 1-1,1-1 1,3-1-1,1 1 1,1-1-1,1 1-15,-1-1 1,2 1-1,6 0 1,1 1-1,-6-1 1,-1 1-1,2-1 1,-1 1 50,1-1 1,0 1 0,-2 2 0,-1-1-1,1 0 1,-1 0 0,-2 1 0,-1 1 5,-1 0 1,0 0-1,2-1 1,0 0-1,-4 0 1,-2 0 0,0-1-1,0 0-3,-1 0 0,-1 1 0,-2 0 0,0 0 0,0 1 0,-2-1 0,-1 0 0,0-1-10,-1 0 1,-1 0 0,-1 0 0,0 0 0,-1 1 0,0 1 0,-2-2 0,-1 1-62,0-1 1,-1 0 0,48-7-1,-5 5 1,-7 2-122,-10 0 0,-9-2 0,-12 0 0,-9 1-628,-12 2 0,-16 1 817,-14 0 0,-15-4 0,-18 0 0,2 1 0,0 1 0,3 2 0</inkml:trace>
  <inkml:trace contextRef="#ctx0" brushRef="#br0" timeOffset="449">11199 10753 8355,'9'-2'450,"-1"-2"1,6-1-434,6-3 0,9 2 0,4 6 0,6 0 49,6 0 0,12-1 0,15-3 0,3-3 236,4 0 0,10-4 0,4 2 0,6-2-172,-48 5 1,1 0-1,5 1 1,-1 2 0,0-1-1,0 1 1,0 0-1,1 0-119,-1 2 0,1 0 0,3-2 0,0 0 0,1 0 0,1 1 0,-1-1 0,2 0 71,0 0 0,0 1 0,3-1 1,1 1-1,-1 2 0,0-1 0,1 0 1,0-1-177,-2 0 1,2 0 0,4 0 0,0 0 0,-2 2 0,0 0 0,-1 0 0,0 0 17,0 0 1,0 0-1,-3 0 1,0 0-1,-1 1 1,0-1-1,-2 2 1,0-1 21,-2 1 0,0 0 1,-3 1-1,-1-2 1,-2 0-1,0-2 1,-1 1-1,0 0-12,-2 0 0,0 0 0,0 2 1,0 1-1,40 1 0,-2-2-41,-1 0 0,-5-1 0,0 2 0,-2 1 8,-4-1 0,2-2 0,-9-1 0,2 0 3,-2 0 0,-4 0 1,-9 0-199,-8 0 1,-2 0 0,-10 2 0,-5 0 0,-6 2 293,-5-1 0,-2 3 0,-5-2 0,1-1 0,0-2 0,2-1 0</inkml:trace>
  <inkml:trace contextRef="#ctx0" brushRef="#br0" timeOffset="31320">16892 5035 8355,'-4'-27'1680,"-2"3"-1213,-1 5 1,5 11 0,-2 11 0,4 10-239,4 9 1,1 6 0,5 9 0,-2 2 0,2 3 0,-1 7-1,0 3-257,-5 0 0,-3 4 0,-1-3 0,0 0 1,0-2-1,2-5 0,0-3 0,2-6-452,-1-1 0,-1-5 0,-1-4-56,3-5 0,-1-4 0,4-6 0,0 0 0,0-4-324,2-4 1,2 3 0,2 0 0</inkml:trace>
  <inkml:trace contextRef="#ctx0" brushRef="#br0" timeOffset="31682">17599 5259 8355,'0'-20'127,"-6"4"0,-2 7 2605,-3 5-2414,-1 8 0,-1 3 0,1 6 0,0 1-93,-1 2 1,-1-1 0,-1 6 0,0 1-140,4 1 0,-1 5 1,5-2-1,0-2-115,3-1 0,2-1 0,4 0 0,2-3 20,4-1 1,4-3 0,5-5 0,4-3 15,2-1 1,3-2 0,2-4 0,2-2-288,2-2 0,-3-8 0,2-9 191,0-2 1,-2 1 0,-6-2 0,-4-2 0,-5 0-15,-4 0 1,-7 2 0,-1 2-1,-6 3-243,-8 1 0,-6-3 0,-8 5 0,-2 2-131,-1 4 0,-1 1 0,2 5 0,-1 2-93,2 5 0,1 4 0,2 5 241,4 1 0,-4 5 0,5 1 0</inkml:trace>
  <inkml:trace contextRef="#ctx0" brushRef="#br0" timeOffset="31959">17785 4911 9882,'-17'-12'240,"1"0"0,3 5 0,7 5 0,0 8 0,2 8 0,0 3 0,0 7 166,1 3 0,2 5 1,1 7-1,0 2-250,0 5 0,-5 7 1,0 5-1,-3 3-158,-6 1 1,0 0 0,-7 1-236,-1 3 1,0-8-1,0 0 1,2-6-1,-1-5 102,2-5 0,2-4 0,7-12 0,4-4-480,0-2 0,2-4 1,5-5-1,3-2-1297,5-5 1417,2-3 0,7-1 0,1 0 0</inkml:trace>
  <inkml:trace contextRef="#ctx0" brushRef="#br0" timeOffset="32261">18231 4899 9577,'-1'-19'0,"-2"2"620,-1 3 0,1 7 0,6 5 0,1 6 0,0 7-236,2 4 1,-3 13-1,4 0 1,-2 7-250,-2 2 1,2 2 0,0 2 0,-3 5 22,0 2 0,-2 1 1,0 1-123,0 0 0,0-5 0,0 1 0,0-1 1,0-2 72,0-6 1,1-1 0,2-7-1,1-2-393,-1-1 1,2-2 0,1-3 0,-1-5-1707,1-2 0,-1-3 738,-1-3 1,3-2 0,6-6 0</inkml:trace>
  <inkml:trace contextRef="#ctx0" brushRef="#br0" timeOffset="33422">18814 5432 8355,'3'-12'-137,"4"1"1,7 3 0,2 2 0,4 2-262,-1 0 1,6 0-1,2 2 177,-3-2 0,1-3 0,-6-5 1</inkml:trace>
  <inkml:trace contextRef="#ctx0" brushRef="#br0" timeOffset="33671">18839 5606 10099,'8'-4'422,"1"0"0,-1-2 1,6 2-633,2-4 1,4-3 0,6-2 0,3 1 0,2-1-938,1 1 1,4 0-1,-4-1 1</inkml:trace>
  <inkml:trace contextRef="#ctx0" brushRef="#br0" timeOffset="33988">19621 5308 8355,'-5'-31'662,"1"2"0,0 8 0,4 4 0,0 4 0,0 0-282,0 1 1,0 4 0,1 1 65,4 1 0,-3 2 1,7 5-357,0 3 0,-2 9 1,1 8-1,1 2-80,-2 2 0,2 5 0,-5 3 1,-1 3-112,-1 1 0,-2 9 0,0 1 0,0-1-269,0 3 0,0-3 0,0 0-123,0-5 1,0-3 0,0-5 0,0-4 0,0-3-171,0-1 1,0-6 0,0-3-51,0-2 0,0-1 0,0-1 0</inkml:trace>
  <inkml:trace contextRef="#ctx0" brushRef="#br0" timeOffset="34238">19596 5296 8355,'-2'-13'1256,"0"1"0,-3 0-1059,3-1 1,6 6 0,5 2 0,5 1 0,6 0-1,2 1 1,5 1 0,3 2-122,5 0 0,-3 0 1,-1 2-1,-2 1-47,-5 1 0,-5 5 0,-8 1 1,-3 4-581,-4 2 1,-8 2-1,-5-3 1,-7 2-111,-4-2 0,-5 3 1,-3 0-1,-1 0 62,2 0 1,6-2-1,5-3 475,2-1 0,2 0 0,-1 1 0</inkml:trace>
  <inkml:trace contextRef="#ctx0" brushRef="#br0" timeOffset="35089">20327 5159 8355,'-5'-12'318,"-2"0"1,-5 5 0,-1 3 0,1 2 0,-2 2 0,-1 2 0,-2 2-145,2 4 1,1 3 0,2 3 0,0 1 0,-1 1 0,2 1-333,3 1 0,1-4 0,4 2 1,-1-2-37,1-2 0,3 1 1,5-2-1,3-3 24,3-4 1,1-2 0,1-2 0,0 0 61,4 0 0,-3-5 0,2 0 1,-3-3 79,-5-6 1,3 2 0,-4-6-1,1 1-71,0 1 0,-5-5 0,1 3 0,-2-1-67,-2-3 1,-2 2 0,0 1 0,-4 1 68,-1 3 0,-1-3 0,-5 1 87,1 2 0,1 2 1,1 0-1,3 1-51,2-1 0,1 1 0,4 0 0,1 1 1,3 1-42,5 2 1,3-1 0,5-3-1,2 0 59,0-1 0,5 2 1,-4 1-1,4 2 90,0-1 1,-3-1 0,-3 0 0,-3 3 363,-4 2 0,-3-5 306,1 2 1,-4 4-495,-5 4 1,-5 11-1,-4 9 1,0 4 134,1 1 0,-2 4 0,6 1-435,1 2 1,2 1 0,1 4-1,0 0-207,0 0 1,5-5-1,2-3 1,3-3 21,2-1 1,-5-6 0,8-2 0,0-3 0,-1-3 27,0-3 0,-2-3 0,1-5 332,-1 0 1,0-5 0,1-3 0,-1-5 187,1-3 0,-2 1 0,-2-5 0,0 1-175,0 0 1,-3 3-1,-1 0 1,-1 2 80,1 2 1,-1 3-343,-4 1 1,4 7 118,0 1 0,0 5 1,-3 8-65,4-1 0,-4 1 0,5-1 0,-2 0-21,0 1 1,5-1-1,-2 1 1,2-2-1,-1-3 91,2-4 0,1-3 1,1-1 276,0 0 0,1-1 0,-1-3 1,1-4-37,-1-3 0,0 0 1,-1 1-1,-1 2 114,-2-2 1,-4 3 0,3-1 126,-1-2-348,3 5 0,-7 5 1,2 9-1,-3 6 77,-1 6 0,-1 3 0,-2 2-52,-1 3 1,-6-2 0,2 6 0,-1 2 0,-1-1-150,2-1 1,3 6-1,-1-6 1,0-3-427,3-2 0,2-3 0,1-2 1,0-2-831,0-5 1,0-2-1,1-3 700,3-3 0,3 3 0,6-4 0</inkml:trace>
  <inkml:trace contextRef="#ctx0" brushRef="#br0" timeOffset="35372">21382 4651 9044,'-13'-19'289,"1"2"0,4 9 0,1 5 1,1 7-1,2 9 0,0 6 0,-2 7 1,1 4 404,-1 3 0,-3 14 1,0-4-627,-2 2 1,-1 6 0,0 3 0,-1 0-167,1 1 0,1-8 0,3 0 0,3-6 1,4-6-507,1-4 0,1 2 0,4-5 0,3-5-21,3-5 0,3-5 0,1-5 0,3-4-20,1-3 1,2-1 0,3 0 0</inkml:trace>
  <inkml:trace contextRef="#ctx0" brushRef="#br0" timeOffset="35806">21456 5060 8355,'0'-19'205,"0"2"0,0 4 0,1 2 0,4 1 0,3 3 1,3 1 550,1 4 0,1-4 0,-1 2 1,2 1-1,1 3 0,2 3-720,-2 1 0,-3 7 0,-2 0 0,-3 4-127,-2 1 1,-1-1 0,-4 0 0,0 1-79,0 0 1,0-3 0,0 1-196,0 3 1,0-8 0,0 4 0,-1-4-836,-3-2 1256,2-1 1,-3-8-1,5-2-56,0-4 1,5-9 0,2-2-1,2-2 14,-1 1 1,0-1-1,6-4 1,1 2-1,2 2 1,0-1-1,-1 6 1,0 1 22,-1 1 1,-1 7 0,-1 3 0,-1 2-23,0 2 0,-3 6 1,-1 2-1,0 3-11,-1 2 0,-1 4 1,-6 4 0,0 3 1,0 0-1,0 0 1,0-2-198,0-2 0,0 0 1,0 0-1,1-3 0,2-3-1738,1-2 1255,5 1 0,-2-1 0,6 0 0</inkml:trace>
  <inkml:trace contextRef="#ctx0" brushRef="#br0" timeOffset="36052">22027 4638 10793,'2'-9'0,"5"5"399,6 8 0,2 7 0,-3 5 1,2 6-1,2 6 0,4 5 1,0 4-1,0 3-80,-2 2 0,-2 9 0,-5-2 0,-3 4-288,-3 2 1,-5-4 0,-5 2 0,-3-3-432,-3-5 0,-5 2 0,-1-7 0,1-4-2628,-2-6 1771,4-3 0,-15-3 0,3 1 0</inkml:trace>
  <inkml:trace contextRef="#ctx0" brushRef="#br0" timeOffset="49153">16706 8756 8198,'-1'-11'130,"-2"1"0,-3 3 0,1 1 1,-2 0-1,1-1 154,1 0 0,1-1 0,4-4 0,0-1 0,1 1 0,2-1 0,2 2 0,2 2 356,3 0 0,-3 5-434,1-4 1,0 5-1,5-1-236,-1 3 1,1 1 0,-1 0-1,0 1 1,-1 3-162,-2 5 1,2 3 0,-3 3-1,2 3 113,-2 1 1,2 2 0,-6 4 0,0 0 69,1-1 0,-3 0 0,2-2 0,-3-3 87,-1-1 0,0-1 1,2-6-1,0-2 342,2 0-156,1-7 0,-4 3-278,3-10 1,-1-2-1,4-6 1,0-2-43,0-2 0,-1-5 0,4 0 0,-2-4 5,2-3 0,1 1 1,0 6-1,-1 3-184,-2 1 0,-1 1 1,2 6-1,0 3 162,0 4 0,-2 3 0,2 1 156,0 0 1,-2 5 0,0 5 0,0 4-5,0 2 0,-4 5 0,2-3 0,-1 1-39,0 3 1,0-3 0,-2 2 0,1 0-202,1-2 1,5 3 0,0-5-1,2-2-349,1-2 0,2-1 0,1-4-126,2-4 1,5-3 0,-2-2 0,2-3 182,-1-4 0,2-4 0,-3 0 0</inkml:trace>
  <inkml:trace contextRef="#ctx0" brushRef="#br0" timeOffset="50455">17512 8000 8357,'0'-17'12,"0"0"1,1 1 0,2 2 228,1-2 0,1 2 0,-5-3 0,-2 5 1,-2 4-1,-6 5 82,-5 6 0,0 3-374,-6 7 1,5 5 0,-3 2-1,1 4 1,2-1 0,3 1-1,2-1 114,2 3 1,4 2-124,5-3 0,0-5 0,3 1 0,4 0-151,5-2 1,9-1-1,-1-6 1,4-1-253,1-2 1,3 0 0,3-5-1,0-1 64,4-1 0,1-8 0,1-1 0</inkml:trace>
  <inkml:trace contextRef="#ctx0" brushRef="#br0" timeOffset="51247">18529 8260 8355,'0'-21'0,"0"2"1051,0 1-483,0 2 1,0 3-257,0 1 1,-5 6 0,-2 8 0,0 7-121,3 6 1,-2 13 0,2 1 0,0 5 0,0 6 21,0 6 1,-5 1-1,4 11 1,-2 1-379,-3 1 1,3 7 0,1-1-1,0-3-59,3-4 0,2-1 0,1-10 0,1-6 11,3-6 1,-1-10 0,5-1 0,3-7 226,5-5 0,-3-6 0,4-3 1,-3-2 10,-2-2 0,5-6 0,-2-2 0,-3-3-113,-2-1 1,-3-5-1,1-1 1,-4 0-244,-2 0 0,-4-4 1,-2 3 27,-4 0 1,-9-1 0,-3 4 0,-4-4 0,-2 0 97,-3-1 0,3 2 0,-2-3 1,5 3 110,2 1 0,6 0 0,0 3 0,4-2 365,3 2 1,5 1 0,0 3 0,6 1-164,5 2 1,4 1 0,5-1 0,5 2-191,6 1 0,-1-1 0,6-3 0,0 2-26,-1 1 0,2-2 1,-5 3-1,-1-1 52,-2 1 0,-2-1 0,-4 3-268,-3-1 619,-3 0 1,-8 5-1,-3 4 1,-6 1 0,-3 3 127,-1-1 0,-4 0 1,4 5-1,-2-1-197,1 0 0,5 1 0,-1-1-190,3 1 0,5-5 0,2-1 1,0-2-326,4-2 0,1-2 0,3-1 0,1-1 69,2-3 1,-1-3 0,-5-5-1,-1-1 35,-2 1 0,-5-1 0,1 1 0,-3 0 37,-1-1 0,-5 5 1,-3 1-1,-5 0-278,-3 0 0,0 5 0,-3-3 40,1 4 0,-2 1 0,3 1 347,2 4 1,1 1-1,2 7 1</inkml:trace>
  <inkml:trace contextRef="#ctx0" brushRef="#br0" timeOffset="51658">18938 8607 8355,'0'-12'1822,"0"-1"-1339,0 1 0,2 4 1,2 1-378,4 1 1,-1 2 0,1 6 0,2 2 0,0 4 0,-1 3 0,0 3-313,0 2 1,1-2 0,-1 3 0,-2-2-112,-1 1 0,2-2 1,-4 3-651,-1-4 820,-2-6 0,-2-1 148,-3-6 1,3-6 0,-4-2 0,4-4 50,1-5 1,1 2 0,2-4-1,3-1-264,1 1 1,1 4 0,4-3-80,1 0 1,0 8-1,3-1-289,0 5 0,6-4 0,-3 3 0</inkml:trace>
  <inkml:trace contextRef="#ctx0" brushRef="#br0" timeOffset="52307">19732 8570 8355,'4'-23'0,"0"2"588,1 3 1,-4 6 0,2-1 0,1 1 0,-1-1 13,-2 1 1,-1 4-24,0-1-440,0 1 1,-4 7 0,-2 5 0,-1 6-255,-2 2 0,-1 5 0,0 0 0,2 1-113,-1 0 1,3 4-1,2-1 1,3 1-14,1-1 0,0 1 1,0-6-3,0-1 1,1-1 0,3-1 0,4-1 0,5-1-42,3-3 1,-1-2 0,6-6 0,0 0-226,-2 0 1,3-2 0,-4-2 0,0-4 337,0-3 1,-2-5-1,-3-1 1,-2 0 369,-3 0 1,2 3 0,-6-4 0,0 1 410,1 1 1,-3-1-35,2 5 1,-3 4-379,-1-1 1,0 8 0,0 1 0,-1 7-36,-3 4 1,2 1-1,-2 2-167,3 3 1,1-4 0,1 4 0,3-3 0,3-2-148,0 0-1,6-1 1,-2-2 0,4-4 46,0 1 0,0-5 1,0 3-1,3-4-161,2-4 1,-5 1-1,1-5 1,-3-3 267,-5-4 1,2 1 0,-6-2-1,-2 2-20,0 1 1,-8 1-1,-2 0 1,-4-1-100,-5 1 1,2 5 0,-6 1 0,-1 2-124,-1 0 1,-2 0 0,2 4 0,1 1-37,1 4 0,6 0 1,0 5 14,5-2 0,0 0 0,6 5 258,1-1 1,7-4 0,5-1-2,2-1 1,1-2-1,1-4 1,-1 0 3,0 0 0,1 0 0,-1 0 0,6-11 0,1-3 0</inkml:trace>
  <inkml:trace contextRef="#ctx0" brushRef="#br0" timeOffset="52848">19707 8793 8355,'-12'-12'472,"4"-1"1,1 1-1,1 0-292,3-1 1,2 1-1,1-2 1,0-1 94,0-2 1,0-5 0,1 2-1,4-2-160,3 1 1,7-2 0,3 2 0,1-3-1,2 1 1,0 1 0,-2 1 0,0 1-801,0 0 0,-3-2 1,-1 6-1,-4 1-86,-3 1 1,-5 1 657,1 1 1,-8 5 0,-4 3 0,-3 3 121,-2 1 1,-1 4-1,-1 1 1,-1 2 151,1 3 0,2 5 0,3 1 0,4 0 55,0-3 0,2 0 0,4-1 0,1 1-179,3-1 1,3 0 0,7 1-40,3-1 1,-2-1 0,5-1 0,1-2 0,0 0-6,-1-1 0,-3 3 0,2-5 0,-1 1-100,-3-1 0,-2 1 1,-4-3-1,-2 2-6,-1 2 0,-3 1 1,-8 3-3,-3-2 0,-3 2 0,-3-3 0,-1 2-127,-1-2 1,-1 3-1,5-3-692,-1 3 734,6 2 0,2-1 0,5 0 0</inkml:trace>
  <inkml:trace contextRef="#ctx0" brushRef="#br0" timeOffset="53986">20216 8471 8355,'-4'-13'0,"0"1"768,-1 0 1,0 5-509,-3 3 1,1 2 0,-2 2-1,0 0 1,-2 2 0,-2 2-1,1 4 1,0 4 184,-1 5 0,2-2 0,2 4-548,0-1 0,7 4 0,-4-2 0,2 0 0,0 0-279,1-3 0,2 0 0,1-5 0,0 1 97,0-1 1,5-1 0,3-2 0,3-5 67,2-3 0,-1-1 0,1 0 0,-1-1 150,0-3 0,1-3 1,1-6-1,1 1 111,1-1 1,1-4 0,-5-3 0,-1 1-34,-2 2 1,0-1 0,-5 2 0,-1 1 24,-2 1 1,-2 2 0,-3-1-104,-4 1 1,-3 1 0,-3 1 0,-1 3 0,-3 2-18,-2 2 1,5 2 0,-1 1 0,2 1 56,2 3 0,5-1 0,3 5-30,2 2 1,2-3 0,2 0-1,2-2-5,4-2 0,7-2 0,3-1 0,0 0 48,0 0 0,3 0 0,-4 0 0,3 0 100,2 0 1,-4 0-1,0-1 1,-2-2 103,1-1 1,-1 0 0,-3 4-1,-1 0 22,0 0 1,1 1-1,-2 3 1,-1 5-21,-2 2 1,-5 1 0,1 0-146,-3 1 0,-1 1 0,0 1 0,0 1 0,0-1-141,0-1 0,0-1 145,0-1 1,0-4-8,0 1 0,0-8 1,0-1-1,1-6 16,4 0 1,0-7 0,5 2-1,-2-4-55,2 0 0,-1 1 0,1 0 1,-2-1-143,2-1 1,0-1 0,-1 6-1,-2 1-191,-1 2 0,3 5 194,-1-1 0,2 4 1,-2 4 80,-3 5 0,0 3 0,-1 3 1,0 2 45,2-2 1,-3 3 0,3-2-1,1-1-30,0-1 0,2-1 86,3-1 0,0-5 1,1-3 48,-1-3 0,1-2 0,-2-3-10,-3-4 1,-1 1 0,-5-2 0,3 0-6,-3-2 1,4-2 0,-2 1 0,0 0-117,2-1 0,-4 5 0,7 0-169,0-2 0,2 5 52,2 0 0,-1 4 0,-1 2 1,-1 4 64,-2 3 0,-5 0 0,1 3 0,-3 3 92,-1 0 1,0-1-1,0 0 1,2-1 252,2 1 0,-1-2 0,5-2 0,2-2-82,1-1 0,1-2 1,0-4-1,2 0-73,3 0 0,-2-6 0,4-2 0,0-3 104,1-1 0,-4-2 1,4-1-1,-3-2-150,-1 2 1,-3-4 0,0-1 0,-1 0-188,1-1 0,-5 6 1,-1-2-1,-2 4-154,-2 0 0,-3 2 274,-4 3 1,-3 4-1,-5 8 1,-1 4 140,1 3 0,4 7 0,1 3 1,1 1-133,3-2 1,2 4 0,1-3-1,1 1-491,3-2 0,8-2 1,5-5-1,3-1-460,2 0 0,1-5 430,2-3 0,0-2 0,0-2 0</inkml:trace>
  <inkml:trace contextRef="#ctx0" brushRef="#br0" timeOffset="55204">21692 8446 8355,'8'-18'491,"-1"-1"0,0-1 638,0 4 1,-3 4-912,4 3 47,-5-2 1,-3 6 0,-8-4-283,-3 5 1,-6 8 0,-1 5-1,0 2 1,-1 3-61,0 2 1,2 3 0,-2 5 0,1-2-136,3-1 0,5-1 1,3 4-1,2-2-20,2-2 0,1-4 1,4 0-117,2-2 1,4-3 0,7-3-1,2-4 72,-2-2 1,3-2-1,0-2 1,1-2 233,3-4 0,-2-7 0,-1-2 0,-1 2-98,-3 1 1,-1 2 0,-2-1 625,1 1 0,-2 0 86,-3-1 1,-4 6-289,-8 3 0,-2 8 1,-3 5-1,2 2-104,1 1 1,1 5 0,2-1 0,-1-1-214,1-1 0,3-2 1,4 1-1,3-1-91,0 1 1,4-6-1,-3-2 1,5-1-36,3 0 1,-2-1 0,3-6 0,-4-2 163,0-2 1,-1-1-1,2-5 1,1 1 22,2-1 0,-2-3 0,-6-1 1,-2 2-20,-1 1 1,2 2 0,-4-2-387,-1-2 0,-3 6 1,-3-2-1,-4 1 0,-2 1 1,-5 2 1,-5 2-1,1 6 1,-2 0 225,-2 0 1,4 2-1,2 0 1,2 4 113,2 1 0,3-3 0,3 4 35,0 2 1,3-5-1,7 1 1,5-2 10,2 0 1,3 0 0,2-4 0,3 0 191,1 0 0,2-1 1,-4-3-1,0-3 68,-1 0 1,4-3-1,-4 5 1,-2-1 218,-1 1 0,-2-1 0,0 3 154,1-1 1,-1 2-529,1 6 0,-2 3 0,-3 5 0,-4 0-80,-3 1 1,1 3-1,1 1 1,1-2-210,-2-1 0,0-2-350,-2 1 0,5-2 499,4-3 0,-3-3 1,3-5-1,0-1 2,2-3 1,-2-3 0,-1-5 220,2-1 1,1 1 0,0-1 0,-2 1-185,0 0 0,-1-1 0,3 1-156,-3-1 1,3 2-1,-3 2-9,3 0 0,-2 8 143,-1 1 1,-5 6 0,1 6 0,-3 0 98,-1 1 0,0 3 1,0 1-1,0-2-459,0-1 0,4-2 0,2 1 0,1-1-29,2 0 1,2-3-1,2-2-146,-1-2 0,6 5 0,1-3 1</inkml:trace>
  <inkml:trace contextRef="#ctx0" brushRef="#br0" timeOffset="55205">22647 8421 8355,'7'-12'709,"-2"-1"-385,-5 1 1,0 0 0,0-1 150,0 1 1,0 4-1,-1 1-282,-3 1 1,-3-2 0,-6 4 0,1 1 0,-1 2 0,1 2 0,0 3-22,-1 4 0,6 3 0,2 2 0,1-1-346,0 1 0,-1 0 0,7 3-19,2 0 0,3 2 0,5-3 0,1 2 1,-1-2 68,0-1 1,5-3 0,0-2-1,-2 0 82,-2 0 1,0-2 0,-1 0 120,1-2 1,-8 4-225,-5-5 1,-9 4 0,-9-4 0,-2 0-95,-2 2 1,3-3-1,0 4 1,1-2-1352,3-2 912,1 4 1,-4-6 0,-1 5 0</inkml:trace>
  <inkml:trace contextRef="#ctx0" brushRef="#br0" timeOffset="55468">22920 7987 8355,'1'-23'1266,"3"3"0,4 8 1,2 8-935,-2 7 0,-2 4 1,-6 6-1,0 5 0,0 6 1,1 5-1,2 2-173,1 4 1,0 1 0,-5 2 0,-2 2-251,-1 1 1,-6 1 0,3-5 0,-1 0-197,0 0 1,4-5-1,-3-3 1,1-3-357,4-1 1,-4-6 0,2-2 0,1-3-543,2-2 1,1-4 449,0 1 0,0-7 0,0 4 0</inkml:trace>
  <inkml:trace contextRef="#ctx0" brushRef="#br0" timeOffset="55658">22746 8322 9175,'1'-11'0,"3"1"830,5 2 1,6 5 0,3-2 0,2 1-765,7-1 1,-1 0 0,7 2-1,1-1 1,1 1 0,-2 2-1,-6 1-1874,-5 0 1,-4 0-1,-5 0 1</inkml:trace>
  <inkml:trace contextRef="#ctx0" brushRef="#br0" timeOffset="57155">21952 9550 8355,'0'-24'823,"-1"4"1,-3 5-1,-5 4-395,-2 2 1,-1 5 0,0-3 0,-1 2-296,1 2 1,-5 2 0,1-1 0,1-1 0,1-1 763,1 2-835,1 0 0,0 9 1,-2 4-1,-3 6-48,-3 2 0,-4 3 0,-2 7 1,-2 5 63,-1 6 0,-5 4 0,1 6 1,-2 0-18,2-1 1,3 5 0,7 0-21,2-2 0,9-2 1,7-5-1,4-2 1,4-3-126,5-3 1,11-2 0,14-12 0,5-4-77,3-6 1,9-6 0,6-7-1,1-2-383,-4-2 1,-2-4 0,-2-7 0,-5-3-1019,-7-2 0,-5-6 0,-8-5 1</inkml:trace>
  <inkml:trace contextRef="#ctx0" brushRef="#br0" timeOffset="95030">10319 9203 7573,'8'-5'0,"-1"0"0,0-1 0,0-1 0,2 2 0,2-2 0,2 2-59,-1-1 0,1 1 0,0 2 0,4-1 1,2 1-1,3 0 0,2 0 0,3-1 0,4 2 141,3 0 1,6 2-1,4 0 1,4 0-1,7 0 1,7 0-1,9 0 47,7 0 0,2 0 1,3 0-159,1 0 0,7 4 1,7 2-1,-47-3 1,0-1-12,0 1 1,1 0 0,8 1 0,1 0 0,-3-2 0,0 0 0,4 0 0,0-1-19,3 0 0,0-1 1,-1 1-1,1 0 1,3 0-1,1 0 0,-1 2 1,0-1 70,1-1 0,0 0 0,4 0 0,0 0 0,-5-1 0,0 0 0,1 0 0,-1 0 0,-1 0 0,-1 0 1,1-2-1,-1 0 1,-4-1-1,-2 0-17,-2 0 1,-1-1 0,-2 1-1,0-1 4,44-4 0,-5-2 0,-10 6 0,0 2 0,-4 0 0,-3 2 0</inkml:trace>
  <inkml:trace contextRef="#ctx0" brushRef="#br0" timeOffset="95390">11212 9227 8355,'48'-23'-311,"6"4"1,5 5 503,3 4 0,5 7 0,4-1 1,3 3-201,5 1 0,8-4 1,9 0-1,3 1 80,0 2 1,-44 1 0,-1 0-1,-3-1 1,0 0-89,1-1 0,0 0 0,-1 1 0,1 1 0,2-2 0,-1 0 0,1 1 0,-1 0 0,-1 1 0,0 0-9,0 0 1,0 0 0,3 2 0,1 0 0,-3 1-1,-1 0 1,2 0 0,1-1-81,-2 1 1,1 0 0,4 0 0,-1-1 0,-6 0 0,0-1 0,0 1 0,1 0-72,2-1 1,0 1 0,-3 1-1,1-1 1,-1 1 0,0 0 174,45 4 0,-2 0 0,-6 4 0,2-2 0,-1 1 0,2-2 0</inkml:trace>
  <inkml:trace contextRef="#ctx0" brushRef="#br0" timeOffset="117463">18790 11187 8309,'0'-12'140,"0"3"1,-2 1 0,-2-2 77,-4-1 1,-3 0 0,-2 2 0,1 2 0,0 0 0,-1 1 0,1 1 0,-2 1 0,-1 0-190,-2-1 0,-3 1 0,2 4 0,-2-1 0,-2-2 1,0-1-1,0 1 56,2 2 1,3 1 0,-2 0 0,1 0 0,3 1-54,1 3 1,3 3 0,1 4 82,2-2 1,5 7 0,-1-1 34,3 3 1,1 0 0,0-4 0,0 2 8,0 5 0,1 7 0,3 2 1,3 3 65,0 6 1,4-1 0,-3 9-205,3 4 0,2 0 1,-2 7-1,-2 3 0,-2 2 33,-1 3 0,-2 9 0,-3-4 0,2 1 36,1 1 0,0-6 0,-4-2 0,0-6 8,0-5 0,0-4 1,0-5-1,0-3-2,0-4 1,0-8-1,2-3 1,2-7-104,4-2 0,3-3 0,2-6 0,-1-5 3,0-3 0,2-1 0,1-1 1,2-3-358,-2-5 1,-1-3 0,-2-5-1333,1-3 41,-1-4 1,6-6-1,1-2 1</inkml:trace>
  <inkml:trace contextRef="#ctx0" brushRef="#br0" timeOffset="117992">18827 11175 8355,'-2'-9'386,"-2"1"1,3 4 0,-5-3-81,1 1 1,2 1-1,-5 2 35,-2-1 0,-1 0 0,-1 4 0,-1 0-269,1 0 0,0 0 0,-1 0 0,-1 0-48,-2 0 1,2 0-1,-2 0 1,2 0-144,1 0 0,1 0 0,0 0 70,-1 0 1,1 5 0,1 4 0,1 0 0,3 2-2,2 2 0,1-4 0,4 9 0,0 0 57,0 3 0,0 2 1,0 4-1,0 0 38,0 2 1,0 1 0,0-1-1,0 3 8,0 0 0,4 8 1,0-3-1,-1 1 72,-2 1 0,-1 4 0,0 2 1,1 3 79,3 2 1,-2 0 0,2 1 0,-3 0-50,-1-2 1,0 4 0,2-11 0,0 1-60,3-2 1,3-10-1,-3 3-106,2-2 1,-3-10 0,5 1 0,-1-2 0,0-3-54,0 0 0,-1-2 1,3-5-1,-2-1-306,2-2 1,-3-5-1,1 1 1,2-1-557,1 1 0,-3-3 0,0 4-24,2-4 1,1-7 0,1 0 0</inkml:trace>
  <inkml:trace contextRef="#ctx0" brushRef="#br0" timeOffset="120173">19261 11472 8355,'0'-8'-230,"-2"0"1,0-2-103,-2-1 1,1 4 537,7 3 1,-1-3 0,4-1 0,-2-3 1364,-2-2-1211,4 6 1,-7 2 0,0 6 0,-6 3-106,-1 5 1,-4 6 0,3 3 0,-3 2 65,-1 7 0,-1-1 1,2 6-1,3-1-157,4 1 1,2-3-1,2 1 1,0-2-146,0-5 1,10-2 0,4 0-96,4-5 0,2-6 0,7-3 0,2-2 0,2-4 11,1-3 0,0-5 0,-5-7 0,1-2-246,-5-5 0,1-7 1,-8-1-1,-1 0 244,-1-1 0,-7-2 1,-3-5-1,-4 0 91,-4 0 0,-4 4 0,-9 0 1,-3 1-241,-4 4 0,-5 5 1,-1 12-1,0 3-157,-1 4 0,-2 9 0,4 9 0,2 8-24,0 5 1,8 12 0,4-2 0,5 2-406,6-1 0,4 4 610,4-1 0,3-5 0,6-6 0</inkml:trace>
  <inkml:trace contextRef="#ctx0" brushRef="#br0" timeOffset="122293">19757 11571 8549,'0'-16'0,"0"-1"0,0 2 513,0 1 1,0 6-344,0 0 0,0 0 1,0-5-1,1 2 0,3 3 1,5 2-1,2 2-138,1 0 0,-4 1 1,1 7-1,-1 5 0,0 3 1,-1 3-100,-1 2 1,-2 5 0,-4-3 85,0 0 1,0 4 0,0-6-1,0 1-279,0 0 0,0-1 303,0-5-12,0-5 1,0-3 0,0-8 0,1-4 0,2-5-65,1-3 0,4 1 0,-2-5 0,1 1-121,2 0 1,2 2-1,2-2 1,-1 1-77,1 3 0,-1 1 0,0 3 141,1 3 0,-1 2 0,1 8 8,-1 2 0,-5 3 0,-2 5 1,0 1 229,-1-1 1,4 2 0,-3 1 0,2 1-37,3 0 1,-3 2 0,1-2-1,0-1-121,-1-1 1,4-6 0,-2-1-17,2-1 0,1-2 0,0-4 1,1 0-1,-1-2 12,1-2 0,-1-3 0,2-5 1,0 0 7,-2-1 1,3-3 0,-8-2-1,1 0 1,1 0 1,-7 1-1,2 5 1,-2 0-49,-2-1 0,-2 6 0,0 2 0,-4 1 81,-1-1 0,-1 1 0,-3 6 0,1 2 130,2 4 0,1 3 1,-2 2-1,2-1-97,1 0 1,2 5 0,4 1 0,0 0-221,0 0 1,7-2 0,5-3 0,6-1-342,2 0 1,7-5 0,-2-3-78,1-2 0,6 3 0,-1 2 1</inkml:trace>
  <inkml:trace contextRef="#ctx0" brushRef="#br0" timeOffset="122872">20935 11485 8355,'-12'-13'0,"-1"2"627,1 3 1,4-2 0,1 5-141,1-2 0,-3 4-315,0-1 0,4 4 1,-1 4-1,2 4-139,0 3 1,-4 2 0,4-1 0,1 1-200,2-1 1,1 5 0,0-1-120,0-1 0,1-1 1,3-3-1,3-1 22,0-2 1,4-5-1,-3 1 1,3-3 84,2-1 0,-1-5 1,0-4 152,1-2 1,-2-2-1,-3-3 1,-2-1-1,-2-1 96,0 0 1,0-3 0,-5 4 0,-4 1-78,-3-2 1,-3 4 0,-1-1 0,-1 4-32,1 3 1,1 4 0,1-3-122,2 1 41,0 2 0,2 4 0,6 0 1,7 0-72,4 0 1,6 0 0,1-1 0,1-3 77,3-5 0,0-2 1,0-2-1,-1-3 132,1 0 1,0-6 0,-2 1-1,-4-2-19,-7-2 0,1 1 0,-6 2 0,-1 2 717,-2-2 0,-2 4-295,-3 1 1,1 8 0,-5 2 0,-2 3 0,0 5 70,2 6 1,-2 9 0,6 6-1,2 6-266,0 5 1,2 4-1,0 6 1,2 4-167,2 1 0,1 9 0,6-6 0,-1 1-475,0-1 1,5 1 0,-6-9 0,5-2-220,1-3 0,-8-9 0,4-1 0,-3-3-646,-1-4 1,-4-3 918,1-6 0,-8 1 0,-3-1 0</inkml:trace>
  <inkml:trace contextRef="#ctx0" brushRef="#br0" timeOffset="123048">20997 11596 10631,'-4'-12'0,"1"-1"0,6 2 0,8 2 0,8 0 0,5 0 1154,1-2-1447,5-2 1,3 1 0,7 0 0,1-1 0,-1 2-856,-1 3 1,-2-3-1,0 4 1</inkml:trace>
  <inkml:trace contextRef="#ctx0" brushRef="#br0" timeOffset="123344">21779 11150 8355,'-6'-25'0,"-2"1"1850,-3 4-1163,4 2 1,7 7-562,8 3 1,-1 2 0,0 7-1,0 4 80,0 3 1,-3 8-1,3 6 1,-2 6-124,-2 5 1,-2 4 0,-1 3 0,0 2-54,0-2 1,0 2 0,0 0 0,0-4-492,0-3 0,0-1 1,0-5-335,0-1 1,0-8 0,0-3 0,2-3 24,2-2 1,-3 0 0,5 1 0</inkml:trace>
  <inkml:trace contextRef="#ctx0" brushRef="#br0" timeOffset="124089">21679 11398 8355,'-12'-4'2026,"-1"-1"-1577,1 1 1,9 6 0,6 0-176,7 3 0,1 3 0,11-3 0,4 1 1,4-1-437,2-2 0,5-1 1,-1-2-1,3 0 0,-4-2 1,-3-2-1,-3-4 1,0-3-485,-1-2 1,-6 1-1,-3-2 1,-3-2 348,-5-5 1,1 2-1,-8-2 1,-2-1 241,0-1 0,-6-1 1,-2 2-1,-1 3 883,-2 1 0,-2 3-260,-2 6 1,2 5-433,3 8 1,2 5 0,6 7-42,0 5 0,0 8 0,0 3 0,0 1 0,0 0-47,0 1 1,5-2 0,0 0 0,1-2-82,-1-3 0,5-5 1,-2-2-1,3-4-5,1-5 1,1 0 0,-1-7 0,2-1-1,1-1-73,2-2 1,-2-2 0,-6-2 27,0-4 1,-1-3-1,4-2 1,-1 1 25,-2 0 1,0-1-1,-3 1 1,-1-1-5,1 1 1,4 0 68,-2-1 1,-1 6 0,0 5-31,-2 4 0,1 5 1,-4 7 162,2 2 0,2-2 1,-3 4-1,2-1 0,1-1-86,-1-1 1,5-1 0,0-3 0,3-3-52,4-3 1,4-4-1,-4-1 1,3 0-12,2 0 1,-4-6 0,-2-2 0,-2-3 0,-2-1 1,1-5 0,-2 1 0,-3 1 37,-4 1 1,-2-3-1,-2 1 28,0 1 1,-2 2 0,-2 3-16,-4 2 1,-3 7 0,-2 1-28,1 7 0,4 1 1,1 3-1,1 4 1,4 3-139,0 4 1,2-4 0,3 0 0,4-1-450,5-1 0,5 1 0,1-6 0,5-2-244,5 0 0,6-7 0,-2 4 1</inkml:trace>
  <inkml:trace contextRef="#ctx0" brushRef="#br0" timeOffset="125704">23205 11311 8355,'-24'-1'0,"-5"-4"0,12 4 1174,-8-3 1,14 1 0,8 2-758,6 1 0,-1 3 1,9 9-444,7 0 1,-4 5-1,7 1 1,-6 0-170,-3 0 1,-3 2 0,-2-3 0,-2-1-24,-2 2 1,2-4-1,1 3-265,1-4 1,-3-6 318,4-3 1,-4-2-1,3-4 1,-1-2 188,-4-4 0,0-3 1,-1-3-1,2-1-17,1-2 0,0 1 0,-2 2 1,0-1 24,2-2 1,6 1 0,-2 5-107,3 3 1,2-2 0,-1 6-41,1 1 0,-1 3 0,0 4 181,1 5 1,-6 2 0,-2 1 0,-1 0-107,0 1 0,1-1 178,-5 1 1,0-1 0,1-1 0,3-1-65,4-2 0,-1-5 0,2 1-103,0-3 1,2-5 0,0-1 0,-1-2 58,-2-3 1,0-1-1,3-1 1,-1-2 9,-2-3 0,-1 3 1,3-2-1,-3 2 102,-2 2 0,5 3 0,-2 3-74,3 0 1,2 2 0,-1 4 0,-1 1-110,-3 3 0,-1 3 1,-4 6-1,3-1-324,0 1 1,-3 3 0,3 1-1,-2-1 58,0 2 1,0-3-599,-4 6 1,6-6-1,0 3 1</inkml:trace>
  <inkml:trace contextRef="#ctx0" brushRef="#br0" timeOffset="125705">23899 11348 8355,'0'-12'942,"0"-1"1,2 2-652,2 3 0,-3-3 265,3 3 0,-4 4 1,-4 4-1,-4 7 1,-3 5-610,-1 4 1,-1 2 0,1 3 0,1-3-153,2 0 1,3-4 0,3 2-1,-1-1-196,1 2 0,7-7 1,4 2-1,3-2 60,2-4 1,3 0 0,1-6 0,-2 0 74,-1 0 0,-2-6 0,1-2-505,-1-3 1,0-1 0,1-1 0</inkml:trace>
  <inkml:trace contextRef="#ctx0" brushRef="#br0" timeOffset="125706">23974 11423 8355,'7'-20'349,"-2"2"1,-5 6-1,0 0-538,0-1 0,-5 6 0,-4 3 0,-2 3-111,-1 1 0,-5 1 0,1 3 0,1 5-1198,1 2 1444,2 1 0,-1 0 0,1 1 1</inkml:trace>
  <inkml:trace contextRef="#ctx0" brushRef="#br0" timeOffset="125707">24160 11361 8355,'7'-13'0,"-3"1"0,-3-1 189,-1 1 0,0 4 104,0-1 1,0 5 0,-1-3 0,-3 2 0,-5 2-1,-2 2 1,-1 2 0,0 3-349,-1 5 1,1-3-1,1 3 1,1-1-105,2-1 1,5 4 0,-1-3 0,3 3 168,1 2 0,1-1 0,3 0-271,4 1 0,3-1 0,2 1 0,-1-2 62,1-3 1,-1 3 0,0-4-1,4 1 167,4 0 0,-9-5 0,4 3 88,-6-1 1,-5-2 0,-6 4 0,-3-2 364,-8-2 0,-3 3 1,-5-2-1,3 0-420,0 1 0,5-3 1,-4 3-1,3-1-679,2 0 0,5 2 1,2-3-1088,-1 1 1586,5 0 1,-5-4 0,6 0 0</inkml:trace>
  <inkml:trace contextRef="#ctx0" brushRef="#br0" timeOffset="125708">24383 10889 8355,'-1'-11'0,"-4"3"443,4 8 1,-3 8-1,7 7 1,2 5 0,2 2-1,3 5 1,1 4 128,1 3 1,-4 2 0,-1 2 0,0 2-826,0 2 0,-4-1 1,1-2-1,-3-1-295,-1-1 0,0-2 1,0-10-1,-1 0-200,-3-1 0,3-4 0,-4-4-733,4-2 1208,1-7 1,0-2-1,0-5 1</inkml:trace>
  <inkml:trace contextRef="#ctx0" brushRef="#br0" timeOffset="125709">24321 11224 10417,'11'-11'485,"6"1"1,5 4-187,2 0 1,8-2 0,4 2-16,4-1 1,0 5 0,-7-3 0,-6 4-2208,-4 1 0,-6-5 0,-4-2 0</inkml:trace>
  <inkml:trace contextRef="#ctx0" brushRef="#br0" timeOffset="126385">19546 12526 8882,'0'-16'0,"0"-1"0,0 1 0,0-1 517,0 1 0,0-1 0,0 5-183,0-1 1,0 8-1,1 5 1,2 8-1,1 6-296,-1 2 1,-2 5 0,1-3 0,1 1-1,2 2 1,1 0 0,1-2 0,-2-1 0,2-2-1059,0 2 1,0-4-1,1 3-822,-4-4 1387,3 0 0,-6-1 0,5 1 1</inkml:trace>
  <inkml:trace contextRef="#ctx0" brushRef="#br0" timeOffset="127616">19596 12254 8355,'-13'-20'536,"6"2"0,-2 10-891,5 0 1,1 5 0,6 0 5,1 6 0,5 4-134,0 5 0,7 1 0,4-1 0</inkml:trace>
  <inkml:trace contextRef="#ctx0" brushRef="#br0" timeOffset="127617">19720 12588 8355,'0'-12'0,"-2"0"508,-2-1 1,3 1-61,-3-1 0,4-3 1,2-1-136,3 2 0,4 3 1,0 2-78,2 2 0,1 5 0,0-1-258,1 3 0,-2 6 0,-2 3 0,-2 3-194,-1 2 1,2 3-1,-4 2 1,-1 0 12,-2 0 1,3 0 0,1-3-3,-3 2 0,4-1 0,-2-3 0,-1-1 1,0-1-289,1-3 404,-3-2 0,9-8 0,-5-2 60,2-4 0,-3-7 0,3-2 1,-1 2 49,-4 1 1,4 2-1,-1 0 1,2-1-112,3 1 0,-3 4 1,1 1 16,2 1 0,-3 2 1,1 4-15,2 0 1,1 5 0,0 4 0,-2 0 100,0 0 0,-3 2 1,4-4-1,-2 1-20,2 0 0,0-4 1,-1 3-1,0-1 30,0-4 0,-2 0 136,1-2 1,-4 0 0,3-2-108,-1-2 0,-2 2 0,-3-7-98,4 0 0,0-2 0,5-2 0,-2 1-37,2-1 0,-1 5 0,1 1 1,-2 0 49,2 0 1,1 5 75,1-2 1,-5 4 17,-3 4 1,-1 3 0,0 5 0,1 0-1,-1 1 1,2 3 0,1 1-40,1-2 0,-1-1 0,4-3-164,-2-3 0,1 3 0,3-4 0,0 0 0,1-3 72,-1-3 0,-3-2 0,-1-3 1,1-4 122,2-3 1,2-6-1,-2-1 1,-1 0 5,-2 0 1,-1-2 0,1 2 0,-3 0 57,1 0 1,-5 1 0,3 5 318,-2 0 1,-4 1-262,-2 2 1,3 5 0,-5 10-1,2 6-29,0 7 0,0 5 0,4 2 0,0 3-11,0 4 1,0 7 0,1 3 0,2-1-231,1 1 1,6 4-1,-3-3 1,0 0 16,-3-3 0,-1 2 0,-1-1 0,3-3-12,-3 0 0,0-7 1,-2-5-1,0-5-146,0-5 300,0-3 0,-6-9 0,-2-6-88,-3-10 0,4-3 1,1-7-1,2-1-99,0-1 0,-1-7 0,2-4 0,-1-1-22,1-3 1,2-4 0,1-4 0,1-2 6,3-2 1,-1 2 0,4 1 82,-2 2 0,5 6 0,-2 2 0,3 7 0,3 5 146,3 4 0,-4 7 0,5 8 1,-1 0-1,-1 3 172,0 2 0,-4 6 1,-2 4-92,-2 2 0,-5 5 0,1 2 0,-3 0-94,-1 0 1,-1 3-1,-2-5 1,-3 1-412,0 1 0,-3-5 0,-3 4 1,1-3-1642,3-2 1526,-3 1 0,9-1 0,-3 0 0</inkml:trace>
  <inkml:trace contextRef="#ctx0" brushRef="#br0" timeOffset="128489">21059 12452 10077,'-12'-12'0,"-1"1"0,1 1 0,0 3 0,-1 1 0,1 4 619,-1 0 1,0 4-460,-4 2 0,3 3 0,-4 5 0,2 1 0,-1-1 0,4 2 0,1 1 0,4 3-259,-1 1 1,3-4 0,2 3 0,3-1-315,1-1 1,0 1 0,1-6-46,3-3 0,3-2 0,5-6 335,1 0 0,-1-2 0,1-2 1,-1-4 91,0-3 0,-3-2 0,-2 1 0,-1-2-58,1-2 1,-3 2-1,3-4 1,-1 1 108,-3 1 1,2-2 0,-1 3 67,-1-2 1,0 5-1,-1 4 1,3-2-1,-1 0 17,1 2 0,-2-2 1,5 6-1,2 2 179,1 0 0,6 2 1,0 0-1,1 0-224,0 0 1,4 6 0,-1 2 0,1 3-145,-1 1 0,1 1 0,-6-1 0,-1 2-36,-1 2 1,-6 0 0,-1 3-1,-1-1-45,-3-3 0,-2-1 1,-2-2-1,-3 1 43,-5-1 0,-2-4 0,-1-1 125,-1-1 1,5-2-1,1-6 7,2-2 1,1-4 0,4-7 0,0-2-60,0 2 0,5-4 0,3 0-229,3-1 1,6-3 0,1 2 0,0-2 0,1-2-40,0 0 0,2 2 0,4 1 0,-2 1 13,-2-1 1,1 0 303,-5 1 0,5-2 0,-3 4 0</inkml:trace>
  <inkml:trace contextRef="#ctx0" brushRef="#br0" timeOffset="128490">21506 12129 8094,'0'-12'0,"0"0"-1696,0-1 1207,0 6 2176,-6-4 1,3 9-840,-5-7 1,5 8 0,-1 1-576,3 7 1,1 4-1,1 3 1,2 2-191,1 5 1,6 2 0,-3 3 0,1 2-65,0 1 0,-1 5 1,1-2-1,-2 1-265,-1 0 1,-3-5 0,3 1-1,-1-4-412,1-5 0,-1 2 1,-4-5-1,-2-2-375,-2-1 0,1-7 0,-5-3 810,-2-3 1,-1-1-1,-1 0 1</inkml:trace>
  <inkml:trace contextRef="#ctx0" brushRef="#br0" timeOffset="128491">21456 12340 8355,'12'0'605,"1"-4"-138,-1 0 1,1-4 0,0 2-239,4-1 0,2 1-318,6-3 1,1 2-1,2 5 1,2-3-1096,2 3 1,-5-5 0,4 0 0</inkml:trace>
  <inkml:trace contextRef="#ctx0" brushRef="#br0" timeOffset="129676">22113 12353 8355,'0'-13'355,"0"6"1,-1-2 0,-2 3 0,-2 1 138,-2-1 1,-1 1-1,-5 2-262,1-1 0,-5 0 0,1 5 0,1 2 30,1 1 0,1 6 0,1-2 0,0 3-249,-1 1 0,5 1 1,1 1-1,1 1-378,4 1 1,0 1 0,2-3 0,0 1-146,0 1 0,6 1 1,2-6 123,3-3 0,2-2 0,0-6 0,2 0 131,2 0 1,0-2 0,-5-2 0,0-4-79,1-3 1,-5-2 379,0 1 0,-4-5 1,3 1-1,-1-1 1,-3 1-1,-2-1 206,-1 2 0,0 1 0,0 2 0,0 0 522,0-1-650,0 6 0,0 3 0,0 8-10,0 5 1,0 2 0,0 2-1,0 2-85,0 2 0,0 0 1,0-4-98,0 4 0,5-3 0,4 2 0,2-3 31,1-5 1,5 1-1,-1-4-266,-1-3 1,1 0-1,-1-4 1,1-2-1,-1-4 198,-1-3 0,-3-1 0,-1-1 0,-3 1 285,-2-1 1,1-3 0,-3-1 0,1 2 148,-2 1 1,0 2 0,-2 0 125,0-1 0,0 5-346,0 0 0,1 6 0,2 2 0,1 7-134,-1 4 1,-2 2 0,-1-1-1,2 2-98,2 2 1,-2-2-1,5 3 1,0-4 74,0 0 1,-3-1-1,5-1-153,0-3 1,-2 2 0,1-6 0,2-1 230,1-2 0,1-6 1,-1-3 279,-2-3 1,2-2 0,-4 1 0,1-1-229,0 1 0,-4 0 1,5-1-143,0 1 1,-2 1 0,1 2 43,2 5 0,-3 3 43,1 1 1,-1 5-1,3 2 1,-3 2-19,-2-1 0,3 0 0,-2 5 1,1-2-52,2-3 0,-2 1 0,2-3-259,0 1 0,6-4 0,2 1 226,-2-3 0,-2-6 0,-4-4 1,-1-3 52,2-5 0,-3 2 1,0-5 43,-2-2 0,-1 1 1,-2-1-1,1-3 1,1 0 41,-1-2 1,-2-2 0,-1 1-1,0-2 62,0-2 1,0 0 0,0-1 0,0 6-25,0 5 0,0 4 126,0 5 0,0 9 1,0 8-1,0 12-54,0 6 1,0 2 0,0 4-92,0 5 0,0-1 0,0 6 1,0-2-1,0 0-96,0 0 1,0 7-1,1-9 1,2-1-294,1-1 0,7-3 0,0-4 1,4-3-221,1-6 1,-4 1 0,-2-10 0,-2-1-1011,1-1 1079,-3-4 0,5-1 0,-4 0 1</inkml:trace>
  <inkml:trace contextRef="#ctx0" brushRef="#br0" timeOffset="129677">22684 12266 8355,'-7'-1'920,"3"-4"1,4 3 0,4-5-920,4 1 1,9-2-1,3 2 1,4 1 69,1-1 1,5-2 0,3 3-1,2-1 50,-2 1 0,0 1-1601,-9 4 1,10-6 0,-8-1 0</inkml:trace>
  <inkml:trace contextRef="#ctx0" brushRef="#br0" timeOffset="130339">23440 12340 8355,'0'-18'138,"2"5"1,1-4 183,1 3 0,4 2 1381,-4 0-1360,0 5 1,-4 8-1,0 10-84,0 4 1,-4 2 0,-1-3-1,-1 1-125,1 1 1,-4 5-1,5-3 1,0 0-115,-1 0 0,3 2 0,-2-3 0,3-2 0,2-3-323,3-3 1,3 0 0,5-5 31,1-1 1,-1-1-1,2-4 1,1-2 52,2-4 1,3-7 0,-3-3 0,-2-2 136,-1-2 1,-3 0 0,-3 0 0,-4 2-25,-2-2 1,-2 4 0,-2 1 0,-3 3-52,-8 2 0,0 5 0,-8 3 0,0 3-358,2 1 1,-4 5 0,3 3 0,1 3 93,2 2 1,-2 5-1,0 1 1</inkml:trace>
  <inkml:trace contextRef="#ctx0" brushRef="#br0" timeOffset="130340">23651 12303 8355,'-5'-18'1038,"-2"4"1,0-3-627,3 4 0,2 8 1,2 5-1,2 8 0,1 7 1,2 6-1,1 4-102,-1 3 0,-1 4 1,-2 7-1,0 1-444,3 1 1,-1 6 0,-4-3-1,0 0-217,0-3-1,0-2 1,0-2 0,0 0-534,0 1 0,-4-8 1,-2-4-1,-1-5-340,-3-3 694,-1-2 1,-1-3-1,0-1 1</inkml:trace>
  <inkml:trace contextRef="#ctx0" brushRef="#br0" timeOffset="131205">23614 12316 8877,'0'-20'0,"1"5"478,4 5 0,-3 1 0,7 5 1,3 0-1,5-1 0,3 1 1,0 1-1,-1 2 0,0 2-314,0 4 1,5 2-1,-5 4 1,0 0 0,-2 0-1,-3 2-321,-2 1 1,-5 0-1,-3-2 1,-2 1-271,-2-1 0,-7 1 0,-4-1 0,-5 0-427,1 1 1,-4-1 0,-2 1 0,-1-2 181,2-3 0,-4 3 0,5-4 1</inkml:trace>
  <inkml:trace contextRef="#ctx0" brushRef="#br0" timeOffset="131206">23862 12477 9438,'0'-18'1222,"0"10"1,-4-9 0,0 9-1035,1-3 1,7 0-1,4 1 1,5 2 0,3 0-125,5 1 1,3-3 0,0 6 0,1 0 0,0 0 0,0-2 0,-2 1-551,-2-1 0,-2 1 0,-4 2 0,2-3 92,-2-1 0,-5 3 0,-3-4 0,-2-2-212,-2-1 1,-2-1 0,-1 0 0,-1 0 527,-3 4 1,-3-1 0,-7 3 432,-3-1 1,0 4 0,-4-1-1,4 4-62,4 4 0,0 5 1,1 6-1,-1 3-122,1 1 1,1-2-1,3 3 1,4 1-157,2-2 0,4-1 0,2-4 0,5 0-48,6-2 1,1 3-1,4-8 34,2 0 1,2-1 0,1-6 0,-1-2 82,1-2 0,0-3 0,-2-5 0,-2-1 0,-3 1-24,0 0 0,-6-5 0,2 0 0,-6 2 7,-2 2 0,2 0 1,-4 1 319,-1-1-335,-2 1 1,-5 6-1,0 6-141,1 7 1,2 4 0,1 2 0,0-1 105,0 1 1,0 3 0,0 1-1,1-2-380,4-1 1,-3-2-1,7 0 50,0 1 1,-2-6 0,1-3 353,2-3 0,-3-1 0,0-1 1,0-3-1,-2-5 79,1-2 1,3-1 0,-2 0 0,1-1-44,1 1 0,-2-1 1,2 1-1,0 0 216,0-1 1,2 2-1,2 1-194,-1 2 1,0 5 0,1 1-38,-1 4 0,-3 5 0,-1 6 1,0 1-1104,-1 2 1,0 3 0,-4 8-23,1 1 1,-6 4 0,-5 5 0</inkml:trace>
  <inkml:trace contextRef="#ctx0" brushRef="#br0" timeOffset="132016">19831 13556 8355,'0'-31'0,"0"5"310,0 4 0,-4 7 1,-1-3-1,-2 2 1,-3-1-1,-2 3 1,-5 5-151,-3 5 1,0 2 0,0 4 0,-2 3 0,-1 6 0,1 6-1,3 2-267,1 3 1,2 1-1,5 1 1,1-2 0,3-2-32,2 3 1,0-6 0,5 0 0,2-5-78,2-3 1,3 0 0,5-5 0,1-1 126,-1-1 0,1-8 1,-1-2-1,0-3 118,1-2 1,-1 0 0,1-3 0,-2 0-21,-3 1 0,3-3 0,-3 1 440,3 2 1,-3 7-390,1 4 1,-7 8-1,3 7 1,-4 7-64,-1 7 0,0 8 0,-1 1 86,-4 6 0,0 4 1,-5 6-1,2-1 0,-2 1 1,-1 0 195,-1-1 0,1-1 0,3-2-151,3-5 0,0-4 0,1-3 0,1-7 1,2-5 69,1-5 1,5-9 0,3-4-141,4-3 0,0-1 0,2-2 0,1-5 0,3-7-55,1-4 1,0-3 0,3-3 22,-1-1 1,-6-4 0,2-1 0,-3-1-903,-2 1 0,0 1 0,-1 4-2079,-2 0 2365,-4 1 0,1-1 0,1 0 0</inkml:trace>
  <inkml:trace contextRef="#ctx0" brushRef="#br0" timeOffset="133000">20092 13519 8355,'-7'-20'100,"0"6"0,3 8 0,-3 1 0,0 7 0,3 5 0,3 4 0,1 1 0,1 2 0,2 1 1,2 2-1,1-2 0,1-1 0,0-2 0,2 0 0,2-1 0,3-1 0,1-3-80,2-2 1,-1 0-1,-3-5 1,-1 0-427,0 0 0,-3-2 1,-2-2-1,-1-6 299,1-5 0,-4 6 0,1-4 166,-2 2 1,-2 0 0,0-1 0,1-1-17,3 1 1,-2 4 283,2-1 0,-3 8-135,-1 1 1,0 7 0,0 8 0,0 2-1,1-2-85,4-1 0,-3 2 0,7 1 0,0-2-40,2-1 0,6-2 1,1-1-1,1-1-75,3-2 0,0-5 1,0 1-1,-1-4-55,1-4 0,-4 1 1,0-5-1,-3-2 33,-3-1 0,3-3 1,-8-1-1,0-1 1,-3 0-192,-2 3 1,-2-4 56,0 0 1,0 1 0,0 4 0,-2 1 60,-2 2 1,-3 0 0,-5 4 198,-1 3 0,1 2 1,1 4-1,1 4 1,4 5-1,0 2-96,3 1 0,2 6-51,1-1 1,0-2-1,1 1 1,3-3 14,5-1 0,3-4 1,3-2-1,3-3 1,0-2-195,0-2 1,3-2 0,-3-1 224,1 0 0,-4-5 0,3-4 0,-2-2 0,1-1 186,-2 0 1,-1-2-87,-2-3 0,-1 2 0,-1-4 0,-2 1 0,1 3-2,-3 1 0,5 2 1,-4-1 44,0 1 1,4 5 0,-2 3 0,2 1-1,1 0-48,0-1 0,1 1 1,-1 6-1,1 3-59,-1 0 1,-1 3 0,-1 3 0,-3 2-73,-2 2 1,-1-2 0,-4 3 0,0-3 13,0-2 1,-5 5-1,-4-2 1,0-3-16,0-2 1,-2-2-106,3 4 49,3-5 0,-1-3 1,8-8-49,2-4 0,3 0 1,5-3-1,0-3 0,1-1-33,-1-3 0,1-1 1,-1-6-1,2 0-71,2 0 1,-2 0 0,3-1 0,-4-1 256,0-2 1,-1-4 0,-1 2 0,-1 1 63,-2 0 0,-4-3 1,3 5-1,-1 5 0,-4 5 586,0 4 1,-4 1-382,-2 1 0,2 7 0,-5 5 0,1 6 93,3 5 0,-2 7 1,1 3-257,1 2 1,2 4-1,1 0 1,0 4-1,1 0-78,3 4 0,-1-4 0,5 1-260,2-2 0,1 3 0,1-4 0,1-2 0,-2-4-170,-3-2 0,3-6-871,-3 1 1,-1-3 774,1-5 1,-10-8-1,0-7 1</inkml:trace>
  <inkml:trace contextRef="#ctx0" brushRef="#br0" timeOffset="133539">21059 13481 8355,'13'-5'997,"3"2"-795,1-5 0,6 1 0,1-3 0,3 2-50,1-2 0,2 1 1,0-1-1,1 3-264,-1 2 1,-3-4 0,-4 5-310,-3 2 403,-5 0 1,-2 4 0,-11 2-13,-4 4 1,-4 3-1,-3 1 1,0 2-1,1 1 80,1 2 0,-2 1 1,4-3-1,3 1-186,0 0 1,2-3-1,0 0 1,2-2-328,2-3 0,3 2 0,5-6-125,0-1 1,6-2-1,2-1 1</inkml:trace>
  <inkml:trace contextRef="#ctx0" brushRef="#br0" timeOffset="133540">21456 13171 8627,'-5'-11'1493,"-4"3"-1379,4 2 1,1 6-533,8 0 1,-1 6-1,5 4-423,1 5 1,2-1-1,2 3 1</inkml:trace>
  <inkml:trace contextRef="#ctx0" brushRef="#br0" timeOffset="134440">21816 13481 8355,'0'-12'0,"0"0"0,0-1 0,0 1 157,0-1 0,0 5 0,-2 0 27,-2-2 0,-1 3 1,-5 0-1,2 2 0,-2 2 1,-1 2-1,-1 2-86,-1 3 1,5 3 0,1 6 0,0-1-141,0 0 1,0 2-1,-1 1-8,4 2 0,-1-1 1,0-3-1,3-1 0,0 1 33,2-1 1,2-1 0,2-1-1,4-3-20,3-2 0,2-1 1,-1-4-1,0 0-31,1 0 1,-1 0 0,1-1 0,-2-3 91,-3-5 1,3-2 0,-4-1-1,1 0 51,0-1 0,-5 1 0,3-1 0,-1 0-12,3-4 0,-1 3 0,0-2 1,0 2 87,0 2 1,-3 1 0,3 1 0,0 3-32,0 1 0,-3-2 0,4 4-91,2 1 0,-3 2 0,1 2 1,0 3-49,-1 5 0,3 2 0,-5 1-10,2 1 1,-3 0-1,3 4 1,0 4 0,0 1-58,3-2 0,-5 2 0,1-4 0,-2 0 112,0 0 1,0-1 277,-4-5-129,5-5 1,-3-3-1,2-8-110,-3-4 1,4-5-1,0-2 1,2-2 56,3 2 1,-1-3 0,1 1-284,-2-3 1,5 5 0,3-1 0,-1 2-207,-1 1 1,-2 2 0,1 3 313,-1 4 0,-1 4 1,-1 4 136,-2 4 0,-5 5 0,1 2 0,-3 3 59,-1 1 0,0-2 0,0 2 1,0 0-100,0 0 1,5-3-1,0 0 1,2-2 47,3-2 0,1-5 0,1-3-99,0-2 1,1-2 0,-1-2 0,1-2 113,-1-4 0,-4-3 0,1-1-97,0-1 1,1-3-1,-1-1 1,0 1 0,-1-1-200,-1 0 0,3 1 0,-6 2 1,-2-1-314,0-2 0,-2 1 234,0 4 0,-4 3 0,-2 2 160,-1 2 1,-1 6 0,-3 8 0,1 0 92,2-1 1,5 8 0,-1-4 0,3 2 89,1 0 1,0-2-1,0 0 1,1 1 10,3-1 1,3-1 0,6-1 0,0-2-4,4 2 1,-3-5 0,2 1 0,-2-2-38,-2 0 0,1 4 0,-2-2-83,-3 1 1,-4-3 0,-8 3-1,-4 0-77,-3 0 0,-6-3-218,1 4 0,-2-1 0,3 2 0,-2-2 0,2 0 0,3 0-205,3 3 0,-2 1 0,4 1 1</inkml:trace>
  <inkml:trace contextRef="#ctx0" brushRef="#br0" timeOffset="134989">23019 13506 9849,'-11'-19'0,"1"4"684,2 5 1,5 6-1,-1 8 1,3 4-1,2 5 1,2 2-431,1 1 0,0 5 0,-4-3-381,0 1 1,4-4-1,0 3 1,-1-1-233,-2-1-618,-1 1 1,2-10 749,2-3 1,1-8 0,5-4 0,-3-3 148,-2-2 1,5-3 0,-2-1 0,2 1 32,-2-2 0,3 4 1,-2-3-1,2 4-67,1 0 1,0 2 0,1 1 33,-1 2 1,-4 5-1,-1 1 1,0 3 122,0 3 1,-4 6 0,1-2 0,-3 3 278,-1 2 0,0 3 0,0 1 0,0-2 114,0-1 1,0-2 0,0 0-398,0 1 1,2-2 0,2-3 29,4-4 1,3-2-1,2-2 1,-1-2-259,0-2 0,-3-3 0,-1-5 0,2-1 212,1 1 1,-3 0-1,-1-1 1,0 1 198,0-1 1,-5 5 0,4 1-22,-1 2 0,-2 1 0,4 5-165,-2 3 1,5 7-1,-3 6 1,1-2-256,1-1 1,-3 2 0,4 1-814,-2-2 0,1-1 1,3-2-1715,0 0 2333,-5-5 0,-1 4 0,-6-4 0</inkml:trace>
  <inkml:trace contextRef="#ctx0" brushRef="#br0" timeOffset="135149">23230 13184 9359,'0'-13'0,"1"2"0,3 4 0,4 7 0,3 7-907,2 4 1,-1 2 0,1-1 0</inkml:trace>
  <inkml:trace contextRef="#ctx0" brushRef="#br0" timeOffset="135492">24048 13345 8355,'13'-37'944,"-5"2"1,0 5 0,2 7 0,1 2 0,1 3-821,1 0 0,-7 1 0,-3 5 85,-6 0 0,-3 5 1,-7 3-1,-1 4-93,-2 4 0,-3 4 1,-6 9-1,0 3 64,0 4 0,-2 6 0,0 3 1,5 4-89,3 5 0,3-4 0,4 5 0,4-2 74,4 1 1,4-2 0,4-6-503,4-1 1,9-7 0,4 0 0,2-5-171,2-3 0,1-7 0,2-7 0,1-2 1,-2-2-419,-1 0 1,-1-6-1,-1-2 1,-4-5-1320,-3-3 2042,-3 2 1,-8-15 0,0 3 0</inkml:trace>
  <inkml:trace contextRef="#ctx0" brushRef="#br0" timeOffset="135839">24445 13233 8998,'11'-27'0,"-1"2"0,-2 7 0,0 6 829,-1 3 0,-1 1 0,-8-3 0,-2 3-476,-4 4 0,-3-2 0,-3 2 1,-2 3-508,-5 3 0,-3 5 1,1 7-1,1 1-28,1 2 1,5 5 0,-2-2 67,4 4 1,0 1 0,10 0 0,1-1 0,2 1 67,1 0 1,5-2 0,5-1 0,4-1 30,2 1 1,7 0-1,-1 0 1,4-2 110,3-3 1,-2 4 0,-6-4 0,-5-2 413,-2-1 0,-3-2 0,-2 0-393,-5 1 0,-10-2 0,-6-2 1,-8 0-19,-3 0 0,-2 2 0,-1 2 0,-2-1-3142,0 1 1601,4-7 0,1 11 0,3-3 0</inkml:trace>
  <inkml:trace contextRef="#ctx0" brushRef="#br0" timeOffset="136736">24780 10964 8348,'-17'-13'0,"1"1"-130,1-1-50,1 1 351,7 5 0,1-4 0,6 3 0,0-3 0,2-2 0,2 2 0,4 2 105,3 1 0,6 1 1,-1-3-1,1 3-25,1 2 0,-4 0 0,2 7 1,-2 2-30,-2 4 1,2 10 0,0 7-108,-2 7 0,3 6 0,-8 6 1,2 7-1,-3 4 84,0 5 0,-2 7 0,-4 8 0,0 6-102,0 4 1,0 2 0,0 1 0,0 3-49,0 4 1,8 5 0,3-4 0,2-5-57,2 0 1,0-4 0,-2 4 0,-2-6-4,-3-6 1,-3-1-1,-5-7 1,-1-1 105,-3-4 1,-2-1 0,-3-11 0,0-2 54,0-1 1,2-8 0,-1-5 0,-2-5-77,-1-2 1,3-3 0,-1-4-130,0-3 0,2-3 1,-1-7-1,-2-2 0,-1-2-104,-1-1 1,3-2-1,1-4 1,-3-2-127,-4-2 1,1-3 0,-3-5-1,5-2-658,4-2 1,-3-4 0,4-6 0,0-3-1201,3-4 1777,2-8 0,2-3 0,0-6 1</inkml:trace>
  <inkml:trace contextRef="#ctx0" brushRef="#br0" timeOffset="137141">24916 11001 8355,'-16'-11'369,"-1"3"1,6 9-1,8 10 1,5 4 0,3 2-1,2 1 81,3 2 1,2 4-1,5 2 1,2 3 24,0 4 0,5 4 0,-2 4-304,5 5 0,0 5 1,2 4-1,-5 6 1,-2 2-80,-1 6 1,-4 0 0,2 4-1,-3 3-61,-5-1 1,1 5 0,-7 0-1,1 0-46,-1 0 0,-1 3 1,-4-5-1,0 0 19,0-3 0,-1-6 0,-3-3 0,-5-4 1,-2-4 1,-2-3-1,-3-6 1,-1-4 24,-3-4 1,0-3 0,-4-7 0,2-6-84,1-7 0,6-4 1,-1-3-1,2-3 50,2-4 1,-1-2-1,1-2-441,-1 0 1,2-2 0,2 0 0,2-4-594,1-1 0,-2-1 0,4-5-68,1 1 1,2-6 0,1-1 0</inkml:trace>
  <inkml:trace contextRef="#ctx0" brushRef="#br0" timeOffset="146265">8074 14672 8355,'-4'-8'-360,"0"-1"0,-2 1 0,3-4 497,-1-1 1,6 5-1,6 1 1,3 2 0,1 2-1,2 2 1,1 1 2,2 0 1,1 0 0,-3 0 0,3 0-120,1 0 0,-2 0 0,3 0 0,2 0 27,2 0 0,5 0 0,1 0 0,2 0 9,2 0 0,6 0 0,3 0 1,1 0 15,3 0 0,2 0 1,5 0-1,4 0-5,3 0 1,5 0-1,1 0 1,2-2 22,3-2 1,6 3-1,5-5-107,3 1 1,-4 2 0,1-4 0,2 0 0,4 0 56,2-2 1,8 2-1,-3 0 1,1 0 0,0 0 1,0 4-1,-2-2 1,-4 1 0,-3-1 0,3 1 0,0 4 0,-1 0-3,-2 0 0,0 0 0,2 0 0,1 0 3,-2 0 1,3 0 0,-1 2 0,-1 0 77,-2 3 0,5-1 1,3-4-1,3 0-54,0 0 1,-43 0 0,0 0 0,-3 0 0,0 0 0,1 0-1,1 0-106,-1-1 1,1 2-1,1 1 1,1 0-1,2 0 1,0 0-1,1 0 1,-1-1 42,-1 0 1,0-1 0,0 0-1,1 0 1,-1 0 0,0 0-1,-2 0 1,1 0-3,-3 0 0,0 0 0,5 0 0,1 0 0,-3 0 0,0 0 0,0 0 0,-1 0-29,-1 0 0,1 0 1,-1 0-1,1 0 1,2 0-1,0 0 1,-2 0-1,0 0 17,-4 0 0,0 0 0,2 0 0,0 0 1,-3 0-1,0 0 0,1 0 0,0 0 8,1 0 0,-1 0 1,4 0-1,-2 0 1,46 0-1,-1 0-26,-3 0 1,-45 0-1,-1 0 1,46 0 0,-2 0-18,-4 0 0,-1 0 0,-7 2 1,-3 0-121,-4 2 1,-6 5 0,-9-4 0,-2 2-266,-4 3 0,-10-3 0,-5 0 0,-8-2-675,-4-2 1,-5 2 1104,-10-1 0,-5-4 0,-3-4 0,-3 0 0</inkml:trace>
  <inkml:trace contextRef="#ctx0" brushRef="#br0" timeOffset="147001">8595 14945 8355,'14'-6'0,"1"-1"0,3-1-23,1 0 0,3 4 0,7-3 92,4 1 0,4-2 0,5 3 0,2-1 0,3-1 0,2 2 0,6-2 90,5 0 0,6 4 0,0-1 1,0 1-1,0 0-75,0-1 0,6 0 1,0 6-1,2 0-3,0 2 0,12 1 0,-6-5 0,4 1 0,5 3 0,-2-3 1,6 4-1,-3-4-28,1-1 1,-41 0 0,1 0-1,0 0 1,0 0 0,1 0-1,1 0 0,-1 0 0,0 0 1,8-2-1,-1 0 0,-4 0 1,-1 0-1,1 0 1,1 0-28,2-1 0,0 0 0,1 1 0,-1-1 0,4-2 0,0 0 0,0 1 0,0 1 41,0 0 1,0 1-1,2-3 1,1 1 0,-1 1-1,1 1 1,0-1 0,0 0-2,-1 0 0,1 1 0,3-1 0,-1 2 0,-1 0 0,-1 2 0,0-2 0,0 0-87,1-1 0,0 0 0,0 1 0,0 1 0,1-2 0,0 0 17,-1 1 0,0 0 1,-2 1-1,0 0 0,2 0 1,-1 0-1,0 0 0,0 0 1,-2 0-1,1 0-52,-2 0 1,1 0 0,-1 0 0,0 0 0,-1 0 0,1 0 0,-2 0 0,1 0 39,-1 0 1,0 0 0,-1 1 0,0 0 0,2 0 0,0 0 0,-3 2 0,-1 0 0,-1 0 0,0-1-94,-3 1 0,0 0 1,46 5-1,-48-5 1,0 0 24,46 4 0,-8-1 1,-7 4-1,-5-3 1,-1 0-1,-5-2-502,-3 1 396,-5 4 1,-2-8-1,-2 5 1,-2 0 0,-2-1-122,-3-1 1,-5 1-1,-4-4-737,-5 2 1048,-3 1 0,-11-5 0,1 0 0,0 0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36:52.94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992 7181 7384,'-1'-11'0,"-2"1"1547,-1 2-1270,0 5 1,5-2 0,3 5-1,5 0 1,2 0 0,2 0-1,3 0 43,0 0 1,5 0 0,-3 1 0,1 2-107,3 1 1,1 0 0,4-4 0,0 0-62,2 0 1,10 0 0,-2 0 0,3 0-133,3 0 0,-1 0 0,7 0 0,-1-1 11,3-3 1,2 1 0,1-5-1,1-1-255,-2 2 0,3-2 0,-10 5 0,-4 0-44,-2-2 0,-4 5 0,-3-3 1,-5 2-83,-6 2 0,-4 0 0,-6 0-245,1 0 1,-2-1-448,-3-3 642,-3-3 1,-6-4-1,-3 1 1,-4 2-174,-3-2 0,2 3 537,1-1 0,0 0 0,-5-5 1</inkml:trace>
  <inkml:trace contextRef="#ctx0" brushRef="#br0" timeOffset="408">2096 6896 8355,'0'-13'670,"0"1"1,0 4-111,0-1 1,-1 2-266,-4-1 1,4 4 0,-3 8 0,4 4 0,3 3 25,1 2 1,6-1-1,-2 1 1,3-1-256,1 1 1,1-1 0,-1 0 0,0 2-34,1 3 1,3-4 0,2 4-1,0-2-96,0 2 0,3-4 1,-5 4-1,-1-5-153,-1-3 1,-1 2 0,-1-3 34,0 3 0,-5 1 0,-5 2 0,-8 1 46,-6 2 1,-10 5 0,-3-1-329,-7 2 0,-5 2 1,-3 0-1,-1 1-631,1 3 1,1-3-1,2 4 1</inkml:trace>
  <inkml:trace contextRef="#ctx0" brushRef="#br0" timeOffset="18648">14709 7156 8830,'0'13'313,"0"-1"1,0-4 471,0 0 1,0-3 678,0 3-1297,0-5 0,0-3 0,0-10 0,2-4 0,0-4-210,2-1 1,1 2 0,-5-3-150,0-2 0,4-2 0,0 0 0,-1-1-107,-2 0 0,-1 1 0,0 2 103,0 2 1,0 5 0,0-2-197,0 3 528,0 2 1,1 11 0,2 6 0,1 7-186,-1 5 1,3 5 0,-1-1 0,2 2-242,3 2 1,-4 0 0,3 0 0,-1-1-245,-1 1 0,4-4-204,-3-1 0,3-4 0,2 2 0</inkml:trace>
  <inkml:trace contextRef="#ctx0" brushRef="#br0" timeOffset="19204">14598 6139 8335,'-13'-5'657,"1"-4"0,5 2 0,3-1-288,2-1 0,8-1-392,2 2 0,3 4 1,2 8-1,-2 4-3,-3 3 1,1-1 0,-3 1 0,0 2 0,-1 1 36,-2 0 1,0-2 0,-1 1 0,2-1-202,-1 1 0,-1-1 1,-2 0-121,0 1 0,0-5 17,0 0 218,0-5 1,4-3 0,0-8 0,0-5 22,1-3 1,-2-2 0,4-4 0,-1 3-20,-4 1 0,4-3 0,-1 3 23,2-1 1,2 4 59,3-2 1,0 10-1,1 7 1,-1 9-144,1 6 1,-2 0-1,-2 5 1,0 1-438,0-2 0,2 4 0,0-7 400,-3-1 0,9 4 0,-3 1 0</inkml:trace>
  <inkml:trace contextRef="#ctx0" brushRef="#br0" timeOffset="19544">15081 5978 8730,'-8'-11'0,"0"3"599,-2 4 1,-1 2-445,-1 2 1,3 2 0,2 2-1,1 4-31,-1 3 1,4 3 0,-1 1-1,2 1 1,2 1 0,0-1 0,2 1-1,1-2-472,1-1 0,5-2 0,0-1 0,2-1 79,1-2 1,0-5 0,1 1 0,-1-2 100,1-2 1,-1-2 0,0-2 159,1-4 1,-5-3 0,-1-3 0,-1-1 0,-4-2-45,0 2 0,-2 0 0,-2 0 0,-2-2-110,-4 2 1,-3 3 0,-2 2 0,1 3-50,0 2 1,-1 1 0,1 4-1,-1 0 20,1 0 1,1 5 0,3 3 0,2 3-165,1 2 355,3-1 0,-3 1 0,5-1 0</inkml:trace>
  <inkml:trace contextRef="#ctx0" brushRef="#br0" timeOffset="19992">15280 5978 8355,'0'-8'1038,"0"-1"-653,0 7 0,-4-5-443,-1 3 0,1 4 267,4 0 0,2 5 0,2 8 0,3-1-324,0 0 0,2 1 0,-3-1 1,1 1-295,2-1 1,-2-1 0,0-1 143,-1-2 0,3-5 218,-1 1 0,-2-4 0,-2-4 28,-2-5 1,-1 1 0,2-3 0,1-3 0,-1-1 42,-2-3 1,0 4-1,2-3 1,1 0-18,-1 0 1,2 1-1,1 5-26,1 3 1,-3 2 0,4 6 0,1 1 3,-3 4 0,5 2 0,-4 5 0,2 0 25,-1 1 0,0-1 0,5 2 0,-1 0-21,0-2 1,1 7 0,-1-8-724,1-1 242,-1 2 1,0-5 0,1 6 0</inkml:trace>
  <inkml:trace contextRef="#ctx0" brushRef="#br0" timeOffset="20159">15751 5494 8355,'-11'2'-1311,"3"2"983,2 3 1,12 5-1,1 0 1</inkml:trace>
  <inkml:trace contextRef="#ctx0" brushRef="#br0" timeOffset="20409">15689 5916 8355,'-11'-12'0,"3"-1"634,4 1 193,2-1 1,8 2-918,2 3 0,4-3 0,5 4 0,4-1-596,2 0 0,3 1-109,3-2 1,3-2-1,5 4 1</inkml:trace>
  <inkml:trace contextRef="#ctx0" brushRef="#br0" timeOffset="21177">15962 5407 8817,'-4'-16'0,"0"-1"1172,1 2-910,1 1 1,2 2-54,0 0 0,2 5 1,2 3-1,3 5 0,1 6 1,-1 7-1,-2 4-51,-2 4 1,3 1-1,-2 3 1,0 3-180,2 4 0,-5 2 1,3-1-1,-1-1-231,1 2 0,-1-5 0,4-1 0,-1-3-153,1-1 1,0-6 0,3-2 0,-2-4-68,2 0 1,1-2 0,1-3 0,1-4-154,-1-2 0,-4-4 366,1-2 0,-1-3 0,4-5 0</inkml:trace>
  <inkml:trace contextRef="#ctx0" brushRef="#br0" timeOffset="21178">15900 5655 8355,'1'-6'-173,"3"0"-16,5 1 1,3 2 0,5-5 0,3-2 105,4-1 0,6-2 0,3 1 1,3 0 61,1-1 0,-1 1 0,-2-1 0,-3 2-210,-5 3 1,0-1 0,-9 4 460,-2 3 1,-6 0 140,0 2 1,-7 2 0,3 2-1,-4 4-32,-1 3 0,0 1 0,0 2 0,0 1 11,0 2 1,0-1 0,0-3-1,1-1-341,3 1 0,3-2 1,4-2-1,-1 0-111,-2 0 0,-4-3-1981,5-2 1249,-1-3 0,-3-2 1,-3-3 697,-5-5 0,-5-2 0,4-2 1,1-2 135,1-2 0,2-5 0,0 3 0</inkml:trace>
  <inkml:trace contextRef="#ctx0" brushRef="#br0" timeOffset="21179">16495 5432 8355,'-5'7'-1088,"3"4"482,-2-3 0,3-1 525,1 2 1,0-1 0,0 4 0</inkml:trace>
  <inkml:trace contextRef="#ctx0" brushRef="#br0" timeOffset="21831">16334 5569 8355,'-6'-13'10,"1"5"0,-3 0 1,2-1-1,2 1 905,0 0 0,0 4 0,5-3-546,3 1 1,-1 2 0,5 6-1,0 2-411,-1 4 1,3 4 0,-4 4-76,0 0 0,-1 1 0,1-5 1,1 2 27,0 2 1,-4-5-1,2 3 1,0-1 0,-1-4-705,-1 2 244,-2-5 354,-1-1 0,0-6 0,0-3 1,0-5 73,0-2 0,0-5 1,0-1-1,0 1-35,0-2 1,1 0 0,2-4 0,3 3 54,0 1 0,1 1 0,3 5 0,-2-1 133,2 1 1,1 4-1,1 1 179,1 1 1,-1 2 171,1 4 1,-1 0 0,0 0-53,1 0 0,-5 4 0,-1 2 0,0 1 23,0 2 0,-5-2 0,4 2 1,-2 0-179,0 2 1,0 2 0,-4-1-1,2 0-369,2 1 1,-1-1-1,3 1-158,0-1 0,2-4 0,-2-1-673,1-1 0,-3-2-349,4-4 1,-4-2 1142,4-2 1,-5-3 0,3-5 0</inkml:trace>
  <inkml:trace contextRef="#ctx0" brushRef="#br0" timeOffset="22076">16545 5221 9376,'-7'-5'-343,"1"3"0,8-2 1,2 7-1,3 3-225,0 1 0,9 1 0,-2 4 1</inkml:trace>
  <inkml:trace contextRef="#ctx0" brushRef="#br0" timeOffset="22492">16892 5494 8355,'0'-12'407,"0"-1"0,0 1 1,0 0-1,0-1 0,0 1 218,0-1 0,-4 1-598,0 0 0,-5 3 0,4 2 0,-2 2-258,-3 2 0,-1 3 0,-1 4 0,0 5 32,-1 2 1,1 1 0,1 0 0,1 1-34,2-1 1,5 1 0,-1-1 0,3 0-213,1 1 1,0-1 0,1 1 266,3-1 0,-1-4 1,5-1 282,2-1 1,1-2 0,0-6 95,-3-2 1,-1-1 0,-4-5-1,1 2 92,-1-2 1,-1 3-71,2-1 0,-2 0 0,3-3-331,1 3 0,-3-2 0,5 6-38,2 1 1,-4 2-1,3 2 12,0 3 0,2-1 0,2 4-173,-1-2 0,1 4 0,-1-5 0,0-2-76,1 0 1,5-2-1,1 0 1</inkml:trace>
  <inkml:trace contextRef="#ctx0" brushRef="#br0" timeOffset="22727">17004 5035 8355,'-13'-11'337,"1"3"1,5 4-1,4 9 1,5 6 0,3 6-1,2 2 1,3 5-1,1 2-1,1 3 0,0 5 0,1-1-757,-1 3 1,-2-1 0,0-1 0,1 1 0,-2-5 176,2-3 0,0-3 1,2-2-1,-1-3-570,0-1 1,6-1 0,2-5 0</inkml:trace>
  <inkml:trace contextRef="#ctx0" brushRef="#br0" timeOffset="22860">17413 5308 8355,'-13'0'2159,"7"2"-3354,1 2 0,10 3 0,1 5 0</inkml:trace>
  <inkml:trace contextRef="#ctx0" brushRef="#br1" timeOffset="31206">7838 7516 29039,'-8'0'-355,"1"-2"1,2-2-2091,2-4 1,1 1 826,2-1 1,6 5 2367,2-1 0,3 3 0,2 1-531,-1 0 1,2 0-1,1 0 1,4 0 0,3 0-25,5 0 1,7 0 0,3 0 0,7 0-49,5 0 0,6 0 0,5 0 0,8 0-147,6 0 0,9 0 0,1 0 0,6 0 33,5 0 0,-45-2 0,0-1 0,4 1 0,0-1 0,3 0 0,0 0 220,1 1 0,1-1 0,2-1 0,1 0 0,-2 1 0,1 0 1,2 0-1,1-1 53,2 0 1,0-1-1,5 0 1,0 0-1,0 0 1,0 0-1,-1 1 1,-1 0-328,2-1 1,-1 0 0,-4 2 0,0 0-1,2-1 1,-1 1 0,-1-1 0,-1 1 38,-1-1 1,-1 1-1,-3 1 1,0 0 0,-2-2-1,0 1 1,-3 0-1,0 0 2,-3 2 0,-1 0 1,2-1-1,-1 1 0,39-2 1,-6-1 9,-2 1 0,-13 2 0,-1 1 1,-10 0 10,-9 0 0,-7-4 0,-10 0-1701,-4 1 1,-13 1 0,-28 2 1659,-19 0 0,-8 0 0,-1 0 0,-5 0 0,-1 0 0</inkml:trace>
  <inkml:trace contextRef="#ctx0" brushRef="#br1" timeOffset="31680">8086 7652 28667,'21'0'0,"-2"0"0,1-1 179,-1-3 0,3 2 1,7-3-1,4 1-1772,3 0 1,6-1 0,4 4 0,2-3 827,2-4 1,1 1 0,3-1 0,1-1 269,-3 2 1,7-4 0,-5 4 0,4-1 131,0 0 1,1 4 0,-5-3-1,0 1 97,1 4 1,1 0 0,8 2 0,0 0-366,2 0 0,5 0 0,-2 0 0,2 0 3,5 0 0,12-4 1,2 0-1,5 1-75,4 2 1,-7 1 0,8 0-1,-5 0 699,-6 0 1,6 0-1,-9 0 1,-2 0-1,-4 0 0,-2-4 0,-2 0 1,-3 1 11,0 1 0,-4 1 1,0-2-1,-3-1 19,-5 1 0,-3 1 0,-5-1 0,3-1-25,-4 1 1,6-3-1,-9 2 1,1 2-78,-3 0 1,-4 2-1,-8 0 1,-3 0-580,-7 0 388,-11 0 1,-9 6 0,-5 1 0</inkml:trace>
  <inkml:trace contextRef="#ctx0" brushRef="#br0" timeOffset="57056">11596 8892 7781,'-16'-20'0,"-1"1"0,2 2 0,1 5 0,2 3 0,-1 4 0,1 1 0,0 0 0,-1-1-621,1 3 915,5 0 0,3 2 0,9 0 0,9 0 0,11 0 0,11 2 0,9 2 139,8 4 0,6-1 1,12 1-1,11 2-441,6 1 1,-36-5 0,2-1-1,1 0 1,0 0 0,4-2-1,1 0-140,2 0 1,1 0 0,6-1 0,0 0 0,-1-2 0,-1 0 0,-2 0-1,0 0-165,-2 0 0,-1 0 1,-2 0-1,0 0 1,-5 0-1,0 0 1,-1 0-1,-2 0-186,47 0 0,-8 0 0,-12 0 499,-9 0 0,-6 0 0,-4 0 0,2 0 0,3 0 0</inkml:trace>
  <inkml:trace contextRef="#ctx0" brushRef="#br0" timeOffset="57440">11435 9674 8355,'7'-6'515,"5"-1"1,-1-4-1,6 3-497,2 4 1,7 3 0,9 1 0,6 0 0,9 0 0,8 0 0,6 0 0,8-2 153,5-2 1,6 3 0,9-5-1,5 2-250,0 0 1,-40 0 0,1 0-1,-2 1 1,1 0 0,3 0 0,1 1-57,0-1 0,1 0 0,0 1 0,0 0 0,0 2 0,0 0 0,-2 0 0,0 0-98,-1 0 1,0 0 0,-5 0 0,-2 0 0,0 0 0,0 0-404,41 0 0,-10 6 0,-3 0 0</inkml:trace>
  <inkml:trace contextRef="#ctx0" brushRef="#br0" timeOffset="58312">12836 10554 8355,'25'-9'137,"10"-4"12,12 0 0,8-1 1,7 3-1,2 2-188,7 5 1,0-1-1,15 1 1,3 1-1,5 3 1,0 4 0,-5 3-1,-3 1 1,-6-1-1,-4 0-2727,-9 0 2715,-5-4 0,-12 8 0,-1-4 0</inkml:trace>
  <inkml:trace contextRef="#ctx0" brushRef="#br0" timeOffset="58755">12911 11162 8355,'30'-18'-151,"2"4"-11,5-2 1,0 3 0,0 5-1,2 4 1,2 3 0,6 1 375,6 0 1,7 0 0,9 0-243,4 0 0,4 0 1,10 0-1,1 0 1,2 0-330,1 0 1,5 1 0,-1 2 121,3 1 0,-10 0 0,-2-4 1</inkml:trace>
  <inkml:trace contextRef="#ctx0" brushRef="#br0" timeOffset="59019">13543 11819 8355,'24'-17'52,"5"4"0,5 8 0,6 3 0,4 2 364,6 0 0,19 0-1332,5 0 1,25 0 0,9 0 0</inkml:trace>
  <inkml:trace contextRef="#ctx0" brushRef="#br0" timeOffset="59204">15453 12179 8355,'44'-27'83,"7"3"0,9 9-780,4 8 0,14 11 0,-3 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39:00.20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7938 7640 8355,'0'-8'-41,"-2"-1"1,-1 0 0,-1-2 0,1-2 117,2 1 121,1-1 1,1 7-1,4 0 59,3 1 0,-1 3 1,1-2-1,3 3 1,3 1-1,4 0 0,1 0 1,3 0-1,3-2 158,4-2 0,4 1 0,8-4 0,6 1-276,5-1 1,5 0 0,6-3 0,4 2-35,3-2 1,6 3 0,5 0 0,7 1-66,4-1 0,2 4 1,4-1-1,-2 1-59,1-1 0,-44 3 1,1 1-1,-3-3 1,-1 1-1,49 1-127,0 1 0,-6-1 0,-2-2 0,-6-1-16,-6 1 1,-4 2 0,-13 1-1,-6 1-351,-8 3 0,-7-1 1,-9 4-1,-7 0-392,-7 0 0,-6-3 143,-4 4 0,-2 0 0,-6 5 0</inkml:trace>
  <inkml:trace contextRef="#ctx0" brushRef="#br0" timeOffset="994">15887 7627 7246,'-8'-11'0,"0"2"0,-2 2-755,-1 1 0,-1 2 891,-1 4 1,1 0-1,0 0 1,-1-1 0,1-2 673,-1-1 0,6 1 0,5 7-270,4 5 1,11-4-300,8-1 0,8 2 0,4-2 0,4-1 31,4-2 0,13-1 1,9 0-1,5 0-27,3 0 1,8-5 0,4-4 0,1 0-141,-2 0 1,8-2 0,-3 4 0,-2 1-369,-5 1 1,1 0-1,-12 1 1,-5 1 20,-8 2 1,-8 1-1,-5 0 1,-8 0-1019,-8 0 0,-5 0 1,-9 0 808,-1 0 0,-8 0 0,-8 0 0,-11 0 395,-7 0 56,-8 0 0,-2 0 0,-5 0 0</inkml:trace>
  <inkml:trace contextRef="#ctx0" brushRef="#br0" timeOffset="1241">15900 7813 8355,'12'-20'0,"1"2"0,0 3 2361,4 4-2136,2 7 1,7-2 0,3 6 0,4 0-650,3 0 1,12-5 0,6-2 0,5-2 564,3 1 1,9 5-1,2-1 1,3 1-220,5-1 0,-1 3 0,3-3 1,-2 2-379,-4 2 0,8 0 1,-5 0-1,3 0-200,-6 0 0,-1 0 0,-7 0 0</inkml:trace>
  <inkml:trace contextRef="#ctx0" brushRef="#br0" timeOffset="18989">7950 7640 8355,'-32'-18'-41,"5"-3"0,5-1 0,6 0 1,7 3-1,5 1-99,2 3 0,4 2 0,2 5 0,4 4 119,3 3 0,1 1 0,1 0 1,-1 0-1,2 0 0,1 0 1,3 1 245,1 3 0,3-2 1,7 2-1,3-3 1,3-1-1,2 0 1,7 0-1,8-1 91,10-3 0,10-3 0,8-6 1,3 2-195,5 3 1,0-3 0,10 4 0,-48 3 0,0 0-109,1-1 0,0 1 0,3 3 0,-2 0 0,44-5 0,0 2-316,-1 0 1,0 0 0,-8 5 0,-6 2-97,-4 1 0,-13 4 0,-6-2 0,-9 1-41,-7 2 1,-8 2 0,-15 2 96,-6-1 1,-6 1-1,-7-1 1</inkml:trace>
  <inkml:trace contextRef="#ctx0" brushRef="#br0" timeOffset="19930">16011 7714 8367,'7'-5'145,"4"3"1,-2-2-1,2 3 1,1 1-1,2 0 1,2 0-5,5 0 1,8-4 0,5 0 0,6-1 0,7 1 0,4-1 0,4-2-142,2-3 1,-1 5 0,5 1 0,0 2 0,-1 2-106,-5 0 1,10 0-1,-4 0 1,8 0-53,6 0 0,18 0 1,2 0-1,-45 0 0,0 0 118,3 0 0,-1 0 0,2 0 0,0 0 0,3 1 0,0 0 0,0 0 0,-1 0-27,-3 1 1,0 1 0,2-1-1,-1 1 1,45 0 81,-48-2 0,-1 2 0,45 7 0,-7-4 0,-7 1 195,-6-3 1,-5-2 0,0-2 0,-3 0 0,-4 0 141,-1 0 1,-4 0 0,0 0-282,1 0 1,-1 0-1,2-2 1,4 0-1,1-2-96,2 1 0,5 0 0,2 0-99,-5-1 1,-3-1 0,-2 2 0,-1-1 0,-4 1 39,-2 2 0,-3-3 1,-6-1-1,-3 3 79,-3 0 1,-5-2 0,-4 0-16,-4 1 1,-9 2-1,-3 1 1,-3 0-598,-2 0-185,1 0 1,-6 5-445,-3 4 1079,-8 2 0,-3-4 0,-6-2 0</inkml:trace>
  <inkml:trace contextRef="#ctx0" brushRef="#br0" timeOffset="20319">16458 7789 8355,'-7'-13'166,"11"5"1,11 1 0,7 2-136,9 2 0,11 1 0,14 2-99,12 0 0,21-1 1,-39-1-1,2 0 0,2-2 1,0 0-1,4-1 0,0 0 114,1 1 0,-1 0 0,4 0 0,-1 2 0,-2 2 0,-1 0 0,1 0 0,1 0-91,0 0 1,0 0-1,-2 0 1,1 0 0,4 0-1,2 0 1,-2 0 0,1 0-1,0 0 0,0 0 0,-1 0 0,1 0 0,2 0 0,0 0 0,0 0 0,0 0 15,0 0 0,-1 0 0,2 0 1,0 0-1,-4 0 0,0 0 1,0 0-1,-1 0-12,-2 0 0,1 0 0,-2 0 1,-1 0-1,0 0 0,0 0 0,-4 0 1,1 0-19,-2 0 1,0 0 0,46 0 0,-49 0 0,0 0 0,43 0 50,-9 0 1,-3 0-1,-16 0 1,-4 0-337,-6 0 1,-11 2 344,-7 2 0,-1 1 0,-7 4 0,-2-3 0,-1 4 0,-1 4 0</inkml:trace>
  <inkml:trace contextRef="#ctx0" brushRef="#br0" timeOffset="22522">6672 9327 8355,'7'-9'-226,"-1"1"1,-2-2-1,0-1 515,-1-1 0,-2 0 0,-1-1 281,0 1 0,0 3 1,0 1-261,0-1 0,2 2 0,2 0 1,5 0-156,7 0 0,3 4 0,7-2 0,4 1-93,8-1 0,4 1 0,9 3 0,4-2-105,7-1 0,7-6 0,10 4 0,2-3 0,0 1 1,9 1 0,-3-3 0,2 2-17,4-1 0,-5-2 1,2-1-1,-6 4-495,-6 4 0,-9 1 1,-8 1-1,-12-3-677,-10 3 1,-14 2 885,-13 4 0,-22 3 0,-10 5 1</inkml:trace>
  <inkml:trace contextRef="#ctx0" brushRef="#br0" timeOffset="22795">6784 9302 8355,'-43'-6'558,"6"-2"1,11 1-1,9 0-288,4 2 1,14-4-1,11 5 1,17 2-162,14 0 1,16 2-1,21-1 1,11-3-96,6-5 0,-38 4 0,3-1 0,-2 0 0,1 0 0,4 0 0,0 0-225,2-1 0,1 1 0,3 2 0,0 1 0,0 1 0,0 0-1034,-2 1 0,-1 1 0,0 0 1,0 0-1,68 0 0</inkml:trace>
  <inkml:trace contextRef="#ctx0" brushRef="#br0" timeOffset="23466">14387 9041 8355,'-11'-5'0,"2"-3"398,-2 2 1,13 1 0,2 5-151,11 0 0,14 0 0,10 0 0,9 0 0,11 0 0,11-2 0,13-1 1,14-2-64,-43 1 1,2 1 0,1 1 0,2 0 0,7-2-1,3 0 1,-1-1 0,1 1-171,0 1 1,2-1-1,6 1 1,1 0-1,-2 1 1,1 1-1,5-2 1,0 0-289,2 0 1,0-1-1,4 3 1,1 0-1,-2-2 1,-1 1 236,2 2 0,-1-1 1,2 0-1,0 1 1,-1-1-1,-1-1 0,-1 0 1,0 0-1,-1 0 1,-1 1-32,-4 0 0,-1 1 1,3 0-1,-1 0 1,-6 0-1,0 0 1,0 0-1,-1 0 24,-3 0 0,0 0 0,0-1 0,-1 0 1,-11 0-1,-1 0 28,-3-1 0,-1-1 0,-2-1 0,-1 0 1,34 0-1,-8 0 0,-9-2-44,-9-2 1,-11 1-1,-10 0 1,-9 0-188,-7 1 1,-10 1 0,-8-3-348,-2-2 1,-9 5-1,-6 1 1,-7 4-850,-8 4 1442,-4 3 0,-6 8 0,-4 0 0,-3 0 0,-3 2 0</inkml:trace>
  <inkml:trace contextRef="#ctx0" brushRef="#br0" timeOffset="24666">19794 9277 8449,'-18'-12'0,"4"1"0,6 1 926,3 2-1085,1 5 1,4-1 0,1 6 0,3 3 0,4-3 0,5 0 0,0-4 175,0-2 0,6-1 0,-5-5 0,5 2 0,7 0 0,9 1 0,8 1 92,6 1 0,19 3 0,5-2-102,9 3 0,15 1 0,-41 0 1,1 1-1,3 1 0,1 0 1,4 2-1,0 1-750,2 0 0,1 1 93,1 0 0,1 0 0,4 0 0,1 0 0,74 7 0</inkml:trace>
  <inkml:trace contextRef="#ctx0" brushRef="#br0" timeOffset="35289">2828 9054 8191,'-13'1'-469,"1"3"736,5-2 0,3 7 0,7-3 0,2-1 1,2 1-1,3-3 0,2-1 0,3 1 163,2 1 0,5 4 0,-3-2 0,3-1 0,2 2 0,2 0 1,1 3-114,4 1 1,-4-3 0,6 0 0,2 2-191,1 1 1,5 2-1,2-2 1,-1-2-139,1-1 0,7-3 0,-2 2 0,2-1 52,2 1 1,0-4-1,-1 1 1,0-1-110,-1 1 0,8-3 0,-6 4 1,5-4-18,0-1 0,1 0 1,4 0-1,0 0 4,0 0 0,0-1 0,0-2 0,-1-1 10,-3 1 0,-3-4 0,-4 0 0,0-1 39,-1 0 0,2 3 1,-7-3-1,2-1 4,-1-2 0,1-2 0,-6 1 0,-2 1-30,-5 2 0,2-6 0,-3 3 0,1-2 33,-1 0 1,2-2 0,-6-1 0,-3 2 20,-4 1 0,0-2 1,-4-2-1,0 0 44,0 0 0,3-3 0,-5 3 0,-1-1 52,-1-3 0,3 0 1,-1 0-1,-1 1-24,-1-1 0,-3 3 1,-1-2-1,-3-1-35,-2-1 1,3-2 0,-2 2 0,-1 1 18,1 1 0,4-4 0,-2-4-143,3 2 0,0 0 1,-1 1-1,-2-1 1,0-2-30,-1 1 1,0 2-1,-4 0 1,1-2 210,-2-1 1,-4 0 0,-5 5 0,-3-1-31,-4 0 0,-2 0 0,-1 0 0,-2 1 0,0-1 0,-5 1 1,5 2-1,-2 2 19,1-2 0,0 2 0,-2 0 1,3-1-130,1 2 1,-3-3 0,4 4 0,-3 0 4,-2 0 1,-1-3 0,-3 3 0,-2 0 35,-1 0 1,-5-2 0,1 2 0,-3 0-9,-1 0 1,-2 1 0,-1 5-1,-1 1-58,1 3 1,0-3 0,0 2 0,-2 0-42,2 1 0,2-2 1,1 6-1,-1 0 111,1-2 1,-4 5 0,-2-3-1,0 2 66,1 2 1,-4 0-1,4 0 1,-3 0-44,-1 0 1,-3 4-1,0 2 1,-1-1-55,1 1 1,-1 4 0,0-2 0,2 1-29,3 0 1,-4 0-1,4-3 1,-2-1 180,2 1 1,-4 4-1,4-4-17,-3 1 0,-2 4 0,0-2 0,1 2 0,1 1-40,2 0 1,-5 2-1,3 1 1,0 3-39,-1 2 1,0-1 0,7 3 0,3-1-119,0 1 1,3 0 0,3 0 0,4-2-18,3 2 0,1 1 1,0-1-1,2-2 150,2 2 0,-2 2 0,2 2 0,-2 1 11,-2 2 1,1 4 0,2-2-1,2 0 24,-2 4 1,4 1 0,0 1 0,1-1-75,1-3 1,3 3 0,6-5-12,2 1 1,-3 3-1,4-5 1,1 0 0,1 2 43,2 0 0,0-5 0,0 3 0,0-1 71,0 0 1,5 4-1,-1-4 1,0 0-17,1 2 0,-2-5 0,5 3 0,2-4-48,1-5 0,6 4 1,1-4-1,1 4-33,3 1 0,1-2 1,3-2-1,2-3 5,1-1 0,5-3 1,-1 1-1,3-4 32,2-2 1,0-2 0,2 1 0,3-4-21,1-3 1,4-1-1,3 0-1,-3 0 1,3 0 0,4 0 0,2 0 0,2 0 30,2 0 1,1 0 0,0-1-117,0-3 1,0 1-1,0-4 1,1 0 0,2 0 25,1-2 1,-4 2 0,-4 0-1,-1 1-114,-5 4 0,4-5 0,-9 0 0,0-1-261,1-1 1,1 3 0,-1-4-128,-3 2 0,2 1 1,-4-3-1,0 2 1,1-2-650,0-1 0,0-1 555,1-1 0,9-10 0,-3-3 1</inkml:trace>
  <inkml:trace contextRef="#ctx0" brushRef="#br0" timeOffset="41388">4130 9178 8268,'0'-13'0,"0"1"0,0 0 677,0-1 1,0 5 136,0 0-702,0 5 0,-1-3 0,-4 8-39,-3 2 0,1 4 1,0 7-1,1 2 1,0-1-72,1 2 0,0-4 1,5 4-85,0 0 0,0-4 0,2 4 0,1-2-43,1 1 1,5-1 0,1-3 0,4-1 18,2 0 0,1 1 1,-3-2-1,1-2 42,1 0 1,1-1 0,-5 3 0,-1-1-3,-3-2 0,2 0 1,-6 5 101,-1-1 1,-2 2 0,-1 1-1,-1 1 1,-3 1 66,-4 1 1,-3-3-1,-2 4 1,2 1-13,3-1 1,-3-3 0,4 4 0,0-1-64,3 0 0,3-2 1,1 2-1,0 0-44,0 1 0,1-5 0,3 1 0,4 0-109,3 0 1,3-2-1,1 2 1,2-2-25,-2-1 0,-1-1 0,-2 0 0,1 1-29,-1-1 1,-1 1-1,-1-1 207,-2 0 1,-5 5 0,1 0 0,-3-2-43,-1-2 0,0 4 0,0 0 0,0-1 238,0 2 0,-1-3 0,-2 6 0,-1 1-116,1 1 0,2 1 1,-1-1-1,0-1-17,-2 0 0,-1 9 0,5-7 0,0 3-18,0-1 0,0 3 1,2 1-1,1 0-14,1 1 1,1 2-1,-1-3 1,3 0 79,0 1 0,3 3 1,-5-1-1,2 2-104,3-2 0,-3 1 0,0-4 0,-1 1 4,1-1 1,-2 3-1,1-4-54,0-1 0,-1-2 1,-2-3-1,3-1 1,-1-2-7,1-2 0,2 2 1,-4-3-1,0-3-306,2-5 0,-5 2 0,3-3 0,-2 4-452,-2 0 0,0-4 0,0 0-112,0 2 0,-2 0 721,-2-2 1,-3 3 0,-5-4 0</inkml:trace>
  <inkml:trace contextRef="#ctx0" brushRef="#br0" timeOffset="41762">4217 11224 8355,'7'0'1412,"0"0"1,-3 1-1254,4 4 0,3 2 0,1 5 0,1 0 0,1 2 0,1 1 0,1 2 0,1-2-35,1-1 1,-4 2 0,3 1-1,0-2-124,0-1 1,-1-6 0,-4-1-50,1-2 1,-1 0-1,1-7 1,-1-2 1,0-4 1,-1-5-1,-1-2 1,-2-3-287,2-1 0,1-2-117,1-3 1,5-1-1,0 0 1,-2 1-645,-2 4 1,5-4-1,2 5 1</inkml:trace>
  <inkml:trace contextRef="#ctx0" brushRef="#br0" timeOffset="45301">2939 12576 8675,'4'-25'0,"1"0"0,-3 2 0,0 1 0,-2 3 856,0 1 0,-2 3-716,-2 6 0,-3 0 0,-6 4 0,-4 3 0,-2 0 1,-2 4-1,0 2 0,-1 6 0,-1 3 13,-2 4 1,0 3 0,2-2-1,2 2 1,5 2 0,2 1-1,3 2 1,3 0-150,3 0 0,4-1 1,2 1-1,4 0 1,3 0-1,4 0-300,5-1 0,1 1-7,2 0 1,8-2-1,-3-1 96,1-1 0,0-4 0,-2 2 0,-2-1 0,-4-2 145,-5 2 1,1-4-1,-10 3 1,-1-4 85,-2 0 0,-3-1 1,-5 1-1,-7-1-86,-4 0 1,-7 1-1,-4-1 1,2-1-260,1-2 0,2 0 0,3-3 1,5-1-797,2 1 657,2-2 0,-1 1 0,1 2 1</inkml:trace>
  <inkml:trace contextRef="#ctx0" brushRef="#br0" timeOffset="45648">3237 12911 8355,'-4'-8'0,"0"-1"596,-6 7 1,7-4 0,-5 6 0,-2 0-423,-1 0 1,0 6 0,3 2 0,4 3 0,3 1 0,1 1 0,0-1-87,0 0 0,0 1 0,1-2 1,2-1-215,1-2 0,6-1 1,-2 2-1,3-2 1,1-1-158,1-4 1,-1 0 0,0-4 0,1-2 188,-1-4 0,1-3 0,-1-3 1,-1-1 143,-3-1 0,-1-6 0,-4 2 0,1 0 28,-1-1 1,-6 6 0,-2-2 0,-2 5-160,-3 4 1,-5 1 0,-3 4 0,0-1-100,0 1 1,-3 11 0,5 5 0,1 0-620,1 1 0,7 3 0,3 1-422,3 1 1143,1-4 0,0 9 0,0-5 0</inkml:trace>
  <inkml:trace contextRef="#ctx0" brushRef="#br0" timeOffset="46444">3535 12886 8355,'-13'-12'2497,"5"3"-2238,0 1 716,-1 0-985,-3-5 0,7 11 0,3 3 0,6 5 0,2 3 138,-1 2 1,5 3-1,-3 1 1,1 2-429,0-2 1,-5-1 0,3-2 0,-2 0-286,0 1 1,1-1 366,0 1 296,-4-6 1,4-3 0,-3-8-66,2-5 0,-3-2 0,3-1 0,-1-1 0,0 1-34,1 0 1,4-1 0,-2 1-148,1-1 0,-3 5-3,4 0 1,0 1-1,5-1 1,-1 4 33,1 2 0,-5 4 0,-1 2 1,0 4 72,0 3 0,-5 1 1,4 1-1,-2-1 94,0 1 0,4-1 1,-3 0 11,-3 1 1,5-2 121,1-3 0,-1-2 0,2-6 16,0 0 1,2-9 0,0-2-1,-1-1-117,-2-3 0,1 0 0,3 2 0,0 1 1,-1-1-223,-2 1 1,2 0 78,-3-1 0,-1 6 0,1 2 0,2 1-17,1 0 0,-3 1 79,0 7 1,-5 3-1,1 5 1,-1 1 0,0-1-1,1 2 45,-1 2 1,2 0 0,1 3-4,0-1 0,-1-2 0,3-5 0,2-1 9,1-2 0,1-5 0,0 1 1,1-3 73,-1-1 1,1-1-1,-1-4 1,0-6 0,1-6-1,-1-1 353,1 0-397,-1-4 1,-1 4-1,-1-4 1,-3 1-1,-1 1 116,1 1 1,-4 1 0,1 5 239,-2 1-384,-2-1 0,-6 8 1,-2 6-1,-3 10 1,0 9 67,2 3 0,0 2 1,5 0-1,1-1 0,3 1-465,4 0 0,4-2 0,10-2-518,7-4-331,5-9 1,13-3 0,1-5 0</inkml:trace>
  <inkml:trace contextRef="#ctx0" brushRef="#br0" timeOffset="46974">5494 12365 8355,'4'-26'368,"1"-3"0,4 3 0,-2-3 0,1 4 0,-1 4-286,-1 5 1,-4 2 0,-6 3 0,-4 3 0,-3 4 0,-1 2-1,-2 4 189,-3 2 0,4 7 1,-4 7-1,3 2-90,2 7 0,1 3 0,3 9 1,3 2-1,4 4 95,1 4 0,0 6 1,1 1-237,4 1 0,1 2 1,7-4-1,-1 0 0,1 0-722,-1-2 0,0-6 0,1-5 79,-1-3 0,1-5 0,-1-9 0,-1-2 0,-3-2-147,-4-4 0,-2-4 0,-2 0 0</inkml:trace>
  <inkml:trace contextRef="#ctx0" brushRef="#br0" timeOffset="47878">5221 12799 8355,'0'-12'635,"2"4"1,2 1-1,6 1 1,3 3 0,5 1-291,2-2-181,-5 2 0,8-3 0,-2 5 0,4 0 0,2 0 0,2 0-46,-1 0 1,-2 0-1,-3 0 1,-1 1-1,-2 2 1,-2 1 0,-3 0-359,-2 2-475,0-5 0,-2 10 457,-3-3 1,2 3 0,-6 2 0,-1-1 157,-2 0 1,3 1 0,0-1-1,0-1 1,1-1 0,0-2-194,2 2 230,1-5 0,5 5 1,-1-6-1,0-3 1,1-2-42,-1-3 0,1-6 1,-1 2 99,0-3 1,0-6-1,-3 0 1,-2-1 0,-1-2-39,-4 1 0,0 4 0,-4-3-12,-2 0 1,-3 4-1,-6-1 221,-4 6 0,-2-1 0,-5 6 0,2 1-335,2 2 0,3 1 0,-2 1 0,1 3 0,4 6 1,3 4-1425,3 2 1214,5 6 0,-3-3 0,6 6 1</inkml:trace>
  <inkml:trace contextRef="#ctx0" brushRef="#br0" timeOffset="47879">5978 12762 8355,'-4'-17'985,"0"1"-579,0-1 0,2 9 1,-1 0 1376,-1-2-1651,0-1 0,10 10 1,2 5-1,2 6 1,-1 3-1,-1 3 1,2 0-1,0 1-681,-2 1 1,2-5 0,-5 4-266,2-3 1,-3-2-290,4 0 733,-5-5 0,3-3 594,-6-8 0,0-4 0,0-7 0,0-2-43,0 2 1,1 0 0,2 0 0,2-2-1,2 2 1,3 1 0,1 2 37,1 0 1,-3-1-286,-1 1 1,0 1 0,5 3-1,-1 2 1,0 2 0,1 0-59,-1 1 1,-4 3-70,1 4 1,-2 3-1,2 5 1,-2 1-1,0-1 1,-1 1-596,-1-1 1,3 0 466,-4 1 1,5 3 0,-4 0 112,2-5 1,1 1 0,5-5 0</inkml:trace>
  <inkml:trace contextRef="#ctx0" brushRef="#br0" timeOffset="48438">6325 12688 8355,'0'-18'671,"0"8"0,0-2 0,2 1 53,2 0 0,3 0-516,5 2 1,0 4 0,1 5 0,-1 1-1,1 3 1,-2 5 0,-2 2-258,0 1 0,-7 5 0,2 0 1,-2 1-164,-2 0 1,0 3 0,0-3 0,0 0-182,0 0 1,0 0 0,0-3-790,0 1 939,0 1 1,1-10 233,3-3 1,-2-8-1,2-5 1,-1-3-53,1-4 1,-2 2-1,5-4 1,0 1 158,0 1 1,-3-2 0,5 3 0,-1-2-113,-1 2 0,4 3 1,-4 2-1,1 3 58,0 2 0,0 0 1,5 5 68,-1 0 1,-3 6 0,-1 2 0,0 3-86,-1 2 1,3-1 0,-5 0 0,1 1-28,-1-1 0,1 1 0,-4-1 0,3 0-15,-3 1 0,4-5 1,-1-1 6,2-2 0,1 0 0,5-5 52,-1 0 1,-3-6 0,-1-2 0,0-3 198,-1-2 0,4 1 0,-3 0 0,2-1-41,-2 1 1,3-5 0,-3 1 0,3 1 44,2 1 0,-1 6 0,1 1-114,-1 1 1,0 2-1,1 4 1,-2 1-1,-1 5-78,-2 6 1,-4 2 0,3 7-830,-2 1 0,0 1 0,-4 2-630,3 0 1,-3 0 0,5-1 0</inkml:trace>
  <inkml:trace contextRef="#ctx0" brushRef="#br0" timeOffset="48956">7702 12638 8355,'0'-19'1138,"0"1"1,1 5-476,3 1 1,-2 2-489,2 6 0,-8 6 1,-3 11-1,-1 3 1,1 1-101,1 3 0,1-4-169,1 5 0,2-6 0,-2 2 0,4-4-7,4 0 1,3-2 0,5-3 0,1-4-225,-1-2 1,-3-4 0,-1-1 0,1-2 218,2-2 1,-2-1-1,-2-5 1,-2 1-42,-2 0 0,-2-5 1,-1 1-1,-1 0 35,-3 3 1,-3 4-1,-6 2 1,1 1-27,0-1 1,-1 4-1,-1-1 1,-1 2-1,0 4-157,4 2 1,-1-1 61,3 5 1,4 0 0,1 5-213,2-1 0,9-1 1,4-1 340,5-2 0,11 0 0,-1 5 1</inkml:trace>
  <inkml:trace contextRef="#ctx0" brushRef="#br0" timeOffset="49511">8148 12402 8355,'6'-30'600,"-5"4"1,5-4 0,-5 5-255,3 0 1,-2-3-1,3 2 1,-1 4-1,0 3 1,-1 4 1020,-1 1-1305,-2 1 0,-2 7 0,-1 3 0,-2 6 0,-2 6 1,-3 5-1,-1 4-24,-1 1 0,0 7 0,-1 7 0,1 3 110,-1 2 1,6 4 0,2 4 0,1 2 22,0 2 0,0-1 0,4 2 1,0 0-184,0-1 0,0 5 0,0-8 1,1-2-255,3-1 0,2-4 0,2-5 0,-3-4-340,1 0 0,-5-6 0,3-6 1,-4-1-110,-4-3 1,1-1-1,-6-2 1,-4 0 84,-2 1 1,-5-5 107,3 0 1,-11 1 0,2 3 0</inkml:trace>
  <inkml:trace contextRef="#ctx0" brushRef="#br0" timeOffset="49512">7789 12936 8355,'12'-13'0,"2"1"652,2-1 0,5 1 0,8 0 0,4-2 1,6-1 34,6-2 0,-4 1 1,9 2-305,-2-3-2465,-5 9 0,0-8 0,-6 9 1</inkml:trace>
  <inkml:trace contextRef="#ctx0" brushRef="#br0" timeOffset="53930">9265 12278 7780,'0'-12'0,"0"0"0,0-1 561,0 1 0,0-1 0,0 1 0,0 0-163,0-1 0,0 8 1,0 5-1,0 6-717,0 6 1,0 1 0,0 2 0,1 3 0,2 0 0,1 2-414,-1-1 0,2-3 0,1 4 287,0-2 1,3-2-1,3-3 1</inkml:trace>
  <inkml:trace contextRef="#ctx0" brushRef="#br0" timeOffset="54097">9451 12216 8355,'-9'-4'-19,"1"0"0,5 1 0,-1 7 1,3 5-347,1 2 0,1 2 0,2 4 2,1 4 0,6 8 0,-3 2 1</inkml:trace>
  <inkml:trace contextRef="#ctx0" brushRef="#br0" timeOffset="54615">9785 12539 7892,'0'-13'-720,"-5"6"1,-2 2 0</inkml:trace>
  <inkml:trace contextRef="#ctx0" brushRef="#br0" timeOffset="55049">9934 12626 8355,'2'-25'0,"0"0"0,4 2 0,1 1 0,1 1 1346,-1-1-799,4 4 1,-10 0 0,4 6-34,-4-1 0,-2 2 0,-4 3-486,-3 4 1,-8 4 0,-5 4 0,-3 4-61,0 3 1,-1 3 0,0 1-1,2 3-12,2 1 1,3-4-1,7 3 1,3 0 7,4 3 1,2-2-1,4 1 1,2-3-167,4-1 1,4 2 0,5-2 0,4-2-8,2-5 0,2 3 0,-2-6 0,-1 3 15,-1-1 1,-6-5 0,2 2-199,-4 1 398,-6 1 0,-2 5 0,-11-1 1,-5-1-1,-6-2 0,-2 2-81,-3 1 0,-1 0 0,-1-2 1,2 0-615,2 0 0,4-2-772,0 1 1183,8-5 0,8-3 0,6-7 1</inkml:trace>
  <inkml:trace contextRef="#ctx0" brushRef="#br0" timeOffset="55775">10331 12650 8355,'7'-16'0,"-3"-1"0,2 1 1434,-2 3-947,5 1 1,-7 4-1,2-1 1,-4 1 0,-4 1-67,-4 3 0,-3 3 0,-2 1-403,1 0 0,-2 1 0,-3 3 0,-2 3 0,0 1 0,1 1 0,1 0 0,1 4-304,1 3 0,2-2 0,5 3 0,4-4-271,3 0 1,1-1 0,0 1 162,0-1 1,1-4 0,4-1 0,6-1-1,5-4 33,-1 0 1,0-4 0,0-2 0,2-4 323,-2-3 1,-1-1 0,-2-2 0,0-1 0,1-2 778,-1 2 1,-4 1 0,-1 2 527,-1-1-629,3 1-675,-7 5 1,3 7 0,-5 10 0,0 4-64,0 2 0,2 1 0,0-4-195,3 4 1,0-3 0,-1 2 0,5-2 0,2-3-358,1-3 1,0 2 0,2-6-598,3-1 1104,-4-2 1,11-1-1,-5 0 1</inkml:trace>
  <inkml:trace contextRef="#ctx0" brushRef="#br0" timeOffset="55776">10666 12154 8637,'-5'-19'454,"-2"1"0,-4 13 1,2 6-1,5 10 1,3 8-1,2 5 879,3 1-1308,-2 5 0,5 2 1,-5 5-1,4 1 1,-1 2-1,1 2 0,-3-4 1,-2-2-1,-1-3-329,0 2 1,4-5 0,0-1 0,-1-4-626,-2-5 0,-1 2 1,0-5 130,0-2 0,0-1 0,0-2 1</inkml:trace>
  <inkml:trace contextRef="#ctx0" brushRef="#br0" timeOffset="56199">10530 12564 8731,'-7'-13'543,"3"5"1,8 1-1,5 2 1,5 0-1,4 1-196,1 0 1,8-6-1,6 4 1,2-3-123,3 1 0,-1 1 0,0-1 0,-1 4-363,-3 2 1,-4 2 0,-8 0 0,-6 2-65,-6 2 1,-3 3 0,-6 5 0,0 2 259,0 2 1,-2 0-1,-2 3 1,-3-1-206,1-3 1,-4 3 0,6-2 0,1 1-1155,2 1 0,2-4-1665,3 2 2783,9-8 0,6-2 0,6-6 1</inkml:trace>
  <inkml:trace contextRef="#ctx0" brushRef="#br0" timeOffset="56200">11038 12278 8355,'-25'-12'3114,"6"1"-3214,2 3-1077,4 2 1,6 7 355,3 4 1,13 7-1,5 7 1</inkml:trace>
  <inkml:trace contextRef="#ctx0" brushRef="#br0" timeOffset="56574">11336 12539 8355,'7'-20'0,"-2"5"427,1 6 1,-5-2 0,3 2-103,-2-2 0,-2 3 0,-2 1-160,-2 2 0,-3 1 0,-5 4 0,-1 0 0,1 0-243,0 0 1,-1 1-1,1 3 21,-1 4 1,1-1-1,1 1 1,1 2-1,3 1 84,2 2 0,1-1 0,4 0 1,0 2-2,0 3 0,0-4 1,1 5-1,3-1-63,4-1 0,4 7 0,0-4 0,0 0-65,1-2 1,3-4 0,1-2 0,-3-1 294,-5-2 1,2-1-180,-2 2 0,-5 0 1,-4-5-1,-9-1-159,-6-2 1,0 4 0,-6-1-1071,-1-2 0,-1 0 0,-2-2 0</inkml:trace>
  <inkml:trace contextRef="#ctx0" brushRef="#br0" timeOffset="59865">9488 12477 8355,'0'-9'285,"0"1"0,1 0-337,3 1 1,-2 0-1,3 4 1,-1-2 0,2-1-1,1 0 1,1-1 0,0-2-1,1 1 1,0 0-11,2-2 1,2 1-1,-1-1 1,0 2 167,1-2 1,-1 4 0,-1 1 4,-2-1 0,-5 6 0,-8-1 122,-5 4 1,-7 6-1,-6 1 1,-5 4-48,-1 2 1,-6 5 0,4-3 0,0 0-26,0 0 0,1 2 0,5-3 0,5-2 84,6-1 0,2-2 0,7 1-214,2-1 1,8-1-1,10-1 1,8-2-1,7 0-196,3-1 0,12-1 1,3-6-1,5 0-119,5 0 0,0 0 0,10 0 1,0-2 172,0-2 1,-3 2-1,2-7 1,-5 1 102,-6 1 0,-8-3 1,-7 6-1,-9 2-307,-6 0 0,-10 2 390,-9 0 1,-27 4 45,-18 0 1,-9 7-1,2 0 1,-6 5-1,-2 0 4,-3 2 0,5-4 0,-1 4 0,6-2 311,2 1 1,7-1-1,9-3-424,5-1 1,11 1 0,13-2-19,14-3 1,8-3 0,16-5 0,5 0-316,4 0 0,10-5 1,2-3-1,5-5-104,3-3 1,5 1 0,5-5 0,-2 1 344,-1 0 1,-2-1 0,1-2 0,-4 2 134,-4-2 1,-3 4-1,-11 1 95,-5 3 1,-7 2-1,-12 1 1,-8 3 0,-7 2 23,-6 1 1,-5 3 0,-13 0 0,-11 3-78,-9 3 0,-8 6 1,-7-1-1,-6 5 17,-4 3 0,-1 3 0,-2-3 0,3-1-50,0 2 0,11-4 0,1 3 0,10-4-113,7 0 0,-1-5-118,11 0 1,10-5 0,12 1 0,9-2 50,10-2 0,7-6 0,9-2 1,4-3 30,4-2 0,6-3 1,3-2 89,2-1 0,-3 2 0,-4-2 0,-3 1 30,-4 3 0,-5-2 0,-9 3 0,-8 5 0,-7 1-18,-7 1 0,-8 4 1,-11-1-1,-12 2 79,-9 2 0,-17 0 0,-7 2 0,-7 2 265,-5 4 1,2 3-1,-8 3 1,-1 1-118,0 2 0,1 1 0,10-3 1,3 1-206,5-1 1,7 3-1,14-3 1,6-2 147,5-3 0,9-2 1,10 4-408,6 1 1,12-7 0,14-1 0,13-4-89,9-1 0,8-1 1,11-5-1,7-5 1,6-5 162,4-4 0,-7 5 0,5-3 0,-5 2 103,-7-1 0,-1 1 0,-12 5 0,-9 1-105,-11 2 0,-9 5 190,-11-1 1,-20 2-1,-17 2 1,-17 2 176,-10 2 1,-14-1 0,-6 6 0,-7 4 205,-4 2 1,-7 1 0,4-2-1,1 1-200,1 2 1,3-1 0,4-2 0,8 0-89,10-2 0,9 4 0,10-10-275,7 1 0,11 0 1,11-4-197,6 1 1,15-1-1,11-6 1,8-2-1,9-2-142,8-3 1,6-5 0,6-3 354,5-1 1,-1-2 0,0-4 0,-1 2 0,-6 1 168,-1 1 0,-12 5 0,-6-4 0,-9 4-123,-11 5 1,-10-2 0,-12 6 0,-11 0 7,-11 3 1,-22 3 0,-17 1-1,-14 0 196,-12 0 0,-6 5 0,40-1 0,0 1 0,-3 0 1,0-1 21,1 0 0,-1 1 1,-5 0-1,1 1 1,0-2-1,1 0 1,0 1-1,0 1-54,3 0 0,0 0 1,-1 1-1,0-1 1,-40 6-76,8 1 0,4-1 0,12-1 0,10-1 1,14-3-271,11-2 0,16-1-86,16-4 0,22-5 0,24-4 0,11-3 17,9-5 1,4 1 0,11-7 0,7-5 207,3-2 1,5-2 0,-1-3-1,-1 2 211,-2-1 1,-14 5-1,-9 4 1,-14 7-334,-12 5 1,-12 0 222,-14 1 0,-22 5 0,-25 4 157,-13 6 1,-9 1 0,-11 7 0,-4 3 0,-8 1 152,-8 3 1,5 0-1,-4 4 1,6-3 2,7-1 0,6 0 0,9-3 0,7 2-97,8-2 1,10-1-425,17-2 1,17-5-1,22-3 1,16-4 15,13-4 1,14-4 0,10-8 0,8-1 70,6-3 0,-41 10 1,1 0-1,47-15 1,-1 0 109,-47 12 1,0 1 0,43-11 0,-4 2 0,-9 4-131,-13 4 1,-7 2 0,-13 1 0,-10 3-60,-7 2 1,-17 1 0,-9 4 347,-13 0 0,-15 1 0,-13 3 0,-9 4-23,-5 3 0,-12 6 1,1 1-1,-3 0 353,-2 0 1,3 2 0,7-2 0,6 0-138,5 0 0,10-1 1,9-5-367,6 0 1,13 1-1,14-2 1,15-3-26,10-4 0,17-2 0,8-2 0,11 0-260,13 0 1,3-6 0,16-2 0,-48 3 0,1-1 122,-1-1 0,2 1 1,1 2-1,0 0 1,42-4-1,-1 0-25,-8 1 0,-4 1 0,-23 6 51,-11 0 1,-11 6-1,-17 2 1,-8 4 0,-9 3 212,-10 2 0,-14 5 1,-16-1-1,-7 2 160,-4 2 1,-6-4 0,0-1 0,0 1 184,-1-2 1,11 3 0,2-5 0,8-2-378,8-1 1,4-2 0,11 1 0,3-1-580,4 0 1,9-3 0,9-2 0,10-2-97,7-2 0,16-2 0,4-1 1</inkml:trace>
  <inkml:trace contextRef="#ctx0" brushRef="#br0" timeOffset="61257">11274 12688 8355,'7'-13'164,"-3"1"0,-3 4 84,-1-1 1,-1 7 0,-3-3 0,-5 5 0,-2 3-142,-1 1 1,-5 6 0,1-2 0,-1 3 0,1 2 0,-2-1 70,-1 0 0,3 1 0,-1-1-247,-1 1 1,8-1 0,-2 2 0,2 1-167,3 1 1,1 1 0,8-6 35,2-3 1,8-2-1,9-6 1,3 0 60,0 0 0,5 0 1,0-2-1,0 0 62,1-2 1,-8-5 0,2 4 113,-5-2 1,-9 4 112,-10-1 0,-11 3 0,-11 2 1,-7 3-65,-8 4 1,-1 5-1,-3 2 1,3 3-6,0 1 0,2-2-1088,3 3 0,-2-4 0,3 1 1</inkml:trace>
  <inkml:trace contextRef="#ctx0" brushRef="#br0" timeOffset="62948">11906 12440 9010,'7'-21'0,"-1"0"0,-2 1 0,1 0 0,1 2 184,-1 0 0,-1 9 1,-4-4-1,-1 4 0,-3 2 1,-4 3-1,-3 4 1,-2 4-1,1 4 175,-1 3 0,1 2 0,0 0 0,-1 2 0,2 2-198,3-2 0,-2 3 0,6-1 1,1-2-1,2 0-189,1 1 0,6-2 0,2 3-138,3-3 0,3-2 1,2 0-1,3 1 0,2-1-338,0 1 1,-1-2 0,4-2 297,-3 0 0,1-5 0,-6 3 0,-2-1 112,-4 1 1,-5 2-42,-5 3 1,-5-4-1,-5 1 106,-5 0 1,-5 1 0,-4-1 0,0 0 0,4-1-815,3-1 1,-1 3 374,2-6 0,-1 0 0,5-4 0</inkml:trace>
  <inkml:trace contextRef="#ctx0" brushRef="#br0" timeOffset="64058">12440 12402 8355,'-2'-15'1565,"-2"3"-1131,3-3 1,-10 12 0,2-4-231,-2 1 1,-1 2 0,0 4 0,-1 0-95,1 0 1,-1 4 0,1 2 0,1 1 0,1 3 0,2 2 0,0 3-1,-1 3-40,1 1 1,5-4 0,-1 2 0,3-3-939,1-2 1,0 1-1,1-2-27,3-3 1,3 2 630,6-6 0,-1-2 0,1-4 0,-1-4 0,0-1 28,1-2 0,-5-2 0,-1-2 663,-2 1 0,1 1 0,-3 1 426,1 2-470,0 5 1,-4-1-1,0 8-301,0 4 0,0 3 0,0 2 0,1-1-190,3 1 1,-1-1-1,5 0 1,2-1-215,1-2 0,2 2 0,-1-4 0,0-1-1154,1-1 1107,-1-4 0,1 4 0,-1 2 0</inkml:trace>
  <inkml:trace contextRef="#ctx0" brushRef="#br0" timeOffset="64059">12675 11968 8355,'-12'-19'3498,"5"-4"-3277,1 9 1,8 8 0,2 15-1,4 8 1,2 7 0,-1 2-1,-2 4 1,0 6 25,0 4 1,-4 1-1,1-2-731,-3 2 0,-1-5 0,2 3 0,1-2 0,1-4-344,-2-1 0,0-3 0,-2-4 0,0-2-149,0-2 495,0-3 1,0-6 0,0 0 0</inkml:trace>
  <inkml:trace contextRef="#ctx0" brushRef="#br0" timeOffset="64060">12539 12353 8355,'0'-13'812,"1"5"0,5 0 0,5 0-648,4 1 0,7-4 1,0 4-1,4-2 86,3 1 0,6 1 1,-2-2-1,1 2 1,0 0-1,-3 1 1,-4 1-1,-5 2-160,-2 2 0,-4 2 1,-5 3-1,-1 4-115,-2 4 0,-5 4 0,1 2 0,-4 0-233,-4 0 1,3 2 0,-5-3-425,1-2 1,3 3 0,-2-1-1,3-2-452,1-1 297,0-2 1,5-5-1,2-2 1</inkml:trace>
  <inkml:trace contextRef="#ctx0" brushRef="#br0" timeOffset="64061">12948 12092 8355,'-12'-12'808,"-1"-1"1,2 5-1080,3 0 1,2 7-1,6 1-586,0 6 1,6 11-1,1 2 1</inkml:trace>
  <inkml:trace contextRef="#ctx0" brushRef="#br0" timeOffset="64414">13308 12241 8355,'0'-16'0,"0"-1"0,1 2 0,2 5 1992,1 2-1543,0 0 1,-5-3 0,-3 2-470,-5 5 1,-2 3-1,-1 2 1,0 3-1,-1 3 1,1 2-1,1-1 1,1 1-132,2 3 0,4-4 0,-3 0 0,1 2 171,3 1 1,3 1 0,5 1-33,3-1 1,7 0 0,3 1 0,0-2-72,0-3 0,4 3 0,-3-4 0,2 0 63,-1-3 0,-4 1 1,0 0-1,-3-1 20,-5 1 1,-3-2 289,-5 5 1,-5 1-1,-5 3 1,-4 0-1,-4-1-352,-1-2 1,4 2 0,-2-3 0,4 2-1174,0-2 1,2-1 347,3-3 0,-3 3 0,4 5 1</inkml:trace>
  <inkml:trace contextRef="#ctx0" brushRef="#br0" timeOffset="65687">13643 11894 8355,'-7'-19'831,"-4"-5"1,5 14 0,-1-2-675,7 1 1,6 6-59,6 0 1,-4 5 42,1 5 0,-5 0 0,3 5-47,-2-2 1,-1-4 0,-4 4 326,0 2 1,-4-3 0,-1 0 0,-1 0-266,1 0 0,-1-1 0,3 4 0,-1-2-14,2 2 1,0 1 0,2 1 0,0 1-53,0-1 0,0 5 0,0-1 0,0 1-30,0 1 1,0-4 0,0 3 0,2 1-49,2 3 0,-3 2 1,5 2-1,-2 0-71,0 0 1,4 4 0,-2 1-37,1 2 0,-1-3 0,4 2 0,-3 0 0,0-4 60,0 0 0,-3-4 0,3-1 0,-2-3-219,-2-1 0,3 3 0,-2-5 0,-2 0-640,0-3 0,-8 0 0,-1-1 0,-1-1 39,0-3 0,0 2 1,-6-6-1,-1-1 573,-2-2 0,1 5 0,3 1 0</inkml:trace>
  <inkml:trace contextRef="#ctx0" brushRef="#br0" timeOffset="65688">13543 12353 8355,'0'-13'1345,"0"1"0,0 0-929,0-1 0,2 2 0,3 1 0,6 2-264,4-1 1,12 2 0,-1-2 0,3 0-1,2-1 1,3 0 0,1 4 0,3-1-334,-3 0 0,-6 4 0,0-1 1,-4 1-1684,-4-1 1,-3 3-806,-6-4 2716,-5 4 0,-3 1 1,-8 0-846,-4 0 1461,-3 6 0,0 1 1,2 5-1,5 0 0,3 1 183,1-1 0,0 5 1,0-1-1,1-1-1426,3-1 0,-1-1 0,5-1-605,2 0 1,1-5 430,1-3 1,1-2-1,-1-2 1</inkml:trace>
  <inkml:trace contextRef="#ctx0" brushRef="#br0" timeOffset="65689">14027 11931 8355,'-12'-7'454,"5"2"1,1 10-1338,6 3 1,-5 3-1,-2 2 1</inkml:trace>
  <inkml:trace contextRef="#ctx0" brushRef="#br0" timeOffset="65690">14312 12192 8355,'9'-20'853,"-1"4"1,-5 2-1,2 1 1,-1 1-625,0 0 0,1-1 0,-5 1-329,0-1 0,-6 7 0,-2 1 1,-3 4-142,-2 1 0,0 6 0,-3 2 0,-2 4 45,-1 5 0,0-2 1,-2 4-1,5-1-51,2-3 1,6 5 0,1-1 41,1 0 1,2-1 0,4-5 0,1-1 0,4-1-15,3-3 1,3-2 0,1-6 0,1 0-65,-1 0 0,0-2 1,0-2-1,-3-4 644,-1-3 0,1-1 0,2-1 0,-2 1 412,0-1 1,-2 5 0,2 0-128,-1-2 0,1 5 0,3 0-426,1 4 0,-5 5 0,0 2 0,0 2-715,-1 6 0,4-2 0,-3 5 0,2-3-986,-2-2 1,3 0 866,-2 1 1,2-1-1,1 1 1</inkml:trace>
  <inkml:trace contextRef="#ctx0" brushRef="#br0" timeOffset="66440">14523 11720 10116,'-1'-19'0,"-2"5"456,-1 9 1,0 7 0,4 15 0,0 5 0,0 4 0,1 6 0,2 2 0,1 5-479,-1-1 1,0 7 0,-1-1-1,2 0-311,-1-3 1,-1-2-1,-1-3 1,2-3-296,1-4 1,0-5 0,-3-3 0,2-4 159,1-4 1,2-4 447,-2-1 0,-1-7 1,4-1-1,-1-5 130,1-2 1,-3-8 0,5 2 0,0-1 40,2 1 0,2 0 1,-1 1-1,1 0-60,-1-1 1,2 2 0,1 3-1,1 4-62,0 2 0,-3 2 0,0 0 0,-1 2-158,1 2 0,-2 3 1,-3 6-1,-4 3-12,-3 0 0,-1 2 1,0-3-1,-1 2 228,-3-2 1,-3-1 0,-7-2 0,-1 1 46,-1-1 0,-1-1 1,5-1 66,-1-2-175,1-5 1,6 2-1,6-6 1,7-3-274,4-5 1,6-2 0,1-1-105,1 0 0,0-1 1,3-1-1,-1-1 1,0-1 29,-2 0 1,3 3-1,-6 0 457,0 1 1,-3 0 924,0-1 447,-6 1 0,-2 6 0,-5 6-1085,0 7 0,4 4 0,0 2 0,1-1-492,0 0 0,2 1 0,5-1 0,1 1-768,-1-1 1,1-4-1,0-1 1,3-1-1449,0-4 1585,1 0 0,1-2 0,1 0 0</inkml:trace>
  <inkml:trace contextRef="#ctx0" brushRef="#br0" timeOffset="66441">15044 11869 8355,'-7'-5'3208,"-4"3"-3639,10-3 1,-3 6 510,8 3 1,3 3 0,5 5-1384,0 1 1,1-1-1,-1 1 1</inkml:trace>
  <inkml:trace contextRef="#ctx0" brushRef="#br0" timeOffset="66883">15292 11695 9818,'0'-24'0,"1"0"0,4 4 0,3 4 652,3 7 1,-3-1 0,-1 5 0,0 0 0,-2 5-404,1 10 0,-2 2 0,-4 11 0,0 3 1,0 5-107,0 5 0,0 6 0,0 0 0,0 2-231,0 3 0,0-3 1,0 0-1,0-2-101,0-6 0,4-1 0,2-6 0,1-1-422,2-2 0,2-7 0,3-2 0,1-5 3,2-3 0,1-4 0,-3-5 1,3 0 189,1 0 0,-4-5 0,2-4 0,-3-2 251,-2-1 1,4-6-1,0-1 1,-4-2 181,-2 0 0,-6 5 0,3-3 389,-2 1 0,-1-3 1,-4 4-1,0 2 627,0 1-257,0 8 0,0 6 1,0 8-1,0 3-373,0 1 1,0 6 0,0 1 0,2 1-611,2-4 1,-1 2 0,5-1-1,2-2-566,1-1 0,1-2 0,2-1 1,1-3-304,1-3 1,6-4-1,-2-1 1</inkml:trace>
  <inkml:trace contextRef="#ctx0" brushRef="#br0" timeOffset="67142">15726 11770 8355,'-7'-13'2444,"-4"7"-2886,10 0 0,-5 7 1,8 2-494,2 1 0,3 6 0,5-3 0</inkml:trace>
  <inkml:trace contextRef="#ctx0" brushRef="#br0" timeOffset="67857">15962 11621 8614,'7'-25'908,"-2"6"42,-5 2 1,2 9-560,2 4 0,-2 4 0,5 4 1,-1 6-1,-3 5 0,-1 7 0,1 6-272,1 5 1,0 2 0,-4 4-1,0 2 1,0 3-140,0 1 0,0-1 0,0-6 0,0 1-1190,0-3 0,0-3 0,0-2 0,0-6-2051,0-7 3050,0 1 0,0-5 0,0 4 0</inkml:trace>
  <inkml:trace contextRef="#ctx0" brushRef="#br0" timeOffset="67858">15887 11943 8355,'-6'-5'1190,"0"4"1,7-5 0,4 6-1010,3 0 1,8 0 0,5 0-1,2 0 1,2 0 0,0 0 0,1 0-1,2 0-105,1 0 0,0 0 0,-6 0 0,-1 0-73,-1 0 1,-6 0 0,0 1 0,-4 2-112,-3 1 1,-5 6 0,1-2 0,-2 3-82,-2 2 0,0-1 0,0 0-250,0 1 1,1 3 0,2 1 125,1-2 0,1-5 1,0-3-1,3-2 58,3-2 1,1-3 0,1-3 0,-1-2 240,0-2 0,1-2 0,-1-4 0,1-2 471,-1-2 0,-1 0 1,-1 5-1,-2 0 20,2-1 0,-3 2 1,1 2 437,1 0 1,-3 8 0,-2 1-476,-2 7 1,2 9-1,0 6 1,-1 6-74,-2 5 1,-1 4-1,0 5-150,0 3 1,0 3 0,0 2-1,0 0-305,0-1 1,0-3 0,0-4 0,0-3 0,0-7-301,0-5 0,0-3 0,0-4-4664,0-3 3447,0-3 0,5-13 0,2-2 0</inkml:trace>
  <inkml:trace contextRef="#ctx0" brushRef="#br0" timeOffset="68009">17165 12229 8355,'0'-13'-1311,"-13"13"1</inkml:trace>
  <inkml:trace contextRef="#ctx0" brushRef="#br1" timeOffset="75253">14486 9103 31926,'-17'0'-292,"-1"-1"1,-1-3 0,-1-3 0,0-1 0,4 1-1,2 1 1,3 2-900,3-1 1127,2 3 1,13-3 0,7 5 0,12-2 0,13 0 245,9-3 0,19-4 0,9 2 0,14-1-101,5-1 1,-45 7 0,2 0-1,1-1 1,0-1 0,1 1-1,1 1-20,0 0 0,1 1 0,-1 0 0,1 1 0,3 0 0,0 0-43,0-1 0,-1 2 0,-7 1 1,-1 1-1,41 5 0,-7 4 1,-8-1-79,-10-3 1,-11-1-1,-15-5 1,-11 3 129,-10-3 1,-13 0-1,-11-2 105,-10 0 1,-18 0-1,-8 0 1,-7 0-36,-6 0 1,-12 0-1,-10 0 1,-5 0-137,-8 0 1,-3 1 0,41 1 0,0 0 0,0 1 0,0 1-8,-48 3 1,46-2-1,1 0 1,-36 0 0,1 1 4,9-1 0,5 3 1,12-2-1,9-1 45,8 1 1,10 0-27,6-2 1,11-3 0,14 3 0,18-2 48,14-2 0,20 0 1,8 0-1,12-2-50,9-2 1,8 1 0,11-5-1,-47 4 1,0 0-6,2 0 0,0 1 1,-1 0-1,0 0 1,42 3-1,-9 2-88,-12 2-27,-10 3 1,-23 5-1,-3 1 1</inkml:trace>
  <inkml:trace contextRef="#ctx0" brushRef="#br0" timeOffset="80842">18976 10368 8355,'-2'-12'42,"-2"0"1,-3-1-1,-1 1 1,0 1-1,-2 2 862,-1 5 1,-3 3-645,-2 1 1,2 4 0,-3 2 0,2 2 0,0 4-1,-2 5 177,2 2 1,0 2 0,0 5-220,-2 3 1,1-3 0,5 4 0,3-1-72,4 0 0,2 0 0,2-4 0,3 0-97,5 0 0,6-2 0,11-2 0,2-3 85,6 0 0,2-9 1,9 2-272,-1-4 0,4-3 0,-2-5 1,3-5-1,0-5 33,-2-4 0,-3-8 0,-8-1 0,-3-3-160,-7-1 0,-6-4 1,-8-1-1,-2-1 90,-5 1 0,-6-3 1,-5 4-1,-6 1-78,-5 2 1,-8 5 0,-8 6 0,-1 7-142,-3 4 0,-3 9 0,0 8 0,2 3-115,5 4 0,5 5 0,8-1 1,5 2-428,2 2 1,1 0 860,1-1 0,5 1 0,2 0 0</inkml:trace>
  <inkml:trace contextRef="#ctx0" brushRef="#br0" timeOffset="81105">19186 9947 9124,'-11'-32'0,"2"6"2157,0 8-1911,7 7 1,-4 12 0,6 5 35,0 6 1,0 12-1,0 10 1,0 5 0,0 5-1,0 4 1,-1 10 0,-5 8-27,-6 8 0,-6 8 0,-7-4 0,0 1-306,1 1 0,-5-4 1,0 2-1,3-5-251,3-7 0,1-7 0,7-13 0,4-6-616,6-6 1,3-5-1,2-8 1,2-4-1164,2-4 1474,3-6 0,5 4 0,1-4 1</inkml:trace>
  <inkml:trace contextRef="#ctx0" brushRef="#br0" timeOffset="82002">20005 9823 8355,'-14'-17'185,"-1"2"1,-1 4 0,0 5 0,1 5 0,0 4 0,-3 4 0,-1 8 0,-3 7 246,-2 8 0,0 10 0,-3 7 0,-2 7 0,-2 9 1,-1 10-212,3 9 1,0 11 0,4 4 0,6-2 0,5-2 0,6-3 0,5-2-319,6-1 1,5-10 0,9-5 0,5-7 0,4-10-1317,3-7 1,1-7 318,-1-8 0,2 0 404,2-8 0,2 3 0,-3-9 0</inkml:trace>
  <inkml:trace contextRef="#ctx0" brushRef="#br0" timeOffset="83085">20191 10393 8355,'7'-16'72,"-3"-1"0,-3 2 0,-1 1 0,0 2 1,0-1 153,0 1 1,-1 1-1,-2 1 1,-2 3-1,-2 2 203,-3 2 1,-1 2-1,-1 1-360,-1 0 1,1 5 0,0 4 0,-1 2-151,1 1 0,5 2 1,3 1-1,2 3 10,2 1 0,0 0 0,2 3-10,2-1 0,3-4 0,5 3 0,2 1 0,1-2 17,2-2 0,3 1 0,-3-2 1,-2 1-153,-1 1 1,-6-5 0,-1 4 0,-2-3 151,-2-2 0,-1-4 0,-4 1 0,-2-1 78,-4-1 0,-7 3 0,-3-6 0,0 0-42,0 1 1,-3-3 0,5 2 0,1-3-30,1-1 0,6-4 0,1-1 0,1-2-715,3-3 0,8-6 0,1-4 1</inkml:trace>
  <inkml:trace contextRef="#ctx0" brushRef="#br0" timeOffset="84286">20427 10083 8355,'-2'-16'2153,"0"-1"-1801,-3 2 0,1 5-248,4 2 1,0 7-1,0 2 1,2 10 111,2 8 1,-1 6 0,3 5 0,1 6-1,-1 6 1,-1 2 0,-2 3-309,-2 1 1,-1 1-1,0 0 1,0-4-324,0-4 0,0-2 0,0-3 0,0-3 0,0-4-319,0-3 1,0-7-1,0-2 1,2-5 223,2-3 1,-3 2-1,5-5 1</inkml:trace>
  <inkml:trace contextRef="#ctx0" brushRef="#br0" timeOffset="84287">20352 10480 8355,'0'-19'582,"2"2"0,0 8 0,5 2-530,4 1 1,-1-2-1,8 2 1,0 1-1,2-1-512,4 4 0,5 0 0,1 2 0,0 0-238,1 0 1,-2 6 0,-4 1 0</inkml:trace>
  <inkml:trace contextRef="#ctx0" brushRef="#br0" timeOffset="84288">20687 10703 8355,'-11'-8'713,"3"0"1,2 4-1,8-5 1,0 0-563,3-2 1,8 2-1,1 1 1,4 0-40,4 1 0,-3-4 0,1 3 0,-1-2-280,0 2 1,-5-3 0,0 4 0,-6-1-882,-2-1 1,-2 1 787,-4-4 0,-6 1 0,-2 2 0,-3 5 443,-1 3 0,-5 1 0,0 0 0,2 1 36,2 3 1,0 7 0,1 6-118,-1-2 1,6 3-1,3-2 1,3 1-112,1 1 0,3-4 1,4 2-1,6-2-274,5-2 0,3-1 1,4-2-1,0-5 0,-1-3-131,1-1 0,0-5 0,-2-5 0,-2-4 303,-4-2 0,-4-2 1,0 1-1,-2-2-11,-3 0 0,2-5 1,-6 4-1,-1-4 346,-2-1 0,-1 5 0,0 0 1,0 3 674,0 1 1,0 7-595,0 0 1,0 8-1,0 2 1,0 9-87,0 5 1,0 7-1,0 0 1,0 6 18,0 5 1,-1 3-1,-2 1-68,-1 0 0,0 2 0,4 2 0,0 5-165,0 2 0,0 1 0,1 1 0,2-2 0,2-1-74,2-1 0,-4-2 0,2 1 0,0-5-78,-1-5 0,0-6 1,-3-9-118,3-3 1,-2-6 0,2-7 59,-3-8 1,-1-7 0,0-7-1,0-6 130,0-3 1,0-6 0,0 2 0,0-2-59,0-5 0,-4-1 0,0-6-93,1-2 1,-2-1-1,1-2 1,1 0 165,1 1 1,2 5-1,2 4 1,1 5-1,2 6 3,2 3 1,1 7 0,5 4 330,-1 5 1,0 0-1,2 6-152,3 2 0,-1 6 0,2 4 0,-5 3-53,-2 1 0,-6 5 1,-1-1-1,-2 1-267,-2 1 0,-2-4 1,-3 2-1,-6-2-142,-4-2 1,-2-1-1,5-1 1,-1-3-82,1-2 0,-1 5 0,1-3 1</inkml:trace>
  <inkml:trace contextRef="#ctx0" brushRef="#br0" timeOffset="84869">21456 10319 8355,'0'-24'0,"0"4"266,0 3 1,0 3-1,1 3-210,4 3 0,1 4 0,7 7 0,-1 2 0,-1 2 0,-1 3 0,-3 1-422,-2 1 1,-1 1 0,-4-1 0,0 0 328,0 1 0,0-1 0,-1 1 0,-2-1 92,-1 0 1,-4 1-1,2-1 1,1 1-49,-1-1 1,2 0-1,4 1 52,0-1 1,0-4 0,0 1 124,0 0 0,2 2-83,2 2 0,3-5 1,5-1-1,0 0 0,1-2 129,-1 1 1,5-1 0,-1-2 0,0 3-24,-3 1 0,0-3 0,-1 4-83,0 2 1,-5-4-1,-4 3-78,-6 0 0,-4 1 0,-6 0 0,-2-2-120,-2 2 0,-5-1 0,3 1 0,-1-2-479,4 2 1,-2-3 0,1 0-1555,2-2 1721,7 5 1,2-9 0,6 5 0</inkml:trace>
  <inkml:trace contextRef="#ctx0" brushRef="#br0" timeOffset="84870">22002 10765 10415,'-13'6'233,"5"-3"1,0 6-1,-2 4-345,-1 2 0,0 3 0,3-2 0,4 3 0,2 1 0,2-2-1066,0 0 1,0-5 0,0 5 0</inkml:trace>
  <inkml:trace contextRef="#ctx0" brushRef="#br0" timeOffset="85249">22349 10393 8355,'4'-25'0,"0"1"0,5 4 0,-5 4 478,-2 2 0,1 7 0,0 2 0,0 0 0,-3 3 0,-4 3-252,-3 6 1,-2 4-1,-2 1 1,2 2-485,0 3 1,1-4-1,-3 5 1,2-1 58,0-1 1,7 1 0,-3-5 0,4 1 106,1-1 1,0 1-1,0-1 1,1 0 27,4 1 1,1-1-1,7 1 1,-1-1 56,1 0 0,-1-3 1,0-1 87,1 2 0,-1-1 1,1 1 338,-1-2-362,-5 0 1,-11 3 0,-9-2 0,0-4-264,-1 1 0,1-5 0,1 5 0,0-2-798,-1 0 0,1 0 0,-1-4 1</inkml:trace>
  <inkml:trace contextRef="#ctx0" brushRef="#br0" timeOffset="85641">22609 10133 8355,'-4'-17'977,"0"1"0,1 5 0,8 8 0,1 6-689,1 5 1,4 8-1,-4 6 1,2 6 0,-3 5-1,0 3 1,-2 1 0,0 0-419,0 1 1,0-1 0,-4 0 0,0-1-746,0-3 0,0 1 0,0-6-17,0-5 0,0 2 0,0-6 137,0 1 0,0-2 0,0-6 0</inkml:trace>
  <inkml:trace contextRef="#ctx0" brushRef="#br0" timeOffset="85642">22547 10517 8355,'7'-12'997,"-1"1"0,-1 1-942,4 2 1,7 5 0,3-2 0,2 0 0,0 1 0,2 2 0,5-1-1308,5-1 1,-3 2-1,1-3 1</inkml:trace>
  <inkml:trace contextRef="#ctx0" brushRef="#br0" timeOffset="86369">22957 10629 8355,'0'-17'0,"0"1"0,0 1 0,0 1 0,5 3 1173,4 3 1,-3-2-1153,3 6 0,-1-6 1,6 3-1,1-1 0,1 1 1,0 0-1,-4 0 0,-2-1-897,-2 1 1,-5-4-1,1 3 668,-3-3 0,-5 3 1,-3 1-1,-3 1 224,-3 3 1,-2 2 0,2 1 0,-1 0 212,-2 0 0,2 1 0,-2 5 0,2 5 33,1 4 1,5 3 0,1-3-275,2 2 0,1 3 1,4-2-1,1 0-80,3 0 0,4-1 0,7-5 0,3-1 0,2-1-31,2-2 1,1-5 0,2 1 0,0-3-97,0-1 0,-1-1 0,0-3 0,-2-5 148,-1-2 0,-6-1 1,1-2-1,-3-1 79,-5-1 0,2-5 0,-6 4 1,0 1 114,1-2 0,-3 4 0,2-2 1,-3 2 403,-1 1 0,-1 1 96,-3 0 1,2 6-391,-2 6 1,3 3 0,1 9 0,0 5-108,0 1 0,0 6 1,0 0-1,0 5 0,1 1 43,3 0 0,-2 5 1,2-3-1,-3 1-123,-1 0 1,0 0-1,0 3 1,0-2-328,0-1 0,0-5 0,-1-1 0,-3-3 11,-5-4 1,3-9-1,-1 2 1,0-4 140,0-2 1,3-1 0,-5-7-29,0-4 1,2-2 0,0-6-1,2-2 43,2-2 1,1-5-1,2 0 1,0-4 53,0-3 0,0-6 1,0 2-41,0-3 1,6-2 0,2-2 0,5-1 0,2 1 62,1 1 1,5 7 0,-5 5 0,1 5 171,1 5 0,-4 5 0,2 3 1,-2 5 91,-2 3 0,1 6 0,-2 4 31,-3 2 0,-2 5 0,-6 1 1,-2-2-199,-2-1 0,-3-2 0,-5 2 0,-2 1-369,-2 2 0,2-5 0,-4-4 0,1 1-538,1-3 1,-1 4 438,5-6 0,-1 0 0,1-4 1</inkml:trace>
  <inkml:trace contextRef="#ctx0" brushRef="#br0" timeOffset="86824">23564 10306 8355,'13'-16'359,"-1"-1"1,1 3 0,0 3 0,3 5 0,2 0 0,-1 3-272,1 2 1,-1 2 0,-5 3 0,-1 5 0,-1 2-1,-3 3 1,-2 2 0,-2 3-505,-2 1 1,-6 3-1,-3-4 1,-5 2 510,-3 0 1,2-2-1,-3 2 1,4-5 63,0-2 1,2-2 0,3 1 32,4-1 1,2 1 0,4-2-275,2-3 0,4-3 0,9-5 1,3 0-408,4 0 0,1 0 0,1-1-400,3-3 0,-3 3 0,3-5 687,-3 0 1,-1 0-1,0-7 1</inkml:trace>
  <inkml:trace contextRef="#ctx0" brushRef="#br0" timeOffset="86825">23986 10592 8355,'-5'12'819,"-1"-4"0,-4 1-375,2 0 0,5 2 0,-1 2 157,3-1 1,1 0-1,0 2 1,0 1-769,0 2 0,0 1 0,0-3-1566,0 2 1,0-1 724,0-4 0,0 1 0,0-1 1</inkml:trace>
  <inkml:trace contextRef="#ctx0" brushRef="#br0" timeOffset="87175">24457 10294 8355,'-5'-23'-45,"-3"2"1,-3 4-1,-2 9 1,1 4-41,-1 3 1,0 1 0,-3 0 0,0 1 82,1 3 0,2 3 0,4 7 0,0 1 384,0 1 1,3 5 0,2-3 0,3 0-479,1 0 1,0 2 0,1-2 0,2 0 3,1 0 1,6-1 0,-2-5 0,3 1 93,1-1 0,-3 3 1,-1-1-1,0-3 81,-1 0 1,3 0 0,-6 1-10,-1 1 1,-3-5-1,-6 0 1,-6 1-249,-8-3 1,1 4 0,-2-4 0,-1-1-274,-1 1 0,4-1 0,2-2 0,3 1 207,2-1 0,0-2 0,-1-1 0</inkml:trace>
  <inkml:trace contextRef="#ctx0" brushRef="#br0" timeOffset="87957">24581 10033 8994,'0'-17'686,"0"8"1,2 0-1,1 13 1,1 5 123,-2 7 0,1 0-748,1 9 1,-2-2 0,2 10-1,-3 2 1,-1 2 0,0 3 0,0 1-1,0-1-712,0-1 1,0-2 0,0-1-1,0-3-301,0-4 1,0-3 0,0-2 0,-1-4-592,-3-3 1495,2-9 1,-9 3-1,4-4 1</inkml:trace>
  <inkml:trace contextRef="#ctx0" brushRef="#br0" timeOffset="87958">24482 10505 8355,'0'-13'1476,"0"1"-927,0 5 1,6 0-597,2 3 0,4 3 0,5-3 0,4 2 0,2 4 1,2 0-1,0 4-1037,-1 1 1,-3 0-1,-2 2 1,-1-2 549,-3-1 534,-1 3 0,-1-7 0,-1 3 0</inkml:trace>
  <inkml:trace contextRef="#ctx0" brushRef="#br0" timeOffset="87959">24743 10530 8355,'-7'-6'624,"1"5"1,8-9-279,2 6 0,-1-4 0,5 4 1,0-1 68,-1 0 0,4 3-170,-3-2 1,-2 2-81,-2-3 0,-4 4 0,-4-2 0,-4 6-520,-4 5 0,0-1 0,0 2 1,-1 0 212,1 2 0,1 2 1,1-1-1,3 0-68,2 1 1,1-1 0,4 1 0,1-2 92,3-3 0,3 2 0,5-6 1,2-2-31,3 0 1,-3-2 0,3 0-1,0 0 34,0 0 1,-1-6 0,-4-1 0,1-1 14,-1 0 0,-1 4 0,-1-5 92,-2 0 1,-4-1 238,5 2-266,-7-3 0,5 10-418,-3-4 1,-1 10 108,5 3 1,1 1 0,3 1-83,1-2 0,-1-5 424,0 1 0,1-2 0,-1-2 0</inkml:trace>
  <inkml:trace contextRef="#ctx0" brushRef="#br0" timeOffset="88357">25127 10195 8355,'0'-13'145,"0"1"506,0 0 0,2-1 151,2 1 0,-2 3-237,7 1 1,-1 5-283,4-1 1,-1 8 0,-2 5 0,-4 2 0,-1 2-83,0 4 1,1 2-1,-5 6 1,-2 1-73,-2 3 0,1 3 0,-6 8 1,-2 3 9,0 2 1,-9 10-1,8-5 1,-2 2-149,0 3 0,2 0 1,1 5-1,3-4-202,4-1 0,-2-2 0,2-8 0,1-3 0,2-4 1,5-6-1,1-3 1,1-4-108,-1-5 1,0-2 0,-4-7-535,3-3 0,-4-2 492,0-6 0,-1-6 1,-6-2-1,1-3-633,4-1 1,-4-2 0,0-1 664,0-2 1,3-5-1,-3 3 1</inkml:trace>
  <inkml:trace contextRef="#ctx0" brushRef="#br0" timeOffset="90031">22733 11621 8396,'2'-19'0,"1"2"0,2 3 0,1 2 0,1 0 0,-2-1 0,1 1 131,-4-1 1,0 5 0,-2 0 0,-2-2 15,-2-1 1,1 4-1,-5 3 1,-1 3-1,-4 1 1,-2 0-1,-2 1 1,2 3 2,1 5 1,-2 6 0,-1 1 0,4-1 46,3-1 0,0 3 1,6-1-343,1-1 1,2-1 0,1-1-1,0-1-35,0 0 0,6-3 0,2-2 0,3-2 0,3-2 64,2-2 0,-1-2 0,5-3 1,-1-5 83,0-2 0,1-1 0,0 0 1,-2-1 126,0 1 1,-4-1-1,1 1 173,-5 0-127,-5 5 0,-5 3 0,0 8-173,0 4 0,0 3 1,1 3-1,2 2-195,1 5 0,2-3 1,-2 0-1,4-2 105,3 1 1,2-1 0,-1-3-648,1-1 0,-1 1 0,0-1 1</inkml:trace>
  <inkml:trace contextRef="#ctx0" brushRef="#br0" timeOffset="90535">23031 11584 8355,'0'-13'-2442,"0"1"3483,0 0 1,0 3 0,2 2-754,2 2 0,-2 1 0,7 5 0,0 3 0,4 5 0,2 2 0,3 1 0,1 2 0,3 1-485,2 1 0,-4 1 1,1-5-1,1 1-357,1-1 0,-3 1 0,-4-2 0,-2-2-170,-2 0 1,1-7 0,-1 4 0</inkml:trace>
  <inkml:trace contextRef="#ctx0" brushRef="#br0" timeOffset="90536">23267 11547 8355,'-6'-13'273,"5"6"0,-10 2 260,3 5 0,-3 5 0,-2 4 0,-1 3-232,-2 4 1,2 0 0,-1 3-1,4 0-526,3 1 0,1 0 0,-3 4 1,3-2-1,2-3 0,2 0-1064,2 1 0,1-5 0,0 3 0</inkml:trace>
  <inkml:trace contextRef="#ctx0" brushRef="#br0" timeOffset="90857">23453 11534 8355,'0'-19'1092,"0"1"0,0 12-836,0 6 1,0 7-1,0 10 1,0 2 0,0 2-1,0 0-915,0 1 1,4-5 0,0 0 0,0-3-270,2-2 0,1 1 0,5-1 1</inkml:trace>
  <inkml:trace contextRef="#ctx0" brushRef="#br0" timeOffset="90858">23540 11398 8355,'0'-13'-874,"0"1"0,0 0 1</inkml:trace>
  <inkml:trace contextRef="#ctx0" brushRef="#br0" timeOffset="91892">23775 11584 8355,'0'-20'1230,"0"-2"1,0 6-1073,0 1 1,-5 6-1,-3 7 1,-4 3-177,0 3 1,0 9 0,-1-2 0,1 1-90,-1 3 0,-2 5 0,2-4 0,2 1 25,-1 1 0,7-5 0,1 4 0,2-3-166,2-2 0,2 0 1,2-1-1,3-1 67,0-2 0,1-5 0,-1 1 1,7-2 23,4-2 0,-3-2 0,1-1 0,-2-2 77,-2-2 1,1-1-1,-2-6 1,-1-1 87,-2-2 0,-1-1 1,1 3 21,-4-1 0,2-1 0,-1 5 0,2-1 106,3 1-1,-3 1 69,1 3 1,0 2 0,3 8-121,-3 2 1,2-2-1,-4 7 1,0 0-128,4 2 1,-3 2 0,0-1 0,-2 1-19,-2-1 0,3 5 0,-2-1-60,-1-1 1,2-1-1,-1-2 33,-1 1 1,0-2 2,1-3 84,-3-2 1,5-8-1,-6-2 1,1-3-1,2-1-11,1 0 1,6-1-1,-2-3 1,2 0-22,-2-1 1,7 1-1,-3-1 1,2 1 0,0 0 1,-2 1-1,1 1 1,-1 3-103,1 2 1,-1 0 134,0 5 0,-1 6 0,-2 2-19,-5 3 1,-3 2 0,-1 0 0,0 3 221,0 0 1,0 1-1,0-5 1,0 0-136,0 1 1,0-1-231,0 1 1,6-6 0,2-3 129,3-3 1,-3-1-1,-1-1 1,0-3 90,0-5 1,-3 2 0,3-1-1,-2-2 36,-2-1 0,3 3 0,-1 0 124,2-2 1,-3 5-120,5 1 1,-5 2 0,4 2-4,2 0 1,-4 6 0,1 2 0,0 2-34,0-2 1,-3 3 0,3-3-7,-1 3 0,3-3 0,0-1 88,2-1 1,1-2 0,0-4 0,2 0 0,1 0 20,2 0 0,-5-5 0,-3-4 0,0 0-240,2 0 0,-3-2 0,-1 3 0,0-3-135,0-1 0,-4-1 1,2 1-1,0-1-135,-1 1 0,0-5 0,-4 1-42,0 1 1,0 1 20,0 2 0,-6 5 395,-2 3 1,3 8 0,0 4 0,4 3-60,1 1 1,0 1 0,1-1 93,4 1 0,-3-1 1,7 0-1,0 1 1,2-2 135,2-3 1,-1 3 0,0-3-1,1 3 53,-1 2 0,5-1 0,-1-1 0,-2-1-47,-4-2 0,-1 2 0,-3 5 0,-1 1-156,1 0 1,-2-7 0,-4 0-1,-1-1-275,-3-1 1,-3 4-1,-6-4 1,-1 1-861,-2 0 1,1-5 0,-6 1 753,-1-3 1,-1-1-1,-2 0 1</inkml:trace>
  <inkml:trace contextRef="#ctx0" brushRef="#br0" timeOffset="92147">24693 11323 8355,'6'-18'792,"-4"6"1,8 0 0,4 7 0,5 8-501,4 6 1,4 3-1,0 4 1,2 6-1,-1 6 1,-2 5-1,-1 4 1,0 5-55,-1 3 1,0 3 0,-4 3 0,-4 3-382,-7 4 0,-5 1 0,-9 1 1,-8-4-284,-6-1 1,-4-1-1,-3-6 1,-5-2-253,-6-5 0,-6-8 0,-6-4 1,0-4-349,4-5 0,-9-2 0,3-5 1</inkml:trace>
  <inkml:trace contextRef="#ctx0" brushRef="#br1" timeOffset="109826">19149 11373 30148,'20'7'-117,"4"-3"0,8-3 0,9-1 0,8 0 0,7 0 149,10 0 0,16 0 0,7 0 0,8-1 1,-44 0-1,1-1 0,4 0 0,1-1 0,5-1 1,0 1-1,3 1 1,0 0-1,4-2 1,0 1-1,3-1 1,1 1-11,3-1 0,1 1 1,6 1-1,1 0 1,-3-1-1,0-1 1,4 1-1,0-1 2,2 1 1,0-1 0,5 1 0,1-1 0,-2-1 0,0 1-1,0 0 1,0 1-6,3 0 0,-1 0 1,-3 1-1,0 0 1,-1 1-1,1 1 1,-3-1-1,0-1 7,-2 0 0,-1 0 1,-3 0-1,-2 0 0,-6 1 1,-1 2-7,-2-1 0,-2 0 1,-4 0-1,-1 1 1,-4 0-1,-1 1 0,-5 0 1,-2 1-1,38 3-20,-14-1 0,-10-5 0,-6-4 0,-2 2 0,0 0 0,-1 2 0</inkml:trace>
  <inkml:trace contextRef="#ctx0" brushRef="#br1" timeOffset="110352">23143 12266 32650,'14'0'-37,"2"0"0,5 0 1,8 0-1,7-1 0,9-2 1,14-1-1,14 1 0,14 2 52,11 1 1,-42 0 0,2 0 0,5 0-1,0 0-24,1 0 0,1 0 0,-1-3 0,-1 0 0,67-4 0</inkml:trace>
  <inkml:trace contextRef="#ctx0" brushRef="#br0" timeOffset="122568">19224 11038 7062,'-9'-4'316,"1"0"1,5-2-1,-1 2 1,4-3-1,4-1 1,5 1-1,2 2-207,1 2 0,2-3 1,1 2-1,3 1 1,0 1-1,0-1-175,-3-1 0,-1 0 0,-3 5 1,-2 2-1,-2 2 0,-1 2-477,-4 3 488,0 1 1,-6 1 0,-2 1 0,-1-1 104,-2 0 0,-2 1 0,-2-2 0,1-1 118,-1-2 0,5-4-19,0 4 1,5-4-122,-1 5 1,4-7-57,4 3 0,3-4 1,5-1-1,1 0-44,-1 0 0,1 0 0,-1 0 1,0 0 35,1 0 0,-1 0 1,1 0 71,-1 0 1,-4 5 29,1 4 0,-7 2-58,2 1 1,-4-1 0,-2-1 0,-4-3-9,-1-2 0,-2 3 1,-6-2-1,-2-1 3,2 1 1,-3-1-1,0-2-228,-1 1 0,4 1 1,-2-5-528,3 0 0,-4 0 0,-1 0 0</inkml:trace>
  <inkml:trace contextRef="#ctx0" brushRef="#br0" timeOffset="123618">18951 12787 8765,'-6'-13'179,"5"7"0,-6 0 0,3 6 0,-4 0-70,-3 0 1,2 6 0,1 3 0,-2 5 0,1 4 0,-1 1 0,2 3 0,0 0 38,1-1 1,-3 6 0,5-2 0,-1 1 0,0 1 208,4-3 0,0 1-268,2 0 0,6-4 1,4-2-1,3-1 1,5-3-97,2-1 1,6-3-1,7-3 1,3-4-56,1-2 0,4-8 1,0-3-1,-1-5-95,-1-3 0,-2-5 0,-1 1 0,-3-3 17,-4-5 0,-8-2 0,-6-3 0,-5 1 59,-6-2 1,-4 0 0,-4-1-1,-7 1 185,-9 2 1,-2 10-1,-12-1 1,-5 7-117,-5 5 1,0 1 0,-2 7 0,1 3-94,1 4 0,-3 5 0,6 7 0,2 2-43,5-2 0,5 0 1,8 0-1,6 3-1222,5 1 0,5 1 1027,5 0 1,5-2-1,2-5 1</inkml:trace>
  <inkml:trace contextRef="#ctx0" brushRef="#br0" timeOffset="124009">19323 12415 8355,'-6'-32'0,"-2"3"0,-7 14 0,-2 7 525,2 5 0,6 4 1,0 3-1,0 6 0,-1 5 4,2 6 0,-3 8 1,2 4-1,-2 4-297,-1 4 1,0 5-1,1 6 1,0 3-144,-2 2 0,4 10 1,-9 8-1,1-1-265,1-2 1,-2 1-1,2-4 1,-1 0-459,-3-3 0,4-7 0,-4-4 0,3-4 265,1-7 0,3-4 1,0-4-1,2-4-229,3-7 1,1-6 0,4-7-952,-1 1 1399,0-6 1,15-2 0,3-5 0</inkml:trace>
  <inkml:trace contextRef="#ctx0" brushRef="#br0" timeOffset="124394">19298 13444 8878,'-8'2'1153,"1"2"1,1 4-810,4 3 0,0 1 0,1 2 1,-2 1-234,-1 2 0,0 1 0,4-3 0,0 1-13,0 0 0,1-1 0,3-1 0,5-1-203,2-2 1,1-1-1,0 1 1,1-3-336,-1-4 1,2 2 0,1-2 0,3-1 265,1-2 0,1-6 1,2-2-1,-3-1 104,-1-1 1,3 2-1,-5-2 1,-2 0-58,-4 0 1,-1 2 410,-5-1 0,-1 6 1,-7 2 84,-4 7 0,-2 6 1,0 2-1,2 3-41,-1 1 0,-3 6 0,1 4 0,2-2-201,1-1 1,5 3 0,-1 0 0,2-1-334,2-2 0,0 3 1,0-1-1,2-4-1693,2-2 1,3-1 0,5 4 0</inkml:trace>
  <inkml:trace contextRef="#ctx0" brushRef="#br0" timeOffset="125053">20129 12340 8355,'-21'-18'0,"2"6"-43,1 7 0,2 13 0,3 7 0,1 6-522,-1 5 780,-5 7 0,3 1 0,-5 10 0,-1 7 0,2 3 0,2 3 0,3-1 0,2 5 0,1 4 444,3 5 1,2 1-1,6 1 1,0-4-546,0-5 0,6-2 1,3-9-1,6 0 1,6-3-1,4-7-1040,4-3 1,3-7 441,5-3 1,1-9-1,2-5 1,3-5-1,0-6-235,-1-2 1,5-2-1,-3 0 1</inkml:trace>
  <inkml:trace contextRef="#ctx0" brushRef="#br0" timeOffset="125300">20898 13333 8188,'12'6'-413,"-3"1"1,-1-4 0,2 1 107,1-1 1,6-7 0,3-3 0</inkml:trace>
  <inkml:trace contextRef="#ctx0" brushRef="#br0" timeOffset="125548">21617 13345 8355,'13'0'-44,"-1"0"0,-4 0 0,1 0 0,0 0 0,2 0 0,2 0 1,-1 0-1,1 0 0,-1 0 0,2 1 0,1 2 0,3 1 0,1 0 1,3 0-1,3 1 0,4-3 0,4 1 0,1 0 0,2 1 0,-1-1 1,0-2-1,0-1 0,1 0 0,0 0 0,1 0 0,-1 0-326,-3 0 0,8 0 0,-2 0 0</inkml:trace>
  <inkml:trace contextRef="#ctx0" brushRef="#br0" timeOffset="125763">22523 13370 8317,'18'0'0,"1"0"-145,0 0 1,-1 0 0,-6 0 0,1 0 0,-1 0 0,1 0-50,-1 0 0,0 0 0,1 0 55,-1 0 1,2-4-1,1-1 1,3 3 0,1 0-84,3 2 0,3-4 222,4 0 0,-3-6 0,5 4 0</inkml:trace>
  <inkml:trace contextRef="#ctx0" brushRef="#br0" timeOffset="126011">23837 12737 8699,'-5'-12'227,"5"5"0,0 3 0,7 4 0,5 3 0,5 2 0,2 3 1,2 6-1,1 5 0,2 5 0,4 2 0,-2 4 932,-4 8 1,0 3-1133,-5 4 1,2 9 0,-6-2 0,-7 5 0,-3 1-381,-3 1 1,-9 2 0,-5-1 200,-4-2 1,-8-3 0,-9-5-1,-5 0-1413,-5-1 1,-20 1-1,-5-1 1</inkml:trace>
  <inkml:trace contextRef="#ctx0" brushRef="#br0" timeOffset="126873">20972 14585 8452,'-7'6'-906,"-4"1"0,5 5 0</inkml:trace>
  <inkml:trace contextRef="#ctx0" brushRef="#br0" timeOffset="127110">20923 14858 6960,'12'0'-613,"-12"12"0</inkml:trace>
  <inkml:trace contextRef="#ctx0" brushRef="#br0" timeOffset="127267">21010 15168 8355,'6'6'46,"0"-4"1,-6 7-726,0 0 1,0 2-1,0 2 1</inkml:trace>
  <inkml:trace contextRef="#ctx0" brushRef="#br2" timeOffset="134439">21444 15937 5734,'0'-12'0</inkml:trace>
  <inkml:trace contextRef="#ctx0" brushRef="#br0" timeOffset="134748">21642 15813 8355,'-19'-21'236,"2"3"0,5 3 0,2 6 1,3 3-1,2 7 0,1 8 1,0 6-1,-1 6 0,3 5 1,0 4-1,4 6 1434,2 2 0,1 0-1743,4 7 1,0-2 0,-3 4 0,-1 1 0,2-3-462,0 0 1,-3-6-1,3-4 1,0-3-140,0-2 1,-4-2 0,1-8-1,-3-3-59,-1-3 0,-1-2 0,-3-1-50,-5-3 682,-2-2 1,-1-12 0,-1-1 0</inkml:trace>
  <inkml:trace contextRef="#ctx0" brushRef="#br0" timeOffset="136420">21580 15937 8355,'12'-18'586,"-5"4"1,4-8 0,-1 6 0,4 2-189,2 4 0,5 1 0,-4 5 1,-1 1-268,2 1 1,-4 2-1,4 2 1,-2 2 0,-1 4-1,-2 3 1,-5 3 0,-1 1-265,0 2 0,-4 1 0,1-3 1,-4 3-423,-4 1 1,-7-4 0,-7 3 0,-2-1-15,-2-1 1,-1 1 0,-3-5-1,0 0 98,1 1 1,-1-5 0,9-1 0,2-1 292,1-4 0,2 0 0,-1-2 1</inkml:trace>
  <inkml:trace contextRef="#ctx0" brushRef="#br0" timeOffset="136421">21828 15912 8355,'0'-7'2650,"2"-2"-2420,2 5 0,-2-5 0,7 5 0,0 1-11,2 2 0,3 1 0,1 0 1,3 0-1,1 1 0,2 2 1,0 3-1,-2 1 85,-1 2 1,3 2 0,-5 2-468,-1-1 1,-5-4 0,-3 1 0,-2 0 0,-2 2-543,-1 2 0,-2-1 0,-2 0 84,-2 1 0,-3-6 0,-5-3 174,-1-3 0,1-1 181,0 0 0,1-1 1,2-3 120,5-5 0,4-2 0,4-1 0,5 0 138,2-1 1,5 1 0,2-1 83,1 1 0,-2 4 0,4-1 1,-1 0 27,-1-2 0,4 4 0,-7 1 0,-1 2 0,-1 0 83,-2 1 0,1 2 0,-1 1 251,1 0 0,-7 1 0,-1 4-252,-4 3 0,-2 3 1,-3 1-1,-3 2-106,0 3 0,-3-4 1,5 5-1,-1-1-106,1-1 1,0 1 0,5-5-1,0 1 29,0-1 1,6-1-1,2-1 1,3-3-91,2-2 1,3-1-1,1-4-21,-2 0 0,-1-1 0,-2-3 0,0-5 0,1-2-132,-1-1 1,-5-2 0,-3-1 159,-2-1 1,-2-1-1,0 5 1,0-1-1,-2 1-24,-2-1 1,-3 7-1,-5 0 1,-1 2 72,1 0 1,0 0 0,-1 4 52,1 0 1,1 5-29,3 3 1,2-1-66,6 2 0,6-7 0,2 2 0,3-2 44,1-2 0,1 0 0,-1 0 29,0 0 1,1 0 0,1-2-1,1 0 1,3-4 124,1-1 0,-4 3 0,2-3 1,-2 0 33,1 0 1,-2 3 0,3-3 135,-4 2-84,-6 1 0,-1 5 0,-6 3 34,0 5 1,-2 0-1,0 1 1,-4-2-58,-1 2 0,5 1 0,-3 1 0,4 1-170,1-1 1,0-4 0,0 1-1,0 0-187,0 2 0,6-3 0,2-1-24,3-1 0,1-2 1,1-4-50,-1 0 1,0-5 0,1-4 0,-1-2 69,1-1 1,-5 2 0,-1-1 48,-2-3 0,-1-1 1,-4 3 16,0-1 1,-5 1 0,-3 1-1,-3 3-130,-2 4 0,1-2 0,-1 2 0,1 1-99,0 2 1,3 1-1,3 1 1,-1 2 75,0 1 1,4 6-1,-3-3 1</inkml:trace>
  <inkml:trace contextRef="#ctx0" brushRef="#br0" timeOffset="136422">23068 15739 8355,'0'-24'181,"0"2"1,0 3 931,0 1 0,4 1-1004,1 5 1,3-5 0,-3 1 0,1 1 0,-1 1 1055,-2 2-1119,-1 5 0,-8 7 1,-2 8-1,-2 4 1,-1 5 22,-1 4 0,6-1 0,-6 4 0,1 2 56,0 0 1,0 4-1,2 1 1,4 0-50,-1 4 0,5-1 0,-3 1 0,1-2-111,-1 1 0,3 2 0,-3 0 0,2-2 9,2-1 0,-1-5 1,-2 1-1,-1-3-585,1-1 0,-2-2 0,-1-2 1,-1-5-348,-2-2 1,2-3 0,-2-1 0,0-3-503,-2-2 1394,4-1 0,-4-9 0,4-2 1</inkml:trace>
  <inkml:trace contextRef="#ctx0" brushRef="#br0" timeOffset="136423">22808 16036 8355,'1'-7'2538,"3"2"-2447,5-1 0,3 5 0,3-5 0,3 2-252,1 0 0,2-1 1,5 2-1,3-1-126,4 1 0,-1 0 0,2 0 0,2-1-646,0 2 0,10-5 0,-8 0 0</inkml:trace>
  <inkml:trace contextRef="#ctx0" brushRef="#br0" timeOffset="137369">23577 15441 8355,'-8'-12'527,"-1"-1"1,7 8-1,-3 5 1,4 8-1,1 6 1,0 5-1,0 3-203,0 4 1,0 3-1,0 0 1,0 4-1,0 3 1,0 0-352,0-3 1,0 1-1,0-5 1,0-3-199,0-4 1,0 1-1,0-6-369,0 3 0,0-5 9,0 1 1,6-9 0,0-7 426,1-7 1,3 1 0,-4-3-1,-1 0 8,1-2 0,2-2 0,-3 1-3,2-1 1,1 2-1,5 3 196,-1 4 1,-3 3-1,-1 2 110,1 3 1,-2 3-1,0 5 1,-1 1-8,-3-1 0,3 5 1,1-1-1,2-1-63,-1-1 1,0-6 0,4-1-1,1 0-68,-1 0 0,5-4 1,-1 1-1,1-3-58,1-1 1,0-1 0,4-3 0,-2-4-53,3-3 1,-1-2-1,-2 1 1,-3-1 85,-3 1 0,-2-2 0,-1-1 0,-3-1 183,-4 0 0,-2-2 0,-2 2-53,0 1 0,-6 1 99,-2 2 0,-3 5 0,-1 4 0,-1 6-192,1 5 0,1 3 0,1 1 0,2 1-195,-2-1 1,0 5 0,1-1 0,2-1-141,1-1 0,2-1 1,4-1 61,0 0 1,2-5 0,2-3 112,4-2 1,3-2 0,2 0-1,-1-2 155,0-2 0,1-3 1,-1-5-1,1 0 109,-1-1 1,0 1-1,-1-1 1,-1 2 71,-2 3 1,-5-3-1,3 4 212,-1 0-253,-4-4 0,5 11 0,-5-1 1,2 5-141,1 3 0,0 1 1,-4 5-1,0-1-46,0 0 1,0 1 0,2-1-1,0 1-16,3-1 1,4-5 34,0-3 0,6-3 0,1-1 0,1 0 5,1 0 1,-3-1 0,6-3 0,-1-4 181,-1-3 1,4-2 0,-7-1 0,-1-1-69,-1-1 0,-2-2 0,1 3 0,-2-2-130,-3 2 1,-2 1 0,-6 0-46,0-2 0,-5 2 0,0-1 0,-2 5-545,-3 6 0,-1 3 550,-1 1 1,1 5 0,3 4 41,4 2 0,2 5 0,2 1 0,0-2-3,0-1 0,6-2 0,2 0 0,4 1 23,5-1 1,-2 1 0,4-1-1,-1-1 232,-3-3 0,3 3-121,-1-2 1,-5-3 0,-5 3-460,-1 0 0,-9-2 0,-9 0 0,-8 0 0,-3-1-624,-2-1 1,-5 5-1,-2-3 1</inkml:trace>
  <inkml:trace contextRef="#ctx0" brushRef="#br0" timeOffset="137939">21803 16594 8355,'0'-18'664,"0"9"0,0-4-660,0 2 1,2 7 0,0 4 0,3 7 0,-3 6 0,0 2 0,-2 3 890,0 1 1,0 2 0,0 3 0,0 1-1137,0 0 1,1-2 0,2-1 0,1-2-703,-1-2 1,-2-2-1,-1-3-465,0-1 0,-5-5 1167,-4-3 1,-2 3 0,-1 0 0</inkml:trace>
  <inkml:trace contextRef="#ctx0" brushRef="#br0" timeOffset="140394">21766 16532 8355,'1'-11'1013,"4"3"1,2 3-1,5 5-491,0 0 0,5 5 1,-1 3-1,0 3-388,-3 2 0,4 5 0,-1 2 1,0 2-1,-1 0 0,-1-2 0,1-1 1,-2-1 55,3 0 0,-1-2 1,-3-5-1,1-1-276,-1-2 0,-4-5 0,1 1 0,0-2 0,2-2 0,0-2 0,-1-2 10,-2-4 1,-5-3 0,1-2 0,-3 0 69,-1-4 1,0 2 0,0-6 0,2-1-67,2-1 1,-3-2 0,3 2 0,-2 0-262,-2 3 0,0-1 0,0-2 0,0 2-1137,0 4 1,-2 9-1348,-2 4 2495,3 8 0,-10 9 0,4 6 0</inkml:trace>
  <inkml:trace contextRef="#ctx0" brushRef="#br0" timeOffset="140395">22461 16706 8355,'0'-12'272,"0"-1"1,1 2 0,3 3-1,4 2 1,3 2 0,3 0 0,3 0-570,3-2 0,4 5 0,2-4 0,3 0-266,4 1 1,2-1 7,-2 1 1,2-3 0,-3-6 0</inkml:trace>
  <inkml:trace contextRef="#ctx0" brushRef="#br0" timeOffset="140396">23019 16470 8355,'7'-12'0,"-3"0"940,-3-1 1,3 1 0,2-1-311,1 1 0,-5-1 0,4 2 0,-2 2 206,0 1-780,-5 5 1,-2-3-1,-5 8 1,-2 0 0,-1 4-1,-3 1 1,-1 2-300,-1 2 107,-1 2 0,5-1 1,1 1-1,2 0 0,5 3 1,3 0-245,1-1 1,0-1 0,0-1 86,0-1 0,5 0 0,5 2 0,4 1-155,2 2 0,5-1 0,-3-3 1,0 1 313,0 2 0,2-2 1,-3 2-1,-3-2-8,-5-1 0,1-1 175,-6 0 0,-5-1 0,-9-2 1,-4-4-1,-3-1 0,-3 0-139,-2-1 0,3-1 0,0-2-250,1 0 1,1 0-1,5 0-1196,-1 0 1432,6 0 0,2-11 0,5-3 0</inkml:trace>
  <inkml:trace contextRef="#ctx0" brushRef="#br0" timeOffset="140397">23304 16297 8355,'0'-18'0,"-4"4"1142,0-3 1,0 4-101,4 0 0,0 5-736,0 0 1,1 6 0,2 2 0,2 9 0,1 6 0,1 5-1,-2 4 1,1 2-76,-4 3 0,0 1 0,-2 5 0,0-4-565,0 0 1,0 3-1,0-2 1,0 0 163,0-3 0,0 1 0,0-1-1599,0-2 0,0-6 1,0-4 963,0-4 1,0 0-1,0-1 1</inkml:trace>
  <inkml:trace contextRef="#ctx0" brushRef="#br0" timeOffset="140398">23279 16520 8355,'0'-12'1181,"2"5"1,2 1-1210,4 1 1,4 3 0,5-2-1,4 3 1,2 1 0,3 0-1,3 0 1,3 0 0,1 0-1158,0 0 1,-5 5-1,2 2 1</inkml:trace>
  <inkml:trace contextRef="#ctx0" brushRef="#br0" timeOffset="140399">23502 16743 8355,'-6'-8'489,"3"1"0,6 0-164,5 0 1,3 3-1,1-3 1,1 0 0,0 2-1,4-2 1,2 0 0,2-1-163,0 1 1,-1-4 0,5 3 0,-1-3-201,-4-2 0,2 5 0,-5 0 0,-3-2-305,-5-1 1,-3-1-1,-6-1-112,0 1 1,-6 1-1,-2 2 1,-3 5 465,-2 3 0,1 1 0,0 0 44,-1 0 1,2 5 0,3 5 0,4 4-74,2 2 1,2 1-1,0-3 1,2 1-66,2 1 0,3 1 1,5-6-1,2-1 13,3-2 1,-2-5 0,7 1-1,3-3 59,2-1 1,2 0 0,-4 0 0,0-1 6,0-3 1,-2-2-1,-2-4 1,-5 2-27,-2-1 0,-3-2 1,-3-2-1,-4 1-3,-2-1 0,-2 1 0,0 0 292,0-1 0,0 1-174,0-1 549,-6 6 0,5 3 0,-3 8 0,2 5-216,2 2 1,0 7 0,-1 2-302,-3 4 0,2-2 0,-2 1 0,3 3 0,1 2 16,0 2 1,0-2-1,0 4 1,0-2-141,0-3 0,0 2 1,0-2-1,0-4-98,0 0 1,0-5 0,0-1-83,0-3 0,-1-7 0,-4-3-63,-3-3 1,-3-2 0,-1-3-1,1-5 71,2-2 1,0-7-1,3-2 110,-1-4 0,5 2 0,-3-1 0,4-5-47,1-2 1,2 1 0,2-4 0,4-2 0,3 1-39,1 1 1,5-2 0,1 6 0,0 2-11,0 1 0,2 6 0,-3 5 0,-2 4 367,-1 3 1,-2 5-1,1-1 20,-1 3 1,-1 2-1,-3 3 1,-4 4-90,-2 4 0,-2 0 1,0 0-1,0 1-114,0-1 1,-6 1 0,-2-1 0,-4 2-333,-5 2 0,3-6 0,-2 2-157,2-1 1,0-1 0,-1-2-1,-2-2-1777,2-1 1917,2-3 0,0 3 0,1-5 0</inkml:trace>
  <inkml:trace contextRef="#ctx0" brushRef="#br0" timeOffset="140400">24420 16495 8355,'13'-12'721,"-1"-1"1,-4 1 0,1 0 0,-1-1 51,-1 1 1,-2 3-615,-5 1 0,-1 5 1,-3-1-1,-5 3 0,-2 1 1,-2 0-1,-3 1 1,0 3-189,1 5 1,1-2 0,3 1-1,1 1-100,2 3 1,5 0 0,-1 0 0,3 1-241,1-1 0,1 1 0,3 0 0,6 2-16,5 2 1,0 0 0,5-5 0,-3 0 173,-1 1 0,3 3 0,0-1 152,1-4 0,-3 2 0,-4-5 0,-2 3 176,-3 2 0,-4-5-167,-8 0 0,-4-5 0,-10 1 0,-5-3 0,-5 1-729,0 2 1,2-3 216,1 3 0,-5 3 0,-2 0 0</inkml:trace>
  <inkml:trace contextRef="#ctx0" brushRef="#br0" timeOffset="140560">25078 16681 8355,'0'-12'2594,"-2"5"-3898,-2 3 0,-8-3 0,-8 0 1</inkml:trace>
  <inkml:trace contextRef="#ctx0" brushRef="#br0" timeOffset="147916">17810 11646 8355,'-4'-17'-107,"-1"1"0,4 2 0,4 3 1,5 4-1,3 2 0,2 2-506,-1 1 1,-5 4 1219,-3 2 0,-3 4 1,-3 7-350,-7 2 1,1 5-1,-10-1 1,2 2-180,-1 2 1,-5 1-1,3 3-119,-1 4 0,4 3 0,6 2 1,3 2-1,2 2 0,2-1-58,2 2 1,2-3-1,3 4-37,5-1 1,3 3-1,3 0 1,2 1-42,-2-2 0,3 2 0,-2-6 0,-1 1 110,-1 0 0,-1-7 0,-1 2 0,-1-2 75,-3-4 0,2 0 1,-6-7-1,-1 1 93,-2 0 1,-6-2 0,-4-1-1,-3-1 109,-5 1 1,0 2 0,-7 0-124,-1 1 0,7 0 1,-5 0-1,4 0 0,4-1-32,1 1 1,7 4-1,4 0 1,6 0-77,5 1 1,5-2 0,3 5 0,5 0-132,2-1 0,2 4 1,-2-3-1,-1 1 78,-1-1 1,-6 7 0,2-3 0,-5 2 105,-4 0 0,-2 2 0,-6 2 0,0-1 90,0 1 1,0 3-1,0-4 1,0 1 102,0 0 1,0 4-1,1-3-23,3 0 0,3-2 0,7-4 0,1-2 0,3-3-220,2-4 0,0-3 0,5-1 0,0-1-254,0 1 1,-2-1 0,-2-2 0,-5-3 233,-2-1-895,-2-2 1,1-3 0,-1-1 0</inkml:trace>
  <inkml:trace contextRef="#ctx0" brushRef="#br0" timeOffset="148370">17661 13407 8725,'0'-12'291,"0"-1"0,0 5 0,0 0 0,0-2 419,0-1 1,0-1-383,0-1 0,-1 6 1,-4 3-1,-3 3-168,-3 1 0,-8 1 1,-6 3-1,-7 6 1,-6 4-1,-8 4 1,-10-1-1,-9 3 15,-5-1 0,-12 0 1,4 3-1,-6-1-143,-3 1 0,0 0 0,0 0 1,1-1-123,-1 1 1,1 1 0,2 2 0,4 0-156,5 0 0,-5-2 1,9-1-1,4-1-314,2 1 1,9 0-1,3-1 221,6-5 1,5 2 0,6-1 0,3-2 0,5-1-529,6-2 1,4-1 0,7-1-593,3-2 1395,2-5 1,17-3-1,3-7 1</inkml:trace>
  <inkml:trace contextRef="#ctx0" brushRef="#br0" timeOffset="148771">15887 13581 8355,'0'-25'1544,"0"0"-597,0 6-974,0 6 0,-1 8 0,-2 6 1,-2 3-1,-2 6 0,-3 4 0,-1 4 111,-1 1 0,-1 2 0,0 5 0,-3 1-165,0 2 0,-1 4 0,4-2 1,-3-1 51,0 0 1,1 3-1,5-2 1,3-2-49,2-3 1,-4 1 0,5-7 0,3-1 19,4-3 0,4-3 1,5-3 229,0-2 0,10-5 1,5 1-1,3-3 0,4-1-194,2 0 0,7 4 0,2 2-1203,4 1 242,0-5 0,6 15 0,2-3 1</inkml:trace>
  <inkml:trace contextRef="#ctx0" brushRef="#br0" timeOffset="150028">7429 14833 8355,'-12'-12'1002,"1"2"-495,2 6-348,4 5 0,5 16 1,0 1-1,0 3 1,1 5-1,2 5 0,2 7 346,2 3 0,-3 0-448,5 9 0,-7-2 0,3 9 1,-4-2-183,-1-3 0,4-2 1,0-3-1,-1-3 0,0-2-389,1-2 0,-1-7 0,5-4 1,0-4-137,-1-4 0,4-5 0,-3-7 186,3-5 0,2-3 0,-1-1 1</inkml:trace>
  <inkml:trace contextRef="#ctx0" brushRef="#br0" timeOffset="150388">7454 14870 9023,'0'-24'2468,"0"-1"-2355,0 11 1,1-1 0,3 9 0,5 1-296,2-1 0,1 2 0,2 4 0,1 2 120,1 2 1,5 3-1,-3 5 1,1 0-1,2 1 1,-2 1-1,-2 1 1,-5 3-128,-3 1 1,0 2 0,-5 2 0,-2 0-136,-5 2 1,-9-7 0,-8 7 0,0-2 9,-1 1 1,0-3 0,-4-2-155,1-1 1,0-3 0,4-7 316,3-4 0,3-13 0,2-5 0</inkml:trace>
  <inkml:trace contextRef="#ctx0" brushRef="#br0" timeOffset="151272">8086 14858 9616,'-1'-11'0,"-3"3"0,-4 4 0,-3 2 0,-2 2 236,1 0 0,-1 0 0,1 2-126,0 2 1,3-2 0,1 5 0,0 0 0,-1 0-1,3 3 1,-1 1 0,1 1-107,1 1 1,-1-1 0,3 0-1,-1 1-138,1-1 1,3-4 0,5 1-68,3 0 0,4-3 1,3-2-1,3-3 65,2-1 1,-5-5-1,3-5 1,-2-4-73,1-2 0,-1-1 0,-5 5 180,-2 0 0,-2-5 0,-5 1 1,2-1-1,-2 0 141,-5 1 0,-4-1 1,-5 5-47,-1 0 0,0-1 0,-3 1 0,-2-1 1,1 1-2,-1 0 1,1-1-1,5 2 1,1 2-42,2 0 0,0 5 0,5-4 0,2 0-183,5 1 0,1-4 1,7 2-1,4-2-49,3-1 0,3 0 0,4-2 0,1-1 32,3-2 0,-3-4 0,4 3 0,-1 1 71,0-1 1,0-3 0,-5 4 126,-4 2 1,0 2 0,-7 0 0,1 1 1156,-3-1-796,-7 6 1,-2 3 0,-8 10-1,1 5-90,-1 4 1,-2 7-1,2-1 1,1 4-195,-1 3 0,2 0 0,4 5 0,2 0-179,2-1 0,-2 2 0,7-5 0,0-1-117,2-2 0,2-3 0,-1-2 1,1-4 49,-1-4 1,0-2 0,1-1 0,-1-3-119,1-2 0,-1 0 122,0-5 1,1-6 0,-1-2 0,-1-3-116,-3-2 1,4 1 0,-6 0 133,1-1 0,0 5 641,-3 0-335,-2 5 0,3 3 1,-5 8-1,0 5-106,0 3 1,2-2 0,0 2 0,4-2-119,1-1 0,1-2 1,4-2-1,1-2-150,-1-1 0,1-2 0,0-4 1,3 0 80,0 0 1,2 0 0,-3-2 0,2-2 33,-2-4 0,-1 1 0,-2-1 0,-1-2 254,-3-1 1,2-1 0,-6-1 0,0 2 234,2 3 1,-3-3-17,5 3 0,-4 2-139,4 2 1,-5 10 0,1 6 0,-3 7 0,-1 5 0,0 1 270,0-1 0,-4 9-363,0 1 1,-4 8 0,4-6-1,0 0-628,-2-2 0,5-1 0,-3 3 0,2-1-1139,2-2 0,0-7 946,0-1 0,0 0 0,0-6 0</inkml:trace>
  <inkml:trace contextRef="#ctx0" brushRef="#br0" timeOffset="151454">9141 14821 12065,'1'-11'0,"4"3"0,6 2 0,6 2-712,2 0 0,2-5 1,5 4-1,3-1-159,4 1 0,3-5 0,1 3 0</inkml:trace>
  <inkml:trace contextRef="#ctx0" brushRef="#br0" timeOffset="152147">9897 14622 8355,'-4'-23'531,"0"2"0,0 3 0,4 6 0,0 0 0,0-1-583,0 1 1,-6 5 0,-2 3-1,-3 2-64,-2 2 0,1 2 0,0 2 0,-1 4 72,1 3 0,-1 2 0,2-1 0,2-1 65,1-3 0,5 3 1,-1-2-1,4 2-35,4 1 1,-1 2 0,6 1 0,4 1 79,2 0 0,5-3 0,-2 0-259,2-1 1,0 5 0,5-1 0,-2-1 0,-2-1-121,-4-1 0,-4-1 0,-1 0 190,-4 1 0,-3-1 1,-6-1-1,-5-1 131,-6-2 1,-5-1 0,-5 1-1,2-2 117,-2-1 0,0-3 0,1 2 0,4-3 93,4-1 1,2-1-320,2-3 0,9-3 1,10-6-1,5 0-115,6-4 0,4 2 1,4-4-1,2 1-60,1 3 1,0-3 0,-5 0 228,2-2 0,0 5 0,-5 0 0,-4 4 0,-3 3 349,-3-2 0,-2 5 212,0 1 0,-5 4 1,-3 4-33,-2 4 1,-2 3-1,0 1-301,0 1 0,0-1 1,0 1-1,0-1-164,0 0 0,0 5 1,1-1-1,3-2-496,5-4 1,-3 1-1,3-4 1,0 0-639,2-3 0,2-3 828,-1-1 1,1 0 0,-1 0 0</inkml:trace>
  <inkml:trace contextRef="#ctx0" brushRef="#br0" timeOffset="152148">10294 14374 8355,'-12'-1'0,"-1"-2"-76,1-1-561,5 0 1,1 4 0,6 0 0</inkml:trace>
  <inkml:trace contextRef="#ctx0" brushRef="#br0" timeOffset="153207">10530 14610 9893,'-9'-4'0,"2"-2"0,2-1-95,2-2 1,2-2 290,1-2 0,1 5 0,2 0 0,2 0-316,2 1 1,2-3-1,3 6 1,0 0 0,1 0 23,-1-1 1,1 1 0,-1 4 0,0 0-480,1 0 1,-5 0 0,-1 2 469,-2 2 1,0 3 0,-5 5 0,0 2 101,0 2 1,-6-2 0,-2 4-1,-3-1 178,-2-1 0,1 5 0,0-3 0,-1 0-79,1 0 0,1-2 1,1-2-1,3 1 43,2 2 0,1-1 0,4-3-127,0-1 1,5 0-1,5 1 1,4-2-1,3-2-125,3 0 0,0-5 0,5 3 0,0-2 13,0-2 0,0 4 1,-2 0-1,-2 1 71,-5 0 0,-2 1 0,-3 3 0,-3 0 46,-4 1 1,-2 1 0,-4 1 0,-2 3-3,-4 1 1,-7 2 0,-3 2 0,-1-1 76,-3-1 1,-2-6 0,-1 3 0,1-2 63,-1 1 0,1-2 1,4-7-1,3-4 346,3-2-459,2-2 1,5-2 0,4-3-224,6-7 0,5-2 0,9-5 0,4-1 0,2 0-198,2-7 1,5 3-1,2-5 1,1 1 65,0-1 1,-4 3 0,3-4 0,-2-1 297,-3-2 0,0-1 0,-4-1 0,-1 2 119,-1-1 1,-6-1-1,0 2 1,-4 6 97,-3 5 1,-5 0 0,1 5 101,-2 2 0,-8 7 1,-2 4-1,-3 2-11,-2 2 0,1 2 0,0 2 1,-1 4-116,1 3 1,1 1-1,1 1 1,3-1-121,2 1 1,1 3-1,4 1 1,1-1-210,3 2 0,3-4 0,7 2 0,2-2-168,5-1 0,7-7 0,2 0 0,0-2-22,1 0 1,2 0-1,-3-5 1,2-3 220,2-4 0,2-5 0,0-3 1,-2-4 171,-1 1 1,-5-3 0,1 4 0,-4 0 135,-5 0 1,2-2 0,-7 3 0,-2 2-121,-3 1 1,-9 2 0,-1-1-9,-7 1 1,-5 5 0,-5 3 195,-4 3 0,2 1 1,0 0-1,0 0 0,-1 1 69,-2 3 1,4 3-1,2 5 1,3 1-244,5-1 0,-3 5 0,4 1 0,-1 1-309,0 3 1,5-3-1,-1 1 1,2-3-28,2-1 1,0-3 0,2 0 67,2-1 1,3-5 0,5-3 0,2-2 152,2-2 1,0-7 0,3-4 0,0-4 113,0-1 0,-3-3 0,2-2 72,-1-2 1,-3-3 0,3-3 0,-3-3 0,-3-1-126,-3 0 0,3 0 0,-3-4 0,3-2-77,2-2 0,-5 1 1,0-4-1,0 1 193,-1 3 1,-1 7-1,-6 5 337,0 6 0,-2 7 0,-2 12-247,-4 12 1,1 9 0,-1 12 0,0 6-50,1 4 0,1 2 1,6 0-1,0 2-431,0 0 0,10 7 0,4-6 1,5 0-1322,7-1 0,4-6 0,8 5 0</inkml:trace>
  <inkml:trace contextRef="#ctx0" brushRef="#br0" timeOffset="154000">12415 14139 8355,'-4'-29'0,"-2"1"0,-1 5 59,4-2 1,-6 15-1,5-2 1,0 2 0,-2 3 380,-2 3 0,-2 8 1,2 6-1,2 5 0,2 9 1,0 6-1,1 8 0,2 7 3,1 6 0,0 1 1,0 10-427,0 5 1,0 2-1,-1 6 1,-2 3-1,-1 2-453,1-1 0,2-3 0,1-5 0,0-3-102,0-6 0,5-15 0,3-6 0,5-9 126,3-6 0,-2-11 0,3-4 1,-4-4 239,0-4 0,-2-9 0,-3-5 1,-4-5 268,-2-4 0,-2-4 0,0-5 0,-2 0 74,-2-2 0,-3 4 1,-5-6-1,-1 0-321,1 1 1,-2-3 0,-1 7 0,-3 0-63,-1 2 0,2 5 0,-2 0 0,1 1 77,3 0 0,-3 3 0,1 4 0,2 1 300,2-1-1,0 1 0,6 0 0,4-1 0,8 1 0,7-1-89,7 1 1,5 0 0,1 1 0,1 1 12,3 2 0,-3 1 0,4-2 0,-2 5-14,-3 3 1,2 1-1,-8 0 1,2 0-78,0 0 0,-8 1 1,1 2-1,-5 3 55,-4 0 1,-1 3-1,-4 3 1,-1 1 198,-3-1 0,-2 0 0,-3 1 62,0-1 0,6-4 0,-1 1-275,3 0 0,1-2 0,1 0 0,3-1-31,5-4 0,2-2 0,1-2 0,1-4-202,-1-1 0,0-1 0,-1-4 0,-1-1-60,-2 1 1,-5-5 0,1-1 0,-2 0 91,-2 0 0,-6-1 1,-4 4-1,-3 3-52,-4 1 1,-5-2-1,1 9 1,-1 1 22,2 2 0,-2 1 0,5 1 0,2 2-459,1 1 651,7 6 0,-4 2 0,4 8 0</inkml:trace>
  <inkml:trace contextRef="#ctx0" brushRef="#br0" timeOffset="154355">12836 14560 8355,'-5'-12'463,"-3"0"1,-2 3 0,0 2 0,3 0-1,1 2 430,-1-1-921,9 2 0,-4 8 1,11 2-1,4 1 0,2 3 1,0 1-1,0 1 0,0 2 1,2 1-7,-2 1 0,3 1 0,-1-5 0,-2 2-423,-2 3 1,-4-4-1,-2 4 3,-2-3 0,-1-2 0,-5-1 367,-3-3 0,1-2 0,-5-6 0,-2-1 195,-1-4 0,0-1 0,1-7 0,3-1-1,2-2 1,1-3-1,4-5-48,0 3 0,0-2 0,1 2 1,2-1-1,2 2-401,2 3 0,3 5 0,5 2 0,2 3-384,-2 2 1,3 1 575,-2 4 1,6-6-1,-2-1 1</inkml:trace>
  <inkml:trace contextRef="#ctx0" brushRef="#br0" timeOffset="155897">13171 14511 10029,'0'-9'1157,"0"1"-1161,0-1 1,2 2 219,2-2 1,-1 7 0,5-2-157,1 2 0,2 6 0,1 2 0,-3 1 0,-1 2 0,1 2 1,-1 2-1,-1-1-122,-2 1 1,4 3-1,-5 1 1,0-2-525,1-1 0,-3-2 0,2 0 29,-3 1 0,-1-5 247,0 0 1,-1-5 165,-3 1 1,-2-8-1,-2-4 1,4-3 282,3-2 0,1 1 0,0-2 1,0-1-32,0-2 1,4 1 0,1 4-1,1-1-88,-1 1 1,3 3 0,-2 3 61,1 0 0,-3 2 1,3 5 26,-2 3 1,0-1 0,-4 5 0,2 2 25,1 1 0,1 2 1,-2-1-1,3 0-80,0 1 0,-1-1 1,3 1-145,2-1 0,1-1 0,1-1 0,0-3-185,1-2 0,-1-1 79,1-4 0,-5 0 0,-1-1 166,-2-3 1,-1-3-1,-4-6 169,0 1 0,0 0 0,0-1 0,0 1-77,0-1 0,2-3 0,2-1 1,3 2-100,0 1 1,4 3 0,-2 2 39,6 0 0,3 3 1,3-3-1,-4 5-151,-4 3 1,0 2 192,-1 3 1,-1 5-1,-1 6 72,-2 1 0,-5 1 1,1-3-1,-3 1 1,-1 3-33,0 1 1,0-4 0,0 2 0,2-5-42,2-4 1,3 3 0,5-4-120,1 0 0,0-1 1,3-6-1,0-2-107,-1-2 0,3 1 1,-1-5-1,-2-2 51,-1-1 0,-2-5 0,0-1 0,1 1 131,-1-2 1,-4 4-1,-1-4 1,-1 2 6,-3-1 0,-2 5 1,-1 3-1,0 0 326,0-2-21,0 4 0,0 3-262,0 8 0,0 3 0,0 5 0,0 1-56,0-1 1,1 0 0,2 1 0,3-1-65,1 1 0,-1-5 1,4-1-1,-2-2-146,2-2 1,2-2 0,4-1 0,1 0 20,3 0 0,-1-4 1,2-1-1,-3-2-33,0-3 1,-6-1-1,2-1 325,-5-1 0,-4 2 1,1 2 65,0 0 0,-3 7 113,-7-2 0,1 2 1,-4 4-1,1 2-166,4 4 1,0 3 0,2 1-391,0 1 1,4-1 0,2 1-131,1-1 1,1-5 277,4-3 0,0-4 1,-3-4-1,-1-4 69,2-3 1,0-3 0,-1-1 0,0-3 114,0-2 0,-2 0 0,1-5 0,2 0-22,1 0 0,-3-4 0,1-1 0,-1 0-39,-1-1 0,2-7 1,-3 2 5,1 2 1,-4-2-1,1 7 1,-3 1 172,-1 2 0,0 7 1,-1 4-27,-3 5 0,1 11 1,-4 12-1,1 6 169,4 4 0,0 6 0,2 3 1,0 3-155,0 3 1,6 2-1,2-3 1,3 1-169,2-1 1,-1 0 0,2-1-1,1-2-371,1-1 1,6-5 0,-1-1 0,3-5 100,0-5 0,5-5 0,0-3 1,-3-5 147,-4-3 1,2-2 0,-5-5-1,2-5 4,0-4 0,-6-6 0,0 3 0,-4-1 345,-3-3 1,-5 3 0,1-2-119,-3-1 0,-1 3 0,0 0 0,0 1 1,-1 2-21,-3 3 0,-3 2 0,-5 2 0,1 4 89,2-1 0,-2 5 0,3-2 0,-3 6-63,-1 5 1,3 1 0,1 2 0,0 2-9,1 1 1,0 1-1,4 0 1,-1 2-527,1-2 1,2 3 0,1-1 6,0-2 1,1-3 0,3-2 170,5-2 0,2-5 0,1 1 114,1-3 1,-1-5 0,-1-1 421,-3-2 0,2-1 600,-6-5-464,0 6 0,-2 3 1,0 8-285,2 5 1,5-3 0,-4 3-1,2 0-278,3 2 0,5 0 1,3-1-1,0-3-728,0-2 0,2 4 510,-3-5 1,5 0-1,-3-4 1</inkml:trace>
  <inkml:trace contextRef="#ctx0" brushRef="#br0" timeOffset="156053">15205 14362 10576,'-8'-12'0,"0"0"-1211,-2 4 1,-1 8-1,-1 7 1</inkml:trace>
  <inkml:trace contextRef="#ctx0" brushRef="#br0" timeOffset="178699">20538 12018 8634,'-12'0'0,"-1"0"266,1 0 0,7-2 0,5-2 0,6-4 0,7-3 0,2-1 0,2-2-291,-2-3 0,-2 4 1,0-5-1,-1 0 0,-1-3 1,-1-2-48,-2-2 1,-1 0-1,3 0 1,-2 0-262,2 1 1,-3-5 0,1 0 178,1 1 0,-2 6 0,0 3 0,0 2 1,-1 5-40,-1 2 1,3 9-1,-3 2 310,-3 10 0,0 7 0,-1 8 1,2 2 140,1 1 0,6 5 0,-1-2 0,5 1-416,3 0 1,5 0 0,-2 4-1,4-1-556,1-3 0,5 9 0,2-4 1</inkml:trace>
  <inkml:trace contextRef="#ctx0" brushRef="#br0" timeOffset="179420">21146 14052 8355,'-12'0'409,"3"0"0,2-2 0,2-2 0,2-4-36,2-3 1,1-1 0,1-2 0,3-1 0,5-2 0,0 1 0,1-1 0,-2-1-151,2-1 1,2 0-1,3-3 1,2 1-456,-2-1 1,0-2-1,0 0 1,3-1 0,0 1-202,0 4 0,4-4 0,-3 5-36,1 0 1,-2 2 0,-6 8 0,0 2 260,1 1 0,-5 2 0,0 5 340,2 3 0,-4 8 0,-1 5 0,-1 3-105,0 2 0,2 5 0,-2 4 0,4-1-317,3 0 0,3 9 0,3-2 1,3 2-299,4-1 68,6-6 1,2 4-1,5-5 1</inkml:trace>
  <inkml:trace contextRef="#ctx0" brushRef="#br0" timeOffset="179679">21717 14598 9029,'-10'0'0,"6"0"0,8 1-824,6 3 0,7 8 0,3 8 1</inkml:trace>
  <inkml:trace contextRef="#ctx0" brushRef="#br0" timeOffset="180064">21692 15044 8355,'-20'8'0,"4"1"383,2 0 0,7 2 1,3 3-1,3 1-162,1 2 0,0 3 0,0-3 0,0-1-545,0 2 1,0-2 0,0 3 0,1 0 0,2-1 0,1 0-452,-1-3 0,4 4 0,-1 1 1</inkml:trace>
  <inkml:trace contextRef="#ctx0" brushRef="#br0" timeOffset="180065">21630 15689 8355,'-13'8'515,"1"1"1,1-5 0,1 4-1585,2 2 294,5 1 0,-8 12 0,4 3 1</inkml:trace>
  <inkml:trace contextRef="#ctx0" brushRef="#br0" timeOffset="192243">4155 17041 7543,'4'-8'0,"1"1"0,1 0-1518,-1 0 1783,5 4 21,-9-2 1,5 3 473,-6-2-454,0 3-284,0-5 1,6 6 0,2 0 0,4 2 19,5 2 1,2-3 0,6 3-1,0-2-23,-1-2 0,11 0 0,2 0 0,3 0 15,3 0 1,1 0 0,7 0 0,1 0 10,2 0 1,5 0-1,-1 0 1,3 0-4,1 0 1,-2 1-1,0 2 1,-3 1-4,3-1 1,-4-1 0,2 1-1,0 1 2,-1-1 0,3-2 1,-1-1-1,5 0-1,2 0 0,7 0 0,-4 0 1,-2 0-44,4 0 0,-4-4 1,3 0-1,1 0-10,-2-1 0,2 3 0,-5-2 0,-2 3-11,-5 1 0,-1 0 0,-6 0 1,-1 0 7,2 0 0,-1 0 1,-2 0-1,-2 0 12,-3 0 1,4-2 0,-3-1 0,5-1 18,3 2 0,3 0 0,-5 1 0,-1-2 0,1-1 0,5-2 1,-2 4-1,-1-2-2,-3 1 1,7 0-1,-5 0 1,7-1-14,2 1 0,0 2 0,0 1 0,0-1-11,0-4 0,0 4 1,1-3-1,2 3 7,1 1 1,0-5-1,-2 1 1,0 0 1,2-1 0,5 3 1,-4-3-1,2 1-8,3 0 0,4-1 1,1 4-1,-4-2-17,-4-1 1,9 0 0,-7 3 0,2-2 18,-2-1 1,5-2 0,-4 3 0,-1-1 25,2 2 1,-1 0-1,1 2 1,-1-1-4,-1-3 1,4 2 0,-6-2-1,1 3-9,2 1 0,2-2 0,-6 0 0,-1-2-79,1 1 1,-4-3 0,-6 1-1,-4-1-24,-3 1 0,-3-1 0,-2 3 0,-6-1-74,-6 2 0,-1-4 1,-8 2-1,-6 1-143,-4 2-110,-8 1 0,-7 5 0,-7 2 0</inkml:trace>
  <inkml:trace contextRef="#ctx0" brushRef="#br0" timeOffset="192794">6462 17041 8355,'12'0'-315,"2"-4"0,1 0 1,3 1 293,1 1 1,5 2-1,7 0 1,6 0 0,5 0-1,5 0 1,8 0 0,8 0 98,7 0 1,17-4 0,7 0-1,5 0-58,-46 1 0,0 1 1,5 0-1,1 1 0,3-3 1,-1 1-1,0 0 0,1 0-60,-1 2 0,0 0 1,2-2-1,0 0 0,-3 0 1,0 1-1,0-1 0,1 0 25,-1 0 0,0 1 0,1-3 0,0 1 0,-1 1 0,0 1 0,2-1 0,-1-1-90,1-1 0,0 0 0,-2 2 0,0 1 0,-1-1 1,0 0-1,-1 1 0,-1 0 3,-4 0 1,0 0 0,2-2 0,-1 0-1,45-2 1,-3 1-113,-7-1 0,-3 2 214,-15 4 0,-2 0 0,-9 0 0,0 0 0,-1 0 0,-1 0 0</inkml:trace>
  <inkml:trace contextRef="#ctx0" brushRef="#br0" timeOffset="195577">5842 16929 8318,'0'-20'0,"0"0"0,1 2 0,2 3 696,1 1-490,5 2 0,-7 4 0,2 2 0,-3 6 0,-1 10-29,0 8 1,0 7-1,0 4 1,0 2 0,0 2-1,-1 0 1,-2 2-342,-1 1 0,0-2 1,4 1-1,0 0 0,0 0-624,0 1 0,0-1-2,0 3 1,-6-1-1,0 0 1</inkml:trace>
  <inkml:trace contextRef="#ctx0" brushRef="#br0" timeOffset="195838">5730 17487 8355,'-6'-12'268,"6"1"0,0 3 1,7 2-1,4 2 0,0 1 179,-2 5 1,0 3 0,-3 8 0,1 0-369,2 4 1,-3 1 0,-1 4 0,-1-3-245,1-1 0,0 4 1,-2-3-1,2 1 1,1-4-1,1-3 0,0-4-192,2-1 1,4-5 0,2 0 0,3-6-1,1-6-127,3-7-180,2 3 1,0-16 0,1 3 0</inkml:trace>
  <inkml:trace contextRef="#ctx0" brushRef="#br0" timeOffset="206523">14362 18045 8453,'1'-11'1073,"3"3"-898,3 3 0,2 5 0,-1 0 0,3 1 0,4 3 1,7 3-1,6 0 0,7-2 0,8 0 268,7-1 1,9 1-1,4-2 1,8 1-1,6-1-101,4-2 1,3-1-598,11 0 1,2 0-1,-6-1 1,-3-2-1,-5-1 1,-9 1-964,-6 2 0,-11 1 0,-6 0-746,-8 0 1682,-13 0 1,-12-6 0,-5-1 0</inkml:trace>
  <inkml:trace contextRef="#ctx0" brushRef="#br0" timeOffset="206803">14635 18281 8355,'-20'-5'0,"9"-1"440,11-2-249,11 2 0,9 6 0,7 0 0,6 0-39,9 0 0,10-4 0,10-1 0,8-2-216,9-3 1,20 3 0,-2 0 0,0 2-546,3 2 1,-13 2-442,-5 1 1,-5-6-1,-2-1 1</inkml:trace>
  <inkml:trace contextRef="#ctx0" brushRef="#br0" timeOffset="206977">16197 18318 9259,'7'-22'0,"4"6"0,5 7-882,-1 7 1,-2 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42:53.47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3882 4763 8355,'-1'-34'201,"-4"3"0,-1 2 1,-3 4-1,2 3 0,0 1 1,1 1-1,-4 0 1,-1 4-1,-1 3 0,-2 5 196,-3 3 0,2 0 0,-4 7 0,-1 2 0,1 6 0,-2 6-295,2 9 1,-3 1 0,6 6 0,0 0 0,3-2 0,2 0 0,2-2-1,5-1-74,3 2 1,8-3 0,5 3 0,7-2 0,6-3 0,3 1-341,1 0 1,1-4 0,-2-2-1,1 0 1,-2 0 47,-1 4 0,-2-1 0,-5 0 0,-5-2 224,-5 2 0,-6 0 0,0 0 1,-6-1 31,-5 1 0,-9-4 0,-3 0 0,-4-1-68,0-1 1,-1-1 0,0-5 0,1-3-501,4-2 1,-2-1 0,5-4-1234,2 0 1466,7 0 0,2-5 0,6-2 1</inkml:trace>
  <inkml:trace contextRef="#ctx0" brushRef="#br0" timeOffset="803">4118 5159 8355,'-5'-20'1756,"1"0"1,2 2-1343,0 3 1,2 2-547,0 0 1,0 1 0,0-1 246,0 1 0,2 5 1,0 4-1,2 6 0,-1 5-168,-1 3 1,-2 7 0,0 2 0,0 0-2,0 1 1,0 0 0,0 3-1,0 1-142,0 0 1,4-6 0,1-2 0,2-3 1,3-2 0,1-1 0,1-3 1,1-4 100,-1-2 1,0-4 0,2-2-1,1-5 110,2-7 1,-1 1 0,-5-5-1,-1-1-55,-2 2 0,-1-3 0,2 5 104,-5 2 0,1 1 0,-1 2-235,-1-1 0,-2 4 58,-1 5 0,2 9 0,1 12 54,1-2 0,1 3 1,-1 0-1,3 0-63,0-1 0,4 4 1,-3-4-1,3-2-36,2-1 1,1-6-1,1-1 1,1-2 22,-1-2 1,3-2-1,0-2 1,0-3 39,0-4 0,3-8 0,-3-1 102,1-3 0,-4 0 0,0-4 0,-5 2 0,-6 1 26,-3-1 0,-1 3 0,0 0 196,0 1 0,0 1 0,0 5 1,-1 0 248,-3-1 1,1 6 0,-4 4-272,2 6 1,1 10-1,4 9 1,0 5-38,0 6 1,1 5 0,3 2 0,3 1-212,0-1 1,4 4-1,-1 1 1,3 2-160,4-1 0,-1 1 0,-3-5 0,-1 1-3,1 0 0,-1-7 0,-1-8 0,-3-1 60,-3-3 1,0-4 186,-1-4 0,-1-9 0,-6-8-41,-1-10 1,-6-4 0,4-10-1,-3-5 1,2-6-28,2-6 1,1 2-1,4-6 1,0-4-93,0-2 0,0-2 0,1 4 0,3 2 102,4 2 0,4 5 0,0 9 0,2 6 62,2 4 1,-2 11-1,3 0 1,-4 4 49,0 5 1,2 6 0,-1 4 0,-3 3 0,0 3 14,0 2 0,-4 4 0,-3 4-226,-3 1 1,-1-1-1,0-2 1,-1-3-1,-3-1-114,-5-3 1,-2-1-1,-1-2-8,0 1 1,-1-5-1,1-1-1184,-1-2 1056,6-6 1,-4-12-1,5-6 1</inkml:trace>
  <inkml:trace contextRef="#ctx0" brushRef="#br0" timeOffset="2214">5135 5097 8355,'-13'-7'0,"2"1"2864,3 1-2453,-3 4 1,11 1-1,1 8 1,9 3-414,5 2 1,2 5 0,-4 4 0,3 4 0,0 4-1,-2 1 1,-3 0 0,-4 0-463,-2-1 1,4 6 0,-5-2 0,-2 2 208,0-4 0,-2-2 0,0-4 0,0-4-176,0-2 1,0 0-773,0-3 864,0-6 0,0-17 1,0-10 143,0-6 0,0-5 1,0-1-1,0-7 1,0-4 145,0-2 0,0-6 0,-2 2 1,0-3 220,-2-2 0,-1 6 0,5 4 1,0 5-1,0 7 1321,0 1 1,0 8-983,0 3 1,6 7 0,4 5 0,3 3 0,5 1-149,2 0 1,0 5-1,4 4-485,-4 2 0,-2 1 0,-5 2 0,-1 1 0,-1 3-116,-3 1 1,-2-2-227,-6 3 0,-3-3 0,-4 2 0,-7 0-3,-4 1 1,2-5 0,-3 0 0,1-4 0,3-4-1290,1-2 1638,7 0 1,-4 0 0,4 2 0</inkml:trace>
  <inkml:trace contextRef="#ctx0" brushRef="#br0" timeOffset="2215">5767 4998 8355,'-5'-11'1008,"-4"3"0,-2 2 1,-1 6-835,-1 0 0,1 6 0,0 1 0,1 1 0,1 0 0,3 2 0,0 2 0,2 3-194,-1 2 0,-2 4 0,4-5 0,1-1-110,2-1 0,1 3 0,1-1 0,3-2-272,4-4 1,3-1-1,2-3 1,-1-1 43,1 1 0,0-2 0,3-4 0,0-1 206,-1-4 1,3-1-1,-1-7 153,-2 1 0,-5-2 0,-2-1 0,0-3 13,-1-1 1,0 2 0,-4-2 0,1 1-1,-3 3 132,-4 1 0,-3 2 0,-7 1-196,1 2 1,-1 4 0,1 5-263,-1 0 0,2 1 134,3 3 1,3 3 0,6 6 23,3-1 1,3-4 0,7-1 0,1 0 48,2 0 0,3-4 0,-2 1 0,1-3 83,3-1 1,1-4 0,-1-1 225,-2-2 0,-5-2 0,2-3 0,-3 0 1,-3-1-87,-3 1 0,3-1 1,-4 1-1,0 0 318,-3-1 0,-3 5 0,-1 0-248,0-2 0,-1 4-212,-3 2 0,1 3-68,-5 1 0,5 1 0,-1 3 0,3 5 1,1 2 0,4 1 1,1 1-47,2-1 1,1 4 0,5 1 0,-1-2-108,1-1 1,0-2 0,2 1 132,2-1 1,0 1 0,-5-1-1,-1 0 154,-3 1 1,2-5-1,-6 0 1,-1 2 31,-2 1 1,-2-3-1,-3-1 1,-5-1 449,-2-4 1,-1 4 0,0-2 190,-1-1 0,1-2-801,-1-1 0,8 0 1,5 0-132,7 0 1,5-5 0,3-2 0,3-1-112,2-1 1,0 1 0,5-4-1,0-1-28,0 1 0,-5-1 1,0 1 383,-3 0 0,0-1 0,-5 1 0,1-1 442,-1 1 1,-5 0-1,-3-1 1,-2 1 342,-2-1 0,-6 2-466,-2 3 1,-3 3 0,-2 5 0,1 1 0,0 3 55,-1 4 1,2 3-367,3 2 0,1 3 0,4 2 0,-1 1-122,1 4 1,2 0 0,2 0 0,4-1-437,3-1 0,8-7 0,5 0 0,4-6-70,4-3 0,2-2 1,7-7-408,-1-4 1,0-9 0,0-2 0</inkml:trace>
  <inkml:trace contextRef="#ctx0" brushRef="#br0" timeOffset="2801">8049 4651 8431,'0'-21'0,"0"2"0,0 1 0,0 3 0,0 1 441,0 2 1,-1 2-1,-2 6 1,-1 9-179,1 9 0,2 7 0,1 8 1,0 5-1,0 5 0,1 2 1,2 1-1,2-1-356,2 0 0,-3-4 0,3-4 0,-1 2-651,-3 1 0,2-9 0,1-3 0,-1-4-1372,1 0 1839,3-11 1,-7 13 0,3-8 0</inkml:trace>
  <inkml:trace contextRef="#ctx0" brushRef="#br0" timeOffset="3300">8049 4564 8355,'-4'-27'901,"0"3"1,1 5 0,3 5 0,4 3-1,4 4-509,4 2 0,0 0-462,0 5 0,2 0 1,1 0-1,3 0 1,1 0-1,2 2 0,-2 2 1,-2 4-851,-3 3 1,-2 7 673,1 3 0,-7-2 1,-1 2-1,-4-1 1,-2 1-1,-4 0 0,-3 1-193,-3 1 0,3-3 542,0-4 1,-1 2 19,-3-1 0,5-5 0,4-4 0,6 1-51,5-3 1,3 0 0,3-6 3,3 0 1,2 0 0,7 0 0,2 0 0,1 0-109,-2 0 0,-1 4 0,-2 2 0,-2 0 0,-4 4-80,-4 1 1,-1 2 201,-9-1 0,1 6 0,-5 1 0,-2 2 0,-3-1 0,-6 3 371,-4 0 0,-8 2 0,3-2-399,-4-2 0,0-2 0,-1-4 0,0 0 0,2-2-27,2-4 0,3-6 0,6 1 173,-1-2 0,5-2-1856,0 0 0,5-6 0,-3-1 1</inkml:trace>
  <inkml:trace contextRef="#ctx0" brushRef="#br0" timeOffset="3955">8818 4800 8355,'-19'-6'510,"1"1"1,7-2 0,3 7 0,3 8-1,4 6 1,1 4-434,0 1 1,0 2 0,0 4-1,-1-1 1,-2 1 0,-1 0-1,0-2 1,0-2-449,-1-4 280,1-4 1,10-2-1,3-2 1,5-5-1,3-4-294,-2-4 1,3-5 330,-2-7 1,2 1 0,-3-6 0,1-1 0,-4-1 0,-4-1 38,-2 3 1,-2-1-75,-4 6 0,-6-1 1,-2 5-1,-4 1 85,-5 3 0,-2 2 0,-6 6 0,0 1-360,0 4 1,2 6 0,2 5 0,6 1 0,6-1-182,4 1 1,4 5-1,1-3 1</inkml:trace>
  <inkml:trace contextRef="#ctx0" brushRef="#br0" timeOffset="3956">9203 4849 8355,'0'-12'304,"0"0"0,-5 3 1858,1 1 124,-5 0-1890,7 1 0,-7 3-373,4 8 0,0 3 0,2 6 0,-2 4 0,-2 2 0,-3 2 0,-1 0 0,0 1-65,3 1 1,-2-4 0,6-1 0,1-1 0,2-1 0,2-2-1,3-3-271,5-3 1,3-5-1,3 1 1,2-4 131,-2-4 1,0-3 0,0-5-1,2-2-129,-2-2 0,-1 0 0,-3-4 1,-2-1 70,0 2 1,-7-3-1,3 5 1,-4 2-211,-1 1 0,-6 3 0,-2 2 0,-3 2-288,-1 1 0,-2 2 504,-3 4 1,-2 6 0,-6 1 0</inkml:trace>
  <inkml:trace contextRef="#ctx0" brushRef="#br0" timeOffset="5102">9475 4452 8355,'-18'-19'2037,"5"3"1,-4 7-1665,3 5 0,7 6 0,5 4 0,3 10 1,5 4-260,1 6 0,1 3 0,3 2 1,-2 5-245,0 4 0,-5 5 0,3-2-8,-2 1 0,-1-4 0,-2 1 0,1-4 0,2-2-485,2-2 0,-3-10 1,4 1-1,2-5-739,1-4 0,1-1 0,1-2 0</inkml:trace>
  <inkml:trace contextRef="#ctx0" brushRef="#br0" timeOffset="5103">9637 4973 11512,'1'7'308,"3"-3"1,7-4 0,7-4 0,1-3 0,3-1 0,0 0 0,1-2 0,-3-2-402,2-5 1,-4 5 0,-1-2 0,-5 4-438,-4 1 1,-2-2-1,-6-2 235,0 1 0,-7 1 1,-4 3-1,-4 3 102,0 4 0,-3 1 0,0 1 0,0 4 219,0 3 1,-3 4 0,6 3 0,3 3-21,2 2 0,7-1 0,-1 3 0,4-3-52,4-1 0,9 3 0,7-5-263,4 0 1,6-4 0,3-4 0,4-4-1,3-2 16,2-2 1,0-7 0,-3-4-1,0-6 428,-4-2 0,-1 2 0,-1-2 0,-7 1 298,-8 3 0,-2 1 0,-9 2 0,0 0-24,-3-1 1,-2 1 0,-4-1-258,-2 1 1,1 5 0,-5 3 0,-2 3 0,-1 1-164,-1 0 0,-2 1 0,-1 3-117,-2 4 0,1 3 0,4 3 0,-1 1-25,1 2 0,3 3 1,3-3-1,0-2 24,3-1 0,2-2 0,2 1-254,3-1 0,3-5 0,6-3 0,-1-2 88,1-2 0,3 0 1,1-2-1,-2-2 374,-1-4 1,-2-3-1,0-3 1,1 0 221,-1 2 0,1-8 1,-2 8-1,-2 0 247,-1 2 0,-3 0 1,1 5 1087,0-2-1537,-2 4 1,-4-1-220,0 8 1,0 3 0,0 6 0,0-1 0,0 0-4,0 1 0,0-1 0,0 1 0,2-1-329,2 0 1,1-3 0,5-3-1,-2 0 283,2-3 1,1-2-1,1-1 1,1-1 351,-1-3 1,0-3-1,-1-6 1,-1 1 137,-2 0 1,-1-1-1,3-1 1,-3-1 6,-2-1 0,1-1 0,-3 5 0,1-1 35,-2 1 1,0 4-265,-2-1 1,1 7-273,3-3 0,-2 10 0,3 3 0,-1 3 5,0 1 1,6 1-1,-3-1 1,1 1-453,1-1 0,-1-4 0,4-1 387,1-1 1,-1 2-1,0-4 316,1-1 1,-1-6 0,-1-3-1,-1 1 370,-2-1 0,-1-3 0,3 2 124,-2 0 1,-4-3-237,4 6 0,-4 0-275,5 4 1,-5 6 0,3 2-137,-2 3 0,4 1 1,-4 1-1,2-1 0,3-1-245,1-3 1,-3 3-1,0-2 1,2 0-1068,1 0 0,1 2 0,1-4 0</inkml:trace>
  <inkml:trace contextRef="#ctx0" brushRef="#br0" timeOffset="5455">11410 4663 8355,'0'-19'0,"0"2"752,0 4 1,0 0-1,0 1 1,0-1-1,-1 2-389,-3 3 0,-3-1 0,-6 4-471,1 3 1,0 2 0,-1 4 0,1 4 136,-1 3 1,-3 1-1,1 1 1,2-1-121,4 1 1,6 3 0,-3 2-1,2 0-218,0 0 0,1 4 1,6-3-1,3 2-29,0 0 1,7-2-1,5 3 1,1-3 164,3-1 0,0-1 0,0-5 0,-1 1 81,1-1 0,-4-4 1,-2 0 559,-2 2 0,-3 1 0,-4 0-230,-7-3 1,-10 2-1,-7-4 1,-1-1-528,0 1 0,-3 2 1,4-3-1,2 1-754,2-1 191,6 0 0,-4 0 0,4 2 1</inkml:trace>
  <inkml:trace contextRef="#ctx0" brushRef="#br0" timeOffset="6222">11807 4936 8355,'-14'0'1404,"-1"0"1,0 2-1,4 2-1204,5 4 0,5-1 1,1 1 92,0 2 1,1-5-1,4 1-316,3-1 1,3-3-1,1 2-112,1-3 0,-5-5 0,0-2 0,0-2 1,1-4-3,-1-3 1,-5-7-1,2 1 1,-1-2-282,1-2 1,3-4 0,-3-2 0,1 0 286,-1-4 1,5-2 0,-2-3 0,3-1 265,2 1 0,-1 7 0,2 5 0,1 6 129,2 6 1,-1 3 0,-4 5-37,1 4 1,-1 8-1,-1 6 1,-1 5 50,-2 5 0,-4 8 0,3 2 0,-1 2-249,-3 2 0,2 2 0,1 1 1,-1 1-251,1-1 1,3-1-1,-1-3 1,3-4-199,2-3 0,-5-3 1,0-2-1,1-4-1026,-2-4 1,4 0 0,-4-1 0</inkml:trace>
  <inkml:trace contextRef="#ctx0" brushRef="#br0" timeOffset="6223">11857 4862 8355,'5'-9'0,"5"3"0,5-1 0,6 0 0,2-3-381,2-1 1,5-1 255,3-1 0,4 5 0,3 0 1,3-2-1,0-1 0,0-1-153,-3-1 0,-2 1 0,-1-1 1</inkml:trace>
  <inkml:trace contextRef="#ctx0" brushRef="#br0" timeOffset="6224">12415 4576 10523,'0'-6'1111,"5"10"0,4 8-677,2 2 1,-3 5 0,-1 2 0,0 4-448,-1 4 0,-3-3 1,3 4-1,-2-1-554,0 0 0,0 0 1,-4-6-1,0-1-481,0-1 0,0-6 0,0 2 226,0-3 0,6-2 0,1 0 0</inkml:trace>
  <inkml:trace contextRef="#ctx0" brushRef="#br0" timeOffset="6399">12241 4626 9064,'0'-12'0,"1"-1"0,5 1 2504,6-1-2248,6 7 0,9-5 0,1 2 0,7-2 0,5-3 0,7-1 0,4-1 0,2 1-2227,0 1 1,-8 1-1,-2 1 1</inkml:trace>
  <inkml:trace contextRef="#ctx0" brushRef="#br0" timeOffset="7143">13816 4626 8355,'0'-19'1290,"0"2"-975,-5 3 1,2 2 0,-5 0-1,-2 1 1,-1 2 0,-1 5 278,-1 3 1,-1 1 0,-1 1-596,-1 3 0,-2 5 0,3 6 0,-2 3 0,3 1 86,5 3 1,-1 3 0,6 2-62,1 2 1,2-4 0,2-4 0,3 0-564,5-2 1,6 3 0,3-6 0,1-2-65,3-4 0,6-1 1,0-4-1,1-4-164,2-4 0,-5 0 0,3-5 498,-3-1 0,-7-8 0,-1-2 1</inkml:trace>
  <inkml:trace contextRef="#ctx0" brushRef="#br0" timeOffset="7904">14163 4713 8355,'0'-13'675,"0"1"1,2 1 0,1 1-190,1 2 1,-1 4 0,-8-3-1,-3 2 1,-3 2-317,-1 1 1,-5 4 0,1 2-225,0 4 0,1 3 0,0 3 0,-3 1 0,0 2 10,0-2 1,2 3-1,5 0 1,1 0-224,2 0 1,5-2 0,-1-3 0,3-1-168,1 0 1,0-3 0,1-3 0,3 0 238,4-3 0,5-2 1,2-2-1,2-3 167,-2-5 1,-2-2 0,0-2 0,-1-3 161,1 0 1,-5-1-1,-1 5 1,0 0 74,0-1 0,-3 1 0,3-1-203,-2 1 0,1 1-149,-2 3 77,-3 2 1,5 12-1,-6 2 1,1 3 0,2 1-45,1 1 1,0-1 0,-4 1-2,0-1 0,4 0 1,2-1-1,-1-1-26,1-2 1,3-5-1,0 1 1,2-2 82,1-2 1,-4 0-1,1-2 1,0-1 97,2-1 1,2-5 0,-1 0 0,1 0 241,-1 0 1,-4-2-1,0 3 1,1-3 35,-2-1 1,2 3-176,-5 1-156,6 5 0,-7-1 0,4 8-31,-2 5 1,3 6 0,-2 1 0,-1 0-213,1-3 1,2 0 0,-2-1 0,-1 1 205,1-1 0,3-1 0,0-1 87,2-2 0,-3-5 1,0 1-1,1-4 119,-3-4 1,5-3 0,-4-6 48,0 1 1,0 0 0,-4-1 0,2 1-119,2-1 0,-3 1 1,5 0-1,-1-1-87,-1 1 1,4 1-108,-3 2 0,-1 0 1,1 5-1,2 1 36,1 1 1,0 4 0,-1 2 0,-3 4 18,-2 3 0,5 0 0,-2 0 1,2 0 79,-2 3 0,3 1 0,-3-2-241,3-1 0,-3-1 0,1-1-194,0-2 1,2-5-370,2 1 1,-1-3-1,1-1 1</inkml:trace>
  <inkml:trace contextRef="#ctx0" brushRef="#br0" timeOffset="8589">15304 4390 8355,'0'-24'844,"0"-1"0,0 6 0,2 5 0,1 8-768,1 10 1,1 16 0,-1 6-1,3 4 100,0 5 0,3 5 1,-5 2-1,1 1-182,-1 0 0,0-1 0,-5-3 1,0 0-1,0-4-333,0 1 0,0-5 200,0-2 1,0-9 0,0-3 0,0-3-1,0-2-761,0 0 809,0-5 1,0-8 0,1-10 110,3-4 1,-1-3-1,5 3 1,2-2-35,1 2 1,5-3 0,2 3 0,0 2 2,0 4 0,0 6 0,-3-1 0,2 3-79,-2 1 1,-1 1 0,-2 3-1,-1 4 1,-3 3-86,-4 2 0,-2 3 1,-2 1-1,0-2 78,0-1 1,-7-2 0,-4 1-1,-4-1-81,0 0 0,-3 1 47,1-1 0,-4-5 0,5-3 1,1-2-163,1-2-137,7 0 0,2-11 0,5-3 1</inkml:trace>
  <inkml:trace contextRef="#ctx0" brushRef="#br0" timeOffset="9016">15652 4924 9177,'-7'-6'477,"3"5"1,8-3 0,4 2-1,3 1 1,3-2-133,2-1 0,4-6 0,6 2 0,3-3-386,4-1 0,-3-1 1,-1 1-1,-3 0-280,-1-1 0,-5 1 0,-5-1 0,-6 1 0,-5 0-104,-2-1 0,-8 1 359,-2-1 0,-7 6 1,-3 3-1,0 3 1,-1 1 116,-1 0 0,1 5-1,-1 4 1,-1 3 0,7 3 0,4 3 0,4 0 0,3 1-35,1 1 1,5-1-236,5 2 0,2-3 0,11-6 0,1 0 1,3-1-1,2-2-1540,2-5 1350,6-3 1,2-1 0,7 0 0</inkml:trace>
  <inkml:trace contextRef="#ctx0" brushRef="#br0" timeOffset="10743">16718 4700 8355,'0'-26'371,"-1"6"1,-3 6 0,-4 4-1,-3 3 1,-2 2 0,1 2-1,-1 2 1,1 2-861,0 3 418,5-2 1,-4 9 0,4-3-1,-2 2 1,3 1 0,-1-2-1,1 4-590,1 0 833,1-2 0,5 7 1,2-5-257,1-1 0,5 1 1,0 0-1,3 2 1,3 2-1,3-2-221,1-1 0,1-2 239,0 1 1,0-5-1,-5 0 1,1 2 196,0 1-183,-8-4 1,-8-2-1,-8-5 1,-5 2-1,-2 0 1,-2 3-538,2-3 0,2 0 0,0-2 301,1 0 1,-1 0 0,1 0 0</inkml:trace>
  <inkml:trace contextRef="#ctx0" brushRef="#br0" timeOffset="10744">17152 4676 8355,'-1'-13'0,"-3"2"108,-4 3 1,1 2 0,-1 6 152,-2 0 1,-1 2-1,-2 2 1,1 4 0,-2 3-1,-1 3 1,-1 1 0,0 2 16,3-2 0,2 3 1,1 0-1,3 0-350,2 0 0,0-2 0,5-2-16,0 2 1,2-6 0,2 2 0,4-2-226,3-3 0,6-1 0,-1-6 0,-1 0 176,-1 0 1,-1-2-1,-1-2 1,-1-4 154,-3-3 1,3-2-1,-4 0 1,2-3 96,-1 0 1,-5-1-1,1 4 1,-3-3-103,-1 0 0,-1-1 0,-3 5 0,-3-1-149,0 1 0,-4 0 1,2-1-1,-2 2-214,-1 3 1,0-3-1,-1 3-6,1-3 1,5-2 233,3 1 0,2-1 0,4 1 0,2-2 0,4-1-16,3-1 0,6-5 0,1 3 0,1-1 242,3-3 0,0-2 0,0-1 0,-3 2 292,-1 2 1,-1-1 0,-5 6 695,1 1-863,-1 1 1,-5 12 0,-3 8 0,-3 8-32,-1 6 1,0 4-1,0 3 1,0 4-194,0 2 0,0 9 1,2-4-1,1 0-141,1 1 1,1-3-1,-1-2 58,5-1 0,0-9 0,1-1 0,-2-2 0,2-5 88,1-2 1,1 0-1,1-10 1,-1-1 118,0-2 0,-3-2 0,-1-2 0,2-3 73,1 0 1,-3-3-1,0-3 1,1 0-271,-3-1 1,4-3 0,-4-1 0,-1 2-151,1 1 0,-1 2 1,-2-1-258,1 1 441,0-1 0,0 8 0,2 5 37,1 7 0,-5 8 1,4 2-1,-2-2-70,0-2 1,4 4 0,-2 0-1,-1-2-43,1-1 0,4-6 0,-2 0 38,3 2 1,1-5-1,1-1 65,-1-2 0,-4-6 1,1-2-1,-1-1 165,-1-2 1,0-2 0,-5-2 0,3 1-47,-3-1 0,1 1 0,0-1-104,1 1 0,0 0 0,-4-1-38,0 1 1,2 5 0,0 1-69,2 1 0,6 4 81,-2-4 1,-1 8 0,0 3 0,0 1 0,0 1 43,3-1 1,1 4 0,1-4 0,0 1 22,1 0 1,1-5-1,1 2 1,3 0 38,1-1 0,-3 0 0,5-5 0,0-2 53,-2-1 0,3-6 1,-5 2-1,-2-2-107,-1 2 0,-3-3 0,-3 3 1,-4-4-110,-3 0 0,4 4 1,-1 0-37,-2-2 0,-6 0 1,-4 2-1,-3 4 99,-1 2 1,-1 4-1,1 2 98,-1 4 1,2 5 0,2 2 0,2 1-76,1 0 0,2 1 0,4 1 1,2 0-117,2 0 0,3-1 0,6-5 0,4 1-234,4-1 0,6-5 1,3-3-1,2-3 260,3-1 0,-1 0 1,1-1-1,-2-3-58,1-4 1,-4-3-1,-1-3 1,-4-1 548,-4-2 0,-1 0 0,-6 5 0,-4 0 74,-3-1 1,1 1-1,-4-1-28,-1 1 0,-7 1 1,-4 3-215,-4 4 1,-4 4 0,-1 2-218,2 3 1,0 4 0,0 1-1,-2 4 1,2 4-130,1 1 0,6-4 0,1 3 1,0-2-336,1 1 1,3 0 0,-1-5 23,2 0 1,8-1 0,2-2-1,3-5 208,1-3 1,1-1-1,-1-1 1,2-3 220,3-5 1,-4-3 0,5-3 0,-1-3 426,-1-1 1,1-2 0,-5-5 0,1-2-162,-1-1 1,-1-2 0,-1-1-412,-2-5 0,-4-3 1,3 1-1,-1-1 0,-4-1 175,0 1 1,-2 3 0,0 4 0,-2 5 307,-2 6 0,1 8 1,-5 7-69,-1 2 0,-1 10 0,0 10 1,3 6-261,2 5 1,1 7 0,4 2 0,0 3-76,0 4 0,0 5 0,1-3 0,3 0-269,4-3 0,8-2 1,2-2-1,-1-3-1597,1-5 0,3 0 1118,-4-8 0,-1-3 0,-3 0 0</inkml:trace>
  <inkml:trace contextRef="#ctx0" brushRef="#br0" timeOffset="11413">19013 4676 8355,'0'-13'1778,"0"1"-1434,0-1 1,0 5 0,1 1 0,3 2-93,5 2 0,0 7 0,-1 4 0,-2 3-236,0 2 0,-4 3 1,5 1-1,0-2-105,0-1 0,-3 1 1,4-1-221,2-3 0,-3-3 0,1 0 1,2-3 94,1-4 1,-3-1-1,0-1 91,2-4 0,0-1 1,-1-7-1,-2 1-14,-1-1 0,2 1 1,-3-1-1,2 2-8,3 3 0,0-3 1,-1 4-1,-2-1 27,-1 0 0,3 5 134,0-1 1,-4 8 0,1 4-34,-1 3 0,-3 2 0,2-1 1,-3 0-31,-1 1 1,1-2 0,2-1-3,1-2 0,6-5 1,-2 1 122,3-3 1,2-1 0,-1-1 0,-1-3 170,-3-5 0,3-2 0,-2-1 0,2-1 42,1 1 0,-4 1 0,1 1 1,-1 2 86,-1-1 1,4 3-318,-3 2 1,-1 2-1,0 4 1,0 2-8,0 4 0,-3 3 0,4 2 0,2-2-414,1-3 0,1 3 1,0-4-1,1 1-345,-1 0 1,1-5-1,-1 1 64,1-2 0,-1-2 0,0 0 0</inkml:trace>
  <inkml:trace contextRef="#ctx0" brushRef="#br0" timeOffset="11655">19348 4378 8355,'-6'-7'-656,"6"3"1,11 8 0,8 3 0</inkml:trace>
  <inkml:trace contextRef="#ctx0" brushRef="#br0" timeOffset="13065">20265 4217 8355,'-4'-36'0,"0"3"0,-4 4 889,4 8 1,0 3-237,4 6 0,0 4 162,0-1 1,0 9 0,0 3-477,0 8 1,4 15 0,1 5-1,2 6-147,3 4 1,-5 12-1,-1 0 1,-1 7-190,1 2 0,-2 0 0,2 1 0,-4 0-40,-4-1 0,2 2 0,-2-10 1,3-2-305,1-1 1,0-7 0,1-3-1,2-3 144,1-5 0,4-7 1,-2-7-1446,1-1 0,-3-3 0,4-7 825,2-3 0,-5 1 0,1 1 0</inkml:trace>
  <inkml:trace contextRef="#ctx0" brushRef="#br0" timeOffset="13066">20228 4576 8355,'2'-15'0,"0"2"830,2 2 0,6 6 0,-2 1 1,3 3-1,3 1-325,3 0 0,-2 0 0,6 0 0,-1 0-446,0 0 0,2 1 0,-4 3-239,1 5 1,-5 6 0,-2 1 0,-7-1-1,-5-1 1,-4 0 0,-5 1 0,-6 3-1084,-6 1 0,-3-3 0,0 0 1,-1-2 641,0-2 0,0 1 0,0-1 0</inkml:trace>
  <inkml:trace contextRef="#ctx0" brushRef="#br0" timeOffset="13067">20675 4589 8355,'0'-17'2834,"0"1"1,0 3-2907,0 5 1,-2 5 62,-2-1 0,-3 3 1,-4 2-1,2 3 1,0 5-1,0 2 1,-1 1-218,2 0 0,-2 1 0,5-1 0,-1 1-3,1-1 0,0 0 1,5 1-1,0-1-382,0 1 1,6-5 0,2-1 309,3-2 0,6-1 0,-1-4 0,0 0 155,-3 0 0,0-5 1,-1-3-1,1-3 322,-1-2 1,-1 1 0,-1-1-1,-4 0 116,0-4 1,-2 3-1,-4-2 1,0 1-327,0-2 0,-5 3 0,-4-4 1,-2 2-36,-1-1 0,0 1 0,-2 3 0,-1 1 26,-2 0 0,5-1 0,5 1 0,1-1-33,3 1 0,2 0 0,1-1 0,0 1-20,0-1 0,10-3 1,5-1-1,6 1-30,5-2 1,1 4 0,0-2-1,0 0 145,2 0 1,-4 2-1,-6-1 1,-1 4 649,-3 3 0,-5 1 10,-2-2 1,-5 7-347,1 10 1,-7 6 0,-2 11 0,-1-1-240,1 1 1,-4 10-1,4 2 1,-1 1-319,1 1 1,1 2 0,4-1-69,0-4 1,1 0 0,2-8 0,2-4 0,2-3-12,3-3 0,1-3 0,1-7 238,1-3 0,-1-4 0,1-1 0,-1-1 254,0-4 0,1-3 0,-1-7 0,1-2-125,-1 2 1,0-3-1,1 2 1,-2 1-63,-3 1 1,2 6 0,-5 1 159,2 1 1,-4 3-148,1 8 1,-3 1 0,-1 7-83,0-1 0,0 5 0,2 1 0,1 0 0,1 0-197,-2-3 1,1-2 0,0 0-1,2-2 33,2-3 1,2 2-1,3-6 164,0-1 1,1-3 0,-1-4-1,-1-5 112,-3-2 0,4-1 1,-6-1-1,3 1 348,-1 0 0,-1-1 1,2 1-1,-2-1 496,-1 1 0,-1 1-544,0 3 0,-3 2 0,5 8 0,-1 2-200,-4 4 1,0 4-1,-2 5 1,0 5 64,0 6 0,-4 3 0,-2 5-183,-1-3 0,3 7 0,-3-4 1,0 1-1,2-1-447,-1-2 1,2 4-1,4-11 1,0-2-764,0-3 1,0-7 0,-1 2 174,-3-3 1,2-2 0,-3 0 0</inkml:trace>
  <inkml:trace contextRef="#ctx0" brushRef="#br0" timeOffset="13749">21903 4068 8355,'0'-37'2523,"0"11"-2257,0 5 1,1 11 0,3 8-1,3 6 135,0 8 0,2 9 1,-3 10-1,0 7-344,-1 0 1,-1 6 0,-4 3 0,0 3-321,0-1 0,-4 6 0,-1-9 1,-1-3 78,0-3 0,-2-5 1,4 0-1,1-5-812,2-4 1,1 1-1,0-11 1,1-2 425,3-4 1,3 1-1,6-5 1</inkml:trace>
  <inkml:trace contextRef="#ctx0" brushRef="#br0" timeOffset="13750">21791 4502 8355,'5'-12'0,"4"1"0,6 1 16,1 2 147,6 5 0,-2-7 0,6 5 0,1-1 158,2 1 1,6-3 0,-2 3 0,1 1 0,-1 0-1,-4 0 1,-4 1 0,-3 2-252,-1 1 0,-10 0 0,1 1 1,-2 3 72,-3 5 0,-2 2 0,-5 1 0,0 0-41,0 1 0,0 3 1,0 1-1,0-1-188,0 2 1,0-4 0,0 3 0,0-4-898,0 0 1,2-2-1,2-1 24,4-2 0,9-5 0,2 2 0</inkml:trace>
  <inkml:trace contextRef="#ctx0" brushRef="#br0" timeOffset="13751">22262 4242 8355,'0'-13'830,"0"1"-1369,0-1 1,2 2 0,2 3 79,4 4 0,-2 8 0,-1 3 0</inkml:trace>
  <inkml:trace contextRef="#ctx0" brushRef="#br0" timeOffset="14529">22399 4490 9082,'0'-13'1380,"0"1"-1207,0 5 0,0 3 0,0 8 0,0 4-334,0 3 0,0 2 0,0 0 0,0 3-62,0 0 1,0 5 0,0-3 0,0 0-34,0 0 0,0-2 1,0-4-611,0 1 521,0-1 1,5-5 0,3-3 357,3-2 1,2-8-1,-1-2 1,-1-3-11,-2-2 1,2 1-1,-3 0 58,3-1 0,-3 1 0,0-1 0,2 0 0,1-1-5,1 2 0,1-4 0,-1 9 1,1 1 5,-1 1 0,-4 4 0,1 1-35,0 0 0,1 6 0,-2 2 0,-2 3 54,-1 1 0,-3 1 0,2-1 0,-3 0 10,-1 1 1,0-1 0,0 1-1,0-1-73,0 0 0,4 1 1,0-1 93,-1 1 0,4-6 24,1-3 1,-1-3 0,0-2 0,0-3-11,0-5 1,0 2 0,2-1-1,-2-1-51,-1-3 0,3 0 0,-2 0 0,2-1-139,-1 1 0,-4-1 0,4 1-146,2 0 1,1 1-648,1 2 867,1 4 1,-6 10 0,-3 4 0,-3 2 48,-1 1 1,0 0 0,0 1 0,0-1 67,0 1 0,4-1 0,2 0 0,1 0-64,2-4 0,2 1 0,3-3 0,1-1 120,2 1 1,5-2-1,-1-4-4,2 0 1,2-5 0,0-4 0,-2-2 0,-1-1-32,-1-1 0,-6 1 0,3-2 0,-2-1-66,1-1 0,-5-1 1,-5 5-1,0-1-270,0 1 1,-4-1-1,-1 1 88,-4 0 1,-5 5 0,-6 3 0,1 2 185,0 2 1,-1 6 0,1 3 0,1 5-27,2 3 0,0 5 0,5-3 0,1 2-35,2-1 1,1-3-1,2 2 1,5-1-199,6-3 0,7-1 0,2-2-548,6 1 0,-2-6 0,4-3-135,1-3 1,-5-1-1,4 0 1</inkml:trace>
  <inkml:trace contextRef="#ctx0" brushRef="#br0" timeOffset="14689">23912 4638 8355,'-11'-12'59,"4"1"-729,7 3 0,-6 13 0,5 9 0</inkml:trace>
  <inkml:trace contextRef="#ctx0" brushRef="#br0" timeOffset="21945">5085 7727 8068,'5'-7'-131,"-2"-3"0,5 6 0,2 1 0,1 2 0,2 1 386,-1 0 0,2 0 0,1 0 1,3-2-1,1 0 0,5-2 1,2 1-1,4 1 268,2 2 0,5 0-476,4 0 1,8 0-1,-1 0 1,5 2-1,4 1 37,2 1 1,2 5 0,1 0-1,0 2-334,0 1 1,0 0-1,1 1 1,2-2 187,1-3 0,9 2 1,-4-6-1,1-1 43,1-2 0,4 3 0,2 0 0,-2-1 50,-1-2 1,-1-1 0,4 0-1,1-1-5,-3-3 0,9 1 0,-11-4 0,0 0-7,-1 1 0,-2 1 0,-2-3 1,-4 0-85,-2 1 1,-6-3 0,-2 5 0,-2-1-66,-6 1 0,-4-3 1,-7 3-1,-1 1-52,-3-1 1,-4 3 0,-8-2 0,-5 1-1789,-2-1 1755,-7 3 1,-18 1 0,-10 7 0</inkml:trace>
  <inkml:trace contextRef="#ctx0" brushRef="#br0" timeOffset="22441">5122 7875 8211,'11'-12'26,"3"1"0,11 3 0,0 4 146,-1 2 1,3 2 0,2 0 0,4 0-239,2 0 1,8 0 0,3 0 0,0 0 0,1 0 0,-1 0 0,1 0 0,1 0 433,1 0 1,1 4 0,0 2 0,-1-1-285,1 1 0,5 2 0,4-4 0,6 0-7,5 2 0,9-5 1,5 4-1,4-4-108,3-1 1,-40-2 0,1 0 0,-1 0 0,-1 0 0,49-3-79,0 0 0,-8 4 1,-2-4 63,-5 4 1,-7-3-1,0 0 1,-4 1 0,-5 2 36,-5 1 0,2 0 0,-9 0-37,1 0 0,2 0 0,-5 0 0,-2 0 0,-1 0-214,-1 0 1,-2 0-1,-1 0 1,-4 0-100,-5 0 0,1 4 0,-10 0 0,-2-1-684,-1-2 952,-6 5 0,-2 0 0,-6 7 1</inkml:trace>
  <inkml:trace contextRef="#ctx0" brushRef="#br0" timeOffset="22598">8669 7925 8222,'11'-14'-830,"-8"14"1,8 14 0</inkml:trace>
  <inkml:trace contextRef="#ctx0" brushRef="#br0" timeOffset="26843">16793 7665 7529,'12'0'0,"1"0"0,-1 0 0,0 0-704,1 0 1,-1 0 606,1 0 0,-1-6 0,0-1 0</inkml:trace>
  <inkml:trace contextRef="#ctx0" brushRef="#br0" timeOffset="27394">16756 7578 7945,'-13'-2'0,"1"0"0,-1-2 0,1 1 0,1 3 0,1 4 0,3 4-240,2 3 0,1 2 1,4 0-1,1 3 1,5 0-1,5-1 458,4-1 1,11-2 0,0 1 0,5-1-125,3 1 1,2-2-1,2-2 1,4 0-110,3 0 0,3-3 1,3-2-1,3-3-30,4-1 1,7-1 0,4-3 0,1-5 45,2-2 1,12-2 0,-6-2 40,1-2 0,1 5 0,-2 3 1,2 1-47,-4 1 0,-14 2 0,-4 5 1,-7 0-1,-7 0 14,-7 0 0,-5 4 1,-9 1-1,-2 1 75,-5-1 1,-2 5 0,-1-2 25,-1 3 1,-4-2-1,1-3-40,0 0 1,6-2 0,2-4 0,-2 0-62,-1 0 1,0 0 0,1 0 0,3 0-34,1 0 0,2-1 0,4-3 0,-1-3 3,1 0 1,10-4 0,2 2-6,1-2 0,2 3 0,2 0 0,2 0 0,0-1-224,-3 1 1,-2 5-1,-2-1 1,-1 3 195,-3 1 1,1 0 0,-6 0 0,-3 0 72,-3 0 1,-2 0 0,5 0 0,-1 0-14,-4 0 0,4 0 1,-4 0-1,2 0-125,-1 0 0,1-2 0,-4 0-179,1-2 0,-3-1 0,1 5 1</inkml:trace>
  <inkml:trace contextRef="#ctx0" brushRef="#br0" timeOffset="27982">16756 8396 8355,'0'-20'0,"0"0"0,0 3 506,0 1-370,0 3 0,0 7 0,0 6 1,1 8-1,2 6 124,1 3 0,5 1 0,0-2 0,2 5-230,1 2 1,1 2 0,-1 0 0,2-2 65,2-2 1,-1 1 0,5-6-1,-2 0-344,-3-3 0,-1-6 0,-2-3 94,0-2 1,1-2 0,-2-2 0,-3-2 78,-4-4 0,-2-4 1,-2-5-1,0-4 6,0-2 0,0-2 0,0-1 0,1-2-40,3 0 0,-1-1 0,4 5 1,0 3-373,0 5 0,-3 4 1,4 2 93,2 2 0,6 10 0,3 0 0</inkml:trace>
  <inkml:trace contextRef="#ctx0" brushRef="#br0" timeOffset="31005">17239 8570 9180,'-5'-7'1859,"3"-4"-2167,-3 10 1,6-5 174,3 6 0,-1-1 1,5-2-1,1-2 0,-1-2 1,0-2-1,2 1 0,2 0-12,5-2 0,-3 1 0,1-1 1,-4 2-1,-3-2-331,2-1 1,-5-1 428,-1-1 1,2 5-1,-2 0 1,-1-2 0,-3 0-1,-3 1-80,-1 0 0,-6 7 217,2-2 1,-3 2-1,-2 2 1,1 2 0,0 0 102,-1 2 1,1 10 0,-1-1-1,1 2-66,0 3 0,3-3 0,3 6 0,0-1 0,3 1-111,2 0 1,8-6 0,4 3-68,4 0 1,11-9 0,0 2 0,3-4-1,3-4-173,0-2 0,-3-1 0,2 0 37,0 0 0,-7-5 0,-4-4 1,-2-2 89,-3-1 1,-3 0-1,-2-1 1,-3 1 116,-2-1 0,-1 1 1,-4-2-1,0-1 1,0-1-1,0 0 1343,0 3-1047,0 0 0,2 2-246,2 3 0,-1 2 1,5 6-1,3 2-63,4 2 0,-1-1 0,2 5-37,-2 2 1,3 1 0,-1 1-1,-1 0-116,-1 1 0,-1-1 0,-2 1 0,-2-1 92,-1 0 1,-5 1-1,1-1 1,-2 1 11,-2-1 1,0-4 152,0 1 59,-6-7-219,5 4 0,1-12 0,8-2 0,5-3 0,2-1 0,1-1 0,1 1-355,1-1 1,-5 1 428,4 0 1,-3 3 0,-2 1 149,1-2 273,-7 5 1,0 1-141,-6 8 0,0 3 1,0 5-245,0 1 0,0 3 1,0 1-1,1-2-232,4-1 1,3-2 0,8-1 0,5-3 0,2-4 65,2-2 0,0-2-678,0 0 1,5-6 0,2-1 0</inkml:trace>
  <inkml:trace contextRef="#ctx0" brushRef="#br0" timeOffset="31006">18157 8223 8355,'-12'-20'0,"-1"4"0,1 6 105,-1 2 0,1 5 0,1 0-504,3 6 1,2 4 0,6 6 0,2-1 0,0 0-75,2 1 1,10-2 472,-1-3 0,7 3 0,0-4 0</inkml:trace>
  <inkml:trace contextRef="#ctx0" brushRef="#br0" timeOffset="31007">18417 8260 8355,'9'-18'281,"-1"-3"1,-1 2 0,3 0-350,-2 1 1,-1 1 0,2 5 0,-2 0-73,-1-1 1,2 5 0,-4 0 310,-1-2 0,-3 4 0,-4 2-41,-4 3 0,-4 2 0,0 3 0,0 6 10,-1 5 1,1 5 0,-1 4 0,1 1 62,0 0 0,1 5 0,1 3 0,3 3-170,2 1 1,0 2 0,5 0-1,0 1-196,0-1 1,6-3 0,2 6 0,3-5-217,2-4 0,-1 1 1,-1-5 89,-3-1 1,2-3 0,-6-3-1,-1-3-80,-2-1 0,-2-3 1,-3-5-1,-4-3 1,-5-2 233,-3-2 0,-4 4 0,-5 0 1</inkml:trace>
  <inkml:trace contextRef="#ctx0" brushRef="#br0" timeOffset="31008">18194 8607 8355,'6'-15'8,"2"3"0,3-3 0,1 6 0,2-2-254,3-1 1,3 4-1,9 1 85,4 1 1,-1-4 0,0 4 0,0-3-1,-1 2 49,4 2 0,-5 1 1,-1 2-1,-3 0 226,-1-2 0,-2-1 0,-1 5 0,-2 0-134,-2 0 0,2 0 0,-3 0 190,-2 0 1,-5 0-6,-2 0 1,-7 5-1,-1 0 62,-7 2 0,-4 0 0,0 2 1,2-2 97,0-1 0,7 4-219,-2-2 1,4 3-292,4 1 0,3-4 0,5-1 86,0-1 1,1-2-1,-1-5 1,1-2-250,-1-1 0,0-5 0,1 4 1,-2-2 231,-3-3 1,3 1 0,-4-1-1,1 2 253,1-2 0,-5 3 0,3-1 638,-2-2-555,-1 5 1,-4 1 0,0 8-1,0 6 0,0 5 1,0 3 0,0 4 0,0 0-220,0 4 0,6 0 0,2 7 0,3 0-93,1-1 1,5 7-1,-2-5 1,-3 0-69,-2 2 0,-3-1 0,1-1 1,-4-2 38,-2-2 1,-2-1-1,-2-5 1,-3-4-43,-7-3 0,-2-5 1,-7-2-1,-1-3 237,-1-2 0,-2-1 0,0-5 0,0-3 81,0-4 0,2-9 1,2-4-1,6-2 11,5-2 0,5-4 0,5-1 0,1-2-118,3-2 0,9-2 0,9-1 0,4 1-222,3 3 1,5-2 0,0 8 0,0 2-95,-1 3 0,2 7 1,-8-2-1,-2 3 57,-3 2 0,-7 0 1,2 1-1,-4 1 96,0 2 0,-5 1 0,-1-3 0,-2 2 198,-2-2 1,-1 3 0,-2-1 474,0-2 1,-5 4-1,0-1 885,-2 1-1291,4 2 0,-2 5 0,5 4-189,0 3 1,5 7 0,2 1 0,1 0-28,1-3 1,-1 4-1,4-1-359,1 0 1,-5-3 0,0 0-1,2-2-125,1-3 0,1 3 0,1-4 0</inkml:trace>
  <inkml:trace contextRef="#ctx0" brushRef="#br0" timeOffset="31009">19261 8297 8355,'0'-12'-1390,"0"-5"269,0 1 1093,0-1 1,0 10-1,0 2 1</inkml:trace>
  <inkml:trace contextRef="#ctx0" brushRef="#br0" timeOffset="31010">19422 8421 8355,'6'-7'1461,"-5"0"-1824,3 3 306,-3 3 0,1 0 0,1 6 0,1 2 171,-2 3 1,0 1-1,-2 2 1,0 3-200,0 0 0,0 1 0,0-4 0,1 3-378,3 0 0,-1 1-253,5-5 671,-5-5 1,3-3-1,-5-8-2,3-4 0,-2-3 0,3-3 0,1-1-4,2-2 1,-1-1 0,1 4 0,0 1 214,-1 2 0,4 2-2,-3 1 1,-1 3-81,2 5 1,-7 5 0,3 3 0,-3 3-6,2 2 0,-1-1 0,5 1 0,2-1-88,1 0 1,2 1 0,0-1 0,2 1-146,2-1 0,5-5 1,-3-3-1,1-3 120,-4-1 0,2 0 1,-1-1-1,-1-3 58,2-4 0,-4 1 0,2-2 1,-2-2 13,-1-4 0,-2 2 0,-2-5 0,-2 1-14,-1 1 0,-2-2 1,-4 2-1,0 0 31,0 1 0,-7 5 0,-4 3 8,-4 2 1,-3 1 0,1 4 0,-3 1 0,-2 3 40,1 4 1,3 3 0,6 2 0,-1 1-132,1 2 0,5-2 0,3 2 0,2 0-212,2 0 0,2-2 1,2 1-1,4-4-21,3-3 0,3-5 0,1 1 1,2-2 146,-2-2 0,3 0 0,-2 0 251,-1 0 1,-6-6 0,-5-2-53,-3-3 1,1 3 0,0-1 118,2 0 0,1 2 215,-5-2 1,0 8-198,0 1 1,0 7-1,1 8 1,2 3-97,1 1 1,5 2 0,0 5-1,2 2-77,1 1 0,2 5 0,1-1 1,2 2-232,-2-2 1,-1 3 0,-3-3 0,-3 2 18,-4 3 1,-3-5 0,-1-2 0,-2 0 125,-7-4 1,1-2 0,-10-3 0,0-3 90,-2-1 1,-4-2 0,-2-7 0,-2-2-16,-1-1 0,1-2 1,3-4-133,0 0 1,2-7 0,0-4 0,6-6 0,3-2-1136,7-3 916,4-1 0,3-2 0,0 0 1</inkml:trace>
  <inkml:trace contextRef="#ctx0" brushRef="#br0" timeOffset="31011">20476 8595 8355,'4'-13'2497,"1"1"-3777,-1 5 1,1 13-1,2 7 1</inkml:trace>
  <inkml:trace contextRef="#ctx0" brushRef="#br0" timeOffset="48902">13729 5383 8428,'-6'-6'0,"1"-2"640,4-3-710,7 4 1,-4 1 0,7 6 300,0 0 0,2 0 1,2 0-1,0 0 1,3 0-1,1 0 1,3 0-1,3 0-13,5 0 1,3 5 0,9-1-1,3-2-151,3 0 0,14-2 0,-2 0 1,5 0-58,5 0 1,2 0-1,7 0 1,3 0 11,2 0 0,0 0 0,5 0 1,0 0-2,0 0 0,4 0 0,0 0-33,-2 0 1,2 0 0,-3 0 0,-2 0 0,-2 0-12,-3 0 0,7 0 0,-3 0 0,-3 0 18,-1 0 0,4 0 0,-4 0 0,2 0 6,-1 0 1,-2-2 0,4 0 0,0-2 22,-4 1 1,3 0 0,-2 0 0,-1-1-40,-5 1 0,7 2 0,-3 1 0,-1-1-91,-1-4 1,-2 4-1,1-3 1,-1 3-3,0 1 1,2-5-1,-8 1 1,0 2 22,-3 0 1,4 2-1,-1 0 15,-1 0 1,-6 0-1,4 0 1,-3 0 0,-2 0-18,-3 0 0,-3 0 0,-7 0 0,-2 0 79,-5 0 0,-4 0 0,-4 0 0,-4 0 95,-3 0 0,-5 0 0,-2-1 0,-1-2-12,-3-1 1,-2-2-1,-4 4 1,0-2-25,0 1 0,-2-4 0,1-1 1,2-2-73,1 2 0,2-3 1,0 2-1,3-2-54,0-1 0,5 1 0,-5 1 1,-1 2 38,-1-2 0,-3-1 0,-3-1 0,-2 0 6,0-1 1,-5-1 0,3-1 0,-4-1 27,-4 1 1,-2-5-1,-3 0 1,2-2-5,1 1 0,-2-3 0,4 4 1,1-4-12,2 0 1,1-5 0,0 0 0,0 1 3,0 2 1,0-3 0,0-1 0,0-2 34,0-2 0,0-2 0,0-2 1,0 1 88,0 0 1,0 0 0,0 0-1,0 1 18,0 3 1,-6-2 0,-1 6-126,0 2 0,-4 1 0,3 2 0,-1 2-20,0 1 1,-2 5 0,4-3 0,0 1-1,2 3 8,-1 1 0,5-3 0,-3 1 0,3 1-29,1 1 0,-5 5 0,1 1 1,0-1 19,-1-2 0,-1 2 1,-4 2-1,2 1 1,-1-1 1,-7 0 0,-1-3 0,-1 3-16,0 2 1,-4-4 0,2 5 0,0 0-21,-1-1 1,2 2 0,-3-4 0,2 1-21,2 4 0,-2-4 1,2 1-1,0-1 37,0 1 0,1-4 0,4 4-12,-4-2 0,2 3 0,-6-3 1,-2 1-1,-3 2-23,-3-1 1,-6 2 0,1-4 0,-5 0 43,-2 0 0,-9 3 1,4-3-1,-3 0 16,-3 1 1,2 1 0,-3-1 0,2 0-23,1 3 1,-4-4-1,-1 1 1,-1-3-25,-4 1 0,0 4 1,-2-3-1,-2 0 44,-2 0 0,-1 4 1,-6-2-1,1 1-7,0 0 1,-5-1 0,3 5 0,-5 0-18,2 0 1,-7 0 0,7 0-8,-3 0 1,-7 5 0,3 0-1,-3 1 1,2-1 1,-1-2 0,1 4 0,-3 0 45,-3 0 0,2 4 1,-1-4-1,1 1 1,3 0 44,-1 2 1,0 1 0,1 0 0,4-2 45,3 0 0,3-1 1,2 4-1,1 1 1,3-1-142,4 1 1,4-1 0,2 0-30,2 1 1,7-1-1,-1-1 1,4-1 61,1-2 0,-7-4 0,7 3 0,1-1-13,-3-4 0,2 4 0,2-2 30,4-1 0,-2-2 0,2-1 0,1 0 0,1-1 7,2-3 0,1 2 0,2-2 0,2 3-6,2 1 1,1 0 0,4 0-1,0 0 0,0 0 1,4 1-1,2 2 1,1 2 13,3 2 1,-3-3 0,2 5 50,1 0 1,1 1-1,3 0 1,2-2 15,5 2 0,-1 1 0,1 1 0,1 0-65,2 1 1,1 5 0,0 2-29,0 4 0,-5 1 1,1-1-1,0 3 20,-1 2 0,-1 6 1,-4 9-1,2 3 1,-1 6 32,-2 2 1,-2-1 0,1 3-1,-1 3-5,1 0 0,5 2 0,1 0 0,2 0-20,0 0 0,0-4 0,4-1 0,1-2-19,4-3 1,-3-6-1,7-5 1,0-4 44,2-4 0,3-2 0,1-8 0,3-1 82,1-1 0,-2-6 0,4 1 1,1-2-57,1-1 1,3-5 0,3-1-63,4-2 1,0 4 0,3-5 0,6-2-1,4 0 23,10-2 0,3-2 0,6-2-1555,5-4 543,-5 3 1,24-6 0,-6 4 0</inkml:trace>
  <inkml:trace contextRef="#ctx0" brushRef="#br0" timeOffset="50084">15019 4192 10727,'7'-1'83,"-1"-4"1,-1-4 0,2-5 0,1-5 0,1-5 0,0-6 0,2-4 138,2-4 0,0-6 0,3-5 0,0-5-392,-1 2 0,-1-6 1,-2 8-1,1 0-101,-1 4 0,-3-1 0,-1 7 0,0 3-153,-1 2 1,3 13-1,-6 1-403,-1 6 1,-1 4-476,2 3 1182,-2 2 0,-2 17 0,-7 3 1</inkml:trace>
  <inkml:trace contextRef="#ctx0" brushRef="#br0" timeOffset="50325">15118 3411 9665,'-12'-6'0,"1"-2"2206,3-3-2227,2-2 1,8 2-1,2 2 1,4 2-1,3 0 1,1 1-1,2 0 1,1 0 1,2 1 0,5 0 1,-1 5-1,1 0-151,-2 0 0,2 2 1,-5 3-1,-1 6-253,2 4 0,-5 8 1,1-3-1,-6 4-285,-3 0 1,1 1 178,-2 0 1,-3 0 0,5 0 0</inkml:trace>
  <inkml:trace contextRef="#ctx0" brushRef="#br0" timeOffset="50960">14697 2071 8355,'-6'-29'0,"-2"0"310,-3 0 1,-1 9 0,-1 0 0,-1 2 0,-1 3-1,-1 3 1,1 4 50,1 4 0,1 2 1,1 2-1,0 0-236,-1 0 1,5 6 0,1 3 0,0 5-3,0 3 1,4 6-1,-1 2 1,3 7-33,1 3 1,1 4 0,3 2-1,5 3-32,2 1 0,1 7 0,1-3-207,-1 2 1,2-5 0,1-3 0,1-3 0,0-2-224,-3-2 1,0-7 0,-2 0-1,-2-4-169,0-5 1,-5 2 0,3-5-1,-2-2-249,-2-1 0,-3-2 0,-6-1-249,-6-2 1038,0-4 0,-12-5 0,5 0 0</inkml:trace>
  <inkml:trace contextRef="#ctx0" brushRef="#br0" timeOffset="52189">14374 2629 8574,'-8'-12'209,"0"-1"0,6 1 1,2 0-25,7-1 0,8 1 1,3-1-1,0 1 0,0 0 1,4 3-1,-1 1 1,4-2-158,4-1 0,-2-5 1,5-1-1,0 2-23,-1 1 1,-3 2 0,1 0-183,-3-1 1,-3 6 0,-2 3 0,-4 3-1,-4 1 84,0 0 0,-2 1 1,-2 3 57,0 5 0,-5 2 0,3 1 0,-2 0 0,-1 2-57,2 3 0,-3-3 1,4 2-197,-2-2 0,5-2 1,-2-1-495,3-2 0,-3 0-262,1-5 1044,-1 0 0,4-9 0,1-2 0</inkml:trace>
  <inkml:trace contextRef="#ctx0" brushRef="#br0" timeOffset="52190">14883 2208 8321,'-6'-7'-520,"-1"-4"348,1 9 1,6-3-260,8 5 0,3 5 0,1 2 0</inkml:trace>
  <inkml:trace contextRef="#ctx0" brushRef="#br0" timeOffset="52191">15007 2418 10203,'8'0'451,"0"0"0,2 0 0,0 2-158,-2 2 0,3-1-375,-3 5 1,3 0-1,0 5-981,-2-1 1,-4-4 448,-5 1 1,0-8 402,0-1 1,0-6-1,0-6 170,0 0 0,0-5 0,0 1 1,1 0-1,2 3 0,3-1 123,1-3 0,-3 8 0,3-4 121,-2 2 1,5 4 0,-2 0 41,3 2 0,1 1 1,1 4-110,-1 0 1,-1 5 0,-1 4 0,-2 2-105,2 1 0,1 0 1,0 1-1,-1-1-66,-2 1 1,0-2 0,4-2-27,1 0 1,1-7-1,1 2 1,1-2 0,0-2 29,-3 0 1,4-6-1,-1-2 1,0-3 6,-3-1 0,0-2 1,-1-1-1,-1-2 30,-3 2 1,2-3-1,-6 0 1,-1 0 18,-2 0 0,-1 2 0,0 3 1,-1 1 0,-3 0 1,1 5 0,-5 3-21,-2 2 0,-1 2 0,-1 2 0,1 2-4,2 4 1,0 7-1,3 3 1,1 0 9,-1 0 0,2 3 0,4-4-169,0 3 0,0-5 0,1 1 0,4-2 36,3-1 1,3-6 0,1-3-32,1-3 1,-1-1 0,-1-1 0,-1-3 0,-3-5 141,-2-2 0,3-3 1,-2-2-1,-1-5 229,1-2 1,-2-2 0,-2 0 0,0 0-151,2 1 1,1-5-1,-5-2 1,0 0-94,0-4 0,-5 5 0,0 1 0,-2 3 37,-3 1 0,1 6 1,-1 4 75,2 5 1,0 6-8,-5 8 1,6 4-1,3 9 1,3 3-1,1 4-41,0 1 1,4-1 0,1 3-1,2 0-298,3 2 0,2 0 1,3-4-1,3 0-334,2-1 0,0-3 0,4-2 285,-4-1 0,9-1 0,-2-5 1</inkml:trace>
  <inkml:trace contextRef="#ctx0" brushRef="#br0" timeOffset="52939">16297 2146 10330,'-13'-9'0,"2"0"0,2 0 0,2 1 0,1 1 0,2-1 0,0 0 575,0-1 1,-2 5 0,4-4-364,-3-2 1,0 5-362,1 1 0,1 4 1,-4 4 43,2 4 1,-4 3-1,4 2-68,-2-1 0,3 0 0,-3 2 1,1 1-1,4 2-280,0-2 1,2-1 0,0-2 249,0 1 0,2-6 0,2-3 0,4-3 130,3-1 1,-3-1 0,1-3 0,0-5 49,2-2 1,2-3-1,-2-1 1,-2-3 39,0-1 0,-3 3 0,4-4 0,-3 1 181,-1 0 1,-2 3 0,-4 0 16,0 2 1,0 6-201,0 0 1,0 6-1,0 2 1,0 7 34,0 4 1,0 2-1,0-1-138,0 0 0,1 1 1,2-1-1,2 1 1,1-1-47,-1 0 1,5-1 0,-3-1-1,1-3-28,0-2 0,1 0 231,3-5 1,0-2 0,0-2 13,-4-4 0,1-3 1,-4-2-1,-1 1-19,1 0 0,-3-1 0,2 1 0,-2-1 312,3 1 0,-4 4-433,3-1 1,-1 3 0,1-3 147,4 5 1,-1 4-251,1 4 1,-1 3 0,3 6 0,-2-2-60,2-3 1,-3 3 0,1-4 245,2 0 0,1 2 91,1-5 0,1-5 1,-2-7-31,-3-3 1,-1-2-1,-5 1 1,3 0 63,-3-1 1,1 1 0,0-1 0,1 1-94,-1 0 0,0 3-218,1 1 1,-2 5 142,7-1 1,-2 8 0,2 5-105,-1 2 0,1 1 0,2 0 1,-2 1-1,0-1-193,0 1 0,2-1 0,2-1-310,-1-3 1,1 3-1,-1-4 1</inkml:trace>
  <inkml:trace contextRef="#ctx0" brushRef="#br0" timeOffset="53854">17190 1873 8355,'1'-11'-1598,"3"1"1382,4 2 1,-1 1 0,0-3 0,0 2 195,0-2 0,0-1 1,3-1 400,-2 0 1,-4-2-1,3-1 1,-2-2-1,-2 2 114,-2 1 0,-1 2 1,-1 1 29,-3 2 1,-3 4-1,-7 5 1,-1 0-342,-1 0 1,-1 4-1,5 2 1,-1 0-201,1 4 0,1 5 0,1 3 0,3 0-83,2 0 1,-3 3 0,3-3-1,3-1-203,0 1 1,2-1 0,2-5 0,0 1-110,3-1 0,4-4 0,-1-1 0,3-1 170,2-3 0,-1-3 0,1-5 16,-1-3 1,0-7 0,-1-3 311,-2-1 0,0 2 1,-3-2-1,-1 0 0,1 1 287,-3 0 1,-2 0 0,0 3-176,4-2 1,-4 1-85,3 3-84,-3 6 0,4 7 0,-1 9 1,0 3-21,1 5 1,-2-4-1,4 4 1,0-3-75,0-2 0,1 1 1,4-2-1,1-2 61,-1-1 0,1-3-102,-1 3 0,0-5 1,1 1-1,-2-4 0,-1-3 59,-2-1 1,-4-6-1,3 2 140,-2-3 1,0-1 0,-5-2 0,0-1-115,0-2 0,0 1 1,0 3-1,0 1-16,0-1 1,0 1-1,0 0 209,0-1-158,0 1 0,1 5 0,3 3 97,4 2 0,3 2 0,3 2 0,1 0 1,2 3 1,1 4 0,-3-2 0,1 1-1,0 1 1,-3-1 0,0 4 0,-1-1-35,1-2 1,-2 2-1,-2-3 1,-1 3-246,2 1 1,-4-3-246,-2-1 0,-3 0 321,-1 5 0,-5-7 0,-4-1 0,-2-4 137,-1-1 0,4 0 0,1-1 0,0-2 35,0-1 0,4-6 0,-1 2 1,3-3-113,1-2 1,1 1 0,3-2 0,5-1-121,2-2 1,1 1 0,0 4-222,1-1 1,-1 1 0,1-1-158,-1 1 0,-1 4-128,-3-1 1,-2 5 634,-6-4 0,0 5 0,0-2 1</inkml:trace>
  <inkml:trace contextRef="#ctx0" brushRef="#br0" timeOffset="54544">17859 1674 8355,'-8'0'-745,"0"0"0,0-1 1429,1-3 1,-3 1-1,5-4-439,-2 2 0,2-1-26,-3 2 0,5-3 0,-1-5-32,3-1 0,1 1 0,0 0 0,0-1-195,0 1 0,1-1 0,2 1 0,1-1-352,-1 1 0,-2 4 0,-1 0-401,0-2 597,0-1 0,-1 4 105,-3 3 1,1 4 62,-5 4 1,5 3-1,-1 5 44,3 1 0,2-1 0,3-1 0,4-1 51,3-2 0,2-4 1,1 3-26,2-1 1,-1 2 0,5-3-1,-1 1 1,0-1-28,3-2 1,-4 3-1,-1-1 1,-4 2-85,0 3 0,-5-3 0,-1 1-6,-2 1 0,-2 3 0,-6 0 0,-2-1 109,-2-3 1,-1 2-1,-5-5 1,1 1-31,0-1 1,-1 4-7,1-5 0,5-1-144,3-8 1,4-1-1,4-7 1,4 1-39,3-1 0,2-3 0,-1-2 1,0 0 53,1 0 0,-1-3 0,1 3 1,-2 1-28,-3-1 0,2-3 715,-6 4 0,0 1-47,-4 3 0,0 8 1,0 5-363,0 7 0,0 4 1,0 1-1,0 1-260,0-1 1,4 0 0,1 1 0,2-1-351,3 1 1,1-2-1,1-3 1,1-4-524,-1-2 0,1-2 490,-1 0 1,0 0 0,1 0 0</inkml:trace>
  <inkml:trace contextRef="#ctx0" brushRef="#br0" timeOffset="56431">18132 1277 8355,'-11'-12'0,"3"0"437,-3 5 1,10 0-624,-4 3 0,5 2 1,3 0-550,1 4 0,11 5 0,-1 6 1</inkml:trace>
  <inkml:trace contextRef="#ctx0" brushRef="#br0" timeOffset="56432">18281 1612 6507,'1'-11'953,"2"2"0,3 0-44,1 0 1,1-2 0,4-3 0,1-1-612,-1-2 1,5-3 0,-1 3 0,-1 2-72,-1 1 1,-3 2-1,-3-1-681,-3 1 0,-4-1 1,-1 1-1,-1 1 44,-4 3 0,-2 2 0,-5 6 0,0 0-108,-1 0 0,1 0 0,-1 2 0,2 2 453,3 4 0,-1 3 0,4 1 0,3 1 117,0-1 0,2 1 0,2-1 0,0 0-15,3 1 1,6-1 0,0 1-1,5-1-53,3 0 1,-2 1-1,4-1 1,1 1-14,1-1 0,2 1 1,-2-1-1,-2 0 152,-4 1 1,-4 0-1,-2 4 1,-1 2-90,-2 1 1,-6 3 0,-2-2-1,-7 1 86,-4-2 0,-3 2 0,-1-4 0,-3 0-59,-1 0 0,3-1 0,-2-6 0,3-2-139,3 0 1,-3-7 0,7 3-130,-4-4 0,6-11 1,1-2-1,5-3 16,5-3 0,-1-3 1,7-8-1,3-4-59,-1-3 1,2-1-1,1 0 1,2 0 85,1 0 1,-4-1-1,2 2 1,-5 3 452,-4 4 0,3 5 0,-4 3 205,0 4 1,-1 4 0,-5 2 0,2 1-96,1 2 1,1 5-1,-1-1-31,5 2 1,-2 4-1,-1 2 1,1 4-239,0 3 0,0 2 1,1 0-1,-2 3-186,-1 0 0,-2 1 0,5-5-117,2 0 1,-3 0-8,1-4 0,1-3 26,3-5 0,-5-5 0,-3-3 0,-3-4-38,-1 0 1,0 0 0,0-1 167,0 1 1,0-1 0,0 1-1,0 0 1,0-1-36,0 1 1,4-1 0,2 1 101,1 0 1,-3 5 0,4 3-73,2 2 0,1 2 0,1 0 1,1 2 13,-1 2 1,1 3 0,-1 5 41,0 0 0,1-3 0,-1-1 32,1 2 0,-5-5 86,0-1 32,0-2-198,-1-2 1,-1-6 0,-6-2 0,0-3-9,0-2 0,0 1 1,0 0-1,0-1-161,0 1 0,0-1 0,1 1 86,3 0 0,3 3 1,6 2 63,-1 2 0,-4 1 1,1 4-1,0 0 85,2 0 1,0 1-1,-1 3 1,-2 3 81,2 0 0,1 4 0,1-3 0,-1 3-17,-3 2 0,4-5 0,-4-1-55,3-1 0,-3 2 1,0-4-1,2-1-47,1-2 1,-3-1 0,1 0-1,0-1 1,1-3 16,-2-5 1,2-2-1,-5-1 1,1-1-151,-1 1 1,4 0 0,-5-2-1,-2-1-27,0-2 0,-2 1 0,0 3 1,0 1 29,0-1 1,0 5 0,-2 0 47,-2-2 0,2 5 0,-7 1 102,0 2 1,2 8 0,0 2 0,1 3 93,4 1 1,0 1 0,2 1 0,0 1-101,0 1 1,2 1 0,2-5 0,4-1 48,3-2 1,1 0-1,2-5-465,3-1 0,-3-2 1,2-1-1,-1 0 1,0-1 276,2-3 1,-1-3-1,-3-5 1,-2-1 331,-3 1 0,3-5 1,-4 1-1,0 1 96,-3 1 1,-3 1 0,1 1 10,2 0 1,-3-1 167,3 1 0,-2 6-472,-2 6 0,0 6 0,0 6-72,0 1 0,0-1 0,0 0 0,0 1 87,0-1 1,1 1-296,3-1 1,-1-5 0,5-3 50,2-3 1,-3-1 0,1-1 343,2-3 0,0-3 0,-1-5 0,-1-1-54,2 1 0,-3-1 1,0 1-1,0 0-11,0-1 0,-5 1-76,3-1 0,-3 7 0,1 0-104,1 0 1,0 6 0,-4 0 121,0 7 1,4 4-47,1 2 0,3-1 0,-3 1 0,1-1-52,-1 0 1,5-3 0,-2-2-1,3-2 28,2-2 0,-1-2 0,-1-2 1,-1-2 110,-2-1 1,0-10 0,5 2 0,-1-3-50,1-3 0,-1 0 0,0-4 0,-1 1-180,-2-1 1,0-3 0,-3-2-1,-1-2-39,1 1 0,-2 2 0,-5 0 0,-2-2 65,-1-1 1,-5 0-1,4 5 1,-2 0 437,-3 3 1,3 4-1,1 4 203,0 1 0,2 6 1,4 8-201,0 9 1,0 7 0,0 8 0,0 1-35,0 2 0,1 6 0,2-2 0,3 3-103,0 1 0,-1 0 1,3-1-1,2-2-268,1-1 1,1-5 0,0-1 0,1-4-307,-1-7 0,1-2 0,-1-3 0,0-3-202,1-4 1,-5-2-168,0-2 1,-5-6 0,3-1 0</inkml:trace>
  <inkml:trace contextRef="#ctx0" brushRef="#br0" timeOffset="56616">19683 905 8355,'5'-23'1029,"5"2"0,8 3 0,9 2 0,10-2 0,5-1-1003,0-3 0,4 4 0,-3 1 11,1 3 1,-8 2-1,1 1-2026,-1 3 0,-6 2 0,0 6 0</inkml:trace>
  <inkml:trace contextRef="#ctx0" brushRef="#br0" timeOffset="57215">16483 2654 8355,'-4'-36'0,"-1"3"640,3 4 1,0 4 0,2 5 0,2 5-474,2 5 0,3 6 1,5 9-1,1 9 1,-1 10-1,-1 7-155,-3 5 1,3 8 0,-4 4 0,1 6 0,-1 3-37,-1 2 0,-1-4 0,-2-1 0,3-5-201,0-3 1,3-3-1,2-8 1,-2-3-232,0-7 1,3-3-1,5-8 1,-1-5-203,2-2 0,-3-3 0,5-5 292,-3-3 1,5-9-1,-2-6 1</inkml:trace>
  <inkml:trace contextRef="#ctx0" brushRef="#br0" timeOffset="57700">16408 3088 9320,'0'-12'640,"2"4"0,3 1 1,8 0-1,6 0-940,4-3 1,8-1 0,2-1 0,4-1 166,4 1 0,-2-5 1,2 1-1,-2 1 0,-2 2 1,-1 4-1,-3 2 1,-4 1-22,-3 4 0,-7 0 0,-4 4 269,-5 2 0,-4 4 0,-6 7 77,0 2 0,-5 3 0,1-2 0,0 0 1,0 0 78,0-3 1,0 3 0,4-1-1,1-4-161,3-3 1,3 1-1,6-4 1,-1 0-85,0-3 1,2-3 0,1-1 0,2 0-99,-2 0 1,-1-5-1,-2-3 1,-1-3-55,-2-2 1,0 1 0,-5-1-1,-1 1-205,-2 0 0,-1-1 0,0 1 1,-1 1 146,-3 2 0,-7 3 1,-7 3-684,-1-1 0,2 1 0,-2 7 590,1 4 1,-4 3 0,3 2 0</inkml:trace>
  <inkml:trace contextRef="#ctx0" brushRef="#br0" timeOffset="58000">17909 2679 11121,'-21'-6'0,"2"0"0,1-3 0,3 2 0,1 2 0,2 2 0,-1 2 0,1 1 0,1 1 0,3 3 0,4 4 0,2 4 0,2 1 0,-1 4 0,-2 3 0,-1 4 0,1 1 0,2 0 0,1-2 44,0-2 1,5 1 0,4-4 0,2-2 0,1-1 0,2-5-1,2-2 1,5-2 0,2-1 0,2-3 0,0-5 0,0-7-1,0-4 1,-1-3 0,1-3 0,-1-2 0,-2-3 0,-3-2-1,-1-2-369,-3 1 0,-3 2 0,-3 3 1,-5 1 73,-3 1 1,-6 6 0,-4-2 0,-3 3-49,-4 2 1,-5 5 0,-8 3-1,-4 4-27,-3 4 0,0 4 1,2 8-1,2 2-51,2 1 1,1 0-1,5 3 299,4-1 0,2 0 0,5 3 1</inkml:trace>
  <inkml:trace contextRef="#ctx0" brushRef="#br0" timeOffset="58251">17971 2344 8355,'-6'-11'0,"-2"1"1318,-3 2-1137,4 5 1,-2-1-1,5 10 1,1 6-1,1 7 1,2 6-1,0 4 1,0 4-1,2 6 1,1 4-1,1 5 1,-2 3 0,0 5-1,-2 5 1,0 2-1,0 1 1,-2-5-1,0-3 1,-2-5-1,1-4 1,1-7-1,4-5 1,1-6 0,2-5-1,2-3-2301,3-4 1,1-4 0,1 0 0</inkml:trace>
  <inkml:trace contextRef="#ctx0" brushRef="#br0" timeOffset="60593">20451 868 8355,'0'-12'500,"0"-1"1,0 1 636,0 0-711,0 5-154,0 7 1,2 7 0,2 5 0,6 0 0,5 1 116,5-1 0,0 1 0,0 0-465,2 4 1,2-3-1,1 2 1,0-2-450,-1-2 0,1-3 1,-1-2-203,-4-2 1,2 3-1,-5-4 1,-2-1-1431,-1-1 1962,-2-2 1,-5-6 0,-1-1 0</inkml:trace>
  <inkml:trace contextRef="#ctx0" brushRef="#br0" timeOffset="61131">20762 732 8355,'0'-9'1004,"0"1"0,-2 5-776,-2-1 0,1 4 0,-4 4 0,2 6 0,1 5 0,0 6 1,-2 4-1,-1 2-195,-2 2 0,-2 6 0,-3-2 0,-1 1-672,-2-1 0,1-1 0,3-4 1,1 0-216,-1 0 1,6-3 0,3-4 485,3-5 0,-5-2 0,-1-2 1</inkml:trace>
  <inkml:trace contextRef="#ctx0" brushRef="#br0" timeOffset="61132">21034 918 8355,'-12'-7'1990,"0"1"-1619,-1 6 0,2 6 0,3 2 0,4 3-124,2 2 0,2-1 1,0 2-1,2 1 1,2 1-1,4 1 0,3 0-411,2-1 1,0 1 0,3-5 0,0 0-1787,-1 1 1,-1-1 1130,-2 1 1,1-1-1,-1 0 1</inkml:trace>
  <inkml:trace contextRef="#ctx0" brushRef="#br0" timeOffset="61331">21332 992 8355,'7'-12'0,"-2"6"444,-5 6 1,0 2 0,0 6-1,0 2 1,0 1-625,0 1 0,-4 0 0,0 1 1,1-1-1431,2 1 981,1-1 0,0 0 0,0 1 1</inkml:trace>
  <inkml:trace contextRef="#ctx0" brushRef="#br0" timeOffset="61695">21704 881 9121,'-7'-13'0,"4"2"475,6 3 0,0 2-967,5 6 1,-4 0 0,5 0-225,0 0 0,2 0 0,2 0 1</inkml:trace>
  <inkml:trace contextRef="#ctx0" brushRef="#br0" timeOffset="61696">21878 794 8355,'7'-6'2244,"-2"-1"-2729,-5-5 1,6 5-269,2 3 0,-1 3 155,1 1 1,0 5-1,5 2 1</inkml:trace>
  <inkml:trace contextRef="#ctx0" brushRef="#br0" timeOffset="61904">22324 633 11811,'2'-12'1402,"2"4"-1314,-3 3 0,5 6 0,-6 3 0,0 6 0,0 5 0,0 6-374,0 2 1,-5 2 0,0-2 0,-1-1-1,1-1-1102,2 1 0,2-3 437,1 2 0,-6 0 0,-1 4 0</inkml:trace>
  <inkml:trace contextRef="#ctx0" brushRef="#br0" timeOffset="62204">22597 198 8355,'-12'-31'634,"5"11"1,3 15-1,6 13 1,4 5-183,1 3 1,1-1 0,4 5 0,2-1 27,3 0 1,1-2 0,4 2 0,-2-1-338,2-3 1,6 3 0,1-1 0,-1-4-70,-2-3 1,-3 1-1,-1-3-452,-1 3 1,-6-2 0,2-3 0,-4 1-1461,0 0 0,-1-3 711,1 5 1,-1-1-1,0 4 1</inkml:trace>
  <inkml:trace contextRef="#ctx0" brushRef="#br0" timeOffset="62421">22845 149 8355,'-12'-19'474,"5"6"0,1 9 1,6 10-1,0 5 0,0 5 1,-1 3-1,-2 3 0,-1 2 1,0 1-236,-2-1 0,5 3 1,-3 0-1,3 2 1,-1-1-1,-1-2 1,-1-1-771,1-1 0,2 0 0,1-2 1,0-3-1081,0-1 0,0-1 0,0-5 1</inkml:trace>
  <inkml:trace contextRef="#ctx0" brushRef="#br0" timeOffset="62773">23168 508 8825,'-11'-5'1283,"2"5"1,4 1-1,5 8-869,0 0 0,1 1 0,3 0-557,5-2 0,-3 0 0,3 5-306,0-1 0,-2-1 253,2-3 0,-5-2 25,4-6 1,-4-4 0,3-2-1,0-1 127,0-2 1,-3-2 0,3-2 0,0 1 66,0-1 1,-1 1-1,4 1 1,-2 3-21,2 3 1,-3 0-1,1 1 1,2 1 130,1 2 0,1 6 0,1 3 0,-1 3-560,0 2 0,1 5 1,-2 2-819,-3 4 0,3 1 0,-4 0 0</inkml:trace>
  <inkml:trace contextRef="#ctx0" brushRef="#br0" timeOffset="64030">23230 508 8355,'-7'-5'273,"1"-2"0,6-5 1,0-1-1,0 1 772,0-1-873,0 7 1,4-1-1,0 5 1,-1 2-46,-1 6 1,-2 5 0,0 4 0,0 3-81,0 1 1,0 1 0,-2 2 0,-1-2-134,-1 2 0,0-4 0,4-1-359,0-3 0,2-2-84,2 0 1,-2-5 182,7-3 1,-7-8 0,3-4 96,-4-3 0,-1-6 1,0 1-1,0-1 17,0-1 0,0 5 1,0-4-1,0 2 148,0-2 1,0 4 0,0-4 415,0 3 1,0 2 84,0-1 1,4 5 0,2 1-217,1 2 1,-1 2 0,4 6 203,-2 1 0,-4 6 1,5-2-1,0 3 1,2 3 51,2 2 0,-1-2 0,1 3 1,0-4-260,4 0 0,1-1 0,4 1 0,-1-2-133,1-3 1,-3 1-1,0-3 1,-1-1-40,-3 1 1,-1-2-95,-2-4 0,-3-1 1,-2-3-1,-2-5-8,-2-2 1,-2 2 0,-2-2 0,-2-3-56,-1 0 0,-6 0 1,3 2-1,-1-2-284,0-2 1,4 2 0,-3-3-170,1 3 1,2 2 0,4 0-451,0-1 0,0 6 0,0 2 0</inkml:trace>
  <inkml:trace contextRef="#ctx0" brushRef="#br0" timeOffset="65925">16656 3039 8032,'0'-13'-395,"2"5"0,0 0 0,3-2 640,-3-1 0,4-1 0,-2-1 0,0 1 1,2-2-1,1-1 0,1-2 312,0 2 0,-4-3 0,4 2 1,1 1 554,-2 1-1049,4 1 0,-14 9 0,2 7 1,-5 9-200,-4 6 1,-5 3 0,-1 4-1,1 0 64,1-1 0,3 0 1,1-2-1,3-3 74,2-1 0,1 3 0,4-5 7,0-1 0,5-2 0,3-5 1,3-4 0,3-2 0,3-2 1,3-2-25,4-2 1,1-3 0,-1-5-1,1-2 1,0-3 96,0-3 1,4-4 0,-2 0-1,-2-1 2,-3 0 0,-8 4 0,0 2 0,-6 1-44,-3 3 0,0 5 0,-7 3 1,-2 2 5,-4 2 0,-9 3 1,-3 4-1,-4 5 41,-1 2 0,1 6 0,-3 4 0,1 3-15,1 0 1,-2 3 0,8-1-1,1 0-80,5-3 0,2-5 0,7 2-41,1-3 1,2 0 0,1-5 4,0 1 1,5-6 0,4-3 0,3-3 0,3-1-56,2 0 0,-1 0 1,-3-1-1,-1-2-61,1-1 0,-1-6 115,0 2 0,-1 1-153,-2-1 1,-4 6-284,-5 2 0,-1 2 1,-2 6-2091,-1 2 2144,-6 1 1,9-4-1,-5-2 1</inkml:trace>
  <inkml:trace contextRef="#ctx0" brushRef="#br0" timeOffset="66385">16607 2753 8355,'-13'0'459,"6"0"0,3-1 0,8-3 0,5-4-314,2-3 0,1-1 1,2 3-1,1-1-245,2-4 1,-1 2-1,-3-5 1,-2 4-21,-3 0 1,1 1-1,-4-1 1,-1 1-41,1 0 1,-3-1 0,2 1 96,-3-1 0,-2 2 0,-2 2 0,-2 2 42,-2 1 1,-2-2-1,-3 4 40,0 1 1,3 2 27,1 1 1,4 1 0,-3 3-35,1 5 1,4 2 0,6 1-20,4 0 1,3 1 0,2-1 0,0-1-43,4-2 0,-3 2 0,4-5 0,-2 3-11,1-1 0,-1-4 0,-3 3 1,-2 0 34,-3 0 1,-1 0-1,-4 2 1,1 0-6,-2 0 0,-2-2 1,-2 1-1,-4 1-347,-1-2 1,-1 4 0,-3-3 0,1 2 16,2-2 0,0-3 0,-5-5 1</inkml:trace>
  <inkml:trace contextRef="#ctx0" brushRef="#br0" timeOffset="67067">17016 2555 8355,'-4'-15'0,"-2"4"578,-1 4 388,5 3-1537,-9 4-1535,9 0 1734,-3 0 0,10 0 0,2 0 0</inkml:trace>
  <inkml:trace contextRef="#ctx0" brushRef="#br0" timeOffset="67068">17028 2257 8355,'0'-16'547,"0"-1"0,0 1-276,0 3 0,0 1 1313,0-1-1331,0 7 0,0 6 0,2 8-136,2 3 0,-1 3 0,5 2 0,0 5 1,0 2 37,1 2 0,-5 4 0,4 0 1,0-2-342,-1 0 1,4 2-1,-2-2 1,0-2-190,0-3 0,2-7 0,-2 2 1,5-4-392,3 0 0,-1-2 1,-4-1-284,1-2 0,-1-5-8,1 1 1028,-6-3 1,4-1-1,-5 0 1</inkml:trace>
  <inkml:trace contextRef="#ctx0" brushRef="#br0" timeOffset="67069">17053 2418 8355,'0'-12'777,"0"0"1,0 3-699,0 1 1,6 4-1,3-4 1,5-1-404,3 3 1,10-7 0,2 2 0,6-4-520,2 0 253,6 1 1,-5-4-1,5-1 1</inkml:trace>
  <inkml:trace contextRef="#ctx0" brushRef="#br0" timeOffset="67527">18653 2096 8355,'-5'-28'368,"-4"4"1,-2-3 0,0 11 0,2 2-1,2 3 1,0 4-10,0 2 1,3 1 0,-4 5-279,-2 3 1,3 8 0,-1 11 0,0 4 73,1 6 1,-4 14 0,2 7-132,-2 5 1,3 11 0,0 2 0,-1 0 0,3-1-34,1-2 0,4-3 0,2-8 1,4-4-489,3-3 0,8-8 0,5-6 0,4-7-15,4-4 1,-2-6-1,5-5 1,0-6-430,-1-4 1,-3-4 720,1-1 0,-3 0 0,-1 0 0</inkml:trace>
  <inkml:trace contextRef="#ctx0" brushRef="#br0" timeOffset="68404">18839 2456 7070,'-7'5'-446,"-4"8"1,4 6 0</inkml:trace>
  <inkml:trace contextRef="#ctx0" brushRef="#br0" timeOffset="68653">18814 2456 8355,'0'-13'96,"-1"2"1,-2 2-1,0 2 1,5 3-1,5 4 1,5 4-1,3 3 1,3 2-1,2 2 1,0 2-1,1-1 1,0 0-1,1-1 1,0-1-1,0-2 1,-3 1-1,-1-1 1,-3-1-1,-1-2 1,-3-1 0,-2 1-4294,0-1 4084,-7 0 0,4 1 0,-6 2 1</inkml:trace>
  <inkml:trace contextRef="#ctx0" brushRef="#br0" timeOffset="68968">19013 2307 8355,'-4'-8'1400,"0"-1"-1217,-1 7 0,1-3 1,-1 11-63,-2 6 1,3 2 0,-3 7 0,0 2 0,0 3 0,-1 3 0,0 0 0,-1 0 0,1 2-309,1 0 1,-3-3 0,6 1 0,2-4-844,0-5 1,2 2 313,0-5 0,0 5 0,0-3 0</inkml:trace>
  <inkml:trace contextRef="#ctx0" brushRef="#br0" timeOffset="69189">19286 2480 8355,'0'-8'540,"0"0"0,1 5 0,2 0 0,2 6 0,1 5 1409,-1 3-1985,5 2 0,-9 3 0,5 2 0,-1 0 0,2 2 0,2-3 0,-1 1 0,1-2-963,2-3 0,0 0 0,-1-1 1,-2-1 251,2-3 0,1 3 0,1-4 1</inkml:trace>
  <inkml:trace contextRef="#ctx0" brushRef="#br0" timeOffset="69400">19558 2456 8355,'2'-7'1389,"1"4"0,1 6-1163,-1 5 0,2 3 0,-1 1 0,-1 1-290,-2-1 0,3 5 0,1-1 0,-3 0-3342,0-3 2745,-2 0 1,5-1 0,2 0 0</inkml:trace>
  <inkml:trace contextRef="#ctx0" brushRef="#br0" timeOffset="69732">19881 2418 8355,'0'-19'103,"0"3"1,1 7 0,3 5-1,5 3 1,2 1 0,1 0-915,1 0 0,-1-6 0,0-1 1</inkml:trace>
  <inkml:trace contextRef="#ctx0" brushRef="#br0" timeOffset="69733">20117 2307 8355,'0'-13'513,"5"7"1,-4-1 0,5 4-516,0-1 0,-4 0-1253,7 4 529,-7 0 0,9 0 0,-4 0 1</inkml:trace>
  <inkml:trace contextRef="#ctx0" brushRef="#br0" timeOffset="69954">20538 2158 9152,'-7'-6'1482,"3"-2"1,3 4-1339,1 4 1,1 6 0,2 6 0,3 0-308,0 1 1,-3 1 0,1 1-1,-2 3-988,-2 1 1,0-4 147,0 2 0,0 2 0,0 0 1</inkml:trace>
  <inkml:trace contextRef="#ctx0" brushRef="#br0" timeOffset="70236">20737 1749 8355,'-2'-20'0,"-2"5"0,-4 6 0,2 4 947,2 10 0,3 2-493,1 5 1,1 0 0,3 2 0,5 1-182,2 2 1,5 1-1,2-3 1,1 1-217,4 0 0,0-3 1,2-2-1,0-1-366,-1-2 1,0-1 0,-2 1 0,-3-2-479,-1-1 1,-1-3 0,-5 3-2347,0 1 2900,-5-5 0,-1 10 0,-6-4 0</inkml:trace>
  <inkml:trace contextRef="#ctx0" brushRef="#br0" timeOffset="70432">20923 1712 8355,'-6'-7'1715,"5"2"-1540,-3 10 1,1 2 0,0 6 0,-2 2 0,-1 3 0,-1 2 0,2 2 0,-1 1 0,2 2-110,-1 0 0,3 0 1,-2-1-1,3 0-1612,1-4 0,0 4 0,0-5 0</inkml:trace>
  <inkml:trace contextRef="#ctx0" brushRef="#br0" timeOffset="70956">21307 1935 8355,'-16'-11'0,"-1"2"1379,1 4 0,7 5-1228,1 0 0,5 5 1,-1 4-152,3 2 0,1 1 1,0 1-1,1-1-198,3 0 1,-2-3-1,2-1 1,-3 2-364,-1 1 0,0-3-596,0 0 881,0 0 1,0-2 230,0-6 1,0-6-1,0-6 1,0 0-1,0-1-48,0 1 1,0-2 0,2-1 221,2-2 0,1 1 0,5 5 0,-3 1 519,-2 2 1,5 5-230,-2-1 0,3 4 0,2 4-275,-1 4 1,-4 3 0,1 0 0,-1-1-28,-1-2 0,4 1 1,-3 2-1,3-2 53,1 0 1,1-7-1,-1 2 90,1-2 1,-1-2 0,0-2-131,1-2 0,-5 2 1,-1-7-1,-1 0 1,-2-1-6,1 2 0,-3-3 0,2 2-364,-3-2 1,-2-1 0,-3 0 0,-3-1 0,-2 1-203,1-1 0,0 2 0,-5 2-799,1 0 1,0 5 449,-1-4 0,1 11 0,-1-2 1</inkml:trace>
  <inkml:trace contextRef="#ctx0" brushRef="#br0" timeOffset="71261">21530 1339 8355,'0'-27'493,"0"2"1,2 10-1,2 3 1,4 6-44,3 5 1,2 2 0,0 5-179,4 6 0,-2 6 1,6 8-1,1 2 0,1 2-77,2 2 0,-4 1 0,-2 4 1,0 0-378,1 0 0,-5 1 0,0-1 0,-4-1-136,-3-3 1,-5 2 0,1-1 0,-2 0-85,-2-1 1,0-3 0,0-6 0,-2-2-237,-2-2 0,1-4 0,-4 0-6,2-2 1,-5-2 0,3 1 0</inkml:trace>
  <inkml:trace contextRef="#ctx0" brushRef="#br0" timeOffset="71635">22163 1575 8355,'-7'-5'982,"2"-2"0,6-4 0,3 2 0,4 5-835,3 3 1,6-3-1,1-2 1,1 1 36,3-1 1,2-2 0,0 4 0,1 1-965,0 2 0,-6 1 0,-2 0-605,-3 0 1,-7 5-1,-2 2 1</inkml:trace>
  <inkml:trace contextRef="#ctx0" brushRef="#br0" timeOffset="71636">22213 1674 8355,'12'0'464,"0"0"0,2-1-293,3-3 1,-2 1 0,6-5 0,1-2 0,1 0 276,2 2 0,0-3-1774,-1 3 0,1-3 0,0-1 0</inkml:trace>
  <inkml:trace contextRef="#ctx0" brushRef="#br0" timeOffset="71965">22783 1228 10310,'-4'-24'0,"0"4"0,1 3 0,3 5 599,4 4 0,-1 3 0,4 10 0,0 4 0,-2 6-194,1 6 0,2 2 0,-2 2 0,-1 0-321,1 0 1,-1 0 0,-2 1 0,1 1 12,-1 2 1,-1-1 0,1-6-116,1-1 0,1-2 0,-4 2 1,3-4-122,4 1 1,-1-8 0,1 2-1,3-2 1,3-2-428,3 1 0,1-7 0,-3 3 1,1-4-659,0-1 1,-7 0-1,-1-1-990,2-4 1986,-4-1 0,5-7 0,-4 1 0</inkml:trace>
  <inkml:trace contextRef="#ctx0" brushRef="#br0" timeOffset="73118">22721 1513 9455,'-7'-5'0,"3"-4"0,4 0 0,6-1 0,6 3 92,7 2 1,5-4 0,2 4 0,1-2 0,4-1 0,-1-1-1,0 3 1,-2-1-378,-2 0 0,-1 4 0,-2-3 0,-2 2-322,-4 0 0,-4-1 118,0 1 1,-2 1 1017,-3-5-525,-2 5 1181,-6-8 1,0 11-598,0 0 1,0 1 0,1 7 0,2 2-278,1 1 0,5 1 0,-2 1 1,2-1-254,-1 1 1,0-5-1,3 0 1,-1 2-39,-2 1 0,-4 1 0,3 1-225,-1-1 0,-1-4-661,-1 1 1,-4-7 231,0 3 0,-1-4 280,-7-1 0,5-1 0,-1-4 166,2-3 0,2 0 0,0-3 0,0-3 0,0 0 38,0 0 1,0-2 0,2-2 0,2 0 54,4 0 1,3 2 0,2 3 0,-1 2 105,0 3 0,5-2 0,-1 6 0,0 1 180,-3 2 0,0-3 1,-1 0-75,1 1 0,-5 3 0,-1 4 208,-2 4 1,1-1-1,-3 2 221,1 0 0,0 2-304,-4 2 1,0-1-1,1-1 1,2-1-48,1-2 0,6-4 0,-2 3-356,3-1 0,-3-2 0,1-4-80,0 0 0,2 0 1,2-2-64,-1-2 1,-1 1 0,-1-5 202,-2-2 0,-4-1 1,3-1-1,-1 0 77,-4-1 1,4-1 0,-2-1 0,-1-1 42,-2 1 0,3 1 0,0 1 0,-1 1 286,-2 0 0,1 3 568,2 1-610,-3 5 0,5-1 0,-6 8 1,0 5-36,0 2 0,1 1 0,2 0 0,3-1-117,0-2 0,-1 2 1,3-4-1,1 1-141,2 0 0,2-5 0,-1 1 0,2-3 16,3-1 1,-4 0 0,4 0-1,-2 0-31,2 0 0,-4-5 1,4-3-1,-3-3 22,-2-2 1,1 1 0,-2-1-210,-3 1 0,-1 0 0,-5-1-25,3 1 0,-1-1 0,-6 2 0,0 2 63,-3 0 1,-4 7 0,1-2-1,-3 2 213,-2 2 1,1 2 0,-1 2 0,1 4 74,-1 3 0,7 3 1,0 1-1,2 2-24,0-2 0,1-2 0,6 0 1,2-1-75,2 1 0,1-2 1,6-2-1,3-2-255,3-1 0,4-2 0,1-4 0,1 0-483,3 0 0,-2 0 0,4-2 0,-4-2 418,-3-4 0,-2-8 0,3-4 1</inkml:trace>
  <inkml:trace contextRef="#ctx0" brushRef="#br0" timeOffset="73119">24309 1129 8355,'-9'-5'0,"1"1"2386,5-5 0,-2 6-1318,5-5 1,0 4 0,1-3-1106,3 1 0,-1-2 150,5 4-2571,-5 5 0,-3 6 1,-7 5-1</inkml:trace>
  <inkml:trace contextRef="#ctx0" brushRef="#br1" timeOffset="83710">20117 5432 31839,'-25'0'0</inkml:trace>
  <inkml:trace contextRef="#ctx0" brushRef="#br2" timeOffset="83853">20092 5432 31839,'-13'0'0,"1"0"0,0 0 0,-1-1-605,1-3 1,-1-3-1,1-6 1</inkml:trace>
  <inkml:trace contextRef="#ctx0" brushRef="#br2" timeOffset="84249">19683 5383 9730,'0'-20'0,"0"4"0,0 2 0,0 2 303,0 5 1,4 3 0,1 8 135,2 4 1,-3-1 0,3 1 0,0 0 78,0-1 1,7 3-1,6-6 1,4 0 87,1 2 1,6-5 0,6 5 0,9-2-136,6 0 0,8 1 1,11-2-1,12 1-253,9-1 1,-38-2 0,1-1 0,4 0 0,1-1-1,3 0 1,0-1 128,3 1 0,1-2 0,7-1 1,0-1-1,-1 1 0,1 1 1,1-1-1,1-1-1,1 1 1,-1 0-1,0 2 1,1 0-1,4-1 1,-1-1-1,-1 1 1,-1 1-45,-3 0 1,-1 1-1,4-2 1,-1 0 0,-7 1-1,-1 0 1,-2 1 0,-1-1-13,-4 2 1,-1-1 0,-2 1 0,-1 0 0,41 0 0,-13 1 55,-14 4 0,-19-4 1,-16 4-393,-6 1 0,-19-3 0,-13 4 0,-17-1-191,-12 1 237,-23-4 0,-1 3 0,-16-6 0,-1 0 0,-3 0 0,0 0 0</inkml:trace>
  <inkml:trace contextRef="#ctx0" brushRef="#br0" timeOffset="84553">19769 5569 8355,'0'-32'-334,"6"7"1,3 10 0,7 5 0,6 6 0,5 3 0,8 2 1296,5 3-942,4-2 0,18 7 1,8-3-1,11-1 1,9 1-1,5-3 1,-45-3-1,1 0 1,0-1-1,1-1 47,-1 0 1,1 0-1,5-2 1,-1 0-1,-4 1 1,-2 1-1,1 1 1,0 0-46,1 0 1,0 0 0,-1 1 0,0 0 0,0 0-1,0 0 1,0 0 0,1 0-13,-1 0 0,1 0 0,5 0 0,-1 0 1,-2 1-1,0 0 0,2 0 0,1 0-51,-2 1 0,0 1 1,5-1-1,0 0 0,-7-2 1,0 0-1,-1 0 1,-1 0-25,0 0 1,-1 0 0,44 1 0,-12 2 0,-4 1-255,-7-1 1,-2-2 0,-8-1 0,-8 0 0,-3 0 0,-2 4 294,-10 0 1,7 0-1,-6-4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46:22.03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8756 3783 9726,'-11'-13'0,"3"1"0,5 1 0,6 1 0,5 2 0,4-2 0,6-2 0,6-3 181,3-2 0,12-3 0,1 2 1,4 1-1,4 2 0,-2 4-562,-2 0 1,1 5-1,-3 2 1,-2 3-1,-2 1 1,-2 0-319,-3 0 0,3 5 0,-4 2 0</inkml:trace>
  <inkml:trace contextRef="#ctx0" brushRef="#br0" timeOffset="250">8855 3919 8355,'-15'-1'1348,"3"-3"1,9 1-1117,15-5 1,12 3 0,10-3 0,8-1-535,7-2 0,13-7 0,15-3 0,9-1 536,3 1-1289,-36 9 0,-1 1 0,38-8 0,14-6 0</inkml:trace>
  <inkml:trace contextRef="#ctx0" brushRef="#br0" timeOffset="775">12799 3758 8355,'0'-12'272,"2"5"0,2 1 0,4 1 1,4-2-1,5-2 0,5 1 0,6-1 179,5-3 1,12-1-1,7-2 1,6-3-263,6-2 1,12 4 0,2-3-1,3 2-438,-2 6 1,5 0-1,-12 5 1,-8 1-2968,-4-1 2496,-12 2 0,-11 10 0,-7 1 0</inkml:trace>
  <inkml:trace contextRef="#ctx0" brushRef="#br0" timeOffset="1040">12960 3820 8355,'-24'-12'1286,"10"-1"0,14 6-1035,16 3 0,13-1 1,9-1-1,7-1-38,7-2 0,21-8 1,16-4-1,-40 10 1,1-1-231,3-1 1,1 1 0,4 1-1,0 1 1,1 1 0,1-1 0,-2 1-1,-1 2-1666,-2 1 0,-2 1 0,46-2 0,-12 7 1</inkml:trace>
  <inkml:trace contextRef="#ctx0" brushRef="#br0" timeOffset="9017">3808 9265 8355,'-2'-16'214,"-1"7"1,-1 6-1,1 10 143,2 7 0,1 5 0,1 7 1,2 2-1,3 3-184,1 5 1,-5 0 0,3 10 0,-4-1 0,-1 0 0,0 1 0,0 2-213,0 5 1,0-7 0,-1 4 0,-2-3 0,-1-3-457,1-3 0,0-2 0,0-2 94,-1 0 1,0-5-1,4-4 1,-1-5 0,-2-4-1034,-1-1 1145,0-1 0,-2-5 0,-1 1 1</inkml:trace>
  <inkml:trace contextRef="#ctx0" brushRef="#br0" timeOffset="9328">3386 9575 9240,'-19'-33'1210,"2"-1"-1227,9 12 1,2-7-1,8 9 1,2-4-1,5 0 1,7-1-1,4 0 155,4 0 0,7-1 1,7-2-1,7-1 2,7 2 1,5 1 0,5 2 0,-1 5-150,-4 7 0,1 1 1,-7 8-1,-4 4 0,-4 7-162,-7 8 1,-2 4-1,-8 9 1,-5 4 46,-6 3 1,-1 5 0,-10 1-1,-1-2 3,-2-2 1,-4 0-1,-3-1 1,-8-1 5,-4-3 0,-8 1 1,-9-4-1,-3 1-80,-4-1 1,2-2 0,6-8 0,2-3-622,2-3 1,6-7 528,8-3 0,2 3 0,2-1 1</inkml:trace>
  <inkml:trace contextRef="#ctx0" brushRef="#br0" timeOffset="9508">4800 9562 8355,'-7'-5'100,"3"5"-781,2 7 1,8-2 0,1 1 0</inkml:trace>
  <inkml:trace contextRef="#ctx0" brushRef="#br0" timeOffset="9771">4837 9996 8355,'-7'0'917,"2"0"0,10 4 1,3 2-2262,3 1 1,2 7 0,-1 5 0</inkml:trace>
  <inkml:trace contextRef="#ctx0" brushRef="#br0" timeOffset="14037">4812 9599 8662,'0'-12'0,"0"0"0,0-1 0,0 1 671,0-1 1,-1 5-1,-2 0-193,-1-2 0,0 6 1,4 4-471,0 7 1,0 4 0,1 0 0,3-1 0,4-3-304,4-2 0,0-1 0,0-4-37,1 0 0,0 0 1,3-1-1,0-3 61,-1-5 0,-1-3 1,-3-3 133,-3-2 1,2-1-1,-6 3 1,-2-1-83,-5 1 0,-8 5 1,-7 3-1,0 2-54,0 2 0,-3 7 0,3 6 0,1 5 52,-1 5 0,-4 4 0,2 1 0</inkml:trace>
  <inkml:trace contextRef="#ctx0" brushRef="#br0" timeOffset="14370">4825 10033 8355,'-13'-6'445,"6"-5"1,-4 11-1,4 0-272,0 6 0,-2 5 1,5 2-1,1-1-99,2 1 0,1-1 0,0 1 4,0-1 1,1-4 0,3-1-1,3 0-70,0 0 0,4-4 0,-3 1 83,3-3 1,2-1-1,-1-1-131,0-3 0,1-3 0,-2-6 0,-2 1 0,-2 0 40,-1-1 0,-2 1 0,-4-1 1,-1 1-112,-4-1 0,-1 2 0,-7 3 0,1 4-541,-1 3 0,1 1 0,0 1 1,-1 3 92,1 4 1,-1 9-1,1 2 1</inkml:trace>
  <inkml:trace contextRef="#ctx0" brushRef="#br0" timeOffset="24388">7603 7900 8282,'5'-11'0,"3"2"0,3 2 18,2 1 1,5 1 0,2 2-1,5-3-28,4 0 1,4 1-1,10-3 1,4-1-1,5-3 1,3 1-1,6 2 93,1 1 0,7-1 0,3-3 0,3 1 0,4 3-3,-2 3 0,6 0 1,2 1-1,6 1-79,3 2 1,-44 1 0,0 0 0,3 0-1,1 0 1,1-1 0,1 0-82,4-1 1,0 0 0,-4 1-1,1 1 1,7-2 0,2 0-1,-3 1 1,0 0 78,1 1 0,-1 0 1,3 0-1,0 0 0,-1 0 1,-1 0-1,-1 0 0,0 0 31,0 0 0,0 0 0,-2 0 1,0 0-1,-1 1 0,-1 0 1,-2 0-1,0 2-86,0 1 0,-1 0 0,-3-1 0,-1 0 0,4-1 0,0 0 14,-1-2 1,0 1 0,-4 1 0,0 0 0,0 0 0,0 0 0,0 0 0,0-1 0,48 0-151,-3-1 0,-2 0 1,-6 0-1,1 0-29,-4 0 0,-6-4 1,-1 0-1,-5 1 221,-7 2 0,-1 1 0,-11 0 0,-2 0 0,-1 0 0,-1 0 0</inkml:trace>
  <inkml:trace contextRef="#ctx0" brushRef="#br0" timeOffset="24855">7714 7938 6199,'-19'0'121,"12"0"1,14 0-1,11 1 1,12 2 0,9 1-1,9-1 1,7-2 197,7-1 1,11 0-1,7 0 1,11-1-207,6-4 1,-42 3 0,1-1 0,-2-2 0,0 0 0,2 1 0,2 0-38,2-1 0,1 0 0,-1 0 1,0-1-1,5 0 0,1 0 1,-1 0-1,1-1-93,0 1 1,0 0 0,3 2 0,0 0 0,-3 0 0,0 1-1,1-1 1,0 1 3,-1-1 0,0 1 0,3 2 0,0-1 0,-2 0 1,0 0-1,0 1 0,-1 0-6,2-2 1,0 1 0,-4 2 0,0-1 0,-1-1 0,-1 0 0,-2 1 0,-1 0 20,-3 1 1,1 0 0,-1 0 0,1 0 0,-5 0 0,-1 0-104,0 0 0,0 0 0,45 5 0,-5-1 0,-5-1 0,-9-2 7,-3-1 1,-7 0-1,-5 0 1,-7 0-240,-4 0 1,-3 0-1,-3 0 1,-5 0 332,-5 0 0,-1-4 0,-5 0 0,-1 1 0,-2 1 0,-1 2 0</inkml:trace>
  <inkml:trace contextRef="#ctx0" brushRef="#br0" timeOffset="25017">12564 7851 8355,'5'-7'-874,"2"1"0,5 6 1</inkml:trace>
  <inkml:trace contextRef="#ctx0" brushRef="#br1" timeOffset="29651">11646 7962 29698,'-7'-12'-1967,"3"-2"1,2-1 0,2-2 0,2 4 0,1 2-3915,1 2 3935,5 7 1743,-2-4 0,6 6 0,-1 0 0,2 0 1,1 0 77,1 0 1,7 4 0,-3 2 0,4-1 6,0 1 1,7 2 0,2-4 0,4 0 25,4 2 1,5-5-1,8 3-438,3-2 1,7-2-1,6 0 1,9-2-1,6 0 509,6-3 1,-7-3-1,3 4 1,-4 1-47,-6 2 0,-10 1 0,-14 0 0,-8 0-143,-8 0 1,-6 0 0,-11 0 102,-3 0 1,-9 5 0,-2 2 0</inkml:trace>
  <inkml:trace contextRef="#ctx0" brushRef="#br1" timeOffset="29869">11447 7987 30017,'11'-12'100,"13"1"0,14 2 1,5 5-1,5 3-115,5 1 0,7-1 1,15-2-1055,12-1 1,-37 1 0,2 0 0,2 1 0,2 0 0,1-2 0,0 0 650,0-2 1,1 1-1,1 0 1,0 1-1,0 1 1,-1 0-1,1 0 1,-1 0-35,1 1 0,-2 1 1,-4 0-1,-1 1 0,2 0 1,-1 0 53,-1 0 1,-2 0 0,44 5 0,-2 2 0</inkml:trace>
  <inkml:trace contextRef="#ctx0" brushRef="#br0" timeOffset="30082">13767 7950 8355,'-13'0'-874,"1"0"0,-1 0 1</inkml:trace>
  <inkml:trace contextRef="#ctx0" brushRef="#br0" timeOffset="37661">6486 8954 9183,'0'-24'0,"0"-1"0,0 0 0,0 0 324,0 0 0,0 5 0,-1 1 0,-2 1 0,-2 2-257,-2 3 0,-1 2 0,-6 2 1,-1 5-1,-3 3 0,0 2 1,0 3-1,3 5 0,0 2-42,-2 1 1,7 6 0,-2 1 0,2 2 0,4-2 0,1 1 0,4-3-357,1 1 0,1 3 0,4-4 1,3-2 203,3-2 0,1 4 1,1 0-1,-1-2 77,0-1 0,-3-2 0,-2 2 31,-2 2 1,-1-2 0,-4 3 0,0-4 93,0 0 0,-1-1 0,-3 1 0,-5-1 1,0 0 140,1 1 0,-4 3 1,6 1-1,-3-2-70,1-1 1,4-2-1,-3 1 1,2 0-191,2 4 0,1-3 1,2 4-1,0-2-170,0 1 0,2 1 0,2-3 0,4 1-74,3-1 0,2-1 0,-1-1 0,0-1 85,1 0 1,-1 1 0,1-1-1,-1-1 170,0-3 0,-1 4 1,-1-4 39,-2 3 0,-5-3 0,1 2 0,-2 2 0,-2 3 180,0 0 0,-2 5 1,-3 0-1,-6 4 53,-4 1 1,-3 1 0,2 3 0,0 4 59,1 3 1,1 1 0,2 0 0,1-1-68,2-3 1,4 6-1,5-5 1,0-1-103,0-1 1,5 1 0,4-4 0,3-2-113,5 0 1,2-4 0,6-2 0,-1-5-505,1-2 1,0-6 0,1-1 0,3-1-2023,4-4 1861,-2 0 0,-1-8 0,-5-1 0</inkml:trace>
  <inkml:trace contextRef="#ctx0" brushRef="#br0" timeOffset="38449">7255 9265 8355,'0'-21'51,"0"2"1,0 1 0,0 3 0,0 1 0,0 1 0,0 1 597,0 0 0,-5 5-391,-3 3 0,-5 2 0,-2 4 0,-3 2 0,-1 4-3,-3 3 1,2 7 0,0 3-1,-1 2-17,2 2 1,2 4 0,8 1 0,2 0-270,1 1 0,4-2 1,7-5-1,6 1-375,4 0 0,7-4 0,-1-3 64,2-5 0,6 1 0,2-10 1,2-1-387,5-2 1,-3-3-1,3-5 76,-2-6 1,3-13-1,-8 0 1</inkml:trace>
  <inkml:trace contextRef="#ctx0" brushRef="#br0" timeOffset="38708">7565 8793 8355,'-5'-18'1676,"-2"5"-1366,0 3 0,2 9 1,5 1-1,0 6 1,0 7-1,0 3 1,0 6 104,0 6 1,0 4 0,1 5-1,2 0-386,1 0 1,1 5 0,-2 0 0,1 1 40,-1 0 0,-2 1 0,-1-4 1,2-3-416,2-1 1,-3 1 0,3-8-1,-2-3-948,-2-4 1,4-2 0,1-5 472,2 1 1,-4 1 0,3-5 0</inkml:trace>
  <inkml:trace contextRef="#ctx0" brushRef="#br0" timeOffset="39702">7987 9339 8815,'0'-19'454,"0"2"0,0 3 0,0 2 0,0 0 1,0-1 103,0 1 0,-5 3-653,-4 1 1,2 5-1,-1-1 1,0 4 94,1 4 0,-3 3 1,5 6-1,-2-1-163,-3 1 1,3 0 0,1 2-1,-1 3 35,0 2 0,4-5 0,-1 1 0,2-2-33,2-1 1,0-1-1,2-1 1,1-1 105,1-2 1,5-5 0,0 1-59,2-3 1,2-6 0,3-4 0,0-3 101,-1-5 0,-1 2 0,-1-4 1,-2 1-1,-2 2 135,-1-2 0,-5 2 1,1-3-1,-2 1 59,-2 3 0,0 5 1,0 2-38,0-1 1,-2 3 0,0 3-92,-3 6 0,-3 4 1,4 5-1,1 2-46,2 3 1,1 1 0,0 4 0,0-3-12,0-1 1,5 3 0,4-4 0,2 1-27,1 0 1,1-3-1,-1-5 1,0-3 37,1-2 1,3 0-1,1-5-24,-2 0 1,-1-2 0,-2-2 0,1-4 71,-1-3 0,0-6 0,1 1 1,-2-1-1,-2 1-85,0-1 1,-7-1 0,4 3 0,-2-2-187,0 2 0,0 2 1,-4 0 2,0 1 1,0-1 65,0 1 128,0 5 1,0 7 0,0 8-32,0 3 1,6 2 0,2-1 143,3 1 1,2-1 0,-1 0 0,0 1-59,1-1 0,-1 2 0,1 0 0,-1 0-113,0-3 1,-3-2-1,-2 4 1,-2-1 45,-2 0 1,-2-3 263,-1-1 0,-1-5 395,-3 1-615,-3-3 0,0-2-155,3-3 0,4 1 0,4-5-145,4-2 0,3-2 0,2-4 1,-1 0 178,0 1 1,5-3-1,-1 0 112,0-1 1,-3 2-1,0-2 1,-1 0 28,1-1 1,-5 5 0,-1-1 203,-2 2 1,4 1 588,-5 1-696,0 5 1,-6 3 0,0 8-108,-2 4 0,-1 3 0,5 2 0,0-1 1,0 1 1,2 3 0,1 1-47,1-2 0,5-1 0,0-2 0,2 0 0,1 1-22,0-1 1,1-1 0,-1-1 24,1-2 1,-5 0 0,0 5 1,2-1 0,-5-4 0,-2-1 0,-4 0-41,-3 0 0,-6-4 0,0 1 1,-3-3-266,-4-1 0,0 5 0,5-1-1439,0-2 1189,-1 0 0,1-2 0,-1 0 0</inkml:trace>
  <inkml:trace contextRef="#ctx0" brushRef="#br0" timeOffset="40392">9327 9252 8355,'0'-12'619,"0"-1"376,0 1 0,-2 4 0,-2 1-898,-4 1 1,-6 4 0,-1 4-1,2 4 1,0 1 0,0 4 0,-2 2-1,3 5 147,2 2 1,-1-4 0,4 4-391,0-3 1,2 5 0,5-2 0,0-1-135,0-2 0,0-4 1,1 0-1,3-2 0,6-2-37,5 0 1,-1-7 0,4 3 0,-2-5 242,1-5 0,3-3 0,-3-7 0,-2-1 144,-1 0 0,-3-3 0,-3-2 0,-4-1 92,-2 2 1,-2-4 0,0 5 0,0-2-62,0 1 1,-6 3 0,-2-2 0,-3 1-179,-1 3 0,3 2 1,2 4-1,1 0-170,-1 0 0,4 2 159,-1-1 1,9 5 0,6-1-231,4 2 1,9 2-1,-1 0 1,5-1-1,1-2-2,1-1 1,-4-6 0,3 4 0,-3-3 281,-1 1 0,-4 0 1,-2-5-1,-2 1 294,-6 0 0,1-1 0,-5 1 0,0-1 458,-3 1 0,-3-1 1,1 1 1317,2 0-1676,-3 5 0,5 7 1,-5 9-1,2 7-234,1 4 0,2 5 0,-2 5 0,3 6-65,0 4 0,2 11 0,-3-1 1,-1 2 43,1 3 1,-1-1 0,-2 5-387,1 1 0,4-3 1,-3-7-1,-3 0 0,1-1-121,1 1 0,-2-6 0,2-4 1,-4-6 208,-4-5 0,1-4 0,-5-4 86,-2-5 0,-1-3 0,-2-5 0,0-4 0,-3-3-109,0-1 0,-5-5 1,5-5 105,1-5 1,1-4 0,3-6 0,3 0 0,3-1 92,4-3 1,1 3-1,1-3 1,4 3 137,3 1 1,7 0 0,3 2-320,1 2 1,6-1 0,4 6 0,0 0-627,1 3 247,-4 6 0,10-10 0,-4 3 0</inkml:trace>
  <inkml:trace contextRef="#ctx0" brushRef="#br0" timeOffset="41021">10691 9314 8355,'0'-25'0,"-4"2"230,0 2 1,-1 3 0,5 6 1444,0 0-1269,0 5 1,0 18-1,0 12-168,0 6 0,0 7 0,0-2 0,0 6-119,0 6 0,0 2 1,0 3-1,0 0 72,0-1 0,-1 5 1,-2-8-662,-1-1 0,0-4 0,4-1 0,1-2-190,4-2 1,-4-10 0,4-2 0,0-3-600,-1-2 0,4-3 965,-4-4 0,6-6 0,-3-2 1</inkml:trace>
  <inkml:trace contextRef="#ctx0" brushRef="#br0" timeOffset="42400">10703 9289 8355,'0'-20'276,"2"-1"1,0 3 0,4 4 0,1 5 2053,2 0-2358,-3 1 0,5 1 1,-3 3-1,3 1 1,2 1-1,0-3 0,3 3 1,1 2-1,1 4-214,0 4 1,-1 3 0,-5 2-1,-1-1 58,-2 0 0,-4 6 0,-5 3 0,-1 2-60,-3 2 0,-3-4 0,-6-2 0,1-1-41,-1-3 1,-3-1 0,-2-2 0,0 1-143,0-1 0,-2-1 0,3-1-286,2-2 713,1-5 0,-4 8 0,-1-4 0</inkml:trace>
  <inkml:trace contextRef="#ctx0" brushRef="#br0" timeOffset="42401">11075 9240 8355,'0'-18'275,"2"4"0,0-2 0,4 2 1,-1 1-1,2 1 0,0 0 1,4 1-1,3 2 25,3 5 0,0 3 0,-1 1 0,2 1 1,-1 3-1,3 6 0,-4 4-354,-2 2 0,4 5 0,-8-3 0,-2 0-341,-1 0 0,-3 2 0,-4-3-47,0-2 1,0-1 0,0-2 0,0 1-5,0-1 0,-4-4 0,-2-1 294,-1-1 1,5-4-1,-2-6 1,2-4 64,2-3 0,0-1 0,0-2 0,2-1 59,2-2 0,3-1 0,5 3 14,0-2 1,6 1-1,2 4 1,0-1 0,1 2 2,1 3 1,0-2-1,0 6 46,-1 1 1,-6 1 0,1-1-1,-2-1 137,-1 1 1,-5 3-1,-1 4 102,-2 4 0,-1-1 0,-4 1 0,0 2-42,0 1 0,-4 2 0,0-1 0,0 0 115,-2 1 1,5-1-1,-3 2-269,3 2 0,1-2 0,1 3 0,3-5-26,4-4 0,3 2 0,2-6-227,-1-1 0,2-2 1,1-1-1,2-1-32,-2-3 0,0-3 0,-1-5 0,0-1 0,-3 1 58,0-1 0,-6-3 0,-1-1 0,-2 1-3,-2-2 1,-6 4-1,-4-2 1,-3 2 51,-4 1 0,-4 5 0,4 0 0,-1 0 18,0 1 0,1 1 0,5 6 1,-1 0 115,1 0-106,5 0 0,7 4 1,10 0-1,4 1 29,2 0 0,7-4 1,1 4-168,3-4 0,2-2 0,-4-4 0,0-3 69,0-3 0,0-1 0,-1-2 0,0-3 195,-3-3 1,-4 0 0,-6 0-1,-2-2 1,-5-2 211,-3-1 1,-1 1 0,0-1-1,0 0 115,0 0 0,-5 2 1,-2 2-1,-1 5 81,-1 2 1,2 6-1,-2 1-143,1 1 1,5 5-1,-1 8-289,2 5 0,2 5 0,0-1 0,2 5-79,2 2 1,1 6 0,5 0-1,-2-1 132,2-2 0,-3 3 1,0 0-292,-2-2 0,3-5 1,-2-2-1,-1-2 63,1-3 0,-2-1 0,-3-3 0,2-2 151,1-1 1,6-6 62,-2-2 0,3-6 0,0-6-77,-2 0 1,2-5 0,-3 0 0,3 1-18,1-2 1,-1 4 0,0-2 0,-1 2 38,0 2 1,5 0 0,-4 3-1,4 2 81,0 1 0,-1 2 0,-2 4-18,1 0 0,-5 6 0,0 2 0,1 4 1,-3 5-9,-1 4 0,0 2 1,-1 2-178,-1 0 1,-7 0 0,-4-1 0,-3 1-1,-2-1-39,1-4 0,-1 0 0,0-7 0,-3 1 84,0-3 0,-2-3 0,3 1 1,-2-5-122,2-3 1,5-6 0,2-4 0,0-3-290,1-5 0,1-2 0,8-6 96,2 1 1,8-7 0,8 0 0</inkml:trace>
  <inkml:trace contextRef="#ctx0" brushRef="#br0" timeOffset="43716">12402 8694 9159,'0'-23'0,"0"2"0,0 4 759,0 4 1,4 7 0,2 6-305,1 7 0,-4 10 0,2 3-359,1 4 0,-5 5 0,5 2 0,-2 4 0,0 2-103,-1-3 0,-2 5 1,-1-5-1,0 4-164,0-3 0,4-4 0,0 0 0,-1 0-157,-2-4 1,3 0 0,2-3-1,0 0-1107,-1-4 1,5-2 769,-2-5 0,3-1 0,1 1 1</inkml:trace>
  <inkml:trace contextRef="#ctx0" brushRef="#br0" timeOffset="43717">12613 9240 8355,'-12'0'633,"5"0"1,3 0 0,8-2-432,4-2-1,9 1 1,3-3 0,4-1 0,1 0 0,-1-3 0,0-1 0,-2-1-447,-1-1 0,-6 1 0,1 0-6,-2-1 1,-7 1-1,-3-1 1,-4 2 111,-4 3 0,-3-2 1,-5 6 150,-1 1 0,-1-2 0,-1 1 1,-1 2 69,1 5 0,1 5 1,3 8-1,3 0-80,3-1 0,4 5 0,1-1 0,1 2-97,4-1 0,1-5 0,7 2 0,-1-3-139,1-2 1,5-4 0,2-1 0,2-1 54,-1-3 0,1-3 0,-4-3 0,0-3 100,0-1 0,-2-1 0,-3-6 0,-1-1 197,0-1 0,-3-1 0,-2 3 0,-1-1 284,1-1 1,-4-1-35,1 5-75,-2-1 1,-1 6-1,2 5-211,1 4 1,4 5-1,-4 6 1,0-1-115,2 1 1,-3 3 0,4 1 0,0-2 3,-1-1 0,-1 2 1,1 1-1,1-4-7,0-3 1,-3 1-58,5-3 0,-1-2 1,4-2 81,1-3 0,-5-5 1,-1-1-1,0-2 2,0-3 1,1-1-1,3-1-51,-3-1 1,2 1 0,-5 0-1,1-1-118,-1 1-20,5-1 1,-3 2 0,5 4 96,1 7 0,-5 2 1,-1 6-1,-2 2 111,-2 1 1,3 1 0,-2 1-1,0-1 21,1 0 0,-2 1 0,4-1 1,0 1 1,0-1 0,-3-5 1,4-3 165,2-3 0,1-1-26,1 0 1,-3-5 0,-3-3-87,0-3 0,2-2 1,-2 1-1,-1-1-70,1 1 1,2 4 0,-2-1-1,0 0 1,3-2-19,-2-2 0,4 5 1,-3 1-329,3 2 0,1 1 291,1 4 1,-5 1-1,-1 3 1,-2 4 136,-2 3 1,-1 3 0,-2 1-1,1 2 1,2-2 49,1-1 0,1-2 0,-2 1-183,1-1 1,6-1-1,-2-1 1,3-3-71,2-2 1,-1-1 0,0-4 89,1 0 1,-1-4-1,1-1 1,-1-4-1,0-3 159,1-3 1,-1-2 0,-1 3 0,-1-1-84,-2-1 0,0-6 0,5 2 1,-2 0-81,-3-1 1,2 4-1,-6-2 1,-1 1-378,-2 3 1,-1 1 40,0 2 0,-6 5 175,-2 3 0,-3 8 1,0 4 130,3 3 1,2 2 0,6-1 0,0 1-13,0-1 1,6 0 0,4 2 75,5 3 1,-2-8 0,4 4-1,-2-2 1,0 0 226,2 1 1,-1-4-1,-3 1 351,-1 0 1,-1 2-392,-2 2 0,-5-1 1,-8-1-1,-6-1-438,-5-2 1,-3 0 0,-4 5-931,1-1 0,0 6 0,-3 1 0</inkml:trace>
  <inkml:trace contextRef="#ctx0" brushRef="#br0" timeOffset="44183">14635 8868 8355,'-4'-36'367,"-1"3"1,-3 4 0,4 8 1122,1 5-996,2 2 0,1 8 0,0 8-300,0 9 0,0 9 0,1 12 0,2 5-98,1 2 1,4 4-1,-2-1 1,0 1-1,-1 0-140,-2-3 1,0 2 0,-1 0-1,2-4-263,-1-3 0,3-5 0,-2-5 0,0-2-1625,1-2 0,-2-4 1260,6-9 0,-1 3 0,4-4 0</inkml:trace>
  <inkml:trace contextRef="#ctx0" brushRef="#br0" timeOffset="45549">14436 9141 8355,'6'-7'0,"2"0"92,9 3 1,2 2 30,6-2 0,0-1 0,1-1 0,3 1 1,4-2-1,3 1 0,1-1 0,-1 0-105,-3-2 0,1-1 1,-6 0-1,-4 2-148,-1-1 0,-10-2 0,1-3 0,-6-1-170,-2-2 0,-2-5 1,-4 1 158,0-2 1,0 2 0,-1 2-1,-3 0 328,-5-1 1,4 5-1,-1 0 1,2 4 197,0 3 1,-2 6 0,4 2 0,-2 9-166,1 6 1,1 5 0,2 9 0,2 4-86,2 3 1,-1 1 0,4 1-1,-2-1-136,-2 0 0,0 0 0,-1-1 0,4-1-139,1-2 0,-4-7 1,1 0-1,-2-7-115,3-5 1,-3 0 313,7-10 0,-5 0 0,4-5 0,0-3-26,-1-5 0,4-7 0,-3-3-28,3-1 1,2-3 0,1 4 0,1-1-1,1 2-52,-1 0 1,-1 5-1,-1-3 1,-1 5 6,0 3 0,5 5 0,0-1 148,-2 3 0,-2 2 0,-2 3 29,-2 5 0,2 6 1,-4 3-1,1 0-70,0 0 1,0 2-1,5-3 1,-1-2-151,1-1 1,3-2 0,2-1 0,0-3 29,0-3 0,4-4 0,-1-2 1,1-4 132,-2-3 0,2-7 0,-5-3 0,-2 0-113,-1 0 0,-3-4 1,-3 3 116,-4 0 0,-2-5 0,-2 5 0,0 0 0,0 2-121,0 3 1,-6 2-1,-2 0 1,-3 0 12,-1 4 0,-1 3 0,1 5 0,-2 1 3,-3 3 1,-1 3 0,-2 7 0,3 2 58,4 5 0,0 1 1,2 0-1,3-1-143,4 1 0,2 0 0,2 0 0,0-3-104,0-1 1,4-1 0,2-5 0,1-1 83,2-3 0,3-2 1,0-6 277,0 0 0,1-6 1,-1-2-1,1-3 0,-1-3 175,0-2 0,-1 1 1,-1-5-1,-2 2-133,2 3 0,-5-3 0,1 3 1,-2 3 299,0 2-391,0 2-119,-4 1 0,0 7 1,0 8-1,2 3 8,2 2 1,-3 3 0,3 1 0,-1-1-71,1 2 0,-1-4 0,5 3-71,2-4 0,-3-2 0,1-1 0,3-3 41,4-2 0,-1 0 0,3-5 0,-4-2 0,1-2 70,3-4 0,-4-3 0,4-3 0,-3-3-10,-2-3 1,1-4-1,-1 0 1,-1-1-64,-3 0 0,2-4 0,-5-1 0,1-2-141,-1-2 1,0-2 0,-5-3-1,1-1 172,3-1 0,-3 4 1,4 6-1,-5 4 504,-5 3 0,4 12 1,-4 1-185,-1 4 1,1 8 0,-4 9 60,5 5 0,-1 9 0,1 7 0,1 4-111,1 3 1,4 4 0,1-1-1,2 3 1,2 0-140,3-2 1,-4-4 0,3-1 0,0-1-96,2-3 0,2 0 0,-1-7 1,1-3-711,-1-4 0,0-4-993,1-7 1,-6-4 952,-3-8 1,-3-3-1,-1-5 1</inkml:trace>
  <inkml:trace contextRef="#ctx0" brushRef="#br0" timeOffset="45550">15701 9017 9277,'6'-9'1012,"4"1"1,5-2 0,5-1-597,4-1 1,6-2-1,3-1 1,4-2-239,5 2 1,7 1 0,8 2 0,-2 0-930,-5-1 1,-8 6 0,-9 3-928,-4 3 0,-3-5 0,-1-1 1</inkml:trace>
  <inkml:trace contextRef="#ctx0" brushRef="#br0" timeOffset="46688">16942 8967 8355,'0'-17'214,"0"1"1,-2 3-1,-2 7 1,-4-1 0,-5 1-1,-2 1 1,-3 2-1,0 3 283,1 4 1,-1 3-1,2 7 1,0 1-433,1 1 1,1 6 0,2-1-1,1 3-54,2 0 1,4 1 0,5 0-1,1 0-202,3 0 1,5-5 0,6-1-1,3-1-311,1-2 1,7-4 0,7-4 0,3-4 74,1-2 1,0-2-1,1-2 229,-1-2 0,-1-7 0,-2-5 0,-2-1 171,-2-1 0,-5 3 0,-7-4 0,-3-1 218,-4 1 0,-5 4 1,0-3-1,0 2 85,-3-1 0,-7 1 0,-5 3 0,-2 1 1,-1 1 64,-1 2 0,1 4 0,-2 5-135,-2 0 0,2 0 0,-4 0 0,2 1 0,-1 5-133,2 6 0,1 1 0,3 3-195,3-2 0,-2 2 1,6 2-1,1 0 0,2 0-77,1-3 1,0 3 0,1-1 0,3-3 47,5-5 1,2 1 0,1-6 88,0-1 0,1-2 0,-1-1 0,1 0 126,-1 0 0,0-5 0,1-4 0,-1-2 0,1-2 139,-1-4 1,0 3-1,1-2-103,-1 2 0,-3-3 1,-3 1-1,0 1-11,-3 1-97,-2 7 1,-1 3-26,0 8 1,0 7 0,0 6 0,0-2-106,0-1 1,1-1 0,4 2-1,3 2-27,3-2 1,1-5 0,1-3 0,-1-2-3,0-2 1,5-2 167,0-1 1,-1-1 0,-4-3 0,0-4 161,-4-3 1,1-2-1,-3 1 1,-1-1-1,1 1-21,-3 0 1,2-1 0,-1 1-36,-1-1 1,3 5-134,-2 0 0,1 5 1,-2 0-1,3 6 0,-1 5-83,1 3 0,-1 2 49,-1-1 1,-1 2-1,4 1 1,0 2-32,0-2 1,0-1 0,2-3-1,-2-2 21,-1-1 0,3-5 175,0 1 0,2-2 0,1-4 76,0-2 1,-3-3-1,-1-6 1,2-3 0,1 0 60,1 1 0,0 1 0,1 2-186,-1-1 1,1 2 0,-1 1 0,0 2 62,1-1 1,-5 3-173,0 2 0,-1 8 0,1 4 1,-3 5-1,-4 3 0,0 4 21,3-1 1,-2 4-324,2-2 0,1-2 1,1 2-1001,1 1 0,1-4 759,5-2 1,4-2-1,3-1 1</inkml:trace>
  <inkml:trace contextRef="#ctx0" brushRef="#br0" timeOffset="47128">18331 8644 8355,'-9'-23'1957,"3"2"1,0 5-1658,3 2 1,6 13-1,3 6 1,0 8-231,4 3 0,1 10 1,1 0-1,-1 5-19,-2 3 0,0 2 0,-4 1 1,-3 0-77,0 1 1,-2-1-1,0-1 1,0-2-32,0-1 0,0-7 0,0 1 1,0-7-20,0-2 1,0-1-59,0-5 132,0-5 0,4-3 0,0-8 1,0-4-1,0-3-111,0-2 0,6 1 1,-3 0-1,1-1-48,0 1 0,1 3 1,3 3-1,0-1-10,1 0 1,-1 4 0,1-1 0,-1 4 16,1 4 1,-1-1 0,0 5-1,-1 3-17,-2 4 0,-4-1 0,-5 4 0,0-2 23,0 1 0,-7 4 0,-4-5 0,-5 1-102,-4 1 0,0-6 1,-5 2-1,1-6-76,4-2 1,2 2-1,5-4-739,1-1 828,0-2 0,5-1 0,1 0 1</inkml:trace>
  <inkml:trace contextRef="#ctx0" brushRef="#br0" timeOffset="47513">18616 9252 9989,'0'-12'2051,"1"-1"-1440,3 1 0,5 5-734,7 3 1,-2 1 0,4 0 0,1-1 0,5 0 0,3 0 0,1-2 0,-2 0 0,-1-3-315,0 2 0,-5-4 0,0 3 1,-4-3 261,-5-1 0,0-1 0,-7 1 1,-1 0-42,-2-1 0,-1 1 1,-1-1 255,-3 1 0,-3 5 1,-5 3-1,-1 3 46,1 1 1,-1 0-1,1 0 1,1 1 22,3 3 0,-3 3 1,4 7-1,0 1-107,3 1 1,2 6-1,2-2 1,0 0-180,0 1 1,4-6 0,3 2 0,3-3-114,4-2 1,6-5 0,1-3 0,1-3-40,-1-1 0,6 0 1,-2 0-1,0-1 63,-3-3 0,0-2 0,-5-5 0,-2 2 253,-1-1 1,-2-9 0,0 5 0</inkml:trace>
  <inkml:trace contextRef="#ctx0" brushRef="#br0" timeOffset="48268">19881 8905 8355,'0'-24'581,"-1"4"0,-2 3 1,-3 5-1,-1 2-639,-2 2 158,-2 5 0,-2-2 0,0 5 0,-3 0 1,0 0-1,1 1 0,1 3 86,2 4 1,5 1-1,3 2 1,2 3 0,2-1-1,2 2 1,2 1 0,4 2-108,3 1 1,7 0 0,3 3-1,2-3 31,2-1 1,-5 0 0,0-3-465,-2 2 0,-2 1 1,-5-3-1,-3 2 0,-3-2 107,-4-1 0,-1-2 0,-3 0 1,-4-1 101,-5-2 1,-9 2 0,1-4 0,-4 1-64,-1 0 0,5-5 1,0 2-642,2 1 117,2-5 0,9 5 0,2-6 1</inkml:trace>
  <inkml:trace contextRef="#ctx0" brushRef="#br0" timeOffset="49704">20439 8979 8355,'-14'-23'364,"-2"2"1,2 5 0,-3 7 0,4 5 0,-1 3 0,-1 1 525,-2 0 0,-3 0-778,3 0 1,2 1 0,5 3-1,2 5 1,0 2 0,1 2 0,3 3-1,2 0-223,2-1 0,0 3 0,0-1 0,0-2-176,0-1 1,2-2 0,2 1-169,4-1 0,3-1 0,1-3 0,1-4 282,-1-2 0,1-2 0,-1 0 1,0-2 277,1-2 1,-1-3 0,1-5 0,-2 0 149,-3-1 0,2-3 0,-5-2 0,1 0-76,-1 0 1,-1-3 0,-4 3 0,-1 0-50,-3 0 0,-3-2 0,-6 2 0,1 0-320,0 0 0,-2 0 0,-1 3 48,-2-2 0,5 1 1,5 2-1,0-1 1,1-2 47,1 2 0,1 0 1,5 0-1,2-3-92,1-1 1,7 2-1,0-2 1,6 1 82,2 3 0,-2-3 1,3 1-1,2 2 96,2 1 1,-4 2 0,0 1 0,-1 1 174,0 2 0,-4 5 0,2-2 341,-3-1 1,-2 5-284,0-3 1,-5 9-1,-2 8 1,-4 6-30,-1 4 0,0 8 1,0 3-171,0 6 1,0 0-1,0 6 1,-1-1 0,-2 1 11,-1-1 1,-1-9-1,7 1 1,1-3-188,1-2 1,5-6 0,0-6 0,2-2 59,1-3 0,1-7 1,-1-4-1,0-2 15,1-2 1,-1 0 0,1 0 0,-2-2-16,-3-2 1,3-3 0,-3-7 0,3-2-24,2-5 0,-1-1 0,-1 0 0,-1 1 68,-2-1 1,-1 3 0,1 0 0,-2 1 139,-1 3 0,-4 1-140,4 1 1,-3 8 145,2 5 0,-2 10 0,2 8 0,-1-1 0,-1 3 115,3-1 1,4 2 0,0 3 0,0 0-229,-1-3 0,6 1 0,-3-7 0,2-3-78,2-2 0,0-3 0,-3 1 95,1-4 0,-1-2 1,-1-4-1,-1-2 70,-2-4 1,-5-3-1,2-2 1,0 1-51,-1 0 0,4-5 0,-3-1 1,2 0-126,3 0 0,-3-2 0,0 3 32,-2 2 0,4 1 1,-5 2-1,-2-1-54,0 1 117,3 5 0,-3 3 0,2 8 0,-3 4 28,-1 3 0,6 3 0,1 1 0,2 2-54,4-2 0,-4-1 0,9-2 0,-1 0-114,-1 1 0,2-6 1,-1-2-1,2-1 93,0 1 0,1-1 0,-5-6 0,3-2 206,1-4 1,-4-4 0,2-4 0,-4 0 82,0 1 1,-2-3 0,-1 1 0,-4 1-258,0-2 1,-2 4-1,-4-3 1,-1 5 126,-3 4 1,1-2 0,-5 6-206,-2 1 1,-1 2-1,-2 1 1,1 3 0,0 4 101,-1 5 1,5 7 0,1-1 0,2 1-69,2 3 1,3 2 0,4 1 25,4-1 1,9-3 0,3-2 0,5-1-1,3-2-179,1-3 1,5-6-1,-1-3 1,3-2-292,1-2 0,-4 0 0,0-2 1,1-2 496,-3-4 0,0-7 0,-7-3 0,0 0 263,-4 0 0,-2-3 0,-7 3 0,-1 1-85,-2-1 1,-5-3 0,1 4 190,-2 2 0,-8 1 1,-2 3-1,-3 2 0,-2 2 2,1 1 1,-5 2 0,1 6-361,1 2 0,-3 3 0,0 5 0,0 2 0,0 1-71,3 2 1,5 3 0,3-2 0,2 1-216,2 3 1,2-4-1,1 0 113,0 0 1,1-4-1,3 1 1,4-5-115,4-6 1,-4-3 0,0-1-1,2 0 233,1 0 0,2-5 0,3-5 0,-1-5-61,-4-6 1,5-2 0,-3-2 0,1 0 207,-1 0 1,0-5 0,-1-3 178,1-3 0,-2-2 0,-2-2 1,-1-3-1,2-1-403,1-3 1,-4 4 0,-3 2-1,-2 4 311,-2 4 0,0 7 1,-2 8 162,-2 4 0,-3 4 0,-5 13 1,-1 5-32,1 9 0,4 8 0,1 6 0,1 6-112,4 2 0,0 5 0,2 2-332,0 2 1,6-3 0,3-1-1,5-1 1,3-3 76,-2-1 0,3-8 0,-2-3-1411,-1-6 1,-1 0 0,-1-7 588,-1-4 0,6 2 0,1-6 1</inkml:trace>
  <inkml:trace contextRef="#ctx0" brushRef="#br0" timeOffset="50303">22609 8843 8355,'-6'-13'3181,"1"1"-2517,4 0 1,2 5-462,4 3 1,-3 8 0,7 4 0,-1 3-189,-1 1 0,2 5 0,-3 1 0,-1 0-341,1 0 0,2 0 0,-2-3 1,-1 1-333,1 0 1,2-7-1,-2-2 154,0-1 1,-1-2 0,3-4 273,1 0 1,2-6 0,1-2 0,-3-3 267,-1-2 0,1-3 0,3-2 0,1 0 86,-1 0 0,4 0 0,1 3 1,-2-1 77,-1 0 1,-2 3 0,1 2 0,-1 1 17,1 2 1,-1 5-1,0-1-104,1 2 1,-1 9-1,-1 4 45,-3 5 1,2 0-1,-6-2 1,0 1-58,2 2 0,-5-1 1,3-4-1,-1 1-62,1-1 0,-2 1 0,2-1 1,-1-1 96,1-3 1,-2-2-226,7-6 0,-5 0 1,3-1-1,0-4 54,-1-3 1,-1-3-1,3-1 1,2-1-61,1 1 0,-3-1 1,0 1-1,2 0-32,1-1 0,1 1 1,1-1-1,-1 2 146,0 3 0,1 1 0,-1 5 1,1-1 95,-1 4 0,-5 5 171,-3 6 0,-3 5 1,-1-1-1,0 1 68,0 1 1,2-5 0,1 5 0,2-1-45,2-1 0,1 1-1636,5-5 1,-1-1 0,0-2 190,1-5 1,-1-3 0,1-1 0</inkml:trace>
  <inkml:trace contextRef="#ctx0" brushRef="#br0" timeOffset="50461">22647 8483 8612,'1'-11'0,"3"3"-720,4 4 1,15 8-1,3 3 1</inkml:trace>
  <inkml:trace contextRef="#ctx0" brushRef="#br0" timeOffset="51333">8099 10418 8355,'-2'-12'256,"0"-1"0,-4 1 0,1-1 0,-1 1 0,2 1 0,0 1 507,0 2 0,0 8 0,4 4 0,0 11 0,0 7-555,0 3 0,4 7 0,1 5 1,1 6-1,-1 2-112,-2 1 1,2-1 0,1 5 0,-1-2-316,1-2 0,0 0 0,-2-4 0,3-2 149,-1-2 1,5-7 0,-2-5-905,2-4 1,-3-7 0,0 2 0,1-4-1050,-3 0 1423,5-6 0,-9-2 0,3-5 0</inkml:trace>
  <inkml:trace contextRef="#ctx0" brushRef="#br0" timeOffset="52582">8049 10492 8355,'1'-16'0,"4"-1"808,3 2 1,3-1 0,1 2-388,1 3 1,1 3 0,3-1 0,7 5 0,3 3-147,1 1 1,-2 0-1,-1 1 1,-2 3-323,-2 5 1,0 2 0,-7 2 0,-5 3-1,-2 0 1,-4 1 0,-2 0 0,-2 4-633,-3 3 1,-9-1-1,-7-1 1,-5-1-20,-4 1 0,4 1 0,-1 1 0,5-4 102,3-3 1,2-3-1,3-2 1</inkml:trace>
  <inkml:trace contextRef="#ctx0" brushRef="#br0" timeOffset="52583">8719 10517 8355,'-13'-14'1049,"1"-2"0,0 13-694,-1-5 1,1 5 0,-1-1-1,1 3 120,0 1 1,-6 5-1,-2 3-385,1 3 0,3 2 1,6-1-1,3 2 1,0 1-1,2 2 0,-1-2-117,3-1 1,2-2 0,2 0 0,4 1 0,3-2-5,3-3 0,3-1 0,1-4 0,3 1-458,1-1 0,-3-3 0,5-3 1,0-3 87,-2-1 0,-1-1 0,-6-4 0,-1-1 268,-2 1 1,-4-5-1,-5 0 1,0-1 140,0 0 0,-9-3 0,-5 3 0,-3 0 5,-1 0 0,-4 2 0,2 3 0,-4 1 15,-1 0 0,2-1 0,1 1 0,3-1-25,1 1 1,7 0-1,7-1-68,2 1 1,2-1-1,2 1 1,2 0 0,5-1-3,7 1 0,3-5 0,7 1 1,2-1-89,0-1 1,6 3-1,-4-4 1,0 1 239,1 3 0,-3 2 0,-4 4 0,-3 2 272,-5 1 0,-2 2 1,-2 4-1,-1 1-25,-2 4 1,-4 2 0,-5 6 0,0 4-116,0 3 0,0 8 0,0 4 0,0 1-86,0 1 1,-1 9-1,-2-7 1,-1 0-249,1-2 0,2-6 1,1-1-96,0-5 0,5 0 0,3-5 0,3-3 78,2-5 0,-1-3 1,1-6-1,-1 0-100,0 0 0,1-6 0,-1-2 1,1-3 132,-1-1 0,1-2 0,-1-1 1,0-3 8,1-2 1,-1 4-1,-1-3 1,-1 1 20,-2 3 0,-1 1 154,1 1 1,2 8 0,-6 5 40,-1 7 0,-2 8 0,-1 3 0,0 0-99,0 0 0,0 4 1,2-3-80,2 0 0,-2 3 1,7-5-1,0-2 1,2-1 18,2-2 1,-1-5 0,1-3 0,-1-2 13,0-2 0,1-2 0,-1-2 1,1-4 102,-1-3 1,0-3 0,1-1-1,-1-2 8,1 2 0,-1-3 0,-1 2 0,-1 1-31,-2 1 1,-1 1 0,2 2-114,0 3 1,-7 4 147,3 8 1,-4 3-1,-1 7 1,0 2 140,0 5 0,-1 2 0,-2 2-68,-1 0 0,0 1 0,4 3 0,0 4 0,-2 2-35,-2-2 1,1 5 0,-4-3-1,1-1-137,-1 2 0,3-4 0,-5-2 0,1-2 93,1-5 1,-4-6 0,3-1-1,-2-2-82,2-2 0,-3-1 1,3-2-1,-3-5-188,-2-3 0,5-1 1,0 0-301,-2 0 1,3 0-1,0-1 1,2-3-820,2-5 1,2-2-1,1-1 1</inkml:trace>
  <inkml:trace contextRef="#ctx0" brushRef="#br0" timeOffset="53358">10294 10145 8355,'0'-19'0,"0"2"580,0 4 0,1 0 0,3 1 1,3-1-1,2 2-261,-1 3 0,0-2 0,5 6-43,-1 1 1,-1 8 0,-1 4-1,-3 6-145,-2 6 0,3 8 0,-4 3 0,-1 2-94,-1 3 0,-2-1 0,0 8 1,0-2 2,0-7 0,0 1 0,0-7 0,0-1-405,0-2 1,0-3 0,1-2 0,2-4 81,1-4 0,5-2-1687,0-2 1,-2 0 1355,1-5 0,-5 1 0,2-5 0</inkml:trace>
  <inkml:trace contextRef="#ctx0" brushRef="#br0" timeOffset="53359">10145 10492 8355,'0'-8'334,"0"0"0,7 1 0,5-3-67,8 2 1,5 4 0,3-4 0,8-2 0,6-1 0,6-1 0,0-1 0,0 1 0,-4 1-521,1 2 0,-12 0 0,-2 5 0,-7 1 191,-8 2 0,-2 2 1,-3 3 186,-3 4 0,-2 3 0,-8 2 1,0-1 214,-2 1 1,-5 0 0,4 3 0,-1 0-200,1-1 0,1 0 1,4 1-1,1 0-699,3-1 0,-1-2 0,5-4 0,2-2-328,1-1 1,1 2 69,1-4 0,-1 6 0,0-3 1</inkml:trace>
  <inkml:trace contextRef="#ctx0" brushRef="#br0" timeOffset="53360">10778 10170 8355,'-9'-11'-1234,"1"3"887,5 2 0,-2 12 0,5 1 1</inkml:trace>
  <inkml:trace contextRef="#ctx0" brushRef="#br0" timeOffset="54114">10902 10418 8355,'0'-19'1528,"0"1"1,1 7 0,3 4-1450,4 7 0,-1 5 0,0 8 1,0 1-1,-1 1 0,-1 3 0,-1 0 1,0 1-1,1-1-411,-3 0 1,0-2 0,-2-3-1,0-1-129,0 0 1,0-3 274,0-1 1,1-5 0,2-1 45,1-4 0,4-5 1,-2-6-1,-1 1 31,1 0 1,3-1 0,0 1 0,0-2 64,0-3 0,2 4 0,-3-4-6,3 3 0,1 6 1,1 1-1,-1 0 0,1 2 11,-1-1 1,0 2 0,1 4-1,-2 2 232,-3 2 1,3 3-1,-4 5 1,1 0-59,0 1 0,-1-1 1,3 1-1,-3-1 15,-2 0 0,4 1 0,-4-1 0,1 1 210,-1-1 1,1-4-19,-2 1-135,-3-7 1,6 4-214,-3-6 1,-2-6 0,3-2 0,1-3 0,1-1 85,-1-1 0,5-3 0,-1-1-370,5 2 0,-1 1 0,3 2 0,-4-1-70,0 1 0,-1 1-47,1 3 1,-7 4 0,-1 9 536,-4 7 0,-1 1 1,0 3-1,1-2 110,3-1 0,-2 0 0,3 3 0,1-1-101,2-4 1,3 1-1,2-5 1,-1 0-88,0-3 0,1-3 0,-1-1 1,1 0 114,-1 0 0,5-5 0,-1-3-38,-1-3 0,3-6 0,-1 1 0,-1-1-64,2-1 0,-4 3 0,2-4 0,-2-1 1,-3 2-154,-2 0 1,0-2-1,-3 3 1,-1 2 72,1 1 0,-4 6 0,-6 1 0,-4 2-97,-3 2 0,-3 7 1,-1 4-1,-1 5 111,0 3 1,4 2-1,2 4 1,3-1-61,2 1 0,1 1 0,5 2 0,3-1-269,5-4 0,2-2 1,2-5-1,3-1-81,0 0 1,6-5 0,-3-3-1384,1-2 1233,3-2 1,-4 0-1,6 0 1</inkml:trace>
  <inkml:trace contextRef="#ctx0" brushRef="#br0" timeOffset="54314">12179 10505 8355,'8'-6'1555,"1"-1"0,0 0 0,2 2 0,2 1 256,-1 0-2657,-5 0 1,-3 9-1,-8 3-1183,-4 3 0,-14 7 0,-4 2 1</inkml:trace>
  <inkml:trace contextRef="#ctx0" brushRef="#br0" timeOffset="55508">23354 8347 8355,'-7'-24'202,"3"4"0,2 3 0,2 3 1,2 2-1,2 0 0,4-1 1,4 1 957,5-1-1074,2 6 0,6-2 0,1 5 1,2 1-1,1 2 0,-2 2 0,-2 4 99,-4 8 0,1 2 0,-6 8-300,-1 4 1,-2 6-1,-5 0 1,-4 4-100,-2 4 0,-4-1 0,-3 7 0,-6 3 241,-4 2 1,-3 7 0,3-1 0,-1 1 87,5-1 0,0 2 0,7-7-64,1 0 0,2-2 0,2-3 0,5-3 0,5-5 8,4-5 1,7-5-1,-1-6 1,2-2-100,2-2 1,0-9 0,1 0 0,2-4-181,1-4 0,0-2 0,-6-1 0,-1 0-412,-1 0 0,-6-1 362,1-3 1,-9-3 0,-8-4 478,-10 3 1,-3 2 0,-7 6 0,-1 0 431,-1 0 0,-1 6 1,2 2-1,3 3-89,1 1 0,2 8 0,5 3-457,2 5 0,4 6 1,5-1-1,0 4 1,1 3 6,3 2 1,-1 9 0,5 0-1,2 1-347,1-1 0,0 6 0,-1-9 0,-2 0-94,2-1 1,-5-3 0,-1 1 0,-2-5 375,-2-5 1,-2-1 0,-2-6-1,-4-3 223,-3-3 0,-6-7 1,-1 0-1,-1-5-104,-3-6 0,-1-3 1,-2-1-1,0 0-342,0 0 1,2-1 0,1-3 0,2-5-708,3-2 1,0-1 0,6-2-1979,3-2 2365,-3-4 1,9-4-1,-3-1 1</inkml:trace>
  <inkml:trace contextRef="#ctx0" brushRef="#br0" timeOffset="55647">24470 10021 8355,'-7'-11'2830,"-5"3"-4193,-6 2 0,-7 12 0,0 1 1</inkml:trace>
  <inkml:trace contextRef="#ctx0" brushRef="#br0" timeOffset="57559">20042 9376 8488,'6'-7'607,"2"3"-574,3 3 0,7 1 0,3-2 0,2 0 0,2-2 0,1 1 81,3 1 1,7-2 0,6 0 0,4 1 0,4 2 0,2 1-1,2 0-14,1 0 0,5 0 1,7 0-1,-1 0-241,1 0 1,4-1 0,7-2 0,3-3-34,1-1 1,3 5 0,-2-4 0,4 2 120,4 0 1,-7 0 0,2 4 0,-3-2 80,-6-2 0,7 3 0,-6-3 0,0 2 0,-4 2 1,0-1 0,-10-2 0,-2-1-223,-2 1 1,-8 2-1,0 1 1,-5 0-284,-6 0 1,-3 4-1,-5 0 1,-4-1 264,-3-2 0,-1-1 0,-1 0 1</inkml:trace>
  <inkml:trace contextRef="#ctx0" brushRef="#br0" timeOffset="57989">20216 9513 8355,'12'-13'235,"1"1"1,3 4-1,2 1 1,1 1-293,3 3 0,3 2 0,4 0 0,3-2 193,0-1 1,8 0 0,-3 4 0,1 0-85,1 0 0,2-5 0,2 1 1,0 2 4,-1 0 0,7 2 0,-1 0 1,6 0-166,2 0 1,2-1-1,4-2 1,0-1-32,0 1 0,0-2 0,0 1 1,0 1 14,0 1 0,0-2 0,0 0 0,-3 1 55,-5 2 0,7 1 0,-9 0 0,0 0 100,2 0 0,-3-4 0,-4 0 0,-3 1-113,-1 2 1,2 1 0,-2 0 0,0 0-173,-1 0 0,0 0 1,-5 0-1,0 0-147,0 0 0,-1 4 0,-1 0 365,-2-1 0,-6 3 0,4 1 0</inkml:trace>
  <inkml:trace contextRef="#ctx0" brushRef="#br0" timeOffset="59204">8582 11162 8355,'-6'-12'-436,"1"-1"0,4 5 0,1 0 224,0-2 1,0 3-1,0-1 394,0-2 0,6 1 0,2 0 0,3 5 0,1 3 39,1 1 0,-1 0 1,2 0-1,2 0 1,5 0 96,2 0 1,6 1 0,3 2 0,3 1-135,3-1 0,12-2 0,2-2 1,6-2 44,5-1 1,9-4 0,2 2 0,6-1 14,2-2 0,7 2 0,-1-1 0,3-1-121,2 2 1,6-2-1,-3 3 1,-1 1-245,-1-1 1,1 1 0,-4 2-98,-1-1 1,-9-4-1,-1 2 1,1 1-1,-2-2 65,-2 0 1,-4 3 0,-3-3-1,-3 0 123,-4 0 1,-7-1 0,-2-3-1,-6 2-58,-6 5 1,-4-1 0,-13 1 0,-6 1-284,-3 1 0,-11 2 0,-5 0-251,-7 0 0,-11 0 0,-7 2 224,-6 2 0,-11 3 0,-2 5 1</inkml:trace>
  <inkml:trace contextRef="#ctx0" brushRef="#br0" timeOffset="59576">8892 11088 8316,'13'0'26,"-1"0"0,1 0 0,0 0 227,4 0 0,2 0 1,7 1-173,3 3 0,4-2 0,9 2 0,3-3 0,4-1 103,0 0 0,6 0 1,3 0-1,4 0-62,4 0 0,0 0 1,7 0-1,3 0-167,0 0 0,7 0 0,2 0 1,5-1 14,-1-3 0,4 2 1,-1-3-1,2 1 7,2-1 0,-4 0 0,-1 2 1,-4-1-87,-4 1 1,-2-2-1,-5 1 1,-2 1-44,-5 1 0,-1-2 0,-6 0 0,-6 1-64,-3 2 0,-5-3 1,-4 0-1,-5 1 35,-5 2 1,-8 1 0,0 0 0,-5 0-329,-3 0 0,-1 0 0,-5 0 0</inkml:trace>
  <inkml:trace contextRef="#ctx0" brushRef="#br0" timeOffset="72994">2989 13022 8355,'0'-23'146,"-1"2"0,-2 5 0,-1 2 0,1 2 1,2-1 912,1 1 1,0 2 0,0 6 0,0 8-828,0 6 1,4 12 0,0 4-1,-1 4 1,-2 6 0,-1 4 0,-1 6-150,-4 2 1,-1 1 0,-7 1 0,1 0 0,1-2-183,2-3 1,-2-2 0,5-7-1,-1-2-338,3-1 0,2-9 0,2-1 1,-1-3-1490,-3-5 1,2-1 1013,-2-2 0,-3-5 0,0-2 1</inkml:trace>
  <inkml:trace contextRef="#ctx0" brushRef="#br0" timeOffset="73448">2902 12998 8355,'-5'-18'1356,"3"4"0,-2-4 1,8 7-1203,5 3 0,2 2 1,2 8-1,4 2 1,4 5-1,2 7 0,2 6 1,0 4 75,-1 3 1,0 9 0,-4 2 0,-3 6-28,-3 5 0,-2-3 0,1-1-190,-1 4 1,-4-6 0,1 4 0,0-7 0,1-6 48,-2-6 1,3-9 0,-3-4 0,3-5 80,2-4 1,-1-2-1,1-8 1,-1-2 35,0-4 0,1-9 0,-1-3 0,1-5-143,-1-4 1,2-3 0,0-5 0,1-1-109,0-4 0,-8 4 0,5-4 1,-2 4-18,-3 0 0,-2 3 0,-5 2 0,0 4-1334,0 2 1,0 8-215,0 3 1,0 9 522,0 7 1,6 11 0,1 8 0</inkml:trace>
  <inkml:trace contextRef="#ctx0" brushRef="#br0" timeOffset="74000">3870 12985 11896,'-2'-30'0,"-1"4"0,-1 5 493,2 3 0,0 6 0,4 5 0,0 3 1,2 5-1,1 7-407,0 8 0,-2 4 0,4 11 1,-2 4 122,-2 5 1,0 6-1,-1-2 1,3 1-57,-3 2 1,0 8 0,-2-6 0,0-1-184,0-1 0,0-9 0,0 1 1,0-6-314,0-3 1,0-5-1,1-6 1,2-1-827,1-3 1,0-1-2873,-4-1 3278,0-1 0,0-5 0,0-2 0</inkml:trace>
  <inkml:trace contextRef="#ctx0" brushRef="#br0" timeOffset="74001">3795 13072 8355,'0'-21'0,"0"2"0,0 1 964,0 3 1,6 0-1,2 0-376,3-2 1,7 1-1,4 3 1,5 1-1,5-1-387,0 1 1,4 5 0,-3 3 0,1 3-362,-1 1 1,-4 5-1,-8 3 1,-6 5 3,-5 3 0,-5 5 0,-6 7 0,-3 1-156,-5-2 1,-9 5 0,-5-1 0,-4 3-169,-1-1 1,-2-6-1,1 2 1,1-4-133,2-4 1,5-3-1,3-6 1,3-1 13,4-3 0,2 3 0,-4-4 0</inkml:trace>
  <inkml:trace contextRef="#ctx0" brushRef="#br0" timeOffset="74349">4738 12998 8355,'0'-9'4790,"0"1"-4753,0 5 0,4 3 0,1 7-1918,2 0 1,-4 10-1,3-4 1</inkml:trace>
  <inkml:trace contextRef="#ctx0" brushRef="#br0" timeOffset="74350">4750 13457 14064,'-7'12'1588,"3"-5"-1080,8-3 0,-1-3 0,5 1-982,2 2 0,1-1-1984,1 5 0,-5 6 1,-1 5-1</inkml:trace>
  <inkml:trace contextRef="#ctx0" brushRef="#br0" timeOffset="74827">2840 14461 8355,'2'-11'0,"0"1"0,4 4 0,1 0 0,2-2 0,8 2 688,4-1 1,2 0-1,3-1 1,3 3 0,4-1-233,3-2 0,7 1 0,4-1 1,4-2-335,2-1 0,7 0 1,-3 1-1,4 2-225,1-1 1,0-2-1,-1-2 1,-3 2-314,-5 3 1,-7-3 0,-5 4 0,-4 0-358,-4 3 0,-8 2-97,-8 2 0,-12 6 0,-9 2 1,-11 3 548,-7 2 1,-14 5-1,-2 1 1</inkml:trace>
  <inkml:trace contextRef="#ctx0" brushRef="#br0" timeOffset="75114">2766 14759 10700,'26'-11'252,"3"1"1,5 2 233,6-2 0,6-1 0,6-1 0,3-1-289,2 1 0,6-6 0,7-3 1,5-2-1,2 0 0,3 0 0,0 3 1,-2-1-317,-5 2 1,2 1-1,-6 6 1,-3 1-2012,-8 2 0,-3-2 0,-11 4 1</inkml:trace>
  <inkml:trace contextRef="#ctx0" brushRef="#br0" timeOffset="96485">6474 12452 8355,'7'-12'0,"-3"-1"0,-1 1 0,0-1 0,1 0 522,-2-4-251,0 3 0,-2-5 1,0 4-1,0-3 1,0 0-1,0 0 1,0 3-47,0 1 0,-6 3 0,-2 3 1,-4 4-1,-4 4 0,-1 4 0,-4 4 1,-3 4-209,1 5 1,-9 4 0,6 6 0,-3 4-102,-1 0 0,2 2 0,8 5 0,3-3 29,3-2 1,7 2 0,3-5 0,4 1-176,4-1 0,3 3 0,7-6 0,3-2 15,3-3 0,5-2 1,3 0-1,1-3 109,-2-3 0,-2-2 0,-3 0 0,-3 1 66,-1-1 1,-1 1-1,-6-1 1,-3 0 79,-4 1 0,-2 3 0,-4 2 0,-1 0 111,-1 0 1,-9 4 0,0-1-1,-1 1-111,1-1 0,2 1 0,1-4-32,2 1 0,-1-3 1,-2 4-1,3-1 0,3-1-66,-1 0 0,5 0 0,-3-3 0,2 1-318,2 0 1,2 1 0,2 0 0,3 0 123,-1 0 0,10-3 0,-4 3 0,2-3 74,0-2 1,2 2 0,2 1-1,0 1 219,0 0 0,-2-3 0,-5 1 0,-1 1 292,-2 2 1,-5 6 0,0 1-1,-6 5 275,-5 2 0,-9 2 0,-2 6 1,-2 1 100,1 1 0,-1 6 1,-2-1-456,2 2 1,-1 10-1,5 1 1,4-1-1,3-2-57,6-3 0,4-4 0,4-3 0,6-5-251,5-2 0,10-6 0,8-3 1,4-2-302,4-5 0,-1-6 0,6-2 0,0-6-2385,3-4 1434,0-4 1,1-7-1,-1 0 1</inkml:trace>
  <inkml:trace contextRef="#ctx0" brushRef="#br0" timeOffset="103882">7503 12663 8355,'0'-17'183,"0"1"1,0 1 0,0-1 0,0 1 0,0-3 0,2 0 0,1 1 0,1 1 0,-2 3 1356,0 0 0,-4 6-1523,-2 3 1,2 3 0,-7 2 0,-2 5 0,-3 6 164,-2 7 1,-5 5 0,5 2 0,-1 3-141,-1 4 1,6-1 0,-2-1-1,6 1-269,2 0 0,2-5 1,6 1-1,2-6-209,4-6 0,13-3 0,6-5 1,6-4 95,6-2 1,5-9-1,-3-4 1,-2-4-746,-5-1 1,2-8-1,-4-3 1</inkml:trace>
  <inkml:trace contextRef="#ctx0" brushRef="#br0" timeOffset="104136">7863 12204 8355,'-19'-18'862,"2"6"0,8 1 1,2 8-1,1 4-414,3 6 0,2 5 1,1 5-1,0 4-343,0 2 0,4 3 0,0 3 1,0 4-1,1 3-221,-1 1 1,1 1 0,-2-1 0,1-1-434,-1-3 1,2 1 0,0-5 0,-1-1-126,1-2 0,-3-3 0,2-2 0,-3-5-1055,-1-2 1401,0-1 1,6-1-1,0 0 1</inkml:trace>
  <inkml:trace contextRef="#ctx0" brushRef="#br0" timeOffset="105054">8235 12502 8355,'7'-13'798,"-3"1"1,-2 3-298,-2 1 0,0 4 0,-2-3 1,-2 2-267,-4 2 0,-3 2 1,-2 2-1,0 3 1,-3 4-1,0 3 0,-1 2 1,1 1-356,-1 2 0,-1-1 0,3 5 1,0-3 27,4-1 0,0 2 0,5-2 1,1-1 2,-1-1 1,2-2-1,6-1 1,2-1-242,4-2 0,7-5 0,2 1 0,-2-2 93,-1-2 1,4-6-1,1-2 1,0-5 159,-2-3 1,-3 2 0,-2-4 0,0 2 236,1-1 1,-6 1-1,-2 3 1,-1 1 128,0-1 0,1 5 72,-5 0 0,-5 6-234,1 2 0,-4 6 1,4 8-1,1 1-89,2 1 0,2 5 1,2-3-106,1 1 0,6-2 1,-3 2-1,1-1 0,0-3-20,2-1 1,1-6 0,1-1-1,2-1 15,2-4 1,-2 0 0,3-2-1,-3-2-2,-2-2 0,0-3 0,1-5 0,-1 0-42,1-1 1,-1-3 0,0-2 0,-1 0 61,-2 0 0,0 0 0,-5 3 1,1-2 19,0 2 0,-4 1 1,4 2 3,-4 0-99,-1 5 1,0 3 102,0 8 0,1 3 0,2 5 1,3 2-1,-1 1-86,1 1 1,3 1 0,0-3 0,2 1 57,1 1 1,0 1 0,1-5 0,-1 1 51,1-1 0,-5 1 0,-1-1 210,-2 0 0,-2 1 6,-7-1 1,-3-1 144,-5-2-404,5-4 1,1-6-79,6-3 0,6-3 0,2-7-27,3-3 1,6 2 0,-1-4 0,1 0 9,1-1 0,-3 0 0,4-4 1,-1 2-1,-3 3 40,-1 1 1,-3-3-1,-1 5 100,-2 1 0,-5 1 0,-1 3 206,-4 2 0,-5 4 1,-6 5-1,1 0-41,-1 0 0,1 5 1,0 4-1,-1 3-68,1 5 1,1-4 0,3 4 0,3-2-18,4 2 0,1-4 1,1 5-1,4-1-225,3-1 1,8 1 0,4-5 0,0 1-8,1-1 1,-2-4 0,3-1 235,-1-1 0,-4-1 0,2-2 130,-1 1-290,-2 0 0,-10-4 1,-6 0-663,-7 0 0,-4 5 1,-2-1-696,1-2 1259,5 0 1,-4-2 0,4 0 0</inkml:trace>
  <inkml:trace contextRef="#ctx0" brushRef="#br0" timeOffset="105763">9686 12564 10102,'-7'-20'0,"-4"5"0,-4 5 0,1 5 0,3 1 0,3 0 1227,-2 1-1048,-1 2 1,-1 1 0,1 1-1,1 2 1,3 2 0,1 3 0,-1 5 16,-3 2 0,-1 6 0,-1-3 0,-1 1-596,1 3 0,-1 0 0,2-1 0,3-3-95,4 0 1,3-5 364,1 4 0,5-9 0,3-4 0,3-2 147,2-2 0,-1-2 0,1-2 0,-1-4 43,0-3 0,1-7 0,-1-3 0,1-1-1,-1 2 0,-4-4 1,-1 5-1,-1-2-89,-4 0 0,0 2 1,-2-2-1,-2 4-43,-2-1 0,2 4 1,-7-3 24,0 4 0,3 0-88,2 1 0,4 3 1,4 3-148,4 0 0,8-2 0,1 2 0,3-1 43,2-2 1,5-6 0,2-3-1,-1-2 251,-2-2 0,-3 0 1,-2 0-1,-4 2 250,-4-2 0,-4-1 0,-2 1 1,-2 3 248,-2 1 1,-2-2-1,-1 3 182,0 2 0,-1 7 0,-2 6-301,-1 9 0,-4 4 0,4 13-279,1 2 1,1 12 0,4 4 0,1 6-119,1 6 1,5 5 0,0 10 0,0 7-208,0 4 1,0-7 0,-3 0-1,-1-5 1,1-4-336,-4-5 0,0-1 0,-2-8 0,0-8 415,0-6 1,0-6 0,-2-6 0,0-3 179,-2-5 0,-6-8 1,2-3-1,-3-4-8,-2-1 1,1-1-1,-1-4 1,1-4-229,0-6 0,-1-1 0,1-6 0,-1-2-33,1-4 1,1-5 0,1 3 382,2-2 1,5 4 0,-1-2 0,4 1-81,4 0 1,7 0 0,7 6-1,3 1 1,4 2-451,2 3 1,11-4 0,-4 4-517,0 2 1,-5 1 0,2 2 0</inkml:trace>
  <inkml:trace contextRef="#ctx0" brushRef="#br0" timeOffset="106278">10802 12526 8355,'0'-29'440,"0"0"0,0 1 0,0 4 0,0 3 13,0 5 0,0 2 0,0 2 0,2 2 0,1 6-42,1 8 0,1 11 0,-2 7 0,1 6-252,-1 5 1,0 8-1,-1 5 1,3 2-102,-3 2 1,0 1-1,-2 2 1,0 2-227,0-2 0,0 3 0,0-10 0,0-4-504,0-2 1,1-8-1,2-3 1,2-4-203,2-4 0,-4-4 1,1-4-1487,-3-1 2154,-1-5 0,-5-7 0,-2-7 1</inkml:trace>
  <inkml:trace contextRef="#ctx0" brushRef="#br0" timeOffset="107606">10753 12526 8355,'7'-27'0,"-3"2"0,1-1 1142,0 9 1,4 1-517,-1 3 0,8 2 0,1 2 0,3 2-309,2 1 0,1 2 0,3 4 1,2 0-302,1 0 1,4 6 0,-5 2 0,-4 3-189,-2 1 1,-6 5 0,-1 1-1,-6 1-400,-4 3 0,-5-3 0,-6 2 0,-6 0 45,-8-2 1,1-1 0,-2-6-95,-1 1 0,0-1 0,2 1 0,3-2 193,3-3 1,2 3 0,-1-4 0</inkml:trace>
  <inkml:trace contextRef="#ctx0" brushRef="#br0" timeOffset="107607">11261 12464 8355,'-18'-12'156,"6"0"0,1-1 1,7 1 2414,1-1-2191,2 6 1,2 1-1,3 3-121,4-1 1,9 0 0,4 4 0,2 0-176,2 0 1,4 1 0,0 2 0,-2 2-105,0 2 1,-3 3-1,0 5 1,-4 1-184,-3 0 0,-7 1 0,-3 1 1,-2 0-201,-2 0 0,-2-1 1,-1-5-1,-1 1 139,-3-1 0,1-1 0,-5-1-397,-2-2 1,3-5 398,-1 1 1,5-8 0,-2-5 0,0-3 13,1-5 1,0 2 0,4-5 162,0-2 0,0 2 1,2 0-1,2-1 1,4 0 46,3 1 1,3 4 0,1 0-1,3 2 228,1 2 0,-2 1 1,3 1-1,1 3-106,-2 2 1,3-1 0,-5 3 0,-2-1 161,-1 2 0,-2 0 1,1 2 74,-1 0 1,-5 6 0,-3 2-146,-3 3 0,-6 1 1,-2 1 135,0-1 1,-4 1 0,3 0 0,-2 2-136,2 2 1,-2 0-1,6-4 1,1 2-1,2 2-103,1-2-1,1-1 1,4-3-182,3-3 0,3 2 1,1-6-1,1-1-145,-1-2 1,2-1-1,1-1 1,1-2 60,0-1 0,-1-10 1,0 0-1,2-2-49,-2-2 1,-3-3 0,-4 3 0,-2 0 155,-1 0 1,-3-2 0,0 3-1,-4 2-129,-7 1 0,-2 2 1,-2 0-1,-2-1 66,-2 1 1,-4 5 0,5 1 125,1 1 0,1 3-87,1-2 1,8 4 0,5 3-30,7 1 1,9 0 0,5-4 0,1-1 42,-1-3 0,6 1 1,-2-7-1,0-2 46,-3-3 1,0-6 0,-5 3-1,-2-1 225,-2-3 1,-4-3 0,-2-2 0,-2-4 150,-2 0 1,-2 3-1,1-2 1,0 2 136,3 3 1,-1-1 0,-4 10 334,0 0 0,0 5-481,0 7 1,0 15 0,0 14-352,0 1 1,0 5 0,0 0 13,0 5 0,0-1 0,0 6 1,0-3-1,0 0-99,0-1 0,0 0 0,1-1 0,2-2 26,1-1 0,1-6 1,-2-1-1,3-5-56,1-4 1,-5 0-1,4-6 80,-1-3 1,2-2 93,6-6 1,-1-6 0,0-2 0,1-3-47,-1-1 1,1-1 0,0 1 12,4-1 1,-2 2 0,4 2 0,1 2 0,-2 1 45,0 4 1,-2 0-1,-2 2 49,2 0 0,-3 6 1,1 2-1,-6 3 3,-3 1 1,-2 5 0,-7-1 0,-4 1-97,-3 1 0,-7-4 0,-3 4 0,-1-3-276,1-3 1,-1 3 0,4-8 0,1 1-971,-1 1 394,1-7 1,5-2 0,-1-6 0</inkml:trace>
  <inkml:trace contextRef="#ctx0" brushRef="#br0" timeOffset="108787">12626 11981 9353,'-24'-13'0,"3"2"0,5 3 1440,2 4 1,7 9-1223,3 8 0,3 2 0,2 8 0,2 5 0,1 2 0,-1 3 0,0 0 0,-1 2 0,2 2-179,-1 3 0,-1-3 0,-2-4 0,1 0-151,3-1 1,-1 2 0,5-6-1,2-3-67,1-3 1,5-7 0,2 0 0,2-5-75,2-6 0,1-3 0,2-1 1,-2-1 56,-2-3 0,2-3 0,-3-5 0,0-1 101,1 1 1,-6-5 0,2-1 0,-4 0-58,0 0 1,-5 1-1,-1 1 76,-1 0 0,-2-1 0,-4 5 0,-2 0 140,-2-1 0,-3 6 0,-5 3 0,-1 3 151,1 1 0,0 1 0,-1 3 0,1 6 0,1 4-81,3 2 1,-2 5 0,6-3 0,1 1-254,2 3 1,2-3-1,5 1 1,5-2-82,4-3 1,3-3 0,-2-4 0,5-3-113,2-4 0,2-1 0,0 0 1,-2-1 185,-2-4 0,1-1 0,-5-8 1,-2-1 199,-2-2 1,-2 1 0,-1 2-1,-3-1-37,-1-2 0,-1-4 0,-2 5 0,1 1 478,-1 1 1,-2 6 0,-1-1 164,0 0 0,1 3-572,4 2 1,-4 4 0,3 4 0,-3 5 0,-1 2-173,0 1 1,0 0 0,0 1 0,0 1 43,0 2 1,0-2 0,0 2 0,0-2-35,0-1 1,0-1 0,0 0 0,2-1 15,2-2 0,-1 2-2,5-3 0,-4-3 38,4 0 1,-1-5 0,3-5-1,-2-3-27,2-3 1,0-1 0,-1-1-67,-1 1 0,-1-5 0,3 1 1,-2 2-1,2 3 70,1 3 0,-3 1 0,0-1 0,1 2 172,-2 1 1,4 3 0,-4-1-153,-1 6 1,4 4 0,-6 6 0,0-1-74,2 0 0,-5 1 1,3 1-1,-1 1-83,1 1 1,-1 1-1,4-5 1,-2 1-267,-2-1 476,4 0 1,0-5 78,5-3 0,-3-2 1,-3-4-1,1-2 1,0-4-15,3-3 0,-3-3 1,1-1-39,2-2 1,1 1 0,1 4-1,2-1-124,2 1 0,-2 1 0,3 2 0,-3 5 19,-2 3 0,-4 1 1,-1 1-1,0 3 102,0 5 1,-4 3 0,1 3 0,-3 3-30,-1 1 0,4-3 0,0 2 0,-1-2-29,-1 1 0,-1-2 0,2-6-30,1 0 1,4-5 0,-2 3 5,1-2 1,5-2-1,4-6 1,0-4 38,-3-4 1,4 2 0,-1-8 0,0 2 0,-3-2 8,0-3 1,-1-2-1,1 0 1,-2 2-99,-3 2 1,2-4 0,-6 3 0,-2-2-245,0 1 1,-2 5-1,0-2-53,0 3 1,-6 7 0,-2 5 212,-3 4 0,3 5 1,1 7-1,1 1 23,4 2 0,0 3 1,2-2-1,0 0-46,0 0 0,0 3 0,2-5 237,2 0 0,3-1 1,6 0-1,3 0 1,0-3 41,-1-2 0,-1-3 0,-2 1 363,1-4 1,-6 3-213,-3 2 1,-12-4 0,-6 1 0,-4-2-228,-4 0 1,0 4 0,0-2-1,2-1-2813,3 1 1996,0 3 1,5-2 0,-1 6 0</inkml:trace>
  <inkml:trace contextRef="#ctx0" brushRef="#br0" timeOffset="109199">14734 12092 8355,'0'-36'0,"0"3"0,0 9 1437,0 7 1,0 3-1077,0 2 0,0 10 0,0 8 0,0 8 1,1 6-1,3 7 0,3 4 0,2 7-349,-1 0 0,-4 1 0,3-2 0,-2 1-416,-2 4 0,-1-4 1,-2 4-1,0-5-412,0-4 1,0-3-1,0-6 1,-2-2 103,-2-1 1,1-10 0,-5 1 0,-2-2 533,-1-4 0,-7 0 0,-1-6 1</inkml:trace>
  <inkml:trace contextRef="#ctx0" brushRef="#br0" timeOffset="110304">14548 12328 8355,'-6'-12'2461,"6"5"-1972,0 3 0,6 2 0,8 2-517,2 0 0,5 0 0,8 0 0,4-1-119,3-3 1,2 2 0,2-3 0,0 1-1,-3-2-111,-2-1 1,-3-1 0,1-4-1,-6-1-8,-5 1 1,-4-2 0,-7-1 0,-2-3 102,-5-1 0,1-2 0,-1-4 0,-1 2 246,-2 2 0,-5-1 1,-1 5 513,-2 2 0,3 3-366,-4 4 0,5 8 0,-1 9 0,2 6-56,2 6 0,0 4 0,0 4-179,0 4 1,0-3 0,0 1 0,0-3 0,2 3-267,2 0 1,-3-3-1,5 0 1,-2-5 57,0-2 0,4-6 1,-2 0-1,-1-4 131,1-3 0,3-5 0,0 0 0,2-5 157,1-2 1,0-9-1,1 0 1,-1-1 34,1 1 1,-1-4-1,0 0 1,1 2-171,-1 2 0,-1 0 0,-1 2 0,-2 1-78,2 2 0,-3 5 284,1-1 0,-5 4 1,1 4-1,-3 5-103,-1 2 1,0 5 0,0 2 0,0 0 251,0 0 0,4 3 1,2-3-1,1 0-237,2-1 0,8-1 0,2-8 0,2-4-160,0-3 0,-1-1 0,5 0 0,0-1 24,0-3 0,-5-4 0,1-8 0,0-1 84,-2-3 1,-2 4-1,-8-5 1,-2 0-153,-1 2 0,-2-3 1,-4 5-1,0 2-22,0 2 0,-2 0 1,-2 2 140,-4 3 0,-3 2 1,-1 6-1,-1 0-55,1 0 1,-1 6 0,1 3 0,1 5 150,3 3 0,-2 3 0,4-2 0,1 0-84,-1 0 0,2-1 0,6-5 0,0 1-166,3-1 0,4-1 0,0-3 124,2-4 0,1-2 0,0-4 0,1-2 178,-1-4 1,1-3 0,0-1-1,2-1 124,2 1 0,0-1 1,-6 1-1,-2 1-117,-1 3 0,-3-2 0,2 4-105,-2 0 1,1 3 13,-2-1 0,-3 4 1,3 4-1,-2 4 5,-2 3 1,0 2 0,0-1 0,0 0 49,0 1 0,4-1 0,1 1-166,2-1 0,1-1 1,5-3-1,-1-4-135,1-2 1,-1-4-1,2-2 1,1-4 246,1-3 1,1-3 0,-5-1 0,1-3 46,-1-1 0,1-2 1,-2-5-1,-2-2-101,0-1 0,-3-5 1,4 1-1,-3-3-223,-2-1 0,0-4 1,-4-2 247,3-1 0,-2 8 0,2-1 0,-4 4 0,-3 5 562,-1 7 1,-5 6-425,5 3 0,0 10 0,3 9 0,-2 10 209,-1 8 1,0 4 0,4 1 0,1 6-262,3 4 0,-2 5 0,3-2 1,-1 0-136,0-1 1,5 0 0,-4-6-1,2-2-365,3-1 0,1-7 0,3 0 0,1-6-16,1-7 1,1 1 0,-5-10-1,1-1-725,-1-1 0,6-2 0,1 0 0</inkml:trace>
  <inkml:trace contextRef="#ctx0" brushRef="#br0" timeOffset="110471">15838 12142 8355,'1'-11'581,"3"1"0,7 2 0,7-2 0,8-1 0,5-1 1,3-1-1,3 1 67,5 0 0,2-1-370,5 1-2344,-10-1 0,8 1 0,-9 0 1</inkml:trace>
  <inkml:trace contextRef="#ctx0" brushRef="#br0" timeOffset="111637">17128 12204 8355,'5'-19'288,"-3"-3"0,2 5 0,-2 0 0,1 1 1,1-1-1,-1 2 0,-3 1 74,-4 2 1,1 5-1,-5 3 1,-3 3 0,-3 1-255,-2 0 1,-5 7 0,3 4 0,-1 5-50,-3 3 1,2 2 0,1 5 0,3 2 1,4 1 1,1 0 0,7-3 0,3 0-362,4-1 1,5 1 0,9-8 0,3-1 116,4-4 0,6 1 0,3-10 0,1-1 0,1-2-242,-2-1 1,0-7-1,3-4 445,-3-4 1,0-5-1,-7 3 1,-4 1 96,-2-2 0,-4 4 0,-4-4 1,0 1-25,-4 1 0,-3 3 0,-5 5 0,-1 0-42,-3 1 1,-4-3 0,-8 6-6,0 1 1,-2 3-1,1 3 1,-2 3-51,0 1 0,1 1 0,4 4 96,-2 1 0,6 3 0,-2 1 0,2-1-135,3 2 0,1-4 0,6 3 1,0-4-1,2-2-84,2-2 0,3 0 1,7-5-1,1-1-104,1-1 1,2-2 0,-3-2-1,2-2 217,-2-4 0,3-3 0,-1-2 0,-2 0 188,-2-4 0,-1 2 0,-3-4 1,-1-1-66,2 1 1,-4 4 0,-1-2 0,-1 4 42,0 0 0,1 5 17,-5 0 0,0 6-284,0 2 1,0 6 0,0 6-1,0 1 58,0-1 0,1 2 1,2 1-1,2 1 1,1 0-78,-1-3 1,5 4 0,-2-1-65,3 0 1,2-8 0,-1-4 0,0-3 57,1-1 1,-1 0 0,-1-1 0,-1-3 140,-2-4 1,-1-3-1,3-2 1,-4 1-1,0-1 37,-3 1 0,2 0 0,-1-1 34,-1 1 0,-1-1-50,-2 1 128,0 0 0,1 5 0,2 4-112,1 6 0,1-1 0,-2 7 0,3-1 0,0 0-41,4 0 1,0 1 0,-1 2 0,0-2-45,0 0 0,2-2 0,0 2 7,-2-1 0,2-5 104,-3 1 1,-3-4 0,1-2 0,-2-4-56,0-1 1,6-1 0,-2-4 0,3-1 47,2 1 0,-2-1 0,-2 1 0,0 1 45,0 3 1,2-2-1,2 6 200,-1 1 0,-1 3-296,-3 4 1,2 3 0,-5 7 0,1 1-432,-1 2 0,5 0 0,-2-1 1,2 0-706,-2-1 497,9-1 1,-9-1-1,10-1 1</inkml:trace>
  <inkml:trace contextRef="#ctx0" brushRef="#br0" timeOffset="112327">18641 11671 8423,'-24'-31'0,"4"8"323,3 9 0,9 10 1,4 11-63,2 5 0,8 9 0,2 1 0,2 6-50,-2 5 0,6 8 0,-5 4 1,0 4-171,-2 0 1,-2-3 0,-2-1 0,1 1 104,-1-2 0,-2-3 1,-1-6-1,0-4-127,0 0 0,0-2 1,0-6-1,0-2-943,0-5 877,0-2 1,2-7 0,0-4-1,2-6 44,-1-5 0,4-8 0,0-2 0,1-1-64,0-3 1,5 0 0,3 0 0,0 3 61,-3 1 1,5 1 0,3 6-78,2 3 1,-2-2-1,0 6 1,-1 1-1,0 3-38,-4 5 0,-2 1 0,-3 7 0,-3-1-6,-4 1 1,-2-1-1,-5 2 1,-4 0 111,-5-2 1,-8 3 0,3-7 0,-3 4 25,-2 0 1,3-5-1,0-2 1,1-1 330,3 1-475,6-1 0,7-4 0,8 0-37,7 0 0,7 0 0,1 0 0,3 0 152,0 0 0,3 0 1,0-2-1,2 0-17,-1-3 1,2-4 0,-1 1-1,-2-3 27,0-2 1,-4 1-1,-1-2 340,-1-3 0,-6 4 0,1-5 0,-3 1 0,-4-1 55,0-1 0,-6 4 0,1-2 0,-3 3-134,-1 2 1,0 0 0,-1 1 0,-3 2 98,-5 5 0,-2 3 0,-1 1-249,-1 0 1,1 7 0,0 4-1,1 5-74,2 4 0,0 0 0,5 5 0,1-1-118,1-4 0,2 4 0,2-5 0,3 0 19,8-2 0,5-3 0,8-2 0,3-1-1035,4-3 0,3-2-304,1-6 0,6-6 0,1-1 1</inkml:trace>
  <inkml:trace contextRef="#ctx0" brushRef="#br0" timeOffset="112692">20042 11993 8866,'-1'-19'0,"-2"2"1008,-1 3 0,0 6 0,4 0-966,0-2 1,-2 3-6,-2-1 1,-3 5 0,-5 1-71,0 4 0,-1 0 0,1 3 1,-1 1-22,1 2 0,1-1 1,1 0-1,2 0 75,-2 0 0,5 1 0,1 4 0,2 1-22,2-1 1,2 2 0,2 1-112,4 2 1,5 0-1,2-1 1,3 2-1,1-1 52,3 1 1,0-1-1,-1-5 1,-5 1-239,-2-1 1,-2-4 0,1 1 189,-1 0 1,-6-3-1,-6-2 1,-7-3-107,-4-1 1,-7 4 0,-3 1 0,-1-3-615,1 0 0,-1-2 462,6 0 0,-1 5 0,5 2 0</inkml:trace>
  <inkml:trace contextRef="#ctx0" brushRef="#br0" timeOffset="113856">20476 12018 8355,'-1'-19'586,"-2"2"1500,-1 3-1850,-6 7 1,3-2 0,-5 5 0,-2 1 89,-2 1 1,1 2 0,-6 0-1,0 2-83,2 2 1,1 3 0,6 7 0,-1 1-269,1 1 0,1 2 0,3-3 0,3 3 0,4 2 0,1-5 1,1 3-269,4 0 1,-1-6 0,7 2-1,2-5 1,3 0-45,2-2 0,-5-2 0,5-5 0,-1 0 119,-1 0 1,1-4 0,-5-2-1,1 0 223,-1-4 1,-5-1 0,-2-3-1,0-1-22,-1-2 0,-2 1 1,-4 3-1,-4 1-73,-1 0 1,-5-2 0,-6-1-1,-1-2-87,-3 2 1,0 3 0,0 2 0,1 2 91,-1-2 0,8 0 0,3 1-15,4 1 0,3-1 1,5-3-1,4-1-33,3 1 0,8-2 1,5-1-1,4-3 82,4-1 0,-3-2 1,3-4-1,-3 2 196,-1 2 0,-2-2 0,-2 2 0,-4-1 231,-4 2 1,-4-1 0,-3 7 1196,0 3-1205,-2 1 1,-4 13 0,0 7-1,0 6-116,0 6 0,0 7 0,0 4 0,0 3-285,0 1 0,0 2 0,0 1 0,0 1-172,0-1 0,1-3 1,2-2-1,3-5 113,1-4 0,1 1 0,4-11 0,1-1-117,-1-1 1,1-7 0,-1-3 0,0-3 161,1-1 1,-1-1-1,1-3 1,-1-4 47,0-3 0,1-2 1,-1 0-1,1-3-72,-1 0 1,-1-2-1,-1 3 1,-4-2 5,0 2 0,2 1 1,-4 2-81,-1-1 324,4 7 0,-6 1 0,4 10-13,-4 3 1,-1 7-1,0 2 1,0-2-125,0-2 1,1 4 0,2 0-1,3-2-43,0-2 0,1 0 0,3-2 1,-2-1-244,2-2 1,1-5 0,1 1 0,1-3 179,-1-1 0,1-1 0,-2-3 142,-3-5 1,1-2-1,-4-1 1,-3-1-128,0 1 1,2 0-1,0-2 1,-1-1-12,-2-2 1,-1 1 0,0 3 0,0 1-13,0-1 1,0 5 250,0 0-169,0 0 0,0 6 1,0 6-1,2 6-43,2 2 0,-2 1 0,7-1 0,-1 1-148,-1-1 0,8 0 0,-3 1 1,2-2 142,0-3 0,3-1 0,0-4 1,1 1 178,0-1 0,4-2 0,-2-2 0,0-3 142,1-5 0,-6-2 0,3-1 0,-1-1-119,-1 1 0,-1 0 0,-5-2 0,-3-1-150,-2-2 1,-1 1 0,-4 3-54,0 1 0,-1 1 1,-3 3-1,-4 3 108,-3 4 0,-2 1 1,1 1-1,-1 4-47,1 3 0,1 3 0,1 3 0,3 2 83,2 5 0,-3 2 0,4 1 0,2-2-133,5-2 0,4 0 0,5 0 0,2-3-374,3-3 1,2-3 0,7-3 0,2-4-437,1-3 0,-1-1 0,-3 0 104,0 0 0,-6-5 0,-1-2 0</inkml:trace>
  <inkml:trace contextRef="#ctx0" brushRef="#br0" timeOffset="114452">21654 12080 8355,'6'-7'-331,"1"-3"1,5 6 160,1 1 0,-2 1 569,-3-2 1,2 1 0,-5-4 316,2 1 0,-4-3 0,1 0-336,-3-2 0,-6 3 1,-3 1-1,-3 0-35,-2 1 0,-3 3 0,-1-1 1,0 2-156,0 2 1,1 0 0,-3 2 0,1 2-196,3 4 0,1 3 0,2 1 0,1 2-275,3 3 1,1-3 0,4 2-185,-1-2 0,0 2 1,5 1-1,2-2 133,1-1 1,6-7-1,-2-3 264,3-3 1,1-1 0,1 0 0,-1-1 187,0-3 1,1-4 0,1-8 0,1-2 0,3-1 125,1-3 0,-2-1 0,2-4 0,0-1-130,0-6 0,-3-1 0,0-3 1,-2 1-175,-2 0 0,1-6 0,-2-1 0,-2 0 13,0 3 1,-7 4 0,3 3 0,-4 7 469,-1 5 0,-1 8 1,-4 9-220,-3 3 0,-3 6 1,-1 16-1,-1 6-33,1 6 1,0 10 0,-1-3-17,1 4 0,5 5 0,3 3 0,4-3 0,4 0-140,4 0 1,4-3 0,5-4 0,4-4-415,2-4 0,2-3 1,0-6-1,-2-3-3305,-2-5 2566,2-8 0,-9 3 0,4-4 0</inkml:trace>
  <inkml:trace contextRef="#ctx0" brushRef="#br0" timeOffset="115142">22597 11931 8355,'0'-19'144,"0"1"1,0 5 0,0 1 0,0 0-1,1 1 241,4 2 1,-4 2 0,4 5-1,1-1 1,2 4 0,2 6 0,0 4 133,-2 2 0,-1 0 0,2 4 1,-2 2-775,-1 1 1,2-1-1,-4-4 1,0 2-64,2-2 1,-3-3-1,3-2 18,0-2 1,4-5 218,-2 1 1,2-4 0,-2-4 0,-3-3 9,1 0 0,-3-4 0,3 1 0,1-3-21,0-4 0,2-1 0,2 3 0,-2-3 18,-1-1 0,1 4 0,3-1 0,1 5 103,-1 3 0,0 5 0,1-1 52,-1 3 0,-1 2 1,-1 3-1,-2 5 63,2 2 1,-3 1 0,-1 0 0,1 2-51,0 3 0,-3-3 1,3 2-1,0-4-49,0-3 1,1 0 0,3-3 0,-1-1-4,-2 1 0,1-2 0,3-4-108,0 0 1,-3-5 0,-1-4 36,2-2 1,1-1-1,1-1 1,-1 1 225,-3 0 0,3-1-64,-2 1 1,2 5 0,1 3 41,0 2 1,1 7 0,-1 0-1,1 2-320,-1 3 1,0-3 0,2 1-1,1 0-1020,2-1 0,-1 3 105,-3-6 1,-1 5-1,1-2 1</inkml:trace>
  <inkml:trace contextRef="#ctx0" brushRef="#br0" timeOffset="115296">22758 11596 8355,'7'-25'0,"0"12"-656,-3 4 1,3 12 0,6 4 0</inkml:trace>
  <inkml:trace contextRef="#ctx0" brushRef="#br0" timeOffset="116120">7317 13767 8355,'-9'-33'188,"-4"1"0,0 3 0,0 5 1,4 5 601,0 1 0,6 9 0,-1-4-135,3 2 1,1 13-490,0 6 1,0 14-1,1 12 1,2 6-1,3 7 25,1 6 1,-3 3-177,4 6 1,-5 4 0,1 2-1,-1-1-24,1 1 0,-3-2 1,3-5-1,-1-4-684,1-3 0,-3-4 1,5-6-1,-1-6-146,4-3 1,-2-9 0,0-1-1,-2-7-1050,-2-4 1818,-2-2 0,5 0 0,1 1 1</inkml:trace>
  <inkml:trace contextRef="#ctx0" brushRef="#br0" timeOffset="117349">7280 14002 8355,'2'-25'0,"2"1"725,4-1 1,4 3-373,5 5 0,1 2 1,4 11-151,-1 1 0,-5 3 1,3 6-1,-1 5-213,-3 4 0,-2 6 1,-4-4-1,-2 3 0,-1 2 1,-3 0-1,-2 0 0,-1-1-164,0 1 1,-5-3-1,-4 0 1,-2-1-269,-1-3 0,-5 2 0,1-3 1,1-3-1837,1 0 1996,1 0 0,-5 1 0,-1 0 0</inkml:trace>
  <inkml:trace contextRef="#ctx0" brushRef="#br0" timeOffset="117350">7826 13928 8355,'-6'-7'1242,"-1"-3"1,-5 6-1240,0 1 1,-1 2 0,1 1 298,-1 0 1,-3 6 0,-2 2-273,-1 3 0,4 1 1,-1 1-1,5-1 1,4 0-1,2 1 1,2 1-1,2 1 0,1 1-294,0-1 0,5-1 0,4-3 0,0-1-523,0-2 0,7-1 423,1 1 1,-1-2 0,1-6 296,-4 0 0,-2-6 0,-1-2 0,-3-3 103,-1-1 1,-2-6 0,-4-2 0,0 0 136,0-1 1,-2 2 0,0-3-1,-4 2-127,-1 3 0,4-8 0,-2 3 0,1 0-34,0-2 0,-1 1 0,5-1-37,0 4 0,0-4 1,0 4-1,2-4 1,2-1 40,4 1 0,3 0 0,3 2 0,1 3 111,2 1 0,3-3 0,-3 5 0,-1 1 86,2 1 0,-4 7 1,3 3-1,-3 2-76,-2 2 0,-4 3 0,-1 5 1,-1 9-72,-4 5 0,0 7 0,-2 3 0,0 2-36,0 5 1,-2 1 0,0-3 0,-4 0-22,-1 0 1,4-4 0,-1-1 0,3-3 30,1-6 0,1 1 1,3-8-161,5-1 0,2-5 0,1-3 0,1-1 0,0-4-9,4 0 0,-3-6 0,2-2 0,-1-2 61,2-6 1,-8 2-1,4-5 1,-2 3 68,0 2 1,-3-2 0,-1-1-45,-1-2 0,-2 5 159,-4 4 0,1 5 0,2 0-52,1 6 1,2 5 0,-4 7 0,4 2-188,1-2 0,1 3 0,3-1-35,-3-2 0,3-2 1,-2 0-1,0-1 0,1-1 51,-2-2 1,-4 0 0,4-5 202,2-1 1,1-3-1,0-4 1,-1-6-1,-2-3 238,2-4 0,1-5 0,0 3-140,-3-1 0,3 1 1,-4 4-1,1-2 68,1 2-139,-7 7 1,4 5-1,-8 10 1,0 7 161,-2 4 1,-1 4-1,5 7-255,0 4 1,0 4 0,2 3 0,2 3 136,4 1 1,9 3 0,2 6-292,0 5 1,3 0 0,-5 3 0,-2 2 0,-3-1-233,-3-3 0,-4-3 1,-5-8-1,0-4 317,0-7 1,-7-5 0,-5-9-1,-6-2 310,-1-5 0,-5-7 0,4-5 0,-4-3-28,-1-1 1,2-5 0,2-5 0,5-6 0,3-8 0,5-6-695,4-6 436,3 1 1,6-13 0,5 3 0,6-5 0,8-1-3382,3 2 2304,2-4 0,2 9 0,0-5 1</inkml:trace>
  <inkml:trace contextRef="#ctx0" brushRef="#br0" timeOffset="118689">9079 13494 11354,'0'-25'0,"1"3"0,2 7 0,2 11 247,2 9 0,-4 12 0,2 5 0,-1 5 0,1 6 0,-3 5 0,0 2-174,-2 1 0,0 4 0,0-5 0,0-1-387,0-1 0,0-7 1,0 5-1,1-5-356,3-3 0,-1-3 1,4-5-1,-2-3-294,-2-3 1,3-2 518,-2 0 0,-6-5 0,-4-1 0</inkml:trace>
  <inkml:trace contextRef="#ctx0" brushRef="#br0" timeOffset="118690">8905 13915 8355,'1'-8'1601,"3"1"-1353,5 2 0,6-4 0,3 4-174,1-2 0,3 0 1,7-2-1,4 0 37,3 0 0,1-2 1,-1 0-1,-2 2 1,-3 4-1,-4 1 0,-5 0 1,-2 1-5,-5 1 0,-3 4 1,-4 2-1,-2 4 30,-1 3 0,-3 2 0,2 0 0,-3 3-300,-1 0 1,0 1 0,0-4-105,0 4 1,0-3-1,0 2 1,2-2-1,2-3-1109,4-3 1,-1 2 735,1-6 0,1 0 0,3-4 0</inkml:trace>
  <inkml:trace contextRef="#ctx0" brushRef="#br0" timeOffset="118691">9389 13692 8355,'-9'-23'0,"0"1"0,0 2 661,3 3 1,-3 0-784,5 5 1,0 6-948,4 6 0,5 7 678,4 9 0,2 4 0,1 5 1</inkml:trace>
  <inkml:trace contextRef="#ctx0" brushRef="#br0" timeOffset="118692">9488 13891 8355,'0'-13'562,"0"1"0,0-1 1,1 2-1,2 2 1,2 2 67,2 1 0,-3 2-553,5 4 0,-5 0 0,3 2 0,-2 2-58,-2 4 1,3 3 0,-2 1 0,-2 2 11,0 3 0,-2-3 0,0 3 0,0 0-253,0 0 1,0-1 0,0-2-154,0 2 1,4-2-1,1 1 159,2-5 1,-3-5 0,3-6 0,0-3 68,0-4 1,-3-3 0,5-2-1,-1 1 168,-1-1 1,0-3-1,-5-2-11,2-1 0,5 4 0,-4-2 0,1 3 0,1 3 1,0 3 0,-3-2 0,3 5 0,-1-1 18,1 1 0,2 2 1,3 6-29,0 1 0,-3 6 0,-1-2 1,0 4 13,-1 5 0,3-3 0,-6 3 0,-1 0 31,-2 0 1,-1 3 0,0-3-1,0-2 160,0-1 1,4-6-41,0 0 0,2-5 1,-2 0-1,3-6-61,0-5 0,4-3 0,-3-2-30,3 1 0,1-5 1,1-1-1,-1 0-124,1 1 0,-1 0 1,0 5-1,1-1 1,-1 2-165,1 3 0,-2 1 0,-2 4 203,0-1 1,-5 1 0,3 8 84,-2 3 1,3 7 0,-3 1-1,-1 0 6,1-3 0,2 4 0,5 0 0,1-2-63,-1-2 1,6 0-1,2-2 1,0-3-45,1-4 1,-5-2-1,5-2 1,0 0 154,-2 0 1,3-6-1,-4-4-4,1-5 0,-4 0 1,2-5-1,-3-3 17,-2 0 1,1 0 0,-2 1 0,-2 2 0,-2 2-133,-1 3 1,-2 1 0,-4 2-176,0 0 1,-6 5-1,-2 3 1,-4 2 207,-5 2 0,3 10 0,-4 2 0,2 3 0,-1 3 97,2 3 0,7 2 1,4 2-146,2 0 1,2-2 0,3 0 0,5-4-555,9-1 0,6-3 0,6-5 0,3-4-743,0 0 0,3-2 0,-3-4 0</inkml:trace>
  <inkml:trace contextRef="#ctx0" brushRef="#br0" timeOffset="119151">11113 13878 8695,'0'-12'368,"0"-1"0,0 1 0,0 0 0,1 1 757,3 2-517,-3-2 0,4 10 1,-10-2-432,-3 6 0,1 4 0,0 7 0,2 1-77,2 1 0,-2 2 1,0-3-1,3 2 51,0-2 0,4 3 1,2-3-1,3-2-271,0-4 1,8-6-1,-3 1-64,2-3 1,4-1-1,0-1 1,0-3 0,0-6-116,-3-5 1,3 0-1,-3-6 1,-3 1 108,-2 0 1,-7-2 0,1 4 0,-4 0-24,-4 1 0,-5 0 0,-6 6 1,-3 1-211,-1 2 1,0 5 0,-3 1 0,2 4-156,2 7 1,2 3-1,5 3 1,3 3 322,3 1 0,4-3 0,1 1 0</inkml:trace>
  <inkml:trace contextRef="#ctx0" brushRef="#br0" timeOffset="119624">11447 13853 8355,'-12'-12'0,"4"4"607,-1-1 1,5 5 1233,-4-4-1179,5 5 1,-1-1-588,8 8 1,2 3 0,3 6 0,0 0 0,-1 3-1,0 0 1,-1-1 0,0-1-630,0-2 1,-4 1-1,2-2-8,1-3 0,-5-1 249,3-3 0,-2-4 1,-2 0 227,0-7 0,0-4 0,0-1 1,0-1-14,0 1 1,1-2 0,3-1-1,4-1 24,3 0 1,2-2 0,-1 2 0,1 1 78,-1 1 0,5 2 1,-1 1-1,1 2 179,1 5 0,-3 3 0,4 1 0,-1 1 11,-3 3 1,-5 3 0,-3 7-1,-1 1-376,1 2 1,-4 5 0,1-3-234,-2 0 0,-2 3 1,0-4-1,0 0 1,0 0-36,0-3 1,5-1 0,2-2 0</inkml:trace>
  <inkml:trace contextRef="#ctx0" brushRef="#br0" timeOffset="120077">12440 13841 8355,'4'-18'1135,"1"-1"1,1 0-1,1 2 1,-2 3-747,1 2 1,2-1-322,-4 1 0,-1 4 0,-9 1 4,-6 1 1,-1 2 0,-4 4 0,0 0 24,0 0 0,-5 6 1,2 2-1,-2 3-60,1 1 0,-1 5 1,5-1-1,2 0-149,2-3 1,4 4-1,2 1 1,2 0-189,2 0 1,2-2 0,2-3 0,3-2 35,4-3 1,4 2-1,1-6 63,4-2 0,-2 0 0,4-4 0,1-2 0,-3-4 188,1-3 0,-1-3 0,-5-1 0,1-1 62,-1 0 0,-4 3 0,-1 0 1,0 1 349,0-1 0,-4 1-146,1 0 1,-1 5-104,1 3 0,-3 8 0,3 4 0,-2 3-76,-2 1 1,0 2-1,1 1 1,3 2 11,5-2 0,-3 3 0,4-2-488,4 0 1,-2-3-1,6-2 1,-1-1-1,1-3-1132,1-1 1,2-2-1,3-4 1</inkml:trace>
  <inkml:trace contextRef="#ctx0" brushRef="#br0" timeOffset="120821">13407 13754 8355,'0'-12'0,"1"-1"0,2 1 26,1 0 1,0-1-1,-4 1 1,0-1 597,0 1 1,2 0 0,0-1-214,3 1 0,0 4 0,-1 1 0,5 1-228,2 3 1,1 2-1,0 2 1,1 3-51,-1 5 0,1 2 0,-1 3 0,0 1-184,1 1 0,-5 2 0,0-3 0,1 2-226,-3-2 0,1 3 0,-4-2-370,1 0 488,0-3 0,-4-7 155,0-6 0,0-6 0,0-6 0,2-2-120,2-2 0,-1 1 0,4-6 0,-1-1 1,1-2-70,3 0 0,1-1 40,1 0 1,2 4 0,1 2-1,2 2 189,-2 6 1,-1 0-1,-2 7 1,1 2-1,-2 2 80,-3 4 0,3 4 0,-4 7 1,0 3-1,-2 1 0,-1 3 700,0 2-902,6 1 1,-7-2 0,4-1 0,0-1 0,0-1 0,1 0-80,-1-4 0,4-2 1,-3-2-979,3 1 1,1-1-1,1 1 1</inkml:trace>
  <inkml:trace contextRef="#ctx0" brushRef="#br0" timeOffset="121915">13605 13593 8355,'0'-29'87,"0"0"0,0 2 1,0 0-1,2 4 1,1 1 365,1 1 0,0 5 1,-4-4-1,1 2 1,2 3-1,2 3 287,2 4 1,-3 13 0,3 12-726,-1 5 0,-1 7 1,-2 1-1,1 2 1,-1 4 71,-2 3 1,-1 0 0,0 2-106,0-2 0,-4-6 0,-1-1 1,-1-2-1,-1-2-29,0-2 1,5-7-55,-2-2 1,-3-5 48,-2-4 0,3-2 1,-1-8-1,1-2 1,2-4-55,-2-3 0,5-7 1,-3-4-1,3-6 1,2-5-1,2-2-357,1-3 0,8 3 411,-3 1 0,8 0 0,-4 5 0,1 3 0,-1 4 122,0 5 1,-1 5-1,1 4-54,-1 4 0,0 4 0,1 5 1,-2 6-1,-2 6 636,0 2 1,-1 2-431,4 3 0,1 3 0,-1 0 1,1 2-100,-1-1 1,5-2-1,0-1 1,1-2-103,0-2 0,0-3 1,-3-7-1,2-3 0,-1-4 1,1-3 58,0-1 0,-5-1 0,-4-3-50,2-4 1,-5-9 0,-1-4 0,-1-2 0,0-3 0,1-2-232,-1-1 56,-2-11 0,-1 10 1,0-10-1,0 0 0,0 3 1,-1 1-843,-3 3 0,2 5 432,-2-1 1,1 10-102,-1 7 1,3 6-1,-3 12 1,4 6-5,4 7 1,-3 5-1,5 1 1</inkml:trace>
  <inkml:trace contextRef="#ctx0" brushRef="#br0" timeOffset="122300">14399 13692 8897,'0'-23'202,"0"2"1,0 3 0,0 4-1,0-1 1,0-1 0,0 1 0,0 1-1,0 4 1,-1 5 0,-2 7-1,-3 7 1,0 4 0,-3 3 0,2 0-1,2 2 1,1 0 0,0 1-1,1-1 1,2 1 0,1-1 0,1 0-1,3-3 1,4-2-171,3-5 1,2-1-178,-1-3 1,1-3 0,-1 2 0,0-6 0,1-5-81,-1-3 0,1-3 186,-1-2 1,-4 1-1,-1-6 1,-1-1-1,-4 0-79,0 1 1,-8-1 0,-2 6-184,-3 1 1,-6 1 0,-1 3 0,-1 1 0,-1 3 0,0 2 0,2 3-1605,0 5 1574,10 4 0,-7 9 0,11 1 0,1 0 120,2 0 0,6 3 0,2 5 0</inkml:trace>
  <inkml:trace contextRef="#ctx0" brushRef="#br0" timeOffset="122743">14684 13630 8777,'-1'-23'0,"-2"2"720,-1 5 0,0 2 0,3 3 0,-2 1-192,-1 2 295,0 5-658,4-2 1,1 10-1,2 3 1,2 5-182,2 3 0,-3-2 1,3 4-1,-1-1 1,-4-1-248,0-1 1,2-1-1,0-2-27,-1 1 1,-2-1-418,-1 1 622,0-7 0,0-6 25,0-8 0,0-3 1,2-3-1,2-1-10,4-1 1,-1-5 0,1 5 0,2-1 0,1 0 35,1 1 0,1-1 1,-1 6-1,0 3 103,1 4 1,-1 3 0,1 2 0,-2 3 68,-3 4 1,-3 5 0,-3 3-273,2 5 0,-3-2 0,5 2 0,-2 0-369,0-2 1,4 0-1,-2-4 1,1 2-259,2-2 0,8-1 0,2-2 1</inkml:trace>
  <inkml:trace contextRef="#ctx0" brushRef="#br0" timeOffset="122906">15230 13618 8355,'0'-13'267,"1"2"0,4 3 0,4 3 0,5 0 0,3 1 0,-2 2 0,0 0-1390,1 2 1,9 0-1,7 0 1</inkml:trace>
  <inkml:trace contextRef="#ctx0" brushRef="#br0" timeOffset="123980">15838 13630 8355,'0'-16'0,"0"-1"0,0 2 901,0 1-433,-6 2 1,5 3 0,-5 3-161,1 0 0,2 1 0,-5 2 1,-2-1-225,-1 1 0,-1 3 1,-2 3-1,-3 2-67,-3 2 0,-2 1 0,0 5 0,1-1-25,-1 1 0,4 3 0,2 2 1,2 0-133,1 0 1,6 0-1,3-3 1,3 1-113,1 0 1,1-7 0,3-2 0,5-1-29,2-4 1,5 0 0,2-2 232,1 0 1,-2-7 0,2-4 0,1-6 0,-1-2-42,3-3 0,1-3 0,1-2 0,-2-4 338,-1 0 0,-5-2 0,3-5 0,-1 3-144,-3 1 0,-1-1 1,-1 2-1,-2-2-159,-3 2 1,-3-1 0,-5 5-1,0 1 54,0 2 1,-4 7 0,-1 3 0,-2 7 63,-3 5 0,-1 2 0,-1 5 0,1 4 1,1 7-1,2 5 742,-2 7-653,5-1 0,-5 12 1,6-1-1,1 4-51,2 0 1,1 0 0,0 0-1,1 1 1,3-1-221,5-1 1,6-5 0,1-3-1,1-8 60,1-4 1,1-4 0,6-6 0,0-5-166,-1-3 0,0-2 0,-2-5 0,-1-5 240,1-4 1,-3-7 0,0 3 0,-1-2-57,-3 0 0,-2 1 0,-5-4 0,-3 2-152,1 2 0,-5 4 0,3 0 141,-2 2 0,-8 7 0,-2 3 0,-3 3 91,-1 1 1,-1 5 0,1 4 115,-1 2 0,7 2 1,1 4-1,4 2 0,1 2-39,0-1 1,1-4 0,4 0-181,3-2 1,3-2-1,1-1 1,2-2 0,1-5-1,3-3-88,1-1 1,2 0 46,4 0 1,0-7 0,-1-4-1,1-5 1,0-4 0,-1-2-1,-2-1 221,-2-2 1,-5 0-228,2 1 1,-3-7 0,-2-2 0,-1-1-40,-3 1 1,2-7 0,-6 2 0,-1 0 170,-2-1 0,-1 2 1,0 1-1,0 3 1,-1 6-1,-2 5 585,-1 5-293,-6 3 1,8 7 0,-7 5 0,1 4 0,0 9 78,0 9 0,5 2 1,-3 11-1,2 3-255,0 4 0,0 2 0,4 7 0,0-3 0,0 3 0,1-3-72,3 3-176,3-7 1,10 1 0,1-7 0,1-3 0,3-5 0,0-6-694,-1-6 1,1-8-1,-4-3-697,1-4 1,-4-2 845,2-4 1,-3-7 0,-2-7 0</inkml:trace>
  <inkml:trace contextRef="#ctx0" brushRef="#br0" timeOffset="123981">16297 13395 8355,'5'-13'690,"12"1"0,9 1 0,3 1-452,1 2 1,5 1-1,-2-1 1,3 2-1,1 2-1709,0 0 0,0-6 0,0 3 1</inkml:trace>
  <inkml:trace contextRef="#ctx0" brushRef="#br0" timeOffset="125397">16793 13605 8355,'0'-19'186,"-4"1"1,1 6-1,3-1 1,3 1-1,1 1 1,0 1-1,1 2 1,2 0 0,3-1-59,1 1 0,1 0 0,1-3 0,-1 1 0,-1 2 1,-1-2-720,-2-1 1,-5-1 567,1 0 0,-4 1 0,-4 2 0,-4 4-25,-3-1 0,2 5 0,1-2 1,-2 6 168,-1 5 1,0 3 0,2 2 0,2 0 90,1 4 1,2 1 0,4 4-191,0-2 1,0 0 0,2 2 0,3-3 0,6-1-140,4-3 0,7-2 0,-2-5 0,2-4 63,2-3 1,-3-1 0,5 0 0,-5-1-30,-3-3 1,-2-3-1,-3-5 1,-2-2 111,-3-3 0,2 3 1,-6-3-1,0 0 43,2 0 0,-5-3 0,3 3 0,-1 2 2,1 1 0,-3 2 0,5 0-47,-1-1 1,2 2-29,6 3 0,-1-2 0,0 6 41,1 1 1,-1 7-1,-1 5 87,-2 2 0,0 1 0,-3 1 0,-1-1-53,1 0 1,-2 1 0,-3-1 0,2 1 1,1-1 0,2 0 1,-4 1-1,4-1-65,1 1 1,0-1 0,2-1-1,0-3-12,0-4 1,2-2 0,3-2-1,1 0-116,2 0 1,1 0-1,-3 0 1,1-2-83,0-2 1,-3-3 0,-2-5 0,-1 0 45,-2-1 1,-1 1 0,1-2 147,-3-3 1,0 4-1,-1-5 1,-1 1-1,-2-1 1,-1 0 153,0 0 1,0 2 0,0 4 140,0-1 1,0 5 153,0 0 1,-1 5-300,-3-1 0,2 8 0,-2 4 0,3 4-39,1 5 0,0-3 0,0 4 1,0-2-69,0 1 1,0 1 0,0-3 0,1 1-33,3 0 1,-1-3-1,4 0 1,-1-1-96,-4 1 0,4-5-159,-2 0 185,0-5 0,-4 1 48,0-8 0,0-3 0,0-5 1,1-1-42,4 1 1,2-2-1,5-1 1,0-2-72,1 2 0,-1-3 0,1 2 0,-2 1 130,-3 1 0,3 3 1,-4 1-1,1 3 166,0 2 0,-4 1-115,5 4 0,-7 1 0,4 3 1,-2 4-33,0 3 0,0 3 0,-4 1 0,2 2 11,2-2 0,-3 3 0,5-2 1,-2 1-214,0 1 1,2-8 0,-4 2-7,2-1 143,6-6 0,-7 1 1,4-7 109,-2-4 1,-1-1 0,-2-7 0,0 1-1,3-1 1,-1 1 228,1 0-360,-3-6 0,9 4 1,-3-3-1,3 4 0,0 0-134,-3 1 0,3 3 1,-2 3-1,2 0 37,1 3 1,0 2 213,1 1 0,-5 5 1,-1 4-1,-2 2-11,-2 1 0,-1 2 0,-2 1 0,0 2 205,0-2 0,0-1 1,0-2-1,1 0-231,3 1 1,-1-5 0,5-1 0,2-2-184,1-2 1,1-1-1,1-4 1,-1-1 86,0-1 0,1-5 0,-2 0 0,-2-2 0,0-2-18,0-4 0,-3 3 0,-1-2 88,1 2 1,-5-3 0,3 1 0,-2 1 0,-2 1 27,0 2 335,0-1-234,0 6 0,0 7 0,0 10 0,0 4-30,0 2 0,1 5 0,2-3 0,1 0-31,-1 0 0,4 2 0,1-3 0,3-2-454,1-1 0,2-6 0,1-1 0,2-2-250,-2-2 0,-1-1 0,-2-2 0,1-2 67,-1-2 0,0-8 0,1-8 0</inkml:trace>
  <inkml:trace contextRef="#ctx0" brushRef="#br0" timeOffset="125398">18045 13122 8355,'-12'-13'634,"0"6"0,1 0 0,4 6-1290,7 1 236,5 3 1,12 9-338,-1 1 0,6 5 0,-2 1 0</inkml:trace>
  <inkml:trace contextRef="#ctx0" brushRef="#br0" timeOffset="126188">18331 13432 11049,'-4'-17'0,"-2"1"0,1 1 0,0 1 0,5 1 0,5 2 0,0 2 572,1 0 1,-1 8 0,-2 1-1,1 7 1,-1 4 0,-1 3-466,3 2 0,-3-1 1,5 6-1,0 0-202,0-2 1,-3 3-1,3-4 1,-1 0-84,-4 0 1,4 0 0,-1-4 0,1-1-163,-1-2 1,1-7-1,-3 2 143,1-1 0,1-3 1,-2 1-1,1-6-28,-1-5 1,-2-3 0,-1-2 0,2 1 37,2-1 0,-1-3 0,3-2 0,1 0 48,0 0 0,1-3 0,4 5 0,-3 1 85,-1 1 1,1 2 0,3 1 0,1 2-61,-1 5 0,0-1 0,1 2 337,-1 4 0,-4 1 1,-1 6-1,0 2 39,0 1 0,-4-3 0,2 0 0,-1 2-48,1 1 1,3 1 0,-3 1 0,2-1-198,3 0 1,-3-1-1,1-1 1,2-3-132,1-2 1,1 4 0,2-5-228,2-1 1,-2-2-1,3-1 1,-5-1-8,-4-4 0,2-1 0,-4-7 302,0 1 0,-1-1 0,2 0 0,-2-3 0,-2-2-93,-2-1 0,1 3 0,0-4 0,2 2 468,-1 3 1,0 2 0,0 0 561,1 1 0,0 3-477,-4 1 0,0 11 0,0 1 0,0 6-192,0 2 0,0 2 0,0 2 1,0 4-202,0-1 1,1 0 0,2-4 0,3 2-203,1-2 1,1-1-1,4-2 1,1 1-764,-1-1 1,0-5-1,1-3-1615,-1-2 2019,1-2 0,-1-6 0,0-1 0</inkml:trace>
  <inkml:trace contextRef="#ctx0" brushRef="#br0" timeOffset="126189">18914 13184 8355,'-13'-18'1118,"1"4"0,1 0-2357,2 6 738,4 5 1,6 3 0,2 8-30,1 3 1,11 7 0,-1 2 0</inkml:trace>
  <inkml:trace contextRef="#ctx0" brushRef="#br0" timeOffset="127212">19162 13395 8355,'7'-25'34,"-1"5"0,-1 5 0,3 3 0,3 2 0,0-1 0,-3 2-250,-4-2 885,-2 5 1,-2-1-1,-2 4-647,-2-1 1,1 0 0,-5 5 0,-2 4 0,-1 2-1,0 1 1,3 0 125,4 2 0,-2 1 0,2 1 0,2 1-135,0-1 0,2 0 1,0 1-1,2-1 13,2 1 0,1 3 0,5 1 0,-2-1-40,2 2 0,-1-4 0,1 1 0,-2-4 201,2-3 1,-3-1-75,1 1 1,-6 2-209,-2-6 0,-6 0 0,-6-4 1,-1 0-1,1 0-740,-1 0 0,1 0 1,0 0-1261,-1 0 1845,6 0 1,-4-5-1,4-2 1</inkml:trace>
  <inkml:trace contextRef="#ctx0" brushRef="#br0" timeOffset="127213">19459 12985 8355,'0'-25'505,"0"6"1456,0 3-1318,6 2 1,1 7-250,5 3 0,-4 9 0,-1 8 1,0 6-237,0 4 0,-4 6 0,1 3 0,-1 1 0,-1 3 0,3-2 0,-3 2 0,0-1-122,-2-2 1,0-2-1,0-3 1,1 1-460,3-1 1,-2-2 0,3-3 0,-1-1-1005,0-1 0,0-10 0,-4 1 579,0-1 0,-5-5 0,-2-1 1</inkml:trace>
  <inkml:trace contextRef="#ctx0" brushRef="#br0" timeOffset="127214">19397 13308 8355,'-12'0'1042,"4"0"1,1-2-761,1-2 0,2 1 0,5-3 1,4-1-1,4 1 36,6 1 1,5 1 0,6 2-196,3-2 0,2 3 0,7-4 0,-2 3-52,-3-2 1,1 2 0,-4-2 0,1 3-1,-2 1 1,-5 0 0,-3 0 305,-3 0 1,-3 1-267,-7 3 1,-2 3 0,-6 6 0,0-1 6,0 0 0,-4 2 0,0 1 1,1 2-261,2-2 1,1 3-1,0-2 1,0 0-328,0-3 1,4 0 0,0-1 0,0-1-1145,1-3 0,-2-1 1,5-4 995,2 1 1,1-11 0,2-6 0</inkml:trace>
  <inkml:trace contextRef="#ctx0" brushRef="#br0" timeOffset="127215">19943 13084 8355,'-7'-19'-1602,"-4"3"3599,3 7-1360,2-2 1,1 13-1,5 0-1869,0 10 0,0 3 0,0-3 0</inkml:trace>
  <inkml:trace contextRef="#ctx0" brushRef="#br0" timeOffset="127502">20216 13283 11121,'12'-17'0,"-1"-1"0,-1 2 0,-2 1 0,0 4 0,-1 0 391,-3 0 0,-4 0 0,-4 2 0,-4 5 0,-3 3 0,-3 1 1,-2 1-1,-5 3-132,-2 5 0,-2 6 0,0 3 0,2 0-107,2 0 0,3 4 0,7-2 0,3 4-113,4 1 1,8-1-1,4 1 1,4 0-189,5 0 1,2-2 0,7-2-1,2-6-244,1-5 1,0-1 0,-4-5 0,-2-1-737,-2-1 1,-3-4-347,-6-2 1,0-14-1,1-8 1</inkml:trace>
  <inkml:trace contextRef="#ctx0" brushRef="#br0" timeOffset="128137">21196 13010 8355,'0'-23'690,"0"2"1,0-1 115,0 5 0,0 1 0,0 6 0,0 6-344,0 8 1,0 15-1,1 8 1,2 2-289,1 1 0,0 9 0,-4-2-198,0 1 1,0 1 0,0-2-1,-1 0 1,-2-1-174,-1-3 0,-2 2 0,3-6 0,-2-3-330,-2-4 1,4-4 0,-1-6-816,3 1 0,2-7 234,3-1 1,3-10-1,6-1 1</inkml:trace>
  <inkml:trace contextRef="#ctx0" brushRef="#br0" timeOffset="128480">20786 13035 8355,'0'-19'1312,"0"2"-1196,6 3 1,2 2 0,9-1 0,5 1 0,4 0 411,3-1 1,12-3 0,5-2 0,9-2 0,8-2-304,7-1 0,-6 0 0,3 2 0,-9 4 0,-7 5 0,-7 2 1,-6 3-1217,-10 2 0,0 1 714,-11 4 0,-6 7 0,-9 4-1204,-4 4 0,-11 7 0,-6-3 0</inkml:trace>
  <inkml:trace contextRef="#ctx0" brushRef="#br0" timeOffset="129221">21493 13221 12291,'0'-24'0,"0"4"0,0 3 0,2 3 0,0 2 0,4 0 0,1 1 0,2 2 0,1 7 0,-2 4 0,-4 7 0,-2 2 0,-2 1 0,0 0 0,0 2 0,0 1 0,0 2 0,0-1 0,0 1 0,1 0 0,2-2 0,3-1 0,0-3 0,4-3 0,1-4 0,1-3-212,1-1 1,-1 0 0,1 0 0,-1-1 94,0-3 1,1-3-1,-2-5 1,-1-1 0,-4 1-1,1-2 1,-1-1 0,1-3-1,-2 0 1,1 0 0,-3 3-1,-1 1 1,1 2 449,1-1 1,2 6-1,-4 5 1,3 4-255,-3 7 1,4 3-1,-1 3 1,1 2-3,-1-2 1,4 3 0,-4 0-40,2 1 1,-3-4 0,4 2 0,2-5 0,1-2-13,2-2-1,-1-5 1,0 1 0,1-3-9,-1-1 0,1 0 0,-1 0 1,-1-1 33,-3-3 1,3-3 0,-4-5 0,1-1-71,1 1 1,-5-1-1,4 1 1,0-1-123,-1 1 0,3 0 1,-5-1 97,2 1 0,-3-1 0,5 1 128,0 0 0,-2 5 1,2 1 103,0 1 0,2 3 0,2-2-82,-1 3 1,0 5 0,-1 2-1,-1 0 20,-2 4 1,-5 1-1,1 3 1,-1 1-23,1 2 0,-3 0 0,4-1 1,-4 0-59,-1-1 0,0-1 0,0-1 0,0-1 8,0 0 1,1-1 0,4-2-135,3-5 1,3-3-1,1-1 1,1 0-180,-1 0 1,2-1 0,1-3-1,1-3-140,0 0 1,2-7 0,-2 3 0,-1-1 122,-1-4 0,-3 0 0,-1 1 0,-3-2 207,-2 2 0,3-3 0,-3 0 1,-3 0-208,0 0 1,-2 6 839,0 4 1,-6 1-261,-2-1 1,1 8-1,0 8 1,2 3 0,2 1-18,1 1 1,2 3-1,0 2 1,0 1-1,2 2-119,2-2 0,0-1 0,6-5-402,-1-1 1,9-1 0,-4-1-1,3-3 1,2-2 0,-1-2-1341,0-2 0,-2-2 626,-3-3 1,5-3-1,1-5 1</inkml:trace>
  <inkml:trace contextRef="#ctx0" brushRef="#br0" timeOffset="130230">22485 12861 8355,'-19'-5'623,"1"3"-582,6-3 1,5 10 0,3 4-1086,2 2 462,2 7 1,11-5 0,3 5 0</inkml:trace>
  <inkml:trace contextRef="#ctx0" brushRef="#br0" timeOffset="130231">22647 13122 8355,'-6'-20'800,"5"2"1,-5 10-1,8 0-102,2-2 0,3 5 1,5 1-1,0 2-292,1 2 0,-2 6-409,-3 2 1,2 3-1,-6 3 1,-1 1-1,-2 3 1,-1 0-56,0 0 1,0 2 0,0-3 0,0-2 0,0-1 0,0-2 0,0 1-1609,0-1 980,0-5 401,0-1 0,6-12 1,0-2-1,3-5 109,-1-3 1,0 2 0,5-4-1,-2 2 131,-3-1 1,3-4-1,-3 5 1,3 1 227,2 1 0,-2 6 0,-2 1 0,0 1 85,0 3 1,-2 2-4,1 1 0,-1 1 1,2 4-1,-4 4 1,-1 5-19,0 3 1,1 5-1,-4-3 1,2 2-153,1-1 0,5-3 0,-2 2 0,2-1 2,-1-3 0,4-5 0,6-3 0,0-2-176,0-2 1,4-2 0,-3-2 0,1-3-114,-4-4 0,2-3 0,-1-3 1,-1-1 183,2-2 1,-6-1-1,2 3 1,-4-2 10,0 2 0,-5 0 1,-1 0-182,-2-2 1,-8 6 0,-2 7 0,-5 3 73,-3 1 1,1 0-1,-5 1 1,3 3 34,1 5 0,-2 6 1,2 1-1,2 0 31,4-3 1,5 4-1,5-1 1,0 0-217,0-3 0,0 0 0,1-2 12,3-3 0,3-2 0,6-6 348,-1 0 0,1 0 0,-1-2 1,-1-2 344,-3-4 0,3-3 0,-2-2 0,2 1 57,1-1 1,0 5 0,1 1 0,-1 0-112,1 1 0,-1 3-329,0-1 0,-1 4 0,-1 4 1,-3 5-1,0 7 0,-2 4 60,1 4 1,-2 1 0,-4-1-262,0 1 1,4 8 0,0 2-1,-1 0 13,-2 5 0,-5-2 0,-1 3 0,-2-2-11,-3-2 1,-1-1-1,-3-2 1,-2-2 23,-5-2 0,-6-5 1,-2-6-1,1-2-150,2-6 0,1 0 1,-1-7-1,0-1 1,0-2-625,2-1 0,4 0 1,-1-1-127,4-3 0,-2-9 0,0-6 0</inkml:trace>
  <inkml:trace contextRef="#ctx0" brushRef="#br0" timeOffset="131736">18442 14374 9080,'-11'-7'0,"2"-4"485,0-4 1,7-1 0,-3 3-641,4 1 1,2 1 318,4 3 1,-3 1-1,7 4 1,2-1 0,2 1-93,4 2 1,-1 6-1,-3 5-191,-1 5 1,-1-1 0,-1 4 0,-2-2 0,1 2 77,-3 1 0,0 1 1,-5 2-1,2-3 3,1-1 1,0-1 0,-4-5 0,0 0 42,0 1-14,0-6 0,0-3 10,0-8 1,2-3 0,0-6 0,3 1-79,-3 0 1,4-1-1,-2-1 1,0-1-35,2-1 1,-4-1 0,5 5 0,0-1 11,0 1 0,-3 4 1,4 1 107,2 1 1,1 2-1,2 4 111,-1 0 1,-4 6-1,0 2-32,2 3 1,-4 1 0,-1 2 0,-1 1 0,0 2-33,-1-2 0,3-1 1,-1-2-167,2 1 1,-3-7 144,4-1 0,-3-5 0,3-5 22,2-3 0,-5-3 0,1-1 0,-2-1-51,0 1 0,4-5 0,-2 1 1,0 2-154,4 4 1,-3-1 0,1 3 118,2-3 1,1 0 37,1 3 1,-3 2-1,-2 8 1,-1 2 136,1 4 0,-3-1 0,3 1 0,0 3-94,0 4 1,0-1 0,3 3-1,-2-3-53,2-2 0,1 0 0,1 1 0,0-2-42,1-3 0,-1-2 0,1-6 0,-1 0 24,0 0 0,2-2 0,3-2 0,2-4 49,0-3 0,3-6 0,-5-1 0,-1 0-19,2 0 0,-4-4 0,3 3 0,-4 0-198,0 2 1,-6-1 0,-3 2 0,-3 1 49,-1 1 1,-1 7 0,-3 1 74,-5 1 1,-3 4-1,-3-2 1,-3 6-1,0 5 7,0 3 0,-3 5 1,5 2-1,1 0 316,1 0 0,2 4 1,1-2-1,1 0-224,2 1 1,5-6-1,-1 2 1,4-4-118,4 0 0,4-2-14,9-3 1,-3-2 0,2-6-1,-2 0 20,-2 0 0,-1-6 1,-1-2-1,-3-3 190,-2-2 0,4 1 1,-5 0-1,-2-1 96,0 1 0,-1-1 0,2 1 329,1 0 67,0 5-520,-4 1 0,4 12 0,0 2 0,1 3-163,0 1 1,-2-3-1,5-1 1,2 1-111,1 3 1,1 0-1,1 0 1,-1-1-323,0-2 1,1 0 0,-1-5-1,1 1-317,-1 0 1,0-4 0,1 5 0</inkml:trace>
  <inkml:trace contextRef="#ctx0" brushRef="#br0" timeOffset="132217">19496 14288 8355,'0'-18'884,"0"8"-450,0-2 1,-5 3 620,-3 1-866,2 2 1,1 12 0,5 2 0,0 3 0,1 3 0,2 1 0,1 2 0,0-2-70,2-1 1,-5 2 0,3 1 0,-1-2-257,1-1 1,-3-2 0,4 1-158,-4-1 1,0-5 0,2-2 169,1 1 1,4-6 9,-3 0 0,0-6 0,-2-6 0,2 0 0,1-1-3,-1 1 0,1-1 1,-3 1-1,2 0-118,2-1 0,0 1 1,3-1 180,-2 1 1,0 1-1,5 3-15,-1 3 0,-4 4 0,0 2 1,1 4 413,-2 3 1,2 3 0,-3 1 0,-1 1-148,1-1 0,3 2 1,-2 1-608,0 2 0,3-1 0,-6-3 0,0-1-809,2 0 1,-4-3 799,7-1 1,-1 0 0,4 5 0</inkml:trace>
  <inkml:trace contextRef="#ctx0" brushRef="#br0" timeOffset="133124">19670 14275 8355,'6'-12'-160,"-1"-1"0,3 0 1,-2-3-1,-2 0 508,0 1 1,0 5 0,-4 2 0,0-2 679,0-1 0,-1 3-649,-3 0 1,-3 5 0,-5 0-1,-1 4-71,1 4 0,-1 6 0,1 1 1,0 6-133,-1 1 0,1 5 0,-1-4 0,2 4-18,3 1 1,2-2 0,6-1-89,0-1 0,2-6 1,2 1-1,6-2 1,3-1-148,4-1 0,5-5 0,-1-3 0,2-3-223,2-1 1,0-1 0,0-3-1,-1-4-71,1-3 0,0-6 0,-2-1 0,-2-1 32,-4-3 1,0-2 0,0 0 0,-2-1 114,-1 0 0,-3-4 1,-1-1-1,-2-1-37,2 1 1,-5-3 0,-1 3 0,-2 1 200,-2 2 1,-2 1-1,-2 10 1,-3 1 285,0 1 0,-8 7 0,3 3 126,-2 2 1,0 2 0,2 2 0,-1 3-54,1 8 0,5 1 1,3 6-1,3 2 30,1 2 0,0 5 0,0 1 0,1 0-223,3 1 0,2 3 0,3-1 0,-2 2-133,-1-2 0,2-3 0,-3-5 0,2-2 30,3-2 0,-3 1 1,1-6-131,2 0 1,1-8 123,1-4 1,1-4 0,-2-4 0,-2-4-105,0-3 1,-1-2 0,4 1-124,1-1 1,-5-3-1,0-1 1,2 1-1,1-1-113,1 1 1,-1 3 0,-1 5 256,-2-2 0,-4 5 237,5 1 1,-7 8-1,2 4 1,-2 3 151,-2 2 1,4-1 0,0 0 0,0 1-210,2-1 0,-1 1 0,5-1 0,-2 0-34,2 1 0,1-5 0,1-1 0,1-2-257,-1-2 1,0-1-1,1-2 1,-1-2 42,1-2 0,-2-3 1,-2-5 144,0-1 0,-5 1 0,3-2 0,-1-1-59,1-2 1,-2-3-1,1 3 1,1 2-1,-1 1 99,-1 2 1,1 4 140,-2-1 0,-3 8 43,3 1 1,-1 5 0,0 8 0,3-1-195,0 1 1,-1-1 0,3 1 0,1-1-349,2 0 1,3 1 0,1-1-1,2-1-16,-2-3 1,3-1 0,0-4-1,0 1-2242,0-1 2057,-2-2 0,-3-6 0,-1-2 1</inkml:trace>
  <inkml:trace contextRef="#ctx0" brushRef="#br0" timeOffset="133355">20501 14015 8355,'-5'-13'679,"-4"1"-760,-2 5 1,4 3 0,5 8-685,4 4 0,5 9 0,6 2 1</inkml:trace>
  <inkml:trace contextRef="#ctx0" brushRef="#br0" timeOffset="133934">20724 14238 8355,'0'-19'71,"0"2"0,0 3 0,0 2 1390,0-1-1317,6 7 1,-3 1 0,3 10 0,0 4-1,-3 5 1,-2 4 0,-1 0 0,0 1 0,0-1-138,0 0 1,0 3 0,0-5 0,0 1-126,0 1 0,0-9 0,0 4 82,0-2 0,2-6 0,2-2 33,4-6 1,-1 0 0,0-5 0,0-1-55,-1-2 1,-1-2 0,3 1 0,2-1-120,1 1 1,-3 0 0,0-1 0,0 1-82,-1-1 1,3 5 145,-6 0 0,4 6 147,-4 2 0,5 6 0,-5 6 0,0 1 215,1-1 0,-2 1 1,4 0-1,0 1 4,0-2 1,1 4 0,6-9-1,1 1-120,2 0 1,1-5 0,-3 1 0,3-4-13,1-4 1,-4 1 0,3-5 0,-1-2-16,-1-1 1,1-5 0,-5-2 0,0 0-61,1 0 1,-5-4 0,-1 2-1,0 1 74,0 3 1,-5-2 0,3 1-211,-4 2 0,-2 3 0,-4 3 0,-3 5 0,-3 3 28,-1 1 0,-5 1 0,1 3 0,-1 5-19,-1 2 0,6 7 1,-2 2-1,6 4 115,2 0 0,4 0 1,7-2-1,7-1 157,8 1 0,3-4 0,3-2 1,2-3-1044,1-5 1,4 1 0,-3-4-421,2-3 1,-4 0-1,2-2 1</inkml:trace>
  <inkml:trace contextRef="#ctx0" brushRef="#br0" timeOffset="134900">14523 14027 8560,'14'0'0,"2"0"0,5 0 0,4 0 102,4 0 0,3 0 0,6 0 1,3 0-1,6-1 0,4-2 1,4-1 144,2 1 0,6 2 0,9-1 1,4 0-1,4-3-206,1 3 1,6-4 0,7 2 0,1 0-86,1-2 0,-44 5 0,-1 0 0,47-6 0,-48 3 0,1 1-49,2-1 1,0 1 0,-1 1 0,-1 0 0,2-2-1,0 1 1,0-1 0,-1 1 58,0-1 1,0 1-1,3 1 1,0 0-1,-5-2 1,0 0-1,1-1 1,0 1 74,-1 1 1,1 0 0,4-3-1,0 1 1,-3 1 0,0 1 0,0-1-1,0-1 37,1 1 1,0 0 0,-2 1 0,-1-1 0,2-1 0,1 1 0,-2-1 0,0 1 22,48-5 1,-47 6 0,1 0 0,43-2-1,1 0-103,0 1 1,-46 0 0,-1 0 0,0 1 0,1 1-36,46-5 0,-46 3 1,-1 1-1,2-2 0,-1 0 1,1 1-1,0 0 78,0-1 0,0 0 0,45 0 0,2-1 0,-1 2 0,0 0 22,1 1 1,-49 1-1,1-1 1,46-1 33,-3 1 1,-3 1-1,4 1 1,-2-2 0,-1-1-38,3 1 0,3 2 0,-48 0 1,0 1-30,2-2 1,0-1-1,46 2 1,-48-1 0,0 0-1,48 1 1,-4 1-60,-1 0 0,-4-5 0,0 1 0,-5 2-11,-5 0 1,2-2 0,0-1 0,-1-1 22,-5 1 0,2-1 0,-5 3 0,1-2-49,4-2 1,-6 4 0,8-2 202,2-1 0,3 5 1,3-3-1,0 1 1,-2 0-90,-2-1 0,0 0 0,-7 4 0,-5 0-370,-2 0 0,-8-2 0,-7 0-173,-3-2 0,-9-1 0,-6 4 0,-10-2-447,-8-1 1,-10 0 0,-2 4 0</inkml:trace>
  <inkml:trace contextRef="#ctx0" brushRef="#br0" timeOffset="135627">18715 14932 8355,'13'-6'-239,"-1"0"0,0 5 0,2-2 0,1-1 0,3 0 1,0-1 581,0 1 1,0 0 0,-2 4 0,5 0-1,3-1 93,0-3 1,1 2 0,1-2-1,3 3-176,4 1 1,3-2 0,3 0 0,1-2-54,1 1 0,10 1 0,0 2-43,4 0 1,3-1 0,4-2-1,1-1 1,2 0 48,1-2 0,9 5 1,-4-3-1,0 3-153,-2 1 0,5-5 1,-1 1-1,-1 0-40,-3-1 0,8 3 0,-10-2 0,2 1 52,0-1 0,1 2 0,-5-5-228,-4 1 0,-6-2 1,-8 4-1,-3 0-82,-1-2 0,-8 3 0,-6-4 0,-2 2 0,-3 2-284,1 2 0,-4-3 1,-2 0-67,-1 1 1,0 1-1,-1 2 1,2 0-114,0 0 1,5 0 0,-5 0 0</inkml:trace>
  <inkml:trace contextRef="#ctx0" brushRef="#br0" timeOffset="135888">21803 14883 8355,'0'-25'-1311,"0"13"1</inkml:trace>
  <inkml:trace contextRef="#ctx0" brushRef="#br0" timeOffset="168012">6362 14523 8355,'-6'-8'373,"1"0"0,4-2 0,2 0-19,4 2 1,1 4 0,8 7 0,1 2 0,3 2-182,2 3 0,0 2 1,5 5-1,-2 3-300,-2 4 0,1 6 0,-5 3 0,-4 4 126,-3 5 1,0 7-1,-6 11 1,-3 4 40,-3 7 0,-5 3 0,-7 3 1,-1 2 176,-2-2 0,-4-1 0,4-2 0,-1-1 18,0-3 1,1-2-1,6-7 1,2-4-130,0-3 1,7-8 0,-3-5 0,5-2-251,5-2 1,6-1 0,6-2 0,3-1-248,2 2 1,5-4 0,4 2 0,-1 2-150,0 1 0,3-1 0,-4 0 0,-2-2-50,-5 1 1,0-2 0,-6 0 0,-2 0 305,-4-1 1,-1-5-1,-3 1 1,1-7-27,2-2 310,-3-1 0,10-5 0,-2 1 0</inkml:trace>
  <inkml:trace contextRef="#ctx0" brushRef="#br0" timeOffset="168184">7379 16532 8029,'-12'0'0,"0"0"0,-1 0 0,1 0 0,-1 0 0,2 2-574,3 2 0,-3-3 0,4 5 1</inkml:trace>
  <inkml:trace contextRef="#ctx0" brushRef="#br0" timeOffset="169503">6598 12911 8843,'-7'-13'0,"3"1"532,3 0 0,2 1 1,3 1-363,4 2 0,5 4 0,5-3 0,5 1 62,5 3 1,5 2-1,-3 1 1,0 0-480,1 0 0,0 0 0,-4 0 0,-5 0-1077,-3 0 1,2 4 652,-5 0 1,1 0 0,-5-4 0</inkml:trace>
  <inkml:trace contextRef="#ctx0" brushRef="#br0" timeOffset="169791">6858 12688 8355,'-6'-6'555,"0"5"0,7-6 0,4 4 1,3-1-346,3 1 1,1 2 0,1 2 0,-1 3 0,1 6 0,-1 4 0,-1 4 0,-3 2-1628,-4 7 1,-4 7 492,-4 7 0,-8 12 0,-7-2 0</inkml:trace>
  <inkml:trace contextRef="#ctx0" brushRef="#br0" timeOffset="170424">7231 16185 8355,'-13'-4'1159,"1"0"-804,5 0 0,3 4 0,8 0 0,4 0 0,5 1 0,3 2 43,5 1 0,6 0 1,4-4-1,0-1-370,4-3 1,5-3 0,2-4 0,1 1-819,0 2 1,1 1-1,-5-3 1,-4 3-326,1 2 0,-5-5 0,-1 3 0</inkml:trace>
  <inkml:trace contextRef="#ctx0" brushRef="#br0" timeOffset="170776">7702 15974 8355,'-17'-11'0,"2"2"2459,4 0-1332,-1 7 0,12-8 0,0 6-918,7 1 0,5 6 0,5 2 0,2 2 1,0 3-1,-1 1 0,-1 3 0,-2 2-36,-4 5 0,0 1 0,-7 0 0,-1-1-517,-2 1 1,-1 5 0,-1 2-91,-3-1 1,-3-1 0,-6 1 0,-1 1 0,-1-2-2174,-1-1 1351,-1-1 0,-1 0 0,-1 0 1</inkml:trace>
  <inkml:trace contextRef="#ctx0" brushRef="#br0" timeOffset="171554">8570 15937 6594,'-7'1'-240,"3"4"0,3 3 0,1 3 253,0 1 1,0 1-56,0-1 0,5 0 0,2 1 1</inkml:trace>
  <inkml:trace contextRef="#ctx0" brushRef="#br0" timeOffset="171861">8744 15999 8355,'0'-23'256,"0"1"0,0 1 1,0-1-1,0 0 0,0 1 1,0 5-1,-2 3 2919,-2 5-3012,-3-3 1,-9 10 0,-1-2-1,1 7 3,-2 8 1,4 2-1,-4 8 1,1 3-114,1 2 0,-1 8 1,5-3-1,1 1-69,3 0 0,2-4 0,6 2-141,0 0 0,6-4 0,3-6 0,7-5 0,4-3-255,4-5 0,0-2 0,3-6 0,2 0-184,4 0 1,-3-6 0,0-3 0,-1-5-922,0-3 831,0-5 0,-4 3 0,0-6 0</inkml:trace>
  <inkml:trace contextRef="#ctx0" brushRef="#br0" timeOffset="172173">9153 15577 8355,'0'-31'488,"0"3"1,0 6 0,0 6 0,0 2 689,0 1 0,1 6-931,3 3 1,-2 8 0,3 6 0,-1 5-83,1 6 1,-1 8-1,-4 4 1,1 3-60,3 1 1,-2 2-1,2 1 1,-4 2 81,-4 2 1,1 0-1,-5 3-280,-2-1 0,4-10 0,1 1 1,1-1-1,0-2-149,1-1 0,2-4 1,1-7-1,0-3-537,0-1 0,4-1 0,1-5-986,2 1 0,-3-6 1191,4-3 0,1-3 0,3-1 0</inkml:trace>
  <inkml:trace contextRef="#ctx0" brushRef="#br0" timeOffset="173165">9637 15974 9116,'0'-20'0,"0"0"0,0 2 2093,0 3-1827,0 1 1,0 2 0,-2 0-1,-2-1 1,-4 1 0,-3 1 0,-2 3 11,1 3 0,0 4 0,-1 1 0,1 1-258,-1 4 0,0 3 0,-3 7-101,0 1 0,-1 5 0,5-3 0,0 0 0,1 1-74,2 1 0,4-4 1,5 3-1,0-1-141,0-3 1,1-1-1,3-3 1,5-2 98,2-5 1,1-3 0,2-1-1,1 0 153,1 0 1,1-5 0,-5-4 0,1-3 74,-1-5 1,1 4 0,-2-4 0,-2 3 55,0 2 1,-7-5-1,4 1 1,-2 1 54,0 1 1,0 6-1,-4-1 262,0 0-380,0 3 1,0 2 0,0 8-1,0 4 1,0 3 82,0 2 1,0 3-1,0 1 1,0-2-79,0-1 1,4 2 0,2 1 0,-1-2-59,1-1 0,4-3 0,-2-2 0,4-2-66,5-1 0,-3-2 0,3-4 1,1 0 75,3 0 0,-2-5 1,1-4-1,-2-2-14,-3-1 1,3-1-1,-2 1 1,-1-2-4,-1-2 0,-6 2 0,-1-4 0,0 1 36,0 1 0,-4-1 0,1 5-382,-3 0 0,-1-1 279,0 1 1,-1 5-1,-2 4 25,-1 6 0,0 4 0,4 7 0,0 1-21,0 1 0,1 2 0,3-3 0,5 2 13,2-2 1,5-1 0,2 0 0,1 1-5,3 1 1,-2-1-1,0-5 1,1-2 157,-2 2 1,-1 0 0,-7-1 0,-2 0-68,-5 0 1,-3-2 0,-2 0-1,-3 0 224,-5 0 1,-6-4-1,-3 1 80,-1-3 1,4-1-1,-2 0 1,3 0-113,2 0 0,5-1 0,4-3-385,6-5 0,5 1 0,9-3 0,4-3-88,2 0 1,6-4 0,0 1 0,-1-1-43,-2 0 1,1-3 0,-1 3 0,-3-1 128,-4-3 0,-4 4 0,-7 1 0,-4 4 341,-2 0 1,-2 1-1,0-1 114,0 1 1,-4 4 0,-2 1 0,-1 1-113,-2 4 1,2 0 0,0 4-18,1 2 1,-2-2 0,4 7 0,1 0-154,2 2 1,1 2 0,0-1 0,0 1-1,0-1-73,0 0 1,5 1-1,4-1 1,2 1 74,1-1 1,2-1-1,1-1 99,1-2 0,2-1 0,-3 2 1,2-2-1,-2 0-85,-1 0 0,-3-3 1,-1 3-1,-3 0-15,-2 0 1,-1-3-1,-5 3 1,-3 0-10,-5 0 1,-2-3 0,-1 3-1,0-2-279,-1-2 0,1 3 0,-1-2 0,2 0-189,3 1-321,-3-3 0,10 3 0,-5-5 0</inkml:trace>
  <inkml:trace contextRef="#ctx0" brushRef="#br0" timeOffset="174036">11361 15974 8355,'0'-16'0,"0"-1"536,0 2 0,0 1-286,0 2 0,-2 1 0,-2 3 0,-4 3-99,-3 4 1,-2 7 0,1 2 0,0 3-107,-1 1 0,5 5 0,1-1 0,1-1-32,4-1 1,0 3 0,2-1 0,0-1-181,0-1 0,0-1 1,2-2-1,2-3-109,4-4 1,3 2 0,3-2 0,1-3 225,2-4 0,-1-4 0,-3-5 0,-2-2 90,-3-2 1,1 2 0,-4-4 0,-1 1 14,1 1 0,-3-6 0,2 1 0,-3-1-6,-1 2 1,0-3-1,-1 6 1,-2-1-53,-1 0 0,-4 0 0,3 3-97,3-2 0,0 1 58,2 3 0,2 2 0,2 3 0,4 4-184,3 2 1,2-2 0,-1-1 229,0-2 0,6 3 1,3-6-1,2-2 1,2-5 54,0-2 1,0 0-1,-2-4 1,-2 4 309,-5 1 0,1-2 0,-3 3 350,-3 2-484,-7 1 1,-4 9 0,-8 5-71,-3 7 0,2 9 0,2 6 0,2 6-49,2 5 0,-2 4 1,1 6-1,1 5-129,1 4 1,2 8-1,0-3 1,0 5 111,0 5 0,0 0 1,0 3-406,0-4 0,2-6 0,1-4 1,2-2 46,2-6 0,-4-9 1,1-10-1,-3-4 0,-1-5 102,0-3 1,-1-5 0,-3-4 0,-5-3 94,-2-4 0,-5-2 0,-2-5 0,0-5-52,0-4 1,2-9 0,3 1 0,2-6-41,3-3 1,2-1 0,8-3 0,1 2 21,1 1-1,9 5 1,1 1 0,3 5-232,1 5 0,4 5 1,-3 4 66,0 3 1,10-1 0,-3-1 0</inkml:trace>
  <inkml:trace contextRef="#ctx0" brushRef="#br0" timeOffset="174549">12390 15590 8355,'-12'-35'1,"-1"6"0,6 2 0,3 10 0,3 2 0,1 1 0,1 3 0,2 4 0,1 7 0,-1 9 3152,-2 6-2801,5 10 1,-5 6-1,3 8 1,-2 2-70,-2 5 1,1 2 0,2 3-1,1 0-244,-1-1 1,-2 3 0,-1-4 0,0 3-46,0 0 1,0 3 0,0-1 0,0-3-310,0-4 1,0-6 0,0-8 0,0-4-353,0-3 1,4-6 0,0-4-704,-1-2 1,-2-8 978,-1-6 1,0-7-1,0-10 1,-1-3 182,-3-4 0,1-2-1,-4-3 1,2-4 189,2-3 0,-3-5 0,2-2 1,2-1 44,0-3 1,2 3 0,0 0 0,0 1 282,0 3 1,2 3 0,2 4-1,4 5 302,3 6 0,1 0 0,1 7 0,1 4 86,2 6 0,-1-1 0,5 2 0,-1 1-384,0 2 1,-2 6-1,2 5 1,-3 4-310,-5 2 0,1 2 0,-8-3 1,-2 2-156,0-2 0,-2 3 0,-3-2 1,-4 0-1045,-5-3 0,-3 0 0,1-1 0,-1-1 85,-2-2 0,1 0 1048,3-5 1,1 6 0,-1-3 0</inkml:trace>
  <inkml:trace contextRef="#ctx0" brushRef="#br0" timeOffset="176812">12774 15763 8355,'0'-23'0,"0"2"0,0 3 610,0 6 0,6 0 0,2 1 0,3 2 0,2 5 0,0 3 1,3 2-1,1 2-322,3 1 0,-5 6 0,1-2 1,-2 4-316,-1 5 0,-1-3 0,-1 4 0,-3-2-274,-4 1 0,-2 1 0,-2-3 0,0 1-508,0-1 1,0-5-1,0-2 1,0 2 1,-2-5 271,-2 0 0,2-4 291,-7-1 0,7-6 0,-3-2 0,4-3 1,1-1 80,0-1 1,0 1 0,0 0-1,0-1 192,0 1 1,6-1 0,3 1 0,5 0 64,3-1 0,3 2 0,-2 3 0,1 2 97,3 1 0,0 3 1,1-2-1,-3 3 84,2 1 1,0 0-1,0 0 1,-2 0 238,-2 0 1,-6 0 0,-5 1-165,-2 3 1,0 3 0,-7 6-141,-2-1 1,-2 1 0,-3-1 0,2 0 43,1 1 0,-2-5 0,4 0-336,1 2 0,2 1 1,2 0-113,3-3 0,-1 2 1,5-6-1,2-1-125,1-2 1,2-1 0,-1-1 206,0-3 0,1-2 0,-1-3 0,-1 0 50,-3 0 0,3-2 0,-4-3 1,2-1 7,-1-2 1,-5 1-1,1 3 1,-3 1-65,-1-1 0,-1 1 1,-2 0-1,-3-1-70,0 1 1,-3 3-1,-3 3 1,0 0 3,-1 3 1,5 2 0,0 1-160,-2 0 187,4 0 1,6 0-1,9-1 69,2-4 0,5 3 0,2-8 0,0-2 183,0-4 0,0-4 0,-3 2 0,2-1 39,-2-3 1,-3-2 0,-4-2 0,-2-2 29,-1-1 1,-3 2 0,2 5 0,-3 3 472,-1 1 1,0 1-218,0 5 0,-1 5-123,-3 3 0,2 9 0,-2 6 0,3 6-141,1 2 1,0 2 0,0 4 0,1 1 0,2 1-59,1 2 0,6 0 1,-3-3-1,1 2-261,0 1 0,-4 0 0,3-4 0,0-2 58,0-2 0,-3-3 0,3-5-6,-1 4 0,-1-3-14,-1 2 1,-1-8-1,5-3 78,2-4 1,-3-5-1,0-2 1,0-1-43,0-2 1,1-2-1,4-2 1,1 1 59,-1 0 0,0-1 0,2 2 0,1 1 80,2 2 1,-1 5 0,-3-1 0,1 4-49,2 4 1,-6 3 0,1 6-1,-4 1-59,-5 2 1,0-1 0,-2 6 0,-2 0 13,-2-2 0,-3 3 0,-5-6 0,0 0 50,-1-3 1,-3 0 0,-2-2-1,0-2 8,0 0 0,1-7 1,5 3-1,0-4-77,-1-1 1,6-6 0,3-2-46,3-3 0,1-5 0,3-2 0,3-2 42,7-2 0,7-1 0,3-2-359,4 0 0,-1 1 0,5-3 0,-2 0 0,-1-2 189,0 1 0,-3 2 0,-4 0 1,-5 0 177,-2 1 1,-6-3 0,-1 8 0,-1-4 301,-4 0 0,0 3 0,-2 2 1,0 1 594,0 2 1,-4 3 0,-2 0 542,-1 1 0,3 6-1124,-4 6 1,5 6 0,-1 8-1,2 2-227,2 5 1,2 6 0,1 4 0,1 0 92,-2 4 1,4 1 0,-1 1-413,2 0 1,-2 0 0,3 1 0,1-1 47,2 0 1,2-5-1,1-3 1,2-5-1,3-3 167,1-4 1,7-8-1,-2-2 1,0-1-4,-3-4 0,1-4 1,-2-5-1,1-3 41,-1-4 0,1-2 0,-6-1 0,0-2-60,-3 0 1,0-5 0,-2 4 0,-3-2 59,-4 1 1,-2-1 0,-2 4 155,0-1 0,-2 5 0,-2 0-90,-4 4 1,-3 9 116,-2 1 1,6 6 0,3 7 0,3 2 0,1 2-294,0-2 1,0 3 0,1-1 0,3-2-107,5-1 1,2-2 0,2 0 0,3-1 127,0-2 0,6-4 0,-1-5 0,2 0 73,2 0 0,-6-5 1,-1-4-1,-3-2 83,-2-1 1,2 0 0,-7-1-1,2-1 69,-2-2 0,-2 2 1,-5-4-1,2 2 305,1-1 1,0 1-14,-4 3-48,0 1 1,0 6 0,2 6-181,2 7 1,-3 4 0,5 2 0,-2 0 0,1 2-124,2 2 0,-3 0 0,4-5 0,1 0-1,-2 1 1,4 2 0,-3-1 0,2-3 27,-2 0 0,3-2 0,-3 1 35,3-2-101,-4-5 1,-1-3 45,-6-8 1,-5-3-1,1-2 1,2 1-45,0 0 1,2-5 0,0 0 0,2 2-72,2 2 1,3 0 0,5 2 0,-1 1 30,-3 2 0,3 5 0,-2-2-80,2-1 0,1 5 0,-1-2 1,-1 6 36,-2 5 1,-4-1 0,3 1 0,0 2 33,0 1 0,-3 2 1,3-1-1,0 0 38,0 1 1,-3-1 0,3 1 0,-1-1-28,1 0 0,-3-3 1,5-2-54,0-2 1,-2-1-173,2-4 0,-7-1 253,2-3 1,-2 1-1,-2-5 1,0-2-1,1-1 25,3-1 1,-2-1 0,3 1 9,1-1 1,1 1 0,5 1 0,0 3-81,1 4 1,-1 2 0,1 2 10,-1 0 1,0 2 0,-1 2-1,-1 4 170,-2 3 0,-5 3 1,3 1-1,-2 1 32,0 0 1,6-3 0,-4 0 0,3-1-65,-1 1 1,-1-5-1,3-1 1,-2-2 4,1-2 0,2-2 0,2-1-173,-1 0 0,1 0 0,-1-1 0,0-3 1,1-4 22,-1-3 0,1-2 0,-1 1 0,0-1 25,1 1 0,-2-5 0,-3 1 1,-4-1-115,-2-1 1,-2 5-1,0-4 1,0 3-57,0 2 1,-2 0 0,-2 1 125,-4 2 0,-3 5-34,-2 8 0,7 3 0,1 7 35,4 2 1,1 0 0,0 3-1,0 0 1,0-1 29,0 0 1,6 0 0,3-3 0,5 2 63,3-2 1,5-1 0,-2-2-1,2 0-63,-1 1 0,-3-5 0,-6 0-31,1 2 0,-9-5 0,-7 1 26,-8 0 1,-10-5 0,1 3 0,-4-3-620,0-1 1,-1 0-440,0 0 0,0 6 0,0 1 1</inkml:trace>
  <inkml:trace contextRef="#ctx0" brushRef="#br0" timeOffset="177233">16210 15416 8355,'-4'-21'0,"0"2"1749,1 1-1301,1 2 1,2 10-1,0 8 1,2 9-1,2 8 1,4 6-151,3 4 1,2 0 0,-1 6-1,-1 3-284,-3-4 1,3 3 0,-4-4 0,2 2-194,-1-2 0,-5-1 0,1-6 1,-3 0-2223,-1-3 1,-1-2 1700,-3 0 1,-3-3-1,-6-6 1</inkml:trace>
  <inkml:trace contextRef="#ctx0" brushRef="#br0" timeOffset="178577">16123 15615 8355,'-4'-10'0,"0"6"0,5 0 1724,7 8-1563,3 3 1,7-6-1,3 5 1,2-2 0,4 0-1,0-1 1,4-2 0,0-1-1,2-1-401,-1-4 1,1 0-1,-7-5 1,-4 1-3,-2-5 1,-4 0 0,-5-7 0,-3 1-31,-3 0 0,-4-3 1,-1 1-1,0-4 372,0-3 0,0-1 0,0 3 0,0 1 477,0 3 0,0 6-352,0 1 1,0 9 0,0 8 0,0 10-31,0 8 0,0 6 1,1 3-1,2 2-32,1 2 1,4-3-1,-2 4 1,-1 1-194,1 2 0,-2 0 1,-4-2-1,2-2-167,2-2 1,-3-2-1,5-6 1,-1-3 123,3-1 1,3-5 0,2-6 0,-1-2-88,1-2 1,-1-2-1,0-2 1,1-3 132,-1-5 1,1-3 0,-1-3 0,0-2 76,1 2 1,-1-3 0,1 2 0,-2 1 49,-3 1 0,2 1 0,-5 1 0,2 1 16,3 3 0,-5 1 0,1 4 78,-1-1 0,1 5 1,3 8-1,-2 2-137,-1 1 1,2 0 0,-3 1 0,2 1-170,3 2 0,2-2 0,4 2 0,1-2 52,3-1 0,0-5 1,5-1-1,1-2 20,3-2 1,-2-2 0,0-2 0,-3-3-80,-4-4 1,-5-3 0,2-2-1,-5 1 108,-3-1 0,0-3 0,-5-2 0,-1 0-36,-2 0 1,-1-3 0,0 5 154,0 1 1,-5 2-1,-2 4 1,-1 2-1,0 1 33,-2 4 0,-1 0 1,-2 4-1,1 2-152,0 4 0,3 4 0,2 3 0,2 3-268,2 2 1,-2-1 0,1 2-1,1-5-109,1-2 1,4 3 0,1-1-141,1-1 0,5-7 304,0-3 0,2-5 1,0-5-1,-2-1 495,0-1 0,-5-7 1,4 3-1,0-2 114,-1-2 0,4 0 1,-3 3 230,3-1-212,-4 1-245,-1 5 1,-6 3-1,0 8 12,0 4 0,0 3 0,0 2 1,0-1-63,0 1 1,4-1 0,2 0 0,-1 1-74,1-1 0,3-1 1,1-1-1,4-3-145,2-2 0,2-1 0,-3-4 0,3-1 38,1-3 0,-2 1 0,2-7 1,-1-2-14,-3-3 0,3-6 0,-1 3 0,-3-1 1,-5-3 0,2-1 0,-4-4 0,1 0-166,1-2 0,-7-6 1,3 2-1,-3-2 161,2-3 1,-2 1 0,2 0-1,-4 1 178,-4 3 0,1 4 1,-5 8-1,0 5 204,1 2 1,-4 7 0,4 4 87,0 6 1,1 10 0,6 9 0,0 4-103,0 3 1,0 5 0,2-1 0,2 3-257,4 1 1,3 5 0,2-1-1,-1-2 15,0-5 0,1 2 1,-1-4-1,1-1-102,-1-2 1,0-4 0,1-4 0,-1-6-3488,1-6 909,-1 2 2134,-5-9 0,-2 3 0,-5-5 0</inkml:trace>
  <inkml:trace contextRef="#ctx0" brushRef="#br0" timeOffset="178578">17487 15478 8355,'0'-12'0,"2"-3"0,3 1 838,8 3 1,2 0 0,8-4 0,5-2-1,1 2-778,1 1 0,6 2 1,0 1-1,2 1 1,-1 3-1,-3 2 1,-3 2-1871,1 1 1,-5 8 0,4 1 0</inkml:trace>
  <inkml:trace contextRef="#ctx0" brushRef="#br0" timeOffset="179544">18504 15553 8355,'-5'-20'33,"2"2"1,-4 6 0,2 0 0,0 1-1,1 1 1445,0 2-772,-5 5-114,7-8 0,-9 9-332,3-2 1,-2 4-1,1 3-58,0 1 1,2 7-1,-2 0 1,2 4-217,1 1 0,-2 3 0,4 2 0,0 2-130,-2 2 1,5 0 0,-2-1 0,6 0-419,5-4 0,5-2 0,3-5 0,5-1 115,2 1 1,2-7-1,1-1 1,3-4 51,4-1 1,2-7 0,-1-4 0,-2-5 351,-2-4 0,3 0 0,-4-5 0,-1 0 547,-2 0 1,-3 2-1,-2 1 1,-6 2 25,-5 2 1,0-2 0,-6 3-265,-2 2 0,-6 3 0,-4 3 0,-3 5-82,-1 3 0,-2 2 0,-1 3 0,-2 5-139,2 2 1,0 1 0,0 2 0,-1 1-134,5 2 0,-1 3 0,5-2 0,-1 1-128,0 4 1,5-6 0,-1 1 0,2-1-111,2-1 1,6 0 0,2-7 0,3-2 20,2-1 0,-1-2 0,0-4 0,1-2 58,-1-2 0,1 2 1,0-8 385,4-4 0,-3 2 0,1-5 0,-4 2 0,-3 0 74,2-2 0,-3 1 0,0 2 0,-2-1 158,-2-2 0,-2 1 0,1 5-409,2 2 33,-3-2 1,9 11-1,-6 0 85,-1 7 0,-2 4 1,0 2-1,2-1-27,1 1 0,0-1 1,-2 0-1,1 1-69,1-1 0,1 1 0,-1-1 0,5-1-91,2-3 1,1 2-1,0-6 1,2-1 24,3-2 1,-4-1 0,4 0 0,-2-1 65,2-3 0,-5-3 0,2-6 0,-4 1 297,-1 0 1,-3-5 0,-1 0 0,-1 2 108,0 2 1,1 4 0,-5 1 715,0-2-971,0-1 1,0 6 0,0 5-112,0 7 0,0 4 0,0 1 1,1 1-96,3-1 0,-2 0 0,3 1 0,-1 1 27,0 2 0,5-2 0,-4 1 1,1-4 24,-1-3 0,5-5 1,-2 3 133,3-1 1,-3-4 0,1 4 0,-1-5-1,0-3-23,0-1 0,-3-6 1,1 2-1,0-3-22,-3-2 0,2 1 0,1-2 0,-1-1-93,1-2 1,3-3-1,0 3 1,2 2-183,1 1 0,0 6 0,1 1 111,-1 2 0,1 2 1,-2 7-1,-2 4 36,0 3 1,-3 3 0,3 1 0,-4 3-555,1 1 1,-5 1-1,5 2 1,-2-3-785,0-1 0,0 10 0,-4-2 0</inkml:trace>
  <inkml:trace contextRef="#ctx0" brushRef="#br0" timeOffset="184883">16408 15652 8863,'-13'0'0,"-1"1"140,1 3 0,-2-2 0,7 2 0,-3-3 0,0 1 212,3 2 0,5-3 1,10 3-1,7-2-257,3-2 1,10 0 0,6 0 0,4-2-65,4-2 0,5 1 0,7-5 0,7-2 85,4-1 0,4-1 0,5-2 1,-1-1-67,-1-2 1,8 1 0,-7 4 0,-2-1-73,-1 1 0,-4-1 0,-8 1 0,-4 1-71,-6 3 1,-12-2-1,-10 6-113,-7 1 0,-14 2 0,-12 2 0,-17 5-73,-12 6 0,-14 2 0,-12 6 0,-9 3 33,-5 0 0,-11-2 1,-1-1 335,-3 2 0,1 0 0,-3 0 1,3-2-1,6-1 229,5 0 0,6-4 0,5 2 1,10-3 47,12-2 0,7-1 1,15-1-202,6-2 1,17-1 0,15 1 0,16-4-155,13-2 1,12-4 0,19-3 0,11-6-75,8-4 1,-35 4 0,1 0 0,-1 0-1,0 1 1,3-2 0,0 1 129,1-2 1,1 1 0,4-1 0,0 1 0,-4 0-1,0-1 1,-1 1 0,-1-1 37,1 1 0,-2 0 0,-3 1 0,0 2 0,-1 1 0,0 0 0,43-5 3,-14 5 1,-16 1 0,-19 4-311,-6-1 1,-11 0-1,-12 6 153,-14 2 1,-15-2 0,-19 7 0,-7 0 16,-5 2 1,-10 3-1,-7 1 1,-3 2-3,2-2 1,1 3 0,7-2-1,7 0 53,7-3 0,8-4 0,7-1-131,4 2 1,16-1 0,12-1 0,15-3-40,14-4 1,18-1 0,11-1 0,11-4 110,11-3 0,4-3 0,-45 5 1,2 0-1,1 0 0,1-1 74,0 1 1,0 0 0,2 0-1,-1 0 1,-1-1 0,0 1-1,0 0 1,-1 1-33,-1 1 1,0 0 0,-1-1 0,0 0-1,37 0 1,-7-1 129,-9 1 0,-14 1 0,-10 4 0,-11 0-240,-11 0 0,-9 1 1,-14 2 111,-12 1 0,-13 4 1,-12-2-1,-5-1 131,-2 1 0,-14 3 0,0-2 0,0 1-76,2 1 0,-2-5 1,8 4-1,3 0 53,4-1 0,3 3 0,12-6 0,6-1-110,4-2 0,11 3 0,8 0-127,11-1 1,19-1 0,13-4-6,12-2 0,6 1 0,10-5 0,3-2 0,5-1 61,4-1 1,-6 0 0,2-1-1,-14 2-127,-13 3 1,-10 1 0,-18 4 8,-7-1 1,-19-4 0,-16 4 0,-18 1 248,-15 2 1,-13 1 0,-12 0 0,-4 0 99,-2 0 1,-11 0 0,1 0 0,-3 1-31,-1 3 0,1 2 1,6 3-1,3-1 33,8 2 1,6-3 0,12 1 0,8 1-209,9-3 0,13 1 0,12-4-191,8 1 1,12 0-1,19-4 1,13 0-1,13 0-64,11 0 0,11 0 0,11-1 0,5-2-230,2-1 0,2-4-376,-6 4 0,-3 0 0,-9 4 0</inkml:trace>
  <inkml:trace contextRef="#ctx0" brushRef="#br0" timeOffset="187076">20067 15404 8355,'-6'-20'553,"-2"4"0,-3 2 1593,-1 2-2250,5 5 0,1 7 0,6 8 0,2 3 0,1 3 58,1 2 0,0 0 0,-4 3 1,0 0-101,0 0 0,0 2 0,0 3 1,0-4 76,0-3 1,0-3-1,1-2-9,3 0 0,3-5 0,6-3 60,-1-2 0,0-8 0,1-3 0,-1-5 21,1-3 0,-1 1 0,2 2 0,1-1 0,0-2-113,-4 2 0,2 1 107,-5 2 1,-1 4 0,1 1-10,2 1 1,-4 2 0,1 5 10,-1 4 1,-2 2 0,-3 5 0,2 0-3,1 1 0,0-1 0,-2 1 0,1 0 29,1 4 1,5-3 0,0 1 0,2-4-27,1-3 0,2-5 1,1 1-1,3-3-13,1-1 0,-4 0 1,2-1-1,-3-3 9,-2-4 0,-4-3 1,-1-2-1,-1 1 37,-4-1 1,0 1-1,-4-2 47,-2-2 1,2 5-1,-7-3 1,0 1 0,-2 4 208,-2-2 1,1 4-202,-1-1-175,1 5 1,11-3-1,5 6 1,7 0-84,5 0 0,4 0 0,4 0 1,1 0-41,0 0 1,0-4 0,0-1 0,-1-4 34,1-4 0,-1-1 0,-2-5 0,-3-1 168,-1 1 1,-6-3 0,-5-6 0,-1-1-80,-3 2 1,-2 5-1,-1 3 451,0 1 1,-4-3 0,-2 4-1,-1 4 418,-2 3 0,-2 7-602,-2 11 0,6 6 0,3 12 0,3 2-89,1 1 0,0 10 0,0-1 0,0 3-48,0 2 0,1-1 0,2-7 1,3 0-76,0-2 0,1-1 1,3-1-1,-2-5-245,2-4 1,1-6 176,1 0 1,1-8-1,-2-5 113,-3-6 0,-1-3 1,-4-8-1,2-1-64,2-2 0,-3 1 1,4 2-1,2-1-146,1-2 1,2 1-1,-1 3 1,0 2-16,1 3 1,-1-2 210,1 6 1,-2 1-1,-3 7 178,-4 5 1,1 2-1,0 1 1,-3 1-61,0-1 0,-2 2 0,0 1 0,0 1-14,0 0 1,5-3-1,4-2 1,2-1-226,1-2 0,0-5 0,2 1 0,1-2-24,2-2 1,-1 0-1,-3-2 104,-1-2 1,-1-3-1,-1-5 1,-2-1 62,2 1 1,-3-2 0,0-1 0,-1-2 0,0 2 55,-1 2 0,4 0 1,-4 2-1,1 1 218,-1 2 1,1 5-128,-2-1 1,-3 4-1,3 4-53,-2 5 0,-2 2 0,0 3 0,0 1-61,0 1 1,0 1 0,1-5-1,3 1-127,5-1 1,2-1 0,2-3 0,3-4-101,0-2 1,2-2 0,-3 0 23,2 0 0,-1-2 0,-3-2 1,-1-4-1,-1-3-36,-3-1 1,-2-1 0,-6-1 55,0-2 0,-6 2 0,-2-2 1,-3 3 42,-1 5 0,-2-2 0,-1 6 0,-2 1 99,2 2 1,1-3 0,2 0-60,-1 1 0,7 3 6,1 4 1,10-1 0,3 4 0,3-2-87,1-2 1,6-2-1,1-1 1,2 0 47,0 0 0,-1-5 0,4-3 90,-3-3 1,1-2-1,-6 1 1,-2-1-1,-3 1 188,-3 0 1,-5-1 0,1 1 4,-3-1 1,-1 5-1,0 0 1,-1-1 114,-3 3 0,1 0-255,-5 6 1,5 1-1,-1 4-95,3 3 1,1 3-1,0 1 1,1 1-76,3-1 1,3 2-1,5 1 1,2 2 30,3-2 1,-2-1 0,6-2-1,-1 0-107,0 1 1,2-1 0,-6 1-81,-1-1 0,-2 0 274,-5 1 0,-4-6 0,-8-3 0,-4-3 183,-3-1 0,-3 0 1,-1 0-1,-3 0 9,-1 0 1,3 0 0,0 0-13,2 0 1,9 0-258,5 0 0,6-1 0,11-2 0,4-1-135,2 1 1,2-2-1,1-1 1,2-1 61,1-2 1,4-2-1,-6-2 1,-2 1 9,-3-1 1,-7 0-1,2-3 257,-3 0 0,-8-1 0,-1 5 0,-4 0 0,-1-1 173,0 1 0,-6 3 0,-2 3 1,-4 0-42,-5 3 0,3 2 0,-2 1 0,2 1-119,2 3 0,-1 5 0,1 6 0,1 3-110,3 1 1,2 0 0,6 3 0,0-1-98,0 1 0,1-4 0,4 0 0,3-2-339,3 1 0,7-2 0,2-5 1,4-3-89,1-2 0,1-1 0,1-4 0,2-1-314,-1-3 1,4-9-1,-1-6 1</inkml:trace>
  <inkml:trace contextRef="#ctx0" brushRef="#br0" timeOffset="187488">22547 15304 8644,'5'-16'0,"-1"-1"0,0 2 0,0 1 577,0 2 0,0 4 0,-5 1 0,-3 1 0,-5 4 0,-2 0-364,-1 2 1,-3 2 0,0 0 0,1 4-430,-1 1 0,0 1 0,2 4 0,1 1 202,-1-1 0,2 1 0,2-1 0,2 2-45,1 2 1,2-2-1,4 4 1,2-1-146,2-1 1,3 1 0,5-5 69,0 1 0,2-2 0,1-2 0,3-2 72,2-1 1,-5 2 0,1-3-122,-2 2 1,-8 0 0,-8 3 20,-9-2 0,-5-5 1,-6 2-1,1-1-179,-1 1 0,-2 0 1,1-2-1,2 1-967,5-1 1088,2-2 1,2-1-1,-1 0 1</inkml:trace>
  <inkml:trace contextRef="#ctx0" brushRef="#br0" timeOffset="189740">22932 15304 8355,'-1'-12'0,"-4"0"0,3 3 1584,-7 1-1138,1 5 1,-4-2-1,-1 5 1,1 0-163,0 0 0,-1 4 0,1 3 0,1 3-289,2 3 1,0 2 0,5-2 0,1 1 0,2 1-1,1 1 1,0 0 0,0-3-294,0 0 1,0-1 0,1-1-176,3-3 1,3 2 0,5-6 287,1-1 1,-1-3 0,1-4 240,-1-4 1,-4 1 0,0-2-1,1 0 1,-1-2 7,0-2 0,-1-3 0,1-1 0,-2 2-176,-1 1 1,-3 2 0,2-1-171,-3 1 1,-6 0 0,-3 1 0,-3 2 0,2 0 0,1 5-238,-2 1 240,5 1 1,2 2 249,11 0 1,2 0 0,11 0-1,1 0 1,3-1 20,3-3 0,-1-3 0,2-5 1,-5-1 50,-3 1 0,1-6 1,-5-3-1,-2-2 143,-1-2 1,-6 0-1,-1 0 1,-2 1 104,-2-1 1,-2 0-1,-1 0 1,0 2 81,0 2 0,0 3 1,-1 7 21,-3 3 1,1 4 0,-4 9-303,2 8 1,1 6-1,4 9 1,0 3-105,0 5 1,-5 0-1,1 8 1,2 0 38,0 0 0,2-4 0,0 0 0,0-4-277,0-3 1,0-10 0,0 1 0,2-6 250,2-7 1,-2 0 0,7-7 150,0-1 1,2-3 0,2-4 0,-1-5-37,1-2 1,-2-1 0,0-2-1,-2-1-185,1-2 1,8 1 0,-6 3-205,2 1 1,0 1-1,-3 1 24,-3 2 0,-2 7 350,-6 1 1,-2 1 0,-1 7-33,-1 2 0,-1 1 0,2 1 0,-1 2 1,1 1-152,2 2 1,1-5 0,0-3-1,1-1-371,3-1 1,3 2 0,6-4 339,-1-3 1,0-4-1,-1-4 1,-1-1 207,-2-2 1,1-4 0,2-2 0,-2-2 30,0 2 1,-3 1 0,4 2 0,-2 0 31,2-1 1,-3 1 123,1-1 1,-4 7 0,3 3-107,-1 6 0,-2 3 0,-4 7 0,0 1-44,0 2 0,0-1 1,1 5-404,3-2 1,-1-2 0,5-3 0,2-1 97,1 0 1,1-5 0,1-3-1,-1-4-179,1-4 1,-2-3 0,-2-6 0,0-3 115,0 0 0,1-10 1,0 1-1,-2-1 150,1-1 0,-2-1 1,0-3-1,0 0 120,0-4 1,-3-1 0,3-1 0,-1 0 36,-4 0 1,4 1 0,-1 1 0,1 5 334,-1 4 1,4 0 189,-5 9 0,0 9 0,-4 11-169,0 8 1,-1 9-1,-2 2 1,-3 5-174,-1 1 1,5 6 0,-4-4 0,2 2-179,0 2 1,0 2 0,4 1 0,0-1-218,0-3 0,0 1 0,0-5 0,0-2-135,0-5 0,1-5 1,3-4-1,4-2-546,3-3 0,2-2 0,-1-6-1773,1 0 2202,-6 0 1,4-11-1,-4-3 1</inkml:trace>
  <inkml:trace contextRef="#ctx0" brushRef="#br0" timeOffset="189741">23564 15131 10902,'2'-7'120,"2"3"0,4 2 0,6 2 251,7 0 1,1 0 0,11 0-230,1 0 1,6 0-1,3 0 1,1 0 0,2 0-1,-2 0 1,-3 0 0,-4 0-7,-4 0 0,-4 0 0,-8 0-138,-5 0 1,-7 6 0,-5 2 121,-3 3 1,-6 2 0,-2-1 0,-2 0 44,1 1 0,1-1 1,-2 1-1,2-1-353,1 0 0,2 1 0,4-1-471,0 1 0,6-6 1,2-3-1,3-3-1556,1-1 0,1-1 1789,-1-3 0,1-3 0,-1-6 1</inkml:trace>
  <inkml:trace contextRef="#ctx0" brushRef="#br0" timeOffset="189742">24085 14957 8355,'-5'-19'1207,"-3"2"-427,2 9-1297,1-3 0,5 11 1,0 0-249,0 7 1,5 4-1,2 1 1</inkml:trace>
  <inkml:trace contextRef="#ctx0" brushRef="#br0" timeOffset="189743">24271 15118 8355,'9'-19'1151,"-1"3"0,0 6-636,5 2 0,-1-1 0,0-2 0,1 2 0,-1 2 0,1 1-163,-1 4 0,-5 2-394,-3 4 1,-8 4 0,-6 7 0,-4 2-38,-2-2 1,-1 3 0,5 0 0,0 1 0,-1-4 0,1 3 1,1-1-1,2-1-23,5-1 0,3-1 1,1-2 41,0 1 0,1-6 0,3-3 0,5-3-101,2-1 0,1 0 0,2 0 0,1-1-33,2-3 0,-1-2 0,-3-3 0,-1 0-52,0 0 0,1-2 0,-2-2 1,-2-1 31,0-2 1,-6 2 0,1-2-1,-3 2 4,-1 1 0,0 5 0,-1 0 206,-3-2 1,-3 3 0,-6 0 171,1 2 0,4 1-53,-1 4 0,8 0-126,1 0 1,5 0 0,8 0 0,1 0 50,2 0 0,-2 4 0,2 0 1,-2 0 294,-1 2 0,-1-3 0,0 5 10,1 1 1,-5 2 0,-1 2 0,-1-1 87,-4 1 0,0-1 0,-1 0-354,3 1 0,-2-1 1,3-1-1,-1-1 158,0-2-250,0-5 1,1 1 41,-1-8 1,1-2 0,-2-3 0,1 1 7,-1-2 0,2-1 1,1-3-1,1-1-1,2-2 1,-2 1-1,2 3 1,0 1-84,2 0 1,2 1 0,-1 2 0,0 5-142,1 3 0,-1 2 0,-1 3 104,-2 5 0,0 6 0,-3 3 0,-1 1-154,1 3 0,-1 0 1,-2 0-1,3-1-2750,0 1 2021,-3 1 0,3 8 0,-6 0 0</inkml:trace>
  <inkml:trace contextRef="#ctx0" brushRef="#br0" timeOffset="190638">8272 17041 8879,'-20'-13'0,"0"2"674,2 3 1,2-2 0,4 6 0,-1 2-1,-1 0-558,-2 2 1,1 6-1,-5 2 1,1 4 0,1 4-1,-1 3 1,1 3 0,1 4-1,5 2 285,2 2 1,8-2 0,-3 3-460,4 0 1,1-1 0,0-3 0,1 1 0,4-3-1,3-5-274,3-2 1,7-2 0,4-8-99,5-4 1,9-3 0,7-2 0,1-3-102,3-4 0,-3-4 0,0 0 1,-3 0-203,-5-1 0,-1-2 1,-10 1 383,-6 3 0,2 2 0,-2-4 0</inkml:trace>
  <inkml:trace contextRef="#ctx0" brushRef="#br0" timeOffset="191440">8483 17264 8355,'-7'-5'670,"2"-2"1,5-2 2,0 1 1,0 4-1,0-4-97,0-2 1,1-1 0,2-1-285,1-1 0,0 5 1,-4 0-1,-1-1-120,-3 3 0,1 0 0,-5 6 0,-2 0-170,-1 0 1,-6 0-1,0 3 1,-3 4-73,-2 5 1,3 5 0,0-1 0,-1 5-70,1 2 1,4 2 0,0-2-1,4 0-12,2-3 0,7-5 1,-1 2-1,4-3-356,3-2 1,7-5 0,0-3-1,5-3 228,-1-1 1,4-1 0,0-3 0,1-4 178,-4-3 0,1-6 0,-3-1 1,-3-1 341,0-3 1,-6 3-1,1-1 1,-2 2 80,0 3 0,0 1 1,-4 2 360,0 0-743,0-1 0,0 8 0,0 5-51,0 7 1,0 4 0,0 2 0,0 3 13,0 0 0,4 2 0,0-3 0,0 2-143,2-2 1,-1-1 0,5-2 0,-2 0 82,2 1 0,-3-6 0,1-3 1,2-3 86,1-1 0,1-1 0,1-3 0,-1-4 157,0-4 0,1-1 0,-1-2 0,-1-2 3,-2 2 1,2-3-1,-3 0 1,1 0-21,0 0 0,0 2 1,-3 3 2,1 1 0,-4 4 10,1-1 0,-3 8 1,-1 1-26,0 7 0,0 4 0,0 3 1,0 1-3,0 1 0,0 2 0,1-3 0,2 2-31,1-2 1,5-5 0,-4-2 57,2 2 1,1-5-1,5-1-3,-1-2 0,-1-4 0,-1-2 0,-2-4-15,2-3 0,-3 0 0,-1 1 0,1 2-87,0-2 1,-4 3 0,2 1-307,1 0 1,-3-2 218,5 4 0,-5 5 0,2 7 0,-1 3 35,1 2 0,-1-1 0,-4 2-211,0 2 0,1-2 0,3 3 0,4-4 0,2 0-1588,-2-1 1261,9 1 0,-3-1 0,10 0 1</inkml:trace>
  <inkml:trace contextRef="#ctx0" brushRef="#br0" timeOffset="192196">9637 16780 8355,'-13'-19'502,"1"4"0,1 4 0,3 5 0,3 6 0,4 10 0,2 8 0,2 7 1,3 4 542,1 4 1,-5 3-1014,2 1 1,-2 1 0,-2 2 0,0 2-234,0-2 0,0-2 0,0-2 0,-2-3-99,-2-4 0,3-4 0,-3-4 0,2-5-821,2-2 949,0-7 0,6-7 1,2-10-1,3-4 167,2-2 0,-1-5 0,2 3 0,1 0-54,1 0 1,7 2 0,-3 5-1,2 1 29,-1 2 0,2 5 1,-3-1-1,-1 3 60,-3 1 0,-2 5 0,-3 5 0,-1 4-64,-2 2 0,-5 5 0,1-3 0,-4 0 92,-4 0 1,-3-2 0,-5-4 0,-2-1 12,-3-2 0,2 0 1,-5-4-1,-1-3-62,2 0 1,-3-2 0,5 0-27,2 0 0,2-2-859,5-2 1,4-3-1,8-4 239,4 3 0,9-3 0,2 4 1</inkml:trace>
  <inkml:trace contextRef="#ctx0" brushRef="#br0" timeOffset="192197">10021 17314 8355,'-7'-6'959,"3"-2"1,3-3-1,2-2-412,3 1 0,3 1 0,7 1 0,2 2-383,5-2 0,1-1 0,0 0 1,-3 2-188,-1 1 1,3-1 0,-4-3 0,-2-1-52,-1 1 0,-3 0 0,-2-1 0,-2 1 0,-1-1 0,-5 1 1,-4 0-236,-5-1 0,-3 5 0,-3 1 1,-1 2 366,-2 2 1,1 1-1,4 4 1,-2 2-81,-3 4 0,8 7 0,-2 3 124,4 2 1,3-4-1,4 5 1,0 1 0,1 0-37,3-1 0,3-4 0,7-4-417,2-1 1,-1-1-1,6-2 1,1-5-1,3-3-493,4-1 1,1 0-143,3 0 1,9-11-1,-4-3 1</inkml:trace>
  <inkml:trace contextRef="#ctx0" brushRef="#br0" timeOffset="193213">11125 17053 8355,'-4'-19'0,"0"2"-332,1 4 944,2 0 0,2 12 1,2 5-1,2 6-147,2 2 1,0 6 0,3 1 0,-2 2-234,1 0 1,3-2 0,0 2-1,0-5-145,1-2 0,-2-2 1,-2 1-1,0-2-116,0-3 1,-2-3 0,1-5-162,2 0 0,-3-5 0,0-3-103,-2-3 0,0-6 0,-4 1 0,2-1 36,1-1 1,1 3-1,-2-4 1,3 1 23,0 3 0,-1 1 0,3 1 94,2 1 1,-4 5 0,3 3 138,0 3 0,-2 6 0,0 3 1,-1 3 0,-4 2 1,5 3-1,0 1 196,0-2 1,4 3-1,-3-1 1,3-2-1,2-2-218,-1 0 1,6-5-1,1-1 1,2-1-101,0-4 0,-2-6 0,3-4 0,-3-3 95,-1-2 1,-5 1-1,-6 0 1,-1-2 75,1-3 1,-4 4-1,1-4 1,-2 3 19,-2 2 0,-6-1 0,-2 2 20,-3 3 1,3 3 0,-1 5-144,0 0 0,-1 1 0,0 3 0,3 4 41,2 3 1,1 2 0,4-1 0,0 2-41,0 3 0,1-4 0,3 4-7,5-3 1,0-2 0,1 0-1,-2 1 1,2-2 4,1-3 0,5-2 1,1-6-1,-1-2 99,2-2 0,0-1 0,4-6 0,-1 1 33,1 0 0,-4-8 0,-2 6 1,-2 0-48,-1 2 0,-2-1 0,-3 3 0,-3-3 49,1-2 0,-5 1 14,3-1-63,-2 1 1,-1 5-45,3 3 0,-1 4 0,4 4 0,0 3 0,-2 1 60,1 1 1,2-1 0,-2 4 0,-1 1 19,1-1 0,-1-1 1,-2-1-1,3-3 66,0-2 1,-1 3-1,3-3-5,1-3 0,-2 0 0,2-2 0,-1-2-184,-1-2 1,4 1 0,-4-5-1,1 0-94,0 1 1,-4-4-1,3 3 1,-1-3 77,-3-2 0,2 1 1,-1-1-36,-1 1 0,-2 0 0,-1-1 1,0 1-1,0-1 135,0 1 1,0 4 221,0-1 0,2 7 1,0-1-1,3 6 101,-3 5 0,0 7 1,-2 2-1,1-2-263,3-1 0,-1-2 0,4 0 0,0 1-225,0-1 0,1-4 0,4-1 0,2-1-588,3-3 0,2-2 1,4-1-1,-1-1-1753,-1-3 2087,0-3 0,-2-11 0,-1-2 1</inkml:trace>
  <inkml:trace contextRef="#ctx0" brushRef="#br0" timeOffset="194789">12129 16780 8355,'-12'-12'812,"0"5"-715,5 2 1,1 6 0,9 3-1030,5 4 1,1 9-1,8 2 1</inkml:trace>
  <inkml:trace contextRef="#ctx0" brushRef="#br0" timeOffset="194790">12440 16681 8355,'-6'-32'1209,"-1"8"0,-1 2-461,0 5 0,5 5 0,0 12 1,4 11-514,4 5 1,3 13-1,-3 0 1,1 7-166,-1 5 1,1 3 0,-3 7 0,1 2 53,-1 0 1,-2 7 0,-2 0-319,-4 9 0,3-3 0,-5 7 1,0-5-1,1-7 109,1-6 1,1-11 0,4-8 0,1-10 85,3-8 0,3-10 0,7-4 1,1-4 46,2-4 0,1-8 0,-3-10 0,1-5-109,-1-2 0,-2-1 0,-4 3 0,-2-4-159,-1 0 0,-2-1 0,-4-1 0,-1 4 18,-4 3 0,-3 1 1,-7 1-1,-3 4 11,-1 3 1,2 5-1,-3 4 1,-1 3-44,2 4 0,1 1 0,5 0-140,1 0 138,0 0 0,10-1 1,6-3-1,6-5 1,4-2 65,2-1 0,2-1 0,4 1 0,-2 0 229,-3-1 1,0 1 0,-3-2 0,1-1 477,1-2 1,1 1 0,-6 3 0,-1 1-274,-2 0 1,0 5 0,3 1 0,-1 2 431,-2 0 0,0 7 0,3 8-515,-2 4 0,0 6 0,-3-4 0,-1 1-58,1 0 1,4-1-1,-4-5-782,1 1 0,4-1 0,-2-1 0,2-3 0,1-4-382,0-2 0,-5-4 0,-1-2 0,-2-4 524,0-3 0,6-7 0,-3-1 1</inkml:trace>
  <inkml:trace contextRef="#ctx0" brushRef="#br0" timeOffset="194791">12663 16632 8355,'-18'-13'0,"4"2"1076,-2 3 1,7 0-1252,5 8 0,8 4 1,6 12-889,5 5 1,4 2-1,6 2 1</inkml:trace>
  <inkml:trace contextRef="#ctx0" brushRef="#br0" timeOffset="194792">12824 17090 9034,'6'-11'-55,"2"3"1,3-2 0,3 5 738,2-2 1,-1 3-1,6-4 1,0-1 0,-1 1-663,1 0 0,-6 0 1,2-5-1,-5 1-165,-4-1 0,2 1 1,-6-2-1,-1-1 150,-2-1 0,-2-1 0,-3 6 0,-5 1-40,-2 2 1,-1 4 0,0-3 60,-1 2 1,1 2 0,1 7 0,1 4-42,2 3 1,5 3 0,-1 3-134,3 3 1,6-1 0,3 2 0,5 0 0,2-2 32,2-2 1,5-4 0,0-2 0,4-1-136,3-2 0,7-5 1,-2 0 282,2-6 0,7 0 1,-9-5-1,0-2 1,1-1 73,-3-1 1,-3 0 0,-9-2-1,-3-1 79,-3-2 0,-8 1 1,-1 3-1,-4 1 79,-1-1 1,-6 1 0,-2 0 0,-3 1 14,-1 2 0,-2 0 1,-1 5-1,-2 1-174,2 1 0,1 4 0,2 2 0,0 6-112,-1 5 0,1-2 0,1 5 0,1-1 19,2-1 1,5 7 0,-1-4-399,3 0 1,2-1 0,2-6 0,2-1 0,2-2 74,3-5 1,1-3 0,1-1-1,1 0 189,-1 0 0,0-1 1,1-3-1,-2-6 325,-3-5 0,3-4 0,-3-6 0,3 0 68,2 0 1,-1-4-1,1-2 1,-1-3-315,0 0 0,1-9 0,-2 6 0,-2-1-78,0-1 0,-7 2 0,3 2 1,-4 4-90,-1 2 1,-6 11 0,-2-3 166,-3 6 1,-1 9-1,1 6 1,1 9 441,2 6 0,5 5 0,-1 8-250,3 1 0,1 10 0,0-1 1,0 4-1,1 0-257,3-2 1,3 2 0,7-4-1,1-3-563,1-4 1,6 1 0,-1-6-1,4-4-588,4-3 575,3-2 1,10-5 0,2 1 0</inkml:trace>
  <inkml:trace contextRef="#ctx0" brushRef="#br0" timeOffset="195430">14709 16942 8454,'0'-24'0,"0"4"339,0 3 1,0 3 0,0 2 274,0-1 1,2 6-353,2 3 1,-2 4-1,5 4 1,-1 5-108,-3 2 0,-2 3 0,-1 1 0,1 1-158,3-1 0,-2 3 0,2-1 1,-1-3-268,1-5 0,-1 2 128,5-2 0,0-5 0,5-3 56,-1-4 1,-4-8 0,1 0-1,0-4-31,2 0 0,-3-3 0,1 2 1,-1 0 34,-1 3 0,4 0 0,-4 1-98,0-1 0,4 5 0,-3 1 97,3 2 1,-3 5-1,-1 7 1,-1 2 69,-4 5 0,1 1 0,0-2 1,1 0 300,-1 4 0,-2-3 0,-1 2-69,0-2 0,4-6 0,2-1-34,1-1 1,-3-2-1,4-6 1,0-2-66,-1-4 0,4-3 0,-2-1 0,2-1-141,1 1 0,0-1 0,-1 1 0,-1-2-35,-2-2 1,1 2-1,3-1-10,0 5 1,-3-1 134,-1 3 0,-1 4 0,1 4 0,-4 7-78,-2 4 0,2 1 0,1 0 0,1 1-198,-1-1 1,4 1 0,-4-2 0,2-2-288,3 0 1,1-5-1,1 3 1,0-2-713,1-2 635,-1-2 1,1-6 0,-1-2 0</inkml:trace>
  <inkml:trace contextRef="#ctx0" brushRef="#br0" timeOffset="195682">14982 16495 8355,'-12'-5'762,"-1"-4"0,8 4-991,5 1 1,5 4 0,9 4 0,1 4-580,2 3 0,10 2 0,-1-1 0</inkml:trace>
  <inkml:trace contextRef="#ctx0" brushRef="#br0" timeOffset="198656">15838 16694 10674,'-17'-36'0,"2"3"0,3 4 0,3 4 0,4 3 0,2 3 0,2 1 0,1 2 2629,0 3-2592,0 6 1,0 3-1,0 9 1,0 8-1,1 6 141,3 4 1,-2 8 0,2 3 0,-1 5-121,1 2 1,-3 9 0,3-2 0,-2 1-96,-2 4 0,0-2 0,0-4 1,0-2-275,0 2 1,0-4-1,0-1 1,0-2-9,0-2 1,0 4 0,0-9 0,0-2-583,0-4 0,0-6 0,0-2-590,0-1 1,-6-7 1400,-2-7 0,-9-2 0,-2-2 0</inkml:trace>
  <inkml:trace contextRef="#ctx0" brushRef="#br0" timeOffset="198657">15701 17004 8355,'0'-32'219,"0"3"0,0 4 58,0 5 0,2-3 0,1 6 1,2-3 199,2-2 1,3 4 0,5 2 0,3 2-76,1 2 0,2 1 0,3 2 1,1 5-357,0 3 1,-4 6-1,-2 5 1,-1 4-207,-3 2 1,-5 5 0,-3-3-1,-2 0-194,-2 0 1,-3-2 0,-4-3 101,-5-1 1,-3 0-1,-3 1 1,-2-1-1,2-1-304,1-3 0,2 2 1,0-6-1,1 0-651,2 2 835,4-5 0,-1 5 0,-1-6 0</inkml:trace>
  <inkml:trace contextRef="#ctx0" brushRef="#br0" timeOffset="198658">16334 16756 8355,'-6'-18'591,"-1"8"1606,-5-2-1362,0 7 1,3 0-634,1 5 1,4 1 0,-3 3 0,2 5 0,2 3 0,1 3 0,2 2-1,0-1-225,0 2 1,0-4-1,0 3 1,0-4-423,0 0 0,5-5 1,0-1 10,2-2 1,1 0 0,5-7 264,-1-2 0,-4 1 1,-1-5-1,-1-2 56,-3-1 0,-2-1 0,-1 0 43,0-1 1,0-1-1,0-1 1,0-1-1,-1 1 2,-4 1 0,-2 1 0,-5 1 1,1 0 44,3-1 1,-3 2 0,4 1 0,0 2 47,3-1 0,2-2 0,2-2-122,0 1 1,6 3 0,4 1-1,3-1-80,4-2 0,4 2 0,-3 1 0,1-2 12,3-1 0,-3-5 0,2-2 0,0 0 241,-2 0 1,3-4-1,-6 1 1,-2-2 9,-4-2 0,-1 6 1,-4 2 470,-3 3 0,-2 3 1,-4 3-52,-4 4 1,1 10-1,0 6 1,2 7-263,2 5 1,2 6 0,1 2 0,0 2-187,0 3 0,0-1 1,0 8-1,1-1-262,3-3 0,-1-1 1,5-4-1,2-2-145,1-4 1,1-4-1,1-4 1,-1-6 415,0-5 1,1-5 0,-1-5-1,1-1 75,-1-3 0,0-5 1,-1-6-1,-1-3-83,-2-1 0,-4 3 1,3-4-1,-1 2-80,-3 3 1,2 1-454,-1 2 444,6 5 1,-9 7-1,3 10 1,-1 3 97,1 4 1,-2 0 0,2-4 0,-3 3-15,-1 0 0,2 1 0,0-5 0,4-1-56,1-3 0,1 2 0,4-6 0,1-1-67,-1-2 1,5-1 0,-1-1 0,-1-3 24,-1-5 0,3-2 0,-1-1 1,-2 0 141,-4-1 1,-1-3 0,-3-1 533,1 2 1,-5 1-207,3 2 0,-5 6-251,-5 6 0,4 7 1,-3 10-1,1 5-7,-1 5 0,3 2 0,-3 7 0,1 3-10,-1-1 0,2 6 0,-2 2 1,3 1-30,1-2 1,-4 3 0,0-4 0,-1 1-525,0-4 1,2-4 0,-5-4-1,0-5-1138,1-6 1,0-6 551,3-7 0,2-5 0,0-10 1,6-6-1306,8-7 2184,0-10 0,12-9 0,-5-6 1</inkml:trace>
  <inkml:trace contextRef="#ctx0" brushRef="#br0" timeOffset="198659">17562 16235 8355,'7'-36'665,"-3"3"1,-3 4 0,-1 8 938,0 5 0,0 9-1386,0 7 1,4 8-1,0 13 1,1 8 0,-1 6-1,0 5 1,-1 3-1,-2 0-133,-1 0 1,0 2-1,0-4 1,0 1-244,0 0 1,0-4-1,0 0 1,0-3-211,0-1 1,0-4 0,0-2 0,0-5-518,0-2 1,0-6 0,1 0 0,2-4-186,1-2 0,0-7 0,-4 4 0</inkml:trace>
  <inkml:trace contextRef="#ctx0" brushRef="#br0" timeOffset="198660">17376 16582 8355,'-7'0'537,"7"-4"0,8 0 1,4 0-269,5-2 1,8 3 0,7-4 0,2 0-94,3 1 1,-2 1 0,7-3-1,0 0-215,-1 1 1,-1-4-1,-7 4-5,-4 0 1,-8 0 0,-5 5 100,-2-3 1,-9 1 0,-3 6 0,-6 2 136,-3 4 1,3 3 0,-3 2-1,0 0-15,0 4 1,4-2 0,-1 4-1,3 1-402,1-1 0,1 0 0,3 2 0,3-3-80,0 0 1,7-9 0,-5 2 0,1-2-381,1-3 0,0-3 0,2 0 0,-1-6 16,0-5 1,1-9-1,-1-2 1</inkml:trace>
  <inkml:trace contextRef="#ctx0" brushRef="#br0" timeOffset="198661">17934 16309 8355,'-13'-19'0,"2"5"451,3 6-564,-3 5 0,6-1 1,-4 8-572,5 4 1,3 9-1,1 2 1</inkml:trace>
  <inkml:trace contextRef="#ctx0" brushRef="#br0" timeOffset="198662">18095 16570 8355,'-1'-13'1589,"-3"1"294,-5-1 1,4 5-1050,1 0-757,2 5 1,6-1-1,0 8 1,1 6 12,0 5 1,-3-1-1,3 4 1,-1-1-179,0 4 0,0-2 1,-2 2-1,1 0-232,1-2 0,0 0 138,-4-2 0,0-3 0,-2 1 40,-2-6 1,3-4-91,-3-10 0,2-3 0,4-7 0,1-2-14,1 2 0,9-3 1,0 1-1,1-1-230,-1 0 1,0 0 0,-1 3 293,1-2 0,-5 2 344,0 7 1,-4 2-1,3 8-52,-1 2 0,-2 3 0,-4 6 0,1 2 92,3 2 1,-1 4 0,4-5-87,-1-1 0,2 3 1,-3-1-1,1-2 1,1-3 32,0-3 0,-3 0 0,4-5 58,2-1 0,-3-1 1,-1-4-29,0-2 0,-1-3 0,-2-5 1,3-1-123,1 1 0,-3 0 0,3-1 1,0 1-71,-1-1 1,3 0-1,3-3-116,0 0 1,1 1 0,-1 6 0,1 5-64,-1 3 0,-4 1 1,1 0-1,0 0 64,2 0 0,0 5 0,-1 4 247,-2 2 0,1 3 1,3 1-1,0 1 1,1-2 7,-1-4 1,-1 1-1,-1-4 1,-2-1-39,2-1 1,1-4 0,1-1 0,1 0-10,-1 0 0,0-4 1,1-2-1,1-2-7,2-6 0,-1 0 0,5-5 0,-3 0-32,-1 0 1,-3 2 0,0-2-1,-2 1 7,-3 3 0,-2-3 1,-6 1-1,0 2 18,0 1 0,-6 3 0,-2 3-75,-3 4 1,-2 3 0,2 2 0,2 3 47,0 4 0,5 3 0,-3 3-68,2 3 1,-3-2 0,3 4 0,3 0 0,0-1-43,2 0 0,6 3 1,4-5-1,5 0-267,5-3 0,4-2 0,2-2 0,3-5-1329,4-3 0,3-1 666,1 0 1,0-11-1,0-3 1</inkml:trace>
  <inkml:trace contextRef="#ctx0" brushRef="#br0" timeOffset="198663">19484 16582 8355,'-25'-19'7315,"6"6"-6147,2 9 1,11-1-2093,6 0 0,0 3-1534,4 6 0,-3 3 1,-1 5-1</inkml:trace>
  <inkml:trace contextRef="#ctx0" brushRef="#br0" timeOffset="204194">4874 16880 8355,'0'-28'139,"0"3"0,-5 9 0,-4 12 0,-2 2 1,-2 4-1,-4 2 0,-5 5 0,-4 6 1,-5 8-1,1 4 0,-2 6 0,2 3 1,0 0-1,2-2 495,2-1-646,7-5 1,6 5-1,9-7 1,3-2-1,1-1-220,0 0 1,10-2-1,3-2 1,5-1 193,4-3 0,2-2 0,0-3 1,1-4 62,0 0 0,4 2 1,0-4-1,-1-1 59,-2-2 0,1 1 1,-1 1-1,-4 1-169,-2-1 0,-5 3 0,-5 4 0,-4 5 150,0 6 0,-7 2 1,-8 2-1,-3 0-108,-5 0 0,-1 0 0,-2-2 0,3-1-286,4-1 0,0-6 0,2 1 0,3-2-406,4-1 0,-3-1 0,0 0 0</inkml:trace>
  <inkml:trace contextRef="#ctx0" brushRef="#br0" timeOffset="204715">5345 17165 9320,'0'-21'0,"-1"2"0,-2 1 0,-1 3 0,1 1 0,2 2 0,1-1 0,1 2 0,2 2 2594,1 0-2303,0 1 0,-8 3 0,0 6 1,0 9-156,-2 5 0,4 11 1,-5 0-1,0 4-148,0 5 0,4 5 0,-2 1 1,1-1-168,0-1 0,-1-2 0,5 0 0,0-2 88,0-7 0,0 0 1,0-11-1,0-2-473,0-1 586,0-8 0,2-3 0,1-11 1,1-9 23,-2-5 1,5-9 0,0-5 0,1-6-193,1-2 1,-2-3 0,2-6 0,-2-2 16,-1 2 1,2 0-1,-3 7 1,1-1 185,-1 2 0,5 3 0,-3 11 0,1 4 226,1 5 1,-1 13 0,4 1 64,1 5 0,-1 8 1,0 5-153,1 5 1,1 6 0,1 8 0,1 2-1,1 2-59,1 1 1,-4-1-1,2 4 1,-1-1-191,2-3 1,-3 1 0,2-4 0,-1 1-396,2-1 1,-3-2 0,2-6 0,-2-3-367,-2-1 1,-1 3 0,-1-5 0,-3-1-1197,-2-1 1565,-1-2 1,-9 6 0,-2 2 0</inkml:trace>
  <inkml:trace contextRef="#ctx0" brushRef="#br0" timeOffset="205586">5469 17314 8355,'-6'-20'2426,"0"2"-2092,6 6 1,1 0-1,5-2 1,6-1-432,8-2 1,4-1 0,5 3-1,4-1 1,3 0 0,1 3-1,1 0 1,-1 1-1308,0-1 1,0 1-1,1 0 1</inkml:trace>
  <inkml:trace contextRef="#ctx0" brushRef="#br0" timeOffset="205587">6214 16867 8355,'-20'-12'817,"2"-1"0,11 5 0,2 1-88,-1 2 0,5 2 0,-2 7 0,5 4-524,2 3 1,0 3-1,-3 3 1,2 3-115,1 4 1,5 5-1,-5 0-246,-2-2 1,0-1 0,-1-1 0,2 0-426,1 0 0,2-2 1,-4-1-1,2-2 0,-1-2-1059,-1-3 1,2 3 1065,0-2 0,0 1 0,-4-5 1</inkml:trace>
  <inkml:trace contextRef="#ctx0" brushRef="#br0" timeOffset="205588">5842 17004 8355,'0'-13'949,"0"1"0,1-1 0,4 0 0,8-4-800,6-4 1,9 2-1,3-2 1,5 1-322,7 0 1,5-3 0,4 4 0,4-1-1,-3 5-1368,-2 6 1,2 3-1,-9 6 1</inkml:trace>
  <inkml:trace contextRef="#ctx0" brushRef="#br0" timeOffset="205589">6809 17128 8355,'-21'0'2713,"1"0"1,10-10-1972,2-2 1,5-8-1,4 4 1,2 1-509,1 1 1,6 3 0,-2 3 0,3 6-2693,1 9 0,-5 7 1,-1 11-1</inkml:trace>
  <inkml:trace contextRef="#ctx0" brushRef="#br1" timeOffset="210349">6375 16570 30212,'-7'-17'-1229,"3"0"0,-2 1 0,2 2 0,1-1 1,2-2-1,0 1 0,-4-2 0,-3-1 574,-3-1 1,-1-2 0,-2 4 0,-3 1 798,-3-1 1,-9-4-1,-7 2 1,-7 1 228,-6 2 0,-9 4 0,-1 2 0,-9 2-94,-10 5 0,-11 3 1,38 2-1,-2 1 0,-2 0 1,-1 3-80,0 0 0,-2 2 1,-5 4-1,-1 3 0,0-1 1,0 0-1,-1 2 0,-1 0-82,2 2 1,0 1 0,-2 1 0,1 2 0,5-1 0,0 1 0,2 0 0,0 1-162,3 0 1,0 3-1,5-1 1,1 4 0,3 4-1,1 2 1,2 1 0,2 0 317,3 1 0,2 1 1,-1 2-1,3 1 0,-17 41 1,7 3-204,10 4 0,13 5 0,10-5 0,12-4-395,15-3 1,15-3 0,23-5-1,13-3 237,-27-36 1,2-1 0,7 2-1,2-3 1,3-6 0,3-3-1,3-1 1,1-1 29,1-2 1,3-2 0,9-2 0,2-1 0,-4-4 0,1-1 0,3-2-1,1-2 4,2-1 1,1-2 0,1-1-1,0-2 1,4-1 0,2-2 0,-2-1-1,1-2 71,-1-2 1,1-1 0,-1-4-1,-1-1 1,-3-2 0,-2-1 0,-2 0-1,-1-2 32,-5 0 0,-1-2 0,1-2 1,-2-3-1,-9 3 0,-3-1 1,-4 0-1,-2 0 98,37-22 1,-23 0 0,-13 3-1,-14-3-133,-11-4 1,-14-13 0,-11-7 0,-9-7-22,-10-3 0,-13-13 1,11 47-1,-3 2 1,-5-4-1,-1 1-64,-5-4 0,-2 2 1,-2 5-1,-3 2 1,-4-1-1,-3 1 0,0 4 1,-3 2-40,0 3 0,-1 2 0,-4 1 1,-1 3-1,-2 4 0,-1 2 68,0 1 0,0 1 0,1 5 0,0 2 0,-2 3 0,0 1 0,1 3 0,-1 1 0,2 3 0,-1 3 50,1 1 0,1 3 0,-1 5 1,0 4-1,-5 6 0,0 3 0,1 1 1,-1 2-62,1 0 1,0 2 50,-2 2 0,1 4 0,2 7 0,1 4 0,-6 9 0,0 5 0,-5 7 0</inkml:trace>
  <inkml:trace contextRef="#ctx0" brushRef="#br1" timeOffset="220600">13097 17686 29436,'12'0'0,"-3"0"0,-1 0 0,1 0 0,2 0 0,2 0 0,-1 0 0,1 0 0,-1 0 0,0 0 0,1 0 0,-1 0 0,1 0 0,0 0 0,3 0 0,2 0 0,1 0 0,6 0 0,6 0 0,4-2 37,3-2 0,18 3 0,3-5 0,8 2-9,9 0 1,10-6-1,10 2 1,-45 3-1,0 1-11,2-1 1,1 1 0,6-1 0,2-1 0,3 3 0,1-1 0,2 0 0,1 0-7,1 0 0,1 0 0,5 2 1,0 0-1,-5-2 0,1 1 0,1 0 1,1 0-6,2 2 1,0-1-1,4 0 1,0-1-1,-2 1 1,-1 0-1,0 0 1,-1 1-4,1 0 1,-2 1 0,-4-1 0,0 0 0,4 0-1,0 0-1,1-1 1,0-1 0,-7 1 0,0 0 0,0 2 0,1 0 0,-2 0 0,0 0 0,-3 0 0,-2-1 2,0-1 1,0 0 0,-1 1 0,-2 0 0,-3-1 0,-2 0 0,-1 1 0,-1 1-30,1 0 0,-1 0 0,42 0 1,0-1-1,-8-2 14,-9-1 1,-2-5 0,-14 5 0,-7 0 16,-7-1 0,-8 3 1,-11-2-1,-10 1 181,-7-1-188,-7 3 0,-9-5 0,0 6 0,0 0 0</inkml:trace>
  <inkml:trace contextRef="#ctx0" brushRef="#br0" timeOffset="232710">10430 16408 8355,'5'-19'-694,"0"1"636,2 0 0,1 6 1,5-2-1,-1 6 0,0 2 1,2 3-1,1 1 0,3-1 1,0-1-1,1 1 0,1 2 1,2 1-1,1 0-165,2 0 0,4-4 262,0-1 0,4 1 0,-1 4 0,2 0-76,5 0 0,2 0 0,0 0 0,3 0-29,1 0 0,7 0 0,-1 0 1,4-1-30,4-3 0,2 2 0,2-2 1,2 1 79,1-1 1,0 3 0,-2-3 0,-1 2 29,-1 2 1,7-4 0,-7 0 0,3 0 53,2-1 1,-3 2 0,3-4 0,-1 0 24,1 0 1,7 3 0,-1-4 0,0-2 33,0-1 0,6 0 1,-8 1-1,1 2-32,1-2 0,1-1 0,4-1 0,0 0-33,-1-1 0,-2 1 0,-2 1 0,-3 1-4,-2 2 0,7 5 1,-10-2-1,0 0-132,1 1 1,-1 0 0,-3 4-1,-2 0 51,-2 0 0,3 0 1,-3 0-1,2 2 6,2 2 0,1-3 1,-1 3-1,0-2 9,0-2 0,0 0 0,0 0 1,0 0-6,0 0 0,2 0 0,0 0 1,-4 0 6,1 0 0,0-5 0,2 1 0,3 2-11,4 0 0,-2-2 0,1 0 0,0 0 12,1-2 0,10 5 0,-4-5 5,4 1 0,-2 4 0,5-4 0,0 3 0,-2-1 21,-3-1 1,-3 0-1,-3 4 1,-4 0 14,0 0 1,-2 0 0,-4 0 0,-1 0-23,-3 0 1,2 0-1,-2 0 1,4 0 0,4 0 0,-2 0 0,5 0 0,0 0-15,1 0 0,11 0 0,-2 0 0,3 0-3,1 0 0,2-2 0,-3-1 0,-1-1-2,-2 2 1,-4 0 0,1 2 0,-1 0-64,-5 0 1,6 0 0,-12 0 4,4 0 0,6 0 0,-2 0 0,2 0 0,1 0 39,2 0 0,4 0 0,9 0 0,2 0 8,2 0 1,1-1 0,-45 0-1,1-1 1,-1 0 0,0 0 11,49-1 1,-44 2 0,-1 1 0,-3 0 0,-1 0 0,0 0 0,0 0 5,2 0 0,0 0 1,43-4-1,4 0 1,-1 1 1,0 1 0,1 2 0,-1 0 0,-2 0 5,-1 0 0,3-1 0,-47 0 0,-1-1 0,48-2-2,0 1 1,-48 1-1,0-1 1,3 0 0,0 0-1,2 1 1,1-1 45,-2 0 0,0 0 1,3-1-1,-1 0 1,-1 1-1,1 1-36,1-2 0,0 1 0,-2-1 0,-1-1 0,-2 0 0,-1-1 0,2 1 0,-1 1 0,-2-1 0,1 0 14,-2-2 0,1 0 0,45-5 0,-8-5 0,-2 4-7,-2 0 0,-3 1 0,-5 1 0,1 2-143,-1 5 0,0 3 0,-8 1 118,-3 0 0,-3 0 0,-2 0 0,1 0 0,-3 0 0</inkml:trace>
  <inkml:trace contextRef="#ctx0" brushRef="#br0" timeOffset="233673">8793 17934 8355,'13'-6'0,"-1"-1"-157,0 0 0,1 1 1,1 1-1,1-1 1,3-1-210,1 3 404,2-3 0,3 4 1,1-4-1,1 0 1,3 2-1,4-2 0,3 0 32,2-3 1,4 3 0,4-1-67,2-2 1,7-1 0,3-1-1,3 0-33,1-1 0,1 5 0,3 0 0,4-1-3,3 2 1,7-2 0,3 3 0,1 1-19,-1-1 1,2-2-1,-2 4 1,4 0 38,4-2 0,-3 5 0,4-5 1,-1 2 65,0 0 1,-41 0 0,1 0 0,-1 1 0,2 0-46,2 0 1,1-1 0,-3 1-1,2 0 1,3-2 0,0 0-1,0 1 1,0 1 0,1 0-1,-1 0-5,1 2 1,1 0 0,-4-2 0,0 0 0,2 1 0,1 0 0,-2 0 0,-1 0 4,-2-1 1,-1 0 0,2 3 0,1-1 0,-5-1 0,0 0 0,1 1 0,-1 1-12,46 0 0,-44 0 1,0 0-1,39 0 0,1 0-51,2 0 1,-6 0 0,3 0-1,-4 0-39,-5 0 1,7 0-1,-5 0 1,-2 0-100,0 0 1,-1 0-1,-4 0 1,-2 0-162,-2 0 0,1 0 351,-8 0 0,2 0 0,-5 0 0,-1 0 0,-5 0 0,-5 0 0</inkml:trace>
  <inkml:trace contextRef="#ctx0" brushRef="#br0" timeOffset="233849">15342 17624 8355,'12'-20'-656,"6"8"1,1 1 0,6 4 0</inkml:trace>
  <inkml:trace contextRef="#ctx0" brushRef="#br0" timeOffset="254938">18442 4266 8355,'-23'-35'299,"2"3"0,6 7 1,5 7-1,6 4 1,3 2-1,2 2 1,3 6-1,6 8 805,5 6 1,-1 8-991,3 3 0,2 8 0,0 5 1,0 5-1,-2 5 0,-3 2 1,-2 5-1,1 2-38,-1 2 1,-4-4 0,0 3 0,2-5-156,1-3 0,-3 1 0,1-7 0,-1-3 61,-1-3 0,2-6 0,-4-1 0,-3-5-215,0-5 1,-2 1 0,-2-2 172,-2 0 1,-3-8 0,-5-4 0,-2-4 20,-2-4 0,0-4 1,-3-9-1,1-6-44,3-9 1,1-4-1,2-14 1,1-5-21,3-4 1,2-14 0,6-7 0,0-7 7,0-4 1,1 3 0,4 8 0,4 7 66,6 4 0,5 10 0,6 9 0,1 10 606,2 10 0,6 3 1,-2 11-1,1 5-406,-1 6 1,3 4 0,-4 2 0,0 4-162,-3 8 1,-5 5 0,-3 7-1,-4 1-215,-4 3 1,-6 2 0,-3 7 0,-4-1-49,-4 0 0,-8 0 0,-9 0 1,-5 1-202,-7-1 1,-2 4 0,-9 0 0,0-1-203,0-1 0,4-2 1,-1-1-1,4-3-1087,4-4 1541,-3-8 1,15 2 0,-2-4 0</inkml:trace>
  <inkml:trace contextRef="#ctx0" brushRef="#br0" timeOffset="255618">19993 3845 8355,'6'-37'297,"-1"1"0,-4 4 0,0 7 0,2 7 0,1 4 0,-1 2 1,-3 0-1,-4 1-57,-4 2 0,-3 4 1,-3 5-1,-3 0 1,-2 1-1,-2 3 1,1 5-101,-2 2 1,-7 8-1,-4 6 1,-3 6-92,-1 5 1,-2 7-1,-1 4 1,0 4 124,4 3 0,4-5 1,9-3-1,2-1-44,5-1 1,8-2 0,6-8 0,9-2-125,10-2 0,10-6 0,8-8-119,5-2 1,1-7 0,9-3 0,3-4 0,2-4-70,-1-5 1,-4-6-1,-5-1 1,-5 1-841,-5 1 0,-5 1 0,-7 1-60,-2 0 1,-3-6-1,-6-2 1</inkml:trace>
  <inkml:trace contextRef="#ctx0" brushRef="#br0" timeOffset="256758">20836 3535 8814,'-8'-31'0,"1"7"901,1 6 1,1 4-76,1 1-648,2 7 0,-3 7 0,5 11 0,0 8 0,0 4 0,0 5 0,0 4 144,0 3 0,0 3 1,0 1-1,0 0-424,0-4 1,0 4 0,0-6-1,1-1-275,3-1 1,-2-7-1,2-5 1,-3 1-22,-1-2 0,0-1 0,0-5-2377,0-1 2184,0 0 0,-5-5 0,-2-1 1</inkml:trace>
  <inkml:trace contextRef="#ctx0" brushRef="#br0" timeOffset="257221">20737 3473 8355,'0'-25'318,"0"6"1,1 5-1,3 7-371,5 1 0,6 2 1,1 6-1,-1 0 1,-1 5-1,-1 3 0,0 5 474,4 3 0,-3 3 0,4 3 0,-1 1 0,4 0 57,3 0 1,-2 1 0,1 2 0,2 1-200,-3-2 1,3-2 0,-5-3-1,4-3-240,1-1 0,-5-3 0,0-5 0,-3-3-27,-1-2 0,2 0 1,-2-5-1,-2-2 25,-4-2 0,1-3 0,-5-7 0,1-2-36,-3-5 0,-1-2 0,0-5 0,1-2-173,-1-3 1,-2-10 0,-1 3 0,0-4-314,0-3 1,0-8-1,0 5 1,0 1 98,0 2 1,-1 7 0,-2 11-247,-1 8 1,0 6 0,4 6-581,0 4 0,1 11 1060,3 10 1,-2 7 0,3-4 0</inkml:trace>
  <inkml:trace contextRef="#ctx0" brushRef="#br0" timeOffset="257744">21642 3113 8355,'-16'-36'462,"0"3"0,4 6 0,4 4 0,2 7 1,2 2-1,0 5 69,0 4 1,0 11 0,4 12 0,1 2 0,3 5-1,3 4-389,0 3 0,4 1 0,-3 4 1,3 0-138,2 1 1,-1-1 0,0 0-1,0 0-174,-4 0 0,3-1 0,-3-3-67,3-4 0,2-3 0,-2-1 0,-2-1 0,-2-2-318,-1-2 1,2-4-1,-4 0-432,-1-2 0,-2-6 0,-2-1 435,-3-1 1,-3-2 0,-6-4-1,1-2 384,0-2 0,-6-8 0,-2-8 1</inkml:trace>
  <inkml:trace contextRef="#ctx0" brushRef="#br0" timeOffset="257745">21580 3051 8355,'0'-28'0,"0"2"431,0 3 0,1 1 0,4-3 0,3 2 0,4 2 46,5 4 1,-2-1 0,7 2 0,3 1-18,2 1 0,8 6 1,-2 1-1,3 1-359,1 4 1,-1 2 0,-2 4 0,-3 4-304,-5 3 1,-6 11 0,-11 4 0,-5 4-425,-3 5 0,-13 6 0,-9 5 0,-11 2-285,-8 2 0,0-5 0,-5 1 0,-2-1 415,-1-1 1,-7 4-1,-2-4 1</inkml:trace>
  <inkml:trace contextRef="#ctx0" brushRef="#br0" timeOffset="258179">19571 4787 8355,'14'-20'0,"2"0"0,6 2 0,6 2 638,5-2 0,7 3-701,1-6 0,9 5 1,-3-4-1,0 2 1,1 2-1,-1-1 1,-1-1-803,0-1 0,-6-2 0,3-3 1</inkml:trace>
  <inkml:trace contextRef="#ctx0" brushRef="#br0" timeOffset="260155">20365 4490 8355,'0'-13'-48,"0"1"1,-4-1 0,-2 2 0,-1 2 0,-3 1 0,-1-1 0,-1 1 0,0 0-23,-1-2 0,-5 3 0,-2 0 633,-4 2 1,-2-4 0,-3 5 0,-5 2-391,-6 0 1,0 4 0,-6 2 0,-1 4 0,1 4 52,0 5 0,-6 8 0,2 8 0,-1 4-242,0 4 0,0 9 0,-1 8 0,-3 2-221,-2 3 1,5 4-1,-1 2 106,7 0 1,4-2-1,8-5 1,3-2 0,5-5 77,7-6 1,9-7 0,6-2-1,4-6-41,4-5 1,10-3-1,11-2 1,7-5-45,3-7 1,10-5 0,4-7 0,8-3 42,3-5 1,8-7-1,2-14 1,2-4 60,-2-3 1,7-7-1,-1-3 1,3-5-11,0-3 0,-1-8 0,-7 3 0,-3-1 152,-5 0 1,-4 0 0,-10 1-1,-5 3-29,-7 1 0,-7 1 1,-10 4 30,-8 1 0,-1 0 0,-8 3 0,-6 1 1,-8 4-7,-8 5 1,-10 2 0,-7 9 0,-5 6-251,-5 4 1,-10 8-1,1 4 1,-8 7 7,-3 8 1,-4 8 0,3 7 0,-1 4-130,0 0 1,6 2-1,7 5 1,4-1-485,7 0 373,-1 0 1,6 6 0,-4 1 0</inkml:trace>
  <inkml:trace contextRef="#ctx0" brushRef="#br0" timeOffset="260713">19993 4477 8355,'0'-19'0,"0"2"95,0 4 1,-2 0 0,-2 2 69,-4 3 1,2 9 0,1 12-131,-1 6 1,4 11 0,-5 6 0,1 7 0,3 4-35,2 4 0,1 1 0,0-2 1,0-2-578,0-3 0,4 4 0,0-4 110,-1 3 1,4 2 0,0 0 0</inkml:trace>
  <inkml:trace contextRef="#ctx0" brushRef="#br0" timeOffset="274592">2022 5519 8355,'-6'-25'175,"-2"0"0,-3 1 1,0-1-1,1 1 0,3 4 1,0 3-1,0 3 1,-2 2-1,-2 1 0,-2 3 228,1 4 0,-2 2 0,-2 4 0,-4 3-146,1 7 1,-4 6-1,3 9 1,0 3-185,-1 7 1,6 7 0,-2 10 0,4 4-54,0 2 1,6-3 0,3-1 0,3 1-1,2-1-2,3-5 0,7-1 1,9-9-1,2-1-143,4-1 0,3-11 1,0-6-1,4-6 53,3-5 0,5-8 0,0-4 0,-1-11-71,-1-7 1,-3-10 0,-2-5 0,-2-6 106,-2-6 1,-2-2 0,-6-3 231,-2-3 0,-9-2 0,2-6 0,-4 0-82,-2 0 0,-3 0 1,-8 1-1,-5 3 1,-6 5-278,-6 2 0,-4 7 0,-5 4 1,-6 6-19,-4 10 0,-8 6 0,-1 12 0,-3 10 64,0 12 1,2 11 0,6 6 0,5 4 103,5 5 0,8 0 0,2 4 0,11-5-35,7-2 0,5-2 0,3-1 0,5-3 28,6-4 0,13-3 0,3-3 0,7-2-731,5-4 0,-1-5 0,4-4-317,-1-3 0,-3 0 861,-7-1 0,3 6 0,-5-3 0</inkml:trace>
  <inkml:trace contextRef="#ctx0" brushRef="#br0" timeOffset="274883">1811 5792 11016,'-11'-8'0,"2"-1"0,7 0 382,4-2 1,5 4 0,6 3 5,-1 2 1,6 2 0,3 0 0,1 2-232,-2 2 1,8 3-1,-3 6 1,2 3-144,4 0 1,-1 6 0,4-1 0,-2 1-275,-2-1 1,4 6 0,-6-2 0,0 1-547,-2 0 0,2-1 0,-2 0 0,-4-2-135,-3-2 1,2 1-1,-3-5 543,1-2 0,-4-1 0,3-2 1</inkml:trace>
  <inkml:trace contextRef="#ctx0" brushRef="#br0" timeOffset="275287">2567 5618 11210,'-23'-7'0,"4"5"0,6 4 0,8 7 0,3 2 0,2 1 408,0 0 0,6 2 0,2 3 1,3 2-1,1 2 0,0-2-461,-4-1 0,3 0 0,-3-3 0,2 2-783,-2-2 1,3-1-440,-3-2 949,-2 0 0,-1-6 249,-5-6 1,0-7 0,2-8 0,0-3-9,3-1 1,-1-3-1,-3-6 123,3-1 0,-1 0 0,5 4 0,1 2 157,-3 2 1,5 3 0,-2 7-1,2 3 1,1 4 32,1 2 1,-1 4-1,0 2 1,1 6-9,-1 5 0,1 4 0,-2 6 0,-2 0-479,-1-1 0,-1 0 0,3-3 0,-2-4-442,2 1 1,-3-4 0,1 1-1,2-5 40,1-6 1,1 3-1,1 0 1</inkml:trace>
  <inkml:trace contextRef="#ctx0" brushRef="#br0" timeOffset="275696">3274 5308 8355,'-25'7'747,"6"4"1,1-4 0,7 5-521,3 1 0,-2-1-786,6 1 1,1-1-1,8-1-352,3-3 1,8 3-1,4-4 1</inkml:trace>
  <inkml:trace contextRef="#ctx0" brushRef="#br0" timeOffset="275697">3373 5742 8355,'-11'6'1650,"3"2"1,1 3-1088,3 1 0,3 1-944,-3-1 1,4-3-1,4-1-1096,4 1 1,3-3-1,1 0 1</inkml:trace>
  <inkml:trace contextRef="#ctx0" brushRef="#br0" timeOffset="275920">2146 6747 8355,'-25'-6'2533,"11"4"0,9-7-2435,10 0 1,10-4-1,15-3 1,6-4-1,7 0 1,4-1 0,7-2-1,5-5 1,10-5-1,7-3 1,9-2 0,-39 18-1,2 0 1,3-2-1,1 0 420,2-2 1,1-1 0,0 2 0,0 0-687,-1-4 1,0 0-1,2-1 1,-1 1-1,-2 0 1,-1 1 0,-3 2-1,0 1 1,40-15 166,-11 8 1,-19 9-2433,-14 4 0,-5 4 0,-2 0 0</inkml:trace>
  <inkml:trace contextRef="#ctx0" brushRef="#br0" timeOffset="276344">4862 5085 8355,'-13'-25'1788,"1"0"1,6 7-1639,6 6 0,2 12 1,6 12-1,2 8 0,1 5 1,1 3-1,1 7 0,-1 5-17,0 5 1,1-2-1,-1-2 1,1-1-741,-1 2 0,-4-4 1,-1 2-1,0-4-249,0-3 1,-4-5 0,1 1-1,-3-5-916,-1-3 1693,0-3 1,-5-6 0,-2 1 0</inkml:trace>
  <inkml:trace contextRef="#ctx0" brushRef="#br0" timeOffset="276782">4477 5011 8355,'-11'-36'0,"3"3"0,4 4 1043,8 8 0,8-1 0,9 4-1342,2-1 0,6 4 1,2-2-1,0 3 2,4 2 0,1 4 0,2 1 0,1 1 0,-1 3 0,-2 3 0,0 6 0,-1 5-1882,-2 4 2179,-3 13 0,-5 3 0,0 14 0</inkml:trace>
  <inkml:trace contextRef="#ctx0" brushRef="#br0" timeOffset="276783">4862 5631 8355,'-2'19'964,"-2"-3"0,4-3 0,0-5-627,7-4 0,10-4 0,3-4 0,4-5-194,1-7 0,9-3 0,5-6 1,1 0-817,-2 1 0,5 0 0,-7 2 0,-1 3-513,1 1 1,-3-4-1,-8 3 1</inkml:trace>
  <inkml:trace contextRef="#ctx0" brushRef="#br0" timeOffset="277142">5680 5073 8355,'-9'-20'511,"-2"4"0,0 2 0,1 2 0,0 1 0,-1 2 0,-1 5 0,-1 3 0,0 1 0,-2 0-436,-2 0 0,0 4 0,5 3 0,1 2 1,1 7-1,2 0-357,-2 2 1,5 0 0,1-2 0,2 4-39,2-1 0,0 4 0,2-3 0,2-1 167,4-2 1,7 1-1,3-2 1,2-2 7,2-5 1,5 3 0,2-6-1,-1 1 209,-2-3 1,3 2-1,-2-1 1,-3 1 34,-6-1 0,-5 5 0,-1-2-52,-4 3 0,-3 2 1,-5 1-1,-1 2-99,-3 5 0,-3-3 1,-6-2-1,1-1 1,0-1-228,-1-1 0,2 2 1,2-8-654,0 0 0,7-2 0,-4-5 0</inkml:trace>
  <inkml:trace contextRef="#ctx0" brushRef="#br0" timeOffset="277676">6672 4514 11196,'-23'-23'0,"4"2"0,5 6 0,6 4 507,2 3 1,3 5-1,8-1 1,4 4-223,6 4 1,5 10-1,6 11 1,0 6-187,-1 5 1,2 12 0,-7 8 0,-1 4-118,-2 2 1,-4 7-1,-2-8-152,-2-2 1,-3 0 0,-3-8 0,1-4 0,0-3-32,2-4 1,-5-7 0,4-4-1159,-4-3 0,-1-6 1,0-4 674,0-2 0,-1-7 0,-4-3 0,-3-4 503,-3-4 1,-7-9 0,-1-6 0</inkml:trace>
  <inkml:trace contextRef="#ctx0" brushRef="#br0" timeOffset="277677">6561 4552 8355,'7'-28'0,"-3"2"740,-3 2 1,6 8-1,4-1 1,7 4-1,4 0-218,4 1 1,6 4 0,-2-1 0,2 1-269,2 1 1,6 2 0,2 5 0,-4 0-302,-3 0 0,-1 5 0,-5 3 0,-3 5-146,-4 3 1,-5 9 0,-9 8 0,-5 3-129,-6 1 0,-9 6 1,-10 2-1,-4 2-497,-3-1 1,-4 1-1,2-6 1,1-1-164,0-1 0,1-2 0,4 0 1</inkml:trace>
  <inkml:trace contextRef="#ctx0" brushRef="#br0" timeOffset="277911">7404 5209 8355,'0'-12'-1311,"13"-1"1</inkml:trace>
  <inkml:trace contextRef="#ctx0" brushRef="#br0" timeOffset="278166">7466 4862 11614,'7'-7'0,"4"3"0,6 2 0,2 1 241,3-3 0,12 1 0,6-5 0,5-2-210,0-1 0,5-1 0,3-1 1,-2 1-1273,-4 0 0,-4 5 0,-7 2 429,-3 4 1,-8 1-1,-7 0 1</inkml:trace>
  <inkml:trace contextRef="#ctx0" brushRef="#br0" timeOffset="278460">7404 5209 8355,'-4'-4'2375,"8"0"-1959,11 1 1,7-4-1,6-1 1,5-3-146,8-2 1,8-5 0,4-1 0,5-2-334,3 1 0,1-1 0,0-2 0,-3 2 1,-5 6-1,-9 4 0,-6 4-1767,-6 1 0,-3 2 0,-5 4 0</inkml:trace>
  <inkml:trace contextRef="#ctx0" brushRef="#br0" timeOffset="278736">7838 4415 8355,'-5'-11'382,"-3"3"0,-2 5 1,2 7-1,3 9 1,4 7-1,1 8 1,0 6-1,0 8 2310,0 7-2626,0 12 0,0 4 0,-1 5 0,-2 0 0,-1 1 0,1-3 0,2 0 0,1-5-105,0-3 0,4-5 0,1-7 1,2-3-493,3-3 0,1-9 0,1-4 0,1-3-1288,-1-1 1,-1-2 1072,-3-2 0,3 2 0,-4-3 0</inkml:trace>
  <inkml:trace contextRef="#ctx0" brushRef="#br0" timeOffset="279342">8694 4676 9331,'-28'-24'0,"4"4"0,6 3 0,7 6 0,8 7 821,6 8 1,-2 8 0,5 8-1,-2 6 1,1 4-545,2 5 0,-4 3 1,1 2-1,-3-3-262,-1-1 0,0 3 0,2-7 0,1-1-235,1-2 0,1 0 1,-2-3-1,1-4-1185,-1-2 1,-2-4 0,-1-3-830,0-1 1847,0-5 0,0-2 0,0-5 0</inkml:trace>
  <inkml:trace contextRef="#ctx0" brushRef="#br0" timeOffset="279343">8570 4589 8355,'0'-13'615,"0"1"1,1 5-1,4 3-424,3 3 1,4 1 0,3 1 0,2 3 602,-2 4 0,4 5 1,2 3-1,2 5-329,2 2 1,0 8 0,0 2-304,0 3 1,4-3 0,1 0 0,0 0-148,1-1 1,-1 1 0,-3-7 0,2-4-1,-2-3-49,-5-4 0,0-2 0,-6-5 0,-1-4 10,-1-2 0,-1-2 1,-2-3-1,-2-4 58,-1-6 0,-5-7 1,1-1-1,-2-2-84,-2-2 1,0-5 0,0-3 0,0-3-133,0-1 1,-2-1 0,0 0-1,-4-2-505,-1-2 1,-1 1 0,-3 2-1,1 1-564,2 1 1,4 4 0,-3 12 494,1 4 0,-3 4 0,2 0 1</inkml:trace>
  <inkml:trace contextRef="#ctx0" brushRef="#br0" timeOffset="279860">9575 4291 12127,'-24'-31'0,"5"3"0,6 6 0,7 5 0,1 6 264,1 7 1,0 10-1,4 13 1,0 4 0,2 9-1,2 7 1,4 6-1,3 3-202,1 2 0,1 0 0,-1 1 1,1 1-233,-1 2 1,0-5 0,1-5-1,-1-1-254,1-3 0,-2-3 1,-2-4-1,0-5-340,0-6 0,-2-1 1,0-8-1,0-3-1490,0-3 1716,-4-3 0,2-9 538,-5-4 0,-11-7 0,-3-3 0</inkml:trace>
  <inkml:trace contextRef="#ctx0" brushRef="#br0" timeOffset="279861">9413 4204 8355,'2'-24'0,"2"-1"843,3 5 1,7 3 0,2 4-378,5 1 1,2 5 0,5 3 0,2 2-23,3 2 1,10 0 0,-6 0-392,2 0 0,-5 7 1,-2 4-1,-2 6-100,-2 2 1,-8 6 0,-4 5 0,-7 3 0,-5 5-166,-2 1 0,-17 7 0,-8-3 0,-4-1-209,-3 1 1,-8 3 0,5-5 0,2-1-1032,-1-2 1,6-6-1,-5-2 1</inkml:trace>
  <inkml:trace contextRef="#ctx0" brushRef="#br0" timeOffset="280036">10765 4403 14918,'-16'-11'0,"9"8"-2296,14 9 0,9 7 0,9-6 0</inkml:trace>
  <inkml:trace contextRef="#ctx0" brushRef="#br0" timeOffset="285128">10381 4093 8355,'-4'-17'33,"-1"1"0,-3-5 0,3 4 1,-1 1-1,-1-1 0,2 1 1,-2-1-1,1 1 1058,1-1-969,1 1 1,5 3 0,3 1 0,6 0 0,4-1 0,5 1-46,4-1 0,4 5 0,7 1-243,-1 2 1,0 2-1,4 7 1,-1 6-299,-3 5 1,-7 6 0,-6 9 0,-4 7 197,-5 7 1,-4 4-1,-10 2 155,-5 0 0,-1 3 1,-12 0-1,-1-4 1,0-3-108,1-4 0,7 0 1,7-6-1,2-3 341,2-4 1,3-5-239,4-3 1,9-3 0,6-6 0</inkml:trace>
  <inkml:trace contextRef="#ctx0" brushRef="#br0" timeOffset="285414">10939 4812 8355,'-13'8'0,"1"1"0,0-2 0,1 2 138,2-1 1,4-3 0,3 1-1,0 1 1,-2 0 0,1 3-1,3 0-480,4-2 1,3-1 0,5-5 0,1 3-216,-1-3 1,11-6-1,4-3 1</inkml:trace>
  <inkml:trace contextRef="#ctx0" brushRef="#br0" timeOffset="290829">3212 14573 7714,'0'-13'-1055,"0"1"1103,0 0 1,-4 3-1,-1 1 1,-1-2 0,-1-1-1,0 0 1,-1 2 960,1 0-922,-4 7 0,21-8 0,4 6 0,10 0-130,9-2 0,18-1 0,7-5 0,6 0-72,3-1 0,1 1 0,3-1 0,-3 0 30,-5-4 0,5 3 0,-9-4-110,0 0 0,-10 9 0,-4-4 1,-8 4-1,-8 2-27,-8 3 0,-13 4 142,-8 4 1,-22 8 0,-11 8 0</inkml:trace>
  <inkml:trace contextRef="#ctx0" brushRef="#br0" timeOffset="291310">3324 14610 8355,'-91'36'-1159,"3"-5"1187,6-6 1,9-5-1,17-9 1,8-3 139,9-4 1,13-3 0,12-2-159,9-3 1,17-9 0,21-7-1,11-4-94,10 0 1,19-5 0,3-2 16,11 0 0,3 2 0,-41 13 0,0 0 0,1 1 0,1 0 0,-1 1 0,0 0-80,1 1 1,-1 0-1,41-6 1,-7 2-1,-11 5 21,-8 3 0,-13 4 0,-16 5 69,-10 0 0,-16 7 0,-18 4 1,-17 5 141,-12 4 1,-7 4 0,-7 5 0,0-1 41,1-2 1,-5-2 0,11-4 0,5-3-25,7-3 1,12-8 0,5 0-140,5-1 0,11-5 0,13 2 0,10-6-189,7-3 1,11-3 81,3-6 0,14-9 0,5-7 0</inkml:trace>
  <inkml:trace contextRef="#ctx0" brushRef="#br0" timeOffset="291311">4750 14325 8355,'-12'0'-656,"5"0"1,1 0 0,6 0 0</inkml:trace>
  <inkml:trace contextRef="#ctx0" brushRef="#br1" timeOffset="331671">5048 4266 28597,'0'-12'-1621,"0"0"0,-2-1 0,-2 1 0,-4-1 0,-3 2 0,-3 2 1904,-2 0 0,0 7 0,-4-4 0,-2 2 0,-3 0 1,-4 1 39,-4 2 0,-4 1 0,-5 0 0,-3 0 0,-5 0 0,-5 1 154,-7 3 0,-3 3 0,-8 6-243,-2-1 0,-8 0 0,-3 1 0,-4-1 0,-8 1-79,47-7 0,1 0 0,-45 6 1,44-6-1,0-1-83,0 0 1,0-1 0,-1 1 0,-1 1 0,3-3 0,0 1 0,-48 4-37,0 0 0,2-4 1,-1 5-1,5 2 657,4 4 0,-2 0 0,7 6 0,-2 2-437,-2 5 0,-1-1 1,-2 6-1,-1 2-169,2 0 0,1 3 1,1-1-1,1-1-48,4-3 1,3 1 0,9-3-1,5-1-70,6 0 1,5-1 0,9-4-1,3 0-50,4 0 1,6-1-1,3 1 1,3 0-85,1 0 0,0 4 1,2 0-1,1 0-52,1 1 1,0-3 0,-2 7 0,1 1-153,1 5 1,6 4 0,-1 7 0,2 3-127,1 4 0,2 3 0,3-1 1,4-2-50,3-4 1,1 1 0,0-1-1,0-2-9,0-1 0,0 3 1,1 0-1,2-2-4,1-1 0,1-1 1,-2-2-1,1-1 44,-1-2 0,4-4 0,0 5 0,1 1 65,0 1 1,1 2 0,3-1 0,0-1 15,1-2 1,-1 1 0,2-7-1,1-4 180,2-6 1,5 0 0,-2-2 0,4-3 290,1-3 0,1-7 0,3 0 1,4-5 451,3-6 1,8-3 0,3-1-127,1 0 1,6 0 0,-6-1 0,4-2 0,1-3 167,-2 0 1,-3 3 0,-1-3-1,-3 2 3,-2 0 0,5 0 1,-3 4-1,0 0-22,-2 0 0,-2 4 0,0 0 0,2-1 56,3-2 0,1-1 0,8 0 0,4 0-64,3 0 0,5 0 1,3-1-1,0-3-139,-2-4 0,13-2 1,-8 0-1,5 2-248,1-2 0,-9 3 1,4-1-1,-4 0-50,-4 1 0,3-3 1,-1 5-58,2-2 1,-3-1 0,3-5 0,0 0 0,0-3 68,3 0 0,2-5 0,4 3 0,2 0 65,-2 0 1,0-4 0,-6 2 0,2-2-7,1 1 1,5-1-1,-10 5 1,-3 1-22,-2-2 0,-3 4 0,-1-2 0,-2 2-65,-1 1 0,-4 1 1,2 0-1,-1-1-3,-2 1 0,-2 1 0,-2 1 0,2 2-12,3-2 0,-2-1 0,6 0-30,1 3 0,2-3 0,1 4 0,0-1-47,0-1 0,0 3 0,0-4 1,-1 3-1,-2 0-22,-1 0 0,-4 3 0,2-4 0,-1-2 35,-2-1 0,-2 0 0,-2 2 1,1 0 5,-1 0 1,7-2 0,1-2 0,5-1 34,5-2 0,-1 2 0,7-4 1,3 0-835,-1-2 0,3 0 1,-1 1-1,0 0 106,-4-1 0,-1 5 0,-9-1 0,-2 2 53,-1 2 1,-3-1 0,-1 1 0,-1-1-259,-2 1 0,2 0 0,0-1 516,1 1 0,0-1 1,4 1-1,5-2 1,2-1-1,5-2-505,1 2 1,3 2-1,0 0 177,-2 1 0,9-1 1,-5 1-1,4-1-42,-4 1 1,4 0-1,-12 1 1,-1 1 750,0 2 0,-6 1 1,3-3-1,-4 2 1,-3-2 62,-1-1 1,0 0 0,3 2-3,-3 0 0,2 1 1,-2-4-1,3-1-56,1 1 1,-1 4 0,-2-1 0,-4 0-30,-4-2 1,1 2-1,-8 1 1,-1-2 43,-6-1 0,0-1 0,-5 1 22,0 3 0,-2-3 0,-5 2 1,0 0-1,-2-1-10,-2 2 0,1 4 0,-4-3 0,0 0-4,0 0 1,-2 3 0,-3-4 0,-1-1-1,0 1 1,-1 0 72,-2-2-60,2-1 1,-10-1 0,5-1 0,-1 1-2,3 0 0,-2-1 1,-1 1-24,1-1 1,-1 1-1,5 0 1,-2-1-1,2-1 34,1-2 0,-3 2-128,1-2 1,-1-4 0,3 1 0,-3-2 0,-2 1 0,-2-2 70,0-2 0,0-1 105,-4 1 1,0-3-1,0 0 1,-1-2-1,-2 1 1,-3 1 183,0-2 0,-1 3-173,-2-3 0,0 3 1,5 1-1,-1 1 0,1 2-6,0 2 0,0-1 1,4-4-1,0 0-233,0 0 1,4 2 0,0 1 0,-1 1-1,-2-1-31,-1-1 1,5-2 0,-1 0 204,-2 0 0,-2 5 1,-2-1-1,-4 0 0,1 1 59,-1-1 0,-3 5-55,0-5 1,2 4 0,0-2 0,1 1-1,0 3 1,-1 0-79,0-2 1,3 3-1,-3-2-16,2 2 0,-1-2 0,4-1 0,-4 2 0,-1 0 0,-1 0-66,1-2 133,-4 1 0,4 3 0,-7 1 0,-1-1 0,-3 1 1,0 0 33,0-1 1,-4 1-36,2-1 0,-2 5 0,0 1 0,1 0 0,0 0 0,1-1-17,-1 1 0,4-2-18,-3 4 0,3-4 0,-4 2 0,1-1 0,-1 1 0,0 0 45,-1 0 0,-1-1 0,-2-5-6,0 1 0,1 4 0,-1-1 1,0 1-1,0 0 14,0 0 0,1-1 1,-1-2-24,0 3 0,0-3 0,0 3 1,0-2-1,1 0 0,-3 2-67,-1-1 1,0 2 54,-5-2 0,1 5 0,-2-3 0,1 2 0,-2 1-6,-1-2 1,-2 3 0,-2-3 13,-1 0 1,-5-2 0,3 2-1,-1 1 1,-4-2 0,-2 1-10,1 1 27,-9 1 1,14 0 0,-7-1 0,4 1 0,2 0-10,0 0 0,-1 0 0,3 4 0,-1 0-35,-3 0 0,-1 0 1,-2 0-1,-1 0 1,-3 1-1,-4 2-40,-2 1 0,-2 4 69,0-3 1,0 3 0,0-3 0,0 2 38,0 3 0,0-3 0,0 1 0,0 0-7,0-1 0,5 4 0,2-4 0,3 1 0,1 1 0,2 0-4,1 2 0,1 2-19,2-1 0,-6 0 1,3 1-1,-2-1-32,-2 1 1,-2 0-1,0 3 1,-2 0 21,-1-1 1,-3 3 0,2-1 0,-3-1-1,-1 1 6,0-1 1,1 1 2,4-5 1,-3 1 0,7-1-1,0 1 1,2-2 4,2-3 0,3 1 1,2-4-1,1-1 9,3 1 0,-2-2 1,-1 4-1,-1-2 1,-3 0-1,-3-1 53,-3 0 0,-4 5-11,-5 0 1,-1-2-1,-2 1 1,-1 2-35,1 1 0,-7 1 0,1 0 0,-1 1-20,-1-1 0,1 1 0,2-1 0,4-1 0,1-1-7,-1-2 1,3 0 0,-4 3-6,4-3 1,-3 4 0,-2-4 0,1 3 759,-1 1 1,2 1 0,3-1-1,-1 0-172,2 1 1,3 1-1,10 1 1,0 3 0,2 1 2046,2 3-2035,5 1 0,-3 2 0,6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50:24.33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5209 11795 8099,'-12'1'0,"1"-5"0,2-6 0,5-2 0,3-1 0,2 2 0,3 2-264,5 0 1,7 5-1,5-3 1,2 1-1,3 0 254,3 1 1,3-1 42,5 2 1,2 3-1,1-5 1,2 2 6,3 0 0,-4 0 0,3 4 0,-1 0 0,-3 0-5,-2 0 1,4 1-1,0 2 1,2 2-7,3 2 0,-1-3 1,3 5-1,7-1 3,3-1 0,14-2 0,5-5 0,6 0-25,3 0 0,12 0 0,-48 0 1,0 0-1,1 0 0,0 0-9,2 0 1,-1 0 0,-1 0 0,0 0 0,1 0 0,0 0 0,-1 0 0,0 0-8,0 0 1,0 0 0,1-2 0,0 0-1,42-2 1,1 1 38,0 2 0,0 1 0,-4 0 1,2 0 8,2 0 1,-46 0 0,1 0 0,2 0-1,0 0 1,3 0 0,0 0-66,0 0 1,1 0 0,2 0-1,0 0 1,2 0 0,0 0 0,1 0-1,0 0 18,-1 0 0,2 0 0,5 0 0,1 0 0,-3 0 0,-1 0 0,0 0 0,0 0-38,0 0 0,-1 0 1,-2 0-1,-1 0 1,-1 0-1,-1 1 0,-1 0 1,-1 1 16,-1 0 1,-1 0-1,0 0 1,0 0-1,-3-2 1,1 0 0,-2 0-1,1 0 73,-2 0 0,1 0 0,1 0 0,0 0 1,45 2-1,1 0 2,-48 0 0,2 0 1,47 3-1,-47-5 1,0 1-1,0 0 1,-2 1-17,50 2 0,-47-2 1,1 0-1,-2-2 1,0 0-1,1 0 1,0 0-25,-2 0 1,1 0-1,1 2 0,0 0 1,44 2-1,-4-1-36,-3-2 1,-2-1 0,-8-1 13,1-3 1,-12 3-1,0-4 1,-3 4-1,-5 1-33,-6 0 0,1 0 0,-9 0 1,-1 1-68,-2 4 1,1-3 0,-3 7 0,-4-1-8,-3-1 0,-1 4 0,-5-3 1,-3 3-332,-4 1 454,-4 1 0,-4 1 0,0-1 0,1 3 0,0-1 0,2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52:52.37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5023 10629 6902,'0'-13'0,"0"1"0,0 0 0,0-1 0,0 1 0,0-1 0,0 1 104,0 0 0,4-1 1,0 1-1,-1-2 1,-3-1-47,-4-2 1,-3 1 0,-5 5 0,-4 1 0,-3 2 0,-6 0 0,-2-1 0,-4 1 166,-2-2 0,-7 3 0,-2-1-50,-2-1 0,2 2 0,-3-2-89,-2 0 1,-1-6 0,-2-2 0,-1 2 0,-1 1-117,-2 2 0,-3-1 0,5 2 0,1 3-44,-1 4 0,-2 3 0,0 1 0,-2 0-16,-1 0 1,-3 6-1,2 5 1,-3 6-38,-1 2 1,-4 2 0,-2 4 0,1 1 99,-1 3 1,-2-2-1,3 7 1,0-1-10,4-2 1,-2 5 0,9-3 0,-1 2-14,4-2 1,3 3 0,3-3 0,3 2 30,1 3 1,6-1-1,4 0 62,-1 0 0,3-4 0,2 0 1,3 2-1,3-1 130,2-1 1,-1 2 0,5-6 0,4-2-55,3 0 0,4 1 0,6 1 0,0 0-40,0 2 0,3-5 0,4 4 0,7-1-29,4 0 0,2 0 0,7-3 0,0 2-32,2 1 0,6 0 0,-4-3 0,2 1-16,0 2 0,1-1 0,4-6 0,2-1 93,1 1 0,5 0 1,-3-2-1,1-2-80,3 0 0,-3-4 1,3 2-9,3-2 0,-3-5 0,6-1 0,0 0 1,1 0-37,1 1 0,5-5 0,-3 3 0,4-2-14,1-2 0,-1 2 1,-2 0-1,-3-1-14,0 1 0,1-3 1,-3 3-1,-1-1 17,-2 0 1,-3 6 0,-1-3-1,-2 1 29,2 0 1,-3-3 0,3 1 0,3 0 61,2-3 0,7-2 0,-1-1 0,0 0 71,-4 0 0,8 0 0,-7 0 0,1 0-35,1 0 0,1-1 0,-5-2-122,0-1 0,-2 0 0,-2 4 0,0 0 0,-3 0-17,0 0 0,-1 4 0,5 1 0,-2 1 42,-2-1 1,6 4 0,-1-5 0,1 0 60,-1 1 0,7-3 0,-5 2 0,3-1 45,2 1 1,0-3 0,3 3 0,-2-2-49,-1-2 1,-2 0-1,3 0 1,-3 0-34,-5 0 1,1 0 0,-5 0 0,2 0 90,1 0 1,5 1-1,-8 2 1,0 1-96,1-1 0,4-2 0,2-1 44,-1 0 1,3 0 0,2 0 0,3 0-76,1 0 1,1-1 0,2-2 0,-1-3-29,-3 0 1,1 3 0,-5-3 0,-1 1 0,-2-2 7,-3 0 0,-3 0 1,-2 4-1,-5-1-46,-2 1 0,-2 1 0,1-1 0,2-1-29,2 1 0,0 2 0,-2 1 0,2 0 41,-2 0 0,2-2 0,0 0 0,-2-3-28,-2 3 1,-1 0 0,2 2 0,1-1 99,1-3 0,2 2 1,-3-2-1,1 3-11,-1 1 0,-1-4 0,-3 0 0,-2 1 44,-1 1 0,-1-2 0,1-1 0,-4-1 14,-3 1 0,-1-5 0,0 2 0,-2-3 25,-2-2 0,1 1 1,-4-2-1,0 0-48,0 2 0,0-7 0,-3 6 0,1 0-59,-1-1 1,-1 1 0,-1 1 0,-1 0 21,0-1 0,1 2 1,-1 2-1,-1 0-2,-3 0 1,2-2 0,-4-3 0,-1-1 173,1-2 0,-2-4 1,-3 4-1,2-3 16,1-2 0,0-5 0,-4-4 0,-1 0-104,-3-4 0,1-5 0,-5-3 0,-1 1 0,0-2 28,-4 0 1,4 2-1,-8-3-35,3-2 0,-2 4 0,-1 0 0,1 2-55,-2 0 0,3-1 0,-6 5 0,0 1-61,2 3 1,-9-1 0,4 5 0,-3 1-53,1 2 0,-3 3 0,-1 1 1,-2 1-144,-2-1 0,-9 3 0,-5-2 0,-4 0 31,-1 2 1,-7 0-1,-2 4 128,-2-2 0,-5-4 0,-1 4 1,-4-1 69,-5 0 1,7-3 0,-3 3 0,-1 0 0,-3 0-8,-2 3 1,0 0 0,-5 0 0,1-2 15,-3 2 0,-3 5 1,-3 2-1,-5 0 13,48 5 1,0-1 0,-6-1 0,-1 0 0,4 3-1,-1 0 1,-3 0 0,-1 0-44,1-1 0,-1 1 0,-2 1 1,0 0-1,0-1 0,2-1 1,-1 1-1,1 0 53,0 0 0,0-1 0,3 1 0,0-1 0,-1 2 0,0-1 0,2 0 1,1-1-44,1-1 0,1 1 0,-1 0 0,0-1 0,-44-6 0,-2 2 11,0-2 0,43 7 1,0 1-1,3-1 1,0 2-1,-2 0 1,0 2 6,-1 0 0,-1 2 1,0 0-1,0 2 1,-7 4-1,0 1-182,-5 4 1,1 1 0,7 1 0,-1 3 0,-4 4 0,-1 3 193,1 1 0,1 1 0,5 3 0,1 1 0,6-2 0,2 2 0,4-4 0,3 0 0,-31 24 0</inkml:trace>
  <inkml:trace contextRef="#ctx0" brushRef="#br0" timeOffset="10086">10988 11906 7634,'-1'7'-355,"-2"-1"1,-1-1 0,3 2 0,4 0-1,5-3 428,3-3 1,1-1 0,1 0 0,-1 0-7,0 0 0,1 0 0,-1 0 0,2 0 0,1 0 0,2 0-51,-2 0 1,3 0 0,0 0-1,1 0 1,0 0 0,3 0 0,-1 0 48,1 0 1,3 0 0,2 0 0,2 0-14,-1 0 0,4-4 1,1-1-1,1-1 2,-1 1 1,7-1-1,-4 4 1,0-3-3,-2 3 1,4-4 0,3 2 0,-1 1-68,-2 2 1,4 1 0,0-2 0,1 0 15,0-2 1,4-1 0,-3 5 0,1 0 14,1 0 0,-5 0 0,3 0 0,-1 0-2,-3 0 1,3 0-1,-2 0 1,-1 0 5,-1 0 1,2 0 0,0 2 0,-1 1-1,-1 1 0,2 0 0,0-4 1,-1 0 24,-1 0 0,0 0 0,1-2 0,2 0-7,2-2 1,0-1 0,3 4 0,-1-2 7,1-1 1,0-1-1,-1 2 1,-2-1-17,-1 1 1,-1-2-1,-4 0 1,1 3 1,-2 0 1,3-2 0,-8 0 0,1 1-15,0 2 0,-2 1 1,4 0-1,-3 0-30,-2 0 0,3 0 0,-1 0 0,2 0 3,5 0 1,1 0 0,-2 0 0,2 0-2,2 0 0,0 0 0,-2 1 0,2 2 1,-2 1 1,-2 0 0,-1-4-1,1 0-19,-1 0 1,-1 4 0,-2 1 0,-1-1 14,2 1 0,-1-3 0,2 2 0,-2-3 11,1-1 1,3 4 0,-3 0-1,3-1 2,4-2 0,0-1 0,-2 0 0,3 0 9,1 0 1,0 0 0,3 0-1,-3 0 19,-1 0 1,2 0 0,-3 2 0,-2 1-26,-2 1 1,4 1 0,-1-2 0,0 1-6,2-1 1,-3 0-1,5-1 1,1 3-1,-2-3 1,8 4-1,-1-2 1,3-1-4,1-2 0,3 3 0,-3 0 0,2-1-12,2-2 0,2 4 1,1-1-1,-2-2 14,-2 0 1,3-1-1,-3 2 1,1 1-11,-1-1 1,7 0 0,-2-1-1,3 3 6,2-3 0,2 4 0,-3-1 24,2 2 0,-2-4 0,3 2 1,3 1-1,0 1 19,-3 0 1,10 0-1,-11-5 1,3 4-16,-1 1 1,-5-3 0,3 3-1,-3-2-12,-5-2 0,0 3 0,-6-2 0,0-1 64,0-2 0,3 3 0,-3 0 0,3-1-48,5-2 0,-1-1 1,6 0-1,-2 0-27,0 0 0,6 0 0,0 0 0,2 0 16,0 0 1,10 0-1,-6 0 1,-1-1-16,1-3 1,-5 1 0,-2-4 0,-1 2-68,-1 2 0,4-3 0,-2 2 0,4 0-46,-1-1 0,2 3 0,-8-2 0,-1 3-142,1 1 0,-8 0 1,-6 0-1,-4 0-134,-5 0 78,-2 0 0,-6 5 0,0 2 1</inkml:trace>
  <inkml:trace contextRef="#ctx0" brushRef="#br0" timeOffset="11338">5544 13519 8355,'16'-6'-902,"1"-1"966,-2 0 0,0-2 0,0 4 1,3 3-1,0 0-85,0 2 1,4 0-1,-1 0 1,2 0 0,2 0-1,0 0 1,1 0-1,3 0 1,4 0 0,4 0 141,5 0 1,0 0-1,7 0 1,0 0-134,6 0 1,5-4 0,2 0 0,0 1-20,0 2 1,5 1 0,5 0 0,2 0-63,1 0 1,5 0 0,-9 0 0,2 0 79,4 0 1,-1 0 0,7 0 0,0 0 56,-2 0 0,8-4 1,0 0-1,2 0 7,1-2 1,7 3 0,-1-4-1,-48 4 1,1 1-34,2 0 0,0 1 0,-2-1 1,1-1-1,1 0 0,0 0 0,0 0 1,-1 1-13,-1-1 1,1 0-1,6-1 1,0 0 0,-3 1-1,-1 0 1,2 1 0,-1-1-15,0 0 0,-1 0 0,5 0 0,-1 1 0,-4 0 0,-1 1 0,1-1 0,0 0-46,1 0 0,-1 1 1,-3 0-1,0 1 1,2-1-1,-1 0 37,1-1 1,-1 0 0,46 1 0,-48-1 0,2 0 0,-1 1 0,1 0 0,-1 1 0,0-1 13,-1-1 1,0 0 0,6 1 0,0 0 0,-3-1 0,0-1 0,2 1 0,0 0 0,2 0 1,-1 0 0,1-2 0,1-1-1,4 3 1,1 0 0,1 0 0,-1 0-6,1-1 0,0 1 1,3 0-1,0 1 0,0-2 1,1-1-1,1 1 1,1-1 1,0 1 1,1-1 0,6 1 0,0-1-1,-5 0 1,-1 0 0,1 1 0,0 1-60,1-1 1,0 0 0,-3 2 0,0-1 0,1-1 0,-1-1 0,-2 1 0,0 1 64,-2 0 1,1 1 0,0 0-1,1-1 1,-2 1 0,0 0 0,0-1-1,0-1 15,-2 2 1,0 0 0,5 0 0,-1 0 0,-4 1 0,0 0 0,1 0 0,-1-1-16,2-1 1,-1 0-1,0 1 1,0 0 0,2-1-1,1 0 1,-1 1 0,0 1-1,-1 0 0,1 0 1,4-2-1,0 0 1,-1 0-1,-1 0 1,2 0-1,0-1 16,0 1 0,0-1 0,5 2 0,0 1 0,-5-2 0,0-1 0,1 2 0,0 0 2,2-1 1,0 0-1,-3 1 1,0 0-1,1-1 1,-1 0-1,0 1 1,-1-1-19,-2 0 1,0 0-1,5 1 1,-1-1 0,-7-1-1,-1 0 1,2 0-1,-1 0 5,1 2 0,-1-1 0,0-1 0,-2-1 0,-1 1 0,-1-1 0,-1 1 1,0 0-14,-2 0 0,0 1 1,-4 0-1,1-1 1,-2 1-1,1 0 1,-1 0-1,0 1-4,-2 0 1,0 1 0,2 0 0,0 0 0,44 0 0,-4 1-218,-3 3 1,2 3-1,-9 4 1,-3 0-184,-3 2 0,-7-4 411,1 8 0,-5-2 0,4-1 0,2 1 0,1 0 0,1 2 0</inkml:trace>
  <inkml:trace contextRef="#ctx0" brushRef="#br0" timeOffset="78013">3659 12278 7279,'-7'-5'0,"3"-3"0,2-3 0,2-2 0,0 1 0,0-1 0,0 1 0,0-2 0,0-1 0,2-2 0,0 1 0,3-1 0,-1 1 184,1 1 0,-5 8 1,0 7-1,-8 8 0,-7 7 1,-6 6-1,-2 4-178,-2 4 1,0 2 0,-1 7 0,0-1 13,1 0 1,-1-4-1,9-1 1,2-1-7,1 1 0,7-4 0,3 1 0,3-3-58,1-1 0,9 2 0,5-1 0,4-2-97,4-1 1,-2-1 0,0 0 0,2-2 91,2-3 1,0 4-1,0-3 1,-3 0 9,-5 0 0,-2 3 0,-3-4 0,-1 3 236,-2 2 0,-5 3 1,1 4-94,-3 4 0,-6-2 0,-4 2 1,-2 2-1,0 1-41,3 1 1,-3 0 0,4 0-1,-1 1-51,0-1 1,5 0-1,-3 2 1,2 0-3,0 3 1,0 5 0,4-2 0,0 2-69,0-2 0,0 2 0,0-5 1,1-1-200,3 2 0,-1-5 0,5 4 0,2-5-330,1-4 0,0 3 352,-3-3 0,3 3 0,-4 1 0</inkml:trace>
  <inkml:trace contextRef="#ctx0" brushRef="#br0" timeOffset="78291">3423 14064 8355,'-5'-12'-298,"-2"4"1,1 6 0,6 12 578,7 6 1,4 5 0,3 5-1,1 3 1,3 4 0,1 2 0,3-1-1,2-1-27,0 2 0,1-1 0,0 1 0,0-4-407,0 0 1,-1-2 0,0-6 0,-2-2-8,-1-5 0,-6-6 0,1-3 1,-2-2-90,-1-2 1,-2-3-1,-2-6 1,-1-6-113,2-7 0,-3-5 1,1-2-1,2-3 32,1-4 1,7-8 0,1-3 0</inkml:trace>
  <inkml:trace contextRef="#ctx0" brushRef="#br1" timeOffset="78439">4638 14263 5734,'0'0'0</inkml:trace>
  <inkml:trace contextRef="#ctx0" brushRef="#br0" timeOffset="80419">3026 16086 8355,'-5'-32'85,"-2"3"1,0 3 0,3 3 0,2 2 0,2 4 2121,0 4-2050,0 0 1,0 8 0,0 5 0,0 8 0,0 7 0,0 6-74,0 2 1,5 12 0,-1 2 0,0 3-232,1 3 0,-2-3 1,4 4-1,0-2-13,0-2 1,-3-2 0,4-4 0,2-4-114,1-4 1,-3 1 0,0-12-1,1-3 53,-3-2 0,6-7 1,-4 1-1,3-4 114,1-4 1,1-9 0,-1-7 0,0-4-34,1-1 1,-1-5 0,1-3 0,-1-2 68,0 2 1,-1-2 0,-2 4 0,-4 2 222,1 4 1,-4 9 19,7-1 1,-6 11-1,2 6 1,-1 8 35,0 7 0,5 4 1,-4 7-1,2 2-81,3 1 0,1 0 0,2-4 0,3-2-62,0-2 1,6 1 0,-1-7-91,2-4 1,2-4 0,0-7 0,0 0 0,-1-1 26,1-4 0,-4-7 0,-2-9 0,-1-2-16,-3-2 1,-2-1 0,-5-3-1,-3-3 20,1 1 0,-5-5 1,2 4-1,-6-1-93,-5 0 1,-4 5 0,-3-1-1,-2 5-113,2 3 0,-3 3 0,1 7 1,2 3-90,1 4 0,2 2 0,1 4 0,3 2-165,4 4 0,2 3 0,5 1 234,5 1 0,1 5 0,8 1 0</inkml:trace>
  <inkml:trace contextRef="#ctx0" brushRef="#br0" timeOffset="80670">3944 16247 8797,'-12'-12'0,"1"-1"647,2 1 1,4 4-511,5-1 0,0 1 493,0-4 1,1 3-1,2 8-408,1 9 0,2 7 1,-4 2-1,2 2-810,-1 1 0,0 3 1,0-4-1,1 2 25,-1 0 0,-1-8 1,1 1-1,3-6-544,0-2 0,-1-2 958,3-4 0,0-11 0,5-3 0</inkml:trace>
  <inkml:trace contextRef="#ctx0" brushRef="#br0" timeOffset="81374">3981 15937 8355,'-12'0'173,"-1"0"1,1 0-123,0 0 0,5 1-484,3 4 1,4-3 0,4 5-12,4-1 1,3-2 0,1-4 0</inkml:trace>
  <inkml:trace contextRef="#ctx0" brushRef="#br0" timeOffset="81375">4105 15974 8427,'-7'-12'807,"2"-1"112,5 1-658,0 5 0,1 3 0,2 9 1,2 7-231,2 3 0,-3 7 0,3-2 0,-1 4 1,-3 2-1,-1 3 0,1 3 0,1 1-20,-1 0 1,3-4 0,-1 1 0,2-2-440,3-5 1,-4-6-1,3-1-87,0-2 1,-2-7-1,2-3 1,-1-4-75,-1-4 0,2-3 0,-5-7 377,-1-2 0,3-4 0,-2-5 208,-1 1 0,4-12 0,-1-3 0</inkml:trace>
  <inkml:trace contextRef="#ctx0" brushRef="#br0" timeOffset="81376">4328 15825 8355,'0'-6'1703,"-1"0"-1191,-3 6 1,3 6 0,-4 2 0,5 4-283,5 5 1,1-2 0,7 6 0,-2 1 0,-2 2-263,0 5 1,-2 2 0,2 3 0,0-1-362,0 2 0,-3-1 0,-2 1 1,-3-4-850,-1 0 1,4-3 403,1-3 1,-1 0-1,-4 0 1</inkml:trace>
  <inkml:trace contextRef="#ctx0" brushRef="#br0" timeOffset="81889">5345 16073 8355,'7'-12'60,"-1"-5"0,-6 1 0,0 1 252,0 1 0,0 2 0,-2 1 0,-2 2 0,-4 5-121,-3 3 1,-1 1-1,-1 1-217,1 3 1,4-1-1,1 5 1,1 2-82,3 1 0,2 1 1,1 1-1,0-1 71,0 1 1,6-1 0,0 0 0,3 2-140,-1 3 1,0-3 0,5 2 1,-1-2 0,2-2 0,1-1 0,1-1 42,0-2 0,-3 0 0,0 5 26,-1-1 1,-5 1 0,-4-1 0,-6 0-23,-5 1 0,-5 1 0,-3 1 0,-5 1 5,-2 0 0,2-4 1,2-2-1,0-2-294,-1 1 1,5-3 311,-1-2 1,2-3-1,1-1 1</inkml:trace>
  <inkml:trace contextRef="#ctx0" brushRef="#br0" timeOffset="82513">5531 16309 9442,'0'-12'334,"2"1"1,1 1-1,2 3-282,2 2 0,1-5 0,5 3 0,0-1 0,3 1 0,0 0 0,-1 0 0,-1-3-346,-2-1 1,1 0-1,-2 2 79,-3 1 1,-1-1 0,-4-3 100,1-1 0,0 1 1,-5 1-1,-3 1 1,-5 3 115,-2 2 1,-1-3 0,-1 4 81,1 1 0,0 1 0,-1 4 0,1 2-41,-1 4 0,5 7 1,1 3-1,2 0-21,2 0 0,2 4 0,1-3 1,1 2-31,3 0 0,3-6 1,5 1-1,2-2-90,3-1 0,1-5 0,4-1 0,-2-2 71,2-2 0,2-2 0,1-2 0,-2-3 4,-2-4 0,2-5 0,-2-2 0,1-3 169,-1-1 0,-3-2 0,-6-4-19,0 1 0,1 3 0,-2 2 1,-3-1-1,-4 2 7,-2 1 1,-2-4 0,0 4-65,0 2 1,-6 7 0,-2 4-1,-3 2-35,-2 2 1,1 6-1,0 4 1,0 3-5,4 4 0,-1 5 1,4-1-1,3 2-37,0 2 0,2 0 1,2-2-1,2-2-259,4-5 1,4-2 0,5-2-175,4 1 0,6-6 1,5-3-1,2-3-180,5-1 1,6-5-1,0-2 1</inkml:trace>
  <inkml:trace contextRef="#ctx0" brushRef="#br0" timeOffset="83356">6908 16086 8355,'0'-8'126,"0"-1"1,6 5-1,2-4 1,2-2 0,-1-1-1,-2-1-124,-1-1 1,2 5-1,-4-1 1,0-4-1,0-2-131,0 0 1,1 1-1,-5 2 1,-2 1 92,-2 2 1,-3-2 0,-5 4 85,-1 1 1,1 0 0,0 7 0,-1 4 62,1 3 1,1 3-1,1 1 1,3 2-51,2 3 1,0-4 0,5 5-1,0 0-11,0 3 0,2 1 0,3 0 0,6-3 4,5-1 1,6 0 0,-2-4-1,2 0-191,-1-3 1,2-3 0,-2 0-1,1-4 91,-1-2 0,2-4 1,-3-2 4,-1-4 1,0-5-1,-4-2 1,0-1-1,-2 1 86,-4 1 1,-2-3 0,3 1 0,-3 1 2,-2 1 1,1-3 0,-3 1 0,2 1-3,2 1 1,0 6 0,3 1 0,-3 0 1,-2 0 0,5 4 0,-3 0-37,-1 6 1,4 4 0,-4 5 0,-1 2-23,1 3 1,-2-2-1,-4 6 1,0 1-46,0 1 0,0 2 0,0 0 1,0-1 44,0 1 0,0-5 0,0-4 1,-2-2-129,-2-2 105,3-5 0,-5-3 1,8-8-1,1-4 32,1-3 1,1-3-1,-1-2 1,5-4-83,2 1 1,1-7 0,2 2 0,1 1-92,1-1 0,1 0 0,-5 6 0,-1 0-90,-2 0 0,-4 1 340,-5 5 0,-1 5 0,-3 3 208,-5 3 1,3 6 0,-1 3-1,1 3 0,-2-1 1,4 1-1,1 3-206,2 0 0,1 4 1,0-2-1,0 1 1,2-1-179,7 1 0,-1-2 1,10-5-1,0-4-363,2 0 1,4-2 0,2-4-1,2 0-125,1 0 1,10-5 0,0-2 0</inkml:trace>
  <inkml:trace contextRef="#ctx0" brushRef="#br0" timeOffset="85529">7950 15900 8355,'-1'-15'0,"-4"2"0,4-2 1212,-3 7-843,3-3 0,-1 0 1,-1 1-1,-2 3-290,-2 2 0,3 1 0,-4 4 0,-2 1 0,-1 3 0,-2 4 0,2 3-229,3 2 0,-3 1 0,3 1 0,-2 1 96,2-1 1,-2 3-1,6 0-180,1 2 1,2-5-1,1 1 1,0-2-221,0-2 1,1-1-1,4-1 283,3-2 0,3-5 0,1 0 0,1-6 146,-1-5 0,-1-3 0,-1-2 1,-2 1 91,2 0 0,-1-2 1,1-1-1,-3-2 36,-2 2 1,4 0 0,-5 0 164,-1-2 1,-2 1 10,-1 3-283,0 6 1,1 3 0,2 8 30,1 5 1,2 6 0,-4 1-1,4-1-117,1-1 0,-3-1 1,4-1 93,2 0 1,1-1 0,1-1-99,1-2 1,-1-5 0,1 1 0,0-2 0,2-2 37,2 0 1,1-5 0,-3 0 0,3-3 53,1-6 0,-2 2 1,2-5-1,-1 2 48,-3-2 0,-5 4 0,-3-4 167,-2 3 1,-1 2 0,-4-1 615,0 1-200,0 5-389,0 2 1,0 16-314,0 5 1,4 1 0,1-1 0,-1-1 0,0 1-62,0 0 0,4 1 0,-2-5 0,-1 0-4,1 1 0,3-2 59,0-3 0,-2-2 48,1-6 1,-1-2 0,1-2 0,-2-4 84,-1-3 1,-4-2 0,5 1 0,-2 0-82,0-1 0,0 1 0,-2-1 0,1 1-47,1 0 1,1 1 0,-2 1 54,1 2 1,6 5 23,-2-1 0,-1 2 1,0 4 101,-2 2 1,1 3 0,-3 5 0,2 1 25,2-1 1,1 0 0,3 1 0,-1-2-162,-2-3 0,0 3 1,5-4-144,-1 0 1,-4-2 51,1-5 0,-6-1 182,1-3 1,-2-3 0,1-5-91,1-1 1,2 2-1,-3 2 1,2 2-19,2 1 1,-3-2-219,4 4 0,1 0 1,3 5 228,0 3 0,1-1 0,-1 5 0,1 2 122,-1 1 0,0-3 0,2-1 1,1 0-10,2 0 0,4-4 0,-3 1 0,-1-3-104,1-1 0,3 0 0,-3 0 0,0 0-65,0 0 0,-2-5 1,-3-4-1,-1-2 48,0-1 0,-5-1 0,-2 1 1,-4 0 13,-1-1 0,0 1 1,0-1-1,0 1 45,0 0 1,-1-1-1,-2 1 421,-1-1 1,-5 5-123,5 0 0,0 6 1,4 4-82,0 9 0,0 3 0,0 6 0,0 2-80,0 2 0,4 6 0,2 3 0,1 3-191,2 1 1,1 0-1,0 2 1,-2 1-231,1 1 0,3-1 1,0-5-1,-1-4 167,-3 0 1,2-4 0,-6-5 0,-1-2-340,-2-2 0,-1-6 303,0-4 1,-5-6 0,-5-2 262,-5-7 0,1-6 0,-3-3 1,5-6-1,2-4-48,2-3 1,5-6 0,-1 2 0,3-3-66,1-1 1,0-4 0,0-2 0,1 0-105,3 1 1,-1 2-1,5 7 1,2 4 40,1 2 1,2 8 0,-1 4-1,0 5 277,1 6 0,-1 4 1,-1 4-7,-3 5 0,2 2 0,-6 2 1,-1 3-76,-2 0 0,-1 5 1,0-3-1,-1 0-98,-3-1 1,-2 0 0,-3-5 0,0 1-849,0-1 1,-2-1-461,-2-2 0,1 0 676,0-5 1,5-11 0,1-6 0</inkml:trace>
  <inkml:trace contextRef="#ctx0" brushRef="#br0" timeOffset="85530">9165 15491 8355,'0'-20'265,"0"2"0,0 6 0,0 0 903,0-1 0,-1 6-923,-3 3 0,2 4 1,-2 6-1,4 5-196,4 4 0,2 11 0,4-1 1,-2 1-1,2 2 0,1 0 0,0 6 1,-2 0-354,-1-1 0,1 6 1,3-5-1,-1 1-746,-3 0 1,3-4-1,-2-4 1,0-5 620,0-5 1,2-3-1,-4-2 1</inkml:trace>
  <inkml:trace contextRef="#ctx0" brushRef="#br0" timeOffset="85531">9389 15937 8355,'0'-12'853,"4"-1"-608,0 1 0,4 4 0,-2-1 0,1 1-60,2 1 0,2-3 0,2 5 1,-1-1-167,0 1 0,5-3 0,1 2 0,0-1 72,0-2 1,2 2 0,-2-2 0,0 1-502,0 1 0,-3-4 1,-5 3-105,-2-3 1,-5-1-1,0 1 232,-6 2 1,-4 0 0,-5 5 337,-1 1 1,1 1-1,-1 4 1,1 1 0,0 2 116,-1 2 0,2 3 1,2 5-1,2 1-42,1-1 1,2 3-1,4 0 1,0 0-38,0 0 0,6 3 0,2-3 0,3 0-88,1-1 1,6-4-1,3-6 1,1 0-11,-1 0 1,6-5-1,-1 1 1,3-6 12,2-5 1,-1-3-1,-3-1-39,2-1 0,-4-3 1,-4-2-1,-1-2 0,0 0 13,-4 1 0,-3-4 1,-4 6-1,-2-1-123,-1 0 1,-2-3 12,-4 5 0,-6 0 0,-2 8 1,-3 4-1,-1 3 43,-1 1 1,1 1 0,-1 3 176,1 4 1,5 3 0,2 2 0,1-1 88,-1 1 1,1 3 0,4 1 0,2-2-50,2-1 1,3-2-1,5 0 1,0-1-128,1-2 1,3 0-1,2-5 1,0 1 58,0 0 1,-1-4 0,-6 5-258,-3 0 1,0-4-140,-8 7 1,-3-5 0,-10 4 0,-4 2 0,-2-1-268,0 0 0,-10 2 0,2-5 0</inkml:trace>
  <inkml:trace contextRef="#ctx0" brushRef="#br0" timeOffset="86656">10790 15726 8355,'0'-12'0,"1"-1"0,2 1 0,3 0 100,1-1 0,-3 5 1,3 0-1,-1-1 1,1 2-1,2 2 1,-1 1 38,0 0 1,-4 1 0,5 6 0,-1 2-11,-1 2 0,4 5 1,-4 5-1,1-2-111,0-1 1,-1 3-1,3-1 1,-3-1-199,-2-1 0,3-2 0,-3 1 1,-1-2-502,1-3 509,-3 3 0,4-10 171,-1 4 0,-4-10 0,4-3 0,0-4 0,0-3 0,1-2-64,-1 2 1,3-4 33,-3-2 1,3 3-1,-3 2-66,2 2 0,1 1 1,5 1-1,-1 0 0,1 1 220,-1 2 0,1 4 27,-1 5 1,-1 5 0,-3 5 0,-4 4 3,-2 2 0,-1 6 1,2-2-1,1-1-23,-1-3 1,4 2-1,1-1 1,3-3-220,1-5 1,1-3 0,0-6-1,3 0-9,0 0 0,6-2 0,-2-2 0,0-4-22,1-3 1,-6-1 0,2-2 0,-5-1 19,-4-2 1,2-1 0,-5 3 95,2-2 1,-4-3 0,1 3 0,-2 2-1,-2 1 22,0 2 1,-6 1-1,-2 3 86,-3 4 1,-2 2 0,1 2-1,0 2 45,-1 2 0,5 3 0,1 5 0,1 0 22,4 1 1,0 1 0,2 1 0,0 1-141,0-1 1,4 3 0,3-1 0,3-2-237,4-1 0,2-3 1,1-2-1,4-2-77,2-1 0,2-2 0,0-4 0,-1 0 100,1 0 0,0-6 1,0-2-1,-2-3-52,-2-1 1,1-1-1,-6 0 1,0-3 239,-3 0 1,-6-1 0,-1 5 0,-2 0 105,0-1 1,0 5 0,-4 0 0,-1-1 876,-3 2-327,2-4-271,-3 10 0,5-3 0,1 8-24,3 4 1,2 3 0,3 2-197,0-1 0,-1 5 0,4-1 0,1-1 21,-1-1 0,5-1 0,-1-1-427,-1 0 0,3 1 0,-1-1 0,-1-1 1,1-1-187,0-2 1,-1-4-1,-4 3 1,1 0-1289,-1 0 1224,1-4 0,-6 8 0,-2-4 0</inkml:trace>
  <inkml:trace contextRef="#ctx0" brushRef="#br0" timeOffset="86971">11857 15615 8659,'0'-20'1025,"1"4"-729,3 2 0,-2 6 19,2-1 0,-3 8 0,-1 1-202,0 7 1,0 9-1,-1 4 1,-3 0-232,-5 1 1,2 0-1,-1 2 1,-2-1-461,-1-1 0,0-2 0,3 2 1,3-5-155,-1-2 0,5-1 308,-3-1 0,-3 0 0,0 1 0</inkml:trace>
  <inkml:trace contextRef="#ctx0" brushRef="#br0" timeOffset="87218">12117 15242 8355,'-7'-19'486,"3"3"1,4 7 0,4 5 0,4 4 0,3 4-1,2 6-31,-1 5 0,-1 4 0,-1 8 0,-2 2-576,2 4 0,-5-3 1,0 0-1,-4-1-245,-1 0 1,4 4 0,0-4 0,-1-1-264,-2-2 1,3-1 0,2-2-1,-1-2-292,1-5 1,2-2 654,-4-1 1,6-1-1,-3 0 1</inkml:trace>
  <inkml:trace contextRef="#ctx0" brushRef="#br0" timeOffset="87393">11993 15590 8355,'-7'-13'792,"2"5"1,6 0 0,3 0-740,4 1 0,9-4-10,4 2 0,8-2 0,4-1 0,4 0-362,4-1 0,-2 1-841,2-1 0,-2 1 0,-2 0 1</inkml:trace>
  <inkml:trace contextRef="#ctx0" brushRef="#br0" timeOffset="87736">13196 15168 8355,'-1'-25'0,"-2"0"0,-1 2 277,1 2 0,2 3 102,1 6 0,0 7-372,0 5 1,4 11 0,1 9 0,1 5 0,-1 4 0,-1 4 0,1 3 0,-1 2-195,-1 4 0,-2-4 1,0 4-1,2-4-325,1 0 0,0-3 0,-4 0 83,0-2 1,0-6 0,0 4 0</inkml:trace>
  <inkml:trace contextRef="#ctx0" brushRef="#br0" timeOffset="88953">12998 15553 8511,'0'-13'467,"1"1"-861,3-1 1,3 2 0,7 2 0,2 0 93,5 0 0,2-2 0,2-2 0,0 1 428,0 0 0,0-1 0,1 1 0,0 1-8,-1 2 0,1 0 0,-8 3-185,1-1 1,-4 5 283,2-3 1,-5 10 0,-3 4-6,-5 6 0,-1-1 0,-1 3 0,2-2 0,-1 0-172,-1 2 1,-1 1 0,2-3 0,2 1-430,2-1 1,1-2 0,3-4 0,-1-2-7,-2-1 1,1 3 0,3-2 0</inkml:trace>
  <inkml:trace contextRef="#ctx0" brushRef="#br0" timeOffset="88954">13444 15131 8355,'0'-13'-1058,"0"1"686,0 5-25,0 2 0,0 5 0</inkml:trace>
  <inkml:trace contextRef="#ctx0" brushRef="#br0" timeOffset="88955">13568 15379 8355,'6'7'408,"1"4"1,5-3-367,0 3 0,-1 2 0,-1-1 0,-3 0-150,-2 1 0,4 3 0,-5 1 1,-1-2-112,-2-1 0,3-2 1,0 1-456,-1-1 581,-2 0 0,-1-6 1,0-6-37,0-7 0,5-4 0,0-3 0,1-2 44,-1-5 0,5 2 0,-2-1 1,3 1-35,1 0 1,-3 4-1,-1-1 1,0 5 88,-1 3 0,0 5 203,-3-1 1,-1 4-1,4 4 1,-2 5-60,-2 2 1,-2 1 0,1 2 0,1 1 61,1 2 0,1-1 0,-2-3 0,2-1-121,2 0 1,0 1 0,3-2-1,-2-3-45,2-4 0,-3 2 0,1-2-60,2-1 1,1-8-1,0-3 30,-3-3 0,2-1 0,-5-1-86,2 1 1,-4 0-1,2-1 1,-1 1-13,1-1 1,0 1 35,-1 0 1,-1 5 168,5 2 0,-5 5 0,2 5 97,1 3 1,-5 3 0,5 1 0,-1 1 72,4-1 0,2 1 0,1-1 1,2 0-215,2 1 1,0-5 0,4-1 0,2-2-2,2-2 1,-4-1 0,1-4 0,1-1-12,1-1 1,1-10 0,-2 2 0,-3-2-78,-1 1 0,-1-1 0,-5-1 1,1-2 1,-7 1 0,-1 3 0,-4 1 0,-1-1-118,0 1 0,0 4 0,-1 1 0,-4 1 196,-3 3 0,-3 2 0,-1 1 84,-1 0 1,2 1-1,3 4 1,4 3 110,3 3 1,1 1 0,0 2-1,0 1-258,0 2 0,5 1 0,5-3 0,5 1-259,5 0 0,5-7 0,4-2 1,4-1-97,3-4-265,12 0 0,-2-13 0,9-3 0</inkml:trace>
  <inkml:trace contextRef="#ctx0" brushRef="#br0" timeOffset="90306">15056 15379 8872,'5'-19'0,"-1"2"0,-2 3 329,0 2-380,-2 5 1,0 3 0,0 8-779,0 4 0,5 9 0,2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54:34.36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21010 16446 8355,'0'-24'0,"0"3"231,0 3 0,5 6 0,3 0 0,5 1 0,2 1 0,3 3 58,1 2 0,0 0 0,3 7 1,-2 2-1,-2 4-282,-3 3 0,-1 6 0,-3 1 1,-2 0 71,0 0 1,-1 4 0,3-2 0,-2 4-133,0 1 0,-5 1 0,3 3 222,-2 4 0,-1 0 0,-4 3 0,0 4 0,0 1 49,0 2 1,-4 2 0,0-2-1,0 0-55,-1-1 1,3 0 0,-2-5 0,4 0-124,4 0 0,-1-1 0,5-1 0,2-4-131,1 0 0,-3-3 1,-1-3-1,-2-1-150,-2-4 1,-3-2 0,-5-5-1,-8-1-8,-6 0 1,-11 0 0,-6-3 0,-5-2-71,-4-1 1,-4 2 0,-5-3-908,2 2 0,-16-4 0,-2 3 1</inkml:trace>
  <inkml:trace contextRef="#ctx0" brushRef="#br0" timeOffset="667">15751 16135 8355,'0'-17'0,"0"3"0,1-3 0,2 3 0,1 2 142,0 0 1,-4 3-1,0 1 1,0-2-1,-1 1 1,-3-1 0,-6 3-134,-5 2 0,-4-1 1,-6 3-1,0-1-36,0 2 1,-4 0 0,0 2 0,2 0-73,1 0 1,2 0 0,4 0 0,3 0 416,3 0-295,2 0 1,5 6 0,3 2-18,3 3 0,6 3 0,3 2 1,3 5-1,0 4 2,-2 4 0,0 4 1,-3 10-1,-1 5-15,1 4 1,-6 12 0,-6-1 0,-2 7 49,-6 10 1,2 3 0,-3 13-1,4 2 31,2 0 1,8-47-1,0 0 1,-4 43-1,4-3 128,1-9 0,1-9 0,4-15 0,4-5-74,6-7 0,1-8 1,4-9 62,2-3 1,-2-7 0,0-2 0,2-5 0,2-4-79,1-4 0,5-2 0,2-2 1,1 0-770,0 0 1,-2-6 0,4-1-1875,-2 0 1969,0-4 1,4 5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21:52:20.19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0 105 8355,'17'0'-83,"1"0"0,-1-2 1,0-2-1,1-4 1,-1 1-1,0-3 0,1 2 1,-1 0-1,1 5 1,-1-1-1,0 0 1,1-2-1,1 2 0,2 2 1,2 0-1,-2-1 1,-1-3-1,-3 2 1,0 2-181,1 2 0,7-8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54:29.67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16334 16644 8355,'4'-29'187,"2"0"1,-1 2 0,2 2-1,-2 4 1,1 3 0,-3 2-1,-2-2 1,-1 0 0,-1 0 243,-3 3 0,-9 1 0,-7 3 1,-4 3-1,-2 3 0,-3 4-303,-4 1 0,1 6 0,0 3 0,1 6 0,-1 6 0,-1 4 1,0 5-1,1 7 0,2 8 0,2 4-133,2 5 1,8-2-1,6 5 1,6-2 0,5-4-1,2-4 1,4-7-292,3-6 0,8-1 1,6-7-1,6-5-90,5-6 1,3-1 0,1-10 0,0-1 345,0-2 1,3-10-1,-2-4 1,-7-1-130,-3 1 1,-9-1 0,-4-1-12,-5-2 0,-5-1 1,-6 3-1,-3-1 1,-6 0-168,-5 3 0,-4 0 1,-6 1-1,0 1 166,0 3 1,5 2 0,-1 6 0,0 0 113,2 0 0,1 0 306,6 0 0,6 4-175,6 0 1,6 5 0,8-5 0,1-2 89,1 0 0,6-2 0,-1 0 0,1 0 142,-1 0 0,1 0 0,-4 0 0,0 0 189,0 0 1,-2 0-1,-4 0-271,1 0 1,-5 1-1,-1 3 1,-1 5-1,-4 2-83,0 1 0,-2 2 0,0 1 0,0 1-492,0 0 1,0 2 0,0-2-1,0-1-303,0-1 1,1 1-1,2 0 1,2-2-1564,2-2 2005,1 3 1,5-8-1,-1 7 1</inkml:trace>
  <inkml:trace contextRef="#ctx0" brushRef="#br0" timeOffset="4816">16123 16892 8355,'12'-25'-874,"-5"0"0,-1 1 1</inkml:trace>
  <inkml:trace contextRef="#ctx0" brushRef="#br0" timeOffset="379">16917 16880 8355,'-6'-32'0,"4"3"973,-7 8 1,5 3-695,-4 6 1,4 4 0,-5 1 0,0 1 0,-2 4-1,-2 0 1,0 4 0,-3 2-227,0 4 0,-2 4 1,1 5-1,-2 2-18,0 0 1,1 4 0,6-6 0,-1 1-205,1 0 1,5 3-1,3-5-156,2 0 1,2-3-1,2-2 1,2-1 9,4-2 1,3-5 0,2 1-1,-1-2 134,0-2 0,1-5 0,-1 0 0,-1-2 90,-3-3 1,3-1 0,-4-1 0,2 0 269,-1-1 1,-4 1 0,3-1 268,-2 1 1,1 5-236,-2 3 0,3 4 1,4 4-384,-3 4 0,3 3 1,-2 3-1,2 1-178,1 2 1,0-1-1,1-3-1432,-1-1 1382,1 1 1,-1-1 0,0 0 0</inkml:trace>
  <inkml:trace contextRef="#ctx0" brushRef="#br0" timeOffset="5509">16681 17859 8355,'6'-16'0,"2"1"-656,3 4 1,1-2 0,1 6 0</inkml:trace>
  <inkml:trace contextRef="#ctx0" brushRef="#br0" timeOffset="1370">17078 16880 8355,'0'-13'446,"-1"2"1,-2 2 296,-1 0 0,-2 5-234,2-4 0,3 6 1,-3 2-303,2 7 1,4 4 0,2 2 0,4 1-267,3 2 1,-3-1-1,1 6 1,-1 0-1,0-2 1,0-3-1,1-2 1,-1-1 0,-1-1-566,-2 0 1,4-3 0,-4-2 282,2-2 1,-4-2 0,1-7 271,-3-5 1,-1-2 0,0-1-1,0-2 70,0-2 1,0 1 0,0-6 0,0 0-195,0 2 1,2-3 0,0 5-1,4 2 82,1 1 1,1 7-1,4 3-693,1 3 361,-1 1 1,1 0 0,-1 0 0</inkml:trace>
  <inkml:trace contextRef="#ctx0" brushRef="#br0" timeOffset="1371">17487 17028 8355,'-11'-1'575,"3"-3"1,3-3-1,5-5-71,0-1 0,1 1 1,4 1-564,8 3 0,-1-4 0,5 4 0,-2-3-29,1-1 1,-2-1-1,3 2 1,-5 2-1,-2 2-97,-2 1 0,-5-3 35,1 0 1,-4 0-1,-4 0 1,-4 5 150,-3 3 0,-3-3 0,-1 0 0,-2 2 45,2 5 0,1 3 0,2 5 0,-1 0 12,1 2 0,4 4 0,1-2 0,1 3-66,3 1 1,3-4 0,5 2 0,3-3-139,3-2 0,3 1 0,1-2 18,1-3 1,6-3 0,-1-5 0,3 0 0,0-1 81,1-3 1,0-3 0,0-7-10,0-2 1,-5 2-1,0-3 1,-3 2-1,-3 0 43,-4-1 0,-5-1 0,-5 5 0,0-1 343,0 1 0,0-1 96,0 1 0,-1 1-166,-3 3 0,2 4-165,-2 8 1,3 3-1,2 5-95,3 0 0,-2 1 0,3-1 1,-1 1 19,1-1 0,3-4 1,-4 1-1,0 0-67,2 2 1,-5-3 0,3 1 0,-2 0 237,-2 2 1,-5 6 0,0-1 0,-1 1-16,1 1 1,-3 1-1,2 6 1,1-2-75,-1-2 1,2 3 0,4-5 0,0 0-138,0-2 0,4-4 1,0 0-1994,-1-1 1253,-2-5 0,-5-7 0,-1-8 0,-1-3-785,1-2 1452,-5 1 0,3-6 0,-5-1 1</inkml:trace>
  <inkml:trace contextRef="#ctx0" brushRef="#br0" timeOffset="1903">17797 16880 8355,'-12'-7'-11,"5"1"1,-4 6 734,3 0 0,1 0-105,-1 0 1,5 2-100,-1 2 0,2 3 1,2 5-199,0 0 1,0 5-1,2-1 1,0 0-229,3-3 0,0 4 0,-1-1-131,5 0 1,-3-3 0,3 0 0,2-2 0,2-2-175,4 0 0,0-6 0,-4 1 0,3-3-260,0-1 0,1 0 1,-6-1-1,-2-3 114,0-5 1,-3-2-1,4-1 1,-2-1 245,2 1 1,-3-5 0,0 0 0,0-1 22,0 0 0,-5-3 0,4 5 0,-2 0 485,0 3 0,0 4 25,-4 1 1,-1 7 0,-2 1 26,-1 7 0,-6 5 1,2 5-131,-3 3 1,-6 8 0,1 1 0,-1 0-187,-1 1 1,-1 3 0,-4 7-1,1 4 1,1 2-141,-1 0 1,0 4 0,1-9-1,5-1-474,2-1 1,7-7 0,2-5 0,0-5-1196,1-5 0,0-3 0,4-2 1</inkml:trace>
  <inkml:trace contextRef="#ctx0" brushRef="#br0" timeOffset="2399">18914 16867 8355,'-6'-18'7,"3"3"0,-4-4 1,2 0 228,2-1 0,0 5 0,1-1 0,-2 2 0,1 1 0,1 1 796,2 0 0,2 5-771,2 3 0,-1 8 0,4 5 0,-1 6-127,1 6 1,0 3 0,3 2 0,-2 1-80,2 2 1,-3 7-1,0-1 1,-2 2-153,-2-1 0,-2-7 1,-1-1-1,0-1 57,0-3 0,0 0 0,-1-3 0,-2-5-252,-1-2 1,-10-3 0,0-1 0,-4-4-113,-4 0 1,-1-2 0,-3-4-1,-3-1-214,-4-3 0,2-3 0,3-6 1,1 1-986,3-1 1471,-1 1 0,0-11 0,0-4 0</inkml:trace>
  <inkml:trace contextRef="#ctx0" brushRef="#br0" timeOffset="2686">18641 16756 8355,'-11'-13'736,"2"1"1,9 1-488,9 2 1,7-6 0,5 3-1,2-2-370,2 0 1,11 2 0,5 0 0,6 1 0,4 2-1,0 5 1,-3 3 0,-6 1-913,-6 0 1,-3 5-1,4 2 1</inkml:trace>
  <inkml:trace contextRef="#ctx0" brushRef="#br0" timeOffset="4338">19186 17016 8286,'0'-12'517,"5"3"0,-1 1 1,0 0 1469,1 1-1691,-3-4 1,3 15 0,-6 0 0,-3 6-461,-5 2 0,4 1 0,-1 0 71,1 4 0,4-3 1,-4 2-1,4-2 0,2-2-69,4 1 1,-3-6-1,7-2 1,0-1-112,2 1 0,2-3 1,-1-4-1,0-4 229,1-1 0,-1-5 0,-1-5 1,-1 1 65,-2-2 0,-1 4 0,1-4 1,-4 1-172,-2 1 0,-2-1 0,0 5 0,-2 0-31,-2-1 1,-3 1-1,-5 1 1,0 3-114,-1 3 0,1 0-1862,-1 1 2007,1 0 0,11 4 0,5 0 148,5 0 0,5-6 0,1-2 0,2-5 0,-2-3 0,0-2 0,0-5 0,2-1 75,-2-2 0,-1-6 0,-2 3 0,1 0 262,-1-1 0,0 4 0,-1-3 0,-2 4 277,-5 4 0,-3 4 1,-1 4 176,0 1 1,-5 5-531,-4 3 1,0 8 0,1 5 0,2 7-24,1 4 1,3 11 0,-2 4-150,3 5 0,1 3 1,0-3-1,0 1 1,0-1-88,0-1 0,4-3 1,1-2-1,1-3-109,-1-5 0,5 0 0,-2-10 0,3 0 103,2-3 0,-1-2 0,0-2-273,1-5 0,-1-4 0,1-4 124,-1-5 0,-4-2 0,1-2 0,-1-3 3,-1 0 1,4-2-1,-3 3 1,2-2-45,-2 2 1,3 3 192,-3 4 0,-1-1 88,1 9 1,-5-1 0,1 9 0,-2 2 71,-2 1 1,0 5-1,1 1 1,2-2-33,1-1 0,6-2 1,-2 1-1,3-1-41,1 0 0,2-3 1,1-2-1,3-2-175,1-2 1,2-2 0,4-1 0,-2-1-64,-2-3 1,2 1-1,-3-5 1,-1-2 38,-2-1 1,-4-6 0,-2 1 0,-1 1 49,-2 1 1,-5-3-1,1 1 1,-2-1 22,-2-1 0,0 9 0,0-4 34,0 2 1,-6 5-1,-2-1 18,-3 1 1,0 3 0,2 7-25,5 5 1,3 2 0,1 1-1,0 1-4,0-1 1,0 5 0,1-1 0,3-1 1,5-1 0,2-2 1,3 1-1,1-1-12,1 1 1,1-2 0,-5-2 0,1-2-114,-1-1 88,-5 3 241,-2-7 1,-10 3-1,-3-5 1,-3 0-55,-2 0 1,1 0 0,1-1-184,2-3 0,4 1-252,5-5 1,5 4-1,5-5 1,4 1 14,2 1 1,7-3 0,-3 5 0,2-2 163,-1-3 1,2 1 0,-3-1 0,-1 2-96,-3-2 1,1 3 0,-3 0 879,-3 2-288,-7 1 1,0 4 0,-8 0 337,-4 0 1,2 5 0,1 4-434,-1 2 1,5 1 0,-5 0 0,2 1-198,0-1 1,0 1-1,5-1 1,2 0-121,1 1 0,6-5 1,-2-1-1,3-2-102,1-2 1,1-1-1,-1-2 1,1 0-153,-1 0 1,0-2 0,1-2 166,-1-4 1,-5-3 0,-3-2 0,-2 1 24,-2 0 0,0-1 1,-2 1-23,-2-1 1,-3 5 0,-5 0-1,-2 0-206,-2 1 1,2 1 0,-4 6-1,1 0 1,1 0 36,1 0 0,2 2 0,5 2 0,2 3-52,1-1 1,4 6 0,-2-4 82,6 3 0,5-3 257,8 0 0,4-5 0,4 3 0</inkml:trace>
  <inkml:trace contextRef="#ctx0" brushRef="#br0" timeOffset="4339">20439 16966 8355,'7'-12'295,"-2"0"1,-5-1 319,0 1 0,2 4 277,2-1 0,-1 7-703,5-3 1,-4 10 0,3 3 0,-1 3 0,-2 1-60,1 1 1,-3-1 0,3 2 0,-1 1-237,0 1 0,5 1 0,-5-5 1,0-1-186,1-2 0,-2 2-176,5-3 0,1-2 300,3-2 0,-4-3 1,1-2-1,-1-3 126,-1-5 0,2-2 1,-3-1-1,-1-1-63,1 1 1,4 0 0,-3-1 131,-1 1 1,4-1 0,-4 2 0,0 3 121,4 4 1,-3 3 0,0 2-44,-2 3 0,1 3 1,-3 7-1,1 1-332,-1 1 1,2 2 0,1-2-1,0 0-421,4-1 0,1 3 1,3-1-1,1-4 112,2-3 1,10-4-1,-1-6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51:16.41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3150 6945 6771,'4'-8'0,"2"1"-260,1 2 1,-5 1 0,4 4 0</inkml:trace>
  <inkml:trace contextRef="#ctx0" brushRef="#br0" timeOffset="464">3175 6933 8355,'8'0'-1125,"1"0"1066,-1 0 1,6 0-1,1 0 1,1 0 0,1 0-1,1 0 1,4 0 117,5 0-28,5 0 1,5 0 0,2 0 0,4 0 0,3-1-5,3-4 1,11 3-1,-5-5 1,5 1-11,4 3 0,5-3 0,8-1 0,2-2 7,-2 1 1,9 0-1,0-5 1,3 1 9,-1 0 1,11-1 0,-49 7 0,1 0 0,48-7-5,0 1 0,-1 0 1,-48 6-1,1 1 0,-1 0 1,0 0 10,49-3 1,-48 6-1,0 1 1,44-3-1,2 2-43,-2 2 1,-45 0-1,1 0 1,45 2 0,0 1 7,2 1 1,-1 5 0,-1-2 0,-2 2-25,-2-1 1,3-4-1,-1 3 1,1 0 30,2 0 1,-43-6-1,0 0 1,-1 2 0,-1-1-1,2-2 1,1 1-31,2-1 0,0 0 0,2 0 0,0 0 0,2-1 0,2 1 1,-2-2-1,0 1 44,-1-1 0,0 0 1,1-2-1,-1-1 1,-1 2-1,0 1 1,-2-1-1,0 0-22,-3 1 0,1-1 1,2-2-1,0 0 1,-6 2-1,-1-1 0,49-4 22,0 0 0,-6 4 0,-4-3 0,-6 1-119,-9 3 1,-6-2-1,-9 1 1,-4 1-296,-4 2 1,-3 2 386,-6 3 0,-1 0 0,3 6 0,-3 2 0,4 2 0,1 3 0</inkml:trace>
  <inkml:trace contextRef="#ctx0" brushRef="#br0" timeOffset="29900">5035 8942 8355,'13'0'-162,"-1"0"1,2 0-1,1-1 1,3-2-1,0-1 1,0 0-1,-2 0 1,1-1-1,-1 3-190,0 0 0,-3 2 376,0 0 1,3 0-1,1 2 1,-2 0-15,-1 3 1,2 3 0,2-4 0,0-1-93,0-2 0,8-1 1,-1 0 66,1 0 0,2 0 0,1 0 0,4 0 0,4 0 12,4 0 1,-1 0 0,7 0-1,1 0 1,1 0 0,4 0 0,-3 0 1,7 0 2,3 0 1,2 0-1,-1 0 1,-2 0 34,-1 0 1,-4 0 0,4 0-1,-1-1 2,0-3 0,4 2 0,-4-2 0,3 3-30,-2 1 1,4 0 0,-2-2 0,6 0 16,3-3 0,7 1 0,8 4 1,3 0-19,0 0 1,6 0-1,-4 0-102,3 0 1,-5 0 0,0 0 0,-3-1 0,-6-2 77,1-1 1,-8 0-1,-3 4 1,-3 0 16,-3 0 1,7 0 0,-7-1 0,1-2-8,0-1 0,-1-1 0,2 5 1,1 0-36,1 0 0,5-5 0,-2-2 0</inkml:trace>
  <inkml:trace contextRef="#ctx0" brushRef="#br0" timeOffset="78228">10740 16036 8355,'18'-12'0,"2"-1"-656,-1 1 1,10-6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53:04.87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4676 9413 8355,'0'-8'-285,"1"1"0,3 0 1,4 0-1,3-1 0,2 1 1,-1 2-1,1 1 0,-1 0 340,1 1 0,3 0 0,2 0 1,0-1-1,1 1 0,0 2 1,3 1-12,2 0 0,5 0 0,1 0 0,0 0-18,1 0 0,7-4 0,0-2 0,2 1 3,2-1 0,-3-3 1,4 2-1,-1-2-22,4 1 0,3 0 1,5-3-1,3 1-22,-1 2 1,9 1 0,-3-3 0,3 4 8,2 0 0,-3 2 1,2 3-1,-3-2 6,-1-1 0,0 0 1,0 5-1,-3 2-10,-5 1 0,5 4 1,-6-4-1,2-1 9,-1-2 0,2-1 1,2 0 0,3 0 0,2 0 0,2 0 0,1 0 0,-1 0-4,-2 0 0,7 0 1,3 0-1,2 0-9,2 0 1,-5-1-1,-5-2 1,-1-1-16,1 1 1,3 2-1,-4 1 1,-1 0-28,-2 0 0,3 0 0,0 0 0,1 0-15,0 0 1,-4 0-1,5 0 1,-1 0-22,4 0 0,2-6 0,1 0 1</inkml:trace>
  <inkml:trace contextRef="#ctx0" brushRef="#br0" timeOffset="7294">9314 9463 8108,'-7'-12'0,"3"-1"-142,3 1 1,6 1-1,4 2 1,2 5 0,0 2-116,-3-3 0,3 4 0,-3-3 0,2 1 110,-2-1 1,-2 4 196,-6 0 1,1 6-3,3 6 0,-1-1 1,5-3-1,2-4 7,1-2 0,3 2 0,2 0 0,5-1 28,2-2 0,8-2 1,3-2-1,6-2-57,5-2 1,8 3-1,2-3 1,3 0-18,5 0 1,1 3-1,7-5 1,2 1 17,0 1 0,14 0 0,-4 5 0,4-4-85,1-1 1,-3 4 0,-1-1 0,-4 3 16,-4 1 0,0 0 0,-10 0 1,-3 0 6,-3 0 1,-7 0 0,-7 1 0,-5 2-58,-2 1 1,-8 2 0,-2-3 0,-2 1-75,-3-2 1,0 4 106,-4-2 1,4 0-1,-5-4 1</inkml:trace>
  <inkml:trace contextRef="#ctx0" brushRef="#br0" timeOffset="7613">9785 9451 8355,'13'-6'-270,"1"-1"0,2-1 452,5 0 0,2 5 0,5-3 1,4 2-538,5 0 1,12-6-1,2 4 1,4-3 230,5 1 0,2 4 0,5-3 1,4 2 155,-3 2 1,11-3 0,-12 2-48,4 1 0,-2 2 0,4 1 0,3 0 1,1 0-14,3 0 0,-6 0 1,3 0-1,-4 0-125,-1 0 1,6 0 0,-9 0 63,-5 0 1,-1 5 0,-6 2 0</inkml:trace>
  <inkml:trace contextRef="#ctx0" brushRef="#br0" timeOffset="18618">12675 9587 8355,'13'0'0,"-1"0"-83,0 0 0,1 0 1,1 0-1,1-1 1,3-2-1,1-1 1,2 0-1,-1-1 0,1 1 1,1 2-1,1-1 79,2-1 0,0 2 0,1-2 0,3 1 0,3 1 0,1-2-75,0 1 1,0-3 0,4 2-1,0 1 79,1 2 0,-1 1 0,0 0 1,0 0 83,1 0 0,0-4 0,3 0 0,4 1-21,-1 2 0,7 1 0,-3-2 0,1-1-10,4-1 0,3 0 0,-1 4 1,2 0-25,2 0 0,2 0 0,2-1 0,2-2-39,1-1 1,4 0 0,-2 2 0,1 0-12,3-2 0,9-2 0,2 3 0,-2-1 10,0 1 1,-5-2 0,4 1 0,-3 1-41,-3 2 0,4 1 1,-11 0-1,-2 0-110,-7 0 1,1 0 0,-2 0 0,-4 0-31,1 0 0,-7 0 1,-6 0-1,-4 0 60,-4 0 0,-2 0 0,-6 0 1</inkml:trace>
  <inkml:trace contextRef="#ctx0" brushRef="#br0" timeOffset="19060">13283 9475 8355,'0'-12'-348,"0"0"0,1 1 95,3 2 1,3 4 0,6 5 0,0-2 207,4-2 1,2 3 0,6-3 0,0 2 205,0 2 1,5 0 0,3 0 0,3 0-47,1 0 0,6 0 0,2 0 0,4-1-8,0-3 0,4 2 0,3-2 0,6 3-63,1 1 0,8-1 0,2-2 1,5-1-116,4 1 0,0-3 0,7 1 1,1-1-211,6 1 0,-4 1 0,-3 4 0,-3-2 193,-3-2 1,-8 2 0,1-5 0,-6 1 112,-2 3 0,-3 2 0,-7 1 0,-5 0-339,-2 0 0,-2 0 272,-4 0 0,3 5 0,-4 2 1</inkml:trace>
  <inkml:trace contextRef="#ctx0" brushRef="#br0" timeOffset="19230">16321 9351 8355,'0'-12'-1311,"13"12"1</inkml:trace>
  <inkml:trace contextRef="#ctx0" brushRef="#br0" timeOffset="41537">4403 10468 8164,'-8'-5'0,"-1"1"-1422,0 2 1273,3 0 0,1 1 0,6-2 0,3-2 220,4-2 1,3 0 0,2-3-1,-1 3 1,1 2 27,-1 2 1,-4 2 0,1-1 37,0-2 0,2 3 0,2-3 0,-1 2 0,0 2-12,1 0 0,1 0-90,2 0 0,5 0 0,8-1 1,4-2 0,3-1 0,4-4 0,4 2 1,5-1-1,5-2-10,5-2 1,-5 4-1,9 1 1,-1 2-28,-1 0 1,7-4 0,-8 3-1,1 3-56,0 0 1,5 4 0,-6 0 0,4 3 49,5-3 0,-2 0 1,3-1-1,2 2-4,1 1 1,3 0-1,2-4 1,4-1 74,-1-3 1,5 1 0,-5-4-1,1 0-10,1 0 1,-4 3-1,3-3-92,2 2 1,-8 1 0,-3 4 0,-2 0-1,-4 0-18,1 0 0,-2 0 1,-4 0-1,1 0 58,3 0 1,-6 0 0,2 0 0,-3 0 14,-3 0 0,4 0 0,-7 1 0,0 2 23,-2 1 1,0 1 0,0-2 0,0 1-89,-3-1 1,-1 0-1,1-1 1,-3 3 6,-3-3 1,-4 0 0,-2-2 0,-3 0-169,-4 0 1,-3 0 0,-2 0 0,-2 0-94,-1 0 1,-6-6 0,3-1 0</inkml:trace>
  <inkml:trace contextRef="#ctx0" brushRef="#br0" timeOffset="42041">5271 10393 8355,'0'-12'-1184,"6"1"928,2 2 0,4 4 0,5 5 0,5 0 285,5 0 0,9 0 1,8-1-1,3-2 93,4-1 0,11-5 1,1 4-1,5-2 1,4-1-1,2 1 1,5 1 17,3 1 0,4 3 0,1-2 0,-1 3 0,1 1-95,0 0 1,4 0 0,1 0 0,1 1-27,-1 3 0,-2-1 0,-6 5 0,-3 1-12,-1-2 1,0 4 0,-2-4 0,4 1-8,-1 0 0,0 0 1,-4 3-1,3-1-57,2-2 0,-4-4 0,3 3 0,-1-1 17,-2-3 0,-3-2 0,0-1 1,-2 0-61,-3 0 1,-2 0 0,-8 0 0,-1 0 84,-1 0 1,-9 0 0,-1 0-1,-5 0-43,-8 0 1,1 0 0,-8 0 83,-5 0 0,1 0 1,-8 1-1,-1 2-374,-1 1 0,-1 0 154,-1-4 1,-5 6 0,-2 1 0</inkml:trace>
  <inkml:trace contextRef="#ctx0" brushRef="#br0" timeOffset="42199">9401 10542 8355,'7'-11'-656,"5"3"1,12-3 0,7 4 0</inkml:trace>
  <inkml:trace contextRef="#ctx0" brushRef="#br0" timeOffset="96986">13196 14883 6798,'-12'-4'0,"1"-2"-285,2-1 1,3 5 724,1-3 1,5 4 0,0 1-324,7 0 0,8-4 1,3 0-1,2 1 0,2 0 1,2 0-1,4-2-98,1-2 0,10 0 0,-2-2 0,3 0 77,2 0 1,-2 2 0,7-2 0,3 1-32,2 1 1,3-2-1,-1 3 1,4 1 1,3-1 0,1-2 0,0 4 0,1 0 10,3-2 1,-2 5-1,2-3 1,-3 2-14,-1 2 0,2 0 0,0 0 0,1 2-81,-4 2 0,3 1 0,-4 5 0,-2-2-52,-2 2 0,-2-1 0,-3 1 0,1-2-9,2 2 1,1 1 0,-3 0 0,2-1-15,-1-2 0,3-1 1,2 1-1,3-2 76,1-1 0,4-4 0,4 4 0,3-4-2,3-1 0,5 0 1,-6 0-1,3 0 20,-1 0 0,9-4 0,-11 0 0,0 1 26,-1 2 1,-2 1 0,-2 0 0,-4 0-28,-2 0 0,-2 0 0,0 0 0,-2 0 1,-2 0 1,2 0 0,-7 0 0,1 0 0,1 0 1,-4 0 0,3 0 0,-4 0-87,-5 0 1,-2 1 0,-7 2 0,-2 1 16,-1-1 0,-7-1 0,-1 1 0,-7 1-589,-4-1 0,-7 0 332,-3 1 0,-8-3 0,-3 5 0</inkml:trace>
  <inkml:trace contextRef="#ctx0" brushRef="#br0" timeOffset="97528">13655 14833 8355,'5'-25'-19,"4"1"1,7 6-189,5 5 1,2 6-1,4 7 1,0 0 50,2 0 0,11 0 0,1-1 0,8-2 376,4-1 1,4-1-1,6 2 1,2-1-39,1 1 1,6 2 0,-1 1 0,5 0-66,3 0 0,5 0 1,0 0-1,3 1-9,0 3 0,2-1 1,-6 4-150,2-2 1,2 5 0,0-3-1,0 1 1,-2 0-8,-2 2 0,-2-3 1,-2 1-1,1 0 64,-3-1 0,10 3 0,-9-5 1,2 1 36,1-1 1,-1 0 0,4-4-1,-2 2-3,-2 1 0,4 0 0,-2-4 0,1 1-40,-4 4 0,-2-4 1,-10 3-1,1-3-17,-1-1 1,-2 0 0,-6 0 0,-4 0-6,-4 0 0,0 0 1,-9 0-1,-2 0 14,-2 0 0,-6-4 0,-3 0 0,-3 1-30,-1 2 1,0 0 0,-2-2-77,-2-1 1,1 0-1,-4 4 1,0 0-1,0 0-170,-3 0 1,-1 0 0,-1 0-1,3 0-204,0 0 1,1 5-1,-5 2 1</inkml:trace>
  <inkml:trace contextRef="#ctx0" brushRef="#br0" timeOffset="97688">18504 14908 8815,'-13'-33'1706,"4"8"-1992,6 14 0,9 12-768,2 11 0,14 1 0,5 5 1</inkml:trace>
  <inkml:trace contextRef="#ctx0" brushRef="#br0" timeOffset="109616">13953 16049 8273,'-11'-6'0,"1"-1"-205,2 0 1,4-2 0,-3 3 0,1-1-406,3-2 665,2 3 1,7 6-1,2 8-8,3 3 1,1 0 0,1-1-1,0-2 1,3 1 22,0-2 1,10 2 0,0-3 0,5-1-1,3 1 0,9-2 0,7-4 0,6 0 18,5 0 1,6-6 0,4-1-1,4-1-25,8 0 1,1 0-1,14-5-50,-46 7 0,1 0 0,0 0 0,2-1 0,7 1 0,1 0 0,2 0 0,2 0-76,3-1 1,2 1-1,0 1 1,0-1-1,7 1 1,1 1-1,1 0 1,1 1 0,-1-1-1,1 1 58,3-1 1,-1 1-1,-6 1 1,1 1-1,5-1 1,1 0-1,-2 1 1,-2 1-7,-4-1 1,1 2 0,2-1-1,-1 1 1,-8 0 0,-1 1 0,0 0-1,-1 1-3,-1 1 1,-1-1 0,0-1-1,0-1 1,-2 2 0,-1-1-1,2 1 1,-1-1 8,2 0 1,0 0-1,-4 0 1,-1 0-1,1-1 1,0-1 0,-1 1-1,1 1-59,0 0 1,1 0 0,2 0 0,0 0 0,0-2-1,-1 0 1,1 0 0,0 0 60,1 0 1,0 0 0,3 0 0,1 0 0,-4 0 0,-1 0 0,0 0 0,-1 0-17,-1 0 0,-1 0 0,-2 0 0,-2-1 0,-5 0 0,-1-1 0,47-2-102,-12 1 0,-15-2 0,-21-1-3,-5-1 1,-14 5 0,-11-4 0,-9 2-595,-15 0 718,-14 0 0,-17 4 0,-6 0 0,-1 0 0,0 0 0,-1 0 0</inkml:trace>
  <inkml:trace contextRef="#ctx0" brushRef="#br0" timeOffset="110087">14399 16222 8355,'-76'-31'-7,"6"6"33,16 8 0,7 9 0,16 4 0,7 1 227,11-1 0,7 3 0,13-5-383,9 1 0,16-2 0,19-6 1,13-1 143,13-2 1,11 2-1,-37 6 1,1 0 0,2 0-1,1 2 6,2-1 1,0 1 0,3 1 0,0-1 0,5 1 0,0 1-85,3-1 0,0 1 0,0 1 0,-1 0 0,5-2 0,0 0 0,1 1 0,1 0 0,1-1 0,0 1 64,2 1 0,1 0 1,-2-1-1,1 1 1,3 1-1,1 1 1,1-2-1,1 0 2,0 0 0,1-1 1,3 2-1,1 0 0,-2-1 1,0-1-1,1 1 0,0 1-127,1 1 1,0-1-1,2 0 1,1-1 0,-2 0-1,1 2 1,0-1 0,0 1 127,2 0 0,0 0 0,-4 0 1,-1-2-1,0 1 0,-1 0 1,-2 1-1,-1-1-4,-5 2 0,0-1 0,3 1 0,-1 0 0,-8 0 0,-1 0 0,1 0 1,0 0-59,-3 0 1,0 0 0,-4 0 0,-1 0-1,-5-1 1,-1 1 0,-3-2 0,-1 1 55,-3-1 1,-1 0-1,41-2 1,-2 4-69,-5 0 1,-9-5-1,-11 1 1,-4 0-11,-7-1 0,-3 2 0,-6-4 0,-5 2 0,-6 0-67,-3 0 1,-2 4-1,-6-4 1,-3 4-330,-1 1 1,-2 0 476,-3 0 0,-2 4 0,0 0 0,-1-1 0,-1-2 0,-1-1 0</inkml:trace>
  <inkml:trace contextRef="#ctx0" brushRef="#br0" timeOffset="110248">20898 15912 8355,'12'-12'-1311,"1"-1"1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57:41.23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17686 7491 8915,'1'-11'0,"2"1"0,2 3 0,2 1 0,3 0 213,1 1 0,3-8 1,4 2-1,5-1 1,6-5-147,3-1 1,6-1 0,8-3 0,3 1-1,4-1-154,0-1 1,3-1 0,-4 4-1,0 3 1,-2 3-452,-3 2 1,-13 5 0,-2 2 196,-9-1 0,-1 5-124,-5-3 0,-1 2 0,-3 2 0</inkml:trace>
  <inkml:trace contextRef="#ctx0" brushRef="#br0" timeOffset="218">18281 7069 9409,'-11'-5'0,"1"-2"501,2 0 0,7 2-340,1 5 0,5 0 0,9 0 0,3 1 1,3 3-172,4 4 0,0 7 0,1 3 0,0 0-483,0 0 1,-6 6-1,-4 0 1,-5 7-377,-6 0 1,-14 16 0,-3-1 0</inkml:trace>
  <inkml:trace contextRef="#ctx0" brushRef="#br0" timeOffset="14515">7900 10616 8355,'2'7'-76,"2"-3"77,4-2 0,3-2 1,3-2-1,1 0 1,3-4-1,1 1 1,5-2-1,3 1 0,5-1 1,2 2 14,4-1 1,-4-2-1,9 3 1,-2-1-1,2 1 1,0 0 14,-1 0 0,4 4 0,-4-4 1,3 4-7,1 1 1,4 0 0,2 0 0,3 0-8,2 0 0,1 0 0,4 0 0,0 0 37,0 0 0,10 0 0,2-1 0,2-2-30,0-1 0,-2-5 0,2 4 0,0-1 10,-2 1 0,3 1 0,-7 2 1,2 0-69,-2-2 0,2-1 0,-6 5 0,0 0 0,2 0 1,-3 0 0,6 2 0,2 1 23,0 1 0,6 0 0,-5-4 0,6 0 6,2 0 0,7 0 0,-3 0 0,0 0-23,3 0 1,-5 0 0,7 0 0,-3 0-14,-1 0 0,-5 0 0,1 0 0,1 0 27,1 0 1,-2 0-1,-2 0 1,2 0 62,3 0 1,-2 0 0,7 0 0,-3 0-42,-1 0 0,5 0 0,2 0 1,1 1-21,0 3 0,4 2 0,-47-1 0,-1-1 1,1 0-1,0-1 6,0 0 0,0 0 0,1 1 0,1 0 0,1-1 0,1 0 0,-1-1 0,0 1 16,-1 0 0,0 0 0,2 1 1,0 0-1,-1-1 0,0-1 1,1 1-1,-1 0 28,-2 0 1,0-1 0,7 1 0,-1-1 0,-3-2 0,0 1 0,1 0 0,0 1-46,0 0 1,0 0 0,-2 0 0,-1 0 0,2-2 0,0 0 0,1 0 0,0 0 38,0 0 1,-1 0-1,3 2 1,-1 0-1,-2 0 1,0 0-1,2 0 1,1-1-31,0 0 1,1-1 0,1 0-1,0 0 1,0 0 0,0 0 0,2 0-1,0 0-9,3 0 1,1 0 0,-3 2-1,1 1 1,0-1 0,0 0-1,-1 0 1,0 0-2,0 1 1,0-1 0,3-1 0,0 0 0,-2 1 0,1 1 0,-1-1 0,0 0 17,0 0 0,-1 0 0,-1 3 1,-1-1-1,0-1 0,-1-1 1,-1 1-1,0 0-5,-2-1 1,-1 1 0,0 1 0,-1 1 0,0-3-1,0 1 1,-1 0 0,0 0 22,-1-1 1,0 1 0,1 2 0,1 0 0,0-2 0,0 1 0,2 0-1,0 0 8,-1 0 1,0 0 0,4-2 0,-1 0 0,-3 2 0,-1-1 0,2 0 0,0 0-30,0-2 1,0 0 0,-2 3 0,-1-1 0,4 1 0,0-1-1,-3 1 1,1 1-19,-4-1 0,0 0 0,-2-1 1,0 1-1,48 5 0,-1 0-20,-3 0 0,-4-2 0,-10 0 0,-5 0-167,-4 0 0,-10 0 0,-3 2 1,-8-2-84,-3-1 1,-9-1-1,-4-2 1,-3 1-350,-4-1 0,-8-2 628,-3-1 0,-1 0 0,0 0 0,-4 0 0,-1 0 0,-3 0 0</inkml:trace>
  <inkml:trace contextRef="#ctx0" brushRef="#br0" timeOffset="15101">15416 10654 8355,'8'-7'-303,"1"3"0,0 1 1,2 0-1,3-1 421,3 1 1,7 0 0,10 1 0,1-2-1,4 1 1,4 1 0,6 2 146,8 0 1,5-1 0,5-2-1,8-1 1,6 1-87,4 2 0,4 1 0,2-1 0,4-2-74,3-1 0,-45 1 0,1 0 1,3 1-1,0 0 0,4-1 0,1-1-151,0 1 1,1-1 0,5-1-1,-1 1 1,3 1 0,0 2-1,1-1 1,0 1 49,-1 0 1,2 0-1,3 0 1,1-2-1,-5 1 1,0 0-1,1 1 1,1-1-57,0 2 1,1-1-1,1 1 1,-1 0-1,0 0 1,-1 0-1,-1 0 1,-2-1 4,1-1 0,-1-1 1,-1 3-1,0-1 1,-3-1-1,0-1 1,-2 0-1,-1 1 33,-2 0 0,-1 0 0,-2-1 1,0 1-1,-4 0 0,-1 1 0,-1-1 1,-2-1 42,47-4 0,-1 3 0,-8-3 0,-5 1 41,-7 3 1,-13 2 0,1 1 0,-5 0-231,-8 0 0,0-4 0,-7 0 0,-1 1-189,-6 2 0,-1 1 0,-7 0 1,-2 1-127,-1 3 0,-6-1 1,-4 5 474,-2 2 0,0-1 0,0 2 0,1-1 0,0 0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6:58:24.64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7751 6176 7947,'-1'-11'0,"-2"2"-47,-1 0 1,6 7 0,6-2-1,4 2 599,5 2 0,-2 0 0,6 0 0,1 0 0,2 0 0,5 0 0,4 0-428,3 0 0,2 0 0,0 0 0,3-1-188,5-3 0,1-3 0,0-4 0,-2 1-199,2 2 1,-4 0 0,-2-5 0,-4 2-122,-4 3 0,2-2 0,-8 5-47,-3-2 0,-1 4 1,-6-1-62,-2 3 1,-1 1 0,-3 1 200,-3 3 0,-3 3 0,-5 5 0</inkml:trace>
  <inkml:trace contextRef="#ctx0" brushRef="#br0" timeOffset="383">7764 6164 8355,'-13'0'0,"1"0"70,0 0 0,-1 5 0,8-3 0,5 2 0,7-3 97,4-1 1,2 0-1,4 0 1,4 0 38,2 0 1,7 0 0,3-1 0,3-2 82,2-1 0,-1-4 0,1 2 0,2 1 1,2-1 0,4-2 1,-1 3-230,-1-2 0,4 4 0,-4-1 1,1 2-1,0 2-8,-3 0 0,0 0 0,-5 0 0,0 0-356,0 0 0,-1 0 1,-1 0-1,-4 2 31,0 2 0,-3-1 0,-4 4 0,-2-2-130,-1-2 1,-6 2-1,1-1 1,-2-1-323,-2-1 1,-3-2 0,-1 0 488,2 0 1,1 0-1,1 0 1</inkml:trace>
  <inkml:trace contextRef="#ctx0" brushRef="#br0" timeOffset="781">8694 5891 8355,'-5'-7'771,"3"2"0,-5 1-140,3-1 1,3 3-353,-3 6 1,4-1 0,4 3 0,5 1-100,7 0 1,-1 2-1,4 2 1,0-2-96,1-1 1,0 5 0,5 3 0,0 0-136,0-3 1,4 0-1,0-1-109,-2 1 0,-5-1 1,-1 0-1,0-1-5,-2-2 1,-1 2 0,-6-3 0,-1 3-1,-3 1-17,-3 1 1,-7 3 0,-6 2 0,-9 3-600,-5 5 1,-7 0 0,-1 6 41,-2-2 1,-1 5-1,-4-4 1</inkml:trace>
  <inkml:trace contextRef="#ctx0" brushRef="#br0" timeOffset="9983">10468 5928 8355,'0'-29'255,"0"2"1,0 3 0,0 6 0,0 5 0,0 0 0,0 1-1,-2-1 1,-2 1 666,-4 0 1,-3 3-724,-2 1 1,1 5 0,0-1 0,-1 3-40,1 1 0,-1 5 0,0 4 0,-3 2 0,0 2-2,1 4 1,-3 8 0,0 9 0,0 5-90,0 2 0,-1 12 0,5-1 0,4 3-131,3-1 1,3 1 0,4-3 0,2-5-66,2-8 0,8-3 0,10-8 0,4-1-282,3-5 1,10-10-1,0-8 1,2-4 69,2-4 0,2-8 1,-4-10 250,-1-6 1,-1-4-1,-3-5 1,-3-3 96,-4-5 0,-8 3 1,-6-7-1,-6 1 1,-5-1 0,-2 0 1,-4 1 0,-3 1 0,-7 3-97,-8 1 1,-5 3-1,-3 8 1,-7 7-119,-5 7 1,0 10 0,-4 7-1,1 8-43,3 9 1,-2 10 0,2 3 0,5 0-104,9 2 1,8-4 0,10 5-194,4-2 1,8 5-1,3-4 1</inkml:trace>
  <inkml:trace contextRef="#ctx0" brushRef="#br0" timeOffset="10284">11137 5469 8355,'-1'-29'698,"-3"1"1,1 8 0,-5 9-1,-2 4 1,-1 5 0,-1 0-509,-1 2 1,1 7 0,-1 4 0,1 6-228,0 2 0,-1 11 0,1 9 1,-1 4-1,1 5 171,0 4 1,1 6-1,1 8 1,2 4-214,-2 4 1,-1 8-1,0 1 1,3-2-158,4 0 1,2-10 0,4-2-1,3-10-255,8-9 1,4-8 0,10-9 0,2-5-169,4-6 0,2-6 1,3-7-1,-1-7 139,0-4 1,-5-5-1,-2-6 1</inkml:trace>
  <inkml:trace contextRef="#ctx0" brushRef="#br0" timeOffset="10526">11361 5904 8862,'-13'-13'343,"6"1"1,3 5 0,7 4 0,1 6 0,0 5 283,2 3 1,-5 3 0,3 2 0,-2 6-575,-2 6 1,4 0-1,0 3 1,-1 0 0,-2-4-712,-1-1 1,0-2-1,0-2 1,0-3-824,0-1 0,0-1 972,0-5 1,0 0-1,0 1 1</inkml:trace>
  <inkml:trace contextRef="#ctx0" brushRef="#br0" timeOffset="10970">11336 5866 8355,'0'-7'1423,"0"3"0,0 8 1,1 5-1277,3 2 1,2 2 0,5 3-1,0 3 1,3 2 0,1 3 0,3 1-1,1 3-53,0-2 0,5 0 0,-4-2 0,4-2-198,1-2 1,-1-3 0,0 2-1,-2-2-529,-1-6 0,-5 0 0,3-7-362,-1-1 997,-1-2 0,-10-7 0,-3-2 0,-3-4 0,-1-5-98,0-3 0,-1-4 0,-2-2 0,-1-3 217,1-4 1,-2-3-1,1-1 1,1 0-234,1 0 1,2 5 0,0 3 0,0 4-609,0 4 1,0 3-977,0 6 1138,0 5 1,0 2 0</inkml:trace>
  <inkml:trace contextRef="#ctx0" brushRef="#br0" timeOffset="12195">12142 6201 8355,'-6'-12'1246,"6"-1"-958,0 1 0,6 0 0,6-1 0,1 2-302,-1 3 0,1-5 1,-1 2-1,0-5 45,1-3 1,-1-1 0,1-3 0,-2-1-132,-3-2 1,1-7 0,-4 0-1,-3-3-12,0-1 0,-2-1 1,0-4-1,0-2-21,0 0 0,0-1 0,-2 7 0,0 7 298,-3 3 1,-4 9 0,1 4-1,-3 5 27,-2 6 0,1 8 0,-1 6 0,1 5-51,0 5 1,0 9 0,4 4-61,4 3 0,3 7 1,1 1-1,1 3 0,3 0-314,4 0 0,4 4 1,1-7-1,2 0-286,2-3 1,5-4 0,-1-5 0,4-6-60,3-4 1,-1-12-1,3-2 1,-1-5 411,0-3 1,0-3 0,-6-4 0,-2-6 165,-5-5 0,2 1 0,-3-4 0,-2-1 0,-3-1 0,-6 2 0,3 2 0,-1 0 81,1-1 0,-4 5 0,1-1 462,-2 2 0,-2 6 286,0-1-409,0 7 1,0-3-1,0 10 1,0 3-132,0 3 1,0 1 0,0 1-1,0-1-114,0 1 0,0 3 0,0 1 0,-2-2-70,-2-1 0,3-2 0,-3 0 0,2 1-9,2-1 1,2-1 0,0-1-1,4-3-427,1-2 0,-3-1 0,4-4 0,2 0-167,1 0 0,-3 0 0,0-1 124,2-3 0,1-3 1,0-5 314,-3-1 1,2 1-1,-6-1 1,-1 1 0,-2 0 109,-1-1 0,-4 1 0,-1 1 0,-2 1 39,-3 2 0,-1 1 0,-1-3 0,-1 2 132,1-2 0,4 5 0,1-1-407,1 1 52,2 3 1,10-3 0,2 5-1,4 0 33,5 0 0,-2 0 0,6 0-5,1 0 0,1 0 1,3 0-1,2 0 89,1 0 1,4-1 0,-4-2 0,-3-1 95,-4 1 1,-4 2 0,-6 1 394,1 0 1,-8 0-189,-5 0 0,-5 4 1,-9 1-1,-1 2-67,-2 3 0,-5 1 1,3 3-1,-2 1-91,0 1 0,6 2 0,-1-3 0,3 2-234,5-2 0,3-1 0,5-2 0,0 1-41,0-1 0,2-1 0,5-3 1,6-4-274,0-2 1,1-2 0,0 0 53,3 0 1,-2-6 0,4-2 0,-1-3 331,-3-1 1,-3-2 0,-2-1 0,-3-2 0,-1 2 329,-4 1 0,0 2 1,-2-1-1,0 1 623,0 0-505,0 5 1,0 3-435,0 8 1,1 4-1,3 8 1,3 5-234,0 3 1,4 2 0,-3 1 0,3 2 91,2-1 1,-1 2 0,0-1-1,1-1 321,-1-2 1,-3 3-1,-3 0 44,0-2 1,2-1 0,-4-1-1,-2 0-75,-5 0 0,-5-5 0,-9 0 0,-4-2 0,-2-3 99,-2-1 1,-4-2 0,0-1 0,2-1-400,1-2 1,5-5-1,2-1-1252,1-4 0,7-7 768,7-7 0,2-9 0,2-7 0</inkml:trace>
  <inkml:trace contextRef="#ctx0" brushRef="#br0" timeOffset="12456">13519 5829 8355,'-13'-5'630,"6"3"1,2-2 0,5 8-260,0 4 1,0 4-1,0 1 1,0 4-325,0 3 1,0 4 0,0 1 0,0 1-94,0 3 0,-2-3 0,0 2-376,-3-6 1,1 1 0,4-4 0,-1 1-1,-2-4-2160,-1-2 2241,0-7 0,4 4 0,0-4 1</inkml:trace>
  <inkml:trace contextRef="#ctx0" brushRef="#br0" timeOffset="12784">13494 5817 9057,'0'12'526,"5"1"0,4-1 0,2 0 0,1 2 0,0 3 0,2 2 0,1 2-201,2-1 1,4 1-1,-4 4 1,1 0-224,0-1 1,3-3-1,-3-2 1,-2-1-717,-2-3 1,5-1-1,-6-3 37,1-3 1,-5-2-1,-2-7 588,-1-4 1,-2-1 0,-4-8 33,0-3 1,0 2 0,0-6 0,0-1-1,0-2-3,0-5 1,0 2-1,-2-3 1,0 3-163,-2 2 1,-1-1-1,5 8-631,0-2 0,5 5 0,0 0 9,2 5 0,-4-1 0,2 4 1</inkml:trace>
  <inkml:trace contextRef="#ctx0" brushRef="#br0" timeOffset="13102">13977 5345 8355,'9'-11'2159,"-1"3"-1962,-5-3 1,9 11-1,-1 0-156,4 7 1,6 4 0,-3 3 0,1 2 754,3 5 1,2 8 0,2 5-551,3 6 0,-6 0 0,5 7 0,-1 3 0,-2 4-100,-3 2 0,0 2 0,-5 4 0,-3 1-311,-5 3 0,-3-2 0,-8 2 0,-2-3-212,-4-1 1,-10 0-1,-5-1 1,-5-4-753,0-8 1,-3-1 0,-1-6-1,0-4 363,3-3 0,-2-5 0,-1-5 1</inkml:trace>
  <inkml:trace contextRef="#ctx0" brushRef="#br1" timeOffset="13281">14957 6052 5734,'-12'0'0</inkml:trace>
  <inkml:trace contextRef="#ctx0" brushRef="#br0" timeOffset="18543">3907 9537 8355,'8'0'-85,"0"0"0,2 0 0,1 0 1,3 0-1,2 0 113,5 0 1,2-4 0,4-1 0,1-2 0,6-1 0,3-1 0,3 1-85,1-2 1,5 1-1,-4-1 30,2 2 0,2 5 0,2-1 0,-1 1 15,-2-1 1,-3 3 0,3-3 0,1 2 27,-2 2 0,5 4 1,0 0-1,4-1 26,4-1 1,5-2 0,7 0 0,2 0 18,5 0 0,7-6 0,1-1 0,4-1-39,3 0 1,0 4 0,-4-5 0,0 1-78,0 1 0,-5 2 0,0 5 1,-4 0-9,-5 0 1,2 0 0,-5 0 6,3 0 1,3 0 0,2-2-1,3-1 1,5-2 28,5-2 1,-4 3-1,12-4 1,-3-1 104,-2 2 0,4-2 1,-4 3-1,-2-1 4,-5-2 1,-3 3 0,-8 1 0,-5 1-37,-2-1 0,-8-3 1,-7 3-1,-5-1-39,-3 1 0,-2-5 0,-6 3 0,1-1-14,-3 0 1,-2 1 0,3-3 0,-1 3-560,-3 2 0,3-5 159,-3 2 0,3-9 0,1-2 1</inkml:trace>
  <inkml:trace contextRef="#ctx0" brushRef="#br0" timeOffset="29887">4204 9351 8355,'6'-12'-57,"2"1"1,3 1-1,2 3 1,0 2 0,4 1-1,2 0 1,2-2-1,0 1 1,-1-2 0,1 1-1,0-1 502,1 0 0,1 5-395,2-2 0,4-2 0,0 2 0,0 1 0,0 2 0,2 1 153,5 0 0,-1 0-254,6 0 1,2 1 0,1 2 0,3 1-41,4-1 0,11-2 1,1-1-1,4 0 126,5 0 1,11-1 0,4-3 0,2-3 24,4 0 0,0-4 0,-42 7 0,0 0 0,0-2 0,0 1 39,48-8 0,-43 7 0,0 1 0,42-5 0,-48 7 0,0 0-24,2 0 1,0 0 0,-2-1 0,0 0 0,47 0 0,-2 0-51,1-2 1,1 5 0,-2-3 0,-4 2 7,-3 2 0,2 0 1,-2 0-68,-3 0 1,-5 0 0,3 0-1,0 0 1,-3 0-23,-6 0 1,-5 0-1,-7 0 1,-3 0-236,-5 0 1,-3 0 0,-13 2 0,-2 0 69,0 2 1,-10 1-1,-2-5 1,-5 0-389,-4 0 1,-2 1 323,-5 3 1,-8 3-1,-7 5 1</inkml:trace>
  <inkml:trace contextRef="#ctx0" brushRef="#br0" timeOffset="30363">4465 9699 8355,'-18'-18'-92,"6"-3"0,3 7-216,5 2 0,4 8 1,0-2 306,7 1 1,10 2-1,3-4 1,5 0 94,4 0 1,3 0 0,5-2 0,0 0 90,0 0 0,9-1 0,1 1 0,-1 0-50,3 0 0,0-2 1,5-2-1,4 1-11,3-1-1,1 2 1,1 2 0,3 0-17,4 0 0,9 2 1,5-1-1,7-2-33,8-1 1,-44 7-1,0 0 1,5 0 0,0-1-1,1 1 1,1-1-83,0-1 0,0 1 0,4 0 0,0 2 0,2-1 0,-1 1 0,1 0 1,-1 0 10,1 2 0,-1-1 0,6 0 0,-1-1 0,-3 1 1,0 0-1,-1 0 0,0 1-33,1 0 1,-1 1 0,-4-1 0,0 2 0,0-1 0,-1 0 0,-2 0 0,-1 0 40,-1 0 1,-1 0 0,2 0 0,-1 0 0,-5 0 0,-1 0 0,0 0 0,0 0-152,46 0 0,-48 0 0,-1 0 0,35 0 1,0-2-17,-6-2 1,-10 3-1,-7-5 1,-7 2 13,-4 0 0,-8-2 1,-6 4-1,-8-3-1179,-7 3 757,-4 0 1,-22 2 563,-8 0 0,-12 4 0,-6 1 0,-3-3 0,3 0 0,2-2 0</inkml:trace>
  <inkml:trace contextRef="#ctx0" brushRef="#br0" timeOffset="30543">6958 9438 8355,'23'-34'241,"6"5"1,17 11 0,9 15 0,7 6-1561,4 5 751,11 3 1,-1 7 0,11 1 0</inkml:trace>
  <inkml:trace contextRef="#ctx0" brushRef="#br0" timeOffset="67325">15267 8062 9266,'-12'-13'287,"-1"1"0,5 5 0,0 3-209,-2 2 1,3 8 0,1 2-1,-1 3 1,1 3 0,-1 2-1,0 6-52,-2 6 0,2 1 1,-1 7-1,-3 2 1,-3 2-140,-3 3 0,1-4 0,3 2 1,1-4-92,-1-4 1,2 0 0,3-6 0,3-7-632,-1-5 0,5 1 477,-3-8 1,2-8 0,4-4 173,2-6 0,3-9 0,5-6 0,0-7 0,1-4 153,-1-1 0,1-10 0,-1-4 1,0-1 23,1 1 1,-2-6-1,-1 9 1,-2 1 45,1 5 1,-3 4 0,-1 7 0,0 6 1695,-1 7-1005,0 4 0,-4 9 1,0 5-318,0 7 0,1 5 1,2 5-1,1 3-131,-1 4 1,4 2 0,1 3 0,3 4-191,1 3 0,1 2 0,1 1-110,2-2 0,-1 3 0,5-8 1,-2 1-428,-3 0 1,-1-6-1,-2 1 1,0-5 0,1-3-585,-1-2 1,-5 2 0,-3-3 586,-2-2 0,-8 4 0,-1 1 1</inkml:trace>
  <inkml:trace contextRef="#ctx0" brushRef="#br0" timeOffset="67594">15118 8434 8355,'0'-13'0,"2"1"0,2-1 264,4 1 0,9 2 1,3-1-1,5-2 0,3 0-563,1 3 0,4 1 0,-3 5-463,2 1 1,1-4 0,4 0 0</inkml:trace>
  <inkml:trace contextRef="#ctx0" brushRef="#br0" timeOffset="67827">15664 8446 9552,'-12'-7'1492,"-1"3"-1352,6 3 0,2 2 0,5 3 0,0 4 0,1 3 1,3 3-1,5 1-116,2 2 0,-3 1 0,0-3 0,1 3-318,-3 1 0,4 0 1,-4 3-1,-1-2-795,1-2 1,2 2 329,-4-3 0,6 5 0,-3-3 1</inkml:trace>
  <inkml:trace contextRef="#ctx0" brushRef="#br0" timeOffset="68478">15677 8582 8355,'1'-8'-215,"3"0"1,-3 0-1,4-5 1,-4 1 803,-1-1 1,0 1 828,0 0-850,0 5 1,-1 1-295,-4 6 0,4 6 1,-3 2-189,3 3 0,1 6 0,1-1 0,2 1-178,1 1 1,4-5 0,-2 4 11,1-3 1,1-2 0,4-1-1,1-3 1,0-4 14,4-2 0,-2-2 0,6-2-177,1-2 0,-4-4 0,-2-7 0,-2-3 1,-3-1 65,-3-3 1,2 2-1,-6 0 1,-3-1 118,-3 2 1,-5-5-1,-6 5 1,1 0 30,0 2 0,-6 5 0,-3 3 0,-2 5-79,-2 3 0,4 2 0,2 3 0,1 6-166,3 5 1,1 5-1,3 4-937,3 1 928,2-6 1,17 10 0,3-2 0</inkml:trace>
  <inkml:trace contextRef="#ctx0" brushRef="#br0" timeOffset="68682">16359 8421 8355,'-13'0'180,"6"6"0,3 2 0,3 4 0,1 4 1,0 1-1,0 3 0,0 2-1151,0 1 1,0 2-1,0 0 1</inkml:trace>
  <inkml:trace contextRef="#ctx0" brushRef="#br1" timeOffset="68889">17140 8148 5734,'-37'-12'0</inkml:trace>
  <inkml:trace contextRef="#ctx0" brushRef="#br0" timeOffset="69335">17016 8384 8355,'-1'-11'964,"-3"3"1,-5 4-985,-2 2 0,3 2 0,1 2 0,0 0 1020,0 2-411,-1 1-611,1-5 1,6-2 0,6-2 0,1-4 23,-1-3 0,4-6 0,-4-1 1,1-1-259,-1-3 1,3-6 0,-4-2 75,-1-2 1,4-6 0,0-6 0,0-2 0,-2 1 97,1-2 1,-3 4-1,4 5 1,-2 6 369,-2 7 1,-2 9-116,-1-1 0,4 12 0,2 9-17,1 11 0,-3 7 0,4 4 1,0 3-1,1 4-44,-1 3 0,0 5 0,6 2 1,1 0-243,2-1 1,1 0 0,-3-5 0,1-1-402,-1-3 0,3 1 1,0-6-1,-1-5-786,-3-5 726,1 1 0,-8-5 0,5 4 0</inkml:trace>
  <inkml:trace contextRef="#ctx0" brushRef="#br0" timeOffset="69778">17078 8235 8737,'0'-12'1371,"0"-1"-1296,0 1 0,6 5 1,2 2-1,4-1-263,5-2 0,2 1 1,7-1-1,2-1-825,1 2 1,5-2 537,-1 5 0,3-6 0,1 3 1</inkml:trace>
  <inkml:trace contextRef="#ctx0" brushRef="#br0" timeOffset="69779">17587 8235 8355,'0'-12'1133,"1"5"0,2 4 0,2 6-889,2 5 0,-3 7 0,3 3 0,0 3-345,0 5 0,-4-1 0,1 5 0,-3-1 0,1 1 0,0 1 0,2-2-1472,-1-6 1,4-4 0,0-6 0</inkml:trace>
  <inkml:trace contextRef="#ctx0" brushRef="#br0" timeOffset="69978">18393 8173 8355,'-13'0'422,"1"6"1,-1 3 0,1 6 0,0 5 0,-1 0 0,1 0 0,-1-1-779,1 0 1,5 1-1,3 2 1,3-3-854,1-1 0,0-2 773,0-3 1,5-1 0,2 1 0</inkml:trace>
  <inkml:trace contextRef="#ctx0" brushRef="#br0" timeOffset="70293">18728 8210 8355,'0'-12'250,"0"5"1,5 2-1,3 5 1,3 0-1,3 0 1,1 0-1282,2 0 0,5-6 0,-3-1 0</inkml:trace>
  <inkml:trace contextRef="#ctx0" brushRef="#br0" timeOffset="70294">19124 8148 8355,'9'0'475,"-1"0"1,-4 0 0,3-1-1,0-2 1,0-1-666,2 1 0,0 2 1,2 1-1,2 0-870,1 0 0,0-6 0,-2 0 0</inkml:trace>
  <inkml:trace contextRef="#ctx0" brushRef="#br0" timeOffset="70460">19608 8111 9243,'13'-4'313,"-1"0"1,-4-4-1,0 3-824,2 3 0,-3 0 1,0 1-1,0-2-91,0-1 1,-5 0-1,4 4 1</inkml:trace>
  <inkml:trace contextRef="#ctx0" brushRef="#br0" timeOffset="70645">20179 8074 10880,'4'12'300,"0"1"0,0 1 0,-4 1 0,0 3 0,0-1 1,0 3-1,0-1-2112,0 3 0,0 2 0,0 0 1</inkml:trace>
  <inkml:trace contextRef="#ctx0" brushRef="#br0" timeOffset="71324">20898 7826 8355,'0'-7'419,"0"3"1,0 8 0,-1 4 0,-2 3 0,-3 3-3,-1 3 1,1-4 0,-4 5 0,3-1 0,0-1-521,0 0 1,4 1 0,-2 0 140,-1-2 1,5-5-614,-3-2 0,3-7 386,1-1 1,0-6-1,1-11 1,3-5 108,4-6 0,7-5 0,3-8 0,0-6 53,0-5 0,3-5 0,-5-5 1,0 0 13,-3 0 1,3 2-1,-3 3-10,-2 7 1,-5 9 0,1 12 0,-2 9-1,-2 4 0,-2 12 1,1 8 235,2 12 1,-1 8-1,4 8 1,-1 5-1,1 3 92,3 3 1,1-3-1,1 5-119,1 2 0,3-3 1,1 2-1,-2-1 1,0-1-662,2-2 1,-4-5 0,4-3 0,-5-3 113,-3-5 1,0 0-728,-5-9 1,6-1-1,-3-3 1</inkml:trace>
  <inkml:trace contextRef="#ctx0" brushRef="#br0" timeOffset="71594">20886 7900 8355,'0'-12'0,"2"1"180,7 3 0,4-3 1,14 2-1,1-2-262,6-1 0,1 1 0,1 1 0,-1 3-695,-2 2 0,0-3 412,4 3 0,0 1 0,0 4 0</inkml:trace>
  <inkml:trace contextRef="#ctx0" brushRef="#br0" timeOffset="72460">21506 7962 8355,'-6'-12'276,"-1"1"0,-4 1 1,4 3-1,7 3 1,6 6-1,1 4 1,-3 6-288,-3 0 1,1 2 0,0 1 0,3 3 0,-3 1-1,0 2 1,-2-2-618,0-2 1,0 0 0,0 0-1384,0-2 1863,0-7 0,0 3 0,0-4 1</inkml:trace>
  <inkml:trace contextRef="#ctx0" brushRef="#br0" timeOffset="72461">21518 7938 8355,'1'-13'569,"4"1"-23,-4 5 0,6 1-253,-3 6 1,1 6 0,5 2 0,-3 3 0,0 2-7,0-1 0,0 2 1,2 1-142,0 1 1,-1 1 0,4-5 0,1 1-152,-1-1 1,-4-1 0,1-3 0,0-3-103,2-4 1,2-1-1,-2-1 32,-3-4 0,-1 1 1,-4-7-1,1-3 34,-1 1 1,-2-2 0,-1-1 0,0-2-87,0-1 0,0 3 1,-1-4-758,-4 2 1,4 2 0,-3 3-1118,3 1 1658,1 5 0,0 7 0,0 7 0</inkml:trace>
  <inkml:trace contextRef="#ctx0" brushRef="#br0" timeOffset="72462">21952 8012 8355,'7'-10'0,"-3"-2"989,-2-3 0,0 8 1,5 1-958,6 1 0,3 2 0,-1-5 1,3 0-1,3-1 0,4 2 0,2 0 1,1 2-2102,-2-1 1124,-1 2 1,0-1-1,-1-2 1</inkml:trace>
  <inkml:trace contextRef="#ctx0" brushRef="#br0" timeOffset="72463">22324 7751 8355,'4'-12'1314,"0"0"1,1 3-851,-5 1 1,0 7-1,0 2-91,0 10 0,1 3 0,2 7 0,1 2-320,-1 5 1,-2-1 0,0 5 0,2 0-1255,1-1 1,0 2-288,-4 5 1,0-1 0,0 0 0</inkml:trace>
  <inkml:trace contextRef="#ctx0" brushRef="#br0" timeOffset="79019">16433 10257 10912,'-5'-9'0,"-4"3"0,-2 0-3,-1 3 0,1 7 1,3 5-1,2 3 0,2 5 1,0 2-50,1 0 0,2 5 0,1-5 0,0 2 0,1-2 0,2 0 0,2-1-1233,2 0 1,-4-1 726,1-5 1,3 0 0,0 1 0</inkml:trace>
  <inkml:trace contextRef="#ctx0" brushRef="#br0" timeOffset="79255">16371 10033 8355,'-8'-12'459,"0"0"0,-1 5-1344,9 1 0,0 12 0,0 1 1</inkml:trace>
  <inkml:trace contextRef="#ctx0" brushRef="#br0" timeOffset="79627">16768 10306 8355,'0'-19'1324,"0"1"-1517,0 6 0,-1 1 0,-2 1 60,-1 2 0,-2 1 0,3-3 1,-2 3 354,-2 2 0,3 1 1,-4 4-203,-2 0 1,0 1 0,1 3-76,0 5 1,5 2 0,-3 2 64,2 4 1,1-3 0,5 2 0,2-2 0,2-2-67,2 1 0,2 3 0,3 2 0,0 0 8,1 0 0,3-1 0,1-5 0,-2 0 30,-1 1 1,-6-5 0,-1 0 0,-2 2 1,-2-5-1,-7 1-106,-4-1 0,-3-3 0,-2 2 0,1-3-214,0-1 1,-1 0 0,1 0-23,-1 0 0,1-5 0,0-2 0</inkml:trace>
  <inkml:trace contextRef="#ctx0" brushRef="#br0" timeOffset="80210">17537 10294 8749,'-12'-15'2656,"-1"2"-1473,6 9-1043,2-7 0,6 10 0,3-3 186,4 2 1,4 2-454,0 0 1,-5-1-1,-2-2 1,-1-2-166,1-2 0,-1-1 0,-3-6 0,3-1 121,5-2 0,-3-5 0,3 1 1,-1-2-44,-1-2 0,4-9 1,-4-2-1,0-1 34,-3-2 1,1 9 0,-1-6 0,-1 4-199,-1 5 1,-2 6 1195,0 4-438,0 4 0,0 11 1,0 8-1,0 8 1,0 6-114,0 4 0,5 6 1,2 3-214,0 3 0,5 1 0,-1 0 0,4 0 0,1 1-226,-3-1 0,1 0 0,1-1 0,2-3-644,-2-4 0,-1 1 0,-2-1 0,-1-3 45,-3-4 0,3 2 0,-4-5 1</inkml:trace>
  <inkml:trace contextRef="#ctx0" brushRef="#br0" timeOffset="80211">17562 10294 8355,'1'-11'429,"3"3"1,-1-3-271,5 2 0,1 2 0,4-1 0,4-1-231,4-2 1,2 0-1,3 1 1,2 3 0,3 1-869,5 4 0,-7-5 0,7 0 1</inkml:trace>
  <inkml:trace contextRef="#ctx0" brushRef="#br0" timeOffset="80523">18033 10319 8902,'0'-9'1661,"0"1"-1239,0 5 0,1-2 1,4 5-1,1 1 0,3 2-14,-1 1 0,0 6 0,5-2 1,-2 3-287,-3 2 0,3 4 0,-3 4-113,3 3 0,-3 0 0,-1 1 0,0 0 1,-1 0 22,-1 0 0,-1-1 0,-4 3 0,0-1-324,0-1 1,0 2-1,0-8 1,-1 1-152,-3-4 1,-2-2-1,-3-3 1,0-1-167,0-2 0,-2-5 0,-2 1 144,1-3 1,1-6-1,1-5 1,3-4-1017,2-2 1228,-5-6 0,9-3 0,-5-7 1</inkml:trace>
  <inkml:trace contextRef="#ctx0" brushRef="#br0" timeOffset="80684">18157 10120 9047,'-12'-12'2647,"3"1"-4137,1 3 0,11 8 0,-2 7 0</inkml:trace>
  <inkml:trace contextRef="#ctx0" brushRef="#br0" timeOffset="84386">18827 9798 8355,'12'-17'0,"2"-1"-280,2-1 0,-2 0 335,3-2 1,-2-2 0,0 3 0,3 0 0,0 0 254,0 3 1,-2 0 0,-3 5 0,-1 1 264,1 2 1,-5 0-344,0 5 0,-6 1-157,-2 7 1,-7 3 0,-9 7 0,-1 1 0,-3 3-60,-2 1 0,-1 2 0,-2 3 0,2 0-14,2-3 0,2 1 1,3-6-1,1-1-117,4-1 1,0-2-1,7 1 49,1-1 1,2 1 0,2-2-35,3-3 0,7-3 0,7-5 0,0 0 44,0 0 1,4 0 0,-1 0 0,2 0-100,2 0 1,-1 0-1,-2 0-152,-2 0 0,-3 0 0,1 2 0,-3 2-1190,-4 4 1172,-7-2 0,7 10 0,-4-2 0</inkml:trace>
  <inkml:trace contextRef="#ctx0" brushRef="#br0" timeOffset="84642">18740 10120 9844,'16'0'273,"1"0"1,5 0 0,1-1-242,9-3 0,1-2 1,10-3-1,0 0 1,2 1-827,3 1 0,-3-2-83,-4 4 1,-3-4 0,0 2 0</inkml:trace>
  <inkml:trace contextRef="#ctx0" brushRef="#br0" timeOffset="85230">19769 9947 8355,'-16'-17'537,"-1"2"649,2 4 0,1 4-1105,2 7 1,1 1 0,3 4-1,3 3 1,5 3 0,3 1 360,1 1 1,5-1-455,-5 0 1,1-5-57,-1-2 0,-2-5 0,2-5 74,-3-3 0,1-8 0,0-5-69,3-3 1,3-2 0,-3-3 0,2-4 0,3-3-197,1-1 1,1-5-1,1-3 1,-1 0 80,1-1 1,0 2 0,1-1 0,0 6 73,-3 9 1,-3 2-1,0 12 360,-3 1 0,-3 6 0,1 7 1,1 6 12,-1 8 1,0 2 0,1 8-1,3 3-16,0 2 0,4 8 1,-3-1-1,3 5-266,1 2 0,1 1 0,1-7 0,1 0-407,1-2 0,1-1 0,-5 2-312,1-1 0,-1-5 0,0-1 1,-1-3-71,-2-4 0,2 1 0,-4 4 0</inkml:trace>
  <inkml:trace contextRef="#ctx0" brushRef="#br0" timeOffset="85232">19782 9885 8355,'0'-17'78,"0"1"1,1 0 0,3 7 0,6 1 262,5-2 1,4 0 0,8 1-1,0 0-28,2 0 1,5-1-1,0 2-2434,1 4 1340,-3 2 1,4 2 0,-4 0 0</inkml:trace>
  <inkml:trace contextRef="#ctx0" brushRef="#br0" timeOffset="85616">20389 9971 8355,'0'-12'0,"0"0"733,0-1 1,0 8 0,0 5 0,0 8 0,0 6-466,0 2 0,-4 6 1,0-1-1,1 1-174,2-1 1,1 1-1,0-4 1,1 0-335,4 0 0,-3-3 0,7-6 1,0-2-693,2-1 1,7-2 0,1-4 0,2-1 166,0-4 1,-1-7 0,5-7 0</inkml:trace>
  <inkml:trace contextRef="#ctx0" brushRef="#br0" timeOffset="85617">20439 9723 8355,'-12'-4'0,"-1"0"918,1-5-617,5 7 1,3-3 0,8 5-1413,4 0 0,9 0 0,2 0 0</inkml:trace>
  <inkml:trace contextRef="#ctx0" brushRef="#br0" timeOffset="86088">21084 9401 8355,'-1'-19'356,"-4"2"1,4 3 0,-3 2 0,3 0 31,1-1 0,0 5-111,0 0 1,1 1-1,3-2 1,4 5-1,3 3-322,2 1 1,5 0 0,2 0-1,4 0 41,1 0 1,-5 1 0,1 3 0,0 5-125,-2 2 0,-3 3 0,-7 2 0,-5 5-167,-3 2 1,-1 2 0,-1 0-1,-5 0 64,-6-1 0,-6 3 1,-7 0-1,0 1-133,1-5 1,0 2 0,4-6 0,3 2-390,3 0 0,3-6 641,3 1 0,-3-2 0,4-2 0</inkml:trace>
  <inkml:trace contextRef="#ctx0" brushRef="#br0" timeOffset="86089">21220 10021 8355,'-6'0'2482,"11"-5"0,-2 5-4379,5 0 1,-5 5 0,-3 7 0</inkml:trace>
  <inkml:trace contextRef="#ctx0" brushRef="#br0" timeOffset="98332">11038 12700 8355,'1'7'-123,"2"-2"1,3 0 0,1-1 0,2-2 0,2 1 0,3 0 0,3 1 0,2-1 96,0-2 0,6-1 0,-2 0 0,5 0 0,1 0 103,1 0 0,2 0 1,5 0-1,2 0 1,1 0-20,1 0 0,5 0 0,-4 0-19,2 0 0,2 0 1,3 0-1,1-1 25,0-3 1,-1 2 0,1-3 0,-2 1 43,-2 0 0,2-2 1,-3 3-1,3-2-1,2-2 1,0 0 0,-1-1 0,0 2-65,-4 1 1,3 3 0,-2-2 0,1 3-57,-2 1 1,2 0 0,-6 0 0,-1 1-38,-1 3 0,-2-1 0,0 4 0,0 0-12,1 0 0,3-3 0,0 3 1,-1 0 42,-1 0 1,2-3 0,1 3-1,-1-2 23,2-2 0,-3 0 0,5-1-9,2 2 1,3 1-1,2-5 1,3 0 0,0 0-13,0 0 1,3 0 0,-3 0 0,-1-2 37,-3-2 0,5 3 0,-6-3 0,0 1 14,-3-1 1,1 2-1,-3-3 1,2 1-25,-1 0 0,0-1 1,-4 5-1,-2-1-6,-2-3 1,4 3 0,-1-4-1,-1 3 43,-1-3 0,2 4 0,2-4 0,-1 0-10,1 1 1,3-1-1,-4 2 1,1-1-12,0 1 0,2 2 0,-2 1-114,1 0 1,-3 0 0,3 0 0,1 0 0,-3 0-6,1 0 1,0 0 0,-3 0 97,1 0 0,2 0 0,-3 0 1,2 0-1,1-2 111,0-2 0,2 3 1,-2-3-1,1 2-56,3 2 0,-3 0 1,0-1-1,-1-2-47,-3-1 1,3 0 0,-1 4 0,1 0 36,0 0 0,-1 0 0,-2 0 0,3 0-110,1 0 1,-2 0-1,2 0 1,0 0 33,0 0 0,0 0 0,3 0 0,-3 0 9,-1 0 0,6 0 0,-2 0-33,0 0 1,3-1 0,1-2 0,-3-1 0,0 1 61,0 2 0,-2 1 0,-2-2 0,-1-1 81,-4-1 1,4 0 0,-1 4 0,-3-1-92,0-3 0,2 2 0,2-2 1,0 3-3,0 1 0,3 0 0,-1 0 0,0 0-65,0 0 0,1 0 0,2 0 0,-1 0-8,-1 0 1,-2 0 0,1 1 0,-4 2-22,-2 1 1,-2 0-1,0-2 56,1 2 1,-5-3 0,-2 3-1,1-2 1,-2-2 15,1 0 1,-1 4-1,-2 0 1,1-1 19,-2-2 1,3-1-1,1 0 1,-1 0 29,0 0 0,3 0 0,-4 0 0,0 0-18,2 0 0,-5-4 0,4 0 0,-1 1 34,0 2 1,4-1-1,-4-1 1,0-1-23,1 2 1,1-1-1,3 0 1,-1-1-83,2 1 1,0 2 0,3 1 0,-1 0 2,0 0 1,0-4 0,0 0 0,-1 1 57,-3 1 0,7 1 1,-4-2-1,1-1 72,2 1 1,-9 2 0,7 1 0,-1 0-67,0 0 1,1 0 0,1 0 0,0 0-38,3 0 0,-2 0 1,2 0-1,-2 1-16,-2 3 0,5-1 0,-1 4 0,-3 0 19,-3 0 0,5-3 1,-3 3-1,2-2 84,-1-2 0,-1 3 1,2-2-1,1-1-54,1-2 0,2-1 0,-3 1 110,1 4 1,6-4 0,-3 3 0,2-1-136,-1 1 0,-3-3 1,2 3-1,-2-2 1,0-2-1,0 0 0,-3 0 0,2 0 0,-3-2 0,-3 0 76,3-2 0,-4-2 0,7 3-31,-2-1 1,2 0 0,2 4 0,1 0-12,3 0 0,-3-4 0,3 0 1,3 1-6,2 2 0,3 1 0,-1 0 0,1 0-11,-3 0 1,6 0 0,-8 0 0,1 0-78,0 0 1,-6 0-1,-1 0 1,-1 0 66,-3 0 1,-1 0 0,-4 0-1,-1 1-54,-6 3 1,1-1-1,-2 4-644,-4-2 0,-6 5 0,0-3 1</inkml:trace>
  <inkml:trace contextRef="#ctx0" brushRef="#br0" timeOffset="99571">3324 13903 8355,'-8'0'-618,"-1"0"0,2 0-59,5 0 0,-1-4 678,11 0 0,0-2 183,5 2 0,-1-1 0,1-4 60,-1 5 0,0-1 0,1 1-27,-1 1 1,5 1-1,-1 2 1,1 0-1,-1 0-69,1 0 0,5 0 0,-1 0 0,3 0-40,5 0 0,7 0 1,8 0-1,5 0-22,6 0 0,11-1 0,10-2 0,8-2-88,5-2 0,-36 5 0,0 0 0,1-2 0,1-1 0,3 1 0,1-1 18,4-1 1,0 1 0,-3-1 0,0-1-1,2 1 1,0 0 0,-1 0 0,0 0-30,1-1 0,-1 1 0,1 0 0,0 0 0,0 0 0,0-1 0,-1 2 0,1-1 38,-3 2 0,2 0 0,2-1 1,0 0-1,0 2 0,0 1 0,2-1 1,1 0 5,2 1 0,1-1 0,-2-1 1,-1 0-1,2 1 0,0 2-22,0-1 0,-1 1 1,-2-2-1,0 0 1,-2 1-1,-1 0 0,-1 1 1,-2-1-1,-3 2 1,-2-1-86,-2 1 0,-2 0 0,48 0 1,-19 0-1,-5 0-193,-6 0 0,-8 0 0,-12 0 0,-3 0-113,-8 0 0,-11 1 0,-10 2-139,-2 1 1,-10 0 520,-8-4 0,-12 0 0,-13 0 0,1 0 0,2 0 0,1 0 0</inkml:trace>
  <inkml:trace contextRef="#ctx0" brushRef="#br0" timeOffset="99989">3435 14089 8355,'-11'-5'-303,"3"-4"0,-1 2 1,6 1 379,4 0 0,9 2 0,9 2 0,4 0 44,8-2 1,10-2-1,7 2 1,8-4 51,4-3 0,2 2 1,11 1-1,4-2-65,3-1 0,8-1 0,10 0 0,-46 5 0,0 0-65,1-1 0,1-1 0,5 2 0,1 1 0,-2-3 1,1 0-1,2 1 0,2 0-44,1 2 0,0 0 0,3-3 1,1 0-1,-3 4 0,0 1 1,-3-1-1,0 0 8,-3-1 0,1 1 1,3 1-1,0 1 1,-1-1-1,0 0 0,0-1 1,0 1 25,-1 1 0,-1 0 0,1-3 0,-1 0 0,-1 2 0,-2 0 1,0-1-1,1 1 8,-2-1 0,1 1 0,0-1 1,1 1-1,0 1 0,0 0-112,0 0 1,-2-1-1,-3 3 1,-2 0-1,48-4 1,-2 4-250,-4 1 0,-7 0 1,-9 0-1,-3 1 1,-9 2-313,-6 1 1,-10 6 631,-8-2 0,-5 2 0,-2 1 0,1-2 0,-5 1 0,-3-2 0</inkml:trace>
  <inkml:trace contextRef="#ctx0" brushRef="#br0" timeOffset="104932">11757 12812 8783,'-4'-17'0,"-1"-1"0,-1 0 0,1 0 239,2 3 1,-4 3-1,0 2 1,-1 3 0,0 3-86,-2 5 1,-1 6 0,-1 10-1,-2 5 1,-1 6 0,-2 6 0,2 7-1,1 9-38,2 6 1,-1 6 0,2 6 0,2 4 0,2 3 0,1 1-1,6 1-585,7-1 0,8-7 0,16-7 0,7-7 0,12-8-520,11-10 0,17-2 0,10-16 0</inkml:trace>
  <inkml:trace contextRef="#ctx0" brushRef="#br0" timeOffset="105494">14225 12836 8355,'-12'-24'703,"1"0"1,3 4-493,4 3 0,4 5 1,4 3-1,4 5 1,3 3-1,3 1 1,2 1 284,5 3 0,3 9 1,0 9-1,1 5-319,0 6 1,-4 5 0,-2 4-1,-1 5-186,-3 1 0,1 13 0,-2-7 0,-3 0-427,0-2 0,-1 2 1,-2-1-1,-2 0-706,-1-2 0,-3-2 1,2 1 391,-3 0 0,-12-6 0,-3-2 1</inkml:trace>
  <inkml:trace contextRef="#ctx0" brushRef="#br1" timeOffset="105709">15056 13481 5734,'-37'13'0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00:44.91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13022 8483 6814,'11'-8'0,"-1"1"0,-2 2 0,2 0-36,1 0 1,3 4 0,2-4 0,5 4 0,2 1 0,2 0 0,1 0 0,2 0 48,1 0 1,1 0-1,-2 0 1,2 0-1,2 0 1,2 0-1,1 0 1,-2 0-1,-3-1 21,0-4 0,1 4 0,5-3 0,-2 3 16,1 1 1,4 0 0,-3 0-1,4 0-21,0 0 1,0 0 0,0 1 0,2 2-17,-3 1 1,4 0 0,0-4 0,0 0 20,-1 0 1,4 0 0,-3 0-1,-1 0-10,1 0 0,4 0 1,-3 0-1,1 0 22,1 0 1,-1 0 0,4-1 0,-3-2 11,0-1 0,-5 0 0,3 2 0,-1-1-30,-3-1 0,0 0 0,0 4 0,1 0-40,-1 0 1,3-4-1,0 0 1,1 1 29,3 2 1,1 1 0,3 0-1,0 0-48,-2 0 1,8 0 0,-7 0-1,1 0 10,0 0 1,4 0 0,1 0 0,2 0 16,0 0 1,0 0-1,4 0 1,0 0 11,0 0 0,1 0 0,2 0 0,3 0 30,0 0 0,1 0 0,4 0 0,-1 0-13,0 0 1,8 0-1,-6 0 1,0 0-46,-2 0 1,4-4-1,-4 0 1,-1 1-29,2 1 0,-5 2 1,-2-1-1,-4-2 20,-4-1 1,-3 0 0,-7 4 0,-2 0-4,-5 0 0,-2 0 1,-4 0-1,0 0-74,-2 0 0,-6 0 1,2 0-1,-2 0-121,-3 0 0,0 0 0,-2 0 39,-1 0 0,-6 0 0,3 0 0</inkml:trace>
  <inkml:trace contextRef="#ctx0" brushRef="#br0" timeOffset="946">13543 8632 8001,'-12'0'-107,"0"0"1,3 0 0,1 0-675,-2 0 1220,5 0-123,-1 0 0,8 0-161,2 0 0,4-4 0,7 0-77,2 1 0,1-3 0,-2 2 0,6 0-48,6-1 0,-1 3 0,7-3 0,0 1-2,2 0 0,7-5 0,2 5 1,3 0 17,2-1 0,4 3 0,1-3 0,1 0-43,3 1 1,2-4-1,1 4 1,0 1 21,0 2 1,0 1 0,0 0-1,0 0 51,0 0 0,0 0 0,0 0 0,-1 0 74,-3 0 0,6 4 0,0 0 0,2 0-51,2 2 1,3-4 0,-1 5 0,2 0-33,-2 0 0,6-3 0,-4 3 0,0 0-1,1 0 1,-2-3-1,1 3 1,-3 0 10,-2 0 0,1-4 1,-3 2-1,2-1-4,2 0 0,0 0 0,1-4 0,-2 0 47,-1 0 1,2 0-1,6 0 1,-1 0-69,0 0 0,1-1 0,1-2 1,-1-2-84,0-2 1,1 3 0,-9-3-1,1 0 56,-1 0 1,-2 4 0,-7-2 0,-4 1 4,-3 0 1,-7-2 0,-3 3 0,-4-1-20,-4 1 0,0 2 0,-6 1 1,-5 0-20,-3 0 1,-3 0 0,-3 0 0,-1 0 11,1 0 1,-5 0-526,0 0-119,-5 0 0,1 0 0,-8 1 0,-7 2 0,-8 1-1702,-10-1 2156,-17 4 0,-10 0 0,-13 5 1</inkml:trace>
  <inkml:trace contextRef="#ctx0" brushRef="#br0" timeOffset="1503">13395 8545 8355,'6'-12'-560,"11"5"0,-3-3 1,11 6 381,-1 1 1,12 2-1,7 1 1,8 0 332,7 0 0,11-1 0,8-2 31,8-1 1,6-6 0,-1 2-1,1-3 1,0-2 0,-2 1-1,-1 1 1,-2 1 0,-3 3 0,-5 1 440,-3-1 1,-1 3 0,2-3-377,-3 1 0,4 2 0,7 3 0,4-2-38,3-1 0,4 0 0,-2 4 0,-1 0-176,0 0 0,-42 0 1,1 1-1,47 2 0,-2 1-61,-4-1 1,1 2 0,-2-1 0,-2-1 12,0-2 0,-8 4 0,-1-1 0,-4-2 33,-6 0 0,0-2 0,-12 0 0,0 0 32,-4 0 0,2 0 1,-9 0-1,0 0 13,1 0 1,-1 0-1,0 0 1,-5 0-100,-3 0 1,4 0-1,-10 0 1,-3 0-162,-2 0 0,-5 0 0,-2 0 1,-5 0-150,-2 0 1,-6 0-152,1 0 14,-7 0 1,3 0-34,-10 0 0,-1 0 1,-8 0-1,-3 0 49,-3 0 1,-9 0-1,-3 0 1</inkml:trace>
  <inkml:trace contextRef="#ctx0" brushRef="#br0" timeOffset="2404">14486 8558 7683,'5'-7'-3,"2"1"0,6 6 0,-1 2-124,1 2 1,6-3 0,4 3 0,6-2 77,3-2 1,-3-2 0,4-1-1,1-2 354,2-2 0,0 3 1,-2-4-1,0-1 42,0 3 1,2 0 0,0 6 0,-1 0-70,3 0 0,-2 0 0,10 0-67,5 0 0,2 1 0,7 2 0,7 3 0,1-1-209,4 1 1,14 2 0,-4-3 0,6 1-3,5-1 1,-1 4-1,4-4 1,-2 1-32,-1-1 1,-3 1-1,-3-3 1,-3 1 48,-5-2 1,2 0 0,-9-2-1,-2-2 13,-1-2 0,-3 3 0,-5-5 1,-3 2 77,-5 0 0,-2 0 1,-2 4-1,-4-1-118,-4-3 1,-3 2 0,-5-2 0,-4 3-142,-3 1 1,-3 0 92,-2 0 0,-6 0-4,-11 0 1,-11 0 0,-13 0 0,-6 0-24,-8 0 0,-5 0 0,-17 0 0,-4 0-18,-5 0 0,-7 0 0,1 0 1,-4 0 108,1 0 0,-6 0 0,10 0 0,1 0-12,0 0 1,5 0 0,-2 0 0,6 0 47,6 0 1,0 0 0,9 1-1,-4 2-169,0 1 1,6 0 0,5-4 0,3 0 57,1 0 1,3 0 0,4 0-1,5 0-15,5 0 86,3 0 0,9-1 0,6-2 0,10-1 30,9 1 0,10 2 0,7 1 0,9-2 101,6-2 0,9 3 0,7-3 0,3 1-55,0-1 0,15 2 0,-5-3 1,3 1-63,0 0 1,-1-5 0,2 5 0,-3 0 34,-8-2 0,3 5 0,-5-4 0,-3 0-72,-4 1 1,-3-1 0,-13 2-1,-3-1 108,-2 1 0,-11 2 1,0 1-1,-7 0-39,-5 0 1,-3 0 0,-6 0-158,1 0 93,-7 0 0,-6 0 1,-9 1-1,-6 2-40,-6 1 1,-12 0-1,-7-4 1,-7 0-147,-8 0 1,-14 4 0,-5 0 0,-6 1 62,-8 0 1,3-4-1,-11 4 1,4-4 114,1-1 1,5 4 0,8 0 0,5 0-91,7 2 1,6-5-1,15 5-5,3-1 0,11-3 0,6 3 0,8 1-691,8 2 0,14 3 0,9 1 1</inkml:trace>
  <inkml:trace contextRef="#ctx0" brushRef="#br0" timeOffset="51460">11906 12316 8355,'-4'-29'171,"-1"0"1,-1 1 0,-1 5-1,2 5 1,-2 7 0,0 4-1,-3 5 447,-1 5 0,-1 5-630,-1 9 1,-4 8 0,-4 9 0,-3 8 0,1 7 127,2 8 0,-1 7 1,7 4-314,4 1 1,4-4 0,7 1-1,4-3 1,9-2-347,12-3 0,9-5 0,10-7 0,7-6-7,6-6 1,11-3 0,-4-7 0</inkml:trace>
  <inkml:trace contextRef="#ctx0" brushRef="#br0" timeOffset="52052">13903 12291 8355,'7'-10'0,"-3"-2"59,-3-2 1,-1 0 46,0 2 0,5-1 0,0 1 0,2 0 135,3-1 1,1 1 0,2 1-1,3 1 22,0 2 0,6 5 0,0-1 0,4 4-80,3 4 0,4 8 0,-2 10-126,0 6 1,-2 5 0,3 8 0,-2 6-78,-2 6 0,-7 3 1,-6 6-1,-6 2 1,-4 0-405,-4 2 1,-2 5 0,-5-4-1,-6 2-466,-8 3 0,-9 5 292,-4 2 1,-14-6-1,-4-6 1</inkml:trace>
  <inkml:trace contextRef="#ctx0" brushRef="#br0" timeOffset="72273">7627 8508 8355,'-12'-18'11,"5"3"1,2-3 0,1 3-20,-1 4 0,0 7 0,1-2 0,-5 2-554,-2 0 1549,5-6-827,0 9 0,12 0 0,2 5 1,4 0 36,5 1 1,-2-3-1,6 2 1,1-3-41,1-1 1,7 0-1,3-1 1,3-2-9,1-1 1,2-4 0,1 2 0,4-1-12,4-2 0,-1-1 1,8 0-1,0 2-135,3-2 0,3 1 0,2-1 0,2 3-148,1 2 1,0 1 0,-2 2 49,2-2 0,1 3 0,4-3 1,-4 2-1,-1 2 52,1 0 1,3-1-1,-4-2 1,-1-1 37,-2 1 0,1 2 0,0 1 0,4 0 83,1 0 0,1 0 0,4 0 0,-1 0-50,-2 0 1,3 0 0,-1 0 0,4 0-49,1 0 0,0 0 1,-2 0-1,-3-2-36,0-2 1,-4 3 0,0-3-1,-2 2-17,-2 2 1,-2 0 0,-2 0-1,-3 0-65,-4 0 1,-1 0-1,-2 0 42,-2 0 0,-2 0 0,2 0 0,-1 0-174,-2 0 0,-3 0 0,-6 0 0,-1 0 0,-3 0-660,-4 0 1,-9 0 677,-3 0 0,-3 6 0,-2 1 1</inkml:trace>
  <inkml:trace contextRef="#ctx0" brushRef="#br0" timeOffset="73218">7652 8657 8355,'9'-8'-187,"-1"1"0,1 1 129,2 3 0,-2 1 0,-1-1 128,2-1 0,-3 0 0,1 4 49,1 0 1,-2 0 0,2 0 10,0 0 0,2 0 0,2 0 0,-1 0-12,0 0 0,2 0 0,1 0 1,3 0 4,2 0 0,-4 0 0,5 0 1,1 0 7,1 0 0,6-5 1,2 0-1,-1-1-38,0 1 0,5-1 1,-2 4-1,3-4-41,1-1 0,1 0 0,4-2 1,2 2-1,1 0 11,1 0 0,1 3 0,4-3-94,-2 2 1,9-4 0,-6 4-1,6-1 29,4 1 1,-7-4 0,7 5-1,-1 0 19,0-1 0,5 2 1,0-4-1,-1 0 1,-2 2 12,-1-1 0,2-2 0,0 4-22,2 1 0,1-3 1,-4 2-1,0 0 18,-1-1 0,7 3 0,-5-3 0,2 1-18,1 0 1,8-1 0,-4 5 0,2-1-13,5-3 1,-7 2 0,6-2 0,2 3-5,1 1 0,-7-4 0,1 0 0,-1 1 25,0 2 1,1 1 0,-4-2-1,-3-1 12,1-1 1,-10 0 0,1 4 0,-4 0-19,-1 0 1,0 0 0,-5 0-114,1 0 1,-5 0 0,-1-1 0,-1-2-1,-4-1-353,-5 1 0,-4 2 0,-5 1 0,-1 0-528,-4 0 0,2 0 587,-5 0 0,-1 0 0,-3 0 1</inkml:trace>
  <inkml:trace contextRef="#ctx0" brushRef="#br0" timeOffset="79014">13568 7181 8355,'4'-32'0,"2"3"-238,1 3 0,-3 5 0,3 1 0,0-2 1,-2 0-1,1 1 0,-4 4 278,0 4 79,-2 6 1,-4 3 0,-2 9 0,1 8-102,-1 6 1,2 10-1,4 4 1,0 5 0,0 5-5,0 3 0,5 9 0,4-4 0,0 3 7,0 1 1,2 5 0,-3 1 0,2 5 21,-2 3 0,3 0 1,-3 3-1,2-5-1,-2-4 1,2 2-1,-6-7 1,-1 3-43,-2 1 0,-1-3 0,0-4 0,0-5-11,0-2 0,0-5 0,0-3 0,0-5-44,0-1 0,0-8 0,1 0 1,4-5-264,3-4 1,3 0 0,0-5-1,-2-1 187,0-2 1,-7-4 0,4-5 0</inkml:trace>
  <inkml:trace contextRef="#ctx0" brushRef="#br1" timeOffset="79785">13779 6970 29330,'1'-21'-3924,"4"-1"1,4 2 4125,6 0 1,5 4 0,4 3-1,1 2 392,0 3 0,5-1 0,5 4 1,3 1-274,4-1 1,9 2-1,0-5 1,2-2-52,3-1 1,3-1 0,-3-1 0,2 1-74,0-1 1,0 1 0,4 0 0,0 1-89,0 2 0,7 0 1,7 3-1,10-1-84,12-2 1,-45 3 0,0 1 0,5-1 0,0 1 0,2 0 0,1 1 223,3 2 1,-1 0-1,0 1 1,1 1 0,2 0-1,0 0 1,1 0-1,0 0-668,0 0 0,1 0 0,3 0 0,0 0 0,2 0 0,0 0 0,2 0 0,0 0-67,2 0 1,-1 0 0,2 0 0,0 0 0,-3 0-1,-1 0 197,-2 0 0,-1 0 0,0 2 1,0 0-1,-2 0 0,-2 0 1,-1 0-1,-2-1 0,-3 0 1,-2-1-224,-5 0 1,-1 0 0,2 0-1,-2 0 1,41 0 0,-8 0-306,-8 0 0,-11 0 0,-10 2 0,-8 0 48,-6 3 1,-6 0 0,-2-2 0,-4 1 38,0-1 1,-7-1 0,-4 1 0,-1 1 61,0-1 1,1 3 0,0-1 0,-3 1 680,-3-1 1,2 1 0,1-4 0,-2 4 46,-1 1 0,-2-3 1,0 4 96,1 2 1,-2 1 0,-2 1 0,-2 2-147,-1 3 0,2-2 1,-2 5-1,-1 2-3,1 2 1,3 2 0,-2 4 0,1 6 23,1 4 0,-2 17 0,1 1 0,-4 5 22,-3 4 1,-1-2 0,0 6 0,-1 0-24,-3 2 0,-7 3 1,-7 1-1,0 0-30,0-4 0,3-4 1,5-8-1,3-3-1,2-4 1,1-5 0,4-3 0,0-5 57,0-2 0,0-8 1,0-3-1,0-6-29,0-6 0,0-2 0,-2-1 0,-2-2 8,-4-3 1,-9 2 0,-7-5-63,-12 2 1,-14-3-1,-23 4 1,-14 1-1,-11-1-134,45-4 1,-2 0 0,-5-2-1,0-1 1,-3 2 0,0-1-1,-4 1 1,-1-1 65,-3-1 1,-1 2-1,-3 1 1,-2 0-1,-3-1 1,-1-1-1,-5 2 1,-1-1-1349,-4 2 1,0 0 1440,24 0 0,-1 1 0,0 0 0,0 0 0,-1 0 0,-1 1 0,-3 1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02:36.24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6015 9649 8355,'7'-37'509,"-4"1"0,-5 2 0,-2 3 0,0 4 0,-1 5 1,-4 2-343,-2 5 0,-2 3 0,-4 3 1,-4 5-1,-3 4 41,-5 4 0,2 9 1,-2 9-193,3 6 1,1 0-1,1 8 1,-1 4 0,1 3-147,4 4 1,3 2-1,9 5 1,4 1-95,2-2 0,4 0 0,2-9 0,4-1-284,3-6 1,7-6-1,3-9 1,4-4 50,4-5 0,-3-3 1,5-10-588,4 0 703,-8 0 1,20-11-1,-8-3 1</inkml:trace>
  <inkml:trace contextRef="#ctx0" brushRef="#br0" timeOffset="761">6350 9984 8355,'7'-21'0,"-3"2"0,-3 1 0,1 3 0,2 1 0,-3 0 899,3-2 0,-2 2-434,-2-3 0,0 4 0,0 0-373,0 1 1,-2-1 0,-2 2 0,-4 3-22,-3 4 0,-1 3 0,-2 1 0,-3 2-2,-3 7 0,-4 3 0,-1 11 1,1 1-101,-1 2 0,1 2 0,4-2 0,5 0-246,5-1 1,4 2 0,6-7-1,0-1-95,0-2 0,7-4 0,4-2 154,4-2 1,7-4 0,-2-5 0,0-1 0,1-3 27,1-5 0,-3-6 1,1-3-1,-2-1 373,-3-3 1,-1-2-1,-3 0 1,-3-1 27,-4 0 1,-3 6-1,-1 2 1,0 3 426,0 2-614,0 0 1,-1 5 0,-2 4-22,-1 6 1,0 1 0,4 7-1,0 3-43,0-1 0,4 7 0,2 0 1,-1 4-14,1 1 0,2-2 1,-3-1 22,2-1 0,2-6 0,2 2 0,-2-4 1,0-2 16,0-2 0,2-4 1,2-5-1,-1 0 26,0 0 1,1-1 0,-1-3 0,1-6 18,-1-5 0,-4 0 0,-1-5 0,0 1 19,0 0 1,-4-1 0,1 0 0,-1 3 63,1 3 1,-3 2-64,3 0-13,-2 5 1,2 7 0,1 8-98,2 3 1,-3 1 0,5 2 0,0 1-48,2 2 0,2-1 0,-1-3 0,0-2 0,1-1 22,-1-2 0,2-5 0,1 1 1,2-3 62,-2-1 1,-1-5-1,-2-4 1,0-2 115,1-1 0,-1-5 0,-1-1 0,-1 1 66,-2-1 1,-1 1 0,3 5-70,-2-1 0,-4 2-103,4 3 0,-5 4 0,1 8 0,-2 4-251,-2 3 1,4 2-1,1-1 1,1 0 121,-1 1 1,5 1-1,-2 1-621,3 1 1,2 1 0,-1-5 445,1 1 0,4-1 0,3 0 1</inkml:trace>
  <inkml:trace contextRef="#ctx0" brushRef="#br0" timeOffset="1251">7553 9835 8355,'0'-19'0,"-1"2"0,-3 3 3422,2 2-2681,-3 0 1,6 6-867,3 6 1,2 10-1,3 8 1,-2 0-187,-1 0 0,2 4 1,-4-3-1,0 2-5,2-1 1,-5-1-1,5 2 1,-2-4-62,0-4 0,4 0 0,-2-1 197,1 1 1,-3-6-1,4-5 214,2-4 1,-1-3 0,1-6 149,-2-2 1,-4 0 0,3 2 0,0-3-1,-1 1-47,-1-1 0,1 3 0,-4 1 197,3 2 1,4 5-370,-1-1 0,3 4 0,2 4-34,-1 4 0,1 5 0,-1 1 12,0-2 1,1 3 0,-1-7 0,1 2 5,-1-2 0,0-2 0,1-6 65,-1 0 1,1-1 170,-1-4 0,-5-2 0,-3-5-122,-2 0 0,-2-5 0,0 1 0,0 0 1,0 3-81,0 0 1,0 1-1,0-1-1717,0 1 1,0 4 1319,0 0 1,0 10 0,0 0 0</inkml:trace>
  <inkml:trace contextRef="#ctx0" brushRef="#br0" timeOffset="1668">8111 10033 11020,'0'-12'256,"0"0"1,0-1-1,0 1 1,2-1-1,3 0 1,6-2-270,4-2 1,6-1 0,-3 3 0,0-2-1,0 2 1,-3 1 0,-3 2 0,-2 0-1,-3-1-524,-2 1 1,-1 4-1,-4-1 477,0 0 1,-5 3-1,-3 2 1,-5 3 260,-3 1 0,0 1 0,-3 3 0,1 4-114,3 3 0,-3 7 0,3 3 20,4 2 0,0 2 0,7 0 0,1 1 0,3 2-25,4 1 1,3-4 0,7-6-573,2-1 1,5-6 0,8-5 0,4-1-1,3-5-1436,1-4 1340,0-4 1,1-11 0,-1-1 0</inkml:trace>
  <inkml:trace contextRef="#ctx0" brushRef="#br0" timeOffset="2149">9637 9736 8355,'-2'-28'462,"-2"3"0,-3 13 1,-5 1-1,-1 4-372,1 4 1,-2-2 0,-1 1-1,-1 1 1,-1 3 0,0 4 0,1 3-1,1 1-38,1 1 1,2 0-1,1 6 1,1 2-114,2-2 1,5 4-1,-1 1 1,2 0-31,2 1 1,6 0 0,4 2-1,3-1-103,4-1 0,5-6 1,0 3-1,4-2 100,3 1 1,0-5 0,-6-3-195,-2 0 1,-3-2 0,-6 0 104,1-1 0,-8 3 1,-6-2-1,-9 0-3,-5-3 1,-11 2 0,1-2 0,-1-1-123,0-2 1,5-1 0,2 0 184,1 0 1,1-6-1,5-1 1</inkml:trace>
  <inkml:trace contextRef="#ctx0" brushRef="#br0" timeOffset="3303">9971 9835 8355,'-12'-8'0,"0"1"0,-1 1 0,1 2 453,-1 4 0,1 0 0,-2 0 0,-1 0 0,-1 0-65,0 0 0,4 2 0,4 2-416,4 4 0,2 4 0,2 4 0,0 0-90,0-1 1,2 0 0,2 1-1,3 0-240,0-1 1,5-2-1,-1-5 1,4-3-45,0 1 0,-1-5 0,-2 2 1,1-4 219,-1-3 0,1-6 0,-1 0 219,0-5 0,-5 0 0,-2-4 0,-4-1 1,-1 3-82,0-1 0,-6-3 1,-2 4-1,-4 4 61,-5 3 1,3 0-1,-4 6-391,1 1 0,3 3 0,-1 5 167,5 3 1,-1 8-1,4 4 1</inkml:trace>
  <inkml:trace contextRef="#ctx0" brushRef="#br0" timeOffset="3304">10170 9847 8355,'0'-12'0,"-1"0"816,-4-1 1,3 5-223,-7 0 1,5 5-505,-4-1 1,5 4 0,-1 4 0,4 4 0,4 3 0,4 3 0,2 1-316,-2 2 1,8 3-1,-4-3 1,2-2 11,0-1 1,-3-2 0,-2-1 0,-1-1-619,2-2 1,-3-5 649,1 1 1,-5-8 0,1-4 240,-2-3 0,-2-2 0,0 1 1,-2-1-1,-1 1-39,-1 0 1,0-5 0,4 1 0,0 0 156,0 3 1,2 0 0,2 2-352,4 3 1,3-2 0,1 6 0,1 1-257,-1 2 1,6 1 0,1 0-1,2 0 266,0 0 0,-1 0 0,5 0 1</inkml:trace>
  <inkml:trace contextRef="#ctx0" brushRef="#br0" timeOffset="3305">10616 9637 8355,'-4'-17'0,"0"1"0,-4-6 443,4 1 0,-5-1-150,5 1 1,0-2 0,3 3 0,-2 1 141,-1 3 0,0 2 0,5 3-1,3 4 1,5 7-193,2 7 0,-3 5 1,0 5-1,0 5-174,-1 5 1,3 1-1,-6 5 1,-1 1-187,-2 2 1,3 3-1,0 1 1,-1 0-304,-1-4 0,-2 4 0,0-6-48,0 0 1,0-5 0,1-1-1,2-5-300,1-2 0,0-6 30,-4 2 1,0-9-1,0-3 1</inkml:trace>
  <inkml:trace contextRef="#ctx0" brushRef="#br0" timeOffset="3306">10554 9773 8355,'2'-8'578,"2"0"0,3 3 0,7-2 0,3 1 0,7-1-472,3-3 0,12-2 0,0-4 0,3 1 1,4 3-1,-3 4 0,-5 1-1670,-3 0 1,-2-1-1,4-5 1</inkml:trace>
  <inkml:trace contextRef="#ctx0" brushRef="#br0" timeOffset="3955">11621 9773 9756,'7'-23'1329,"-4"3"-1008,-6 8 0,0 0-177,-5 3 0,5 5 0,0 4 0,5 7 122,2 4 1,4 6 0,-2 0-503,1 3 1,-3 0 0,3 4-1,-1-3 1,0-4 27,-1 1 1,4-4 0,-4 1 0,1-4-28,-1-2 0,5-7 0,-2 2 91,3-2 1,2-8 0,-1-2 0,0-3 120,1-1 0,-5-5 0,-1-1 1,0 0 97,0 0 0,-3-2 1,3 2-1,-2 0 103,-2 0 1,3 1-189,-2 5 1,5 5 0,0 3 0,2 3-18,1 1 0,0 5 0,1 3 1,-1 3-158,1 2 1,-1 3 0,-1 2 0,-1 0 157,-2 0 0,-1 3 0,3-5 0,-4-1-4,0-1 1,4-3-1,-2-2 104,3-5 1,1-3 0,1-1 0,-1-1 53,0-3 0,1-3 0,-1-6 0,1-1-54,-1-2 0,0 2 0,0-2 0,-3 2-25,-1 1 1,-1 5 0,3 1 11,-2 2 0,-4 1 0,5 4-39,0 0 0,-2 5 0,1 3-357,2 3 0,-3 2 0,1-1 0,2 1 0,2-2-1530,5-3 1478,-3 3 0,4-4 0,-6 5 1</inkml:trace>
  <inkml:trace contextRef="#ctx0" brushRef="#br0" timeOffset="4117">11881 9513 8355,'-37'-31'1909,"7"12"-1364,5 2 0,13 9 0,12 10 0,7 0-2223,4 2 1,7 12-1,1-3 1</inkml:trace>
  <inkml:trace contextRef="#ctx0" brushRef="#br0" timeOffset="4746">13692 9475 8355,'-9'-35'254,"-4"1"0,-6 11 0,1 11 1,0 6-1,-1 5 0,-1 1 1,0 0-1,-2 3 0,0 3 0,-2 8 1,2 4-1,0 6 0,1 3 1,2 6 359,1 3 0,3 7-496,7 2 0,-2 3 1,6 2-1,1 0 1,3-2-177,4-3 0,5-6 0,7-7 0,6-2-74,6-2 1,4-12 0,6-5 0,2-4-65,1-4 0,5-12 1,-5-4-1,-1-7 81,-1-6 0,-8-1 0,-2-8 148,-2 1 0,-9-6 0,-6 4 0,-7-5-31,-3-4 1,-4 6 0,-3-4-1,-7 1-221,-8 1 1,-9 5-1,-5 9 1,-5 6-1,-3 9-238,-3 6 0,4 8 0,-3 6 0,3 8 2,5 6 1,4 3 0,9 1 0,3 2-125,8 1 0,5 5 488,7-1 1,6-2-1,1-1 1</inkml:trace>
  <inkml:trace contextRef="#ctx0" brushRef="#br0" timeOffset="5104">14325 9277 8355,'-6'-47'1272,"-2"6"1,-7 10-1173,-2 15 1,-1 2-1,3 3 1,-3 3-98,-1 4 1,-2 4 0,-4 4 0,2 5 0,1 8 197,1 8 1,6 7 0,-1 9 0,3 6-1,4 5 1,2 7 0,1 5-147,3 2 0,2 6 0,1-4 0,1 1-452,4-3 0,1-5 1,8-6-129,3-5 1,2-10 0,6-4 0,0-10-1,-1-8-719,1-4 1,0-8 1013,0-1 0,0-4 0,0-1 0</inkml:trace>
  <inkml:trace contextRef="#ctx0" brushRef="#br0" timeOffset="5644">14536 9562 8355,'0'-7'621,"0"3"1,0 8 0,1 5 0,2 3 0,1 5 0,-1 2 0,-2 1 0,0 1-564,3 1 1,-2 2 0,2 0-1,-3 1 1,1 0 0,0 0-972,3 0 0,-1-5 0,-4 0 0,0-2-161,0-3 0,0-2 0,0 0 0</inkml:trace>
  <inkml:trace contextRef="#ctx0" brushRef="#br0" timeOffset="5645">14585 9500 10730,'-5'-12'692,"3"-1"0,-3 8 0,5 5-576,0 7 0,4 4 1,1 3 19,2 2 0,3 2 0,6 5 0,4 1 0,0 2 1,2 2-1,3 1 0,3-2-96,-1-3 1,0 3 0,-3-6-104,1-3 1,-4-3-1,-2-4 1,-1-3-1,-3-4-37,-1-2 0,-6-2 1,-1-2 159,-1-2 1,-1-7 0,-2-7 0,1-1 0,-1-5 69,-2-3 1,-1 1 0,0-5-1,0 2-185,0 1 0,0-7 0,0 3 0,0 2-251,0 5 1,0 2 0,0 6-1707,0 2 1,0 8 1089,0 7 0,0 6 0,0 6 1</inkml:trace>
  <inkml:trace contextRef="#ctx0" brushRef="#br0" timeOffset="5922">15094 9165 8355,'-2'-34'0,"0"5"1036,-3 8 0,3 12 0,6 4-781,4 4 1,3 2 0,3 5-1,1 6 1,3 8 0,1 5 0,5 3-1,3 7 1,5 5 72,0 5 0,-2 8 0,-7 2 0,-2 0-368,-4 0 0,-5 4 0,-4-1 1,-4 1-233,-2-1 0,-2-3 0,-2-6 0,-3-4-452,-8-4 1,0-3-1,-7-5 1,1-4-374,0-3 1,5-7 0,0-4 618,5-5 0,6-4 0,-3-6 0</inkml:trace>
  <inkml:trace contextRef="#ctx0" brushRef="#br0" timeOffset="6371">15925 9339 8355,'-5'-28'696,"1"4"0,2 4 0,2 5 0,4 3 0,3-1-469,0 1 1,8 1 0,-3 1 43,2 2 0,5 5 0,2-1 0,4 3 0,2 1-325,2 0 0,0 5 0,-6 4 0,-2 3-365,-4 4 0,-9 4 0,-4 6 1,-4 4 157,-4 7 1,-4 1-1,-10 3 1,-6-4 104,-3-4 0,-2 2 0,4-5 0,2 0-182,2 1 0,4-4 0,9-5 0,4-2-1801,3-3 1866,1 6 0,5-10 0,2 5 1</inkml:trace>
  <inkml:trace contextRef="#ctx0" brushRef="#br0" timeOffset="6372">16024 10021 8355,'0'7'2205,"5"-2"0,2-5 1,6 0-1,-1 0-2166,0 0-2497,1-5 0,-6 4 1,-2-5-1</inkml:trace>
  <inkml:trace contextRef="#ctx0" brushRef="#br0" timeOffset="36884">4986 12774 7717,'5'-6'0,"4"0"0,2 2 0,1 0-1593,0 1 1495,1 2 1,-1 6-1,1 2 1</inkml:trace>
  <inkml:trace contextRef="#ctx0" brushRef="#br0" timeOffset="37588">5060 12737 8355,'-1'-12'-220,"-3"-1"0,2 1 411,-2 0 0,-3 1 1,-1 2 81,-3 5 0,-1 4-212,-1 4 1,-2 7 0,1 7 0,3 2 43,0 2 0,4 2 0,0 5-43,2 4 0,1 9 0,4 3 0,0 5 0,0 1-97,0-2 0,4 9 0,1-5 0,1 2 37,-1-1 1,1-1 0,-3 0 0,1-4-27,-1-1 0,-2 2 0,0-7 0,2-2-197,1-2 1,-1-1 0,-6-9-1,-1-1 33,1-2 0,-2-3 0,-1-2 0,1-3-339,-1 0 1,2-4-456,4 2 917,0-7 0,6-5 0,2-7 77,3-1 0,1-5 1,1 5 222,-1 2 0,5-1 1,-1 0-1,1-1 68,1 1 0,1 0 1,6 1-1,1-2-86,3 1 0,3-3 0,8 1 0,2-1-127,4 1 1,14-1 0,0 3 0,7-2-39,9-2 0,4 4 0,8-2 0,4-1-39,8-2 1,-48 5 0,2-1 0,3 0 0,1 0 0,2 0-1,-1 0-91,0 0 1,0 1-1,8-2 1,0 0 0,-1 3-1,-1 0 1,0 0 0,0 1 92,-1 0 1,1 1 0,4-1-1,1 0 1,-1 0 0,0 0-30,-1-1 0,1 0 0,2-1 0,2 1 0,2 2 1,0 0-1,2 0 0,1-1 0,1 0 0,0-1 26,1 0 1,0 0 0,3 0-1,1 0 1,0 2 0,0 0 0,0 0-1,-1 0-53,-3 0 0,1 0 0,2-1 1,-1 1-1,-2-2 0,0 1 1,0-1-1,0 0 55,-1 0 1,1 1-1,-3 0 1,0 1-1,2 0 1,0 0 0,-1 0-1,-1 0 18,-6 0 0,0 0 0,4 0 0,0 0 0,-7 0 0,-1 0 0,1 0 0,-1 0-33,-1 0 0,-1 0 1,-2 0-1,-1 0 0,-1 0 1,-1 0-1,-1 0 1,0 0-56,-3 0 1,-1 0-1,44 0 1,-1-2 0,-5-1-218,-8-1 1,-4-1 0,-8 1 0,-4-3-225,-7 0 1,-7-4 0,-10 3 111,-8-3 0,-7-2 1,-9 1 384,-5-1 0,-5 4 0,-1-1 0,2-2 0,2-2 0,3-3 0</inkml:trace>
  <inkml:trace contextRef="#ctx0" brushRef="#br0" timeOffset="37788">5593 13035 8494,'13'-24'525,"1"4"-643,2 3 1,-2 5-1,4 4-373,0 3 1,-3 4 0,4 1-1,1-1 1,-3-2 370,1-1 0,4-6 0,-2 3 0</inkml:trace>
  <inkml:trace contextRef="#ctx0" brushRef="#br0" timeOffset="38271">5172 12973 8515,'-24'-25'0,"5"2"302,7 2 1,5 3-1,8 7-468,3 3 0,9-2 1,10 5-1,7-2 58,8-3 0,8-2 1,5-4-1,9 0 244,4 1 1,16 5 0,2 2 0,5 0-57,6 1 1,2 0-1,-44 5 1,0 1 0,3-1-1,1 0-52,1 0 0,0 1 0,3 0 1,2-1-1,0 1 0,2 0 1,1-1-1,1 0-91,0 0 0,1 1 0,6-2 1,1 0-1,-1 1 0,-1-1 26,1-1 1,1 1 0,1 1-1,1 0 1,-2-2 0,1-1 0,3 1-1,2 0 1,2 0 0,2 0 16,0 0 1,1 0 0,4 0-1,1-1 11,0-1 1,0 0 0,2 2-1,1 0 1,3 0 0,1-1-1,0 1 1,2 0 0,2 0-1,0 0 1,-1 0 0,0 1-112,1 0 0,-1 1 0,-3-3 0,0 1 0,2 2 0,-1 0 0,0 0 0,0 0 113,-1-1 0,1 0 1,3 2-1,0 0 1,-2-3-1,0 1 1,-2 0-1,0 0 10,-1 2 0,-1 0 1,3-1-1,-1 1 1,-3 0-1,-1-1 1,1 0-1,0-1 6,1-1 1,-1 1-1,-4 1 1,0 0-1,3-2 1,-1-1-1,-1 1 1,-1 0 4,0 1 1,0-1 0,0-1 0,0-1 0,-2 2 0,0 1-1,-2-1 1,-1 0-165,-3 0 0,-1 0 0,1 0 0,-2 1 0,-8-2 0,-1 1 114,-3 2 1,-1 0 0,-2 1 0,-2 1 0,-4 0 0,0 0-1,-5 0 1,0 0-123,45 0 0,-13 1 0,-11 3 0,-9 5 0,-10 3-112,-9 5 0,-8-4 0,-6 5 0,-7-1 270,-7-1 0,-6 4 0,-1-5 0,-1 0 0,-1 4 0,0 3 0</inkml:trace>
  <inkml:trace contextRef="#ctx0" brushRef="#br0" timeOffset="38751">11720 13481 8355,'13'0'287,"-1"0"1,6 0 0,4 2 0,6 0-336,5 3 0,9 0 0,8-2 0,6 1 0,6-1 1,5-3-1,4-4 0,5-3 87,3 0 1,5-3 0,-2 5-1,5-1 113,4 1 0,-3-4 1,6 4-1,0-1-89,1 1 0,-43 0 0,1 0 0,-3 1 0,0 0 0,1-1 0,-1-1-21,46-6 0,-43 6 0,0 1 1,41-5-1,-3 2 65,-3-2 1,-1 0-1,-8 1-337,-2 0 0,-7 7 1,-5-3-1,-6 4-88,-5 1 0,-9 0 0,-5 0 1,-7 0-1,-7 0-469,-4 0 1,-6 0 307,0 0 0,-9 0 456,-7 0 0,-11 6 0,-8 1 1</inkml:trace>
  <inkml:trace contextRef="#ctx0" brushRef="#br0" timeOffset="38996">14573 12650 8355,'0'-31'969,"4"13"0,0 15 0,0 13-1361,2 9 1,1 10 0,5 4 0,0 3 136,1 1 1,-1 7 0,-1 4-1,-1 5 303,-2-1 0,-5 5 1,1 0-298,-3 4 0,-1-3 0,2 0-337,2 1 0,3 2 0,5 1 1</inkml:trace>
  <inkml:trace contextRef="#ctx0" brushRef="#br0" timeOffset="40199">9872 14598 8355,'-8'-45'44,"1"5"0,2 6 0,2 6 0,3 6 1,3 6-1,2 3-131,2 5 28,-4-3 0,6 17 0,-4 2 178,-3 10 0,0 5 0,-2 4 1,0 3-87,0 7 0,-4 2 0,-2 5 0,1-2-28,-1-2 0,2 3 0,4-3 0,0-3-580,0-2 0,0-4 49,0 3 1,5 1 0,2-3 0</inkml:trace>
  <inkml:trace contextRef="#ctx0" brushRef="#br0" timeOffset="40789">10368 14622 8355,'-12'-24'0,"-5"2"0,1 5 780,1 9-680,6 5 0,-6 3 1,3 1-1,-2 2 0,0 3 1,1 2-1,-3 4 0,0 5-115,1 2 0,1-2 0,3 3 0,3 2-4,3 2 1,0 1 0,1-1-1,1 0-29,2-4 0,6 3 0,3-7 0,4-1 54,0-1 0,6-6 0,3-1 1,1-1-64,-2-4 1,8-4 0,-3-4 0,-1-2-34,-2-6 1,0 2 0,-5-5-50,-2 3 0,-7 1 0,-3-3 0,-4 0 1,-2-1-30,-4-1 1,-6 5 0,-5-4 0,-1 3 107,-1 2 0,3 0 0,-4-1 0,2 1 15,6-1 1,0 5 0,7 0 61,2-2 0,2 5 1,5-1-41,7 1 1,2 3 0,7-3 0,1 1 38,1-1 0,6-3 0,0 3 0,0-1-35,1 1 0,-2-1 0,4 3 0,-3-1 186,-6 2 1,1 2 0,-9 4-89,-4 4 0,0 7 0,-7 3 1,-3 1-1,-3 3 85,-7 2 1,-2 1 0,-1-2-1,-1-1-73,1-1 0,1-5 0,1 4 0,3-3-29,2-1 1,2-4-1,7-4-57,5-4 1,3-2 0,5-2 0,3-2-55,4-2 0,0-7 1,1-7-1,0-1-40,0-3 0,-6-1 0,-2-1 1,-4 2-2,0 1 1,-6 2-1,-3-3 1,-6 3 26,-6 1 0,-1 3 1,-12 5-255,-1 2 1,-2 5 0,0 0 0,-1 6-1,0 5 47,0 3 1,0 7 0,1 2 0</inkml:trace>
  <inkml:trace contextRef="#ctx0" brushRef="#br0" timeOffset="41427">11150 14560 9549,'-9'-18'335,"1"6"1,5 4 0,-2 5-411,-1-1 0,5 1 0,-3 7 0,3 5 0,1 3 0,0 4 1,0 4-45,0-1 1,0 4 0,0 0-1,0 3-382,0 3 0,0 0 0,0-3 0,0 0 46,0-1 0,0 2 0,0-7 0</inkml:trace>
  <inkml:trace contextRef="#ctx0" brushRef="#br0" timeOffset="41428">11113 14511 8355,'-5'-20'94,"1"4"1,0 6 187,4 2 1,1 7-1,4 1 1,4 7-1,5 4 1,4 1 0,1 2 125,3 2 1,0 2-1,0 4 1,0-1-417,5 1 1,-3 0 0,5 0 0,-2-3-91,-3-1 0,1-3 0,0-5 55,0-2 0,-2-5 0,-2 1 0,-5-2 138,-2-2 0,-6-6 1,-1-2-1,-1-3 0,-3-3-39,-2-3 0,-1 0 1,-1-6-1,-4 3-114,-3-2 1,1-4 0,0-1 0,2 4-478,2 0 1,2 1 0,1-1 0,0 4-237,0 1 0,5 2 1,5 5 282,5 2 1,4-2-1,6 5 1</inkml:trace>
  <inkml:trace contextRef="#ctx0" brushRef="#br0" timeOffset="41588">12192 14622 8355,'-14'-19'-874,"8"18"0,13 9 1</inkml:trace>
  <inkml:trace contextRef="#ctx0" brushRef="#br0" timeOffset="42825">5767 12948 8407,'-12'-10'0,"-1"-1"0,2 0 0,2 3 653,0 3-662,7-5 0,-4 10 0,6 0 0,1 8 0,5 9 0,5 8 0,4 8 9,0 7 0,-1 0 1,-2 6-1,1 5 1,-2 6-1,-3 4 1,-4 1-221,-2 0 0,2 0 0,0-2 1,0-2-1207,2-4 1185,-5 2 1,10-5 0,-4 4 0</inkml:trace>
  <inkml:trace contextRef="#ctx0" brushRef="#br0" timeOffset="43484">6685 12886 8355,'0'-14'0,"0"-2"-29,0-5 0,-4 3 154,0 2 1,-1 2 0,5 1 0,0 1 0,-1 1-116,-3 3 1,3 4 0,-4 9 43,4 8 0,1 11 0,0 14 0,0 7-65,0 7 1,0 13 0,0 7-1,-1-1-136,-3 2 0,2 2 0,-2 3-296,3 5 0,6-7 0,3-3 36,3-4 0,7-3 0,2-4 0</inkml:trace>
  <inkml:trace contextRef="#ctx0" brushRef="#br0" timeOffset="46314">17537 10579 8355,'0'-30'351,"-4"9"1,0 1 0,1 4-537,2 4 0,1 11 1,0 5-1,0 7 206,0 5 1,0 8 0,0 5 0,-2 0-98,-2 1 0,-3 2 1,-5 9-1,1 9 56,2 2 1,0-4-1,3 2 1,1-6-91,-1-1 1,2-5 0,4 2 0,0-5-52,0-6 1,0-5 0,1-2-1,4-2 110,3-2 0,4-3 0,3-6 0,3-2 52,2-1 1,0-2-1,5-4 1,0 0 73,0 0 1,1-4 0,3-2-1,4 1 68,3-1 0,2-3 1,4 2-1,3-2-49,3 1 1,12 1 0,4-2-1,7 2 16,4 1 0,14-2 0,3 4 0,7 0-108,-48 1 0,2 0 1,5 2-1,2 1 1,0-2-1,0 0 1,2 1-1,0 0-38,1 1 0,-1 0 1,0 0-1,0 0 0,1 0 1,-2 0-1,0 1 0,-2 0 35,-3 1 1,0 0 0,3-2 0,0 1 0,-4 1 0,-2 0 0,1 0 0,1-1 16,-3 1 0,1 0 0,0-1 0,0 0 0,43 3 0,-1-3-3,-1-1 0,-5 0 1,-4-1-1,-6-2-147,-3-1 0,0-2 1,-13 4-1,-5-3-498,-7 3 0,-11-4 632,-3 2 0,-5-4 0,-7 4 0,0 1 0,0 2 0,-1 1 0</inkml:trace>
  <inkml:trace contextRef="#ctx0" brushRef="#br0" timeOffset="46756">17475 10393 8355,'43'-32'362,"6"8"1,9 9-130,3 5 1,5 4-1,3 6 1,5 0-468,10 0 1,6 0 0,-39 0 0,1-1 0,4-1 0,0 0 225,1-2 0,2 0 0,1-4 0,1 0 0,-2 1 0,0-1 0,1 2 0,0 0-24,1 1 1,0 0 0,4 3-1,0 0 1,0-1 0,0-1-1,4 1 1,1 1 35,4 0 1,1 1 0,0-2 0,2 0 0,2 1 0,1 0 0,0 1-1,-1 0-20,-4 0 1,0 0 0,5 1 0,0-1-1,-4 0 1,0-1 0,2 0 0,1-2-13,-4 1 1,1 0-1,2 1 1,-1 1-1,-8-2 1,-1 0 0,1 1-1,-1 0-16,0 0 1,0 0 0,-5-1 0,-2 1 0,0 0 0,-2 1 0,-3-2 0,0 0-14,-4 0 0,-1-1 0,47 2 1,-11-3-1,-5 3 73,-7-2 0,1 2 1,-16-2-1,-2 3-75,-7 1 0,-7 0 0,-7 0 0,-1 0-94,-3 0 0,-2 0 0,-8 0 0,-2 0 153,-5 0 0,-3 4 0,-2 0 0,-2-1 0,1-2 0,-2-1 0</inkml:trace>
  <inkml:trace contextRef="#ctx0" brushRef="#br0" timeOffset="47067">20948 11026 8355,'12'0'-182,"0"0"0,1 1 165,-1 3 1,7-2 0,6 2-1,8-3 101,7-1 0,11 0 0,13-1 0,6-3 73,3-5 1,12 2 0,-3-1 0,3 0-36,5 1 1,-1-4 0,-2 4-1,-3 0-125,-5 3 0,3 1 1,-9 1-1,-2-3 121,-8 3 1,1 0-1,-9 2-1116,-4 0 0,2-5 0,4-2 0</inkml:trace>
  <inkml:trace contextRef="#ctx0" brushRef="#br0" timeOffset="47306">22659 10120 8355,'6'-24'0,"0"10"238,7 5 1,3 12 0,1 8-1,-1 9 1,1 8-298,0 7 1,-1 9 0,-3 4 0,-1 6 35,0 2 1,-5 2-1,-4 4 1,-6 0-72,-5 0 1,-4 10 0,-5 4 0,-4 2-687,-2 2 1,-2 4-1,0-2 1</inkml:trace>
  <inkml:trace contextRef="#ctx0" brushRef="#br0" timeOffset="49021">19931 9475 8355,'4'-12'139,"0"0"1,-1-1 0,-2 1-1,-1-1 900,0 1-700,0 0-67,0 5 1,-1 1-98,-4 6 0,0 10 0,-5 4 0,2 4-151,-2 4 0,-5 5 1,-3 3-1,-1 2-32,-3 3 0,-1 0 1,-2 3-1,1 0-52,4 4 0,-4-4 0,4 2 0,-3-5-161,3-7 1,3 1 0,8-4 0,2-5-119,1-5 0,3-4 1,8-3-1,3-4-143,3-3 1,3-2 0,1-3 0,3-6 114,1-5 0,-4-4 0,3-6 1</inkml:trace>
  <inkml:trace contextRef="#ctx0" brushRef="#br0" timeOffset="49570">19782 9463 8355,'0'-25'438,"1"0"-202,3 1 1,-2 0 0,3 3-1,1 5-135,2 2 0,3 3 0,1 1 0,1 4 50,-1 0 1,1 2 0,-1 4 0,0 1 49,1 3 1,-4 3 0,1 7 0,1 3-32,-1 3 0,1 0 0,3 0 0,1 4-211,0 3 1,-4 1-1,4 4 1,-4-1 94,-3 1 0,1 1 1,3 3-1,0-2-124,1-1 1,-1-1 0,1 1 0,-1-4-81,0-3 0,1-1 0,-2-2 1,-2-2-257,0-4 1,-2-4-1,2 0-71,0-1 0,-7 1 1,1-1-19,-6 0 0,-1-5 0,-7-1 107,-3-1 1,-6 2-1,0 6 1</inkml:trace>
  <inkml:trace contextRef="#ctx0" brushRef="#br0" timeOffset="49571">19658 9860 8355,'5'-24'253,"3"4"0,5-2 0,5 5 0,5 3 85,5 5 1,10-1 0,0 5-850,0-2 1,2 3-1,1-3-269,5 1 1,2-9 0,2 1 0</inkml:trace>
  <inkml:trace contextRef="#ctx0" brushRef="#br0" timeOffset="49723">20811 9599 8355,'7'-5'-656,"-3"-3"1,-13 8 0,-5 1 0</inkml:trace>
  <inkml:trace contextRef="#ctx0" brushRef="#br0" timeOffset="50907">19149 10418 8355,'0'-12'-87,"2"-1"0,0 1 1,2-1-1,-1 0 0,0-3 1,0 0 143,1 1 0,0 1 123,-4 2 1,0-1 0,0 1-1,0-1 1,-1 1 0,-2 0 298,-1-1 1,-6 1-474,2-1 0,1 6 0,-1 3-64,-2 3 0,-1 6 0,-1 5 6,-1 5 0,-5 5 1,-2 4-1,-4 3 0,-1 1 86,1 6 1,-1 5 0,0 4 0,0 0 154,0 0 0,2 6 0,1-1 0,4 2-66,4 2 0,-1 1 0,8-2 0,0 1-82,3 2 0,8-4 0,5-8 0,3-2-70,4-4 1,9-8 0,8-4 0,3-6-49,1-4 0,5-7 1,0-3-1,1-2 16,0-2 0,2-6 0,-3-4 0,-4-3-121,-3-4 0,-1-9 0,-5 1 1,-3-3 41,-4-2 1,-5-2 0,-7-6 0,-4-2 99,0-1 0,-2-10 0,-4 1 0,-1-1 180,-3 0 1,-7-4 0,-7-2-1,-2 2-159,-2 6 0,-1 0 1,-3 9-1,-2 6-62,-1 8 0,-5 8 1,1 11-1,-3 10-332,-1 12 1,-5 11 0,0 17-1,-1 6-37,0 8 0,-4-2 0,3 0 0</inkml:trace>
  <inkml:trace contextRef="#ctx0" brushRef="#br0" timeOffset="52904">19050 11001 7923,'-8'-4'-445,"-1"0"0,5-1 120,-4 5 0,5 0 0,-2 0 1</inkml:trace>
  <inkml:trace contextRef="#ctx0" brushRef="#br0" timeOffset="59078">5383 14176 8355,'0'-18'186,"0"-3"153,0-2 1,-2 4 0,-1 2-1,-1 3 1,0 2 961,-1-1-971,3 7 1,-3 1-143,5 10 1,0 1 0,0 8 0,1 4 0,3 6-15,5 3 1,-3 8 0,3-4-427,0 1 1,1 4-1,0-3 1,-3 3-1051,-2 1 0,3-4 220,-4 0 1,6 0 0,-3 4 0</inkml:trace>
  <inkml:trace contextRef="#ctx0" brushRef="#br0" timeOffset="59487">6276 14250 8355,'-20'-4'66,"4"0"223,2 1 0,2-2 1,1-1-388,2-1 0,4-1 0,6-4 125,3-1 0,3 2 0,6 2 0,-1 0 251,0 0 1,1 2-1,-1 0 23,1 1 0,-1-2 1,0 4-1,1 1-215,-1 2 1,-5 2-1,-3 5 1,-2 5-75,-2 4 0,0 8 1,0 1-1,-2 5-157,-2 2 1,-3-3 0,-5 2 0,-1-1 130,1 0 0,4-1 0,1-6 0,0-3 112,0-1 1,4-1 0,1-6 0,4-3-8,7-4 0,4-3 0,7-1 0,6-1-467,4-3 1,5-3 0,6-7-826,4-2 0,9 2 0,3-4 0</inkml:trace>
  <inkml:trace contextRef="#ctx0" brushRef="#br0" timeOffset="60602">13866 12526 8708,'-13'-11'0,"1"3"0,1 5 111,3 6 1,-2 5 0,5 9 0,-1 4 0,1 3 0,2 5 0,1 6 0,4 3 0,2 5 0,4 0 11,3-1 1,6 9 0,-1-1 0,-2 1-1,-3 1 1,-3 1-325,2 1 0,0-1 1,-2-4-1,-4-3-807,-3 0 0,-1-1 0,0 5 0</inkml:trace>
  <inkml:trace contextRef="#ctx0" brushRef="#br0" timeOffset="64654">18852 10840 8240,'12'-9'-32,"0"1"1,1 5-10,-1-1 0,-4 3 0,1 1 0,0 0 325,2 0 1,-2 0-1,-1 0 1,2 0 0,1 0-1,1 0-32,0 0 1,1 0 0,-1 0-1,-1 1-220,-3 3 1,2 3-1,-6 7 1,0 3 9,2 3 0,-5 4 1,2 0-1,-6 1-179,-5 0 0,-3 0 0,-1 1 0,-1 2 145,1 1 1,-5 0 0,-1-3 0,0 1 27,1 2 0,0 0 0,3-3 1,-1 2-46,-1 1 0,-5 0 1,3-3-1,0 0-107,0-1 0,-8 2 0,0-6 0,-5 1-30,-3-1 0,-6 1 0,-3-6 0,-2 0 108,-6-3 1,0 0-1,-7-2 1,-3-2-50,-3 0 0,-1-5 1,-4 3 93,1-2 1,2 4-1,3-5 1,-2 0 0,-1 0 11,1 0 1,-4 0-1,0-4 1,-1 0-79,0 0 0,-2 4 0,-6 0 0,-5-1-4,-3-1 0,-5 2 1,-2 0-1,-2 0 26,-2 2 1,43-6 0,-2 1 0,2 1 0,-1 1-1,-1 0 1,1-1 24,0-1 0,1 2 0,-5 1 1,1 0-1,3-2 0,1 0 0,-2 0 1,1 0 20,3 1 1,0 0 0,-1-1-1,1 1 1,-35 6 0,-2-5-117,-4-3 1,9-1 0,0 0 0,3 0-22,-1 0 1,8-1-1,-11-3 1,3-3 64,4 0 1,-8-3-1,11 5 1,-5-2 40,-4-3 1,-2 3 0,-2 0 0,0 0 91,1 0 0,-5 3 0,8-4 1,2 0 86,5 1 0,-3 0 1,10 4-1,2-1-88,4 1 1,2 2 0,0 1 0,1 0-18,3 0 1,-3 0 0,4 1 0,-3 2 30,2 1 0,-2 6 0,3-2 0,-1 3-31,0 2 1,2-1-1,-3 0 1,1 2-16,-1 3 1,2-2-1,1 4 1,2-1 11,6-3 1,-1 0 0,7 1 0,-1 1-36,0 3 0,2-4 0,2 5 0,-1 0 18,-1-2 0,0 4 0,3-2 0,1 2-40,0 2 0,0 0 1,-2 0-1,1 0 20,0-1 0,-1 1 1,5-1-1,-1-2 84,-3-2 0,1-3 0,1 4 0,3-1-74,4 0 1,-1 3 0,2-2-1,4 2 154,2 2 0,5 0 0,-2 0 1,2-1-97,6 1 1,0-1 0,6-2 0,-1-3 42,1-1 0,1 3 0,4-5-707,0-1 0,0 0 0,0 1 0,1 0-210,3-1 0,-1-2 1,4-4 505,-2 0 1,-1-7-1,-4 4 1</inkml:trace>
  <inkml:trace contextRef="#ctx0" brushRef="#br0" timeOffset="65042">11274 12303 8551,'-13'-25'30,"2"6"1,2 4-1,2 4 1,0 4-1,1 0 3,1 0 1,-1 4 407,2-1 1,3 4 0,-3 4-244,2 5 1,6 3 0,2 3 0,1 3-64,2 1 1,-2 2 0,0 4-122,-1 0 0,2 4 1,-2 0-1,-1-2 0,1-1-383,-4-1 0,0 0 0,-1-2 0,2-1 124,1-1 1,0-6 247,-4 2 1,6-5 124,2-4 0,7-6 1,2-8-1,-1-1-108,2-2 1,1-2 0,6-2 0,-1 1-136,-4 0 1,4 3 0,-5 2-1,2 1-351,-1-1 0,-5 4 0,3-1-975,0 2 1197,-4 2 0,4 0 0,-6 0 1</inkml:trace>
  <inkml:trace contextRef="#ctx0" brushRef="#br0" timeOffset="66208">11187 12874 8242,'7'-13'-157,"-3"1"6,-3-1 0,1 1 66,2 0 0,-3 3 1,3 1-1,-2-2 873,-2-1-707,0-1 1,-7 6 155,-6 7 0,1 7 0,-6 11 0,2 6-116,-1 1 0,-5 10 0,3 1 0,-1 3 0,4 1-18,2 1 0,2 5 0,1-3 0,2 1-48,5 1 0,3-5 0,2 3 1,5 0-73,6 0 0,2-8 0,7 1 0,1-2 69,1-4 1,2-2-1,1-8 1,2-4-132,1-4 1,5-6 0,-2-3 0,1-2-3,0-2 0,-4-7 1,4-6-1,0-6 55,-1-4 0,2-8 0,-5-3 37,-1-6 1,-4 1 0,-3-3-1,-4 0 1,-5 0-32,-4-2 1,-2-2 0,-9-5 0,-4-1-76,-5-2 1,-9-4 0,-1 4 0,-4 3-68,-3 5 1,0-1 0,4 7 0,-1 3-38,-3 2 1,-1 13 0,-5 3 0,4 8-413,0 7 1,-9 8 0,2 3 0</inkml:trace>
  <inkml:trace contextRef="#ctx0" brushRef="#br0" timeOffset="68773">18914 11088 8355,'0'-17'0,"1"2"0,3 4-667,4 5 1,5 5 344,3 1 0,4 0 0,4 0 0</inkml:trace>
  <inkml:trace contextRef="#ctx0" brushRef="#br0" timeOffset="68972">19124 11075 8176,'0'9'-611,"0"-1"1,0-5-1,0 2 1</inkml:trace>
  <inkml:trace contextRef="#ctx0" brushRef="#br0" timeOffset="69333">19186 11026 8355,'-11'-28'-364,"3"3"1,-3 5-72,3 11 1,2-2 0,2 3 349,3-3 0,-5 3 0,-2 1 133,-3 1 0,3-2-49,-1 4 1,7 1 0,-2 7-1,2 5-134,2 2 1,0 1 93,0 0 1,6 1 0,1-1 0</inkml:trace>
  <inkml:trace contextRef="#ctx0" brushRef="#br0" timeOffset="69334">19137 10964 8355,'12'0'0,"1"-2"-231,-1-2-96,0-3 571,1-5 1,-5-1 23,0 1 0,-6 1-437,-2 3 1,0 4 0,-4 8-1,2 4-435,2 3 1,-5 7-1,-2 1 1</inkml:trace>
  <inkml:trace contextRef="#ctx0" brushRef="#br0" timeOffset="69788">19025 10827 8355,'8'-8'142,"1"1"-474,0 2 1,2 0 0,2 5 0,-1-1-19,1-3 1,-7 1 0,0-4 406,0 2 1,-5-5 33,3 2 1,-4 1 0,-3-1 536,-1-2 0,-5 5-156,0 0 0,-2 0-495,-1 1 0,1 1-231,3 7 1,-4 3 134,4 5 1,1 1-1,-1-1 206,-2 1 1,5-5-1,1 0 86,2 2 0,4 1-166,2 1 1,3-3-1,5-3 1,1 1-1,0-1-108,4-1 1,-3 4 0,2-5-1,-2-2 39,-2 0 1,1-2-1,-1 0-64,1 0 0,-1 4 0,0 0-106,1-1 1,-5 0-91,0 1 0,-5 3 0,3 5 0</inkml:trace>
  <inkml:trace contextRef="#ctx0" brushRef="#br0" timeOffset="70592">11311 13208 8350,'-6'-12'201,"1"0"35,-3-1 1,2 5-13,6 0 0,0 4 0,2-3 150,2 1 1,-2 2-187,7 4 0,-7 6 0,3 2 0,-4 4-96,-1 5 1,0 2-1,0 6 1,-1 0 57,-4 0 1,0 5 0,-5 2 0,3 1-641,2 0 0,1-6 0,4 2 0,1-3-629,3-1 0,3 0 0,6 0 0</inkml:trace>
  <inkml:trace contextRef="#ctx0" brushRef="#br0" timeOffset="73634">6152 13208 8238,'0'-12'-77,"-6"5"1,5-4 0,-3 3 0,2-3 0,4-2 254,2 1 0,1 0 1,5-1-1,-2 1 1,2 1-88,1 3 0,1-2 0,1 6 0,-1 0-139,0-2 1,1 6-1,-2 0-90,-3 7 1,-2 5-1,-6 4 1,0 2-44,0 1 0,-2 1 0,-2 5 0,-4 0 104,-3 0 1,-2 0 0,0 0 0,-3-2 240,0-2 0,-1 1 0,6-6-61,3-1 1,3-1 0,6-3 0,4-3-65,8-3 1,10-4-1,12-2 1,3-4-356,4-3 1,13-4-208,-1-5 0,13-2 0,-4-6 1</inkml:trace>
  <inkml:trace contextRef="#ctx0" brushRef="#br0" timeOffset="74097">7962 13432 8355,'13'-11'449,"-1"4"1,2-6-1330,2 8 0,4-2 0,5 0 0</inkml:trace>
  <inkml:trace contextRef="#ctx0" brushRef="#br0" timeOffset="74315">9339 13333 8355,'30'-18'1019,"3"-3"1,-1 4-1239,1 5 0,-4 5 0,4 7 0,0 0-1704,-1 0 1457,4 0 1,-5 0 0,7 0 0</inkml:trace>
  <inkml:trace contextRef="#ctx0" brushRef="#br0" timeOffset="88461">19186 11137 9058,'0'-16'0,"0"-1"0,-1 3 0,-2 3 376,-1 3 0,-1 4-89,1-4 1,2 6 0,-2 2 0,3 9-1,1 6 71,0 5 0,0 5 1,0 6-1,0 6 1,0 8-121,0 8 0,0 3 1,0 8-176,0 2 1,0 3-1,0 6 1,0 1 16,0-1 0,0 6 0,-2-8 0,-1-1-220,-1-5 0,-1-8 1,2-2-1,-1-3-45,1-6 0,0 0 1,1-8-1,-2-3-103,1-2 0,0-9 0,0 0-339,-1-4 0,0-7 0,3 0-57,-3-5 0,2-6 0,-3-8 1,0-4 228,1-3 1,-11-13 0,1-2 0</inkml:trace>
  <inkml:trace contextRef="#ctx0" brushRef="#br0" timeOffset="88861">18914 11385 8355,'-13'0'-380,"1"0"328,-1 0 0,6 2 437,3 2-201,3-3 0,6 5 0,4-6 24,2 0 1,1-6-1,1-2 1,-1-4-49,0-5 0,1 2 1,-1-6-1,-1-1-17,-3-1 0,4-2 1,-4-1-1,1-2-14,0-1 1,0 0 0,-3 5 0,1 0 165,2 3 0,-2-1-340,2 6 1,-3 8 0,4 12-1,-3 12-256,-2 10 1,5 7-1,-2 9 1,3 5-913,2 5 0,10 16 0,3 7 1</inkml:trace>
  <inkml:trace contextRef="#ctx0" brushRef="#br0" timeOffset="119552">7789 15701 8355,'0'-12'-157,"1"0"0,5-1 0,5 1 0,5-1 1,5 1-1,4 1 0,4 1 0,2 3 0,5 2 1,1 2-108,0 2 1,9-5 0,-7-1 0</inkml:trace>
  <inkml:trace contextRef="#ctx0" brushRef="#br0" timeOffset="120084">9984 15453 8355,'-7'-12'-291,"3"0"0,4 0 0,4 3 0,6 2 289,5 1 0,0 1 1,7 2-1,4-1 4,6 1 1,5-4 0,4 1 0,8-3 83,7 1 0,2 0 0,11-3 0,0 1-45,1 2 0,11 1 0,-3-3 0,2 2-66,-2-2 0,6 3 1,-1 1-1,-3-1-58,-3 0 0,-3 4 0,1-3 0,-4 1 67,-4-3 0,-7 2 0,-12 1-202,-2-1 0,-10 5 0,-11-3 0,-10 2-362,-10 2 570,-17 6 1,-20 1-1,-12 5 1</inkml:trace>
  <inkml:trace contextRef="#ctx0" brushRef="#br0" timeOffset="120373">10071 15540 8355,'18'-12'-475,"4"-3"1,11 1 0,11 3 0,10 1 433,8 3 0,18-2 0,4 3 1,8-1-1,7-1 0,-47 4 0,1 0 1,1 0-1,1-1 0,1 1 1,-1-1 51,0-1 0,-1 1 0,2 0 0,0 1 0,-2 0 1,-1 0-1,1 0 0,0 0 16,-3 0 1,1 1-479,3 0 0,-1 1 1,36-4-1,7-1 1</inkml:trace>
  <inkml:trace contextRef="#ctx0" brushRef="#br0" timeOffset="120524">12489 15528 8355,'0'-13'-1311,"25"1"1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17:05:03.73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1389 5817 8720,'-11'-20'0,"3"4"0,4 2 0,2 2 0,4 1 213,2 2 1,-1 0 0,5 5 0,1 1-81,2 1 1,0 8-1,-1 2 1,-3 5-1,-1 3 1,-4 6-1,1 6 208,1 5 1,-2 10 0,2 5-141,-3 4 0,-1 13 0,0 2 0,0 7-141,0 0 0,4 9 0,2-5 1,-1 6-114,1 3 1,2-6 0,-2-3 0,-1-7-135,1-5 0,2-4 1,-3-5-1,1-8-201,-1-6 1,4-10 0,-5-5 0,0-6-335,1-6 0,-2-3 321,5-5 0,-1-4 1,3-9-251,-2-8 0,-5-6 553,1-10 0,3-3 0,0-5 0</inkml:trace>
  <inkml:trace contextRef="#ctx0" brushRef="#br0" timeOffset="371">1377 5755 8355,'-20'-31'313,"2"7"1,7-1-1,2 7 186,1 4 1,5 10-252,-1 8 0,2 10 0,2 15 0,2 5-29,2 6 1,1 10 0,5 10 0,-3 9 0,0 10 0,-2 6 0,1 6 0,-4 3-98,0 0 0,-2-42 0,1 2 0,0-2 0,1-1 1,0 1-1,0 1-127,0 0 1,-1 0 0,0-3 0,1 1 0,-1 0 0,0 1 0,4 44-63,-3-9 1,1-10 0,0-19 0,1-5-279,-1-7 1,2-10 0,1-11-704,1-7 1,-3-6-1,4-3 124,2-5 0,1-8 0,1-3 0</inkml:trace>
  <inkml:trace contextRef="#ctx0" brushRef="#br0" timeOffset="1972">20179 6412 8355,'16'-7'14,"1"-3"1,1-2 0,1 2 0,2 4 0,1 3 0,1 0 0,2 0 758,0-1-681,-1 0 0,5 4 0,2 0 1,0 0-1,4 0 0,2 0 1,3 0 358,1 0-409,12 0 1,-9 0 0,12 0-1,6 0 1,3 0 10,3 0 0,9 0 1,1 0-1,8 0-84,5 0 1,4 0-1,-44 0 1,1 0 0,1 0-1,-1 0 14,-1 0 1,0 0-1,3 0 1,1 0 0,-5 0-1,0 0 1,1 0-1,-1 0-189,45 0 0,-3 0 0,-5 0 0,-6 0-80,-3 0 1,-15 0 0,-5 0 0,-8 0-210,-9 0 0,-7 0 1,-13 0-45,-4 0 1,-11 0 493,-6 0 0,-16 6 0,-10 0 0</inkml:trace>
  <inkml:trace contextRef="#ctx0" brushRef="#br0" timeOffset="2226">20749 6486 8355,'-7'-24'0,"3"0"301,8 4 0,9 7-308,7 9 1,5 3 0,5 1 0,6 0 0,7 0 0,8-2 0,11-1 0,11-2 72,7-2 1,14 4-1,-44 1 1,2 0 0,1 1-1,1 1-35,2 0 1,0 0-1,1 0 1,0 0-1,5 0 1,0 0-1,0 0 1,-1 1-188,-1 1 0,0 0 0,-1-1 0,0 1 1,-1 2-1,-1 0 0,-1 1 0,1-1-18,-4-1 1,0 0 0,0 1-1,0-1 1,39 0 0,-5 1 173,-4-1 0,-5-2 0,-3-1 0,-1 0 0,0 0 0,1 0 0</inkml:trace>
  <inkml:trace contextRef="#ctx0" brushRef="#br0" timeOffset="81469">5147 12291 7103,'0'12'0,"0"1"0,-1-2 0,-2-2 0,-1-1-374,1 2 1,2-3 575,1 1 0,4-6 1,1-2-1,1-7 0,-1-4-14,-2-2 1,3-5 0,-1-2-1,1-4 1,0-2 0,0-4-1,1-6-1,0-4 1,-3-8 0,3 0-293,-2-5 0,4-2 1,-4 3-1,1-2-154,-1 2 0,-1 6 0,-4 6 0,0 7-143,0 8 1,0 6 0,-1 8 228,-3 3 1,1 8 0,-4 9 0,2 5 130,2 3 0,-3-1 0,2-3 0,1-1 42,2 0 0,1 1 0,0-1 0</inkml:trace>
  <inkml:trace contextRef="#ctx0" brushRef="#br0" timeOffset="81800">5172 11571 8355,'-6'-12'0,"-2"0"96,-3-1 1,3 1-3,-1-1 0,7 5 22,-2 0 1,8 0-1,5-6 1,5-1-175,3-2 1,9-1 0,-1 3 0,1-2-1,0 4 1,-1 3 0,-2 6 0,-1 4-288,-1 4 1,-6 4 0,2 10 0,-4 6-617,0 3 793,-1 8 0,1 2 0,-1 7 0</inkml:trace>
  <inkml:trace contextRef="#ctx0" brushRef="#br0" timeOffset="83083">14027 11782 8355,'0'-8'-425,"-1"1"0,-2 3-260,-1 5 831,0 10-6,4 3 1,0 5 0,0-2-1,0 4 3,0 2 0,0 7 0,0 5 0,0 3 0,0 4-134,0-2 1,0 2 0,0 1 0,0 0-149,0 0 1,0 3 0,0-1-1,0-1-186,0-3 1,0-7 0,1-2 68,3-2 1,-2-6 0,3-6 0</inkml:trace>
  <inkml:trace contextRef="#ctx0" brushRef="#br0" timeOffset="83439">13928 11844 7952,'-13'0'-339,"7"0"1,1 0 340,10 0 0,1 0 1,7-1-1,-2-3 0,-1-5 102,-2-2 0,0-5 0,6-2 0,1 0-49,2 0 1,0-3-1,-1 4 1,2-3-39,1-2 0,-4 3 1,1 0-1,-2 1-20,-1 3 1,-1 2 0,-1 4-67,-3 0 1,-2 8 0,-6 1-110,0 7 1,4 4 0,0 3 0,0 1 4,2 1 0,-3 1 0,5-3 1,1 1-302,2 1 430,2 1 1,5 1 0,1 1 0</inkml:trace>
  <inkml:trace contextRef="#ctx0" brushRef="#br0" timeOffset="83691">14833 11869 8355,'17'-32'0,"1"6"0,1 8 0,-5 10-656,-2 16 1,1 6 0,-7 11 0</inkml:trace>
  <inkml:trace contextRef="#ctx0" brushRef="#br0" timeOffset="107915">12018 7677 8355,'0'-14'-213,"1"-1"0,2-1 0,1 0 0,0 3 0,0 0 291,1 1 1,4 5 103,-1 3 1,3 4 0,3 3 0,3 2 0,3 1 0,4 0-1,2 0 1,4 0 148,8-4 0,4 0 0,9-4-219,3-2 1,9-3 0,12-5 0,6-1 67,5 1 1,9-5 0,1 1 0,2 1-103,-47 8 1,0 0-1,44-5 1,4-1 0,-1 2-195,0 3 1,0-2-1,-3 5 1,-7-1-153,-8 1 1,0 1 0,-13 4-1,-5 0 10,-4 0 0,-5 0 0,-8 0 0,-6 0 70,-9 0 0,-2 0 1,-12 0-1,-2 1-377,-4 3 0,-6-1 242,-8 5 1,-14 6-1,-8 5 1</inkml:trace>
  <inkml:trace contextRef="#ctx0" brushRef="#br0" timeOffset="108231">11795 7727 8355,'-20'-7'264,"8"-4"0,8 9-159,8-2 0,4 3 0,9 1 0,5 0 0,7 0 0,9 0 0,11 0 1,7 0-101,5 0 1,10 0 0,4 0 0,3 0 64,6 0 0,9-4 1,-42 1-1,1 0 1,-1 0-1,-1 1-36,46-4 0,-44 3 0,-1 1 0,0 0 0,-1 1 0,1-2 0,0 0-25,48-3 0,-6 1 0,0-2 0,0 1 24,-4-1 1,-2 0 0,-4-3 0,-5 2-47,-2-2 1,-3 3 0,-3 0 0,-6 2-214,-9 2 1,-1 2 0,-12 1 0,-2 0 173,-7 0 1,-6 0-897,-7 0 0,-7 5 0,-8 2 1</inkml:trace>
  <inkml:trace contextRef="#ctx0" brushRef="#br0" timeOffset="108381">14734 7665 8355,'10'-36'0,"1"12"-656,-2 18 1,-7 26 0,-9 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0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4" Type="http://schemas.openxmlformats.org/officeDocument/2006/relationships/image" Target="../media/image25.png"/><Relationship Id="rId5" Type="http://schemas.openxmlformats.org/officeDocument/2006/relationships/customXml" Target="../ink/ink22.xml"/><Relationship Id="rId6" Type="http://schemas.openxmlformats.org/officeDocument/2006/relationships/image" Target="../media/image26.png"/><Relationship Id="rId7" Type="http://schemas.openxmlformats.org/officeDocument/2006/relationships/customXml" Target="../ink/ink23.xml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7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Review, NP Completeness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57400" y="4830120"/>
              <a:ext cx="4081320" cy="135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280" y="4819680"/>
                <a:ext cx="4098240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comparisons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2526711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Comparisons:  is A[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] &lt;= A[j]?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14" y="3971106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Theorem.</a:t>
            </a:r>
            <a:r>
              <a:rPr lang="en-US" sz="2400" dirty="0">
                <a:latin typeface="Comic Sans MS" panose="030F0702030302020204" pitchFamily="66" charset="0"/>
              </a:rPr>
              <a:t>  Any algorithm for sorting that only works by “comparisons” must take n log n steps in the worst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19080" y="2383920"/>
              <a:ext cx="4054320" cy="2389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280" y="2369520"/>
                <a:ext cx="4079520" cy="24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8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without comparing?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6"/>
            <a:ext cx="7886700" cy="12659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Say you have N numbers between [1, 100N]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72280" y="3263760"/>
              <a:ext cx="6446520" cy="238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3252960"/>
                <a:ext cx="6468120" cy="24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1881050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Theorem.</a:t>
            </a:r>
            <a:r>
              <a:rPr lang="en-US" sz="2400" dirty="0">
                <a:latin typeface="Comic Sans MS" panose="030F0702030302020204" pitchFamily="66" charset="0"/>
              </a:rPr>
              <a:t>  Any algorithm for sorting that only works by “comparisons” must take n log n steps in the worst case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3271249"/>
            <a:ext cx="7886700" cy="1056911"/>
          </a:xfrm>
        </p:spPr>
        <p:txBody>
          <a:bodyPr>
            <a:normAutofit/>
          </a:bodyPr>
          <a:lstStyle/>
          <a:p>
            <a:r>
              <a:rPr lang="en-US" dirty="0"/>
              <a:t>How can </a:t>
            </a:r>
            <a:r>
              <a:rPr lang="en-US" i="1" dirty="0"/>
              <a:t>any</a:t>
            </a:r>
            <a:r>
              <a:rPr lang="en-US" dirty="0"/>
              <a:t> such algorithm look?</a:t>
            </a:r>
          </a:p>
          <a:p>
            <a:r>
              <a:rPr lang="en-US" dirty="0"/>
              <a:t>Compare elements, do some manipulations, …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8720" y="2029680"/>
              <a:ext cx="7907760" cy="248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2019240"/>
                <a:ext cx="7929000" cy="25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1881050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Theorem.</a:t>
            </a:r>
            <a:r>
              <a:rPr lang="en-US" sz="2400" dirty="0">
                <a:latin typeface="Comic Sans MS" panose="030F0702030302020204" pitchFamily="66" charset="0"/>
              </a:rPr>
              <a:t>  Any algorithm for sorting that only works by “comparisons” must take n log n steps in the worst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" y="3278776"/>
            <a:ext cx="8168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Main idea.</a:t>
            </a:r>
            <a:r>
              <a:rPr lang="en-US" sz="2400" dirty="0">
                <a:latin typeface="Comic Sans MS" panose="030F0702030302020204" pitchFamily="66" charset="0"/>
              </a:rPr>
              <a:t> 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fix some numbers b</a:t>
            </a:r>
            <a:r>
              <a:rPr 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&lt; b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 &lt; … &lt; </a:t>
            </a:r>
            <a:r>
              <a:rPr lang="en-US" sz="2400" dirty="0" err="1">
                <a:latin typeface="Comic Sans MS" panose="030F0702030302020204" pitchFamily="66" charset="0"/>
              </a:rPr>
              <a:t>b</a:t>
            </a:r>
            <a:r>
              <a:rPr lang="en-US" sz="2400" baseline="-25000" dirty="0" err="1">
                <a:latin typeface="Comic Sans MS" panose="030F0702030302020204" pitchFamily="66" charset="0"/>
              </a:rPr>
              <a:t>N</a:t>
            </a:r>
            <a:endParaRPr lang="en-US" sz="2400" baseline="-25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mic Sans MS" panose="030F0702030302020204" pitchFamily="66" charset="0"/>
              </a:rPr>
              <a:t>Input: </a:t>
            </a:r>
            <a:r>
              <a:rPr lang="en-US" sz="2400" dirty="0">
                <a:latin typeface="Comic Sans MS" panose="030F0702030302020204" pitchFamily="66" charset="0"/>
              </a:rPr>
              <a:t>array A[]  is a re-ordering of b’s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mic Sans MS" panose="030F0702030302020204" pitchFamily="66" charset="0"/>
              </a:rPr>
              <a:t>Key: </a:t>
            </a:r>
            <a:r>
              <a:rPr lang="en-US" sz="2400" dirty="0">
                <a:latin typeface="Comic Sans MS" panose="030F0702030302020204" pitchFamily="66" charset="0"/>
              </a:rPr>
              <a:t>what happens if we consider a different order?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59760" y="1437840"/>
              <a:ext cx="5723640" cy="3526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960" y="1427400"/>
                <a:ext cx="5745240" cy="35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9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1881050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Consider an algorithm that performs ‘k’ comparisons.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" y="2939142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Claim.</a:t>
            </a:r>
            <a:r>
              <a:rPr lang="en-US" sz="2400" dirty="0">
                <a:latin typeface="Comic Sans MS" panose="030F0702030302020204" pitchFamily="66" charset="0"/>
              </a:rPr>
              <a:t>  if 2</a:t>
            </a:r>
            <a:r>
              <a:rPr lang="en-US" sz="2400" baseline="30000" dirty="0">
                <a:latin typeface="Comic Sans MS" panose="030F0702030302020204" pitchFamily="66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</a:rPr>
              <a:t> &lt; n!, then there exist two different permutations with “same answers” to all comparisons!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4800" y="852480"/>
              <a:ext cx="8809560" cy="5630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0" y="842040"/>
                <a:ext cx="8830800" cy="56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comparisons needed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" y="2055222"/>
            <a:ext cx="816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2</a:t>
            </a:r>
            <a:r>
              <a:rPr lang="en-US" sz="2800" baseline="30000" dirty="0">
                <a:latin typeface="Comic Sans MS" panose="030F0702030302020204" pitchFamily="66" charset="0"/>
              </a:rPr>
              <a:t>k</a:t>
            </a:r>
            <a:r>
              <a:rPr lang="en-US" sz="2800" dirty="0">
                <a:latin typeface="Comic Sans MS" panose="030F0702030302020204" pitchFamily="66" charset="0"/>
              </a:rPr>
              <a:t> &gt;= n!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1800" y="1883880"/>
              <a:ext cx="8442000" cy="4679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1873440"/>
                <a:ext cx="8463240" cy="47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0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177" y="2305341"/>
            <a:ext cx="3936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variables x</a:t>
            </a:r>
            <a:r>
              <a:rPr lang="en-US" sz="2400" baseline="-25000" dirty="0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in {T, F}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OR, AND, NOT</a:t>
            </a:r>
          </a:p>
          <a:p>
            <a:pPr algn="ctr"/>
            <a:endParaRPr lang="en-US" sz="2400" baseline="-250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Boolean “formula”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633080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Definition.</a:t>
            </a:r>
            <a:r>
              <a:rPr lang="en-US" sz="2400" dirty="0">
                <a:latin typeface="Comic Sans MS" panose="030F0702030302020204" pitchFamily="66" charset="0"/>
              </a:rPr>
              <a:t>  a formula is “</a:t>
            </a:r>
            <a:r>
              <a:rPr lang="en-US" sz="2400" dirty="0" err="1">
                <a:latin typeface="Comic Sans MS" panose="030F0702030302020204" pitchFamily="66" charset="0"/>
              </a:rPr>
              <a:t>satisfiable</a:t>
            </a:r>
            <a:r>
              <a:rPr lang="en-US" sz="2400" dirty="0">
                <a:latin typeface="Comic Sans MS" panose="030F0702030302020204" pitchFamily="66" charset="0"/>
              </a:rPr>
              <a:t>” if there exist x</a:t>
            </a:r>
            <a:r>
              <a:rPr 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 x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, …, </a:t>
            </a:r>
            <a:r>
              <a:rPr lang="en-US" sz="2400" dirty="0" err="1">
                <a:latin typeface="Comic Sans MS" panose="030F0702030302020204" pitchFamily="66" charset="0"/>
              </a:rPr>
              <a:t>x</a:t>
            </a:r>
            <a:r>
              <a:rPr lang="en-US" sz="2400" baseline="-25000" dirty="0" err="1">
                <a:latin typeface="Comic Sans MS" panose="030F0702030302020204" pitchFamily="66" charset="0"/>
              </a:rPr>
              <a:t>n</a:t>
            </a:r>
            <a:r>
              <a:rPr lang="en-US" sz="2400" dirty="0">
                <a:latin typeface="Comic Sans MS" panose="030F0702030302020204" pitchFamily="66" charset="0"/>
              </a:rPr>
              <a:t> that make it TRUE</a:t>
            </a:r>
          </a:p>
        </p:txBody>
      </p:sp>
      <p:pic>
        <p:nvPicPr>
          <p:cNvPr id="1030" name="Picture 6" descr="Image result for george bo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96" y="1714186"/>
            <a:ext cx="3632654" cy="36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4320" y="1310400"/>
              <a:ext cx="8321400" cy="4342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20" y="1299960"/>
                <a:ext cx="8342640" cy="43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9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570634"/>
            <a:ext cx="816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Satisfiability problem.</a:t>
            </a:r>
            <a:r>
              <a:rPr lang="en-US" sz="2400" dirty="0">
                <a:latin typeface="Comic Sans MS" panose="030F0702030302020204" pitchFamily="66" charset="0"/>
              </a:rPr>
              <a:t>  given a formula in </a:t>
            </a:r>
            <a:r>
              <a:rPr lang="en-US" sz="2400" i="1" dirty="0">
                <a:latin typeface="Comic Sans MS" panose="030F0702030302020204" pitchFamily="66" charset="0"/>
              </a:rPr>
              <a:t>n</a:t>
            </a:r>
            <a:r>
              <a:rPr lang="en-US" sz="2400" dirty="0">
                <a:latin typeface="Comic Sans MS" panose="030F0702030302020204" pitchFamily="66" charset="0"/>
              </a:rPr>
              <a:t> variables, x</a:t>
            </a:r>
            <a:r>
              <a:rPr 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 x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, …, </a:t>
            </a:r>
            <a:r>
              <a:rPr lang="en-US" sz="2400" dirty="0" err="1">
                <a:latin typeface="Comic Sans MS" panose="030F0702030302020204" pitchFamily="66" charset="0"/>
              </a:rPr>
              <a:t>x</a:t>
            </a:r>
            <a:r>
              <a:rPr lang="en-US" sz="2400" baseline="-25000" dirty="0" err="1">
                <a:latin typeface="Comic Sans MS" panose="030F0702030302020204" pitchFamily="66" charset="0"/>
              </a:rPr>
              <a:t>n</a:t>
            </a:r>
            <a:r>
              <a:rPr lang="en-US" sz="2400" dirty="0">
                <a:latin typeface="Comic Sans MS" panose="030F0702030302020204" pitchFamily="66" charset="0"/>
              </a:rPr>
              <a:t> determine if it is </a:t>
            </a:r>
            <a:r>
              <a:rPr lang="en-US" sz="2400" dirty="0" err="1">
                <a:latin typeface="Comic Sans MS" panose="030F0702030302020204" pitchFamily="66" charset="0"/>
              </a:rPr>
              <a:t>satisfiable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4520" y="1517760"/>
              <a:ext cx="8336160" cy="513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720" y="1507320"/>
                <a:ext cx="8357760" cy="51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dirty="0" err="1"/>
              <a:t>qn</a:t>
            </a:r>
            <a:r>
              <a:rPr lang="en-US" dirty="0"/>
              <a:t> of 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" y="2152244"/>
            <a:ext cx="8168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Does there exist an algorithm for SAT that runs in time poly(n)?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(a.k.a.  P vs NP question)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" y="4624254"/>
            <a:ext cx="81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Comic Sans MS" panose="030F0702030302020204" pitchFamily="66" charset="0"/>
              </a:rPr>
              <a:t>Why so significant?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5490929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(Can exhaustive search be avoided?)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99080" y="1657440"/>
              <a:ext cx="6191640" cy="372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8280" y="1646640"/>
                <a:ext cx="621288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– solving vs verifying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" y="2152244"/>
            <a:ext cx="8168640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Prove that x</a:t>
            </a:r>
            <a:r>
              <a:rPr lang="en-US" sz="2400" b="1" baseline="30000" dirty="0">
                <a:latin typeface="Comic Sans MS" panose="030F0702030302020204" pitchFamily="66" charset="0"/>
              </a:rPr>
              <a:t>4</a:t>
            </a:r>
            <a:r>
              <a:rPr lang="en-US" sz="2400" b="1" dirty="0">
                <a:latin typeface="Comic Sans MS" panose="030F0702030302020204" pitchFamily="66" charset="0"/>
              </a:rPr>
              <a:t> + y</a:t>
            </a:r>
            <a:r>
              <a:rPr lang="en-US" sz="2400" b="1" baseline="30000" dirty="0">
                <a:latin typeface="Comic Sans MS" panose="030F0702030302020204" pitchFamily="66" charset="0"/>
              </a:rPr>
              <a:t>4</a:t>
            </a:r>
            <a:r>
              <a:rPr lang="en-US" sz="2400" b="1" dirty="0">
                <a:latin typeface="Comic Sans MS" panose="030F0702030302020204" pitchFamily="66" charset="0"/>
              </a:rPr>
              <a:t> = z</a:t>
            </a:r>
            <a:r>
              <a:rPr lang="en-US" sz="2400" b="1" baseline="30000" dirty="0">
                <a:latin typeface="Comic Sans MS" panose="030F0702030302020204" pitchFamily="66" charset="0"/>
              </a:rPr>
              <a:t>4</a:t>
            </a:r>
            <a:r>
              <a:rPr lang="en-US" sz="2400" b="1" dirty="0">
                <a:latin typeface="Comic Sans MS" panose="030F0702030302020204" pitchFamily="66" charset="0"/>
              </a:rPr>
              <a:t> has no integer solutions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87" y="1384628"/>
            <a:ext cx="6207579" cy="5297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52440" y="1803960"/>
              <a:ext cx="5916240" cy="2580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000" y="1793520"/>
                <a:ext cx="593784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Homework 1 due on Thursday!</a:t>
            </a:r>
          </a:p>
          <a:p>
            <a:endParaRPr lang="en-US" dirty="0"/>
          </a:p>
          <a:p>
            <a:r>
              <a:rPr lang="en-US" dirty="0"/>
              <a:t>Mailing list for TAs + instructor: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cs6150-tas@list.eng.utah.edu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61560" y="4201200"/>
              <a:ext cx="2862360" cy="85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120" y="4190400"/>
                <a:ext cx="288360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verifying?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" y="2152244"/>
            <a:ext cx="8168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Check if step2 follows from step1, axioms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Check if step3 follows from step1, step2, axioms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" y="5665100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[Cook-Levin theorem] 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any “verification” problem </a:t>
            </a:r>
            <a:r>
              <a:rPr lang="en-US" sz="2400" i="1" dirty="0">
                <a:solidFill>
                  <a:srgbClr val="FFC000"/>
                </a:solidFill>
                <a:latin typeface="Comic Sans MS" panose="030F0702030302020204" pitchFamily="66" charset="0"/>
              </a:rPr>
              <a:t>reduces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to SAT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8160" y="2660760"/>
              <a:ext cx="8224560" cy="3933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2650320"/>
                <a:ext cx="8246160" cy="39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12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" y="2152244"/>
            <a:ext cx="8168640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Can “solving time” be polynomial in “checking time”?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3453123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Can the “creative process” be automated?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560" y="40320"/>
              <a:ext cx="7465680" cy="326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120" y="29880"/>
                <a:ext cx="7486920" cy="32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3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are</a:t>
            </a:r>
            <a:r>
              <a:rPr lang="en-US" dirty="0"/>
              <a:t> P and 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" y="2152244"/>
            <a:ext cx="8168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</a:rPr>
              <a:t>“Classes”/set of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9120" y="1000440"/>
              <a:ext cx="8590680" cy="548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20" y="989640"/>
                <a:ext cx="8615880" cy="55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if SAT is not in 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2004195"/>
            <a:ext cx="7412627" cy="667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</a:rPr>
              <a:t>Many other problems are not in P either..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3811223"/>
            <a:ext cx="741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“Reductions”</a:t>
            </a:r>
            <a:r>
              <a:rPr lang="en-US" sz="2800" dirty="0">
                <a:latin typeface="Comic Sans MS" panose="030F0702030302020204" pitchFamily="66" charset="0"/>
              </a:rPr>
              <a:t>:  if SAT cannot be solved efficiently, neither can problem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0480" y="3621240"/>
              <a:ext cx="6501240" cy="231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80" y="3610440"/>
                <a:ext cx="6522480" cy="23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garey johnso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83" y="1439726"/>
            <a:ext cx="6158575" cy="40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49760" y="5750640"/>
              <a:ext cx="2125080" cy="61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8960" y="5739840"/>
                <a:ext cx="21466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847468" y="5352498"/>
              <a:ext cx="156600" cy="37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1268" y="5336298"/>
                <a:ext cx="188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715000" y="5893560"/>
              <a:ext cx="1790640" cy="536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4200" y="5882760"/>
                <a:ext cx="181224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8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16" y="263806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Last few weeks -- recap</a:t>
            </a:r>
          </a:p>
        </p:txBody>
      </p:sp>
    </p:spTree>
    <p:extLst>
      <p:ext uri="{BB962C8B-B14F-4D97-AF65-F5344CB8AC3E}">
        <p14:creationId xmlns:p14="http://schemas.microsoft.com/office/powerpoint/2010/main" val="37586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057"/>
            <a:ext cx="7886700" cy="4519748"/>
          </a:xfrm>
        </p:spPr>
        <p:txBody>
          <a:bodyPr>
            <a:normAutofit/>
          </a:bodyPr>
          <a:lstStyle/>
          <a:p>
            <a:r>
              <a:rPr lang="en-US" dirty="0"/>
              <a:t>Divide &amp; Conquer</a:t>
            </a:r>
          </a:p>
          <a:p>
            <a:pPr lvl="1"/>
            <a:r>
              <a:rPr lang="en-US" dirty="0"/>
              <a:t>analyzing running times – recursion </a:t>
            </a:r>
          </a:p>
          <a:p>
            <a:pPr lvl="1"/>
            <a:r>
              <a:rPr lang="en-US" dirty="0"/>
              <a:t>median in O(n) time</a:t>
            </a:r>
          </a:p>
          <a:p>
            <a:pPr lvl="1"/>
            <a:r>
              <a:rPr lang="en-US" dirty="0"/>
              <a:t>proofs by induction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Dynamic programming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recursion++</a:t>
            </a:r>
          </a:p>
          <a:p>
            <a:pPr lvl="1"/>
            <a:r>
              <a:rPr lang="en-US" dirty="0"/>
              <a:t>many examples – longest 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, Fibonacci, 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34000" y="2415240"/>
              <a:ext cx="2773080" cy="3358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00" y="2404440"/>
                <a:ext cx="279432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1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5972"/>
            <a:ext cx="7886700" cy="479383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Greedy algorithms</a:t>
            </a:r>
          </a:p>
          <a:p>
            <a:pPr lvl="1"/>
            <a:r>
              <a:rPr lang="en-US" dirty="0"/>
              <a:t>build solution, do best at each step</a:t>
            </a:r>
          </a:p>
          <a:p>
            <a:pPr lvl="1"/>
            <a:r>
              <a:rPr lang="en-US" dirty="0"/>
              <a:t>coin change, matching, taking classes, …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way to analyze: </a:t>
            </a:r>
            <a:r>
              <a:rPr lang="en-US" dirty="0"/>
              <a:t>look at what algorithm does, compare with optimum</a:t>
            </a:r>
          </a:p>
          <a:p>
            <a:endParaRPr lang="en-US" dirty="0"/>
          </a:p>
          <a:p>
            <a:r>
              <a:rPr lang="en-US" dirty="0"/>
              <a:t>Local search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some</a:t>
            </a:r>
            <a:r>
              <a:rPr lang="en-US" dirty="0"/>
              <a:t> solution, keep improving…</a:t>
            </a:r>
          </a:p>
          <a:p>
            <a:pPr lvl="1"/>
            <a:r>
              <a:rPr lang="en-US" dirty="0"/>
              <a:t>optimizing </a:t>
            </a:r>
            <a:r>
              <a:rPr lang="en-US" dirty="0" err="1"/>
              <a:t>fn</a:t>
            </a:r>
            <a:r>
              <a:rPr lang="en-US" dirty="0"/>
              <a:t> over grid, scheduling on diff machines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71400" y="3312720"/>
              <a:ext cx="5960880" cy="2527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600" y="3301920"/>
                <a:ext cx="598248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4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42" y="67863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What next?</a:t>
            </a:r>
          </a:p>
        </p:txBody>
      </p:sp>
      <p:pic>
        <p:nvPicPr>
          <p:cNvPr id="3" name="JPUN53Q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7774" y="2417173"/>
            <a:ext cx="4693073" cy="33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16" y="263806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But first…</a:t>
            </a:r>
          </a:p>
        </p:txBody>
      </p:sp>
    </p:spTree>
    <p:extLst>
      <p:ext uri="{BB962C8B-B14F-4D97-AF65-F5344CB8AC3E}">
        <p14:creationId xmlns:p14="http://schemas.microsoft.com/office/powerpoint/2010/main" val="40065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limits?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quickly can we sort N numbers?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Are there natural problems we </a:t>
            </a:r>
            <a:r>
              <a:rPr lang="en-US" i="1" dirty="0"/>
              <a:t>cannot</a:t>
            </a:r>
            <a:r>
              <a:rPr lang="en-US" dirty="0"/>
              <a:t> solve quickly?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44000" y="2535840"/>
              <a:ext cx="4585680" cy="1384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200" y="2525040"/>
                <a:ext cx="4607280" cy="14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6"/>
            <a:ext cx="7886700" cy="2119358"/>
          </a:xfrm>
        </p:spPr>
        <p:txBody>
          <a:bodyPr>
            <a:normAutofit/>
          </a:bodyPr>
          <a:lstStyle/>
          <a:p>
            <a:r>
              <a:rPr lang="en-US" dirty="0"/>
              <a:t>Merge sort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Can we do O(N)?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4127864"/>
            <a:ext cx="816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Theorem.</a:t>
            </a:r>
            <a:r>
              <a:rPr lang="en-US" sz="2400" dirty="0">
                <a:latin typeface="Comic Sans MS" panose="030F0702030302020204" pitchFamily="66" charset="0"/>
              </a:rPr>
              <a:t>  Any algorithm for sorting that only works by “comparisons” must take n log n steps in the worst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85840" y="1913400"/>
              <a:ext cx="6886800" cy="315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400" y="1902600"/>
                <a:ext cx="6908040" cy="31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4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6739</TotalTime>
  <Words>577</Words>
  <Application>Microsoft Macintosh PowerPoint</Application>
  <PresentationFormat>On-screen Show (4:3)</PresentationFormat>
  <Paragraphs>92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Comic Sans MS</vt:lpstr>
      <vt:lpstr>Calibri</vt:lpstr>
      <vt:lpstr>Office Theme</vt:lpstr>
      <vt:lpstr>CS 6150 : Lecture 7  Review, NP Completeness</vt:lpstr>
      <vt:lpstr>Announcements</vt:lpstr>
      <vt:lpstr>Last few weeks -- recap</vt:lpstr>
      <vt:lpstr>Paradigms</vt:lpstr>
      <vt:lpstr>Paradigms</vt:lpstr>
      <vt:lpstr>What next?</vt:lpstr>
      <vt:lpstr>But first…</vt:lpstr>
      <vt:lpstr>Are there limits?</vt:lpstr>
      <vt:lpstr>Sorting</vt:lpstr>
      <vt:lpstr>Sorting by comparisons</vt:lpstr>
      <vt:lpstr>Sorting without comparing?</vt:lpstr>
      <vt:lpstr>Sorting by comparisons</vt:lpstr>
      <vt:lpstr>Sorting by comparisons</vt:lpstr>
      <vt:lpstr>Sorting by comparisons</vt:lpstr>
      <vt:lpstr>Number of comparisons needed</vt:lpstr>
      <vt:lpstr>Boolean satisfiability</vt:lpstr>
      <vt:lpstr>Boolean satisfiability</vt:lpstr>
      <vt:lpstr>Fundamental qn of CS</vt:lpstr>
      <vt:lpstr>Philosophy – solving vs verifying</vt:lpstr>
      <vt:lpstr>What is verifying?</vt:lpstr>
      <vt:lpstr>P vs NP</vt:lpstr>
      <vt:lpstr>What are P and NP</vt:lpstr>
      <vt:lpstr>So what if SAT is not in P?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204</cp:revision>
  <dcterms:created xsi:type="dcterms:W3CDTF">2016-08-22T19:44:33Z</dcterms:created>
  <dcterms:modified xsi:type="dcterms:W3CDTF">2016-09-15T04:46:43Z</dcterms:modified>
</cp:coreProperties>
</file>