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36" r:id="rId4"/>
    <p:sldId id="354" r:id="rId5"/>
    <p:sldId id="356" r:id="rId6"/>
    <p:sldId id="357" r:id="rId7"/>
    <p:sldId id="338" r:id="rId8"/>
    <p:sldId id="359" r:id="rId9"/>
    <p:sldId id="360" r:id="rId10"/>
    <p:sldId id="361" r:id="rId11"/>
    <p:sldId id="340" r:id="rId12"/>
    <p:sldId id="363" r:id="rId13"/>
    <p:sldId id="341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6:49:40.810"/>
    </inkml:context>
    <inkml:brush xml:id="br0">
      <inkml:brushProperty name="width" value="0.03528" units="cm"/>
      <inkml:brushProperty name="height" value="0.03528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18566 16148 24575,'-211'-81'0,"134"52"0,-2 2 0,-3 5 0,-6 10 0,-3 6 0,-3 1 0,15-1 0,-3 1 0,-1 0 0,-2 0 0,-10 1 0,-1-1 0,-3 2 0,-2 2 0,10 1 0,-2 3 0,-1 0 0,-1 1 0,-1 1 0,-411 22 0</inkml:trace>
  <inkml:trace contextRef="#ctx0" brushRef="#br0" timeOffset="3010">22808 10864 24575,'-112'100'0</inkml:trace>
  <inkml:trace contextRef="#ctx0" brushRef="#br0" timeOffset="3930">22386 10381 24575,'-175'-7'0,"96"4"0,1 2 0,6 0 0,-1 0 0,-14 1 0,-7 0 0,13 0 0,-6 0 0,-3 0 0,6 0 0,-4 0 0,-3 0 0,-3 0 0,7 0 0,-2 0 0,-3 0 0,-2 0 0,-3 0 0,16 1 0,-3-1 0,-2 1 0,-1 0 0,-1-1 0,0 2 0,-2-1-1405,-6 0 1,-1 1 0,-2-1-1,0 1 1,-2 0 0,0 2-1,0 0 1405,7 1 0,-2 1 0,1 0 0,-2 1 0,0 1 0,0 1 0</inkml:trace>
  <inkml:trace contextRef="#ctx0" brushRef="#br0" timeOffset="7265">21456 16284 24575,'-225'-41'0,"134"30"0,-4 3 0,-4 2 0,13 4 0,-3 1 0,-3 3 0,-2 1 0,6 0 0,-2 3 0,-3 0 0,0 2 0,0 2 0,-4 1 0,-1 1 0,0 2 0,0 2 0,-1 1-703,15-2 1,0 2 0,-1 0 0,1 2 0,-2 1 0,1 1-1,-5 2 1,-1 3 0,0 1 0,0 0 0,0 1 0,1 1 0,-451 147-1</inkml:trace>
  <inkml:trace contextRef="#ctx0" brushRef="#br1" timeOffset="8661">22547 13618 8355,'-59'-43'404,"7"-1"1,11-2 0,12 2 0,9 2-1,9 3 1,4 5 0,5 6 0,2 6 48,4 5 1,4 5 0,9 4-478,3 4-202,4 2 1,5-2 0,1 0 0,0 1-1,2 2 1,-2 2 0,2 3-898,0 5 0,-1 2 279,2 1 1,3 6 0,-4 1 0</inkml:trace>
  <inkml:trace contextRef="#ctx0" brushRef="#br1" timeOffset="8915">23031 13208 8355,'-22'-34'846,"1"1"0,-14-17 225,8 8 0,12 14 1,8 7-949,2 6 0,8 15 0,10 9 0,12 10 66,11 8 0,10 11-2289,11 7 1,7 3 0,10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43:49.32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3547 3845 7810,'6'-7'0,"2"3"0,3 2 0,1 2-60,1 0 1,5-4-1,4-1 1,4-1 0,4-1-1,0 2 1,2-2 0,0 1 235,2 1 0,2 1 0,1 4 1,1 0-89,-1 0 1,0 0 0,2 0 0,2 1-21,4 3 1,-1-2 0,3 2 0,2-2-5,-1 3 0,11-4 0,-2 3 0,6-2 3,2-2 0,2-6 0,2-1 0,4-1 37,7 0 1,4-1 0,3-3 0,0 1-13,0 3 1,4-2-1,1 6 1,-1 1-22,-3 2 0,6-3 0,-6-1 1,4 3-5,5 0 0,-4 2 1,2 0-1,1 0-78,-3 0 1,-42 0-1,0 0 1,0 0-1,0 0-2,4 0 1,-1 0 0,-3 0 0,0 0 0,3 0-1,1 0 1,-1 0 0,1 0 0,-1 0 0,1 0-11,2 0 1,0 0 0,1 0-1,1 0 1,4 0 0,0 0-1,0 0 1,0 0-50,1 0 0,1 0 1,1 0-1,1-1 1,1 0-1,-1-1 1,2 0-1,0-1 60,-1-1 1,0 1 0,6 1 0,0 1 0,-8-2 0,0 0 0,1 1 0,1 0 8,3 0 0,0 0 0,-3 0 0,-1 0 1,3 2-1,-1 0 0,0 0 0,0 0 8,-1 0 1,-1 0-1,6 0 1,0 0-1,-5 1 1,-1-1-1,3 2 1,0-1 0,-2 1 1,1 0-1,6 3 1,-1 0 0,-6-1-1,-1 0 1,3 1 0,-1 0-6,4-1 1,-1 0 0,0 2 0,-1-1-1,4-1 1,-1-1 0,2 1 0,0-1 16,-1-1 0,0 0 0,8-1 0,1 0 0,-3-1 0,0 0 0,3 0 1,-1 0-128,1 0 0,0 0 0,4 0 0,-1 0 0,1 0 0,-1 0 0,2 0 0,0 0 113,1 0 1,-1 0-1,0 0 1,-1 0-1,-3-1 1,0 2-1,0-1 1,-1 1 8,-1 1 1,0 0-1,-2-1 1,0 1 0,-3 1-1,1 2 1,-2 0 0,-1 0-80,-4 0 0,-1 1 0,1 0 1,-1 0-1,-9 0 0,-2 1 0,-1-1 1,0 0-61,-2 0 1,-1 0-1,42 3 1,-3-1-1,-10 0-471,-10-1 1,-6-1 596,-20-6 0,-5 0 0,-9 0 0,2 0 0,2 0 0,2 0 0</inkml:trace>
  <inkml:trace contextRef="#ctx0" brushRef="#br0" timeOffset="44966">9624 7528 8318,'0'-12'0,"2"1"562,2 3 1,3 2 0,5 6 0,0 0-310,1 0 1,-1-4 0,2 0-1,3 1 1,5 2 0,7-1-1,6-1 0,5-1 1,13-1 0,0 1 0,8-3-229,5 0 1,0-4 0,7 4 0,3-1-48,0-1 0,3 1 0,0-4 0,3 1-190,-6 3 0,2-2 1,-8 6-1,-2 0 1,-3-2 1,-10 5-1,-6-3-89,-6 2 0,-10 2 0,-4 0 0,-4 0 0,-4 2-233,-5 2 1,-3-2-154,-5 7 0,-10-2 1,-10 2-1,-7-2 472,-5-1 1,-6 3 0,-2-2 0</inkml:trace>
  <inkml:trace contextRef="#ctx0" brushRef="#br0" timeOffset="45305">9897 7640 8355,'-12'-6'0,"3"1"197,1-3-140,5-3 1,-1 9-1,8-2 1,5 3-1,3 1 1,5-2-1,3 0 1,4-3 333,0 3 1,1 0 0,0 2-1,0 0-260,0 0 0,4-4 0,1 0 0,2 1-66,2 2 0,3-1 0,6 0 0,5-4-102,5-1 0,6 3 0,-1-4 10,2-2 0,5 3 0,3 0 0,3 1 0,1 0-2,1 1 0,-4-4 0,0 5 0,-3 1-89,-5 2 1,-5 1 0,-8 0-1,-2 0-313,-5 0 1,-5 0-1,-6 0 1,-5 0-621,-1 0 0,-7 0 808,0 0 0,-3 0 0,-2 0 0</inkml:trace>
  <inkml:trace contextRef="#ctx0" brushRef="#br0" timeOffset="45480">11931 7553 8355,'-12'0'-167,"-1"0"-447,1 0 1,5-5-1,1-2 1</inkml:trace>
  <inkml:trace contextRef="#ctx0" brushRef="#br0" timeOffset="59800">3808 9141 8355,'0'-25'115,"0"0"1,0 0 0,0 2 0,-2 1-1,-1 1 137,-1-1 1,-5 4 0,0 1 0,-2 4 0,-1 2 0,-2 2 0,-2 5 0,-5 3 0,-3 2 0,0 5 70,-1 6 1,0 6 0,0 8 0,0 2-1,2 4 1,1 2-274,1 5 0,10 6 0,0 1 0,4 2 0,5 3-68,0 2 0,2-2-24,0 3 0,2-4 1,2-6-1,4-5 1,3-6-219,1-3 0,6-3 0,3-7 0,2-8-248,2-6 1,6-5-1,0-2 1,1-5-329,-3-6 1,1-5 0,-1-5 0,-3 3 518,-4 1 1,-4-4 0,-5 3 0</inkml:trace>
  <inkml:trace contextRef="#ctx0" brushRef="#br0" timeOffset="60179">4068 9488 8355,'-1'-13'-61,"-2"1"226,-1 0 0,0 3 236,4 1 0,0 4 790,0-4-879,0 5 1,-5 3 0,1 8-1,0 3-276,-1 2 1,3 0 0,-2 3-61,3 0 0,1 2 0,0-3 0,1 2-6,3-2 1,3-3 0,6-3 0,-1-5-160,0-3 0,5-1 0,1-3 0,0-4 137,0-5 1,-2-9 0,-3 2 0,-2-2-37,-3 1 1,-3 3-1,-5-2 1,0 0-91,0-1 1,-5 5 0,-5-1 0,-4 3-62,-2 5 1,-5-2 0,3 6-1,-1 3-113,-3 3 1,3 7 0,-1 6 0,2 3-126,3 1 0,6 2 0,2 2 422,1-2 0,8 2 0,5-3 0</inkml:trace>
  <inkml:trace contextRef="#ctx0" brushRef="#br0" timeOffset="60642">4415 9351 8355,'-5'-7'-611,"-1"3"769,-2 8 0,-2 5 1,6 6 14,1 1 1,2 1 0,2-5 0,2 1-1,1-1 1,-1 1 0,0-1 133,1 0 0,-3 1 1,5-2-1,-2-2 74,0 0-156,0-7-258,-4 4 1,0-12 0,0-2 0,0-3-160,0-1 1,4-5-1,2 1 1,1-1 119,2-1 1,-2 4 0,2-2-26,0 2 1,2 2-1,2 1 1,-1 2 126,0 5 1,-3 3 0,-1 2-1,2 3 4,1 5 1,0 6-1,-2 3 1,0 1-1,-1 2-282,-1-2 0,2 5 0,-3-5 0,1 0-992,2-2 714,2-9 0,7 3 0,2-4 1</inkml:trace>
  <inkml:trace contextRef="#ctx0" brushRef="#br0" timeOffset="61250">4936 9401 8355,'-4'-8'46,"0"-1"294,-6 7 1,7-5 173,-5 3 1,5 4-384,-1 0 0,4 5 1,3 8-1,3 0 0,0 4 1,4 4-1,1 3 0,2 5 1,-2 4-1,-2 3 258,-1 1 1,-1 5 0,2 0-394,-5 3 1,1-4-1,-1 3 1,-1-1-1,-1-5-7,-2-3 0,0-5 0,-2-6 44,-2-4 0,1-2 0,-5-6 0,-2 0 1,-1-3-283,-1-1 1,-5-5-1,-1 3 1,-1-2-394,-3 0 1,-5 0-1,-2-4 1,1-1-325,2-3 0,5-5-11,1-7 850,4-4 1,-2-4 0,6-1 0</inkml:trace>
  <inkml:trace contextRef="#ctx0" brushRef="#br0" timeOffset="61540">4936 9178 8355,'-12'-13'187,"-1"1"1,1 1-534,0 3 0,0 1 166,4 3 1,3 4 0,6 0 0,2 7 0,2 4 0,1 1-129,-1 0 1,5 6 0,-3 2 0</inkml:trace>
  <inkml:trace contextRef="#ctx0" brushRef="#br0" timeOffset="63835">5147 9426 8355,'0'-13'-184,"0"1"1,0 0 1793,0-1-1369,0 6 0,1 2-24,3 5 0,-2 1-219,2 3 1,2 3 0,-2 6 0,0-1-89,1 0 0,-2 1 0,4-1 0,0 1-36,0-1 0,-3-4 1,4-1-1,0 0-37,-1 0 1,4-4 0,-2 1 77,2-3 1,1-5-1,0-1 1,-1-2-1,-1-3 83,-2-1 1,-4-1-1,3-1-20,-1 1 1,-2-5 0,-4 1 0,1 1 0,2 1 10,1 1 1,0 1-18,-4 0 70,0 5 1,2 3 41,2 8 0,-1 3 0,4 5 0,-1 2-45,1 2 0,-3-2 0,5 3 0,0-4-94,2 0 1,2-2 0,-1-2-1,1-2-52,-1-1 1,5-2 0,-1-4 53,-1 0 0,-5-6 0,-3-2 0,0-1-30,0 0 0,-5-2 1,2 2-1,-1-5 39,1-3 1,-2 1 0,2 3 133,-3 1 0,-1 0-148,0-1 233,0 6 0,2 2 0,0 6 0,3 3 33,-3 5 0,4 3 1,-2 3-127,-1 2 0,-1 1 1,1-3-1,1 3 0,-1 0 7,-2-1 0,4 0 0,-1-5 0,0-1-54,1-2 1,-2-4 0,5-5-5,2 0 0,-3 0 0,0-1-115,-2-3 0,5-5-31,-2-7 1,-1 5 0,0-4 0,0 0-1,-2 1 62,1 0 0,4 2 0,-4-1-152,1 1 0,4 4 1,-2 1-1,2 1 132,1 3 1,0 2 0,0 2-1,-3 3 159,-1 5 0,1 3 0,2 3-174,-3 2 1,2 1 0,-5-2-1,1 4 1,1-1-304,-1-3 1,-3-2 0,3-1-482,-1-1 773,2-5 1,0 4 0,-1-4 0</inkml:trace>
  <inkml:trace contextRef="#ctx0" brushRef="#br0" timeOffset="63836">6201 9351 8355,'0'-12'0,"-1"4"808,-3-1 0,1 7-329,-5-2 0,-1 4 1,-3 2-480,0 2 1,3 6-1,1-2 1,-2 3 0,1 3-1,-1 1 1,3 2 175,2-2 0,-4 4 1,5 1-1,2 0 1,0 0-241,2-3 1,0 4 0,2-4 0,2-2-158,4-1 0,4-7 0,5-3 0,4-3-613,2-1 1,6-3-1,1-4 1,1-6 358,-1-5 0,3-3 1,-3-2-1,1 1 411,-1 1 0,-3 0 1,-5-4 63,-1 1 0,-6-1 0,3 0 0</inkml:trace>
  <inkml:trace contextRef="#ctx0" brushRef="#br0" timeOffset="63837">6499 9004 8355,'-6'-7'937,"4"2"-332,-7 5 0,7 1-327,-3 3 0,4 3 1,1 7-1,0 1-184,0 2 0,1 5 1,4-2-1,1 4-123,1 1 1,4-1 0,-4 3-1,1 0-160,1 2 1,-6 4-1,1-3 1,-3 2 144,-1 3 0,0-5 0,0-3-712,0-5 0,0 1 0,0-7-2000,0-1 2697,0-7 1,0-2-1,0-6 1</inkml:trace>
  <inkml:trace contextRef="#ctx0" brushRef="#br0" timeOffset="63838">6387 9389 8355,'0'-13'996,"6"2"0,3 2 1,7 2-1116,4 1 0,5-4 1,3 4-1,2-4-25,2-2 1,-3 6-1,2-6 1,-2 2 0,-4 3 244,-3 3 0,-5 3 16,3 1 1,-5 1-1,1 4 1,-5 6-1,-5 6 79,0 2 1,-2 2-1,-4 4 1,0 0-10,0-1 1,0 0-1,0-2-630,0-1 0,4-6 1,2 0-216,1-6 1,1-3 0,4-7 35,1-4 1,-5-1 0,0-7 0,2-1-149,1-2 770,-4 2 0,4-9 0,-4 3 0</inkml:trace>
  <inkml:trace contextRef="#ctx0" brushRef="#br0" timeOffset="63839">6908 9029 8355,'-12'-7'0,"1"0"0,1 4 1527,2-1-2796,-1 0 1,4 5 865,5 4 0,5 2 0,8 5 1</inkml:trace>
  <inkml:trace contextRef="#ctx0" brushRef="#br0" timeOffset="63840">7045 9302 8355,'-13'-2'555,"1"-2"1,3 3-1,3-5 402,0 1-951,2 3 1,5 1 0,2 7 0,3 0 0,-1 4 188,1 1 0,2 3 0,-3 1 0,1 2-142,-1-2 0,4 3 1,-4 0-1,1 0-14,-1-1 0,3 0 1,-2-6-1,-1-1-168,1-2 1,4-5 0,-2 1-94,3-3 1,-3-1 0,-1-1 80,-1-3 1,2-3-1,-4-6 1,-1 1-199,-2 0 0,1-1 0,0-1 0,2-1 24,-1-1 1,-1-6 0,-1 2 0,2 1 142,1 3 1,1 2-1,-2 1-199,1 1 0,6 1 632,-2 3 0,3 2 0,2 8 0,-1 0 0,0 4-50,1 1 0,-1 1 0,2 4 0,1-1-122,2-2 0,-1 2 0,-3-4 1,0-1-16,4-1 1,-2-4-1,6-1 1,-1 0-39,0 0 1,2-6-1,-6 0 1,-1-3-51,-1 1 1,-1 0-1,-2-5 1,-3 1-89,-4 0 0,-3 3 1,-1 1-101,0-2 1,-1-1-1,-3 0 196,-4 3 0,-3 3 0,-2 6 0,1 3 247,-1 4 1,5 7 0,0 3 0,0 2-22,1 2 1,1 5-1,6 2 1,0-1-173,0-2 0,2-3 1,3-1-1,6-4-295,4-4 0,7 0 0,-1-10 0,4-1-578,4-2 40,2-12 1,7-3-1,-1-10 1</inkml:trace>
  <inkml:trace contextRef="#ctx0" brushRef="#br0" timeOffset="64258">8632 9203 8355,'7'-32'-6,"-2"6"1,-3 5 0,1 0 0,2 2 0,1 2 443,-1 4 0,5 0-128,-2 1 0,2 15 0,-2 8 1,-4 8-225,-3 7 0,-1 6 0,2 0 0,1 1-364,1 1 0,0 3 0,-4-6 0,0-1-155,0 0 0,-4-5 1,-2-6-1,1-1-63,-1-3 1,-3-2-116,0-5 0,2-2 611,-1-6 0,0-6 0,-5-1 0</inkml:trace>
  <inkml:trace contextRef="#ctx0" brushRef="#br0" timeOffset="64661">8669 9029 8471,'13'-7'123,"-1"4"0,0 6 14,1 5 0,5 9 1,2 3-1,4 4 0,1 2 89,-1 3 0,1-1 0,0 3-72,0 0 1,2 2 0,0-4 0,-4-2 0,0-2 0,0-4 0,-1-5 0,-3-3 142,-1-5 0,-2 2-215,-3-6 1,-1-2-1,-1-6 1,-3-4 0,-3-4-38,-4-5 0,-1 2 0,0-6 0,0-1-265,0-1 1,-1-2 0,-2-1 0,-3-3-244,-1-4 1,1-3-1,-3-1 51,5 0 0,-1 3 0,0 4 0,3 3 0,0 5-182,2 2 0,2 9 0,0 8 427,3 6 1,4 10-1,-2 6 1</inkml:trace>
  <inkml:trace contextRef="#ctx0" brushRef="#br0" timeOffset="66401">9475 9227 8516,'-1'-11'-35,"-3"3"1,3 4 0,-4 8-1,4 4 1,1 5 0,-1 2-1,-2 1 156,-1 0 1,-5 1 0,4 1 0,-1 0 234,1 0 1,-3 3 0,4-3-154,1 1 1,1-4-1,4 0 1,1-4-166,1-2 0,7-7 1,0 3-1,4-5-3,0-5 0,3-1 0,-2-7-90,0 1 0,-1-2 0,-1-1 1,-1-3-1,-3 0-105,-3 0 0,-3 2 1,-4 3-1,-1 1-433,-3-1 1,-3-2 0,-7 1-1,-1 5 187,-2 2 1,-5 3 0,1 5 0,-1 3 139,2 5 266,2 2 0,0 6 0,-1 3 0</inkml:trace>
  <inkml:trace contextRef="#ctx0" brushRef="#br0" timeOffset="66402">9711 9252 8355,'0'-12'115,"-5"-1"0,3 5-152,-2 0 60,3 5 1,1 3 0,1 8 0,3 3-1,4 2 1,3-1 0,2 1 0,-1-1 0,1 0 314,-1 1 1,3 3 0,-1 2 0,-3 0-240,0 0 0,-1-1 1,-1-5-1,-2 0 36,-1 1 0,-2-5-24,-4 0 0,-2-5-133,-2 1 1,2-2-1,-5-4 1,0-2-317,0-4 1,4-3-1,-1-2 1,3 0-36,1-4 1,0-2 0,1-6 0,3 0-67,4 0 0,8 5 0,0-1 0,1 0-152,1 2 591,-5 1 0,11 0 0,-5-1 0</inkml:trace>
  <inkml:trace contextRef="#ctx0" brushRef="#br0" timeOffset="66403">10108 9203 8355,'0'6'666,"-1"0"1,-2-5-334,-1 3 0,0 3 0,4 6-211,0-1 0,0 1 0,1-1 0,2 0 0,2 1 0,2-1 0,1 1 0,1-1-103,-1 0 1,-1 1-249,1-1 1,-2-4-145,-6 1 101,0-7 0,0 3 148,0-10 1,0-1-1,0-7 1,0-1 0,0-1-70,0-1 1,4-5 0,1 3 0,1-1 93,-1-3 1,3 0-1,-3 0 1,-1 2 98,1 2 0,1 2 0,3 5 65,0 3 1,-1 2 0,4 8 4,1 2 0,-5 3 1,-1 5-1,0 2 51,0 2 0,0-2 0,2 3 0,-2-2 111,-1 1 0,2-6 1,-4 2 12,-1-1 0,2-4 0,1 0 171,1-1 0,-3-2-247,4-4 0,-5-2 1,1-2-261,-3-4 1,-1-3 0,2-1 0,0-1-302,3 1 1,0-5 0,-1-1 0,3 0 100,0 0 0,4 1 1,-1 1-1,4 0 57,2 1 1,2 2-1,-3 4 1,2 2 321,-2 1 0,-1 2 0,-2 4 1,-1 1 199,-3 4 1,2 3 0,-6 7 36,-1 2 0,2 5 1,-1-3-1,-1 2-158,-1-1 1,2-5-1,1 2 1,2-3-1,1-2-46,-1 1 0,4-7 0,-2-1 0,3-4-38,5-1 1,-4-1-1,5-4 1,-1-3-115,-1-3 1,5 3-1,-4-2 1,-2-1-103,-2 0 1,-2-4-1,-1 7 1,-2-3-88,2-2 1,-4-3-1,-2-1 1,-3 2-73,-1 1 1,0 6 0,0 0 187,0-2 0,0 3 1,-1 0 65,-3 2 1,-2 2-1,-4 7 1,2 6 0,-2 4 59,-1 2 0,-1 5 1,0-3-1,1 0-54,2 0 0,0-2 0,5-3 0,1-1-62,1 0 0,4-5 80,2-3 1,3-2 0,5-4 0,1-2 13,-1-4 1,0-2-1,1 1 1,-1 0-98,1 0 1,-1-2 0,0 0-5,1 2 0,-5 0-87,0 5 213,-5 0 1,3 5-1,-6 3 1,0 4 91,0 3 1,0 2 0,0-1 0,0 1 0,0-1 4,0 0 0,1 1 0,2-1 0,2-1-62,2-3 1,1-2-1,5-6 1,-1 0 145,1 0 1,0-6 0,3-2 0,2-3-37,1-1 0,-3-2 1,5-1-1,1-3-253,2-1 1,-1-2 0,-1-4 0,-3 2-351,-1 2 0,3-4 0,-5 0 0,-2-5 55,-4-2 0,-5-3 0,-5 2 296,0-3 0,-1 3 1,-3 1-1,-3 3 0,-1 6 444,-1 5 1,5 5-93,-4 5 1,1 5-1,-1 11 1,2 10-1,2 7 48,0 4 1,-1 10-1,2-2-249,-1 2 0,0 3 1,2 0-1,-1-1 0,-1-1-74,1-3 0,3 2 1,5-10-1,3-2-383,3-1 1,3-6 0,1-5 0,3-6-1618,1-4 1512,2-4 0,4-1 0,-1 0 1</inkml:trace>
  <inkml:trace contextRef="#ctx0" brushRef="#br0" timeOffset="67022">12278 8942 8126,'0'-32'-230,"0"3"455,0 9 0,0 2 1,0 5-1,-1 2 1,-2 2-52,-1 1 0,1 10 0,6 2 0,3 7-3,0 6 1,3 0 0,3 6 66,1 3 0,-1 9 1,0 0-1,1 7 90,-1 2 0,-1 1 0,-3 5 0,-3 0 1,-4-2-42,-1-3 1,0 1 0,0-8-320,0-2 1,-1-7 0,-2-1 0,-3-6 0,1-6-269,-1-2 1,1-3 114,1-3 1,2-8 0,-2-8 0,3-3-141,1-1 0,-2-6 0,0-3 0,-3-4 100,3-4 0,0 2 0,2-6 1,2-2-43,2-1 0,-1-6 1,3-5 149,0-6 0,4 5 0,-1-4 0,5-1 0,3 2 223,-2 0 1,3 9 0,0 3 132,1 5 1,-3 12 0,4 1-1,-2 7 1,-3 6-103,-1 4 1,-2 2 0,0 2 0,1 2-293,-1 2 0,5 1 0,-1 5 1,-1-2-475,-1 2 1,-3-3 0,-1 1-1149,-2 2 1609,-5 1 1,2 1 0,-5 1 0</inkml:trace>
  <inkml:trace contextRef="#ctx0" brushRef="#br0" timeOffset="67204">12328 9165 9510,'12'-7'-670,"2"2"652,3 5 1,-1 0 0,9 0 0,7 0 0,6 0 0,6-1-1,2-2 1,-1-1 0,1 0-1393,-2-2 1024,-7 5 1,-1-10 0,-4 4 0</inkml:trace>
  <inkml:trace contextRef="#ctx0" brushRef="#br0" timeOffset="68457">12911 9252 8355,'0'-12'2183,"0"-1"-1917,0 6 0,0 3-186,0 8 1,0 3 0,0 6 0,0-1-1,0 1-51,0-1 0,-4 4 1,-2 1-1,1-2-6,-1-1 0,2 3 0,4-1-47,0-1 0,1-2 0,4-5 0,3-4 40,3-3 0,1-1 1,2 0-1,1-1-139,2-3 0,1-4 0,-3-8 0,1 0-78,-1 1 1,-5-3 0,-3 0 0,-1 0 2,-4 0 1,0 0 0,-4 3 0,-2-2-40,-4 2 1,-5 6 0,-2 2-1,-3 1 80,-1 4 0,-2 0 1,-2 2-125,2 0 1,-1 4 0,6 2-1,1 1 1,2 2-714,5 2 994,-3-4 0,10 10 0,-5-3 0</inkml:trace>
  <inkml:trace contextRef="#ctx0" brushRef="#br0" timeOffset="68458">13146 9227 8355,'0'-12'485,"6"0"0,-3 1 1,4 4-1,0 5-345,-1 5 1,3 7 0,2-2-141,-3 3 1,3 1 0,-3 1-1,3-1 1,2 1 194,-1-1 1,1 0 0,-1 1 0,-1-1-135,-3 1 0,3-1 1,-4 0-1,1-1-3,1-2 0,-7 2 20,3-3-303,-4 3 1,-7-4-104,-2-3 1,-2-8 152,2-4 1,3-3 0,5-2-1,0-1 1,0-1-150,0-1 1,5-6-1,3 1 1,4-1 3,0 1 1,0 2 0,1 4-1,-1 0 57,1 4 1,0-2 0,2 6-1,2 0 263,-2 3 0,-1 3 0,-2 1 223,1 0 1,-1 1 0,1 3 4,-1 5 0,0 2 0,-1 1 340,-2 1 0,2-1 0,-4 0-117,-1 1 0,4-1 0,-6 1-299,-1-1 0,3 0 0,-2 1 0,-2-1 0,0 1-50,-2-1 1,0 2 0,0 1-236,0 1 0,0 1 1,0-5-35,0 1 1,-2-6-413,-2-3 433,3-3 1,1-6 0,8-4-25,3-2 1,-3-1 0,2-2 0,1-1 1,0-1 0,7-5 0,-8 4 38,-1 2 1,1 1-1,2 2 1,1 0 191,-1-1 1,1 6 0,-1 3 168,0 3 1,-1 6 0,-2 4-1,-4 2-26,1 1 1,-5 0 0,3 2-1,-2 1 13,-2 2 0,0-1 0,0-3 20,0-1 0,0 1-70,0-1 0,5-5-199,3-3 0,-1-4 0,2-3 0,-1-2-137,-1-2 1,8-1-1,-3-3 55,2 2 0,0-6 0,0 3 0,1-2 35,1 0 1,2 2 0,-3-1 0,2 1 0,-2 1 210,-1 3 1,-2 2-1,1 6 103,-1 0 1,-1 7 0,-3 5 0,-4 8-60,-2 3 1,-2 2 0,0 0 0,0-2-495,0-2 1,1-3 0,3-6-1107,5 1 0,7-1 0,3 0 0</inkml:trace>
  <inkml:trace contextRef="#ctx0" brushRef="#br0" timeOffset="76521">14660 9190 8355,'1'-11'-656,"3"3"1,-3 13 0,5 9 0</inkml:trace>
  <inkml:trace contextRef="#ctx0" brushRef="#br0" timeOffset="76725">14734 9513 8355,'-8'1'0,"-1"3"194,7 3 0,-4 10 1,6-1-448,0-1 0,0-1 1,0-2-360,0 1 1,0-1-1,0 1 1</inkml:trace>
  <inkml:trace contextRef="#ctx0" brushRef="#br0" timeOffset="80684">17413 8979 9643,'-1'-25'0,"-2"2"0,-3 4 0,-1 5 250,-2 4 1,-2 6-1,-2-3 1,1 2 798,-1 2 1,1 7-948,0 4 1,-1 8 0,1 2 0,-2 1 0,-1 3 0,-2 1 0,4 2 0,2 0 16,2 0 0,7 0 0,-3-2 0,4-1 1,2-3-114,4-1 1,3 3-1,8-5 1,5-2 0,4-4 90,4-6 0,2-3-199,7-1 0,0-1 1,2-5-1,3-5 0,0-6-1,-1-7 1,-4 2 0,-7-7-1,-2 3 93,-5 1 1,-2 0 0,-9 1 0,-3-1-15,-3 0 0,-8 4 0,-9 2 0,-7 1-121,-7 3 1,-11 5 0,-8 3 0,1 2-279,-1 2 1,-4 3-1,3 4 1,1 4-27,6 3 0,7 3 0,9 1 36,5 2 0,3 1 0,5-3 0,4 2 0,4-2-69,4-1 1,14-2 0,8 0 0</inkml:trace>
  <inkml:trace contextRef="#ctx0" brushRef="#br0" timeOffset="80976">17673 8533 8355,'-12'-18'490,"1"7"0,3 9-35,4 9 0,2 10 1,1 5-1,-2 7 0,-3 8 453,0 7 0,-4 11 0,-7 7 0,-2 6-565,0 1 0,-10 5 0,0 1 0,-4 5-122,0 1 0,-2-3 1,5-7-1,1-5-175,3-3 1,4-6 0,9-5 0,1-6-139,0-9 1,5-1 0,3-9 0,4-3-587,4-7 0,-1-3 0,5-3-1150,1-2 0,-2-4 353,2-5 1,-1-5-1,4-2 1</inkml:trace>
  <inkml:trace contextRef="#ctx0" brushRef="#br0" timeOffset="90608">15602 10728 7551,'-5'-7'207,"-2"-4"0,0 8 223,3-5 1,4 5-236,4-1 1,-1 3-1,5 2 1,0 3-12,-1 5 1,4 2 0,-1 1 0,3 0-35,4 1 0,1 1 0,-3 1 0,3 1-92,1-1 0,2-1 0,4-1 0,0 0-217,-1 4 1,1-3 0,0 2 0,-2-2-137,-2-2 0,3-1 1,-5-1-43,0-2 0,-1-1 0,-7 3 1,-1-3-203,-2-2 0,-5 1 219,1-2 1,-4-3 0,-4 4 0,-5-4 93,-2-1 226,-1 0 0,0-6 0,-1-1 0</inkml:trace>
  <inkml:trace contextRef="#ctx0" brushRef="#br0" timeOffset="90865">15875 10542 8355,'0'-12'140,"-1"1"0,-4 2 71,-3 5 0,-3 12 1,-3 6-1,-1 4 1,-1 4-1,-1 3 1,-1 3-1,-1 2 29,0 2 1,-3 1-1,4 4 1,0-1-300,0-3 1,-3 1 0,3-3-1,0-1-318,0 0 1,1-2-1,3-6-426,1-2 1,-2-6-1,8 0 357,0-4 1,-4-2-1,5 4 1</inkml:trace>
  <inkml:trace contextRef="#ctx0" brushRef="#br0" timeOffset="91370">16334 11013 8355,'0'-12'-1161,"0"6"1499,0 6 0,0 6 0,0 6 0,0 2 0,0 1-109,0 2 0,4 3 0,0-2 1,-1 0-334,-2 0 0,-1 3 0,0-3 1,0 0-551,0 0 0,0-2 0,0-3 231,0-1 1,0-5-1,0-2 1</inkml:trace>
  <inkml:trace contextRef="#ctx0" brushRef="#br0" timeOffset="92629">16929 10778 8063,'0'-13'-1338,"6"6"1549,-5 2 0,6 1 0,-3 0 1,4 1-1,3 1 0,2 2 0,-1 2 1,1 1 108,-1 1 1,-4 5-1,1 0 1,0 3-158,2 5 1,2-2 0,-2 5 0,-2 2 0,0 0-12,0-1 0,-2 3 1,0-4-113,-1 4 0,2-4 0,-3 0 0,1-2-71,-1-3 0,4-2 1,-4-1 10,2-4 1,-3-3 37,4-5 1,-3-5 0,1-3-1,1-5 1,-1-3-4,-1-5 1,4-3-1,-5 0 1,0-1-19,1 0 0,-3-4 0,3 0 0,-1 0-93,1-1 0,-1 2 0,-3-3 0,2 0-225,1 4 0,1-4 0,-2 4 0,1 2-285,-1 3 0,3 7-40,-2-2 0,0 12 0,-4 8 349,0 8 1,0 9 296,0 1 0,-6 8 0,-1 3 0</inkml:trace>
  <inkml:trace contextRef="#ctx0" brushRef="#br0" timeOffset="92990">17673 10790 8355,'4'-12'-242,"1"-1"487,-1 1 56,-4 5 1,1 3 0,3 8-129,5 4 0,2 3 0,1 3 0,2 1-52,2 2 0,-2 1 1,4-3-1,-2 1-32,1-1 1,4 3 0,-3 0 0,0 0-234,-1 0 0,0 3 0,-5-5 0,1 0-203,-1-3 1,1 0 0,-1-2-485,0-3 0,-3 3-801,-1-3 1593,-5-2 0,-3-6 0,-7-7 0</inkml:trace>
  <inkml:trace contextRef="#ctx0" brushRef="#br0" timeOffset="93309">17971 10765 8355,'-1'-11'-25,"-4"3"1,-3 4-73,-3 2 1,-1 4 0,-1 3 192,1 8 1,0 5 0,-2 8 0,-1 3 0,-2 2 0,2 3 0,1-3 0,2 1-279,-1 0 0,1-6 1,1 0-1,1-5-488,2-3 0,5-2 422,-1-3 0,3-7 0,1 0 1</inkml:trace>
  <inkml:trace contextRef="#ctx0" brushRef="#br0" timeOffset="93698">18182 11100 8355,'-6'-11'0,"-2"3"0,1 1-478,-1 3 1,5 1 881,-1-5 0,4 5 0,4-1 0,4 2-367,3 2 0,-2 0 1,-1 0-1,2 0 0,1 0-17,1 0 0,-4 5 1,1 0-14,0 2 1,-3-3 0,-1 3 0,-1 0-1,1 0-23,-3 2 0,4 4 0,-2 2 52,-1 2 0,-2 3 0,-1-2 1,-1 0-20,-3 0 0,1 3 1,-4-5-1,1-1 23,4-1 0,-1-6 0,0 1 6,-1 0 0,1-3 0,7-2-189,5-3 0,2-1 0,2-1 0,4-3 1,4-4-382,2-3 1,6-3 0,1-1 0,1-2 227,-1 2 0,-1-4 0,-4-1 0</inkml:trace>
  <inkml:trace contextRef="#ctx0" brushRef="#br0" timeOffset="94420">17698 10579 8355,'-5'-7'-203,"-4"3"-728,-2 3 1011,-1 1 1,6 0 0,6 0 339,7 0 1,2 0 0,2 0-283,2 0 1,4 0 0,-1 0 0,5 0 0,3 0 38,0 0 1,5 0 0,2 0 0,0 0-101,4 0 1,1-2 0,2-2-1,2-4-163,1-3 1,-1 0 0,-5 1 0,-5 3-919,-4 2 0,1 1 414,-11 4 1,-16 11 0,-8 3 0</inkml:trace>
  <inkml:trace contextRef="#ctx0" brushRef="#br0" timeOffset="101662">18889 10926 8081,'-11'-12'0,"1"0"0,3-1 0,2 1 465,2-1 115,2 1 1,2 5-1,3 3-381,4 3 0,8 6 1,0 3-1,1 5-6,0 3 1,-3 0 0,4 4 0,-1 2-60,-1 2 1,1 0 0,-3 1-1,1 0-214,1 0 0,1-2 1,-5-2-1,-1-4 47,-3-4 0,4-2 0,-4-2-7,3-5 0,1-3 1,-1-4-1,-1-4 41,-2-5 1,-4-7 0,3-1 0,0-2-62,0-4 0,-4-1 0,1 1 0,-3-2-107,-1-1 0,0-4 0,0 4 0,2 1 26,2 2 1,-3 3 0,3 2-1,-1 5-186,1 2 1,-1 6 0,5 1 0,2 1 29,1 3 0,1 2 0,1 2 0,-1 4-642,0 3 1,1 3 874,-1 1 1,1 1 0,-1-1 0</inkml:trace>
  <inkml:trace contextRef="#ctx0" brushRef="#br0" timeOffset="102012">19571 10765 8355,'0'-7'427,"0"3"1,0 8 0,1 5-79,3 2 1,3 2-1,6 3 1,0 1-386,4 3 1,-2-1 0,4 3 0,1-1 52,-1 1 0,-2-3 0,2 0 0,-1 1-219,-3-1 0,-1-4 0,-2 2 0,1-4-494,-1 0 0,0-1-666,1 1 768,-6-6 1,-3-3 473,-8-8 0,-2-3 0,-4-6 0,4 1 120,0-1 0,2 1 0,4 0 0,-1-2 0,-4-3 0,4 4 0,-10-11 0,4 5 0</inkml:trace>
  <inkml:trace contextRef="#ctx0" brushRef="#br0" timeOffset="102295">19794 10889 8355,'0'-12'-178,"0"-1"1,0 5-1,0 0 467,0-2 0,0 3 253,0-1 1,0 4-354,0-4 0,0 6 1,0 2-1,0 7-25,0 4 1,-5 7 0,-4 3 0,-3 1-121,-5-1 1,2 2 0,-4-2 0,0 2-312,-1 2 0,5-2 1,-1-1-1,2-2-354,2-2 1,0-2-1,3-3 16,1-1 1,-1 0 0,-3 1 0</inkml:trace>
  <inkml:trace contextRef="#ctx0" brushRef="#br0" timeOffset="102761">20042 11050 8355,'-1'-8'-605,"-3"0"363,-3 5 690,0-2 1,3 6-1,8 2 1,4 2-521,3 2 1,0-3-1,-1 3 1,-3 0 19,-2 0 0,5-3 0,-3 4 24,0 2 0,-2 1 0,-5 2-16,0-1 1,-1 0 0,-2 1 185,-1-1 1,-4 1 0,2-1 175,-1 0 1,5 1-197,-3-1 0,4 1 0,2-1-45,4 0 1,-3-3-1,7-3 1,-1 1-166,-1 0 1,4 0 0,-4 3 0,1-3 59,0-2 1,0 3 0,3-2 0,-1-1 15,-2 1 1,-4 2-1,3-2 41,-1 1 0,2 1 0,-5 3-60,-4-3 1,-6 3-1,-9-4 1,0 0-83,1-3 1,-5 2 0,0-1 0,-2 1-370,1-1 1,-1-1-1,6-4 1,-1 0 43,-1 0 1,4 6-1,-4 1 1</inkml:trace>
  <inkml:trace contextRef="#ctx0" brushRef="#br0" timeOffset="103028">20551 10629 8427,'1'-13'0,"3"2"182,4 3 0,-1 3 1,2 5 42,0 0 0,2 1 0,2 4 1,0 8-1,3 9 0,0 10 1,-1 10-87,-1 9 0,-7 7 1,-3 10-1,-2 5 1,-4 3-315,-2-3 0,-4 5 0,-7-3 0,-5-1-111,-3-2 1,-1-2 0,-9-8 0,0-6-2220,2-3 2213,-5-9 0,-1-1 0,-8-6 0</inkml:trace>
  <inkml:trace contextRef="#ctx0" brushRef="#br0" timeOffset="103704">15304 10331 8355,'-12'-5'-88,"4"-1"0,0-4 20,-2 2 1,3 5 653,-1-1 0,4 3-234,-5 1 1,1 7 0,-4 5 0,-2 10 0,-1 10-70,-2 9 1,-3 13 0,2 9 0,0 10-168,0 9 1,3 12 0,6-1-1,5-3-503,3-5 1,8-9-1,7-2 1,9-7-185,9-8 1,9-10 0,6-9 0,5-7-185,6-8 0,3 0 0,1-6 0</inkml:trace>
  <inkml:trace contextRef="#ctx0" brushRef="#br0" timeOffset="104813">21468 11323 8355,'0'-12'385,"0"0"-57,6 5-352,1 1 0,5 6 1,2 0-793,3 0 0,2 0 0,6 0 1</inkml:trace>
  <inkml:trace contextRef="#ctx0" brushRef="#br0" timeOffset="105372">22101 11286 8355,'1'-7'-755,"3"3"543,-2 3 1,9 1 0,-3 0 14,3 0 1,2 1-14,-1 3 0,6 3 0,1 6 1</inkml:trace>
  <inkml:trace contextRef="#ctx0" brushRef="#br0" timeOffset="105373">22547 11286 8355,'13'0'-463,"-1"0"1,-3 0 0,-1 0 0,1 0 433,2 0 0,2 2-169,-1 2 1,-1 3 117,-2 5 0,2 0 0,-5 1 1</inkml:trace>
  <inkml:trace contextRef="#ctx0" brushRef="#br0" timeOffset="105374">23044 11361 8355,'17'-7'646,"-3"1"1,0 2-1,-7-2 204,-2 0-2203,0 3 1,-5-8-1,0 4 1</inkml:trace>
  <inkml:trace contextRef="#ctx0" brushRef="#br0" timeOffset="107026">21357 10889 8355,'0'-12'-1633,"0"5"1839,0 1 0,1 4 0,3 2 0,3 5 0,2 6 0,-1 6 0,0 3 271,-1 4 1,4 5-1,-3 1 1,3 2 0,2 2-1,-1 1-123,0-2 1,1-3-1,-1-5-448,1 0 0,-1-6 0,0-4 1,1-5-1,-1-6-31,1-3 1,-1-2-1,-1-3 88,-3-4 0,2-5 0,-6-2 1,0-3 8,2-1 1,-3 4 0,3-3 0,0 0-35,-3-3 1,-1-2 0,1-2 0,1-1-136,-1-3 0,3-3 0,-1-4 1,2 0-241,3-1 1,-1 7 0,1-6-1,-2 6 81,2 6 1,1 5 0,1 8-228,1 3 1,0 4 519,4 8 1,-3 8-1,4 7 1</inkml:trace>
  <inkml:trace contextRef="#ctx0" brushRef="#br0" timeOffset="107364">22312 10455 8355,'-13'-12'0,"1"1"404,0 2 1,-1 5-276,1 8 0,-5 3 0,1 6 0,-1 1 66,-1 2 1,5 3 0,-5 8-1,1 0-13,1 2 1,0 11-1,7 1 1,0 6 99,0 3 1,3 5 0,1 3 0,1 2-196,0 2 0,-1-1 0,5-2 0,0-2 17,0-2 0,6 1 1,2-6-1,5-6-756,3-4 1,-1-4-1,6-4 1,2-8-788,5-6 0,-2-5 971,3-5 1,3-2-1,-1-6 1</inkml:trace>
  <inkml:trace contextRef="#ctx0" brushRef="#br0" timeOffset="107588">22659 11224 8355,'0'-19'1486,"0"5"-1575,0 6 0,1 4-229,4-5 1,1 7-1,7-3 1,-1 4 211,1 1 1,3 6 0,2 1-1,1-1-454,3-1 1,2 1 0,1 1 0</inkml:trace>
  <inkml:trace contextRef="#ctx0" brushRef="#br0" timeOffset="107870">23341 11274 8355,'13'0'1326,"-6"0"-1585,-2 0 1,1 0-1,2 0 1,3 0 44,1 0 1,1 0 0,-1 0-1,0 0 1,-1 1 0,-1 2-196,-2 1 1,-5 0 0,3-4 0</inkml:trace>
  <inkml:trace contextRef="#ctx0" brushRef="#br0" timeOffset="108155">24309 10629 8355,'-7'-7'1042,"3"3"-939,8 8 0,-2 3 0,7 7 0,0 2 172,2 5 0,2 8 0,-1 4 0,1 4 0,0 4 1,3 5-1,0 3-220,-1 5 0,-5-6 0,-3 5 0,-2-1 0,-2 1-317,-2 2 0,-2-9 1,-3 4-1,-6-3 84,-5-3 1,-4-3 0,-6-6 0,2-3-165,2-2 0,-1-7 0,4-6 0,0-3-15,0-2 1,-3-4 0,5-1 0,1-1-76,1-4 0,-4 0 0,-1-2 1</inkml:trace>
  <inkml:trace contextRef="#ctx0" brushRef="#br0" timeOffset="110235">22436 10926 8355,'-7'-12'-29,"1"4"501,6 0-131,0 5 0,2 3-217,2 8 1,4 9 0,9 3 0,2 2-1,2 0 1,-1-1 0,4 2 91,3 5 0,0-6 0,1 3 1,-1-2-310,-3 1 1,-3-4 0,-2 0-1,-1-2 1,-2-2-302,-3 2 0,-4-6 1,-3 2-911,0-4-248,-2-7 1059,-4 2 1,-1-10 492,-3-4 0,2-2 0,-3-1 0</inkml:trace>
  <inkml:trace contextRef="#ctx0" brushRef="#br0" timeOffset="110517">22820 10926 8355,'-5'-19'0,"-3"3"0,2 2 649,-5 7 1,4 1-367,-5 6 1,-1 3 0,1 4 0,-1 7-120,1 4 1,-4 4 0,-1 7 0,2 2-147,1 1 1,-2 3 0,-1-6 0,2 0-193,1 1 0,2-4 0,-1 3 0,1-3-165,-1-1 0,1-4 0,1-2 1,1-1-865,2-3 0,4-3 537,-4-3 0,6-4 666,2-5 0,6 0 0,6 0 0</inkml:trace>
  <inkml:trace contextRef="#ctx0" brushRef="#br0" timeOffset="110789">22907 11336 8664,'7'5'368,"-3"4"0,-2 2 0,-1 2 1,2 2-1,1 3 73,-1 2 1,-2-1 0,-1 3-1,0-1-436,0 1 1,0-3 0,0 0 0,0 1-536,0-1 1,-4-4-111,0 2 0,0-4 1,2-2-2241,-2-2 2704,3-4 1,-10-5-1,4 0 1</inkml:trace>
  <inkml:trace contextRef="#ctx0" brushRef="#br0" timeOffset="111340">23168 11336 8355,'-6'-7'732,"5"1"0,-6 6-635,3 0 1,2 2 15,-2 2 0,1-3-10,-1 3 0,3-4 0,-3-4-201,2-4 0,2-3 0,0-3 0,0-1 109,0-2 0,2-3 0,2 2 0,4-1 25,3-3 0,2 2 0,-1 0 0,0-2-67,1-2 1,-1-1 0,1 2-1,-1 1-14,0 1 0,-1 6 0,-1-2-166,-2 4 0,-4 0 251,5 1 0,-7 8 1,3 6 138,-4 10 1,-1 7-1,0-1 1,0 1-69,0 3 1,0 3 0,0 2 0,1 2-62,4-1 0,-4-2 1,4-1-1,0 0-100,-1 0 1,4-2-1,-3-2 1,2-3-352,3-1 1,0-3-1,-1 1 1,-2-4-392,-1-2 0,2-5 0,-3 3 481,2-2 0,-4-1 0,3-4 1</inkml:trace>
  <inkml:trace contextRef="#ctx0" brushRef="#br0" timeOffset="111744">23626 11100 8355,'0'-12'0,"-1"1"758,-3 2 34,3 4-605,-10 5 1,9 1-1,-2 3 1,3 5-35,1 2 0,0 1 0,0 2 0,0 1-71,0 2 1,1 3-1,2-2 1,2 0-48,2 0 0,1 3 0,5-5 0,-1 1-40,1 1 0,-4-5 0,1 4 0,1-3 12,-1-2 0,-1-4 0,4 1 0,-1-1-501,0-1 0,-3 0 1,-1-5-405,2 3 0,1-1-12,1-4 0,-5-2 605,-3-2 0,-2 1 1,-2-5 304,0-1 0,-6 3 0,-1-5 0,-5 4 0</inkml:trace>
  <inkml:trace contextRef="#ctx0" brushRef="#br0" timeOffset="112096">23850 11150 8279,'0'-7'377,"-6"1"0,-2 8-154,-3 2 1,-1 1 0,-1 6 0,1-1 0,-1 2-198,1 2 0,-1-3 0,1 7 0,0-1 0,-1 1 0,1-1 0,-1 1-469,1-2 0,1 1 0,1 0-114,2-2 1,1-1 0,-2-2 192,0 1 0,5-2 1,-3-2-1,2 0 327,2 0 0,2-3 0,1-1 1</inkml:trace>
  <inkml:trace contextRef="#ctx0" brushRef="#br0" timeOffset="112526">23937 11559 8524,'-5'12'604,"1"1"-319,-5-1 0,7 1 0,-2-1 1,3 0-221,1 1 1,0-1-1,0 1 1,0-1-380,0 0 1,1 1 0,3-1 295,5 1 0,-3-5 0,3-1-338,0-2 1,2-1-1,2-5 186,-1-3 1,-4 1 0,1-5 0,0-2 258,2-1 1,-2 0 0,-1 2 140,2 0 0,-4 7-18,3-3 1,-5 4-109,4 1 0,-5 1-20,1 4 0,-3 1 0,-1 8 0,0 1 59,0 2 0,-1 5 1,-2-1-1,-1 2-176,1 2 0,-2 0 0,1-1 0,0 1-122,-2 0 0,5 0 0,-5 0-720,1-1 0,2-4 379,-5-4 0,-1 4 0,-3-1 1</inkml:trace>
  <inkml:trace contextRef="#ctx0" brushRef="#br0" timeOffset="126350">1650 12787 8586,'0'-14'0,"0"-1"0,0-2 0,0 2 0,0 1 297,0 2 0,1 1 0,3 3 1,4 4-1,2 5 0,-2 6-78,-4 5 0,-2 9 0,-4 0 0,-2 3 0,-4 7 0,-3 5 1,-1 3-187,-1 1 1,1 5-1,-1-3 1,1 0-1,0-5 1,-1-4 0,2-4-256,3-4 0,1-13 204,3 0 1,2-10 0,0-6 0,4-13-3,7-9 1,2-7 0,1-10-34,1-6 1,-1-2 0,0-7-1,1-2 1,-1 0-18,1-2 1,-1 0-1,-1 3 1,-1 5 171,-2 8 1,-4 12 0,3 6 0,-2 6 87,-2 6 1,4 7-1,1 8-101,3 8 1,-2 7 0,-1 13-1,2 5 127,1 5 0,-3 5 1,0 0-1,2 5-144,1 1 1,-3 9 0,2-8-228,3 2 0,0-1 0,5-4 0,-2-5 0,1-4-107,-2-4 0,-1-3 0,-2-6 0,1-3-1143,-1-5 1,-5-2 633,-3-2 0,-3 1 0,-1-1 0</inkml:trace>
  <inkml:trace contextRef="#ctx0" brushRef="#br0" timeOffset="126624">1600 13010 8355,'0'-18'445,"7"6"1,5-1-1,7 6 1,5 3-579,1 0 0,4 0 0,0 4 0,0 0-2547,1 0 2382,2 0 0,5-5 0,0-2 1</inkml:trace>
  <inkml:trace contextRef="#ctx0" brushRef="#br0" timeOffset="127425">2170 12874 8355,'0'-13'2904,"-5"1"-2911,4 5 0,-5 7 0,7 10 0,2 3 0,3 5 0,-1 0 0,2 1 0,0-1-104,3 0 0,-5 3 0,1-3 0,-2 0-56,0 0 1,1-6-764,0-4 692,-4 1 1,6-8 0,-4-5-1,1-6 151,-2-2 0,0-2 1,-1-2-1,2-4 0,2 0 140,2-1 0,0 2 0,3-2 1,-2 4 27,2 4 1,-3 0-1,1 1 1,2 1 44,1 3 1,1 2-50,0 6 0,-1 6 1,-1 2-1,-3 4 25,-1 5 0,-1-2 1,-2 4-1,1-1-83,-1-3 0,2 3 0,-1-1 0,0-2-20,2-1 1,1-6-1,5-1-70,1-2 1,-1-1 0,0-4 0,2-1 0,1-2 11,2-1 1,1-7 0,-3 0 0,2-4 35,-2 0 1,-2 1 0,0 2 0,-1-1-2,1 1 0,-5-1-113,0 1 185,-5 5 0,3 3 0,-6 8-10,0 4 0,0 3 1,0 3-1,0 1-129,0 2 1,4-1 0,1-3 0,2-1-48,3 1 1,1-5 0,2-1 61,4-2 0,-3-1 1,2-4-1,0-1 65,0-3 0,-2-3 0,2-5 1,-2-1-1,-1-1 160,-1-2 0,-4 2 1,0-4-1,1 2 78,-2-1 1,2 5-1,-5 3 654,-1 0-749,-1 3 1,-2 2-1,0 10 1,0 6-1,0 7 83,0 5 1,4 2 0,1 4 0,2 6-202,3 4 0,1 7 0,1 0 0,-1 2-111,-3 1 1,3 5 0,-2-9 98,2-4 1,-4 1 0,-2-4 0,-1-5-95,0-2 1,1-9-1,-7-6 1,-2-5-1,-4-4 34,-3-3 0,-6-4 1,1-2-1,-1-5 70,-1-6 1,4-8-1,-2-9 1,4-2-77,3-1 0,0-5 1,4 1-1,4-3-114,4 4 0,5-1 0,7 7-81,2 1 1,5 3-690,-1 5 1,7-4 0,4 5 0</inkml:trace>
  <inkml:trace contextRef="#ctx0" brushRef="#br0" timeOffset="127933">3870 12427 8355,'0'-63'427,"0"2"1,-5 17 0,1 4 0,2 6-1,0 6-271,2 6 0,0 8-292,0 6 1,0 8 0,0 4 0,0 11 421,0 7 1,0 9-1,0 3 1,0 5 34,0 2 1,0 6-1,0-2 1,0 2-203,0-1 1,4 5 0,2-5 0,-1 0-131,1-2 0,2-3 1,-4-5-1,0-3-320,2-4 0,-5-4 1,3-4-1,-1-5-70,1-2 1,-2-6 439,2 1 1,-3-8-1,-1-1-33,0-7 0,0-8 1,2-3-1,0-1 1,4-3 18,1-2 0,2-1 0,6 2 0,2 2-68,-2 5 0,-1 2 0,-2 3 0,1 3-85,-1 4 1,1 2 0,-1 2 0,-1 2 92,-3 2 1,2 7-1,-6 5 1,-1 1 65,-2 1 1,-1 1 0,-1 4 0,-3-1-126,-5-1 0,-2-2 1,-1 2-1,0-4-416,-1-4 1,-3 0-423,-1-1 1,1-5 537,3-3 0,6-2 0,2-2 1</inkml:trace>
  <inkml:trace contextRef="#ctx0" brushRef="#br0" timeOffset="128574">4452 12712 8355,'-16'-11'0,"-1"3"111,1-3 1,3 10 0,1-3 0,1 4 0,1 2 0,3 4 0,1-1 359,-1 1 0,4 4 1,-3-2-1,2 3 0,0 1 1,1 1-377,2-1 0,1 2 0,1 1 0,4 1-204,3 0 0,3-4 0,1-2 1,1-3-159,-1-2 1,0 3-1,2-4 1,1-1-84,2-1 1,-1-7 0,-3-1 0,-1-4 256,1-4 1,-5-1-1,-1 1 1,-2-1 33,-2-1 0,-2-5 1,-1 4 15,0 2 0,-5 1 0,-3 2 0,-3 0 0,-3 1-363,-3 2 1,4 4 0,-5 5-99,0 0 1,4 5 320,-3 4 1,9 7-1,3 3 1</inkml:trace>
  <inkml:trace contextRef="#ctx0" brushRef="#br0" timeOffset="128575">4800 12700 8355,'0'-12'0,"0"-1"0,-2 2 80,-2 3 0,1 2 0,-5 6 1,0 2 304,1 2 1,-4 3 0,3 5 0,-3 2 0,0 1-1,2 2 1,5-1 0,3 2-22,1 3 1,0-2-1,0 0 1,1 1-463,3-1 0,3-4 0,6 2 0,0-5-120,4-4 0,-3-2 1,2-6-1,-1 0-67,2 0 1,-5-2-1,2-2 1,-4-4 62,-1-3 0,-3-7 1,-2-1 171,-2 0 0,-2-5 0,0 5 0,-3-2 0,-4 2-276,-6 1 0,-3 1 0,-1 6 0,-3 3-480,-4 4 1,0 3 491,-1 1 0,-6 11 0,0 2 1</inkml:trace>
  <inkml:trace contextRef="#ctx0" brushRef="#br0" timeOffset="128878">3832 12353 8355,'0'-7'586,"2"-3"0,0 5-112,3-2 1,0 0-1,-1-3 1,5 3-253,2 2 1,2-1 0,4 4-1,2-3-159,0 3 0,5 2 0,-3 4 0,2 5-96,2 7 1,-6 3-1,-2 7 1,-5 2-247,-4 1 1,2 9 0,-6-1-177,-1 2 1,-7 0-1,-6-2 1,-4-1-1,-4-2-1843,-1-1 1973,4-5 1,-3 2 0,6-5 0</inkml:trace>
  <inkml:trace contextRef="#ctx0" brushRef="#br0" timeOffset="129616">5097 12303 8355,'-11'-25'557,"2"2"0,2 2 0,1 5 0,4 5 427,0 7 1,4 10-865,2 15 0,-2 9 1,5 6-1,0 6 50,0 2 0,0 4 0,3 3 0,-3-4-652,-2-3 0,5 1 0,-3-5-52,-1-4 1,5 0 0,-4-6-1,0 1 1,-1-2-23,-1-6 1,-3 2-134,2-5 0,3-2 0,0 0 1</inkml:trace>
  <inkml:trace contextRef="#ctx0" brushRef="#br0" timeOffset="130682">5370 12799 8447,'-12'-7'226,"-1"3"0,8 3 0,5 1 0,8 0-87,7 0 0,3-2 1,4 0-1,-1-4-375,1-1 1,-3 3 0,1-3 0,-2 0 41,-3 0 1,-2-1-1,-2-4 188,-2-1 1,-4 1 0,-5 0 0,-1 1 49,-3 2 1,-3 0 0,-6 5 0,1 1 129,0 1 1,-5 2 0,1 0 0,0 2 15,3 2 1,2 3 0,2 7 0,5 1-93,3 1 0,1 1 0,1-3-186,3 2 1,5-2-1,7 2 1,5-2 0,4-1-161,4-1 0,2-5 0,6-3 0,-1-3 26,-3-1 1,3 0 0,-3-1 0,2-3 105,-2-4 0,-3-3 1,-6-2-1,-4 1 320,-3-1 0,-3 1 0,-3 0 0,-3-1 42,-4 1 0,-3-1 0,-1 1 0,-1 1-76,-3 3 1,-3 1 0,-7 4 0,-1-1-79,-2 1 0,-3 2 0,2 2 4,-1 3 1,3 3 0,-2 6 0,2-1-94,-1 0 1,2 1-1,6 1 1,2 1 0,1 3-197,3 1 1,2-4-1,2 2 1,4-4-31,3 0 1,3-2 0,1-3 0,1-4 58,-1-2 0,5-2 0,-1 0 0,-1-2 70,-1-2 0,3-3 0,-1-5 1,-2-1 108,-4 1 0,-1 0 0,-3-1 1,-1 1 131,1-1 1,-2 1 0,-4 0 3,0-1 1,0 1-1,-1 1 175,-4 3 1,3 2-294,-7 6 1,7 1 0,-3 4-75,4 3 0,1 3 0,1 3 1,4 1-47,3 1 0,3 1 1,1-6-1,1-2-112,-1 0 1,2-2 0,1 1 0,3-4-114,1-3 1,-4-1 0,2-1-1,-2-3 281,2-4 0,-5-3 1,2-3-1,-5-1 263,1-2 0,-3-1 0,0 3 0,-2-1-10,-2 0 1,3 3-1,-2 0 1,-1 1 117,-2-1 1,-1 5-170,0 0 0,1 5 0,2 0-169,1 6 1,0 4-1,-4 7 1,0 1-30,0 1 0,0 5 1,0-3-1,0 0-17,0 0 1,2-2 0,1-3 0,2-1-37,2 1 1,-3-5-1,4-1 66,2-2 0,1-1 1,1-5 147,1-3 0,-1-3 0,1-5 0,-1-2-15,0-3 0,1 4 0,-1-5 0,1 1-38,-1 1 0,0-1 0,1 6-16,-1 3 0,1-2 0,-1 6 0,0 1 34,1 2 0,-6 8 0,-3 4-39,-3 4 0,3 7 0,0-1 0,1 2 1,0 2-782,3 0-569,3-1 1,7-4 0,2-2 0</inkml:trace>
  <inkml:trace contextRef="#ctx0" brushRef="#br0" timeOffset="139156">7379 12378 9656,'0'-34'0,"0"3"0,0 0 0,0 4 0,0 2 0,0 3 0,0 3 1742,0 1 1,0 1-1619,0 5 0,-1 5 0,-3 4 0,-3 6 0,-1 7 0,-1 5 0,0 7 17,-2 5 0,-2 6 0,1 9 1,0 3-1,-1 5 0,2 4 0,3 4 1,4 2-95,2 2 1,2-9-403,0-4 1,2-2 0,2 1-476,4-2 0,3-4 0,2-6 0,-1-3-113,0-4 1,-5-3 0,-3-2 369,-2-3 1,-2 2-1,0-4 1</inkml:trace>
  <inkml:trace contextRef="#ctx0" brushRef="#br0" timeOffset="141341">7057 12762 8355,'0'-12'0,"0"-1"402,0 1 0,11 1 0,5 1 107,7 2 1,7 4-1,4-3 1,5 0-568,2 0 1,6 4 0,-3-1 0,0 3 0,-4 1 0,-5 0 0,-6 0 0,-5 0-400,-3 0 0,-3 4 0,-7 1 589,-3 2 1,-2 2-1,-6 3 1,-2-1 113,-2-3 1,-1 3 0,-5-2-1,3 2-102,2 1 1,-4 0 0,5 1 0,2-1-259,0 1 1,4-5 0,2-1 0,4-2-255,3-2 0,6-2 0,0-2 0,1-3 78,0-4 1,-1-5-1,-5-2 255,1-1 0,-5-5 0,-1 3 0,-2-1 0,-2-2-23,-2 2 0,-7-3 0,-5 7 0,-6 2-35,-2 3 0,2 8 1,-2-2-1,1 2-293,3 2 1,2 10 0,4 2 0,2 2 130,1 0 0,-3 4 0,2 1 1</inkml:trace>
  <inkml:trace contextRef="#ctx0" brushRef="#br0" timeOffset="141342">7851 12638 8355,'-18'-19'580,"4"4"373,4 5 1,6 4 0,-3 5-962,2-3 0,2 2 1,7 0-1,4 4-8,3 7 1,3 2 0,3 3 0,2 1-1,2 3 1,-2 0 0,0 1 0,-1-1-124,0 0 0,-1-2 0,-6-3 0,-2-1-237,0 0 1,-7 1 293,3-1 1,-5-5-1,-3-4-58,-1-6 0,-6 0 0,3-5 0,-1-3 11,0-4 0,1 0 0,-2-5 0,5 1 12,3 0 0,1-2 0,1-4 1,3 2-133,5 2 0,3 2 0,3 5 0,3 0-74,1 3 1,2 7 0,3 0 0,-2 3 189,-2 1 1,1 5 0,4 2 0</inkml:trace>
  <inkml:trace contextRef="#ctx0" brushRef="#br0" timeOffset="141343">8285 12675 8355,'-4'-16'0,"-2"-1"1141,-1 2-804,4 1 1,-6 2 0,5-1 0,1 1 292,2 0 0,2-1-440,3 1 1,3 5 0,5 3-214,1 2 0,-1 8 0,-1 2 1,-1 3-1,-3 2 0,0-1 0,-2 2 1,1 2-167,-4 5 0,1-3 1,0-2-1,1-2-215,-1-1 0,-2-1 0,-1 0-620,0 1 923,0-6 1,0-3-1,0-8 1,0-5-5,0-2 0,0-5 1,0-2-1,0 0 142,0 0 0,6-3 0,1 5 0,1-1 13,0-1 1,0 6 0,5-2-46,-1 5 0,1 6 1,-1-1-1,-1 4 0,-3 4 1,3-1 0,-2 5-1,0 2 0,-1 1 1,2 5 0,-6 1 0,0-2 24,2-1 1,-5-2 74,3 0 1,-1-1 217,1-2-243,-2-4 1,5-6 0,-5-3-56,2-5 0,1-2 0,-4-2 0,2-3-52,1 0 0,4-1 0,-2 4 0,1-3-31,2 0 1,2-1 0,2 5 0,-1 1-76,0 3 1,1 2 0,-1 6 67,1 0 1,-1 2 53,0 2 0,-5 3 1,-3 6-1,-2 3 0,-1 0 61,3-1 1,-2 0 0,3 1-53,1 0 1,1 1-1,5-6-2,0-3 1,1-3-1,-1-5 20,1 0 1,-1-4 0,0-3 0,2-2 17,3-5 1,-6-3-1,4 2 1,0-1-79,-1 1 1,-2-3 0,-2 1-1,-3 2 1,0 1-78,0 2 486,-5-1-251,4 6 1,-10 9 0,0 9-62,1 4 0,0 7 0,0-3 0,-1 2 1,3-2-254,4-1 0,-1 0 1,7-3-1,0 0-90,2-3 1,6-1 0,-1-7 0,0-2 18,-3 0 1,0-2 0,0-2 285,4-2 1,-3-3 0,2-5 0,-3 0 176,-5-1 1,2-3 0,-6-1 0,0 2 311,1 1 1,-3 2 58,2-1 0,1 5-412,0 0 0,-1 11 1,-4 1-1,0 5-110,0 4 1,0 1-1,1 1 1,2 3-339,1 1 0,6-4 0,-2 2 0,3-5-141,1-4 1,1 2-1,-1-5 1,2 1-53,2-1 0,-2 0 0,3-7 324,-3-2 1,-2-4-1,0-7 1,-1-3 144,-2-2 1,0 0 0,-3-5 0,-1 0 121,1 0 1,-1-9 0,-2-2 0,1 0 146,-1 2 1,-2-1 0,-1-3-1,0-1 268,0 3 0,0 7 0,0 2 1,0 5 964,0 5-856,0 9 0,0 12 0,0 10 0,0 5-482,0 7 1,0 2 0,2 8-1,1 2-255,1 1 0,1 1 1,-2 0-1,2 1-520,2-1 1,2-1 0,4-3 0,3-3 77,0-4 1,6-5 0,-1-3 0,1-4 99,-1-4 0,6-6 0,-2-3 0,1-4 245,0-4 1,-1-3 0,0-5 0,-2 0 144,-2-1 0,-3 1 0,-6-1 0,-1 0 102,-2-4 0,0 2 0,-5-4 1,-1 1 452,-2 3 1,-1-3-1,0 1 1,0 2 189,0 1 0,-1 2 0,-3-1 1,-4 2-69,-3 3 1,-2 3 0,-1 5 0,-1 1-474,-1 3 1,-5 4-1,3 9 1,0 2-37,0 0 0,2 5 0,3-3 0,2 2-324,3 2 0,-2-5 1,6 0-1,2-2-522,0-3 1,8-1 0,2-3-1,3-3 108,1-4 1,1-3 0,-1-1 486,1 0 1,-1-5 0,-1-3-1,-1-3 1,-2-2 325,2 1 0,-3-1 0,-1 0 0,1-1 245,0 1 1,-3-2 0,5 8 234,0 0 1,-2 2-1,1 5-429,2 0 1,-3 5-1,1 4 1,2 2-421,1 1 1,5 5 0,2-1 0,0-2-1727,0-4 894,4 6 1,-3-8 0,6 10 0</inkml:trace>
  <inkml:trace contextRef="#ctx0" brushRef="#br0" timeOffset="143864">10988 12440 8355,'0'-28'0,"0"2"0,0 4 0,0 2 789,0 5 0,0 2 0,-1 0-305,-3 1 1,-3 5-1,-5 3 1,-2 5-1,-1 6 1,-2 7-397,2 4 0,-3 2 0,3 5 0,3 0-42,2 0 0,7 0 1,-1 1-179,3 3 0,1-3 1,1 3-1,5-4 1,5-3-312,4-2 1,7-5-1,-2 1 1,4-7-685,1-5 1,-1-2 0,3-2 0,0 0-327,2 0 1453,-5-6 0,-1-1 0,-4-5 0</inkml:trace>
  <inkml:trace contextRef="#ctx0" brushRef="#br0" timeOffset="144559">11447 12440 8573,'-11'-20'0,"2"4"0,2 2 1787,1 2-1262,2-1 0,-1 6-347,-4 3 0,-2 3 0,-1 1 1,0 1-205,-1 3 0,1 3 0,-1 6 0,1-1 0,0 0 0,1 1 0,1 1 1,3 1-31,1 1 1,2 5-1,4-3 1,0 0-299,0 0 0,0-2 1,2-5-1,2-1 158,4-2 0,3-5 1,2 1-143,-1-3 0,0-1 0,1-1 1,-1-3-1,-1-4 109,-3-3 1,3-3-1,-4-1 1,2-2 446,-1 2 1,-5-3 0,1 1 0,-3 2 423,-1 2 0,0 0-286,0 1 1,0 6-340,0 6 1,0 6 0,0 6 0,2 2-253,2 2 1,-2 0-1,7 3 1,-1 0-74,-1 1 0,4-5 1,-3 1 69,3-2 1,3-2 0,1-1 0,0-1 0,-2-3 47,-4-2 1,0 0 0,2-7 0,-2-1 338,0-1 0,-7-5 0,4-1 1,-2-4 184,0-2 1,2-2-1,-4 3 1,4-2-8,1 2 0,-3-2 0,3 4 0,-2 2 93,-2 0 1,4 4-370,1-2 0,-1 8 0,0 1 0,0 7-142,0 4 0,-5 1 0,4 1 1,-2-1-159,0 1 0,6-1 141,-2 0 1,3-1-1,2-2 1,-1-5 116,0-3 1,-3-1 185,-1 0 0,-5-5 1,1-4-1,-3-2-55,-1-1 1,2 1 0,0 1-1,2 2-44,-1-2 1,0 1 0,0-1 0,2 3 1,2 2 1,-3 1 0,5 5-29,0 3 1,2 3 0,0 5 0,-1 1-215,-2-1 1,0 2-1,6 1 1,1 2-614,2-2 0,-1-1 1,-3-2-1117,-1 0 1597,1 1 1,-1-1-1,0 1 1</inkml:trace>
  <inkml:trace contextRef="#ctx0" brushRef="#br0" timeOffset="144989">12440 11943 8355,'-6'-37'951,"5"11"0,-3 8 634,2 11-1523,2 14 0,2 15 0,0 10 0,2 6 91,-1 5 1,-1 7 0,-2 4 0,0-2-312,0-1 1,0-1 0,0-1-1,0 1-72,0-1 0,0-6 0,0-4 0,0-6-174,0-3 1,0-7 0,0-6 168,0-3 1,1-7 0,2-5 286,1-4 1,1-5 0,-2-7 8,1-3 0,4-2 1,-2-4-1,1 1 0,1 1-19,-1-1 1,4 3 0,-3-1 0,5 4 38,3 5 1,-2 0 0,3 7 0,-2 1-68,1 2 1,-2 2-1,3 2 1,-4 2-55,0 2 0,-6 5 1,-3 5-1,-3-2-80,-1-1 1,-5 2 0,-5 1-1,-5 0-140,-6 0 0,2-4 0,0 1 0,1-5-403,3 1 1,1-5-1,3 1 447,2-1 0,-2 2 0,5 6 1</inkml:trace>
  <inkml:trace contextRef="#ctx0" brushRef="#br0" timeOffset="145400">12799 12576 8355,'0'-8'1877,"0"-1"-1354,0 7 0,2-9-302,2 2 0,4 4 1,7-1-1,3 2-593,1 0 0,1-4 1,0 2 114,-3-1 0,1-1 0,-3-4 0,-3-1 134,-2 1 0,-7 0 0,1-1 0,-3 1 0,-2-1 232,-3 1 0,-3 0 1,-6 1-1,1 2 70,0 5 1,-5 3 0,-1 1 0,0 1 12,0 3 1,3 7 0,6 7 0,2 1-59,1 4 0,2 0 0,5 2 1,4 0-415,3-1 0,8-4 0,6-4 0,6-2-594,5-2 1,-1-5 0,1-3 274,1-2 0,2 3 0,1 2 1</inkml:trace>
  <inkml:trace contextRef="#ctx0" brushRef="#br0" timeOffset="146335">13655 12378 8355,'-4'-32'749,"-2"4"456,-1 6-1193,5 10 1,0 8 0,6 8 137,-1 4 1,0 7-1,0 3 1,1 1-162,-1 4 1,-2 0 0,-1 2 0,0-2-137,0-2 1,4 1 0,0-6 0,0 0 14,2-3 1,1-2-1,5-2 1,1-5-212,-1-3 1,0-1 0,1-1 0,-2-3 218,-3-5 0,3-2 0,-4-2 0,1-3 296,1 0 1,-5-5 0,3 5 135,-2 1 1,1 1-1,-4 1 1,2 1 200,-1 0 0,4 5-339,1 3 1,-2 8 0,-1 4-1,0 3-109,-1 1 0,4 1 1,-3-1-1,2 1-190,3-1 0,-3 0 0,1 1 0,2-2-26,1-3 1,5-2 0,1-6 0,-2 0 69,-1 0 1,-2-6-1,1-2 1,-2-3 61,-3-2 1,-1-3 0,-4-2 0,1 0-114,-2 0 1,-2-3 0,-2 5-326,-2 1 0,-6 2 0,2 4-1115,-3 0 1333,4 7 1,-4-4-1,4 6 1</inkml:trace>
  <inkml:trace contextRef="#ctx0" brushRef="#br0" timeOffset="146336">14250 12477 8355,'0'-32'553,"0"3"1,2 4-1,0 5 1,3 3 69,-3 3 1,4 2-1,-1 1 1,2 3-316,3 4 1,1 2 0,1 2-1,1 2-294,-1 2 0,1 3 0,-1 6 0,2 2-56,2 2 0,-2 5 1,3-3-1,-4 2-456,0 0 0,-5-2 0,-1 3 0,-2-3-210,-2-1 0,-1-1 0,-2-5 0,-2-1 236,-2-3 1,-3-2 0,-5-6 0,-1 0 210,1 0 0,1-1 1,1-4-1,3-3 328,2-3 1,1-1 0,5-2 138,3-3 0,3 2 0,6-4 0,0 1-242,4 3 1,2 1 0,5 2-1,-2-1 1,-3 1 28,-1 0 0,2 1 1,-3 1-1,-2 2 191,-1-2 0,-2-1 1090,1-1-377,-1-1 0,-5 8-437,-3 5 1,-7 5 0,-2 8 0,-1-1-192,1 0 0,1 5 0,4 1 1,0 1-257,0 3 0,0-3 1,0 2-1,1 0-705,3-2 1,3-1 0,6-6 0,0 1-601,4-1 0,-3 1 0,4-1 1</inkml:trace>
  <inkml:trace contextRef="#ctx0" brushRef="#br0" timeOffset="146502">14598 12055 8355,'2'0'-326,"7"7"-248,3 7 0,7 8 0,1-3 1</inkml:trace>
  <inkml:trace contextRef="#ctx0" brushRef="#br0" timeOffset="146995">14833 12092 8355,'11'-29'0,"-1"0"533,-2 2 1,-4 6-1,3 5 1,0 3 0,0 5-1,1 5 1,-1 7 42,-3 9 0,-2 5 0,-2 8 0,0 3-546,0 4 1,-2 7 0,-1 1 0,-1 1 0,2-1 0,0 0 0,2-1 0,0-1-389,0-2 0,0-5 1,0-3-1,0-5-363,0-3 0,0-3 0,2-7 0,2-1-535,4-2 0,-1-5 736,1 1 0,0-8 0,5-3 0</inkml:trace>
  <inkml:trace contextRef="#ctx0" brushRef="#br0" timeOffset="146996">15106 11869 8355,'-7'-12'1428,"2"6"1,5 6-439,0 7 1,0 10 0,0 5-832,0 5 1,4 5 0,0 6 0,0 4 0,0 3 0,2 3-1,-1 2 1,1 0 0,-4-2-152,0-3 1,-1-2 0,2-6 0,1-1-675,-1-3 0,2-7 1,1-6-2055,1-2 0,-3-3 2098,4-7 1,0 3-1,5-4 1</inkml:trace>
  <inkml:trace contextRef="#ctx0" brushRef="#br0" timeOffset="147187">14808 12328 8355,'6'-14'58,"4"0"0,5 1 0,5 2 1,5 0-1,4 0 28,4-2 0,4 5 0,5 0 0,2-1 1,1 2-1,1 2 0,-1 1 0,-2 0-987,-6 1 1,-5 2 0,-7 1 0</inkml:trace>
  <inkml:trace contextRef="#ctx0" brushRef="#br0" timeOffset="147828">15255 12502 8725,'0'-20'0,"1"4"1873,3 2-1610,-2 2 0,10 3-14,1 1 0,0 0 0,8-3 0,1 1 1,2 2-1,0-2 0,1-1 0,0-1-383,0-1 1,-5 1 0,0 0-1,-2-1-48,-3 1 1,-6-1-1,-2 1 1,-1 0 38,-3-1 0,-3 2 0,-5 3 0,-3 4 94,-3 2 1,-1 2 0,-2 2 0,-1 2 25,-2 4 1,-1 4-1,5 5 1,-1 4 112,3 2 1,5 6 0,-1 0 0,2-1-172,2-2 0,7-1 0,4-1 0,5 0 40,3-4 0,0-3 0,4-7-86,2-2 0,-2-5 0,0 1 1,1-4 154,-2-4 0,3-3 0,-5-7 1,-2-1-1,-1-3 130,-2-1 0,1-1 0,-1-2 0,0 2-28,1-2 1,-5 2-1,-1 1 1,0 2 28,0 6 0,-5-1-113,3 4 0,-4 4 4,-1 4 1,0 9-1,0 9 1,0 0-39,0 0 0,0 3 0,0-3 1,0 0-140,0-1 1,0 4 0,0-4 79,0-2 0,1-6 0,3-2 200,5-1 0,2-3-5,1-8 0,-1-1 0,-1-7 1,-3-1-64,-2-2 0,5 2 1,-2-4-1,3 2-6,2-1 0,3-4 0,1 5 0,-2 1-45,-1 1 1,-2 7 0,2 2-13,2-1 0,-2 6 1,3 0-1,-4 7 45,0 4 1,-5 5 0,-1 2-1,-2 2-236,-2 2 0,0-3 0,0 2 0,1-1 72,-1 0 0,-2-1-1719,-1-3 1,-5-2-1,-2 4 1</inkml:trace>
  <inkml:trace contextRef="#ctx0" brushRef="#br0" timeOffset="148616">16644 12402 8355,'7'-23'0,"-3"1"0,-1 3 474,1 1 0,-3 1 0,3 5 68,-2-1 0,-4 2 0,-2 3 1,-4 4-251,-3 3 0,-1 1 0,-2 1 1,-1 3-1,-2 6-136,2 5 0,-3 0 0,3 4-166,4-1 1,0 4 0,5-1-1,1 1 1,-1 0-113,3-1 0,3-6 1,5 1-1,3-2-297,3-1 1,1-7 0,2-1 0,1-4 214,2-1 0,-1-6 1,-3-2-1,-1-3 217,1-1 1,-1-5-1,0-1 1,-1 0 26,-2 0 0,2-4 0,-4 3 1,-1 0 208,-1 2 0,-4-1 92,-1 2 0,0 3-268,0 5 1,4 7 0,2 1 0,-1 7-25,1 4 1,2 3 0,-3 1-1,2 1-64,3-1 0,1 3 0,3-1 0,1-2-54,1-1 0,6-3 0,-2-2 0,0-2 73,1-1 1,-6-2 0,2-4 0,-3-1 4,-2-4 1,0-1-1,-1-7-106,-2 1 1,-4-1-1,-5 1 1,0 0 63,0-1 1,0-3 0,0-1-285,0 2 1,0 1 0,0 2-1,0-1-4,0 1 1,2 1 245,2 3 1,3 3-1,4 10 113,-3 3 0,2 7 1,-5 2-1,2-1 135,3 2 0,1-3 0,1 4 1,0-1 107,1-2 0,-1 1 0,-1 0 0,-1-2-11,-2-1 0,-5 2 1,1 1-411,-3-2 1,-5-1 0,-1-2-1,-2-1 139,-3-2 1,-5 2-1,-1-4-1677,0-1 0,-2 4 935,2-6 1,-1 6 0,5-3 0</inkml:trace>
  <inkml:trace contextRef="#ctx0" brushRef="#br0" timeOffset="149560">18095 12390 8355,'-1'-25'0,"-2"2"0,-3 1 626,-1 1 1,3 7 0,-3 0 59,2 5 1,-5 6 0,2-1-494,-3 3 1,-4 2 0,1 3-186,3 4 1,-3 9-1,-2 2 1,1 2-1,1-1 121,1 3 0,5 0 1,1 2-1,2 0-353,2-1 1,2 0 0,1-2 0,1-3 8,3-1 0,3-6 0,5-5 0,1-1 33,-1-3 1,1-3 0,0-6 0,3-5 295,0-4 0,1-7 0,-5 1 0,0-2 93,1-2 0,-5-4 0,-1 0 1,-2 3 34,-2 4 1,-1 0 0,-2 4-164,0-1-167,0 3 0,0 5 1,0 11 78,0 7 0,0 4 1,0 3-146,0 3 1,0 2 0,0 6-1,0-2 1,1-1-1,3-1 0,-1-5 1,5 4-57,2-2 0,1-3 0,1-6 0,1-2 0,-1-1 167,0-3 0,1-2 0,-1-2 253,1-4 0,-1-3 0,-1-7 0,-3-2 73,-4 2 0,2 2 1,-2-1-1,-1-1-152,-2-2 0,3 1 0,1 3-176,-3 1 1,1 3 0,0 1 0,2 0-24,2 1 0,1 2 0,5 5-141,-1 0 1,-3 5 0,-3 3 0,1 5 207,0 3 1,-4-1 0,2 6-1,0 0 65,-1-2 0,1 0 0,-2-4 0,1 2 138,-1-2 0,4-1 1,1-3-77,3-3 0,1-2 0,1-8-36,-1-2 0,1-3 0,-1-5 1,0 0-4,1-1 0,3-5 0,1-1-91,-2 0 0,-1-3 0,-2 5 0,1 2 1,-1 1 54,1 2 1,-1 3-1,0 3-81,1 0 0,-5 2 1,0 5-1,2 3 0,0 5-376,-2 2 0,3 7 0,-3 2 0,2 5-1093,-2 4 1,3 3-1,-4 5 1</inkml:trace>
  <inkml:trace contextRef="#ctx0" brushRef="#br1" timeOffset="150462">19769 12737 5734,'-12'0'0</inkml:trace>
  <inkml:trace contextRef="#ctx0" brushRef="#br0" timeOffset="152027">19856 12564 8355,'0'-18'0,"4"0"482,0-3 0,1 3 0,-5 6 0,-2-1-183,-2 1 0,-3 1 1,-5 3-1,-1 4 0,1 2 1,0 4-1,-1 2-160,1 4 1,-1 4 0,1 3 0,0 3 0,-1 2 0,1 2 0,-1 1 0,2 1-70,3-4 0,1 2 0,4-4 0,-1 0-160,1 0 1,8-3 0,3-7 0,3-3-204,1-4 1,2-1 0,3-1 0,2-4 166,0-3 1,3-7-1,-4-3 119,1-1 0,-3 0 1,-1-3-1,-4 1 1,-3-1-62,2-2 1,-5 4 0,-1 0 40,-2 2 1,2 2-1,0 4 7,-1-1 1,-7 6 0,-3 5 20,0 4 0,1 5 0,6 7 1,0 1-67,0 2 0,0 5 0,0-2 0,0 2 0,2 2-118,2 1 1,-1-7 0,5 5-41,2-4 0,2-2 1,3-5-1,2-1-12,-2-3 1,3-2 0,-2-6 0,-1 0 114,-1 0 0,-1-6 0,-1-2 0,0-3-88,1-1 0,-5-1 0,-1 0 397,-2-4 1,4 3 0,-5-4-1,-1 2 237,-2-1 0,-1 1 0,0 3 0,0 1 472,0 0-816,0-1 0,1 8-101,4 5 1,-4 5 0,3 9 0,-3 2 0,-1 4 18,0-1 1,2 3 0,1-4-86,1 1 1,0-2-1,-4 2 1,0-1-1,1-3-53,3-1 0,-1-6 143,5 1 0,1-7 0,3 2 51,0-2 0,-3-8 0,-2-2-41,-2-3 0,5-1 0,-3-1 1,1-1-1,-1-1 5,-2-1 1,5-2 0,-3 3 22,0-2 0,4 1 0,-4 3 0,1 1 95,0-1 0,0 2-102,5 3 1,-5 3 0,-1 6 59,-1 3 0,3 3 1,-1 5-74,3 1 0,-2 3 0,-1 2 1,2 0-94,1 0 1,5 3 0,2-5 0,0-1 0,1-1-18,1-1 1,0-5 0,5-1 0,-1-2 0,-2-2 0,-2-3 86,2-4 1,2 0 9,1-9 1,-5 4 0,-1-8 0,-2 3 83,-6 2 1,1-5 0,-5 1-1,0-1-38,-3-1 0,-2 3 0,-4-4 1,-2 1 113,-4 3 0,-3 3 0,-3 2 1,-1 3 82,-2 1 0,-5 2 1,2 6-54,-4 2 1,1 3-1,1 7 1,3 1 0,1 3-15,2 1 0,7 2 0,2 3-324,1 1 1,2-4-1,6-2 1,2-1 0,4-3-159,3-1 1,6-3-1,1-3 1,1-4 75,3-2 1,1-4 0,1-2 0,-2-5 169,-2-7 1,-4-3 0,2-6 0,-2-1 151,1-3 0,-2-2 0,-6-8 0,0-1 1,0-1 1,-3-5 0,-1 3 0,-1 1 7,1-1 0,-1-1 0,-4 5 65,0 4 1,-4 7-1,-2 3 1,-1 7 17,-2 4 0,2 8 1,-2 1-1,1 7 0,0 6-17,0 9 1,-1 10 0,-2 6-1,3 3-59,4 1 1,-2 10 0,2 3 0,1 1-99,2 0 0,5-2 0,3 0 0,3-4-167,4-4 0,5-3 0,-1-4 0,0-4-352,0-3 0,2-5 1,-2-10-1,0-1-1007,0-3 1,-1-2 0,-5-6 803,0 0 0,6-11 0,2-3 1</inkml:trace>
  <inkml:trace contextRef="#ctx0" brushRef="#br0" timeOffset="152790">19348 13196 8355,'0'-19'234,"4"1"1,3 5 376,4 1 0,0 1 0,9 1 0,4 4 0,2 0 135,3 3 0,15 2 0,3-1 0,8 0-483,8-2 1,2-1 0,10 5 0,5-1-122,4-3 0,4 1 1,1-4-1,2 0-101,-1 1 1,2-1 0,-2-3 0,-5 3-273,-5 2 0,-15-1 0,-7 3 0,-7-1-399,-6 1 0,-8 2 0,-9 1-152,-6 0 0,-12 0 1,-14 0 413,-12 0 0,-7 0 1,-7 1-1,-6 2 37,-4 1 0,-8 6 1,-1-2-1,-3 3-32,0 2 1,-9 0 0,-1 3-1,-3 2 43,-2 1 1,-1-3 0,-5 5 0,2 0 309,-1-2 1,-4-1 0,9-6 0,2 1 191,7-1 1,8-5 0,8-3 0,6-2 1175,4-2 0,4 4-444,8 0 0,9 0 0,12-4 0,12 0-486,10 0 0,13 0 0,11 0 0,5-1-131,6-4 1,9 3 0,8-7-1,6 0-19,5-2 0,5-2 0,1 0 0,0-3 73,1 0 1,-5-1 0,-8 5-1,-7-1-269,-4 1 0,-10 5 0,-10 3 1,-7 3-574,-8 1 0,-9 0 1,-8 0-243,-4 0 1,-6 5-1494,-3 3 1,-12 3 808,-4 2 0,-3-1 0,2 1 1</inkml:trace>
  <inkml:trace contextRef="#ctx0" brushRef="#br0" timeOffset="153270">21915 12700 8355,'8'-19'0,"-1"2"424,-1 3 1,-2-2 0,-4-1 0,0 2 243,0 1 0,0 6 0,-2 1 0,-2 2-283,-4 2 1,-3 2 0,-3 1-263,-2 0 1,2 6-1,-4 5 1,1 5 0,1 0 28,1 2 1,2-4-1,5 4 1,4-2-116,3 1 1,1 1 0,0-3-1,1 1-119,3 0 0,3-4 0,5-2 0,1-2-77,-1 2 1,5-5-1,-1-1 1,1-2-69,1-2 1,-5-6 0,4-2 0,-3-3 66,-2-2 1,-1 0-1,-1-3 1,-3-1-22,-2-3 0,-1 1 0,-5-3 1,-3 3 27,-4 1 0,-3 3 0,-2 5-1266,1 2 0,-1 5 668,1-1 1,-6 8-1,-1 3 1</inkml:trace>
  <inkml:trace contextRef="#ctx0" brushRef="#br0" timeOffset="153610">22485 12328 8355,'0'-37'457,"0"0"0,0 6-274,0 6 1,0 1-1,0 4 1,0 1 352,0 2 1,-1 5-1,-3 2-128,-4 2 0,-3 5 0,-3 2 0,-1 7-259,-2 6 0,1 10 0,5 3 0,1 6 67,2 5 0,4 7 0,-3 3 1,1 3 42,3 5 1,2 2 0,1 6-215,0 0 0,0-4 0,0-1 1,0-1-1,0-1-206,0 0 0,0-2 0,0-8 1,0-3-191,0-4 0,0-6 0,-1-3 1,-2-4-784,-1-5 0,-5-2 0,4-7 0,-2-2 285,-3-5 1,-1 3-1,-1-1 1</inkml:trace>
  <inkml:trace contextRef="#ctx0" brushRef="#br0" timeOffset="153799">22113 12836 8355,'13'-17'356,"-1"4"1,6 1-1,4 3 1,6 0-1,6 1 1,5 2-1,3 2 1,3 0-1,0 1-689,-1 2 1,3 1-1,-7 1 1,-4 2-793,-6 1 0,-4 6 0,-1-4 1</inkml:trace>
  <inkml:trace contextRef="#ctx0" brushRef="#br0" timeOffset="154429">23341 12675 8355,'7'-12'0,"0"-1"0,-4 1 0,2 0 0,1-1 0,-1 1 1331,-1-1 0,-4 5 1,-1 1-1051,-3 2 1,1 6 0,-5 7-1,-2 5 1,-1 3 0,-1 5-1,-2 2 1,0 2-28,2 0 1,-3 0 0,8 0-193,0-1 0,1 1 1,6 0-1,2-2-199,2-2 0,3-2 1,7-5-1,1 0 0,3-4-186,1-3 0,2 1 0,5-5 117,3-5 1,-3 1-1,1-9 1,-3-2-1,-5-5 26,-1-2 1,-1-2-1,-6-5 1,-2-2 0,-2 0-97,-1 0 1,-2 2 0,-6 1-63,-2 0 0,-8 6 0,-9 2 0,-2 5-411,-2 4 1,0 2-1,0 6 1,1 2 465,-1 2 0,0 8 0,0 7 1</inkml:trace>
  <inkml:trace contextRef="#ctx0" brushRef="#br0" timeOffset="155012">23775 12663 11597,'-4'-28'0,"-1"2"0,-1 4 0,1 3 0,2 4 0,3 4 0,3 6 0,2 10 0,1 4 0,1 5 0,-2 2 0,2 5 0,-2 4 0,1 3 0,-3 0 0,-2 0 0,-1 0 0,0-1 0,0 2 0,0-1 0,0-4 0,0-2 0,0-2-3186,0-2 2643,0-2 489,0-9 0,-1-1 0,-2-8 0,-3-2 0,1-6 0,-1-3 9,4-4 0,-4-5 1,2 1-1,1-2 156,2-2 1,1 0 0,0-1 0,1-1 74,3-2 0,2 0 1,5 3-4,1-3 0,-2 7 1,7-2-1,-4 4 45,0 0 1,3 9 0,1 0 0,-1 4-59,2 5 0,-3 0 0,5 2 1,-2 2-1,-3 2-126,-1 4 0,-6 3 0,-1 1 1,-2 2-44,-2 3 1,-7 1-1,-4 4 1,-3-3 14,-2-1 1,-3 3 0,-2-5 0,-2-1-59,-2-1 1,-1-2 0,-1-1 0,4-1-1,2-3 31,0-2 1,8 0 377,-2-5 1,9 0-116,3 0 0,6-5 0,7 1-195,4 2 1,2 0 0,5 2 0,-2 0 0,-2 0 0,1 0-4,-2 0 0,3 0 0,-5 0-141,-2 0 1,-1 4 0,-2 2 0,1 1-168,-1 2 0,1 2 0,-2 2 0,-2-1-794,-1 1 1,-1-1 0,3 0 383,-2 1 0,1-1 0,3 1 1</inkml:trace>
  <inkml:trace contextRef="#ctx0" brushRef="#br0" timeOffset="155342">24482 12762 10618,'7'-12'0,"-3"-1"0,-2 1 0,-4 1 0,-2 3 0,-4 3 0,-5 4 0,-2 2 0,-1 4 0,1 1 0,1 3 0,1-1 0,2 2 0,2 2 0,2 3 0,1 2 0,4-2 0,0 0 0,4 0 0,0 3 0,4 0 0,1 1 0,1-1 0,0 1 0,1-1-251,0 0 1,1 3 289,-2-4 0,2-1 1,-6-4 51,-1 1 0,-2-5 1,-2-1-304,-3-1 1,-8 2 0,-5-4-1,-3-1 145,-2-2 0,0-1 0,0 0-865,1 0 0,6 6 0,-3 0 0</inkml:trace>
  <inkml:trace contextRef="#ctx0" brushRef="#br0" timeOffset="155555">24755 13010 13122,'7'-10'0,"-4"-1"0,-6 2 0,-7 3 0,-3 6-1847,-4 4 0,-11 9 0,2 6 0</inkml:trace>
  <inkml:trace contextRef="#ctx0" brushRef="#br0" timeOffset="163062">4700 16346 8355,'0'-25'53,"0"2"1,-1 2 0,-2 5 0,-2 2 100,-2 2-154,-1 5 367,-5 1 1,1 6 0,-2 2 0,-2 2 0,-5 5-1,-3 8 1,-2 8 0,-1 6 0,-4 7 332,0 3 1,3 9 0,-1 9-527,3 6 0,3-1 1,3 7-1,8 2 1,6 1-161,5 1 1,2-4 0,5-9 0,6-1-332,8-3 0,9-6 0,5-9 0,5-7-611,2-5 1,10-9 0,-1-8 0,-1-6-162,-2-2 0,-4-2 0,-6-4 0</inkml:trace>
  <inkml:trace contextRef="#ctx0" brushRef="#br0" timeOffset="164225">4998 16768 8105,'-11'-12'1605,"3"-1"-1201,2 6 1,8 2 0,2 6-138,4 3 0,7 3 0,3 7 0,1 1-161,4 2 0,-1-1 0,0-3 0,-2 0-87,2 4 1,0-3-1,-1 1-252,-4-6 0,1 3 0,-2-4 0,-2 3 0,-3 1-457,-3 1 1,-5-5 0,1 0-304,-3 2 1,-2 1 611,-3 1 1,-3 1-1,-5-1 1</inkml:trace>
  <inkml:trace contextRef="#ctx0" brushRef="#br0" timeOffset="164457">5246 16718 9710,'-4'-16'0,"0"-1"0,0 4 338,-2 3 1,5 7 0,-3 10 0,1 7 0,0 4 0,-2 5 0,-1 3-278,1 3 0,-5 2 0,2-4 0,-3 2-489,-2-1 0,1-1 1,0 1-1,-2-1-454,-3-3 1,3 1 0,-2-5 321,2 4 1,2-5 0,-1-1 0</inkml:trace>
  <inkml:trace contextRef="#ctx0" brushRef="#br0" timeOffset="164699">5643 16942 8355,'-19'0'0,"2"0"0,3 0 0,2 0 654,5 5 1,2 2 0,5 5 0,0 2 0,1 1-368,3 2 1,-1 1 0,4-2-1,0 4-433,0-1 0,-3 3 0,3-4 0,-2 1-449,-2 3 0,-2-2 1,-1-1-1,0-1-882,0-3 825,6-1 1,-5-2 0,5 0 0</inkml:trace>
  <inkml:trace contextRef="#ctx0" brushRef="#br0" timeOffset="165096">6015 16706 8355,'-1'-19'0,"-2"2"539,-1 3 0,1 7-161,7 3 0,2 4 1,3 4-1,0 5-53,0 2 0,-2 1 0,1 2 0,2 2-85,1 5 1,-3-2-1,1 2 1,-1 1-22,-1 2 0,4-4 1,-3 0-1,2-3-191,-2-1 1,3-3 0,-3-2-1,2-1-146,-2-2 1,3-5 0,-2 1 101,2-2 0,0-8 1,-2-2-1,-2-5 28,-1-3 0,2 1 0,-3-6 0,1-1-6,-1-1 0,0-6 0,-4 0 0,2 1-73,1 2 1,0-3 0,-4 0-340,0 2 1,0 2 0,0 4 0,0 5-924,0 2 1,0 10 416,0 8 1,6 8 0,0 13 0</inkml:trace>
  <inkml:trace contextRef="#ctx0" brushRef="#br0" timeOffset="165405">6685 16780 8355,'-7'-24'199,"-3"4"0,6 4 0,1 2 0,2 2 1061,1-1 0,1 2-795,4 3 0,-3 2 0,7 8-251,0 2 1,-2 3-1,0 5 1,0 1-86,0-1 1,0 4 0,2 2 0,0 0 7,0 0 1,2 3-1,2-3 1,-1 0-320,0 0 1,1-2-1,-1-3-223,1-1 0,-2 0 0,-2-1 0,-2-1 0,0-3-1271,0-2 0,-4 5-701,1-2 2137,-3-2 0,-6 5 0,-2-4 0</inkml:trace>
  <inkml:trace contextRef="#ctx0" brushRef="#br0" timeOffset="165620">6796 16681 8355,'0'-12'433,"-1"1"1,-2 1 0,-1 5-1,1 3 138,2 8 0,1 5 0,0 5 0,-1 5-592,-3 2 1,1 2 0,-5 0 0,-1 0-410,2 0 1,-4 4 0,4-2 0,-1-2-1040,0-3 1,4-7 992,-4 2 0,5-4 0,-3 0 0</inkml:trace>
  <inkml:trace contextRef="#ctx0" brushRef="#br0" timeOffset="165971">7057 16966 8355,'-11'-1'1915,"4"-2"-1509,7-1 1,6 0 0,6 3-178,0-4 0,1 4 0,-1-3-534,1 3 0,-1-4 200,0 1 0,-5 2 0,-3 6 92,-2 4 1,-2 3-1,0 1 1,0 2-80,0 3 1,0-2 0,-2 4 0,-2 0 50,-4 1 0,1-1 1,0 2 1086,2-5-759,-5-2 0,14-7 1,0-3-1,6-4-473,2-4 1,6-3 0,3-4-819,2 3 1,2-3-1,0 4 101,0 0 1,0-4 0,-1 4 0</inkml:trace>
  <inkml:trace contextRef="#ctx0" brushRef="#br0" timeOffset="166208">6672 16383 8355,'0'-19'0,"10"3"900,3 7 1,7 3-521,1 1 0,4 3 0,4-5 0,2 1-564,1 3 1,4 2 0,-3 1 0,3 0-613,1 0 0,4 0 1,1 0 89,-2 0 1,-2 6-1,-1 0 1</inkml:trace>
  <inkml:trace contextRef="#ctx0" brushRef="#br0" timeOffset="166838">7813 16669 8355,'0'-20'44,"0"4"5,0 2 216,0 7 0,2 2 0,2 6 201,4 3 0,5 3 0,2 6-249,1-1 1,5 4 0,-4 2-1,-1 2 1,1 0 21,-1 0 1,5 3-1,-5-4-204,0 1 0,-3 2 0,0-6 1,-1-1-1,1-2-179,-1-5 0,-4 2 145,0-6 0,-1-6 0,2-6 0,-5-3 59,-3-1 1,-1-6 0,0-3 0,0-1-119,0 1 0,0-6 0,0 2 0,0-1-248,0 0 0,0 2 1,0 2-233,0 2 0,0 4 1,2 1-1,2 6 0,4 5-1710,3 2 2057,1 2 1,1 11-1,-1 3 1</inkml:trace>
  <inkml:trace contextRef="#ctx0" brushRef="#br0" timeOffset="167097">8471 16656 11185,'-8'-12'0,"-1"0"0,1-1 0,2 2 0,6 4 0,7 6 0,4 6 0,2 4 0,1 3 0,1 0 0,1 4 0,-1-3 0,1 3 0,-1-1 0,1 1 0,-1-1 0,-1-1 0,-1-1 0,-1-1 0,0-1 0,-1-1 0,-1-3 0,-3-1 0,0 0-5207,0-1 5146,-4 5 0,2-9 0,-5 5 0</inkml:trace>
  <inkml:trace contextRef="#ctx0" brushRef="#br0" timeOffset="167426">8620 16520 8355,'-13'7'908,"1"2"-522,-1-4 0,1 4 1,0 1-1,1 5-242,2 6 0,-2 2 1,4 2-1,-1 1 0,0 2 1,0 1-1,1-2 0,3-2-764,2-4 1,-2 1 0,0-6 0,1-1-472,2-1 1,1-1 697,0-1 1,0 0-1,0 1 1</inkml:trace>
  <inkml:trace contextRef="#ctx0" brushRef="#br0" timeOffset="167752">8954 16842 10374,'-4'-19'0,"0"3"0,1 2 0,2 1 0,1 1 0,1 0 0,4-1 0,3 2 0,3 1 0,1 4 0,1 0 0,-1 3 0,1 2 0,-2 2 0,-3 3 0,-4 5 0,-3 2 0,-1 1 0,0 2 0,0 1 0,0 3-193,0 1 1,0-4 0,0 3 0,0-1 0,0-1 217,0 0 1,0-3 0,0 0-1,0-1 1,2-1 0,2-3-1,4-3 1,3-4 0,2-1-1,-1 0 1,0 0 0,1 0-1,-1 0 1,1 0 0,-2 1 1314,-3 4-1273,-3-4 1,-5 6 0,0-3-1,0 4-36,0 3 0,0-3 0,-1 1 0,-3 0 0,-4 4 1,-3 2-1,-2 1 0,1-2-222,-1-4 0,-3 1 1,-1-3-1,2 2 108,1-2 1,2 2 0,0-6-1032,-1-1 1,5-2 441,0-1 1,-1-5-1,-3-2 1</inkml:trace>
  <inkml:trace contextRef="#ctx0" brushRef="#br0" timeOffset="168037">9153 16346 11452,'-11'-19'0,"3"2"0,5 5 0,6 4 0,6 4 0,6 2 0,5 2 0,0 2 0,2 2 0,3 5 4097,3 7-3932,6 3 0,-6 6 1,5 1-1,0 3 55,-1 4 1,-2 3 0,-7 2 0,-2 2-115,-4 2 0,-8 4 0,-2 1 0,-1 4-206,-4 3 0,-7 0 1,-6-5-1,-6 0-574,-2-4 0,-2-2 0,-5-6 1,0-1-1513,1-3 0,-2-7 1106,6-5 1,-2-6 0,-2 3 0</inkml:trace>
  <inkml:trace contextRef="#ctx0" brushRef="#br0" timeOffset="169341">12737 16160 8355,'-1'-34'289,"-3"6"1,-5 12 13,-2 9 1,-2 5 0,-3 5 0,-1 5 28,-3 9 0,0 11 0,-5 7 0,0 8 0,0 8 0,2 4 0,3 3-101,8-1 1,1 3 0,7-3-1,3-1 1,5-2 0,8-3 0,6-3-422,1-2 1,9-8 0,-3-7 0,2-4 0,2-5-1317,0-3 0,0-3 405,-4-8 0,0 3 0,-1-4 1</inkml:trace>
  <inkml:trace contextRef="#ctx0" brushRef="#br0" timeOffset="170844">13047 16508 8355,'-5'-13'165,"-2"1"1,0-1 1273,3 1-1003,2 5 1,4 2 0,2 5-235,4 0 0,7 5 0,3 3 0,2 3 0,2 3 1,1 1-1,2 3 0,0 0 110,-1 0 0,1 3 0,0-3-483,0 1 0,-2-3 1,-2 4-1,-4-2 1,-4-3-1,0 0-975,-1 1 1,-4-2 0,-1 3 58,-1-3 1,-2-2 680,-4 0 1,-6 1 0,0-1 0</inkml:trace>
  <inkml:trace contextRef="#ctx0" brushRef="#br0" timeOffset="171067">13345 16446 8355,'-6'-7'84,"-2"2"0,-3 5 0,0 5 1,1 4-1,2 5 830,-1 3 1,2 5-855,-2-2 1,1 4 0,-4 1-1,-1-1 1,0 1 0,-3 0-1,0-2 1,2-1-426,4-1 0,-1-4 0,4 2 0,1-1-1430,1-3 1269,4-1 1,-4 4 0,-2 1 0</inkml:trace>
  <inkml:trace contextRef="#ctx0" brushRef="#br0" timeOffset="171456">13581 16681 8355,'-7'-25'787,"1"6"0,6 3 0,2 3 1009,2 5-1762,-3 8 1,6 7 0,-4 5 0,1 2 0,-1 1 0,-2 3 0,-1 0 0,0 0 0,0-3-107,0-1 0,1-2 0,3-1 0,3-1-92,0-2 1,4-4 0,-2 3 0,2-1-236,1-4 0,0-2 0,1-2-28,-1-2 1,1-6 249,-1 2 0,-4-3 513,1-2 1,-7 5 6,2 0 0,-2 6 1,-2 2-157,0 7 1,0 4 0,0 3 0,0 1-152,0 2 0,1 3 0,2-2 1,2 0-292,2 0 1,-4 3 0,3-5 0,-2-1-1682,0-1 1087,6-1 1,-4-1 0,7 0 0</inkml:trace>
  <inkml:trace contextRef="#ctx0" brushRef="#br0" timeOffset="171972">13977 16396 8355,'7'-6'-1321,"4"5"1440,-9-5 0,3 8 172,-5 2 938,0-3-738,-5 5 1,2-6 1698,-5 0-1510,5 0 0,-3 5 1,6 4-426,0 2 0,5 1 0,0 1-151,2-1 1,1 0 0,5 1 0,-1 0 0,0 3 24,1 0 0,3 2 0,1-3 1,-2 3-241,-1 1 0,2-3 1,1 0-1,-3-2-24,-5-2 0,2-3 0,-2-2 92,2-2 1,0-2 69,-3-7 0,2-3 0,-6-6 1,-1 0-29,-2-4 1,0 2 0,2-6-1,1-1-107,-1-1 1,0-2 0,-1-1-1,3-2-224,-3-1 1,4 2-1,-2 5 1,0 2-1231,2 2 1,-5 6 172,3 4 1,-2 11 989,-2 1 0,-6 5 0,-1 4 0</inkml:trace>
  <inkml:trace contextRef="#ctx0" brushRef="#br0" timeOffset="172329">14734 16508 8355,'-12'-25'0,"3"5"-154,1 4 1,5 2 1056,-1 2 164,-3-1-918,6 6 0,-5 3 0,6 8 0,2 3 466,2 0 1,-1 8 0,5-2-297,2 1 1,1 3 0,1 1 0,2 0 0,1 2-265,1-1 0,5-3 0,-3 4 0,1-2-212,3-3 1,-2-1 0,-1-2-1,-1 0-402,-3 1 0,-1-1 1,-2-1-1,-1-1-682,-2-2 0,-3-5 1,-3 2 749,1 1 0,-5 1 0,-6 5 1</inkml:trace>
  <inkml:trace contextRef="#ctx0" brushRef="#br0" timeOffset="172875">14945 16433 8355,'-6'-12'0,"-1"5"0,-5 3 405,0 2 1,1 8 621,2 2 0,-2 3-878,3 2 1,-4 3-1,-4 2 1,-1 1-1,-1 3 1,0 2-1,3 1 1,1-1-543,1 1 0,6-1 1,2-2-1,1-3-797,0-1 1,0-2 506,4-3 0,5 5 0,2 1 0</inkml:trace>
  <inkml:trace contextRef="#ctx0" brushRef="#br0" timeOffset="172876">15193 16669 8355,'0'-13'918,"-6"6"0,5 3 1,-3 8-1,2 5 1,2 2-1,0 3-794,0 2 0,0 2 0,0 4 0,0-3-509,0-1 1,2 3-1,1-5 1,1 0-1359,-2-3 1,1 0 841,1-1 0,-2-5 0,3-1 0</inkml:trace>
  <inkml:trace contextRef="#ctx0" brushRef="#br0" timeOffset="173244">15478 16346 9720,'-4'-19'1189,"0"2"-628,5 9 0,6 7 1,6 8-1,0 2-226,4 5 0,-3 3 1,4-2-1,-2 3-292,1 1 1,-1 2 0,-3 2 0,-2-1-65,-3-1 0,3-6 0,-4 3-38,0 0 0,2-4 118,-5 2 0,2-8 0,-3-5 47,1-6 1,0-8-1,-3-5 1,2 1-38,1 1 1,5-3 0,-5-1 0,0-1-199,1-3 0,-3 0 0,2 0 0,-3 1-45,-1-1 0,4 4 0,0 2 1,1 3-1212,0 5 0,-2-1 0,4 6 317,-2 4 0,5 16 0,-3 9 1</inkml:trace>
  <inkml:trace contextRef="#ctx0" brushRef="#br0" timeOffset="173722">16061 16396 8355,'-12'-24'611,"-1"4"1,6 6-1,3 6 1,4-1-1,4 4 2076,5 5-2559,2 5 0,2 9 0,3 1 1,0 2 33,-1-2 0,0 3 1,1 0-1,0 0-75,-1 0 0,3-2 1,-1-2-1,-2 1-318,-1 2 1,-3-1 0,-2-3-1,-2-1-383,-1 1 0,-2-1 1,-4 0-1,0 1-827,0-1 0,-2-1 0,0-1 897,-2-2 0,-6 0 0,3 5 0</inkml:trace>
  <inkml:trace contextRef="#ctx0" brushRef="#br0" timeOffset="173723">16247 16359 8355,'-12'-14'1169,"5"-3"-343,-4 16 1,9-3-1,-3 7-595,-1 1 1,5 10 0,-5-1 0,2 5-539,0 4 1,-5 6-1,0 1 1,-2-2-1,-1 0 1,1-3 0,1 1-1,3 0-879,2 0 0,-5-6 0,3-1 0</inkml:trace>
  <inkml:trace contextRef="#ctx0" brushRef="#br0" timeOffset="174045">16446 16607 9598,'-13'-13'0,"2"1"0,3 0 0,4-1 0,2 1 0,5 1 3013,5 2-3028,1 4 0,10 1 0,-4 0 1,3 1-1,0 2 0,0 1 1,-2 1-1,-1 3-258,-2 4 1,1 3 0,-10 2 0,-1 1 187,-2 2 1,-2-1 0,-4 6 0,-3 1 306,-3 1 1,-1 1 0,-1-4 0,1-3 253,0-3 0,5 2 0,2 1-196,4-2 0,2-7 1,4-4-203,3-2 1,7-2-1,3 0 1,0 0-1020,0 0 0,4-4 0,-1-2 0,1 1-2495,-2-1 3034,4-4 0,0 4 0,8-7 1</inkml:trace>
  <inkml:trace contextRef="#ctx0" brushRef="#br0" timeOffset="174261">16756 16148 8355,'-6'-3'484,"6"4"1,8 5 0,7 5 0,6 3 0,3 4 0,0 1-1,3 4 1,-1 5 0,0 6 1621,-3 6-2134,-12-1 1,5 9 0,-12-1-1,-3 3 1,-4 2 0,-5-1-1,-4 1 1,-5-2-2781,-4-3 1292,4 1 0,-7-15 0,5 3 1</inkml:trace>
  <inkml:trace contextRef="#ctx0" brushRef="#br0" timeOffset="174610">18455 16818 8355,'-11'-13'-187,"2"1"0,4 4 0,6 1-16,3 1 1,3 2 0,7 3 0,1-2 0,5-1 0,2 1 0,5 2 40,3 1 1,4 0 0,3 0 0</inkml:trace>
  <inkml:trace contextRef="#ctx0" brushRef="#br0" timeOffset="174778">19162 16842 8355,'7'-19'19,"2"5"0,-3 7 1,-1 1-1,2 0 0,0 1 1,3 2-1,1 1-708,1 2 0,0 11 0,1 3 0</inkml:trace>
  <inkml:trace contextRef="#ctx0" brushRef="#br0" timeOffset="174963">19918 16904 10058,'6'-12'0,"2"1"0,3 1 0,1 3 0,1 2 1075,-1 2 1,1-2-1190,-1 1 0,0-1 0,1 5 0,1 0-1391,2 0 0,3 6 0,6 1 1</inkml:trace>
  <inkml:trace contextRef="#ctx0" brushRef="#br0" timeOffset="175145">21444 16867 8355,'11'-34'1942,"-2"3"1,-2 7-1495,-1 0 1,2 1-1,-2 1 1,-1 4 0,2 5-1,0 4 1,2 2-1,1 4 1,-2 6-2907,-4 5 0,-2 14 1,-2 4-1</inkml:trace>
  <inkml:trace contextRef="#ctx0" brushRef="#br0" timeOffset="180318">18591 16135 8355,'-5'-31'267,"-4"2"1,0 4 0,-1 4-1,2 5 1,-2 3 128,-1 5 1,-1 3 0,-1 5 0,0 2-1,-4 7 1,-4 10 0,-2 10 0,-1 9-1,2 7 1,3 6-49,1 5 1,3 5-1,5-1 1,4 0-1,0-4-230,3-1 1,9 0-1,5-2 1,5-1-1,4-2-298,2-3 0,2-9 0,4-2-217,1-10 0,4-2 0,-4-8 0,-1-2-162,-2-5 1,-1-3 0,-1-6 0,0 0-2132,-4 0 1887,-7 0 1,-2-6 0,-4 0 0</inkml:trace>
  <inkml:trace contextRef="#ctx0" brushRef="#br0" timeOffset="180846">18889 16470 8355,'-13'-16'377,"1"-1"1,0 1 0,-1 3 0,2 1 0,1 1 0,4 1 2209,0 2-2235,2 5 0,5 3 0,5 10 0,5 4-154,4 2 0,3 6 1,-2-2-1,4 0-133,-1 1 0,4-2 1,-2 3-1,3-1-31,0 1 1,-3-3 0,-2 0 0,-1-1-531,-3-2 0,-1-3 0,-1 0-1153,-1-1 0,-1 1-2385,-3-1 3720,-2-5 0,-12-7 0,-1-7 0</inkml:trace>
  <inkml:trace contextRef="#ctx0" brushRef="#br0" timeOffset="181165">19100 16421 8355,'-11'-6'1956,"2"-2"-1241,-2 2 0,9 1-425,-7 5 1,5 5 0,-3 4 0,0 3 0,-1 3 0,-4 3 0,-5 1 0,-1 3-55,0 2 0,-4 1 0,3 0 0,0-1-464,2 1 0,5 0 1,3-2-1,5-2-3090,3-4 2055,1 2 1,5 0 0,2 6 0</inkml:trace>
  <inkml:trace contextRef="#ctx0" brushRef="#br0" timeOffset="181581">19372 16880 8355,'0'-13'291,"0"1"1,0 4 0,0-1 277,0 0 0,2-2 0,2 0 0,4 1-251,3 2 0,2 4 0,0-3 1,3 1-270,0 3 1,1 2 0,-6 2 0,-2 3-114,0 5 0,-7 6 1,3 1-1,-5 1-18,-5 1 1,-2 0 0,-5 4 0,-2-3 80,-2-1 1,2 0-1,-3-3 345,4 2 1,2-5 0,2-4-203,5 2 0,4-4 0,4-2 1,6-3-452,5-1 0,4 0 1,6-1-1,-1-2-600,-4-1 0,4-5 1,-5 5-1782,0 2 2286,5-5 1,-10 0-1,4-6 1</inkml:trace>
  <inkml:trace contextRef="#ctx0" brushRef="#br0" timeOffset="181980">19769 16458 8355,'0'-25'0,"0"4"637,0 1 0,2 9 0,0-2 483,3 2 1,0 6-741,-1 1 0,2 4 0,3 4 1,-2 5-126,-1 7 1,2 3 0,-2 6 0,0 0-101,4-1 0,0 1 0,-1 0 0,0 0-165,0 0 0,1-5 1,0-1-1,-2-1-104,2-2 0,1-3 0,1-2 6,0-2 0,1-4 0,-2-6 0,-2-3 103,0-5 1,-5-3-1,3-3 1,0-3 16,0-1 1,-3-2 0,3-4 0,-2 2-139,-2 2 1,-2-2 0,-1 1 0,0-5-347,0-2 0,4 5 0,0 4 0,-1 2-716,-1 3 1,-1 7 0,2 5 385,1 6 1,6 9-1,-4 8 1</inkml:trace>
  <inkml:trace contextRef="#ctx0" brushRef="#br0" timeOffset="182248">20228 16495 10170,'-4'-25'0,"0"2"0,1 2 0,2 5 0,2 3 0,3 5 0,5 4 3583,2 2-3412,1 2 0,0 2 0,2 2 0,0 6 0,1 3 0,-1 4 0,1 0 0,-1-1 51,0 1 0,-2 3 1,-1-3-1,-1-2-389,-2-1 1,0-2-1,5 1 1,-2-1 37,-3 0 0,3-3 1,-4-1-1,1 0-1497,0-1 1,-3 3 0,1-5 570,0 2 0,-2-4 0,-4 2 1</inkml:trace>
  <inkml:trace contextRef="#ctx0" brushRef="#br0" timeOffset="182930">20451 16334 8355,'-5'-11'1430,"-3"3"-755,2 2 0,-1 2-226,3 0 0,1 1 0,-3 7 0,-1 6-145,0 5 0,-2 0 1,-2 6-1,2 1-256,1 1 1,-1 6-1,-3 0 1,1-1-1,1-2 1,2-1-1,0 1-1419,1 3 0,1-3 1,6 3 209,0-3 1,-5-1 0,-2 0 0</inkml:trace>
  <inkml:trace contextRef="#ctx0" brushRef="#br0" timeOffset="182931">20638 16780 8355,'-13'-18'0,"1"6"0,-1 5 0,2 6 1827,3-3 0,-2 4 0,6 0-1484,1 7 1,2 4-1,2 1 1,4 0-333,3 1 0,3 3 0,1 1 0,1-3-136,-1-5 0,-4 1 1,1-5-1,0 1-222,2-1 1,2 0-1,-1-7-17,1-2 1,-5 1-1,0-5 1,2-2 115,1-1 1,-3-2 0,0-3 238,2 0 1,-3 1 0,0 5 0,-2 2 0,-1 0 287,2 1 211,-5 1 0,5 12 0,-6 2 1,0 4-268,0 5 0,0 1 0,0 5 0,-2-1-188,-2 0 1,3 9 0,-3-7 0,2 1-275,2-3 1,0 2 0,0-5 0,0 2-1055,0-1 1,2-3-79,2 4 1,-3-6 0,5 3 0</inkml:trace>
  <inkml:trace contextRef="#ctx0" brushRef="#br0" timeOffset="183204">20836 16111 8355,'0'-35'452,"1"8"0,3 10 1,6 12-1,5 7 406,6 7 1,6 7 0,5 8 0,3 6 0,3 7 0,1 4-501,-1 6 0,-2 3 1,-4 11-254,-7 1 0,-6-3 0,-8 8 1,-3 1-1,-4 1-228,-2 0 1,-8-2 0,-2-6 0,-4-5-313,-5-6 0,-2-3 0,-5-9 1,2-3-634,2-3 0,4-8 1,1-4-1,4-4-1163,3-5 1617,5 2 1,3-12-1,7 4 1</inkml:trace>
  <inkml:trace contextRef="#ctx0" brushRef="#br0" timeOffset="183715">22027 16880 8355,'0'-27'122,"0"7"0,0 5 0,1 4 2991,3 2-2844,3 4 1,5 5-1281,1 0 0,3 4 0,4 1 0,0 2-992,2 3 1855,10 1 0,-6 1 0,11 1 0</inkml:trace>
  <inkml:trace contextRef="#ctx0" brushRef="#br0" timeOffset="183716">22820 16892 8355,'6'-7'981,"-5"-4"0,10 4-595,-3-5 0,4 5 0,1 1 0,2 2-605,2 0 0,4 0 1,-3 4-1,1 0-926,3 0 1,1 0-1,2 1 690,0 3 1,5 3-1,2 6 1</inkml:trace>
  <inkml:trace contextRef="#ctx0" brushRef="#br0" timeOffset="183717">23713 16892 8355,'20'-1'2307,"-4"-4"-1598,-2-3 1,-2-3 0,1 0 0,-1 2-94,1 0 1,0 1 0,2-4 0,2-1-298,-2 1 1,-1 5 0,-2 3 0,1 2-1361,-1 2 0,-5 6-1317,-3 2 0,-8 14 0,-3 4 1</inkml:trace>
  <inkml:trace contextRef="#ctx0" brushRef="#br0" timeOffset="187481">10753 17053 8355,'-7'-5'2307,"-4"3"-1183,10-3 0,-9 3 250,6-2 0,0 2-865,4-7 0,0 0 1,0-7-1,1-1 1,3-4-370,4-5 0,5-5 0,3-6 1,4 0-191,-1 0 0,4-5 0,-1 0 0,3-1-58,0 0 0,3 2 0,-8 4 1,4 0-127,0-1 0,-4 2 0,-4 2 0,-2 2 161,-2 2 1,0 5 0,-3 7 0,-2 3-12,-1 4 1,3 8 58,-1 3 1,4 7-1,0 10 1,0 3 115,1 4 0,-1 1 0,2 1 1,1 1 21,2 2 1,0 6 0,-1-2 0,0 1-17,-1-1 1,-1 7 0,0-1 0,1 2-142,2 2 0,-1-3 1,-2-6-1,1-2-317,2-2 0,5-2 1,-2-7-1,4-5-523,1-2 0,-1-7 1,0-3-1,-2-3-859,-1-1 1,-1-5 0,5-2 0</inkml:trace>
  <inkml:trace contextRef="#ctx0" brushRef="#br0" timeOffset="188466">17289 16805 8355,'7'-12'1987,"-3"-1"-1238,-8 6 1,4 2 0,0 5-348,7 0 0,2-1 0,2-5 0,-1-6 0,2-8-333,2-3 1,-3-3 0,6-3 0,-4-4-1,0-3-24,-1-1 1,1 2-1,-2-1 1,-2-2-8,0-1 1,0-5 0,6 0 0,2 1-84,-2 6 0,-5 5 1,-2 9-1,2 2 15,1 5 1,-3 6 0,0 3-56,2 2 0,1 2 1,0 7 65,-3 4 1,2 5-1,-6 3 1,0 5 144,2 2 0,-4 8 0,5 2 1,0 4-28,0 4 1,1-2 0,5 4-194,-1-1 1,1-3 0,-1 2 0,2-2 0,1-3-359,1-3 1,2 1-1,-3-5 1,3-3-1422,2-4 1,0 2 0,5-5 0</inkml:trace>
  <inkml:trace contextRef="#ctx0" brushRef="#br0" timeOffset="189432">21654 16830 8355,'-12'-6'874,"4"5"1234,0-3-1675,-1-3 1,2 4-1,5-5 1,3-2 0,5-1-1,0-1-199,4 0 0,1-5 0,3-1 0,1-3 1,2-3-1,-1-5 0,1-3 0,1-1-8,1 1 0,0-5 0,3 1 0,-1-4-251,1 0 1,-3-2-1,0 0 1,-1 2-26,-2 2 1,-3 6 0,-2 3-1,-1 3-49,-2 1 0,-5 6 344,1 2 0,-1 10-46,1 7 1,-3 11 0,4 11-1,-4 6 11,-1 5 0,0 3 0,0 2 0,0 4 107,0 3 1,1 6 0,2 0 0,3-3-190,0 1 1,3-2 0,5-2 0,1-4-134,1-2 0,2-3 0,-3-3 1,2-4-283,-2-3 0,-5-7 0,-2-4 0,0-4-498,-1-2 1,0-7-1,-4 1 318,1-6 0,4-3 0,-2-7 0,1 1-1786,2-1 0,2-5 0,2-1 0</inkml:trace>
  <inkml:trace contextRef="#ctx0" brushRef="#br0" timeOffset="189812">23143 16842 8355,'-6'-19'1495,"4"3"0,-5 6-1705,1 2 0,9 5 1,8-1-1,5 2 1,5 4-1,5 1-879,6 1 1,4 5 0,1-2 0</inkml:trace>
  <inkml:trace contextRef="#ctx0" brushRef="#br0" timeOffset="190188">23788 16818 8355,'1'-24'608,"3"3"0,3 6 0,7 4 0,2-2 0,5-1-68,3 0 1,4 6 0,1 1-1,-1 1-1422,-2 4 0,-1 2-633,0 4 0,0 3 0,-1 5 1</inkml:trace>
  <inkml:trace contextRef="#ctx0" brushRef="#br0" timeOffset="190189">24581 16768 8355,'-6'-39'953,"-7"6"0,-3 11 1,-4 6-1,7 3-2562,3 5 1,7 3-1,-2 5 1</inkml:trace>
  <inkml:trace contextRef="#ctx0" brushRef="#br0" timeOffset="229951">4031 14945 8355,'-4'-21'149,"-1"2"0,3 1 1058,0 3 0,4 7-850,2 3 0,3 4 1,5 1-1,1 1 1,0 4-1,4 4 1,5 6-108,5 6 0,1 2 1,7 4-1,3 2 0,5 2-110,1 1 0,8 4 0,-1-3-137,4 3 0,2 1 0,-1 0 0,-5 0 0,-5-1-87,-3-3 0,2 2 1,-4-6-1,-1 0-159,-1 1 0,-9-4 1,-5 2-1,-7-6-447,-4-6 1,-3 2-1,-3-1-540,-4-2 1,-2-1 488,-2-2 1,-2-5 188,-2-3 1,-3-14-1,-5-3 1</inkml:trace>
  <inkml:trace contextRef="#ctx0" brushRef="#br0" timeOffset="230332">5135 15292 8355,'-32'-14'873,"2"-2"0,9 14 0,2-2-201,1 3 0,1 1 0,6 1-335,3 3 0,2-1 0,6 5 1,0 2-239,0 1 1,6 6 0,3 1-1,5 1 1,4 3 0,1 0-1,4 0 1,0-1-30,2 1 1,0 1 0,-2 2-1,-1 0-158,-1 0 1,-10-1 0,0 1 0,-4 1-46,-5 3 0,-6-3 0,-5 3 0,-8-1-359,-8 1 1,-6-3-1,-12 3 1,-5-3-752,-5-1-156,-11 0 1,-5 0-1,-13-1 1</inkml:trace>
  <inkml:trace contextRef="#ctx0" brushRef="#br0" timeOffset="233008">5221 17735 8355,'0'-16'-349,"2"-1"1,1 2-28,1 1 571,5 7 1,-6 2 0,5 5-1,2 1 1,1 2 0,1 1-1,2-1 135,3-2 1,2 3 0,6 1 0,1-3 0,3 0 0,4-2 0,4 0 37,5 0 0,3 0 1,9-2-1,4 0-120,2-3 0,9-3 0,6 4 0,5 0-236,1-2 0,8 5 1,0-3-1,4 3-46,-43 0 0,1 2 0,-1-1 0,0 0 0,4 0 0,0 0 0,-1-1 0,0 0-13,-2-1 0,0 0 1,6 1-1,0 1 1,-1-3-1,-1 0 1,2 1-1,0 0 30,-1 0 0,0 0 1,2 0-1,-1 0 0,-1 1 1,0 2-1,1-1 0,-1 0 8,1 0 0,-1 0 0,-2 0 0,0 0 0,-1 0 1,0 0-1,-1 0 0,-1 0-29,47 0 1,-4 1 0,-9 3 0,-4 3-174,-6 0 0,-6 4 0,-9-4 1,0 1-170,-3 0 1,-4 1 0,0 2-1,-2-2 36,-1 0 1,-6-5 0,-2 4 0,-5 0-1524,-4-1 1580,-8-1 0,-2-1 0,-4 2 1</inkml:trace>
  <inkml:trace contextRef="#ctx0" brushRef="#br0" timeOffset="234031">13271 17252 8355,'-13'0'0,"2"-6"456,3-2-202,2 2 1,8-3 0,2 5 0,5 1-1,5 1 1,4 2 0,1 0 550,3 0 0,12 5 1,4-1-603,5-2 0,4 4 1,5-2-1,5-1 0,2-2 24,4-1 1,13 0-1,3 0-256,5 0 0,11 0 1,-45 0-1,2 0 1,3 0-1,1-1 1,3-1-1,1 0-25,2-2 1,1-1 0,2 2 0,0 0 0,4-1-1,1-1 1,0 1 0,-1-1-61,-1-1 0,1 1 0,6 1 0,0 1 0,-7 0 0,0 0 0,1 1 1,0 0 13,-1 0 1,-1 0 0,0 0-1,-2 0 1,-3 2 0,-2 0 0,-4 0-1,-1 1-173,-3 1 0,-2 0 0,43 4 0,-5 4 0,-11-4-182,-7 0 1,-9 2 0,-9-2-1,-5-1 23,-6 1 0,-3-2 0,-5-4-138,-4 0 0,-3 0 0,-3 0 570,-2 0 0,0 4 0,-6 0 0,-3-1 0,-1-2 0,-3-1 0</inkml:trace>
  <inkml:trace contextRef="#ctx0" brushRef="#br0" timeOffset="247505">8310 14771 8355,'6'-23'4,"-1"2"0,-4 5 0,0 2 0,2 1 0,1 1 0,-1 0 507,-2-1 0,-1 5 1,0 0-1,-1-1 0,-3 2 1,-4 3-1,-3 4-206,-2 4 0,1 5 1,-2 7-1,-1 5 1,-2 2-1,1 4 0,-1 0-49,1 2 0,-1 4 1,5-1-1,1 1-165,2 1 0,4 4 0,5-10-145,0 0 1,11-2 0,5-2-1,8-5 1,5-5-80,4-5 0,4-7 0,3-2 0,3-9 28,1-6 0,-1-5 0,-1-8 0,-6-2-119,-4-2 0,-5 3 0,-6-4 1,-6 0 146,-5 1 0,0-4 0,-8 3 1,-3 0-71,-6 4 0,-11-2 0,-5 10 0,-6 3-202,-3 3 1,-1 8 0,-4 4 0,0 6-88,-1 5 1,7 5-1,2 3-113,3 5 0,8 2 1,5 2-1,8 0-829,3 0 1283,2 0 1,6-6 0,1-1 0</inkml:trace>
  <inkml:trace contextRef="#ctx0" brushRef="#br0" timeOffset="247814">8657 14201 8355,'-2'-24'0,"0"4"1021,-2 3 0,-1 10 1,7 7-398,2 7 0,-1 10 0,4 5 0,-2 5-367,-2 6 1,-2 9-1,-4 6 1,-5 8-19,-8 10 0,-8 12 0,-5 7 0,-4 6-168,16-44 0,-2 1 0,-1 2 0,-1-1 1,0-2-1,-1-1 0,1-1 0,0 1-74,-22 42 0,3-5 0,8-15 0,7-6-263,8-6 0,4-11 0,5-5 0,4-6-110,2-5 1,8-8-1,4-6 1,3-4-1233,4-3 1,5-5 371,-1 1 0,2-8 0,2-3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49:22.35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5159 5842 8931,'13'-13'0,"-2"1"0,-2 1 0,0 1 0,0 3 0,2 0 0,2 2 0,-1-1 0,1 3 138,-1 2 0,6 1 0,3 0 0,2 0 0,2 0 0,1-1 0,3-2-195,4-1 1,3-6 0,1 2 0,0-3 0,0 0 0,1 1 0,0 2 0,1 0 0,1 1 219,0 3 1,-6-2 0,6 2 0,-1 1 0,2 2 0,3 1-65,2 0 0,-1 0 0,6 1 0,3 2-122,4 1 0,2 4 1,4-2-1,2-1 1,3 1-98,0-3 1,8 2-1,-3 1 1,1-1 87,-4 1 1,8-1 0,-1-2-1,5 3 12,0 0 1,1-3 0,-6 3 0,1-2 19,1 0 0,4 6 0,6-4 0,-4 1 14,0-2 1,6 0-1,-5 1 1,1-1 49,0 1 1,7-1 0,2-2 0,-1 1-56,2-1 0,-47-2 0,0-1 0,1 0 1,0 0-1,-1 0 0,1 0-41,0 0 0,1 0 0,44 0 1,-45 0-1,0 0 49,1 0 0,0 0 0,-3 0 0,1 0 0,-1 0 0,0 0 0,49 0 0,-2 0 39,1 0 1,-48 2 0,0 0 0,49 2 0,-3-1-54,-3-1 0,1 2 0,-44-2 0,1 0 0,-1 0 1,0 0-10,49 3 0,-45-4 1,0 0-1,-3 1 1,0 0-1,2-1 0,0-1 6,0 0 1,1 0 0,4 0 0,0 0 0,2 0-1,0 0 1,-1 0 0,1 0 0,-1 0 1,0 0 0,0 0-1,1 0 1,1 0 0,2 0 0,-2 0-1,0 0 26,-1 1 0,0-2 0,2 0 0,-1-2 0,-2 1 1,0 0-1,0 0 0,-1 1-4,-2 0 1,0 1-1,3 0 1,1 0-1,-4-1 1,1 1-33,-2-3 1,1 1 0,-1 2 0,0-1 0,1-1 0,-1 0 0,0 1 0,0 1 0,-1-1 0,-1 0-2,0-1 0,-1 0 1,2 1-1,0 1 0,42-5 1,3 3 2,-1-2 0,-7 2 1,-1-2-1,-5 3-51,-2 1 0,-10 0 1,0 0-1,-6-2-81,-6-2 0,0 3 0,-8-5 0,-3 2 80,-7 0 1,-3-4 0,-13 4 0,-3-1-246,-6 0 0,-10 2 0,-5-4 1,-6 2-415,-5 2 1,-16 2-1,-8 1 718,-6 0 0,-6 0 0,4 0 0,0 0 0,-1 0 0</inkml:trace>
  <inkml:trace contextRef="#ctx0" brushRef="#br0" timeOffset="714">5680 5966 8355,'18'-13'-791,"-3"2"805,6 3 0,0-2 0,3 5 1,1-1-1,1 1 0,2 2 0,2 2 1,2 1 193,3 0 0,2 0 0,3 0 0,2 0-101,2 0 0,-2 4 0,3 1 0,2 1 0,1-1 1,8 1 0,1-4 0,4 4-46,1 1 1,8-3 0,2 3-63,0-2 0,6 0 0,8-4 1,6 2-1,3 1-15,1-1 1,-43-3 0,1 1 0,-2-1 0,0 0 0,4 0 0,0 0 24,2 0 0,0 0 0,2 0 0,1 0 0,-1 0 0,1 0 1,2 0-1,1 0-59,2 0 0,0 0 1,2-1-1,1 1 1,1-2-1,2 1 0,0-1 1,0 0 76,0 0 0,0 1 1,2-2-1,1 0 1,-6 1-1,1 0 1,0 1-1,0 0-7,-1 0 0,0 0 0,6 1 0,-1 0 0,-6 0 0,-1 0 0,2 0 0,1 0 6,2 0 0,1 0 1,0-2-1,1 0 0,3 0 1,-1 0-1,1 0 1,-1 1-43,-2 0 1,0 1 0,6 0 0,1 0 0,-4 0-1,0 0 1,2 0 0,1 0-10,-3 0 0,0 0 0,8 0 0,0 0 0,-8 0 0,0 0 0,2 0 0,0 0-152,2 0 0,-2 0 1,-6 0-1,-1 0 1,5 0-1,2 0 145,0 0 1,-1 0 0,-6 0 0,-1 0 0,4 0 0,0 0 0,0 0 0,-1 0 0,-2 0 0,-1 0 8,-1 0 0,0 0 1,4 0-1,-1 0 1,-8-1-1,0 0 0,-2 0 1,0 0-12,0-1 0,0-1 0,-4 1 0,-1-1 0,0 1 0,0 1 0,-3-1 0,0 0 58,-3 1 1,-1-1 0,46 0 0,-15-1 0,-7-1-329,-12 1 0,-12 3 303,-22 4 0,-3 2 0,-11 5 0,-2-2 0,-2 1 0,-3-2 0</inkml:trace>
  <inkml:trace contextRef="#ctx0" brushRef="#br0" timeOffset="353393">20427 12129 8355,'-13'-12'486,"2"0"1,4 1 0,7 2 0,9 5 0,7 3-144,9 1 1,3 0-1,9 0 1,5-1 0,7-4-1,3-3 1,3-3-1,0 0-572,0 3 0,-6-2-2666,-8 6 1782,-8 0 1,-3 9-1,-5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50:36.80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4465 5730 10089,'0'-13'0,"-2"1"0,0 0 0,-4 1 0,-1 1 0,-2 3 475,-2 2 0,-2 0 1,1 7-1,-1 2 1,0 4-1,-3 5 1,-1 3-386,-3 5 0,4 4 1,-4 4-1,1 2 1,3 2-1,0 2 1,7 2-1,2 3 1,4 0-1,3-3-62,4-4 0,5 2 0,7-6 0,5-3 0,4-4 0,5-6 0,6-3 0,5-5-100,3-4 1,-2-4 0,3-5 31,2-8 1,-3-6-1,-1-10 1,-3-3-15,-5 1 0,-11-5 0,-3 4-1,-6 0 1,-10 1-1,-5 5 1,-8-1-149,-7 4 1,-11 6 0,-10 2 0,-7 6 0,-2 4-239,-2 4 1,-8 2-1,6 4 1,1 3-37,1 3 1,13 1 0,1 2 0,7 1 96,5 2 1,4-1 0,9-3 0,4-1-87,3 1 0,6-1 0,2 0 0</inkml:trace>
  <inkml:trace contextRef="#ctx0" brushRef="#br0" timeOffset="309">4676 5333 8863,'-13'-28'0,"2"4"3023,3 4-2731,2 11 1,6 5 0,0 8 0,-1 5-32,-3 7 1,1 8 0,-4 12 0,0 8 0,1 11 0,-5 10-1,-5 12-8,-4 13 1,-1-3-1,9-38 1,-1 1-1,-1 1 1,-1 1-184,0 2 1,0 0 0,0-3 0,0 0 0,2-2 0,1 0-1,-13 43 1,2-8 36,2-8 1,7-9 0,7-9 0,0-7-347,0-8 1,5-3-1,-2-11 1,2-2-501,2-1 0,0-6 0,2-5-115,2-5 0,-2-5 0,5-6 1,0-3-492,0-5 0,1-7 745,5-5 1,5-13 0,1-5 0</inkml:trace>
  <inkml:trace contextRef="#ctx0" brushRef="#br0" timeOffset="514">5507 5879 8355,'-13'-13'1107,"-5"1"1,9 5-1221,-4 3 1,11 4-1,2 3-819,6 1 0,11 1 0,2-2 506,1 1 1,3 6-1,-4-3 1</inkml:trace>
  <inkml:trace contextRef="#ctx0" brushRef="#br0" timeOffset="766">5569 6238 8355,'-13'6'1054,"1"1"1,-1 5-1,1 1-231,0-1 0,5 0-487,3 1-1208,2-1 1,2 1-635,0-1 0,0 0 0,0 1 1</inkml:trace>
  <inkml:trace contextRef="#ctx0" brushRef="#br0" timeOffset="1256">4093 6921 8355,'16'-7'0,"6"1"810,20 6 0,-2 0 0,7-1 0,4-3 0,5-3 115,5 0 1,14-8 0,7 2-1,3-1-624,5 1 1,6 0 0,-2 1 0,-3-1-335,0 1 0,-7 0 0,-7 1 0,-7 2-364,-8 5 0,-11 3 0,-11 1 0,-7 0-800,-8 0 0,-7 1 1,-10 3-1,-6 5-72,-9 2 1,-12 7 0,-13 1 0</inkml:trace>
  <inkml:trace contextRef="#ctx0" brushRef="#br0" timeOffset="1257">4229 7045 8355,'0'-13'2434,"11"6"0,6 3-2263,5 3 0,8 1 0,5 0 0,5 0 0,5 0 1,5-2-1,5-2 235,7-4 1,1 2-1,6 1 1,1 1-1,1 0-163,0 1 1,4-4-1,-9 0-746,-1 0 0,-3-4 0,-5 3 1,-6-2-1,-6 1-1731,-8 0 0,-8 1 0,1-4 1</inkml:trace>
  <inkml:trace contextRef="#ctx0" brushRef="#br0" timeOffset="5101">7962 5333 9440,'0'-34'0,"0"3"0,0 8 0,-1 4 0,-3 5 0,-4 4 675,-3 6 0,-7 5 0,-3 8 0,-3 7-385,0 6 0,-7 10 1,0 6-1,-2 12 0,0 13 1,-1 13-1,3 10 0,2 3-110,3 4 1,10 2 0,10-45 0,1 0 0,2 1 0,1-1-203,3 48 1,2-16-1,9-2 1,6-5-1,6-9-227,5-5 0,1-8 0,5-7 1,-2-6-550,1-6 0,6-9 0,3-9 0,-2-3-582,-2-5 1,1-8-1,-9-7 1</inkml:trace>
  <inkml:trace contextRef="#ctx0" brushRef="#br0" timeOffset="5973">12700 5296 8355,'0'-18'0,"0"-1"1079,0-1-783,0 2 1,1 10 0,4 1-1,4 2-17,6 2 0,5 7 0,6 6 0,3 5 0,5 7 0,5 6 1,3 5-1,3 5 0,0 8 226,-1 7 1,-7 9 0,-8 5-407,-3-1 1,-10 11 0,-5-8 24,-4 5 1,-5-6 0,-6 2 0,-4-5-160,-3-3 0,-7-2 1,-3-2-1,-2-5 1,-2-7-166,0-4 1,0-4-1,1-2 1,0-4-644,4-7 1,3-2-1769,9-6 1499,2-6 1,12-6-1,1-5 1</inkml:trace>
  <inkml:trace contextRef="#ctx0" brushRef="#br0" timeOffset="6715">13742 6152 8355,'0'-7'-834,"0"-2"1632,0 9 1,0-1 400,0 9 1,4-4 835,0 5-1833,6-7 0,-3 3 1,5-10-1,0-4 0,1-6 24,-1-6 1,1-2-1,-1-4-217,0-2 0,5 0 1,-1-6-1,0-4 0,-3 0-118,0 1 1,-1-3 0,1-2-1,-2-1-35,-3-3 0,3 3 0,-3 1 0,3 3 176,2 4 1,-1 7 0,0 2 0,-1 5 51,-2 5 1,2 9-1,-3 4 1,3 2 14,1 2 1,1 11 0,-1 7 0,1 9 113,-1 6 0,5 4 1,1 3-75,1 1 0,-3 6 0,5-3 1,0 2-79,-2-1 1,3-5 0,-4 1 0,0-2-49,0-2 1,-2-1-1,-3-3 1,-1-4-326,1-3 0,-2-2 0,-2-4 0,-1-3 0,1-3-1119,-2-2 0,2-4 0,-3-1 166,1-1 1,1-2 0,4-4 0</inkml:trace>
  <inkml:trace contextRef="#ctx0" brushRef="#br0" timeOffset="7403">15367 5209 8893,'0'-23'0,"-2"1"0,-2 2 777,-4 2 0,1 3 1,-1 7-1,-2 4-553,-1 2 0,0 4 1,1 3-1,2 9 1,-2 11-1,-1 9 1,-2 9-1,-3 8 34,0 12 1,-1 4-1,6 14 1,2 4 0,2 1-113,1-2 0,2 3 1,4-7-1,1-5-118,4 0 1,6-13 0,7-3 0,1-7-145,3-6 1,7-2-1,4-15 1,1-3-411,-1-4 1,3-5 0,-4-9-1,0-4-101,-3-3 1,-7-1-934,-2 0 0,-5-11 0,3-2 1</inkml:trace>
  <inkml:trace contextRef="#ctx0" brushRef="#br0" timeOffset="8648">18529 5184 8355,'4'-19'0,"2"2"0,1 4 358,2 0 1,2 6 0,2 2 142,-1-1-242,1 5 0,3-3 1,2 9-1,1 8 1,5 6-1,2 6 0,4 4 213,2 4 0,1 9 1,3 8-1,-2 7 1,-1 3-1,0 4 0,-1 0-216,-3 3 1,-4-1 0,-6-6-1,-6 0-181,-8-3 0,-4-3 0,-3 3-34,-7-2 1,0-6 0,-11-4-1,0-4-262,-4-5 0,5-3 1,-7-7-1,1 0 0,3-4-796,-1-3 0,5-2 1,1-5-630,3 1 1,2-6-1,0-2 1</inkml:trace>
  <inkml:trace contextRef="#ctx0" brushRef="#br0" timeOffset="9860">19645 6114 8355,'-12'-4'-483,"0"-1"1210,-1-2 0,5 4 142,0-1 1,5 1 0,0-1 403,6-4-1107,-2-3 0,9-2 0,-5 1 1,2 0 1,2-6-1,3-2 1,0-2-1,1-1-36,-1-3 0,5-3 1,1 0-1,1-4-57,3-3 1,0-5 0,0-2 0,-3 0-62,-1 0 1,3 1-1,-5 3 1,0 2 44,-3 5 1,-4 5-1,-2 3 92,-2 4-140,5 7 0,-9 19 1,5 12-1,-2 6 137,0 5 1,4 11 0,-2 2 0,1 3-2,2 1 1,4 5-1,2-5 1,1 0-76,-1-2 1,3-3 0,0-3 0,0-3-251,0-2 0,-3-4 1,-5-8-1,-2-4-820,2-4 1,-5 0-2109,-1-1 1682,-2-5 1,-13 4-1,-3-4 1</inkml:trace>
  <inkml:trace contextRef="#ctx0" brushRef="#br0" timeOffset="10983">20650 6300 8355,'-4'-12'142,"0"0"1100,1-1-1453,2 6 0,6 0 1,3 5-1,5-2-353,3 1 0,4 1 1,4 2-1,1 0 337,0 0 0,0 0 0,0 0 1</inkml:trace>
  <inkml:trace contextRef="#ctx0" brushRef="#br0" timeOffset="11524">21134 6214 8355,'12'-13'-501,"-4"6"1,1 3 274,0 3 0,2 1 0,2 0 239,-1 0 0,5 0 0,0 0 0,1 0-615,0 0 504,4 5 0,-2-3 0,4 3 0</inkml:trace>
  <inkml:trace contextRef="#ctx0" brushRef="#br0" timeOffset="11525">21952 6288 8355,'13'-7'860,"-1"-3"1,2 6-1236,2 2 1,-1 0 0,6 2 0,1 0 449,2 0 0,0-1 1,4-2-1,2-1 1,5 1-1,-1 2 1,2 1-1,0 0-772,1 0 0,-1 0 183,-3 0 1,8 0-1,-2 0 1</inkml:trace>
  <inkml:trace contextRef="#ctx0" brushRef="#br0" timeOffset="11526">23366 6176 8355,'-37'0'-1311,"-13"-12"1</inkml:trace>
  <inkml:trace contextRef="#ctx0" brushRef="#br0" timeOffset="16510">8223 6003 9370,'-13'-13'0,"2"1"0,4 1 478,7 3 1,6 2 0,6 6 0,2 0-1,3 2 1,2 2-129,0 4 1,5 3 0,-4 3 0,2 1 0,0 3-334,-1 1 1,-4 0-1,2 3 1,-1-2-266,-3-2 0,-1 2 0,-2-2 0,1 0-467,-1 0 1,-4-1 0,1-5-2248,0 0 1473,-3-5 1302,-1-1 1,-5-12-1,0-1 1</inkml:trace>
  <inkml:trace contextRef="#ctx0" brushRef="#br0" timeOffset="16842">8496 5928 8355,'0'-12'716,"0"0"1,-2 5-164,-2 2 0,1 10 0,-5 3-446,-2 3 1,4 7 0,-3 3 0,0 2 0,-2 2-1,-2 0 1,1-1 0,-1 3 0,2-1-497,3-1 0,-3 2 1,4-6-1,-1 1-242,0-2 1,1-2-1,-2-5-178,5-1 0,-3 1 0,1-1 0</inkml:trace>
  <inkml:trace contextRef="#ctx0" brushRef="#br0" timeOffset="17145">8781 6251 8355,'-7'5'2520,"1"-2"-1913,6 5 0,0-4 1,0 5-249,0 0 1,0-2 0,0 2-242,0 0 1,-1 2 0,-2 2 0,-1-1-1,1 2-29,2 2 1,1-2-1,0 4 1,0-1-659,0-1 0,0 1 0,0-5 0,1 0-346,4 1 0,-3-5 0,7-1-78,0-2 0,2 0 0,2-5 0</inkml:trace>
  <inkml:trace contextRef="#ctx0" brushRef="#br0" timeOffset="17518">9103 6003 8355,'-4'-20'2548,"0"4"-2499,0 8 0,5 2 1,3 8 705,5 2 0,2 4 0,1 7 0,1 2-587,-1-2 0,0 4 0,1 0 0,-1 1 11,1-4 0,-1 2 1,0 0-114,1 1 0,-1-8 1,-1 2-1,-1-4 1,-2-2-218,2-3 0,-5-1 79,-1 1 0,-2-4 0,-2 0 1,0-7-39,0-4 0,0-1 0,0-2 0,0-1-36,0-2 1,0-3 0,0 2 0,0 0-205,0 0 1,0-4 0,0 3 0,0-1-458,0 4 0,1 6 1,3 3-1,5 2-1589,2 2 2083,1 2 1,0 6 0,1 2 0</inkml:trace>
  <inkml:trace contextRef="#ctx0" brushRef="#br0" timeOffset="18000">9661 6114 8355,'-4'-23'943,"0"2"0,0 3 0,4 6-885,0 0 1,1 1 0,2 1 0,3 3 0,1 1-1,2 4 463,2 0 0,0 8 1,-1 2-1,-2 5-425,2 3 1,1-2 0,0 4-1,0-2-168,1 1 0,-5 1 1,8-3-1,0 1-340,-1 0 1,0-4-1,-2-2 1,1-3-114,-1-2 1,2 3-1,1-4-2237,2-1 2261,-1-1 0,-3-2 0,-1 0 0</inkml:trace>
  <inkml:trace contextRef="#ctx0" brushRef="#br0" timeOffset="18001">9897 5953 8355,'-8'4'1106,"1"2"-639,1 1 1,-3 1 0,0 6 0,-2 2-250,-1 5 0,0 2 0,-1 2 0,1 0 1,1 1-1,1 2 0,2 1-889,-2-2 0,3-5 0,0-2 0,2-3 0,2-1-272,2-3 1,1 0-1,0-1 1</inkml:trace>
  <inkml:trace contextRef="#ctx0" brushRef="#br0" timeOffset="18325">10058 6288 8355,'0'-17'0,"0"1"0,0 4 0,0 3 327,0 0 1,2 3 696,2 2 1,-1-2 0,5 2 0,1 2-999,3 0 0,0 2 0,0 0-371,1 0 1,-1 4 0,-1 2 0,-3 1 60,-3 2 1,-4 4-1,-1 2 1,0 3 157,0 1 1,-6 0-1,-2 3 1,-4-1 261,-5 1 1,3 0 0,-1 0-1,4-2-35,3-3 0,5 0 0,-1-5 49,3 1 1,1-5 0,1-1 0,5-2-206,6-2 0,2-3 1,6-4-1,2-4-734,2-3 1,-1-2-1,-1 1-38,-1 0 0,-6-1 0,3 1 1</inkml:trace>
  <inkml:trace contextRef="#ctx0" brushRef="#br0" timeOffset="18852">10530 6052 8355,'-5'-12'389,"1"0"885,0-1 0,4 5-862,0 0 0,2 10 0,2 2 0,3 6-252,-1 3 1,6 3 0,-6 2 0,3 0-84,-1 0 0,-1 2 0,2-2 0,0 0-33,0 0 1,-2-1 0,0-5 0,0 1-52,0-1 0,-3-4 0,4-1 145,2-1 1,-3-2-55,1-4 1,-5-6 0,2-2 0,0-3 0,-1-1-8,-2-1 1,1-1 0,0-1 0,1-3-174,-1-1 1,-2-2 0,-1-3 0,0-1-282,0 0 0,0 4 0,0 1 0,2-1-870,2 2 0,-3 5 1,5 7 321,-1 1 1,-3 13-1,3 7 1</inkml:trace>
  <inkml:trace contextRef="#ctx0" brushRef="#br0" timeOffset="19817">11199 6338 8420,'0'-7'-306,"0"1"0,2 6 0,2 0 0,4 0-60,3 0 1,-4-5-1,-1-2 1</inkml:trace>
  <inkml:trace contextRef="#ctx0" brushRef="#br0" timeOffset="20051">11559 6325 8355,'8'0'-448,"1"0"0,0 0 0,2 0 0,2 0 361,-1 0 1,0 0 0,1 0-1,-1 0-24,1 0 1,-1 0 0,2 0 0,1 0 96,1 0 0,1-1 0,-5-2 14,1-1 0,-1-6 0,1 3 0</inkml:trace>
  <inkml:trace contextRef="#ctx0" brushRef="#br0" timeOffset="20428">12030 6338 7317,'13'0'-325,"-5"0"1,0 0-1,2 0 449,1 0 0,-3 0 0,0 0 1,2 0-194,1 0 1,1 0 0,1 0-1,-1 0-117,1 0 0,3 0 0,1 0 0,-2 0 164,-1 0 0,4 0 0,1 0 0</inkml:trace>
  <inkml:trace contextRef="#ctx0" brushRef="#br0" timeOffset="20430">12328 6350 7837,'12'0'526,"-1"-1"0,-1-2-1315,-2-1 0,1 0 0,3 4 1</inkml:trace>
  <inkml:trace contextRef="#ctx0" brushRef="#br0" timeOffset="28069">1761 5618 9161,'-4'-34'0,"-2"5"0,1 8 0,-2 7 0,0 6 0,-2 4 459,-2 3 0,-2 2 0,-1 2 0,-1 4 0,-3 4 0,0 7-104,0 4 1,2 4-379,4 3 0,0 2 0,4 7 1,4-1-1,3-1 0,1-2 1,0-2-1,1-2-206,3-2 1,3-3 0,7-5-1,1-3 1,3-3 0,1-3-1,3-3-321,2-4 0,1-3 0,-1-2-85,1-3 0,3-3 1,-2-7-1,-1-2 404,2-5 1,-2-2-1,5-2 1</inkml:trace>
  <inkml:trace contextRef="#ctx0" brushRef="#br0" timeOffset="29403">2071 5631 8355,'0'-13'0,"-1"2"146,-3 3 0,2 4 1,-2 8-1,3 4 1,1 3 43,0 2 0,0-1 0,0 2 0,0 1-221,0 2 1,0 5-1,0-2 1,0 2-174,0-1 1,0-2 0,0-4 0,0 2-251,0-2 1,0-1-562,0-2 846,0-5 0,0-3 0,0-9 151,0-8 1,-4 0-1,-2-8 1,-1-1-1,-1-2-2,1 0 0,-3-1 0,5 0 1,-1 0 426,1 0 0,1 2 0,4 1 1,0 3 18,0 1 0,5 1 0,4 6 0,2 3-125,1 4 0,0 2 0,1 2 1,-1 0-192,1 0 1,-1 7 0,2 4-1,0 5-36,-2-1 0,3 3 0,-7 0 1,2-1-1,0 1-119,-2-3 1,0-1 0,5-3 59,-1-2 0,0-3 1,1-3-12,-1 1 0,1 0 1,-1-4 37,0 0 0,-3-5 0,-1-3 1,0-3-1,-1-2-55,-3 1 0,-2-1 0,-2 0 0,0-2-70,0-2 1,0-4 0,-2 3 0,-2 0-277,-4 1 1,2-4 0,1 4 0,1 2-1687,0 1 671,-1 2 1164,5 5 1,6 7 0,1 7 0</inkml:trace>
  <inkml:trace contextRef="#ctx0" brushRef="#br0" timeOffset="29404">2629 5469 8355,'-12'-12'0,"-1"1"447,1 3 0,5 1-131,3 3 171,3 2 1,2-2-1,3 8 1,4 5-126,3 2 1,2 2 0,-2 4-439,-3 4 0,3-2 0,-3 2 0,2-1-136,-2 0 0,2 3 1,-6-4-1,0 2 0,0-2-344,1-1 0,-1 0 0,-4-3-163,0 2 1,0-1 382,0-3 0,-6-6 0,-2-3 188,-3-3 1,-1-2 0,-1-5 0,2-5 153,3-4 1,-3-11-1,4 0 1,-1-5 237,-1-3 0,5-3 0,-3-5 0,2-2 1,2 0-62,2 3 1,1 6 244,0 2 0,5 10 1,3-1-1,3 5-246,2 4 1,1 1-1,1 3 1,1 3-1,1 4-468,1 2 0,-3 2 1,4 0-1,1 0 0,-3 2-466,1 2 0,-1 3 1,-5 5 411,1 1 0,-6-1 0,-2 0 1</inkml:trace>
  <inkml:trace contextRef="#ctx0" brushRef="#br0" timeOffset="29405">2679 5569 8355,'8'0'31,"0"0"1,1-4-12,3-1 1,1-3-1,0 3-194,4-2 1,6-2-1,6-3 1,0 0-340,1-1 0,2-5 0,5-1 1</inkml:trace>
  <inkml:trace contextRef="#ctx0" brushRef="#br0" timeOffset="29406">3324 5482 8355,'-7'-6'553,"1"5"1,6-6-1,2 4 1,1 1-1763,1 3 0,0 4 0,-4 8 1</inkml:trace>
  <inkml:trace contextRef="#ctx0" brushRef="#br0" timeOffset="32838">1525 9141 9218,'-4'-13'0,"-1"1"0,-1-1 0,1 1 0,2 0 659,2-1 1,2 1 0,2-1-466,1 1 0,7-5 1,0-1-1,6 1 0,2-1 1,2 2-1,-1 3 1,1 2-1,0 2 0,-1 5-142,1 3 1,-6 2 0,2 3-1,-4 5 1,0 3-575,-1 5 0,-4-2 0,-1 5 1,-1 1 268,-3-2 1,-2 5 0,-2-4-1,-2 4 1,-3 1 255,-1 0 0,-1-5 0,-4-1 0,1-1 85,2-2 0,0-3 0,3 0 407,-1-1-304,5-5 1,-3-1-107,10-6 1,2 0 0,5-2-72,0-2 1,5 3 0,-1-5-1,1 2 1,-1 0-10,1 1 1,4 2-1,-3 1 1,0 0-45,-1 0 1,0 5-1,-5 4 1,1 2 8,-1 1 0,-4 2 0,-1 2 1,-1 4 87,-3-1 1,-8 4 0,-3-2 0,-3 2-14,-1 2 0,-5-4 0,-1-2 0,-1-1 56,-3-3 1,3-1 0,-2-3 0,0-1-202,2-2 1,-3-5-1,5 1-514,2-3 1,6-2 0,2-3-1661,1-5 1783,2-2 1,4-1-1,0 0 1</inkml:trace>
  <inkml:trace contextRef="#ctx0" brushRef="#br0" timeOffset="33055">2232 9289 8355,'-4'-19'874,"0"3"-905,0 7 0,4 2 0,1 5 1,4-4-1,3 1 0,3-1 1,3 2-417,2-2 0,-1 4 0,6-7 0,1 1 74,1 1 0,2-4 0,0 4 0</inkml:trace>
  <inkml:trace contextRef="#ctx0" brushRef="#br0" timeOffset="33681">2890 8793 8355,'-4'-16'0,"-1"-1"611,3 2 1,-4 1 0,1 3-1,-2 3-300,-3 4 1,-1 2 0,-1 4 0,-1 1 0,0 3 0,-3 4-1,0 5 71,1 3 0,1 4-312,2 7 0,0 1 1,3 6-1,2 0 0,1 1-57,4-2 1,0 2 0,4-5-1,2-1-137,4-2 1,7-2 0,3-4 0,1-2 0,4-6-353,0-6 0,6-3 1,0-7 187,-2-4 1,5-3 0,1-8-1,0-4 1,-2 0-2600,-7-1 2374,-2 0 0,-2-3 0,-2-1 1</inkml:trace>
  <inkml:trace contextRef="#ctx0" brushRef="#br0" timeOffset="33936">3237 8818 8355,'-7'-7'-2621,"2"3"2621,5 8 0,-6 3 0,-1 5 0</inkml:trace>
  <inkml:trace contextRef="#ctx0" brushRef="#br0" timeOffset="34259">3212 8756 8355,'-5'-16'274,"-4"-1"1,0 2 517,1 1 1,1 7-519,2 3 1,4 4 0,-2 6 0,5 6 568,2 7 1,4 2-703,-4 4 0,2-2 0,-3 9 0,2 0-207,2-1 1,-4-2 0,2 3 0,-1-2-513,0-2 0,5-2 0,-4-3 0,1-2 0,-1-4 0,-1-5 1,1-2-3037,-1-2 3567,0-5 1,-4 2 0,0-5 0</inkml:trace>
  <inkml:trace contextRef="#ctx0" brushRef="#br0" timeOffset="34698">3163 8682 8355,'-5'-9'1941,"1"1"-1542,0 5 1,4 3-1,2 10 1,2 4 0,4 4-1,4 1 1,5 3-212,4 1 0,-1 2 0,4 0 1,2 0-1,0-2 0,2-1 1,-2-2-1,1-2-161,1-3 0,-9-3-52,6-4 1,-4 2-1,-1-6 1,-2-1 96,0-2 0,-4-6 8,2-3 1,-7-5-43,-5-3 1,-3 0-1,-1-4 1,-1-2-138,-3-2 1,1-1 0,-4 1 0,0-3 0,0 0 0,-2-2-182,-2 1 1,2 2 0,3 1-639,0 1 0,0 6 0,4 4-2413,-2 4 2889,-1 8 0,5-4 0,0 6 0</inkml:trace>
  <inkml:trace contextRef="#ctx0" brushRef="#br0" timeOffset="35311">3721 8595 9418,'-11'-13'0,"1"1"0,3 0 1028,2-1 0,6 6 1,7 3-1,3 4-880,2 4 1,-1 5 0,1 7 0,-1 5 0,0 1-44,1-1 0,-2 6 1,-2-1-1,-2 3-209,-1 2 0,2-3 1,-4-3-1,0 0-36,2 0 1,-5-6 0,5-2-1,-2-4-934,0 0 358,0-1 521,-4-5 0,-1-7 0,-3-8 1,-3-3-37,0-2 0,-8-4 0,2-4 0,-1-3 167,1 0 0,2-3 1,1-1 174,2-6 1,1 3 0,-3-2 0,3-2 0,2 1 156,2 1 0,2 2 0,1 8 0,1 1-75,3 1 0,-1 5 0,5-4 0,3 4 15,4 5 1,-1-2 0,4 7-1,-1-3-588,-1 1 1,1 5 0,-3-1-1,1 3-296,1 1 1,2 0-1,-3 1 1,2 3-298,-2 5 0,-3-3 629,-3 3 0,2 4 0,-4 7 0</inkml:trace>
  <inkml:trace contextRef="#ctx0" brushRef="#br0" timeOffset="35312">3820 8719 10183,'-1'-4'495,"6"-2"1,7 1-408,5-1 1,11-3-1,0 2 1,6-2-1,0 1 1,-1 0-1,0 0-1603,-1-1 0,-2 1 0,-5-4 1</inkml:trace>
  <inkml:trace contextRef="#ctx0" brushRef="#br0" timeOffset="35639">4552 8533 8355,'0'-13'1331,"0"1"1,0 4-1,0-1-1043,0 0 1,5 3 0,3 4-2160,3 4 1,2 5 0,-1 6 0</inkml:trace>
  <inkml:trace contextRef="#ctx0" brushRef="#br0" timeOffset="35881">4576 8855 8355,'0'-12'1765,"0"-1"0,0 1 1,2 0-1658,2-1 1,-1 6 0,4 2-2170,-2-1 0,-1 5 0,-4-5 1</inkml:trace>
  <inkml:trace contextRef="#ctx0" brushRef="#br0" timeOffset="37534">4415 10517 8816,'2'-11'0,"0"2"0,4 0 535,1 0 0,-3-1 0,3 0 0,0 3 274,0 2 0,-5 2 1,2 7-453,-2 5 0,-2 3 1,-2 3-195,-2 2 0,3 7 0,-3-1-18,2-1 0,2 1 0,0 3 0,2 0 0,2-2 3,4-1 0,3-1 0,3-1 0,3-5-167,3-2 0,4-5 0,2-3 0,1 0-94,2-3 0,0-3 0,-4-6 0,0-5 13,0-4 1,-2-7 0,-1 1-1,-3-2 53,-1-2 0,-2 0 0,-8-1 117,-4-3 0,-3 3 1,-2-3-1,-5 3-95,-6 1 0,-2 4 0,-6 2 0,-4 2 1,-2 5-112,-3 2 1,-5 8-1,2-1 1,0 6-720,3 5 0,4 3 0,3 3 0,3 1-190,1 1 0,7 6 0,7-1 414,3 3 1,1-5 0,0-1 0</inkml:trace>
  <inkml:trace contextRef="#ctx0" brushRef="#br0" timeOffset="37814">4874 10145 8355,'-10'-19'1645,"-2"4"-993,-2 5 0,1 6 0,0 8 0,2 4 0,1 5 0,4 3 0,-1 6-129,0 6 1,3 4-1,-3 6 1,0 5-334,0 6 0,-1 2 0,-6 7 0,-3 2-58,-3 0 1,0 2 0,0-1 0,-1-5-112,2-6 1,1-3 0,7-9-142,3-2 0,2-7 0,6-1 0,0-6 1,0-6-429,0-2 0,1-6 1,4-1-2114,3-1 1,3-3 1480,1-8 1,1-2 0,-1-5 0</inkml:trace>
  <inkml:trace contextRef="#ctx0" brushRef="#br0" timeOffset="38037">5296 9885 8355,'-6'-22'0,"-2"4"876,-3 5-308,-1 9 1,3-1 0,2 6 0,1 3 0,0 4 0,1 3 0,2 3 0,1 1-234,2 2 0,0 5 1,0-1-1,0 2-787,0 2 1,0 0 0,0-1-1,0 1-1444,0 0 0,-5 0 0,-2 0 1</inkml:trace>
  <inkml:trace contextRef="#ctx0" brushRef="#br0" timeOffset="38640">6028 10505 8355,'-2'-13'0,"-2"1"1342,3 0 0,-5 3 1,6 1-526,0-2 1,2 5-1232,2 1 0,1 4 0,5 4 0,-3 4 0,0 3-1140,-1 2 1,3 4 0,3 3 0</inkml:trace>
  <inkml:trace contextRef="#ctx0" brushRef="#br0" timeOffset="38889">6052 10815 8355,'0'12'2042,"0"1"0,2-2-441,2-3-1269,-3-3 1,10-5 0,-2 0 149,2 0 0,1-1 0,0-3 1,1-3-445,-1 0 1,1-2-1,-2 3-575,-3-1-1921,-3 4 0,-5 3 1,0 7-1</inkml:trace>
  <inkml:trace contextRef="#ctx0" brushRef="#br0" timeOffset="40390">8744 7479 8168,'13'-5'0,"3"0"0,3-2 0,3-3 0,5 1-35,4 1 0,6-2 1,6 6-1,2 1 70,6 2 1,2-4-1,9 1 1,5 0 0,6 0 66,6 0 0,6-2 0,9 4 1,4-2-81,-46 2 0,0 1 0,4 0 0,1 0 0,2 1 0,1 0 0,1 0 0,1 0-115,2 1 1,1-2 0,5 0-1,1-2 1,2 1 0,1-1 0,1 0-1,0-1 127,-1-1 0,0 0 1,4 2-1,-1 1 1,-1-1-1,-1 2 1,-1-1-1,1 1-12,-1-1 1,0 0-1,-6 1 1,-1 0-1,-1-1 1,-2 0-1,-4 2 1,-2 0-88,-3 2 1,-1 0 0,-1-1 0,-1 1-1,33 6 1,-9 1-264,-11-3 1,-10 4 0,-11-4 0,-7-1 327,-6 1 0,-5-2 0,-1-4 0,0 0 0,-1 0 0,1 0 0</inkml:trace>
  <inkml:trace contextRef="#ctx0" brushRef="#br0" timeOffset="51925">7553 9823 8706,'0'-25'0,"0"0"0,0 2 0,-1 3 0,-2 7 521,-1 3 1,-6 7 0,2-1-1,-3 3 1,-2 3 0,0 7-75,-4 7 1,-1 8 0,-4 6-1,1 9-233,-1 9 1,3 7-1,0 8 1,1 3 0,3 5-1,2 2-137,5 1 1,3-4 0,5-1 0,1-3 0,3-5-304,4-6 0,13-5 0,4-5 0,2-5-511,4-5 1,5-6 0,8-9-1,2-5-693,5-5 1,2-4-1,-4-6 1</inkml:trace>
  <inkml:trace contextRef="#ctx0" brushRef="#br0" timeOffset="52766">10505 9723 8355,'8'-30'0,"0"5"542,2 7 1,1 6 0,1 4 0,1 4 244,-1 2 0,5 2 1,1 2-1,1 3-359,3 8 0,3 4 0,2 8-193,2 0 0,9 8 0,-5 3 0,-4 3 0,-6 6-13,-7 6 0,-7 5 1,-6 6-248,-6 1 0,-6 0 0,-7 3 0,-3 2-310,-1-4 0,-6 5 0,4-11 0,1-3-1403,2-2 0,3-9 200,3-3 0,-5-8 0,-1-3 1</inkml:trace>
  <inkml:trace contextRef="#ctx0" brushRef="#br0" timeOffset="53728">8533 10096 8355,'0'-17'236,"0"0"1,-2 2-1,0 1 1,-2 2 0,1 0 465,1-1 0,2 8 1,2 5-1,2 7 1,4 5-1,3 5-532,2 3 1,-1 0 0,0 0 0,1 2 0,-1 2 0,1 1 0,-1-1-112,0 1 0,1-4 0,-1-2 0,1-1 0,-1-3-181,0-1 1,1-3 58,-1-3 1,-3-8 0,-3-9 0,0-7-3,-3-4 1,-1-5 0,1-4 0,1-3-275,-1 1 0,-2-1 0,-1 4 0,0-1-618,0 2 0,5 6 0,-1 5-789,-2 2 1049,5 7 0,0 7 0,6 7 1</inkml:trace>
  <inkml:trace contextRef="#ctx0" brushRef="#br0" timeOffset="54157">9525 10182 8355,'0'-19'1,"0"1"1,0 6-1,0-1 1,0 1 548,0 0 1,0-1-1,0 1 388,0-1 0,0 1 0,0-1 859,0 1-1570,0 5 0,0 3 0,0 8 0,0 6-72,0 5 1,4 0-1,2 6 1,1 1-124,2 1 0,2 2 0,2 0 0,-1-2-96,0-2 1,1 1 0,-1-5 0,1-2 41,-1-1 0,0-3-77,1-3 0,-1-3 1,1-5-1,-2-1 7,-3-3 1,2-3 0,-6-5 0,0-2 0,0-3-101,0-3 0,4-4 0,-3-2 0,-1-2-793,1-1 0,-3 1 0,2 3 1,-3 1-189,-1 4 0,0 2 0,0 5 0</inkml:trace>
  <inkml:trace contextRef="#ctx0" brushRef="#br0" timeOffset="55020">7776 10145 8355,'-1'-12'222,"-2"-1"386,-1 1 0,0 4 0,5 2 1,3 5-1,5 6-237,2 5 1,2 6-1,4 2 1,2 0-1,2 2-369,0-1 0,-2-3 0,3 4-244,-1-2 0,-6-2 0,1-3 0,-2-1-264,-1 0 1,-2 1-1,-2-2-1721,-1-3 1,-5-1 2023,1-3 1,-8-3 0,-3 5 0</inkml:trace>
  <inkml:trace contextRef="#ctx0" brushRef="#br0" timeOffset="55486">8000 10058 8355,'0'-12'1164,"0"4"-883,0-1 1,-2 7-1,-2-1 21,-4 6 1,-3 5-1,-2 7 1,1 3-90,0 1 1,-1 6-1,1 4 1,-1 0-501,1 1 0,1-2 0,1 3 1,3 0-83,2-4 1,1-2-1,4-3 1,0-1-650,0 1 0,0-4 0,0 0 0</inkml:trace>
  <inkml:trace contextRef="#ctx0" brushRef="#br0" timeOffset="55487">8210 10368 8355,'7'-7'1587,"3"3"1,-6 10-1563,-1 6 1,-2 5-1,-2 5 1,-2-1 0,-1 1-1,0 1 1,0 2-1,-1 0-889,3-1 1,0 0-206,2-4 1,6 4 0,1-5 0</inkml:trace>
  <inkml:trace contextRef="#ctx0" brushRef="#br0" timeOffset="55991">9054 10071 8355,'-11'-13'242,"1"2"227,2 3 1,5 1 479,-1 3 1,3 4-509,1 0 1,0 5-1,1 9 1,3 1-122,4 2 1,7 5-1,3-3 1,0 2-280,0 0 0,3-2 1,-3 3-1,0-1-511,0 1 0,-2-4 1,-3-2-1,-1-2-542,0-2 1,1 1 0,-1-2-528,1-3 1,-5 2 1307,0-6 0,-5 0 0,2-4 0</inkml:trace>
  <inkml:trace contextRef="#ctx0" brushRef="#br0" timeOffset="56287">9227 10046 8355,'-1'-7'0,"-3"3"385,2-3 1,-4 6 0,3-2 0,-3 6 219,-1 5 0,3 4 1,-4 5-583,-2 3 1,1 4 0,-1 2 0,2 2-1,-2 2 1,-1 0 0,0 1-1536,3-4 1,-2-1 730,6-1 0,-6 0 0,4 0 1</inkml:trace>
  <inkml:trace contextRef="#ctx0" brushRef="#br0" timeOffset="56612">9277 10542 8526,'-6'-1'1197,"6"-2"0,7-1 0,4 1-671,2 2 1,-1 1-1,1 0-989,-1 0 1,-4 1-1,-1 3 246,-1 4 1,-2 3 0,-6 3 0,0 1 69,-2 2 1,-8 4 0,1-4 0,-4 3 259,0 2 1,3-3-1,2 0 1,2 1 107,-2-1 0,5-4 0,1 2 0,2-4-48,2 0 0,3-1 0,4-1-252,5-2 0,5-4 1,-1-5-1,5 0-2834,2 0 1974,2 0 1,5-5 0,2-2 0</inkml:trace>
  <inkml:trace contextRef="#ctx0" brushRef="#br0" timeOffset="57015">10083 10108 8355,'1'-7'718,"4"3"1,-3 4-1,7 4 1,0 4-1,2 3 1,3 3-1,1 1-466,2 2 1,5 1 0,-3-3 0,2 1-444,-1 0 1,-4-3-1,2 0 1,-2-1 0,1 1-706,-2-1 1,-6-4-647,0 0 0,-2-3-543,1 3 1897,3-5 1,-10-3 0,5-7 0</inkml:trace>
  <inkml:trace contextRef="#ctx0" brushRef="#br0" timeOffset="57663">10368 10071 8539,'-5'-7'877,"3"-4"0,-4 11 0,1 1-556,-3 10 0,-3 3 0,-1 7 0,-1 1-430,1 1 1,0 6 0,-2 0-1,-1 0 1,-2 0 0,3 0 0,3-2-1,4-2-412,2-4 0,1 1 0,4-6-1755,0 0 1772,0-8 1,5 3-1,2-4 1</inkml:trace>
  <inkml:trace contextRef="#ctx0" brushRef="#br0" timeOffset="57664">10480 10368 8355,'-11'2'998,"1"0"-550,2 3 1,4 3 0,-3-3 0,0 2 164,0 3 0,4 1 0,-2 1 0,1 1-552,0-1 0,0 1 0,5-1 0,2 0 0,2-1 0,2-1 0,3-3-458,1-2 0,1 0 0,1-5-63,-1 0 1,0-6 0,-1-2 181,-2-3 1,-4 3-1,-5-1 359,0 0 0,0 2 599,0-2 1,0 8-269,0 1 0,0 6 1,0 6-1,0 0-288,0 1 1,0 5 0,0 2-289,0 4 1,2-4-1,0 0 1,2-2-284,-1-3 1,3 3 0,-2-2 0,0-2 0,0-3-942,0-3 0,6-5 0,-3 3 0</inkml:trace>
  <inkml:trace contextRef="#ctx0" brushRef="#br0" timeOffset="57898">9996 9971 8355,'10'-20'0,"2"2"1487,6 4 1,14 0-1201,5 10 1,7-5 0,-1-1 0,1-2-297,3-1 1,1-6-1,2 6 1,-2 1-302,-3 2 1,-3 5 0,-9 5-1138,-4 0 1,-9 0 0,-2 0 0</inkml:trace>
  <inkml:trace contextRef="#ctx0" brushRef="#br0" timeOffset="59024">11224 10269 8179,'-4'8'266,"0"1"1,0-1 2068,-2-1-847,5 4-1046,-5-4 0,8 0 0,0-5-229,3-4 1,4-9 0,-2-7 0,1-2-138,1-2 0,3-2 0,5-4 0,-2-1-82,-1 1 0,-1-3 1,2-2-80,2-3 1,1 4 0,-3 3 0,2 3 64,-2 1 1,-3 6 0,-2 2 0,-3 4 0,0 2 305,-1 2-106,-3 4 0,7 10 0,-6 5 1,0 5-34,2 6 0,-1 6 0,5 4 0,-2-1-152,2 0 1,1 3 0,1-2 0,2 0 0,1 3-1,2-3 1,-2-2-368,-1-3-147,-2-1 0,0-1 0,1-2 0,-1-3 0,1-1-1340,-1-3 1,0 4-1,1 1 1</inkml:trace>
  <inkml:trace contextRef="#ctx0" brushRef="#br0" timeOffset="59621">12204 9723 8355,'-18'-19'397,"4"5"1,-2 7 0,2 3 0,1 6 190,1 5 1,0 6 0,-1 8-1,1 8 1,-1 8 0,1 9-1,0 7 1,1 8-63,2 5 1,0-1-550,5 5 0,-1-1 0,7 0 0,3-6 0,6-6 1,7-6-1118,6-7 595,3-10 0,10-5 0,1-8 0,-1-6 0,0-5-948,0-6 0,1 3 0,-1 0 0</inkml:trace>
  <inkml:trace contextRef="#ctx0" brushRef="#br0" timeOffset="60342">14846 9785 8355,'1'-17'0,"3"4"440,3 6 0,10 13 1,0 3-1,1 5 0,2 4 1,-1 1-1,3 3 1,0 3-1,0 3 31,-1 1 0,-6 5 0,1 1 0,-2 3 1,-3 6-1,-2 2 0,-5 2 0,-3 0 1,-4 2-77,-5-2-630,0 10 1,-20-13 0,1 9-1,-6-3 1,-6-3 0,-1-2-2220,-3-5 1,-1 3-1,-5 0 1</inkml:trace>
  <inkml:trace contextRef="#ctx0" brushRef="#br0" timeOffset="61769">15367 10430 8969,'0'-12'1814,"1"5"0,3 2-1410,4-1 1,2-5 0,1-7 0,0-1-334,3-3 0,1-3 0,-3-3 0,2-1 0,1 1 0,2-1 88,-2 0-219,-1-6 1,0 9-1,1-3 1,0 3-1,-3 2 1,-2 4-223,0 3 1,-4 3 347,3 2 0,-5 5 0,3 6 0,-2 6 238,-2 8 1,-2 7-257,-1 1 1,0 7 0,2 2 0,0 0 0,4 2 25,1 0 1,5-3-435,5 4 1,1-6 0,-3 2 0,3-4-835,1-4 0,-4 1 1,2-4 94,-3 1 0,4-4 0,1 3 1</inkml:trace>
  <inkml:trace contextRef="#ctx0" brushRef="#br0" timeOffset="62302">16470 9748 8355,'-4'-18'332,"0"-2"0,-4-2 0,4 0 0,1 2 0,2 2 0,-1 5 1,-1 2 2853,-1 2-3025,-5 7 0,2-1 1,-7 12-1,-1 12 1,-2 11-1,1 9 1,-1 7 859,1 5-934,-1 6 1,5-3-1,1 5 1,2-2-55,5-1 1,3-5 0,2-1 0,3-4 0,5-4 0,2-1-633,1-3 389,0-7 1,2-3-1,1-6 1,3-2-1,0-3 1,2-1 0,-3-4-1042,1-5 1,3 1-1,-3-6-1366,1-1 2016,-4-2 1,9-1-1,-5 0 1</inkml:trace>
  <inkml:trace contextRef="#ctx0" brushRef="#br0" timeOffset="62525">17301 10356 7365,'13'7'0,"-1"-3"0,2-3 0,2-1 0,6 0 0,6-1 0,5-3-408,3-4 0,1-3 0,0-2 1</inkml:trace>
  <inkml:trace contextRef="#ctx0" brushRef="#br0" timeOffset="62775">18405 10492 9365,'12'-11'673,"1"3"0,-1 3 1,2 5-780,3 0 1,-4-5-1,4 1 1,-3 2 0,-1 0-1,4 2 1,5 0-1077,6 0 0,-2 0 0,4 2 840,0 2 0,-3 3 0,3 5 1</inkml:trace>
  <inkml:trace contextRef="#ctx0" brushRef="#br0" timeOffset="63227">19224 10443 8355,'0'-13'-874,"0"1"0,0 0 1</inkml:trace>
  <inkml:trace contextRef="#ctx0" brushRef="#br0" timeOffset="63228">18790 9525 8355,'-9'0'441,"2"1"0,2 5 374,2 6 1,9 6-422,6 7 0,2 5 0,6 3 0,3 3 0,3 4 496,7 6 1,0-5-700,8 9 1,-4-2-1,-4 3 1,-5 1 0,-6-1-1,-7 2-173,-5-2 0,-5 1 0,-6 0 0,-4 2 0,-8-3 0,-6-3 1,-6-4-1,-3-1 83,0-3 1,3-8-1498,4-7 0,5-6 0,-4-7-153,2 1 1,2-1-1,3 0 1</inkml:trace>
  <inkml:trace contextRef="#ctx0" brushRef="#br0" timeOffset="63508">20117 10468 8355,'8'-16'100,"0"4"0,0-2 1,5 10-1,1 1-555,2 2 1,-1 1-1,5 1 1,-3 2 144,-1 1 0,2 5 0,-1-4 36,3 2 274,-5 1 0,8 5 0,-3-1 0</inkml:trace>
  <inkml:trace contextRef="#ctx0" brushRef="#br0" timeOffset="63676">21258 10505 9042,'18'-20'0,"-5"5"3534,-3 6-3232,4 3 0,5 6 0,6 0 0,0 0 0,-1 0-3458,1 0 1857,-5 0 0,14 0 0,-1 0 0</inkml:trace>
  <inkml:trace contextRef="#ctx0" brushRef="#br0" timeOffset="63821">22833 10443 8355,'0'-13'-874,"-6"6"0,-1 2 1</inkml:trace>
  <inkml:trace contextRef="#ctx0" brushRef="#br0" timeOffset="133930">4626 13047 8892,'-4'-29'0,"0"0"0,1 2 0,3 1 0,4 2 0,4 4 513,3 3 0,6 0 0,1 4 0,0 2 0,1 1-418,0 3 0,2 2 0,4 5 0,-2 1 0,-1 2 0,-2 2 1,-2 4-212,-3 4 0,-1 1 0,-3 5 0,-3 1 0,-4-1 0,-3 2 0,-2 5 0,-3 1 1,-6 2-1,-4-1 0,-4-2-373,-1-1 0,4-2 497,-2-2 1,4-2 0,0-5-1,2 0 181,3-3 0,3-6-82,5 4 0,1-7 1,3 3-1,6-4-55,5-1 0,0 0 1,6 1-1,1 2-92,1 1 1,2 0 0,0-2 15,0 2 1,-5-1 0,-1 5-1,-1 1 1,-2 3 127,-3 0 1,-4 2-1,-2 2 1,-2 5 5,-2 2 1,-7 2 0,-5 0 0,-3 0 4,-5 0 1,1 1-1,-8 1 1,-2 1 18,0-5 0,0 1 0,1-8 0,0-1-430,1-1 1,0-3-1,3-3-3080,5-3 2739,8-4 0,8-7 0,7 0 1</inkml:trace>
  <inkml:trace contextRef="#ctx0" brushRef="#br0" timeOffset="134112">5308 13345 8355,'-14'-18'1064,"1"4"0,13-1 1,7 4-1414,6 3 1,5 5 0,6-1 0,-1 1 0,3 0-671,0-1 1,6 0 0,0 4 0</inkml:trace>
  <inkml:trace contextRef="#ctx0" brushRef="#br0" timeOffset="134479">5953 12973 8355,'7'-32'78,"-1"3"1,-6 9 0,0 3 370,0 3 0,-2 7 0,-2 3 0,-4 3 0,-5 2 0,-2 3 0,-1 6 0,-1 4-458,-1 2 0,4 5 0,-2-3 1,2 0-7,2 0 0,5 0 0,3-3 1,2 3 7,2 1 0,2-4 0,2 3 0,5-1-97,7-1 1,3 1 0,6-5 0,-2 0-88,-2 1-1,2-1 1,-2 1 0,1-2-7,-1-3 0,-3 3 1,-6-3 113,0 3 1,-5 2-1,-4 0 1,-6 3-1,-5 0-25,-3-1 0,-7 3 0,-1-1 0,-2-3-156,0-5 1,2 2-1,-2-4 1,6 1-298,6 1 1,2-7 0,4 1 321,-1-6 0,0-3 0,4-7 0</inkml:trace>
  <inkml:trace contextRef="#ctx0" brushRef="#br0" timeOffset="134871">6325 13233 8355,'-12'0'1366,"-1"0"1,2 2-560,3 2-419,3 3 1,6 1-230,3 0 1,3-5 0,5 1 0,1-4-1,-2-4 1,-3-4-247,-4-3 1,2-6-1,-1-1 1,1-1-324,-1-3 1,4-6 0,-4-2 97,2-2 1,-4 3 0,2-5-1,-1-3 1,0-3 60,-1 0 1,-1 5 0,-1 5 0,2 4 1293,1 7-576,0 3 0,-4 16 1,0 10-1,1 11 95,4 6 0,-3 12 0,7-2-425,0 2 1,-2 3 0,1 0-1,3-2 1,3-2-234,3-1 1,-1-1-1,-2-3 1,1-4-446,2-2 1,3-4-1,-4-2 1,-4-5-1317,-2-2 0,-8-6 730,2 0 0,-4-5 992,-4 1 1,-8-8-1,-7-3 1</inkml:trace>
  <inkml:trace contextRef="#ctx0" brushRef="#br0" timeOffset="135513">6313 13196 8355,'0'-12'833,"0"-1"0,1 1-580,3-1 0,5 7 0,7 0 0,5 2-783,2 0 1,3-4 0,5 2 0,5 1-337,3-1 0,4-4 0,-3 2 282,2-3 584,-1-1 0,-4-6 0,0-2 0</inkml:trace>
  <inkml:trace contextRef="#ctx0" brushRef="#br0" timeOffset="135514">6921 12762 8355,'1'-7'1543,"2"4"1,1 6-977,-1 5 0,2 5 0,1 5-263,0 7 1,-1 1 0,3 7-1,0 1-306,-1 2 0,0 1 0,-4 0 0,1-1 0,0-1-457,1-2 1,-3-6 0,2 2-1,-3-4-875,-1-4 0,0-3 1,0-6-1312,0 1 2610,0-7 1,-5-6 0,-2-6 0</inkml:trace>
  <inkml:trace contextRef="#ctx0" brushRef="#br0" timeOffset="135515">6772 12812 8355,'-6'-7'763,"6"-4"2036,0 2-2372,6 4 1,12-5-1,2 6 1,4 0-141,0-1 1,7-1 0,3-4 0,5 2-805,2-2 1,5 4 0,-5-1-1,-2 0-2227,-5 0 1685,-4 4 1,-10-8-1,-2 4 1</inkml:trace>
  <inkml:trace contextRef="#ctx0" brushRef="#br0" timeOffset="135958">8558 12551 8355,'12'-32'0,"0"8"490,1 7 0,-5 9 0,-1 5 0,-3 6 0,-5 5 0,-6 5 0,-6 2 1,-4 4-681,-8 4 0,-1-1 1,-8 7-1,0-1 109,-2 1 1,-1-3-1,1 2 1,3-5-7,4-2 0,8-6 1,5 1-1,2-3 528,2-5 0,6 3 0,6-4-165,7 0 0,11-2 1,7-5-1,7 0-265,3 0 1,4 0 0,1 0-282,1 0 0,-2 0 0,-3-1 1,2-2-487,1-1 0,-2 0 1,-5 4-1,-6 0 1,-5 0-1651,-3 0 2327,-7 0 1,-6 6-1,-5 0 1</inkml:trace>
  <inkml:trace contextRef="#ctx0" brushRef="#br0" timeOffset="136223">8260 13233 8355,'16'-7'561,"1"3"0,5 2 1,0-1-1,6-3 1,3 1-408,1-1 1,9-3 0,-1 0 0,3 0-650,-2 0 0,-2 0 0,-3 5-646,-3 1 1,-3-4-1,-5 0 1</inkml:trace>
  <inkml:trace contextRef="#ctx0" brushRef="#br0" timeOffset="136719">9079 13084 8355,'0'-19'88,"0"3"1,0 6 0,-2 3-1,-1 3 659,-1 5 0,-1 5 0,2 8 0,-1 2-158,1 5 0,2 2 0,1 5 1,0 2-259,0 3 0,0 7 0,0-4-302,0 4 1,0 1-1,1-3 1,2-1-1,1-1-467,-1-3 1,-1 1 0,1-5 0,1-3-666,-1-4 1,-1 0 0,-2-5 0,0-2 82,0-1 1,-6-6 0,-2-1 937,-3-2 1,-2 0 0,2-7 81,3-2 0,-3-8 0,4-8 0</inkml:trace>
  <inkml:trace contextRef="#ctx0" brushRef="#br0" timeOffset="136720">9054 13308 8355,'5'-17'0,"3"1"593,4 0 0,-4 7 0,0 2 0,2 1 0,1 4-1,1 0 1,2 2 0,1 2 0,2 0-566,-2 3 1,-6 4 0,-2-1 0,-1 4-424,-3 0 0,-2 4 0,-2 1 0,-4 0-376,-3 0 1,-4-3 0,-5 4 0,-3-1-208,-4-1 1,-1-3 617,1-5 1,-1 0-1,0 5 1</inkml:trace>
  <inkml:trace contextRef="#ctx0" brushRef="#br0" timeOffset="137070">9971 12526 11001,'7'-46'0,"-2"4"0,-5 10 103,-5 9 0,3 9 0,-7 7 0,-2 2-313,-4 2 1,0 2 0,-6 2-1,-1 3 1,-3 6 0,-2 4 0,-2 4-1,3 1-64,4 3 0,4 1 0,7 4 0,1 0 212,2 2 1,5 0-1,0-3 1,8 2 521,7 1 0,2-2 1,6-5-1,2-1-345,2 1 1,1 0 0,-1-1 0,1-5 53,0-2 0,-4-2 1,-2 1-1,-2-1 22,-6 1 1,0-5-1,-7 0-97,-1 2 1,-9-5-1,-6 1 1,-6-1-445,-2 4 0,-3-2 1,4-1-1,-2 1-1038,0 0 0,6 0 783,-1 1 0,2 3 0,1-4 0</inkml:trace>
  <inkml:trace contextRef="#ctx0" brushRef="#br0" timeOffset="138002">10430 12836 8355,'-23'-8'727,"2"0"1,5 2-1,2 4 2698,2 2-3444,5 0 1,1 5 0,5 2 0,-2 1-1,-1 1 1,1 0-235,2 2 1,5-3 0,1-1-55,2-1 0,-3-2 0,3-5 0,0-3-32,0-5 1,-3-7 0,3-5 0,0-2 66,0-2 0,1-5 0,5-4 1,-1-3 42,0-4 0,5-3 0,-1-4 1,1 1 326,1 1 0,-4 4 0,4 0 0,-3 10 835,-3 9 1,3 7-396,-6 7 0,0 6 0,-1 12 1,-2 7-1,-2 8-199,0 5 1,0 6 0,-4 10 0,2 0-256,2 2 1,-1 7 0,4-7 0,-1-2-163,1-1 1,0 0 0,3-5 0,-2-5-827,2-2 1,-3-5 0,0-4-412,-2-3 1,-1-5 0,-5 0 698,-3-5 0,-3-4 0,-6-6 0</inkml:trace>
  <inkml:trace contextRef="#ctx0" brushRef="#br0" timeOffset="138004">10443 12737 8355,'-7'-12'1128,"3"1"-1013,8 3 1,8 2 0,9 6 0,4 0-548,4 0 0,0 0 0,6 0 1,4 0-191,0 0 1,5-6 0,0 0 0</inkml:trace>
  <inkml:trace contextRef="#ctx0" brushRef="#br0" timeOffset="138005">11125 12452 8355,'-7'-7'2497,"2"7"1,6 10-2080,3 5 1,-1 0 0,4 6-1,0 1-324,-1 1 1,-3 2 0,1 1 0,-2 2 0,-2 1 0,0-2-1,0-1 1,0-1-999,0 0 1,0-6 0,0-2-766,0-3 0,-4-2 1,-2-1 1085,-1-3 0,-1-2 0,-4-6 0</inkml:trace>
  <inkml:trace contextRef="#ctx0" brushRef="#br0" timeOffset="138006">10951 12464 8355,'0'-12'1471,"6"5"1,2 3 0,4 3-844,5 1 1,2-2 0,7-1 0,5-2-397,6-2 0,4 0 0,6-3 0,-3 4 21,-1 0 0,-4-2-2711,-10 4 0,-1-6 1,-8 3-1</inkml:trace>
  <inkml:trace contextRef="#ctx0" brushRef="#br0" timeOffset="150084">8297 3882 8355,'-18'-37'361,"6"1"1,6 3-23,5 4 1,1 7 0,1 4 0,3 3 0,6 5 0,5 2 0,7 2-185,6 1 0,1 1 0,7 4 1,4 0-1,4 0 0,5 0 1,6 0 17,6 0 1,2 0-1,13 0-103,4 0 1,-30 0 0,1 1-1,-1 0 1,2 1 0,2 0 0,2 1-53,3 1 0,1-1 1,6-1-1,1 0 0,4 2 1,0-1-1,2 1 0,0-1-142,3 1 0,1-1 0,5-1 0,2 0 0,-1 2 0,0 0 0,3 1 0,1-1 27,-1-1 0,1 1 1,6 1-1,0 1 0,-2-2 1,0 0-1,1 1 1,1 1 25,-2 0 0,1 0 0,2 2 0,1 1 1,-2-1-1,0 0 0,0 1 0,0-1 61,-1 1 0,-1 0 0,2-2 0,-1 0 0,-1 1 0,0 0 0,0-1 0,1 0 43,-1-1 0,0 0 1,0 1-1,0-1 0,-4 0 1,-1 0-1,-1 0 1,0 1 0,-1-1 0,0 0 0,-1 0 1,-1-1-1,2 0 0,-1-2-24,-2 0 0,-1-2 0,-4 0 0,-1 0 0,1-1 0,1 0 0,0 0 0,1 0 1,0 0-1,-1 0-6,-3 0 1,0 0 0,3-2 0,-1-2 0,-6 0 0,-2 0 0,-1-1 0,-1 0-63,-4 1 1,0 0-1,-1-1 1,-1 0-1,-7 2 1,-1 1-1,45-4 29,-6 1 0,-7-3 0,-9 3 0,-4 1-122,-4-1 0,-8 3 0,-15-3 0,-8 1-68,-10 0 0,-7 0 1,-8 2 267,-2-2 0,-8 1 0,-7-4 1,1 0-4,-1 1 1,-2-3 0,4-3 0,1 0 210,2-1 1,2 1 0,3-1-344,5 1 0,6-5 0,3-1 0,1-1 1,4-3 112,5-1 1,0-2 0,3-1 0,1-2 88,0-1 0,1-9 0,4 0 0,0 0-112,0-1 0,1-3 1,-1-4-1,-1-2-26,-3-2 1,1-8 0,-4-2-1,1-2 32,-1-3 1,-1-9-1,-6-1 1,-2-1 117,-4 1 1,-4 4 0,-2 2 0,-2 0 89,-5 1 0,-3 1 0,-1 0 1,0 3-143,0 8 0,-4-1 0,0 4-108,1 0 0,-2-2 0,1 1 0,1 2 0,0 3 30,-1 3 1,1 3 0,-5 7 0,0 3-194,1 4 0,-4 5 0,2 2 0,-3 2 113,-5 2 1,4 2-1,-5 5 1,1 1 30,1 2 0,-5 0 0,4-3 0,1 1 52,-2 2 0,3 4 0,-4-3 1,1 0 18,3 0 1,1 4 0,0-1 0,-1 1-13,-2-1 0,-1 3 0,3-3 0,-3 2-56,-1 2 0,-2 0 1,-3 0-1,-3 2 8,-2 2 1,2-3-1,-6 5 1,0-2-43,1 0 1,-8 4-1,1-2 1,-2-1-81,-2 1 0,-5-1 1,0-2-1,-6 1 124,-2-1 1,-2 2 0,-6 0 0,0-3 21,-3 0 1,-6-2 0,0 0 0,-4-2 25,0-2 0,-8 3 0,-1-3 0,-1 1 4,-1-1 0,3 2 0,-12-3 1,1 1-87,2 0 0,41 0 1,0-1-1,-45 0 0,47 2 1,-1-1 39,0-1 0,0 0 0,-4 2 0,-2-1 0,0 1 0,0 0 0,-1-1 0,0 1-42,-2-1 0,-1 1 0,2 1 0,0 0 0,-4-2 0,-1 1 0,1-1 0,0 1 64,0-1 0,-1 1 0,-1 1 0,-1 0 0,-1-2 0,1 1 1,-3 0-1,1 0 42,-1 2 0,-1 0 0,-4 0 0,0 0 0,5 1 0,1 0 0,-2 0 0,0 0-20,-4 0 0,1 0 1,2 1-1,1 0 0,-5 0 1,0 2-1,1 0 0,0 1-5,1-1 1,0 1 0,-4 1 0,-1 1 0,7-3 0,1 0 0,-1 2 0,-1-1-61,2 0 0,-1 0 0,-3-1 1,0 1-1,5 0 0,2 0 1,0-1-1,-1 0 93,1 0 1,0-1 0,4-1 0,0 0 0,1 1 0,0 0 0,3-1 0,1 0-11,0 2 0,0-1 1,2-2-1,0 1 1,2 1-1,0 0 0,1-1 1,0-2-7,2-1 0,0 0 0,0 0 0,2-2 1,-39-5-1,1 1 27,3-2 1,6-1 0,1-2 0,3 2-9,5 3 0,2-1 0,6 3 1,2 0-2,2 1 1,0 1 0,7 4 0,3 0 44,0 0 1,5 4-1,2 1 1,3 2-157,5 3 0,-1-3 0,5 1 0,1 2 178,2 1 1,1 1 0,1 1-1,-3-1-122,-2 0 1,3 1-1,-3-1 1,3 1 96,1-1 0,-4 5 0,0-1 0,2 1 15,1 1 0,1-3 1,0 5-36,0 2 1,5 7-1,0 6 1,2 6 0,3 10 36,1 10 1,6 8 0,1 11-48,2 6 1,3 5 0,5-40-1,1 0 1,2 4 0,2-1-1,1 2 1,0 0-158,1 0 0,2 1 0,1-1 0,0 0 1,2 0-1,2-1 0,1 0 0,2-1-59,1-2 1,1-1 0,3 0-1,1-2 1,3-4 0,1-1 0,2 1-1,0-2-15,0-2 0,2 0 0,1 1 0,2-2 1,33 31-1,-33-38 0,2 0-181,2-2 0,0-2 1,42 26-1,-36-29 0,1-2 358,2 2 0,1-2 0,7-2 0,4-2 0,12 0 0,5-5 0,9-3 0,3-5 0</inkml:trace>
  <inkml:trace contextRef="#ctx0" brushRef="#br0" timeOffset="153278">11075 3088 8355,'-12'-12'71,"-1"1"0,1 1 0,0 3 1,1 0-1,1 0 0,2-1 1,-2 1-1,0 2 396,2-1 1,4 5-1,10-3 1,5 2 0,5 2-1,2 2 1,1 1-1,1 2 1046,2 2-1413,1 1 1,2 9-1,0 1 1,0 0 0,-1 1-104,1 0 1,-4 0 0,-1 3 0,1-2-293,-2-2 1,3 2 0,-4-3-329,2-2 0,-5-5 1,1-2-1,-2 0-969,-1-1 0,-1 3 997,0-6 0,1 6 0,-1-4 0</inkml:trace>
  <inkml:trace contextRef="#ctx0" brushRef="#br0" timeOffset="153612">11683 3039 8355,'-6'-13'2282,"0"1"1,-1 6-1886,3 6 0,2 6 0,2 8 0,2 2-227,2 5 0,-2 2 0,5 3 0,0 3-39,0 4 0,-4 7 0,1 4 0,-3 3 43,-1 4 0,0 7 0,0-1-269,0-1 0,-1 2 0,-2-10 0,-1-6-200,1-7 1,2-7 0,2 0 0,2-5-251,1-2 0,6-8 1,-3 1-1498,0-4 1,4-9 762,-3-1 1,-2-9 1110,-2-8 1,-3-5 0,-1 3 0</inkml:trace>
  <inkml:trace contextRef="#ctx0" brushRef="#br0" timeOffset="153945">11708 3349 8355,'0'-13'535,"0"1"1,0 4-1,1-1 66,3 0 1,-2 2-1,3 0 1,1 1-120,2 4 0,3 0 0,1 2 1,1 0-310,-1 0 1,1 6 0,-2 2 0,-2 3-159,0 1 1,-7 6 0,2 3 0,-4 2-181,-4 2 1,-3 0 0,-5 0 0,-2 0-193,-2-1 1,1 1 0,-5-1-1,2-4-403,3-3 0,1-1 0,2-2 1,1-3-291,3 0 1,-3-5-1,4-1 1</inkml:trace>
  <inkml:trace contextRef="#ctx0" brushRef="#br0" timeOffset="176010">1674 15180 8355,'13'-16'-230,"-1"-2"1,-1 0 0,-1 0 0,-2 2 522,2-2 1,-3 4 0,-1-3-1,0 4-26,-3 0 1,-7 5 0,-5 1-1,-2 2 1,-2 2 0,-3 1-1,-2 2-28,-1 0 1,3 2-1,-5 2 1,0 4-1,1 3-172,-1 2 0,4 6 0,-3 4 0,-1 5-161,2-1 0,2 5 0,8 1 0,2 2-131,1-2 0,3 1 0,8-5 0,3-1-9,3-2 1,7 0 0,2 0 0,4 0 103,1-2 0,0-2 1,-1 1-1,0-1 46,-4-1 1,-3-4-1,-7 2 1,-4-1 100,0-3 0,-3-1 0,-9-2 1,-6-1 57,-7-3 0,-5 3 1,-2-2-1,-2 0-78,-1 0 0,5-4 0,4-5 0,2 0-502,3 0 1,8-1-227,7-3 0,9-3 470,11-6 1,1-5 0,9-1 0</inkml:trace>
  <inkml:trace contextRef="#ctx0" brushRef="#br0" timeOffset="176266">2170 15143 8355,'-1'-29'-11,"-3"0"0,1 2 1,-4 6-1,0 5 1,2 2 1145,-1 1 1,-2 9-946,4 8 1,0 9 0,5 12 0,2 1-128,1 3 0,4 7 1,-4 6-1,1 1-225,0 0 1,-4 2-1,4-2 1,-3 0-354,3-1 1,-4 4 0,3-5 0,-3-1-269,-1-1 0,0-8 1,0-2 581,0-2 0,0-3 0,0 1 0</inkml:trace>
  <inkml:trace contextRef="#ctx0" brushRef="#br0" timeOffset="177346">1997 15478 8355,'0'-19'-159,"0"2"0,1 8 1,5 2-1,5 0 262,4 0 0,7 3 0,1-3 0,6 1-344,4 4 0,10 0 0,-6 2 0,2 0-118,-1 0 1,5 0-1,1 0 1</inkml:trace>
  <inkml:trace contextRef="#ctx0" brushRef="#br0" timeOffset="177347">2555 15429 8355,'0'-13'527,"0"1"1,4-1 0,0 1 61,-1 0 1,-2 3-472,-1 1 0,-1 5 1,-3-1-148,-4 3 0,-2 6 1,0 3-1,2 2-142,-2-2 1,1 8 0,-1-4 0,3 2 29,2 0 0,-4-2 0,5 2-230,1 2 1,2 2-1,1 3 43,0-5 0,6-7 0,2-5 227,3-3 0,1-1 1,1-1-1,-1-3 94,0-5 0,0-2 1,-3-1-1,-2 0-39,-1-1 0,2 1 0,-4-1 0,-1 1 224,-2 0 0,-1-1 515,0 1-615,0 5 0,0 3-81,0 8 1,1 3 0,2 5 0,3 1-56,1-1 1,0 4 0,2 1 0,-1-2 0,1-1 13,-2-2 1,4 1 0,-3-2 0,2-2 30,-2 0 0,3-7 1,-3 1 109,3-6 1,0 1 0,-1-7-1,-3 0-47,-2-2 1,1-2 0,-4 0 0,4-3-22,1 0 1,0-2 0,2 3 0,0-2-100,0 2 0,-2 1 1,0 2-1,0 0-64,0-1 1,-3 2 0,3 1 3,-2 2 0,5 5 80,-2-1 1,2 4-1,0 4 54,-2 5 0,-1 6 0,1 1 0,-2 0 88,-1-3 1,-4 4 0,5 1 0,-2 0 68,0 0 0,4-2 1,-2-5-1,1-1-106,3-2 1,-4-1 0,3 1-256,0-4 1,2-2 0,2-2 0,-1 0-25,1 0 1,-1-6-1,0-2 1,1-3-231,-1-1 1,-1-5 0,-1-1 383,-2-1 0,0-2 0,5-4 0</inkml:trace>
  <inkml:trace contextRef="#ctx0" brushRef="#br0" timeOffset="177348">3212 14982 8355,'-5'-7'0,"2"2"151,-5 5 1,4 0 0,-3 1 200,1 3 0,2 9 0,4 7 0,1 4-129,4 0 0,-4 7 0,4 2 0,1 3-208,2 1 1,-1 0 0,0 2 0,-2-1 0,0 1 0,-1-5 0,1-1-478,2-1 1,-4-9 0,1 1 0,-3-5 0,-1-4-335,0-1 1,0-1 0,0-1 0</inkml:trace>
  <inkml:trace contextRef="#ctx0" brushRef="#br0" timeOffset="177522">3101 15292 8469,'1'-12'0,"3"-1"0,6 2 428,5 3 0,6-3-365,8 3-272,2-3 0,6 2 0,2 3 0,1 0-496,1 3 1,6-4-1,-3 0 1</inkml:trace>
  <inkml:trace contextRef="#ctx0" brushRef="#br0" timeOffset="178190">11981 12576 8605,'0'-19'291,"5"1"0,2 7 0,5 0 1,2 1-1,3-1 0,3 1-133,4-1 0,6 0 0,5-2 0,5-3 0,5 0 1,5-1-1,3 1 0,4-2-338,-1-1 0,0 3 1,-7 1-1,-2 6-468,-6 5 0,-5-2 0,-12 2 1,-4 1 3,-3 2 1,-3 1 0,-2 0 0</inkml:trace>
  <inkml:trace contextRef="#ctx0" brushRef="#br0" timeOffset="178556">12824 12129 8355,'-17'-19'562,"1"3"1,5 2-250,7 1 0,2 5 0,2 0 0,2 0 152,2 1 1,3 1 0,7 6 0,2 0-435,5 0 1,2 2 0,3 3-1,2 6 1,1 6 0,-2 2 0,-2 3-324,-4 1 1,-3 4 0,-7 0 0,-3 2 0,-5-1 44,-6-2 1,-8 3-1,-8 0 1,-3-3-416,-4-4 0,2 0 0,4-5 0,-1-2-688,2-1 1189,1-2 0,5 0 0,1 1 1</inkml:trace>
  <inkml:trace contextRef="#ctx0" brushRef="#br0" timeOffset="179886">13469 12105 8355,'-4'-25'1513,"0"0"-1391,0 6 0,4 1 1,1 5-1,3 2 1,4 3-1,3 4 1,3 3-320,3 1 1,1-2 0,4 0-1,-3-3 1,-1 1 0,-3 0 0,-1 0-1,-2 0-462,1-2 0,-7 4 0,-1-7 653,-4 0 0,-1-2 1,-1-2 207,-4 1 0,-3 5 0,-7 1 0,-3 2 0,0 0-124,0 1 0,-4 8 0,2 3 0,-2 4 268,1 5 1,2 2 0,3 6 0,1 1-250,4 3 0,4-3 0,7 4 0,0-1-299,0 0 1,6 0-1,3-5 1,7-4 78,4-3 1,5-3-1,3-3 1,1-3-103,-2-4 1,4-2 0,-3-2 0,0-2 49,-2-2 0,3-3 0,1-7 0,-1-1 209,-2-1 0,4-6 1,-6 1 127,1-3 1,-1-4-1,-4-1 1,-5 1-1,-3 2-64,-5 1 0,-3 4 0,-6 2 1,-3 1 69,-4 3 0,-9 3 0,-4 3 0,-2 5-43,-2 3 1,2 6-1,1 5 1,1 4-83,-1 2 0,3 6 0,1-1 0,3 2-109,4 2 0,7 0 0,-1-1 0,4-2-108,1-2 1,6-5-1,2 2 1,3-3-58,1-2 0,6-5 1,1-3-1,2-2-4,0-2 1,-6 0-1,3-2 215,0-2 0,-4-3 1,2-7-1,-4-1 0,-2-1-58,-2 0 1,-5 1-1,3 0 1,-2-1 611,0 0 1,0 3 322,-4 0-840,0 6 1,0 3 0,1 8 0,2 5-53,1 2 0,5 1 0,-5 0 0,0 1 13,1-1 0,1 1 1,4-1-1,-2 0 14,1 1 0,7-2 0,2-3 0,-1-4 3,1-2 1,3-2-1,-4 0 1,-2 0-43,-2 0 1,0-6 0,-1-2 0,1-3 25,-1-2 1,-4 1 0,-1-2 0,0-1 2,0-1 1,-4-5 0,1 3-1,-3 0 45,-1 0 0,0 2 1,0 3-1,0 1 139,0-1 1,0 5 0,-1 1-81,-3 2 1,2 2 0,-2 7-120,3 4 1,1 3 0,0 3-1,1 1 22,3 2 1,3 4-1,6-3 1,-1-1-112,1 1 0,-1 0 0,0-3 0,-1 2 82,-2-2 1,-4-1 0,-4-2 0,2 1-31,1-1 0,-1-4 254,-7 1 0,-3-2 0,-5 1-48,-1-4-307,1-3 1,6-5 0,8-1 0,7-2-156,7-3 1,1-1-1,0-1 1,2-1 49,1 1 0,3-1 1,-4 1-1,2-2 251,0-2 1,-6 1 0,1-5 0,-2 2 49,-1 3 0,-5-3 0,-1 2 385,-2 1 1,1 1-1,-4 1 1,3 1 782,-3 0-322,0 5 1,-2 3-777,0 8 1,0 7 0,0 7 0,0 0 0,1 1-99,3 0 1,-2-2-1,2 2 1,-1-1-192,1-3 0,3-1 0,6-3-7,4-3 1,-3 2 0,2-6-1,-1-3 56,2-3 1,-3-1 0,4-5 0,-2-2 113,1-1 1,-1-3 0,-5-1-1,-1-2-3,-2 2 0,-5-3 0,2 2 1,0 1 174,-1 1 1,0 6 565,-4-1 0,0 8-568,0 1 0,-4 11 0,0 10 1,1 3-41,1 5 1,2 3 0,0 5 0,-1 0-105,-3 1 0,3 3 1,-4 0-1,4-1-44,1-1 0,-1-2 1,-2-1-1,-1-2 1,1-1 1,-4-6 0,-1-1 0,-3-5-28,-2-4 1,4-1 0,-2-8 0,-3-4 65,0-3 1,0-1 0,2 0-293,0 0 0,3-1 0,1-3 1,0-4-630,1-3 0,1-7 0,6-2 0</inkml:trace>
  <inkml:trace contextRef="#ctx0" brushRef="#br0" timeOffset="180067">15242 12179 10711,'2'14'0,"1"1"0,1 3 0,-1 1 0,-3 5 0,-5 3-113,-3 6 1,-4-1 0,-3 0 0,-3-1 0,-2 0-992,-2-1 0,-1-1 0,-2-4 0</inkml:trace>
  <inkml:trace contextRef="#ctx0" brushRef="#br0" timeOffset="180237">15143 11869 8355,'0'-26'150,"2"7"1,2 9-1,3 11 1,1 9-957,0 5 0,0 7 0,5-3 1</inkml:trace>
  <inkml:trace contextRef="#ctx0" brushRef="#br0" timeOffset="181060">5370 13816 8355,'-25'6'0,"6"-5"0,4 5 0,4-2-2068,3 0 2119,5 6 0,-1-5 314,8 3 1,8-2 0,10-6-143,6 0 1,1 0 0,7-2 0,5 0-8,6-2 0,9-6 1,11 2-1,0-3 1,5-2-161,6 1 0,8-1 0,6 0 0,4-3-97,2 0 1,-42 5 0,0 0 0,-2 1 0,-1-1-1,4 0 1,1-1-35,2-1 1,1 1 0,-3 0 0,1-1 0,5 0 0,2 0 0,0-1 0,0 0 52,0 0 0,2-1 0,4 0 1,2 0-1,-2 1 0,0 1 1,5-2-1,-1-1-105,2 0 1,0 1 0,4 1 0,2 0 0,-1-1-1,0 1 1,4 1 0,0 0 129,2 0 0,0 1 0,0 0 1,1-1-1,-1 1 0,0 0 1,1 0-1,0 0-5,0 2 0,1-1 0,1 0 0,0-1 0,0 2 0,0-1-17,2 0 0,0-1 0,0-2 0,0-1 0,2 0 0,1 1 1,1 0-1,-1-1 0,0 0 0,-1 0 12,2-2 1,0 1 0,-3 0 0,0 0-1,1 0 1,0-1-139,0 0 1,-1-1-1,0 3 1,-1 0-1,2 0 1,1 1 151,-1 1 1,0 0-1,-2 1 1,0 1-1,-2-1 1,0 2-1,-2 0 1,0 0-1,-1 1 1,0 0-1,-2 2 1,0-1-73,-1 1 0,-2 0 0,-6 1 0,-1 0 0,-1 0 0,1 0 0,-4 0 0,0 1-23,-3 0 0,-1 1 0,0-1 0,0-1 1,-8 2-1,-1 0 0,-5-1 0,-1 0 88,40-3 0,-12 3 0,-10 5 0,-3-3 0,-3-5 0,0-6 0</inkml:trace>
  <inkml:trace contextRef="#ctx0" brushRef="#br0" timeOffset="185098">732 13990 8355,'0'-19'72,"0"2"-69,0 9 1,0-1 0,0 9-1,0 7 1,-2 7 0,0 7-1,-3 4 67,3 4 1,0 1 0,2 4 0,0-1-1,0 0-109,0-1 0,0 3 0,0-5 0,2-1 0,0-2-84,3-3 0,0-6 0,-2 1-67,1-1 0,0-6 0,-4-3 57,0 0 92,0-3 0,6-2 0,2-7 0,3-2-57,1-2 1,1 3 0,1-3 0,1 1 24,1 3 1,5 2 0,-3 1 0,0 0 18,0 0 1,-2 4 0,-2 2 0,1-1-7,2 1 0,1-1 0,-3-2 0,1 1 24,-1-1 1,-1-2 0,0-1 0,0-1 9,-2-3 0,3-2 0,-6-3 0,0 0 51,0 0 1,0-6 0,-5-2-1,0 2 130,2 1 0,-5-2 0,3-1 0,-2 2-28,-2 1 0,-2 2 1,0-1 30,-2 1 1,-6 5-95,2 3 0,-2 8 0,0 4 1,3 3-3,2 2 0,1 0 0,4 3 0,0 0-42,0-1 1,1-1 0,3-1 0,5-1-80,2 0 1,5-5-1,1-1 1,-2-2 25,-1 0 0,2 0 0,2-4 1,0-1-143,0-3 1,0-3 0,-3-6 0,2 1 142,-2 0 0,-3-2 0,-2-1 0,-3-2 37,-2 2 1,3-4-1,-2-2 1,-1-3 20,1 0 1,-1-1-1,-2 0 1,1 0-18,-1 0 0,-2 2 1,-1 1-1,0 3 0,-1 1 40,-3 3 0,-2 1 0,-3 3 82,1 3 0,3 3 0,-1 10 162,0 3 1,2 4-1,4 5 1,0 3-174,0 4 1,1 5-1,2 1 1,3 2-55,0 2 0,1 2 1,3 0-1,-3-3-199,-2-4 0,4-3 0,-4-1 0,1 0-136,-1 0 0,5-6 1,-3-3-1,1-3-512,0-5 0,-4-2 643,5-6 1,-7 0 0,4 0 0</inkml:trace>
  <inkml:trace contextRef="#ctx0" brushRef="#br0" timeOffset="185366">1302 14275 8355,'2'-19'-51,"2"2"1,3 3 69,5 2 0,5 1-91,-1 3 0,10-3 0,0 4 0,3 0 0,3 3 0,0 2 0,1 2 0,0 0-424,0 0 1,-5 0-1,2 0 1</inkml:trace>
  <inkml:trace contextRef="#ctx0" brushRef="#br0" timeOffset="186015">1885 14325 8355,'-5'-20'36,"3"3"0,-2 4 576,3 1-614,1 5 1,0 3 0,0 8-37,0 4 1,0 3-1,0 2 1,0-1 3,0 0 0,0 1 1,0-1-1,1 1-18,3-1 0,-1-1 0,4-1 1,0-4-42,0 0 1,1-2 0,4-4 0,1 0-52,-1 0 1,1 0 0,-1-1 0,-1-3 58,-3-5 0,3 0 1,-2-1-1,0 2 33,-1-2 1,-1 0-1,-4 1 1,1 1 5,-1-2 1,0 4-1,0 1 299,1-1-131,0 5 1,-4 1-1,1 8-35,3 3 1,-1 0-1,4-1 1,0-2-94,0 2 0,-3-3 0,4 0 1,2-2 0,-3-1 0,1-4-35,2 0 1,-4 0 0,3-1 41,0-3 0,-2-3 0,2-4 0,-1 1-19,-1 2 1,2 0 0,-3-5 0,-1 1-1,1 0 1,2 3 0,-2 1-24,1-2 0,-3 5 83,4 1 0,-4 2 27,4 2 1,-4 4 0,3 2 0,0 1-55,0 2 0,1 3 0,5 0 0,-1 0 4,1 1 1,2-1 0,-1 1 0,-3-1-99,0 0 1,-6-3-1,1-3 1,-2 1 69,0 0 1,-5-3 0,-8 3 58,-2-1 0,-5-2 0,-1-4-243,2 0 0,3-1-251,3-4 0,4-1 0,5-7 1</inkml:trace>
  <inkml:trace contextRef="#ctx0" brushRef="#br0" timeOffset="187620">2890 14300 8509,'-4'-19'0,"-2"3"211,-1 7-31,4 3 1,2 12-1,7 3 1,0 5-80,4 3 0,0 5 0,-1-2 1,0 4-63,0 1 0,-2 5 0,0 3 0,-1 3-180,-4 1 1,4-1 0,-2-2 0,-1-2-39,-2-2 0,-1 2 1,0-6-1,0-2-255,0-1 0,-4-5 0,-1-1-375,-2-4 588,4-6 1,-8-1-1,4-6 1</inkml:trace>
  <inkml:trace contextRef="#ctx0" brushRef="#br0" timeOffset="187621">2927 14374 8355,'-4'-12'-390,"0"-2"1,1-1 458,2-2 0,2 1 1,3 5 612,4 3 1,3 2 0,2 6 0,1 0-569,2 0 1,-2 6 0,2 2 0,-2 3-672,-1 1 0,-2 2 1,-3 1-1,-4 3 313,-3 1 1,-1-3 0,-1 0 0,-3-2 27,-4-2 1,-3 3 0,-3-1 0,-1-3-3,-2 0 1,1-1 0,3-2-1,2-2 140,3-1 1,-3-3 0,4 3 0</inkml:trace>
  <inkml:trace contextRef="#ctx0" brushRef="#br0" timeOffset="187622">3163 14337 8355,'4'-12'126,"0"-1"0,1 2 1,-2 2-1,3 0 262,1 0 0,1 2 0,4 0 1,2 1-237,3 4 1,-2 0 0,4 4 0,-1 2-239,-3 4 0,-1 4 1,-3 4-1,-3 0-249,-4-1 0,2-1 0,-2-1 0,-1-1 139,-2 0 1,-2 1 0,-3-2 116,-5-3 0,2 2-10,-1-6 0,1-1-18,-1-8 0,2-1 0,8-7-123,2 1 0,3-1 0,5 1 88,1 0 0,3-1 0,1 2 0,-2 1 59,-1 2 0,-2 4 1,0-3-1,1 2 64,-1 2 1,2-3 0,1 2 0,2 1 146,-2 2 1,-1 1 0,-2 0 0,0 0 74,1 0 1,-1 0 0,1 1-24,-1 4 1,-4 0 0,-1 5-1,-1-2-43,-3 2 1,-2-3 0,-2 1 0,-2 1 86,-1 3 0,-5-4 1,4-1-1,-1 0-73,1-1 0,-3-1 1,3 3-152,3 1 0,2-3 0,4-2-114,4-2 0,3 2 1,1 0-1,1-1-104,-1-2 0,1-2 0,-1-2 0,0-3-40,1-1 1,-1-1 0,-1-4 0,-1-1 174,-2 1 0,-5 0 0,1-1 0,-2 1 90,-2-1 0,-2 2 1,-2 2-1,-4 0-77,-3 0 0,-3 3 0,-1 2 1,-2 3-23,2 1 0,1 0 0,2 1 0,-1 2-101,1 1 1,5 6-1,3-2 51,3 3 0,1 1 0,0 1 0</inkml:trace>
  <inkml:trace contextRef="#ctx0" brushRef="#br0" timeOffset="187623">3919 14250 8355,'-12'-11'0,"1"2"217,2 0 74,-2 7 1,9-4-97,-7 6 1,7 6 0,-2 2 0,2 3-213,2 1 1,2 2-1,0 1 1,4 2 12,1-2 1,-3-1 0,4-2 0,0 1 0,1-1 0,-3 0 0,1-1-442,0-2 1,-3-4 290,5-5 0,-2-5 0,1-4 0,-3-2 98,1-1 1,-5 0-1,5-1 1,-2 1-43,0-1 0,4 1 0,-2 0 0,1 0-150,2 4 0,-2-1 147,1 4 0,1 3 211,3 6 0,-4 3 0,-1 5-1,-1 1 0,2-1 0,-2 0 0,1 1 9,2-1 0,2-4 0,3-1 0,1-1-74,2-3 1,-1-2 0,-3-1 0,-1 0-32,0 0 1,1 0-1,-1-1-33,1-4 1,-2-1-1,-2-7 1,-2 1-1,0-1 68,0 1 1,-4 0 0,1-1 77,-3 1 1,-2 1-83,-3 2 1,-3 4 0,-6 6 70,1 3 1,-5 7 0,1 7 0,2 0 20,5 0 0,-1 3 0,4-3 0,1 1-127,-1 3 0,4-4 1,6-1-1,5-4-365,7 0 0,4-2 1,9-3-1,4-4-1160,3-2 1192,7-8 0,1-1 0,5-5 0</inkml:trace>
  <inkml:trace contextRef="#ctx0" brushRef="#br0" timeOffset="188176">5370 14238 8355,'7'-24'-23,"-3"4"0,2-2 0,-2 5 1,-3 3-1,-3 5 0,-7 5 96,-2 2 0,-1 4 1,-1 2-1,0 4-148,-4 3 0,7 1 1,-2 1-1,1-1 39,0 1 0,4 0 1,3 3-1,3 0 21,1-1 1,0 0 0,1 1 0,3 0-70,4-1 0,3 0 0,2 1 1,-1 0 12,1-1 0,0-1 0,3-1 1,0-1 47,-1 0 1,-5-1 0,-3-1 82,-2-2 1,-1-4 0,-5 3 0,-3-1 58,-4-3 0,-9-2 0,-5-1 0,-4 0-176,-3 0 0,-1 0 1,3 0-1,1 0-108,3 0 0,2 0-274,0 0 0,9 0 0,7 0 1</inkml:trace>
  <inkml:trace contextRef="#ctx0" brushRef="#br0" timeOffset="188615">5817 14176 8355,'-13'-19'96,"2"1"0,2 7 0,0 2 0,1 4 1,0 1-1,1 1 72,1 4 0,-2 5 1,4 8-1,0 1 1,0 3-195,0 1 0,-2 2 0,3 2 1,-1-1-35,1-1 0,-2-2 0,1 2 1,0-5-24,-2-2 1,5-1 0,-3-1-291,2 0 0,-2-3 133,0-1 0,0-7 0,4-1 81,0-7 1,1-4 0,2-1-1,3-2 18,0-2 1,7-2-1,3-4 1,1 1 46,1-1 0,-4-2 1,2 0-1,-2 0 116,-2 4 0,-3-2 1,-3 5-1,1 2 746,0 1-409,-4 7 0,3 3 0,-6 8 0,0 4-113,0 3 1,0 7 0,0 3 0,1 2-132,3 2 0,-1-1 1,5-2-1,0-2-232,-1 2 0,4 1 1,-3-1-1,2-3-349,-2-1 1,2-2 0,-6-3-1,0-2-1034,2-3 1418,-5 3 1,-6-4-1,-9 5 1</inkml:trace>
  <inkml:trace contextRef="#ctx0" brushRef="#br0" timeOffset="189246">5755 14325 8355,'5'-11'-304,"5"2"259,5 5 0,0 3 0,6 1 0,1 0 0,3 0-968,4 0 743,-3 0 0,10-6 0,-5 0 1</inkml:trace>
  <inkml:trace contextRef="#ctx0" brushRef="#br0" timeOffset="189247">6238 14089 8355,'-8'-11'546,"0"3"1,6 4-359,2 8 0,2 3 0,5 5 0,0 2-136,0 2 1,-3 0 0,3 4 0,-2 1-162,-2-2 1,0 3-1,-1-4 1,2 0-301,-1 0 1,0-1 0,0-5 0,1 0-1167,-1 1 1316,-2-1 0,-7 1 0,0-1 1</inkml:trace>
  <inkml:trace contextRef="#ctx0" brushRef="#br0" timeOffset="189248">6015 14139 8355,'13'-17'0,"-1"1"-180,0-1 0,6 5 0,3-1 0,4 1 0,4-1 186,4 1 0,5 1-132,0 3 1,2-2-246,-7 6 1,2 0-1,3 4 1</inkml:trace>
  <inkml:trace contextRef="#ctx0" brushRef="#br0" timeOffset="189750">6834 13953 8421,'12'-21'0,"0"2"0,1 2-39,-1 6 0,-3 0-138,-1 7 274,-5 0 0,2 5 0,-6 2 1,-3 4-1,-6 2 0,-4 5 1,-4 0-18,-1 0 0,0-2 1,-2 1-1,3-1-40,0 0 0,6 1 0,-2-1 0,6 1-64,2-1 0,2-4 0,4 1-25,0 0 1,6 2-1,2 0 1,3-2-69,1-5 0,5 1 0,1-1 0,1-1 41,3-2 0,1 4 0,1-1 1,-2-2-164,-1 0 1,-5-2 0,3 0-873,-1 0 928,-1 0 0,-5 5 0,1 2 1</inkml:trace>
  <inkml:trace contextRef="#ctx0" brushRef="#br0" timeOffset="189751">6635 14312 7915,'13'0'60,"0"-4"1,4 0-1,5 0 147,6-2 1,3 5 0,6-4-400,1-1 1,4 3 0,3-4 0,0 0 0,-1 2-1,0-1-268,0 4 1,-4 0 0,3 2 0</inkml:trace>
  <inkml:trace contextRef="#ctx0" brushRef="#br0" timeOffset="190218">7317 14201 8355,'-7'-13'67,"3"1"0,3-1 1622,1 1-1576,5 5 0,-2 3 0,4 8 0,0 4-20,0 3 0,-3 6 0,3 1 0,-2 1 0,-2 3 0,0 2 0,0 1 0,1-1-186,-1 1 1,-2 0-1,-1 0 1,0 0-383,0-1 1,0-3-1,0-2 1,0 1-255,0-1 1,0-4 0,0 2 134,0-4 1,-1-6 593,-4-3 0,-1-2 0,-7-2 0</inkml:trace>
  <inkml:trace contextRef="#ctx0" brushRef="#br0" timeOffset="190219">7293 14337 8355,'8'-11'0,"0"1"229,2 2 1,1 1-1,1-1-41,1 4 1,-1 3 0,0 1-242,1 0 1,-6 5-1,-3 3 1,-3 3 0,-1 2-1,-1-1 1,-3 1-187,-5-1 0,-2 0 0,-1 1 1,0-1-196,-1 1 0,-3-2 12,-1-3 1,-5 3 0,3-4 0</inkml:trace>
  <inkml:trace contextRef="#ctx0" brushRef="#br0" timeOffset="190869">7900 13903 8355,'6'-18'-92,"-5"4"1,5-2 0,-1 3 0,2 4 0,1 0 426,1 0 1,-1 3 0,4 2-1,1 3-402,-1 1 1,1 0 0,-1 0 0,0 0-84,1 0 0,-1 4 1,-1 1-1,-1 2 130,-2 3 0,-5 1 1,1 1-1,-3 1-76,-1-1 1,-4 1-1,-1-1 1,-2 2-47,-3 2 1,-5-2 0,-2 3 10,2-4 0,3 0 34,4-1 1,3-5 101,10-3 0,2-2 1,6-2-1,2 0 107,2 0 0,0 0 1,-5 0-1,2 0-33,2 0 1,-2 1 0,3 2 0,-4 2-58,0 2 0,-2-3 0,-2 5 61,0 0 0,-2 2 1,1 2-63,-4-1 1,-8-4 0,-4 1-1,-3-1 7,-2-1 0,-3 2 0,-1-4 0,2-1-117,1 1 0,2-3 0,-1 2 1,1-2-757,0 3 493,5-4 1,1 4-1,6-5 1</inkml:trace>
  <inkml:trace contextRef="#ctx0" brushRef="#br0" timeOffset="191039">8483 14052 8355,'0'-13'-86,"0"1"0,6 4 0,2 1 0,3 0 0,3 1 0,1 1 0,3 2 0,1 2-537,3 1 0,0 0 451,-1 0 0,8-6 0,-3-1 1</inkml:trace>
  <inkml:trace contextRef="#ctx0" brushRef="#br0" timeOffset="191394">9017 13853 8355,'0'-12'-238,"-6"4"1,-2-1-1,-3 1 1,-2 0 1029,1 0 1,-1 5-729,1-1 0,0 4 0,-1 4-79,1 4 0,1 3 1,3 2-1,3-1-14,4 0 1,1 1 0,0 1-1,1 1-19,4 1 0,1 1 1,7-5-1,-1 1-63,1-1 0,-1 5 0,2-1 0,1-1 3,2-1 1,-5-2 0,-4 1 0,1-1 9,-3 1 1,0-1 0,-7 0 114,-4 1 0,-1-5 1,-7-1-1,1-1 6,-1-4 1,-3 0-1,-2-2 1,0 1-147,0 3 1,1-2 0,5 2-691,0-3 587,5-1 1,1 0-1,6 0 1</inkml:trace>
  <inkml:trace contextRef="#ctx0" brushRef="#br0" timeOffset="191828">9389 13903 8355,'-5'-12'220,"0"1"0,-1 1 0,0 3 137,-1 2 0,0 6 1,-2 7-1,5 5 1,2 2-1,-1 3-576,-1 1 0,-5-2 1,5 2-1,2 0 118,0 0 1,-2-3 0,0 0 0,1-2-243,2-2 1,1 1 0,-2-2-237,-2-3 466,3-3 0,-5-10 0,6-3 0,0-5 16,0-3 0,2-2 0,2-4 0,4 1 13,3-1 1,2-1 0,-1-2 0,0 0 66,1 0 0,-1 2 0,1 2 0,-2 5 102,-3 2 1,2 1 374,-6 1 0,1 5 0,-2 4 0,1 6-164,-1 5 0,-2 5 0,-1 3 0,0 5-222,0 2 1,2 1 0,2-2 0,4-1-254,3 1 0,1 1 1,2 2-1,1 0-307,2-1 1,-1-3 0,-3-2 0,-1-1-1103,1-3 1450,-6-1 0,-2-1 0,-5-1 0</inkml:trace>
  <inkml:trace contextRef="#ctx0" brushRef="#br0" timeOffset="192274">9314 14114 8355,'0'-13'0,"0"1"-247,6 0 1,5 3-1,7 3 34,1 0 1,7-2 0,7 4 0,2 1-46,-2 1 0,8-9 0,-2-2 0</inkml:trace>
  <inkml:trace contextRef="#ctx0" brushRef="#br0" timeOffset="192275">9835 13853 8355,'0'-6'74,"0"1"1,1 10 150,4 3 1,-3 3 0,7 3 0,0 1-314,2 1 0,-4 5 0,-1-3 0,-2 1-204,0 3 1,0-2 0,-4-1 0,0-1 117,0-3 1,0-1-280,0-2 1,0 0 0,0 1 0</inkml:trace>
  <inkml:trace contextRef="#ctx0" brushRef="#br0" timeOffset="192446">9686 13878 8355,'0'-12'188,"0"-2"0,3-1 1,4-3-1,7 0 1,4 0-1,5 3 1,5 1 1302,5 2-1353,8-1 0,3 7 1,6 1-1601,-1 4 1,1-5-1,0 0 1</inkml:trace>
  <inkml:trace contextRef="#ctx0" brushRef="#br0" timeOffset="192601">10530 13953 8356,'0'-13'-656,"0"6"1,0 2-1,0 5 1</inkml:trace>
  <inkml:trace contextRef="#ctx0" brushRef="#br0" timeOffset="194265">4006 15652 8355,'0'-13'368,"-1"1"1,-2 0 339,-1-1 64,0 6-717,4 2 0,1 10 0,3 4 0,4 2 0,3 2 0,0 4 0,-1 2-102,-2 0 1,-4 5-1,3-5 1,-1 2 0,-3-2 47,-2-1 0,0-1-368,3-5 0,-1-1 1,6-3 156,0-4 1,-2-6 0,1-5-1,2-3 95,1-4 0,0-1 0,0 1 0,-1-1 27,-1-1 0,5-5 0,-6 5 36,3 0 0,2 4 0,-2 2 74,-3 2 1,-1 5-1,-4 1 95,1 4 1,1 5 0,-2 6-1,3-1 1,-1 0-30,1 1 1,3 1-1,-2 1 1,1 1-63,1-1 0,-1-5 1,4-2-27,1 2 1,-1-5-1,1 0 1,-1-4-79,0-1 0,1-6 1,-2-2 37,-3-3 0,-2 3 0,-6 0 0,0-2 5,0-1 0,0-1 0,-2-1 0,0 1 6,-3-1 0,-3 1 0,3 1 0,-1 1-59,1 2-54,0 0 0,7-3 0,2 2 11,4 5 0,3 3 1,2 1-1,0 0 109,4 0 1,-3 0 0,2 0 0,-2 0 29,-2 0 0,5 0 1,0 0-1,-2 0 216,-2 0 1,0 4 0,-1 0 127,1-1 1,-2 0 0,-3 1-65,-4 4 0,-3 3 0,-1 2 1,0-1-277,0 0 0,0 2 1,0 1-1,0 2 219,0-2 1,0-1-969,0-2 0,2-1-126,2-3 1,3 4-1,5-6 1</inkml:trace>
  <inkml:trace contextRef="#ctx0" brushRef="#br0" timeOffset="194528">4651 15367 8355,'-13'0'-13,"1"0"0,5 1 1,3 3-1,4 4 1,4 3-628,4 2 1,3 5-1,2 1 1</inkml:trace>
  <inkml:trace contextRef="#ctx0" brushRef="#br0" timeOffset="195198">4924 15404 8355,'0'-20'411,"0"3"0,0 4 0,1 1 0,3 1 0,5 2-42,2 5 0,-3 4 1,-1 6-1,0 6-278,-1 7 0,-3 5 1,1 2-1,-2 2-96,-2 1 1,0 4-1,1-3 1,2 0-397,1 1 1,2-2-1,-4-6 1,4-1-244,1-1 1,0-2 0,2 2-99,-1-5 0,1 3 0,3 1 0</inkml:trace>
  <inkml:trace contextRef="#ctx0" brushRef="#br0" timeOffset="195199">4899 15602 8355,'0'-12'-250,"1"5"159,3 3 0,7 2 0,7 1 0,2-2 0,3-1 0,3 0 1,5-2-1,-1-2-47,0-3 0,3-1 1,-5-1-1,-3 1-44,-3 0 0,-9-1 0,1-1 250,-4-2 1,-7 2-1,1-4 1,-4 2-1,-3-1 271,-1 2 0,-4 1 0,2 2 30,-1-1 1,4 8-96,-1 5 1,3 5 0,1 9-1,0 3-156,0 3 0,0 4 0,0 1 0,1-1-49,3 1 0,-2 4 0,3 0 0,0-3 7,-1-4 1,4 0 0,-4-5 0,0-2-67,2-1 1,-4-6-1,7-1-95,0-2 0,1-2 36,-2-7 0,-1 3 0,-4-5 1,1 1-1,0-2-257,2 0 1,-4-3 0,7 5 126,0-2 0,2 4 0,2-1 69,-1 3 1,-4 2-1,1 2 1,-1 2-164,-1 2 0,4 1 1,-4 5-1,1-1-86,0 1 1,1-1 0,3 0 0</inkml:trace>
  <inkml:trace contextRef="#ctx0" brushRef="#br0" timeOffset="195616">6424 15354 10192,'7'-30'1301,"-4"5"-1209,-6 7 1,2 8-1159,-3 2 1,-3 7 1254,-1 1 1,-2 5 0,0 8-1,2-1 1,-2 2 112,-1 2 1,3 4 0,0 5 0,0-1-100,1 1 0,-3 0 0,6 0 0,1-2-82,2-2 0,2-2 1,3-4-1,5 2-128,2-2 0,7-3 1,2-3-1,4-5-97,0-3 0,1-1 0,0-1 0,0-3-60,0-5 0,4-6 0,0-3 0,-3-1 60,-4-3 0,-4-1 0,-6-2 0,-1 1 23,-3 4 0,2-7 1,-6 5-133,-1 0 1,-9 0 0,-5-1 0,-5 2-1,-5 5-296,-5 2 0,1 7 0,-5 3 1,1 2 62,0 2 1,-4 10 0,4 3 0,1 0 286,2 1 1,1 4-1,1 1 1</inkml:trace>
  <inkml:trace contextRef="#ctx0" brushRef="#br0" timeOffset="195865">6648 14982 9671,'-6'-12'0,"-2"1"0,-3 5 0,0 10 775,3 11 0,2 9 0,5 6 1,-2 7-1,-3 9-461,0 6 0,-4 9 1,-5 6-1,-2 1-106,2-1 0,-3 5 0,0-2 1,2 1-281,2-5 1,-1 1-1,8-13 1,0-7-279,3-6 1,2-9 0,2-3-1,-1-4-1705,-3-5 0,-3 4 0,-5-5 1</inkml:trace>
  <inkml:trace contextRef="#ctx0" brushRef="#br0" timeOffset="197140">7714 15491 8355,'-4'-13'-35,"0"1"1,1-1 0,2 0-1,2-1 1,3-1 0,5 1-1,3-1 1,3 2 0,3 4 111,1 4 0,-2 4 1,2 1-50,-1 0 1,0 1-22,-1 4 0,-4 2 0,3 5 0,-5 0 56,-3 1 0,0-1 0,5 1-16,-1-1 0,0 0 1,1 1-1,0-2 0,3-2-62,0 0 1,1-7-1,-5 3 1,1-4-18,-1-1 1,4 0 0,1-1 0,-2-2-42,-1-1 0,-2-5 0,1 4 0,-1-2-10,1-3 1,0 3 0,2-1 0,3 0 15,2 1 1,-4-3 0,4 5-7,-3-2 0,1 4 1,-2-1-1,0 3 1,-1 1 10,-1 0 1,3 1 0,-1 2 108,-1 1 1,-1 6 0,-2-2 83,1 3 0,-5 1 0,0 1 3,2-1 1,-3-1 0,1-3 0,2-2-45,1-1 0,3-3 0,1 2 0,1-3-96,-1-1 0,5-1 0,0-2 0,2-2-179,-1-2 1,3 0-1,-4-3 1,2 2-52,-1-2 1,-3-1-1,-6 0 1,1 2 82,-1 0 1,-1 5-1,-1-3 1,-3 0-96,-2 1 0,1 3 232,-2-1 0,-3 4-9,3 4 1,-2-3 0,-2 5 0</inkml:trace>
  <inkml:trace contextRef="#ctx0" brushRef="#br0" timeOffset="197453">8942 15292 8355,'8'0'48,"1"0"167,0 0 0,4 4 1,2 0-1,1 0-11,0 2 1,3-5-1,0 5 1,2-2-117,-1 0 0,-4 6 0,0-3 0,-2 1-8,-2 0 0,-1 1 0,-2 3 0,-5 0-415,-3 1 0,-1-1 1,-1 2-1,-5 1 0,-5 3-346,-4 1 0,-7-2 185,1 3 0,-2 1 0,-2 4 0</inkml:trace>
  <inkml:trace contextRef="#ctx0" brushRef="#br0" timeOffset="197883">10207 15131 8355,'-16'-19'0,"-1"2"258,1 9 1,3 2 0,1 6 10,-1 0 1,-3 0-1,-1 0 1,3 2 39,5 2 0,-2 3 0,3 5 0,-4 2-61,0 2 1,0 0-1,-1 4 1,2 2-42,3 2 0,-3 0 0,4 1 0,0-1-176,3-4 0,3 4 0,2-5 0,3 0-5,4-2 1,9-5 0,4-2 0,3-3-97,5-2 1,-1 0 0,5-7 0,0-2-40,-1-4 0,4-5 0,-3-2 0,1-3 19,-1-1 0,-4 0 0,-7-3 0,-2 1-5,-3-1 0,-6 3 1,-6-2-1,-4 0-149,-1 2 0,-7 0 1,-5 5-1,-8 0 94,-3 3 0,-11 6 0,-2-2-301,1 1 1,-5 3-1,6 8 1,1 3 0,1 3-582,4 1 1,6 1 888,2-1 0,5 6 0,-3 1 0</inkml:trace>
  <inkml:trace contextRef="#ctx0" brushRef="#br0" timeOffset="198172">10319 14870 9506,'-6'-18'0,"-1"7"0,0 10 0,3 9 0,2 8 1262,-3 4 0,3 9 1,-7 6-940,0 5 1,-4 4-1,-2 5 1,-1 1-131,1-1 0,-5 2 1,1 2-1,-2 1-167,1-2 1,4-2 0,1-5-1,4-2-176,3-1 0,1-4 0,-1-1 0,2-7-247,1-4 0,2-2 0,-4-4 0,0-4-2989,0-7 1739,5 2 1019,-4-9 0,6-2 0,0-7 1</inkml:trace>
  <inkml:trace contextRef="#ctx0" brushRef="#br0" timeOffset="198394">10641 14672 8355,'4'-23'1176,"0"2"-457,6 3 0,-8 12-392,2 6 1,-3 11 0,-2 12 0,-3 3-415,-5 3 1,4 5 0,-1-1-1,2 3-329,0 1-1030,-6 6 0,-2-4 0,-7 3 0</inkml:trace>
  <inkml:trace contextRef="#ctx0" brushRef="#br0" timeOffset="199608">11596 15242 8355,'0'-19'21,"0"1"0,0 2 0,2-1 212,2 2 0,3-4 0,5-2 1,0-2-150,1-2 0,3 0 0,2 0 0,0 0 0,1 1 0,1-1 0,0 1 0,0 2-192,-4 2 0,-3 5 0,-4-2 1,-2 3-1,-1 2 0,-5 1 4,-4 3 0,-4 2 1,-5 7-1,0 2 0,1 3 1,1 1 256,2 2 1,1 2-123,-1 2 1,2-1 0,6 0 0,0 1-27,0-1 0,0 1 0,1-1 0,4-1-110,3-3 0,3 3 1,1-2-1,1 0 29,-1 0 0,0 2 1,1-3 29,-1 3 1,-3 0-1,-3-1-7,0-2 1,-2 0-1,-4 4-385,0 1 0,0-5 0,0 0 133,0 2 0,0-4 0,0-1 1</inkml:trace>
  <inkml:trace contextRef="#ctx0" brushRef="#br0" timeOffset="199889">12142 14908 8355,'-13'-13'897,"1"1"1,0 5-230,-1 3 0,6 8-1080,3 4 0,4 2 1,4-1-1,5 0 0,2 0 1,1 2-410,0 2 1,6-1-1,2 1 1</inkml:trace>
  <inkml:trace contextRef="#ctx0" brushRef="#br0" timeOffset="200158">12390 14523 8478,'0'-19'0,"0"2"1179,0 4-774,0 6 0,1 8-161,3 11 0,-1 6 1,5 7-1,1 1 1,-1 3-1,-1 4 0,0 3 1,0 0-311,2-3 0,-3 3 1,-1-3-1,-1 1-256,1-1 0,-1 2 0,-4-5 0,0-1-183,0-3 0,0 2 1,-2-9-1,0 1-472,-3-4 1,0-2 684,1-2 1,-3-5 0,-5-1 0</inkml:trace>
  <inkml:trace contextRef="#ctx0" brushRef="#br0" timeOffset="200348">12303 14858 9042,'6'-11'0,"3"3"0,6 2 234,6 1 0,4 2 0,5-4-561,7 2 1,2-4-1,5 5 1,-3 0-350,-5-2 0,2 5 0,-7-4 0</inkml:trace>
  <inkml:trace contextRef="#ctx0" brushRef="#br0" timeOffset="200522">12911 14945 9855,'-2'-11'0,"0"4"0,-2 7-1031,1 7 1,-10 4 0,0 1 0</inkml:trace>
  <inkml:trace contextRef="#ctx0" brushRef="#br0" timeOffset="229717">10852 4936 8355,'-14'-16'0,"-1"-1"-146,-1 2 0,-5-3 1,3 1 36,-1 2 0,-3 2 1,-6 0-1,-2-1 68,-2-2 0,-1 2 0,-4-4 0,-2 2 0,-1-1 0,-2 0 0,-3 1 0,-1-1 0,-4 1 78,-4-2 1,2 4 0,-7-2-84,-5 2 0,1 1 0,-7 1 1,-2 0-1,0-1 56,2 1 1,-3-1 0,4 2 0,0 2 10,3 1 1,-6 5 0,2-3 0,1 2-13,0 0 1,2 0 0,-5 4 0,3 1-5,2 3 1,-6 3-1,1 7 1,-2 1 12,0 2 0,4 3 1,-1-2-1,0 2 27,0 2 1,3 1-1,2 2 1,4 0 8,4-1 0,-3 5 0,5 2 0,-1 0-16,4 4 1,-1 1 0,3 1-13,3 0 0,-2 0 0,-1 2 1,3 1-1,2 0 13,6-4 1,-1 5-1,8-4 1,-1 3-37,0 3 0,4 1 0,7 6 0,2-1-6,5 1 1,6 4 0,3 1 0,1 0 6,4 0 1,0 4 0,2-1-1,0 3 3,0 1 1,0 4-1,2 0 1,2-1-25,4-2 1,5-6 0,3-2 0,5-1 6,2-1 0,7 1 0,5-4 1,4-1 65,2 1 0,6-2 0,0-1-34,5-2 1,-1-5 0,4 2 0,-1-2 0,0 0-6,-2 1 0,-1 6 0,-1-2 0,-1 2-38,1-1 1,-2 0 0,0-3 0,0 0 8,3 0 0,3-3 0,1-7 0,6-4-7,4-3 0,8-3 0,2-2 0,10-3 11,4 0 1,9-4 0,-6 2 0,-2-2-20,1-2 0,-8 1 1,3 0-1,-3 3-41,-6 0 0,7 1 0,-7-5 0,5-1 63,0-3 1,1 2 0,5-6 28,3-1 1,3-2 0,-43-1 0,0 0 0,2 0 0,0 0 0,2 0 0,0 0-8,-1 0 0,1 0 1,5-2-1,0 0 0,-1 0 1,-1 0-1,2 0 0,0 1 20,1 1 1,1-1-1,-1-1 1,0 0-1,1 0 1,-1 0 0,-1 0-1,0 1-34,-2 0 1,0 0-1,-2 4 1,-1 0 0,1 0-1,-2 1 1,0 0 0,-1 0-70,-3 0 0,0 0 0,4 0 1,0-1-1,37 7 0,0-3 18,-2-2 0,-2-1 0,0-4 0,-2 0 52,-2 0 0,-3 0 0,-4 0 0,-2-1 16,-4-3 1,5 1 0,-13-6 0,0-4-43,-3-2 0,0-7 0,-6 1-46,-5-2 0,0-6 1,-7-1-1,-1-2 0,-2-1 49,-5 1 1,-3-4 0,-5 3 0,-2-3 107,-2-1 0,-3-1 0,-4-2 0,1-3-81,1-1 1,1-2 0,-5-3 0,1 1-18,-1 2 0,3-2 1,-1 2-1,-3-2-38,0-2 0,-5-3 0,-2-2 0,-6-3 13,-6-6 0,-2 6 0,-12-5 0,-4 1 2,-6 1 1,-5-9 0,-3 5 0,-1-2 54,1 1 1,-1 0-1,2 2 17,3 4 0,2 6 0,-3 0 0,-1 2 1,3-1 82,1 0 0,-7-1 0,-2 4 0,-5 2-64,-1 3 1,-18-2 0,3 4-1,-9 0-2,-9 1 1,-2 0-1,-5 4 1,-2-2-38,0-2 1,42 21 0,0 1-1,-38-17 1,0 0-5,3-1 1,4-2 0,7 2 0,2 2 2,0 0 0,4 4 1,-6 1-1,-3 0-16,0 4 0,-9 2 0,-5 6 0,-5 6-86,45 10 0,-1 1 0,-5 2 0,-2 1 0,-1 3 1,-2 2-264,-3 3 1,-1 3 0,-8 4 0,-2 3 0,-3 6 0,-2 1 345,-6 3 0,1 3 0,-2 8 0,0 5 0,28-11 0,-1 1 0,1 3 0</inkml:trace>
  <inkml:trace contextRef="#ctx0" brushRef="#br0" timeOffset="274738">17599 12700 8355,'-4'-17'116,"0"1"1,1 1 0,2 1 1027,1 2-862,0 5 0,1 1 0,3 6 0,4 0 0,3 2 0,3 2 1,1 5-97,2 7 0,1-1 1,-3 4-1,3-1 0,0-2 1,0 1-1,-2-1 0,1 0 1,1-1-361,1 1 0,-4-6 0,3 2-227,0-1 0,-4 0 0,2 0 0,-3-1-391,-5-2 1,3-5 0,-4 3-832,0-1 1212,4-3 0,-10 3 0,5-5 0</inkml:trace>
  <inkml:trace contextRef="#ctx0" brushRef="#br0" timeOffset="275070">17971 12564 8355,'-8'-13'304,"-1"1"1,7 4 0,-4 1 0,1 1-67,-4 3 1,3 7 0,-1 5 0,0 2-1,1 3 1,-1 2 0,2 6 0,-2 4-54,0 3 0,0 4 0,-2-2 0,0 0-566,0 4 0,-7 1 1,0 1-1,1-1-189,1-3 0,-3-3 0,1-5 0,1 0-102,1-1 0,2-4 0,-1-2 1</inkml:trace>
  <inkml:trace contextRef="#ctx0" brushRef="#br0" timeOffset="275343">18244 12960 8355,'1'-5'1306,"3"5"0,-2 5 0,2 8-992,-3-1 1,1 1 0,0 0 0,3 3-203,-3 0 1,0 6-1,-2-3 1,0 1-188,0-4 1,0 2 0,0-1 0,0-2-1512,0-1 1,1-2 390,3 0 0,3 1 0,5-1 0</inkml:trace>
  <inkml:trace contextRef="#ctx0" brushRef="#br0" timeOffset="275851">18504 12638 8355,'-4'-12'414,"0"-1"-94,0 1 0,5 5 0,3 4 50,5 6 0,2 4 1,1 5-1,1 2-199,-1 3 1,0-2 0,1 5 0,-1 1-108,1-2 0,-1 3 0,0-4 0,-1 0-46,-2 0 0,2-1 0,-4-5 1,1-1-38,0-3 0,-4 2 0,4-6 81,2-1 0,-3-3 1,0-4-1,0-5-139,0-2 0,0-2 0,2-4 1,-1-4-74,2-2 1,0-3 0,-1-2-1,-2-1-179,-1 2 1,2 1 0,-4 1-1,-1 0-786,-2 0 0,-1 6-218,0 2 1107,0 9 1,0 8-1,0 7 1</inkml:trace>
  <inkml:trace contextRef="#ctx0" brushRef="#br0" timeOffset="276180">19124 12588 8483,'0'-19'0,"0"3"0,0 2 239,0 1 1199,0 6-1091,0-4 1,6 11 0,2 0 19,3 7 1,2 4 0,-1 2-1,0 1-171,1 2 1,-1-2 0,1 4 0,0-2-167,4 1 0,-3-1 1,2-2-1,-1 1-433,2 2 0,-3-2 0,2-5 0,-2-2-946,-2 2 1,1-4-864,-1 3 1880,1-6 1,-6 2-1,-2-5 1</inkml:trace>
  <inkml:trace contextRef="#ctx0" brushRef="#br0" timeOffset="276389">19348 12502 8355,'0'-13'346,"-4"5"1,-1 2-1,1 5 363,-1 7 1,2 5-712,-5 5 1,-1-1 0,-3 6-1,0 1 1,-1 1-401,1 2 0,-1 0 0,1 0 0,0 0-468,-1-1 0,5-3 439,0 0 0,5-6 0,-3 3 0</inkml:trace>
  <inkml:trace contextRef="#ctx0" brushRef="#br0" timeOffset="276718">19583 12774 8476,'2'-11'21,"2"3"1,3-2 0,5 6-1,1 2 112,-1 0 1,0-2-1,1 0 1,-1 1 124,1 2 0,-5 1-312,0 0 0,-5 5 0,0 4 1,-5 2 14,-2 1 1,-6 0 0,1 1-1,-4 1 42,1 2 1,-6-2 0,8 4 0,1-2-196,-2 1 0,5-1 1,2-3 184,3-1 1,2-1 0,3-2-117,4-5 1,9-3 0,4-1 0,1 0-897,-2 0 663,4 0 1,-5 0-1,6 0 1</inkml:trace>
  <inkml:trace contextRef="#ctx0" brushRef="#br0" timeOffset="277102">20017 12477 8451,'0'-20'0,"0"4"1124,0 2-716,6 7 0,1 2 1,4 6-1,-2 3 2,0 5 0,-1 2 0,4 2-328,1 4 1,-5-3-1,0 4 1,1-2-1,-1 1 111,0-2 1,-1 3 0,3-2 0,-3-1-379,-2-1 1,5-1 0,-2-2-51,3-3 1,-3-3 0,1-5 144,0 0 1,-2-1 0,0-3 0,0-3 22,0 0 1,-4-8 0,2 1 0,-1-4-44,0-4 0,2-1 0,-3-2 0,2 0-139,2 0 1,-3 2 0,3 1-1,-1 3-615,-4 1 0,4 5-1234,-2 5 1909,0 11 1,2-2 0,0 12 0</inkml:trace>
  <inkml:trace contextRef="#ctx0" brushRef="#br0" timeOffset="277448">20563 12415 8355,'0'-20'-216,"0"4"2152,0 8-1623,0 2 1,4 12-1,2 2 1,-1 3-80,1 1 1,2 5-1,-2 1 1,0 0 17,4 0 1,0 2 0,-1-3 0,0-2-255,0-1 1,2 1 0,3-1 0,1-3-148,2 0 1,-1 0-1,-3 0-557,-1-3 0,1 2 0,-1-5-312,0 2 1,-3-4 0,-3 2 536,0 1 0,-7-5 0,-6 5 1</inkml:trace>
  <inkml:trace contextRef="#ctx0" brushRef="#br0" timeOffset="277662">20749 12353 8355,'-1'-6'308,"-2"6"0,-3 7 0,0 6 0,-5 3 0,-3 5 0,-4 2 0,-1 3-215,-3 3 1,-1 2 0,1 3 0,3-2-605,1-2 1,-2-1 0,4-4-396,5 0 1,-1-1 0,5 1 0</inkml:trace>
  <inkml:trace contextRef="#ctx0" brushRef="#br0" timeOffset="278185">20923 12725 8355,'0'-8'312,"0"-1"72,0 7 1,0-10 200,0 4 0,4 1-373,0-1 0,2 1 0,-2-1-43,4 4 0,-1 1 0,1 0 14,2-1 0,-3 0-425,1 4 1,-4 1 43,4 4 0,-5 1 0,1 7 12,-2-1 1,-4 1 0,-1-1-1,-2-1 43,-2-3 1,3 3-1,-3-2 12,1 2 1,2 1 0,4 0 106,0 1 1,0-5 0,0 0 49,0 2 1,6 1-1,2 0-9,3-3 0,2 3 0,-1-4-3,0 0 0,1 3 0,-2-5 1,-2 1 31,0-1 1,-7 5-1,4-3 70,-1 0 1,-5 4-23,0-3 1,-6-1 0,-11 0-1,-4 0 1,-2-2-168,-2 1 0,0 2 0,1-3 0,-1 1-1587,0 0 971,0 3 1,0-2 0,1 5 0</inkml:trace>
  <inkml:trace contextRef="#ctx0" brushRef="#br0" timeOffset="281348">20476 12204 7378,'-8'-11'0,"0"3"0,-1 2 548,3 1 0,1 2 0,10-4-356,3 1 1,3 1-1,3 2 1,1-1-1,3 0 1,1 0 13,3 0 1,3-5 0,2 4-162,2-2 1,4 4-1,-2-1 1,-1 3-1,0 1-303,-2 0 0,-2 0 0,-2 0 0,-4 0-497,-3 0 0,-3 0 0,-2 1 256,0 3 1,1 3 0,-1 5 0</inkml:trace>
  <inkml:trace contextRef="#ctx0" brushRef="#br0" timeOffset="281991">21394 12378 8355,'0'-13'0,"0"1"0,0-1 0,0 1-127,0 0 685,0 5-324,0 1 1,0 17-1,1 4-66,4 3 0,-3 2 0,7-4 0,0 3-85,2 1 1,2-1 0,-1-4-1,0 2-46,1-2 0,-1 1 0,2-2 0,1-3-77,2 0 0,-1-5 0,-3-2 0,-1-3 20,0-1 1,1-1-1,-1-3 1,1-5-3,-1-2 0,-1-7 0,-1-2 0,-2-4-69,2 0 1,-3-5-1,-1 0 1,0 0 34,-3-2 0,-1 4 0,1-5 0,1 3-152,-1 6 1,-1 4 0,-2 6-191,0 1 0,0 6 0,0 6-275,0 7 0,0 10 464,0 3 0,0 4 0,0 1 1</inkml:trace>
  <inkml:trace contextRef="#ctx0" brushRef="#br0" timeOffset="282324">22039 12303 8342,'-4'-16'0,"0"-1"0,1 2 80,2 1 0,-4 2 1,3 1-1,3 2 1,6 5-1,4 4 0,1 4 1,1 3-1,-1 3 1,1 0-1,-1 1 1,2-2-1,1 2 0,1 0 1,0 3-1,-3 1 1,0 2-1,-1-2 1,1-3-1,-1-1 0,0-1 1,1 2-1,-1-1-78,1 0 1,-1 6-319,0-9 0,-3 6 0,-1-6-335,2 3 1,-1 2 0,0-1-775,-5 1 1390,-3-7 1,-1 0-1,0-6 1</inkml:trace>
  <inkml:trace contextRef="#ctx0" brushRef="#br0" timeOffset="282691">22299 12192 8355,'7'-13'48,"-1"1"1,-8 1 0,-2 4-1,-4 7 209,-3 7 1,0 5 0,0 3 0,1 2-135,1-2 0,-5 4 0,6 2-162,-3 2 1,-2 2 0,1 0 0,-2 0 0,-1 0-165,-2-1 0,1 1 0,3-1 1,1-2-182,0-2 1,1-5-1,1 2 1,3-3-37,2-2 0,6 1 0,6-1 1</inkml:trace>
  <inkml:trace contextRef="#ctx0" brushRef="#br0" timeOffset="282977">22510 12564 8959,'-5'-13'0,"-4"1"0,0 2 0,2 6 0,6 8 0,5 6 0,1 2 0,2 1 0,-1-1 0,0 0 0,0 1 0,0-1 0,-2 1 0,0-1 0,1 0 0,2-1 0,3-2 0,1-5-1014,1-3 964,1-1 1,3 0-1,1 0 1,-2 0-1,0-1 1,0-3-1,2-3 1,-2-1-1,-1 1 1,-2 0-1,-1 3 798,-3 2 0,-2 6 0,-6 12-835,0 0 1,0 2-1,0-1 1,0 2 0,0 3-1,1 1 1,2 3 0,1 2-719,-1 2 0,4 2 0,0 5 1</inkml:trace>
  <inkml:trace contextRef="#ctx0" brushRef="#br0" timeOffset="285062">17463 12303 8355,'0'-12'-183,"0"-1"1,0 1 57,0 0 163,0 5 1,-2 7 0,-2 11 0,-4 7-1,-5 9 1,-2 6 0,-4 7 0,-3 6 124,-4 9 0,-2-3 0,2 12 0,-2-1 0,1 3 0,2 6 1,6 5-1,4 3-63,3-4 0,10-2 0,3-9 0,12-5-360,10-4 1,10-11 0,14-4 0,11-5 25,9-7-485,12 0 0,2-15 0,6 4 1</inkml:trace>
  <inkml:trace contextRef="#ctx0" brushRef="#br0" timeOffset="285677">22808 11931 8355,'-12'-25'0,"0"2"0,4 2 0,5 5 270,6 2-152,4 7 0,6 1 0,0 6 0,2 3 0,3 4 0,2 5 0,2 4 0,1 2 0,2 2 230,0 4 0,0 6 1,-1 3-1,1 3-104,0 1 0,0 2 0,-2 1 1,-1 1-101,-1-1 1,-6 8 0,2 2 0,-5 1-152,-4 0 0,2 5 1,-6 1-1,-3-5-145,-3-2 1,-11 1 0,-9-6 0,-5 3-2776,-6 2 2091,-9 5 0,-2-4 0,-5 4 1</inkml:trace>
  <inkml:trace contextRef="#ctx0" brushRef="#br0" timeOffset="297515">19931 13655 8294,'1'-21'0,"2"2"0,1 1 0,-1 3 61,-2 1 0,-1 2 0,-1-1 0,-4 2 0,-1 2 0,-3 2 33,1 1 0,0 4 0,-5 4 0,1 4-93,0 1 0,-1 5 1,2 6-1,1 0-45,2 0 1,1 4 0,-1-1 0,4 1-63,3-2 1,1 2-1,0-4 1,0 0 9,0 0 1,5-1-1,3-5 1,5-1 25,3-3 1,-2 3 0,4-4 53,0 0 1,-4 3 0,2-5 0,-2 2-2,-2 3 1,-5-3 0,-3 1 103,-2 2 0,-2-4 1,0 3 85,0 0 0,-6 7 1,-1 0-1,-1 1-139,0 1 0,0-1 0,-5 6 0,2-3-54,3 2 1,-2 0-1,6 0 1,1-2-52,2-2 1,1 2 0,0-3 0,0-1-12,0 2 1,5-4 0,4 3 0,2-4-15,1 0 0,-4-2 1,-1-2-1,-1 0-301,-3 0 1,-2 2 0,-2 2 141,-4-1 0,-1-5 1,-7-3 233,1-2 0,-6 3 0,-1 2 1</inkml:trace>
  <inkml:trace contextRef="#ctx0" brushRef="#br0" timeOffset="297876">19794 14238 8355,'-4'-8'343,"0"-1"0,0 8-229,4 1 1,1 4-1,3 6 1,3-1-1,1 4 1,1 2 0,0 0-1,2-1 80,2-2 0,-1-1 0,2-1 0,1-2-158,2 2 0,5-5 0,-3 0 0,2-4-142,-1-1 1,1 0 0,4-1-1,-2-2-58,-2-1 1,1-6 0,-6 2 0,0-3-140,-3-2 1,-2 1 0,-1 0 0,-3-1-310,-2 1 50,0 5 0,-5-4 0,0 4 1</inkml:trace>
  <inkml:trace contextRef="#ctx0" brushRef="#br0" timeOffset="341662">15466 15478 8355,'4'-14'28,"0"-1"0,0-3 1,0-1-1,2-3 1,-1-1 297,1-2 1,2 1 0,-2 2-1,-1 3 1,1 1 0,-4 3 0,0 1-1,-4 3 1,-2 3 0,-5 6 852,-7 9 1,1 4-1049,-5 14 1,-1 3 0,-5 10 0,-3 6-1,-3 9 1,-1 10 0,0 7 242,-1 6 1,-2 11-291,-2 0 0,8-7 0,5-7 1,9-6-113,6-6 1,6-2 0,10-8 0,6-5-163,7-6 0,10-6 0,4-10 0,4-5-102,5-7 1,-5-1 0,2-7 0,-6-1-638,-3-2 1,-2-1-699,-8 0 1,-2-5-1,-5-2 1</inkml:trace>
  <inkml:trace contextRef="#ctx0" brushRef="#br0" timeOffset="344571">16011 14325 8355,'0'-20'595,"-1"4"1,-2 2 175,-1 2 1,6 5-710,6 3 1,7 2-52,1 2 1,7 0-1,-3 0 1,2-1 33,-1-3 0,2 2 1,-1-2-108,6 3 1,-6-3 0,3-2 0,-3 1 0,-3-2-101,-2 0 1,-4 4 0,0-2-219,-1-1 443,-5-1 1,-1-1 11,-6 0 0,-4 6 1,-2 1-128,-1 4 0,4 6 0,-2 0 0,1 2-35,0 1 0,-1 0 1,4 2-1,-2 1 84,-1 2 1,-5 1-1,2-3 1,-2 2 30,1-2 1,0 4 0,-5 0 0,1 2 150,0 0 1,-5-5-1,1 5 1,0 1-71,3 1 1,0-2 0,1-2 0,-1-1-107,1-3 0,0 3 0,-1-1 38,1-2 0,5-5-18,3-2 0,4-5 0,4 1 46,4-3 0,-1-2 1,1-2-1,2-2-71,1-2 1,1 4 0,1-3 0,-1 2-90,1 0 0,-1-4 0,0 4 0,2 0-11,3-2 0,-3 3 0,3-4 0,0 1-295,0-1 0,-1 4 0,-4-1 0,1 1-722,-1-1 1,-3 2 771,-1-2 0,-5 8 0,2 3 1</inkml:trace>
  <inkml:trace contextRef="#ctx0" brushRef="#br0" timeOffset="344797">16073 14498 8563,'2'-11'0,"2"2"0,6 2 0,3 0 1109,4 0-1057,5 4 1,-1-6 0,6 3 0,2-1 0,0-1 0,1 0 0,2 1-742,0 1 1,1 2-45,-8 4 0,-3 6 0,-10 1 1</inkml:trace>
  <inkml:trace contextRef="#ctx0" brushRef="#br0" timeOffset="349255">15999 15838 8355,'-5'-13'362,"-1"2"188,3 3 1,5 3 0,11 6 0,4 2-323,4 1 0,-2 6 1,2-1-1,1 5 0,0 2 17,-2 0 1,4 2 0,-5-2-245,0-1 1,3 3-1,-4-1 1,0-2-321,0-1 1,-1-2 0,-5 0 82,0 1 1,1-2-1826,-1-3 1,-3-1 1679,-1-3 0,-11-8 0,2 3 1</inkml:trace>
  <inkml:trace contextRef="#ctx0" brushRef="#br0" timeOffset="349485">16359 15701 8355,'0'-12'816,"-2"2"-340,-2 6 1,1 11-1,-5 14 1,-1 2-250,-3 2 0,0 4 0,0 0 0,-1 0-285,1 1 0,-1-2 0,1 3 0,0 0-278,-1-4 0,1-2 0,1-3 0,1-3-573,2-1 0,5-1 1,-1-5 420,3 1 1,-5-6 0,-1-2 0</inkml:trace>
  <inkml:trace contextRef="#ctx0" brushRef="#br0" timeOffset="349750">16656 15987 9272,'-12'0'820,"5"0"1,2 5 0,5 3-549,0 3 1,0 2 0,0 1 0,0 1-68,0 1 1,4 5-1,0-3 1,-1 1-313,-2 3 0,3-2 0,0-1 1,-1 0-179,-2 0 1,1-3-1,0 0 1,3-2 111,-3-2 1,0-3-1329,-2-1 0,5 0 0,2 4 1</inkml:trace>
  <inkml:trace contextRef="#ctx0" brushRef="#br0" timeOffset="350212">17016 15776 8355,'0'-13'0,"-1"2"808,-3 3 395,2 3 485,-9 5-1369,10 0 0,-1 5 0,8 3 0,1 3-138,2 2 0,1 5 0,0 1 0,-2 2-97,2-1 0,-4 1 0,3 2 1,0-2-51,2-4 0,2 1 0,-1-2 0,-1-1-180,-2-1 0,2-3 1,-5-1-1,3-3-40,-1-2 0,0-1 0,5-4 116,-1 0 0,-5-5 1,-2-4-1,0-2 37,-1-1 0,1 0 1,-2-2-1,1-3-34,-1-3 1,2-4 0,0-1 0,-1 1-111,1-1 0,-3 0 0,2 0 0,-3 2-416,-1 2 0,0-1-133,0 6 0,0 6 7,0 10-9,-5 11 0,-2 8 0,-6 6 0</inkml:trace>
  <inkml:trace contextRef="#ctx0" brushRef="#br0" timeOffset="350523">17450 15751 8355,'0'-19'-216,"0"1"570,0 5 1,1 6 0,2 5 0,1 4 0,1 7 0,-1 3 46,0 5 1,4-4 0,-2 5-1,0 0-170,4 3 1,1-3-1,2 0 1,-1-2-111,0 1 1,1-1 0,-1-3-1,1-1-394,-1 1 0,4-2 0,1-2 0,-2-2-423,-1-1 0,-2-2 0,1-3-555,-1 3 0,-4-2 783,1 2 1,-12-3-1,2-1 1</inkml:trace>
  <inkml:trace contextRef="#ctx0" brushRef="#br0" timeOffset="350764">17649 15689 8939,'-5'-19'0,"0"4"0,-1 6 163,1 9 1,-1 6-1,4 8 1,-4 2-1,1 5 1,-2 2-1,1 3 1,-1 2 174,0 1 0,-1 0 0,-4-4 0,-1-1-811,1 1 0,1 0 0,1 0 1,2-2-1208,-2-2 1106,5 2 1,-6-3-1,4 4 1</inkml:trace>
  <inkml:trace contextRef="#ctx0" brushRef="#br0" timeOffset="351153">17859 16036 8135,'0'-12'95,"0"-1"1,2 5 285,2 0 1,3 5 0,5-1-187,1 3 1,-5 1 0,0 0-10,2 0 0,1 1 1,0 3-272,-3 4 0,2-1 0,-6 2 0,-1 0 1,-2 2-23,-1 2 1,0 0-1,0 3 1,-1 1 21,-4 3 0,3-5 1,-5 3-1,0-2 107,0 1 1,0-1-1,-1-3 1,2-2 270,1-3 0,3 3-192,-2-3 1,4-2 0,4-2 0,5-3-266,2-1 1,7 0 0,2 0 0,4-1-472,1-3 0,-2-2 0,-1-3 80,-1 1 0,-1-1 0,5-3 1</inkml:trace>
  <inkml:trace contextRef="#ctx0" brushRef="#br0" timeOffset="351647">18393 15677 8355,'-4'-9'705,"-1"1"-205,1 5 1,4-4-205,0 3 1,0 4-1,2 0 1,0 7 14,3 4 0,4 2 1,-2 0-1,1 3-88,1 0 1,-1 6-1,4-1 1,1 1-158,-1-2 0,0 4 1,1-5-1,-1 0-146,1-2 0,-1-3 0,1-2 0,-1-1-94,0-2 0,-3 0 1,-1-5 67,1-1 1,-2-2 72,2-1 1,-7-1 0,3-3-1,-4-4 34,-1-3 0,0-2 0,0-1 0,1-1 5,3-1 0,-2-6 0,2 1 0,-3-4-65,-1-4 0,0-1 0,0-4 0,0 0-84,0 0 1,0 2 0,0 2-1,0 4-209,0 6 0,4 5-48,1 3 0,-1 6 0,-4 8 1,0 7-1,0 8-1453,0 2 1502,0 7 1,5 1 0,2 3 0</inkml:trace>
  <inkml:trace contextRef="#ctx0" brushRef="#br0" timeOffset="352190">18963 15540 8355,'0'-18'563,"0"4"0,2-1 142,2 6-498,-3 3 0,10 6 1,-3 0-1,3 0 0,2 2 1,-1 0-72,1 2 1,3 1 0,2-5-1,0 0-274,0 0 0,0 0 0,-3 0 0,1 0 119,0 0 0,-3 0-219,0 0 1,-1 0 150,1 0 162,-6 0 1,-2 1 0,-6 2-24,-3 1 0,2 7 0,-3 0 0,1 4-25,-1 0 1,0 3 0,2-1-1,-1-1 11,1 2 1,-2-3 0,1 5-1,-1-1 15,0 0 1,2-2-1,-5 2 1,0-1 47,1-3 0,-3 0 1,5 0-1,-2 2 28,-3-2 1,3-3 0,0-2-73,2-2 0,1-4 1,4 5-25,0 0 1,1 1-36,3-2 0,-1-2 1,5-6-1,2 0-18,1 0 1,3-2-1,1 0 1,1-2 11,-1 1 0,1-4 1,-1 0-1,1-1-93,-1-1 0,-1 5 0,-1-3-579,-1 2 0,0-1-2644,1 2 2679,-6 3 1,-2-5 0</inkml:trace>
  <inkml:trace contextRef="#ctx0" brushRef="#br0" timeOffset="352399">19062 15751 9135,'0'-12'0,"0"-1"0,2 2 0,2 3 0,4 2 900,3 1 0,3 3-883,3-2 1,2-1 0,4-1-1,-1 1 1,-1-1 63,1 4 1,0-4 0,0 2 0,-3 0-1955,-1-2 937,-1 5 0,-5-10 0,1 4 1</inkml:trace>
  <inkml:trace contextRef="#ctx0" brushRef="#br0" timeOffset="352714">19410 15131 9435,'1'-11'0,"3"3"0,6 5 456,5 6 0,-1 8 0,2 7 0,-1 2 0,2 5 0,2 4 1,2 3-1,0 2 0,-1 2-146,0 1 0,2 4 0,-6 4 0,-2 1-226,-4 5 0,-5 7 1,-5 2-154,0 4 1,-11 0 0,-5 2 0,-6-3 0,-5-1-188,-2 0 0,2-1 0,-5-5 0,2-6-213,2-7 1,2-5 0,1-2-1,0-3-250,1-4 0,0-8-437,4-5 1,-9 4-1,2-1 1</inkml:trace>
  <inkml:trace contextRef="#ctx0" brushRef="#br0" timeOffset="353690">20055 15813 7646,'-7'6'271,"1"-4"0,6 7 1413,0 0-1152,0-3 0,2-6 1,0-9-353,2-2 1,1-2-1,-4-3 1,2 0-67,1 1 1,0-5 0,-3 0 0,2-4-102,1 0 1,5-3 0,-4-2 0,2-2-222,3-1 0,1-2 1,1 5-1,-1 1 54,-3 2 1,3 5-1,-4 2 163,0 1 1,3 6-1,-5 5-19,2 1 0,0 8 1,3 6-1,-3 3 197,-2 1 0,5 6 0,-2 3 1,3 2-19,1 2 1,2 4-1,3 0 1,2-1-159,0-2 1,1-1 0,-4-1 0,3 1-179,1 0 1,-2-6-1,-6-2 1,0-3-297,1-2 0,-2 0 0,-1 1-725,-2-1 0,-4-4 510,4 1 0,0-1 0,5 4 1</inkml:trace>
  <inkml:trace contextRef="#ctx0" brushRef="#br0" timeOffset="354065">20848 15044 8355,'0'-25'0,"0"0"0,0 10 1140,0 3-76,0 8-904,0-7 0,-1 11 0,-2 0 1,-2 7 24,-2 4 0,4 1 0,-2 2 0,0 2 46,1 5 1,-4 8 0,2 4 0,1 3 13,-1 1 1,1 7-1,2 6 1,-2 5 16,-2 1 0,3 9 0,-3-1-211,1 3 0,-2-1 1,4 2-1,1-3 1,2-8-90,1-4 0,5-2 0,5-11 0,5-3-28,6-3 1,6-7-1,4-3 1,0-6-53,4-4 0,-1-2-2009,-1 1 0,3-1 0,-4 1 0</inkml:trace>
  <inkml:trace contextRef="#ctx0" brushRef="#br0" timeOffset="355247">21196 15528 8584,'0'-13'524,"0"1"1,4 4 81,0-1-488,6 7 1,-8-8-1,7 6 1,0 1-1,2 0 1,2 1 0,-1-3-1,2 3 1,1 0-52,1 2 1,7-4 0,-3 0 0,2 1 0,-1 2-1,-3 0 1,-2-2 0,1-1-1093,-2 1 800,-1 2 1,-7 6-1,-4 5 146,-6 5 1,0 0-1,-5 6 1,-2 1 0,-1 1 68,-1 2 1,-4 0-1,1 0 1,3-1 1,1 1 0,-3-1 0,7-2 1,-1-3 13,0-1 1,4-2 0,-3-3 0,1-1 65,3 1 1,2-5 60,1 0 0,0-4 0,1 3-15,4-1 0,-3-2 0,7-4 0,0 0-54,2 0 0,2 0 1,-1 0-1,2 0-72,2 0 0,0 0 1,4-2-23,2-2 0,2-1 0,0-5 0,0 3 0,-3 0-629,-5 0 1,-2 5-995,-2-2 1125,-5 2 0,-7 8 0,-7 1 1</inkml:trace>
  <inkml:trace contextRef="#ctx0" brushRef="#br0" timeOffset="355506">21270 15652 8355,'1'-11'60,"4"2"1,-3 4 0,7 4 0,0-2 318,2-1 1,3 0 0,3 2 0,3-1-300,4-1 0,0-4 0,0 3 0,-2-1-371,-1 0 0,-6 1 0,3 2 238,0-1-549,-5 0-192,0 4 0,-8-6 0,-5 0 1</inkml:trace>
  <inkml:trace contextRef="#ctx0" brushRef="#br0" timeOffset="355820">21084 15292 8355,'-8'-12'743,"-1"-1"25,-4 6-640,6 2 0,1 6 0,6 2 0,7 1 276,4-1 0,11-2 0,4-1 0,6 0-111,7 0 1,-1-4-1,8-1 1,1-2-235,1-3 1,-4 3 0,-3 0 0,-4 2 0,-3 2-388,-6 2 1,-7 1 0,-6 1 25,-5 3 0,-5 7 1,-5 6-1161,0-2 1,-11 10-1,-2 1 1</inkml:trace>
  <inkml:trace contextRef="#ctx0" brushRef="#br0" timeOffset="356496">21952 15491 8355,'0'-13'733,"2"2"1,0 4-464,2 7 1,2 6-1,-2 6 1,4 1-1,3 0 1,2 4-1,-1 4 12,1 2 0,-1 2 0,0 0 0,1-2-128,-1-2 0,1 1 0,-1-6 1,0-1-133,1-1 0,-1-1 0,1-2 0,-1-3 60,0-4 0,1-3 0,-2-2-45,-3-3 1,-1 1-1,-4-5 1,1-3-16,-1-4 1,-1 1 0,1-4-1,1 1-224,-1 1 0,-2-6 0,-1 1 0,2-2-53,2-2 1,-3 0 0,3 0 0,-1 2-549,1 2 1,-2 3 116,2 6 0,-3 6 0,-1 6 0,0 7 154,0 4 1,0 7-1,0 2 1</inkml:trace>
  <inkml:trace contextRef="#ctx0" brushRef="#br0" timeOffset="356816">22560 15491 11481,'0'-13'0,"0"1"0,1 1 0,3 4 0,5 7 0,2 7 0,0 4 0,0 1 0,-2 1 0,4 0 0,-1 2 0,3 2 0,-1-2 0,1 0 0,0 0 0,2 2 0,-1-2 0,1-1 0,0-2 0,-2-1 0,-1-1 1,-2-2 0,4-5 0,1 3-2157,-2-1-629,-1-4 2582,-2 5 1,-10-12 0,-4 0 0</inkml:trace>
  <inkml:trace contextRef="#ctx0" brushRef="#br0" timeOffset="357133">22796 15441 8355,'-5'-6'475,"1"6"0,-4 2-250,4 6 1,-4 4 0,2 6-1,-1 0 1,-2 2 0,-3 0 0,0 5-1,0 3-301,-1-1 1,1-2 0,-1-3 0,2-3 0,2 1 162,1-1 0,5-4-1381,-1 2 1,-3-4-1,0 0 1</inkml:trace>
  <inkml:trace contextRef="#ctx0" brushRef="#br0" timeOffset="357473">22957 15726 10295,'0'-12'0,"0"-1"0,0 1 0,1 1 0,2 1 0,2 3 0,1 1 0,1 0 0,0 0 0,2 2 0,2 0 0,2 0 0,-1 1 0,1 2 0,-1 1 0,-1 1 0,-3 3 0,-4 5 0,-2 2 0,-2 1 0,0 1 0,0-1-55,0 0 0,0 1 1,-2-1-1,0 1 0,-3-1 1,1-1-1,0-1 1,0-2-1,1 2 0,2 1 1,2 1-1,3 0 1,5-1-1,2-2 0,0-4 1,-2-1 191,0 0-1,-1 1 0,4-1 1,1 1 14,-1 2 1,-4-4 0,-1 2 0,-1 1 0,-3 2 0,-3 2-73,-5-2 1,-1 2 0,-8-5-262,-3 2 1,3-3 0,-3 3-1,0-1-317,0-4 0,0 0 0,1-2 0,0 0 1,1 0-43,1 0 0,-9-6 0,-4-1 1</inkml:trace>
  <inkml:trace contextRef="#ctx0" brushRef="#br0" timeOffset="357715">22523 15255 8355,'12'-13'0,"0"1"0,1 5 0,1 2 0,2-1 567,3 5 1,10-9-1,0 6-309,-1 1 0,2 2 0,1 1 1,-1 0-423,0 0 1,-1 0 0,-4 0-1,-2 1-1223,-2 3 0,0 3 905,-9 6 0,9-1 0,-7 0 0</inkml:trace>
  <inkml:trace contextRef="#ctx0" brushRef="#br0" timeOffset="358317">23453 15367 8355,'0'-13'-278,"0"1"634,0 5 1,1 0 0,3 4 0,5 0-1,2 5-89,1 5 1,0 4-1,1 2 1,-1 3-1,1 2 1,-1 1 0,0 3-1,-1 0 1,-1 0 247,-2-1 1,1-5-486,3 5 0,-4-5 1,1 4-1,0-2 0,2-5-148,2-3 0,-5 0 0,-1-5 99,-2 2 0,5-4-107,-2 1 1,-1-8 0,0-6 89,-1-5 1,2 1 0,-4-4 0,0 0-1,0-1 1,0-3-108,-1-3 0,3 3-76,-2-7 0,4 2 1,-2-1-1,-1 1 1,1 2-1,-2 4-1584,1 3 1383,-3 7 0,7 7-204,-5 8 0,1 9 0,-5 6 1</inkml:trace>
  <inkml:trace contextRef="#ctx0" brushRef="#br0" timeOffset="358630">24061 15342 10369,'0'-20'0,"0"4"0,0 2 0,1 3 0,3 4 0,3 7 0,1 7 0,0 5 0,1 4 0,-1 2 0,0 1 0,2 2 0,1-1 0,1 1 0,1 1 0,-2 0 0,0 0 0,0-3 0,1-1 0,-1-3 0,-1-1 0,1-1 0,3-2 0,2-2-2131,-1-1 1505,-1-5 0,-7-8 0,-1-9 0</inkml:trace>
  <inkml:trace contextRef="#ctx0" brushRef="#br0" timeOffset="358959">24284 15304 8355,'0'-12'380,"0"0"1,0 3 219,0 1 1,0 7-418,0 1 1,-2 5 0,-2 9 0,-4 3 0,-3 3 0,-3 4-244,-2 1 0,2 1 1,-4 1-1,1 2 0,1-1 1,1-1-1,1 1 1,2 1-1220,-1-2 1,2-5 532,3-1 1,-2-6 454,6 2 1,0 2 0,4 0 0</inkml:trace>
  <inkml:trace contextRef="#ctx0" brushRef="#br0" timeOffset="359366">24408 15652 8355,'0'-13'167,"0"5"0,1 1 0,3 2 1,5 2-1,2 2 0,1 1 1,-1 1-1,-3 3 0,-4 4 1,-2 3-1,-2 2 0,0-1 1,1-1-1,2-1 0,2-3 0,2-2 1,3-2-1,1-3-2527,1-4 2247,1-3 0,-1-5 264,1-1 0,-2 1 586,-3-1-481,-3 6 0,-5 3 1,0 8-1,0 5-65,0 2 1,0 5 0,0 2 0,2 0-105,2 0 1,-3 3 0,5-3 0,-2 1-220,0 3 0,6-4 0,-2-2 0,3-2-251,1-1 0,1-2 0,-1-3 0,1-4-1727,-1-3 1595,-5-1 1,4 0-1,-4 0 1</inkml:trace>
  <inkml:trace contextRef="#ctx0" brushRef="#br0" timeOffset="360237">24482 15577 8355,'-4'-8'52,"0"0"1,0 0 0,0-1 371,0 1 1,-2 4 439,2-4 0,1 5-487,-5-1 1,5 8 0,-1 4-281,3 3 1,1 3 0,0 1 0,-2 3 0,-1 0 0,-1 1-141,2 0 0,-5-2 1,0 2 37,0-1 1,-4 3-1,3-5 1,-2 0-1,0-3 1,3 0-239,2-1 1,-3-4 208,4 1 0,-1-5 0,7 3 0,2-2 131,4-2 0,3-2 0,3-1-80,3 0 1,-4-1 0,5-2 0,0-2 0,1-1-159,1 1 1,3-4 67,-2 5 0,-2-4 0,0 4 0,-1 0 0,-3 0 0,1-2-216,0-1 0,-2 4 0,2-1-300,-2 3 0,-1-3-55,-1 0 1,-4 0 19,1 4 1,-8 1 0,-1 2 433,-7 1 0,-4 5 0,-1-2 1</inkml:trace>
  <inkml:trace contextRef="#ctx0" brushRef="#br0" timeOffset="360584">24594 15726 8355,'0'-12'704,"0"-1"0,0 1 1435,0 0-1922,0 5 0,0 3 0,0 8 0,0 4 1,0 3-102,0 1 0,0 5 1,0 1-1,0 0 1,0 1-1,0 0 1,0 3-1,0 2-250,0 1 0,0-5 0,0 0-402,0-3 1,4 4-1,0-4 1,-1-2-1,-2-1-1110,-1-2 781,0-5 0,0 4 0,0-4 1</inkml:trace>
  <inkml:trace contextRef="#ctx0" brushRef="#br0" timeOffset="360843">24805 15032 9454,'8'-13'0,"0"2"0,2 3 0,1 4 0,3 4 0,1 4 0,3 6 0,1 5 189,3 5 1,0 9 0,2 6-1,-1 5 1,3 7 0,0 5-1,-1 6 1,-4 3 0,-5 2-1,-3 3 1,-5 4 0,-5 3-1,-7 2 1,-7-2 0,-7 0 0,-4 0-1,-5 1 1,0-1 0,-3-2-1,-3-4 1,-5-2 0,-2-3-1,-1-6-2210,1-6 1,-4 0-1,0-6 1</inkml:trace>
  <inkml:trace contextRef="#ctx0" brushRef="#br0" timeOffset="409496">19050 16359 9083,'0'-21'0,"1"2"0,2-1 0,3 3 0,-1-1 0,2 2 859,0 3 1,-4 7 0,1 6-617,-3 7 0,-1 8 0,-1 3 0,-3 1 1,-3 3-1,-1 2 0,-1 2 0,1 2-204,1 1 1,-4 4 0,3-4 0,-2-2 0,1 1-448,0 1 1,2-2 0,-2 5-203,0-2 0,5-1 0,-3-4 1,2-2 152,2-2 1,2 1 0,1-5-845,0-2 865,0-7 1,-6 3 0,-1-4 0</inkml:trace>
  <inkml:trace contextRef="#ctx0" brushRef="#br0" timeOffset="409852">18852 16743 8355,'-5'-12'0,"1"-1"1151,0 1-524,4 0 1,0 6-1,0 6-258,0 7 0,0 4 0,0 3 1,2 1-176,2 1 0,-2 5 1,7-4-1,0-4-87,2-3 1,2 1 0,1-4 0,1 0-226,1-3 0,6-4 0,-2-4 0,-1-4-298,-3-3 0,2-2 1,-1 1-84,-2-1 0,-5 1 1,-3 0-1633,-2-1 1382,-1 1 1,2-1 0,1 1 0</inkml:trace>
  <inkml:trace contextRef="#ctx0" brushRef="#br0" timeOffset="410221">18852 17301 8355,'0'-8'0,"-2"1"703,-2 2 0,1-5 0,-4 2 1609,2-3-1986,1 4 0,4 3 1,0 8-170,0 4 0,0 3 0,0 1 1,0 2-151,0 3 0,1 1 0,2 4 1,1-3-240,-1-1 0,0 3 1,-1-3-1,2-1-441,-1 1 0,-1 3 0,-2-3 1,0 0-416,0 0 0,0-2 1,-2-3 637,-2-1 1,-3 1-1,-5-1 1</inkml:trace>
  <inkml:trace contextRef="#ctx0" brushRef="#br0" timeOffset="410421">18604 17276 8355,'-7'-8'109,"2"0"0,5-2 0,5-1 0,3-1 0,6 1 0,5 1 0,7 2 379,4-2 0,9-1 1,7-1-1,3-2 0,5 0 1,1 1-491,-3 1 0,-3 7 0,-14-2-1575,-2 2 0,-2 0 0,-6 5 0</inkml:trace>
  <inkml:trace contextRef="#ctx0" brushRef="#br0" timeOffset="410931">21332 16235 8355,'-12'0'-242,"-1"0"0,2 5 0,3 3 0,4 3 0,2 2 1,2-1-1,0 2 0,2 1 70,2 2 1,3 5-1,5-3 1</inkml:trace>
  <inkml:trace contextRef="#ctx0" brushRef="#br0" timeOffset="411214">21382 16297 8355,'0'-18'-111,"0"4"1,4-8 368,0 5 1,1 1 0,-2 3-1,1 1 1,-1 0 0,0 1 0,1 2-1,3 7 1,0 4 0,-2 8 0,-1 5-1,1 6 1,-3 2 2241,0 2-2434,-2 5 1,0-1 0,0 7 0,0 1-44,0-2 0,0 1 0,0-6 0,0 2 0,0 1-410,0-2 1,0 0-1,0-8 1,0-1-781,0-1 0,0-6 0,0 2 267,0-4 1,0 0-1,0-1 1</inkml:trace>
  <inkml:trace contextRef="#ctx0" brushRef="#br0" timeOffset="411487">21245 16570 11204,'6'12'0,"2"0"0,3 1 0,1-1 0,2 1 0,1-1 0,3 0 0,2 1 0,2-2 0,1-2 0,2-2 0,0-1 0,-2-3 0,-2-2 0,-3-1 0,-2-1 0,1-4 0,-3-4 0,-5-6 0,-5-6 0,-1-1 0,0 1-1368,1 5 1,6-4-1,-4 1 1</inkml:trace>
  <inkml:trace contextRef="#ctx0" brushRef="#br0" timeOffset="412015">21406 17090 10236,'0'-12'647,"0"0"1,0 10 0,0 6-1,2 6 1,1 4 0,2 2-488,2 5 1,-4-2 0,1 2 0,-1 2 0,-1 4-132,3 2 0,-1-1 0,-4-3 1,0-1-128,0-4 0,0 2 0,0-5 1,0-2-1301,0-1 0,0-2-1166,0 1 2032,0-6 0,-6-7 0,-1-10 390,0-5 1,-4 0 0,3-6 0,-2-1 35,2-2 0,-1-6 0,4-2 0,3-1 0,0 0 387,2-1 0,0-1 141,0 2 0,0 3 0,2 5 0,0 0 115,3 1 1,6 3 0,0 2 0,5 1 0,2 3-37,0 1 1,4 1 0,-1 1-1,2 1-471,2 3 1,0-2 0,-2 6 0,-1 1-948,-1 2 0,-6 1 0,0 1 223,-5 3 0,-5 3 1,-6 7-1,-3 3 91,-4 3 1,-4 4 0,0 0 0</inkml:trace>
  <inkml:trace contextRef="#ctx0" brushRef="#br0" timeOffset="412289">21382 17214 9987,'12'-12'626,"6"0"1,3-1-1,3 1-341,5-1 0,3 1 0,5 1 0,-1 3-1302,-3 4 1,-3 2-1,-5 2-39,0 0 1,0 0-1,0 0 1</inkml:trace>
  <inkml:trace contextRef="#ctx0" brushRef="#br0" timeOffset="731844">16669 2691 9673,'-21'-1'0,"2"-2"0,1-1 0,3 1 488,1 2 0,18 5 0,10 0 0,13-1 0,13-2 0,11-2-372,9-3 1,10-7-1,13-7 1,6-1-1,8-3 1,-46 10-1,1 0 1,1-1-1,0 0-118,2-2 1,0 1 0,1 0 0,0 0-1,4-1 1,1-1 0,-2 0 0,-1 1-230,-1 1 1,-1 1 0,1 0-1,-2 0 1,-5 1 0,-1 0 0,44-8-382,-8 3 0,-12 7 0,-11 3 1,-8 1-120,-7-1 1,-10 4 0,-10-3-1,-5 2 269,-5 0 0,-5-1 462,-3 1 0,2-9 0,-4-6 0</inkml:trace>
  <inkml:trace contextRef="#ctx0" brushRef="#br0" timeOffset="732176">18715 1972 8355,'-1'-11'551,"-3"3"1,4 2-1,0 6-409,7 0 1,5 2 0,4 2-1,5 4 1,4 3 115,4 1 1,-3 1 0,3 1-238,-3 2 0,-2 3 1,-4 8-1,-5 2 1,-5 2-346,-6 1 1,-2 4 0,-2-3 0,-2 3-363,-2 1 0,-3-1 0,-5-3 56,-1-4 0,-5 2 0,-1 1 0</inkml:trace>
  <inkml:trace contextRef="#ctx0" brushRef="#br0" timeOffset="733024">17128 2989 8355,'-28'-12'9,"2"1"0,4 2 1,4 4-1,6 1 71,2-1 0,18-3 0,6 3 254,11-2 1,13-1-1,15-5 1,9 1-171,7-1 1,12 1 0,-1 0 0,9-1 0,9-1-297,-47 6 1,0 0 0,5 0 0,1 1 0,-1-3 0,0-1-25,0 0 1,1 0 0,0-1 0,0 1 0,0-1 0,-1 0 0,0 1 0,-2 1-245,-2 2 0,-2 0 1,43-6-1,-13 3 1,-9 1-635,-6 2 1034,0 5 0,-14-8 0,4 4 0</inkml:trace>
  <inkml:trace contextRef="#ctx0" brushRef="#br0" timeOffset="733777">20638 1761 8355,'-7'-32'0,"-3"3"0,6 9 0,1 3 268,2 4 0,6 0 0,3 1 0,4-1-225,0 1 1,6 4 0,2-1-64,4 0 1,5-2 0,1 0 0,0 2-3,1 5 1,-2 3-1,-6 1 1,-2 0-1,-5 1-17,-2 3 1,-6 3 0,-1 6 0,-1-1-205,-3 1 0,-8 4 0,-3 3 0,-3 0 166,-1 1 1,-2-2 0,-1 3 0,-3-2 142,-1-2 0,3 2 0,0-3 18,2-2 1,2-1-1,1-2 1,1 1-1,3-1 17,2 0 0,1 1 0,5-1-86,3 1 1,3-5-1,5 0 1,2 0-32,3-1 1,1 3-1,4-6-10,-2-1 0,2 2 0,6 1 0,1-1 71,-2 1 0,0 3 0,-3-2 0,0 2 0,-4-1-28,-3 2 1,-5 5-1,-3 1 1,-7 1 18,-4 1 0,-7-3 0,-9 4 0,-5 0-23,-4 1 1,-8-1 0,2 3 0,-1-3-97,0-1 1,0-1 0,6-5 0,4 1-1462,2-1 497,6-5 892,4-2 1,7-10 0,5-2 0</inkml:trace>
  <inkml:trace contextRef="#ctx0" brushRef="#br0" timeOffset="734133">21816 1563 8355,'-2'-24'47,"0"4"1,-4 4-1,-1 5 1,-2 5-1,-2 0 1,-2 3-1,1 2 1,-2 1-1,-1 0 1,-2 0 0,2 0-1,1 0 1,2 1-1,-1 3 1,1 5-1,0 2 1,1 2-1,1 3 1,3 2-1,2 1 1,2 2 0,1-1-1,2 1 1,2 1-1,3 1 1,6 1-1,5-4 1,0-2-363,2 0 0,-3-3 289,6 6 1,-6-6 74,2 2 0,-4-3 1,0-1-1,-2 2 55,-3 2 0,-2 0 1,-6-5-1,0 0-49,0 1 1,-6-5 0,-2 0-1,-3 1 27,-2-3 0,1 4 1,-2-6-482,-2-1 1,2 3 0,-3-1-1649,3 2 1769,2-4 0,0 2 0,-1-5 0</inkml:trace>
  <inkml:trace contextRef="#ctx0" brushRef="#br0" timeOffset="734772">22064 1947 8548,'-13'-11'0,"1"3"649,0 4 0,3 2-130,1 2-26,5 0 0,-2-5 0,5-3-436,0-3 0,5 2 1,4 1-1,2-3-278,1-4 1,0 0-1,2-6 1,1-1-57,2-1 1,1-6-1,-3-2 1,1 0-126,0-4 0,3-5 1,0-3-1,0 1 336,-2-1 1,1-1 0,-2 5-1,-2 5 519,-4 2 0,1 5-241,-3 6 1,-2 10 74,-2 11 0,-3 7 1,-1 11-1,0 7 0,0 6 148,0 5 1,0 5 0,0 2-388,0 1 0,0 2 0,2 2 0,0-1 0,4-5-478,1-3 1,1 4 0,6-10 0,1-3-63,2-2 1,-1-5-1,-5-2 1,-1-5-709,-2-2 1,-5-6 1020,1 1 1,-8-7-1,-3 4 1</inkml:trace>
  <inkml:trace contextRef="#ctx0" brushRef="#br0" timeOffset="734773">22151 1761 8355,'-7'-5'0,"-4"3"-326,9-9 1,2 10 415,9-3 1,3 1-1,5 0 1,3-1 28,4 1 0,6 2 0,3 1 0,4-1-561,5-4 1,-2 4 0,5-3 70,2 3 0,-4-5 0,-1-1 0</inkml:trace>
  <inkml:trace contextRef="#ctx0" brushRef="#br0" timeOffset="735232">22820 1414 8355,'0'-14'145,"0"-2"1,0 2 478,0-3 0,0 8 0,2 4-299,2 8 1,-3 3-1,3 14 1,-2 4-321,-2 3 0,4 1 1,0 5-1,-1 0 1,-2 0-121,-1 0 0,-1-1 1,-2 2-1,-1-2-179,1-2 0,-2-5 0,0-4 0,3 0-562,0-2 0,2-1-957,0-6 1574,0-5 1,0-7 0,0-7 0</inkml:trace>
  <inkml:trace contextRef="#ctx0" brushRef="#br0" timeOffset="735528">22622 1364 8355,'0'-12'505,"0"-1"0,0 5-98,0 0 1,5 4-1,4-3-379,2 1 1,7 1-1,4 2 1,5-2 0,6-1-1,3-1 1,3 2-1,1-1-520,1 3 1,0-2 0,-5 1 0,-3 1-1331,-4 2 1498,-3 6 1,-1 2-1,0 5 1</inkml:trace>
  <inkml:trace contextRef="#ctx0" brushRef="#br0" timeOffset="736116">23639 1513 8697,'-6'-25'0,"-1"2"1992,1 2-1673,0 9-329,6 6 1,0 12-1,0 2 1,0 4 154,0 5 1,4-2 0,0 4 0,-1 1-165,-2-1 0,-1-2 1,2 2-1,1-1-186,1-3 1,1-1-1,-2-2 1,3-1-67,0-3 0,-1 2 1,3-6 56,1-1 1,2-2 0,1-2 0,-3-2 187,-1-1 0,2-10 0,5 2 0,2-3 69,-2-3 1,0 3-1,0-6 1,3 0-30,1 2 0,1-3 0,2 4 1,-3 2 216,-1 2 0,-1 0 1,-5 10-1,0 1-34,1 2 1,-1 2 0,1 5-1,-2 5-165,-3 4 1,-3 7-1,-5-2 1,0 4-198,0 1 0,-1-2 1,-3-1-1,-4-1 29,-3 1 0,-3-4 0,-1-3 1,-2-4-485,2-3 1,-4-5 0,-2 1 0,-2-4 230,-2-4 1,-6-14-1,0-8 1</inkml:trace>
  <inkml:trace contextRef="#ctx0" brushRef="#br0" timeOffset="736117">23800 1067 8355,'-5'-20'252,"3"8"0,-3 8 1,5 8-690,0 4 0,0 9 0,0 5 0,0 4 29,0 3 1,-6 5-1,-1-2 1</inkml:trace>
  <inkml:trace contextRef="#ctx0" brushRef="#br0" timeOffset="736682">21196 3014 8355,'-2'-17'0,"-2"2"0,-4 4 0,1 0 199,-1 7 1,4 1 0,-3 7 0,0 6 0,1 4-116,1 2 0,-1 6 0,3-1 1,-1 2 318,2 2 0,0 4 0,2 0 1,0-1-460,0-2 1,0-3 0,0-2 0,0-5-447,0-2 0,-1-3 196,-3-2 1,1-4 0,-4-6-1,2-3 8,2-5 1,-3-6 0,2-4 0,1-3 256,2-4 0,6-8 1,4 1-1,2-1 192,1 1 0,2 3 0,1 6-33,2 3 1,-1 4 0,-3 6-1,-1 2 1,0 5 24,1 3 0,-1 8 0,-1 5 0,-1 7 177,-2 5 1,0 1-1,5-1 1,-1 1-230,1 0 1,0-2-1,3-1 1,0-2-59,-1-2 1,3-2-1,0-5 1,0-3 27,0-3 0,-2-4 0,-2-2 0,1-4-75,2-3 0,-2-3 0,-5-3 0,-3-1-69,-2-1 0,-1-6 0,-4 0 0,0-5-204,0-1 0,0-1 0,0 2-32,0-2 0,-1 2 1,-2-3-1,-1 2 0,1 6-926,2 3 833,1 2 0,0 16 0,1 6 389,3 9 0,9 5 0,6 6 1</inkml:trace>
  <inkml:trace contextRef="#ctx0" brushRef="#br0" timeOffset="737227">21853 2915 8355,'4'-24'195,"0"3"1,0-1 0,-4 6 0,0 1 441,0 1-148,0 7 1,2 2 0,0 6-1,3 4 1,-3 8-527,0 6 0,-1 6 0,2 2 0,1 4 0,-1 0 1,-2 4-1,-1 1 0,0 0-467,0-3 1,0 1-1,0-5 1,0-3 112,0-4 0,0 0 1,0-5-1,0-2-344,0-1 0,0-2 0,-1-1 632,-3-2 0,-9-4 0,-6-5 0</inkml:trace>
  <inkml:trace contextRef="#ctx0" brushRef="#br0" timeOffset="737228">21828 2890 8355,'6'-44'-768,"-1"2"865,3 9 1,3 4-1,-2 9 1,2 2 558,1 0 1,1 8 0,-1-1-1,2 4-305,2 4 1,-1 3-1,5 5 1,-1 3-418,0 3 0,-4 7 0,2 2 1,-5 3-304,-3-3 0,-4 4 1,-5-2-1,0 2-98,0 1 1,-5 3-1,-5-7 1,-4 1 138,-2-2 1,-6-2 0,2-5-1,1-1-13,3 0 1,-4 1 0,1-1 0</inkml:trace>
  <inkml:trace contextRef="#ctx0" brushRef="#br0" timeOffset="737394">22349 3026 7934,'1'-15'0,"2"1"0,3 5 0,1 2 0,4 3 0,2-1 0,4 1 0,-1 0 0,2 0-896,3 0 1,-2 0 792,2 4 1,0 0 0,3 0 0</inkml:trace>
  <inkml:trace contextRef="#ctx0" brushRef="#br0" timeOffset="739962">23068 2815 8355,'6'-19'219,"-5"-3"0,3 4-116,-2-1 0,-1 4 0,2-2 716,1 3 0,0 2 282,-4 0-1037,0-1 1,-3 8 0,-3 5 0,-7 6-1,-1 7 62,1 3 1,-4 4-1,-1 5 1,0-1-455,0 1 0,2 0 0,5 1 1,2 2 109,5 1 0,3-2 0,2-5 1,3-2-40,5-3 1,2 0-1,3-5 1,1-1-119,1-2 1,6-4 0,-1-5-1,2 0 214,2 0 0,-4-5 0,-2-4 0,0-3 146,1-5 1,-5 2-1,1-4 1,-2 0 171,-1-1 0,-2 4 0,-2-3 26,0 1 0,-7 1 0,2 5 111,-2-1 1,-2 4 71,0 5 0,-6 1 0,-1 12 0,1 4-254,1 2 1,0 3 0,1-3 0,1 2-196,2-2 1,1-1-1,1-2 1,3 0-36,4 1 1,3-5 0,3-1 0,1-2-74,2-2 1,4-3-1,-4-3 1,1-2 94,0-2 0,-1-3 0,-5-5 0,-1-1 3,-2 1 0,0 1 0,-5 1 0,-1 1 21,-2 0 0,-2-5 0,-3 2 9,-4 4 0,-1-2 1,-2 7-1,-2-1 1,-1 1-21,0 1 0,-3 3 0,1-2 0,1 3 17,1 1 1,2 4 0,1 1 0,1 1-29,2-1 1,5 1 42,-1-2 0,8-3 1,6 4-1,3-4 40,4-1 0,4-6 1,-5-2-1,-1-1 91,-1 0 0,3-2 1,-1 4-1,-1-1 367,-1 0 1,-2 4-172,1-5 1,-1 7-1,1-3 1,-1 4-92,0 1 0,1 4 0,-2 2 0,-1 2-165,-2 6 1,-5-2-1,2 5 1,-1-3-60,0-2 0,0 4 0,-2 1-230,2-2 270,-3-1 1,6-7 100,-3-3 0,-2-4 0,2-4 0,-3-4-58,-1-3 0,4-3 0,2-1 0,-1-2-31,1 2 1,4-3-1,-2 0-31,3-1 1,-3 4 0,0-2 0,2 5 0,0 2-85,-2 2 56,3 5 0,-5-1 0,2 8 56,-4 4 1,-3 3 0,-1 2 0,2-1-59,2 1 1,-3-1 0,5 0-9,-1 1 0,-2-2 0,4-2 0,0-2 1,0-1 1,-3-2 86,4-4 1,-1-1 0,3-2 0,-2-3 36,1-1 0,-2-1-58,2-4 0,-2-1 0,1 1 1,-3 1-1,-1 1 26,1 2 0,4 1-79,-1-1 0,-1 2 1,2 6 27,0 0 1,-2 0-1,1 2-97,2 2 0,1 3 0,2 5-12,-1 1 1,-1-5-1,-1-1 1,-2-2 94,2-2 1,-4-2-1,3-1 73,0 0 0,-2-1 0,0-3 26,-1-4 1,2-3 0,-4-2-24,-1 1 1,0-1-1,-1 1 1,2 0-19,-1-1 1,3 1 0,-1-1 370,2 1-236,-4-1 1,2 8 0,-5 5-13,0 7 0,0 4 0,0 3 1,0 2-109,0 5 1,0 6 0,0 4-1,0-1-63,0 0 0,4 5 0,1-2 0,-3 3 11,0 1 0,-1-1 0,2-2 0,1-2-37,-1-2 0,2-5 0,-1-6 24,-1-1 1,-1-1-1,-2-5 26,0 1 0,-2-7 1,-2-3-18,-4-6 0,1-5 1,0-7-1,0-3-30,0-1 0,4-2 0,-1-5 0,3-3-6,1-4 0,0 0 0,0-3 0,1-2-72,3-1 0,3-4 0,6 0 0,-1 2 22,1 3 1,-1 3 0,2 10 0,1 2 20,1 2 1,2 5 0,-2 7 0,0 5 53,-1 3 0,-1 1 0,-2 1 162,1 3 1,-5 1 0,-1 6 0,-2 2-50,-2 1 1,-3 4 0,-3-1 0,-2-1-1,-2 1-334,-3-1 1,-5 2-1,-1-3 1,1 2-91,1-2 0,1-5 0,1-4 0,1 1-274,3 0 0,-3-4-466,2 1 1073,4-13 0,-6-5 0,4-11 0</inkml:trace>
  <inkml:trace contextRef="#ctx0" brushRef="#br0" timeOffset="739963">24507 2071 8355,'-5'-18'1484,"-2"4"-1104,-6 2 1,5 12-1,1 10-282,2 5 1,0 4-1,5 7 1,0 3 0,0 4-88,0 3 0,0 6 0,2 0 0,1 1 0,2 1 1,2-1-1,3 0 0,-1-4-773,0 0 1,2-3 0,-5-3 0,3-4-297,-1-3 0,-5-7 891,1-2 0,3-3 0,0-2 1</inkml:trace>
  <inkml:trace contextRef="#ctx0" brushRef="#br0" timeOffset="739964">24519 2654 8355,'2'6'-183,"2"-6"1,-1-2-1,5-6 1,2 0 239,1 1 0,1-4 1,2 3-1,1-4 358,2 0 0,3 1 0,-2 1 0,0 2-421,0-1 0,0-3 0,-3 0-36,2 0 0,-5 1 0,-5 1 0,-2 2 49,-2-2 1,-2 3 0,-2 0-6,-3 2 0,-7 1 0,-6 5 0,2 3 153,1 4 1,-2 5 0,-1 2 0,4 3-88,3 1 0,0 1 1,5 0-1,-1-2-17,1 0 0,1-4 1,5 2-1,2-2-201,1-1 0,7-5 0,0-1 1,4-2-146,0-2 1,5-2 0,0-2 0,2-3 33,-1-4 1,2-8 0,-3 0 211,-1 1 0,0-5 0,-4 0 1,2-4-1,-3-1-84,-5 1 1,1-3 0,-6-1 0,0-4 3,2 0 1,-5-8 0,3 3 0,-2 0 125,-2 2 0,0 5 0,0 7 0,-2 2 438,-2 4 1,1 5-1,-5 5-122,-1 7 0,-1 7 0,0 10 0,2 3 8,-2 4 1,3 6 0,1 2-1,0 1-242,3 0 1,2-2 0,1 4 0,1-3-235,3-2 0,3-1 1,7-4-55,3-1 0,-2-4 1,5-4-1,1-3 0,0-5 76,-1-4 0,0-3 0,2-1 0,-3 0 84,-1 0 0,-1-5 0,-5-3 1,-1-3 105,-3-2 1,2 1 0,-5-1-1,1 1-118,-1 0 1,0-1 0,-5 1-1,1-1-41,3 1 0,-3 4 0,4 0 388,-4-2-115,-1 4 0,-1 5 0,-2 8 0,-1 3 6,1 3 0,2 2 0,1-2-202,0-1 1,4 2-1,1 1 1,2 2-416,3-2 1,1-3 0,1-3-1441,1-5 1708,-1-3 1,-5-6-1,-2-2 1</inkml:trace>
  <inkml:trace contextRef="#ctx0" brushRef="#br0" timeOffset="739965">24854 2369 8355,'0'-19'467,"0"2"-338,0 3 1,7 3 0,6 2-660,6 0 0,6 5 0,2-3 0,4 2 0,2 1 323,5-2 0,1 5 0,6-5 1,4 1 206,3-4 0,-1-2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8:02:22.03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2704 4167 8255,'-2'-25'0,"0"2"0,-3 2 0,3 5 0,2 2 0,4 3 0,5 1 0,7 2 0,4 0 0,6-1 0,8 1-30,7-1 1,11-2-1,6-2 1,6 1 0,3-1-1,7 1 1,2 1 20,1 3 0,12 2 0,-11 6-9,1 0 1,8 0 0,-1 0 0,4 0-1,1 2 1,1 0 0,1 4-37,-1 1 53,-41-6 0,0 0 0,43 9 0,-43-7 0,1-2 0,0 1 0,-1 0 0,0 0 0,-1 0 16,1 1 0,1-1 0,0 0 0,1 0 0,3-2 0,1 0 0,-1 0 1,1 0 19,-2 0 0,2 0 0,4 0 0,2 1 0,-3 0 0,-1 1 0,3 0 0,0 0-140,1 0 1,0-1-1,3 0 1,0-1 0,1 0-1,0 0 1,0 1-1,1 0 104,2 1 0,-1 0 0,-2-2 0,0 1 0,3 2 0,2 0 0,-1-1 1,1 0-8,-1 0 0,0 0 0,3 2 0,1 0 0,-5-2 0,-1 0 0,2 0 0,0 0 13,0 1 1,0 0 0,4-2 0,0 1 0,-5 1 0,-1 1 15,2-2 0,-1 1 0,-2 1 0,0 0 0,2-1 0,1 0 1,-1-1-1,0 1 0,1 1 0,-1-1 26,0 1 1,0-1 0,4-1-1,0 0 1,-4 2 0,-1 1 0,3-1-1,-1 0-36,2-1 0,0 1 0,6 1 0,1 1 0,-4-3 0,1 1 0,1 0 0,0 0-100,1 0 1,1 0 0,1-1 0,0 1 0,4 1 0,1 0 0,-2-1 0,0 0 80,-1 1 0,0 0 0,2-2 1,0 0-1,-2 1 0,1-1 1,-1 0-1,0 0-27,1-2 1,-1 1 0,3-2 0,-1 1 0,-2-1 0,1 0 0,0 0-1,0 0 26,1 0 1,-1 0 0,-2 0-1,0 0 1,5 0 0,-1 0 0,-5 0-1,-1 0 35,-4 0 1,-1 0 0,7 0-1,0 0 1,-5 0 0,-1 0-1,2 0 1,0 0-20,-3 0 0,0 0 1,7 0-1,0 0 1,-5-1-1,-1 1 1,2-2-1,0 1 43,1-1 0,-1 0 0,0-1 1,1 0-1,3 2 0,0-1 1,1 0-1,0 0-34,-2 1 0,2 0 1,0-2-1,0 0 0,1 0 1,-1 1-1,0-1 1,-1 0-20,0 0 1,-1 1 0,3-3 0,0 1 0,-4 1 0,0 1 0,0-1 0,1 0-12,1 1 1,-1-1 0,-3-2 0,0 0-1,3 1 1,2 0 0,-3-1 0,-1 0 11,-3 1 0,-1 0 0,1-2 0,-1 1 0,-6 1 0,-1 0 0,-1-2 0,1 1 96,-3-2 0,-1 1 0,-3 0 1,-2 0-1,-6 0 0,-1-1 0,46-5 56,-5 0 0,-11 1 1,-11 1-1,-6 2-351,-8-2 1,-12 4-1,-8 2-1529,-6 3 1730,-11 1 0,-5 0 0,-5 0 0,2 0 0,2 0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8:03:32.51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2977 3870 8355,'-13'-18'-3,"2"-3"1,1-2 0,4-2-1,0 1 1,5 1 0,3 1-1,8-2 1,5 2 131,6-1 0,4 4 0,4-1 0,4 2 0,4 3 0,4 3-103,5 4 1,3-2-1,5 6 1,4 1-1,5 2 1,6 1-54,6 0 0,12 0 0,2 1 1,5 3-13,2 4 0,-39-2 1,1-1-1,-1 2 1,0-1-1,3 0 1,1-1-56,2-1 0,1 0 0,6 1 0,2 0 0,0-2 0,1-1 1,3 1-1,1 0 155,3 0 0,2-1 0,2 1 0,2-2 1,8 0-1,2-2 0,0 1 0,1-1-78,-1-1 0,2 0 0,-27 1 0,1 0 0,0 0 0,-1-1 0,-1-1 0,1 0 0,4 0 1,1 0-1,1 1 58,0-1 1,1 1-1,1 0 1,3-2-1,1 0 1,0 1-1,-1 0 1,-1 1-1,1 0 1,1-1-1,1 0 1,-1 1-132,0-1 0,0 0 0,0 0 0,4 2 0,0 0 0,0 1 0,-1-2 0,-1 0 0,1 0 1,1 1-1,1-1 0,-1 1 97,0 0 0,0-1 0,1 1 1,1-1-1,1 1 0,0 0 1,-2 0-1,1 2 0,0-1 1,1-1-1,1 1 0,-1-1-4,1 0 0,0-1 1,0 1-1,2 1 0,1-1 1,-1 1-1,-2-1 1,1-1-1,-1 1 0,1 0 1,1 1-1,-1-1 1,1 1 0,0 0 1,-1 0-1,-1 0 1,-1 0-1,-1 0 0,0 0 1,-2 0-1,1 0 1,-3 0-1,1 0 1,-1 0-13,-2 0 0,0 0 0,0 0 1,3 0-1,-1 0 0,-1 0 1,-4 0-1,-2 0 0,0 0 0,-2 0 1,-1 0-1,0 0-33,-4 0 0,-1 0 1,0 0-1,-1 0 0,1 0 1,-3 0-1,25 1 0,-3 0 1,-3 0-1,-1 0-42,-3 1 0,-2 1 0,-9-1 0,-2 0 0,-2-2 0,-2 0 0,-6-1 0,-1 0-339,-5 0 1,-1-2-1,40-4 1,-15-5-1,-8-1-4,-11 1 0,-14-4 0,-18-1 255,-8 2 0,-8-4 0,-17-1 0,-12 0 146,-17-1 0,-18 0 1,-15-4-1</inkml:trace>
  <inkml:trace contextRef="#ctx0" brushRef="#br0" timeOffset="566">4105 3907 8355,'-62'-18'0,"10"-3"40,12-2 0,14 2 0,9 2 0,5 1 315,3 3 1,7 1 0,10 2-213,8-1 1,9 2 0,7 1 0,8 4 0,7-1-192,8 0 1,8 3 0,10-3-1,10 1 26,4 3 1,-36 1 0,1-1 0,2 0 0,1 0 0,4 1 0,1-1-10,4 0 0,1 0 1,-2-1-1,1 0 1,6 1-1,0 1 0,2-2 1,0 1-109,1-2 1,1 0 0,10 0 0,2 0 0,-4 1 0,1-1 0,3 1 0,0 0 131,2-1 0,-1 0 0,5 0 1,0-1-1,1 0 0,1-1 1,2 1-1,1 0-57,-31 2 1,1 0-1,0 0 1,32-3-1,0 1 1,-30 2-1,0 1 1,0-1-1,-1 1 1,0 0-1,0 0 96,31-2 1,0 1-1,-28 3 1,0 0-1,0 1 1,27-3 0,1 1-1,-31 2 1,0-1-1,1 1-12,-2 0 1,0 0-1,1 0 1,5-1-1,0-1 1,-1 1 0,26-1-1,-1 0 1,1 0-1,2 1 1,-32 0 0,1 1 1,-1 0-1,-1-1 0,0 1 1,0-1-1,1 1 0,0-1 1,-1 0-1,33-2 0,-2 1 6,0 1 0,-1 0 1,3-1-1,0 1 0,-2 0 1,-1-1-1,1 0 0,-1-1-4,-1-1 0,1 1 1,-1 1-1,0 0 0,-2-2 1,0 1-1,-2-1 1,-1 1-15,0-1 0,-1 1 1,-2 1-1,0 1 0,-3-1 1,0 0-1,-4 1 0,-1-1-89,-5 0 0,0 0 0,-2 1 1,-1 1-1,-8-2 0,0 0 0,-2 1 1,-2 0-24,-3 1 1,-1 0-1,1 0 1,-2 0 0,39 0-1,-7 0-259,-10 0 0,-11 0 1,-11 0-1,-7 0-179,-4 0 0,-8 0 0,-7 0 541,-3 0 0,3 0 0,0 0 0,-1 0 0,-2 0 0</inkml:trace>
  <inkml:trace contextRef="#ctx0" brushRef="#br0" timeOffset="6085">6065 5581 8355,'0'-18'0,"1"-1"0,2-2 0,1 2 0,0 0 0,0-1 1229,0-2 1,5 4-946,-5 2 1,0 2-1,-5 3 1,-4 3-1,-3 4 1,-3 2 0,-3 4-430,-2 2 0,-2 8 1,-4 9-1,1 2 1,1 2-24,0 0 1,2 1-1,6 2 1,1 1 0,3-1-1,3 1 1,4 0-114,1-1 1,6-2 197,2-1 0,3 0 0,3-1 17,2 1 0,-1-4 0,6-2 0,0-1 54,-2-3 0,3-1 0,-4-1 11,1-1 1,-5 0 0,-2 1-23,-6-1 1,-10 1 0,-6-1-1,-5 0-124,-6 1 0,-6-2 1,-2-2-1,1 0-300,2 0 0,3-3 0,2-2 0,4-3-924,4-1 1313,6 0 1,1-5-1,6-2 1</inkml:trace>
  <inkml:trace contextRef="#ctx0" brushRef="#br0" timeOffset="6537">6635 5544 8355,'-9'-15'0,"-4"1"487,-1 3 1,1 7-1,0 0 1,2 4 0,2 2-1,2 4-133,1 1 1,-2 5 0,4 6 0,1 1 0,0 3-148,-1 2 1,3 6 0,-5 3-1,1 3-249,-4 1 0,0 2 0,-1-1 1,2 0-270,-2-7 1,-1 1-1,0-4 1,2-4-88,0-2 0,5-8 1,-3 0-1,0-6 16,0-2 1,5-3-1,-2-9 151,2-6 0,4-6 0,2-8 0,5-5 108,7-6 0,-1-6 1,5-8-1,2-1 173,2-2 0,-1-8 0,-1 3 0,-2 2 202,-2 5 0,2 7 1,-5 12-1,-2 5 21,-4 6 1,-2 4-1,3 7 339,-2 3 0,-4 4 1,3 9-1,0 7-311,0 8 1,-3 7 0,4 5-1,1 2-233,-2 5 1,2 5 0,-3-1 0,1 0-188,2-1 1,1-2 0,0-5 0,-2-4-251,1 0 0,2-2 0,2-6 0,-1-2-1283,1-5 0,-6-2-603,-3-1 1994,-3-7 1,-12 5 0,-3-4 0</inkml:trace>
  <inkml:trace contextRef="#ctx0" brushRef="#br0" timeOffset="6798">6486 5842 10896,'18'-7'103,"2"0"0,6 3 0,1-5 0,2 0-196,-1 0 1,4-2-1,1 3-1035,2-3 0,3-5 368,-1-1 0,0 0 0,0 5 0</inkml:trace>
  <inkml:trace contextRef="#ctx0" brushRef="#br0" timeOffset="7229">7293 5383 8355,'-13'0'1151,"1"0"583,-1 0 0,6 5-1420,3 3 0,3 8 0,1 1-221,0 3 1,1 0 0,2 5 0,1 0 0,0 1 0,1 2-1,-1 2 1,0 0-196,1 1 1,-3-2 0,2-5 0,-1 0-448,1-3 1,-3 1 0,3-6 0,-2-1-604,-2-1 0,0-6 1,-2-1 431,-2-1 0,-3 3 0,-5-2 1</inkml:trace>
  <inkml:trace contextRef="#ctx0" brushRef="#br0" timeOffset="7230">6995 5469 8355,'1'-17'0,"3"4"640,3 1 0,11 6 0,3-3 0,4 0 224,4 0 1,5-4-1,10-3-894,6-5 1,8 2-1,-3-1 1,-1 4-1,-6 4 1,-5 3-1871,-8 4 1,-3 1 0,-7 4 0</inkml:trace>
  <inkml:trace contextRef="#ctx0" brushRef="#br0" timeOffset="7738">8644 5705 8355,'-8'-12'0,"1"-1"343,2 1 0,1 4 0,5-1 0,5 1 0,5 1 320,4 3 0,8 1 0,2 1 0,7-3 0,5 3-446,4 0 1,7-2 0,8 0-1,0 1-135,3 2 0,3-3 1,4 0-1,3-1-70,0 0 1,7-1-1,-4-3 1,-2 1-360,-1-2 0,-6-1 0,-9 0 0,-9 1-330,-5 2 1,-8 4-1,-4-3 1,-6 0-421,-6 0 1,-7 3 638,-5-4 1,-4 1 0,-3-3-650,-1 2 1073,-6 5 1,3-8-1,-5 4 1</inkml:trace>
  <inkml:trace contextRef="#ctx0" brushRef="#br0" timeOffset="8094">9872 5308 8355,'-12'-5'891,"-1"-4"-263,1-2 196,5-1 0,2 4 0,6 1-382,3 1 0,-1 4 1,7 4-1,2 4 1,5 1-265,2 2 1,1 2 0,5 2 0,0 1-146,0 2 1,-2-1 0,-1 6 0,-2 1-136,-2 1 0,-3-2 1,-7 0-1,-4 1-535,-2 1 0,-4 2 1,-2 1-1,-6 2-916,-5 1 1,-10 0 648,-8-5 0,-14 12 0,-4 3 1</inkml:trace>
  <inkml:trace contextRef="#ctx0" brushRef="#br0" timeOffset="8495">8620 5407 8355,'0'-23'0,"0"2"0,4 8 0,1 6 1563,2 1-934,1 2 0,3 3 1,-1-2-196,-2-1 1,-3 4 0,1 5 0,0 2-295,-3 3 1,-2 5 0,-2 3 0,-3 1-84,-5 3 1,-3 6 0,-3 2 0,-2 0-91,2 1 0,-3 2 0,2-4 0,0-2-22,3-1 1,2-1 0,2 0 0,5 0 104,3 0 0,1-6 1,0-2-33,0-4 0,9 0 1,5-2-1,3-2 1,2-2-120,0-1 0,6 2 0,5-4 1,2-1-3589,3-2 2587,-5 5 0,6-5 0,-5 5 1</inkml:trace>
  <inkml:trace contextRef="#ctx0" brushRef="#br0" timeOffset="10612">11137 5221 9057,'0'-16'0,"0"-1"0,0 2 0,2 3 524,2 3 1,0 0 0,7 5-1,3 0 1,1-1 0,3 1 58,2 2 0,4-4-716,1 2 0,-5 0 0,1 4 0,0 1 0,-2 3 0,-4 5 1,-4 2-1,-4 1 0,-1 2-301,-4 2 1,-6 4 0,-5 4-1,-7 0 1,-4-2 0,-4-1 1,1-1 387,2 5 1,3-6-1,6-2 1,0-3 258,-1-2 1,6 0 0,3 1 19,3-1 0,2-5 0,3-3 0,4-1-52,4 1 1,1-2 0,2 3 0,3-1-121,2 0 0,0 5 0,5-4 0,-1 2-19,-4 3 1,2-1-1,-5 1 1,-2-2-66,-1 2 1,-7 1 0,-3 1 0,-3 2-70,-1 3 1,-5-4-1,-5 4 1,-5-3-125,-6-2 0,-8 5 0,-2-1 0,-3-2 63,1-4 0,6-1 0,-1-5-345,6-1 0,4-2 0,7-2-181,3-3 1,8-3-1,7-5 1</inkml:trace>
  <inkml:trace contextRef="#ctx0" brushRef="#br0" timeOffset="10892">11782 5445 8355,'-8'-5'1157,"0"1"1,10 0 0,4 3-1543,8-3 1,2 2 0,9-3 0,5 1 0,5-2 0,2-1-1,0-1-466,0 1 0,1-9 0,-1 2 0</inkml:trace>
  <inkml:trace contextRef="#ctx0" brushRef="#br0" timeOffset="12253">12564 5221 8355,'0'-30'0,"0"9"483,0-8 1,-5 16 0,0-2-1,-2 3-70,-3 4 0,-1 5 1,-2-1-1,-3 3 26,0 1 0,-5 4 0,5 2 0,1 0-514,1 4 0,1 3 0,2 2 1,3 1-93,4-1 1,3 3 0,1 0 0,1 0-71,3 0 1,4 3 0,7-5 95,2-1 1,5 3-1,-1-1 1,2-2-1,1-1-12,-4-2 0,0 1 1,-7-1-1,1-1 179,-3-3 0,-7 3 0,-1-2 0,-6 2 243,-5 1 0,-4 0 0,-6 1 0,-6-1-425,-3 1 0,-1-2 0,7-2 0,4 0-796,-1 0 1,4 1-1,-1 0 282,5-2 1,5-5-1,5 2 1</inkml:trace>
  <inkml:trace contextRef="#ctx0" brushRef="#br0" timeOffset="12254">13159 5097 8355,'0'-19'2642,"-1"3"-1892,-4 7 1,3 4 0,-7 6-587,0 3 1,2 5 0,-1 6 0,-1 3 0,1 1 0,0 3-1,-1 1 1,1 2-106,0 0 1,4 0 0,-3 0-184,1-1 1,-2 0 0,3-4 0,-1-3-113,1-3 1,-4-2 0,4-1-361,-2-2 0,3-4 423,-4-5 1,5-5-1,-1-4 1,2-3 52,2-5 0,6-2 0,3-7 0,5-2 107,3-1 1,5-9 0,-3-1-1,2-2 239,-1-2 0,-4 2 1,0 5-1,-2 3 152,-2 4 0,-1 8 0,-1 5-33,-2 2 1,-4 8 0,3 8-179,-1 9 1,-1 7-1,-2 8 1,1 4 0,0 6-27,2 4 1,-5 3-1,5-3 1,-2 0-104,0-5 1,6 5 0,-2-6 0,3-3-255,1 1 1,5-10 0,-1 1 0,0-3-1552,-3-5 0,-2-1 484,-2-2 1,-7-1-1,-10-3 834,-8-4 1,-12-8 0,-4-3 0</inkml:trace>
  <inkml:trace contextRef="#ctx0" brushRef="#br0" timeOffset="12255">13047 5333 9108,'2'-11'121,"2"1"0,4 3-249,3 2 1,7-5 0,4 3 0,6-1 0,5 0-471,2-2 0,10-1 0,1-1 301,3-1 1,14-5-1,-5-1 1</inkml:trace>
  <inkml:trace contextRef="#ctx0" brushRef="#br0" timeOffset="12256">13841 4986 10146,'-7'-6'1023,"-4"5"1,3-3-278,-3 2 1,4 8-1,3 3-519,2 7 1,2-1-1,2 5 1,1 3-202,1 0 0,4 6 0,-4 0 0,0 0 20,2 1 1,-5-4 0,3 3 0,-2-4-915,-2-4 1,0 1-1,0-4 1,-2-2-1255,-2-2 0,3 1 1575,-3-7 1,-3-8 0,0-1 0</inkml:trace>
  <inkml:trace contextRef="#ctx0" brushRef="#br0" timeOffset="12257">13568 5048 8355,'-12'-13'1303,"6"2"0,6 2 1,9 2-676,6 1 0,5-3 0,12 0-555,9-2 1,9-2 0,15-4 0,1-2 0,1 1 0,-5 4 0,-5 6 0,-10 1-1087,-9 0 1,-7 4-734,-11-1 1,-7 8 0,-8 3 0</inkml:trace>
  <inkml:trace contextRef="#ctx0" brushRef="#br0" timeOffset="12887">15094 5358 8355,'4'-13'242,"1"1"0,2 1 0,3 3 0,1 4 0,3 2 181,2 2 0,5 0 0,8 0 0,5 0 0,6 0 0,7 0 0,7 0 0,8 0-281,7 0 0,8-5 1,3-2-1,0-1 1,0-1-379,-3 0 0,-11 3 0,-7 2 0,-6 3 1,-11 1-1,-6 0 3,-7 0 0,-8-5-1390,-5 1 1,-6 0 0,-5 4 1327,-3 0 0,-5-5 0,-9-2 1</inkml:trace>
  <inkml:trace contextRef="#ctx0" brushRef="#br0" timeOffset="13250">16359 5048 8355,'0'-9'758,"0"1"0,-2 5 1,-2-1 88,-4 3 1,1 2-470,-1 3 1,5 3 0,-1 6 0,2-1-1,4 1-113,2-1 0,4 0 0,7 2-213,2 3 1,5-4 0,-3 4 0,2-3-1,-2-2 26,-1 1 0,-1-1 0,-6 0-131,-3 1 0,2 1 1,-6 1-1,-1 1 1,-3-1-281,-5-1 0,-3 3 0,-8 1-547,-5 1 1,-8 0-1,-4 3 1,-3-1 0,-2 0-151,-4-2 1,-2 4 0,-6-3 0</inkml:trace>
  <inkml:trace contextRef="#ctx0" brushRef="#br0" timeOffset="13620">14957 5110 9401,'0'-24'0,"2"4"0,0 3 1453,2 3 1,5 9-872,-5 5 1,0 1 0,-4 9 0,0 2-413,0 3 1,-5 7-1,-4-1 1,-3 3-149,-5 0 1,-1 5-1,-4 0 1,3-1-117,1-2 1,-3-3 0,5-1 0,1-1-42,1 1 0,7 0 1,3-1 47,3-5 1,1 2 0,0-1 0,1-1 0,3 1-18,4 0 1,9-2 0,5-6 0,6 0-164,5 0 0,2-2 0,4 0 1,1-1-1206,1-4 0,2 5 460,-2 1 1,-2 3 0,4 2 0</inkml:trace>
  <inkml:trace contextRef="#ctx0" brushRef="#br0" timeOffset="14293">17450 5060 8355,'0'-32'0,"1"4"0,4 1 0,-4 7 679,3-1 1,2 6 0,-2-2 0,-1 4 0,-2 0-325,-1 1 1,4 6-1,0 8 1,0 9-1,0 8 1,1 4-211,-3 2 1,4 10-1,-2 0 1,-1 3-347,-2 0 0,-1-3 0,0 7-126,0 1 0,-4-8 0,0 0 0,1-3-207,2-4 1,1-2-1,0-3 1,0-2-869,0-5 0,0-6 930,0-2 1,-6-5-1,-1 3 1</inkml:trace>
  <inkml:trace contextRef="#ctx0" brushRef="#br0" timeOffset="14765">17128 4887 8355,'0'-24'515,"1"3"555,3 5 0,3 2-972,5 2 0,6 3 0,3 1 0,2-1 0,4-4 1547,2-3-1696,13 2 1,1-4-1,9 7 1,1 1-1,-2 3 1,-2 2 0,-3 2-1,-5 3 1,-4 4-1,-5 6 1,-7 4-1664,-7 2 0,-10 12 0,-2-2 0</inkml:trace>
  <inkml:trace contextRef="#ctx0" brushRef="#br0" timeOffset="14766">17289 5569 8355,'0'-13'0,"5"6"0,5 2 0,5-1 762,4-1 1,8-1 0,0 0-1,4-2 1,0-1 67,4-1 0,1-1-1027,1 1 0,-1 0 0,-2 1 0,-2 2 0,-3 4 0,-5 1-1531,-2 0 0,-1-1 0,4 5 0</inkml:trace>
  <inkml:trace contextRef="#ctx0" brushRef="#br0" timeOffset="15144">18033 5209 8355,'-17'-18'771,"4"7"1,4 10-1,9 8-338,6 4 1,-2 5 0,4 1-1,1-1 1,-1 1 0,-1-1-1,-2-1-475,-2-1 1,-2-1-1,1-1 1,1 0-280,1 1 1,0-5-1,-3-1-915,3-2 1081,-2 0 0,3-11 0,-3-2 0,0-3 0,4-2 0,1 0-161,2-4 0,-2 2 0,2-4 231,0 1 0,2-3 0,0 5 0,-1 0 0,-2 3 472,2 0-268,-5 6 0,6 2 0,-2 5 1,2 1-1,0 3-56,-3 5 0,2 6 0,-5 3 0,1 1-304,-1 3 0,3-3 0,-2 1 0,1-3-539,2-1 0,-2 2 276,2-2 1,-1 1-1,4-5 1</inkml:trace>
  <inkml:trace contextRef="#ctx0" brushRef="#br0" timeOffset="18083">18802 5209 11885,'0'-23'0,"0"1"0,0 2 0,0 2 0,0 3 0,-1 1 0,-4 3 0,-3 2 0,-3 2 0,-1 1 0,-1 4 1107,1 0 1,-2 2-1036,-2 0 0,2 6 0,-4 3 0,1 5 26,1 3 0,-5 5-289,5-2 1,-5 4 0,4 1 0,2-1 0,2 0 0,1-2 0,4-3-740,4-1 0,3-1 731,1-5 0,1-1 0,3-3 0,4-4 0,5-2 17,3-2 0,-2-2 193,3-2 1,1-7-1,-2-7 1,1-2-1,-1-5 1,2-4 339,1-3 0,-3 3 0,2-4-338,-1-1 0,-3-2 0,4-3 0,-1-1 0,-1-2-251,-1-2 1,-2 4 230,-5-2 0,2 5 0,-6 4 0,-1 4 0,-2 4 1,-1 5-64,0 3 125,-6 9 0,1 4 0,-5 9 0,2 8 1,-2 6-1,-1 6 234,-1 4 0,0 2 0,1 7-163,2-1 0,-2 8 0,4 2 0,0-1 0,3-1-102,3-1 1,4-4-1,4 0-234,5-6 1,5-5 0,-1-8 115,5-4 1,2-5-1,3-4 1,2-4 119,1-2 0,0-4 0,-4-3 1,1-7-1,1-6-42,2-2 0,-4-2 0,-6 4 0,-1 0 105,-3 1 0,-2-6 0,-5 4 0,-4 0-228,-2 2 0,-4 4 0,-2 2 29,-4 2 1,-3 4 0,-2 5 0,1 1 114,0 3 1,-1 9 0,1 7 0,1 4-36,3 1 0,2-3 0,6 1 1,0 2-1,3-2-83,5-1 1,0-8-1,10 0-16,0-4 1,1-8 0,8 2 0,-1-2 0,1-2 6,1 0 0,-5-7 0,5-4 154,-6-4 1,0-6 0,-5 3 0,-2 0-1,-3-1 1,-2 0 0,-3-2 253,-2 2 1,-1-1 0,-4 5 0,0-1 737,0 1-809,-5 6 0,-1 5 0,-2 10 0,4 6-57,2 7 1,2 5 0,0 2 0,0 2 0,0 2-39,0 2 0,0 2 0,2 6-170,2 1 1,-3 10-1,5-1 32,-1 1 1,-3-2 0,2-2 0,-1-4 0,-1-3 14,3-4 0,-1-11 0,-6-2-238,-2-4 0,-3-3 0,-5-8 0,-1-4 110,1-3 1,0-3 0,1-7 0,1-6 41,2-3 1,5-11-1,-1 2 1,2-6 0,2-5 0,0 3 0,0-11 1,2-1-71,2-1 1,3-2-1,7-1 1,1-1 5,1-2 1,2 1 0,-1 4 0,2 5 198,0 7 1,5 3-1,-5 9 1,2 5 42,-1 5 1,0 8 0,0 3 0,-3 4 0,-3 6 0,-2 6 594,1 8-580,-7 3 1,4 2 0,-6 0 0,-2-1 0,-5 0-238,-5-4 0,-3 3 0,-2-7 0,1-1 0,-1-1-545,1-2 0,-2-3 1,-1-2 76,-2-2 1,0-1 0,1-4 73,0 0 0,-1 6 0,5 1 0</inkml:trace>
  <inkml:trace contextRef="#ctx0" brushRef="#br0" timeOffset="18084">19720 5271 8355,'-11'-6'933,"2"-2"1,0 1-764,5-1 0,1 4 1,7-4 20,4-2 0,7 3 0,3 0 0,2 0 0,3 0 0,3-1 0,5 0 0,-1 0-605,0-2 0,-1-1 0,-4-3 335,0-2 0,-6 2 1,-4-3-1,-5 2 1,-5 0 26,1-2 1,-5-3 0,3 3 0,-2 2 153,-2 1 0,-6 2 1,-2 1-36,-3 3 0,-1 2 0,-1 8 0,1 2-84,-1 4 1,5 8 0,0 5 0,0 3-50,1 0 0,1 0 0,6-2 0,0-2-87,0 3 0,2-1 0,2-2 0,4-3 31,3-3 1,6-3 0,-1-2 0,1-2 120,0-1 0,-3-2 1,4-6-1,-1 0-84,-1-2 0,1-6 0,-5 0 252,1-5 0,-1 1 1,0-2-1,1 1 0,-1-1-49,1 0 0,-5-1 1,-1 5-1,-2 0-17,-2-1 1,3 5 526,-2 0-380,0-1 0,-4 4 0,0 5-11,0 7 1,0 4 0,0 3 0,0 1-64,0 1 0,0 5 0,0-5 0,0 1-120,0 1 0,0-4 0,0 2 0,0-2-67,0-2 1,4-3-7,0-1 1,6-5-1,-2 1 1,2-4-138,-2-4 1,3-5 0,-4-6-9,0-1 1,4-1 0,-4 3 0,1-1-28,0-1 0,-1-5 1,3 4-1,-2 2-15,2 2 0,-3 0 1,1 2 117,1 3 1,-2-2-1,2 7 141,0 5 1,-3 3-1,-2 8 1,-3-1 176,-1 1 0,4 3 0,1 2-98,-3 1 1,0 1-1,-2 0 1,1-2 0,2-1-36,1-1 0,6-3 1,-1-6-75,6-2 0,1-1 1,3-4-1,0 0 1,0-1-47,3-3 1,-2-3 0,-1-6 0,-1 1-55,-3 0 1,-1-1 0,-2-1 0,-1-1-62,-2-1 1,0-1-1,-5 3 1,-1-1 11,-1-1 0,-2 3 0,-2 5 112,-2-2 1,-3 5 0,-5 1-1,-1 2-33,1 2 0,-5 6 0,1 2 0,1 5 54,1 3 0,1 2 0,1 4 26,0-1 1,1-5 0,2 5 0,5 0 0,3-2-84,1-3 0,0-2 1,1-3-1,3-1-4,5-2 1,2-5-1,1 1 1,0-4 0,2-4-1,1-4 97,2-3-3,0-7 1,-5 3-1,-1-6 1,-1-1 0,-4-2 65,0 0 1,2-3 0,-4 0 0,1-3 0,-1-2-30,0-3 0,0 0 0,-4-1-163,0 3 1,1-6 0,2 5 0,1-1 0,-1 1 24,-2 2 0,-1 6 250,0 5 1,0 6-1,2 0-157,2 5 0,-3 12 0,3 10 0,-2 7 96,-2 5 0,-4 2 1,-2 3-1,1 4 87,-1 3 1,-2 5-1,2 2 1,1-1-193,-1 1 0,2 3 0,4-5 0,1-1 1,4-3-113,3-4 1,4-2-1,3-8 58,2-2 1,5-5 0,-1-8 0,1-3-1,0-4-334,-2-1 1,1-1 292,4-4 0,-4-6 1,-2-5-1,-1-1 0,-3 1-12,-1-1 0,-2-3 0,1 2 1,-2 0 6,-3 0 0,-3-3 1,-3 5-1,1 1 1,1 1-38,-2 1 0,-2 2 110,-4 3 0,-3 3 0,-4 6 0,2 3 128,0 4 0,1 7 1,-3 3-52,3 2 0,-2-4 0,6 4 0,1-1 0,2-1-111,1 0 1,1-2-1,3-3-4,5-1 1,2-1-1,3-3 10,2-4 1,-1-2 0,6-2 0,1-2 20,1-2 0,-2-3 1,0-5-1,-1 0 0,0-1 51,-4 1 1,-1-1 0,-1 1 0,0-2-16,-3-2 1,-3 2 0,2-3-29,-2 4 1,-5 4-173,1 1 1,3 5-26,1-1 0,-2 8 198,-2 5 0,-1 2 0,-1 2 0,2 2 0,-1 2-109,-1-2 0,2-1 80,0-2 0,1 1 0,-2-1 0,3 1 26,1-1 0,-3-4 0,4-1 0,2-1 0,1-4 220,1 0 0,0-2 0,2 0-70,3 0 0,-3-2 0,2 0 0,-2-2-52,-2 1 1,-3 1 0,-1 2-1,0-1-335,-1-3 167,4 2 1,-6-4 0,5 3 0,-3-3-42,-1-1 0,-1-1 0,-2-4 0,2-2-50,2-3 1,-3 0 0,3-6 0,0 1 59,0-4 0,-3-4 0,4-7 36,2 0 1,-3-2-1,0-1 1,0-3-1,0 1 357,2-1 1,1 1 0,0 7 0,-4 2 445,0 4 0,-2 8 1,-3 6-434,4 5 1,-4 6 0,3 10 0,-2 6-163,-2 7 0,0 10 1,-2 6-1,-1 3 1,-2 5 10,-2 1 0,0 6 0,-3 3-175,2 0 0,1-4 0,-1-2 0,4-4-176,2-4 1,2-2 0,0-11-20,0-3 1,2-6-1,2-2 1,4-5-317,3-6 0,2-4 0,-2-4-503,-3-5 0,-2-2 0,-6-1 1,0-2 350,0-2 0,-6 2 0,-1-4 0</inkml:trace>
  <inkml:trace contextRef="#ctx0" brushRef="#br0" timeOffset="18085">21617 5023 9559,'13'-1'339,"-1"-4"1,6 3-1,3-7 1,2 1-1,2 0 1,1 1-1,2 0 23,1 0 0,0 4-715,-5-1 1,1 3-1203,0 1 0,0-6 0,0 0 0</inkml:trace>
  <inkml:trace contextRef="#ctx0" brushRef="#br0" timeOffset="18454">22535 4825 8355,'11'-29'774,"-1"1"1933,-2 5-2598,-5 3 0,6 8 1,-4-1-1,-3 1 1,0 0-1,-4 1 167,-2 2 1,-4 4 0,-7 5 0,-2 0-284,2 0 1,-3 5-1,2 4 1,0 2 22,3 1 0,0 5 0,1 1-74,-1 1 0,2 2 0,3 3 1,4 2-143,3 3 0,1-1 0,0 4 0,1-2 1,3-2-19,4-2 1,8 3-1,0 0 1,-1-3 218,-1-4 0,1 0 0,-1-6 0,-3-2 124,0-4 0,-5 1 0,-4-4-50,-4 0 1,-11 2 0,-8-5-1,-2-1-206,-2-1 0,-2-2 0,1 0 0,3 0-1402,4 0 0,-2 4 813,5 0 1,5 5-1,5-2 1</inkml:trace>
  <inkml:trace contextRef="#ctx0" brushRef="#br0" timeOffset="19192">22609 5197 8355,'-1'-13'429,"-2"1"1,1 1 0,3 1 269,6 2 0,4 4 1,1-3-273,1 1 0,5-2 0,2 3 0,4-2 0,0-3-504,1-1 1,-1-1 0,-2-1 0,-3 1-152,-1-1 1,-6-3 0,-3-1-1,-1 2-122,-1 1 0,-2-2 0,-5-1 241,0 2 0,-1 5 0,-3 4 1,-4 0 171,-3 3 1,-2 3 0,-1 6 0,-1 5 53,-1 4 0,-1 7 0,5-1 0,-1 2-87,1 2 1,5 0-1,3 0-197,2-1 1,4 1-1,3-1 1,6-4 11,5-3 0,7-5 1,0-2-1,6-3 1,2-2-140,-1-2 1,3-3 0,-3-4 0,1-4 89,-1-3 1,3-6-1,-4-1 1,-3-1 105,-4-3 0,0-2 0,-5-2 1,-1-3 122,2-4 1,-3 1 0,5-1 0,-2-1 27,-3-2 1,-1-1-1,-2 0 1,0 0 308,1-1 0,-6 2 0,-3 3 0,-3 6 2191,-1 5-2106,0 4 0,-1 11 1,-2 6-1,-2 7-216,-2 11 0,3 5 1,-3 4-150,1 3 0,-2 4 0,4 7 1,0 3-1,-1 0-86,1-1 1,0 4-1,3-3 1,-2-2-271,-1-2 1,0 0 0,4-8 0,1-2-904,3-4 1,-2-9-1,3-1-432,1-5 1,-1-6 1158,3-8 1,-8-3-1,-6-5 1</inkml:trace>
  <inkml:trace contextRef="#ctx0" brushRef="#br0" timeOffset="19193">23217 4936 8355,'0'-12'0,"6"5"1240,2 3 0,3-2-614,1 2 0,6-4 0,4 2 0,5 1-209,1-1 0,7-2 0,-2 2 0,3 1-289,1-1 0,-7 2 1,-5 4-1,-7 0 0,-6 2-2586,-3 2 0,-20-3 1,-10 5-1</inkml:trace>
  <inkml:trace contextRef="#ctx0" brushRef="#br0" timeOffset="20083">20067 6400 9112,'-1'-25'0,"-2"1"0,-1 4 0,1 3 905,2 3 1,-4 9 0,1 5-1,2 8 1,0 7-639,2 6 1,0 12 0,0 6-1,2 5 1,0 7 0,2 5 0,1 5-1,-1 2-130,0 3 0,0-2 0,-4 3 0,0-1 0,-1-1 0,-2-4-208,-1-6 0,0-7 0,4-5-151,0-6 0,-5-9 1,1-4-935,2-6 1,0-4-264,2-1 0,-1-8 0,-2-5 563,-1-7 0,-6-4 0,3-1 1</inkml:trace>
  <inkml:trace contextRef="#ctx0" brushRef="#br0" timeOffset="20438">19720 6437 8884,'-7'-6'1035,"3"5"0,6-5-514,3 1 0,4-2 0,0-5-409,2-1 1,1-3-1,2-2 1,1-2-1,1-2 74,0-1 0,-3-2 1,1 0-1,1-1-216,2-3 1,-1 7 0,-2-1 0,1 3 89,2 5 1,-1 3 0,-3 4-1,-1 4-11,1 2 0,3 13 0,1 6 0,-2 6-121,-1 6 1,-2 3-1,0 5 1,1 0-543,-1 0 1,1 1 0,-1-3 0,0 0-2272,1-2 2188,-1-5 0,1 2 0,-1-5 1</inkml:trace>
  <inkml:trace contextRef="#ctx0" brushRef="#br0" timeOffset="20891">19782 7342 8355,'0'-12'546,"0"2"0,1 7 1,3 10 108,5 7 1,-3 8 0,3-1 0,2 2-378,4 2 1,-1 0 0,2 0 0,-2-1-31,-2 1 1,5-5-1,-1-3 1,0-1-97,-3-4 1,4 2-1,1-10 1,0-3-19,0-3 0,2-5 0,-2-7 0,0-3-115,0-3 1,3-8-1,-3-2 1,0-1-372,-1 1 1,4 1 0,-3 4 0,0 1-2029,0-1 1,3 1 1366,-5 4 0,6 2 0,-3 5 0</inkml:trace>
  <inkml:trace contextRef="#ctx0" brushRef="#br0" timeOffset="23942">18120 8334 8355,'-13'-35'0,"1"1"0,5 14 507,3 7 1,3 11 0,1 2-1,0 7 1,1 6 0,3 7 0,6 6-1,5 5-141,6 8 0,-3 0 1,-1 6-1,1 1 1,2-1-1,-1-1-265,-3-1 0,4-2 1,-1-5-1,0-4 1,-1-6 3,0-4 1,-4-8-1,2-2 1,-2-6-39,-1-5 0,-2-2 0,-2-5-45,0-6 0,-7-6 1,3-7-1,-4 0-120,-1 0 0,0-5 0,0-3 0,0-3-115,0-1 0,0-4 0,0-2 1,1 2-376,3 2 1,-1-1 0,5 10-208,2 2 1,-2 5 0,3 12 0,5 4-540,1 7 0,-1 11 1021,0 10 1,3 7 0,1 4 0</inkml:trace>
  <inkml:trace contextRef="#ctx0" brushRef="#br0" timeOffset="24560">18653 8830 8355,'-12'-16'435,"1"-1"0,2 2 1245,5 1-1563,8 8 0,3-4 0,6 4 1,-1 0-1,2-4 0,2-1 1,4-2-1,0 1 0,1 0-66,1-1 1,-4 1 0,-1-1-1,-4 1-202,0 0 0,-5-1 0,-1 1 1,-2-1-69,-2 1 1,-1-5 0,-2 1 0,-2 1 164,-2 1 0,1 6 0,-5-1 0,-2 1-24,-1 1 1,-2 2 0,-3 5 205,0 0 0,-2 5 0,4 5 0,-1 5 0,3 6-35,1 2 1,-2 2 0,9 0 0,1 0-61,2-1 1,6 1 0,5 0 0,5-2-237,6-2 0,2-4 0,4-8 0,1-2-208,6-1 0,-3-2 1,1-6-1,0-2 17,-1-4 0,-3-3 1,-1-1-1,-3-1 154,-3 1 0,-6-5 1,0 1-1,-4-1 268,-3-1 1,-5 5 0,1-4 409,-3 3 0,-1 2 0,0-1 278,0 1 0,-1 5-268,-3 3 1,3 4 0,-2 4-1,4 4-170,3 3 0,5 6 0,-4 1 0,2 1-234,3 3 1,-4 0-1,3 0 1,-1-2-12,-1-2 0,4 2 1,-4-3-1,1-3-112,0-5-207,-5 2 1,3-11 113,-6 0 0,-2-5 0,0-9 0,-4-3 4,-1-3 0,3-4 0,-3-1 0,2 1 35,2-1 0,1 0 0,2 0-62,0 0 1,0 6-1,2 1 1,2 3-1,3 1-489,0 3 0,8 7 192,-3 0 0,9 3 0,-2 1 0</inkml:trace>
  <inkml:trace contextRef="#ctx0" brushRef="#br0" timeOffset="24853">19583 8173 8355,'-11'-32'1956,"3"4"286,2 7-2060,6 3 0,0 21 0,2 6 1,1 8-1,1 6 0,0 5 0,0 5 1,0 3 6,-1 1 1,2 4 0,0 2 0,-3 1-189,0 3 1,-2-4 0,0-2-1,0-2-230,0-2 1,1-5-1,2-4-251,1-1 0,4-8 1,-2-4-1,-1-4 1,2-4-1351,0-1 1,-4-4 258,1-6 1389,-3-3 0,-6-5 0,-2-1 0</inkml:trace>
  <inkml:trace contextRef="#ctx0" brushRef="#br0" timeOffset="25793">19571 8496 8355,'-7'-13'540,"3"1"1,2 4-1,2-1-194,0 0 1,6 2 0,4-2 0,5 0-1,5-2-400,4-2 0,6 5 1,2 1-1,1 2-524,0 2 1,-5 2-575,1 1 1,2 5 0,1 2 0</inkml:trace>
  <inkml:trace contextRef="#ctx0" brushRef="#br0" timeOffset="25794">19881 8632 8355,'-12'-5'2157,"5"3"-1677,1-3 1,8 5-1,2-2-112,4-2 1,8-3 0,5-5-1,3-2-317,0-2 0,1-2 0,0-4 1,-2 1-255,-2-1 0,-7 3 0,-7-2 0,-2 0-108,-2 2 1,-2-3-1,-2 5 1,-3 2 213,-4 1 0,-5 3 1,-2 3-1,-1 4 31,0 3 0,1 2 1,0 3 71,-1 4 1,0 8 0,7 1 0,2 4-52,1 5 0,2-2 1,4 3-1,0-2 0,0 0-21,0-3 0,4 1 1,2-6-1,1-2 10,2-1 0,7-3 0,0-3 0,1-4-3,0-2 1,-3-2-1,4-2 1,-1-2 22,-1-4 1,2-3 0,-3-2 0,2 1 30,-2 0 0,3-1 0,-2 1 0,0-1 115,-3 1 0,1 4 1,1 1-1,2 0-82,-2 0 0,-1 4 0,-2-1 159,1 3 1,-1 5 0,0 1 0,1 2 0,-1 4-41,1 5 1,-1-3-1,2 5-247,2 0 0,-5-3 0,5 5 0,-1-3 0,-2-1-624,1-3 1,-5-2-1,-1-1-1502,1-2 1928,-3-5 1,5 3-1,-4-6 1</inkml:trace>
  <inkml:trace contextRef="#ctx0" brushRef="#br0" timeOffset="25795">20513 8446 8355,'-12'0'471,"0"0"1,-1 4 0,1 2 0,-1 1-334,1 2 0,-2 6 1,-1 3-1,-1 2 1,0 0-1,3 1 1,0-2-1,2 0-483,3 1 0,2-5 0,6 3-1894,0 0 1653,0-4 1,6 3 0,1-4 0</inkml:trace>
  <inkml:trace contextRef="#ctx0" brushRef="#br0" timeOffset="26329">21245 8074 9601,'-3'-32'0,"-3"5"660,-7 5 0,-2 5 0,3 7 0,-1 4 0,1 0-548,-1 3 1,-3 2 0,-1 2 0,1 3 0,-1 6 126,1 5 0,-5 6 0,3 9 0,0 6-212,0 4 1,-2 7-1,3-2 1,3 4-134,5 0 1,-1-1-1,6-2 1,1-3-82,2-1 0,6-9 0,4 0 0,3-5-226,4-3 1,4-6 0,5-4 0,-1-5-26,1-6 0,0-4 0,0-4 1,-2-4 278,-2-3 1,2-6 0,-3-1 0,0-1 143,1-3 1,-6 3-1,2-1 163,-4 2 0,-6 2 1,-3 3-1,-1 1 173,1 0 0,-4 5-193,0 3 0,-1 8 1,-6 5-1,0 5 95,0 3 1,5 3 0,-3-2 0,4 2-203,1 2 1,0-4-1,1-1 1,4 0-109,3-1 0,4-3 0,3-6 0,3-2 21,2-2 0,-1-3 0,2-4 0,-5-4 61,-2-3 1,-2-3-1,-1-1 1,-1-3 107,-2-2 1,-5 1 0,1-3-195,-3 1 1,-2 5 0,-3-3 0,-6 1-234,-5 3 1,0 2 0,-4 5 0,-1 4 0,2 2-199,1 2 1,-4 2 0,3 3-1,1 6-548,4 4 863,-2 2 0,8 1 0,-6 1 1</inkml:trace>
  <inkml:trace contextRef="#ctx0" brushRef="#br0" timeOffset="27142">21654 8409 8355,'-8'-15'493,"1"1"1,2 3 0,1 1 363,-2 3-340,5 2 1,-5 6 0,8 3 0,0 5 0,4 2-169,1 1 0,-3 2 0,3 2 0,0 4-350,0-1 0,0 0 0,2-4 0,-2 2-130,-1-2 0,3-1 0,-2-2 22,0 1 0,4-6 0,-3-3 0,3-3-6,2-1 1,-5-1 0,-1-3 0,0-5 13,0-2 0,-5-1 0,4-1 0,-2 1 11,0 0 0,2-5 1,-4-1-1,4 0 19,1 0 0,-3 2 0,3 3 0,-2 1 46,-2 0 1,0-1 55,1 1 0,3 1 78,5 2 0,-1 9 0,-1 7 0,-2 2-32,2-1 0,-3 0 0,1 6 0,2 0-14,1-2 0,1 3 1,2-6-157,2 2 1,-2-3 0,4-1 0,-1-2 40,-1-2 0,1-3 1,-5-4-1,1-4 0,-2-3 218,-3-2 1,2 1-1,-6-1 1,-2 1-22,0 0 1,-2-1 0,0 1-19,0-1 1,-2 1-107,-2 0 1,-3 5-1,-5 4-63,0 6 1,3 4 0,2 6 0,1 3-14,-1 0 0,4 5 1,-1-3-6,2 1 1,7-4-1,0 3 1,3-1-1,5-1-40,2-1 1,3-5 0,-3-3 0,3-2-16,1-2 0,0-2 0,2-1 0,-3 0 147,0 0 1,-4-5 0,2-3 0,-3-3 130,-5-2 1,2 1 0,-6-2 0,0-1-100,1-2 1,-3 1-1,2 3 1,-3 0-120,-1-4 0,0 3 0,2-2 0,0 2-91,2 2 1,5-1 0,-4 2-1,1 1-45,-1 2 0,5 5 0,-2-1 163,3 3 0,-2 2 0,-3 3-67,0 5 0,2 3 0,-4 3 347,-1 2 0,0-1 0,0-3 0,1 1 0,-2 1 19,0 1 0,-2 1 0,0-5 0,0 1-134,0-1 0,0 0 0,0 1 0,0-1-206,0 1 0,0-5 1,1-1-78,3-2 1,7-1 0,7-4 0,2 0-661,2 0 1,1-1-1,0-2 1,0-2-457,-3-2 0,6-1 0,6-5 1</inkml:trace>
  <inkml:trace contextRef="#ctx0" brushRef="#br0" timeOffset="27992">20154 9513 8355,'0'-24'277,"0"4"1,1 4 0,2 5 0,1 6 0,-1 3 0,0 9 0,-1 7 528,2 7 0,2 2 0,-3 3 1,2 3-1,1 4 0,1 5-654,0 3 1,-3-1 0,3 4-1,-1 0 1,0-1 0,1 0-1,-2-4-356,1 0 1,-1-6 0,-2-1 0,1-3-1,-1-4 1,-2-3 0,-1-2-455,0 0 1,0-2 0,0-6 0,-1 0-1454,-3 1 1,1-5 1560,-5 0 1,0-5-1,-5 3 1</inkml:trace>
  <inkml:trace contextRef="#ctx0" brushRef="#br0" timeOffset="28382">20055 10244 8355,'-7'-1'2030,"3"-3"-909,-3 2 0,7-7-705,0 5 0,5 1 0,8 6 0,-1 2-192,0 2 0,2 1 0,1 5 0,3-2-67,2-3 1,-4 3-1,3-4 1,1 1-135,-1 0 1,-4-5 0,3 1-1,-1-2-90,-1-2 0,1 0 0,-5 0-47,0 0 1,-1-6-1,-1-2 1,-3-3-8,-1-1 1,-1-2 0,-2-1-1,1-3-133,-1-2 0,-2 0 0,-1-4 0,1 4-365,4 3 0,-4-1 1,3 2-1,-3 0-769,-1 3 1,0 0 0,0 1 0</inkml:trace>
  <inkml:trace contextRef="#ctx0" brushRef="#br0" timeOffset="28887">19869 9537 8355,'-7'-12'499,"1"4"1,6-1 0,0 0 0,0-2 0,0-2 0,2 1-168,2 0 1,1-1 0,5-1 0,-2-2 0,2-3 0,2-2 0,3 0 0,2-2-186,-2-5 1,-1 2 0,-2-3 0,1 4-192,-1 5 1,0-2 0,1 5 0,-1 3-172,1 5 0,-1 3 120,0 6 0,1 2 0,-1 3 1,2 7-246,3 8 0,-2 5 0,4 3 0,0 6 0,1 1-2582,2 3 2104,1-1 1,2 0-1,0 0 1</inkml:trace>
  <inkml:trace contextRef="#ctx0" brushRef="#br0" timeOffset="31966">18963 10988 8912,'4'-48'261,"0"3"0,1 8 0,-5 9 1,0 6-1,-3 7 0,-4 5 1,-7 6-1,-4 4 0,-4 4 1,-1 6-1,-2 4 0,0 5 1,0 3-1,1 5 0,0 2 73,3 2 0,-1-1 0,6-1 1,2 3-303,4-1 0,5 1 1,5-4-1,0 1 1,1-2-1,3 1 1,5-1-156,2 2-20,7 0 1,1-8 0,6-1 0,0 3-59,-1 0 0,1-2 0,-1-2 0,-2-1 185,-2-3 0,-9 3 0,0-2 0,-4 1 24,-4 1 1,-7-4-1,-6 2 1,-5-2-40,-6-2 0,-3 1 1,-4-2-1,-1-2-96,2 0 1,-4-7-1,4 3 1,3-4-378,6-1 0,0-6 0,3-2-237,4-3 1,6 3 0,9 0-1,5-1 233,7 2 0,3-4 0,6 5 0</inkml:trace>
  <inkml:trace contextRef="#ctx0" brushRef="#br0" timeOffset="33630">19162 11311 8355,'-2'-23'0,"-2"2"896,3 3 1,-5 6-77,6-1 1,0 8-396,0 5 1,0 6 0,2 10 0,0 0-1,2 1-403,-1 1 1,-1 0 0,-2 4 0,1-3-193,3-1 1,-1 2 0,4-3-1,0-2-164,0-1 1,-3-6 0,4-1 0,2-1-25,1-4 1,2-2 0,3-4-1,0-4 194,-1-3 1,2-1-1,-2-2 1,-3-3 102,-1-3 1,3 2 0,-7 0 0,0 1 393,-3 1 0,2-1 203,-2 5-312,0 5 0,-4 4 0,1 10-194,3 5 1,-1 4 0,4-3 0,0 2 0,0 3-453,2 2 0,4-4 1,2 2-1,3-1-517,1-2 0,-4-8 338,2 5 1,2-2 0,0 2 0</inkml:trace>
  <inkml:trace contextRef="#ctx0" brushRef="#br0" timeOffset="33631">19732 10802 8355,'-5'-23'0,"-4"2"0,-2 9 243,-1 8 1,4 4 0,1 4 0,1 4 0,3 6 0,2 5 482,1 6 1,0 8 0,0 0 0,0 3-414,0 1 0,4 5 0,2 0 0,1 1-364,2 0 0,-2 2 1,0-3-1,-1-4-268,-4-3 0,0-2 0,-2-7 0,0-4-143,0-3 0,0-2 453,0-5 0,0-6 0,0-6-34,0-7 1,0-8 0,1-3 0,2 0 173,1 0 0,6-3 0,-2 3 0,4 0-210,5 0 1,-2 2-1,6 4 1,-1-1-45,0 1 1,3 5 0,-4 3-1,1 2 77,-4 2 0,1 2 0,-5 3 0,-4 8 28,-1 6 0,-7 4 0,-1 2 0,-9 0-90,-5 0 0,-11 4 0,0 0 0,-2-3-115,2-4 1,-2-4-1,9-6-629,0 1 1,1-7 274,6-1 1,5-15 0,1-4 0</inkml:trace>
  <inkml:trace contextRef="#ctx0" brushRef="#br0" timeOffset="33632">20327 11125 8355,'-1'-24'153,"-3"4"0,-4 5 341,-3 5 0,2 4 0,1 6 1,-2 0-299,-1 0 1,3 0-1,0 2 1,-2 1 0,1 2-1,-1 3 1,3 5 0,0 2-131,0 0 0,5 3 0,-3 0 0,4 0-325,1 0 0,1 0 1,4-3-1,1 1-18,1 0 0,8 1 0,-2 0 1,1-2 106,-1-1 1,0 2-1,-2 1 1,-1-2 81,-2-1 1,-5-2-1,2 1 54,1-1 0,-6 1 1,0-2 104,-7-3 0,0-3 0,-3-5 0,-2 0 0,-3 0-16,-1 0 0,3 0 1,2-1 10,2-3 0,0 1 0,5-5-84,1-2 0,7 5 0,6-1 0,3 2-83,4 0 1,5-2-1,0 4 1,4-4-161,3-1 1,0 3 0,-4-4 0,0-2 169,-1-1 0,1-1 1,-1-1-1,-4 1 304,-3 0 0,-3-5 0,-2 0 1,-1 1-109,-3-2 0,2 4 1,-6-2 217,-1 2 1,-2 2-1,-1-1 1,-1 2 0,-3 3 1,1 2 0,-5 6-1,-2 0-132,-1 0 1,-1 6-1,-1 2 1,1 4-57,-1 5 1,7-2-1,1 4 1,4-1-104,1-2 0,0 1 1,1 0-1,4-2-277,3-1 1,8-3 0,4-3 0,0-4-20,1-2 1,0-2 0,4 0 0,-2-2-149,-2-2 1,2-4 0,-4-7-1,2-3 343,0-1 0,-2-2 0,2-4 98,-5 0 1,-2 1 0,-2-3 0,1 0 0,-2-2-19,-3 1 1,2-3 0,-6-2 0,-1-2-43,-2 2 0,-2-6 1,-2 5-1,-3-1-148,-1 0 0,3 6 0,-4 3 266,-2 3 1,-1 10-1,0 2 512,3 9 0,1 13 0,4 11 0,-1 5-143,2 2 1,0 6-1,2 1 1,0 4-341,0 0 1,2-1-1,0-2 1,4 0-191,1 0 0,-3 1 0,4-1 0,2-1-380,1-3 1,-3-3 0,0-7 0,2-2-428,1-4 0,-3-4-2160,0 0 2701,-5-6 0,8-2 0,-4-5 0</inkml:trace>
  <inkml:trace contextRef="#ctx0" brushRef="#br0" timeOffset="33824">20836 11050 9150,'4'-12'0,"2"1"0,-1 1 0,3 4 0,2 0 384,4 3 1,6-2-1,3 1 1,4 1-1,6 0 1,3 0-740,1-1 1,-1 0 0,-2 4-811,0 0 0,-7-5 0,3-2 0</inkml:trace>
  <inkml:trace contextRef="#ctx0" brushRef="#br0" timeOffset="34274">21741 10778 8355,'0'-35'0,"0"6"0,0 9 0,0 4 0,2 4 0,2 0-219,4-1 0,-1 5 0,0 0 3001,-2-2-2542,0-1 0,-15 5 1,-3 6-1,-2 7-75,-3 4 0,3 2 0,-4 1 0,0 2-109,-1 5 0,5 2 0,0 3 0,4 2-39,3 1 1,5 1 0,-1-1-1,4 3 27,4 0 1,4 3-1,7-3 1,3 0-92,2-3 1,-1 1 0,3-1 0,-3-3-2,-1-4 0,3 0 1,-5-5-1,-2-2-17,-4-1 1,-1-2 15,-4 1 1,-3-7 0,-6-1 0,-4-4-177,-3-1 0,-7 0 0,-3 0 1,-1 0-546,2 0 0,0 0 0,5-1 37,-1-4 0,-1 4 0,5-4 0</inkml:trace>
  <inkml:trace contextRef="#ctx0" brushRef="#br0" timeOffset="35192">22101 11013 8355,'7'-25'741,"-2"6"0,-5 3 0,-1 3-156,-3 5 0,-2 4-459,-2 8 0,-2 0 1,6 7-1,2 3 0,0 0 1,2 1-1,0 0 0,0 3-28,0 1 1,0 1 0,0 2-214,0-2 1,0-5 0,2 2 0,2-3-1,3-2-129,-1 1 0,5-2 1,-1-3-1,4-4-163,2-3 1,2-1 0,-2 0 0,1-1 274,3-3 1,-4-7-1,4-6 1,-1 1 136,0-2 1,-4 3 0,0-5 0,-4 2 85,-2 3 0,-6-3 0,1 2 0,-3 1 484,-1 1 0,-1 1 276,-3 1 0,1 5-713,-6 3 1,7 4-1,-2 4-72,2 4 1,2 5 0,0 2 0,0 2-1,2-1-8,2 2 1,-2-4-1,7 2 1,0-2-372,2-1 1,6-1 0,0 0-1,-1-1 80,2-2 1,0-4 0,4-5-1,-3 0-149,-1 0 0,0-1 0,-3-3 0,2-5 309,-2-2 0,-3-5 1,-2-2-1,-3 0 136,-2 0 0,4-3 0,-5 3 1,-2 1 132,0-1 1,-1-3 0,2 4 0,1 2 426,-1 1 0,-2 6-280,-1 0 0,0 7-230,0 1 1,0 5-1,0 9 1,0 1-69,0 2 0,0 3 1,2-2-1,0 0 52,3 0 0,0 3 1,-2-3-1,2-1-53,2 1 0,-3-2 1,3-7-1,0-1 4,0 2 1,-3-4-1,4-2-49,2-3 0,-3-1 0,0-1-30,-2-3 1,-1-3 0,-4-6-1,2 1-44,2 0 1,-3-1 0,4 1-9,-4-1 1,-1-3 0,0-2 0,1 0-1,2 0-16,1 3 1,4-3-1,-2 1-23,1 2 0,0 6 0,2 2 0,0 1-37,0 3 1,-2 3-1,1 5 245,2 3 1,1 7 0,0 2 0,-1-2 91,-2-2 1,-5 0 0,2-1-1,-1 1-36,1-1 1,0-1 0,-2-1 0,2-3-72,2-2 1,-3-1-1,5-4-92,0 0 1,-2-1 0,0-3 0,0-3-15,0 0 0,1-4 1,3 3-1,-1-5 12,-2-3 1,0 2 0,5-3 0,-1 2-9,1-1 0,-1 2 1,0-3-1,1 5 43,-1 4 1,5-2 0,-1 6 0,-1 1-53,-1 2 1,-1 8 0,-1 5 0,0 6-253,1 1 1,-1 6 0,1-1 0,-1 5-690,0 2-345,1 8 0,-6-6 0,-2 3 0</inkml:trace>
  <inkml:trace contextRef="#ctx0" brushRef="#br0" timeOffset="35830">19298 12067 8355,'0'-8'1042,"0"0"-852,0 5 0,1-2 0,5 5 0,8 0 0,11 0 144,10 0 1,16 0 0,18 0 0,15-2-14,13-2 1,-39 1 0,2-1-1,4-2 1,0 0 0,7 0-1,2-1-264,5 1 0,1 0 1,4 0-1,2 0 0,0-1 1,1 1-1,2 0 0,2 1-206,2 1 1,2 0 0,-2 0 0,2 1 0,1 2 0,1-1 0,-1 0 0,-1-1 76,-1-1 0,0 1 1,3 1-1,0 0 1,-5-2-1,-2 0 0,-3-1 1,-1 1-82,-6 1 0,-2-1 0,-2-1 1,-3 1-1,-9 1 0,-3 0 0,-6 1 1,-2-1-168,36-3 0,-22-2 1,-22 4 122,-13 1 0,-26-2 0,-24 0-536,-24 3 1,-15 0-1,-20 2 1,-12 0 497,-9 0 0,42 0 1,-2 0-1,-3 0 1,-1 0-1,-3 0 1,0 0-1,-4 1 1,0 0 230,0 0 1,-3 2 0,-11 0 0,-1 1 0,-1 2 0,1 1 0,-4 1 0,0 0-85,-1-1 1,-1 2 0,-5 2 0,-1 0 0,3-1-1,0 1 1,1 0 0,1 1 210,-1 0 1,1 1 0,6 1-1,0 1 1,1 0 0,2 0 0,4 0-1,2 1 22,6-2 0,2 2 0,2 0 0,3 1 1,8-2-1,3 0 0,3 0 0,2 1 320,-39 14 0,17-1 0,23-6 0,13-1-234,12-1 0,15-4 1,14 1-1,17-3 26,19-4 0,18-7 0,16-1-128,12-6 0,-39 0 0,1-1 0,7-2 0,1 0 0,3-1 0,2 0 0,3-1 0,2-1 89,4-1 1,2 0 0,2-3 0,1 1 0,5-2 0,0 0 0,1 0 0,0-1-174,-1 1 1,2 1-1,3-1 1,0 2-1,-1-1 1,0 1-1,0-1 1,-1 1 61,0-1 1,-1 1 0,-1 0 0,-1 1 0,-3-1 0,-1 2 0,-1 0 0,-1 0-35,0 1 1,-1 0 0,-7 3 0,-1 0 0,0 2 0,-1 1 0,-6 0-1,-1 1-132,-5 0 0,-3 1 0,42-1 0,-17 5 59,-5 5 0,-6 6 0,-5 8 0,1-5 0,3-6 0</inkml:trace>
  <inkml:trace contextRef="#ctx0" brushRef="#br0" timeOffset="57802">17252 13134 8355,'-9'-11'0,"3"1"959,0 2 0,3 4-681,7-4 0,3 4 1,7-5-1,4 0 1,5-2-1,6-3 1,3-3-1,4-5 1,4-4-1,7-6 132,5-3 1,0 0-315,6-6 0,4-3 0,6-2 1,-1-1-286,1 2 1,-8 1-1,-6 5 1,-4 1-559,-5 2 1,-7 7 0,-11 1 0,-5 6 0,-5 7-993,-4 5 0,-2-1 1597,-2 3 1,-4 3-1,-5-1 1</inkml:trace>
  <inkml:trace contextRef="#ctx0" brushRef="#br0" timeOffset="58062">18070 12204 8596,'-12'-18'0,"-1"-1"1217,1-1-985,5 2 0,7 6 0,10 0 0,5 1 181,6 2 1,3 0 0,5 5-1,4 1-155,3 1 0,6 2 0,0 0 0,0 2-390,-4 2 1,-1 8 0,-10 10-219,-4 6 1,-12 0-1,-3 5 1,-6 2-1,-8 4-38,-6 2 0,-6 2 1,-8-2-1,-3 2-1033,-4-3 1,1 6 1130,-1-9 0,-6 8 0,-5-1 1</inkml:trace>
  <inkml:trace contextRef="#ctx0" brushRef="#br0" timeOffset="58455">16979 13035 8355,'8'-24'60,"0"2"1,1 3 357,-2 1 1,2 2-1,-5 3 18,-1 1 1,1 2-1,-2 7 1,-7 12-180,-4 9 0,-2 11 1,-10 4-1,-1 4-199,-1 4 0,-2-2 0,0 3 1,2-2-84,2-2 0,4 0 1,9-9-1,5-1 9,6-2 0,15-3 1,12-3-1,10-7-525,10-3 1,5-7 0,8 1-1,2-3-630,1-1 1,-5 0 0,-6 0 0</inkml:trace>
  <inkml:trace contextRef="#ctx0" brushRef="#br0" timeOffset="59500">14573 13965 8678,'0'-32'0,"0"3"0,0 5 0,0 3 383,0 4 1,0 6 0,0 7 0,0 10-174,0 8 1,0 10 0,0 11 0,0 6 0,0 7-1,1 6 1,2 3 0,2 0 0,1 1-86,-1 0 1,5-1-1,-3 1 1,1-3-343,0 0 0,-5-6 0,3 2 1,-2-6-293,0-7 1,2 1 0,-4-10-1,2-3-884,-1-4 1,-1-4 1094,-2-6 0,5 1 0,2-1 0</inkml:trace>
  <inkml:trace contextRef="#ctx0" brushRef="#br0" timeOffset="61751">14598 14101 8355,'6'-37'481,"1"3"0,-3 3-323,5 7 1,7 7-1,5 1 1,2 3-44,2 5 0,4-2 1,1 6-1,1 1 1,-1 2-1,-2 1 0,-4 3-243,-3 5 1,-4 2 0,-9 10-1,-4 2 1,-4 2-52,-4 1 0,-7-1 0,-7 1 0,-3 0-110,-5 0 1,-4 0 0,-7-2 0,1-1-1,3-1 0,2-6 0,8 2 0,2-4-156,5 0 0,3-1 327,5 1 0,3-1 0,5 0 0</inkml:trace>
  <inkml:trace contextRef="#ctx0" brushRef="#br0" timeOffset="61752">15218 14151 8355,'-4'-23'468,"-1"2"-411,-4-2 0,2 9 0,-6-1 0,1 5 1,-2 6-1,-1 2 0,-3 2 0,0 2 39,0 2 1,0 3 0,3 5-1,0 2-102,4 3 1,-1-4 0,5 5-1,0-1-118,3-1 1,2 1 0,2-5-1,0 1-142,0-1 1,6-1 0,1-1 66,0-2 1,4-5-1,-3 1 1,3-3 0,1-1 66,1 0 1,-1-1-1,1-2 1,-1-2 99,0-2 1,1-2-1,-2-4 1,-1-2 50,-2-2 1,-1 0-1,2 6 1,-2 2 53,-1 1-13,-2-1 0,-6 2-51,-2 3 1,3 8 0,-3 5 0,2 2 153,2 1 1,0 5-1,2-1 1,2 1-418,4 1 0,3-3 1,3 3-42,3-5 0,-4 8 0,5-7 1</inkml:trace>
  <inkml:trace contextRef="#ctx0" brushRef="#br0" timeOffset="61753">15416 14114 8355,'0'-19'0,"0"1"-120,0 0 0,0 4 1,1-1 525,4 5 1,-3 10-1,5 8 1,0 3-1,-1 3-274,-1 3 1,5 1 0,-3 4 0,1-3-57,0-1 0,-4 0 0,3-3 1,-1 2-160,-3-2 0,2-2 1,-1 0-779,-1-1 610,-2-5 0,-1-3 1,0-8 46,0-4 0,0-3 0,2-3 1,0-1-20,3-2 0,4-5 0,0 0 0,2-4-57,1-3 0,0 0 0,1 4 160,-1 1 1,5 4 0,-1 4-1,-1 3 1,-1 4 87,-1 1 1,4 5 0,3-3 0</inkml:trace>
  <inkml:trace contextRef="#ctx0" brushRef="#br0" timeOffset="61754">15987 14126 8355,'0'-12'0,"0"-1"42,0 1 1,0-2-1,0-1 178,0-1 1,-6 0-1,-1 7 1,-1 1-1,0-1 1,-2 1-1,-1 1 1,-1 2-151,-1 2 1,1 1-1,-1 2 1,2 2-166,3 2 1,-3 3 0,1 7 0,-2 1-27,0 1 1,-4 5-1,8-4 1,-1-2-54,0-2 0,0 0 0,5-1 0,1 1-159,1-1 0,4-1 264,2-3 1,3-2 0,7-6 0,1-1 25,1-4 1,1 3-1,-3-7 62,2 0 1,-2-2 0,2-3-1,-2-1 1,-1 0 47,-1 4 0,-4-2 1,-1 5 6,-1-3 1,2 3-45,-4-1 0,0 8 1,-4 1 65,0 7 1,0 4 0,0 1 0,0 1-29,0-1 0,2 2 0,0 1 1,4 2-253,1-2 1,1-2 0,4 0 0,2-2-107,3-3 1,-3-1-1,2-4 1,-2 1-8,-2-1 0,1-3 1,-1-3 192,0-1 1,-3-6 0,-1 2 0,0-4 0,-1-4 84,-3 0 0,2-6 0,-2 1 1,0-4 18,2-4 0,-4 2 0,5-6 0,-1 0 0,-4 1 0,4-4 0,-2 3 0,-1-1 7,-2 1 0,-1-3 0,0 4 1,0 0 254,0 3 0,0 9 0,0 3 698,0 3 0,-5 9-633,-4 5 0,4 11 1,1 10-1,1 3-116,-1 5 1,3-1 0,-4 5 0,4 1-9,1 2 0,0 7 1,0 1-1,0 0-334,0-3 0,1-2 0,2-3 1,3-3-97,1-4 1,1-7 0,6-4 0,-1-3-55,0-4 1,6-7 0,-6 0 0,0-2 73,1-2 1,-3-6-1,-1-3 1,-2-7 88,2-4 0,-1-4 0,1-1 0,-3 1 91,-2-1 1,4-4 0,-4-1 0,1-2-17,-1-3 0,-1 1 0,-2 0 0,0 2 61,3 2 0,-1 1 0,-4 4 76,0 0 411,0 6 0,-4 13 0,-2 14 0,1 10-199,-1 6 1,-2 5 0,4 1 0,1 0-192,1 1 1,2 5-1,0-1 1,2 4-214,2-3 1,3 0 0,7-6 0,1 0 27,1 1 0,6-8 0,-1-6 0,3-4-162,0 0 1,3-6-1,0-3 1,2-3 15,-1-1 0,-2-5 1,-3-4-1,-1-2 90,-1-1 0,-6-5 0,0-1 138,-5-1 0,0 3 1,-6-5-1,-2 0 0,0 2 82,-2 2 1,0 4 0,-2 0 0,-2 2 49,-4 3 1,-3-2 0,-1 6 0,-1 1 36,1 2 1,-1 7 0,1 3 0,1 5 1,3 3 1,1 3-1,4-2 1,-1 1-111,1 3 1,2 0 0,2 1 0,5-4-105,6-1 1,2-2 0,6-5 0,3-1-260,0-2 1,7-5 0,3 1 0,5-3-13,3-1 0,-3-5 1,2-5 106,-5-5 1,-5 1 0,-5-4 0,-2 1-1,-2-4 55,-4-3 1,-4 0-1,0-3 1,-2-1 63,-3-6 1,-1-1 0,-4-3 0,1 1 186,-1 0 1,-2 0 0,-1 0 0,0 1 52,0 3 0,0 8 0,0 8 0,-1 4 155,-3 0 1,1 6 0,-5 5 0,-1 4 61,2 7 1,-2 7 0,5 6-1,-1 4-129,0 3 0,4 6 1,-4-2-1,4 4-86,1 4 1,6-2 0,2 2-381,3-2 0,1-2 0,1-1 1,0-3-1,4-4-987,4-3 0,1-2 374,-2-4 0,9 4 0,-3-5 0</inkml:trace>
  <inkml:trace contextRef="#ctx0" brushRef="#br0" timeOffset="62413">18207 13928 8210,'5'-25'-5,"-2"4"1,4 2-1,-2 0 1,-1 1-1,1-1 532,-1-1 0,-2 6 0,-6 2-434,-4 7 1,-3 5 0,-1 2 0,-1 4-142,1 1 0,1 1 0,1 4 1,3 1 31,2-1 1,1 2 0,4 1-1,0 2-10,0-2 1,1 4 0,2 0-1,2 2-63,2 0 0,0-1 0,3 5 0,-2-1-40,2-4 0,1 2 1,0-5-1,-2-2-218,0-1 1,-3-2-6,3 1 196,-9-6 0,-9-2 0,-7-5 0,-5 0 0,-2 0-293,-2 0 1,4-1 332,1-3 1,-1 2 0,-4-3 0</inkml:trace>
  <inkml:trace contextRef="#ctx0" brushRef="#br0" timeOffset="64164">18690 13853 9875,'-13'-19'0,"-3"3"0,0 3 0,1 4 0,1 2 0,0 1 0,-1 3 0,-2 2 0,2 1 0,2 1 0,0 4 0,1 3 0,1 3 0,1 1 0,3 2 0,2 3 0,2 2 0,1 1 0,2 0 0,2-1 0,3 0 0,6 2 0,6-2 0,2-2 0,3-5 0,3-3-539,4-5 1,-3-3-1,5-1 1,-3-1 179,1-3 1,4-7 0,-4-7 0,-1-2 289,-2-2 1,-5-1 0,-2-3-1,-1-2 1,-3-2 21,-1-2 0,3 0 1,-2-2 69,-4 1 0,0 1 0,-7-2 0,-1 2 0,-2 2 19,-1 2 1,-4 3-1,-2 6 1,-1 5 171,-2 5 0,2 6 1,-1-1-1,-1 5 132,2 7 1,-2 2 0,5 12 0,1 3-123,2 2 0,1 8 0,0-2 1,0 3-143,0 1 1,0-1-1,1-2 1,3-2-115,4-2 0,3-1 0,2-4-167,-1 0 0,1-6 0,-1-2 0,0-5-33,1-4 0,-1-2 0,1-6 156,-1 0 1,-4-6-1,-1-2 1,0-4 83,0-5 1,-4 3-1,2-2 1,-1 2 0,2 2-1,-1-1 229,1 1 0,2 4-113,-4-1 1,6 7 0,-2-3-37,3 4 0,-3 2 0,-1 4 1,0 3 50,0 3 1,-4 3 0,2 1 0,0 1-92,-1-1 1,4 3 0,-3-1 0,2-3 0,4-3-208,5-3 1,-1-5-1,5 1 42,2-3 1,2-1 0,1 0-1,-1-1-9,1-3 1,-1-3-1,-2-6 1,-2 1 108,2 0 1,1-5-1,-3-1 1,-3 0 38,-4 0 0,-1-2 0,-3 3 0,-2 2 34,-1 1 1,-2 2-1,-6-1 1,-2 2 34,-4 3 1,-3 3 0,-2 5 0,1 0-10,0 0 1,-1 1 0,1 3-1,1 4-35,3 3 0,-2 6 0,6 1 14,1 1 1,3-2 0,4 2 0,6-1 0,5-2-277,6 2 1,8-5 0,2 1 0,4-6-66,2-3 1,-1-1 0,9-4 0,2 0 171,1 0 0,-2-5 1,-2-3-1,-1-2 67,-3 2 1,-7-5 0,-6 2 0,-5-4 121,-5 0 1,-5 1 0,-4 2 0,-3-1 68,-4 1 0,-2 4 1,-5-1-1,-5 1 137,-4 1 1,-7-2 0,1 5 0,-2-1-110,-2 0 0,0 4 0,0-2 127,1 6 1,0 2 0,2 6 0,3 0-1,1 3-203,3 0 0,6 4 1,5-1-1,3 1-407,1 0 0,1-1 0,5-5 1,5 1-142,4-1 0,7-5 0,-3-3 0,2-3 69,0-1 0,-2-1 0,2-3 311,-5-4 1,2-7-1,-1-3 1,-2-2-1,-1-2 199,-2-1 1,0-2-1,-1 0 1,-1 0-74,-2 1 0,-5-5 0,1-2 0,-2 0-19,-2-4 0,0 2 0,0-3-86,0-2 1,0-1 0,0 6 0,0 4-1,0 4 236,0 5 0,-6 4 23,-2 12 0,-2 10 1,1 13-1,2 3 60,1 4 0,-2 9 1,4 1-1,1 4-146,2 0 1,1 2 0,0 0 0,1-2-272,3-2 0,3-6 0,7-3 0,1-3-113,1-1 1,7-2-1,-4-3 1,1-8 107,1-7 1,-4-3-1,2-2 1,-1-2 27,-3-2 0,-3-4 0,-3-7 0,-4-2 240,1 2 1,-5-3-1,3 2 1,-2 1-59,-2 1 1,0-3 0,1 1-1,2 1-19,1 1 1,0 1 74,-4 1-103,0 5 0,0 7 0,1 8 1,2 3-44,1 2 0,6-1 0,-3 1-33,0-1 1,4-1 0,-3-1-1,3-2 0,-3-5 0,1 1-5,0-3 0,2-1-306,2 0 0,-5 0 345,0 0 1,-4 0 309,5 0 0,-5 0-255,4 0 0,0 6 1,5 1-98,-1 0 0,5 2 1,1-5-1,1-1-43,3-2 0,-3-1 0,0 0 1,1 0 9,-1 0 0,-2-5 0,2-3 0,-1-3 107,-3-2 0,3-5 0,-3-2 0,-3-4-24,-2-1 1,-3-1 0,3-3 22,-2-4 1,-4 0 0,3-4-1,-2-4 1,0-4-19,0 0 1,-4 2-1,4 1 1,-4 6 130,-1 4 1,0 4 0,-1 9 0,-2 5 200,-1 5 1,-6 7-1,2 4 1,-3 7 100,-2 7 0,1 10 0,0 0 0,-1 6-129,1 6 0,5 1 0,3 5 1,2 0-162,2 0 1,7-4-1,4 1 1,6-3-308,2-5 1,2-3 0,5-7-1,3-2 59,4-4 1,-1-5 0,1-4-128,1-4 0,-8-2 0,-1-2 0,-1 0 0,-2-2 76,-2-2 1,-2-3-1,-7-6 1,-1-3 164,-2 0 1,-4-1-1,3 5 1,-1 0 184,-4-1 0,0 1 53,-2-1 0,1 6-267,3 3 1,3 3-1,6 2 1,-1 3 71,0 5 1,1 0-1,1 1-726,2-2 0,-1 1 0,5 2 124,-3-3 0,6 3 0,-4-4 0</inkml:trace>
  <inkml:trace contextRef="#ctx0" brushRef="#br0" timeOffset="64327">21394 13382 8355,'-12'-12'-1311,"12"24"1</inkml:trace>
  <inkml:trace contextRef="#ctx0" brushRef="#br0" timeOffset="65192">21543 13643 8355,'-11'-17'608,"1"3"-476,2 3 0,5-3 0,-1 6 67,3-3 1,6 0 0,3 3 0,2 2-278,-2 1 1,8 3 0,-4-2 0,2 4 35,-1 4 1,0-1 0,-1 5-1,-1 2-230,-2 1 0,-4 2 0,-5-1 0,0 0-19,0 1 1,0 3 0,0 1 0,-1-2 134,-3-1 1,1-2 0,-4 1 0,1-1 103,4 0 0,-1-3 1,0-1 66,-1 2 0,0-4 0,5 1 0,3-1 178,5-3 1,2-2 0,1-1 0,0 0-1,1 0 0,5-1 0,2-2 0,4-1-56,1 1 0,0-3 1,-1 1-1,0-1-21,-4 1 1,2-3 0,-5 2-120,-2-1 1,-1 3 0,-3-4 0,-1-2 36,-2-1 1,-4-3 0,3-1-51,-2-1 0,0-1 0,-4 5 1,2-2 8,1-3 0,0 4 1,-4-4-1,0 3 42,0 2 0,-1 0 0,-4 1 91,-3 2 0,-3 4 0,-1 5 0,-1 1 27,1 3 1,0 5 0,-1 7 0,2 5 8,3 2 0,-2 6 0,6 1 0,1 2-41,2 3 0,1 2 1,1 3-1,2 2 0,3 3 162,0 1 1,3 4 0,2 1-75,-3-1 1,3 5-1,-4-8 1,1-1-109,0 3 1,-5-8 0,1-4-131,-2-6 0,-2-5 1,0-3-1,-2-2 1,-2-6 64,-4-5 0,-3-5 0,-1-5 1,-1 0-31,1 0 1,-1-10-1,0-3 1,-1-4-173,1-1 1,0-4 0,8 2 0,3-5-296,0-4 1,2 1-1,2-5-58,2-1 1,3 2 0,7-1 0,2 0 0,5 1-403,2 3 0,7 3 0,2 3 786,0 2 1,4-8-1,-5 3 1</inkml:trace>
  <inkml:trace contextRef="#ctx0" brushRef="#br0" timeOffset="65193">22820 13915 10956,'-5'-6'1842,"-2"3"-3608,0 6 0,-4 9 0,4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6:50:24.72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14697 10058 7768,'0'-12'0,"1"1"0,3 1 0,5 2 0,2-2 0,1 1 0,0-1 0,2 3 0,3 0 0,2 2 316,0-1-208,5-3 0,-5 7 0,4-2 0,-1 3 0,-1 1 0,1 0 0,2 0 0,-1 0 1,-1 1 18,-1 3 1,-1 3 0,4 4 0,-2-1 0,-1-2-1,1 0 1,1-1-57,2-3 0,4 2 1,0-2-1,0-1-103,1-2 0,-2-1 0,3 0 0,1 0 104,0 0 0,-1 0 0,2 0 0,-2 0-75,-1 0 0,-4 0 0,5 0 0,-3 0-33,1 0 1,0-4 0,-2 0 0,0 0 27,2-2 1,4 3-1,-3-3 1,2-1 33,3 0 1,5 3 0,1-5 0,0 1-46,2 1 0,-3-4 1,5 4-1,1-1 20,-2 0 0,-1 5 0,-6-3 101,0 1 1,-1 4 0,-3-4-1,-4 4 1,-3 1 14,-1 0 1,-2 0-1,-1 0 1,-1 0-52,1 0 1,-3 4 0,2 0 0,0 0-39,-2 2 0,6-5 0,-2 5 0,5-2-63,-1 0 1,6 2 0,3-4 0,4 3-87,0-3 1,-1 0 0,-2-1 0,2 2 102,2 1 0,-2 1 1,2-2-1,-3 1 99,0-1 1,-1 3 0,0-2-1,-1 0-8,-3 1 0,6-3 0,-5 2-45,0-3 1,5 1 0,4 0 0,1 3-1,3-3-14,1 0 1,3-2 0,3 0 0,1 0-22,-3 0 1,9 0-1,-9 0 1,1 0-2,0 0 0,-2 0 1,-4 0-1,-1 0 59,0 0 1,-1 0-1,-1 0 1,-2 1-31,-2 3 0,3-2 0,-2 3 1,-1-1 0,-1 0 0,-2 2 1,0-3-1,1 1-120,-1-1 0,0 2 0,2-1 0,1 0 58,1 2 0,0-5 0,-5 5 57,-3-1 0,3-3 1,-3 3-1,3-1 1,0 0 13,-3-1 1,3 0 0,-2 0 0,5 1 18,2-1 1,0 2-1,-2-1 1,1-1-62,1-2 1,6 1 0,-2 0 0,2 3-26,-1-3 0,8 0 0,-1-2 0,5 0 87,0 0 1,7 0 0,-5-2 0,1 0 34,-2-3 0,-1 1 1,3 4-1,-3 0-33,-5 0 0,-2 0 0,0 0 0,2 0-149,1 0 0,1 2 0,-3 0-24,2 3 1,5-1 0,-1-4 0,3-2 0,1 0 62,0-3 1,0 0 0,1 2-1,2-2 156,1-2 0,-1 3 0,-7-3 1,-5 0-23,-2 0 0,-4 4 0,-4-2 0,-7 1-142,-5-1 1,-3 1 0,-7 4-1,-5 0-485,-2 0 0,-6 2 41,0 2 0,-5 3-481,1 5 0,-2 1 0,-2-1 1</inkml:trace>
  <inkml:trace contextRef="#ctx0" brushRef="#br0" timeOffset="32214">3212 12043 8355,'-1'-13'0,"-2"1"0,-1-1-363,1 1 0,2 0 432,1-1 0,1 1 0,3 1 0,5 1 1,2 3-1,2 2 0,4 2 343,4 2 0,2 1 1,2 0-226,0 0 0,1 0 1,3-2-1,4 0 0,4-3 10,4 3 1,-1-4 0,7 2 0,4 0-100,6-2 0,3 5 0,4-5 1,2 2-5,4 0 1,5 0 0,3 4 0,5-1-43,2-3 1,8 2 0,2-2 0,1 3 19,-1 1 0,-45-1 0,1 0 0,45-1 0,1-3-167,1 3 0,-8-4 0,-1 1 0,-8-1-253,-5 1 0,0 0 1,-12 5-1,-3 0-5,-6 0 0,-11 0 0,-7 0 1,-6 0 193,-5 0 1,-7 2-1,-2 1 1,-3 1-105,-2-2 1,-4 0-1,0-2-489,2 0 419,1 0 1,-4-6-1,-1-1 1</inkml:trace>
  <inkml:trace contextRef="#ctx0" brushRef="#br0" timeOffset="32876">4031 12365 8355,'-6'-18'-264,"-1"4"0,-1-8-206,0 6 0,5 3 871,-1 5 0,3 11 0,2 2 0,3 11 0,3 7-198,0 5 1,2 12 0,-3 2-13,1 9 1,0 2-1,2 5 1,-2-1-1,0 1-293,0 0 0,-4-5 0,2 0-244,1-2 0,-3-7 0,4-4 0,-1-5 0,0-8-620,-1-5 1,1-4 775,-2-5 0,-3-6 0,5-2 1</inkml:trace>
  <inkml:trace contextRef="#ctx0" brushRef="#br0" timeOffset="35048">3981 12638 8355,'0'-19'0,"0"1"0,4 5 0,2 2 65,1 3 1,1-2-1,4 6 1,1 2 0,-1 0 138,1 2 1,3 0 0,2 0-1,1 0 1,2 0 0,-2 2 0,-1 2-1,-1 4-522,-1 3 1,-3 1 0,-6 2 37,-2 3 1,-2-2 0,-7 4 84,-5-1 1,-2 3 0,-1-5-1,0-1 1,-1-1 0,1-1-1,-1-2-1063,1-3 1081,0-3 177,5-5 0,-4 0 0,4 0 0</inkml:trace>
  <inkml:trace contextRef="#ctx0" brushRef="#br0" timeOffset="35049">4304 12650 8238,'5'-6'64,"2"0"1,4 12 0,-1 2 0,-2 1 0,2 1 0,-1-2 0,1 2 0,-2 1 103,2 1 0,-1 1 1,1-1-331,-2 1 0,-3-1 3,3 0 1,-1-3 0,1-4-16,-4-3 0,-1-1 0,0-9 1,1-3-13,-2-4 1,0-1-1,-2-4 1,1-2-9,3-2 1,-1-1-1,4 2 1,0 1 101,0 1 0,1 7 0,4 1 0,1 4 42,-1 4 0,1 1 0,-1 4 136,0 0 0,1 0 1,-1 0-1,1 1 1,-1 2-48,0 1 0,1 2 0,-1-4 73,1 2 0,-1 5 567,0-5 5,-5 0 761,-1-4-1018,-6 0 0,-1 0-355,-4 0 0,4 1 1,-3 3-1,2 5 77,2 2 1,0 3-268,0 2 1,0-1-1,0 5 1,0-1 71,0 0 0,0-2 0,2 2 0,2-1 1,4-4-114,3-5 1,2-3 0,-1-6-70,1 0 0,0-2 1,2-2-1,2-5 0,-2-5 133,-1-3 0,-6-5 0,-1 3 0,0-2 1,-2 2 89,1 1 1,-2-3 0,-4 5-9,0 1 0,-5-2 0,-4 3-20,-2 3 0,-1 6 0,0-2 0,-2 2 0,-1 3-37,-2 5 1,1 0 0,4 5-344,4 2 1,-1 1 0,4 1 268,3 0 1,0 1-1,2-1 1</inkml:trace>
  <inkml:trace contextRef="#ctx0" brushRef="#br0" timeOffset="35050">5035 12539 8355,'-5'-13'225,"-2"6"-28,-5-4 1,-1 10 0,1-3 86,-1 3 0,6 2 1,2 3-277,-1 4 0,5 3 0,-3 2 0,3-1-78,1 1 0,0 0 0,0 3 1,0 0-26,0-1 1,0 3 0,1-1 0,3-2-61,4-1 0,-1-6 0,1-1 0,2-2-155,1-2 0,2-2 0,-1-1 261,0 0 1,-1-5 0,-1-3 0,-3-3 0,0-2-118,0 1 0,-5-5 0,3 1 276,-4 1 1,-1-3 0,0 1-1,0 2 1,-1 1-113,-4 2 0,-1-1 0,-7 2 1,1 2-373,-1 0 1,5 7 0,0-2 183,-2 2 0,3 6 1,0 2-1,2 1 178,2 2 1,2 2-1,1 2 1</inkml:trace>
  <inkml:trace contextRef="#ctx0" brushRef="#br0" timeOffset="35051">5308 12291 8355,'0'-20'0,"-4"3"-57,0 4 0,-2 5 408,2 0 1,3-1-177,-3-3 0,4 5 1,3 4-324,1 6 1,1 5-1,-2 7 1,2 3 282,2 2 0,-3 4 1,5 7-5,0 0 1,-2 3-1,2 3 1,0 1-184,2 4 0,0 0 0,-1 4 0,-3-5 1,0-2-182,0-2 0,-5-5 1,4-3-1,-2-5-6,0-3 0,0 1 1,-4-5-1,-1-2-268,-3-1 1,-3-6 0,-6-1 402,1-2 1,-6 5-1,-1-3 1</inkml:trace>
  <inkml:trace contextRef="#ctx0" brushRef="#br0" timeOffset="35052">5221 12750 8355,'7'-6'182,"4"-1"443,-2-5-478,2-1 1,5 1 0,2-2-167,1-2 1,3 2-1,6-4 1,2 1 0,1 1-1,0 1 1,0 1 0,-1 2-1,-3-1-793,0 1 1,-7-1 0,0 1 0,-2 0 657,-3-1 1,-2 5 0,0 0 192,-1-2 1,-1-1-1,-2-1 435,-5-1 1,-3 5 188,-1 0 0,0 3 140,0-3 1,-5 4-326,-4-4 0,2 5-611,-1-1 37,5 3 0,-6 2 0,5 3 1,1 4 20,1 3 1,2 2 0,0-1 0,0 2-40,0 2 0,5-2 0,0 4 1,2-1 68,3-1 1,1 1-1,1-5 1,0 1 45,1-1 1,3-1 0,1-1 37,-2-2 0,-1 0 1,-2 3-1,-1-1 38,-2-2 1,0 0-1,-5 5 1,-1-1-34,-1 1 0,-2-1 1,-2 0-280,-2 1 0,1-2 1,-5-2-1,-2-2 1,1 0-718,0 0 0,-2-4 692,3 1 1,-3-8-1,-1-3 1</inkml:trace>
  <inkml:trace contextRef="#ctx0" brushRef="#br0" timeOffset="35053">6102 12564 8355,'-12'-7'168,"3"1"-168,1 6 0,0 6-698,-5 2 1,1 3 0,0 1 0</inkml:trace>
  <inkml:trace contextRef="#ctx0" brushRef="#br0" timeOffset="60445">2716 6610 6980,'0'-12'16,"0"5"1,6 2 0,2 5 0,4 0 0,5 0 0,4 0 0,2 0 0,3-2 73,3-2 1,1 1-1,5-5 1,-2-2-189,1-1 1,2 3 0,0 0 0,-3 0-1,-3-1 1,-1 2 0,-1 1-385,-5-1 0,1 3 449,-8-5 0,2 5 1,-3-4 45,2-2 0,-13 14 0,-11 6-52,-7 7 39,-8-2 0,-3 8 0,-6-4 0</inkml:trace>
  <inkml:trace contextRef="#ctx0" brushRef="#br0" timeOffset="60606">3051 6660 8096,'8'-11'-1685,"1"3"1515,-1 2 1,-1 1 0,-2-2 0</inkml:trace>
  <inkml:trace contextRef="#ctx0" brushRef="#br0" timeOffset="62393">4812 6672 8355,'13'-12'-78,"0"-2"0,2-1-626,2-1 651,5-1 0,-7 5 93,6-1 1,1 5 0,5 1-1,4 2 1,-1 2 0,2 1 0,-2 2-66,0 0 1,5 2 0,-2 2 0,3 6-1,1 5 1,0 4-78,0 0 0,1 3 1,0-4-1,2 2 1,3 0-11,1 0 0,3-3 0,5-4 51,2-1 1,1-3 0,-1-3 96,4 0 0,4-2 0,2-4 0,3 0 0,-1 0 6,1 0 1,2 0 0,7 0-1,0 0 143,-2 0 0,5 0 0,-5 0 0,5 0-143,-2 0 0,4 1 1,-9 2-1,-1 3-13,3 1 0,-1 1 0,2 4 1,1-1-24,-1-2 1,6 2-1,-5-3 1,2 2-7,2-2 1,7 3-1,-3-3 1,1 2-12,5-2 0,-3 3 1,4-4-1,-3 1 21,-1 0 0,0-1 0,-1 3 1,1-2-5,0 2 1,0-3-1,0 1 1,1 2 17,3 1 1,-7 1 0,3 1 0,-3-1 21,-3 0 0,7 1 0,-4-1 0,-1 1-46,-2-1 0,3 0 0,-2 1 0,0-1-10,1 1 0,-10-5 0,1 0 0,-2 2 9,-3 1 1,3-3-1,-6-1 1,-4 0 4,-7 0 1,-3-3-1,-10 3 1,-4 0-147,-3 0 1,-9 1 0,-8 4 0,-3-1-431,-4-3 1,-10 8 384,-5-4 0,-8 9 0,-13-2 0</inkml:trace>
  <inkml:trace contextRef="#ctx0" brushRef="#br0" timeOffset="77060">14312 11385 8355,'-5'6'-108,"-3"-6"1,-2-7 0,2-4-253,3-1 1,4-1 0,2 2 0,4 1 0,3 2 547,3-1 1,-3 2 0,-1-2 0,-4 1 96,-9 1 1,-6 7 0,-13 9-252,0 2 1,-5 1-1,-3 0 1,-3-1-19,-1-2 0,0 0 1,-1-3 91,1 1 1,4-5-1,1 3 1,2-5-1,4-3 129,4-1 1,0-6 0,5 3 0,2-1-59,1 0 0,2 5 0,0-1-120,-1 2 0,1 4 0,-2 3 0,-3 8-297,-3 6 0,-5 6 0,-3 4 0,-2 5 23,-2 6 0,3-1 1,-2 2-1,0-2 120,4-2 0,-3-1 0,1-2 1,2-2 140,5-2 0,0 3 1,6-4-1,1-3 30,1-4 0,2 2 1,-1-4 89,1 4 0,3-3 1,3 1-1,-1 4 1,1 4-29,1 2 0,-4 9 0,4 0 0,-1 6-253,1 3 0,-3 0 0,2 1 0,1 0-29,-1-2 1,2 3 0,4-7 0,0-3 81,0-4 1,1-3 0,2-6 0,3 0 55,0 2 0,3-5 1,3 4-1,0-1 135,1 0 0,-1 1 1,2-1-1,1 3-20,2 0 1,3 2-1,-2-4 1,2 1-94,2-1 0,1 4 1,2-1-44,0 3 0,0-1 1,1-1-1,1 2 0,4-2-56,0 2 1,-2 4 0,4 0 0,2-3 63,1-2 1,1-3-1,0 2 1,0-4 18,0-3 0,6 0 0,3-6 0,0 1 1,0-2 1,5 4-1,-6-5 1,-2 2 4,-3 0 1,0-2-1,-1 3 1,-4-3-7,1-1 1,-4 3 0,1-3-1,2 0 34,0 0 1,3-3 0,0-6-1,3-2-63,5-1 0,-2-2 0,3-4 0,3-2 40,2-2 1,6-7 0,-3-5-1,0-1 29,0-1 1,-1 5 0,-5-4 0,1 3-13,0 2 0,-1-1 1,0 1-1,-3 0-56,0-1 1,-2 1 0,3-2 0,-3-1-93,-1-2 1,2-5-1,-2 0 1,0-5 10,-1-6 1,5-5 0,-1-3-1,0-3 104,0 0 0,1-8 0,-5 2 0,0 0 90,-4 3 0,1 1 1,-10 3-1,-3 0-74,-4 0 0,-5 2 0,-9 2-91,-4-2 0,-4 1 0,-4-5 0,-6-2 0,-3-1 31,-4-2 0,-9-4 1,1-1-1,-3-3 31,-2-5 1,8 1 0,-3-7 0,3 0 201,3-1 0,1-5 0,6 9 0,-1 1 134,1 2 0,-1 2 0,1 2 0,0 3-135,-1 1 1,5 8-1,-2 8 1,-2 6-140,-3 3 0,-3-3 0,1 4 0,-3 1-323,-4 2 0,-5 1 0,-1-1 0,-2-2-53,-2-1 0,-2-4 0,-4 3 1,-3 1 17,-2 3 1,-8-6 0,5 7 467,-4-1 0,-7 4 1,1 4-1,-4 3 1,-4 4-56,-5 0 1,1 6 0,-3 2 0,-1 6 107,2 5 0,-8 8 0,1 5 0,-2 3-129,3 0 1,-4 5-1,11 0 1,0-1-154,2-2 0,3 3 0,6 0 1,3-2-214,8 0 0,4-3 0,10 1 0,2 0 112,4 0 1,4 0 0,3-1 0,2 1 0,3 1 0,1 3 0,3 4-215,0 3 0,-5 7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6:53:02.55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5048 12502 9416,'7'-34'0,"-3"3"0,-3 0 0,-1 5 0,0 4 0,-1 4 0,-2 2 0,-4-1 0,-3 3 0,-3 3 547,-1 3 1,-1 5 0,0-1 0,-3 4-220,-2 4 0,4 3 0,-3 7 0,1 3-86,2 3 0,3 1 1,0 4-1,2 5 1,3 5-81,4 2 1,-2 10 0,2 4 0,1 5-170,2 7 1,1 1-1,0 6 1,0 0 11,0-1 0,1 3 0,4-6 0,2-4-546,-1-7 0,4-1 0,-6-10 0,-1 0-407,-2-2 0,-1-11 0,0-5-239,0-4 0,-1-8 772,-3-1 0,-9-6 0,-6-7 0</inkml:trace>
  <inkml:trace contextRef="#ctx0" brushRef="#br0" timeOffset="820">4552 13134 8355,'0'-19'922,"0"1"0,0 5-553,0 1 1,5 4-1,5 1 1,5 0-50,6 0 1,6 4 0,5-2-279,4-1 1,0 4 0,8-5 0,-2 0 0,-2 1 242,-1 1 0,1 1 0,-3 4-1134,-5 0 0,-5 0 0,-3 1 0,-4 2 0,-3 1-257,-3-1 1,-6-2 1107,0-1 0,-6 0 0,-1 1 0,-5 2 645,-3 1 0,-1 2 0,-3-2 0,1 4-91,2 3 0,1 6 0,-1 1 0,4 0-340,2 0 0,2 2 1,0-2-1,2 0-245,2 0 1,4-2 0,8-4 0,4-4-386,-1-4 0,4-3 0,-2-1 183,3 0 1,-4-1-1,-2-3 1,-3-4-1,-4-5 88,0-3 1,-5 0 0,-2-4 0,-3-1 50,-1 2 1,-1-9-1,-3 5 1,-4-1-35,-3 2 1,-2 3-1,-1-2 1,-1 6-43,-1 6 0,-1 3 1,5 6-1,-1 0-29,1 0 1,1 10-1,1 3 1,3 4-387,2 1 0,1 4 424,4-1 0,5 8 0,2 2 1</inkml:trace>
  <inkml:trace contextRef="#ctx0" brushRef="#br0" timeOffset="821">5358 13146 8355,'7'-16'278,"-3"-1"1,1 1 0,-1 2 116,-1-2 1,-1 2 0,-1-1 100,3 5 0,-1 0 0,5 6-431,2 1 1,-3 8-1,1 3 1,2 3-1,-1 1 1,1 2 0,-2 3-1,2 2-333,1 0 0,-3 5 1,0-4-1,1 2 72,-2-1 0,2-3 0,-5-6-1276,-1 1 1319,4-1 1,-6-6-1,3-6 1,-1-7 73,1-4 1,-2-7 0,3-3 0,-1-2 56,1-2 1,4 1 0,-1 2 0,2 2-48,-2-2 0,3 4 0,-2 1 0,2 3-1039,1 2 824,6 5 1,-4-4 0,4 4 0</inkml:trace>
  <inkml:trace contextRef="#ctx0" brushRef="#br0" timeOffset="1758">5904 13047 8355,'0'-12'-49,"0"-1"1,-5 5 1133,1 0-950,0 5 1,4-1 0,1 7-1,2 2-69,1 2 0,6 6 0,-3 3 1,1-1-74,0-1 0,-5 0 0,3 1 0,-2 2-46,0-2 1,0-2 0,-4 0-296,0-1 0,0-3 106,0-1 0,0-7 172,0-1 1,0-1 0,2-7 0,0-2 87,2-1 0,1-2 0,-5 1 0,1 0-31,3-1 1,2 1-1,3-1 1,-2 1 2,-1 0 0,3 1 1,0 1 56,2 2 1,1 5 0,0-1 0,1 2 0,-1 2-33,1 0 1,-5 0 0,0 2 0,2 2 5,1 4 0,-3 3 0,-1 2 1,-2 0-48,-2 4 1,-1-3 0,-2 2 0,0-2-36,0-2 1,0 1-1,0-1 1,1-1-14,3-2 0,-1-4 58,5-5 0,-4-1 1,3-3-1,-1-5 63,-4-2 0,4-2 1,-1-3-1,1 0 6,-1 1 0,4-3 0,-4 1 0,1 2 48,-1 1 1,5 2 0,-2 1-91,3 3 1,-3-2 0,1 6 0,0 1 14,2 2 1,-2 2-1,-2 3 1,-1 4 16,1 3 0,-4 2 0,3-1 1,-2 2-24,0 3 1,1-4-1,-2 4 1,3-3-17,1-2 0,-3-1 0,4-3 0,2-3 23,1-4 0,1-1 0,2 0 0,1 0 14,1 0 0,2-6 0,-2-2 1,0-3-41,-1-1 1,3-5 0,-1-1-1,-2 0-143,-1 0 0,-3 0 0,-2 3 0,0-1 64,0 1 0,-3 1 1,-1 1 93,1 1 1,-5 4 126,3 0 1,-6 10 0,-4 2 0,0 6 69,1 2 0,1 2 0,2 1 1,0 3-302,-2 2 0,-1-4 0,7 3 1,1-1-91,1-3 1,5-1 0,0-3 0,2-2 13,1-5 0,5-3 1,1-1-1,-1 0 63,1 0 0,4-5 1,-2-2-1,-1-3 80,-2-2 0,0 2 0,0-8 163,-2 0 1,-1 4-1,-2-4 1,-1 2-1,-2-1 284,-5 2 0,1 6 0,-1 0 593,-1 0-786,4 3 0,-6 6 1,4 8-1,-4 3-169,-1 2 0,1 1 0,2 1 0,3 1-409,0-1 1,3 3-1,3-1 1,1-2-809,-1-1 0,6-3 402,3-3 1,2 3-1,2-4 1</inkml:trace>
  <inkml:trace contextRef="#ctx0" brushRef="#br0" timeOffset="2458">2208 12936 8355,'7'-18'124,"-3"-2"1,-3 0 0,0-1 0,2 0-1,1 1 1,-1-1 421,-2-1 1,-1 4 0,0 2-238,0 2 1,-1 3 0,-3 3-319,-4 3 0,-5 4 0,-2 2 1,-3 4-1,-1 3 31,-3 3 0,0 7 1,0 1-23,1 0 1,6 5 0,0-4 0,5 2-2,6-1 1,3 3 0,1-4-1,2 4-43,7 0 0,0 0 0,12-1 0,1-1-156,1 0 0,2 5 0,-1-8 1,-2 2 31,-2-1 1,-4 0 0,0 0-1,-2-3 99,-2-4 1,-5 0 0,-3-1 0,-4 1-26,-4-1 0,-4-1 0,-9-1 1,-3-2 10,-4 2 0,-1-3 0,1-1-267,-1 0 0,1-2 0,4-4 0,3 0-960,3 0 1132,2 0 1,5-11-1,2-3 1</inkml:trace>
  <inkml:trace contextRef="#ctx0" brushRef="#br0" timeOffset="2724">2691 12936 8355,'0'-17'727,"0"1"1,-1 2 422,-3 4-1089,-3 5 0,0 6 0,3 3 0,3 4-28,1 3 1,-5 3 0,1 3-1,1 3 1,1 4 0,-1 1 0,-3-1-1,1 1-11,-1 0 1,-3 4 0,2 0 0,-1-3-1,1-2-922,1-4 0,1-5 1,2 2-1219,-1-3 1083,0-2 1035,9-5 0,2-13 0,5-7 0</inkml:trace>
  <inkml:trace contextRef="#ctx0" brushRef="#br0" timeOffset="3398">2642 13109 8095,'4'-37'0,"1"0"0,1 0-927,-1-1 1,4 7 1367,-5 2 0,0 8 0,-4 5 0,0 2 2055,0 1-2238,0 7 0,0 1 0,1 11 0,3 5-40,5 4 1,2 7-1,1-1 1,2 4-35,2 4 1,-2-3 0,3 4 0,-3-1 8,-2 0 0,0 4 0,-1-3-824,-2 2 1,0-4 0,-5 1 0,-1-3 0,-1-3 130,-2-2 0,-2 1-461,-2-6 1,-3 1 0,-5-5 0</inkml:trace>
  <inkml:trace contextRef="#ctx0" brushRef="#br0" timeOffset="3399">2567 13258 8355,'0'-19'0,"0"2"0,2 8 111,2 0-29,-3 7 1,14-8 0,-2 4 0,3 0-1,5-3-140,4 2 1,5-2-1,2 3 1,4 1-228,-2-1 0,5-2 0,-5 4-230,2 1 0,4-4 0,-8 0 0</inkml:trace>
  <inkml:trace contextRef="#ctx0" brushRef="#br0" timeOffset="3400">3175 12973 8355,'0'-13'1296,"0"5"-136,0 0-927,0 5 1,0 3 0,1 8-1,2 5-74,1 3 1,2 0 0,-3 4 0,1 2-51,-2 2 0,4 0 1,-2 0-1,-1-2-309,-2-1 0,3-2 0,0 3 0,-1-3-513,-1-1 1,-2-1 0,0-5 0,0 1-148,0-1 1,0 0-1,0 1 1</inkml:trace>
  <inkml:trace contextRef="#ctx0" brushRef="#br0" timeOffset="3580">3039 12948 8355,'0'-12'0,"0"-1"263,0 1 1,1-1 0,3 1 0,6 1 0,5 1 0,6 2 0,3-2 0,5 1-146,4 1 1,3-3 0,1 2 0,-1 0-1421,-3 0 0,3-2 0,-4 4 1</inkml:trace>
  <inkml:trace contextRef="#ctx0" brushRef="#br0" timeOffset="3756">3683 12898 8355,'0'-12'0,"0"4"0,2 1 355,2 1 0,-3 4 1,4 6-1,-3 4 0,1 3-1455,1 1 1,0 6 0,-4 2 0</inkml:trace>
  <inkml:trace contextRef="#ctx0" brushRef="#br0" timeOffset="3913">3659 13271 8355,'5'-7'880,"2"1"-1756,5 6 1,-5 0 0,-1 0 0</inkml:trace>
  <inkml:trace contextRef="#ctx0" brushRef="#br0" timeOffset="4241">1699 13928 8355,'11'-17'0,"6"2"0,6 3-211,6 2 1,12 6 0,10-4 0,3-1-26,1 3 0,13-5 0,-1 2 646,4-2 0,3-1 0,2-1 0,-2 1 0,1 0 332,-2-1 1,4-1-1,-6-1-647,7-1 0,-7-1 0,2 5 0,-5-1 0,-5 0-103,1-4 0,-11 5 0,5-2 0,-8 4-325,-9 1 0,1 3 1,-11 2-1,0 3-452,-7 1 0,0 0 62,-8 0 0,1 5 0,-5 2 1</inkml:trace>
  <inkml:trace contextRef="#ctx0" brushRef="#br0" timeOffset="5055">7305 12613 8355,'-4'-30'0,"-2"4"0,1 5 0,-1 3 0,-3 2 0,7 10 0,-2 6 898,3 7 1,1 11 0,1 7 0,3 6-1070,5 5 1,-4 1-1,1 2 1,-2 1 72,0 1 1,1 1 0,-2-5 0,1 0 0,-1 0 0,-2 0 0,-1 1-732,0-1 574,6-5 1,-5-2 0,3-5 0,-2-2 0,-2-2 0,0-5 0,0-2-308,0-2 1,5 1-1,2-1 1</inkml:trace>
  <inkml:trace contextRef="#ctx0" brushRef="#br0" timeOffset="5536">7727 13035 8355,'7'-13'0,"-3"1"0,1-4 0,-1-1 0,-1 2 0,0 2 651,1 5 0,-3-3-434,3 3 1,-4 2 0,-4 2 0,-4 3 0,-3 1-1,-1 0 1,-1 0-38,1 0 0,-2 5 1,-1 4-1,-2 0-101,2 0 0,6 2 0,0-3 0,1 3-700,1 1 1,2 1 0,5-1 120,0 0 0,5-1 0,3-2 0,3-5 96,2-3 1,-1-1 0,1 0 0,-1-1 347,0-3 0,1-2 1,-1-3-1,-1 0 143,-2 0 0,2-2 1,-5-2 195,1 1 1,-1 4 809,-6-1-798,0 7 1,-2 2 0,0 9-292,-2 6 1,-1 1 0,5 3 0,2 0 0,1 0-309,1 3 1,10-4 0,-1-1-1,4-5-451,1-3 342,9 2 0,-6-5 0,9 7 1</inkml:trace>
  <inkml:trace contextRef="#ctx0" brushRef="#br0" timeOffset="5936">8892 12936 8355,'7'-24'0,"-2"4"0,0 2 0,-1 5 0,0 5 532,-4 0 0,-1 5 0,-3-1-407,-4 2 1,1 2 0,-2 0 0,1 2 132,1 2 0,-4 1 0,3 6 0,-2 0-119,2 3 0,-3 1 1,4-1 70,0 3 1,2-3-1,5 3 1,0 0-175,0 0 1,7-1 0,4-4 0,6 1 0,6-2 0,4-3-655,3-4 0,3-2 0,5-4 179,-1-2 1,0-4 0,-1-7 0,-3-3 111,-4-1 1,-4-2 0,-5-3 0,-4 2 247,-7 2 0,-3-1 0,-6-2 0,-3 2 145,-5 4 1,-6 1 0,-12 2 0,-2 4-54,-1 4 1,-5 1-1,2 5 1,-1 2-63,0 2 0,5-1 0,1 5 0,5 2-79,5 1 1,5 1-342,4 0 0,2 6 0,6 2 1</inkml:trace>
  <inkml:trace contextRef="#ctx0" brushRef="#br0" timeOffset="6177">9265 12464 8355,'-13'-15'26,"1"4"0,-1 6 0,2 6 1,2 6 268,0 4 0,5 8 1,-3 5-1,0 6 0,1 4 1,-3 6-1,1 3 1,0 3-1,-2 0 426,-1 4 1,-3 2 0,-1 8-906,-1-7 0,-1 8 0,3-10 0,-1-1-964,-1-1 1,-1-6-1,5-3 305,-1-6 1,1 2-1,-1-4 1</inkml:trace>
  <inkml:trace contextRef="#ctx0" brushRef="#br0" timeOffset="6573">9761 12836 8355,'0'-20'840,"0"-1"-1122,0 6 1,5 3-1,3 7 1,3 4-209,2 1 1,-5 4 0,0 2 0,2 1 394,1 2 1,1 2-1,1 2 1</inkml:trace>
  <inkml:trace contextRef="#ctx0" brushRef="#br0" timeOffset="6574">9773 13084 10680,'12'0'-1219,"1"0"287,-1 0 0,1 0 0,-1 0 1</inkml:trace>
  <inkml:trace contextRef="#ctx0" brushRef="#br0" timeOffset="7925">11361 13010 8429,'4'-25'0,"0"2"0,-1 1 0,-1 1 0,1 0 338,1 2 0,2 1 0,-4 6 0,3-1 1,-1 2-147,1 3 0,-2 4 0,4 8 0,-2 4 1,0 5-34,0 3 0,-4-1 0,5 6 0,-2 1 0,0 0 65,-1-1 1,0 2 0,-1-3-556,3-1 1,3-1 0,-3-7 0,2-1 122,3-2 1,1-5 0,1-1-1,1-4 138,-1-7 0,5-2 0,-1-1 0,-1-2-99,-1-2 0,-1-2 1,-1-4-1,0 1-14,1-1 1,-2 3 0,-2-1 0,-2 1 110,-1 0 0,2 4 0,-4-2-142,-1 3 1,-2 6 384,-1 0 1,0 6 0,0 2 0,0 7-108,0 4 0,0-1 1,0 1-1,0 3-17,0-1 1,2 3 0,1-1 0,2 1-11,2-1 1,1-1 0,3-1 0,-1-2 158,-2-3 0,-4 3 1,3-3-89,-1 3 0,-2-2 0,-4-1 0,-2 0-65,-2-1 0,-3 3 0,-4-5 0,2 1-348,0-1 1,1 3-1,-4-2 1,-1-1-437,1 1 0,0-2 1,-1-4-284,1 0 935,-1 0 1,1 0 0,0 0 0</inkml:trace>
  <inkml:trace contextRef="#ctx0" brushRef="#br0" timeOffset="8172">11497 12663 8355,'-17'-17'0,"2"1"269,4 1-171,10 6 1,8 5-1,7 10-1748,2 6 1266,3 6 0,6 1 0,0-1 1</inkml:trace>
  <inkml:trace contextRef="#ctx0" brushRef="#br0" timeOffset="8667">12998 12812 8355,'0'-25'-560,"5"6"1,-5 6 439,0 9 1,-1 8 0,-7 4 0,-2 5 483,-1 3 1,-2-2-1,1 4 1,0-1 89,-1-1 0,1 2 0,-1-1 0,1 2-30,0 0 1,5-1 0,3-4 0,2 1-281,2 2 0,6-1 0,3-4-78,7 1 1,3-6 0,7-3 0,3-3 0,4-1-85,3 0 1,5-5 0,1-4 0,-2-3-552,-2-4 1,-2-4-1,-3-5 1,-4 1 383,-3-1 1,-7 0 0,-3 2-1,-7 1 53,-5 1 1,-4 6-1,-4-2 1,-5 3-122,-7 2 1,-4 1 0,-9 3-1,-4 4-17,-3 2 0,-3 4 0,-1 2 0,-1 5 65,1 7 1,7-1 0,3 4-1,2 0 80,3 1 1,3-5 124,10 1 0,-1-2 0,1-2 0</inkml:trace>
  <inkml:trace contextRef="#ctx0" brushRef="#br0" timeOffset="8909">13233 12378 8355,'-12'-5'197,"-1"1"1,1 2-1,1 2 1,3 5 0,2 6-1,2 7 1,0 5 199,1 8 0,2 7 1,1 5-1,-1 2 1,-2 6-1,-3 6-426,-1 4 0,3 5 0,-5 1 0,-4 2-427,-2 3 1,-7-6 0,3-4 0,-2-8-435,0-7 1,2-5-1,-3-6 1,1-4 665,-1-7 1,-1-6 0,-2-7 0</inkml:trace>
  <inkml:trace contextRef="#ctx0" brushRef="#br0" timeOffset="9529">14250 12836 8355,'0'-13'193,"0"-4"0,4 2 1,2-4-1,1 1-3,2 3 0,-2-3 0,0 1 0,0 2 97,0 1 1,-4 6 0,0 1-284,-6 2 0,-8 0 0,-6 5 0,1 2 62,-2 2 1,4 3-1,-4 5 1,3 1-181,3-1 0,-4 0 0,9 1 1,1-1-76,1 1 0,4 3 0,2 1 79,4-2 0,1 4 1,7 0-1,1 2 1,1-2-46,1-1 1,2 3 0,-3-4-101,2-2 1,0-2-1,-6 0 1,-2-1 193,-1 1 0,-5-5 0,0-1 0,-6-2 135,-5-2 1,-9-2 0,-2-1 0,-2 0-217,1 0 0,0 5 0,-2-1 0,3-2-215,1 0 12,7-2 1,0 0-1,4 0 1</inkml:trace>
  <inkml:trace contextRef="#ctx0" brushRef="#br0" timeOffset="10473">14796 12774 8355,'4'-23'877,"0"2"-78,-1 5-780,-2 2-109,-1 7 1,-5 2 0,-3 5 0,-5 1-1,-3 3 1,-5 4 17,-2 3 1,-1 2-1,2-1 1,3 1-1,0-1 1,1 0-1,0 1 127,3-1 1,2 1 0,5-1 0,4 0-80,2 1 1,4-1-380,2 1 0,3-6 1,5-3-1,1-3 1,-1-1 196,0 0 0,2-1 0,1-3 0,2-5 0,-2-2 1,-1-1 543,-2-1 1,-1 5-7,-3 0 1,-1 4 589,-3-5-817,3 7 1,0-2 0,-1 8-173,-1 4 1,-2 2 0,4-1-35,-2 0 0,4-1 0,-4 4 1,2-1-1,3-1 0,1-3-106,1-2 0,1-1-93,-1-4 0,2 0 0,1 0 132,1 0 1,2-5-1,-2-3 1,1-5 168,3-3 0,-8 2 1,2-4-1,-2 0 0,-2-1 1,1-2-1,-1 0-10,-2-1 29,3-1 1,-10-2 0,3-1 0,-2-2 0,-2 0-1,0-1 1,0 0 44,0 0 0,0 0 471,0 4 1,0 6 0,0 2 108,0 3 0,0 9-456,0 5 0,0 5 0,0 9 0,0 3-5,0 3 1,0 5 0,1 3 0,2 2-141,1 2 1,0 1-1,-4 4 1,2 0 0,0-1-1,3-2 1,-3-2-751,0-2 1,2-2 0,0-6 0,-1-3 164,-2-1 1,-1-1 0,0-5 0</inkml:trace>
  <inkml:trace contextRef="#ctx0" brushRef="#br0" timeOffset="10474">14982 12762 8355,'11'-1'-131,"-3"-3"0,3 1 122,-2-6 1,6 7 0,3-4 0,1 2 44,3 0 1,1-4 0,4 2-1,0-1 103,2-2 1,1 2 0,-3 0 0,-1 1 67,-3 4 1,-5-4 0,1 3 0,-2 5 0,-6 5 0,-5 4-220,-5 1 0,-1 0 1,-1 2-1,-4 1 0,-1 2-171,-1-2 1,-3 3 0,6-2 0,1 0-1034,2-3 647,1 0 1,5-1-1,2 1 1</inkml:trace>
  <inkml:trace contextRef="#ctx0" brushRef="#br0" timeOffset="11658">15503 12378 8355,'-12'-11'-1309,"-1"2"776,6 9 0,2 7 471,5 6 1,5 4-1,2 3 1</inkml:trace>
  <inkml:trace contextRef="#ctx0" brushRef="#br0" timeOffset="11659">15763 12688 8355,'5'-17'0,"0"1"0,2 0 0,-3 3 352,4 0 0,-5 5-41,1 0 0,-2 4-532,-2-5 0,-6 6 1,-2-1-1,-5 3 148,-3 1 1,1 4 0,-5 2 0,1-1-1,1 1 1,0-2 0,3 1 386,1 4 0,3 2 1,3 1-1,4 0-257,3 1 1,1-1 0,1 2-1,3 1-291,4 2 1,3 1-1,2-3-127,-1 1 1,2 1-1,1-5 226,2 1 1,-1-2 0,-5-2 189,-3 0 0,-3-7 0,-10 2 0,-3-2 23,-3-2 1,-5 0 0,-2 0 0,0 0-406,0 0 1,1 0 0,5 0-28,0 0 0,5 0 0,1 0 1</inkml:trace>
  <inkml:trace contextRef="#ctx0" brushRef="#br0" timeOffset="11660">16247 12440 8355,'0'-25'0,"0"1"78,0 4 0,0 2-58,0 5 0,0 5 1,-1 1-39,-3 2 0,-5 2 0,-6 7 0,-1 4 138,0 3 1,0 2-1,2-1 1,3 2-1,1 1 1,2 3-1,1 1 109,2 3 1,1 6 0,4 2 0,0 2-153,0 2 0,0 2 1,0 1-1,0 1 0,0 0-218,0 4 0,0-8 0,0 5 1,1-2-148,3-1 0,-1-2 0,4-9 1,0-2-83,0-2 0,-5-3 1,2-6-1,-2 1-61,-2-1 1,5 0 0,2 1 0</inkml:trace>
  <inkml:trace contextRef="#ctx0" brushRef="#br0" timeOffset="11661">15912 12973 8355,'8'-19'142,"1"2"1,-1 3 0,4 2 327,1-1 0,5 4 0,2-2 0,5-3 0,4 0-410,4 0 1,3 2 0,3 0 0,1-1 0,1 1-1,-1-1 1,-3 1 0,-4 1-418,-4 3 0,-4-2 0,-4 6 0,-5 1 61,-2 2 0,-7 2 312,-3 3 0,-7-1 0,-2 7-32,-2 4 0,0-2 1,-3 6-1,3-2 0,2 2-375,2 2 1,2-5 0,1 1 0,0-2-1029,0-2 1205,5-5 1,8 4-1,6-4 1</inkml:trace>
  <inkml:trace contextRef="#ctx0" brushRef="#br0" timeOffset="11662">16607 12427 8355,'0'-23'0,"0"2"-656,0 5 1,5 7 0,2 4 0</inkml:trace>
  <inkml:trace contextRef="#ctx0" brushRef="#br0" timeOffset="12056">16917 12675 8355,'0'-18'559,"0"10"1,0-9-446,0 9 0,-2 3 0,-2 1-112,-4 2 0,-3 2 0,-1 0 0,-2 2 0,-1 2 0,-3 4 0,0 3 0,0 1 59,3 1 1,-3 3 0,1 2 0,4 0-131,3 0 1,0-1 0,6-4-358,1 4 0,2-3 1,2 1-13,3-5 0,3-5 1,6-5 271,-1 0 1,2-5 0,1-4 0,2-2-1,-2-1 281,-1-1 0,-1 0 1,1-3-1,0 0 90,-3 1 0,-1 5 0,1 2 1,-2 0 136,0 1 1,-5 1-87,4 6 1,-5 2-1,2 0-193,1 2 1,-5 6 0,5 0 0,-2 4-352,0 2 0,6 1 0,-2-5 1,3 0-663,1 1 546,1-1 1,5 1 0,1-1 0</inkml:trace>
  <inkml:trace contextRef="#ctx0" brushRef="#br0" timeOffset="12483">17202 12254 9781,'0'24'275,"0"1"1,0 5 0,0 4-1,0 1 1,-1 3-170,-3-1 1,2 0-1,-2 2 1,3-1-4,1-1 1,0 2 0,0-10 0,0-3-134,0-4 1,0 0-1,0-5 1,0-2-2257,0-1 1864,0-7 0,1-3 1,3-8 344,4-5 0,3-2 0,2-1 0,-1-1-48,1 1 0,3 0 0,2-1 0,0 1 125,0-1 1,0 7-1,-3 0-7,2 0 1,-1 5 0,-4-3 0,1 4 0,-1 4 153,1 4 1,-6 3 0,-3 3 35,-3 3 0,-1-3 0,-1 3 0,-5 0-47,-6-1 1,-2 5 0,-7-4 0,-1-2-67,-1-1 0,2-3 1,2-3-1,1-3-577,3 1-307,1-5 0,13-6 0,2-9 1</inkml:trace>
  <inkml:trace contextRef="#ctx0" brushRef="#br0" timeOffset="12705">17624 12266 8924,'0'-19'1119,"0"5"-741,0 6 1,0 6-121,0 2 0,0 11 1,1 11-1,2 6 1,1 5-1,-1 4 1,0 3-72,1 1 1,-3 6-1,3-3 1,-1 0-819,1-2 1,-3-4-1,4-2 1,-4-3-1,-1-4-2242,0-3 2473,0-6 0,0-2 0,0-6 1</inkml:trace>
  <inkml:trace contextRef="#ctx0" brushRef="#br0" timeOffset="13065">17847 12750 10146,'4'-9'0,"2"2"0,1 2 0,2 1 0,2 0 0,2 0 327,-1 1 0,2-4 0,1-1 0,1-3 0,0-2 0,-3 1-603,0-1 1,-5 2-1,-1 0 1,0 0 58,0-2 1,-5-3-1,3 4 1,-4 0-55,-1-1 1,0 1 0,-1 1 267,-4 2 0,-1 4 1,-7 5-1,1 0 190,-1 0 1,-5 5-1,-2 5 149,-4 5 1,4 0 0,0 6 0,3 3-1,3 0-12,4 1 0,5 5 0,5-7 0,2-3-262,7-1 1,4-2 0,14-5-1,0-1-246,2-2 0,8-4 0,-2-5 0,-1 0-945,2 0 0,-4-4 0,-1-1 316,0-2 0,-8-2 0,-5-3 0</inkml:trace>
  <inkml:trace contextRef="#ctx0" brushRef="#br0" timeOffset="13577">18653 12452 8355,'0'-23'260,"0"2"1,-4-1-1,-2 5-45,0 2 0,3 1 92,-1 2 0,2 0 1,2-1-228,0 1 0,2 5 0,2 3 1,4 2-38,3 2 0,2 0 0,-1 0 1,0 0-80,1 0 0,-1 0 0,1 2 0,-2 2-25,-3 4 0,1-1 1,-4 3-1,-3 2-25,0 3 0,-2 3 0,-2-1 0,-2 3-92,-4 4 0,-3 1 0,-3-2 0,-1-1-82,-2-1 0,1-2 0,4 2 0,-1-3-505,1-1 1,1-3 455,2 3 0,-2 2 0,5 0 0</inkml:trace>
  <inkml:trace contextRef="#ctx0" brushRef="#br0" timeOffset="13578">18666 12898 8355,'1'-12'3023,"3"0"-1828,3-1 0,5 6-1823,1 3 1,-5 4-1068,0 4 0,-5-2 0,3 3 1</inkml:trace>
  <inkml:trace contextRef="#ctx0" brushRef="#br0" timeOffset="16000">10852 14039 8355,'0'-12'0,"0"0"0,0 3 0,0 1 1192,0-2-814,0 5 0,1-5 0,4 5-331,3-2 1,8 4 0,5-1-1,1 1 1,2 1 0,-1-3 0,3 3-1,0 0-142,0 2 0,2-4 1,-2 0-150,-2 1 0,-4 2 0,1 1 0,-6 1 63,-5 3 0,-1 3 1,-3 4-1,-1-1 45,1-2 0,-2 0 1,-4 5 149,0-1 0,-1-3 0,-2-1 0,-1 1 214,1 2 1,2 2 0,1 1 0,0 1-104,0 1 1,0 5-1,0-3 1,1 0-68,3 0 1,2 4 0,3-2-38,0 4 1,-2 1 0,2-2-1,-1-1 4,2-1 0,-3 0 0,1 3 1,1 0-1,-3-2 104,-1-2 1,0 0 0,-1 2 0,-1-3-110,-2-1 0,-1-1 0,0-5 0,-1 0 6,-3 1 1,-3-2-1,-5-2 1,-1 0-67,1 0 0,-6 1 0,-3 0 0,-1-2-182,1 2 1,-2 1-1,4 0 1,-2-3-922,0-4 1,6 2 267,-1-2 0,3-2 769,5-6 0,2-8 0,6-7 1</inkml:trace>
  <inkml:trace contextRef="#ctx0" brushRef="#br0" timeOffset="16218">10914 14412 8355,'-11'-2'0,"3"-2"0,4-4 0,4 2 0,4 2 398,4 3 1,9-3 0,3-2 0,4 1 0,2-1-449,3 3 1,-3-2 0,4 1 0,-2 0-379,-3-2 0,2 5-463,-6-4 1,2 4-1,2 1 1</inkml:trace>
  <inkml:trace contextRef="#ctx0" brushRef="#br0" timeOffset="17783">8409 14511 8355,'7'-13'-193,"2"5"1,-5 0 0,1 0 0,-1-1-1,1 1 1,1-2 0,-1-1 0,-2-1 478,-2 0 1,-1-1 0,-1 2-1,-3 1 1,-4 2 33,-3-1 1,-2 2 0,1 0 0,-2 1-1,-1 3 131,-2 2 0,-5 1 0,3 1-233,0 4 1,-3 2 0,4 5-174,-2 0 1,5 5 0,0 1-1,5 1 1,6 2-160,3-2 1,1 3 0,1-4-1,3 0-157,5 0 0,7-6 1,5-5-1,2-1-1,2-4 1,0 0 0,0-4 0,0-3 130,-1-8 1,0-4-1,-2-8 1,-3 0 97,-1 0 0,0-4 1,-3-1-1,2-2 136,-2-2 1,3-6-1,-2-2 1,-1 2-115,-1 2 1,-3 1 0,-1 1 0,-3 1 26,-2 2 0,-1 7 0,-5 0-247,-3 4 0,-3 7 0,-5 0 1,-1 5 237,1 6 1,-1 4-1,1 5 1,0 8 0,-1 6 180,1 4 1,1 8 0,1 2 0,3 3-13,2 1 1,1 6 0,4 1 0,0 1-128,0 1 1,5-6-1,3 1 1,3-2-186,2-2 1,3-6 0,2-2 0,2-4-314,2-4 0,1-5 1,2-7-1,0-5-175,-1-3 1,5-2 584,0-3 1,6-9-1,-4-6 1</inkml:trace>
  <inkml:trace contextRef="#ctx0" brushRef="#br0" timeOffset="18128">9252 14325 8365,'-12'-6'11,"3"5"340,1-3 0,0-2 0,-4 2 1,-1 3-1,1 2 0,1 5 29,2 0 0,0 3 0,3 3 0,1 1-410,-1-1 1,2 2-1,4 1 1,0 1 28,0 0 0,0-3 1,2 0-1,2-1-96,4 1 1,3-7 0,1 0 0,1-2-149,-1 0 0,-4 0 0,1-5 0,0-3-51,2-4 1,-2-3 0,-2-2 0,-2 1 196,-2-1 1,-2 0 0,-1-3 0,0 0-22,0 1 1,-5 1 0,-5 3 0,-4 1-183,-2 2 0,-2 5 0,3-1 61,-2 3 0,1 1 0,3 0 0,1 1 0,1 3 85,2 4 1,-2 4 0,5 0 0</inkml:trace>
  <inkml:trace contextRef="#ctx0" brushRef="#br0" timeOffset="18370">9661 13977 8355,'0'-30'0,"0"5"110,0 7 59,-5 10 1,4 4-124,-4 8 1,4 4-1,2 9 1,2 4 0,3 3-1,1 4 1,2 2-1,1 2 112,-2 2 1,3 2 0,-3 1 0,2-1-327,-2-3 0,3 2 1,-4-5-1,0 0-940,-3 1 0,-2-4 810,-2-6 1,0 2-1,0-3 1</inkml:trace>
  <inkml:trace contextRef="#ctx0" brushRef="#br0" timeOffset="19663">9562 14288 8355,'0'-13'107,"2"1"0,2 1 1,4 1-1,4 3-245,5 2 1,-2-4 0,6 4-1,1-1 1,3-1 0,2 1-1,2-5 1,-1-3-115,-2-3 1,-1-1 0,-1 2 0,1-4 42,0 1 0,-6 0 1,-3 4-1,-7-3 181,-5-1 0,-2 3 0,-2-2 1,0 2 86,0-1 0,-4 1 1,-2 3-1,1 1 24,-1 0 0,-2 3 408,4 1 1,-5 7-1,5 1-249,1 7 1,2 5-1,1 5 1,1 3-113,4 4 0,-4 6 0,4 3 0,0 3-122,-1 1 1,0 0 0,-3 0 0,2 2 19,1 2 1,0-8 0,-4 1 0,2-7-212,2-2 1,-3-6-1,5-4-256,-1-5 0,-2-4 391,5-6 0,-1-6 0,1-2 13,-3-3 0,0-3 0,1-1 0,-1-2 0,2 1 0,0-1 0,1 1-67,-1 0 1,3 7 88,-6 1 1,4 3 0,-2-1 16,0 0 1,3 2 0,2 5 83,-3 3 1,-1-1-1,-4 5 1,2 2 45,2 1 0,-3 2 1,3-1-1,0 0 0,-2 1 72,1-1 0,4-4-216,-2 1 1,3-2-1,1 1 1,1-4 0,-1-3 32,1-1 1,3-5 0,1-3-33,-2-3 0,0-3 0,0-1 1,2-2-1,-2 1-83,-1-2 0,-6 4 1,-1-3 31,-2 3 1,-1 6 0,-4 0-49,0-2 0,-1 5 1,-3 1 91,-4 2 1,-3 4-1,-2 0 1,1 4 113,-1 1 0,6 2 1,2 7-1,1 0 45,0-1 1,0 0 0,4 1 0,0 0-114,0-1 0,5 2 0,3-3 0,2-3-159,-2 0 1,3-6 0,-1-1-1,4-2-94,2-2 0,1 0 1,-5-2 233,1-2 0,-1-3 0,0-5 0,1-2 0,-1-1 1,-1-2 22,-3 2 0,2 2 0,-4 0 59,1 1 0,-3 3 0,3 1-77,-2-1 1,5 3-142,-2 2 1,-1 4-1,0 4 72,-2 4 1,1-1-1,-3 1 166,1 2 0,0 1 1,-3 2-1,2-1-8,1 0 1,2 1 0,-4-1-47,2 1 0,1-5 0,-4-1 0,2 0 0,2-2 14,2 1 0,-3-2 0,5-4-29,0 0 0,2-4 0,2-2 1,-1-1-24,0-2 1,1-4 0,-1-2 0,1-2-66,-1 2 0,0-3 1,1 2-1,-1-1-135,1-1 0,-1 6 0,-1-2-250,-3 5 413,-2 0 0,-12 4 0,-2 5 1,-2 7 265,2 4 1,-3 1 0,4 0-79,0 1 0,2 3 1,5 1-1,0 0 1,0-1-83,0 1 0,1-1 0,5-3 0,5-1-327,4 0 0,8-5 0,1-3 0,5-2-1051,2-2 790,2 0 0,5-6 0,-1-1 0</inkml:trace>
  <inkml:trace contextRef="#ctx0" brushRef="#br0" timeOffset="20777">11199 14089 8355,'-7'-26'630,"-4"-3"1,10 15-903,-3-2 0,3 9 1,1 7-1,0 8 386,0 7 1,4 0 0,0 6-1,-1 2 255,-2 5 1,-1 0-1,-1 5 1,-2 1-197,-1 2 1,-5 1-1,4-1 1,-2-2-98,-3-1 1,3-6-1,1-3 1,0-6-467,3-4 1,2-1 334,1-1 1,0-7 0,0-5 68,0-6 1,0-3 0,0-2 0,0-4-61,0-3 0,4-1 0,2-5 0,0 1-54,4-3 1,-3-3-1,0 1 1,0-2-190,0-2 1,-3 1 0,3-4 0,-2 4-4,-2 0 1,-2 8 0,-1 6 0,-1 3 263,-3 2 0,1 5 0,-5 3 1,-2 4 485,-1 4 0,-1 7 0,-1 7 0,1 3-267,0 5 1,-1-1 0,2 6 0,1 1 151,2 1 1,0 9-1,-3-7 1,3 1-221,3 0 0,0 1 0,1-8 1,1-1-107,2-2 0,1-7 0,1-4 1,3-5 21,4-6 0,-1-2 1,2-4-1,0-2 2,2-4 0,0-5 1,-1-3-1,-2-6-73,2-6 1,0 2-1,-1-4 1,-1 1 11,2 0 0,-3-6 0,0 2 0,0-3-288,0-1 0,-3-4 1,3 0-1,0 1 16,-1 1 0,-3 3 1,1 5-1,-2 6-116,-2 7 1,-2 7 388,-2 7 0,-3 8 0,-5 15 0,-2 7 278,-2 5 1,2 6 0,-3 6 0,2-1 251,-1 1 1,2 4 0,-3-3 0,5 0-283,4-3 1,2-2 0,6-3 0,0-3-160,0-4 0,0-4 1,1-5-1,4-5-111,3-5 1,3-4 0,1-8 0,1-2-274,-1-4 1,1-13 0,-1-4-1,0-2 343,1-4 0,-1 0 0,1-8 1,-2-1-38,-3-1 0,1-1 0,-3 5 0,-1 0-222,1 0 1,-2-3-1,-4 1 1,0 5-189,0 2 0,-1 5 0,-3 5 1,-6 4 328,-5 4 0,-4 4 0,-5 12 0,2 3 370,1 8 0,2 4 0,-2 10 0,5 2-126,2 4 0,2 7 1,-1 2 165,1 2 0,4 2 1,1 2-1,1-1 1,3-3-35,2-1 1,1-2 0,0-4 0,1-1-771,4-3 0,-3-7 0,7-6 279,0-2 1,2-7-1,2-9 1,-1-6 231,0-8 0,1-6 1,1-8-1,1-3 20,1-4 0,1 1 0,-3-1 0,-1 0-85,0 1 0,2-2 0,-8 5 1,1 1-281,0 2 1,-5 3 0,1 2 111,-2 4 1,-2 4 0,-2 2 122,-2 2 1,-3 11-1,-5 9 1,0 5 511,-1 4 1,1 6 0,-1 7-1,1 3-63,0 1 1,-5 4 0,0 1 0,4-4-143,3-3 1,4 0 0,6-3-1,0 0-473,0-3 1,2-9 0,2-3 0,4-5-206,3-3 1,2-4 0,-1-6-1,1-2-304,-1-1 1,2-7 0,1-2 0,1-4 297,0-3 0,-3-3 0,0 4 0</inkml:trace>
  <inkml:trace contextRef="#ctx0" brushRef="#br0" timeOffset="21444">11832 14337 8355,'-8'0'145,"1"-1"357,1-3 1,-2 1-164,4-5 1,0 3 0,5-1-57,3 0 1,-1-2 0,5 4 0,2 0-396,1-2 1,1 5 0,2-5 0,1 2-32,2 0 1,-1-4 0,-2 2-1,0-1 63,-2-2 1,3 2 0,-6-2 0,2 0-184,1-2 0,-5-6 1,-3 1 1,-3 0 0,-1 3 0,0 0 0,-1 1 116,-3-1 0,1 7 0,-5 1 0,-2 4-37,-1 1 0,-1 1 290,-1 4 1,1-1 0,0 7 0,-1 4 0,2 3 62,3 4 0,-2 1 0,6 2 0,1 0 122,2 0 1,1 0 0,0-1-1,1 0-546,4-4 0,4 2 1,6-6-1,-1-4-35,1-2 1,2-8-1,-2 3 1,2-4 166,-2-1 1,3-1-1,-2-4 1,-1-3 191,-1-3 1,-2-1 0,1 1 0,-1 1 372,1 2 1,-1 4-1,0-3-316,1 1 0,-1 2 0,1 4 1,-1 0-16,1 0 1,-1 0 0,0 1-1,1 2-395,-1 1 0,1 5 0,0-4 1,2 1-388,2-1 0,0-1 1,-6-2-1,-2 0 578,-1 3 1,1-1 0,3-4 0</inkml:trace>
  <inkml:trace contextRef="#ctx0" brushRef="#br0" timeOffset="21700">12266 14238 8355,'0'-13'221,"0"1"0,-1 5 1,-2 4 293,-1 6 1,-5 8 0,4 7 0,-1 1-440,1 3 0,-3 1 0,2-1 0,1-2 185,-1 2 0,-2-2 0,4-1 0,1-1-1347,2-3 0,1-1 0,0-2-1719,0 1 2646,0-7 1,0 0 0,0-6 0</inkml:trace>
  <inkml:trace contextRef="#ctx0" brushRef="#br0" timeOffset="21940">12489 14250 8355,'6'-12'0,"-5"4"535,3-1-126,-2 7 0,-1-4-315,3 6 1,-3 1 0,5 2 0,-2 3 0,0 1 0,-1 2 0,-2 4-1,-1 2-32,0 1 1,0 1 0,0-5 0,0 1-523,0-1 1,0 1-1,0-1-1492,0 0 1539,0-5 0,0 4 0,0-4 0</inkml:trace>
  <inkml:trace contextRef="#ctx0" brushRef="#br0" timeOffset="22097">12564 14027 8355,'-9'-4'-36,"2"-2"18,2 0-1314,1 3 1023,4-3 0,5 17 0,2 3 1</inkml:trace>
  <inkml:trace contextRef="#ctx0" brushRef="#br0" timeOffset="22472">12812 14238 8231,'4'-17'-264,"0"1"0,1 1 171,0 6 367,-4-2 0,4 9 0,-3-5-815,2 1 311,-3 2 1,-1 4-1,-8 1 271,-3 4 1,-1-3 0,-1 7 0,1-1-1,-1-1 1,5 4 0,1-3 0,0 2 158,0-2 0,5 3 0,-2-3 1,2 3-226,2 2 1,0-1-1,0 1 1,0-1-79,0 0 1,6-3-1,1-1 1,1 0 14,0-1 0,-4 3 0,5-5 767,0 2 295,-3-4-1070,-1 8 0,-10-10 0,-4 3-323,-2-2 0,3-2 0,0 0 240,-2 0-261,5 0 0,-1-6 0,6-1 0</inkml:trace>
  <inkml:trace contextRef="#ctx0" brushRef="#br0" timeOffset="22968">13060 13915 8355,'0'-17'101,"0"7"272,0-3 0,1 11 1,2 2-1,2 7-92,2 4 0,0 7 0,3 2 0,-3 4 0,0 2 0,-2 3 0,1 2 0,-4 3-172,0-1 1,-2-2 0,0 2-1,0-4-594,0-3 0,0-1 1,0-1-1,0-4-1115,0-3 1,-6-3 24,-2-2 1528,-3-5 0,-2 4 0,1-4 0</inkml:trace>
  <inkml:trace contextRef="#ctx0" brushRef="#br0" timeOffset="22969">13022 14225 8355,'0'-12'-246,"0"0"499,0-1 1,2 1 0,2 1 0,4 1-166,3 2 1,6 0 0,1-3 0,1 1-1713,3 2 1093,1 5 1,8-8 0,0 4 0</inkml:trace>
  <inkml:trace contextRef="#ctx0" brushRef="#br0" timeOffset="23431">13841 14225 8355,'4'-13'0,"0"-2"-76,-1-2 1,-2 0 454,-1 5 1,0 0 103,0-1 1,2 8-1,2 5-179,4 7 1,-1 5-1,3 3 1,2 2 0,3-1-13,0 2 0,5-4 0,0 4 0,2-2-478,-1 1 1,3 0 0,-4-4 0,2 1-441,-1-2 0,-3 4 0,-7-8 0,-1 2-1040,-2-2 0,-5 3 873,1-3 793,-8-2 0,-3-1 0,-6-5 0</inkml:trace>
  <inkml:trace contextRef="#ctx0" brushRef="#br0" timeOffset="23768">14077 14151 8355,'0'-16'0,"0"-1"1181,5-5-118,-3 8-855,3 2 1,-5 12-1,-3 9 1,-4 7-123,-5 4 0,-9 8 1,2 1-1,-3 0 1,0 1-1,-1 0 1,2 1-1,2-5-549,3-3 0,3 3 1,2-6-509,2-1 1,4-1-1,6-7 448,3-3 1,3-2-1,6-6 1</inkml:trace>
  <inkml:trace contextRef="#ctx0" brushRef="#br0" timeOffset="23986">14288 14312 8355,'0'-12'1963,"-6"5"-1515,5 2-529,1 5 1,2 1-4,7 3 0,-2 3 1,2 5-1,-2 1 1,-1 0-1,-2 4 0,0 2 1,0 2-693,-1 0 0,-2-1 0,-1 5 1,0-1 500,0-4 0,-5 4 0,-2-5 1</inkml:trace>
  <inkml:trace contextRef="#ctx0" brushRef="#br0" timeOffset="24217">14759 14337 8355,'5'-7'789,"1"3"0,2 8 0,-4 4-551,-2 4 1,-2 0-1,0 2-1037,0 2 1,0-2-1,0 3 1,0-4 170,0 0 1,0-1 0,0 1 0</inkml:trace>
  <inkml:trace contextRef="#ctx0" brushRef="#br0" timeOffset="24418">15168 14325 8355,'0'-13'1024,"1"6"-2214,4 3 0,-3 3 873,7 1 1,4 5 0,7 2 0</inkml:trace>
  <inkml:trace contextRef="#ctx0" brushRef="#br0" timeOffset="24597">15453 14300 8355,'9'-8'0,"-1"-1"0,0 2-321,5-1 1,-1 3 0,0 5-59,1 0 1,-5 0 0,0 0-1,2 0 342,1 0 1,1 0-1,1 0 1</inkml:trace>
  <inkml:trace contextRef="#ctx0" brushRef="#br0" timeOffset="24833">15987 14263 8355,'1'-13'2236,"3"1"0,3 1-1805,5 3 0,-3 8 1,-2 8-835,-2 3 1,-1 3 0,-5 1 0,-3 3-1,-5 1-812,-2 3 0,-5 2 1,-2 0-917,-1 1 1981,-2 0 0,2-6 0,1-1 0</inkml:trace>
  <inkml:trace contextRef="#ctx0" brushRef="#br0" timeOffset="25260">16359 14126 8355,'0'-12'-63,"-2"1"108,-2 3 0,4-2 1,0 7-1,7 6 1,4 7 472,1 5 0,2 5 0,1-2 0,3 0-421,2 0 0,-4 3 1,3-3-1,1 0-223,-1 0 1,-4-2 0,3-3-1,-1-1-1168,-1 0 0,1-1 755,-5-2 0,1 2 0,-1-4 0</inkml:trace>
  <inkml:trace contextRef="#ctx0" brushRef="#br0" timeOffset="25497">16594 14077 8355,'-5'-11'1988,"-3"2"-1311,2 4 1,-4 10-757,6 4 1,-5 7 0,0 5 0,0 2-1,-2 3 1,0 2 0,-3 1 0,0-1-465,0-2 0,2 1 0,0-1 0,0-2 122,4-1 1,-3-5-1,4-1 1,0-3-1064,3-2 1484,3-5 0,-5 4 0,-1-4 0</inkml:trace>
  <inkml:trace contextRef="#ctx0" brushRef="#br0" timeOffset="25894">16892 14362 8355,'0'-6'1871,"0"6"-1703,0 7 1,0 4-1,0 2 1,0-1-87,0 1 1,0 3-1,0 1 1,0-2-264,0-1 0,0-2 1,0 0-334,0 1 1,0-5 369,0 0 1,0-6 120,0-2 0,0-6 0,0-6-76,0-1 1,6 0-1,0-3 1,3 0 2,-1 1 0,-1 0 0,2 1 0,0 0 68,0 3 1,2 1 0,2-1 141,-1 3 0,1 3 0,-1 5 29,0 0 1,-3 5-1,-2 3 1,-1 5-102,1 3 1,0-2 0,3 4-1046,-2 0 315,0-4 0,10 4 0,2-6 0</inkml:trace>
  <inkml:trace contextRef="#ctx0" brushRef="#br0" timeOffset="26653">18008 14325 8405,'13'-13'0,"-1"1"191,0 0 0,-1-1 0,-1 1 0,-2-1 0,1 1 1,-1-1-1,-1 1-463,-2 0 1,4-1-1,-4 1 1,1-1-1,-1 1-87,-2 0 1,-2-1 0,-1 1 282,0-1 1,0 5 0,-1 1 248,-3 2 0,-3 1 0,-4 5 28,3 3 0,1-1 0,4 5 0,-1 2-61,1 1 1,3 1 0,4 1-1,4-1-104,3 0 0,6 5 0,1 0 0,0-2-207,0-2 1,0 0-1,-3 1 82,1 2 1,-1-5 0,-5 3 0,-3-2 0,-1-2 36,-4 1 0,0-4 0,-4 0 39,-2-2 0,-3 0 0,-5-5 1,-1 0-1,1 0-244,0 0 0,-1 0-828,1 0 933,5 0 0,1 0 0,6 0 1</inkml:trace>
  <inkml:trace contextRef="#ctx0" brushRef="#br0" timeOffset="26894">18517 14213 8355,'0'-16'1552,"0"-1"99,0 6-1558,-6 0 1,5 11-3811,-3 0 3143,8 5 1,3 8-1,5-1 1</inkml:trace>
  <inkml:trace contextRef="#ctx0" brushRef="#br0" timeOffset="27083">18839 13866 9922,'0'-10'0,"0"6"0,2 10 0,0 7 0,2 8 0,-1 2 0,-1 4 0,-2 0 0,0 3 0,0 2 0,1 1 0,2 0 0,1 0 0,-1 0 0,-2 1 61,-1-1 1,0-6-533,0 2 1,0-7 0,0-3 0,0-1-138,0-2 1,0-3-1,0 0 1</inkml:trace>
  <inkml:trace contextRef="#ctx0" brushRef="#br0" timeOffset="27342">18765 14213 8355,'0'-12'20,"4"-1"0,1 1 0,4 1 0,3 1 274,3 2 1,7 1-316,-1-1 1,4-3-1,4 2 1,4-2-789,3-1 0,4 0 411,-3-1 1,3 1-1,-9-1 1</inkml:trace>
  <inkml:trace contextRef="#ctx0" brushRef="#br0" timeOffset="27852">19943 14213 8355,'-1'-16'0,"-4"-1"399,4 0 1,-9 5-290,6 0 0,-1 1 0,1 2 95,-5 5 0,-2 4 0,0 4-34,3 5 0,-3 2 1,4 1-1,-1 2 1,1 2-1,1 5 1,4 2-1,0 1 145,2-3 1,2 1-1,2-4 1,6-1 0,5 1-555,5-2 0,4-7 0,1-2 0,-1-1-37,1-4 0,4-4 0,0-4 0,0-2 32,1-6 1,-8 0-1,3-6 1,-3-2 155,-2-2 1,0-1-1,-6 0 1,-4 1-48,-4-1 0,-1 1 0,-7 2 0,-2 2-142,-4-2 1,-13 4 0,-5 3 0,-4 4-58,-5 2 1,-1 7-1,-2-1 1,-2 6 154,-1 5 0,1 3 0,5 1 1,5 2 40,4 3 1,-1 0 136,11 4 0,-1 3 0,5-5 0</inkml:trace>
  <inkml:trace contextRef="#ctx0" brushRef="#br0" timeOffset="28092">20179 13717 8449,'-6'-14'0,"-1"7"38,0 9 0,-4 10 1,3 10-1,-3 7 1,-3 7 362,-2 4 0,1 12 0,-5 2 0,1 5-82,0 3 1,-1 0-1,0 2 1,3-1-243,3-1 1,-2 7 0,-1-6-1,2 2-794,1-1 0,2 2 1,1-11-272,3-4 1,-9-9 0,3 1 0</inkml:trace>
  <inkml:trace contextRef="#ctx0" brushRef="#br0" timeOffset="29866">20898 14201 8355,'-1'-11'356,"-2"1"196,-1 2-573,0 5 1,5-3-1,3 6 1,4 0 0,3 0-974,2 0 773,-1 0 0,5-4 1,1 0-1,0 0 43,-1-1 1,1-2 0,-2-6 0,0 1 0,-2-1-155,-5 1 0,-3 0 366,-6-1 1,-1 1 0,-4 1-1,-3 3 127,-3 3 1,-7 4-1,-1 1 1,-2 1 132,1 4 0,3 1 0,-2 7 1,0 1 94,-1 2 1,6 2 0,1 6 0,4-1-214,4 3 1,1 2-1,4-2 1,1 1-222,3 2 1,5-1-1,7-7 1,5-5-196,2-2 0,7-7 0,2-3 1,1-3 64,0-1 0,-5-5 1,1-3-1,-3-3-168,-1-2 1,-2-1 0,-1-1 0,-2-1 219,-3 0 0,-4 3 0,-5 0 0,0 1 139,-1-1 1,3 1 0,-6 0-82,-1-1 0,2 1 1,-1-1-64,-1 1 1,3 0 256,-2-1 1,0 1 580,-4-1 1,-1 7-227,-3 1 1,2 5-1,-2 5 1,3 3-151,1 3 1,0 5 0,0 2 0,1 0-224,3 0 1,3 0 0,5-3 0,1 2-228,-1-2 1,1-3-1,0-2 1,3-3-253,0-2 0,1 0 0,-5-5 139,0 0 0,1-6 1,-1-2 186,1-3 0,-6-2 0,-3 1 0,-3-1 65,-1 1 0,4 0 1,0-2-1,-1-1-33,-2-2 0,-1 1 0,2 3-150,2 1 0,-3-1 1,5 1 89,-1 0 1,1 3 0,4 3 0,-2 0 61,1 3 0,2 3 1,2 3-1,-1 3-106,1 0 0,-1-1 0,0 3 1,2 0-68,3-1 1,-3 3-1,4-6 1,-2-2 168,1 0 0,3-2 0,-3 0 0,-2 0 194,-1 0 1,-2-2 0,1 0 732,-1-2-758,-5-1 0,-7 5 0,-8 0 0,-3 0-61,-2 0 1,1 5 0,-1 0 0,1 1 23,0-1 1,-1 5 0,1-2-1,-1 3-3,1 1 0,0-2 0,0 1 0,3 3-98,1 0 0,5-1 0,-1 0 0,2-1-291,2 1 0,2-1 1,2 1 2,4-1 1,-1-5 0,1-3-1,2-3 31,1-1 1,1 0 0,1-1 0,-2-3 198,-3-4 0,3-2 0,-4 0 0,0 2 31,-3-2 0,-1 3 0,-1-1 316,3-1 1,-3 3 61,-6 2-304,3 2 1,-5 4-42,6 2 1,6 2 0,1 3 0,1-1-50,0 2 0,1-4 0,3-1 0,0-1-3,1 0 0,-5 1 0,0-5 0,2 0 77,1 0 1,1-2-1,1-1 35,-1-1 1,1-10-1,-1 2 1,0-3-58,1-3 0,-1 0 0,1-4 0,-1 1-131,0-1 1,-1-7-1,-1-2 2,-2-1 1,-4-4 0,3 3-1,-1-3 1,-3-1 42,-2 0 0,-1 0 0,0 1 0,0 1 165,0 2 0,-1 10 0,-4-1 386,-3 5 0,-3 8 0,-1 8-340,-1 6 1,2 11 0,2 11 0,0 6 47,0 5 1,2 6 0,0 2-1,1 2-148,4 5 1,0 2 0,2-4 0,0 0-291,0-4 0,6 1 1,4-8-1,3-3 124,4-4 0,5-7 1,-1-9-1,2-4-297,2-3 1,-2-5 0,-2 0 0,-5-5 238,-2-2 0,-1-5 1,-2 0-57,-3-2 1,2-1-1,-6 0-1000,-2-1 1173,5 1 0,0-6 0,6-2 1</inkml:trace>
  <inkml:trace contextRef="#ctx0" brushRef="#br0" timeOffset="31167">22312 14151 8355,'0'-12'-117,"0"-1"0,1 5 0,2 0 1,2-1 574,2 3 0,-4 1-236,1 10 0,-1 1 0,0 7 0,1-1-160,-1 1 0,-2 0 0,-1 3 0,0 0 0,0 1-191,0 1 1,4-5 0,0 4 0,0-5-134,2-3 0,-3 0 0,5-5 0,2-1 0,1-1 1,-3-2 0,0 0 0,2-2 89,1-2 0,1-3 0,1-5 0,-1-1 186,0 1 1,-1-1 0,-1 1 188,-2 0 1,-5-1 0,3 2 0,-2 2 111,0 0 299,0 7-491,-4-4 1,0 7-1,0 4 1,1 3-156,4 3 0,1 1 0,7-1 0,-1-1-47,1-2 0,-1-4 1,0 3-1,1-1-225,-1-3 1,1-2-1,-1-1 306,0 0 0,0-1 0,-3-4 0,-2-3 212,-1-3 0,2 3 0,-4 0-34,-1-2 0,-2-1 0,-1-2-89,0 1 0,0 4 1,-1 1-32,-3 1 0,-3 2-88,-6 4 1,1 2 0,-1 2 0,2 4 0,2 3 9,1 1 0,5 1 0,-1-1 1,2 1-14,2-1 1,0 0 0,0 1-16,0-1 1,2 1 0,2-2-1,4-3 1,-1 2 0,1-6 0,2-1 54,1-2 1,-3-1 109,0 0 1,-3 0-1,3 0-105,1 0 0,4-4 1,2 0-1,2 1-56,-2 2 1,-1-4-1,-1 1-7,4 1 1,-3 2 0,2 1-1,-2 0 1,-2 0 38,1 0 0,-1 0 0,1 0-70,-1 0 0,-4 0 1,0 0-82,2 0 0,-3 0-12,1 0 0,-5-5 112,1-4 1,2-2 0,-2-1 97,-1-1 1,-1-3-1,1-2 1,1 0-45,-1 0 0,-2-8 0,-1 0-92,0-4 0,0-1 0,0-5 0,0-2 81,0-1 1,0 1-1,0 0 1,0 1 0,0 1 610,0 3 0,-1 9-208,-3 7 0,1 9 0,-4 6 0,0 8-118,0 6 0,3 10 1,-4 2-1,0 6 36,1 6 0,-3 0 1,5 9-1,-1 1-96,1-2 0,1 8 0,4-2 0,0 1-186,0 0 0,1-7 0,3-3 0,4-4-204,3-4 0,3-2 1,1-8-1,3-2-44,1-5 1,-2-7 0,2-5 0,-1-3 109,-3-1 0,-1-1 0,-1-3 1,-1-6 53,0-5 0,1 1 0,-2-4 1,-2 2 61,0-1 0,-2-1 0,2 3 0,-2-2 131,-1 2 1,2 2 0,-3 0 130,2 1 23,-4-1-266,3 6 0,-6 3 0,1 8-54,3 5 0,-1 2 1,4 1-14,-2 1 1,5-2 0,-2-2 0,2-1 18,-2 2 0,3-4 0,-3-1-50,3 1 0,2-5 0,-1 3 0,1-2 0,-1-2 137,0 0 0,-3 0 0,-1 0 0,2 0 169,1 0 0,1 0 1,0 0-309,1 0 0,-1 0-62,1 0 0,-2 5 0,-3 3 15,-4 3 1,-3-2-1,-1-1 49,0 1 0,-5 3 1,-3-1-30,-3-3 0,2 3-334,1-3 0,4-2 0,-3-1-13,2 1-272,-5-5 0,3 5 0,-5-6 0</inkml:trace>
  <inkml:trace contextRef="#ctx0" brushRef="#br0" timeOffset="31365">23031 13940 9743,'0'-12'0,"2"-1"416,2 1 0,4 5-380,8 3 1,5 3-1,7 1 1,3 0-1,5 0 1,7 0-1,4 0-1691,2 0 794,-4 0 1,-3-6 0,-5-1 0</inkml:trace>
  <inkml:trace contextRef="#ctx0" brushRef="#br0" timeOffset="32949">9798 14994 8355,'-13'-17'-79,"1"3"264,0-3 1,5 3 122,3 2 0,2 7 0,2 5 0,0 8 0,2 7-68,2 6 0,-3 2 1,3 3-1,-2 3-51,-2 4 1,0 7 0,0 2 0,1-3 0,2 0 0,1-3-281,-1-3 0,-2 1-403,-1-5 0,0 4 1,0-5-217,0-5 0,4-2 0,0-6 0,0 0-1132,2-4 1790,1-4 0,5-7 0,1 0 0</inkml:trace>
  <inkml:trace contextRef="#ctx0" brushRef="#br0" timeOffset="33344">9550 15441 8355,'1'-15'0,"3"2"0,-1-2 0,7 8 141,3 0 1,1-4-1,7 5 1,2-3-1,4 2 6,1 2 1,7 1-1,-3 4 1,1 0-159,0 0 1,-4-4-1,2-1 1,-2 3-49,-5 0 0,-4 4 1,-6 2 77,-1 4 1,0 3-1,-8 2 297,-3-1 0,-4 0 0,-3 1 1,1-1-148,-1 1 1,3-1 0,-2 0 0,3 1-186,1-1 1,0 1 0,1-2-162,3-3 1,3 1 0,6-4 0,-1-3-1,2 0-35,2-2 1,0-6 0,3-2 0,-1-3 120,-3-1 0,-1-2 1,-3-1-1,-2-2 26,0 2 1,-7 1-1,1 2 1,-4-1-57,-3 1 0,-10 0 1,0 0-1,-4 4-105,-4 4 1,-1 3-1,-2 1 1,0 1-135,0 3 1,6 3-1,2 6 1,4-1 237,0 0 1,6 6 0,2 2 0</inkml:trace>
  <inkml:trace contextRef="#ctx0" brushRef="#br0" timeOffset="33787">10877 15156 8355,'0'-13'0,"0"1"133,0-1 1,0 5-1,0 3 1,0 3-1,1 8 1,2 3 45,1 4 0,2 5 0,-4 2 0,4 2-215,1-1 0,-4 3 1,1-4-1,-2 4-144,3 0 1,-4 0 0,3-2-1,-3-1-812,-1 1 1,0-3 667,0 2 1,0-6-1,0 3 1</inkml:trace>
  <inkml:trace contextRef="#ctx0" brushRef="#br0" timeOffset="34003">10666 15255 8355,'12'-19'-349,"-2"5"1,1 6-217,3-2 0,7 3 570,-1-1 1,4-1-1,2-2 1,3 2-55,4 1 0,-1-2 1,1-5-1,1-2 73,2 2 0,-4 5-192,-3 2 1,-3 5 0,-1-2 0</inkml:trace>
  <inkml:trace contextRef="#ctx0" brushRef="#br0" timeOffset="34640">11286 15131 8355,'0'-25'0,"-1"7"0,-2 4-45,-1 5 147,0 6 1,4-1 0,0 8-36,0 4 0,0 7 0,1 3 0,3 0 130,5 0 0,-3 4 0,3-1 0,-1 1-114,-1-1 0,2 2 0,-3-2 0,-1 1-34,1-2 0,2 2 0,-4-5 0,-1-2-54,-1-1 0,-4-2-620,-2 1 1,-3-6 467,-5-3 0,1-4 0,1-4 94,2-5 0,5-3 0,-1-5 0,3-2 72,1 0 1,0-9-1,0 3 1,0-1-86,0 0 1,4-3 0,1-1 0,2 1 2,3 3 1,1 0-1,1 8 1,1 1 78,-1 3 1,0-1 0,1 8-1,-1 0-73,1 3 1,-1 3 0,0 2 204,1 3 0,-5 3 1,-1 7-1,-2 3 0,-2 2-132,-1 0 1,-2 3 0,0-4-1,-2 0-110,-2 0 0,1 3 0,-5-5 0,-2-1-51,-1-1 0,-1-2 0,0 0 50,-1-4 1,1-3 130,-1-5 1,2-1 175,3-3 1,3 1-31,5-5 1,1 5 0,3-1 83,4 2 0,3 4 0,2 2-124,-1 4 1,1-1 0,-1 1 0,0 2 20,1 1 0,1 1 1,1 1-198,1-1 0,6-1 1,-2-1-1,0-2 1,0 1-361,-3-3 1,0 4 0,-5-4-271,1 0 1,-1-3-1,1 3 1</inkml:trace>
  <inkml:trace contextRef="#ctx0" brushRef="#br0" timeOffset="35011">11770 15131 8355,'0'-13'324,"0"1"0,0 7 0,0 5-192,0 6 1,0 10-1,0 2 1,0 1 23,0 3 0,0-3 0,1 2 0,2-1 30,1 0 0,4 2 0,-2-4 0,1 0-164,2 0 1,2-2-1,2-3 1,1-2-357,2-3 1,-2-3 0,4-5 0,-2 0 136,1 0 0,-1-5 0,-2-3 0,1-3 126,2-2 0,-2-5 1,-5-1-1,-2-2 216,2 1 0,-5-1 1,-1-4-1,-2 2-152,-2 2 1,0-2 0,0 3 0,-2 1-4,-2 2 0,-1 4 0,-5 2 1,2 2-2161,-2 5 1012,5 3 1066,-1 1 1,6 5-1,0 2 1</inkml:trace>
  <inkml:trace contextRef="#ctx0" brushRef="#br0" timeOffset="35435">12204 15106 8355,'7'-19'132,"-3"1"152,-3 0 0,1 4 1,0-2-3,3 2 1,4 1-19,-1 1 1,2 7-1,-2 5 1,-3 6-1,-4 5 1,-1 3-1,0 3-97,0 3 1,0 4-148,0 1 0,-4-1 1,0 1-1,1 1 1,2 2 42,1 1 1,0-1 0,0-6 0,0-2-12,0 2 1,5-2 0,3-1-1,3-1-147,2-3 1,-1-5 0,2-4 0,1 0-232,2-3 0,-1-2 0,-3-2 1,-1-2-542,0-1 1,1-6 199,-1 2 1,-1-3 0,-3-1 288,-3-1 0,1 1 0,1-1 0</inkml:trace>
  <inkml:trace contextRef="#ctx0" brushRef="#br0" timeOffset="35657">12241 15280 8355,'6'-13'225,"2"2"170,3 3 1,1 1-400,1 3 1,5 1 0,2-4 0,4 0 0,1 1 0,-1-4 0,1-1 0,0-2 0,-2 2-464,-2 3 0,0-3 0,-7 4 1,-3-1-425,0 0 678,-6 5 0,1-8 0,-6 4 1</inkml:trace>
  <inkml:trace contextRef="#ctx0" brushRef="#br0" timeOffset="35872">12291 14945 9095,'0'-13'0,"1"2"0,3 2 0,5 2 398,2 1 1,2-3-1,4 2 1,2-1-1,3 1 1,2 0-550,2 0 0,7 0 1,-1-3-1,1 2-453,0-2 1,-4 4-1,1-1 1,-4 1-81,-7 3 0,2-4 0,-2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6:58:01.33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12750 6412 7648,'12'8'0,"0"1"0,1 0 0,-2 2-479,-3 2 1,3 5-1,-4 1 1</inkml:trace>
  <inkml:trace contextRef="#ctx0" brushRef="#br0" timeOffset="564">12874 6772 8355,'-9'0'1469,"2"-2"-1243,2-2 0,1-3 0,5-5 1,3-2-1,3-1 0,1-3 1,1-1-221,0-3 0,2 2 0,2 0 0,-1-2-5,1-2 0,-1-1 0,-1 1 1,-1-1-1,-3 0-160,-2 0 0,3 5 0,-3 0 205,-3 2 70,0 2 0,-2 10 0,0 6 0,0 7-7,0 4 1,-2 7 0,0 4 0,-4 4-61,-1 3 1,4 2-1,-1-2 1,3 2-162,1 1 0,0-2 1,1-5-1,3 0-566,5 0 0,6-6 0,3-4-1627,1-5 1908,-4 1 0,9-10 0,-5 5 0</inkml:trace>
  <inkml:trace contextRef="#ctx0" brushRef="#br0" timeOffset="1809">12799 5321 8355,'0'-21'152,"-1"2"1,-2 1 0,-1 3-1,0 1 1,-2 1 0,-2 2 107,-3 3 1,-1-2 0,-1 6-1,1 2 1,-2 2 0,-3 4-1,-2 4-169,0 3 1,0 6 0,3 0 0,0 1 0,1 2-109,1-1 1,7-3-1,3 4 104,3-2 1,1-2-269,0-3 0,5-2 1,3-3-1,3-4 1,3-3-46,3-1 1,-4-1-1,4-3 1,-3-4 141,-2-3 1,1-2 0,-2-1-1,-2-1 100,0-1 0,-7-1 0,2 5 1,-2-1 172,-2 1 0,0 0 136,0-1-235,0 6 1,1 3-1,2 8 1,1 5-93,-1 2 1,4 1-1,0 0-92,0 1 0,4-1 0,-3 1 0,3-1 1,1 0-36,1 1 1,0-2 0,4-3-1,4-4-1024,2-2 0,0-2 742,-2 0 1,3-11-1,-5-3 1</inkml:trace>
  <inkml:trace contextRef="#ctx0" brushRef="#br0" timeOffset="2319">12985 4899 8355,'0'-12'895,"-1"-1"0,-2 1 588,-1-1-1243,-6 6 1,9 3-1,-3 10 1,4 5-156,4 4 0,-1 4 0,4 1 1,-2 4 1,-2 3 1,2 0 0,0 1 0,-1 2-292,1 2 1,-2-5 0,5 2 0,2-3-142,1-1 0,1-4 1,1-2-1,-1-1-403,0-3 1,1-7 0,-1-3 0,1-4-1188,-1-1 1827,0 0 0,1-11 0,-1-3 0</inkml:trace>
  <inkml:trace contextRef="#ctx0" brushRef="#br0" timeOffset="2320">12886 5110 8355,'1'-9'23,"4"3"-16,3 0 1,8-2 0,6 2 0,5-1-446,2-2 0,5-2 0,-1-2 97,3 1 1,7-6 0,1-1 0</inkml:trace>
  <inkml:trace contextRef="#ctx0" brushRef="#br0" timeOffset="2596">13543 4849 8355,'-5'-16'438,"-3"-1"1,1 2-1,0 5-173,1 2 1,1 5 0,2 1 0,-1 4 0,1 7 0,2 3-45,1 5 0,1-2 0,2 7 1,1 3-122,-1 2 1,2 6-1,1-1 1,-1 1-304,1 1 1,2 5 0,-2-7 0,-1 1-425,1 0 0,2-7 0,-3 0 0,2-5-787,3-3 0,0-2 1245,-2-3 1,3-6 0,-4-2 0</inkml:trace>
  <inkml:trace contextRef="#ctx0" brushRef="#br0" timeOffset="3590">13742 5259 8355,'-13'-2'981,"1"-2"-490,5 3-246,2-5 561,5 6-818,0 0 1,5-4-1,3-1 1,3-2 0,3-3-1,1-1-284,2-1 0,-1-2 0,-3-1 1,-1-2-1,-1 2 192,-2 1 0,0 2 1,-5-1-1,-1 1 50,-2 0 1,-2-1 0,-3 2 118,-4 3 1,1-2 0,-2 6 0,0 1 44,-2 2 0,3 2 1,-1 3-1,1 5 40,1 2 0,-3 5 1,5 2-1,-1 0-71,1 0 1,1 4 0,5-1 0,3 1-280,5-2 0,2 3 1,2-7-1,4-1 123,4-1 1,2-7 0,2-3-459,0-3 0,4-1 0,1-1 0,0-4 0,1-7 227,-4-3 1,-2-1 0,-3 2 303,-1-3 0,-6 4 0,0-4 0,-4 5 0,-4 2 4,-2 2 0,4 0 0,-4-5 0,2 1 0,-4 3 0,1 1 558,-3-1 1516,-1 3-1094,0-5 1,-5 10-582,-3-3 1,1 2-1,-2 2 1,0 0-31,-2 0 0,0 2 1,1 0-374,2 2 1,-1 6 0,-3 0 0,1 3-239,3 4 1,-2 0-1,5-5 1,-1 0-240,1 1 1,0-1-1,5 1 1,0-1 162,0 0 0,0-3 0,2-2 0,2-2 128,4-2 0,-1-2 0,1-1 0,2 0 205,1 0 0,1-5 0,1-4 0,-1-2 170,1-1 0,-1 0 0,-1-2 19,-3-3 1,2 3 0,-4-1 0,-1 4-1,1 3 98,-4-2 0,0 3 122,-2-1-461,0 5 1,0-1 0,0 8-1,0 5-37,0 2 1,0 1 0,1 1 0,2-1-37,1 0 0,4-3 0,-2-2 0,1-1-22,2 1 0,-2-4 0,1 1 1,2-2 21,1-2 1,2 0 0,-1 0 0,-1-2 183,-3-2 0,3-3 0,-4-5 108,0-1 0,3 1 0,-5 0 0,1-1-94,-1 1 0,-1-1 1,-4 1-1,0 0-42,0-1 1,0 5 0,0 0-199,0-2 0,0 3 194,0-1 26,0 5 1,2 3 0,0 8-19,3 3 0,0 0 0,-1-1 1,3-2 14,0 2 1,4-3-1,-3 1 1,3 0 94,2-1 0,-1 4 0,1-4-144,-1 0 1,0 3 0,-1-5 0,-1 2-56,-2 3 0,-6 1 0,-2 0 0,-7-2-420,-4 0 1,-7-1-1,-1 4 1,-2 1-237,0-1 1,6-5-1,-2-3 317,4-2 0,0-2 0,1 0 0</inkml:trace>
  <inkml:trace contextRef="#ctx0" brushRef="#br0" timeOffset="4022">14647 4763 8355,'-16'-13'818,"-1"1"0,6 3-54,7 1 0,3 4 1,1-4-392,0-2 1,1 6-1,2 4 1,2 5-263,2 2 0,0 9 0,3-3 0,-3 5-99,-2 4 0,5 3 0,-3 4 0,1 3-58,0-1 1,-4 4-1,5-5-210,0 2 0,-2-5 0,1 1 1,2-6-1,1-5-67,1-4 0,1-2 0,-2-1-876,-3-2 0,3-5 1,-3 1 559,3-2 0,-4-8 0,-1-1 1</inkml:trace>
  <inkml:trace contextRef="#ctx0" brushRef="#br0" timeOffset="4023">14610 5011 8355,'0'-13'0,"3"-2"0,5 0 1406,9 0-1275,5 4 1,8-9 0,3 4-1238,3-5 1,7-2-1,1-2 1</inkml:trace>
  <inkml:trace contextRef="#ctx0" brushRef="#br0" timeOffset="24963">3597 8930 8355,'-10'-11'0,"-1"1"194,1 2 1,10 4 0,13-3 0,6 0-285,4 0 1,8 0 0,2-3 0,4 2-1,3-2 1,3-1 0,-1-1 0,3 0-1930,-1-1 1852,-4 6 0,2-4 0,-4 4 1</inkml:trace>
  <inkml:trace contextRef="#ctx0" brushRef="#br0" timeOffset="25824">5283 8458 8355,'0'-19'974,"0"1"352,0 6-857,0-1-448,0 6 0,2 2 35,2 5 0,-3 7 0,5 5 0,-2 8 0,1 3 0,1 3 0,-1 3 0,0 6 0,-1 3 97,0 3 1,0 5 0,-4-5-457,0-1 0,0-5 1,0-5-1,0-2 0,0-6-2386,0-3 2140,0-3 1,6-3-1,0-1 1</inkml:trace>
  <inkml:trace contextRef="#ctx0" brushRef="#br0" timeOffset="26291">4998 8384 8355,'-5'-18'2675,"3"4"-2627,-2-2 1,12 2 0,8 0 0,6-1-2,8-2 0,4 0 0,6 1 0,3 1-469,3 4 0,0 0 0,-7 7 0,0 1 0,-5 2 0,-2 2 0,-6 5-260,-4 6 1,-4 6 0,-6 7 0</inkml:trace>
  <inkml:trace contextRef="#ctx0" brushRef="#br0" timeOffset="26292">5234 9029 8355,'1'-8'3198,"3"-1"-3204,5 0 1,7 2 0,6-1 0,4-2 0,5-1 0,0-2 0,2 1-1,2 0 1,-1-1-1438,1 1 0,3-1 0,-6 1 0</inkml:trace>
  <inkml:trace contextRef="#ctx0" brushRef="#br0" timeOffset="26724">5767 8434 8355,'-1'-32'806,"-3"3"1,2 8-1,-2 5-679,3 2 0,1 8 0,0 6 0,0 9 1,0 6-1,0 8 0,0 6 5,0 4 0,0 11 0,0-1 0,0 8 37,0 7 0,0 12 0,0 5 0,-2 2 42,-2 3 0,3-6 1,-3 2-329,2-4 0,4-9 0,0-1 1,4-10 32,1-9 1,1-7 0,4-13-1,2-3 1,1-8 94,2-6 0,5-8 0,-3-5 0,1-6 168,-4-5 0,-2-3 0,-2-4 0,-1 2-359,-2 2 0,-4-6 0,-5 3 1,-1 1-105,-3 1 1,-5 2 0,-7 0-1,-3 3-72,-1 3 1,-7 2 0,2 1 0,-1 1 242,-1 2 0,3 4 0,0-3 0,4 0 413,3 0 1,5-1-416,3-4 1,5-1-1,10 1-268,6-1 0,12 0 0,9-4 0,4-5-278,4-6 0,3 2 0,6-4 1</inkml:trace>
  <inkml:trace contextRef="#ctx0" brushRef="#br0" timeOffset="27474">6809 8694 8355,'-4'-16'484,"0"-1"1727,-6 6-2313,9 5 0,-4 8 0,8 2 0,3 4 0,1 3 0,1 2-431,-1-1 0,4 0 1,-3 1 484,3-1 1,1 1 0,2-1 0,1-1-38,2-3 0,0-2 0,-5-6 24,0 0 1,5-6 0,-2-2 55,-4-3 0,0-1 1,-5-2-1,-1-1 74,1-2 1,-2-1 0,-4 3 120,0-1 1,0-1 0,0 5 122,0-1-144,0 6 0,0 3 0,0 10 0,-2 6-103,-2 7 0,3 10 0,-3 4 1,2 3-1,1 3-78,-3 2 1,1 3 0,-4 5 0,2-4 0,2-4-253,2-2 1,1-3-1,0-3-155,0-4 1,0-9 0,0-3-1,1-5-92,3-3 1,3-4-1,5-5 1</inkml:trace>
  <inkml:trace contextRef="#ctx0" brushRef="#br0" timeOffset="28212">7417 8607 9568,'-6'-7'132,"-1"2"0,-1 5 1,0 0-1,-2 0-49,-1 0 1,3 4 0,-1 1-1,0 2 1,-2 3 0,-2 1-1,1 1 1,0 1 34,-1-1 1,5 1 0,1-1-1,2 0-30,2 1 1,1-1 0,4-1-204,2-2 0,-1 2 0,5-5 0,2 1-141,1-3 0,1-2 0,0-2 1,1 0-1,-1 0 74,1 0 0,-2-6 0,-2-2 0,-2-3 85,-1-1 0,-1-1 1,-2 1-1,1-1 0,-1 1 180,-2 0 0,-5-1 0,-1 1-114,-2-1 0,-2 5 1,-3 1-1,0 2-48,-1 2 1,5 2-129,0 1 88,5 0 0,3 0 1,8 0-33,3 0 0,3 0 1,1 0-1,3 0 172,1 0 1,-4-2 0,3-1 0,-1-2 0,-1-1 290,0 1 1,-4-1 0,-2 4 198,-2-2 0,-1 1-369,1 7 1,-2 3-1,-6 5 1,0 1 0,0-1-1,0 0 1,0 1 0,0-1-148,0 1 1,1-2 54,3-3 1,3-3-1,5-5-247,1 0 0,-1-1 1,1-2-1,0-2 0,1-2-54,-1-3 1,2-2 0,-7-3 0,3-2 232,1 2 0,-3 3 0,-2 2 0,-2 2 478,-2-2 1,0 5-247,1 0 0,-3 10 0,3 3-210,-2 3 0,-2 3 1,0 1-1,0 3-248,0 1 1,1-4-1,3 3 1,4-1-309,3-1 1,2-3-1,-1-7 84,1 0 1,5 4-1,1-4 1</inkml:trace>
  <inkml:trace contextRef="#ctx0" brushRef="#br0" timeOffset="29059">8359 8558 8355,'0'-13'1578,"-4"1"-1408,0-1 1,-2 7-1,2 1 1,-4 4-1,-3 1 1,-1 1-1,-1 4-93,1 3 0,1-1 1,1 1-1,2 2 86,-2 1 1,1 5 0,-1 1 0,3-1-408,1 2 1,2 1 0,4 5 0,2-2-229,2-1 1,3-6-1,7 1 1,1-2 92,1-2 0,8-5 1,-1-3-1,5-2 105,-1-2 0,4-2 0,-3-2 256,0-4 0,0-7 1,-2-3-1,0 0 273,-3 0 0,-5 0 1,0 3-1,-3-1 87,-4 0 1,-6 3-1,-1 0 1,-3 1-36,-1-1 0,-1 2 0,-3 3 1,-5 4-129,-2 3 0,-5 1 1,-1 0-1,2 1-101,1 3 1,-2 3-1,-1 5 1,2 1-131,1-1 0,3 5 0,2-1 1,2-1-234,1-1 0,2-1 0,5-1-68,4 0 1,-3-3 0,7-2 88,0-2 1,6-1-1,2-5 1,-1-2 100,2-1 1,-3-6 0,5 2 0,-2-4 0,-3-3 151,-1-2 0,-3 0 0,-3 5 0,-3 0 143,1-1 0,-5 5 0,3 0 100,-2-2 0,-4 5 106,-2 0 0,3 5 0,-5 5-244,1 3 1,4 3 0,-4 1 0,4 1-77,1-1 1,0 5 0,0-1 0,1-2-264,4-4 1,-3 1 95,7-3 1,-1 1-1,4 0 78,1-5 1,-1-3-1,0-2 1,-1-3 113,-2-5 0,2-2 1,-3-1-1,2 0 1,-1-1 14,0 1 1,-5 1-1,3 1 1,-2 2-47,-2-2 1,2 3-20,0-1 1,0 5 78,-1-1 1,-1 8 0,4 5-39,-2 2 1,4 1-1,-4 0 1,1 1-197,-1-1 0,5-3 0,-2-3 146,3 0 0,1-2 0,1-4-99,-1 0 0,1 0 0,-1 0 0,0-1 1,1-3 164,-1-5 0,-3-2 0,-1 0 0,0 2 260,-1 0 0,0 5 36,-3-4-291,-3 5 0,9-1 0,-6 8 1,-1 4-128,-2 3 0,5 6 1,1 1-1,1 0-248,0 0-509,1-2 1,8-3-1,3-1 1</inkml:trace>
  <inkml:trace contextRef="#ctx0" brushRef="#br0" timeOffset="30453">9711 8558 8355,'7'-6'448,"-2"-1"447,-5-5-685,0 5 1,0-4 0,0 3-90,0-3 1,-1 4 0,-2 1-13,-1 1 0,-1 3 0,1-2 149,-5 3 0,2 1 0,-1 0 0,-2 1-106,-1 3 0,0 3 0,3 6 0,4-1-359,3 0 0,1 1 1,0-1-1,0 1-77,0-1 0,5 0 0,5 1 1,4-1 2,2 1 0,2-1 1,-3 0-1,3 1 55,1-1 1,-3-3 0,0-3-1,-2 1 244,-2 0 0,-1-3 0,-1 3 1,-2-1 1,-6 2 0,-2-3 0,-7 1-320,-4 0 1,-7 2 0,-2-3-57,1 2 0,0-3 1,4 3-1,-2-1 167,2-4 1,7 0 0,2-2 0</inkml:trace>
  <inkml:trace contextRef="#ctx0" brushRef="#br0" timeOffset="30454">10244 8520 8355,'-5'-6'962,"-2"-4"0,-5 6-851,-1 1 0,3 3 1,-1 4-1,-2 4 1,-1 2-1,0 0 1,2-2-1,-1 2 1,2 1 16,3 1 1,-2 0 0,5 1 0,-1-1-154,1 1 0,1-1 0,4 0 0,1 1-380,3-1 0,3-3 1,6-3-1,-1 0 40,0-3 0,1-2 0,-1-1 0,2 0 145,2 0 0,-2-5 0,3-4 0,-3-2 177,-2-1 1,0-1 0,-1 1 132,-2 0 0,0-5 0,-5 1 0,-1 0 1,-1 3 0,-4 0 0,-2 2 0,-6 2 1,-3 0-82,-4 0 0,-4 2 1,5 0-1,1 0-14,1 0 1,2 3-1,0-4 1,3-1-80,1 3 0,5-6 1,-1 4-1,2-3-214,2-1 1,6-2 0,2-1 0,3-3 87,2-1 0,3-2 0,2-4 1,1 0 254,3 1 0,-2 0 0,-1 2 1,-1 3-71,-3 1 0,-5 3 0,-3 5 1056,-2 2 1,-1 6-556,-4 2 1,-1 6 0,-2 6 0,-1 2 0,1 3-106,2 3 0,1 4 0,0 2 1,0 3-314,0 4 0,1-1 1,2 1-1,2 1-282,2 2 1,-3 0 0,5-3-1,-1-4-218,-1-3 0,4-3 1,-3-2-1,3-4-153,2-4 1,-1-6-1,0-3 1,1-2-183,-1-2 0,1-6 755,-1-2 0,6-8 0,1-4 1</inkml:trace>
  <inkml:trace contextRef="#ctx0" brushRef="#br0" timeOffset="30455">10567 8446 8355,'0'-6'522,"0"6"0,0 6 0,1 6 0,2 1-414,1-1 0,2 2 0,-4 1 1,2 2-48,-1-2 1,3-1 0,-1-2-301,2 0 0,1-1 0,3-1 0,-1-3-406,-2-2 1,1 0 347,3-5 0,-4 0 0,-1-2 0,-1-2 120,-4-4 0,4-3 1,-2-2-1,-1 1 1,-2 0 129,-1-1 0,0 1 0,0-1 0,0 1 204,0 0 1,4-1-1,0 1 458,-1-1 0,4 2-188,1 3 0,-1 3 0,0 6-78,-1 3 1,2-1 0,-3 5 0,1 2-140,0 1 0,3-3 0,-1 0 0,2 2-325,-2 1 1,5-4 0,-2-2-47,4 1 1,1-5-1,-3 3 1,-1-2 0,1-4 68,-1-2 0,0-1 0,-1-5 0,-1 2-53,-2-2 1,-5-1-1,1-1 77,-2-1 1,-2 1 0,0 0 126,0-1 1,-6 6 134,-2 3 0,-3 3 1,0 2-1,1 3 25,2 5 0,1 6 0,-3 3 0,4 1-91,0 3 0,2-3 0,4 2 0,0 0-410,0-2 1,7 3 0,5-7-1,7-2-912,5-4 1,5-6 526,0 1 0,5-14 0,-2-3 1</inkml:trace>
  <inkml:trace contextRef="#ctx0" brushRef="#br0" timeOffset="31007">11745 8669 11213,'7'-12'180,"3"-1"1,-5 0 0,2-4-1,1-4 1,0-2 0,-1-3-1,0-2-291,0-1 0,-3-5 0,5-1 0,0-3-59,2-3 0,3-6 0,1 1 1,2-2-27,-2-2 0,-1 6 0,-3 6 1,-2 6 465,0 7 0,-5 10 1,4 3 1,-4 16 0,3 12 0,0 9-54,0 8 0,0 2 0,2 9-127,0-2 1,-1 5 0,4-3 0,1 0 0,-1-2-475,0-4 0,1 0 0,-1-3 0,1-2-378,-1-4 0,0-2 1,0-4-1,-4-2-1705,-4-5 2332,3-2 0,-6-2 0,5 1 0</inkml:trace>
  <inkml:trace contextRef="#ctx0" brushRef="#br0" timeOffset="31253">11807 8496 8355,'6'-7'472,"0"-4"0,8 8 0,3-4-1130,3 2 0,5-5 1,4 3 141,4 0 0,9-4 0,2 4 0</inkml:trace>
  <inkml:trace contextRef="#ctx0" brushRef="#br0" timeOffset="31420">12588 8632 8355,'7'6'1056,"-3"2"0,-2 4-922,-2 5 1,4-3 0,0 3 0,-1 1-710,-2 3 0,-1 7-456,0 1 1,0 5-1,0-2 1</inkml:trace>
  <inkml:trace contextRef="#ctx0" brushRef="#br0" timeOffset="31976">13233 8545 8355,'4'-20'0,"1"0"-286,-3 2 1,0 2 0,-2 3 0,0 1 624,0 0 1,0-1 0,1 2-1,2 2 322,1 0 1,6 8-446,-2 1 0,2 7 0,-1 8 0,-2 3-169,-1 1 1,3-2 0,-2 2 0,1-1-244,1-3 0,-5 3 0,4-2-41,2 0 1,1-4-1,1-4 1,1-4 130,-1-2 1,-4-4 0,0-2-1,2-4-20,1-3 1,0-3 0,-1-1 237,-2-1 1,-5-5-1,2 3 1,-1 0-21,1 0 0,-1 2 0,-4 3 1,0 1 827,0-1-663,0 6 1,0 9 0,0 10-1,-2 9-42,-2 7 0,1 5 0,-5 8 0,-1 4-182,-2 4 1,-2 0-1,1-1 1,1-2-392,2-5 0,4-4 0,5-3 0,0-5-447,0-3 1,1-7 0,2-2 0,3-5-734,0-4 1423,3-2 0,9-6 0,1 0 0</inkml:trace>
  <inkml:trace contextRef="#ctx0" brushRef="#br0" timeOffset="32306">13928 8446 8355,'-2'-12'0,"-2"1"-354,-4 2 1,1 2 744,-1 3 1,4 3 0,-5-5 0,0 2-5,-2 0 1,3 0-1,-1 4 1,1 1-1,0 3 82,-1 5 1,5 2-1,-4 1 1,0 1-299,1-1 1,1 5-1,6-1 1,0-1-380,0-1 0,0 3 1,2-1-1,2-2-13,4-4 1,3-1 0,3-5 0,1-1-45,2-2 1,3-1-1,-3 0 1,-2-1-18,-1-3 0,-2-3 0,-1-5 0,-2-1 117,-5 1 0,1-1 0,-1 1 5,-1 0 1,-3-5 0,-4 1 0,-6 0-1,-3 4-243,-4 4-195,-5-3 1,-3 9 0,-7-3 0</inkml:trace>
  <inkml:trace contextRef="#ctx0" brushRef="#br0" timeOffset="33285">1389 8582 8355,'-1'-16'106,"-2"-1"0,0 4 1,5 3-1,4 7 1,5 7-1,0 10 0,1 8 1,-3 8-167,1 6 1,4 0 56,-6 10 0,2-2-105,-2 1 1,3 1 0,-4-8 0,1-2-196,0 0 0,-1-10 0,3-3 0,-3-3 1,-2-5-49,-2-1 0,4-7 0,0-2 0</inkml:trace>
  <inkml:trace contextRef="#ctx0" brushRef="#br0" timeOffset="34359">1191 8682 8355,'0'-13'510,"-6"1"1,5-1-1,-3 1-431,2 0 1,4-1 0,3-1 0,8-1 0,6-3 0,6-1 0,4-3 0,4-3-549,2-4 1,3 4-1,-1 1-414,0 6 1,-5 5 477,-3 5 0,-3 8 0,-1 7 0</inkml:trace>
  <inkml:trace contextRef="#ctx0" brushRef="#br0" timeOffset="34360">1674 8830 8355,'0'-19'-13,"0"3"0,0-2 0,0 1 1,0 1 269,0-2 1,4 4 0,2-3-115,1 4 0,1 0 0,6 1 0,1 1-68,2 3 0,-1-2 0,-2 6 0,1 1 41,2 2 1,5 6 0,-3 3-1,2 3-168,-1 2 0,-3 5 0,2 1 0,-1 2-165,-3-1 1,-2 0-1,-5 0 1,-4-2-70,-3 0 0,4-8 0,-1 2 141,-2-1 0,-2-5 107,-4-2 1,2-8 0,-5-6 15,1-5 1,1 0-1,2-6 1,-1-1-28,1-1 1,2-2-1,1 0 1,0 0 0,0 2 40,0 2 1,5-1-1,3 6 1,3 0 50,2 3 0,-5 6 1,0 1-1,2 2 24,1 0 0,-3 0 1,1 4 96,0 0 0,-2 4 0,0 1 28,-2 2 1,4 2 0,-4 3-1,1 0 18,-1 1 0,5-1 0,-2 1-187,3-1 1,0-4 0,-1-1-8,-2-1 1,0-2 0,5-4 0,-1 0-34,1 0 0,-1-6 0,0-2 0,2-3 0,1-1-48,2-1 1,-1-3 0,-3-1-288,-1 2 1,-3 1 0,-3 2-1,1-1 1,-1 1 93,-1 0 0,-1-1 0,-4 1 281,0-1 0,0 5 0,-1 1 845,-3 2-413,3 1 0,-5 5-266,6 3 1,1 3-1,4 5-107,3 1 1,-1 1-1,1 1 1,3 3 4,4 1 1,-1 0-1,2 5 1,-2-2-1,-1 1-16,-1-1 0,5 0 0,-1 3 0,-1 0-96,-1 0 0,-3-1 0,-1 1 1,-3 0-73,-2 0 1,-1-2 0,-4-1 0,0-2-98,0-2 0,0 2 0,0-2 0,-1 0-13,-3 0 0,-2-6 1,-3-5-1,0-1 13,0-3 1,2-2 0,-1-1 167,-2 0 1,0-7-1,1-5 1,2-8-44,1-3 0,2-2 1,4-1-1,0-2-2,0-1 1,3-5 0,4 4-369,5 2 99,3-1 1,3 10 0,1-6 0</inkml:trace>
  <inkml:trace contextRef="#ctx0" brushRef="#br0" timeOffset="34917">2729 8285 8355,'-12'-21'229,"4"0"0,-1 6 185,4-1 1,1 6 0,6 3-1,2 2-251,4 2 1,-1 7 0,1 4 0,2 5-138,1 3 1,-3 2 0,0 6 0,1-1-30,-2 3 0,4 2 0,-3-2 0,2 2-449,-2 0 0,3 1 0,-3-5-427,3-4 0,-3 3 1,1-7 504,0-1 0,2-1 0,2-2 1</inkml:trace>
  <inkml:trace contextRef="#ctx0" brushRef="#br0" timeOffset="34919">3088 8210 8550,'-8'-4'-344,"0"0"0,5 1-185,-1 7 0,2 3 0,2 7 393,0 3 1,0 2 0,0 6 0</inkml:trace>
  <inkml:trace contextRef="#ctx0" brushRef="#br1" timeOffset="34920">3187 8558 5734,'0'-13'0</inkml:trace>
  <inkml:trace contextRef="#ctx0" brushRef="#br0" timeOffset="35158">1960 9451 8355,'24'-32'0,"3"2"-216,1 5 1,11 0 0,11 0 0,8-1 0,5-2 37,3-1 0,13-9 0,3-2 1,-37 18-1,1 0 85,1-1 1,0-1-1,1-1 1,0 0 0,-2 4-1,-1 0 1,42-21 89,-7 4 1,4-8 0,-8 8 0</inkml:trace>
  <inkml:trace contextRef="#ctx0" brushRef="#br0" timeOffset="36374">13915 8471 8265,'-11'-2'-351,"3"-2"0,4 2 1,8-5 402,4 1 0,8-2 0,1 2 1,4 1-1,3-2 0,2 1 1,-1 0-1,-1 0-84,-2 1 0,-4 0 1,2 5-1,-2 0 73,-3 0 1,-6 0-27,0 0 0,-7 6 113,3 2 0,-8 3 0,-3 2 29,-1-1 0,5-4 1,-3 1-75,4 0 1,1 2 37,0 2 1,0-1 0,1-1-265,4-3 0,-3 2 0,7-6 0,0-1 0,2-2-161,2-1 0,-1 0 0,0 0 1,1-1 204,-1-3 0,-1 1 0,-1-5 0,-2-1 48,2 3 0,-3-4 0,0 4 0,-2-1 93,-2-2 0,0-1 0,-1 1 0,3 0 404,-3 0 1,0 2 211,-2-2-510,0 1 0,1 1 0,2 5-115,1 4 0,0 5 0,-3 6 0,2 0 1,1 3-259,-1 0 1,4 1 0,0-5 0,1 0-806,0 1 744,1-1 0,9 1 0,1-1 1</inkml:trace>
  <inkml:trace contextRef="#ctx0" brushRef="#br0" timeOffset="37220">14982 8297 8355,'7'-19'0,"-2"1"237,-5 6 0,-1 5 1,-3 3-1,-4 2 1,-3 2 69,-2 0 1,1 6-1,-1 2 1,1 3-407,0 1 0,-4 5 0,3-1 0,2 0 71,0-3 0,5 4 0,2 1 1,3 0 14,1 0 0,1 2 0,4-3-227,8-2 1,2-1-1,8-2 1,5-1-89,2-3 0,-1-2 0,4-6 0,2-1 1,-1-4 110,-1-3 0,2-7 1,-6-3-1,-2 0 284,-1 0 1,-6-4-1,-4 3 1,-3 0 434,-5 2 0,-3-1 0,-7 2-225,-7 1 1,0 6 0,-12 4-1,0 1-180,2-1 0,-4 3 0,3 4 0,0 4-78,-1 1 0,6 1 1,-2 5-1,5-1-173,4 0 0,-2 1 0,6-1-231,1 1 1,7-1 210,5 0 1,3-5-1,3-3 1,2-2 0,-2-2 24,-1 0 0,2 0 0,1-2 1,-2-2 38,-1-4 0,2-3 1,-1-1 328,-4-1 1,2 1-1,-6-1 1,0 1-17,-3 0 1,1-1-115,-1 1-100,0-1 1,-4 8-1,-1 3 1,-2 7 3,-1 1 0,0 7 1,4 3-3,0 0 1,0-1 0,0 0 0,1 1-68,4 0 1,1-3 0,8-2-1,1-2-62,2-5 0,0-3 0,-5-1 107,0 0 0,1 0 0,-2-1 0,-2-3 0,0-3 43,0 0 1,-2-4 0,0 3 56,-1-3 1,2 2 0,-4 1-1,0-2 76,2-1 1,-5 3-203,3 0 0,-1 5 64,1-1 1,-3 8 0,4 4-134,-4 3 0,3-2 0,2-1 139,0 2 0,-1 1 0,3 0 0,0-2 0,0-2-52,1-1 1,-1-2 28,4-4 1,1 0-1,-1 0 50,1 0 1,-2-6 0,-2-1-1,-1-1 68,2 0 0,-3 1 0,1-3 0,1 2 92,-3-2 1,5 4 0,-2-1-117,2 1 0,-3 2 0,0 5-342,2 3 0,-5 3 0,1 6 0,-1-1-312,4 1 1,2 4-1,1 3 1</inkml:trace>
  <inkml:trace contextRef="#ctx0" brushRef="#br0" timeOffset="37560">16272 8260 8355,'0'-25'227,"1"4"1,2 2 0,1 1-1,-1 3 1,-2 1-76,-1 2 1,-1 5 0,-3 3 0,-5 4 0,-3 4-1,-3 4 1,-3 3 0,0 2-277,0-1 0,-2 2 0,4 1 0,4 2 109,2-2 1,8-1 0,-3-2 0,4 0-42,1 1 0,7 3 1,4 1-1,4-2-26,0-1 1,3-3-1,0-2 1,0 0 4,0 0 1,-2 2 0,-3 0 172,-1-2 0,-5 2-63,-3-3 1,-9-1 0,-6 0 0,-4-2 15,-1-2 0,1 3 0,0-2-1115,-1-2 0,0 1 568,8 1 0,-3-2 0,4 3 0</inkml:trace>
  <inkml:trace contextRef="#ctx0" brushRef="#br0" timeOffset="38661">16644 8260 8355,'7'-18'699,"-2"8"1,-6-2 0,-3 2-540,-4 3 0,-3 2 0,-2 5-112,1 0 0,-5 5 1,1 4-1,1 2-14,1 1 0,1 5 0,2-1 0,2-1 24,0-1 0,7 0 0,-3 1 0,4 2-224,1-2 1,6-6-1,3 0 1,5-1-170,3-1 1,1-2 0,-3-5 0,1 0-1,-1 0-84,-1 0 1,1-1-1,-1-3 413,-3-4 0,-3-3 0,1-2 0,-5 1 143,-3-1 1,-1-3 0,-1-1-42,-3 2 0,-3-3 1,-6 2-1,1-1-49,0-1 0,-1 3 0,1-4 0,-1-1 0,1 1-57,0-3 1,3-1-1,2-2 1,2 0-168,2 0 1,3 1 0,4-1 0,5 0 46,2 0 0,5 2 0,2 1 1,1 2 141,3 2 0,0 2 1,0 3-1,-2 2 395,-2 3 1,1 1 0,-4 5-139,0-3 0,-5 8 0,2 8-107,-6 4 1,-3 7 0,-1-1-1,2 4-5,-1 4 1,0 3-1,0 5 1,1 0 0,-1 0-179,-2 0 1,3 1 0,2-1-91,1 0 0,1-5 0,4-5 1,1-3-1,0-5-99,4-1 1,-3-3-1,4-7 1,-2-4-113,1-2 1,1-2-1,-3 0 1,1-2-47,-1-2 1,-5-3-1,-2-5 1,1 0 108,-2-1 0,2-1 0,-5-1 0,-1-1 211,-2 1 1,-1-3-1,0 1 1,0 2 239,0 1 0,0 2 1037,0-1-882,0 6 0,0 3 0,0 8 1,2 5-211,2 2 0,-3 1 0,5 1 0,-1 0-144,4 4 0,-2-3 0,1 2 0,0-2-6,-1-2 0,4 1 0,-3-1-85,3 1 0,2-7 1,-1-1-85,0-4 0,-3-1 0,-2-1 51,-2-4 1,1-1 74,-2-7 1,-3 1-1,3-1 1,-1 1 4,1 0 1,-1-1 0,4 1 0,0-1 122,0 1 1,-3 5 195,4 3 1,-4 3 0,4 1-89,2 0 1,-3 5 0,0 3 0,0 3-153,0 2 1,1-1-1,4 1 1,1-2-117,-1-3 0,5 1 0,1-4 1,-1-3-59,1 0 0,3-2 1,-3 0-1,0-2 236,0-2 0,2 1 1,-3-5-1,-2-1 53,-1-2 0,-3-6 0,-1 0-78,-2 2 0,-5 2 0,-1 0-112,-4 1 0,-1 1 0,-5 2 0,-3 5 0,-3 3 109,-3 1 0,1 0 0,5 1 0,1 3-21,2 5 1,1 3-1,-1 5 1,3 2-100,4 0 0,1 5 1,0-4-1,1 2-196,4-1 1,3 1 0,7-5 0,3-2-749,1-1 1,5-8 818,0-1 0,10-4 0,-8-1 1</inkml:trace>
  <inkml:trace contextRef="#ctx0" brushRef="#br0" timeOffset="39318">18318 7950 10521,'0'12'275,"2"1"0,0-1-80,3 1 0,3 4 0,-3 5 1,1 6-1,1 4 0,-2 1 1,1-2-1,-2 0-437,1-4 0,-3 4 0,3-2 0,-1-2-538,1-1 0,-1-6 0,-4-4 0,0-2-340,0-2 1,0-3 976,0-1 0,0-5 0,0 2 0</inkml:trace>
  <inkml:trace contextRef="#ctx0" brushRef="#br0" timeOffset="39319">18368 8012 8355,'0'-18'467,"0"4"1,0-2-1,0 2 1,0 2-106,0-1 1,5 1-1,4 1 1,2 1-160,1 2 0,2 5 1,2-3-222,5 1 1,-2 4-1,2-4 1,1 4-1,2 1-154,0 0 0,-4 1 0,-4 4 0,-3 3-41,-5 3 0,-3 3 1,-6 1-1,-5 3-84,-6 1 1,-2-2 0,-6 2-1,-2-1 1,-1-2 55,3 2 1,2-4 0,5 1 126,1-5 1,5 1-1,3-3 463,3 3 1,1-3 0,1 1-180,3 0 1,7 1 0,7-2 0,0-2-129,0-1 1,4-2 0,-1 4 0,1 0-9,-2 0 0,4-3 0,-5 4 0,0 2 1,-2 1 165,-3 1 0,-3 1 0,-3-1-78,-4 0 0,-2 2 0,-4 1 0,-1 2-58,-1-2 0,-10 3 1,1-2-161,-5 0 0,-3-3 1,-4-2-1,2-1 0,1-3-203,1-2 0,6 4 0,-2-5-1194,4-1 0,2-3 1149,2-5 1,4-1 0,5-7 0</inkml:trace>
  <inkml:trace contextRef="#ctx0" brushRef="#br0" timeOffset="39480">19124 8297 8894,'7'6'-790,"-3"2"0,-13 3 0,-5 1 0</inkml:trace>
  <inkml:trace contextRef="#ctx0" brushRef="#br0" timeOffset="51454">19906 7776 8355,'-2'-37'30,"-2"1"1,-3 5 0,-1 6 0,0 7 0,0 4 0,-1 3 420,1 3 0,0 2 1,-5 9-1,1 5 1,-2 10-1,-1 8 1,-3 7-1,-1 6-204,-3 6 1,2 2 0,0 11 0,-1 3 0,2 2 0,4 6 0,4 1 0,4 5-192,1 1 0,3-9 0,8 3-161,3-5 0,4-6 1,5-3-1,3-10-474,4-6 0,1-1 0,1-11-150,3-5 0,-3 0 0,3-7 0,-3-5 0,-1-6 37,0-4 0,0-1 0,-1 0 1</inkml:trace>
  <inkml:trace contextRef="#ctx0" brushRef="#br0" timeOffset="51795">20191 8396 8355,'-1'-15'0,"-3"1"0,-5 3 1354,-2 7-1094,4-1 1,2 10 0,5 4 0,0 2-1,0 1 1,0 0 0,0 1-13,0-1 0,1 1 0,3-2-231,5-3 1,2-3-1,1-5 1,0 0-147,1 0 0,3-5 1,1-3-1,-2-3-129,-1-2 1,-2-3 0,-1-2 0,-2-2 86,-5-2 0,-3 4 0,-1 1 86,0-1 0,-5 4 0,-4-3 0,-3 4 0,-5 2-86,-3 2 1,-4 4 0,1 5 0,1 0-203,1 0 0,2 5 0,-3 5 0,4 4-364,4 2 1,0 1 614,10-5 1,0 6-1,4 1 1</inkml:trace>
  <inkml:trace contextRef="#ctx0" brushRef="#br0" timeOffset="52054">20575 8012 8355,'0'-18'0,"-5"-1"759,-3-6 0,-2 6 0,0 3 0,4 5-526,0 3 0,2 7 0,4 1 1,0 8-1,0 7 0,1 6 0,2 2-138,1 2 0,4 0 0,-2 2 0,-1 4-339,1 2 0,2 4 1,-4-7-1,-1 2-401,-2 3 1,4-4 0,0 1 37,2-2 1,-4-6-1,2-8 1,-1-2 0,1-2 173,-3 1 1,0-1 0,-2 1 0</inkml:trace>
  <inkml:trace contextRef="#ctx0" brushRef="#br0" timeOffset="54151">20365 8186 8355,'7'-13'328,"-2"1"1,-4 1-1,4 1-105,3 2 0,4 5 1,5-1-1,3 3-333,4 1 1,2 0 0,2 0-1,1 0-26,-2 0 1,3 0 0,-1 0 0,-2 0-143,-5 0 1,0-2-1,-4-2 1,-2-4 324,-2-3 0,1-2 0,-7 1 1,2 0 31,-2-1 0,2-3 0,-6-2 0,-1 0 78,-2 0 0,-1 1 1,0 5-1,0 0 134,0-1 1,-1 2-35,-3 3 0,-2 4-270,-2 8 1,2 3 0,6 5-9,0 1 1,2 4 0,0 4-1,4 4 22,1 4 0,-3-2 0,3 6 0,-2 2 0,-2 1-51,-1 1 0,2-5 0,0-3 0,0-3-176,1-1 0,-2-6 0,5-3 153,2-2 0,1-7 1,2-3-1,-1-4 6,0-4 1,1-3 0,-2-5 0,-2-1 23,0 1 1,-5-5 0,3 0 0,0-1 7,-1 0 1,-3 1 0,3 5 1,-1-1 0,-2 2 81,5 3 0,-4 4 90,5 8 1,-5 3 0,3 5 0,0 1-1,-2-1 87,1 1 0,2 0 1,-3 2-1,2 2-151,3-2 0,1-1 0,1-2 1,-1 1-113,-2-1 0,6-5 0,-3-3 1,2-2-54,0-2 1,-2 0 0,1-2 0,-1-2 0,0-4 40,1-3 1,-1-3 0,-1-1 38,-2-2 1,0-1 0,-3 3 0,-1-1-25,1 1 1,2-3 0,-4 1 47,-1 2 0,-2 5 51,-1 2 1,-5 7 0,-4 1 0,0 7-58,1 4 0,-3 2 0,4 2 0,0 3 1,3 2 0,2-4 0,2 4 1,2-3-101,2-1 1,4-3-1,7 0 1,2-2-27,-2-3 0,3 2 1,0-6-1,1-3 84,3-4 1,0 1 0,0-7 0,-1-2 75,1-4 0,-4 1 0,-2-3 0,-2 0-84,-2 0 1,-1 0 0,-1 1 184,-2 0 0,-5-1 1,1 5 411,-2 0-464,-2-1 0,0 8 0,0 5-42,0 7 1,0 5 0,0 4 0,0 5 0,0 3-68,0 0 1,4 1 0,1-1 0,2-2-327,3-2 1,1-5-1,1 2 1,1-5 0,0-2-1686,4-2 1789,-3-5 0,9 3 0,-3-6 0</inkml:trace>
  <inkml:trace contextRef="#ctx0" brushRef="#br0" timeOffset="54152">21952 8186 8355,'7'-13'2900,"-1"1"-1606,-6-1-1308,0 6 0,4 7 1,1 10-1,1 4 1,-1 4-1,-2 0 1,-2 0-1,-1-2-390,0 2 1,4-4 0,1 4-4,-3 0 1,0-5-1,-1 3 125,3-7 0,-1 1 0,5-6 152,2-1 1,1-6-1,1-2 1,1-2 90,-1-3 1,-1-1 0,-1-1 0,-2-1 134,2 1 0,-3-1 0,0 1 0,-2 0-43,-2-1 0,2 5 308,-1 0 1,6 5-69,-2-1 1,-2 8-1,-1 4-234,1 3 1,-3-3 0,5 1-1,0 0 1,0 1 9,1-2-75,-1 3 0,4-5 0,1 2 0,-1-4 1,1-2-537,-1-2 0,-4 0 351,1 0 0,-7-6 1,2-2-1,-2-3 14,-2-2 1,0 5 148,0 0 1,0 0 0,0-5 0,0 1 0,0-1 0,0 1 45,0 0 0,5-1 15,4 1 1,3-1 0,3 2-1,2 3 106,-2 4 1,3-2-130,-2 2 1,5 0 0,-3 4 0,0 0-73,0 0 0,2 0 0,-3 0 0,-2 0 297,-1 0 0,-3 2 77,-3 2 1,-4-3-1,-6 5-160,-3-1 1,-4-4-1,0 5 1,-2-2-1,-1 2-82,0 0 0,-1 3 0,1 3-75,-1 1 1,2-1-1,2 2 1,2 1-145,1 1 1,2 1-1,4-5 1,0 1-117,0-1 1,0-4 0,2-1 0,2-1 0,4-3-255,3-2 0,1-1 475,1 0 0,-1-6 0,1-2 0,-1-3 0,0-1 7,1-1 1,-2 1-1,-3 0 1,-4-1 42,-2 1 0,2-1 1,0 1 136,-1 0 1,-2 3 0,-2 2 43,-3 2 0,2 2 0,-3 6 46,-1 1 0,5 6-171,-3-2 1,2 3 0,4 0 0,0-1-132,3-2 0,4 0 1,-1 5 0,3-5 0,2-1 5,-1-2 0,1-1 1,-1-4-1,0-1 1,2-2-39,3-1 0,-8-6 0,4 2 0,-2-3 45,0-1 1,-3-1 87,0 1 0,-5 0 1,1-1-1,-2 1 0,-1 1 1,2 1 602,1 2 11,0 0-597,-4 1 0,0 7 0,0 8 0,1 3 21,4 1 0,-4 1 1,3-1-1,-1 2 1,0 1 28,1 2 0,4-1-173,-4-3 0,6-2 0,-2-2 0,3-2 1,2-1-24,-1-4 1,4 0-1,1-4 1,-2 0 69,-1-3 0,-2-4 0,1 1 0,-1-3 67,1-2 1,-7 1 0,-1-1 2,-4 1 0,3 0 0,0-1 0,-1 1 1,-2-1 291,-1 1 1,0 4-73,0-1 1,-1 7 0,-2-1 0,-1 7 0,0 8 247,-2 8 0,5 5-459,-3 3 1,-2 8-1,1 7 1,-1 1-143,1 3 1,-3-3 0,3 2-1,3-1 1,0-1-951,2-3 0,0-3 0,0-5 34,0-4 1,-5 2-1,-2 1 1</inkml:trace>
  <inkml:trace contextRef="#ctx0" brushRef="#br0" timeOffset="54643">21878 9054 8355,'7'-13'194,"-2"1"1,-5 0-1,0-1-68,0 1 0,-1-1 0,-3 1 253,-5-1 0,-2 2 0,-1 3 0,0 4-196,-1 3 1,-1 1 0,-1 0-1,-1 1-140,0 3 0,3 3 0,0 5 1,1 1-130,0-1 0,5 1 1,2-1-30,4 1 1,1-1 0,0 0-326,0 1 0,6-6 1,2-3-1,3-3 162,1-1 1,1 0-1,-1-1 1,1-2 221,-1-1 0,0-6 0,1 2 0,-2-3 262,-3-1 1,2 3-1,-5 2-17,2 2 1,-3 1 28,4 4 0,-3 1-198,3 3 0,-4-1 1,4 5-1,2 2 0,1 1-273,1 1 1,1 1 0,-1-2-1,1-2-122,-1 0 1,0-2 0,1 1 0,-1-3-640,1 1 932,-1-5 1,0 5-1,1-6 1</inkml:trace>
  <inkml:trace contextRef="#ctx0" brushRef="#br0" timeOffset="56335">22101 8979 8355,'0'-12'252,"0"-1"0,0 1 1451,0 0-1520,0-1 1,1 8-1,2 5 1,3 7-289,1 4 1,1 1 0,4 0 0,1 1 74,-1-1 1,0 1 0,-1-1 0,-1 1-128,-2-1 0,-1 0 0,3 1-874,-2-1-70,-5-5 909,2-1 0,-5-8 1,-1-2 109,-3-4 1,3-3 0,-4-2 59,4 1 0,2 0 1,2-1-1,3 1 1,1-1-149,2 1 1,6 1 0,3 1 0,0 3 23,0 2 1,0-3-1,-3 3 1,2 3 85,-2 0 0,3 2 0,-2 0 1,-1 2 112,-1 2 0,-5-1 0,-1 3 192,1 0 0,-2-2 499,2-4 1,-8 0-298,-1 0 0,-6 0 0,-6 0-175,0 0 1,1 1-1,1 2-170,2 1 0,5 2 0,-1-2 1,2 4-204,2 3 1,0 2 0,0-1-155,0 1 0,2-1 0,2 0-128,4 1 1,3-5 142,2 0 1,-1-5 213,0 1 0,-5-8 1,-1-4 57,-1-3 1,-3-2-1,0 1-126,-4 0 0,-1-1 1,-4 1-1,0 1 9,0 2 1,5-2 0,-4 3 37,1-3 0,3 3 0,-1 1 179,6 1 0,4 2-120,5 4 0,1 0 1,-1 0-1,2 0 1,3 0 1,3 0 0,0 0 0,-1 0 0,0 0 162,0 0 0,-3 0 1,0 0 168,-2 0 0,-2 0 182,1 0 0,-6 6-210,-3 2 0,-3 3 0,-1 1-278,0 1 1,0-1-246,0 1 0,6-6 1,0-2-1,3-1 1,-1 0 22,2-1 1,1-1 0,1-2-209,1 0 0,-1 0 0,0-2 1,1-1-1,-1-2 75,1-2 1,-1-1 0,0-5 0,1 2 282,-1 3 0,-4-3 0,-1 3 1020,-1-3 144,-2-2-842,-4 6 1,0 3 0,0 8-219,0 5 1,0 2-175,0 1 0,5-1 0,4-1 1,2-3-1,1 0-49,1-1 0,3-3 0,1 1 0,-2-2 104,-1-2 1,-2 0-1,0-2 1,1 0 22,-1-3 0,-1-4 0,-1 1 0,-2-4 126,2 0 1,-3 0-1,1-1 123,2 1 1,-5-1 0,-1 1-136,-2 0 0,-2 3 0,-2 3 525,-2 0 1,3 3-486,-3 7 0,2 3 1,2 7-144,0 3 0,0-4 0,2 5 0,0-1 0,2-1-36,-1 0 1,4-3 0,0 0 0,1-1 37,1 1 0,-5-2-20,4-3 0,0-4 0,3-8 0,-1-4-167,-2-3 158,-5-2 0,4 1 0,-4-1 0,1 1 54,-2-1 0,4 1 0,-2 0 1,0-1-57,2 1 1,-1 4 0,5 1 90,-2 1 0,-4 1 0,5 2 0,0-1 75,2 1 0,-3 6 0,1 2 1,-1 2-23,-1 3 0,4 1 0,-4 1-71,0 1 0,4-1 0,-3 0 0,2 1-38,-2-1 0,3-3 0,-3-3 1,3 0-1,3-3-39,3-2 1,-4-1 0,4-1 111,-3-3 0,-2 1 1,0-5-1,1-3 0,-2-3 58,-3-3 0,2 1 0,-6 2-6,-1-3 1,-2 4 0,-1-4 0,0 3 0,-1 2 103,-3-1 0,1 1 7,-5 0 0,-1 5 0,-3 3-268,-1 2 0,1 4 0,1 2 0,1 4 0,3 3-131,2 1 0,1 2 0,4 1 0,0 2 1,0-2-65,0-1 1,1-2 0,3 1 52,5-1 0,2-4 0,1-1 0,0-1 0,1-3 23,-1-2 1,1-2-1,-2-4 218,-3-3 0,3-3 0,-4-1 0,1-2 0,-1-1 33,-1-2 0,2-5 0,-4 1-158,-1-2 1,2-6-1,-1 0 29,-1 2 1,-2-5 0,-1-1-1,2-2 1,1 1 57,1 1 0,0 7 0,-5 0 0,-2 5 0,-3 4 659,-1 6 1,3 4-548,-4 7 1,1 6-1,-3 4 1,4 5-1,-1 5-146,0 4 0,4 1 0,-3-1-73,1 1 0,4 0 0,-4 1 1,5 2-1,5 1-604,3-2 1,4-2 0,3-3-160,2-1 1,5-6-1,0 1 447,6-2 1,-2-1-1,4-1 1</inkml:trace>
  <inkml:trace contextRef="#ctx0" brushRef="#br0" timeOffset="56717">23899 7615 8355,'6'-7'504,"-1"3"0,5 8 1,-2 4 184,2 3 0,5 7 0,2 3 0,-1 4-183,2 4 1,0 8-1,3 10 1,-3 5-251,-1 6 1,-1 8 0,3 6-1,-1 2-254,-3 1 0,-5 6 0,-3-5 0,-2 1-54,-2-1 1,-2-5 0,-1-10 0,-1-3-382,-3-4 1,-3-5 0,-6-3 0,1-6-6,0-6 0,-1-5 0,1-8 0,-1-5-477,1-2 0,-2-3 0,-1-3 35,-2-3 0,1-10 0,4-1 1</inkml:trace>
  <inkml:trace contextRef="#ctx0" brushRef="#br0" timeOffset="56882">24705 8756 8355,'-5'-7'-108,"-5"3"0,-2 8-494,5 4 1,10-2 0,4-1 0</inkml:trace>
  <inkml:trace contextRef="#ctx0" brushRef="#br0" timeOffset="87616">11832 9327 8355,'12'-5'-120,"1"0"0,-1-2 0,0-3 0,2-1 0,3-1 0,5 0 1,5-1 102,6 1 1,5-6-1,4-4 1,7-4 0,4-5-1,5-2 1,7-4 0,7-4 90,5-3 0,-33 19 1,1 0-1,0-2 0,0-1 1,2 0-1,0-1 1,1 0-1,0-1 0,2 0 1,-1-1-1,2 1 1,-1 0-1,-1 1 0,-2 0 1,-1 2-1,-2 0 1,39-24-1,-3 3 0,-6 4 473,-6 7-548,-2 5 0,-19 9 1,-1 2-276,-6 4 1,-5 5-1,-12 4 1,-2 4-1418,-5 2 1471,-7 2 0,-9 11 0,-7 3 0</inkml:trace>
  <inkml:trace contextRef="#ctx0" brushRef="#br0" timeOffset="87879">12626 8396 8355,'-6'-12'392,"-1"-6"0,2 10 0,5 1-500,7 8 0,9 6 1,5 6-270,2-1 1,8 0-1,2 2 1,5 1-1,6 3 95,6 2 0,6-4 1,-1 3-1,1 1 360,-1-1 0,3 3 1,-3 6-1,0 0 163,0 0 1,3 4 0,-3 1 0,-1 3 52,-3 1-804,1 0 1,-8 6-1,6 1 1</inkml:trace>
  <inkml:trace contextRef="#ctx0" brushRef="#br0" timeOffset="91500">1550 11373 8761,'7'-25'0,"-3"0"0,-2 1 0,-2-1 0,0 1 1821,0 4-1632,0-4 0,0 10 0,-2-2 0,-2 2 1,-4 2-1,-3 1 0,-3 2 0,-1 5 0,-3 3-63,-1 1 0,2 0 0,-2 0 0,0 1 0,-1 3-151,-2 5 1,4 3-1,2 3 1,2 3-1,3 1 1,1 3 0,3 2-1,2 1 1,4 0-1,3-1-365,7 1 293,7 0 0,3 0 0,8 0 0,0-2 0,2-2-2,-1-5 0,2 2 0,0-1 0,1-1 31,-1 2 0,-2-3 0,-8 5 1,-5-1 47,-5 0 0,-4-4 0,-6 3 0,-3 0 47,-6 3 0,-4-2 0,-12 0 0,-1-1-7,-3-3 1,-2-1 0,-3-3-1,2-1-247,2-2 0,2-5 0,8 1 0,5-4-1189,5-4 1,6-4 974,8-9 0,14-8 0,8-6 0</inkml:trace>
  <inkml:trace contextRef="#ctx0" brushRef="#br0" timeOffset="93176">1984 11125 8355,'-24'-24'0,"2"4"0,5 3 445,0 9 0,15 2-204,-7 6 1,7 6 0,-2 2-42,2 3 1,2 3 0,0 3-1,2 3 1,2 4 0,4 2 0,3 3-1,0 4 23,-3 3 1,3 6 0,-4 4-1,1 1-419,1-2 1,-5-2 0,3-6 0,0-1-149,0-3 0,-5-3 1,2-5-1,-2-1-9,-2-4 1,1-3 0,2-8 219,1 0 0,0-8 0,-4-1 0,2-7 104,2-4 1,-2-7 0,7-4 0,-1-4 100,-1-3 1,4-4 0,-3 3 0,3 1-26,2 3 1,-1-1-1,0 12 1,1 4 0,-1 4 0,1 9 0,-1 2-54,0 4 0,-3 9 0,-1 3 0,0 4-205,-1 1 1,3 4-1,-5-1 1,2 0-1041,3-2 904,1-7 1,1 5 0,1-5 0</inkml:trace>
  <inkml:trace contextRef="#ctx0" brushRef="#br0" timeOffset="93177">2604 11472 8355,'0'-16'0,"-1"0"662,-3 5-422,3-1 0,-10 11 1,2-3-1,-2 2 1,-1 2 0,-1 2 0,1 2-44,0 4 1,1 3-1,1 3 1,2 1-111,-2 1 0,-1 5 0,0-3 0,3 0 37,4 0 0,2 3 0,2-5 0,0-1-249,0-1 0,6 1 1,2-1-1,3-4-285,1-4 0,1-1 0,-1-5 159,1 0 1,-1-2-1,0-2 1,1-4-1,-1-5 34,1-3 0,-2 1 0,-3-6 0,-4 0 280,-3 2 0,-1-3 0,0 4 0,-1 0-62,-3 0 0,-3 2 0,-5 3 25,-1 1 0,1 4 0,-1 1-76,1 1 0,4 2-62,0 4 0,10 0 0,2 0 1,6 0-9,2 0 0,6 0 0,3 0 34,2 0 0,4-1 0,-1-2 0,0-1 100,-3 1 0,-2-2 0,0 0 0,-5 3 57,-2 0 0,-6 2 0,-1 2 0,-1 2 382,-3 4 1,-3 2 0,-3 1 0,-3 0-253,-1 3 0,3 1 0,-3-3 0,2 1 0,2-1-262,2 0 1,2-3-92,3-1 1,5-1 0,6 1 0,1-4-128,-1-2 1,3-8 0,0-2 0,0-3 57,0-2 1,0 0-1,-4-3 1,-1 0 168,-1 1 0,-4-3 0,1 1 227,0 2 0,-7 1 1,4 2 1049,-1 0-1049,-3 5 0,5 3 0,-3 8 0,3 4-96,0 3 0,2 3 1,-3 0-255,1-2 0,1 7 1,4-8-1,-1 0 0,-1-2-382,-2-4 1,1 3-1,3-4 351,0-1 0,1-1 0,-2-4 0,-2-2 0,0-4 173,0-3 0,-2-7 1,0-3 97,-1-2 0,2-2 1,-4-1 14,-1-3 0,-2-1 1,-1-5-1,0 2 20,0-1 0,0-2 1,0 0-1,0 1 1,0 5-1,-1 4 432,-3 7 0,2 3 0,-3 5-301,-1 3 1,5 4-1,-3 10 1,2 5-1,2 5-151,0 3 0,0 6 1,2 4-111,2-1 1,3 2 0,5 0-1,2 1 1,3-1-429,3-2 0,1-1 0,2-1 130,3-1 1,2-3 0,-2-9 0,2-2 0,1-3 0,-2-4-201,-1-3 0,-1-2 331,0-3 1,-6-3 0,-2-5 304,-3-1 0,-2 1 0,-1-1 1,-3 1-1,-3 0 128,-4-1 1,-1 1-1,0-1 1,0 1-1,-1 0 130,-4-1 0,-2 2 0,-5 3-113,0 4 0,3-2 0,1 2 0,-2 1 1,-1 3 32,-1 4 1,0 5 0,1 6-237,2 1 1,0 6-1,3-1 1,1 1-1,-1 0-303,3-1 1,2-2 53,1 2 0,6-3 0,2-6 0,3-1-148,1-3 1,2 2 0,1-6 0,2-2 231,-2-5 0,-1-4 0,-2-7 0,0-2 0,0-5 0,-3-2 287,-1-2 0,-3-1 1,1-3-22,0-4 0,-1-2 0,-2-1 0,1 0 1,-1-2-40,-2-1 1,-2 1 0,-2 0 64,-1 1 1,-4 7 0,2 5 0,1 7 0,-2 6 219,0 4 0,4 3 0,-1 10-318,3 3 0,1 10 0,0 7 0,0 5 0,1 4 0,3 2-46,5 3 0,2-3-119,1-3 1,2-2-1,1 4-380,2-2 0,0-6 1,0 2-1,2-4 1,2-4-529,0-5 0,-5 1 557,5-5 0,-6 3 0,3-8 1</inkml:trace>
  <inkml:trace contextRef="#ctx0" brushRef="#br0" timeOffset="94851">4316 11113 8355,'7'-18'0,"-2"4"0,-6-1 459,-3 5 0,1 0 1,-4 5-1,0-1 1,0 1-425,-2 2 0,-2 2 1,-2 1-1,1 0 1,0 1-1,-1 2 144,1 1 0,-1 6 0,2-2 1,2 3-43,0 1 1,7 1 0,-2-1 0,2 1-76,2-1 1,6 4 0,2 1 0,3 0-213,1 0 0,5-3 1,1 4 30,1 0 1,0-4 0,2 2 0,-4-2 0,-4-3 102,0-3 1,-2 3 0,-3-2 49,-4 2 1,-8 1-1,-4 1 1,-5-2-165,-3-3 0,1 1 0,-5-3 0,3 0-447,1-1 1,3-1-1,2-5-173,2-3 0,5-3 0,8-7 449,5-3 1,7-7 0,3-8 0</inkml:trace>
  <inkml:trace contextRef="#ctx0" brushRef="#br0" timeOffset="94852">4626 10691 8355,'-12'-7'1692,"-5"-3"-1576,1 6 1,-1 1 79,5 8 1,5 1 0,3 10 0,2 3 426,2 6 0,0 8 0,2 0 0,2 3-477,4 1 0,-1 1 0,1 2 0,2 2-254,1-2 0,-3-3 0,-1-3 0,0-3 131,0-5 1,-3 0-1,3-9-955,-2-2 0,5-7 684,-2-4 0,2-8 0,-2-4 1,-2-3 128,-1-2 0,-3-3 0,3-1 0,1 1 71,2-2 1,-1 4 0,0-3 0,0 5 64,-1 4 0,-1-2 67,3 6 1,-1 5 0,1 8 0,-4 3 58,-2 5 0,-1-2 1,2 4-1,1 0-520,-1 1 0,3-4 0,3 3 0,2-1-498,1-2 0,1-4 0,0-4 540,4-4 0,2 3 0,6 0 0</inkml:trace>
  <inkml:trace contextRef="#ctx0" brushRef="#br0" timeOffset="94853">5085 11088 8355,'0'-13'0,"0"1"0,0-1 0,-1 2 0,-4 3 723,4-3 1,-6 10-1,3-3-335,-4 2 1,1 4 0,-1 2-364,-2 4 0,3 4 0,-1 4-61,-2 0 0,1 5 1,-1-5-1,3 1 1,1-1-32,4 1 1,0 0 0,2-5 0,2 0-539,2 1 1,3-6 271,5-3 1,6-3-1,1-2-7,1-3 0,-2-3 230,-6-6 1,-4 1 0,-1 0-1,-1-1 1,-2-1 221,1-2 1,-3 2 0,3-3-1,-1 4 1,0 0 0,1 1-1,-1-1 1,0 1 562,-1 0 0,3 5-436,3 3 1,-2-2-1,1 2-234,2 1 0,1 2 0,1 1 0,0 1-27,1 3 1,-1-1 0,1 4 0,-2 0 0,-2-2-5,0 1 1,-7 4 0,4-4 88,-1 1 1,-3 4 0,2-2-1,-3 2-185,-1 1 1,4-4 19,0 1 0,2-7 1,-3 4-1,2-2-211,2 0 1,-3-1 120,5-7 1,-3-3 0,4-5 115,-2-1 1,-4 1-1,5-1 1,-1 1 105,-1-1 0,0 0 0,-4-2 0,2-1 0,1 4 0,-1 2 0,-1 2 1406,2 1-1052,-5 2 1,9 6-255,-6 3 1,4 3 0,-4 5 0,0 1 0,2-1 0,1 1 11,0-1-138,4 0 0,-4 1 0,5-2 0,0-1 0,1-4 0,-1 0 306,1-3-217,-1-7 1,-1-3 0,-1-6 72,-2 1 1,-5-5-1,1-1 1,-3 1 0,1-3-219,2 1 1,-3 4 0,3-3-1,-2 1 1,-4 1-341,-2 1 1,3 5-1888,-3 2 1145,-3-1 0,5 8 0,-3 2 0</inkml:trace>
  <inkml:trace contextRef="#ctx0" brushRef="#br0" timeOffset="94854">5879 10877 8355,'7'-19'-104,"-2"1"-324,-5 11-95,0 7 1,0 12 0,0 7 0</inkml:trace>
  <inkml:trace contextRef="#ctx0" brushRef="#br0" timeOffset="94855">5928 11150 8355,'-7'0'2354,"2"1"1,6 2-3117,3 1 0,3 0-764,6-4 1,-1 1 836,1 4 0,-12-4 0,-2 5 1</inkml:trace>
  <inkml:trace contextRef="#ctx0" brushRef="#br0" timeOffset="95268">2369 12365 8355,'0'-25'950,"0"2"0,3 1 0,3 3 1,8 1-772,4 2 0,7 4 0,5 2 1,3 2-234,6-1 1,1-1 0,10 0 0,5 2 595,4-2 0,11 3 0,7-1 1,9-1-331,2-3 1,-37 6-1,1 0 1,1 0 0,0 0-1,3-1 1,1 1-163,4 0 1,0 0-1,-3-1 1,2 0 0,9 0-1,1-1 1,0 0-1,0-1-90,-1 2 0,1-1 1,5-1-1,0-1 0,-3 0 1,1-1-1,2 0 0,0-1 17,-1 0 1,-1-1-1,4 1 1,-2-1-1,-7 1 1,-2 1-1,-3 0 1,0 0-73,-1 0 0,-2 1 0,-6 1 0,-1-1 0,41-11 0,-16 5-418,-13 2 0,-19 6 130,-13-1 1,-18 7 0,-12-3 0,-14 4-184,-13 1 1,-1 0 0,-5 1 0,1 4 565,0 3 0,0 1 0,4 2 0,1-1 0,-1 0 0,0-2 0</inkml:trace>
  <inkml:trace contextRef="#ctx0" brushRef="#br0" timeOffset="97453">8173 10641 8355,'7'-25'0,"-3"1"0,-2 0 196,-2 4 0,4-4 282,0 3 0,0 2 0,-3 0 1,2 1-1,1 3 0,-2 1 1,-5 3-109,-5 3 0,-8 2 0,-2 6 0,-1 0 0,-3 2 0,-1 2-313,-2 4 1,0 7 0,0 2-1,1-1 1,-1 2 0,1 3 0,4 2-132,3 2 1,5 0 0,3 0 1,0 1-1,5 1 1,2 2-70,5-1 1,5 2-1,9 0 1,2-1-15,0-2 0,9 4 1,-2-6-1,2 0-122,-2-3 1,1 0 0,-7-4 134,-1 1 0,3-4 0,-7 2 1,-4-3-1,-5-2 11,-5 0 1,-2 0 0,-5-3 0,-5-1 128,-4 2 0,-12 1 0,-2 0 1,-6-1-229,-2-2 0,4-5 1,1 1-1,3-3-745,6-1 0,1-1 167,9-3 1,11-3 611,14-5 1,11-1 0,9 1 0</inkml:trace>
  <inkml:trace contextRef="#ctx0" brushRef="#br0" timeOffset="97916">8520 10976 8355,'-1'-21'0,"-3"1"1303,3 5 1,-6-3-205,2 5 0,4 5-833,-3 0 0,1 5 0,0 0-239,-1 6 0,0 0 1,4 5-1,-1 2 36,-3 1 0,1 7 0,-4 1-56,2 0 0,-4 5 1,4-5-1,-1 2 1,1-2-47,2-1 1,2-2-1,1-3 1,1-2-259,3-3 0,4-2 1,8-6-1,1 0 23,3 0 0,-4-10 0,4-4 0,-3-4 156,-1-4 1,0-3-1,-2-2 1,-4-1 130,-4 5 0,-1-5 1,-7 8-1,-2 2-210,-4 2 1,-3 5-1,-3 2 1,-2 2-374,-5 1 0,3 2 0,0 6 0,3 2-141,2 4 0,0 7 0,9 3 584,1 1 1,1 2-1,2 4 1</inkml:trace>
  <inkml:trace contextRef="#ctx0" brushRef="#br0" timeOffset="98138">8830 10864 8355,'-5'13'-2359,"4"-1"2293,-5 1 1,1-1-1,-2 0 1</inkml:trace>
  <inkml:trace contextRef="#ctx0" brushRef="#br0" timeOffset="99968">8880 10356 8355,'-5'-32'943,"-1"7"0,-4 9-607,2 2 1,5 9 0,-1 5 117,3 7 0,2 9 0,2 5 1,3 4-247,0 3 0,3 1 1,3 7-1,0 3-127,1-1 0,-2 5 1,-3 0-1,-2 0-114,-1-1 1,-3 0-1,2-5 1,-3 0 13,-1 0 1,0-4 0,-1-1 0,-2-3-1119,-1-6 1,0 1 0,4-8-2208,0 0 2128,0-3 1136,0-6 0,5-1 0,2-6 0</inkml:trace>
  <inkml:trace contextRef="#ctx0" brushRef="#br0" timeOffset="99970">9165 10765 8355,'-1'-12'1728,"-3"-1"-1326,2 7 0,-3 6 0,6 8 0,2 3 0,3 1 0,0 1 0,4 0-326,1 4 1,2-3 0,-2 2 0,-2-1-1,-1 1 68,2 0 1,0 1 0,-1-5 0,0-1-603,0-3 1,-2-1-1,1-4-289,2 1 1,1 0-1,2-5 578,-1-3 1,-4-3 0,-1-6 0,-1 1 157,-4 0 0,0-1 1,-2-1-1,0-1 29,0-1 1,0-1-1,0 5 62,0-1 1,0 1-1,0 0-50,0-1 1,1 2-1,3 2 1,5 2-201,2 1 0,2 2 0,3 4 0,1 0-63,3 0 0,-4 0 0,5 0 0,0 0 129,-2 0 0,3-4 0,-6 0 0,0 1 259,-3 2 1,-4 1 0,-1-2 759,2-2 1,1 3-107,1-3 0,-5 8 0,-2 4-481,1 3 1,-5 6 0,3 0 0,-2 3-257,-2 2 0,0-3 0,0 0 0,0-1-649,0-3 1,0-1 0,1-1-363,3-1 0,-1-5 0,5-3 0,2-4 181,1-4 1,1-3 0,1-5 0</inkml:trace>
  <inkml:trace contextRef="#ctx0" brushRef="#br0" timeOffset="99971">9686 10517 8355,'-19'-18'1266,"2"6"-4099,9 5 2569,8 7 1,7 11-1,5 3 1</inkml:trace>
  <inkml:trace contextRef="#ctx0" brushRef="#br0" timeOffset="99972">9934 10728 9385,'-8'-4'928,"1"-2"-317,2-1 1,0 3-229,5-4 1,2 5-284,2-1 0,-3 4-267,3 4 0,2-1 0,-2 7 1,-1 2-1,-2 3 107,-1 0 1,0-1 0,0-1 0,0-1-254,0 0 1,0 1-182,0-1 1,2-5 246,2-3 1,-1-2 0,5-4 168,1-2 0,2-4 0,1-7 1,-3-3-1,-1 0-23,2 0 0,1 0 0,0 3 0,-1 0 441,-2 4 0,-4-2 293,4 5 0,-3 3-316,3 0 1,0 10 0,3 3 0,-1 3-257,-2 1 0,4 1 1,5-1-1,-2 2 15,-1 2 1,2-2-1,1 3 1,-2-5-197,-1-4 1,2 2-1,1-5 1,-2 1 112,-1 0 1,2-2-1,1-4 168,-2 0 0,0-7 1,0-4-1,3-4-40,2-1 1,-5-1-1,1-1 1,-3 0-140,-5 0 1,2-4 0,-6 2 0,-1 1 0,-2 3-47,-1 2 0,-6 6 1,-3 1-1,-5 1-98,-2 3 0,-2 2 0,2 2 0,0 4 129,1 3 0,1 4 1,2 3-1,-1 3-17,1 2 1,5 0 0,3 4 0,2-2-84,2-2 0,2-3 1,2 2-1,4-1-202,3-3 0,2-2 0,-1-5 200,0-4 0,1-3 0,-1-1 0,1-1 245,-1-3 1,0-3-1,-1-5 1,-1-1 0,-2-1 318,2-2 0,-5 2 1,1-4-1,-2 2 19,0-1 0,5 1 0,-4 3-120,2 1 1,-3 5-1,4 3-277,2 2 1,1 8 0,1 4 0,1 5-55,-1 5 1,-4 4 0,1 2 0,0 3-1,2 5 165,2 6 0,-1 0 0,-1 4-126,-2-1 1,0 3 0,-5-4-103,-1 2 1,-2-2 0,-2 2 0,-3-3 40,-4-5 0,-3 0 0,-2-9 0,-1-3 105,-2-6 1,1-4-1,-6-3 1,-1-3 0,-1-4-64,-2-3 0,1-6 0,2-5 1,3-4-492,1-2 1,2-2 0,3 1-1,2-3-1442,3-4 602,2 0 1,6-7 0,0 0 0</inkml:trace>
  <inkml:trace contextRef="#ctx0" brushRef="#br0" timeOffset="100448">11956 10592 8355,'0'-17'517,"0"-1"0,0 0-340,0 0 1,0 2 0,0 3 50,0 1 1,0 4 0,0-1 643,0 0 0,0 2-56,0-1 1,0 6-576,0 2 0,0 10 0,0 8-190,0 1 1,1 3-1,2 6 1,1 2-1,-1 2 4,-2 2 1,1 2 0,0 1-1,3-1-443,-3-3 0,0 2 0,-2-6-170,0-2 0,0-2 1,0-3-1,0-3 0,0-1-3130,0-3 2060,0-1 1582,0-7 0,-6 4 0,-1-4 0</inkml:trace>
  <inkml:trace contextRef="#ctx0" brushRef="#br0" timeOffset="101017">11881 10468 8355,'-1'-18'847,"-3"-3"0,3 3-565,-4 2 0,4 2 0,1 1 1,0 1-173,0 0 0,1-1 1,4 1-1,3 1 85,3 2 1,7-2-1,2 5 1,4-3-152,1 1 0,4 5 0,-2-1 0,-2 4-23,-3 4 0,-7 3 0,2 6 0,-4 0-278,0 4 0,-6 2 1,-3 6 29,-3 0 1,-2 0 0,-2-1-1,-2 3 1,-2 0 60,-3 2 1,-1-1 0,-3-6 0,-1-3 114,-1-1 1,-1 3 0,6-5 0,1-1 61,2-1 1,4-6-1,-3 1 228,2 0 0,2-3 0,7-2 1,4-3-43,3-1 0,2 2 0,0 0 0,3 2-33,0-1 0,6 3 0,-3-2 0,2 0-13,0 2 1,0-1-1,2 5-134,-2-2 0,1 0 0,-4 6 0,-1 1 48,1 2 0,-5 1 1,-6-3-1,-2 3 1,-2 1 100,-2 3 0,-6 0 0,-5 0 0,-4-3-99,-2-1 1,-6 3 0,0-6 0,-4-2-65,-3-4 1,0-2-1,4 1 1,1-3-349,4-4 1,-2-1-1,5 0-704,2 0-530,7-6 1,2-1 0,6-5 0</inkml:trace>
  <inkml:trace contextRef="#ctx0" brushRef="#br0" timeOffset="101402">13320 10691 8355,'3'-11'1318,"5"3"1,9 3-1052,5 4 1,9 1 0,7 0 0,7 0 0,7-1-1,5-3 1,1-3 0,-2-2-216,-1 1 1,2 1-1,-7-1 1,-6 2-932,-4 1 0,-9 4 1,-3-4-570,-6 4 1,-10 2 927,-8 4 0,-13 1 0,-5 7 1</inkml:trace>
  <inkml:trace contextRef="#ctx0" brushRef="#br0" timeOffset="101710">13333 10877 8355,'5'7'1454,"2"-6"1,7-5-1081,2 1 1,9 2 0,8-1-1,4 0 30,5-2 0,2-2 1,7 2-392,2-4 1,0 1 0,3-1 0,-1-1-331,-2 2 1,-8-2 0,-5 5 0,-5-1 0,-6 1-637,-3 0 1,-3-1 0,-2 2 0,-5-1-224,-2 1 743,-7 2 1,-1-10-1,-6-3 1</inkml:trace>
  <inkml:trace contextRef="#ctx0" brushRef="#br0" timeOffset="102000">13829 10381 8355,'-6'-20'3066,"-1"3"-2911,0 10 1,6 7-1,8 9 1,4 5 0,7 3-1,5-1 1,6 1 0,4-1 152,3-1 0,5 3 0,2 0 1,0 2-280,0 2 0,1 1 0,-7 2 1,-5 0 82,-5-1 0,-9 3 1,-4 0-208,-5 2 0,-6 6 0,0-4 0,-7 2-169,-9 0 0,0-5 0,-8 1 0,-1-3 0,-2-1-553,0 0 0,3-6 0,2-2 0,1-4-96,3 0 0,-5-1 0,1 0 1</inkml:trace>
  <inkml:trace contextRef="#ctx0" brushRef="#br0" timeOffset="102476">15379 10554 8355,'11'-20'51,"-3"-1"0,-1 2 0,-4-2 0,1 5 0,-1 2 2026,-2 1-1912,-1 1 0,-5 1 0,-4 3 0,-3 4 0,-5 2 107,-3 2 0,-4 6 1,-1 2-1,2 3-232,2 1 1,-1 1 0,4 1 0,2 1-12,2 1 0,0 2 0,10-3 0,1 3-159,2 2 1,7-5-1,2 3 1,4-2 110,5 1 0,1 3 0,4-2 1,-2 2 73,2 2 1,2-4 0,-1-2 0,-2-2 105,-4-2 0,-4 1 1,-2-1-251,-2 0 0,-5 1 0,-10-2 0,-6-1-477,-7-2 1,-5 0 0,-2 4-102,-3 1 1,3-5 0,-2-1 0,5-1 30,2-4 0,6 0 0,-3-2 1</inkml:trace>
  <inkml:trace contextRef="#ctx0" brushRef="#br0" timeOffset="103716">15900 10654 8355,'-6'-13'1246,"-1"1"0,-5 1-1122,0 3 0,-1 2 0,1 6 0,-1 0 205,1 0 1,0 4-1,-1 2 1,1-1-212,-1 1 0,5 3 0,1 0 1,0 2 4,0 1 0,5-2 0,-2 1 0,2 2-218,2 1 1,0 0 0,0-2 0,2 1-221,2-1 0,-2-1 1,5-1-1,0-3 73,0-2 0,1-1 0,5-4 0,-1 0-169,1 0 0,-1-1 1,0-3 263,1-4 1,-5-7-1,-1-3 193,-2-2 0,0 4 0,-5-4 0,0 1 0,-2 1 54,-2 0 0,-4 0 1,-7 3-1,-3-1-70,-2 1 1,5 1-1,-3 1 1,2 1 18,-1 0 0,5 1 1,5 1-1,2 2-103,2-2 0,3-1 1,4-1-37,4-1 1,9-1 0,3-1 0,4-3-45,1-1 0,5-2 0,2-3 0,-1-1 38,-2 0 0,-7 2 1,-2 2 202,-3 4 0,0 1 1,-6 2 589,-3 3 0,-2 4-295,-6 3 0,0 9 0,-2 13-222,-2 2 1,3 2-1,-3 5 1,2 5-1,2 1-156,0 1 1,0 5-1,0-6 1,2 3-142,2 1 0,3-1 0,5-3 0,1-4-188,-1-3 0,0-2 1,1-2-1,-1-4-7,1-5 1,-1 1 0,0-10-1,1-1-249,-1-2 0,-3-1 326,-1 0 0,-1-5 0,2-3 0,-2-3 0,0-2-104,0 1 0,-3-5 0,4 1 255,2 1 1,-3-1 0,0 1 0,0-3 0,-2 0 572,1 1 0,2 4-31,-4 5 1,2 1 0,-4 0 2,3 7 0,0 7 0,-2 8-105,1 2 0,1-1 0,-2-3 0,1-1-70,-1 0 0,3 5 0,-1-1 0,2 0-211,3-3 1,-3 0 0,1-1-180,1 1 0,-2-6 1,2-2-1,0-1 27,2 0 0,-2 0 1,-1-4-1,0-1-180,-1-3 0,3 1 1,-6-5 100,-1-2 0,2-1 0,-1-1 1,-1-1 9,-2 1 1,3 0 0,2-1 0,-1 1-45,1-1 1,4 1 0,-3 0 0,1 1 106,0 2 0,4-2 1,5 4-1,-2-1 51,-1 0 1,0 5-1,1-1 1,1 1 61,0-1 0,-3 3 0,0-3 0,-1 2 245,1 2 0,-1 0 0,0 2-16,1 2 1,-1 3 44,1 5 0,-5-1 0,-1-1 0,-2-2 0,-1 2-83,2 1 1,-5 1 0,5 0 0,-2 1-246,0-1 0,0 1 0,-2-1 0,0 0-736,2 1 0,2-2 1,-3-2-699,1 0 0,5-6 1036,0 1 1,2-8-1,1-3 1</inkml:trace>
  <inkml:trace contextRef="#ctx0" brushRef="#br0" timeOffset="103717">16830 10244 8355,'-17'-16'1635,"1"-1"286,1 2-4773,6 7 2216,4-3 1,6 15 0,3-1-1,5 4 440,2 1 0,12 6 0,3 5 1</inkml:trace>
  <inkml:trace contextRef="#ctx0" brushRef="#br0" timeOffset="104517">17041 10554 8685,'0'-16'0,"-2"-1"60,-2 2 1,3 8 0,-3 7 128,2 7 0,4 4 0,1 2 0,1 0 0,-2 3-185,0 0 1,-1 1-1,2-4 93,1 4 0,4-3 0,-2 2-377,1-2 0,-3-3 0,4-3 189,2-4 1,-3-4-1,0-4 1,-1-4 96,1-3 1,-2-1-1,1-1 1,1-1 81,0-2 1,1-2 0,5-4 0,-1 3 129,1 1 0,-1 1 0,-1 5 0,-1-1 81,-2 1 0,0 4-44,5-1 1,-6 8 0,-3 1 0,-3 7-84,-1 4 0,0 6 0,0 0 0,1 1-109,4 0 1,0 4 0,5-2-1,-1-1-134,5-3 1,0-2 0,7-1-1,-1-2-114,0-3 0,3-3 1,-2-5-1,2 0 11,2 0 1,-6-1 0,-1-3 0,-1-6 333,-1-5 0,1 0 0,-6-4 0,-3-1-143,-4 1 1,2 4-1,-2-3 1,-1 1-222,-2 1 0,-1-1 1,-1 6 92,-4 3 1,3-2 0,-7 6 0,0 2 0,-2 0-47,-2 2 0,0 7 0,-3 4 1,0 6 43,1 2 0,2-3 0,4 5 0,2 1-4,1 2 1,-2-4-1,4 0 1,1-3-24,2-1 0,2-3 1,3-2-1,4-2 71,4-5 1,0 1 0,0-1 0,1-2 158,-1-5 1,2-4 0,1-5 0,0-1 413,-4 1 0,2-5 1,-5 0-1,2-1 16,-2 0 0,1 0 0,-4 3 0,-3-2 146,0 2 0,2 5-488,0 2 0,0 7 0,-2 1-263,2 7 1,-2 9 0,5 6 0,0 4 0,-1 5 54,-1 0 0,3 7 0,-2 4 0,-1 1 187,1 0 1,2 4 0,-4-2 0,-1 2 42,-1-2 0,-4-2 0,-2-7 0,-4-3-123,-3-4 0,-3-4 0,-1-5 0,-3-4-46,-1-7 0,-1-3 1,-2-6-1,2-2-275,-2-2 0,-2-3 1,-1-5-667,1 0 1,4-5-1,4-1 1,2 0-525,1 0 1,7-4 0,0 3 0</inkml:trace>
  <inkml:trace contextRef="#ctx0" brushRef="#br0" timeOffset="105078">18604 10554 8355,'0'9'786,"0"-1"0,0-4 0,0 4 1329,0 2-1413,0-5 1,0 0-470,0-10 1,4-6 0,1-6-241,2-3 0,-4 4 0,2-6 0,-1-3 0,2-5 0,2-6-236,6-7 1,-4 0 0,5-2-146,0-2 1,6-7 0,-1-4 0,2 0 0,0 3-33,-1 6 0,-7 7 0,0 2 899,-5 6-126,-6 9 1,3 20-1,-6 14 1,0 13-139,0 10 1,4 4 0,1 2 0,1 4-57,-1 3 0,5 4 0,-2 0 0,3 1-99,2-1 1,0 1 0,3-2 0,0-2-220,-1-5 0,-1-2 0,-2-4 0,1-3-185,-1-7 0,-4-2 0,-1-6 0,-1-2-1834,-3-1 0,-3-3 1552,-5-3 1,-7-8-1,-7-7 1</inkml:trace>
  <inkml:trace contextRef="#ctx0" brushRef="#br0" timeOffset="105335">18678 10368 8355,'0'-12'221,"1"5"1,3 2 1427,5-1-1577,2 5 1,3-5-1,1 6 1,3 0-583,1 0 0,3 0 1,7 0-1,4 0-231,3 0 0,1 0 0,0 0 0</inkml:trace>
  <inkml:trace contextRef="#ctx0" brushRef="#br0" timeOffset="105488">19546 10554 8355,'7'-5'-874,"-2"9"0,-5-3 1</inkml:trace>
  <inkml:trace contextRef="#ctx0" brushRef="#br0" timeOffset="170619">2232 13246 8628,'0'-21'0,"0"0"0,0 1 0,0-1 0,2 2 778,2 1 1,-3 0-677,3 1 0,-4 5 0,-4-2 0,-4 6 1,-3 2-1,-1 2 0,-1 0 0,1 0 0,-1 1 1,0 3-18,-4 4 1,2 3 0,-4 7 0,1 1 0,3 3 0,1 1 0,3 2-1,1 0 78,2-1 0,5-3 1,-1 2-288,3-1 1,7 4 0,5-1 0,6 1 0,4 0-237,5-1 0,3-6 263,4 1 1,3-2 0,-5 0 0,1 1 0,-3 2-185,-3-2 1,-6-1-1,-5-1 1,-6 2 238,-5 2 0,-5 1 1,-6-3-1,-8 2 98,-7-2 1,0 0 0,-8 0 0,1 2-73,0-2 1,1-3-1,6-4 1,4-2-460,4-1 0,1-5 0,9 0-96,1-6 0,12-5 0,5-2 1</inkml:trace>
  <inkml:trace contextRef="#ctx0" brushRef="#br0" timeOffset="172758">2592 13370 8355,'-12'-18'0,"-1"4"2104,1 4-2218,5 8 0,1-3 0,8 10 0,2 4 0,3 5-56,0 3 1,2-1 0,-3-2 70,1 2 1,-3-2-1,3 3 1,0-3 0,-2-2-66,1 0 1,3 1 98,0-1 1,2-5-1,0-4 26,-3-6-1,3-4 1,-4-5 0,1-1 97,0 1 1,-3-5 0,1 1-1,1 1 237,0 1 1,-3 2-2,5-1-275,-7 6 0,4 7 1,-5 10-1,2 4-7,1 2 0,2 5 0,-4-3-79,3 1 0,4-4 0,1 2 0,4-3 0,2-2-237,-1 0 0,3-5 1,0-3-1,0-2 94,0-2 1,3-10-1,-5-2 1,-1-3 173,-1-3 0,-6-2 1,-1-4-1,0-1 178,0 0 0,-4 0 0,1 2 0,-3 1 97,-1 1 0,0 6 1,0-2 910,0 4-897,0 6 1,-4 7 0,0 9 0,1 6-136,2 6 0,5 7 1,2 2-1,1 3 2,2 6 0,1-1 1,1 8-1,-2-1-443,1-1 1,4 7-1,-6-4 1,3 0 73,2 1 1,-1-5 0,-1-3-1,-3-4 141,-4-3 1,-2-10 0,-2 1 218,0-5 1,-2-8 0,-2-7 0,-4-3-45,-3-1 1,-3-9 0,-1-5 0,-1-5-183,0-7 0,1-1 0,0-6 0,-1-1-56,0-2 1,8-7-1,3-4 1,0-2-134,1-1 1,2-5 0,6 10 324,4 2 0,4 4 0,4 6 1,1 6-1,1 5 84,0 5 1,3 9 0,-3 4 0,0 2 166,0 2 1,-2 7-1,-3 4 1,-1 6 59,0 2 0,-3 2 1,-2 4-1,-2-2-259,-2-2 1,-2 2-1,-2-2 1,-3 1 24,-5-2 1,-2 3 0,-1-7-1,0-1-429,-1-1 0,2-6 1,2-1-1890,0-1 1703,1-2 0,1-10 0,2-1 1</inkml:trace>
  <inkml:trace contextRef="#ctx0" brushRef="#br0" timeOffset="172759">3435 13370 8355,'-5'-13'2127,"-1"5"-1321,-2 0 1,3 6-806,5 2 1,0 6 0,1 8 0,3 1 0,4 3 0,3 0 0,2 2 0,-1 2 198,1 5 1,-1 6 0,0 0-1,1 3-587,-1 1 0,-5 5 0,-3 3 0,-2-1 11,-2-3 0,0-2 1,0-4-1,0-1 179,0-6 1,0-7 0,0-4-82,0-4 238,-6-6 0,5-8 1,-3-11-1,2-8 26,2-3 1,0-7 0,0-4 0,0-3-30,0-4 0,0-3 0,0-7 0,2-2-100,2 0 1,-1-5-1,5 4 1,0 3 111,-1 4 0,4 11 0,-3 10 513,3 4 0,-2 8 0,-1 2 1,1 6-1,2 5-334,2 1 1,-2 6-1,-1 3 1,-4 6-1,1 6 1,-1 3-1,-1 0 1,-2 1-1,-3 1-640,-4 3 1,1-4 0,-5 1 198,-2-4 1,-1-7-1,-1 2 1,-1-3 0,1-3-427,0-3 0,3-2-291,1-6 866,5 0 0,-2-11 0,5-3 0</inkml:trace>
  <inkml:trace contextRef="#ctx0" brushRef="#br0" timeOffset="172760">3907 13295 8355,'0'-24'942,"0"-1"0,-4 5 1,-1 4-231,3 2 1,-1 7-662,-1 3 1,2 4 0,-2 4 187,3 4 1,1 9-1,0 4-530,0 2 0,-4 2 1,0 0-1,1 0 0,2-1-285,1 1 1,0-6-1,0-2 1,1-3 358,3-2 1,-1-4 0,5-1 0,2-1 143,1-3 0,5-9 0,1-5 0,-2-6 43,-1-2 1,2-1 0,1-5 0,-2 0 30,-1 0 1,-7-4 0,-2 2-1,-1 2 53,0 3 0,-1 7 0,-7-2 0,-4 3-68,-3 2 1,-3 5 0,-1 3 0,-3 2 96,-1 2 1,3 0 0,0 2 0,4 2-43,3 4 0,0 3 0,4 2 0,3-1-8,0 0 1,9 1 0,6-1 0,6-1-217,4-2 0,4 0 0,0-5 1,3-1-147,2-1 1,0-2 0,2-2 0,-2-2 53,-2-4 0,-2-3 1,-6-2-1,-4 0 377,-4-4 0,-1 3 1,-9-2-1,1 2 231,0 1 0,-3 1 1,2 0-36,-3-1 1,-5 5 10,0 0 1,-6 1-82,2-1 0,2 8-212,2 8 0,4 3 1,3 1-1,2 1-4,2-1 0,2 5 1,3-1-1,2-1-48,2-1 1,-2-2 0,3 1-1,-4-1-97,0 1 1,-1-1-1,-1 1 103,-2-1 1,-4 0 0,-5 1 0,-1-2 192,-3-3 1,-3 3 0,-6-4 7,1 0 1,-1 0-44,1-3-124,0-3 1,6 3 0,6-8 0,7-3-200,4 0 0,3-4 1,1 3-1,3-3 81,1-1 0,2-5 0,2 1 0,-1 0-10,-1 3 1,-6-1-1,2-1 1,-4-2 239,0 2 0,-2 1 1,-3 2-1,-4-1 342,-2 1 1,-2 4 0,-2 1 0,-2 0-143,-4 0 1,-3 4-1,-2-1 1,1 3 52,0 1 0,1 5 0,1 5-295,2 5 1,4 0-1,-3 6 1,1 0 0,3-1-126,2 1 0,7-2 0,3 2 0,6-4-1202,6-4 1,2-2-1,2-2 440,0-5 1,5-3-1,2-1 1</inkml:trace>
  <inkml:trace contextRef="#ctx0" brushRef="#br0" timeOffset="173628">5556 13060 8355,'-5'-15'0,"-4"1"0,-2 3 674,5 1 1,-4 2-233,6 0 0,0 6 0,4 4 0,0 7-557,0 6 0,0 7 0,0-1 0,0 1 26,0-1 1,1 2 0,2-4 0,2 2-96,2 0 0,-3-7 0,3-1 1,0-4-90,0-4 0,-3-1 0,4-4 0,2 0 277,1 0 0,-3-9 0,1-4 1,0-1-2,2 1 0,2-4 0,-2-1 0,-2 0-51,0 0 0,-3 2 0,4 3 0,-3 1-125,-1 0 0,-1 5 176,-1 3 185,-2 2 0,3 9 1,-4 4-1,2 4-36,1 0 1,2 3 0,-3-1 0,2-1-114,2 2 1,0-4-1,3 3 1,-2-5-250,1-4 0,2-2 0,2-6 85,-1 0 0,1-1 1,-1-4 132,1-3 0,-5-3 0,-1-1 0,-2-1 0,-1 1-48,2-1 0,-5-3 0,3-1 0,-2 2-47,-2 1 0,0 2-45,0 0 111,0-1 1,4 8-1,1 5-20,2 7 1,2 2 0,3 1-1,0-2-43,1 2 0,3-3 1,2 0-1,0-2-109,0-2 1,3 2 0,-3 0 0,0-3 169,-1 0 0,0-6 0,-6-2 1,-3-1 271,-4-3 1,2-1 0,-2-1-191,-1 0 0,-6-1 1,-2 2-1,-2 3 276,-3 4 0,-1-2 1,-1 2-1,-1 1-211,1 2 0,-1 7 0,1 2 0,0 3-140,-1 1 0,6 2 0,2 1 0,1 3-4,-1 1 0,3 2 0,6 3 0,4-2-181,3-2 1,3-5 0,2 1 0,7-5-545,4-3 1,3-5 330,3 1 1,3-8-1,-4-3 1</inkml:trace>
  <inkml:trace contextRef="#ctx0" brushRef="#br0" timeOffset="174328">6474 12576 8355,'-1'-17'1218,"-1"4"-314,2 6-810,-2 7 0,11 18 0,-3 4 0,1 4 1,2 4-1,2 2 0,0 4 0,-1 4-382,-2 5 1,-1-2-1,3-2 1,-2-2-49,2-2 1,-3-1 0,1-3 0,0-5 12,-1-6 1,4-6 0,-3-8 245,3-4 0,-2-4 0,-3-4 0,1-4 192,0-3 0,0-7 0,3-3 1,-2-1 59,2 2 0,-3-4 0,-1 5 0,1 0-96,0 2 0,0 3 0,1 2-20,-4 0 1,3 6 173,2 6 1,-4 6-1,-1 7 1,-2 4 19,-2 4 0,1 2 1,2 2-1,2 0-213,2-1 0,1 0 1,6-2-1,1-3-217,2-1 1,5-3 0,-1-6-1,2-5 4,2-3 0,0-2 0,0-3 0,-2-5 103,-2-2 1,1-5 0,-6-2 0,-2-1 180,-4-4 1,-1 1 0,-3 0-1,-1 2-12,1-2 1,-2 4-1,-4 1 1,-1 3-29,-4 2 0,-1 1 1,-7 1-1,1 3-27,-1 2 1,1 1 0,0 5 0,-1 3-41,1 5 1,-1 3 0,2 3 0,2 3-119,0 1 1,7 2 0,-3 2 0,4 0-121,1-3 0,0-5 0,0 2 0,1-3-190,4-2 1,2-5 0,5-3 177,0-3 1,-1-6 0,-1-3-1,-2-3 539,2-2 1,-3-3 0,0-2 0,0 0 185,-1 0 0,-1 1 0,1 5 1001,0 0-1204,-2-1 1,-4 8 0,0 6-412,0 10 0,0 2 1,2 4-1,0 0-272,2 0 1,6 3 0,-2-3-1,3-2-770,2-1 1,-1 1 733,1-3 1,4 9-1,3-7 1</inkml:trace>
  <inkml:trace contextRef="#ctx0" brushRef="#br0" timeOffset="174947">7317 12812 8355,'-8'-11'1306,"0"2"-988,5 4 0,-2 6 1,5 3-1,0 5-273,0 2 0,0 5 0,1 2 0,3 1 0,3 3 0,1 2 1,1-1-147,0-2 1,1 1 0,-1-5 0,0-2-359,0-2 1,2-2-1,2-2-96,-1-5 1,-4-3 382,1-1 1,-2-5-1,2-4 1,-2-2 0,-1-2 129,-4-4 0,4 3 0,-2-4 0,0 2 19,2-1 0,-5 1 0,5 5 0,-2 1 352,0 2 0,1 5-142,0-1 1,-3 4 0,5 4-134,-1 4 1,2 3 0,-3 2 0,2-1-74,3 1 0,1-1 1,1 0-1,1-1 1,-1-2 1,5 0-1,1-4 1,0-3 8,0 0 1,2-4 0,-2-2 0,0-4 110,0-3 1,-2-3 0,-3-1 0,-1-3 5,1-1 0,-2 4 0,-2-3 0,-2 1-94,-1 1 0,-2-1 0,-4 5 59,0-1 1,-6 6 0,-2 3 0,-3 3 118,-1 1 0,-1 5 1,1 5-1,-1 5-74,1 6 1,4 2 0,1 2-1,1 0-175,4 0 1,2 4-1,4 0 1,5-3-18,7-4 0,4-2 0,9-6 0,4-4-1095,3-3 0,1-3 0,1-4 0</inkml:trace>
  <inkml:trace contextRef="#ctx0" brushRef="#br0" timeOffset="175437">8942 12712 8355,'0'-19'622,"-5"1"-529,-4 6 0,-6 5 1,-1 3-1,0 4-116,3 4 0,0-1 1,1 6-1,-1 4-77,1 2 1,-4 7 0,-1-1 0,2 2 140,1 2 0,3 4 1,3-2-1,2-2-36,1-3 1,3-5 0,-2 2 0,4-2-31,4-6 0,3 0 0,6-7 0,-1-2-77,0 0 0,1-8 0,-1-3 0,2-5 123,3-3 1,-8-1 0,4 3 0,-2-1 141,0 1 0,-4 1 0,-3 1 0,-2 2 417,3 3 0,-3-2-463,7 6 0,-5 0 1,4 6-121,2 2 0,1 3 0,2 6 0,3 3-516,0 0 0,2 1 1,-3-4-1,3 3-224,1 0 0,2 1 0,4-5 0</inkml:trace>
  <inkml:trace contextRef="#ctx0" brushRef="#br0" timeOffset="175849">9389 12365 8355,'-14'-19'829,"0"2"1,2 8-270,5 9-538,4 2 0,8 23 1,4 0-1,2 7 0,1 4 1,-1 1-1,-1 1 1,-2 2-62,2 2 0,-1-1 0,1-4 1,-2 0-171,2 1 1,-3-7 0,1-2 0,0-4-528,-1-4 0,4-5 641,-2-7 1,-3-4 0,1-6-1,-1-3-9,-3-5 0,2-6 0,1-3 1,-1 0 246,1 0 0,6-2 0,-2 3 0,-1 2 123,2 1 0,5 2 1,0 1-105,-1 3 1,-1 2 0,-2 7 0,-1 4-164,-2 3 1,-2 3-1,-5 1 1,2 2 56,-1 3 0,-1-2 0,-4 4 0,-2-1-6,-4-3 1,-3 3-1,-3-2 1,-1 0-239,-2-3 1,1-2 0,3-1-1249,1-2 882,0-5 1,10-3-1,4-7 1</inkml:trace>
  <inkml:trace contextRef="#ctx0" brushRef="#br0" timeOffset="176522">9872 12328 8355,'-19'-8'0,"2"-1"733,4 1 0,0 8 0,1 0-151,-1 0 0,5 7 1,1 5-1,2 8-366,2 3 1,2 7 0,2 4 0,3 1-433,4 3 1,3-1 0,2 0-1,-1 0 1,2 0 0,1-1 0,2-3-1,-2-4-837,-1-3 0,-6-2 0,0-3 269,2-5 1,1-2-1,1-2 1</inkml:trace>
  <inkml:trace contextRef="#ctx0" brushRef="#br0" timeOffset="176523">10195 12688 8355,'0'-17'653,"0"1"0,0 3 1,-2 6-1,-2 0-262,-4 0 1,1 5 0,-1-2 0,-2 2-372,-1 2 1,1 0 0,-1 2 0,-2 2 0,-1 4 0,-1 3 0,0 1 0,-1 2-417,5 3 0,-1-4 0,5 4 0,0-3 5,3-2 1,3 1-1,2-1 39,3 0 0,3-5 0,5-3 1,1-2 58,-1-2 1,5 0 0,-1-2 0,0-2 140,-3-4 0,0-3 1,-1-3-1,1-1 299,-1-1 0,-1-1 1,-3 5-1,-4-1 628,-2 1 1,-2 4-293,0-1 1,0 8-135,0 1 0,0 5 0,1 9 0,2 1-578,1 2 1,4 1 0,-2-3 0,1 1-562,2 0 0,6-3 30,2 0 0,5-6 0,-3-2 1</inkml:trace>
  <inkml:trace contextRef="#ctx0" brushRef="#br0" timeOffset="177402">10492 12613 8355,'0'-16'461,"0"-1"0,0 2 1,0 1-1,0 2-18,0-1 0,-1 6 1,-3 5-1,-4 4 0,-5 7 1,-2 2-1,-1 1-415,0 1 1,-2 4-1,2 3 1,1 0-142,1 1 0,7-2 0,3 3 0,3-2-127,1-2 1,1-2-1,4-3-333,8-1 0,6 0 0,10-1 0,4-2 0,3-5-2101,1-3 2430,-5-6 1,9-2 0,-2-6 0</inkml:trace>
  <inkml:trace contextRef="#ctx0" brushRef="#br0" timeOffset="177403">10716 12291 8355,'0'-6'1073,"0"6"1,0 7 0,1 8-1,2 3-835,1 1 0,4 2 0,-2 5 0,-1 2-177,1 1 1,-1 4 0,-2-3-1,1 2-438,-1 2 1,-2 1 0,-1-1 0,0-3 0,0-4 0,0-5 0,0-3-1,0-3-1683,0-3 1,-4-4 1740,0-1 1,-4-11-1,4-1 309,1-6 1,3-6 0,3-1 9,1 2 0,5-4 0,0-2 0,7-2 0,3-2 0</inkml:trace>
  <inkml:trace contextRef="#ctx0" brushRef="#br0" timeOffset="177404">10852 12576 8355,'12'-17'-29,"1"1"1,-2 4 0,-1 5 0,-4 0 1463,0 0-1177,-2 4 1,-5 2-1,-3 6 1,-3 2-156,0 3 0,-7 2 0,4 3 0,1 2-91,-2-2 1,1 3 0,2-2 62,4 0 0,2-3 0,2 0 1,2-2-38,2-3 1,3-1-1,6-4 1,3 1-166,0-1 0,5-2 0,-3-1 0,1 0-559,3 0 0,-3-1 1,2-2-1,0-1 28,-2 1 0,4-4 0,-3 0 1</inkml:trace>
  <inkml:trace contextRef="#ctx0" brushRef="#br0" timeOffset="177405">11063 12626 8355,'5'-18'212,"4"4"0,2 6 0,2 2-752,4 3 1,-2-2 0,6 1 177,1 1 42,1 2 1,-3 1 0,-2 0 0</inkml:trace>
  <inkml:trace contextRef="#ctx0" brushRef="#br0" timeOffset="178155">11472 12241 8355,'-5'-12'517,"-1"-1"1,-4 2-568,2 3 0,5 4 0,-1 9 0,3 6 0,1 6 0,0 2 0,0 3 600,0 2 1,0 1-1,0 1 1,0 1-307,0 2 1,0 4 0,1-2-1,2-1-530,1 0 0,0-1 1,-4-5-1,0-4-252,0-3 0,0-3-1475,0-2 1871,0-5 1,4-7-1,1-8 1,-1-3 189,1-2 0,2-1 0,6-1 0,-1-3 85,0-1 1,2 4-1,3-2 1,2 4 2,0 0 1,1 5-1,-5 1 1,1 1 82,-1 4 1,-1 2 0,-3 4 0,-3 4-40,-3 3 0,-4 7 0,-1 1 0,0 2-115,0 0 0,-6-2 0,0 2 0,-3-3-214,1 0 0,0-5 1,-5 2-1,1-4-372,0-2 0,3-5-1522,1 4 1758,5-5 0,-2-3 0,5-7 1</inkml:trace>
  <inkml:trace contextRef="#ctx0" brushRef="#br0" timeOffset="178156">11906 12526 8355,'-1'-8'0,"-2"0"332,-1-2 0,-6 5 2624,2 1-2382,-3 2 0,3 2 0,0 2-428,-2 2 0,0 3 0,1 5 0,2 0-203,1 1 0,2 3 0,4 1 0,0-1-277,0 2 1,0-4 0,1 3-29,4-4 1,1-2-1,7-2 1,-1-5-57,1-3 1,-1-1 0,0-1 236,1-3 1,2-5 0,-1-6 0,-3-1 161,0 1 1,-2-3 0,1 0-1,-3 0-21,-1 0 0,-2-3 0,-6 5 0,-2 1-144,-4 1 1,-3 7-1,-3 3 1,-1 2-462,-2 2 0,1 0 0,3 3 395,1 5 1,-6 1 0,-1 9 0</inkml:trace>
  <inkml:trace contextRef="#ctx0" brushRef="#br0" timeOffset="178392">12167 12489 8355,'-9'-12'728,"3"-1"1,-1 2 435,0 3 0,4 4-1025,-1 8 1,4 3 0,3 5 0,2 1 0,2-1 0,3 2 0,1 1-16,1 2 1,5 2 0,-1-4 0,1-3-560,1 0 0,-5 1 0,5-6 1,-1 1-376,-1 1 1,1-5 0,-5 3 0,1-2 82,-1-2 0,1 4 0,-1 0 0</inkml:trace>
  <inkml:trace contextRef="#ctx0" brushRef="#br0" timeOffset="178586">12291 12464 9791,'-6'-7'0,"-1"5"0,-1 4 511,0 7 0,0 7 0,-5 5 0,1 2 0,-2 2 0,-1 0 0,-2 0 0,2 0-1579,1-1 0,6 1-435,0 0 1,-1 0 0,-3 0 0</inkml:trace>
  <inkml:trace contextRef="#ctx0" brushRef="#br0" timeOffset="179053">13122 11844 8355,'0'-36'0,"0"3"0,-6 10 534,-2 11 0,-3 5-475,-2 7 0,0 1 0,-4 6 0,-4 8 165,-2 8 0,-6 22 0,-1 4 0,-1 9 0,0 7 0,0 5 1,3 7-1,3 6 424,3 4 0,7-7 0,-1 5 0,7-5-622,5-7 1,2-4 0,4-10 0,2-4 20,4-5 0,9-10 1,3-4-1,4-10-636,0-8 0,1-6 0,0-3 0,0-5-322,0-3 0,-1-2 0,1-3 0,-1-5 259,-4-2 1,4-12-1,-5-3 1</inkml:trace>
  <inkml:trace contextRef="#ctx0" brushRef="#br0" timeOffset="179444">13370 12514 8355,'0'-37'0,"0"9"0,0 5 0,0 3 0,-2 5 0,0 2 0,-4 2 0,-1 1 0,-2 3 266,-2 1 0,-2 2 0,1 4 0,-2 2 0,-1 2 0,-2 4 0,1 3 0,-1 3 1,1 1-1,2 3-210,4 1 0,1-2 0,4 2 0,3 0-317,0 1 1,2-5-1,2 0 1,2-4-133,4-3 1,3-4-1,1 3 1,1-1 289,-1-3 1,1-3 0,-1-5 0,-1-3 94,-3-3 1,3-1 0,-2-1-1,0 1 90,0 0 0,0-1 0,-5 1 0,1 1 1728,0 2-1498,-4-2 0,5 11-289,-6 0 1,1 6-1,2 6 1,3 2-268,0 3 0,3-4 0,2 4 1,-2-3-595,0-2 1,3 2 171,5 2 1,-1-2 0,-3 4 0</inkml:trace>
  <inkml:trace contextRef="#ctx0" brushRef="#br0" timeOffset="179937">13742 12043 8355,'0'-28'0,"0"3"672,0 6 1,0 12 0,0 10 0,0 9-392,0 6 0,0 3 0,0 5 1,1 3-1,2 3-149,1-1 0,4 5 0,-4-3 1,-1 3-287,-1 1 0,-2-1 0,0-1 0,0-4-206,0 0 1,0-2-1,0-6 1,0-2-622,0-5 1,0-2 221,0-2 0,0-6 432,0-6 1,0-6 0,1-6 0,2 0 223,1-1 1,7-3 0,0-2 0,4-2 102,0-2 0,-1 0 0,-2 2 0,1 3 0,-1 3 0,1 2 0,-1 0 280,0-1 485,-5 6 1,-1 3-325,-6 8 1,-6-1 0,-2 5 0,-3 2-36,-1 1 1,-1 1 0,1 1 0,-1-1-52,1 1 1,4-2 0,1-2 0,1-1-68,4 2 0,2 0 0,4-1 0,4 0-470,3 0 0,3 1 0,1 0 0,3-3-811,1-2 1,-2 3 0,3-2-1505,2 1 2102,2-5 1,1 9-1,-1-4 1</inkml:trace>
  <inkml:trace contextRef="#ctx0" brushRef="#br0" timeOffset="180421">14387 12316 8355,'0'-13'0,"-2"2"181,-2 3 1,-4-2 0,-7 6 203,-2 1 1,1 2-1,3 2 1,1 3-1,-2 5 1,-1 2 0,-2 3-381,2 2 1,1-2 0,2 4 0,1 0 0,1 1-239,2 0 0,5 3 0,-1-4 0,3 0-354,1 0 1,1-1 0,3-5 50,5 0 1,2-5 0,1-3 310,0-2 0,1-8 1,-1-2-1,1-3 199,-1-1 1,1-5 0,-1-1 0,0 0 336,1 0 0,-2-2 0,-2 3 0,0 1 34,0-2 0,-2 8 0,0-2 699,-1 1 0,-1 5-585,-1 2 0,-2 8 0,2 4 0,-3 3-388,-1 2 0,4 3 0,0 2 0,-1 0-197,-1 0 0,2 4 0,1-3 0,2 1-117,3-4 0,5 1-1281,1-5 1,6 3-1,-2-8 1</inkml:trace>
  <inkml:trace contextRef="#ctx0" brushRef="#br0" timeOffset="180896">15416 12254 8355,'0'-13'-1857,"0"1"2530,0-1 0,-1 5 1,-2 0-1,-3 0 1,0 1-246,-4 2 1,-1 4 0,-1 2 0,-1 4-248,1 3 1,-5 4 0,-1 5 0,0 3-24,0 4 0,2 1 0,3 0 0,2-1-184,3 1 0,3 0 0,5 0 0,1-2-180,3-2 1,4-3 0,8-7-1,2-2 46,1 0 0,1-8 1,5 0-1,0-6 47,0-6 1,-2 0 0,-2-10 0,-3-1 155,0-1 1,-9-2 0,3 0-174,-6 0 1,-1 1 0,-5 0-1,-2 2 1,-2 3-328,-4 1 1,-9 5-1,-3 7 1,-4 0 39,-1 3 0,1 3 0,0 4 0,3 5-174,5 2 1,2 2 590,2 4 0,5-3 0,1 4 0</inkml:trace>
  <inkml:trace contextRef="#ctx0" brushRef="#br0" timeOffset="181697">15701 12241 8355,'-7'-18'792,"1"4"1,1-2 0,-1 2 314,-1 2-1053,1-1 1,8 12 0,2 6-1,3 9 1,1 6 0,0 0 0,2 2-1,1 2-332,1-1 1,-1 7-1,-1-8 1,-2-1-154,2-2 1,-3-2 0,0-5-489,-2 1 932,5-6 1,-9-7 0,3-9 24,-2-2 0,-7-1 1,1-2-1,2-2 1,0-4-53,2 1 1,0-4 0,2 3 0,2 0-29,4-1 0,3 2 1,3-2-1,2 4-141,5 4 0,2 6 0,2 1 0,0 2-470,0 0 1,-2 0 0,-1 4 515,-1 0 0,0 5 0,3 2 1</inkml:trace>
  <inkml:trace contextRef="#ctx0" brushRef="#br0" timeOffset="181698">16123 12229 8355,'6'7'-247,"0"-5"654,1-4 0,-1-1 0,-5-5-72,3-2 0,-2-1 1,2-1 45,-3-1 0,-2 6-318,-3 3 0,-3 3 0,-6 2 0,1 2-96,0 1 0,-5 10 0,-1-2 0,0 3-19,0 3 0,2-3 1,3 6-1,2 0-83,3-2 0,3 3 0,5-4 1,0 0 111,0 0 1,5-3 0,3-5-295,3-2 0,2-5 0,-1 1 1,1-3-1,-1-2 130,0-3 0,1-3 0,-1-6 0,1 0 369,-1-4 1,0-1 0,1-4 0,-1 3 36,1 1 1,-2 1 0,-3 5-1,-3 0 11,1-1 0,-5 5 0,5 1-63,-1 1 1,-3 4 0,2 6-54,-3 4 0,-1 3 1,0 3-1,0 1-287,0 2 0,4 3 0,1-2 0,-1 0-401,1 0 0,2 3 0,5-5 0,1-1-79,-1-1 1,6-1 0,1-1 0</inkml:trace>
  <inkml:trace contextRef="#ctx0" brushRef="#br0" timeOffset="182535">16594 12204 9722,'0'-12'0,"0"-1"0,0 1 877,0-1 1,-1 6 0,-3 3 0,-3 4-724,0 4 0,-4 3 1,3 6-1,-3 0-113,-2 4 0,1 1 0,1 4 0,1-1-358,2 1 1,5 1 0,-1 2 0,4 0-7,4 0 1,3-5-1,6 0 1,0-4-334,4-5 0,-2 0 0,6-7 1,-1-1 11,0-2 0,3-6 0,-2-3 1,2-5 116,2-3 527,-6-4 0,5-4 0,-5-1 0</inkml:trace>
  <inkml:trace contextRef="#ctx0" brushRef="#br0" timeOffset="182536">16880 11857 8355,'0'-9'0,"0"1"753,-6 5 1,5-1-394,-3 8 1,-2 7-1,2 7 1,0 2-86,-2 2 0,5 5 1,-3 4-1,1 0 0,0 4 1,-1 0-1,1 3-268,2-1 0,1-4 0,1 0 0,2 0 0,1-1-457,-1-3 0,3-3 0,-1-3 1,1-2-203,-1-4 1,-1-4-457,-4 0 1,6-1-1,1 1 1</inkml:trace>
  <inkml:trace contextRef="#ctx0" brushRef="#br0" timeOffset="182537">17028 12328 8355,'0'-7'2902,"0"-4"-2428,0 3 1,6 1-1,2 0-358,3 1 0,3 2 0,1 3 0,2-2 0,-2-2 0,0-1 1,-1-1-1,0 0-379,-3-2 1,-3 2 0,2-1-159,-2-2 0,-5-1 0,-1 0 0,-3 1 89,-3 2 1,-6 1-1,2-1 1,-5 2 117,-3 1 0,2 3 1,-4-2-1,2 4 40,-1 4 1,1 3-1,3 7 709,1 3 0,1-2 1,3 5-1,2 2 0,2 1-321,0-3 0,1 4 0,7-4 0,6 2-418,5-1 1,3-3-1,4-6 1,0-1-308,4-2 1,-1-4-1,4-5 1,-3 0-1055,-1 0 1111,0 0 1,-1-11 0,1-3 0</inkml:trace>
  <inkml:trace contextRef="#ctx0" brushRef="#br0" timeOffset="182764">17314 11745 8355,'-7'6'445,"5"3"0,8 6 0,8 5 1,4 0-1,5 2 0,3 5 1359,3 4 1,0 5-1506,-4 1 1,0 2 0,0 2 0,-2 3-202,-2 0 1,-5 9 0,-8-2-289,-3 4 0,-11-1 0,-6 2 0,-12 1 0,-10-2-2172,-12 0 1,-10-1-1,-1-5 1</inkml:trace>
  <inkml:trace contextRef="#ctx0" brushRef="#br0" timeOffset="187859">18393 12378 8355,'-11'1'-71,"1"2"1,3 2 652,2 2 0,2-4 1,7 1-1,4-1-14,3 1 0,-2-3 0,-1 3 0,1-4-321,2-4 0,2-4 0,-1-7 0,2-3 0,1-1-302,2-3 1,-1-6 0,-2-4-1,1-2 1,2-6-285,-2-3 0,-1 2 0,-2-5 0,1-1-34,-1-1 1,-1-1-1,-3-1 1,-4 2 120,-2 2 0,-2 4 1,-2 6-1,-2 4 258,-4 7 1,-4 7-1,-4 13 110,0 9 1,-1 10 0,5 16 0,0 7 54,-1 7 0,2 10 1,1 4-1,4 1-98,0-1 1,2 1 0,5-5-1,5-3-156,6-4 1,6-10 0,7-8 29,0-3 1,4-6 0,0-5 0,-2-6-1,-1-4-1,-1-4 1,3-7 0,-2-2-1,-4-4-38,-3-5 0,2 2 0,-6-6 0,-3 1 17,-2 0 1,-7-3-1,1 4 1,-3-1 67,-1 4 1,0 2 0,0 2 114,0-1 1,0 5 0,-1 1 103,-3 2 0,2 6 0,-2 7 1,3 3-41,1 2 1,1 5 0,2 2 0,1 2 0,-1-1 1,3 7 0,-1-5-110,2-1 1,-3 3 0,4-6 0,1 0 0,-1-2-24,0-3 1,0-6-1,5-1 1,-1-2-20,1-2 0,-2-7 0,-2-4 0,0-5 5,0-3 1,1 1-1,-1-6 1,-2 0-94,-1 2 0,-2-4 1,-4 3-1,-1 1-134,-4 2 0,0 4 1,-6 0-1,0 2-330,-3 3 1,-2 2 0,0 6-1,0 0-145,1 0 1,-3 2 0,1 2-1,2 4-600,1 3 1232,7 2 1,-4-1-1,5 1 1</inkml:trace>
  <inkml:trace contextRef="#ctx0" brushRef="#br0" timeOffset="188070">18554 11919 8355,'-4'-24'0,"0"4"0,1 7 0,7 9 0,4 3 0,5 1 133,3 0 1,5 0 0,8 0 0,4 0 0,4 0-655,4 0 0,5-6 0,5-1 0,1-1 219,1 0 1,-11-6-1,7-5 1</inkml:trace>
  <inkml:trace contextRef="#ctx0" brushRef="#br0" timeOffset="188503">20017 11981 8355,'0'-21'0,"0"2"0,2 1 900,2 3 0,1 1-325,4 1 0,-4 1-426,-5 0 0,-1 1 0,-3 2 36,-5 5 1,-2 1 0,-2 1 0,-3-2 0,0 1-54,1 1 1,-3 8 0,1 2 0,2 3-96,1 2 0,-1 0 1,1 4-1,5 4-171,2 2 1,3 2 0,4 0 0,0-1-68,0 1 0,7 0 0,4 0 0,5-2 61,3-2 1,2 1 0,3-5-1,-4-4 56,-3-3 1,-1 1 0,-2-4-1,-4 1 228,-3 0 1,-3-3-1,-6 3-95,-2 1 0,-7-3 1,-7 0-1,0-2-562,1 0 1,-4 4 0,4-4-1729,2-1 1678,1-2 1,13-6-1,2-2 1</inkml:trace>
  <inkml:trace contextRef="#ctx0" brushRef="#br0" timeOffset="189637">20402 12018 8355,'0'-19'468,"-6"6"0,-1 8 1,-5 5-1,0 0 0,-1 1-64,1 3 0,-1 2 1,1 5-1,-2-2-271,-2 1 0,6 8 1,-2-6-1,2 2-106,3 0 1,2-2 0,5 1 0,0-1 0,1 0 0,2 1 0,4-1 0,2 1-308,5-1 0,1-4 0,-1-1 0,1-1 5,2-3 1,-1-2-1,-3-2 1,-1-2-1,-1-3 172,-3-1 1,2-1 0,-6-4 86,-1-1 1,-2 1-1,-1-1 7,0 1 1,-1 0 0,-3-1-1,-5 1 1,-2-1-43,-1 1 0,0 1 0,-1 1 0,1 2 57,-1-2 1,1 4 0,1-3-49,3 0 1,2 2-1,6-1 1,2-2-321,2-1 0,4 3 194,9-1 0,2-3 0,4-5 0,-1 1 0,-1-2 0,0-1-124,-2-1 1,3-4 0,-5 0 289,-2-3 1,-3-2 0,-2 4 0,-3 0 0,-2 0-123,-2 0 0,-2 2 851,-1 2 1,0 3 0,-1 6 3,-3 0 0,2 6 0,-2 7-532,3 10 0,1 5 1,0 7-1,0 5 0,0 3 1,0 8-1,0 4 65,0 1-312,0 9 0,4-11 1,2 7-1,-1-2 1,2-4-1,0-4-261,2-5 0,2-8 0,2-1 179,-1-7 1,1-8 0,-1-4-1,1 0 1,-1-3 67,0-2 1,1-6-44,-1-4 1,-4-3 0,-1-3 0,0-2 0,0 1 47,3-2 1,-5 3 0,1-6-19,-1-1 1,-3 4-1,2 0 1,-1 2 0,-1-1 214,2 2 1,2 2 0,-3 4 36,1 1 1,1 6 0,-2 2 21,1 7 0,0 4 0,-2 3 0,0 1-118,3 2 0,3 5 0,-3-3 0,1 2 1,1-2-87,0-1 0,1-2 0,4-5-89,1-2 0,-1 0 0,1-5 43,-1-1 1,0-3-1,1-3 18,-1-1 1,-5-5-1,-1 0 69,-1-2 1,-4-5 0,4-1-1,-3 1 1,1-1-86,1 1 1,2-5 0,-4 4 0,4 2-23,1 1 0,-3 2 1,4 0 102,2-1 1,-3 6 0,1 3 0,2 3-10,1 1 1,-3 5 0,0 5 134,2 5 0,-3-1 0,1 4 1,2-2-1,1 1 4,1-2 1,1-1 0,-1-3-185,0-3 1,5-2-1,-1-6 1,1 0 0,0 0-16,-1 0 1,1-2 26,-5-2 0,-1-3 0,-3-5 0,-2-1 0,-2 0 0,0-2-41,-1-2 1,-2-1 0,-1 3 87,0-2 0,0 1 0,-1 5 0,-2 1 0,-2 3 0,-2 2 358,-3 2 0,3 2-337,-1 1 0,1 5 1,-3 5-1,2 5 1,0 6 23,1 2 1,1 2-1,6 1-139,0 3 1,0-3 0,2 3 0,2-3 0,4-2 0,5-4-980,3-3 0,5-5-88,8-3 0,1-4 224,3-5 1,3-5-1,-4-2 1</inkml:trace>
  <inkml:trace contextRef="#ctx0" brushRef="#br0" timeOffset="190646">22374 11708 8355,'0'-14'549,"0"-1"0,0-2 223,0 2 1,0 6 53,0 0-468,0 1 0,1 1 0,3 4 0,5 6-135,2 5 0,0 8 1,-2 1-1,0 4 1,0 5-1,1 6 15,-2 4 1,2 2 0,-6 1-454,-1-2 0,-2 6 0,-1-9 0,0-1 0,0-1-184,0-4 1,-1-2 0,-2-3 0,-1-2-847,1-4 1,2-4 0,-1-2-980,-2-2 1985,3-4 1,-10-5 0,4 0 0</inkml:trace>
  <inkml:trace contextRef="#ctx0" brushRef="#br0" timeOffset="191335">22349 11733 8355,'-5'-13'1668,"2"1"-1319,-6-1 1,7 1-1,-2 0 1,2-1 37,2 1 0,7-1 0,4 2-131,4 3 0,11 3 0,1 5 0,3 0-421,4 0 1,-2 4 0,0 1-1,-2 2 1,-2 4 0,-4 3-1,-3 2 1,-4 0-327,-4-3 0,-6 1 0,-4 1 1,-6 2 413,-5-2 0,-4 3 1,-5-2-1,-2 0 66,0-3 1,-3 0 0,5-2-1,2-1 934,1-2 1,3-4-835,3 4 0,4-5 0,9 1-211,8-3 0,0-1 1,8 0-1,0 2-25,-2 2 1,4-3 0,-3 5 0,0-2 9,1 0 0,0 4 0,2-2 0,-1-1 202,-1 1 0,-6 4 1,2-2-1,-5 3 152,-4 1 1,2 1 0,-6-1 0,-1 2 3,-2 2 0,-11 0 0,-2 3 1,-3 0 37,-3 0 0,-1-2 1,-6 2-181,0-1 0,2-1 0,1-6 0,2-2 0,2-2-837,3-1 1,1-2 105,2-4 0,7-6 0,5-2-463,6-3 1,16-1-1,5-1 1</inkml:trace>
  <inkml:trace contextRef="#ctx0" brushRef="#br0" timeOffset="191336">23230 12216 8355,'-2'10'1539,"-2"2"0,-6 2-1152,-2 7 1,-7 1-1,6-4 1,-2 1-1173,-3 3 0,4 3-635,-2 4 0,-3 3 0,-1 5 1</inkml:trace>
  <inkml:trace contextRef="#ctx0" brushRef="#br0" timeOffset="192539">2902 14808 8355,'-12'-31'333,"-5"6"0,-1 10 0,-1 5 279,-3 6 0,3 3-379,-2 1 0,4 5 0,-2 3 1,1 5-1,3 2 0,0 3 1,1 1-92,2 3 1,-3 7-1,8 3 1,0 2 0,3 2-1,2 1 1,4 1-213,2 0 0,3-9 0,6 4-276,4-5 1,1-8-1,5-2 1,-1-3-213,0-4 0,5-6 0,-7-1 0,2-3 126,-1-1 0,1-5 0,-4-4 0,0-2-49,0-1 0,-2-6 0,-3-1 1</inkml:trace>
  <inkml:trace contextRef="#ctx0" brushRef="#br0" timeOffset="193277">3299 14908 9865,'0'-17'0,"0"1"0,-1 0 0,-2 3 0,-3 2 0,-1 2 298,-2 5 0,2 3 1,-1 1-1,-2 1 1,-1 3-1,-1 5 0,-1 2-397,1 1 0,4 0 1,-1 2-1,0 1 41,-2 2 1,2 1-1,2-3 1,2 3-42,2 1 0,2-4 0,1 2 0,1-3-277,3-2 1,5-1 0,6-3-5,1-4 0,2-2 0,-3-2 0,3-2 0,0-2 110,0-4 0,-1-7 0,-5-3 0,-1 0 295,-3 0 0,-2-4 1,-5 3-1,2 0 47,1 2 0,0-1 0,-5 2 1,-2 0 923,-1 3 0,-2 4-654,2 1 0,2 5-344,-7-1 0,7 8 0,-1 6 0,4 4-53,3 2 0,5 2 1,-4-3-1,2 2 70,3-2 1,1 2 0,1-4-52,0-2 1,5-2-1,1-1 1,0-4-1,1-3 11,0-1 1,-3-1-1,0-3 1,-2-4 47,-2-3 1,-1-2-1,-1 1 1,-3-1 2,-2 1 1,-1 0 0,-4-1 0,2-1-84,2-2 0,-3 2-133,3-2 110,-2 2 1,3 7 0,2 4 93,0 6 1,3 4-1,-5 7 1,1 1-45,-1 1 1,4 5-1,-4-5 149,2 0 0,-3-1 1,4-1-1,1-1 1,-1-3 149,0-3 1,-4 1-146,5-4 1,-2-1 0,1-7 0,-3-4-61,1-3 0,-5-6 0,5 1 0,-2-1-43,0-1 0,4 3 0,-2-4 0,1 1-141,2 3 1,2 1 0,2 3-74,-1 3 0,-4 2 1,1 6-1,0 0 125,2 0 1,-2 6 0,-1 3 0,2 5 200,1 2 0,1 7 0,0-4-116,1 0 0,-1 3 0,1-5 0,-1-2 1,0-1-1305,1-2 510,-1 0 1,6-5 0,1-1 0</inkml:trace>
  <inkml:trace contextRef="#ctx0" brushRef="#br0" timeOffset="193951">4651 14759 8355,'0'-32'0,"0"3"92,0 3 817,-6 7-785,5 1 1,-5 12 0,6 6 0,0 7 0,0 6 0,0 3 0,0 5 0,0 2-54,0 2 1,5 0-1,0-2 1,1-1-71,-1-1 0,5-5 1,-3 4-247,0-2 1,4-2 164,-3-3 0,2-8 1,-1-5 55,-1-7 0,-5-4 0,3-3 0,-2-1-51,0-1 0,6-5 0,-3 3 1,1 0-118,0 0 0,-4 2 0,3 3 0,0 2 130,0 3 1,-3-2-1,4 6 110,2 2 0,-3 4 1,0 4-1,0 2 12,-1 6 1,-1-2 0,3 6 0,1-1 112,3-1 0,-4 1 0,0-5-115,2 1 0,1-7 0,1-1 0,1-4 1,-1-1 73,0 0 1,-1-7 0,-1-4 0,-2-5 41,2-4 0,-3-2 0,0-5 1,0-4-86,-1 0 1,-1 3 0,2-1-1,-2 4-488,-2 5 0,-2-2 1,-1 5-2014,0 2 1897,0 7 0,0 8 0,0 7 1</inkml:trace>
  <inkml:trace contextRef="#ctx0" brushRef="#br0" timeOffset="194361">5172 14846 8355,'0'-9'724,"0"1"1,0 0 0,0-5 0,1 1-244,3 0 0,5-1 0,6 2-473,1 3 1,6-3 0,-2 3 0,0-3-242,1-2 1,-6 1-1,3-1 1,-1 1-144,-1 0 0,-4 1 0,-5 1 0,-1 2-59,-3-2 0,-3-1 385,-4-1 0,1 1 0,-6 1 0,0 3 0,-4 1 228,-3 4 0,2 0 0,-2 2 0,2 2 166,1 2 1,-3 4 0,-1 9 0,4 2-24,3 0 1,0 9 0,6-3 0,3 1-291,3 0 0,5-5 0,7-2 1,3-1-421,3-3 0,4-7 0,2-4 0,3-2-959,4-2 0,3 0 0,1 0 1</inkml:trace>
  <inkml:trace contextRef="#ctx0" brushRef="#br0" timeOffset="195638">6263 14660 8355,'0'-13'-17,"0"5"1,0 0 0,0-2-36,0-1 0,0-1 474,0-1 0,4 1 1,0-1-1,-1 1 1,-1 0 78,-2-1 1,-2 1-1,-1-1 1,-2 2-266,-2 3 0,-1-2 0,-5 6 1,1 2-136,0 0 1,-5 8-1,-1 2 1,0 3-238,0 1 0,-4 6 1,2 4-1,-2 4-14,1 3 0,3-1 1,7-6-1,3-3 72,4-1 1,4-1 0,5-5 0,6-1-162,4-3 1,7-2-1,-1-7 1,2-4-57,2-3 1,0-8 0,0-5 243,0-2 0,-5-4 0,0-2 0,-3-5 0,-1-5 129,-3-2 1,0-2 0,-1 2-1,-1-3-65,-3 0 0,4-7 1,-6 5-1,1 4-58,-3 2 1,-2 5-1,-2 5 1,-2 8-17,-2 7 0,-3 1 0,-5 11 0,0 5 71,-1 4 0,1 11 0,-1 5 0,1 6 228,0 5 0,5 7 0,3 2 0,2 2 13,2 3 1,0 2 0,3 0 0,4 1-126,5-1 0,8-5 0,-3-2 0,3-5-26,2-4 0,5-8 1,2-10-1,-1-5-640,-2-6 0,3-4 0,-1-6 0,-4-5 373,-2-4 1,-2-11-1,0 1 1,-3-1 136,-3 0 1,-7 1 0,-3 0-1,-3 2 251,-1 2 0,0-1 1,-1 5-1,-3 4-188,-5 3 0,-2 0 0,-1 6 1,-1 1 62,1 2 1,4 5 0,0 3 0,-1 3 28,2 4 0,-2 6 1,5 1-1,1 2-30,1 2 1,8 0 0,2-2-117,3-2 0,3 1 0,1-5 0,3-2 0,1-3-238,3-4 0,2-2 1,1-6-1,-1-3 101,1-5 0,0-2 1,-1-10-1,-2-2 75,-2-2 1,-6-1 0,0 1 0,-5-1 72,1 0 1,-4 4 0,-2 1 0,-3-1-56,-1 2 1,0 1 0,0 5-33,0 1 0,-4 4 1,-2 1 134,0 1 0,-1 8 0,-2 6 1,5 3 28,3 1 1,1 2 0,0 1-58,0 2 0,1 3 0,3-2 0,5 2 0,3 0-17,5 0 0,-4-1 0,4-4 0,-3 2 33,-2-2 1,1-3-1,-2-2 1,-2-3 380,-1-2 448,-5 5-681,3-9 1,-6 3 0,-2-6 0,0-4-182,-3-1 0,1 3 1,4-4-271,0-2 1,0 3 0,2-1 0,2-2-86,4-1 1,2-1 0,1 0-1,-2-1 141,1 1 1,8-5 0,-6 1-1,2-1 136,0-1 1,-2 4-1,-1-2 1,-1 2 530,-2 2 0,-4 3 1549,5 1-1597,-7 5 1,4 3 0,-6 9 0,-1 2-159,-4 1 0,4 5 0,-3-1 0,4-1-396,4-1 1,-1 3 0,5-1 0,3-1-812,4-1 1,-1-3 0,3-3-146,-4-3 0,5 1 0,2 1 0</inkml:trace>
  <inkml:trace contextRef="#ctx0" brushRef="#br0" timeOffset="196687">7255 14151 8355,'-16'-18'0,"-1"6"0,2 6 245,1 5 0,7 2 0,3 3 0,3 6-1146,1 5 1,0 4 0,0 6 0</inkml:trace>
  <inkml:trace contextRef="#ctx0" brushRef="#br0" timeOffset="196688">7454 14474 8355,'7'-13'491,"-2"-5"0,-3 4 1,0-2-184,2 2 1,1 6-1,-5 0 1,1-2-206,3-1 1,-2 3-1,2-1 1,-4 1-540,-4 1 0,-3-2 1,-6 4 248,1 3 1,-1 0 0,0 2-1,-3 2 1,0 0 188,1 3 0,2 6 0,4 0 0,0 5-84,0 3 1,3 2 0,2 4 0,3 0 58,1 0 0,1-2 1,3-1-1,5-3-407,2-1 1,1-5 0,0-6-1,1-2 273,-1-2 1,1-7 0,-1-5 0,-1-2 617,-3-1 1,2-5 0,-5-1 0,1 1-69,-1-1 0,0 1 0,-4 5 0,2-1 641,1 1 0,1 4-829,0-1 0,1 7 1,7-1-1,-2 6 0,-2 6-177,0 6 1,-1 5-1,4 5 1,-1-1-14,-2 1 1,0 5 0,-4 4 0,-3 1 94,0 3 1,2 3 0,0 2-1,-1-1-43,-2 1 0,-6-6 1,-2-5-1,-2-2-56,1-2 0,1-3 1,-2-5-1,0-5-245,0-5 0,2 0 1,-2-6-455,0-1 1,-2-3 0,0-4-338,3-5 0,2-2 178,6-1 1,0-12-1,0-2 1</inkml:trace>
  <inkml:trace contextRef="#ctx0" brushRef="#br0" timeOffset="196689">7714 14337 8355,'0'-12'1483,"-4"-1"-555,0 1 1,1 5-669,7 3 0,2 12 0,4 5-233,-2 0 1,-1 7-1,2 0 1,-2 2-1,-1 0 1,-2-2-1,0-2 1,0-2 26,-1 2 1,0-4-123,1 2 0,-3-9 1,3-7-15,-2-7 0,3-4 1,2-1-1,1-2-43,1-2 1,-1 0 0,4-3-1,-1 0 193,-2 0 1,2 3-1,-3 1 1,2 4 562,-2 3 1,3 5-486,-3-1 0,-1 8 0,0 6 0,0 4-105,0 2 1,-3 6 0,3-1 0,0 2-1256,-1 2 0,-1 3-262,3-4 1,-5 4-1,2-9 1</inkml:trace>
  <inkml:trace contextRef="#ctx0" brushRef="#br0" timeOffset="197496">8756 14325 8355,'0'-20'0,"0"4"282,0 2 1,0 2 124,0-1 1,-1 2 0,-3 3 0,-5 4 10,-2 2 1,-1 2 0,-1 0 0,1 2-362,0 2 0,-1 4 1,2 7-1,2 2-178,0-2 0,5 3 0,-3 0 0,2 0 38,2 0 0,-3-2 0,2-3 0,2-1-473,0 1 0,2-5 0,2-1 319,2-2 0,3-1 0,5-5 0,0-3 66,1-4 1,-1-3 0,1-2 0,-1-1 127,0-2 0,-1 2 0,-1-3 1,-3 2 98,-1-1 1,-2 2-1,-3-3 26,3 4 1,-2 0 274,2 1 1,-3 6-294,-1 6 0,0 6 1,0 6-1,1 2-25,4 3 0,-3-4 0,7 4 0,0-2-144,2 2 0,2-8 1,-1 4-1,0-4-65,1-2 0,-1 3 0,2-6 0,1-1 69,2-2 0,-1-2 1,-3-3-1,-2-5 116,-3-2 1,2-1 0,-5 0 0,1-1 134,-1 1 1,-1-1 0,-4 1 109,0 0 1,0 3-24,0 1-375,0 0 1,2 2 0,0 6-1,3 7 65,-3 4 1,4 2 0,-1-1 0,1 0 48,-1 1 0,0 0 1,-4 3 73,3 0 1,-1-1 0,4-5 104,-2-2 0,5-5 0,-3 0 25,0-6 1,4-4 0,-4-5 0,1-1-49,0 1 1,-1-5-1,3-1 1,-2 1-41,2-1 1,-1-3-1,1 4 1,-2 2 25,2 1 0,-1 2 0,1 1-83,-2 3 1,1 2-1,3 6 1,0 0-5,1 0 1,-1 7 0,1 4 0,-2 6-158,-3 2 1,1 2 0,-4 4 0,-1-2-344,1-2 1,-3 1-579,2-6 1,8 1 0,2-5 0</inkml:trace>
  <inkml:trace contextRef="#ctx0" brushRef="#br0" timeOffset="199389">10244 14213 8355,'0'-12'157,"-1"1"0,-2 1 533,-1 2-216,0 5 0,9-3-329,4 6 1,2 5-1,1-1-110,1-1 1,-1-6 0,-1-3 0,-1-1-55,-2-2 0,-4-2 0,3-2 0,-2-1 0,-2-1-47,-1-1 0,-2-2 1,0 3 1,0-2 1,-2 1-1,-2 5-60,-4 2 1,-3 0 0,-2 5 88,1 1 0,0 6 1,-1 3-1,2 4 0,1 4 30,2 0 0,5 5 1,-1 2-1,3 1 156,1-2 1,5 4-1,4-5 1,3 2-219,5-1 0,-2-6 1,7 0-1,3-6-163,2-2 1,2-2 0,-4-5-1,0-5 104,0-6 1,4-6-1,-1-8 1,0-3 146,-2-5 1,-1-3 0,1-4 0,0-3 191,-1 0 1,3-4 0,-9 1 0,0-3-284,-2 0 0,-3 2 0,-3 8 1,-3-1 124,-4 1 1,-4 8-1,-4 7-212,-4 8 1,-5 8 0,-2 5 0,-3 4-1,0 6 323,0 6 1,2 11 0,3 11-1,1 4 200,0 8 1,1 0-1,2 12 1,4 2-21,-1 0 1,5 6 0,-2 2 0,5-1-227,2 1 1,5 2 0,0-4 0,3-2-298,5-5 1,-4-5 0,4-10-1,-3-7-125,-2-7 0,0-9 1,1-6-1,-1-5 629,1-6 0,-1-12 0,2-6-126,2-4 0,-2-7 1,3-4-1,-4 0 1,0 0-80,-1 0 0,1-4 0,-2 4 0,-3 3-513,-4 4 1,-4 0-1,-4 6 1,-4 0 38,-3 3 1,-9 2 0,-3 2 0,-5 5 213,1 3 0,1 1 1,1 0-1,1 0 75,4 0 1,-2 4 0,5 0 259,2-1 1,8-2-1,7-1-278,7 0 0,10-7 1,3-4-1,4-5-243,0-3 1,1-2 0,0-5 0,0-3-55,0-4 1,-2-3 0,-2-1 0,-5-1 111,-2 1 1,-3-4 0,-1 0 0,-3 1 417,-2 1 0,-1 2 0,-4 1 0,0 3 385,0 4 1,0 7-1,-1 4-15,-3 4 1,-3 0 0,-4 12 0,3 3-254,3 6 1,0 14-1,1 5 1,1 5-48,2 8 1,1 1-1,0 10 1,0 5-30,0 4 0,1 9 1,2 2-1,1 1-291,-1 0 1,4 0 0,1-6-213,3-4 1,1-10 0,1-11 0,-1-6-1,0-6 158,1-6 1,-1-10 0,1-8 0,-1-2 243,0-2 1,1-11 0,-2-6-1,-1-5-52,-2-3 1,-5 1-1,1-1 1,-3 0-110,-1 0 1,0-1-1,0-2 1,-1-1-101,-3 2 1,-3 1-1,-6 1 1,0 1 65,-4 4 0,3-2 1,-2 5-1,2 2 82,1 1 1,1 2-1,1-1 285,3 1 1,2 0 0,8 1-288,2 2 0,3 0 1,6 5-162,4 1 1,1-3 0,4 1 0,-1-2-15,1-3 0,0 3 1,0-1-1,-3-2 1,-1 1 138,-3 1 0,-5 1 616,-2 3 1,-4 2 0,3-1 0,-1 6-138,-4 5 0,0 5 1,-2 2-1,0 3-372,0 1 1,0 2-1,0 4 1,1-2-447,3-2 0,-1-2 0,5-5 0,2 0-182,1-3 1,1-7-1,1 0 1,-1-3-206,1-1 0,-1-5 0,0-2 0</inkml:trace>
  <inkml:trace contextRef="#ctx0" brushRef="#br0" timeOffset="199618">11348 13754 8355,'-5'-19'181,"-2"1"1,-2 6-477,1-1 1,1 8 0,-1 5-232,4 7 1,-3 9 0,0 3 0</inkml:trace>
  <inkml:trace contextRef="#ctx0" brushRef="#br0" timeOffset="200750">11609 13878 10247,'0'-14'0,"0"-1"0,-2 0 0,-2 4 0,-3 7-3,0 7 0,-4 5 0,3 7 0,-3 3 1,0 1-1,1 3 0,3 0 37,2-1 0,-3 3 1,4-5-1,1 2 0,1-2-118,2-1 1,0-2 0,2-3-1,2-1-205,4 0 0,3-5 0,2-3 1,-1-2 23,0-2 0,1-2 1,1-2-1,1-4 79,1-3 0,1-5 0,-5-2 1,1 0 190,-1 0 0,0-3 0,1 5 0,-2 0 967,-3 3 1,3 0-184,-3 1 1,-1 5-581,2 3 0,-5 8 0,3 4 0,-1 3 0,0 2-33,-1-1 0,5 2 0,-3 1-683,0 2 1,4-1 0,-1-5 0,3-1 0,4-3-484,-2-2 0,-1-1 0,-2-4 1</inkml:trace>
  <inkml:trace contextRef="#ctx0" brushRef="#br0" timeOffset="200751">11881 13655 8355,'-12'-6'-1009,"5"5"606,2 1 0,10 12 0,2 8 0</inkml:trace>
  <inkml:trace contextRef="#ctx0" brushRef="#br0" timeOffset="200752">11943 14039 8355,'0'-12'705,"0"4"0,2 1 1,1 0-433,1 0 0,10 3 0,-2-3 0,3 0 59,3 0 0,1 3 0,5-4 1,-2-2-1009,-2-1 0,-4 3 1,-1 0-1,-6-2 102,-4-1 0,-4-1 0,-2-1 480,-4 1 0,-3 4 0,-7 1 0,-2 0 9,2 0 0,1 4 1,2-1-1,0 3 262,-1 1 0,1 5 1,1 3 20,3 3 0,-2 3 0,6 3 0,1 3-185,2 4 0,1 1 0,1-2 1,3-1-1,4-3-160,3-1 0,6-3 1,1-5-1,0-3 76,0-1 0,2-2 0,-2-6 0,0-2 67,0-4 0,3-5 0,-3-2 1,0-3 123,0-1 1,2 0 0,-3-3 0,-2 2 124,-1 3 1,-7 0-1,-2 5 1,-1-1 60,0 1 0,1 4-161,-5-1 0,0 8-142,0 1 1,0 1 0,0 9-1,0 2 1,0 3 0,0 1 0,0 2 0,0-2 0,1 1-105,3 1 0,-1-5 0,4 4-40,-2-3 1,1-7 169,-2-3 0,3-3 1,4-2 46,-3-3 1,3-3 0,-4-7-1,1-1 34,0-2 0,-1 1 0,3 3 0,-2 1-116,2-1 0,-3 2 0,0 2 43,-2 0 1,5 7-74,-2-2 1,-2 4 0,-2 4-1,-1 4-8,1 3 0,-2 3 0,5 1 1,0 2-1,-1-2-416,-1-2 0,4 0 0,-4-1 0,2 1-298,3-1 1,1 0 0,1 1 0</inkml:trace>
  <inkml:trace contextRef="#ctx0" brushRef="#br0" timeOffset="200995">12774 13395 8355,'0'-13'623,"0"8"1,0 5 0,0 9 0,0 11 0,0 8-422,0 7 0,5 2 1,-1 2-1,-2 2 0,1 5 1,0 0-502,1 0 0,2 1 0,-4-7 0,2-3-87,-1-3 1,4-6 0,0-1-1,1-4-804,1-7 1,-5-6 729,4-2 1,0-11 0,5 2 0</inkml:trace>
  <inkml:trace contextRef="#ctx0" brushRef="#br0" timeOffset="201195">12613 13829 8355,'2'-13'352,"3"1"0,7-1 0,8 0 1,3-3-1,2 0 0,1 1 1,4 1-1,6 2 0,4-1 1376,0 1-2062,-7-1 0,0 6 1,-8 3-1297,-6 3 1,2 1-1,-2 0 1</inkml:trace>
  <inkml:trace contextRef="#ctx0" brushRef="#br0" timeOffset="201706">13742 13395 8355,'0'-18'0,"0"0"285,0-3 1,0 3 0,-2 7 0,-2 1-1,-4 4 1,-4 0-11,-5 3 0,2 2 0,-6 2 0,1 3 0,-2 6 0,-1 7 0,0 7 0,1 8 177,-1 4 1,5 8 0,1 6 0,5 8-250,3 6 1,0 4 0,5 5-194,1 1 0,2-8 0,2 5 0,4-8 1,6-5-212,5-4 0,6-14 0,-2-7 1,4-7-372,1-5 0,4-5 1,-1-8-1,0-3-164,-2-4 1,-1-2 0,0-2-1,-2-3-8,-2-1 0,2-6 0,-3-7 0</inkml:trace>
  <inkml:trace contextRef="#ctx0" brushRef="#br0" timeOffset="201943">13940 13804 11570,'-1'-11'0,"-2"1"0,-1 5 0,3 3 0,2 8 2132,3 3-2084,6 9 0,-5 2 0,5 6 0,-3 3 0,0 5 0,-2 5 1,1 2-1,-2-1-440,1-1 1,-3-2 0,2 0-1,-3-1-483,-1-3 0,4-3 1,1-6-1,-3-2-355,0-2 715,-2-10 1,0 7-1,0-10 1</inkml:trace>
  <inkml:trace contextRef="#ctx0" brushRef="#br0" timeOffset="202189">13965 13779 10310,'7'-23'0,"-3"2"0,-1 6 0,1 4 0,6 4 0,3 1 0,5 4 1150,2 0 0,0 2-1167,5 0 0,0 6 0,0 2 0,-2 4 1,-2 4-1,-6 1 0,-5 3 0,-5 0-192,1 0 0,-6 3 0,0-2 0,-9 2-91,-6 2 1,0-6-1,-6-1 1,-1-1-7,-1-1 0,2 1 0,2-3-642,1 2 1,-4-2 0,3 4 0</inkml:trace>
  <inkml:trace contextRef="#ctx0" brushRef="#br0" timeOffset="203155">14486 13680 8355,'0'-13'860,"-1"6"0,-4 3 1,-3 4-722,-3 4 1,-1 3 0,-1 7 0,1 1 0,0 3 0,-1 0 0,2 1 0,1-1-30,2 0 0,5 3 0,-1-5-181,3 0 0,1-3 0,0 0 0,1-1 0,3 1-177,5-1 1,2-5 0,1-3 0,1-3 82,-1-1 0,0-1 0,1-4 1,-1-6-99,1-5 0,-2-4 0,-2 3 0,-2 1 223,-1-2 0,-2 3 1,-4-5-1,0 1 0,0 0 0,-6 2 0,-2-2 1,-2 1-44,2 3 1,-7 1 0,2 2 0,0-1 2,-1 1 1,6-1-1,1 1 1,1 0-129,3-1 0,2 1 0,1-1 0,1 1-42,4 0 0,2-6 1,5-2-1,0 0 161,1-1 0,-1 0 0,2-2 144,2 2 0,-2-2 0,3 4 0,-3-1 0,-2 4 336,0 2 1,1 2 0,-1 0 649,1 4 1,-5 4-654,0 8 0,-5 9 1,1 9-1,-3 4-215,-1 3 0,0 14 0,0-1 0,0 5 99,0 5 1,0-3 0,0 2-396,0-4 1,0-8 0,2 1-1,2-5-170,4-6 0,-1-7 1,1-4-1,2-3 145,1-4 0,1-7 1,1 0-1,-1-2 0,1-4 82,-1-2 1,2-7 0,1-7-1,1 0 16,0 0 0,-3-2 1,-2 2-1,-1-2-15,-2-2 0,-1 5 0,3 0 0,-3 3 82,-2 2 1,-1 4 7,-4-1 0,5 8 0,-1 1 0,-2 7 2,0 4 1,-2 3-1,0 2 1,0 3-41,0 1 0,4 3 0,1-4-129,2 1 0,0-2 0,4-6 0,0 0 0,3-1-83,0-2 1,1-4 0,0-5-1,2-1 198,-2-3 0,0-5 0,0-6 0,2-3 101,-2-1 1,-1 3 0,-2-4 0,0 1 95,1 0 0,-5 4 0,0-2 1104,2 3-917,-4 7 1,-1 3 0,-5 10-1,-1 6 32,-3 7 0,-2 5 0,-4 2 0,4 3-30,0 4 1,-4 7 0,3 1-198,1-1 1,-5 3 0,4-2 0,-2-1-242,1-1 0,1-3 0,-1-3 0,4-6 0,2-5-1251,2-5 0,0-3-1837,0-2 2398,6-5 0,1-7 0,5-7 1</inkml:trace>
  <inkml:trace contextRef="#ctx0" brushRef="#br0" timeOffset="204550">15751 13271 7044,'-11'-32'1147,"3"3"0,2 15 0,8 11 1,0 13-1019,2 9 1,5 10 0,-5 6-1,-1 5 76,-2 5 0,3 7 0,0 2 0,-1-3-27,-2-4 0,4-1 0,0-8 0,1-5-860,-1-5 1,3-1 0,-2-7-735,1-1 0,-3-3 647,4-7 1,-5-4 0,2-5 0</inkml:trace>
  <inkml:trace contextRef="#ctx0" brushRef="#br0" timeOffset="204551">15565 13717 8355,'0'-12'330,"0"-1"1,1 1 0,3-1 0,6 2-328,5 3 0,5-3 1,6 4-1,1-1 517,2 0 0,6 4 0,-2-3 0,3 1-567,1 3 1,-6 2 0,-2 1-1,-4 0 102,-4 0 0,0 1 1,-8 3 112,-2 5 1,-6 2-1,-1 1 1,-3 1 154,-1-1 1,0 5-1,0-1 1,0-1-389,0-1 0,0-2 0,0 1 0,1-1 187,4 1 1,-3-1-2116,7 0 1,-1-5-1,4-1 1</inkml:trace>
  <inkml:trace contextRef="#ctx0" brushRef="#br0" timeOffset="204552">16049 13370 8355,'-6'-11'-215,"-2"2"-652,-3 5 1,4 4 697,3 4 1,2 3 0,2 6 0</inkml:trace>
  <inkml:trace contextRef="#ctx0" brushRef="#br0" timeOffset="204553">16148 13618 8355,'0'-20'837,"0"4"1,0 2 0,1 2-672,3-1 0,-1 6 0,5 3-96,2 3 1,0 11 0,-1 2-155,0 2 1,-7 1 0,4 1 0,-2 5 0,0 3-11,-1 0 1,-2 1-1,-2-1 1,-2-2-10,-1-2 1,-4-5-1,4 2-265,1-3 293,1-7 1,2-3 0,2-8 0,2-5-100,4-2 1,-1-2 0,1-3 0,2-1 109,1-3 0,1 1 0,1-3 1,-2 3-70,-3 1 1,2 1 0,-5 5 149,2-1 1,0 5-1,3 1 1,-2 2 180,2 2 0,1 3 0,1 4-132,0 4 0,-3 8 0,-2 0 0,-2-1 66,-2-1 0,2-2 0,0 1 0,-1-1-90,1 1 0,1-5 0,3-1 1,0-2-20,0-2 0,2-2 0,2-1-73,-1 0 1,1-5 0,-2-3 0,-2-2-10,-1 2 1,-5-3-1,3 2 258,-1-2 1,-3-1-120,2 0 91,-3 5 0,-1 3 0,0 8-98,0 4 0,2 3 1,0 1-1,2 1-143,-1-1 0,3 2 0,-1 0 1,2 0-135,3-3 0,1-3 0,1 0 0,1-4 109,-1-2 1,0-2-1,2 0 1,1-2 148,2-2 1,1-3 0,-3-7 0,1-1 170,0-1 1,0-5 0,-2 5-126,-3 0 1,-3-2-1,0 2 1,-2 1-7,-1 1 0,-5 3 0,0 3-114,-6 4 1,-5 2-1,-2 4 1,1 2 213,-1 4 0,5 7 0,1 3 0,0 0-36,0 0 0,5 4 0,-2-1 0,2 1-327,2-2 0,7-2 0,4-5 1,6-1-200,2 0 1,2-5 0,5-3-1,1-2-1912,2-2 1691,0 0 1,-4-6-1,0-1 1</inkml:trace>
  <inkml:trace contextRef="#ctx0" brushRef="#br0" timeOffset="204812">17041 13208 9288,'14'2'0,"2"3"0,5 8 859,2 6 0,2 5 0,1 2 0,2 4 0,2 7 0,-1 7-516,-3 5 0,0 8 0,-9 3 1,-3-1-221,-5 2 1,-3-1 0,-7 1 0,-5-3-216,-6-5 0,-6-3 0,-9-3 0,0-3-956,-2-1 0,0-7 0,3-7 0,-2-5-456,-1-3 0,0 2 0,5-3 0</inkml:trace>
  <inkml:trace contextRef="#ctx0" brushRef="#br0" timeOffset="206156">18107 13630 8355,'7'-16'276,"-3"-1"1,-2 1-1,-2 3-194,0 1 0,-6 5 0,-2 4 0,-3 7 0,-1 7 0,-1 6 1,-1 1-34,-2 0 0,2 4 0,-2-2 0,3 2 26,5-1 0,-2 1 0,6-5 0,1-2-171,2-1 1,1-6 0,1-1-127,4-2 0,1-1 1,7-4-1,-1 0 97,1 0 1,-1-5-1,0-3 1,-1-3 26,-2-2 0,-2 1 1,-5-2-1,4 0 131,1 2 1,-4-3 0,1 6-1,-2 0 134,3 0 0,-3 0-43,7 5 0,-1 0 0,3 5-11,-3 3 1,2 3 0,-5 5 0,1 2-16,-1 3 1,4-4 0,-4 5 0,1-1-42,-1-1 1,3 1 0,-2-6-60,1-3 0,1 2 0,4-6 1,1-1-1,-1-2 46,1-1 1,3-3-1,2-3-71,1-7 1,-2-8 0,2 1 0,-1-5 0,-1-3 56,1 0 1,-6-7 0,2 2 0,-5-3-76,1-1 1,-4-4 0,-1-1 0,-1 2-55,0 2 1,0-2 0,-4 1 0,0 6 72,0 6 0,0 0 1,-1 12 186,-3 4 1,-3 7 0,-5 12 122,-1 9 0,2 10 1,3 8-5,4 5 0,2 4 0,2 7 0,0 1-230,0 2 1,7 0 0,6-5 0,6 0 0,4-5-129,2-7 1,0-7 0,1-9-46,3-5 0,-1-7 0,2-5 1,-2-4-1,-5-4 137,1-5 0,-2-6 1,-2-3-1,-3-1-83,-3-3 1,-2-1 0,-1-2 0,-1 0 46,-2 0 1,-5 5 0,1-1 0,-3 0-244,-1 2 0,-1-2 1,-3 7-1,-3 3 73,0 0 1,-4 6 238,3 1 0,-3 2 0,0 4 0,2 2 0,4 4-7,-1 3 0,5 7 0,-3 3-9,2 2 1,6 2 0,2 0 0,1 0 0,3-1-26,1 1 0,6 4 1,3 0-1,0-3 38,1-4 1,0 0 0,4-4 0,-2 0 87,-2 0 0,-5 0 0,-6-3 0,-3 2 46,-2-2 1,-1-1 0,-5-2-1,-3 0-45,-4 1 1,-8-1 0,-1 1 0,-1-2-189,0-3 0,1 2 0,5-6-584,-1-2 354,1 0 0,5-8 0,3-2 0,4-4 0,4-5-179,4-4 0,3-2 0,3-3 0,1-2 173,2-1 1,1-5 0,-2 2 0,4-1 184,-1 0 1,4 6-1,-2-4 1,1 2 279,-1 0 1,-3 2-1,-6 6 1,0 5 431,1 2 1,-6 1 0,-3 1-181,-3 0 0,-2 5 1,-3 3-90,-5 2 0,3 2 0,-3 2-48,0 2 0,-1-2 1,0 7-1,3 2 0,1 2 52,-1 4 0,4 1 0,-1-3-329,2 2 1,2 3 0,0-3 0,2-2 0,2-1-7,4-2 0,3-1 0,2-1 0,0-3-56,4-2 1,-2-1 0,6-5-1,-1-2-272,0-1 1,0-10 0,-6 2 0,-3-2 178,0 0 0,-5-2 1,-2-1-1,-3 2-59,-1 1 1,-1 2 0,-3 0 0,-6-1-205,-5 1 0,-3 5 1,-4 3 123,1 2 0,2 2 0,-2 0 1,3 2-74,0 2 1,6 7 0,-2 5-1,6 1 1,3 0 71,2-1 0,7 6 0,3-3 1</inkml:trace>
  <inkml:trace contextRef="#ctx0" brushRef="#br0" timeOffset="206846">19348 13618 8355,'4'-24'611,"0"2"0,0 3-201,2 1 0,-4-3 1,7 6-1,0 3-190,2 2 1,-2 7-1,-1-1 1,1 4-1,2 4 1,3 5 0,1 2-1,2 1 4,-2 1 1,-1 4 0,-2 3 0,-1 0-259,-2 1 0,2-2 0,-5 3 0,1-2-262,-2-2 1,0-2 0,-1-3 0,-1-1-975,-2 0 722,-1-5 1,-5-3 287,-3-8 1,2-3 0,2-5 0,2 0 187,2-1 1,0-3-1,0-2 158,0-2 0,2 1 0,2-3 0,6 3-93,5 1 1,0-3 0,6 5 0,-1 2 0,1 3-280,0 3 1,-2 5-1,2-3 1,-3 2-4,-1 0 0,-7 0 0,2 5 591,0 3 1,-7-1-1,-1 5 1,-2 2-54,-2 1 0,-5 2 0,0-1 0,-1 0 490,1 1 0,1-1 0,4 1 0,0-1-394,0 0 0,0 1 0,1-2-585,3-3 0,3 2 1,6-6-411,-1-1 1,2 2 0,1-1 0,1-1 0,0-2-289,-3-1 1,5 0 0,2 0 0</inkml:trace>
  <inkml:trace contextRef="#ctx0" brushRef="#br0" timeOffset="206847">19881 13258 8355,'-6'-7'27,"5"3"1,-3 8 0,3 4 0,1 4 0,0 0-718,0 0 0,0 6 0,0 2 0</inkml:trace>
  <inkml:trace contextRef="#ctx0" brushRef="#br0" timeOffset="207996">20092 13072 8355,'0'-25'545,"0"2"1,1 4-1,2 9 1,1 13-1,0 13 1758,2 10-2211,-5 1 0,5 13 0,-6-2 0,0 3 0,0 2 1,0-1-1,1 0 0,2 2-77,1 0 1,1-1-1,-2-6 1,3-1-177,1-3 0,1-2 0,4-8 1,1-2-548,-1-5 1,5-3-1,-1-4 1,-1-2-970,-1-1 0,-2-2 1271,1-4 0,-1-6 0,1-1 1</inkml:trace>
  <inkml:trace contextRef="#ctx0" brushRef="#br0" timeOffset="207997">20067 13432 8355,'-6'-2'528,"6"-2"1,6 3 0,8-5 0,1 2 0,3 0 0,3 0 0,3 0-630,4 0 1,2-6 0,-2 2 0,1-3 0,-2-2-285,-1 1 0,-6 0 1,-5-1-1,-4 1 44,-3-1 0,-5 0 0,1-3 0,-3 0 175,-1 1 0,-4-5 0,0 1 0,0 0 283,-1 2 0,2 3 0,-4 2 0,0 1 861,0 3-604,4-3 0,-4 15 0,5 0 0,-2 7-58,1 6 0,1 2 0,2 6 0,0 1 91,0 3 1,0-2 0,0 6-283,0 2 0,0-2 0,0 1 0,0 2-112,0-1 0,0-6 1,2 0-1,1-5 1,2-2-140,2-1 0,-3-10 0,4 0-222,2-4 0,0-4 0,-1-7 169,0-5 0,-5-2 0,3-1 0,-2 0-35,-2-1 0,2-3 0,1-1 1,1 1 114,2-2 0,-2 4 0,2-3 0,0 4 113,2 0 0,2 1 0,-1 1-52,0 2 0,1 4 0,-1 5 0,1 1 25,-1 3 1,0 3 0,0 6 161,-4-1 1,1 2-1,-4 1 1,-3 2 120,0-2 0,-1-1 0,2-2 0,2-1-221,2-3 1,-3 2 0,5-6 0,2-1-399,4-2 0,0-1 0,4 0 0,-1-1 28,-3-3 1,3-3 0,-1-6-1,-2 0 170,-1-4 1,-7 3 0,-2-4 0,-1 2 216,0-1 1,1-3 0,-5 3-1,0 2 518,0 1 0,0 2 99,0-1 0,1 6-478,3 3 0,-3 8 1,4 6-1,-4 4-133,-1 2 1,0 5 0,0-3 0,0 1 4,0 3 1,0-2 0,0-1 0,0-1 12,0-3 0,0-1 1,1-3-1,2-2-35,1 0 0,6-7 0,-2 1-31,3-6 1,0 1-1,-1-7 1,-3-2-37,-2-4 0,3 1 1,-2-3-1,0 0-32,-1 0 0,1-3 1,-4 3 25,2 2 1,1 1 0,-5 2 0,1 0 32,3-1 0,-1 6-15,5 3 1,-4 4 0,3 4 9,-1 5 0,2 6 0,-3 1 0,2-1-148,3-1 0,-3 3 0,1-1 0,0-1-303,-1-1 0,4-1 0,-2-2 0,2-2-64,1-1 1,-1-3 0,-1 2-535,-2-2 0,0-1 0,5-4 0</inkml:trace>
  <inkml:trace contextRef="#ctx0" brushRef="#br0" timeOffset="208406">21965 12998 8355,'0'-25'0,"0"0"0,-5 6 9,1 2 1,-4 3 70,4 2 1,-6 1 0,2 3 0,-3 4 176,-1 2 0,3 8 0,1 3 0,-2 7 58,-1 4 0,3 5 0,1 4 1,0 4 251,0 3 0,3 7 0,-3 3 1,2 4-278,2 0 1,2 6 0,1-6 0,0 2-301,0 3 1,0 0-1,0 3 1,1-4-286,3-3 0,-1-8 0,5-6-91,2-7 0,-3-5 1,0-4-1,-2-5-612,-2-2 0,-3-7 1,-4-3 190,-4-3 1,-9-1 0,-2 0 0</inkml:trace>
  <inkml:trace contextRef="#ctx0" brushRef="#br0" timeOffset="209216">21592 13432 8355,'9'-2'0,"-1"0"103,2-3 0,2-3 0,6 3 0,5-1 358,5 1 0,5 1 0,-3 2 0,2-1 0,3-1 0,-1 2 1,0 0-1,-2 2-339,-2 0 1,-2 0 0,-6 0 0,-3 0-154,-1 0 0,-5 6 0,-6 2 65,-2 3 0,-2 3 0,-7 1 0,-5 1 133,-2 0 0,-4 1 1,1 0-1,3-2-100,0-1 1,6-2 0,1 1-83,2-1 0,8-4 0,2-1 0,5-1 5,3-3 1,2-2 0,3-2 0,-3-4-440,-1-3 1,-3-3 0,3-1-1,-3-2 133,-2-3 0,-5 4 1,-3-5-1,-3 1 163,-1 1 1,-1-5-1,-3 4 1,-4 2-76,-3 2 0,-6 6 0,-1 3 0,-1 2 24,-3 2 0,4 2 0,0 2 0,1 4-455,1 3 0,-1 7 0,5 1 0</inkml:trace>
  <inkml:trace contextRef="#ctx0" brushRef="#br0" timeOffset="209217">22250 13395 8355,'4'-24'1088,"0"3"1,2 4-672,-2 4 1,-2 1 0,7 1-1,0 1-234,2 2 1,-2 5 0,-1 0-1,0 6 1,0 7 0,1 5 0,-1 5-1,0 4-68,1 1 1,-7 0 0,4-1 0,-2 1-184,0 0 0,4-4 0,-2-2-307,1-1 0,-3-2 269,4-3 1,-5-8-1,1-5 99,-3-7 0,-1-4 0,0-2 0,0-3 26,0 0 0,0-5 0,2 3 0,1 0-96,1 0 1,4-4 0,-3 2 0,2-2 43,3 1 1,1-1 0,0 5 0,-1 4-253,-2 3 1,4 0 0,5 6 0,-2 1-89,-1 2 0,2 1 1,1 1-1,-2 2-656,-1 1 0,-2 12 0,1-3 1</inkml:trace>
  <inkml:trace contextRef="#ctx0" brushRef="#br0" timeOffset="209769">23019 13543 10200,'5'-7'862,"4"3"1,2 3-371,1 1 0,0-1 0,1-4 1,-1-3-213,1-3 0,-5-1-297,0-1 0,-5 0 1,2-3-1,0-2 1,0-1 7,2-3 0,0-1 0,2-3 0,0-3-262,0-4 1,4-3 0,2-3 0,3-2 4,1-5 1,-4 2 0,2 0 0,-3 3 186,-2 5 0,-1 4 0,-3 9 40,-4 2 0,2 6 91,-2 11 0,0 7 0,-4 15 0,0 6 275,0 8 0,0 4 0,2 2 0,0 2-93,2 2 0,6 7 0,-2-2 0,3 0-98,2 1 0,-2-5 0,-2-2 0,0-2 36,0-2 0,1-1 0,0-3-690,-2-4 1,-5-4 0,1-5 0,-3-3-1,-1-3-3648,0-2 3440,0-5 0,-11-1 0,-3-6 1</inkml:trace>
  <inkml:trace contextRef="#ctx0" brushRef="#br0" timeOffset="210050">23068 13382 8355,'3'-12'1334,"4"1"-1085,5 2 1,10 4 0,2 5-1,3 0 1,2 0 0,0 0-1,2 0 1,-1 1-3539,0 3 2623,5-2 0,-9 3 0,4-5 1</inkml:trace>
  <inkml:trace contextRef="#ctx0" brushRef="#br0" timeOffset="210578">23813 13122 8355,'-5'-17'0,"1"-1"0,0 0 626,-1 0 0,3 2 1,-2 3-1,4 1-233,4 0 1,-1-1 0,5-1 0,2-1-101,1-1 1,5 1 0,2 5 0,0 2-143,0-2 0,3 5 1,-3 0-1,0 4-58,0 1 1,-2 1-1,-5 5 1,-1 6-127,-2 8 1,-5 3-1,0 3 1,-5 2-123,-2 1 0,-10 5 0,1-1 1,-5 3-108,-4 1 0,2-5 0,0-2 0,-1-2-242,2-3 0,-3 2 0,6-7 0,4-1-126,2-3 1,8-2 0,-3-1-160,4-1 1,1 6-1,0 1 1</inkml:trace>
  <inkml:trace contextRef="#ctx0" brushRef="#br0" timeOffset="210579">23912 13705 8355,'-13'-6'2457,"6"5"1,3-6-1,8 4 1,5-1-2189,2 1 1,1 2 0,2 1 0,1 0 0,2 0 0,-2 0 0,-3 1-2728,-4 3 0,3 9 1,-4 6-1</inkml:trace>
  <inkml:trace contextRef="#ctx0" brushRef="#br0" timeOffset="254225">2307 16669 8355,'-13'-11'587,"4"2"0,5 5 0,9 3 0,9 1 0,8-1-152,6-4 0,7-1 1,8-7-1,1 1 0,2-1 1,-1 1-1,-1 0-1913,-1-1 1,-3 5 65,-7 0 0,3 5 0,-4-3 0</inkml:trace>
  <inkml:trace contextRef="#ctx0" brushRef="#br0" timeOffset="257317">3783 16346 8355,'0'-19'0,"-2"-3"0,0 5-324,-3 2 1,-3 1 516,4 2 1091,-6 0 1,8-1-1043,-7 1 0,7 6 0,-1 6 0,4 7 1,5 6-1,-1 3 0,1 5 0,-2 2-92,1 2 0,-3 4 1,3 0-1,-1-1-876,1-2 1,-1-3-1,-3-2 1,2-5-1910,1-2 2200,0-1 1,2-7 0,1 0 0</inkml:trace>
  <inkml:trace contextRef="#ctx0" brushRef="#br0" timeOffset="257528">3770 15949 8355,'7'-1'-656,"-3"-3"1,-2 8 0,-2-3 0</inkml:trace>
  <inkml:trace contextRef="#ctx0" brushRef="#br0" timeOffset="258614">3832 16222 8355,'0'-19'0,"-5"1"0,-3 6 0,-3-1 373,-2 1 0,-3 5 1,-1 3-1,1 2 144,-2 2 0,4 2 0,-3 2-559,3 4 0,2 7 0,0 3 1,1 2-1,1 2-70,2 1 0,5 5 0,-1-2 25,2-3 1,2-5 0,0 1 0,2-2-1,2-5-95,4-2 1,3-7 0,2 1-1,-1-4 228,0-4 1,0 0 0,-3-7 0,-2-3 92,-1 0 0,2-1 1,-3 0-1,1-2-37,-1 2 0,0 1 1,-5 2 32,0-1 0,4 5 0,0 0-228,-1-2 0,-1 5 0,1 2 1,3 6-30,0 5 0,-1 9 0,3 3 108,1 4 1,3 6 0,0 3 0,0 3 0,1 1-89,-1 0 1,-1 5 0,-1-1 0,-2-1-39,2-1 0,-5-2 0,-1 1 1,-2 1 28,-2-2 0,-7 2 0,-4-10 0,-6-2 150,-2-1 0,-2-2 1,-5-4-1,-1-4 5,-2-7 0,-4 1 0,2-6 0,1-1 34,0-2 1,6-10-1,8-5 76,2-4 0,7-4 0,4-7 0,9-4 0,10-4-304,12-5 0,10 2 0,7-4 0,1 1-209,5 4 0,7-3 1,-1 4-1,-2 3-48,-6 3 0,-2 4 0,-9 3 0,-7 1 240,-3 4 1,-9-2 0,-4 5 0,-5 0 0,-6 1 483,-3-1 1,-6 1 0,-3 3 213,-3 1 1,-2 0 0,-1 1 0,-1 1-33,-1 2 0,-5 5 0,5-1 0,0 2-218,3 2 1,0 2 0,2 2-185,3 4 1,-2 3 0,6 2 0,1 0-259,2 4 1,1-2 0,1 4-1,3 1 1,5-2 0,3 0-267,5-3 1,-2-2 0,6 0 120,1-1 1,0-1 0,0-2 0,-2-4 71,2 1 0,-2-5 0,-1 2 0,-1-5 4,-3-2 0,3-5 0,-2 0 1,0-2 16,-3-1 0,-4-1 0,-2 1 1,-1 0 163,1-1 0,-4 1 0,3-1 1</inkml:trace>
  <inkml:trace contextRef="#ctx0" brushRef="#br0" timeOffset="259031">4415 16259 6646,'0'-12'0,"0"0"0,-1 1 0,-2 1 0,-1 2 0,1-2 0,3-1 0,3-1 0,2 1 0,1 1 0,0 2 0,-2-2 0,0-1 0,0-1 0,-1-1 0,-2 1 0,-1-1 0,0 1 0,0 0 0,-1-1 0,-2-1 0,-3-1 0,1-1 0,-2 1 0,1 1 0,0 1 0,0 1 0,1 0 0,0 1 0,1 1 0,-1 2 1929,-2-2 1,4 3 168,-1-1-1866,3 5 1,2 4 0,2 11-153,1 3 0,4 7 0,-2-2 0,1 5-72,2 4 0,-2 3 0,0 6 0,-1 2 1,-2 2-200,1-2 0,-2-3 0,4-3 0,0-2-411,0-2 1,-1-2 0,4-7 0,-2-5-234,2-2 0,-3-3 0,1-1 271,2-2 1,-5-5-1,1 2 1</inkml:trace>
  <inkml:trace contextRef="#ctx0" brushRef="#br0" timeOffset="259299">4428 16135 8355,'-6'-19'274,"5"1"1,-2 6-1,7-1 1,9 0-169,6-4 0,6 5 0,4-2-680,4 4 1,4 6-150,4-4 1,3 0-1,6-5 1</inkml:trace>
  <inkml:trace contextRef="#ctx0" brushRef="#br0" timeOffset="259606">5308 16160 8355,'0'-12'118,"-1"5"1,-2 4-1,-1 7 1,3 7-1,2 6 1,3 1-1,0 1 1,2 0 0,1 2-1,1 0 1,0-2-1,0 0 1,1-1-1,-1 0 1,0-3-1219,-1-1 0,4-2 0,-4 1 1</inkml:trace>
  <inkml:trace contextRef="#ctx0" brushRef="#br0" timeOffset="261236">5308 15838 8355,'-19'-7'37,"1"1"32,11 6 0,2 3 1,6 4-1,4 5-803,8 2 0,-1 6 0,6-1 1</inkml:trace>
  <inkml:trace contextRef="#ctx0" brushRef="#br0" timeOffset="261237">5606 16259 8355,'-18'-17'1824,"4"3"-1443,-4-4 1,10 5 0,2 2-326,5 3 0,0 3 0,9 5-198,2 0 0,1 0 1,1 1-35,0 3 0,-1 3 1,-1 5-1,-3 2 124,-1 3 1,-1-3 0,-2 2 0,1-2 0,-1-2-102,-2 1 1,0-1-672,4 0-30,-4-5 658,10-1 0,-10-7 0,5-4 0,-2-3-17,0-3 1,0-1 0,-2-1 233,2 1 0,-1-3 1,3 1-1,1 4 20,0 3 0,-3-1 0,5 4-38,0 1 0,2 2 1,2 2 66,-1 3 1,-4-1 0,1 5 0,-1 2-25,-1 1 0,2 6 0,-4-1 0,-1-1-37,1-1 1,-2-6-1,5 1-42,2 0 0,1-3 0,1-2 0,1-3 0,-1-2 4,1-3 0,-1-3 0,0-6 1,1 1 7,-1 0 1,3-2 45,-2-3 0,2 4 0,-7-5 0,3 1 1,0 1-1,-1-1 21,-2-1 0,-5 4 0,1-2 650,-3 2-575,-1 7 1,-1 3-1,-2 8 1,-1 6 110,1 5 0,2 1 1,1 8-1,1 3 82,3 4 0,-1 3 0,5 6 0,2 2-29,1-2 0,3 4 0,2 0-164,5 0 0,-2 3 0,1-6 0,-2-2 0,-3-5-142,-1-5 0,-2-4 0,-1-5-580,-3-3 1,-2-6 434,-6-7 0,-6-2 0,-2-15 1,-4-6-1,-4-6 125,0-4 0,-1-5 1,6-1-1,2-3-44,0-4 0,7 0 1,-2-1-1,2-4-80,2-1 1,6-9-1,2 8 1,4-1-137,5 3 1,-2 6 0,4 8 239,-1 4 0,3 8 0,-3 5 1,0 3-1,0 5 382,-3 4 1,-1 5 0,-3 6-42,-3 5 1,-3 5 0,-5 0 0,0 3-146,0 4 0,-1 0 0,-3 1 0,-4 0-222,-3 0 0,-2-2 1,1-2-1,-1-3-403,1 0 1,-2-6-1,0 2 1,1-6-1367,2-2 1734,1-2 0,3-4 0,2 0 1</inkml:trace>
  <inkml:trace contextRef="#ctx0" brushRef="#br0" timeOffset="261238">6598 15974 8355,'-19'-7'0,"1"-4"810,5 10 1,1-5-1,1 8-294,3 2 0,2 3 1,6 5-624,0 1 0,4 3 1,2 1-1,1-1 1,1 1-1,0 1 0,1 0 1,0 0-683,2-3 0,2-3 0,-1-2 122,0-2 0,-3-5 438,-1 1 1,-4-4 0,3-4 128,-1-5 0,-2-2 0,-4-1 127,0 0 0,4-1 0,1 2 1,1 2 132,-1 0 1,1 7-1,-2-3-34,4 4 0,-1 1 0,1 1 28,2 4 0,-3 1 0,0 7 0,0-1-39,0 1 1,-3-5 0,4 0-34,2 2 1,1-1 0,1 0 0,0-5-76,1-3 0,-1-2 0,1-3 0,-1-5 0,0-2 1,0-2 0,-3-4 0,-1-2 25,2 0 0,1-6 1,0 3-1,-1-4-14,-2-2 0,0 3 0,3-8 0,-1-1-72,-2-2 0,-5-1 0,1-1 0,-2 3 73,-2 1 1,-2 0 0,-2 5 101,-4 2 1,1 7 0,-1 8 81,-2 6 1,0 6-1,2 6 1,4 8-1,3 9-72,1 9 1,0 5 0,0 3 0,0 3 40,0 1 0,1 4 1,2 3-1,2-4-29,2-3 1,-3-3 0,4-5 0,2-3-403,1-4 1,2-4 0,0-4 0,2-6-641,2-6 1,0-3-1,-5-8 169,0-2 1,1-8 0,-1-7 0</inkml:trace>
  <inkml:trace contextRef="#ctx0" brushRef="#br0" timeOffset="261545">6945 15987 8355,'0'-13'351,"0"1"1,7-2 0,6-1 0,6-2 0,4 1 0,4-1-1,1 2 1,4 3 0,1 3-1799,0 4 0,0 1 0,5 4 1</inkml:trace>
  <inkml:trace contextRef="#ctx0" brushRef="#br0" timeOffset="261546">7541 16086 8355,'0'-19'-874,"0"1"0,0 5 1</inkml:trace>
  <inkml:trace contextRef="#ctx0" brushRef="#br0" timeOffset="280323">13047 14647 8355,'-5'-23'1,"-4"1"1,0 2 0,1 2-1,2 3 91,1 2 0,3 4 239,-2 1 1,3 7-1,2 2 1,2 9-106,1 5 1,6 8 0,-4 1-1,3 5 1,-1 2 0,2 2-1,-1 2 1,1 1 35,-2 2 1,0 2 0,5-3-362,-1 1 0,-1 3 0,-1 0 0,-2-2-241,2-5 1,1 1-1,1-6 1,-1-2-257,-2-1 0,0-5 0,-3-2-96,1-1 1,-5-1 0,3-5 410,-4 1 1,-7-1-1,-1 0 1</inkml:trace>
  <inkml:trace contextRef="#ctx0" brushRef="#br0" timeOffset="280628">12948 15205 7707,'-10'-9'0,"8"3"0,10 9 0,8 5 148,4 6 0,7 2 0,-1 0 0,3 2 0,3 1 0,-2 1 389,1 0 0,2 2 0,-4-4 0,-2 0-512,0 0 0,-4-3 1,-2-6-1,-5-2 87,-2-1 1,-2-2-1,1-5 36,-1-4 0,-4-3 0,-1-7 1,0-3-78,0-1 0,-3-6 0,3-4 0,0 0-126,0-1 0,-4 4 1,2-3-284,1 2 0,-4 8 0,5 3-949,-1 2 1,-2 12-1,-4 4 1</inkml:trace>
  <inkml:trace contextRef="#ctx0" brushRef="#br0" timeOffset="287583">11423 16458 8355,'0'-25'115,"0"0"1,0 2-1,0 2 1,0 5 1066,0 2 1,-6 6-908,-2-1 0,2 8 0,2 1 1,3 7-1,1 5 0,0 5 58,0 3 1,0 9 0,0 4 0,1 3-269,3 2 1,-1 0 0,4 2 0,0 1-82,0-1 1,-3-1 0,3-2-1,0-1-176,-1-3 1,-1-3 0,2-5 0,-2-1-413,-2-4 1,2-2 0,1-5-1184,1-1 0,-5-6 1165,3-6 1,-4-6-1,-1-6 1</inkml:trace>
  <inkml:trace contextRef="#ctx0" brushRef="#br0" timeOffset="287832">10964 16495 8355,'-28'-16'339,"5"-1"0,8 2 0,9 2 1,10 2-1,10 0 0,9-4 0,10-1 1,9-4 128,7 1 1,8-7 0,8-6 0,4-1 0,2 0 0,4 0 0,-2 0-227,-2 0 0,-7 7 1,-2 1-446,-7 7 1,-15 6 0,-9 3 0,-7 5-850,-8 3 1,-9 8 0,-7 5-1,-8 6-31,-7 1 1,-10 10 0,-7-3 0</inkml:trace>
  <inkml:trace contextRef="#ctx0" brushRef="#br0" timeOffset="288791">11943 16582 8355,'-6'-19'0,"-5"1"615,2 5 1,2 1-1,0 2 1,2 6 0,2 10-370,2 7 0,1 7 0,0 5 0,0 1 0,0 1 0,1 2-245,3-1 1,-1 2 0,5-1-1,2-3 1,1-2 0,1-5-1,1-1 1,-1-4 0,1-3-494,-1-3 1,0-5-1,1 1 298,-1-3 1,5-6 0,-2-4 0,-3-2-43,-2-1 1,-2-6 0,5-3 0,-2-2 99,-3-2 0,2 0 1,-5 1-1,1-1 155,-1 0 1,-1 2 0,-4 2 466,0 4 0,4 4-264,1 0 0,-1 8 0,-4 6 0,0 10-156,0 8 0,0 5 0,0 1 1,0 1-91,0 3 0,5-3 1,3 3-1,4-3-412,0-1 1,0-6 0,2-1-1,1-3-477,2-2 0,5 0 418,-1-9 0,2 1 0,2-5 1</inkml:trace>
  <inkml:trace contextRef="#ctx0" brushRef="#br0" timeOffset="289597">12502 16545 8355,'-13'-4'0,"2"-2"2149,3-1-1703,2 4 0,8-2 0,2 6 0,4 3-240,3 5 0,2 2 1,0 1-1,3 1-129,0-1 0,2 2 0,-3 1 0,2 1-46,-2 0 0,-1 1 0,-3 1-190,-3 2 1,2-5 0,-6 1 0,-2-2 0,0-1-536,-2-1 1,0-4 296,0 1 1,-6-8-1,-2-1 141,-3-7 1,4-4-1,2-3 1,0-1 101,1-2 0,0-5 0,4 2 0,0-4 125,0 0 1,6-1 0,3 0 0,5 2 88,3 2 0,5 3 0,-2 4 0,4 0-280,1 2 1,-2-2 0,-1 10-1,-1 0-99,1-2 0,-4 5 0,-2-3 1,-3 4 98,-5 4 1,2-1-1,-6 5 650,-2 2 1205,0-5-540,-2 1 0,0-8 2,0-2 0,0 1-465,0-5 0,0 4-281,0-4-284,0 5 0,0 3 0,0 10 1,0 3-10,0 4 0,0 5 0,0-3 0,0 2-5,0 0 0,0-2 0,0 3 0,1-3-529,3-1 0,3-1 1,6-5-1,-1-1-633,0-3 0,5-2 1,0-6-279,-2 0 0,-6-6 1171,0-2 0,-1-8 0,4-4 1</inkml:trace>
  <inkml:trace contextRef="#ctx0" brushRef="#br0" timeOffset="289598">12898 16259 8355,'-11'-8'0,"2"1"-105,0 2 0,8 1-98,1 4 1,6 1-300,6 3 1,6 3-1,1 5 1</inkml:trace>
  <inkml:trace contextRef="#ctx0" brushRef="#br0" timeOffset="290405">13159 16421 8355,'-11'-20'297,"3"4"1,3 2-1,5 3 1,5 1 0,3 4 18,3 0 1,-3 7 0,-1 8 0,0 2 0,-2 1-283,1 0 1,-2 6 0,-3 2-1,2 0 69,1 1 1,0-4 0,-4 2 0,0 0-145,0 0 1,0-3-1,0 0-378,0-2 0,2-3 131,2-3 0,-1-2 0,5-8 0,0-2 98,-1-4 0,3-7 0,-5-3 0,1 0 91,-1 0 0,1-3 0,-3 5 1,1-1 217,-1-1 0,2 5 0,1-4 0,0 5 211,4 3 1,-3 0 0,1 5-159,2 1 0,1 3 1,1 5-1,-1 6-115,-2 5 1,2 1 0,-3-1 0,3 0-36,1-1 0,1 3 1,-1-1-1,1-3-122,-1-5 1,4 1 0,1-6 0,0-1 36,0-2 0,-3-1 0,4-1 0,-1-3 75,-1-5 0,1-2 0,-5-2 0,-1-3 25,-3 0 1,3-10-1,-2 1 1,0-1 34,0-1 1,0 7 0,-5 1 0,-1 1 48,-1 2 1,-4 4 0,-2 4 0,-4 4-103,-3 2 0,-6 4 1,-1 2-1,0 5-48,1 7 0,-1 3 0,4 6 0,0-2 55,3-2 1,3 2 0,-1-3 0,5-1-273,3-3 1,2-2 0,3-1 33,5-1 0,2-5 0,3-3 0,1-3 1,1-1 128,-1 0 0,-1-5 0,-1-3 0,-2-3 226,-3-2 0,2 1 0,-5-1 146,2 1 1,-4 0-1,1-1 1,-3 1 755,-1-1-940,0 1 0,0 6 0,0 6-160,0 7 1,0 6 0,0 3-1,2 5 130,2 2 1,-2 8-1,5 3 1,0 6 44,0 6 0,1 3 1,5 3-1,-1 2-51,1-1 0,-1-2 0,0-3 0,-1-3-8,-2-3 0,-4-8 1,-6-2 22,-3-2 1,-5-5 0,-7-6 0,-5-2 0,-4-6 17,-4-6 0,3-3 1,-4-2-1,1 0-138,0 0 1,2-6 0,6-4 0,4-3-508,4-4 0,6-1-1283,3 2 1,2-4-1,2-4 1</inkml:trace>
  <inkml:trace contextRef="#ctx0" brushRef="#br0" timeOffset="290900">14350 16297 8355,'0'-17'238,"0"1"35,-6-6 0,3 4 0,-4-3 141,2 4 0,1 8 0,4 1-145,0-2 1,5 4 0,3 2 0,4 4-46,0 4 1,2 3 0,1 6-1,1 0-181,0 4 1,1 1-1,-1 5 1,-4 1-123,-2 2 1,-8 1-1,3-3 1,-4-2-131,-1-1 0,0-6 0,0 1-208,0-2 1,-1-3 344,-4-3 1,4-8 0,-3-8 0,3-4-33,1-5 0,0-2 1,0-7-1,0-2 3,0-1 0,0-4 0,1 3 1,3-2-110,4-2 0,3 9 0,3 4 1,1 6-229,2 3 0,3 5 0,-2 3 0,2 4 37,2 4 0,1 8 0,2 7 1</inkml:trace>
  <inkml:trace contextRef="#ctx0" brushRef="#br0" timeOffset="292059">14784 16470 8355,'-13'-18'662,"-5"5"0,6-5 0,-1 5-294,8 1 1,5-1 0,5 1-398,8 0 1,5 1-1,7 1 1,-2 2-160,-2-2 1,2 0 0,-4 1 0,1 1-43,-4-2 0,-2-1 1,-3-2-1,-3 1 158,-4 0 1,-2-5-1,-2 1 1,0 0 345,0 3 1,-6-4 0,-2 1 0,-2 0 7,2 3 0,-3 4 1,3 2-150,-3 2 0,-2 1 1,1 5-1,1 5-94,3 6 0,-2 2 0,5 7 0,-1 1-30,1 1 1,0 6 0,7 0-1,2-2-115,4 0 0,7-3 1,3 0-1,2-3 81,2-5 1,2 1 0,4-4 0,2-3-178,2-3 1,-3-3-1,3-4 1,-1-1 100,1-3 0,-4-5 1,2-6-1,-1-3 213,0-1 1,-2-2 0,-5-4 0,-2 1 46,-2-1 1,-2 1-1,-5 2 1,-3 3-73,-3 1 0,-4-2 0,-1 3 0,-1 3 58,-4 5 1,-1-1-1,-8 6 1,-1 1 54,-2 2 1,-4 2 0,3 3 0,1 4-75,-1 3 1,-2 7-1,7 2 1,2 0-192,-1 1 0,7 0 1,1 3-1,2 0-80,2-3 0,0 1 1,2-6-1,2-2-23,4-4 1,7-1-1,3-5 1,0-1-169,0-2 0,0-6 1,-3-3-1,2-5 293,-2-3 1,-1 1-1,-2-6 1,1-1 101,-1-2 0,0-4 0,-1-3 0,-1 0-38,-2-4 0,-4 3 1,5-1-1,-1-1-202,-1-2 0,-2-7 0,-3-1 0,0-1-197,3-1 1,-1 4 0,-4-1-1,-2 7 437,-2 4 0,-3 9 0,-5 8 1,0 5 202,-1 6 1,1 9 0,-1 8 0,2 6-68,3 5 0,-2 6 0,6 3 0,1 3 132,2 1 1,2 4-1,4 2 1,2 0-238,-1-1 1,10 5 0,-4-1 0,3 1-248,3-2 1,-4-4-1,4-7 1,0-7-40,2-5 1,0-4 0,-1-7-1,-1-3 182,-3-3 1,-1-10 0,-2-4 0,1-5 228,-1-3 1,-1-5 0,-1 2 0,-2-4-56,2-1 1,-4-1 0,1-1 0,0-1-175,0 5 1,-4-1-1,1 6 1,-1 2 126,1 2-248,-3-1 0,5 15 0,-6 0 0,0 8 131,0 7 1,0 5-1,1 4 1,2 1-26,1 0 0,4 0 1,-2-2-1,1-1-143,2-1 1,2-7-1,2 0 1,-1-6-4,1-3 0,-1-2 0,0-7 117,1-4 1,-5-3 0,-1-2-1,0-1 116,0-2 0,-5 1 0,4-6 0,-2 0 22,0 2 1,5-4-1,-4 3 1,1 1 43,-1 3 0,3-2 358,-4 1-341,1 6 1,-5 15 0,0 10 0,1 3 23,3 0 0,-2 6 0,3-4 1,1 2-376,2-1 1,3-3 0,3 2 0,1-2-33,1-6 0,2 0 0,-3-6 0,2 1-2668,-2-1 2281,-1-1 0,-2-4 0,1 0 1</inkml:trace>
  <inkml:trace contextRef="#ctx0" brushRef="#br0" timeOffset="292995">16334 15987 8355,'-1'-13'431,"-2"1"1,-1-1 0,-1 2-1,1 2 1,0 0 0,1 0 2699,2-2-2990,1 4 0,0 8 1,-1 10-1,-2 6-73,-1 2 1,-6-2-1,2 3 1,-2 2-235,2 2 0,-2-1 1,6-1-1,1-1-116,2 1 0,7-4 0,3-2 1,5-2-193,3-1 1,5-6 0,-2-3-1,4-3-23,0-1 1,5-5 0,0-4 0,-2-3 234,-5-5 0,1-2 0,-4-6 0,1 0 35,-4 1 1,-2-5-1,0-3 1,1-2 83,1-5 1,1-2 0,-5-2-1,1-4 60,-1-1 0,-1-9 0,-3 8 0,-3-1 295,-4 3 1,-1 5 0,0 6 0,-1 4 250,-4 7 0,-1 7 1,-7 10-1,1 4 211,-1 3 0,2 12 0,3 5 0,3 7-152,-1 6 0,5 5 0,-3 5 0,2 3-377,2-2 0,4 4 1,2 1-1,-1 4-128,1 0 0,2-1 1,-4-1-1,0-3 99,2-1 1,-3-6 0,4-6-547,-2-5 1,3 0 0,-2-9-2513,1-2 1713,1-7 1,-1-8-1,-2-7 1</inkml:trace>
  <inkml:trace contextRef="#ctx0" brushRef="#br0" timeOffset="292996">16446 15912 8355,'0'-12'0,"2"1"0,5 1 0,7 2 0,4-2 0,7 3 1418,4-1 0,6 4-1068,3-4 1,0 1 0,8-3 0,-1 3 0,-1 2-1,-2 1 1,-5-1 0,-4 1-138,-4 2 1,-9 2 0,-4 4 0,-5 4-243,-3 3 1,-5 1-1,-1 2 1,-4 1-45,-7 2 1,-2 1-1,0-3 1,2 3 45,0 1 0,5-4 1,-3 2-1,2-3-382,2-2 1,3 0 0,4-1 0,5-2-625,2-5 1,1 1-1,0-1 263,1-1 0,-1-3 1,1-4 377,-1-4 0,6-3 0,1-2 1</inkml:trace>
  <inkml:trace contextRef="#ctx0" brushRef="#br0" timeOffset="292997">16991 15577 8355,'-12'-12'-494,"-1"0"-88,7 5 1,0 7 340,6 8 0,6 3 0,0 1 0</inkml:trace>
  <inkml:trace contextRef="#ctx0" brushRef="#br0" timeOffset="293907">17314 15838 11459,'7'-28'0,"-3"2"0,-3 4 0,-1 1 0,0 3 0,0 1 0,0 1 520,0 3 0,-1 6 0,-3 4 1,-5 7-1,-3 7-600,-5 4 0,4 6 0,-5-3 0,3 1 81,2 3 0,-2 2 0,8-1 0,0-1-124,3-1 0,3-2 1,1 2-1,1-5 41,3-2 0,7-3 1,6-3-1,-1-4-307,2-2 0,-4-2 0,4-2 0,-2-2 149,1-4 1,-1-4 0,-3-4 0,-1-1 240,1-3 1,-5 4-1,-1-5 1,-2 0 121,-2 2 0,0-3 1,0 4-1,1 0-102,-1 0 0,-2 2 0,-1 3 1,0 1 11,0 0 0,0 3 1,1 2-16,3 2 1,3 1-1,6 4 25,-1 0 1,1 5 0,-1 2 0,0 1 88,1 1 1,-1-1 0,-1 4 0,-1 1 38,-2-1 1,-1 5 0,1-1 0,-2 1-37,-1 1 0,-3 0 0,3 4 0,-1-3-83,0-1 1,1 0 0,-5-3-150,0 1 1,0-3 0,0-5-126,0 2 0,0-6 219,0-4 0,0-6 1,0-7-1,0-3 5,0 0 1,5-5 0,3 3-1,2-1-165,-2-3 0,5-1 0,-2-2 0,4 1-70,0 4 1,-1-2 0,0 5 0,1 3 84,1 5 0,1-1 0,-5 6 83,1 1 0,-2 3 1,-2 4 288,-1 5 1,-5 7-1,1 3 1,-2 2 81,-2 0 1,0-1 0,0 4-1,0-2-97,0-1 0,0-6 1,0 1-136,0-2 0,5-3 0,4-3 1,3-4-26,4-2 0,-2-6 0,3-3 0,-2-3-6,1-4 1,0-2 0,3 1 0,-1-3-10,-3-2 1,3 1 0,-2-3 0,0 1-41,-3-1 1,-4-1-1,-2 0 1,-2 0 40,-2 3 1,-2-1 0,-1-2-269,0 2 0,-1 3 1,-3 7-1,-5 1-153,-2 2 0,3 5 0,0-1 0,-2 4 0,1 4 291,0 5 1,0 6 0,5 3 0,1 0 82,1 0 0,2 2 0,0-2 1,2 0-1,2 0 0,7 3 1,7-5-1,0-1 71,0-1 1,2-1 0,-3-1 0,-1 0 174,2 1 1,-8-1 0,1 1 281,-4-1 0,-3 0 0,-5 1-348,-3-1 0,-3-1 0,-7-1 0,-3-3-300,-3-2 1,2 4 0,0-5 0,1 0-1746,1 1 1,-1-3-1,5 3 1</inkml:trace>
  <inkml:trace contextRef="#ctx0" brushRef="#br0" timeOffset="295585">19000 14771 8355,'-5'-30'22,"2"9"1,-4 1 0,0 6 216,0 5-202,-1 4 170,1 5 1,-4 1 0,3 5-1,-3 8 1,-3 9 0,-1 10-1,-1 8 1,0 10 0,3 11-1,0 13 431,1 10 1,-1 10 0,7-42 0,0 1-528,0 1 1,0 1 0,-1 6 0,1 0 0,-1 0 0,0 0 0,0 1 0,-1 0 0,0-1 0,0 1-148,0-1 1,1 0 0,-2-2 0,0 0 58,0 0 0,1 0 1,-1-7-1,0-1 1,2-1-1,-1 0 0,-9 42 1,2-9-6,2-8 0,1-8 0,3-12 0,2-6-178,1-8 1,1-9-1,2-5-582,-1-6 0,1-9 0,7-9-281,5-3 1,2-11-1,2-3 1,3-7 1022,0-6 0,2-1 0,-1-8 0,1-2 0,-3-2 0,-4-2 0</inkml:trace>
  <inkml:trace contextRef="#ctx0" brushRef="#br0" timeOffset="296125">19732 15478 8355,'-18'-37'352,"0"11"1,-4 5-1,3 7 103,1 6 0,-4-2 1,1 8-1,-2 3 1,-2 7-1,-1 7 1,-2 6-55,-1 3 1,-2 10-1,5 5-272,2 3 0,3 5 0,1 4 1,5 0-1,5-3-102,6 1 0,4-3 0,4 0 0,6-6-180,5-6 0,3-3 0,4-8 0,-2-2-345,2-5 0,6-3 1,1-5-1,-1-4-47,-2-3 1,-2-6-1,1-3 1,-1-3-400,-4-2 1,4-1 404,-4-2 0,-2-3 0,0-6 0</inkml:trace>
  <inkml:trace contextRef="#ctx0" brushRef="#br0" timeOffset="297289">19906 15813 9786,'0'-23'0,"0"2"0,0 4 0,0 4 0,0 0 0,0 1 0,0-1 0,1 2 1331,3 3 1,-4 3-1,2 6-1214,-5 3 1,-7 7 0,3 7 0,-1 1 11,0 3 1,1 0 0,-3 0 0,3-1-246,2 1 0,1-3 0,4 1 0,0-2-58,0-3 1,5-1-1,4-3 1,2-2-87,1 0 0,4-7 0,1 2 1,0-4-39,0-4 1,-3-3 0,3-5 0,-3-2 142,-2-2 0,-1 1 0,-1-6 1,-3-1 78,-2-2 0,-1 1 1,-5 1-1,-3 1-85,-5-1 1,-6 4-1,-1 2 1,-1 2 107,-1 2 1,4 3 0,-2 2-25,2 2 1,3-1-70,3 2 0,8 4 0,10-1 1,5 5 8,5 3 0,5-4 0,3 1 0,1-3 90,-2-1 1,-1 0 0,-1 0-1,0 0 279,0 0 1,-5 0-1,0 0 4,-2 0 1,-2 0 324,-3 0 1,-6 2 0,-3 2-142,-3 4 0,-6 3 0,-4 1 1,-2 2-224,-1 3 0,1-4 0,1 5 0,3-1-172,2-1 1,1 1-1,4-5 1,0 1-104,0-1 0,5 1 0,5-2 0,5-3-27,6-4 1,-2-3-1,2-1 1,-1 0-108,0 0 0,2-9 1,-5-4-1,1 0 129,0-1 1,-1-3 0,-6-1-1,-3 0 6,-4 1 1,-2-4 0,-2 4 0,0 1-90,0-2 0,-10 5 0,-4 0 0,-4 3-147,-4 0 0,-3 5 1,-2 1-1,-1 2 25,5 2 1,-1 0 0,8 0 0,1 0 0,2 2 1,7 0-1,7 3-78,10-3 0,7 0 1,8-2-1,2 0 292,1 0 1,5-10-1,-2-4 1,1-4 72,0-4 0,-4-5 0,2-4 0,0 0 127,-4-4 0,-6 0 0,-4-3 0,-4 1 308,0 0 0,-6 0 0,-3 1 0,-3 3 383,-1 4 0,0 4 0,0 4 0,-1 5-46,-3 2 1,1 7-623,-5 3 0,5 5 0,-1 8 0,2 7 54,2 6 1,0 9 0,0 3-67,0 6 1,2 0 0,0 4 0,3 0 0,-3 0-1,0 3 49,-2 1 1,0-2 0,0-3-121,0-5 0,0 2 0,1-8 0,2-2-252,1-5 0,0-2 1,-4-6-757,0-2 452,0-7 1,0-4 0,0-8 0,-1-4 115,-3-3 1,2-3 0,-2-2 0,4-4 0,4-2-277,4-2 1,4 0 0,0-8 416,0 2 1,6 1 0,2 4 0,0 1 176,1-1 0,-6 5 0,2 4 0,-4 2 90,0 2 0,-2 3 0,-2 3 965,0 0 1,-7 1-35,3 0 1,-10 5-1,-3-1 1,-3 5-541,-1 3 1,-1 1 0,1 6 0,0 1-338,-1 2 0,-3 5 0,-1-3 0,2 2 0,1-1-70,2 3 1,-1-4 0,2 0-15,3-1 1,3 3-1,5-5 1,1-1-27,3-1 1,7-3-1,8-1-96,5-2 0,-2-5 0,8 2 0,-1 0 0,0-1-500,-1-2 0,-1 0 0,1-2 1,-1 0-2440,-3 0 2161,0 0 1,-10 5-1,4 2 1</inkml:trace>
  <inkml:trace contextRef="#ctx0" brushRef="#br0" timeOffset="298258">21704 15329 8355,'-5'-30'250,"-1"4"1,-2-2 0,4 6 0,2 6 0,2 2-1,0 1 90,0 1 1,2 5 0,2 3 0,3 4 0,1 6 0,0 6 0,2 7-89,1 5 0,1 6 0,-1 3 0,-1 3-115,-2 1 1,-5 4 0,1 1 0,-2-1-215,-2 2 0,-2-6 0,-2 2 0,-4-6 15,-3-3 0,0-2 0,1-6 1,2-4-146,-2-5 0,-1 1 1,-1-10 4,-1-1 1,1-6 0,-1-4 0,1-4-21,0-7 0,-1-4 0,1-5 0,-1-5 122,1-5 0,5-10 0,3-3 0,3-6-13,1-5 0,5-8 0,5-5 0,5-3 55,6 4 1,2 0 0,3 18-1,2 5 1,4 6 184,3 8 1,-4 10-1,6 11 163,-1 5 0,-5 6 0,1 9 0,-3 7 0,-4 5-158,-3 7 0,-8 3-157,-2 11 1,-5 0 0,-7 2 0,-3 2-1,-4-1 1,-6 0-348,-5 1 0,-4-1 386,-7-4 0,1-5 0,-5-3 0,0-4 0,0-3 0,0-3 1,0-1-19,1-3 1,6-5 95,5-2 0,2-5 0,-2 1 200,5-3 1,9-1-211,7 0 0,11-4 0,9 0 0,4 1 0,1 2 394,0 1 0,-1 5-417,1 3 1,0 4-1,-2 0 1,-1 2-1,-2 1 1,-2 1-1,-3 1 1,-1-1-44,-2 1 1,0 1 0,1-3 0,-1 2 0,1-4 0,-1-2 0,0-2-460,1 0 1,-1-2-115,1 1 0,-2-3 0,-2 2 1,0-2-1,0-1-571,2 2 1,2 1 0,-1 5 0</inkml:trace>
  <inkml:trace contextRef="#ctx0" brushRef="#br0" timeOffset="301245">22213 15577 8355,'-13'-5'1120,"1"3"1,4-3 607,-1 5-1579,7 0 1,2 0-1,8 0 1,3-1-1,3-2 1,2-1-106,5 1 0,-2-4 0,2-1 0,-1-3 0,0-2 0,-4 1 1,-2 0-1,-3-1 0,-3 1-2074,-4-1 1860,-2-5 1,-2 5 0,-2-5 0,-2 1 0,-4 1 0,-3 0-1,-1 3-295,-1 0 0,-3 5 479,-1 0 0,-1 5 1,3 0-1,-1 6 0,0 7 1,3 5 235,0 5 0,2 3-82,3-3 1,2 4 0,6-4 0,2 5 0,3 1 0,8 0 216,6-2-562,4-2 1,4-3 0,2-2 0,4-3-1,1-3 85,-1-3 1,7-3 0,-1-6-291,3-3 0,0-4 0,2-9 0,-1-4 0,-3-2 209,-2-2 1,-2 2-1,-3 1 1,-5 1 298,-6-1 0,-4 3 0,-7-1 0,-3 2 0,-4 3 0,-4 2 339,-4 0 0,-3 2-284,-5 3 0,-6-2 0,-2 6 1,0 1 158,-1 2 0,0 1 1,-2 1-1,1 3 29,1 5 0,5 2 1,-4 1-1,2 2-165,3 2 1,3 0-1,2 4 1,2 1-116,-2-2 1,5 5 0,1-4 0,2 2-366,2-1 0,0 1 0,2-5 1,2-4-97,4-3 0,4-4 1,4-6-1,0 0 208,-1 0 1,3-7 0,0-4 0,0-6 241,0-2 1,-2-2 0,-2-5-1,1-2 1,2-1 61,-2 2 0,3-5 0,-1-1-242,-2-3 1,3-5-1,-2 0 1,-1-1-138,-1 0 1,-1-1 0,-2-4 0,-3 3 48,-4 1 1,-3 2-1,-1 5 1,-1 3 104,-3 4 1,-3 8-1,-5 5 1,-1 3 402,1 5 1,-1 5-1,1 12-103,0 7 1,5 8-1,2 5 1,4 5-34,1 6 1,0 4 0,0 6 0,0-1 0,0 1 0,1-1-93,4 1 0,-3-4-7,7-1 0,-1-6 0,4-2 0,1-7-268,-1-4 1,1-6-1,-1-5 1,0-6 49,1-4 1,3-4-1,1-2 1,-2-4 157,-1-3 0,-6-4 0,0-3 0,2-3-41,1-2 1,1 0-1,1-5 1,-2 1 0,-2 2-50,0 2 1,-5-1 0,3-2 5,-2 2 1,-1 3-1,-4 6 27,0-1 1,-1 2-1,-2 4 77,-1 7 1,-1 3 0,2 8 0,-1 4 0,1 2 39,2 1 1,1 4 0,0-2-64,0 4 1,0-3 0,1-2 0,3-1-21,4-3 0,3-3 1,2-3-1,-1-5 1,1-3 1,3-1-1,1 0 1,-2-1-11,-1-3 0,-3-3 0,-2-7 29,0-3 0,-5 4 1,3-5-1,-2 1 0,-2-1 1,-2 0-20,-1 0 0,4 2-33,0 3 1,1 1 0,-5 0 0,1 1 0,2 1-113,1 2 199,0 5 0,-4 3 0,0 8 0,0 5 26,0 3 1,1 2 0,2 4 0,1-3-228,-1-1 1,3 3-1,-1-3 1,2 0-1,4 0-790,4-3 0,-1-3 64,2-3 1,4 2 0,-1-4 0</inkml:trace>
  <inkml:trace contextRef="#ctx0" brushRef="#br0" timeOffset="301246">23564 15180 8355,'6'-24'0,"-5"4"0,5 2 0,-6 6 1564,0 0 1,0 3-1218,0 1 0,-2 5 0,-2 1 0,-4 4 0,-2 7 0,1 2 0,1 2-247,-2 4 1,-1 2 0,-2 6 0,2 0-134,3 0 1,-1-1-1,4 1 1,3-1-118,0-4 0,6 2 0,2-5 0,2 0-394,6 0 0,0-7 0,6 1 0,2-4 94,2-4 0,1-3 1,1-4-1,1-5 286,2-2 0,4-7 0,-5-1 0,-3-3-42,-3-3 0,-3 3 0,2-8 165,-5 0 0,2-2 0,-1-7 1,-2-1-1,-1-1-73,-2 1 0,1-7 1,-1 0-1,0-1 137,1-4 1,-2 6 0,-3-3 0,-4 2 0,-2 3 0,-2 4 102,0 5 0,0 10 1704,0 9-1136,-6 2 0,5 18 0,-5 10 0,2 11-314,0 8 0,0 7 1,4 3-1,0 1-291,0 3 0,0-1 1,0 3-134,0 0 1,0-6-1,0 7 1,0-4 0,0-1-73,0-4 1,5-4-1,4-4 1,0-5-536,-1-6 1,3-4 0,-4-6-1,2-1-1956,-1-3 1895,-5-2 1,2-6-1,-5 0 1</inkml:trace>
  <inkml:trace contextRef="#ctx0" brushRef="#br0" timeOffset="301247">23775 15069 8355,'6'-13'167,"1"1"1,11 4 0,2 0-1,5-2 399,4-1 1,-1-2 0,5 1 0,1 0-273,2-1 0,5 2 0,2 2 0,-2 2 1,-1 1-1,-7 3 0,-4 2-160,-5 1 1,-9 10 0,-3 3 0,-8 4-142,-6 1 1,-4 4 0,-3-1 0,0 1-51,0-2 1,-1 4-1,2-5-256,4 0 1,2 3 0,2-5 0,2-2 0,2-3-463,4-3 0,3 0 0,3-4 0,1-3-50,1 0 0,7-2 0,-4 0 0</inkml:trace>
  <inkml:trace contextRef="#ctx0" brushRef="#br0" timeOffset="301248">24395 14672 8355,'-11'-23'581,"3"2"1,3 10-1364,5 11 0,0 9 227,0 8 0,5 11 0,2-2 0</inkml:trace>
  <inkml:trace contextRef="#ctx0" brushRef="#br0" timeOffset="301249">24569 14994 8355,'0'-16'601,"0"-1"0,0 1 0,0 3 0,0 1 1,0 0-17,0-1 0,0 5-492,0 0 1,-5 5 0,-4-1 0,-3 2-42,-5 2 0,2 6 0,-6 2 1,1 5-1,-1 2 0,2 3 1,1 1-1,4 3-135,5 1 0,3 2 1,6 0-1,0 0-24,0 0 1,6-5 0,2 0 0,3-2-87,1-3 0,6-6 0,1-2 0,2-1 101,0-4 0,-5-2 1,4-4-1,-2-5 50,-3-6 0,-6-1 1,0-4-1,-1-2 158,-1-2 0,2-1 0,-4 1 0,-3-1-117,0 0 0,-2 0 0,0 0 0,-2 2-66,-2 2 0,1-1 0,-4 4 1,2 0-12,2 1 0,2 4 0,1 5-42,0-2 0,5 3 0,4 0 93,2 2 1,1 2-1,0 7 1,1 5-3,-1 2 1,-3 1 0,-1 2-1,0 1 223,-1 1 1,4 5 0,-4-3 60,0 1 1,2-2-1,-3 4 1,-1 1 0,2 0-1,-1 0-34,-1-2 0,-1-4 0,-4 0-458,0-2 1,0-2 155,0 1 1,-1-6 0,-2-5 123,-1-4 0,0-5 1,4-6-1,0 1-18,0-1 1,0-3-1,0-2 1,0-1-83,0-3 1,6 0 0,2 0 0,2 2-101,-2 2 1,3-2 0,-3 3 0,3 3 60,1 5 1,0 2-1,-3 4 58,-1-1 0,-1 5 0,3 8 1,-3 2 145,-2 1 0,1 6 1,-3 3-1,1 1-48,-1-2 1,-1 2 0,1-4 0,1 0-37,-1 0 0,4 1 1,0-5-1,1-4-9,0-3 1,1-3 0,3-4 0,0 0 68,1 0 0,1-6 0,1-2 0,1-3-35,-1-1 1,-1-5 0,-1-1 0,-1-1-55,0-3 0,-3 3 0,-2-2 0,-2-1-95,-2-2 0,-2 1 0,-1 1 1,0 3 13,0 1 1,-1-3-1,-3 5-303,-5 0 1,-2 7-1,-1 2 308,0 1 1,-1 8 0,2 6 0,3 3 112,4 1 1,-2 2 0,2 3 0,1 2 142,2 0 1,2 5 0,3-4 0,5 4-96,2 1 0,7-2 0,2-1 0,4-1 62,1 1 1,-5-3 0,0 2 0,-4-1-99,-5 0 1,-4-1 0,-7-4 0,-1 2-112,-4-2 1,-8-1 0,-12-2 0,-8 0-226,-7 1 0,0-1 0,-7 1 0,-1-1 0,0 0-1045,-5 6 0,9-4 0,-6 4 1</inkml:trace>
  <inkml:trace contextRef="#ctx0" brushRef="#br0" timeOffset="372077">17921 1277 8989,'-8'-15'0,"1"2"1623,2 1-1449,1 8 1,4 0 0,0 10 67,0 6 1,4 6 0,1 7 0,2 1 0,1 4 0,1 6 0,-1 6 0,0 0-366,-1 1 1,4 2 0,-3-3 0,2-2 0,0-2 0,-2 0-1,0-3 1,-1-2 0,-1-4 0,-2-2 0,0-4 0,-1-2-1348,-2-5 0,-7-2 0,0-2 1</inkml:trace>
  <inkml:trace contextRef="#ctx0" brushRef="#br0" timeOffset="372384">17475 1476 8355,'-4'-25'1804,"0"0"-1664,0 6 0,10 1 0,7 4 1,7-1-361,8-1 0,0-6 0,6 2 0,3 0 343,3-1 1,13-4 0,-1-4 0,4 2-148,2 0 1,-5 4 0,-1 2-1,-5 6-151,-6 6 0,-8 3 1,-4 6-1,-4 0-777,-4 0 0,-3 6 0,-6 0 0</inkml:trace>
  <inkml:trace contextRef="#ctx0" brushRef="#br0" timeOffset="373541">18331 1588 8972,'-6'-9'0,"-2"2"1999,-3 2-1818,4 1 1,1 9 0,6 3 0,0 4-1,2 0 1,2 2 205,4 2 0,3-2 0,0 4 0,-1-2-632,-2 1 0,0 4 1,3-5-1,-1-1-612,-2-1 0,-3-1 0,3-1-42,1 0 0,-2-5 267,2-3 0,-7-2 0,4-2 1</inkml:trace>
  <inkml:trace contextRef="#ctx0" brushRef="#br0" timeOffset="373542">18417 1364 8355,'-5'-12'-78,"-3"-1"-882,2 7-523,1-5 1458,5 15 0,5 3 0,2 12 0</inkml:trace>
  <inkml:trace contextRef="#ctx0" brushRef="#br0" timeOffset="373543">18542 1712 8355,'-6'-13'538,"5"1"0,-4-1-265,4 1 0,2 4 0,4-1 0,2 0 17,-1-2 0,5-2 0,-2 1-327,2 0 0,1 3 0,1 2 0,-1 2 0,-1 3 0,-3 5 0,-2 5-107,-1 4 1,-3-3-1,2 2 1,-3 3 81,-1 0 0,0 0 0,0-1 1,2 1 11,2-2 1,-3 4 0,3-8-39,-2 3 116,3-4 0,-2-3 0,4-8-10,-2-4 0,-1-3 1,-4-2-1,0 1-138,0-1 1,2 0 0,0-3-1,4 0-78,1 1 1,-3 1 0,4 3 0,2 1 108,1 2 0,1 5 0,1-1 121,-1 3 1,1 1 0,-1 1 88,0 3 0,1 2 1,-2 3-1,-2 0-40,0 0 1,-5 1 0,3 0 0,0-2 9,0 1 1,-3-3-55,4-2 0,-4-2 0,4-4 25,2-2 1,-3-2 0,0-3 0,-2 1-9,-2-2 0,3-1 0,-2-1 0,0-1 21,1 1 0,-3-1 1,3 2-1,-1 2-17,0 0 1,2 7 0,-2-3 38,4 4 16,-2 1 1,5 6-1,-4 2 1,1 3 0,-1 1-65,-2 1 1,5-1-1,-2 1 1,3-1-111,2 0 1,3-3-1,1-3 1,-1 0 66,2-3 1,0-3 0,3-3-1,-5-3-37,-2 0 0,-1-3 0,-2-4 0,-2-3-50,0 0 0,-7-5 0,2 3 1,-2-1-22,-2-3 0,0 4 1,0 1-1,0 4 56,0 0 0,-2 2 1,-2 3 82,-4 4 1,-3 4 0,0 4 0,3 6 69,4 5 1,2 0-23,2 6 0,0-1 0,0 4 1,0-2-1,2-3-373,2-1 0,7-1 1,7-5-1,1-1-176,3-3 1,1 2 0,2-6 0,1-1-177,3-2 1,-2-6-1,3-2 1</inkml:trace>
  <inkml:trace contextRef="#ctx0" brushRef="#br0" timeOffset="373818">19670 918 10923,'-16'-20'0,"0"4"0,5 5 0,6 7 0,4 8 0,1 7 0,0 5 0,0 7 0,0 4 0,-2 8 486,-2 5 1,3 1 0,-4 7-1,4 3 1,1 1 0,0 4-1,0 0-502,0 1 1,1-4-1,4-6 1,3-4-1,3-3-497,1-4 0,6-9 1,3-1-1,2-5-515,2-3 1,4-7-1,1-7 1,1-2 438,-1-2 0,4-12 0,-2-1 0</inkml:trace>
  <inkml:trace contextRef="#ctx0" brushRef="#br0" timeOffset="374743">19980 1116 8355,'-8'0'235,"0"0"0,5 2 0,-1 2 0,2 4 0,4 3 0,1 1 0,1 2 0,0 3 0,1 2 0,2 2 0,1 1 0,-1 3 1,0 2-1,0 1 482,3-2 1,-3-1 0,0-1 0,-1 1-1066,1 0 0,0-1 0,1-2 1,-2-5-1157,0-3 0,-5 1-2010,3-6 3079,-3-4 0,-1-5 435,0-8 0,-5-9 0,-2-2 0</inkml:trace>
  <inkml:trace contextRef="#ctx0" brushRef="#br0" timeOffset="374744">20017 1166 8355,'0'-13'0,"0"-3"0,0-1 537,0 2 0,0 1 1,2 2-1,2 1-10,4 3 0,7-2 0,3 5 1,0-1-395,0 1 0,4 0 1,-1 5-1,1 0-306,-1 0 0,-4 0 0,-4 2 0,-2 2-43,-3 4 0,-2 7 1,-6 3-1,0 0-113,0 0 0,-7 3 0,-4-3 0,-4 0 218,-1-1 1,3 1-1,0-2 1,2 0 130,3-1 0,-2-5 0,6-2 46,1 2 0,2 1 0,2 0-10,4-3 1,3-2 0,7-6-14,1 0 1,2 0 0,-2 0 45,0 0 1,6 0 0,-3 0-1,2 0 1,-2 0 45,-1 0 1,3 0-1,-4 0 1,-2 0 134,-2 0 1,-6 5-1,-3 3 1,-2 3-1,-4 3-113,-2 3 0,-3-2 0,-6 6-112,-4 1 1,2-3 0,-6 2 0,1-2-744,0-4 1,2 4 0,6-9-595,0 0 1,-1-3 715,1-3 1,5-6 118,3-10 0,2-6 0,2-1 0</inkml:trace>
  <inkml:trace contextRef="#ctx0" brushRef="#br0" timeOffset="374745">20501 670 8355,'0'-13'2737,"6"6"-2300,2 3 1,7 8 0,3 5 0,1 3 115,3 5 1,2 3 0,2 8-1,1 2-223,2 2 1,0 2-1,-4 8 1,0 2-109,0 0 1,-6 5-1,-2 1-192,-4 7 1,-6-5 0,-3 0 0,-2 1 0,-4-4-131,-2-2 1,-3-4 0,-6-7 0,-3-3-193,0-4 1,-1-4-1,4-3 1,-3-5-286,0-3 1,1 1 0,5-8-2800,2 0 2176,5-1 1,-8-17-1,4-3 1</inkml:trace>
  <inkml:trace contextRef="#ctx0" brushRef="#br0" timeOffset="377387">20166 1153 9288,'0'-19'0,"0"3"0,0 2 1082,0 1-771,-5 1 0,3 4 6,-2-1 1,3 8-1,1 2 1,0 9-1,0 7 1,0 2 0,0 4 59,0 5 0,0 8 0,0 6 0,0 1-308,0 0 1,0 2 0,-2-3 0,0-1 0,-2-1-46,1-3 0,1 2 0,2-10 83,0-2 0,-4-2 1,0-4-14,1-5-35,2-7 1,1-14-1,0-10 1,0-5-76,0-7 1,1-10-1,2-1 1,1-5-142,-1-4 0,3-8 0,-1-6 0,1-5 11,-1-3 0,1 10 0,-4 0 0,2 6 107,-1 8 1,3 1-1,-2 16 1,0 5 78,2 5 0,-4 10 0,7 4 0,0 4 77,2 4 0,2 8 0,0 9 0,3 4 23,0 3 1,5 4-1,-3 7 1,0 1 131,0 1 1,2 6 0,-2-2 0,1 4-170,3 0 1,-4-3-1,0-2 1,-1-3-216,-1-5 1,0-4-1,-7-8 1,-1 0-257,2-3 0,-3 1 1,0-6-1029,-2-1 483,-1-6 1,-9-4 0,-3-5-1,-3 0-822,-2 0 1,-3-7 1417,-1-5 0,-10-1 0,0-4 1</inkml:trace>
  <inkml:trace contextRef="#ctx0" brushRef="#br0" timeOffset="377985">20191 1079 8469,'-4'-17'0,"-2"1"0,-1 1 1303,-2 1-665,3 7 0,-1 2-217,3 5 1,3 6 0,-5 6 0,2 4-94,0 3 0,0 2 0,4 5 1,0 3-128,0 4 1,0 3-1,0 1 1,-1 0-104,-4 1 1,3-1 0,-5 0-1,0-1-34,0-3 1,3 1 0,-3-5 0,0-2-237,0-5 0,5-3-459,-3-3 0,0-2 201,1 3 0,0-10 1,4-7-1,0-7-400,0-4 1,4-7 0,1-3 0,1-4 418,-1-4 0,5-4 0,-3-8 0,1-5 69,0-2 1,-1-3-1,1-2 1,-2-3 447,0 4 0,-4 4 1,5 12-1,-1 3 337,-4 4 1,4 4-1,-1 4 1,1 5 785,-1 2 0,5 6 1,-2 1-229,3 2 0,2 0-760,-1 5 0,1 6 1,-1 4-1,0 3 1,2 5-22,3 2 1,-3 0 0,3 6 0,1 3-30,3 4 0,-2 3 1,1 0-1,-2 0-179,-3 1 0,3-2 0,-2 6 0,-1-4-45,-1-4 0,-6 2 0,1-6 0,-1-2-301,-1-1 1,2-1 0,-4-1 0,-3-4-371,0-3 1,-1-3-1,2-2-737,1 0 1,-1-5 0,-7-3 706,-5-2 0,-7-2 347,-5 0 0,-8-11 0,-3-3 0</inkml:trace>
  <inkml:trace contextRef="#ctx0" brushRef="#br0" timeOffset="378554">20154 1426 8355,'-6'-12'355,"10"5"0,-2 1 1,10 6-10,1 0 0,3-1 1,3-2-1,3-2 255,5-2 0,2-1 1,0-5-1,2 1-438,1-1 0,2 1 0,-5 0 1,-1 1-159,-2 2 1,-7 0 647,-2 5-974,-9-1 0,-9 7 1,-12 2-1,-6 4 0,-6 3 201,-4 2 0,-2 3 1,-7 1-1,3-2 1,0-1 229,2-2 0,1-1 0,-1-1 230,4-2 1,7-4-1,3 3 130,1-1 0,4-2-486,10-4 0,7 0 0,14 0 0,3-2-93,4-2 0,6-3 1,3-5-17,3-1 0,1-3 1,0-1-1,-1 2 1,-3 1-13,-4 2 0,-8 4 0,-5 1 159,-2 1 1,-8 2 72,-6 4 1,-7 0-1,-11 2 1,-6 2-1,-5 4 16,-2 3 0,-2 1 0,-5 1 0,3-1-20,2 1 0,4-5 0,8-1 0,4-2-241,4-2 1,3-2-672,6-1 1,11 0 0,15 0 0,5-1-1043,6-3 1,9-3 1491,3-5 0,3-6 0,2-2 0</inkml:trace>
  <inkml:trace contextRef="#ctx0" brushRef="#br0" timeOffset="379091">21543 930 8355,'0'-19'-98,"1"2"459,3 4 0,-2 4 1,2 1-1,-1 0 0,-1-1 1,3 1-1,-1 0 2037,1 1-2265,-3 2 0,3 6 1,-6 3-1,-2 4-317,-1 3 0,-10 3 1,2 1-1,-4 3 153,-1 2 1,-1 0 0,-4 4 0,2-2-280,2-2 0,2-3 0,3 2 0,1-1 154,0-3 0,1-1 1,2-2 201,5 1 0,4-6 0,4-3 0,6-3 125,5-1 0,4 0 1,6 0-1,1 0-90,3 0 1,-1 0 0,4 0-182,-2 0 0,-1 0 0,-4 0 1,-2 0-1,-2 0-309,-5 0 1,2 0-1,-3 2-3920,-4 2 4209,-4-3 0,-12 10 0,-2-4 0</inkml:trace>
  <inkml:trace contextRef="#ctx0" brushRef="#br0" timeOffset="379355">21406 1377 8355,'3'-7'331,"5"3"1,2 2-1,11 1 1,1-2-1,3-1 1,4 0-116,4-2 0,2-1 0,1-4-521,-3 3 1,-2 3 0,-6 5 0,-2 0-707,-2 0 1,-9 5 0,-6 2 0</inkml:trace>
  <inkml:trace contextRef="#ctx0" brushRef="#br0" timeOffset="383341">20575 2791 8355,'-12'-17'89,"0"0"0,1 2 1,1 2-1,3 0 0,0 1 1,2-1-1,-1 1 0,2 1 1054,-1 3 0,3 1 0,-2 5 1,3 4-812,1 7 0,0 4 0,1 9 0,2 3 0,1 5 0,0 4 1,2 5-1,2 1-174,3 3 0,3-1 0,1 5 0,1-1 0,0-1 0,-1-1-522,1-2 1,-2-4 64,3-1 0,-8-1 0,-1-3 0,1-4-679,-2-3 0,-2-5 1,-5-2-1,0-1-2568,0-3 3012,0-6 1,0-4 0,0-5 0</inkml:trace>
  <inkml:trace contextRef="#ctx0" brushRef="#br0" timeOffset="384624">20451 2915 8355,'-5'-29'0,"-3"0"0,2 4 1185,2 4 1,3 5-671,1-5 1,9 2 0,4-3 0,2 2-232,3 2 0,1 2 1,6 4-1,0 0-238,-1 4 0,-3 3 0,-2 5 0,-1 0 74,-2 0 1,-3 11 0,-2 4-270,-2 3 0,0 7 0,-5-2 1,-1 5-1,-1-2-446,-2-4 0,-5 1 0,0-3 0,-1-1-447,1-3 1,-5-3-692,2-5 1283,2-2 1,1-6-1,5 0 1</inkml:trace>
  <inkml:trace contextRef="#ctx0" brushRef="#br0" timeOffset="384625">20997 2654 8355,'-5'-7'0,"-4"3"1433,-2 3-845,-1 1 0,4 0 0,-1 1-280,0 3 0,2-1 1,0 5-1,1 2 1,2 1-1,0 1 0,0 1 1,1-1-10,2 1 0,1-1 0,0 0 0,0 1-217,0-1 0,5-4 0,4 1 0,2-1-316,1-1 1,1 0-1,-1-5 1,2 3-184,2-3 1,-1-4-1,6-4 1,0-2-97,-2-6 1,2 2 0,-7-6-1,-3 1 155,0 1 1,-2-5 0,-1 4 0,-3 2 329,-4 2 1,-7 0-1,-3 1 1,-5-1 120,-2 1 0,-11 4 1,3 1-1,-3 1 117,1 3 1,1 2 0,1 1 0,0 0 109,3 0 1,4 0-1,4 0-234,1 0 1,5-1 0,4-5-331,6-6 1,9-2 0,10-5 0,4-1-1,3 1 0,6-6 1,-3-4-1,-2 2 44,-5 1 0,2-3 1,-6 0-1,-3 1 108,-3 2 0,-4 5 0,-3 2 0,-2 1 736,-1 3 1,-5 3-149,0 3 1,-5 4 0,-6 6 0,1 5-30,2 6 0,5 2 0,-1 8 0,3 3-281,1 2 1,5 8 0,3-2 0,3 1-149,2-1 1,3 3 0,2-4-1,2 0-248,2-3 0,-3-3 0,0-3 0,-1-4-81,-3-6 1,3-2-1,-1-7 1,-2-1 95,-1-2 1,-2-2 0,0-3 0,-1-5-12,-2-2 0,0-2 0,-3-4 1,-1-2 59,1-1 0,-2-2 1,-4 6-1,0-1 165,0-1 1,0 9 0,0-4 322,0 2 0,0 7-17,0 4 1,0 6-1,0 6 1,1 0-65,4 1 0,-3-1 0,7 1 0,0-1-250,2 0 0,2-5 0,-1-1-161,0-1 1,1-3 0,-1 2-1,1-3-32,-1-1 1,0-4 0,1-1 0,-1-1 66,1 1 1,-5-5 0,0 2-1,2-3 79,1-2 0,-3 1 0,-1-1 222,-1 1 0,-2 4 777,-4 0-758,0 5 0,0 3 0,1 8 0,2 4-119,1 5 1,6 2 0,-2 6 0,3 1-38,1 3 0,1-1 0,-1 5 0,1 1-89,-1 2 0,0 4 0,1-1 0,-1-5-106,1-2 1,-7 0 0,-1-6-1,-4-4 40,-1-3 1,0-1-1,-1-4-96,-4-2 0,-7 3 1,-9-8-1,-2 0 1,-2-3-57,0-2 1,1-4 0,-1-2-1,1-6-268,4-5 0,2 0 0,5-6 0,2-1-357,3-1 0,2-7 0,6-2 0</inkml:trace>
  <inkml:trace contextRef="#ctx0" brushRef="#br0" timeOffset="384958">22101 1811 11445,'-15'-36'0,"1"3"0,4 5 0,2 6 0,3 6 0,-2 2 0,0 3 0,-3 3 3353,-1 3-3196,4 10 0,-2 3 1,4 10-1,1 7 1,0 8 82,0 7 1,0 6-1,4 11 1,1 5-11,3 1 0,3 5 0,6 1 0,-1 0-284,1-2 1,0 5 0,3-14 0,1-3-124,3-3 0,-1-9 0,3-6 0,-1-6-210,1-5 0,0-3 0,0-2 0,-3-5-475,-1-2 0,3-7 0,-3-3 0,1-2-2901,3-2 3249,-4 0 1,5-12 0,-3-1 0</inkml:trace>
  <inkml:trace contextRef="#ctx0" brushRef="#br0" timeOffset="385224">22448 2059 8355,'-5'-13'518,"-2"1"0,-1 1 1,1 1-1,3 5 1,4 5-1,2 8 1,2 7-1,2 5 109,2 2 0,-1 1 0,1 3 1,1 2-1,-1 2 0,0 0-627,2 1 0,-1-2 1,1-5-1,-2 0-457,2-3 0,0-4 0,-1-4 0,-2-1-3673,-1 1 1495,-2-6 2150,-4-2 0,-11-5 0,-3 0 1</inkml:trace>
  <inkml:trace contextRef="#ctx0" brushRef="#br0" timeOffset="385490">22324 2220 9731,'-5'-5'0,"5"-2"0,7-2 0,5 0 2916,5-5-2690,2 2 0,6-8 0,-1 5 0,1-1 0,0 0-233,0 3 0,-2 0 0,-1 2 1,-2 2-1321,-2 0 1,-2 5 0,-4-3-1148,1 2 2083,-1 1 0,1 4 0,-1 0 1</inkml:trace>
  <inkml:trace contextRef="#ctx0" brushRef="#br0" timeOffset="385841">22833 2195 8355,'-13'-12'0,"1"-1"677,5 1 1,0 4 2078,3-1-2298,3 1 1,1-3-1,8 3-217,3 4 0,1 8-275,1 4 1,-1 5 0,-1 2 0,-1 1 0,-2 1-683,2 1 0,-3-4 0,-1 2 0,0-1-776,-3 2 0,0-8 848,1 4 0,3-4 0,5 4 1</inkml:trace>
  <inkml:trace contextRef="#ctx0" brushRef="#br0" timeOffset="386037">22870 1823 8355,'-6'-7'-4,"0"-4"1,0 10-651,6-3 1,6 8-1,6 3 1</inkml:trace>
  <inkml:trace contextRef="#ctx0" brushRef="#br0" timeOffset="386841">23031 2059 8355,'-5'-13'1626,"-4"1"-1136,-2 5 0,4 0 0,3 3 677,3-4-489,1-3 1,1 4-516,3 3 1,3 4-1,6 4-135,-1 4 1,-4 2 0,1 1 0,0-2-364,2 1 0,0 4 1,-1-6-354,-2 3 1,1 2 69,3-1 1,-4-5 384,1-3 1,-7-8-1,4-4 1,-2-3 73,0-2 0,0-1 1,-4-1-1,0-1 204,0 1 0,0-3 1,0 1-1,0 2 297,0 1 0,0 2-245,0-1 1,2 2-1,2 3 17,4 4 1,-1 3 0,1 2 0,2 3-165,1 4 1,1-1 0,1 1 0,-1 2-6,0 1 0,1-3 0,-1 1 44,1 0 1,-1-2-1,0 0-84,1-1 138,-6-2 0,-2-6 0,-3-2-3,2-4 0,-3 1 1,3-1-1,-2-2-89,-2-1 0,1-1 0,2-1 0,2 1-81,2 0 1,-4-1 0,2 2 0,0 1-38,-1 2 1,1 5 234,-1-1 1,-1 3 0,4 2 72,-2 3 0,4 3 1,-4 6 5,2-1 1,-3-1 0,5-1 0,0-3-101,2-2 1,-2 3 0,0-3 0,4-3-1,2 0 42,0-2 1,-1-6 0,-2-1 0,-1-2-39,-3-4 1,3 4-1,-2-8 1,0 2-38,0-2 1,0 0-1,-5-6 1,-1 4 1,-2 1 0,-1 0 1,0 3-1,0-1 136,0 0 0,-5 4 0,-2 2 0,-1 4 126,0 0 1,-1 2 0,-3 5-134,-1 3 1,7 3 0,1 6-1,4-1-105,1 1 0,0 3 1,1 2-1,4 0-274,3 0 0,3 2 0,3-4 0,2-4-532,5-2 1,2-3-1,2 1 1,0-4-1173,0-3 1329,5-1 0,-4-5 0,5-2 0</inkml:trace>
  <inkml:trace contextRef="#ctx0" brushRef="#br0" timeOffset="387099">23862 1265 12672,'-5'-12'0,"-2"-1"0,-2 2 0,1 3 0,0 5 0,1 6 0,2 5 0,0 5 0,1 3 0,1 5 1570,2 2 0,1 6-1599,0 0 1,6 6 0,2-1 0,4 3-1,3 2 1,2-3 0,-2-2 0,0-1-470,2 0 0,-2-5 0,4-1 0,-1-5-844,-3-5 1,3-5 0,0-2 382,1-2 0,2-5 0,4 3 0</inkml:trace>
  <inkml:trace contextRef="#ctx0" brushRef="#br0" timeOffset="387739">24023 1377 8355,'-4'-13'515,"1"4"0,3 4 1,5 10-1,0 4 1,2 5-187,0 3 0,1-2 0,3 4 1,-1 0-1,-2 1 0,2 0 0,1 1-978,1 0 0,-4-6 0,-1 3 1,0-2-632,0 1 0,-4-5 693,1-4 0,3 1 0,0 3 1</inkml:trace>
  <inkml:trace contextRef="#ctx0" brushRef="#br0" timeOffset="387740">24048 1377 8355,'0'-20'1346,"-4"-2"-1047,0 6 1,0-1 0,4 3 0,0-1 33,0-1 0,5-1 0,4 5 0,0-1-4,-1 1 0,5 4 0,-2 1 0,4 1-244,0 4 1,-1 0 0,-2 4-296,1 2 1,-6 4-1,-3 7 1,-3 3-125,-1 1 0,0 1 0,-1 2 0,-2-3 99,-1-1 0,-4 3 1,2-5-1,1-1 12,-1-1 0,2-2 0,3-1 219,-4-2 153,4 2 1,-3-10 0,8 3 34,4-2 0,5-2 0,2 0 1,1-2-99,0-2 1,2 3-1,-1-5 1,1 2-14,0 0 1,0 0 0,-3 4 0,2 0-9,-2 0 1,-3 1 0,-2 3-74,-2 5 1,-5 2 0,0 1-88,-6 0 0,-4 2 1,-5 1-1,-2 2 1,-1-2-404,-2-1 0,-3-2 0,3 1 1,2-1-242,1 1 0,2-5 0,-1-1-867,1-2 1606,5-6 0,-4-6 0,4-5 0</inkml:trace>
  <inkml:trace contextRef="#ctx0" brushRef="#br0" timeOffset="387976">24371 1067 8355,'-10'-11'393,"6"4"1,8 7-1,6 7 1,1 4-1,0 2 1,0 4-1,4 4 1,1 2-1,4 2 501,-1 0 1,-3-1 0,4 3-1268,-2 2 1,0-3 0,-3 4 0,0-1-139,-4 0 1,0 0-1,-7-4 1,-1-2-1148,-2-2 0,-6 1 1158,-4-6 0,-7 6 0,-3-2 1</inkml:trace>
  <inkml:trace contextRef="#ctx0" brushRef="#br0" timeOffset="388248">24557 719 14531,'5'-18'0,"3"6"0,5 8 0,5 7 0,5 5 0,6 4 0,3 5 0,2 5 0,5 5 0,4 8 0,3 3 743,1 4 0,-3 9 0,-1 1 1,-6 9-1,-2 9 0,-5 5-850,-5-2 1,-7 4 0,-10-7 0,-4-1-467,-2 0 1,-9-6 0,-7 3 0,-10-2-1335,-7-2 0,-15 3 225,-3-3 0,-15 2 0,1-7 0</inkml:trace>
  <inkml:trace contextRef="#ctx0" brushRef="#br0" timeOffset="423157">21915 3349 8429,'-6'-13'0,"0"1"0,-3 1 0,1 1 342,-2 2 0,3 5 0,1-2 1,-1 0-1,1 3 0,2 3-140,5 6 0,1 5 0,6 5 0,2 5 0,1 6 0,1 5 1,1 2-202,-1 3 1,-1 3 0,-1 0 0,-3-2-451,-2-5 0,3 1 0,-2-6 0,-1-2-694,1 0 0,2-8 0,-2-4 198,0-5 945,-3-5 0,3-10 0,-6-2 0</inkml:trace>
  <inkml:trace contextRef="#ctx0" brushRef="#br0" timeOffset="423465">22039 3299 8355,'-4'-19'-56,"0"2"0,-5 8 0,4 2 0,-1 0 823,1 0 1,1 5-382,4 2 0,0 7 0,0 9 0,1 3-293,3 4 1,3 1-1,6 9 1,-1 1-259,0 2 0,1 1 1,-1-1-236,1-3 1,3 2-1,1-6 1,-2-3 0,-3-3-351,-4-2 0,4-6 285,-4 2 0,-3-4 0,1 0 1</inkml:trace>
  <inkml:trace contextRef="#ctx0" brushRef="#br0" timeOffset="423736">21865 3646 9729,'-16'0'0,"1"2"0,4 2 0,6 3 0,8 0 0,6-2 0,3-1 0,4 2 0,6-1 2210,6 1-2218,4 3 0,2-7 1,2 3-1,1-1 0,-1 1 1,-3-3-1,-3 1 0,-3 0-412,-5 1 0,0 0 0,-7-5 187,-4-3 0,0-3 0,-7-6 0,-3 1-19,-3-1 0,-4-4 1,-3-4-1,2-3-359,1 0 0,2 0 180,4 4 1,-6-9-1,0 2 1</inkml:trace>
  <inkml:trace contextRef="#ctx0" brushRef="#br0" timeOffset="424412">19844 5271 8355,'-9'4'132,"1"0"0,7 5 0,1-5-80,7-2 0,4-7 1,1-6-1,-1-6 1,-1-2-1,-3-3 1,0-3-1,-1-4 1,-1-2-1,2-7 1,-2 0-125,-2-4 0,-2-2 1,1-7-1,0-1-41,2-2 1,1-5-1,-5 2 1,0 1 86,0 2 1,0 5-1,0 5 1,0 8 85,0 10 1,1 6 0,3 9-1,4 3 0,5 13 1,2 13-1,3 10 96,1 9 1,0 4-1,5 6 1,-2-1-129,0 1 0,4-3 0,-5 1 0,2 1-28,2-2 0,-4-1 1,-2-6-1,0-1-24,1-3 1,-4-3 0,3-5 0,-1-2-534,-3-2 0,-1-5 1,-3-6 17,-2-2 1,2-5-1,-5 3 1</inkml:trace>
  <inkml:trace contextRef="#ctx0" brushRef="#br0" timeOffset="424684">20005 5023 8355,'-18'-6'-148,"-1"0"1,5-3 0,8 2 0,11 0 0,8 1 0,5-3 0,6 1 0,3 0 0,6-2-178,3-1 1,1-7 0,1-1 0</inkml:trace>
  <inkml:trace contextRef="#ctx0" brushRef="#br0" timeOffset="425318">20873 4763 8355,'0'-13'0,"-1"1"0,-3-1-252,-5 1 210,4-1 0,-2 2 371,3 3 1,2 1 0,0 5-1,4-1 1,7 3 198,2 3 1,1 6 0,1-1-571,-1 3 0,0 2 0,1-1 0,-2 1-93,-3-1 1,3 1 0,-3-1 0,3 0 0,2 1 1,-1-1 0,1-4 91,-1 1 1,0-7-1,1 3 1,-1-5 19,1-5 1,-1-1 0,2-7 0,0 1 9,-2-1 0,3-3 0,-7-2 0,2 0-24,-2 0 1,2-3 0,-6 3 0,-1 1-94,-2-1 1,-1 0 92,0 1 1,-1 5 0,-2-2 0,-2 6 0,-2 2-28,-3 3 0,3 2 1,-1 1 61,-2 0 1,3 6 21,-1 2 0,5 3 0,-1 1 1,3 1 73,1-1 0,5-4 1,4 1-1,3-1-73,5-1 1,-4 2 0,5-3 0,-1-1 2,-1 1 0,1 2 0,-5-2 1,1-1 7,-1 1 0,-4 2 1,-1-2-73,-1 0 0,-2 3 1,-4 3-1,0 1-190,0-1 0,-6 0 1,-2 1-1,-3-2 1,0-2-525,3 0 0,-3-7 426,2 3 1,-2-4-1,-1-1 1</inkml:trace>
  <inkml:trace contextRef="#ctx0" brushRef="#br0" timeOffset="427357">20923 4366 7992,'-10'-5'-565,"6"1"1,11 6-1,12 5 1</inkml:trace>
  <inkml:trace contextRef="#ctx0" brushRef="#br0" timeOffset="427358">21717 4700 8355,'0'-8'-183,"0"0"1,1 1 0,3-3 0,3 2 80,0-1 1,4-3-1,-3 0 1,2 0 259,-2-1 1,3-1-1,-3-2 1,2-3-67,-2-1 1,-2-2 0,-5 4 0,2 0 51,1 1 0,0-4 0,-4 4 1,-1 1 9,-3-2 1,1 8 0,-5-1-107,-2 4 1,-1 3 0,-1 6-71,-1 2 0,5 8 0,1 7 0,1 2 75,4 0 0,0 4 1,2 4-1,2-2-18,2-1 0,3-2 1,6-2-1,4-3 0,4-1-62,2-3 1,3-5 0,2-3-128,1-2 0,4-1 0,-3-5 0,1-3 50,-1-4 0,3-9 0,-4-4 0,-3-4-13,-4-3 0,0 1 0,-4-2 248,1 3 1,-5 0-1,0-1 1,-6-2-1,-2 2-25,-4 5 0,4 0 0,-2 6 0,-1 1-16,-2 1 0,-6 3 0,-4 1 42,-2 2 0,-1 6 0,1 2-95,3 7 0,-2 9 0,5 1 0,-1 3-68,1 2 0,0-3 0,5 0 1,0 1-159,0-1 0,0-4 0,0 2 1,0-4-40,0 0 1,6-2-45,2-3 1,3-2-1,2-6 194,-1 0 1,-4-6-1,1-2 1,-1-3-1,0-2 106,0 1 1,-1-4-1,1-1 1,-2 2-1,-2 1 124,0 2 0,0-1-17,-4 1 1,0 4 79,0-1 1,0 8-1,0 1-37,0 7 0,0 4 0,0 1-148,0 1 0,6-1 0,2 0-26,3 1 1,2-2 0,-1-3-1,0-4 1,1-2-288,-1-2 1,1 0 213,-1 0 1,0-2 0,-1-2 74,-2-4 0,0-3 0,-3-2 0,-1 0 0,1-3 63,-3 0 1,-1-2-1,1 3 1,1-2-43,-1 2 0,-2-3 0,-1 0 0,0 0 7,0 1 0,0 0 0,0 5 71,0-1-66,0 6 1,0 3 0,0 8-32,0 5 1,2 2 0,2 0 0,3-2-47,0 0 0,4-1 0,-2 4 30,7 1 1,-3-1 0,4 0 0,-3-1 0,-1-1 2,4-2 1,-7-4 0,2 3-11,-1-1 0,-5 4 107,-2-2 0,-4-3 37,-4-1 1,-3-2-227,-6-2 1,6-2 0,5-2-40,4-4 1,1-3 0,5-1 0,2-1-118,1 1 0,1-5 1,1 1-1,-1-1 129,1-1 1,-1 3-1,-1-4 1,-3 0 147,-3-1 1,-4 5-1,-1-1 1,0 2 331,0 1 1,0 5-1,-1 1 77,-4 2 1,3 1 0,-5 5-120,1 3 1,2 3-1,4 5 1,0 1-1,0 1-82,0 2 1,1-2 0,4 4-347,3 0 1,3-5 0,3 3 0,1-5-23,1-3 1,1-4 0,-5 3 0,1-2-1031,-1-2 1,1-1 0,-1-4-623,0-2 1721,-5-3 0,-1-5 0,-6-1 0</inkml:trace>
  <inkml:trace contextRef="#ctx0" brushRef="#br0" timeOffset="427359">22758 3808 8355,'-12'-7'119,"4"0"-694,-1 3 0,8 2 1,1-1 151,7 6 0,4 0 380,1 5 1,1 1-1,-1 3 1</inkml:trace>
  <inkml:trace contextRef="#ctx0" brushRef="#br0" timeOffset="427360">22920 4155 8355,'0'-8'207,"0"-1"1,0 5 0,1-4 0,3 0 0,3-1-16,0 1 1,4 0 0,-3-5 0,3 1-122,2 0 1,-1-1 0,0 1-1,-1-1-237,-2 1 0,0 4 0,-5-1-32,-1 0 0,-3-1 0,-4 0 0,-4 4 107,-3 0 1,-2 2-1,1 4 1,0 1 106,-1 3 1,1-1-1,-1 5 1,2 2 157,3 1 0,-2 6 0,6 1 1,2 0-56,0-1 0,8 4 1,2-3-1,3 0-238,1 0 0,6-2 0,3-3-114,2-1 1,-2-5 0,0-3 0,-1-2 0,1-2 61,0 0 1,-5-2 0,4-2 0,-3-6 110,-1-5 1,-3 1 0,0-3 0,-2-1 279,-3-3 1,2 2-1,-6-2 1,0 0-122,2 2 0,-5-4 0,3 3 0,-3 1 63,-1 3 0,0 2 1,0 1 508,0 1-540,0 0 1,0 6-1,2 5 1,2 5-3,4 3 0,-1 2 0,1 6-38,2 2 1,1 1 0,1-3 0,1 2 0,-2-2 75,-3-1 1,3-2-1,-3-1-22,3-3 0,2 2-225,-1-6 0,-5-1-2,-3-7 0,-2 1 1,-2-5-1,0-2-8,0-1 1,0-3 0,0-1 0,-2-3 29,-2-1 0,3 0 0,-3-4 1,2 4-140,2 1 1,2 2 0,0 3 0,4 1-166,1 0 1,1 3 0,4 2-223,1 2 0,-1 1 1,2 4 148,3 0 1,-4 0-1,5 0 1</inkml:trace>
  <inkml:trace contextRef="#ctx0" brushRef="#br0" timeOffset="427859">23912 3373 8355,'-13'-12'0,"1"0"356,0-1 1,3 1-44,1-1 0,5 5 0,-1 3 0,3 3-77,1 8 0,4 9 0,1 7 0,2 4-89,3 3 0,2 6 0,3-2 0,2 1-263,-2-1 1,-1 2 0,0-6 0,1-2-284,1-1 1,1-1-1,-5-1 1,1-4 7,-1-3 0,-4-3 1,-1-2-1,-1 0-636,-3 1 0,-3-6 915,-5-3 1,-1 3-1,-7 0 1</inkml:trace>
  <inkml:trace contextRef="#ctx0" brushRef="#br0" timeOffset="429012">23887 3683 8355,'-7'-8'-158,"3"0"0,3 0 518,1-5 1,5 1 0,5-1 0,3 1-173,4 0 1,1-1-1,-3 1 1,3-1-320,1 1 0,-2 0 1,2-2-1,-1-1-56,-3-2 1,-1-3-1,-2 2 1,1-3 0,-1-4-159,1-2 0,-7-4 0,-1 4 291,-4-2 1,-1 0 0,0 5-1,0 2 144,0 2 0,-6 6 0,0 0 0,-3 6 137,1 2 1,4 2 0,-3 6 0,0 0 99,0 2 1,4 10 0,-1 0 0,3 4-110,1 4 1,5 1 0,4 4 0,2 0-157,1 2 0,1 4 1,0-4-1,2-1-20,2-2 1,0-1-1,-5-2 1,0-1-283,1-1 0,-1-7 1,1-1-118,-1-3 0,0-7 311,1 1 0,-5-7 0,-1-2 0,-2-2-33,-2-3 1,-1-1 0,-2-3-1,0-1-5,0-1 1,4-5 0,0 4-1,-1 1-27,-2-2 1,3 4-1,2-1 62,1 5 0,-3 1 0,3 3 1,-1 1 129,1-1 0,-3 2 0,3 5 0,0 2 96,0 1 1,1 6-1,5-2-134,-1 3 0,5 0 0,-1-1 1,-1-3-61,-1-2 0,3-1 1,-1-4-1,-1 0-83,-1 0 0,-1 0 1,-2-1 23,-3-3 0,2-3 0,-6-5 32,-2-1 1,4 1-1,-2-1 1,-1 0-17,-2-4 0,-2 3 0,-3-2 14,-5 2 0,-2 3 0,-1 3 0,0 4 50,-1 2 1,1 2 0,1 2 0,1 0 39,2 2 1,1 6 0,-3 0 0,3 4-35,2 2 1,1 1 0,4-5-68,0 0 1,1 1 0,2-1 0,2 1 0,2-2-87,3-3 1,1-3-1,1-5 1,1 0 111,-1 0 0,1 0 1,-2-1-1,-2-3 142,0-4 0,-7-3 0,2-2-38,-2 1 1,2-1-1,0 1-14,-1 0 0,-2-1 0,-1 1-81,0-1 1,0 5 0,0 0 12,0-2 0,0 3-21,0-1 1,0 7 26,0 1 1,0 5-1,0 8 1,2-1-42,2 0 0,-3-3 1,5-1-1,-2 2-24,0 1 1,1-3-1,0-1 92,3-2 0,-1-1 77,1-4 0,0-1 0,3-3 1,-2-4-40,-5-3 0,1-2 0,-1 1 0,-1-1 19,-2 1 0,1 0 0,1-1-58,1 1 0,0-1 0,-4 1-36,0 0 0,0 3 14,0 1 92,0 0 1,1 1-30,3 3 1,-1 7 0,4 2 49,-1 2 0,2 1 1,-3 3-1,1-1 10,-1-2 1,5-4-11,-2 5 1,3-7-554,2 2 1,-1-2-1,0-2 1,1 0-259,-1 0 1,1-6-1,-1-1 1</inkml:trace>
  <inkml:trace contextRef="#ctx0" brushRef="#br0" timeOffset="429772">23974 4353 8355,'-6'-19'0,"-2"2"522,-3 4 1,3 2 0,1 1-160,1 2 0,2 6 0,4 2 0,1 9-178,4 6 0,2 4 1,5 7-1,0 2-143,1 1 1,-1 4 0,1-3 0,-1 0-377,0 1 0,-1-1 0,-1-2 1,-2 1-110,2-2 1,-3-5-1,0-3 1,0-1-59,-1-2 0,-1-3 0,2 0-981,-2-1 1366,-1-5 0,2 4 0,1-4 1</inkml:trace>
  <inkml:trace contextRef="#ctx0" brushRef="#br0" timeOffset="430369">24011 4415 8355,'-12'-12'292,"-1"-1"0,1 1 1,-1 0-32,1-1 0,4 1 0,1-2-28,1-2 1,2 2 0,4-3 0,0 3 0,1 2-15,4 0 1,2-1 0,5 1 0,2-1-133,2 1 1,-1-3 0,5 1 0,-1 3-148,0 0 0,-2 5 1,2 2-1,-1 3-187,-3 1 1,-5 0 0,-2 1 150,2 3 1,-5 3-1,-1 6 1,-2-1-19,-2 1 0,-2 3 0,0 1 0,-4-1-7,-1 2 1,-1-4-1,-3 4 1,1-2 70,2 1 1,1-1 0,-1-3 0,4-1-104,2 1 0,2-1-84,0 0 0,6-5 1,4-3 179,5-2 0,-2-2 0,5 0 0,-1 0 86,-1 0 0,2-4 1,-2 0-1,0 1 104,-1 1 1,3 2-1,-1 0 1,-1 0-15,2 0 0,-4 0 0,2 0 1,-2 2-14,-1 2 1,-5 3-1,-1 7 1,-2 1-67,-2 1 0,-2 6 0,-2-1 0,-3 2-19,-4 2 0,-3 0 1,-3 0-55,-3 0 0,2-2 0,-6-1 0,1-3 0,0-1-179,4-2 0,2-7 0,2-2-462,-1-1 1,2-4 30,3-6 0,3-3 0,5-5 1</inkml:trace>
  <inkml:trace contextRef="#ctx0" brushRef="#br0" timeOffset="430573">24867 4229 8355,'-18'-11'3945,"4"4"-3255,-3-5 0,11 6 0,6 12-2849,6 6 0,5 6 0,2 7 0</inkml:trace>
  <inkml:trace contextRef="#ctx0" brushRef="#br0" timeOffset="720457">620 3907 8355,'13'-13'-128,"-1"2"0,0 2 0,2 0 0,3 1 1,3 1-1,4 3 113,1 3 1,6-3 0,5-1 0,5 3 0,5-1 0,5 0 26,5-1 1,6-4-1,5 2 1,4-1 0,6-1-1,5 0 1,-1 1 0,2 0-1,2 0-54,6-2 0,4 2 0,-5-2 1,2 1-1,2 0 0,4 1 1,-1 1-1,3 2 0,-4 0 237,3 0 0,-48 2 0,-1 0-182,49 2 0,0 1 1,-48 0-1,0 1 1,1 1-1,0 0 44,-1 0 1,1 0 0,6 1-1,1-1 1,-3 2 0,0 0 0,3-1-1,0-1-116,1 0 0,0-1 0,2 1 0,0 0 0,0-2 0,0 1 0,3 0 0,1 0 46,2-1 0,-1 1 0,-1-2 0,0 1 0,1-1 0,-1 0 2,1 0 0,-1 0 1,0 0-1,-1 0 0,1 0 1,1 0-1,-1 0 1,1 0-1,0 0 0,0 0 11,-1 0 1,0 0 0,1-2 0,0 0 0,-2 0 0,-1 0 0,2 0 0,-1 1 7,2 0 1,0 1 0,-4-1 0,-1 0 0,1 0 0,-2-1 0,0 0-1,-2 0 22,-1 1 1,-1-1 0,3 2-1,1-1 1,-4 1 0,0 0-1,1 1 1,-1-1 3,-3 2 1,-1 1 0,4-2 0,-1 0 0,-4 3 0,0-1 0,-1 1 0,1-1-7,-1 1 0,0-1 0,48 4 0,-1 3 0,-3-2-10,-4 1 0,1-2 1,1 0-1,-2 0-50,-3 0 1,6-4-1,-8 1 1,3-3-82,-1-1 0,-3 0 0,-1 0 0,-4 0 0,-4 0 1,0 0 0,-9 0 0,-1 0-33,-2 0 1,-1-1 0,-9-2 0,-3-2-39,-4-2 1,0 3-1,-6-3 1,-2 0-9,-5 0 1,0 4 0,-6-1-1,-3 1 191,-3-1 0,-1 0 0,1-6 0,-3 1 0,-3 3 0,1 4 0</inkml:trace>
  <inkml:trace contextRef="#ctx0" brushRef="#br0" timeOffset="720951">9711 3919 8355,'0'-12'-870,"1"1"1023,4 2 0,-3 4 90,7 5 0,-1 5 0,4 5 0,1 4-137,-1 2 0,0 6 1,2-1-1,1 3-139,2 0 0,-1 7 0,-3 3 1,-1 5-82,1 2 1,-1 2-1,-1-1 1,-1 7 36,-2 3 1,-5 7 0,1 2 0,-3 5 201,-1 4 1,0 10-1,0-5 1,0 3-98,0 6 1,-4-1-1,0 8 190,1-3 0,2-1 1,-1 0-1,0 1 1,-2 2 76,1 1 1,1 4 0,2-3 0,0 2-270,0 2 1,0-2 0,0 0 0,2-4-141,2-4 1,-1-1 0,4-5 0,0-3-122,-1-5 0,-3 1 0,3-14 0,-2-1-131,0-1 1,0-9 0,-4-7-1,0-2-631,0-2 1,-1-5 824,-3-3 1,-9 2 0,-6 1 0</inkml:trace>
  <inkml:trace contextRef="#ctx0" brushRef="#br0" timeOffset="721961">1029 7615 8355,'39'0'0,"2"-5"-43,-3-2 0,4-2 0,6 2 0,2 1 0,7-1-268,6-3 1,7 2 0,9-3 271,3-3 1,8-1 0,2 2 0,2 1 0,4-2 94,-47 6 0,0 0 0,48-3 0,-47 4 1,-1 0-1,2 0 0,-1 1 0,-1 2 1,0 0-23,1 1 0,0-1 0,-1 1 1,0 1-1,0 0 0,-1 1 1,2-1-1,-2 0-27,50-1 1,-46 2 0,-1 1 0,41 0 0,2 0-10,2 0 1,-46 0 0,0 0 0,44 1 0,0 2 14,2 1 1,0 0 0,-48-4-1,1 0 1,0 1 0,0 0 11,0 1 1,1 0 0,3-2 0,0 1 0,0 1 0,1 0 0,0-1 0,1 0 28,-3-1 0,2 0 1,4 0-1,1 0 1,-2 0-1,1 0 1,0 0-1,1 0-106,0 0 0,-1 0 0,-2 0 0,0 1 0,2 0 0,0 1 0,0 0 0,0 0 72,-1-1 1,0 1-1,-1-1 1,-1 0-1,-2 1 1,1-1-1,1 1 1,1 0 7,-2 0 1,1-1 0,3 2 0,-1 0 0,-3-1 0,0 1-1,0 0 1,1 0-10,0-1 1,-1 1-1,-1 0 1,0 0-1,0-2 1,1 0-1,-3 1 1,1 0 18,-2 0 0,1-1 0,2 2 0,0 0 0,44 1 1,-49-3-1,1 1 8,-1-2 0,0 1 0,1 1 0,-1 0 0,48 2 13,-4-1 1,-4-2 0,6 1 0,-4 1 0,-1 1 33,0-2 1,4 1 0,-4 0 0,-2 2-89,0 2 1,-3 2-1,0 3 1,-2 0-62,-1 1 0,-10 1 0,0 1 0,-6 1-204,-6-1 0,-1 3 0,-4 0 1,-3 0-891,-2 0 1150,2 4 0,-9-7 0,5 6 0,1 1 0,0 1 0,-1 2 0</inkml:trace>
  <inkml:trace contextRef="#ctx0" brushRef="#br0" timeOffset="724041">1898 5283 7846,'-7'6'-123,"1"-5"0,6 6 1068,0-3-638,0-2 1,2 3-1,0-6 1,2-3-166,-1-5 1,3 1 0,-2-3-1,0-3 1,0-1-31,0-3 1,2 3 0,-4-6-45,3-1 0,0-5 0,-2-3 0,1-2-61,-1-3 0,2 2 0,1-3 0,-1-1-30,1 3 1,2-3 0,-2 5 0,-1 0 64,1 3 0,2 0 1,-3 3-1,1 4 20,-1 3 0,4 6 0,-4 7-41,2 0 0,1 2 0,3 5 61,-2 3 1,2 9-1,-3 7 1,2 4-11,-2 1 0,3 4 1,-3 2-80,3 5 0,-3-6 0,1 8 0,0-4-113,2-2 0,2 2 0,-1-5 1,1-3-1,-1-2-179,0-4 0,1-4 0,-1 0-289,1-2 0,-2-2 1,-2-1-155,0-2 0,-8 2 1,-1-4 552,-7-1 0,-4 5 0,-1-4 0</inkml:trace>
  <inkml:trace contextRef="#ctx0" brushRef="#br0" timeOffset="724240">1922 5147 8355,'-5'-12'-69,"3"-1"0,0 1 0,4-1 0,8 1 0,5 0 0,6-1 1,4-1-1,5-1 0,6-3-432,4-1 1,7-7 0,-3-6 0</inkml:trace>
  <inkml:trace contextRef="#ctx0" brushRef="#br0" timeOffset="724929">4614 4490 8355,'0'-9'0,"-2"1"0,0-2 0,-3-1 0,0 3 251,1 0 0,2 4 305,-2-4 0,3 6-445,1 2 0,0 2 0,1 6 0,3 3 0,3 3 81,0 2 1,4 6-279,-3-1 0,-1 2 0,0 2 0,-1 1-58,-3 3 0,2-1 1,-1 3-1,-1 0-237,-2-4 0,3 0 0,1-3 0,-3 1 0,0-1 0,-2-4-560,0-3 0,0 1 853,0-2 88,0 1 0,-6-10 0,-1-2 0</inkml:trace>
  <inkml:trace contextRef="#ctx0" brushRef="#br0" timeOffset="725462">4663 4626 8355,'0'-29'0,"0"0"0,0 2 0,0 0 0,0 4 0,0 1 345,0 1 1,2 2 0,2-2 0,3 5-144,0 2 0,4 2 1,-3-1-1,3 1 1,1 1-1,1 3 1,-1 2-302,1 1-30,-1 3 0,0 2 0,-1 8 0,-2 5-66,-5 3 1,-3-1-1,-1 5 81,0-2 0,0 4 0,-1-3 1,-2 2-1,-3-1 0,0 2 1,-4 0-81,-1-1 0,3-2 179,-1-2 1,1-3 35,-4 2 1,5-6 0,3-2 0,2 2 0,4 0 293,2-2-236,3-3 0,9-3 0,2 0 0,1 3-64,3-3 1,2 4-1,1-2 1,0 0 0,-1 0-101,1 0 0,-4 5 71,-1-5 1,0 5 0,0-2 0,-3 2-1,-5-1 1,-3 1 0,-5 3 0,-3 1-63,-1 4 1,-5-2 99,-4 6 1,-7-1 0,-5 5 0,-2-1 0,-2-2 13,0-2-108,-5 1 1,9-6 0,0-3-737,6 0 0,8-8 370,3-4 1,14-11-1,4-9 1</inkml:trace>
  <inkml:trace contextRef="#ctx0" brushRef="#br0" timeOffset="726398">7789 5494 8355,'0'-19'284,"-2"1"1,-2 7 0,-3 1-682,0 2 283,-4 5 206,4-2 1,-1 5 0,0 0 0,-2 0 0,-1 0 0,-1 0 0,-2 0 167,-2 0 0,0 4 1,-3 1-1,0 2 0,0 4-17,-4 5 1,3-1-1,-4 7 1,0 4-1,0 6-34,2 3 1,1 5-1,-2 5-143,2 4 1,-1 5 0,7 0-1,3 3 1,3 3 5,4-2 1,6 0 0,9-8-158,5-1 1,11-9 0,11-3 0,9-8 0,6-8-51,6-9 0,3-5 0,2-9 0,1-2-1190,-2-4 1,0-7 398,-13-2 1,-2-5 0,-10 3 0</inkml:trace>
  <inkml:trace contextRef="#ctx0" brushRef="#br0" timeOffset="735618">3051 5060 8005,'-7'-5'171,"2"2"0,6-4 1,3 0-1,4 0 1,3-1-1,0 0 48,-2-1 1,2 5 0,-3-3 0,3 0-1,1 1-162,1-4 1,3 3 0,2-1-1,0-2 1,1-1-46,1-1 1,5-2 0,5-1-42,2-2 0,1-1 0,5 3-32,4-1 0,-2-5 1,4 3-1,0 0-32,0 0 1,-3 0-1,5 3 1,-1-3 39,-1-1 0,4 0 1,-3-3-1,0 1 1,-1 0-42,-1 2 1,-3 1 0,-7 7 0,-4 1-156,-3 2 1,-7 5 0,-2-1-689,-3 3 686,-8 1 0,-1 0 1,-10 0-104,-3 0 1,-3 0 230,-1 0 0,5-2 123,3-2 0,-3-3 0,0-5 0</inkml:trace>
  <inkml:trace contextRef="#ctx0" brushRef="#br0" timeOffset="735908">4105 4366 8651,'-11'-6'0,"2"-1"0,0-1 0,0 1 0,-1 0 0,0 2 240,2-1 1,11 2-1,1 4 1,6 0-1,2 0 1,2 0-1,1 1-112,1 4 0,6-3 0,-1 8 1,1 2-187,-1 3 0,-2 3 0,-4-1 0,0 2-74,-3 1 1,-1 3-1,-7-2 1,-2 2-88,0 2 1,-2 4 0,-2 0-1,-2-2-134,-4-1 0,-3 3 1,-1 0-1,-1-1-165,1-2 1,-6-1-1,-1 0 1</inkml:trace>
  <inkml:trace contextRef="#ctx0" brushRef="#br0" timeOffset="747323">3150 5333 8048,'0'-7'146,"2"2"1,0 6 0,5 2 0,3 1-1,4 0 1,1 2 0,3 0 0,4 3 71,5-1 1,1-1 0,5 2 0,3 0 0,4 0 0,5 2 145,3 2 0,6-2-365,0-3 0,9 3 1,1-1-1,2 2-136,1 1 0,9 6 0,-1-7 0,0 1 72,1-4 0,7 6 0,0-2 0,-4 1 31,-1-1 0,-3 0 0,3-1-21,0 1 0,2-1 0,-4 0 1,1 1-1,-3-1 50,-1 1 0,6-1 1,-6 0-1,1 1 49,4-1 0,-1 1 0,-3-1 0,-1-1-52,-2-3 0,4 3 0,-4-4 1,-4 2-52,-2-1 0,1-4 1,-1 3-1,-3-2 42,-3-2 0,-8-1 1,0-2-1,-7 0 10,-5 0 1,1 0 0,-9 0 0,1 0-109,-3 0 0,-3 0 1,-2 0-1,-2 0 61,-2 0 1,-4 0-1,0 0-349,-2 0 0,-2 0 1,1 1-1,-1 2-75,0 1 1,1 0-1,-1-4 1</inkml:trace>
  <inkml:trace contextRef="#ctx0" brushRef="#br0" timeOffset="747627">6784 5742 8019,'-11'-16'0,"3"-1"0,2 2 0,2 1 0,-1 3 1402,-2 3-1128,4 2 0,-1 6 1,9 2-1,8 2-97,6 4 0,4 3 0,2 2 1,1-1-156,3 0 1,-4 5-1,1 0 1,-5-2-152,-3-2 0,1 0 1,-5-1-1,-4 1-117,-3-1 0,-3 5 0,-6-1 0,-3-1-90,-8-1 0,-7-1 1,-12-1-22,-5 0 0,-6 1 0,0-1 1,-3-1-1,1-1 33,6-2 1,-7 0 0,7 5 0</inkml:trace>
  <inkml:trace contextRef="#ctx0" brushRef="#br0" timeOffset="748522">6809 6375 8355,'-7'-2'133,"3"-2"1,-3 3 164,-1-3 0,1 2 1,-1 2-126,-2 0 0,-1 2 0,-2 1-129,1 1 0,0 0 1,-2-4-81,-3 0 0,2 0 0,-5 0 1,-4 0-1,-2 0-26,-3 0 1,-4 0-1,3 0 1,-2 0 6,-3 0 0,0-4 1,-4 0-1,-1 1 35,-1 1 1,-1-2 0,4 0 0,-2 0 7,-2-2 0,-3 5 0,2-4 0,-1 0 9,-3 1 1,3-4 0,-1 3 0,-2-2 16,-1-3 1,-2 3 0,0-1 0,1-2 8,-1-1 0,1-1 1,-1-1-1,0 2-18,1 3 1,-1-3-1,1 3-6,-1-3 1,5-3 0,0-1 0,3-2 0,2 2 26,1 1 1,2 1 0,1-3-1,2-1 27,1-3 1,1 4 0,-4-4-1,2 1-27,-1 0 0,-8 4 1,6-2-1,-3 3-66,-2 2 0,-1-5 1,-4 1-1,3 1 3,1 1 1,-2 2-1,2-2 1,0-1 24,1-2 1,-4 0-1,3 5 1,1 0 83,-1-1 0,-3 0 0,4-3 0,-1 0-46,0 1 0,1 1 1,2 0 89,-2-2 1,0 2-1,2-3 1,-2 2-1,2 0-50,2-2 0,-4-3 0,2 3 0,3 1-98,3-2 0,2 4 0,-2-4 1,2 1-36,2 1 1,2-1 0,6 5 0,1 0 107,-1-1 0,4-3 0,2-1 0,2 3 100,2 5 0,-1-2 0,1 4 0,-1-1-221,1-1 1,0 7 0,-1-3-1140,1 4 630,5 1 1,1 6-4,6 2 0,0 3 0,0 1 332,0 1 1,0-1 0,0 0 0</inkml:trace>
  <inkml:trace contextRef="#ctx0" brushRef="#br0" timeOffset="749271">3497 5569 8355,'-1'-7'54,"-3"3"0,1 2 0,-5 2 0,-2 0 266,-1 0 0,-1 0 0,-1 0 1,1 0-64,0 0 0,1-1 1,1-2-195,2-1 0,-1 0 0,-3 4 1,0 0-1,-2 0-130,-3 0 0,2 0 1,-4 0-1,0 0 1,1 0 2,0 0 0,-3 0 52,5 0 1,-1 0-204,5 0 1,5 5 142,3 4 1,4 6 0,4 1 0,4-1 0,2-1 20,-2-1 1,3-1 0,-3 0 2,3 1 0,4-1 0,1 1 0,-3-1-5,2 0 1,2 1 0,-2-1-286,2 1 1,3-1 0,-2 0-270,2 1 1,0-1 0,5 1 0</inkml:trace>
  <inkml:trace contextRef="#ctx0" brushRef="#br0" timeOffset="776477">5593 4601 8414,'-12'-8'0,"1"0"0,1-1 51,2 3 120,5-5 0,-2 4 0,6-6 95,3 1 1,-1 1 0,5 1 0,3 2 0,3 0-1,4 1 1,0 3 0,1 2 0,1 1 311,2-3 1,5 2 0,4-2 0,0 3-507,4 1 0,-4 0 1,2 1-91,2 3 1,2-1-1,3 5 1,1 3-6,-1 5 0,-1-3 1,-2 5-1,0 0-96,1 3 1,-1 2 0,0 2 0,0 0 0,0 0-131,1-1 0,-5 1 0,-2 0 131,0 0 0,-1 0 0,-2-2 1,1-1-1,-3-3-94,-4-1 0,-3 0 0,-4-3 0,2 2 15,-2-2 0,-5-2 1,-4-4-1,0-1-426,-3 2 1,-1-3-427,3 1 1,-4-4 770,3 5 0,3-7 0,0 4 0</inkml:trace>
  <inkml:trace contextRef="#ctx0" brushRef="#br0" timeOffset="776822">6635 5085 9612,'-11'-6'0,"4"0"0,6 0 349,4 6 0,6 0 1,0 4-158,2-2 0,1 3 0,0 3 0,1 2 0,-1 0 0,1-3 0,-1-1 0,0 0 37,1-1 1,-1 0 0,1-5-1,-1 0-116,0 0 1,1-2 0,-1-2-211,1-4 1,-1-3 0,-1-3 0,-1-3-131,-2-3 1,-4 0 0,3-2 0,-1-2 0,-4-3-263,0 4 1,-2-2-1,0 6 1,0 0-527,0 2 0,0 3 459,0 2 1,0 0 0,0-1 0</inkml:trace>
  <inkml:trace contextRef="#ctx0" brushRef="#br0" timeOffset="777721">6474 5345 9277,'-1'-6'1698,"-3"1"-1523,-5 4 0,-2 1 0,-1 0 0,-1 0 1,1 0-1,-2 0 0,-2 1 0,-5 2 1,-2 1-52,-2-1 0,-1-2 1,-2-1-1,-2 0-163,-2 0 0,3-1 0,-4-2 0,-1-4 0,-1-2 15,2-5 1,-3-5 0,3-1 0,-3-2-80,-1-4 0,4-1 0,1 2 0,2 0 47,2 0 0,-2 2 0,1 2 1,3 3-30,4 0 1,-1 4 0,3-2 0,0 2-4,-1 2 1,6 3 0,-2 1 0,3 0-158,2 1 1,1-4 0,1 4-24,2 0 1,5-4-1,-2 3 1,1-3-49,0-1 1,-1 2 0,5-1 0,0-3-339,0 0 0,-5 6-404,-3 4 989,2 8 0,-5 8 0,4 8 0</inkml:trace>
  <inkml:trace contextRef="#ctx0" brushRef="#br0" timeOffset="778356">5618 4936 8355,'-12'0'-78,"4"0"0,-1 0 550,0 0 0,2-4-46,-1 0 1,3 0-112,-3 4 1,4 0-150,-4 0 1,4 0-169,-5 0 0,2 1 1,-2 2 24,1 1 1,5 6 0,-3-2 0,2 3 62,0 1 1,0 5-1,2-1-125,-2 0 1,3 1 0,-3 0 0,1 0-1,0-1 47,-1 1 0,0-1-44,4-3-9,0-1 0,0-7 20,0-5 1,0-5 0,-1-9 0,-2-1-9,-1-2 0,0-5 0,2 2 0,-1-4 18,-1 0 0,0-1 0,3 0 1,-2 0 18,-1 0 0,0 5 0,4-1 51,0-1 0,0 4 0,0 1 3,0 4 0,1 2 0,3 2 1,5 5-56,2 3 0,1 1 0,2 0 0,1 1-87,2 3 1,5 2 0,-3 4-1,2-2-381,-1 1 0,-1 3 0,4-1 1,-3-2-162,2-1 1,3-5 134,4 1 0,-3-2 0,4-2 1</inkml:trace>
  <inkml:trace contextRef="#ctx0" brushRef="#br0" timeOffset="938734">12340 17475 7612,'0'-12'191,"0"-1"1,2 6 0,0 2 6,3-1 0,0 1 0,-1-5 0,5 3 0,2 0 0,1 0 0,0-2 0,1-2 0,1-2 42,2 1 0,-1-1 1,6 1-1,1 0 1,3-1-1,2 1-59,2-1 0,6 0 0,-2-2 1,3-1-269,1 5 0,1-1 0,4 4 0,3-2-7,3 2 1,8-2 0,1 5 0,4-2 48,1-3 0,1 3 1,2 0-1,3 0 81,1 1 1,5 1 0,5-2 0,-2 1-6,-1-1 1,4 3 0,2-3 0,4 1 10,0 3 0,3-2 0,0-1 0,2 1-86,-1-1 1,6-3 0,2 2 0,0-1 48,0-1 0,-45 5 0,1 0 1,-3-2-1,0-2-30,1 0 0,0 0 0,44-6 0,-45 6 0,0-1 0,1 2 1,1-1-1,-1 1 0,0-1 25,0 0 0,1 0 1,7-1-1,0 1 1,-5 2-1,0 0 1,1-1-1,0 0-29,-1-1 0,0-1 1,1 2-1,0 0 0,2-1 1,1 0-1,-2 1 1,0 0 34,-2 1 0,-1 0 0,5 0 0,1-1 0,-5 1 0,0 0 0,2 0 0,0 0 1,-1-1 0,0 1 0,3 0 0,0 0 0,-2 0 0,-1-1 0,0 1 0,0 0-18,0 0 1,0 0-1,1-1 1,0 1-1,1 0 1,0 0-1,0-1 1,1 0 0,2-1 0,-1-1 0,-2 3 0,0-1 0,4-2 0,1 1 0,0 1 1,0-1-3,0 0 1,1-1 0,4 3-1,0-1 1,-1-2 0,0 1-1,-1 1 1,0 0 15,-1 1 1,1 0-1,2 0 1,0 1-1,-1 0 1,0 0 8,0 1 1,0 0-1,-2 2 1,1 0-1,-1-1 1,-1-1-1,-2 0 1,0 1-1,-1 0 1,-1 1-9,0-1 0,-1 0 0,2-1 0,-1 0 0,-2 1 0,-1 2 0,-2-1 0,0 0-2,-3-1 0,0 0 1,5 2-1,-1-1 1,0-1-1,0-1 1,-1 1-1,-1-1 6,0 1 0,-1 0 0,0-1 0,1 1 0,1-2 0,1 0 1,-1 1-1,0 0 30,-1-1 1,0 0 0,2 0-1,0 0 1,-2 1 0,0-1-1,2 1 1,-1 0 2,-2-1 0,0 0 0,4 0 0,2-1 0,-2 0 0,0-1 1,0 1-1,0 0-11,1 0 0,-1 0 0,-4 0 0,0-1 0,4 0 0,0 0 1,-1 1-1,0-1-8,-4 1 1,0-1-1,6-2 1,-1-1 0,-5 4-1,1 1 1,-1-1 0,0 1 1,-1 0 0,-1 0 0,48-2 0,-2-1-83,-6 4 1,-6 3 0,-1 1 0,-4 0 0,-1 0-96,-4 0 0,3 0 0,-8 0 0,1-2 52,1-2 0,-2 1 0,2-4 0,0 1 43,0-1 1,1-2-1,-2-3 1,-4 0-21,-2-1 1,-4 1 0,-2 1-1,-5 3-198,-7 3 0,-6 0 0,-11 1 0,-9 2 276,-9 5 0,-6 5 0,-5 6 0,0 1 0,0 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04:21.38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20464 2778 8444,'-6'-16'0,"-1"-1"579,1 2-220,0 7 0,7 2 1,2 7-1,1 4 277,-1 3 1,4 4 0,1 5-1,2 5-97,-2 5 0,7 5 0,-2 7-464,1 2 0,-1 2 0,0 4 0,-1-2-181,0 2 0,0-3 1,-3 0-1,-2-1 1,0-5-191,0-3 1,-3-5-1,3-6 1,0-4-850,0-3 1,0-3 0,2-3-446,-1-3 1,-5-4 1372,1-8 0,-2-8 0,-2-8 1</inkml:trace>
  <inkml:trace contextRef="#ctx0" brushRef="#br0" timeOffset="367">20476 2952 8355,'-11'-18'1982,"3"-1"-1614,-10-1 1,11 6-1,3 6 1,4-1 0,4-2-233,4-2 0,3 1 1,3 1 155,3 2 0,-2-2 0,6 5 0,2-3 0,2 2-168,0 2 1,2 2 0,-6 7 0,1 5 0,-1 2-484,-5 1 1,-3 6 0,-4 3 10,-1 2 1,-5 0 0,0-1 0,-6-1-377,-5 1 0,-4 2 1,-5 0 135,-4 1 1,-1-6-1,0-2 1,3-3-16,1-2 1,1-5 0,5-3 565,0-2 0,10-13 0,4-3 1</inkml:trace>
  <inkml:trace contextRef="#ctx0" brushRef="#br0" timeOffset="606547">8607 5048 9037,'-7'5'0,"3"4"1490,3 2 1,1-3-1252,0 0 1,1-9 0,2-2-1,2-7 1,1-8 0,1-4-286,0-2 0,1-8 1,4-5-1,2-7 0,1-5 1,2-2-139,-2-2 1,3-5-1,-1-8 96,-2-5 0,3-2 1,-2-1-1,-1 4 106,-1 8 0,-3 4 0,-1 18 1,-3 4 112,-2 6 1,3 9 0,-2 6-108,1 5 1,-3 6 0,4 8-1,2 7 172,1 8 1,1 5 0,1 12 0,-1 5-144,0 6 0,1 1 0,-1 10 0,1 1 0,-1 2-67,1 1 1,0-6-1,2-2 1,2-4-175,-2-5 1,0-2-1,0-7 1,2-2-417,-2-1 0,-2-7 1,-4 1-1,-2-7-84,-1-2 1,-2-1-1,-4-5 1,0 1-906,0-1 1442,0-5 1,-11 4-1,-3-4 1</inkml:trace>
  <inkml:trace contextRef="#ctx0" brushRef="#br0" timeOffset="606714">8768 4725 8355,'-17'0'486,"10"0"0,4 0 0,14 0-981,12 0 0,5-5 0,8-3-313,2-4 0,8 0 563,-1 0 1,9-1-1,3 1 1</inkml:trace>
  <inkml:trace contextRef="#ctx0" brushRef="#br0" timeOffset="607707">4998 4663 8355,'-5'-25'287,"-2"5"95,-6-1 0,6 6 217,3-2 0,3 4-366,1 0 1,1 8 0,3 5 0,3 8-209,0 7 1,4 4-1,-4 8 1,1 2 0,-1 4-43,-1 2 0,2 3 0,-2-2 0,-1-2-149,1-1 0,2-5 1,-3-1-1,1-3-38,-1-4 1,4-9-1,-4 0 107,2-4 1,1-3 0,5-5 92,-1-3 1,-1-9 0,-1-6-1,-2-2 27,2 1 1,1-2-1,1-6 1,1 1 0,-2 2 9,-3 3 0,2 7 0,-6-2 83,-2 3 1,4 9-116,-2 5 1,4 5 0,-2 8-10,1-1 1,-3 1 0,4-1 0,2 2 0,1 1-42,1 1 0,1 0 0,-1-7 0,0-1 11,1 2 0,3-4 0,1-2 0,-2-3 115,-1-1 1,-3-1 0,-2-3-1,-2-5-18,-1-2 1,-1-7-1,-2-2-17,1-4 0,0-2 0,-4-1 1,-1-4-1,-2 1-211,-1 0 0,-5-3 0,2 5 0,0 5-506,3 5 0,1 4-11,-1 1 0,8 9 0,1 7 442,9 8 1,5 10-1,6-2 1</inkml:trace>
  <inkml:trace contextRef="#ctx0" brushRef="#br0" timeOffset="608946">5966 4775 8355,'0'-25'0,"0"4"1077,0 1 0,-5 5-814,1-2 1,0 3 0,3 2 0,-2-1 0,-3 2 0,0 3-190,-4 4 1,3-1-1,-1 0 1,-3 3 0,-3 0-269,-3 2 1,0 6 0,1 3 0,0 5 41,1 3 1,1 3 0,1-2-32,1 2 0,1-4 1,3 3-1,4 1 0,2-2 110,2 0 0,0-2 1,2-3-206,2-1 1,3-5 0,6-3 0,3-3 0,0-1 82,-1 0 0,0-5 1,1-3 289,0-3 1,-1-2 0,-5 1-1,-2-2 1,1-1 29,-3-2 0,4 1 0,-6 3 1,0 1 1,2-1 1,-5 5 31,3 0 1,-4 5-134,-4-1 1,3 4 0,-3 4-40,2 4 1,2 3 0,0 3 0,0 1-105,0 2 1,6 0 0,2-5 0,3 0 0,2 1-81,-1-1 1,4-1 0,2-3 82,2-3 0,-5-4 1,1-1-1,-2 0 0,-1-1 214,-1-4 0,-1 3 0,-1-7 0,-3 0 80,-2-2 0,3-6 0,-2 1 0,-1 0-35,1 3 0,-1 0 0,-2 1 1,1-1 9,-1 1 1,3 4-274,-2 0 0,4 6 9,-4 2 1,2 6 0,-4 6 0,2 0 17,-1 1 0,4-1 0,0 1 0,1-1 43,1 1 1,-5-2 0,4-3 0,2-3 19,1 1 1,1-5 125,0 3 1,1-8 0,-1-4 0,-1-3 0,-1-1-35,-2-1 1,-4 1 0,5-1-1,-1 1-53,-1-1 1,2 1-1,-3 0 1,1-1 9,2 1 0,-2 1 0,0 1 0,0 3-180,0 2 1,-3 1 253,4 4 1,-1 1 0,3 3-7,-2 4 0,-1 5 0,3 2 0,-2 2 0,0-2-47,-1-2 0,4 0 1,-3-2-82,3-3 0,2 2 1,-1-6-1,1 0 1,-1 0 63,0 0-104,1 1 0,-1-5 1,1-2-1,-1-2 1,-1-4-1,-3-5 69,-4-3 0,2 1 0,-2-6 1,-1-1 23,-2-2 1,1-2-1,0-1 1,3-4-8,-3 0 0,1-6 0,0-6-76,1-1 0,0 2 1,-4-2-1,1 0 144,4 0 0,-4 4 0,3 0 0,-3 7 654,-1 8 0,2 6-507,2 7 1,1 12 0,5 8 0,-3 11-85,-1 9 0,-2 3 1,-4 7-1,1 0-83,3 4 1,-2 0-1,2 5 1,-2-3 0,1 0-1,3-1-208,1 0 0,0-3-219,1-7 1,3 0-1,-3-7 1,3-4-421,1-3 1,-3-6 0,-1-6-858,2-2 1336,-5-1 0,6-15 0,-4-3 1</inkml:trace>
  <inkml:trace contextRef="#ctx0" brushRef="#br0" timeOffset="608947">6685 4452 8355,'1'-12'2183,"5"0"-2583,6-1 0,6 5 0,8 0 1,2-2-42,1-1 0,5 0 0,-1 1-751,3 2 1019,1 0 1,1-10-1,-1-1 1</inkml:trace>
  <inkml:trace contextRef="#ctx0" brushRef="#br0" timeOffset="609250">7367 4378 8355,'-4'-12'0,"0"-1"-391,5 6-167,6 2 1,5 5-1,1 0 1</inkml:trace>
  <inkml:trace contextRef="#ctx0" brushRef="#br0" timeOffset="609251">7355 4663 8355,'-11'2'760,"2"2"1,4 3-1222,5 5 1,0-4-346,0 1 1,5-7 0,2 4 0</inkml:trace>
  <inkml:trace contextRef="#ctx0" brushRef="#br0" timeOffset="609533">5779 5221 8355,'-4'-15'-4,"2"4"1,4 4 0,11 5 25,10 0 174,2 2 1,15 0 0,-1 0 0,3-1 275,5-3 1,11 0-1,8-7 1,7-5 106,7-2 0,7-2 0,-3-5 0,7 0-429,-42 13 1,1-1-1,45-11 1,-45 11-1,1 1 1,-2 0 0,1 0-546,-1 2 0,0 0 0,46-10 0,-12 7-2977,-5 0 2235,-13-2 1,-4 8-1,-12-5 1</inkml:trace>
  <inkml:trace contextRef="#ctx0" brushRef="#br0" timeOffset="610324">10443 4638 8355,'-6'-24'361,"5"4"-441,-10 8 1,9 8-1,-2 8 1,3 4-1,1 5 1,0 3-1,0 5 1,0 2 54,0 2 0,0 0 0,0-2 1,1-1-1,2-1 0,3 0 857,1-2-782,1-1 0,4-6 0,2-1 1,1-2-1,3-5-115,1-3 0,-2-1 0,2 0 0,-1-1 0,-1-3 0,-1-5 0,1-2-423,-2-1 466,-1 0 0,-2-5 1,-1 0-1,-1 2 1,-3 0-20,-2-1 1,-1 2 0,-4-3 99,0 3 0,-1 2 0,-3 1-3,-5 3 1,3-2-65,-3 6-17,7 0 1,-3 5 0,10 2 9,3 1 0,3 6 0,1-3 0,2 1 0,1 0 1,3 2 200,1 1 1,-2 1-1,4 1-147,1-1 0,-3-4 0,0 1 1,-1 0-1,-3 2-15,-1 2 0,-7-1-67,-3 1 0,-4-1 0,-5 0 1,-6 1-273,-5-1 0,-4-4 1,0-1-1,0-1-86,-2-3 1,-10-8 0,6-1 0</inkml:trace>
  <inkml:trace contextRef="#ctx0" brushRef="#br0" timeOffset="610526">10740 4167 8355,'-24'-12'-96,"4"5"1,9 3-1,11 8 1,7 4-465,4 3 0,13 7 0,2 1 1</inkml:trace>
  <inkml:trace contextRef="#ctx0" brushRef="#br0" timeOffset="611582">11894 4775 8355,'-24'-4'11,"5"-2"0,8 1 0,10-2 1,8 1-1,4-1 0,1 1 1,0-4-1,2 0 0,1 1 0,2 0 1,-2 0-1,-1-1 337,-2 2 1,-3-3-1,-3 3 1,0-4-343,-3 0 1,-2 4 0,-1 0 0,0-2-1,0-1-220,0-2 1,-5 2 106,-4 3 0,2-1 0,-1 4 0,-2 3 0,-1 0-53,-1 2 0,1 10 270,3 2 0,-3 9 1,4 0-1,-1 2 1,1 2-1,1 0 29,3-1 0,3 3 0,5-1-90,3-1 1,8 1-1,6-8 1,5 0-116,2 0 1,5-7 0,-1-6 0,2-1-64,-2 0 0,7-1 0,-5-8 0,1-6 0,-1-6 145,-1-2 1,-2 2 0,-1-3 38,0-2 1,-8-1-1,-6 3 1,-3 2 0,-3 1-26,-3 1 1,-3-1 0,-5 5-33,0-1 0,-5 5 1,-5 1-1,-4 2 0,-2 2-1,1 2 0,-3 1 0,1 1 9,2 3 0,0 3 0,1 5 0,0 2-119,3 3 0,6-3 1,-2 2-1,1-2-49,4-2 0,0 1 1,4-1-1,2 1 1,4-2-160,3-3 0,2 1 0,-1-4 218,0-3 1,5 0 0,-1-4-1,0 0 190,-3-3 1,0-4-1,-1 1 1,1-3 173,-1-2 0,-4-3 0,-1-1 0,0 3-36,0 5 0,-4-2 0,1 2 519,-3-2-697,-1 4 1,0 3 0,0 8-82,0 5 0,0 2 1,0 1-1,0 2-25,0 2 0,4-2 0,2 3 1,1-3-3,2-2 1,7 0 0,0-1 0,1-1-39,0-2 1,-1-5-1,3 1 1,-1-2 94,-3-2 0,3-2 0,-2-2 5,0-4 1,-4-3 0,-2-2 0,-2 0 0,0-3-10,-1 0 1,4-5 0,-4 3 0,1 0 102,1 0 0,-5-2 1,3 3 189,-2 2 0,1 1-217,-2 2 1,-2 5-60,7 3 0,-1 8 1,4 4-1,1 3-37,-1 2 1,1-1 0,0 0 0,3 2-74,0 3 0,1-3 0,-6 3 0,-2 0-132,0 0 1,-7 3-1,2-3 134,-2-2 0,-4-1 1,-2-2-1,-4-1 0,-2-1 52,2-2 1,-3-5-1,3 1 395,-3-3 0,4-2 0,4-3-286,6-4 1,4-1 0,7-2-1,1-3-137,1 1 0,6-2 1,-1-1-1,1 0-57,-1 1 1,1 1-1,-6 0 1,-1 0 140,-1 2 1,-1-3-9,-1 7 408,0-4 0,-5 7 0,-4 5-51,-6 7 1,2 5 0,-5 3-1,2 3 1,0 0-191,1 0 1,2 0 0,1-3-1,1 2-778,4-2 1,1-1 0,7-2-1,-1-1-572,1-3 0,3-2 794,1-6 0,5-6 0,-3 0 1</inkml:trace>
  <inkml:trace contextRef="#ctx0" brushRef="#br0" timeOffset="612412">13295 4390 8355,'-12'-4'-491,"0"0"0,5 6 0,2 6 204,4 3 0,7 7 0,1 1 0</inkml:trace>
  <inkml:trace contextRef="#ctx0" brushRef="#br0" timeOffset="612413">13419 4800 8355,'6'-7'585,"1"-4"0,1 9 0,0-3 0,2-1 0,2 0-467,5-1 0,-3-4 0,2 2 0,-2-3 0,-2-3 0,1-2 0,-2 2-233,-3 1 0,-2 2 1,-8-1-164,-2 1 1,-3 5-1,-5 3 1,-2 3 145,-3 1 1,4 1 0,-4 3 0,3 4 144,2 3 1,1 6 0,1 1 0,3 0-49,2 0 0,1 2 0,5-3 1,3 0-60,5 0 1,6-3 0,3 1 0,1-5-297,3-6 1,5-2 0,2-2-1,-2 0 249,-5 0 1,1-2-1,-4-2 1,1-4 221,-4-3 1,-2-2 0,-2 0-1,1-3 87,-1 0 0,-4-5 0,1 3 1,-1 0 61,-1 0 0,-2 2 1,-3 3-1,1 1 530,1 0 1,0 3-650,-4 1 0,1 5 0,2 1-100,1 4 0,0 5 0,-2 6 1,0 0-1,2 3 29,-1 0 1,3 6 0,-2-3 0,0 2-260,2 0 0,-4-5 0,5 4 56,-1-2 1,-1-6 0,-2-4 143,1 2 50,0-5 1,-4-5 0,0-8 0,0-4 6,0-5 1,0 2 0,0-4 0,0-1 39,0 1 1,6 0 0,2-3 0,3 3-109,1 1 1,1 1-1,1 6-166,2 3 0,-1-2 1,5 6-1,-1 1 0,-1 2 63,0 1 1,-2 0 0,-3 1-758,-1 3 168,-5 3 0,4 11 0,-4 1 0</inkml:trace>
  <inkml:trace contextRef="#ctx0" brushRef="#br0" timeOffset="612815">14833 4341 8355,'-5'-32'0,"3"7"98,-2 9 1,3 9-112,1 7 0,4 10 0,0 7 0,0 3 1,0 3-1,2 5 0,-1 5 0,1 3 187,-3 1 1,2 4-1,-1 2 1,-1-2-327,-2-2 0,-1 4 1,0-9-1,0-1-269,0-1 0,0-3-70,0-4 0,0-1 0,0 1 0</inkml:trace>
  <inkml:trace contextRef="#ctx0" brushRef="#br0" timeOffset="614064">14622 4700 8355,'-5'-17'578,"3"3"-93,-2-3 0,8 8-252,5 0 0,7 2 0,5-2-328,2 1 0,6-1 0,2-3 0,0-2-135,4-2 1,1 2 0,-1-4-1,-1 1 1,-6 1 0,-1 1-1,-4 1 1,-2 1 0,-5 1-314,-2 0 0,-3-1 678,-3 1 1,-2-1-1,-6 1 1,0 0 56,0-1 1,0 1 0,-2 1 79,-2 3 1,2 3-1,-5 10 1,1 4-180,3 6 1,2 5 0,1 4 0,0 1-115,0 0 1,0 4-1,0 1 1,0 1 41,0-1 0,1-1 0,4-4 0,3-1-94,3 1 1,-3-1 0,0-4 0,2-4-40,1-7 0,1 1 268,1-6 0,-1 0-80,1-4 0,-2-5 0,-3-4 1,-4-2-1,-3-1-95,-1-1 1,5 1 0,0 0-129,2-1 0,-3 1 99,4-1 1,-1 5-1,3 1 75,-2 2 1,0 1 0,5 5 56,-1 3 1,1-1 0,-1 5 0,0 2 6,1 1 0,-1 1 1,1 1-1,-1-1-91,1 0 1,3 1 0,2-1 0,0-1-149,0-2 1,2-3 0,-2-3 112,2 1 1,-4 1 0,3-5 0,-1-2 76,-2-2 1,1-3 0,0-5-1,-2-1 1,-2 1-5,-5-1 1,1-3 0,-4-1-1,-3 1 110,0-2 1,-2 4 0,0-2 0,0 2-161,0 1 1,-6 2-1,-2 2-48,-3 1 1,-1 6 0,-1 2 28,1 7 1,3 4 0,1 1 0,0 2 26,1 3 0,2-2 0,5 4-15,0-1 1,0 0-1,0-3-43,0 2 1,5-2 0,3-5-1,3-4 60,2 0 0,1-2 0,1-4 1,3-1-1,1-3 10,3-5 1,-3-2 0,1-1 0,-3-1-31,-1 1 1,-3 0 0,-2-1-1,-1 1-21,-2-1 1,-5 1-27,1 0 20,-2-1 0,-2 8 29,0 5 1,0 5-1,0 8 1,0-1-16,0 0 1,0 2 0,0 1-82,0 2 1,1-1-1,3-3 1,4-1 17,3 1 1,2-2 0,-1-2 0,1-2 0,-1-1 143,0-3 1,1-2 0,-1-1 105,1 0 1,-1-6 0,0-2 0,-1-3-45,-2-1 1,2-1 0,-4 1 0,0-1-38,-3 1 1,1 0 0,-1-1-18,-1 1 1,-2 4-370,-1-1 294,6 7 0,-5 2 0,5 8-85,-1 3 0,-3-1 1,3 1-1,-1 2 20,0 1 0,2 0 1,-2-2 80,4 1 0,-1-6 0,2-3 253,0-3 0,2-1 1,2 0-82,-1 0 1,0-5-1,1-4 1,-1 0-69,1 0 0,-1-2 1,0 3-1,-1-3 86,-2-1 1,2 5-1,-4 1-118,0 1 0,2 5-170,-5 0 0,5 5 0,-4 8-44,2-1 0,-4 0 0,2 1 0,1 1 0,1 1-667,0 1 0,4 0 1,-3-7 275,3-1 0,1 1 0,1 3 1</inkml:trace>
  <inkml:trace contextRef="#ctx0" brushRef="#br0" timeOffset="614796">16904 4353 8600,'-4'-12'0,"-1"-1"1958,-2 1 79,4 0-1566,-2 5 1,9 7-1,1 9 1,2 7-301,3 4 0,1 8 0,0 2 0,-2 2-64,0 2 0,-2 6 0,2 3 1,-2-2-447,-1-2 0,-1 1 0,-2-9-296,1 1 0,0 0 0,-4-6 0,0 0-877,0-2 1,0-8-1,0 1 1070,0-3 0,-5-8 0,-2 0 0</inkml:trace>
  <inkml:trace contextRef="#ctx0" brushRef="#br0" timeOffset="614797">16954 4465 8355,'0'-25'171,"0"4"0,0 1 0,0-1 0,0 0 949,0 1 0,1 0-695,4 0 1,1-2 0,8 5-1,3 2 1,2 1-180,0 2 0,9-1 0,-2 1 0,4 1-143,5 3 1,-1 2 0,1 6-403,-2 0 0,-6 6 0,1 3 1,-7 7-1,-8 4-359,-3 4 1,-7 0 0,-2 3 0,-6 2 247,-8 4 0,-9-2 1,-1 1-1,-5-2 353,1-2 1,-4-2 0,2-1 0,3-2 85,4-2 1,4-7 0,6-6 844,-1 2-660,7-5 0,3 1 1,10-6-1,6 0 1,4-2 71,1-2 0,4 1 0,-1-3 0,2-1-132,2 0 1,2 4-1,1-1 1,-3 2-98,-2 2 0,3 2 0,-5 2 1,1 4-85,-1 3 1,-3 3 0,-6 3 0,-1 2-15,-3 0 1,2 5 0,-6-4 0,-1 4 98,-2 1 0,-6-2 1,-5-1-1,-4-3-354,-2-1 1,-10 3-1,-1-5 1,-1 0-82,-3-3 0,-6-6 1,3-3-50,-1-2 1,6-2 0,2 0 0,5-2-1423,5-2 1569,9-3 1,-3-16 0,4-3 0</inkml:trace>
  <inkml:trace contextRef="#ctx0" brushRef="#br0" timeOffset="614946">18095 4725 8355,'-19'-9'-656,"2"5"1,3 10 0,2 14 0</inkml:trace>
  <inkml:trace contextRef="#ctx0" brushRef="#br0" timeOffset="626105">20687 6821 7137,'-12'-4'0,"-1"0"0,1 1-232,0 2 0,-1 1 0,1 0 1,-1 0-1,1 0 0,1 1 421,3 3-31,2-2 0,6 5 159,0-3-135,0-3 0,6 5 59,2-6 0,-1 0 0,1 0-65,2 0 0,1 0 1,1 1-1,1 2-142,-1 1 0,6 0 1,2-4-1,4 0 88,1 0 1,4 0-1,1 0-213,2 0 1,-3 0 0,4 0 0,1 0 0,2 0-90,1 0 1,-1 0-1,-2 0 1,-2 1-202,-2 4 1,-5-3 0,-5 5 175,-3-1 0,6 3 0,-4-2 0</inkml:trace>
  <inkml:trace contextRef="#ctx0" brushRef="#br0" timeOffset="626362">20650 6958 8355,'-12'0'-221,"-1"-6"1,8 1-1,5-4 209,6 5 1,15 3 0,5 1-1,6 0-59,7 0 0,2-4 0,6 0 15,-2 1 1,1 2-1,2 1 1,-3 1-1,-3 2-726,-4 1 622,0 5 0,-1-2 0,0 6 0</inkml:trace>
  <inkml:trace contextRef="#ctx0" brushRef="#br0" timeOffset="649936">2716 10145 7933,'11'-1'0,"-1"-2"-544,-2-1 566,-5 0 0,8 2 0,-3 0 0,3-3 0,2 3 25,-1 0 0,-4 2 0,0 0 0,2-1 0,1-2 0,2-1 0,-1 1 0,0 2 0,2 1 1,1 0-1,2 0 68,-2 0 0,3 0 1,0 0-62,1 0 1,2 0 0,4 0-1,-1 0 10,1 0 1,0 0-1,1 0-54,3 0 0,-1 0 0,5-1 1,0-2-1,0-1-40,0 1 1,0 2 0,4 1 0,0 0-28,1 0 0,-1 0 1,0 0-1,0 0 1,0 0 0,5 0 0,-1 0 0,1 0 21,0 0 0,-2 0 0,6 1 0,-1 2 43,-1 1 0,4 0 0,-3-4 1,0 0 69,1 0 1,-5 0 0,3 0 0,0 0-11,0 0 0,-3-4 0,4 0 0,-3 1-20,-2 2 0,0 1 0,-1 0-26,-2 0 1,3-5-1,-8 1 1,-1 1-1,0 1-11,-1-2 0,-4 2 0,5-3 1,-3 1-6,1-1 0,2 0 0,-2 1 0,2-3 16,1 0 1,4-3 0,-3 5 0,1-2-4,-1-3 1,3 3 0,-3 1 0,2-1-20,-2 0 1,1 4 0,-3-1 0,-1 1-39,0-1 0,3 3 0,-4-4 0,0 4 21,2 1 1,-4 0 0,5 0 0,0 0-10,-1 0 1,2-1 0,4-2 21,1-1 1,-1 0 0,1 4 0,4-2 0,2 0 18,0-3 0,4-3 0,-2 3 0,2-1-5,2 1 1,-5 0-1,1 5 1,-1 0-3,-1 0 1,7-4 0,-4 0 0,1 1 1,5 2 0,-2 1 0,6 0 0,1 0 42,-1 0 0,3-1 1,-2-2-1,3-1 15,1 1 1,4 0-1,0 1 1,0-4-44,2-1 1,-5 0 0,3-1 0,-2 2-31,-2 1 0,-6 4 1,-1-4-1,1 4 14,1 1 0,-6 0 0,-1 0 1,-2 1-118,1 4 1,-4-4-1,-1 3 1,-1-3 76,-3-1 0,2 0 0,0 0 0,-2-1 29,-2-3 1,4 3-1,-1-4 1,-1 4-37,-1 1 0,-4 0 0,0 0 1,-3 0 3,-2 0 1,4 0 0,-1 0 0,3 0 6,1 0 0,1 0 0,-1 0 0,0 0 26,0 0 1,0-1-1,1-2 1,-1-1 9,0 1 1,6 2 0,1 1 0,0 0 0,7 0 0,-4 0 0,-2 0 0,1 0-12,-2 0 0,-3 0 0,3 0 1,0 0-12,1 0 1,-1 0 0,2 0-1,1 0 15,4 0 0,-7 0 0,2 0 0,-3 0 75,2 0 1,-4 0 0,8 0 0,-4 0-38,-1 0 0,2 0 1,2 1-1,-1 2-19,-2 1 1,-3 0 0,0-3 0,0 2-27,-2 1 0,-5 2 0,5-3 0,-4 1 0,-3-2 1,-4 4-1,4-2 60,2-1 1,-4-2-1,3-1 1,-1 2-1,0 0-6,0 3 0,-2-1 1,5-4-1,-1 0-34,-1 0 0,5 0 0,-6 0 0,3 0 3,1 0 0,1 0 0,2 0 0,2 0 44,-2 0 0,-2-4 0,0-1 0,-1 3-45,0 0 0,-4 2 0,-1 0 1,-2 0-9,-2 0 0,2 0 0,-1 2 0,0 0 32,1 3 0,-2-1 0,5-4 0,0 0 53,-1 0 0,2 0 0,-4 0-23,2 0 1,-3 0 0,3 0-1,-2 0 1,-3-2-56,0-2 0,-4 3 0,-1-3 1,-3 2-28,-1 2 1,-1-1 0,-5-2-102,1-1-162,-1 0 50,-5 4 0,-3 0 0,-8 0 0,-4 0-923,-3 0 1,-3 5 732,-3 4 1,-2 2 0,-6 1 0</inkml:trace>
  <inkml:trace contextRef="#ctx0" brushRef="#br0" timeOffset="657321">15342 9860 6953,'11'5'0,"-3"4"0,-4 2 0,-2 1-516,-2 0 0,1 1 598,3-1 0,-1 1 0,5-2 0,2-3-10,1-4 1,0-1 0,-2 0-92,0 1 0,-2 1 0,1-1-108,-4 5 0,-8-2 0,-4-1 0,-3 1 0,-2 0 204,1 3 1,-5-3 0,1 0 0,0 0 280,3-1 1,0-3 68,1 1 1,6-2 0,6-2-191,7 0 1,14 0 0,5 0 0,4 0-129,5 0 0,2 0 0,6 0 0,5 0 30,4 0 0,13 0 1,0 0-1,4 0-177,1 0 0,10-4 0,8-1 1,5 1 73,3-1 0,3 2 0,-47 0 0,0-1 1,1 1-1,1 1-66,1 0 1,0 1 0,2 0 0,-1 0-1,2 1 1,0-1 0,1 0 0,1-1-9,-1 0 0,0 0 0,0 0 0,-1 0 0,-2 2 0,-1 0 0,0 1 1,0-1 40,1 3 0,-1-1 1,-2-2-1,0 1 1,4 2-1,1-1 1,-2 1-1,-1-1 23,-2-1 1,-1 2 0,4 1 0,0 1-1,-4 0 1,1-1 0,0 0 0,1 1-19,-3-1 1,0 1 0,3 0 0,1 1 0,-3-2 0,1 0 0,0 1 0,1 1-30,1 0 0,0 0 1,-2 0-1,-1 1 1,0-1-1,1 0 1,-1 0-1,-1 1 10,1-1 1,0 0-1,2-2 1,0-1-1,0 0 1,0-1-1,0 0 1,1 0-151,-2 1 0,1-1 0,3 0 1,-1 0-1,-2-2 0,0 0 1,-1-1-1,0 0 119,0-1 0,0 0 0,42-1 0,0-3 1,-8-1 112,-9 0 0,7 0 0,-8-3 0,4 2 187,2-2 0,-2 3 1,3 1-1,0-1-5,4 0 1,-4 4 0,6-1 0,1 1-259,1-1 0,3 3 0,3-4 0,-3 4-185,-4 1 1,-4 0 0,-6 0 0,-6 0 107,-8 0 1,-9 0-1,-4 0-203,-3 0 1,-13 0 0,-5 0 284,-5 0 0,-3 4 0,-3 0 0,-3-1 0,-2-1 0,-1-2 0</inkml:trace>
  <inkml:trace contextRef="#ctx0" brushRef="#br0" timeOffset="678680">11162 11274 8355,'0'-13'-440,"0"1"0,0 0 164,0-1 284,0 6 0,1 2 0,2 3 0,3 0 0,1-3 1,2 3 253,2 0 1,2 2 0,-1 0 0,2 0-105,2 0 0,0 0 1,4 0-1,2 0-76,2 0 0,6 2 1,3 0-1,2 3 10,-2-3 0,7 0 0,-2-2 0,4 0-56,0 0 1,9 0-1,0 0 10,4 0 1,0 0-1,6 0 1,3 0-1,-1-2-43,0-2 0,3 3 0,2-3 0,-1 2 4,1 2 1,2 0-1,-1 0 1,1 0-17,2 0 0,3 0 0,-8 0 0,2 2-12,3 2 0,5-3 0,3 3 0,-2-1-33,-2 1 0,7-2 0,-5 2 0,5-3-5,0-1 1,5 0-1,-5 0 1,-4 0 111,-1 0 1,-4 0 0,-1 1 0,-1 2-59,-2 1 1,-1 1-1,1-5 282,-4 0 0,0 0 0,1-2 0,2-1 0,-2-2-57,3-2 0,2 0 1,2-3-1,4 2-133,4-1 1,1-2 0,9-2 0,-1 2-36,0 3 0,2-2 1,-5 6-1,-1 1-19,-6 2 0,-1 1 0,-4 0 0,-5 0-33,-2 0 0,-7 0 0,-5 1 1,-4 2-164,-4 1 0,-3 2 0,-8-4 0,-8 4-469,-7 1 1,-5-3-1,-7 4 1,-2 2-292,-5 1 1,-14-4-1,-4-2 1</inkml:trace>
  <inkml:trace contextRef="#ctx0" brushRef="#br0" timeOffset="710972">4142 12601 8355,'0'-17'-27,"0"1"0,-1-1 1,-2 1-1,-1-1 0,1 2 1,2 1 798,1 2 0,0 3-534,0 1 1,0 21-1,0 3 1,0 9-1,0 5 1,0 3-1,0 5 1,0 2-164,0 1 0,4 8 0,0-2 0,-1-1 0,-2-2 0,1-4 0,1-2-211,1 0-82,0-12 1,1 1 0,4-10 70,2-2 1,-3-7 0,0-4 0,2-2-1,1-4 84,1-2 1,1-8 0,-1-10 0,0-4 34,1-3 1,-2-4 0,-2 2 0,0 1 38,0 0 0,-2-2 1,0 6-1,0 4 112,0 3 0,-3 3-48,4 8 1,1 4 0,2 9 0,-2 7 5,0 3 1,-5 7 0,4-2 0,2 5-15,1 4 0,5-7 0,2 2-183,1-5 1,-2-3 0,4-3 0,-1-2 38,0-3 1,2-2-1,-4-8 1,-1-2 0,1-4 153,-2-3 0,-7-6 1,-2-1-1,0-1 46,0-3 0,-4-6 0,1-2 1,-4 0-110,-4 0 0,-5-8 1,-6 4-1,-1-1-114,0 0 0,-1 0 1,0 2-1,2 6-315,1 4 1,6 7-12,0 8 0,5 9 0,0 11 0,6 9-1527,5 7 1749,9 3 1,2 12 0,6 1 0</inkml:trace>
  <inkml:trace contextRef="#ctx0" brushRef="#br0" timeOffset="712176">5060 12886 8355,'-4'-32'0,"-1"5"1166,-2 5 0,2 4-1102,-3 5 0,4 2 1,-3 2-1,0 2-195,0 1 1,1 1 0,-4 2 0,2-1 0,-2 1 0,-1 2 0,-1 1 48,-1 0 0,-1 1 0,-1 3 0,-1 5 0,0 2 63,3 1 0,2 0 0,1 2 0,3 1-106,2 2 0,1 4 0,4-5 0,0 1-107,0 1 0,1-5 0,3 2 104,4-5 1,3-4 0,2-6-1,-1 0 159,1 0 0,-1-7 0,0-4 0,1-6 154,-1-2 1,-4-2-1,1-2 1,-1 1 48,-1 1 0,0 6 1,-5-2-1,3 4 47,-3 0 1,0 5-566,-2 0 0,-2 6 181,-2 2 1,3 10-1,-3 8 1,2 0-30,2 0 1,0 2-1,0-2 1,2 0-101,2 0 1,3-1 0,4-5 0,-2-1 65,0-3 1,-1-2 0,4-6 52,1 0 0,-1-2 1,-1-2-1,-1-4 175,-2-3 1,-1-1-1,1-1 1,-2 1 74,-1-1 1,-2 1-1,4 0-71,-2-1 0,1 5 0,-2 0 1,-1 5-38,5-1 1,-4 7 0,3 2 0,-1 2-18,-4 3 0,4 1 0,-1 1 0,1 0-112,-1 1 1,5-2 0,-2-2-180,3 0 1,2-6 0,-1 1 227,1-3 1,-1-2 0,-1-3 0,-1-6 72,-2-5 0,-5 1 0,2-3 106,1 4 1,-4-4 0,5 1-1,0 0 1,0 3 14,3 0 0,-5 5 0,1 1 224,-1 2 1,-3 2-172,2 7 1,1-1-1,-1 6-141,-1 5 1,-1-1-1,-1 4 1,2 0-127,1-1 0,7 1 1,0-5-1,4-1-437,0-2 0,0-4 0,1-5 0,0 0 201,-1 0 1,5-5-1,-1-2 1</inkml:trace>
  <inkml:trace contextRef="#ctx0" brushRef="#br0" timeOffset="712177">5606 12254 8355,'-7'-13'455,"3"1"-216,-3 5 0,6 3 1,-4 8 126,4 4 1,1 10 0,1 5 0,2 6-318,1 3 0,5 5 0,-4 5 0,1-2-204,-1-2 0,3 4 1,-3-1-1,-1-3 1,0-2-1,0-4 1,0-2-576,2-2 1,-5-2 0,4-4 182,1-5 0,1 5 0,5-9 1</inkml:trace>
  <inkml:trace contextRef="#ctx0" brushRef="#br0" timeOffset="712178">5531 12613 8355,'-11'-12'683,"3"-1"0,4 2 0,8 3-440,4 4 1,13 3 0,5 1-1072,5 0 1,3-6-1,7-1 1,3-1 304,1 0 0,-8-1 0,-7-3 1</inkml:trace>
  <inkml:trace contextRef="#ctx0" brushRef="#br0" timeOffset="712801">6276 12179 8355,'0'-32'0,"-6"8"152,5 6 1,-5 12 0,6 6 0,2 7 0,0 5-20,2 5 0,1 2 1,-4 7-1,2 3 57,1 4 0,0 5 0,-3 2 0,2 1-138,1-1 1,2-1-1,-3-2 1,2-1-411,2-3 1,1 1 0,3-5-1,-1-3-1019,-2-4 0,-1 0 1201,1-5 0,-2-1 0,-6-3 0</inkml:trace>
  <inkml:trace contextRef="#ctx0" brushRef="#br0" timeOffset="712802">6214 12514 8355,'0'-23'560,"0"2"1,5 4 0,3 9-1,5 4-655,3 3 1,4-4-1,4 1 33,1 2 1,4 0 0,0 2 0,-1 0 0,-2 2 0,-3 0 0,-2 4 0,-5 1-3,-2 2 1,-3 4 0,-1 2 0,-3 1 66,-2 0 1,-1 2 0,-4-1 0,0 1 65,0 0 1,0 4-1,0-2 1,0-1-50,0-3 1,0-2 0,2-1-1,2-2-64,4-3 1,3 2 0,3-6-1,1-3 1,3-4-21,1-5 0,-2-4 1,2-4 50,-1 0 0,-3-6 0,-5 1 0,-3-2 0,-2-2 178,-2 0 0,-2 0-159,-1 1 0,-5 4 0,-3 4 0,-3 3-217,-2 5 0,-1 3 1,-2 5-1,-3 0 0,-1 2 37,4 7 0,2 3-499,2 9 0,-6 8 0,-2-3 1</inkml:trace>
  <inkml:trace contextRef="#ctx0" brushRef="#br0" timeOffset="713162">7330 12365 8355,'0'-26'-10,"0"5"1,0 6-1,-2 3 1,-2 1 213,-4 2 0,-3 0 1,-1 5 186,-1 1 1,1 2 0,-1 1-255,1 0 0,4 4 0,1 1 0,1 2-30,4 3 1,0 1 0,2 1-328,0 1 0,6 3 0,2 1 1,3-2 49,1-1 0,1 2 0,-1 2 0,1 1 0,-1 2 94,0-2 0,1 5 0,-2-5 0,-2 0 55,0-2 0,-7 1 0,3-2 0,-4-1 76,-1-1 0,0-6 1,-1-1-34,-4-1 0,-1-2 0,-7-4-950,1 0 320,-1 0 1,6-6 0,2 0 0</inkml:trace>
  <inkml:trace contextRef="#ctx0" brushRef="#br0" timeOffset="714309">7801 12415 8355,'-5'-20'111,"-2"4"0,-2 4 0,1 3 0,-2 4 0,-1 1 1,-1-1-1,0 3 634,-1 0 1,1 4-806,-1 2 0,1 1 1,-2 6-1,-1 0 1,-1 3-1,2 0 1,3 1-1,4 0 29,1 2 0,2 1 0,4-3 0,0 1-208,0 0 1,2-3 0,2 0 0,4-1-51,3 1 0,1-7 0,1-1 0,-1-4 137,1-1 1,3-1-1,1-4 1,-2-3 62,-1-3 0,-2-7 0,-1-1 0,-3-2 200,-4 1 1,-2 3-1,-2-2 1,0 1 151,0 3 0,-6-3 1,-2 1-1,-4 2-212,-5 1 0,2 2 0,-4 1 1,-1 1-65,1 2 0,4 1 0,0-3 1,4 4-43,3 0 1,5-4-67,-1 2 1,4 1 0,4 0 0,5 0-75,7 1 1,1-3 0,6-3 0,-3 0 98,2-1 0,0-3 0,0-1 0,-2 0 67,-2 0 1,-2 1 0,-5-3 202,-3 1 1,2 2 0,-6 3 1108,-1 1-968,-2 5 1,-1 3-1,-1 8 1,-2 6-1,-1 5 262,1 5 1,2 5-466,1 4 1,0-1-1,0 5 1,1 1 0,2 2-259,1 1 1,4 5-1,-2-2 1,1-3-91,2-3 1,-2-6 0,2 1 0,-1-4-240,-1-5 1,4-2 0,-3-7 212,3-3 0,-3-2 1,1-6 84,0 0 0,1-6 0,0-2 0,-2-3-45,1-1 1,1-1 0,0 1 0,-3 0-359,-2-1 521,-1 1 1,2-1 0,1 1 0</inkml:trace>
  <inkml:trace contextRef="#ctx0" brushRef="#br0" timeOffset="714310">8024 12378 8355,'0'-9'451,"0"1"0,-4 4 232,0-4 1,0 3 1158,4-3-1507,0 0 0,1 1 0,3 4-396,5 6 0,-2 4 1,1 5-1,0 1 17,-1-1 0,3 5 0,-6 1 1,0 1-268,1 3 1,-3-4 0,3 0 4,1 0 0,-3-6 1,3 2-1,1-6 1,0-1-101,3 0 1,1-4-1,1-1 293,1-4 0,-2-1 0,-2-5 0,-2-3 39,-1-5 0,2 3 0,-4-5 0,-1 1 154,-2 1 1,3-5 0,1 3 0,-3 0 77,0 0 1,-2 2 0,1 3 166,3 1 0,-1 5-302,5 3 0,1 3 1,3 1 12,0 0 1,1 4 0,-1 1-26,1 2 0,-4 0 0,2 3 0,3-2 0,0 0-52,0-1 1,-1 3 0,3-6 0,0-1 20,-1-2 0,3-1 0,-1 0 0,-2-1 12,-1-4 0,-3-1 0,-2-7 0,-2 1 35,-1-1 1,2 1-1,-4 0 1,-1-1 27,-2 1 1,-1-1 0,0 1-1,-1 1 111,-3 3 0,1 1 0,-5 4-49,-2-1 0,-1 1 0,-1 7 1,1 4-1,1 5 5,2 3 0,5 0 0,-1 4-94,2 2 0,2-2 0,2 0 0,2 1-399,4-2 0,3 3 1,2-5-1,-1-2-367,0-1 1,6-3 0,3-3 110,2-4 1,2-2 0,0-2 0</inkml:trace>
  <inkml:trace contextRef="#ctx0" brushRef="#br0" timeOffset="714934">9128 12316 8355,'-12'-7'505,"1"7"372,2 8 1,4-1 0,4 1-276,-4 2 0,4 1 0,-3 1 155,3 1-556,1-7 1,5-1-147,3-10 0,-1-1 0,0-8 0,-1-3-320,-4-3 1,4-2 0,-2-2 0,-1 1-154,-2-4 0,3-1 1,2-1-1,-1-4 55,1-3 1,3-3-1,0-1 1,2-3 124,1-1 1,1 6 0,-1-1 0,0 7 72,1 6 0,-2 0 0,-2 11 372,0 4 0,-5 5 0,3 12 277,-2 6 1,1 6-1,-4 8 1,4 3 78,1 4 0,-4 7 1,2 3-1,1 1-412,2 3 1,0 0 0,3 0-1,3-3-313,0-1 0,4-2 0,0-4 1,0-1-250,-1-3 1,0-4-1,-5-7 1,1-3-1486,-1-1 0,-4-5 1231,1-5 0,-12 0 0,2 5 0</inkml:trace>
  <inkml:trace contextRef="#ctx0" brushRef="#br0" timeOffset="714935">9103 12254 8355,'0'-13'0,"0"1"1538,6 5 0,2 1-1088,9 6 0,5-4 0,9 0 0,8 1-1176,4 2 1,2 1-787,5 0 1,-6-6-1,-1 0 1</inkml:trace>
  <inkml:trace contextRef="#ctx0" brushRef="#br0" timeOffset="716969">5147 14188 8518,'0'-25'0,"0"1"0,-1 0 0,-4 4 488,-3 3-117,-3 3-327,-1 2 1,-2 5 0,-1 3 0,-2 2 0,2 4 0,0 2 0,0 4 0,-2 5-1,2 3-45,1 5 1,3 2 0,2 2 0,0 0 0,1 0-1,1-1 1,3 1 0,3-1-169,1-4 0,0 2 1,1-6-1,3-4 4,5-2 1,2-8 0,1 3 139,0-4 1,1-1-1,-1-1 1,1-4 0,-1-3 13,0-3 1,1-3-1,-2-1 1,-2-1 96,0 0 1,-7 3 0,4 2-1,-2 1 321,0 2-431,0 5 1,0 3-1,1 10 1,-1 3-46,1 4 1,1 9 0,3 0 0,0 3-25,0 2 0,2 2 0,0-3 0,-1 2-7,-2 2 1,-1 1-1,3-1 1,-3-2-8,-2-2 0,-1-5 0,-4-6 145,0-1 0,-1-3 0,-3-7 4,-4-3 1,-3-5 0,-2-5-1,2-4 184,3-6 0,-2-5 1,6-4-1,1-1-151,2 0 0,1-1 0,1-2 1,3-1-21,5 2 1,3-4-1,5 2 1,2 2-269,0 1 0,5 1 0,-5 0 0,2 2-71,-1 2 1,-5-1-1,2 4 1,-3 0 221,-2 0 1,-1-2-1,-1 3 1,-3 2 101,-2 1 1,-1 6 0,-5 0 175,-3-2 0,1 4 1,-5 2-1,-2 3 1,-1 1 305,-1 0 1,-1 0-1,1 1-310,0 3 1,5 3 0,3 7-168,2 3 0,2-4 1,0 4-1,2-3-342,2-2 0,4 5 1,7-1-1,2-2-36,-2-4 0,4-1 0,2-5 0,1-1 96,-1-1 1,1-4 0,-5-1 0,1-4 151,0-4 0,-1-2 0,-5-9 0,1 1 126,-1-1 0,0-2 0,-1-2 116,-2-3 1,-2 2-1,-5-5 1,3 0-76,-3 1 0,0 3 0,-2-1 0,0 3 0,-2 3 110,-2 2 0,-3 3 1,-4 6-1,2 1-25,0 2 0,5 4 0,-3 6 58,2 3 0,1 9 0,4 7 0,0 5-133,0 4 0,1-1 0,2 6 0,2 2-145,2 0 1,1 8 0,3-8 0,-1 0-525,-2-2 1,1-6-1,3-1 1,0-3-39,1-4 0,-1-5 0,1 3 1</inkml:trace>
  <inkml:trace contextRef="#ctx0" brushRef="#br0" timeOffset="717231">5593 14064 8355,'0'-16'0,"0"-1"-2,6 1 1,2 3 0,7 1-354,2-1 0,9 2 1,0 2-1,3 2 55,2 1 1,3-3-1,-2 2 1</inkml:trace>
  <inkml:trace contextRef="#ctx0" brushRef="#br0" timeOffset="717866">6648 13742 8355,'-11'-31'0,"1"8"295,2 9 0,5 6-595,-1 4 1,2 4-1,2 0 731,0 7 0,5 5 1,0 5-1,1 2 10,-1 0 1,3 6 0,-2-1 0,-1 4-239,1 4 1,-1-3 0,-2 3 0,1-2-427,-1-2 0,0-2 1,0-1-1,1-1-529,-2 1 0,0-5 0,-2-4 1,1-4-1180,3-3 1733,-2-4 1,3 1-1,-5 1 1</inkml:trace>
  <inkml:trace contextRef="#ctx0" brushRef="#br0" timeOffset="717867">6486 13742 8355,'0'-31'0,"0"7"0,0 4 0,2 8 0,2 0 271,4-1 1,9 1-1,3-1 1,5 2-1,3 2 1,2 2 0,0 1-732,1 4 1,-2 2-1,-5 4 1,0 5-1,-3 5-585,-5 3 1,-8 9 1010,-3-1 0,-4 8 0,-1-2 1</inkml:trace>
  <inkml:trace contextRef="#ctx0" brushRef="#br0" timeOffset="717868">6586 14188 8355,'8'-8'0,"0"1"0,2 0 477,1 0 1,7 0 0,2-2-687,4 1 0,6 1 0,2-3 0,1 2 0,-1-1-2222,-2 3 2286,-1 0 1,-4 1-1,0-2 1</inkml:trace>
  <inkml:trace contextRef="#ctx0" brushRef="#br0" timeOffset="718151">7169 14077 8355,'-11'-21'220,"1"3"1,3 3-1,1 4 1,2 1 1443,-1 3-1261,3 2 0,-3 6 0,6 3 1,2 5-90,1 2 0,2 2 1,-4 4-1,3 5-262,-3 6 0,0-2 0,-1 3 0,2-3-320,1-1 0,2-1 1,-4 1-1,2-1-209,-1-4 1,3 0-1,-1-5-490,2 1 1,-4-3 0,1-5 254,-3 2 1,5 1 0,1 1 0</inkml:trace>
  <inkml:trace contextRef="#ctx0" brushRef="#br0" timeOffset="718551">7169 14114 8355,'-7'-24'738,"3"4"0,2 2 1,2 5-549,0 1 1,2 0 0,3-1 0,7 1-1,6 1 1,3 1 0,0 3 0,1 0 0,0 2-403,-2-1 0,3 2 0,-8 6 0,-3 0-89,-2 3 0,-8 6 0,3 0 0,-4 5-19,-1 3 1,-6-2 0,-2 4 0,-3 1 79,-1 1 1,-5-2 0,2-2 0,3-1 175,2-3 0,3-1 0,-1-2 239,4 1-13,2-1 0,4-5 0,2-3 0,6-3-65,5-1 0,-2 0 0,5 0 1,-1 0 169,-1 0 0,2 0 0,-2 0 1,0 2-117,-1 2 1,-1-3-1,-3 5 1,-1-2 15,-2 0 1,-5 6 0,-1-2 0,-4 4-9,-7 5 0,-3-2 1,-5 4-1,-3 1-169,-4-1 1,4-4-1,-1 3 1,-1-1-2319,-1-1 1352,-2 1 0,0 1 0,0 1 0</inkml:trace>
  <inkml:trace contextRef="#ctx0" brushRef="#br0" timeOffset="720469">4093 15726 8355,'-13'-12'-631,"1"1"140,0 2 583,-1 4 0,1 6 1,-1 3-1,2 5 0,2 3 1,2 5-1,1 2 0,2 2-76,-1-1 0,3 1 0,-2 4 0,3-2 1,1-2-1,0-5 0,0-2 0,1-1-19,3-1 0,3-4 0,6-1 1,-1-1-129,0-4 0,1-6 1,-1-4-1,1-3 101,-1-1 1,-4-1-1,-1-1 1,-1-1 137,-4-1 1,0-1 0,-2 5 73,0-1 1,0 1 16,0 0 0,0 2-177,0 6 0,4 9 0,1 13 44,2 2 1,2 0 0,3 5 0,0 0 35,1 0 1,-1 1 0,1 3 0,-1 2-29,0 1 0,1 8 0,-2-4 0,-2 1-60,0 2 0,-7-6 0,3 5 0,-4-5-58,-1-2 1,-1-4 0,-4-5 0,-3-2-7,-3-2 1,-5-6 0,-1-5 0,1-2-25,-2-2 0,4-1 0,-3-4 1,4-2-280,0-4 0,1-3 0,1-3 0,2-1-103,5-2 1,3-10-1,1 0 1</inkml:trace>
  <inkml:trace contextRef="#ctx0" brushRef="#br0" timeOffset="721333">4490 15813 8355,'-20'-23'0,"4"2"703,2 4-629,2 4 1,3 2-1,1 2 1,-2 5-1,-1 4-218,-1 4 0,5 3 1,3 6-1,3-1 209,1 0 1,0 1-1,0 1 1,0 1-59,0 1 1,0 1 0,1-5 0,2 1-159,1-1 0,6-1 0,-4-1 0,3-3-226,-1-2 1,0-1 266,5-4 0,-5-1 1,-1-3-1,-2-5 137,-2-2 0,-2-1 0,-1 0 1,0-1-41,0 1 1,0-5-1,0 1 1,0-1 21,0-1 1,0 4 0,0-2 0,0 2-1,0 2 1,0-1 0,2 1-8,2 0 0,3 5 1,5 1-1,2 2-10,3 0 0,-2-2 0,5 4 1,2-4-31,2-1 1,1 3 0,-1-4-1,1-2 75,0-1 1,0 3-1,-2 1 1,-2 1 47,-4 4 1,-8 0 152,-1 2 1,-6 4-1,-2 2 1,-7 1-91,-4 3 0,-1-4 1,-1 3-1,1-1-62,-1-1 1,1 4 0,-1-3-1,1 2-82,0-2 1,1 3-1,1-3 1,3 3-114,2 2 0,0-1 1,5 1-235,0-1 1,6 0-1,2-1 157,3-2 0,6-4 0,-1-6 0,0-2-7,-3-1 0,0-6 0,-1 1-6,1-7 1,-2-1-1,-2-4 589,-1 4 1,-5 8 0,1 0 708,-2 0-941,-2 3 1,0 2-142,0 8 1,0 3 0,1 6-1,2-1-57,1 0 0,6-1 0,-2-1 0,3-2-63,1 2 0,1-3 0,-1 0 1,1-2 50,-1-2 0,-1-3 1,-1-4-1,-2-4 33,2-3 1,1-6 0,1-1-1,-1-1 22,-3-3 1,2-3 0,-5-3 0,1-1 55,-1 2 1,4-3 0,-5 1 0,-1 1-171,-2 2 1,-1 1 0,0 2 0,-1 1 41,-4 1 1,3 7 0,-7 2 0,0 5 166,-2 1 1,-2 6 0,2 0 0,3 7 105,4 4 0,3 7 1,1 4-1,1 4-91,3 3 0,0 6 1,7-3-1,3 1-200,0 0 0,4-4 0,0 2 0,1 0-579,3-4 0,1-2 200,2-4 0,0-3 0,0-6 1</inkml:trace>
  <inkml:trace contextRef="#ctx0" brushRef="#br0" timeOffset="721496">5383 15354 8434,'-13'-14'-941,"6"9"0,3 14 736,3 7 1,1-3-1,0 5 1</inkml:trace>
  <inkml:trace contextRef="#ctx0" brushRef="#br0" timeOffset="721731">5482 15726 8355,'0'-12'0,"0"-1"1230,0 1-2695,0 5 669,0 2 1,0 5 0</inkml:trace>
  <inkml:trace contextRef="#ctx0" brushRef="#br0" timeOffset="721975">4093 16495 8355,'-7'-25'43,"4"2"0,13 2 1,9 5-1,10 2 1,7 1-1,8 1 1,8 0 270,10-1 0,11-6 0,13-6 0,5-5-332,-44 14 1,1 0 0,4-3 0,-1-2 0,-2 3 0,-1-1 0,0 0-1,0-1 12,1 1 0,0 0 0,36-13 1,-5 3-1,-9 4-397,-8 5 0,-2 3 1,-15 8-300,-6 0 1,-9 7-1,-1-4 1</inkml:trace>
  <inkml:trace contextRef="#ctx0" brushRef="#br0" timeOffset="723944">6189 15441 8355,'-4'-19'0,"0"2"0,1 3 0,-4 6 63,-1 0 0,1 5 83,-2-1 1,1 3-1,-4 2 1,-1 3-145,1 4 1,0 3 0,-1 2 0,1-1 44,-1 1 1,1 3 0,0 2 0,1 0 4,2 0 0,4 0 1,5-3-1,0 1-108,0 0 0,0-3 1,1-2-1,3-1-292,5-2 0,2-5 0,1 1 1,0-2 7,1-2 0,-1 0 0,-1-2 0,-1-2 179,-2-4 1,-4-3 0,3-2 0,-1 1 148,-4 0 0,0-1 1,-2 1 376,0-1 1,0 1 0,0 0-11,0-1 0,0 5-258,0 0 0,0 6 0,1 1-48,3 4 0,-1 6 1,4 0-87,-2 2 0,5 1 0,-2 0-135,3 1 0,6-2 0,-1-2 45,0 0 0,-3-7 1,0 3-1,-1-5 120,1-5 1,-2-1 0,-2-7 39,0 1 1,-5-1-1,3 1 1,-2 0 0,-1-1 160,2 1 1,-5-1-1,3 1-91,-2 0 1,-2-1 0,0 1 0,0-1 0,0 1 119,0 0 0,1 5 0,2 1-119,1 1 1,1 5-91,0 0 0,0 5 1,3 8-1,-2-1-33,-1 0 0,-3 2 1,3 1-1,-1 2-34,0-2 0,2-1 1,-3-2-1,2 1-200,2-1 0,-3-5 182,5-3 0,-3-4 1,3-4 66,-5-4 1,1-8-1,-1 0 1,1 1 24,0 1 1,-3-3 0,3 1-1,-1 1-62,0 1 1,5 2 0,-4 0 0,2 3-74,3 1 0,-4 5 0,3-1 37,0 2 1,-2 2-1,2 2 168,0 2 1,-2 3-1,0 5 1,0-1 50,0-3 1,0 3 0,2-2 0,0 2-149,0 1 0,2-4 0,2-1-45,-1-1 0,0-2 0,1-4 0,-1 0 65,1 0 0,-1-6 1,-1-2 15,-3-3 1,2-1 0,-4-1 0,-1 1 0,1 0-53,-4-1 1,4-3 0,-2-1 0,-1 2-157,-2 1 0,-1 6 0,0 0 7,0-2 1,-5 0 0,-4 2 74,-2 4 0,3 2 243,0 2 1,5 6 0,-1 2 72,2 3 0,2 2 0,2-1-149,2 0 0,3 1 1,5-1-1,1 1 1,-1-1-121,0 1 1,1-5 0,1-1 0,1 0 52,1-1 1,-3-3-1,-5 1 188,2-2 1,-6-2-55,-4 0 0,-6 0-154,-6 0 0,-1 0 5,1 0-263,5 0 1,3 0 0,7-2 0,2-2 53,2-4 1,1 1-1,5-1 1,-1-2 154,1-1 1,-1-1 0,1-1 169,-1 1 0,0-1 1,1 1-1,-1 0 349,1-1 1,-7 5 227,-1 0-521,-4 5 1,-1 3 0,1 7-1,2 1-48,1 0 1,0 1 0,-2 3-134,2 0 0,3 1 0,5-1 0,1 1 0,-1-6 1,0-3-161,1-3 1,-1-1 112,1 0 1,-5-1-1,-1-3 1,-2-5 9,-2-2 1,2-1-1,0-1-8,-3 1 1,1 0-1,0-1 87,1 1 0,0 4 174,-4-1-105,6 7 0,-5-3 0,5 8 1,-2 3 16,0 1 1,1 0 0,-2 2 0,3-1-135,0 2 0,-1-3 0,3 0 0,2-2-31,1-2 0,1-2 0,0-1 1,1 0 37,-1 0 1,-1-1 0,-1-2 0,-3-2 116,-2-2 1,4-1-56,-5-5 1,0 1-1,-4-1 1,0 1 0,0 0-102,0-1-23,0 6 1,1 2 121,3 5 0,-2 1 0,2 3 75,-3 5 0,3 2 1,2 1-155,1 0 0,1-3 0,4-2 1,1-2 51,-1-2 0,2-2 1,1-1-148,2 0 1,3-5-1,-3-3 1,-2-4 0,-1 0 79,-2 0 1,-1-2 0,-1-1 0,-3-2 45,-2 2 1,-1 1 0,-4 2 0,0-1 10,0 1 1,0 0-1,-1 1 76,-3 2 0,1 4 0,-5 5-49,-2 0 1,1 5-1,0 4 1,4 2-99,-1 1 0,5 2 0,-3 1 33,2 2 0,2 0 1,0-1-1,2 0 1,1-1-34,1-1 0,5-2 1,0 1-1,2-2-21,1-3 1,0-2 0,1-6 0,-1 0 121,1 0 0,-1-6 1,0-2 88,1-3 0,-5-6 1,0 1-1,1 1-68,-2 1 0,2-3 1,-3 1-1,-1 1-70,1 1 1,2 1 0,-4 1 0,0 0-156,2-1 0,-5 5 116,3 0 1,-1 5 83,1-1 1,-2 4 0,2 4-3,-3 4 1,3-1-1,0 1 1,0 1 22,2-2 1,-5 4 0,5-5 75,-1 1 0,-2 4 1,4-2-134,-1 2 0,2-3 0,-3 0-304,2 2 1,1-5 0,6-1 0,1-2-301,2-2 1,11 5 0,-2 2 0</inkml:trace>
  <inkml:trace contextRef="#ctx0" brushRef="#br0" timeOffset="724550">8235 14833 8355,'-8'-11'0,"1"2"431,1 0-336,2 7 1,10-4 0,2 7 0,5 4 0,2 3-203,1 3 1,6 1 0,-2 1 0,0-1-172,1 0 0,-6-3 0,3-2 44,0-2 0,-4-1 1,2-4 118,-2 0 1,-3-5 0,-1-4-1,-3-2 93,-2-1 0,-1 0 0,-2-2 0,0-1 72,2-2 0,1 1 0,-5 3 1,0 1 172,0-1 0,-2 5 167,-2 0 0,-3 5-281,-5-1 0,5 12 0,1 6 1,2 4 65,0 4 0,-4 3 0,2 2 0,1 4-119,-1 0 0,-2 2 1,4 5-1,1-1-230,2 0 1,1-4-1,0-1 1,0-3-454,0-6 1,5 1 0,4-8 315,2-1 1,1-1 0,0-2 0</inkml:trace>
  <inkml:trace contextRef="#ctx0" brushRef="#br0" timeOffset="724932">8682 15044 8447,'1'-12'450,"3"-1"0,4 2-486,3 3 0,2-3 0,-1 4-106,1 0 0,-5-4 1,0 3-1,0-3-79,-1-2 0,0 2 0,-4 2 123,1 0 0,-5 3 1,-8-3-1,-2 5 5,-1 3 1,-2 1 0,-1 0-1,-1 0 215,0 0 1,3 5 0,0 4 0,2 3 30,3 5 0,-2-2 1,6 5-1,1 1-180,2-2 1,2 5 0,4-5 0,3 0-108,3-2 1,5-3 0,2-3-1,2-3-248,2-4 0,5-3 0,2-2 18,-1-3 0,-2-4 337,-1-9 1,-6-2 0,-1-6 0</inkml:trace>
  <inkml:trace contextRef="#ctx0" brushRef="#br0" timeOffset="725370">9017 14833 8355,'0'-12'0,"0"-1"76,0 1 1,-5 4 449,1-1 1,-5 3-548,0-3 0,2 5 0,-1 8 1,-1 5-1,-1 2 0,0 1 1,3 0-11,2 1 0,-1-1 0,4 1-48,-3-1 1,3 0-1,4 1 1,4-1-75,1 1 1,1-2-1,4-2 1,1 0-26,-1 0 0,1-2 1,-1 0-1,1 0 158,-1 0 0,-1-3 0,-3 4-26,-4 2 1,-2-3 0,-2 1 0,-2 0 424,-2-1 0,-7 4 0,-5-4-417,0 0 0,3 3 1,2-5-1,1 1 1,3 0-1179,2 1 854,0-4 1,11 3-1,1-6 1</inkml:trace>
  <inkml:trace contextRef="#ctx0" brushRef="#br0" timeOffset="725653">9401 14151 8420,'-11'-12'135,"3"-1"1,2 8 0,6 5 0,0 8 0,0 9 0,0 7 0,0 9 180,0 7 1,0 2 0,0 6 0,0 6-49,0 5 1,0 2 0,0 8-1,0-2-698,0-2 1,2-3 0,0-4 0,2-5-177,-1-2 0,-1-8 0,-1-6 0,2-6 114,1-5 1,0-3-1,-3-2 401,3-5 1,-2-7-1,3-4 1</inkml:trace>
  <inkml:trace contextRef="#ctx0" brushRef="#br0" timeOffset="726254">9587 14709 8355,'0'-7'-582,"0"3"729,0 8 0,0 3 1,0 6-1,0-1 43,0 0 1,1 5 0,2-1 0,1 1-175,-1 1 1,-2-4-1,-1 4 1,0-2 109,0 1 1,2-2 0,1-6-1014,1 0 1,0-5 36,-4 4 1,0-6 757,0-2 1,0-6 0,0-6 0</inkml:trace>
  <inkml:trace contextRef="#ctx0" brushRef="#br0" timeOffset="726255">9599 14660 8355,'0'-13'-370,"0"5"1,0 0 921,0-2 1,2 4-267,2 2 0,-1 4 1,5 3-1,2 3-117,1 0 0,1 7 0,2 5 0,1 0-16,1 0 1,1 2 0,-5-3 0,2-1-78,3 2 0,-3-4 1,3 3-1,0-5-323,0-4 1,-1-2-1,-4-6 53,1 0 1,-5 0 0,-1-2 172,-1-2 0,-2-3 0,-4-6 0,0-3-39,0 0 0,0-6 1,-2 1 126,-2-2 1,1 2-1,-3 0 1,-1-1-1,1-1-108,1-2 1,-1 4 0,3 2-1938,-1 1 1382,0 7 0,10 6 0,0 5 1</inkml:trace>
  <inkml:trace contextRef="#ctx0" brushRef="#br0" timeOffset="726797">10195 14771 8355,'0'-12'1834,"0"2"-1828,0 6 0,5 5 0,4 12 0,0-1-377,-1 1 0,3-5 183,-2 0 1,-2-5 235,1 1 48,-5-3 1,2-2-95,-5-3 0,4 1 0,0-5-39,-1-2 0,3-1 0,-2-1 63,-1-1 0,-2 1 0,-2 0 69,-4-1 0,0 1 0,-5-1 0,2 1 12,-2 0 1,-1-1 0,-1 2 0,0 1 137,-1 2 0,5 5 0,0-1 0,-2 3 157,-1 1 1,-1 0-1,0 1 1,3 3-252,1 5 1,5 6 0,-1 1 0,2 1-124,2 1 0,0-3 0,0 4 1,2 1-49,2-1 1,3-4 0,5 2 0,1-4-342,-1 0 0,2-5 1,1-1-1,1-2 53,0-2 0,1-1 0,0-4 1,0-2 245,0-4 0,-3-5 0,1-2 0,-5-1 62,-6 1 1,2-3 0,-2 0 0,-3 0-27,-4 0 1,-1-3 0,-5 3 0,-4 0-142,-1 0 0,3 2 0,-5 5 0,2 1-816,2 2 0,-6 11 0,-1-2 0</inkml:trace>
  <inkml:trace contextRef="#ctx0" brushRef="#br0" timeOffset="730666">7305 14225 8330,'-1'-12'0,"-2"0"0,-1-1 0,1 1-26,2-1 271,-5 1 0,5 0 1,-3-1-1,2 1 22,2-1 0,0 5 1,2 1-1,0 0 0,4 1 359,1-4 1,-5 6-329,3 4 1,-4 7 0,-2 9 0,-4 5 0,-3 4-94,-3 4 0,0 4 1,2 7-1,0 1-137,0-1 1,2 3 0,0-3 0,1-3-118,4-3 1,-4-6 0,2 1-387,1-3 1,2-7 316,1-2 1,0-10 0,0-9 0,0-9 70,0-8 1,0-4-1,0-4-8,0-2 1,4-1-1,1-6 1,1 0-1,1-2-47,0-1 1,0-3 0,2-1 0,0 0 35,0 0 0,-2 3 0,0 7 1,-2 4 131,-2 3 0,3 7 1,-2 2-1,0 5 59,1 4 1,-2 2 0,6 6 40,0 0 1,2 6 0,2 3 0,-1 7 90,0 4 0,1 4 0,-1 2 0,1 1-203,-1 2 0,3 4 0,0-2 0,-1-1-134,1 0 0,2 3 1,-2-5-1,1-3 39,0-3 0,-3-7 1,0 2-1,-2-4-841,-3 0 1,2-1 0,-6 1 142,-1-1 1,-2-4 0,-1 0-1134,0 2 1495,0 1 1,-5 2-1,-2-1 1</inkml:trace>
  <inkml:trace contextRef="#ctx0" brushRef="#br0" timeOffset="731265">7181 14523 8355,'-19'-5'0,"5"-2"615,6-6 0,5 1-262,-1 0 1,4-2-1,5-1 1,6-2-232,4 2 0,7 0 0,1 0 0,3-2 0,4 2 0,2 1 0,1 2 1,-2-1-235,-2 1 1,-2 4 0,-3 1 0,-2 0-555,-5 0 0,0 4-489,-9-1 1083,-3 3 0,-5 1 1,-9 0-1,-5 0 112,-3 0 0,-1 0 1,2 1-1,-5 3 0,-2 4 6,-2 4 1,0 0 0,2-1 179,2-3 1,-2 3 0,3-3 0,1 4-3,3 0 1,7-4-203,5 0 1,4-5 0,4 1 0,6-2-33,5-2 1,-1-4 0,4-2-1,0 1 27,2-1 0,0-4 1,0 2-1,1-3 62,-2-1 1,-1-3-1,-5 1 116,-1 3 0,-1 1-219,-3-2 0,-4 5 0,-8 3 1,-5 2-76,-7 2 1,3 0 0,-5 2 0,0 2 52,-3 4 0,2-1 0,0 0 0,1-2-258,3-2 1,1 3 0,1-2-520,1-1 1,6 2 261,6-1 0,6 0 0,6-4 1</inkml:trace>
  <inkml:trace contextRef="#ctx0" brushRef="#br0" timeOffset="731944">7293 14002 8355,'-13'-12'0,"5"1"302,0 3 1,5 1-1,-1 5 1,2 4-83,2 7 0,5 8 0,-1 9 1,-2 3-1,0 5-79,-2 6 0,0 3 0,-2 4 0,-2-2-58,-4 2 0,-3-3 1,-1 0-1,-1-1-159,1-3 1,-1-1 0,2-3 0,2-3-386,0-4 1,7-9 0,-2-3-424,2-3 1,2-10 355,0-8 1,6-9-1,1-13 1,1-2 459,0-1 1,0-6-1,5-1 1,-2-4 67,-3 0 0,6 1 0,-5 2 0,0 0 0,-2 0 0,1-1 0,-3 3 167,2 2 0,-3 2 0,3 6 0,0 1 0,-1 0 609,-1 4 1,5 2-1,-2 5-242,3 1 0,2 5 0,-1 3 0,0 2-164,1 2 1,-2 7 0,-2 4-1,0 6-127,0 2 0,2 6 1,2 5-1,-1 2-194,1 2 1,-5-2 0,0 0 0,2-2-303,1-2 1,1-2 0,1-1 0,-2-2-289,-3-2 0,3-3 0,-3-7 0,2-2-264,-2 0 1,-1-7-1593,-3 3 2203,-2-4 0,3-1 0,-5 0 1</inkml:trace>
  <inkml:trace contextRef="#ctx0" brushRef="#br0" timeOffset="731945">7268 14399 8355,'0'-12'0,"1"1"439,3 2 0,5-2 0,7 3 0,5-3-314,2-1 0,5-5 1,3 1-1,7 0-1345,0 3 1,6 0-1,0 1 1</inkml:trace>
  <inkml:trace contextRef="#ctx0" brushRef="#br0" timeOffset="748920">8458 14015 8367,'0'-13'0,"0"1"0,0-1 451,0 1-340,0 5 0,2-2 0,2 3 0,4-1 0,3-1 0,2 0-95,-1-1 0,0 5 0,1-4 0,-1-2 0,1 1-13,-1 0 0,6-2 0,3 3 0,1-3 14,-2-1 0,8-5 0,-2 1 0,4-1 27,5-1 1,1 0-1,1-2 1,-1 3-19,-3 3 0,1 3 0,-3 3 0,-1 2-148,0 1 0,0 3 0,-2-2-31,1 3 1,4 6-1,-4 4 1,-1 2-1,-2 1 60,-1 1 1,-1 3-1,1 1 1,0-2 50,0-1 0,-2 2 0,-1 1 0,-1-2 158,1-1 1,0-3 0,0-2-1,-1 0-63,1 0 0,3-3 0,2-2 0,3-3-43,2-1 0,1-1 0,4-3 1,1-5-22,-1-2 0,0-1 0,2 0 0,1-2-22,1-3 1,0 4 0,-2-5 0,1 1 8,1 1 1,1-1-1,-5 5-63,0-1 1,0 1-1,0-1 1,-1 2 0,-1 3 53,-2 4 1,-4-2 0,2 2 0,0 2 54,-4 0 1,-1 2-1,-2 0 1,-2 0 41,-1 0 0,-2 2 1,3 2-1,-3 3 123,-1-1 1,4 5-1,-1-4 1,2 2-101,2-1 1,0-4-1,1 3 1,3 0-112,4 0 1,-3-3-1,1 3 1,-2-2 48,0-2 1,-1 0 0,-3 0 0,0 1-79,0-2 0,-2 0 0,-1-2 1,-2-2-192,-2-2 1,2 2 0,-2-5 0,1 0 253,4 0 0,-4-1 0,3-5 0,3 1 13,2-1 0,6 1 0,-2 0 1,0-1-31,4 1 0,1-1 0,1 1 0,-1 0-36,-3-1 0,1 5 0,-5 1 1,-1 0 15,-2 0 1,-1 4 0,-1-1 0,1 3 26,0 1 1,-4 0 0,-2 0-1,-1 0 60,-3 0 1,3 0 0,-1 0 0,-2 0 10,-2 0 0,4 1 0,1 2 18,1 1 0,-2 2 0,3-4 1,1 4-1,0 0-70,-1-1 1,0 1 0,2-4 0,-2 2-47,2-1 1,1-1 0,-1-2-94,-2 0 0,1 0 1,4 0-1,0 0 1,-1 0-21,1 0 0,4-6 1,3-2-1,1-3 92,1-2 1,4-3 0,-8-1 0,0 2 101,0 1 0,-2 2 1,-6 0-1,-3-1 74,-1 1 0,-1 1 0,-5 1-17,1 2 1,-5 5-152,0-1 0,-5 4 0,1 4-86,-3 4 0,5-1 0,2 1 1,3 1-89,2-2 0,3 4 0,2-4 0,0 1-153,0 0 0,3-5 1,-4 2 280,3 1 0,0-5 0,5 5 1</inkml:trace>
  <inkml:trace contextRef="#ctx0" brushRef="#br0" timeOffset="749256">13084 13159 8355,'2'-7'77,"2"3"0,-1 2 0,5 2 0,0 2 234,-1 2 1,4 3 0,-3 5 0,5 1-301,3-1 0,0 5 0,4-1-41,2-1 0,2 3 0,1-1 0,1-2 0,1-3 87,2-3 1,2 2 0,-4-3 0,1 2-161,-5-2 0,0 1 0,-7-3 0,-5 1-67,-6 3 0,-3 1 0,-5 2 0,-4 2 259,-5 2 1,-15 6 0,0 1 0,-5 3-320,-1 1 1,7 4-1,1-1 1,7 2-431,4 1 0,2-1 0,0 4 1</inkml:trace>
  <inkml:trace contextRef="#ctx0" brushRef="#br0" timeOffset="750694">14784 13208 8355,'-5'-19'0,"0"3"0,-1 2 197,1 1 39,1 7 0,4-1-82,0 3 0,0 4 1,0 0-1,1 6 1,2 7-1,1 3 117,-1 5 0,2 4 1,-1 2-1,-1 4-242,-1 0 0,-2-2 0,0 3 14,0-2 1,0 3-1,0-4 1,0-2-729,0-5 0,4-3 1,0-4-1,0 2-1283,2-2 1754,-5-7 0,4-2 0,-5-6 1</inkml:trace>
  <inkml:trace contextRef="#ctx0" brushRef="#br0" timeOffset="750924">14449 13184 8355,'0'-25'-1,"0"1"1,1 4 0,2 3-1,4 3 1,2 2 756,5 0-631,7-6 1,-2 7 0,7-4 0,3-1 0,4 3 0,3-1 0,1 3 0,1 1 0,-3 3-280,-2 2 1,-2 1 0,-6 5-1,-2 3-433,-2 4 1,-5 5 0,-7 3-1,-5 5 200,-3 2 0,-6 8 0,-2 0 0</inkml:trace>
  <inkml:trace contextRef="#ctx0" brushRef="#br0" timeOffset="751232">14511 13705 8355,'0'-18'631,"0"4"0,1-1-543,3 5 0,5-1 0,7 4 0,5-1 0,4 1 0,5 0 0,8 0 0,9-1-96,6 1 1,5-8-1,-3 3 1,-2-1-187,-2 3 0,-1 1 0,-13 5 0,-5 1-752,-5 2 1,-2 1 0,0 0 0</inkml:trace>
  <inkml:trace contextRef="#ctx0" brushRef="#br0" timeOffset="751550">15379 13469 8355,'-6'-19'142,"5"5"341,-3 6 169,3-1-401,1 2 1,0 3-1,0 8 4,0 5 0,4 2 1,0 1-1,-1 1-55,-2-1 0,-1 4 0,0 2 0,0 2-111,0 2 1,0-3-1,0 2 1,0 1-110,0 1 1,0-2 0,-1 0-1,-2 1-131,-1 1 0,0-2 0,4-2 0,0-1-1167,0-3 1,4-5 0,1-2 767,2 2 1,1-5 0,5 1 0</inkml:trace>
  <inkml:trace contextRef="#ctx0" brushRef="#br0" timeOffset="752023">15367 13506 8355,'0'-16'415,"0"-1"-248,0 1 0,0 3 0,0 1 0,0-1 0,1 1 0,4 1 0,6 1 0,5 3 0,0 0 0,1 2 161,-1-1 0,5 2-328,-5 4 1,2 0 0,-3 0-1,2 0 1,-2 2 0,-1 0-1,-2 4 1,-1 1-187,-2 3 0,0 5 1,-5 3-1,-2-1 123,-5 1 0,-4 4 0,-5-2-109,-1-1 0,0 3 0,-3-5 0,0-2 1,-1-3-51,-1-4 1,5 2 1038,-4-6-730,3 0 0,9-4 1,5 0-59,7 0 0,5 0 0,3 0 0,2 0-23,-2 0 1,3 0 0,-2 0 0,1 0-35,1 0 0,-4 0 0,2 0 0,-1 0 58,2 0 0,-3 6 0,2 2 21,-2 3 1,-7 2-1,-3-1 1,-3 2-23,-1 2 1,0-2 0,-1 4 0,-3-1 1,-4-1 0,-8 2 0,0-4 0,-1 1-31,-1 0 1,3-4-1,-4 4 1,0-4-135,-1-2 1,5-5 0,-3 3-1,2-2-320,-1-2 0,1-2-382,3-1 1,-5 0-1,-1 0 1</inkml:trace>
  <inkml:trace contextRef="#ctx0" brushRef="#br0" timeOffset="762338">16483 12923 8271,'0'-31'0,"0"0"0,0 2 0,0 2-672,0 3 546,0 0 1,0 10 785,0-3 1,0 8 0,0 3-1,0 6 1,1 10 0,2 9-335,1 9 1,6 5 0,-2 9 0,2 8 0,-1 6 0,-2 5 0,-1 1 0,-4 0-188,0 0 1,-2 1 0,0 1-302,0-2 1,0 1-1,0-9 1,0-3-382,0-4 0,0-4 0,0-8-108,0-2 1,0-4 0,0-8-1,0-4-283,0-4 1,1-6 466,3-3 0,-2-13 0,3-5 0</inkml:trace>
  <inkml:trace contextRef="#ctx0" brushRef="#br0" timeOffset="762858">16421 12824 8355,'1'-36'594,"3"3"-428,9 3 1,11 5 0,11 0 0,5 2 0,7 1 0,6 2 0,11 1 0,9 1 125,8 0 1,9 2 0,2 3 0,-1 1-334,-3 0 1,-1 5-1,-11 3 1,-7 4 0,-9 4 1,1 7-1,-16 5 1,-3 1-319,-6 1 1,-3-5 0,-7 5 0,-4-1 145,-3-1 0,-6 2 0,-6-2 335,-2 0 0,3 1 0,-4-5 1,-1 2-1,-1 1 1,-2 1 1,0 2 0,0-1 0,0 4 384,0 2 1,-5 0 0,1 1 0,2-1-257,0 3 0,2 2 1,0-2-1,2 2-202,2 1 0,-2 4 0,7-4 0,2 0-54,4 1 0,-1-2 1,4 3-1,-2 0 52,1-4 1,-5 5-1,-5 1 1,-2 1-41,-2-1 1,-1 2-1,-2-5 1,0 2-21,0 2 0,-6-3 1,-1-2-1,-1-5 22,0-3 1,1-3 0,-3-6 23,2 1 0,0-2 0,-5-3 0,-1-2-1,-2-1 1,-3-4 0,-8 4 0,0-3-79,-2 3 1,-10-4 0,-1 4 0,-5 0-345,-6-1 1,-7 1 0,0-1 0,-4 3-359,-4 0 0,3 4 1,-5-3-1,2 3-129,0 2 1,0-1-1,4 1 1</inkml:trace>
  <inkml:trace contextRef="#ctx0" brushRef="#br0" timeOffset="763568">16855 13010 8355,'-4'-14'157,"0"-2"1,-5 2 0,5-3 295,1 4 1,-2 4-1,-1 2 1,1 3 0,-1 6-298,4 5 0,-1 4 0,0 2 0,-1 3 0,1 1-80,2 3 0,1-1 0,0 3 1,0-3-198,0-1 1,0 0-1,1-4 1,3 0 63,5-3 1,2-7 0,1 0 0,0-3-243,1-1 0,-1-2 1,1-5-1,-1-6 54,0 0 0,1-7 0,-2 1 0,-3-2 226,-4 1 1,-2 3 0,-2-2-94,0 1 0,-2 1 1,-2 6-1,-6 3 0,-3 4-59,-4 3 1,-1 1 0,3 1 0,-1 3-253,0 4 1,4 8-1,2 1 1,3 3 132,2 2 0,1 0 290,4-1 0,5 2 0,2-4 0</inkml:trace>
  <inkml:trace contextRef="#ctx0" brushRef="#br0" timeOffset="764307">17004 13060 8355,'0'-25'93,"1"0"0,2 2 492,1 2 1,1-1 0,-2 5-251,1 2 0,6 7 0,-2 4-345,3 2 0,-3 9 0,-1 4 40,-1 5 0,2 4 1,-2-2-1,-1 0 1,2 1-1,-1-1-668,-1 0 415,-1 4 0,0-8 0,1 2 0,-1-3-115,1-5 343,-3-2 0,3-12 1,-5-2-1,0-3 0,0-3-22,0-2 1,1-2-109,4-3 1,-3-1-1,5 4 1,-1-1 0,-2-2-192,1 2 1,-2 1-1,5 7-59,2 3 1,-3-2 0,3 6-1,2 1 180,3 2 0,2 6 0,-5 2 1</inkml:trace>
  <inkml:trace contextRef="#ctx0" brushRef="#br0" timeOffset="764309">17450 12985 8355,'0'-12'132,"0"-5"20,0 1 0,0-1 1,-1 5 173,-3-1 1,2 1 0,-3 1 0,-1 3-296,-2 4 1,1 6-124,-1 2 1,-1 6 0,-3-2 0,0 3 0,-1 2 0,2-1 121,3 1 0,-3 3 1,4 1-56,0-2 0,0-5 0,5-2 1,-3 1-148,3 2 0,2-4 1,2-1-1,4-2-72,1 0 1,1 0 0,4-4 0,1-1 0,-1-3 43,1-5 1,-2-2 193,-3-1 0,3-4 1,-3-1-1,2 2 1,0 1 311,-2 2 0,-5 3 1,2 2 117,1 2 0,-4 1 0,7 4-377,0 0 1,-3 5-1,-1 4 1,-1 2-341,1 1 1,3 2-1,-3 1 1,2 2-309,3-2 0,0 3 175,-2-2 0,8 1 0,-2-5 0</inkml:trace>
  <inkml:trace contextRef="#ctx0" brushRef="#br0" timeOffset="764924">17748 12874 9818,'-9'-11'0,"3"1"0,-1 3 0,0 2 0,-3 2 0,-1 1 0,-1 4 263,-1 2 1,1 3 0,1 5 0,1 1 0,2 0 0,0 3 0,-1 0 0,3 1-455,0 1 0,2-5 0,4 4-148,0-3 1,1-2 0,3 0-1,6-1 1,4-2-83,2-5 1,5-3 0,-3-2-1,1-3-12,3-5 0,0-2 1,0-2-1,-2-4 322,-2-4 0,2-2 0,-2-2 0,2 0 149,2 1 1,0-5-1,-2 0 1,-2 1-55,0 2 1,-4-3-1,2 0 1,-3 2 38,-5 0 1,-2 3 0,-6-1 0,0 1 518,0 4 0,-2 3 0,-2 8 65,-4 0 1,-3 6-1,-2 2 1,1 7-154,0 6 0,1 9 0,1-1 0,2 5-283,-2 4 1,3 3 0,0 5 0,2 0-97,2 0 1,-3 3 0,2-1 0,2-3-229,0 0 1,4-6 0,2-3-1,4-4-160,3-7 1,1-2 0,2-3 0,1-3 64,2-4 0,5-4 0,-1-4 1,1-4 55,-2-3 0,4-6 0,-5-1 1,0 0 26,-2 1 1,-3-4-1,-3 3 1,-2 0 97,0 0 1,-7 2 128,2 3 0,-4 2 1,-4 3-1,-4 4 209,-3 2 0,3 2 1,-1 2-1,0 2 1,-2 4 0,3 5 0,1 2 0,1 3-130,3 1 1,2-4-1,1 3 1,1-1-202,4-1 1,1 1-1,8-6 1,3-3-318,3-4 0,4-3 0,1-1 1,-1 0-700,1 0 351,0 0 1,5-11-1,2-2 1</inkml:trace>
  <inkml:trace contextRef="#ctx0" brushRef="#br0" timeOffset="765347">17301 13320 8355,'0'-19'328,"0"2"1,-4 4-53,0 0 0,-2 5 0,2 1 1,-4 3-1,-2 5-136,2 6 0,1 5 0,5 4 0,-3 2 55,3 1 1,0 6 0,2 4-1,2 0-64,2 1 0,-3 0 0,5 5 1,-2-2-74,0 1 0,1-2 0,-2 0 0,1-1-653,-1 1 0,3-5 0,-2 2 1,-2-4-1915,0-4 2041,-8-3 1,-1-6-1,-5 1 1</inkml:trace>
  <inkml:trace contextRef="#ctx0" brushRef="#br0" timeOffset="766000">17140 13643 8355,'6'-21'541,"3"-1"-438,6 0 0,1 0 0,4-2 0,4 2 0,2 3 0,3 1 65,-2 3 0,4 3 0,-2 2-246,-2 2 1,-2 5 0,-4-1 0,-5 2 0,-2 2 0,-3 2 0,-3 2 184,-4 4 0,-2 3 0,-4 2 0,-2-1 16,-4 0 1,1 2-1,-1 1 1,0 2 120,1-2 1,1-5-1,6-2-187,0 2 0,1-1 0,4-1-386,3-3 0,3-4 0,1-1-110,1 0 1,-5-4 0,-1-2 135,-2-1 0,0-1 1,-5-4 141,0-1 1,0 1-1,0 0 1,0-1 47,0 1 0,-5 3 0,0 3 0,-1-1 70,1 0 1,-1 4 255,2-1-161,3 3 1,1 1-1,8 0 1,3-2 23,2-2 0,-1 3 1,0-3-1,1 2 127,-1 2 1,1 0-1,0 0-34,4 0 1,-8 0 0,4 2-1,-2 0 1,0 4-95,1 1 1,-3 1-1,-1 4 1,0 1-90,-1-1 0,-1 1 1,-6-1-1013,0 0 905,0-5 0,-2-1 0,-1-8 132,-1-2 0,0-3 0,4-5 0,0 0 64,0-1 1,0-1 0,0-1-1,2-1-103,2 1 1,1-3 0,5 2 0,-2 4-842,2 2 467,1 2 0,7 1 0,1 2 1</inkml:trace>
  <inkml:trace contextRef="#ctx0" brushRef="#br0" timeOffset="766584">18182 13333 8355,'0'-24'0,"0"3"0,1 5 692,3 2-174,3 7 0,0 7 0,-3 8 0,-1 4-296,1 0 0,-2 6 0,2 2 0,-3 4-48,-1 1 0,0-2 0,0-1 0,0-1-178,0 1 1,0-3-1,0 1 1,0-3-367,0-1 1,0-3-695,0 0 456,0-6 1,0-3 381,0-8 0,0-7 0,0-6 153,0 2 1,0 0-1,0 0 1,0-3-1,0-2 100,0-2 0,1-1 1,2-2-1,3 2 46,1 2 1,1-1-1,4 5 1,1 2 60,-1 2 0,0 1 0,1 4 0,-1 4-49,1 3 0,-1 1 1,0 0-58,1 0 0,-6 5 0,-3 5 1,-3 4-98,-1 2 1,-4 5 0,-1-3 0,-2 1-142,-3 3 0,-1-4 0,-1-1 0,1-4 19,2 0 1,2-1-1,5 1 21,-2-1 1,-1-4 302,5 0 1,5-3 0,0 2 0,2-2 45,3-2 1,1 2 0,1 1 0,0-1 2,1 1 0,-1 2 1,1-2 30,-1 0 1,-1 3 0,-3 3 9,-3 1 1,-5-5 0,-5-1 0,-3 0-141,-3 0 0,-7 1 0,-3 4 0,-3 1-1936,-5-1 854,3 6 0,-10 1 0,4 6 0</inkml:trace>
  <inkml:trace contextRef="#ctx0" brushRef="#br0" timeOffset="767296">15751 13184 8355,'-8'-4'-829,"-1"-1"552,7 1 2209,-4 4-1604,6 0 1,2-1 0,3-2 0,7-1 0,9 1 0,7 1 0,5-3-252,3-3 1,2-3-1,2 0 110,1 3 0,5-3 0,-5 2-568,-1-2 0,-3 3 0,-3 1 1,-7 2-1,-5 2-239,-5 2 0,-4 2 1,-2 3-1,-2 4-912,-5 3 1375,-3 2 0,-1 5 0,0 1 1</inkml:trace>
  <inkml:trace contextRef="#ctx0" brushRef="#br0" timeOffset="767635">16259 13047 8355,'0'-19'41,"0"2"0,0 4 1,0 0-1,-1 1 849,-3-1 1,3 1-36,-4 0 0,5 5-706,5 3 1,1 8 0,7 5-1,-2 5 1,-1 4 0,-2 1-1,1 3 1,1 3-113,-2 4 1,-2-3-1,-5 5 1,2-2-644,1 0 1,-1-1 0,-9-1-1,-6 2-1753,-7 4 1648,-10 8 0,-19 9 0,-10 6 1</inkml:trace>
  <inkml:trace contextRef="#ctx0" brushRef="#br0" timeOffset="771662">18827 13022 8323,'0'-16'0,"0"-2"0,0 0 0,0-1 269,0 0 0,1 2 0,5-2 0,6-1 1,7 1-1,6-2 0,5 2-84,8 3 1,6-4 0,10 1 0,3-2 0,4 1 0,2-1 0,4 0-435,3 1 1,-3 3 0,0-1 0,-5 3-1,-6 5-336,-6 4 1,-8-3 0,-10 5 0,-7 1 35,-7 2 0,-4-5 0,-2 0 1</inkml:trace>
  <inkml:trace contextRef="#ctx0" brushRef="#br0" timeOffset="771910">19695 12340 8618,'0'-19'0,"0"3"878,0 2-830,0 7 1,1 1 0,3 6 42,5 0 0,3 0 0,3 3 0,3 4-106,1 5 0,-2 8 0,2-1 0,-1 3-135,-3 4 1,-1 2 0,-3-2 0,-1 1-137,-2 2 1,-5 0 0,0-4 22,-6 0 0,-8 0 0,-7-2 0,0-1 0,-1-2-98,-1-3 0,0 6 0,-5-4 0</inkml:trace>
  <inkml:trace contextRef="#ctx0" brushRef="#br0" timeOffset="772531">20365 11832 8355,'0'-13'-96,"0"1"0,1 1 0,3 3 382,4 4 1,-1 8 0,2 4 0,-1 4-369,-1 5 0,4-2 0,-3 6 0,3-1-39,1 0 1,5-2 0,0-6-126,-2 0 1,-2 1 0,0-2-1,-1-3 11,1-4 0,-2-4 0,-2-4 0,-2-4 141,-1-3 0,2-3 0,-2-1 0,-1-3 44,1-1 0,2-2 1,-4-2-1,0 1 108,2 1 0,-5 4 1,3-2-1,-1 1 850,1 3-675,-3 1 0,5 9 0,-6 6 0,0 10-81,0 8 1,-4 6 0,-3 4 0,-1 4-109,-2 3 0,-5 1 0,5 2-43,-1 2 1,-4-2 0,7 1 0,-3-4 0,0-5-322,2 0 1,3 2 0,3-4-1,-1-3-901,1-4 1066,1-4 0,8 0 0,1 1 0</inkml:trace>
  <inkml:trace contextRef="#ctx0" brushRef="#br0" timeOffset="772792">21010 11869 8355,'-18'-5'143,"4"3"0,-3-2 1,5 4-1,2 6 1,3 5-1,2 5 1,1 3-1,0 3 82,-1 2 1,1 1-1,4-1 1,2 1-212,2 0 0,0-4 0,7-1 0,3 1-160,0-2 1,3-2-1,1-9 1,2-2-157,2-1 1,-3-3-1,2 0 1,-1-3-216,0-3 1,2-6 0,-7 2-457,-4-3 869,1 4 0,-10-4 0,3 4 0</inkml:trace>
  <inkml:trace contextRef="#ctx0" brushRef="#br0" timeOffset="773208">20836 12192 8355,'4'-20'0,"2"4"-170,0 2 131,8 1 0,1-3 0,6-1-53,1 2 1,3 1 0,2 1-1,2-2 1,-1-2 0,-2 2-1,-1 1 1,-2 2-310,-2-1 0,-3 1 0,-6-1 1</inkml:trace>
  <inkml:trace contextRef="#ctx0" brushRef="#br0" timeOffset="773209">20910 11919 8355,'7'-6'-320,"-3"-2"0,5-3 0,2-2 0,5 1 376,3 0 1,2-1 0,4 2-256,0 3 1,4 1 0,1 4-31,2-1 0,1 0 0,4 4 0</inkml:trace>
  <inkml:trace contextRef="#ctx0" brushRef="#br0" timeOffset="773537">21543 11832 8355,'1'-24'-87,"3"4"1,-1 2-1,4 5 1,-1 1 0,-5 1 44,-4 3 0,-4 2 1,-5 8-1,-1 2 17,1 4 0,0 3 0,-1 1 0,1 2 40,-1 3 0,5-2 0,1 6 0,0-1-4,1 0 0,3 2 0,-1-5 1,2 1-4,2 0 1,6 4-1,2-2 1,3-1-5,1-3 1,-1 2 0,-1-1 0,-2-2-6,2-1 1,0-2-1,-1 1 11,0-1 1,-8 0 0,-1 0-43,-7-4 1,-4 1-1,-3-3 1,-2-1-465,-5 1 0,-8 4 0,-3-3 0</inkml:trace>
  <inkml:trace contextRef="#ctx0" brushRef="#br0" timeOffset="1.0708E6">18231 14374 8436,'-12'-24'0,"0"0"0,1 3-124,2 5 384,4 8 1,5 3-1,0 10 1,0 6-1,0 7 1,1 9-1,2 6 1,2 9 197,2 4 0,-2 7 1,3 9-1,1 0 1,1 0-344,-2 0 0,3 0 0,-2 0 1,0-2-1,1-2 0,-2-5 0,0-6-185,-1-6-48,4-3 1,-5-2 0,4-4-1,-4-6-948,0-4 0,2-7 0,-4 2-1205,-1-3 1833,-2-7 0,-1-2 0,0-5 1</inkml:trace>
  <inkml:trace contextRef="#ctx0" brushRef="#br0" timeOffset="1.07121E6">18914 14312 8355,'-5'-34'731,"0"5"1,-1 11 0,0 11-418,-1 11 1,-2 7-1,-3 6 1,-2 5-422,-2 5 0,-4 5 0,-6 5 0,-1 1 97,-2-1 0,-2 4 0,2 2 0,-2 0 94,-1-1 0,2 2 1,4-5-1,-2-3-116,-1 0 0,4-6 1,6-1-1,1-4 36,3-5 1,2-2 0,4-5 0,2-1 41,1 0 1,2-3 0,6-1 29,2 2 1,3-5 0,6-1 0,4-1 4,4 1 0,-2-2 0,2 3 0,1-1-27,1 0 0,1 2 0,-2-3 0,-3 2 33,-1 2 1,0 1-1,-3 5 1,1-2-137,0-3 0,1 3 1,0-3-1,0 3 58,0 2 0,1 3 0,4 1-514,-1-2 1,-4-1 0,3-2-869,2 0 0,2 6 0,1 2 1</inkml:trace>
  <inkml:trace contextRef="#ctx0" brushRef="#br0" timeOffset="1.07169E6">19484 14846 8355,'-5'-38'650,"-2"12"0,-6 0-364,1 14 0,-1-2 0,1 8 0,0 1-164,-1-1 0,-1 2 0,-1 4-106,-1 0 0,-1 0 0,5 0 0,-1 2 159,1 2 0,-4 4 0,-1 7 1,0 3 23,0 1 0,3 2 0,-1 4 1,4 0-87,2-1 0,5 5 0,-3 0 0,2-1-220,2-2 1,7-1 0,4-2-1,3-2-8,2-5 0,5-3 0,2-5 0,4-4-448,1-2 1,-1-4-1,0-3 1,-2-8 307,-1-6 1,-2-3 0,2 0 0,-5 1 185,-2-1 0,-6-1 0,-1-2 0,-1 2 177,-4 2 1,0-1 0,-2 5-1,0 2 299,0 1 1,-6 2-114,-2 0 1,-2 6-1,2 6-103,4 7 1,2 5 0,2 4-136,0 0 0,3 6 0,4-3 0,6 2 1,2-2-133,3-1 1,1 3 0,6-5 0,1 0-1010,3-3 0,-3 0 1,3-2 471,-3-3 1,4-2 0,2-6 0</inkml:trace>
  <inkml:trace contextRef="#ctx0" brushRef="#br0" timeOffset="1.07258E6">19807 14784 8355,'-6'-13'0,"-2"1"0,-3-1 818,-2 1 0,5 5 1,1 2-11,2-1 1,2 6-618,7 0 1,3 6 0,7 7 0,1 3-212,1 0 1,1 5 0,-3-3 0,1 1-212,1 3 1,1-3-1,-5 1 1,-1-3-241,-2-1 0,0-3 0,-5 0-1132,-1-1 1476,-1-5 0,-8-3 0,-1-8 0,0-4 122,3-3 1,-1-2 0,0 1 24,3 0 1,0-6 0,2-3 0,2-1-111,2 1 0,4-2 0,7 2 0,3-2 0,2-1-170,2 4 1,0 2 0,0 5 0,-3 2 101,-1 3 0,3 3 0,-5 3 0,-1-1 106,-1-1 0,-2 0 0,1 4 0,-1 0 34,1 0 1,-1 0-1,0 0 72,1 0 0,-1 0 0,1 0 336,-1 0 1,-5-1-18,-3-3 1,-3-3 0,-1-6 0,0 1 941,0 0-990,0-1 1,0 1 0,0-1 178,0 1-408,6 5 0,-1 8 0,4 12 1,-5 6 44,-3 5 0,-1 2 1,2 3-1,0 4-64,3 3 1,3 5-1,-3 2 1,1 1 0,1 4-15,0 4 1,1 3 0,4 3-170,1-4 1,-1 0 0,-1-5 0,-1-3-1,-2-5-95,2-4 0,-1-2 0,1-12-238,-2-2 1,-5-3 98,1-6 0,-3-6 0,-2-6 158,-3-7 1,1-5-1,-4-5 1,0-4-1,2-2 1,-1-3-275,4-3 0,-4-8 306,2-9 0,-2-4 0,4-2 0,-2-3 41,1-1 1,1 2 0,2-3 0,0 4 237,0 4 0,0 4 0,0 6 0,0 3 0,0 7 285,0 6 0,2 8 0,2 0-111,4 5 1,3 0 0,2 6 0,-1 2-1,2 0 1,2 2 72,5 0 0,2 4-447,2 0 1,-1 6 0,-4-2 0,-2 5-1,-3 2-261,-2 1 0,-3 6 1,-10-2 85,0-1 0,-7 4 0,-6-2 1,-6 1-1,-5-1-640,0-5 1,-5 0 524,0 0 0,-6-2 0,4 4 1</inkml:trace>
  <inkml:trace contextRef="#ctx0" brushRef="#br0" timeOffset="1.07318E6">19348 16098 8355,'1'-25'141,"2"1"1,2 0-89,2 4 0,-3 3 0,5 7 1,0 3-1,2 2 0,2 4 1,-1 5 263,0 8 0,1 2 1,-1 7-1,1 1-186,-1 1 0,-1 6 1,-1 0-1,-2-2-102,2 0 1,1-3 0,0 0-1,-2-2 54,0-1 1,-7-10-1,4 0-64,-1-4 0,-3-5 0,2-6-30,-3-4 1,-1-9-1,0-3 1,-1-4-123,-3-1 0,2-3 1,-2-4-1,3-1-118,1-2 1,4 1 0,2 5 0,0-3 15,4 1 0,5 0 0,2 8 0,-1 2-500,2 5 1,-3 6 0,5 3 539,-2 2 0,4 6 0,-3 6 1</inkml:trace>
  <inkml:trace contextRef="#ctx0" brushRef="#br0" timeOffset="1.07445E6">19881 16272 8355,'-12'-6'192,"1"-1"1,1-5-1,3 0 1,1-1-73,4 1 0,2-1 0,4 1 1,4 0-1,3-2 0,3-1 1,2-2-1,4 2-318,-1 1 0,4 2 0,-3-1 0,-1 1 0,-2 0-191,-4-1 1,0 1 292,-1-1 1,-5 1-1,-3 0 1,-4-1 0,-4 1 44,-4-1 1,-5 7 0,-3 0 271,-5 1 1,2 3-1,-2-2 1,1 3-1,-1 2 268,0 3 0,6-1 1,-1 5-216,2 2 1,7 2 0,3 3-256,2 2 0,4 4 1,2-4-1,7 3 1,5 2-172,5 1 1,11-2 0,-3-2-1,5-2 1,3-5 0,2-4-614,2-2 0,-2-2 0,4-5 0,-2-2 393,0-1 1,1-11-1,-5 1 1</inkml:trace>
  <inkml:trace contextRef="#ctx0" brushRef="#br0" timeOffset="1.07445E6">20786 15925 8229,'0'-13'288,"0"1"0,-5 1 0,-3 1 0,-3 2 0,-3 0 0,-1 1 1407,-2 3-1539,1-3 1,2 5-1,-1-2 1,-2 3-76,2 1 0,-3 0 1,1 0-1,2 1 1,0 2-1,0 2 0,-2 2 24,2 3-42,1 1 0,2 1 1,1 1-1,3 1-335,4 2 0,2-2 1,2 2 46,0-2 0,2 3 0,2-1 1,5-1-28,7-1 0,-1-1 0,5-2 1,2-3-1,2-4 0,1-3 1,0-1-1082,-1 0 1236,-4 0 1,2-6 0,-4-5 0,-1-6-1,1-1 1,-2-3 0,-4-1-64,-4-4 0,2-6 172,-6 4 1,4-8 0,-4-1 0,-1-6 69,-1-1 1,-2-5 0,0 4-1,0-3-62,0-2 0,-6 6 1,-1 3-1,-1 3 0,0 5 21,-2 4 1,3 10-1,-1 7 321,-2 6 1,-1 8 0,-1 6-80,-1 8 0,6 7 0,3 4 1,3 3-31,1 3 0,0 10 1,0-6-1,0 3-97,0 3 0,5 0 1,4 4-1,3-2-85,5 2 1,1-4 0,5-3 0,-1-6 0,3-5 0,0-4-330,2-4 0,5-5 123,-3-8 1,0-2-1,-4-6 1,-2-2 0,-2-2-109,-5-4 0,-2-4 0,-2-4 134,1 0 0,-6-5 0,-3 3 1,-3-1-1,-1-2-201,0 2 0,0-4 325,0 2 1,-1 3 0,-2 2-1,-2 3 1,-1 4 0,-1 2 706,0 1-507,4 2 1,-2 9 0,5 5-1,0 4-76,0 2 1,0 2-1,3-1 1,4 2-229,5 0 0,3 1 0,-1-5 0,1 0 0,3-2-308,1-4 0,1-6 0,2 1 264,-2-3 0,0-1 0,0-1 1,-3-2-176,-3-1 1,-3-10 0,-2 2 300,0-2 0,-7-1 0,2 0 0,-2-3 0,-2 0 13,0 0 0,0-3 1,0 4-1,0-1 250,0 0 0,0 1 0,-2 6 271,-2 3 0,3 4-391,-3 8 1,4 4 0,3 7 0,2 3 34,2 2 1,0 0-1,4 4 1,0-2-368,3-2 0,1-3 0,-1 2 0,1-1 0,3-4-867,1-4 0,-2-1 420,3-5 1,1 0 0,4-4 0</inkml:trace>
  <inkml:trace contextRef="#ctx0" brushRef="#br0" timeOffset="1.07491E6">21791 15627 9237,'-12'-12'0,"-1"-1"0,1 2 0,1 1 0,1 4 0,2 0 0,0 5 472,1 3 1,0 5 0,4 6-1,-1-1-332,1 1 1,2 4-1,1 3 1,0 0-57,0 1 1,4-4 0,1 3 0,2 1-222,3-2 1,1-1 0,3-5 0,1-2-269,1-3 0,6-3 1,-1-5-1,3 0-82,0 0 0,1-5 0,0-5 0,0-4 105,0-2 1,-5-6 0,0 1 0,-3-4 162,-1-4 0,-3 2 0,-2-6 219,-2-2 0,0 4 0,-5-4 0,-1-2 0,-1-3 19,-2 0 0,0-4 0,0-1 0,0-2 142,0 1 1,-5 5 0,0 6 0,-2 5 285,-3 4 0,1 4 0,-1 11 1,3 1 316,2 2 0,1 7 0,4 1-175,0 6 0,1 11 0,3 5 0,4 4-342,3 3 1,2 6 0,-1-1 0,1 6-243,-1 5 1,0 2-1,1 2 1,-2-1-633,-3 3 1,2 1 0,-6-4 0,-1-2 0,-1-5-326,3-2 1,-4-9 0,4-4 404,1-4 0,-5-7 0,5 3 0</inkml:trace>
  <inkml:trace contextRef="#ctx0" brushRef="#br0" timeOffset="1.07535E6">21989 15478 9342,'0'-12'0,"2"-1"0,3 2 0,6 2 0,6 0 0,3 1 0,5 1 331,3 3 0,6-1 0,-1 0 0,3 1 1,1 0-524,1 0 1,-7 0-1,-2 4 1,-4 0 147,-4 0 1,1 4-1,-7 2 1,-3 0 52,-2 4 0,-7 2 0,1 4 0,-3 0 79,-1-1 1,0 1-1,-1-1 1,-2 1-50,-1-1 0,0-1 0,4-1 0,0-1-481,0 0 0,0 1 0,1-2-1724,3-3 1821,-2-2 1,14-1-1,-2 2 1</inkml:trace>
  <inkml:trace contextRef="#ctx0" brushRef="#br0" timeOffset="1.07535E6">22572 15118 8355,'-23'-15'22,"2"4"1,5 4 124,2 5 1,7 2-830,3 4 1,2 4 0,2 7 451,0 2 1,0 5 0,0-3 0</inkml:trace>
  <inkml:trace contextRef="#ctx0" brushRef="#br0" timeOffset="1.07627E6">22907 15379 8355,'0'-25'35,"-1"0"1,-2 2 0,-3 2 0,1 5 0,-2 2-1,0 3 1,-2 3-15,-2 3 1,2 5 0,1 5 0,-2 3 0,-1 4 0,-2 5 0,-3 2 0,0 2 291,1-1 0,2 0 1,4 2-1,2-2-243,1 2 0,2 1 0,4-1 0,0-3-278,0-1 0,6 2 0,3-4 0,5-4 126,3-2 1,-1-8-1,-3 3 1,0-4-333,4-1 0,-8-6-1,4-2 289,-2-3 0,-4-3 0,0-1 1,0-3-1,-2 0 120,1 0 0,-1-4 0,-2 2 0,1-2 61,-1 1 0,2-1 0,1 4 0,-1 0 76,1 0 0,3 0 0,-2 3 1,2 0 182,-1 4 0,0 0 0,5 5-39,-1 0 1,4 3 0,1-1 0,-2 4-73,-1 4 1,-2 3 0,2 6-1,0 3-51,-2 0 0,3 6 1,-6-1-1,0 2 0,0 2 1,-2 0 0,-5-2 0,2-1 0,-1-1 0,-1-6 0,-2 2 0,0-3 251,0-2 1,0-4-342,0 0 1,0-6 0,0-2-1,0-7-243,0-4 1,0-1-1,1-2 1,2-1-31,1-2 0,5-5 0,0 1 1,2-2-128,1-2 0,2-4 0,1 0 0,3 2-139,1 0 0,-4 7 0,3 1 0,-1 1 96,-1 2 0,5 4 0,-4 2 429,-2 2 1,-1 5 0,-3 1 0,-3 4-8,-4 7 1,-3 6-1,-1 3 1,0 0 776,0 0 1,0 4 0,0-3-1,0 2-369,0-1 0,0 0 0,0 0 0,0-3-354,0-3 1,2-2-1,2-1 1,4-3-95,3-4 0,6-2 0,-1-2 0,1 0-65,1 0 0,-4-6 0,3-3 0,0-5-54,0-3 1,-1-5 0,-4 2 0,1-4 54,-1-1 0,1 0 0,-1-1 0,0-1-74,1-2 1,-1-8 0,1 2 0,-2 2 35,-3 1 1,2 3 0,-6 5-234,-1-1 0,-2 6 0,-1 2 0,-1 5-15,-4 3 0,-2 4 0,-5 5 357,0 0 0,1 5 0,1 5 0,3 4 275,2 2 0,0 6 0,5-1 0,0 1-90,0-1 1,2 2 0,2-2 0,4 2-132,3 2 0,2-4 0,-1-2 0,0 0-203,1 1 0,-1-4 0,1 3 1,-2-1-68,-3-2 1,2 1-1,-6 0 1,-3-1-25,-4 2 1,-9-4 0,-9 4 0,-2-1-1955,-2-1 1823,-11 1 0,-2 1 0,-12 1 0</inkml:trace>
  <inkml:trace contextRef="#ctx0" brushRef="#br0" timeOffset="1.07692E6">17562 14337 8355,'-6'-12'-37,"5"5"1,-5 3-1,6 8 1,2 5 0,0 8-1,4 9 1,1 13 460,3 13 0,5 9 1,3 16-1,1 7-242,3 3 1,-10-38 0,-1 2-1,2 3 1,1 0 0,-1 3-1,1 2-147,1 0 1,-1 0-1,1 2 1,-1 1 0,-1-2-1,0 0 1,1 1-1,0 0 1,1 1 0,0-1-361,1-1 0,0 0 0,-2-2 0,-1 0 243,2-4 0,-1-1 1,-1-2-1,0-1 0,12 43 1,0-2-1,-2-7 0,-1-6 1,-2-9-331,-2-6 0,-2-4 221,-3-9 1,-6-2-1,-3-4 1,-3-7 0,-1-6-1,0-7 191,0-3 0,0-2 0,0-5 0,0 1 0,0 0 0,0 2 0</inkml:trace>
  <inkml:trace contextRef="#ctx0" brushRef="#br0" timeOffset="1.07734E6">18095 17028 8355,'12'0'80,"-3"0"1,0 0 281,5 0 0,4 0 0,8 2-157,3 2 1,4-1 0,10 4 0,7-2-1,6-1 58,5 2 0,8-5-291,5 3 0,9-4 0,10-4 0,-43 0 0,1 0 0,2-2 0,1-1 1,4 0-1,0-2 0,3-1 0,1-2 45,0-2 1,1 0 0,6-1 0,0 0-44,-1-1 1,1-1-1,5-1 1,0 1 0,-2 2-1,0 0 1,1 0 0,1 0-1,1-1 1,-1 0-1,-2 1 1,1 0 94,-2 0 1,1-1-1,3 0 1,0-1 28,-6 3 1,-1-1 0,-1 0 0,-1 0 0,-1 1 0,-2 1 0,0-2 0,-2 1 0,0-1 0,0 1 58,-1-1 1,0-1 0,-3 3 0,0-1 0,0-2 0,-1 0-144,-4 1 1,1 0 0,2-2 0,0 1 0,-5 1 0,-1-1 0,-1 1 0,-1-1 0,46-19 0,-5-1-918,-1-1 1,-5 6 109,-11 2 0,-5 0 0,-8 3 1,-7 3 792,-9 4 0,-6 5 0,-11 5 0,0-4 0,0 0 0,-1-4 0</inkml:trace>
  <inkml:trace contextRef="#ctx0" brushRef="#br0" timeOffset="1.07813E6">17611 14337 7748,'-12'-5'0,"1"-4"0,3-2 0,3-1 0,7 0 0,5 0 0,7 3 0,3 2 0,7 1 0,3 2 0,9 0 0,7-1 0,8-1 0,7-1 0,8-1 0,8-4 1748,6-4-1704,3 0 1,-33 5 0,2 0 0,3-1-1,0-1 1,5-1 0,0 0 0,4 0 0,2-2-1,1-1 1,2 0 0,3-2 0,1-1-1,2-1 1,1 1-165,1 0 1,1 0-1,6-2 1,1 1 0,0 0-1,1-1 1,2 1 0,0 0 172,2 0 1,0-1-1,-26 6 1,1-1 0,0 0-1,31-6 1,1-1-45,-1 1 0,1 0 1,0 1-1,0 1 1,-32 6-1,1 0 0,-1 1 1,30-7-1,-1 0 1,-2 3-1,-1-1 7,-3 1 0,0 2 1,-2 4-1,-2 0 1,-5 0-1,-1 1 1,-1 1-1,-1 1-14,-5 0 0,0 2 0,-1 3 0,0 0 0,-5 2 0,-2 0 0,-1 1 0,-1-1-4,0 0 1,-2 0-1,-5 2 1,-1-1 0,1-1-1,-1 0-119,44 0 1,-8 2 0,-8-1-1,-3-2 1,-5-2 0,-5-1 197,-5 1 1,-12-4 0,-5 4 25,-6-2 0,-4 3 0,-3-3 0,-4 1 0,-3 4 0,-1 0 52,-1 2 1,-4 0-142,-4 0 0,2 0 0,0 2 0,0 0 73,0 3 1,-2 4-1,-3-1 1,-1 2-9,1-2 1,-2 5 0,-2-2-1,-2 5 1,0 5 0,-1 5 1134,-1 6-1087,5 4 0,-7 6 0,3 5 0,1 6 0,-1 3-73,-1 1 1,4-1 0,-4-1-1,2 5-124,3 0 0,-1 9 0,1-7 1,-3 1 245,-2 1 0,4-2 1,-4 0-1,1 0-62,-1 0 0,3 4 0,-2 0 0,-1-1 1,2-2-1,-1-2 0,1-3-122,0-4 0,1-3 1,3-3-1,-1-1 0,-2-3-41,2-1 0,-4-2 0,1-4 0,-1-1 43,-3-3 0,-2 3 0,-1-3 0,0 1-9,0-1 0,0 3 1,0-3-1,0 3 0,1 1 11,3 1 0,3-5 0,6-2-48,-1 0 0,5-2 0,-2-6 0,-3-1 10,-2-1 1,-3-6-1,1 1 1,-4-2-77,-2-1 1,-13-5 0,-7 0 0,-9 2 22,-6 1 0,-4 1 0,-4 1-387,-5-1 1,-3 5-1,-5-1 1,-7 1-1,-5 1-695,-4 2 1,-7 4-1,2 0 852,-6 1 0,-4 0 0,-2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22:44.87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5519 6734 8795,'0'-23'0,"0"1"0,0 1 0,0 1 0,0 0 0,-1 2 0,-3 2 0,-5 1 0,-2 2 336,-1 4 0,-5 2 0,1-1 1,-1 3-1,1 4-323,-1 1 1,-1 1-1,3 5 1,-3 5-1,0 5 1,0 4 0,3 0 15,1 0 0,6 3 0,1-2 1,2 1-1,2 0-152,2-1 1,1-5-2,0 5 0,1-7 0,3-1 0,4-4 0,3-4-48,2-2 0,3-2 1,2-2-1,0-2 110,0-1 0,3-6 0,-5 2 0,1-3 60,1-1 0,-4-1 0,2 1 1,-4-1 135,-3 1 1,2 5-1,-3 3 17,3 3 1,1 2 0,-1 3-1,-1 6-98,-2 5 1,-1 6-1,3 8 1,-2 2 27,2 1 1,-3 8 0,0-1-136,-2 3 1,-1 4 0,-4 2 0,0-3-35,0-3 1,-1-4 0,-2 0 0,-2-3 0,-2-2 26,-3-4 0,-1-8 1,-1-4-1,-1-5 97,1-4 1,-1-2-1,1-9 1,1-4-47,3-5 0,-2-10 0,6-3 0,1-7-102,2-4 0,1-2 0,3-4 0,3-3-122,7-3 0,8-2 1,-1 2-1,4 1-17,0 2 0,0 5 1,-2 0-1,-3 5 216,-1 6 0,-1 3 1,-5 3-1,-1 2-319,-3 4 1095,-2 4 0,-6 4-235,0 1 0,0 7 1,0 1-268,0 7 0,0 4 0,0 2 0,0 3-129,0 0 0,0 2 1,1-3-1,2 2-94,1-2 0,6 3 0,-2-2 1,3 0-297,1-3 0,1 0 0,-1-2 1,2-3-336,3-4 0,-4-3 1,4-2-1,-3-3 45,-2-4 0,1-5 1,-2-3 530,-3-5 0,3-2 0,-4-2 1</inkml:trace>
  <inkml:trace contextRef="#ctx0" brushRef="#br0" timeOffset="228">5829 6350 8355,'-7'1'0,"3"4"0,3 3-822,1 3 0,5 1 577,3 1 1,4 5 0,0 1 0</inkml:trace>
  <inkml:trace contextRef="#ctx0" brushRef="#br0" timeOffset="1045">6052 6697 8355,'-12'-12'621,"5"4"-1546,3-1 855,3 7 1,1-3 0,0 10 0,0 3 243,0 3 1,0 1 0,1 2-58,3 3 1,-3-2-1,5 5 1,-2 1-97,0-2 0,2 5 0,-4-5 0,4 2 4,1-1 0,0-4 1,2-1-217,0-6 1,-1-4 0,4-10 194,1-3 1,-5-7 0,-1-3 0,0 0 19,0 0 0,-5-2 1,4 3-1,-2 2-46,0 1 1,2 2 0,-3-1 25,1 1 0,1 4 167,-1-1 1,2 12-80,2 1 0,2 7 0,-5 4 1,2 2-92,3-2 1,-3 3 0,1-1-1,2-2 1,2-3-109,5-4 0,-4 2 0,5-6 0,-1-1 43,-1-2 0,1-1 0,-3-1 0,1-3-36,1-4 0,-3-4 0,-5 0 0,0-2 125,-1-2 1,0 1 0,-4-5-1,1 2 75,-1 3 1,-2-3 0,-1 2-46,0 1 1,-1 6-51,-3 5 0,-2 4 0,-2 4 0,4 5 0,1 3-6,-1 5 1,2-2-12,-2 5 0,3 0 0,1 2 0,0-3 0,0-1-29,0-3 0,4 3 1,1-3-1,2-4 12,3-5 1,1-1 0,1-1 0,1-1 39,-1-1 1,1-8 0,-1-2 0,0-3 34,1-2 0,-5 0 0,0-3 0,1 0-23,-2 1 1,4 1 0,-5 1 0,3 1 177,-1 0 0,-4-1-129,4 1 0,-3 5-68,3 3 1,-4 2-1,3 4 1,0 1-15,0 1 0,-3 5 0,4 0 0,2 0 0,-1 1-46,0-2 0,2-4 0,-3 5-6,3 0 0,-3-3 88,0-2 0,-3-3 0,1-2 53,0-3 0,-1-3 0,-2-6-12,1 1 1,6 4 0,-2 1-118,3 1 1,2 2-1,-1 4 0,-1 2 1,-1 0-1,-3 4 1,0 1 21,-1 2 1,1-2-287,2 2 1,2-1-1,-3 3 1,3-1-875,1-2 1002,1 0 0,-1-1 0,1-2 0</inkml:trace>
  <inkml:trace contextRef="#ctx0" brushRef="#br0" timeOffset="1791">8148 6685 8795,'0'-25'617,"0"0"-617,0 0 301,0 6-280,0 1 1,-4 10 0,-1 1-1,-2 2 1,-3 2 0,-1 3 0,-3 4-1,-1 6-68,-1 5 0,-5 0 0,3 6 1,0 1-1,-1 1 0,2 2 7,4 0 0,-3-2-12,8-2 1,3 1 0,0-4 0,4 0-59,1 0 0,6-6 1,2-5-1,3-2 0,3-2 10,2-2 1,-1-6 147,6-3 0,-4-5 0,2-3 0,-1-4 0,-3 0 0,0-1 0,-1 0 0,0 1 178,-3-1-191,-2 6 1,2-7 0,-1 5 64,-2 2 1,-5 6-67,1 0 0,-2 8 1,-2 1-1,0 8 51,0 7 1,0 1 0,1 4 0,2 1-211,1-2 1,5 3-1,0-4 1,2 0-1,1 0-490,1-3 0,0-1 0,2-3 173,2-3 0,5 3 0,-3-4 0</inkml:trace>
  <inkml:trace contextRef="#ctx0" brushRef="#br0" timeOffset="2216">8731 6226 8355,'-25'-19'1302,"3"2"-79,6 3-1359,5 7 0,11 7 0,0 10 0,1 5 1,2 6-1,2 4 0,2 2 185,3 2 1,-4 10 0,-1-2 0,-1 2 8,0-1 1,0-1 0,-4 1 0,0-1-1,2-1-181,2-3 1,-3-3-135,3-5 0,-2-6 1,-1-2-60,3-4 304,3-6 0,2-7 0,-1-8 0,0-3 0,0-3 73,1-2 0,-1 3 1,4 0-74,1 3 0,-1 3 1,2-3-1,1 3 1,2 2-26,-2 2 0,0 3 1,0 3 17,2 1 1,-2 6-1,-6-1-41,0 7 1,-7-3-1,3 5 1,-5-1-1,-5-1-6,-3-1 1,-7 3 0,-3-1 0,0-3 0,0-3-615,3-3 0,1-5 112,2 1 392,-1-3 0,7-12 0,0-3 0</inkml:trace>
  <inkml:trace contextRef="#ctx0" brushRef="#br0" timeOffset="4088">9339 6536 8355,'-12'0'1382,"-1"0"-1238,1 0 1,-1 1 0,1 4 0,1 3 0,1 3 83,2 1 0,1 1 0,-3-1 0,4 0 0,0 2 0,2 1-321,-2 2 1,5-1-1,-3-3 1,3-1-1,1 1 1,0-1-1,1-1 1,3-3-123,4-4 1,3 2 0,2-2 0,-1-1 0,1-3 59,-1-4 1,0 0-65,1-9 1,-1 4-1,-1-9 1,-1 1-1,-3 1 79,-2 0 1,-1-1 0,-4 0 0,0 2 52,0 1 1,-4-2-1,-1 0 1,-2 4-28,-3 2 0,-1 6 1,-1-3 82,-1 2 68,1 1 1,6 9 0,6 3-17,7 3 0,6-2 0,3-2-119,5-2 0,2 3 0,4-3 1,0-3-1,2 0 27,-1-2 0,-2 0 0,-3-2 0,-1-2 151,-1-4 0,-6 1 830,2-1-221,-9-1 0,-8 4 1,-8 5-395,-3 7 1,-2 4-1,1 1 1,1 1-248,3-1 0,-2 5 0,6-1 0,1-1-167,2-1 0,6-6 1,3 1-1,3-1-51,2-1 0,-1 2 0,1-4-22,-1-3 1,0 0 0,1-2-1,-1-2 1,1-2 58,-1-4 1,-1-3 0,-3-2 0,-4 1 67,-2 0 0,-2-1 0,0 1 1,-2-1-65,-2 1 1,-4 1-1,-7 3 1,-2 2-118,2 1 0,-4 3 0,0-2 0,-1 3-154,4 1 1,2 4 0,3 1 375,3 2 0,2 2 0,6 3 0</inkml:trace>
  <inkml:trace contextRef="#ctx0" brushRef="#br0" timeOffset="4089">9909 6176 8355,'-12'-12'241,"0"0"1,5 6-1,3 6 1,2 8-1,4 7 1,2 6 114,4 3 0,2 2 0,-1 1 0,-2 4-134,-1 0 0,2 7 1,-4 4-1,-1 1-53,-2 0 1,-1 2 0,0-5-267,0-4 0,0 0 0,0-7 1,0-3-1,0-3-1217,0-2 1,4-10 0,2 0-633,1-4 1815,1-3 1,10 2-1,1 0 1</inkml:trace>
  <inkml:trace contextRef="#ctx0" brushRef="#br0" timeOffset="4090">10108 6710 9626,'-6'-7'691,"5"1"0,-3 6 0,8 0-764,4 0 1,7-4 0,2-1 0,0-2-1,0-3 1,3-1 0,-1-1 0,-1-1-197,0 1 1,-4-1 0,1 1 0,-6 0 102,-4-1 1,-4 1 0,-1-1 0,0 1 39,0 0 0,-1 1 1,-4 2-1,-3 4 1,-3 1 150,-1 0 1,-1 1-1,1 7 0,0 4 1,-1 9-1,1 3 1,1 4-38,2 1 0,4-1 0,5 0 0,1-2-17,3-1 1,5-2 0,7 2-112,5-5 1,5-6-1,6-3 1,6-2-1,4-2 21,0-2 1,0-2 0,-5-5 0,0-5 172,0-4 1,-5-3-1,-3 3 1,-3-3 22,-1-1 0,-6 4 0,-4-3 1,-4 1-1,-4 1 438,-1 1 1,-3 1-376,-7 1 0,-3 7 1,-6 0-84,1 1 1,-5 3 0,-1-1 0,0 5 0,1 3 40,1 2 0,-2 1 1,2 5-167,1-1 0,5 1 1,3 0-1,2 3-132,2 0 0,3 1 0,4-6-102,4-3 0,3-3 0,2-5 1,-1 0 142,1 0 1,-1 0 0,0-1 106,1-3 1,-1-3 0,1-5 0,-2-1 129,-3 1 0,2-1 0,-6 1 150,-2 0 1,0 3 681,-2 1-774,0 5 1,-2 3 0,0 9 0,-2 2-67,1 1 1,1 0-1,4 1 1,1-1-213,1 1 1,5-1 0,0 0-157,2 1 0,1-6 0,0-3 1,1-3 202,-1-1 0,1 0 1,-2-1 161,-3-3 1,2-3 0,-6-6 0,-2 1 103,0 0 1,2-1 0,0 1-1,-1-1-6,-2 1 0,-1 0 26,0-1 1,2 2-81,2 3 0,-3 4-126,3 8 0,-1 3 1,0 5-1,1 1 0,-1-1 9,-2 0 0,3 1 0,2-1 1,-1 1-105,1-1 1,-1-4 0,-1 1-39,5 0 0,2-3 188,1-2 0,-1-4 0,-3-4 0,-2-3 87,-1 0 0,-3-4 0,3 1 1,-1-3-93,1-4 1,0 0-1,-2 4-14,1-4 0,4 3 0,-2-1 1,1 4-1,2 4 28,2 2 0,2 1 0,-1 5-104,0 3 1,1 3 89,-1 5 1,-1 6 0,-1 3 0,-3 2 0,0 2 0,0 0-737,2 0 0,2-2-103,2-2 0,-1 2 0,1-3 1</inkml:trace>
  <inkml:trace contextRef="#ctx0" brushRef="#br0" timeOffset="4663">12204 6400 8355,'-1'-25'276,"-2"1"1,-1 2 0,1 3 0,2 1-1,-1 2-837,-2-2 0,3 4 0,-5-3 0,2 2 563,0-1 1,-6 2 0,2-3 272,-3 4 0,-2 0 1,1 2-1,0 3 0,-1 4 70,1 2 0,-2 2 0,-1 2 0,-2 3-164,2 8 0,-3 6 0,2 9-109,1 0 1,1 11 0,3 0 0,3 5 0,3 4-11,4 0 1,1 10-1,0-4 1,1 4-70,4 0 1,1-1 0,7-6 0,-1-4-167,1-3 0,-1-2 1,0-6-1,-1-3-36,-2-4 1,2-5 0,-4-3-1294,0-4 860,-2-4 0,-10-6 0,-4-5 414,-2-9 0,-7-7 0,-1-11 0</inkml:trace>
  <inkml:trace contextRef="#ctx0" brushRef="#br0" timeOffset="6694">11770 6660 8355,'12'-12'9,"2"5"0,3 1-152,3 1 0,4 3 1,0-2-1,1 3 206,0 1 0,0 0 0,0 1 57,-1 3 0,0-1 0,-3 4 0,-5 0 0,-2 0 0,-2 1 0,-1 0 1,-1 1 293,-2 0 1,-5 2 0,1 2-386,-3-1 1,4-4 0,-1 1-1,0-1-172,1-1 0,2-2 0,6-5-142,-1 0 0,1 0 0,-1 0 1,0 0 112,1 0 0,-1-5 0,1-4 0,-1-2 104,0-1 0,-1 0 0,-2-1 5,-5 1 1,1-1 0,-2 1-1,-3 0 37,-3-1 0,-8 5 1,0 1-1,-5 2 1,-2 2 21,0 1 0,-3 2 1,5 0-139,0 0 0,3 2 1,2 2-1,2 4-392,5 3 0,3 2 510,1-1 0,11 0 0,3 1 0</inkml:trace>
  <inkml:trace contextRef="#ctx0" brushRef="#br0" timeOffset="6695">12415 6623 8355,'7'-13'0,"-3"1"0,-3-4 0,-1-1 396,0 2 1,4 5 0,2 3 0,-1 0 223,1 0 0,3 5 0,-2-1-679,0 6 0,4 4 1,-4 5-1,1 2 0,1 1-62,0 2 1,-2 3 0,2-2 0,-1 0-69,-1 0 0,4 0 0,-4-3-706,-1 2 327,5-1 504,-9-9 1,2-3 0,-7-8 0,-2-4 0,-1-5-33,1-3 0,-1 2 0,3-4 0,-1 2-5,2-1 1,0-5-1,4 3-34,2-1 1,3 2 0,5 6-1,0 1 1,2 3 37,3 4 1,-4-2 0,5 2 0,-1 1 210,-1 2 0,1 1 1,-3 1-1,1 2 124,1 1 0,1 6 0,-5-2 0,-1 3-17,-2 1 1,0 5-1,-5 0 1,-1-2-110,-1-2 0,-2 0 0,0-1 0,0 1-45,0-6 0,0-3-114,0-8 0,0-5 7,0-7 0,0-2 1,0-3-73,0 5 0,0 2 0,1 1 0,2 1 1,1 0-90,-1-1 0,4 1 0,1 1 90,3 3 0,1 2 0,1 6 32,-1 0 1,-4 6-1,-1 2 1,0 3 144,0 1 0,0 5 0,3-1 18,-2-1 1,-4 1 0,3-1 0,0 1 0,-2-1-1,1-1 0,-1-3 1,-2-1 66,1-2 0,6-5-31,-2 1 1,-1-4 0,0-4 0,-2-4-96,-2-3 0,3-2 0,-1 1 0,1-1-43,-1 1 1,-1 0 0,-2-1 0,0 1-50,3-1 0,3 1 0,-3 0-83,2-1 1,1 6 87,5 3 1,-1 4 245,1 4 1,-1 9-140,0 7 0,-3-4 1,-2-1-1,0 0-156,-1-1 0,-1-5 0,3-2 1,0 0-1,0-1-21,1-1 1,-5-1 143,4-4 1,-4 0 0,4-1 0,1-3 0,-1-3-16,0 0 1,-4-4 0,3 3 0,0-3-104,0-2 1,0 1 0,3-1 0,-4 1-268,0 0 0,4-1 477,-2 1 0,-3 4 18,0-1 1,-4 8 28,-1 1 1,0 5 0,0 8-1,0-1 1,0 2 43,0 3 1,0-4 0,1 4-236,3-3 1,2-2-1,4-1 1,-2-1-1,3-3-92,4-2 1,-1-1 0,2-4-1,-2 0 91,-1 0 0,0-5 0,2-2 0,1-3 42,-5-2 1,1 2 0,-5-6 0,1 2 82,0 1 1,-3 1 432,3 0-206,-5-1 0,2 8-211,-5 5 0,0 5 0,0 9 1,2 1-223,2 2 0,-3-1 0,5-3 0,-1-1 0,3 0-406,3 1 0,2-6 0,1-3-966,2-3 1322,-2-1 1,9 0-1,-3 0 1</inkml:trace>
  <inkml:trace contextRef="#ctx0" brushRef="#br0" timeOffset="6696">13841 6065 8355,'-5'-6'505,"-4"6"0,4 7 1,1 10-1,2 3-586,2 4 0,0 5 0,0 1 1,2 0-1,2 2 0,4 0 0,3 2 1,1 2-316,1 1 1,-1 0-1,1-1 1,0-3-31,4-4 1,-3-3 0,2-2 0,-1-5 246,2-6 1,-3 4 0,4-3 0</inkml:trace>
  <inkml:trace contextRef="#ctx0" brushRef="#br0" timeOffset="6697">14126 6536 8355,'7'-14'-440,"-3"-2"528,-2 2 0,2-4 0,0 6 0,-1-1 1179,-2 1 1,-1-1-967,0 1 0,-5 5 0,-4 3 1,-2 4-261,-1 4 0,-2 3 1,-1 7-1,-2 1-64,2 1 0,-3 2 1,2-2-1,2 1-298,4 3 0,1-5 0,5 1 0,1-2-249,1-1 0,2-5 1,2-1 308,2-2 0,-1-1 0,5-4 0,2 0 0,1 0 117,1 0 1,0-1 0,1-3 150,-1-4 0,-3-2 1,-1 0-1,1 2 0,1-2 500,-2-1 1,3 3 0,-2 0 362,2-2 0,1 5-597,0 1 1,-3 8-1,-2 4 1,0 3-77,-1 1 0,1 5 1,3 0-1,-2-2-814,2-2 0,2 0 0,3-1 0,2-1-467,-2-2 1,-1 2 0,-2-5 0</inkml:trace>
  <inkml:trace contextRef="#ctx0" brushRef="#br0" timeOffset="7209">15342 6462 8355,'12'-18'0,"-5"4"-146,-3-3 0,-2 8 0,-2 0 0,-2 0 457,-2-2 1,-3 0 0,-7 3-1,-1 3 1,-1 4 0,-1 1-1,1 0 1,-2 0 345,-2 0 0,5 6 0,-1 3 0,0 5-453,0 2 1,4 7 0,-2-3 0,6 4-174,2 0 1,2 7 0,5 0-89,3 1 1,6-4-1,8-6 1,5 0-1,4-4-307,4-3 0,1-4 0,4-3 0,2-4 33,1-2 0,0-8 0,-2-2 0,-1-3 260,-3-2 1,-3-4 0,-5-4 0,-2-3 0,-2 0 1,-9-1 0,-8 0 0,-4 0-95,-4 0 1,-5 1 0,-11 0 0,-6 2 7,-4 1 1,-7 10-1,-5 0 1,2 5 89,2 3 0,1 3 1,-1 4-1,2 6-213,3 5 0,7-2 0,7 5 1,2-1-67,6-1-19,4 1 1,2 1 0,-2 1 0</inkml:trace>
  <inkml:trace contextRef="#ctx0" brushRef="#br0" timeOffset="7723">15528 6152 8355,'0'-25'1102,"0"5"-998,0 8 0,-2 9 130,-2 12 1,3 4-1,-3 14 1,1 1-1,-1 7-116,-4 5 0,-3 4 0,-3 7 0,-1 1 0,-3 3 0,0 1 0,-2 0 0,4-2-279,2-3 1,-1 0-1,8-10 1,0-2-569,3-5 1,7-1 0,2-7-1,2-4 106,3-2 0,6-4 0,4-3 1</inkml:trace>
  <inkml:trace contextRef="#ctx0" brushRef="#br0" timeOffset="7724">15875 6834 8355,'7'0'2332,"-2"5"1,-5 5-2374,0 5 1,-1 4-1,-3 6-239,-4 0 0,-3 0 1,-2 1-1,1 1-1654,-1 2 1,-3 4 1388,-1-4 1,-5 0-1,3-4 1</inkml:trace>
  <inkml:trace contextRef="#ctx0" brushRef="#br0" timeOffset="10635">16917 6350 7336,'5'-18'0,"4"-3"0,2-2 0,1-2 147,0 0 1,1-4-1,-1 1 1,1 0-1,-2 3 1,-3 3-11,-4 1 1,-3 6-1,-1-1 1,0 2-1,-1 3 1,-3 1-101,-4 2 1,-3 5 0,-2 0 0,-1 6 0,-1 7 75,-1 5 1,-2 4 0,3 8-1,-2 1 1,2 6 0,1 3 212,2 4 0,5-1-299,3 6 1,2-5 0,2 6 0,0 1-56,0 0 0,6 7 1,2-9-1,3-2-149,2 0 0,-1-10 0,0 4 0,-1-4-93,-2-2 1,0-3 0,-5-7 0,-1-3-214,-1-1 1,-4 3 0,-2-6 81,-4-4 0,-3 1 0,-2-5 1</inkml:trace>
  <inkml:trace contextRef="#ctx0" brushRef="#br0" timeOffset="11017">16681 6648 8355,'2'-21'0,"2"0"420,-3 6 0,11 1 0,-1 6-314,5-2 1,6 1 0,-2-1-1,4 2-98,1-2 0,4 3 0,1 0-95,2 2 1,-5-3 0,3 4 0,-1-1 28,0 0 0,-4 4 0,-6-4 0,-1 5 0,-3 3 4,-1 1 1,-3 6 0,-2-2 0,-5 3 34,-3 2 1,-1 3 0,0 1-1,0-2 78,0-1 1,0 2-1,0 1 1,0-2-83,0-1 0,0-2 1,0 0-200,0 1 1,1-6 0,4-3 0,3-3-1752,3-1 1792,1 0 1,1-5 0,-1-2 0</inkml:trace>
  <inkml:trace contextRef="#ctx0" brushRef="#br0" timeOffset="11449">17276 6276 8355,'-12'-18'30,"0"5"1,1-1-338,2 5 0,5 6 0,8 0 1,5 6-1,2 4-267,1 0 0,5 3 574,-1-6 0,6 5 0,-3-2 0</inkml:trace>
  <inkml:trace contextRef="#ctx0" brushRef="#br0" timeOffset="12010">17425 6548 8355,'-11'-8'-251,"2"0"0,2-2 415,1-1 1,2-1-1,4-1 1,0 1 0,0 0 1,6-1 0,2 1-1,2-1-39,-2 1 0,6 0 1,-5 1-119,1 2 0,0 0 0,2 5 0,0 1-42,1 1 1,-5 2 0,0 2 0,1 2 0,-3 4-82,-1 3 0,0 3 0,-1 1 0,-1 3 21,-2 1 1,-1 1 0,0 2 0,0-3-19,0-1 0,0-2 0,0-3 57,0-1 0,2-5 57,2-3 1,-3-4 0,5-2-1,-2-4 1,0-1-13,-1-3 0,2-5 0,1-1-26,1 1 0,-3 1 0,3 0 6,-2-2 1,5 2-1,-3-3-26,0 3 0,4 8 74,-3 1 0,-1 4 0,0 2 0,0 2 0,-2 3 41,1 1 0,2 2 1,-3 6-1,2 2-11,3-2 1,-3 3 0,1-2 0,2 0-71,1-3 1,1 0-1,1-2 1,-1-3-85,0-4 1,1-2 0,1-2-1,1 0-55,1 0 1,1-2 0,-5-2 0,1-3 60,-1 0 0,0-8 0,-1 3 12,-2-2 1,0 4 0,-3 2 0,-1-2-716,1-1 803,-2 5 0,-4-11 0,0 3 0</inkml:trace>
  <inkml:trace contextRef="#ctx0" brushRef="#br0" timeOffset="12839">17239 6548 8355,'0'-17'41,"0"-3"1,0 0 0,0 0-1,0 1 1,0 0 0,0-2-1,0 0 305,0 1 0,-5 5 0,-4-2 0,-2 3 0,-1 3-110,0 3 0,-6 2 0,-3 6 0,-2 0 0,-4 3 119,-1 5 1,0 2-385,-5 11 0,0 4 0,-3 5 0,3 2 0,5 1 0,5-2 24,2-2 1,12-3 0,0-2-122,7-3 0,8-4 0,7-4 0,8-2-44,6-3 0,1-2 0,6-6 0,3-2 0,5-2 0,3-6-589,6-5 711,-7 2 0,11-12 0,-8 3 1,3-4-1,-2-1 86,0 0 0,-6 1 1,-5 4-1,-7 2 1,-6 2 414,-8 3 1,-2 7-245,-14 4 1,-4 4 0,-14 4-167,-7 4 0,-9 9 0,-9 5 0,-1 4 1,-2 4-1,2 1 0,3 0 0,2 0 28,2-1 0,7-1 0,5-6 1,8-1-1,8-2-170,5-2 1,5-3 0,7-6-1,9-2 1,6-1-260,6-4 0,4-4 0,7-5 136,2-4 0,4 0 1,-2-10-1,2-1 105,-1-1 1,-5-2 0,2 0 0,-5 2 156,-4 2 1,-3-1 0,-6 5 310,-4 2 1,-2 3-1,-7 2-115,-2 2 0,-5 7 1,-8-1-1,-6 8-132,-5 5 1,0 0 0,-6 9 0,-1 2 0,-1 2-77,-2 1 0,1-2 0,4-1 0,4-3-414,7-1 0,3-5 0,8-5-233,2 2 1,4-5 0,10-2 0,5-4 2,5-4 1,6-10 0,-2 1 0</inkml:trace>
  <inkml:trace contextRef="#ctx0" brushRef="#br0" timeOffset="13574">18405 6499 8933,'0'-19'0,"0"2"0,0 3 0,0 2 361,0-1 1,0 1 94,0 0 1,0 3 0,0 1 0,0-2 0,-1-1-100,-3-1 0,-3 5 0,-6 3 1,1 3-1,-1 2-436,1 3 0,-6 3 1,-3 5-1,-2 1-92,-2-1 1,0 6 0,2 1 0,2 1-26,5-4 0,3 2 0,4-1 0,2-2-64,1-1 0,9-2 1,8-1 52,4-3 1,7-2 0,-1-8-1,2-2 51,2-4 0,3-7 0,-2-3 0,-3-1 144,1-3 1,-2-3-1,0-3 30,-1-1 0,-6-4 0,1 3 0,-2-2 0,-3-2-61,-3-2 0,-1-3 0,-4-1 0,1-1 74,-1 1 1,-2 2-1,-1 2 1,-1 4 53,-3 7 0,-2 6 1,-3 8-1,0 3-39,0 3 1,2 5-1,-1 6 1,-1 8-39,2 9 0,1 3 0,3 9 0,-1 2 48,1 3 1,1 5-1,4-2 1,2 0-165,4 0 1,3-2 0,3-5-1,1-3-184,2-4 0,5-4 1,-2-5-1,4-3 114,1-3 0,0-7 0,-1-3 1,0-4-16,-4-4 1,2-3-1,-5-6 271,-2 1 0,-1-5 1,-3 1-1,-3 1 37,-4 1 0,-2 1 307,-2 1 1,-2 5-151,-2 3 1,-1 9 0,-4 7 0,5 3-173,3 0 0,-3 4 0,0 2 0,1 1-81,2-1 1,5-4 0,1-3 0,2 0-58,3-2 0,1-2 1,1-10-1,1 0 28,-1 0 1,4-1 0,1-5 0,-2-5 7,-1-4 0,-3-6 0,-1 3-19,-2-1 0,-5 0 1,1-2-1,-4 3 1,-4 2-114,-5-1 0,-2 1 0,-1 5 0,-2 1-233,-2 2 0,-2 5 0,-4-1 0,2 4-60,2 4 0,2 3 0,5 5 1,3 1 215,4-1 1,-3 6 0,0 1 0</inkml:trace>
  <inkml:trace contextRef="#ctx0" brushRef="#br0" timeOffset="14250">19100 6449 8355,'-13'-4'1091,"1"0"-360,5 0-230,-4 4 0,11 0-451,0 0 0,5 0 0,9 0 0,1 0-141,2 0 1,5-4 0,-3-2-1,2-1 27,0-2 0,-5-2 1,3-2-1,-2 1-252,-6-1 0,0 1 1,-6-2 123,2-2 0,-4 2 1,1-3-1,-4 4 1,-4 0 153,-4 1 0,-3 4 0,-3 1 67,-2 1 0,2 2 1,-4 5-1,1 5 0,1 5-3,1 4 0,1 7 0,3-3 1,3 2 83,3 0 0,4-1 0,2 5 1,4-1-189,3-4 0,8 4 1,5-5-1,2 0-137,2-2 1,4-8-1,0-2 1,-1-1 140,-2-3 1,1-3-1,0-4 1,-4-5 65,0-2 1,-3-3 0,-1-1 128,-1-1 0,-6-2 1,-5 3-1,-1-3 0,-3 0-44,-2 0 1,-1 1 0,0 5-106,0 0 1,-4-1 0,-2 2 0,-1 3-19,-2 4 0,-2 4-81,-2 4 0,6 3 0,3 5 68,3 1 0,1-1 0,1 0 0,3 1 52,5-1 1,2 1-1,2-1 1,3 0 121,0 1 1,2-5 0,-3-1 0,2 0-53,-2 0 0,-1-3 364,-2 4 0,-1-4 0,-3 5-395,-3 0 1,-5-3-1,-5-1-1651,-3 1 979,-3-5 0,-1 5 0,-1-6 1</inkml:trace>
  <inkml:trace contextRef="#ctx0" brushRef="#br0" timeOffset="15514">20117 6028 8355,'-6'-20'867,"5"2"0,-5 7-333,1 3 1,5 4-488,0 8 0,0 7 0,5 7 0,1 1 0,1 5 0,1 2 0,0 4 0,2 1-108,1-1 0,0 3 0,-2-3 0,-2 2-499,-1 2 0,2-3 1,-2-2-1,-1-5-270,1-3 1,-2-3 0,-4-6 0</inkml:trace>
  <inkml:trace contextRef="#ctx0" brushRef="#br0" timeOffset="15515">20042 6288 8355,'0'-12'-457,"0"-1"210,11 6 0,-3 0 1,10 5 318,0-2 0,-3-1 1,6 4-1,1-3 0,2-4 0,-4 1 1,1-2-1,0 0-18,-2-2 1,4-6 0,-2-1 0,1 0-107,-1 0 0,1-4 1,-6 3-1,-2 0 107,-4 2 0,-3-1 0,-5 2 1,3 1 383,-3 1 1,-2 3-195,-4 3 0,-1 4 0,-4 8 0,5 4-67,3 3 0,-3 7 0,0 4 0,1 4-91,1 3 0,2 4 0,2-3 0,2 1-163,4-1 1,-1 0 0,1-3 0,2-1-204,1-3 1,1-5 0,1 0 130,-1-4 0,1 0 0,-1-10 119,0-2 0,-3 0 0,-1-4 0,0-2-6,-1-4 0,3-3 0,-5-3 0,1-1 83,-1-1 1,5-1 0,-3 3 0,1-1-62,0-1 1,1 0-1,3 7 1,1 2 38,-1 1 0,0 2 145,1 4 0,-2 7 0,-2 4 0,-2 4-30,-1 0 0,-2 1 0,-4-1-74,0 1 1,1 2 0,2-3-1,3 2 66,0-2 1,1-5-1,3-3-264,-2-2 1,1 3-1,3-4 107,0-1 0,5-3 0,-1-4 1,0-4-1,-3-3-25,0-2 0,-1 0 1,-1-3-1,-1 0 34,-2 1 0,-1 1 1,1 0-1,-2 0-164,-1 2 0,-3-3 0,2 7-2,-3-3 0,-6 4 277,-4 3 0,0 4 0,-1 4 1,3 5 25,2 6 0,-4-1 1,5 4-1,2-1-31,0-1 0,2 5 1,0-5-61,0 0 0,6-4 1,2-2-1,4-3 1,3-2-115,2-2 1,1-2 0,-3-1-1,2 0 55,-2 0 1,3-1 0,-2-3 0,-1-3-36,-1 0 1,-1-4 0,-1 3 0,0-2-2,1 2 1,-5-3 0,-1 2 0,0 0-21,0 1 1,-5-4-1,4 4 1,-2-3-57,0-1 1,5 4 0,-4 1 0,2 0 46,3 0 1,1 4 0,1-1-1,0 3-19,1 1 1,-1 1 396,1 3 1,-2 3 0,-2 5-113,0 1 0,-7 1 0,2 1 1,-2 1-1,-2-1-13,0-1 1,0-1 0,0-1 0,0 0-48,0 1 0,4-1 0,1 1-52,2-1 1,2-5 0,3-3 0,0-3-50,1-1 1,-1 0-1,2-1 1,1-3-41,2-4 0,3-3 1,-3-2-1,-1 1-78,2-1 0,-4 1 1,3 0-1,-4-2 4,0-3 1,-2 4 0,-3-4-45,-4 3 1,-2 2-1,-4 1 312,-2 2 1,-3 4 0,-5 5 0,-1 1 75,1 3 1,0 3 0,-1 7 0,2 1-134,3 2 0,2 4 0,6-5 0,0 1-325,0 1 1,2-5 0,3 4-1,8-3-473,6-2 0,4-5 1,2-2-1,0 0 16,0-1 0,5-6 0,2-5 0</inkml:trace>
  <inkml:trace contextRef="#ctx0" brushRef="#br0" timeOffset="16528">22175 6300 8355,'-1'-15'617,"-2"1"0,-1 3 1718,1 0-2152,8 6 0,-3-1 0,7 6-118,0 0 0,4-5 1,3-2-1,3-1 0,1 1 1,-4 0-439,-2 0 0,-3 3 0,-1-4 17,-2-2 0,-5-1 0,1-1 18,-3-1 1,-6 2 0,-4 3 0,-2 4 246,-1 2 0,-5-2 0,0 0 0,-1 3 146,0 3 0,-3 1 1,5 7-1,0 2 88,3 3 0,2 3 0,2-1 0,5 2-28,3 0 1,1 5 0,0-5-1,1 2-147,3 0 0,3-6 0,7 1 0,1-2 21,2-2 1,5-5 0,-3-3-151,0-2 1,3-2-1,-5 0 1,-1 0 0,1 0 116,-1 0 0,1-6 0,-5-2 0,1-3 211,-1-1 1,-3-1 0,-1-1 0,1-1-64,2-1 1,0-1 0,-1 5 0,-2-1-40,2 1 0,1 0 1,1 1-1,1 2-53,-1 5 1,-3 3 0,-1 1-54,1 0 0,1 5 0,-2 4 0,-2 3 12,-1 4 1,-3 0-1,2 3 1,-3 0-1,-2-1-22,-3 0 0,1-1 0,-4-5 43,2 0 0,-5-1 0,3-1 0,-1-3 19,0-2-31,5 0-28,-3-5 1,12-6 0,3-2 0,5-3-1,3-2 1,-1 0-126,2-4 1,1 3 0,5-4 0,-2 2 52,-1-1 0,-6-3 0,1 2 1,-3 0 10,-5 0 1,2 1 0,-6 5 392,-1 0 0,-3 1-68,-5 2 0,-2 5 1,-5 8 231,0 5 1,3 6-1,3 3 1,0 0-304,3-1 0,2 1 1,1-2-1,0 0-229,0-1 0,0-1 0,1-2 0,3 1-116,5-1 1,2-5 0,1-3 0,0-2-138,1-2 1,-1 0 0,2-2 0,1-2-17,2-4 0,-1-3 0,-3-2 0,-1 1 272,1 0 1,-1-1 0,0 1 0,-1-1-112,-2 1 0,0 0 1,-3 1 221,1 2 409,-5-2 0,4 11 0,-6 0 0,0 7-121,0 4 0,0 6 1,0-1-1,0 1 1,1-1-387,3 1 0,-1 4 1,5-5-1,2-1-216,1-1 1,2-3 0,-1-1 0,0-3-327,1-2-48,-1-1 1,1-4-1,-1 0 1</inkml:trace>
  <inkml:trace contextRef="#ctx0" brushRef="#br0" timeOffset="16529">23019 6028 8355,'-7'-13'-56,"-4"1"1,9 3-740,-2 1 1,4 11 563,4 1 1,3 6 0,6 2 0</inkml:trace>
  <inkml:trace contextRef="#ctx0" brushRef="#br0" timeOffset="16853">23378 6201 8355,'0'-19'-7,"0"-3"1,0 5-243,0 2 158,0 1 1,-1 7 0,-3 3 0,-4 3 0,-3 1 0,-2 0 457,1 0 0,1 1 0,1 2-273,2 1 0,5 6 1,-1 0-1,3 3 1,1 4-88,0-2 0,0 3 0,0-2 0,1 0-252,3-3 0,-1 4 0,5-1 0,0 0 96,-1-3 0,4 0 0,-4-1 216,0 1 0,-1-1 107,-6 0 0,-6-3 0,-4-2 0,-3-2-188,-4-2 0,1-2 0,3-1 0,1 0-1017,-1 0 597,7 0 0,-6 0 0,6 0 1</inkml:trace>
  <inkml:trace contextRef="#ctx0" brushRef="#br0" timeOffset="17292">23564 5829 8355,'7'-16'461,"-3"-1"0,-1 6 1,1 7-1,5 2 1,2 2 154,1 0 1,0 6-386,1 2 0,-5 10 0,-1 6 1,-1 5-1,-4 1 0,0 3 1,-2 1-1,0 4-377,0-4 1,0 3 0,0-4 0,0 2-495,0-2 0,-2 1 0,0-5 1,-3-3-255,3-4 0,-4-4 1,2-5-1080,1-1 1918,2 1 1,1-12 0,0-2 0</inkml:trace>
  <inkml:trace contextRef="#ctx0" brushRef="#br0" timeOffset="17293">23540 6139 8355,'0'-12'1746,"0"-1"-1518,0 6 1,5-2 0,3 5 0,3 0-153,2-2 1,5 5 0,2-3 0,4 1-297,1-1 0,4 2 0,0-2 0,-2 3-562,-1 1 1,-2 0-6,-4 0 1,4 5-1,-5 2 1</inkml:trace>
  <inkml:trace contextRef="#ctx0" brushRef="#br0" timeOffset="17759">24222 6189 9587,'1'-24'0,"2"4"0,2 3 426,2 3 1,-3 3 0,3 2-345,-1 0 1,-8 7 0,-6-2 0,-3 2-56,-1 2 1,-1 0-1,1 2 1,0 2 8,-1 4 0,-3 3 0,-1 3 0,2 1-61,1 1 1,2 2 0,-1-2 0,2 0-220,3-1 1,-2 0-1,6 1 111,2 0 1,0 1-1,4-6 1,2-3-144,4-4 1,3 2 0,1-2 0,1-2 31,-1 0 1,1-4 0,-1 0 0,2-4 226,2-1 0,-2 3 0,3-4 72,-4-2 1,0-1-1,-1-1 1,1-1-1,-1 1 62,0 0 1,1-1 565,-1 1 0,-4 4-302,1-1 1,-7 8 0,3 1-1,-3 5-33,3 2 1,-4 8-1,4-2 1,1 1-245,2-1 1,3 4 0,2-1 0,0 0-154,4-3 0,1-4 0,4-2 0,-3-2-2555,-1-2 1441,-1-2 0,-5-1 0,0 0 0</inkml:trace>
  <inkml:trace contextRef="#ctx0" brushRef="#br0" timeOffset="21560">24507 6164 8355,'7'-6'-62,"-3"-2"97,-3-3 457,5 4-371,-5 2 0,6 1 1,-3-1-1,5 3 1,2 0-1,1 2 1,0 0-1,1 0 98,-1 0 1,-1 6 0,-1 2-137,-2 3 0,-5 2 0,1 0 1,-3 3-1,-1 1-105,0 3 1,0-1 0,0 2 1,0-5 1,-4-2 0,0-2-91,1 1 47,2-1 0,1-6-49,0-6 1,4-6-1,0-6 1,0-2-48,2-3 0,-3 2 1,5-4-1,2 1 58,1 3 0,1-3 0,0 2 0,1 0 45,-1 3 0,1 6 1,-1 3-1,0 2 131,1 2 1,-5 6 0,-1 3 0,0 5 75,0 3 0,-4 9 0,1-1 1,-3 1-266,-1 0 1,0 3 0,1 0 0,2 0-1512,1 1 1151,0-4 0,-4 5 0,0-7 0</inkml:trace>
  <inkml:trace contextRef="#ctx0" brushRef="#br0" timeOffset="23563">6784 7962 8446,'-5'-12'0,"-2"0"0,-2-1 200,1 1 0,4-5 1,-3 1-1,0 0 1,2 1-1,-2 2 90,0 0 0,3-2 0,-4 8 0,-2 0 0,-1 3 0,-2 3 0,1 2 0,0 3-229,-1 4 1,1 9-1,-1 4 1,1 2-297,0 2 1,1 4 0,1 0-1,3-2-38,2 0 0,0-3 0,5 0 0,0-4 35,0-3 1,6-5 0,2-3 133,3-5 1,6-8 0,1-6-1,0-4 35,0-2 1,4-6 0,-3 1-21,0-2 0,3-6 0,-5 0 1,-2 2 60,-1 5 1,-3 0 0,-2 7-1,-2 3-31,-1 2 0,-1 7 1,-2 1 159,1 4 0,0 5 0,-4 6 0,0 0-84,0 4 1,4 2-1,2 6 1,-1-1 20,1-4 1,4-1 0,-2-3 0,3 0-20,1-1 1,1-5 0,-1-3-1,1-2-53,-1-2 1,4-1-1,1-4 1,-2-2 25,-1-4 0,-2-3 1,1-3-8,-1-3 0,1 2 1,-2-4-1,-2 0 0,-2 1 2,-1 0 1,2-4-1,-4 2-94,-1 1 0,-2 1 0,-1 6 0,-1-1-26,-3 1 1,1 5 119,-5 3 0,1 8 1,-2 4 126,5 3 0,3 2 0,2-1 0,3 2-116,5 3 1,2-4-1,1 4 1,1-3-3,-1-2 1,4 5-1,2-1 1,0-1-33,0-1 0,0-1 0,-3-1 0,0 2 2,-4 2 1,2-2 39,-5 3 1,-2-4-1,-2 0 111,-3-1 0,-2-5 0,-3-3 154,-5-2 0,3-4-229,-3-2 1,6-3 0,-1-5 0,3-2-50,1-3 1,1 2-1,5-4 1,5 0-91,4-1 0,3 0 0,-2-5 0,4 1-44,-1 4 1,2-2-1,-6 4 1,-3 0 104,-1 0 0,2 1 0,-8 5-166,2 0 342,-4 5 1,-3 1 0,-8 6 0,-3 2-59,-2 2 0,5 3 0,0 5 0,-1 0-53,3 1 0,-4 3 0,6 1 0,1-2-40,2-1 0,1-2 0,1 1 1,3-1-34,4 1 0,3-1 1,2-1-1,1-1 5,2-2 0,-1-4 0,5 3 0,-1 0-17,0 0 1,-4 0 0,0 2-1,-4-2 49,-2-1 1,-5 3-1,3-1 62,-2 4 1,-2 0 0,-6 0-1,-2-1 1,-2-2-61,-3-5 1,3 1 356,-1-1 0,5-1-308,-1-7 1,3-3-1,1-5 1,1-1-191,3 1 0,3-2 0,6-1 1,-1-2 101,0 2 0,1 2 0,-1 0 0,1 2 13,-1 3 0,0-2 0,1 6 1,-1 1 151,1 2 0,-5 1 12,0 0 0,-5 5 1,2 4 50,1 2 1,-5 5 0,5 2-1,-2 0-71,0 0 1,2 3 0,-2-3 0,3-1 0,1 1-174,0-2 1,0-4 0,5-4 0,1-4-331,2-2 0,-1-2 0,5 0 0,-1-3-1046,0-5 1040,2-6 0,-2-11 0,-1 0 1</inkml:trace>
  <inkml:trace contextRef="#ctx0" brushRef="#br0" timeOffset="24630">7826 7739 8355,'-18'0'0,"8"0"-607,-2 0 1,9 0-1,3 0 406,7 0 1,10 6 0,2 0 0</inkml:trace>
  <inkml:trace contextRef="#ctx0" brushRef="#br0" timeOffset="24631">8173 8086 8355,'0'-12'317,"-5"5"1,3-4 0,-2 3 0,3-3-19,1-2 1,0 0-1,0-3 1,0 0-1,0 1 1,0 1 24,0 2 0,-4-1-380,-1 1 1,-4 1-1,1 2 1,-3 5-1,-2 3 1,1 2-300,-1 3 0,-3 3 0,-1 7 145,2 3 1,3 1 0,2 4-1,3-3 1,2 0-71,2 0 1,2-2 0,1 2-6,0-1 0,1-3 231,3-6 0,3-4 1,5-5 142,1 0 0,-1-5 0,1-4 0,-1-3 0,0-3 0,-1-2 316,-2 2 1,2 1-207,-3 2 0,2 0 1,-1 0-1,-2 3 66,-1 1 0,3 6-250,0 2 1,-3 6-1,3 6 1,-1 2 0,0 4-67,0 7 0,-3 1 0,2 7 41,-2 1 0,3 2 0,-4 1 1,-1-1-1,-1-1 27,-2-2 1,0-2-26,0 2 0,0-2 0,-2-6 0,-1-2-29,-1-2 0,-5-3 1,0-6-261,-2 0 1,0-6 0,3-6 0,4-7-1,3-5-834,1-5 0,0-2 876,0-6 0,11-5 0,2-2 0</inkml:trace>
  <inkml:trace contextRef="#ctx0" brushRef="#br0" timeOffset="24632">8446 7863 8355,'0'-12'620,"-6"5"0,4 0-542,-7 3 0,5 2 0,-3 0 0,2 4-3,2 7 1,2 2-1,1 1 1,0 0 0,0 2-1,0 1 1,0 2 0,1-2-42,3-1 1,-1-2-1,4 1 1,-2-1-161,-2 1 0,3-5 0,-1-1 0,1 0-218,-1-1 1,5-3 247,-2 1 0,-1-4 0,1-4 0,1-4-37,-3-3 1,4-6-1,-4 1 209,1 1 1,-3-3 0,3 1-1,-1 2 1,0 1 36,-1 2 1,5 1-1,-3 1 1,1 3-12,1 2 0,-1 2 0,3 7-84,-3 4 1,3 5 0,-4 2 0,0 3-62,-3 1 0,2 2 0,-2 2 0,0-1-468,1-1 1,-2-6 0,5 2-105,2-3 1,7-2-1,2 0 1</inkml:trace>
  <inkml:trace contextRef="#ctx0" brushRef="#br0" timeOffset="26171">8942 7962 8355,'0'-12'-85,"-1"1"1,-2 1 0,-1 2 399,1-2 1,2 3 0,1-1-1,0-1 235,0-3 1,0 4-1,0 0 576,0-2-966,0-1 0,5 0 1,3 3-169,3 4 1,-2 4-1,-1 3 1,0 2-251,-1 2 0,4 1 1,-4 6-86,0 3 0,3-4 0,-5 4 0,1-3 103,-1-2 1,1 1 0,-4-1 0,3 0 79,-3 1 1,0-5 0,-1-1-147,3-2 441,-2 0 0,3-11 1,-5-2-1,1-3-95,4-2 1,-3 1 0,5 0-94,-1-1 1,2 1-1,-2 1-76,0 2 1,1 3-1,3 3 90,-2-1 0,-4 5 0,3 7 34,-1 3 0,2 2 0,-2-1 1,-1 1 46,1-1 0,-1-1 0,-2-1 0,2-2 0,2 0 103,3-1 0,-3-1-89,1-6 0,0 0 0,5-2 43,-1-2 0,-1-4 0,-1-7 0,-2-2-59,2 2 1,1 0-1,1 0 1,1-2-60,-1 2 1,0 1-1,-1 2 1,-1-1-232,-2 1 1,1 5-1,3 3 35,0 2 0,-5 4 189,-3 2 0,2 4 0,-2 7 0,0 3 86,2 2 1,-4-4-1,5 3 1,0 1-1,0-2 110,3 0 0,1-2 0,1-5 0,1-1-67,-1-2 1,5-5-1,-1 1 1,-1-3-44,-1-1 1,3-1 0,-1-3-1,1-4-38,1-3 0,-5-6 1,5-1-1,-1 0-89,-1 0 0,1 0 0,-6 3 0,-1-3 0,-4 0-251,0 0 1,2 2 212,-4 3 0,-1 2 0,-7 3 13,-4 4 0,-3 3 0,0 2 101,2 3 1,-2 4 0,4 8 0,1 0 0,0 1 5,1 1 0,3-3 0,-2 4 0,3-1-65,1-3 0,5-1 0,3-2 0,3-1-28,2-2 0,1 0 0,1-5 0,1-1 61,-1-1 0,3-7 0,0-2 1,0-2-1,0-5 0,-1-1 1,-1-2 80,1 1 1,-1-2-1,-5 3 1,-1-2 0,-2 2-1,0 1 56,-1 2 0,-1 4 36,-6-1 0,0 8 0,0 1-51,0 7 0,0 4 1,0 1-47,0 1 0,0 0 0,0 3 0,0 0-117,0-1 1,4-1 0,2-3 0,-1-1-178,1-2 0,3-5 1,-1 1 211,3-3 1,2-1 0,-1 0 1,-3-5 0,-1-3 0,1-3 0,1-2 40,-2 1 0,3-1 0,-2 1 0,2-1 13,1 1 0,1 1 1,-1 1-1,0 4 32,1 0 1,-5 2 0,0 4-31,2 0 1,-5 10 0,0 2 0,-4 3 146,-1 3 1,4-4-1,0 4 1,-1-2-112,-2 1 0,1-2 0,2-5-121,4-2 1,3-5 0,2 1-1,-1-3 16,0-1 0,1-5 1,-1-4-1,1-2 16,-1-1 1,0-2-1,1-2 1,-1-4 21,1 1 1,-1-4-1,-1 2 1,-1-3 8,-2 0 1,-1-5 0,2-2-103,0 0 1,-5 2 0,3-3 0,-2 0 40,-2 1 0,-2 3 0,-2 1 0,-2 5 1,-2 5 250,-2 3 0,-1 7 0,-3 6-104,2 8 0,4 7 1,5 10 58,0 1 1,0 4 0,0 1 0,0 2-80,0 3 0,4-1 0,1 1 1,2-4-227,3 0 0,1 2 0,1-4 0,1-3-357,-1-4 0,1-4 0,-1-6-419,0 1 1,1-7 564,-1-1 1,1-10-1,-1-1 1</inkml:trace>
  <inkml:trace contextRef="#ctx0" brushRef="#br0" timeOffset="26172">10430 7751 8355,'0'-17'350,"0"3"0,0-3 0,3 2 1,5-1-1,9-4 0,6 0 1,6-1-1,3-1-7,0-2 1,5 4-1,-3 0 1,4 3-1,-4 1-2128,-2 3 0,-3 6 0,-5 1 0</inkml:trace>
  <inkml:trace contextRef="#ctx0" brushRef="#br0" timeOffset="26946">11646 8012 8185,'-7'-12'0,"3"-1"-596,2 1 778,2-1 0,2-3 0,2-1 1,4 2-1,3 0 0,0 0 1,-1-3-1,-2 0-116,2 0 0,-3-3 0,1 5 0,0-1 0,-1 1 0,-3-1 1,-1 2 32,1 1 1,-2 2-450,2-1 0,-4 5 0,-4 1 0,-3 3 226,0 6 0,1-1 1,6 7 139,0 2 0,0 1 0,2 1 1,0 2 42,2 3 0,6-4 0,-2 4 0,3-2 0,3 0-50,3 2 1,-2-1 0,6-3 0,-1-1 0,1 0 0,-2 1 0,-1-1-58,-3 1 1,-1-1-1,-2 1 1,-1-1 0,-2 0-52,-5 1 0,-8-2 1,-5-2-1,-2 0 0,-1-2 1,0 1-1,-1-4 0,1-3-445,-1-1 278,1 0 1,0-11-1,-1-2 1</inkml:trace>
  <inkml:trace contextRef="#ctx0" brushRef="#br0" timeOffset="27186">12340 7826 10960,'-19'-4'0,"5"0"0,9 1 0,9 1-1307,6 2 1,2 0-1,0 0 1</inkml:trace>
  <inkml:trace contextRef="#ctx0" brushRef="#br0" timeOffset="27892">12700 7305 8355,'-12'-18'363,"-1"6"0,5 1 544,0 7 0,5 1 0,-1 7-560,2 4 0,2 9-306,0 3 1,2 4 0,1 2 0,1 3-1,-2 3 1,1 1 0,0 0 0,2 3-1,1 2-119,-1 4 1,5-1-1,-2-4 1,2-1 36,-2-3 0,3-3 0,-4-5-345,0 0 1,4-6 0,-3-2-475,3-4 1,-2-6 0,-1-2-1,2-5 48,1-5 1,0-2 689,-3-5 0,3-6 0,-4-1 1</inkml:trace>
  <inkml:trace contextRef="#ctx0" brushRef="#br0" timeOffset="27893">12576 7714 8355,'0'-12'0,"1"1"0,5 1 124,6 2 0,2 0 0,8-5 0,3 1 0,4-1 0,4 1 0,4 0 0,3-1-616,0 1 0,-3 1 0,-4 1 0,-4 3 80,-3 2 1,-1-5 0,0 3 0</inkml:trace>
  <inkml:trace contextRef="#ctx0" brushRef="#br0" timeOffset="27894">13308 7739 8355,'0'-8'4167,"0"0"-5864,0 5 0,0 3 0,0 7 0</inkml:trace>
  <inkml:trace contextRef="#ctx0" brushRef="#br0" timeOffset="31296">16036 5420 8355,'-19'-11'207,"2"3"1,4 3-1,0 4 1,1 1 43,-1 0 0,1 10 0,0 5 0,-2 5 1,-1 9-1,-2 5 0,2 5 53,1 4 0,3-1 0,3 2 0,4-2 0,2-2-506,2-1 0,7-3 0,4-3 0,6-6 0,2-5 0,3-4 0,2-3 0,0-1 0,1-4-998,0-3 0,0-3 410,0-4 1,-5-1 556,1-4 0,0-1 0,3-7 0</inkml:trace>
  <inkml:trace contextRef="#ctx0" brushRef="#br0" timeOffset="31630">16123 5705 8355,'-1'-11'495,"-3"3"1,2 1-379,-2 3 1,4 2 153,4-2 1,-1 4 0,4 4-1,0 3 1,0 2 0,4-1-1,2 1 1,4 2 0,-1 2-202,2-1 1,2-3 0,4-1 0,0 0-724,-3-1 0,1 3 1,-4-5-1,-1 1-572,1-1 0,-1 3 846,-5-3 1,1-1-1,-1-4 1</inkml:trace>
  <inkml:trace contextRef="#ctx0" brushRef="#br0" timeOffset="31856">16359 5618 8632,'-6'-12'726,"3"5"-573,-5 3 1,0 4 0,-3 4 0,1 4 0,2 5 0,-2 3 0,-2 5 0,-2 1-47,2-1 1,-6 2 0,8-4-407,1 1 0,0 2 1,1-6-1,4-1 0,2-1-55,2-1-479,0-1 1,0-5-1,0-2 1</inkml:trace>
  <inkml:trace contextRef="#ctx0" brushRef="#br0" timeOffset="32102">16446 5383 9928,'1'-11'0,"3"2"343,4 5 1,3 8 0,2 5 0,-1 3 0,1 5 0,-1 3 0,0 4 19,1 0 0,-2 5 1,-2 2-1,0 0-342,0 4 1,-3 1 0,-1 1-1,-1 0-526,1 0 1,-1-5-1,-4-2 1,0-1-2427,0 0 2133,0 6 0,-11-9 0,-3 4 1</inkml:trace>
  <inkml:trace contextRef="#ctx0" brushRef="#br0" timeOffset="33184">14362 7702 8821,'0'-25'0,"0"2"0,-1 2 0,-4 6 0,-3 5 0,-3 6 0,-3 4 0,-1 4 253,-1 4 1,-5 5-1,4 3 1,1 5-176,-2 2 1,4 4 0,-1 0 0,5 2 0,6-1-1,3-2 1,1-1 0,3-2 196,5-2 0,2-3 0,12-6-313,4 1 1,-1-7-1,5-1 1,0-4 0,3-2-29,3-4 1,0-3 0,-3-7 49,-4-2 0,1-5 1,-1 2-149,-1-4 0,-8-1 0,-3 1 0,-5-1 0,-3 1 3,-5 4 1,-8-2 0,-7 5 0,-7 2-209,-7 1 0,-8 7 1,-2 3-1,-3 3-11,-4 1 0,1 1 0,4 3 0,0 5 45,0 2 0,9 1 335,3 0 0,9 6 0,-2 2 0</inkml:trace>
  <inkml:trace contextRef="#ctx0" brushRef="#br0" timeOffset="33446">14697 7367 8355,'-14'-18'0,"0"4"0,0 6 331,3 3 0,3 2-182,0 7 0,-3 8 1,3 9-1,-5 4 0,-2 4 1,-3 7-1,-1 6 1,-3 9-52,-2 4 1,0-1 0,-1 4 0,0 0 0,0-3-8,0-5 1,6-1 0,2-5 0,4-1-409,0-6 1,2-1 0,2-7 0,2-1-434,1-2 0,2-7 1,4-2-839,0-4 1528,0-6 1,11 4 0,3-4 0</inkml:trace>
  <inkml:trace contextRef="#ctx0" brushRef="#br0" timeOffset="33741">14994 7441 8355,'0'-12'25,"-1"0"0,-2-1 0,-2 2 255,-2 3 0,3 2 0,-5 8 0,0 2 0,-2 4 1,0 5 600,3 3 0,-3 3 1,2 8-597,-2 2 1,-1 4 0,-1 7 0,2 2-227,3 2 1,-2 3-1,6 6 1,2 2 0,0-2-3,2-2 1,7 0 0,5-8 0,8-2-575,3-2 1,3 0-1,2-12 1,2-3-497,2-6 0,-3-5 0,3-2 116,-2-2 0,-1 2 0,-4-4 0</inkml:trace>
  <inkml:trace contextRef="#ctx0" brushRef="#br0" timeOffset="36255">15205 7789 8531,'-8'-13'0,"1"1"0,2-1 0,2 1 450,1 0 1,4 5 0,1 4 0,2 6-87,2 5 0,1 4-331,5 5 1,0-2-1,3 4 1,2 1-1,-1-2 1,3 0-1,-1-3 1,2 0-330,-2 1 0,3-6 1,-5 2-1,-1-1 0,1-1 1,-1 0-1,-1-3-2245,-1-2 2294,-7-1 1,-1-4 0,-6 0 0</inkml:trace>
  <inkml:trace contextRef="#ctx0" brushRef="#br0" timeOffset="36585">15429 7751 8355,'-2'-6'96,"-2"1"423,-4 4 0,-3 2 1,-2 4-460,1 3 0,0 8 0,-1 4 0,1 0 0,-2 1 0,-1 1 0,-3 1 0,0 2-478,0 0 1,1-1-1,5-2-594,0-2 1,5-5 641,3 2 0,13-14 0,5-5 1</inkml:trace>
  <inkml:trace contextRef="#ctx0" brushRef="#br0" timeOffset="36869">15751 7516 8355,'-6'-17'501,"0"1"-249,-1 1 1,1 8-68,6 7 1,2 5 0,2 8 0,4 0 0,3 4-1,0 4 1,0 2 55,1 2 1,-5 1-1,8 3 1,-1 4-1,-3 3-141,-1 1 0,-3 2 0,2 1 1,-2 0-391,-1-5 0,-2 1 0,-4-5 1,0-3-141,0-1 1,-4 3 0,-2-9 0,1-3-9,-1-3 1,-2-3 0,3-1-150,-2-3 0,4-2 0,-3-6 1</inkml:trace>
  <inkml:trace contextRef="#ctx0" brushRef="#br0" timeOffset="37249">16371 7801 8355,'0'-12'425,"1"-1"-95,4 1 0,3 4 1,7 1-1,3 1 1,1 2-1,3 0-828,2 0 0,5-6 0,1 3-24,2 0 0,-5 0 0,1 5 1,-6-2-135,-6 1 0,-2 3 622,-1 4 0,-7 3 0,0 5 1</inkml:trace>
  <inkml:trace contextRef="#ctx0" brushRef="#br0" timeOffset="37250">16396 7987 9584,'16'-1'-51,"1"-3"0,5 2 0,-1-2 0,2 1 178,2-1 1,1 1-1,4-3-508,8 0 1,-3-4-1,5 4 1,-4-3-247,-1 1 1,3 0-1,-6-5 1</inkml:trace>
  <inkml:trace contextRef="#ctx0" brushRef="#br0" timeOffset="37578">17314 7404 8355,'-20'-27'0,"4"5"367,2 6 0,7 5 0,4 9-95,6-2 0,0-1 0,5 7 1,0 2 43,-1 4 1,4 3-1,-2 3 1,2 3 119,1 3 1,-4 8 0,1 2 0,-1 2-286,-1 2 1,-2 6 0,-5 0-141,0-4 1,4 1 0,1-4-1,-3 2-451,0-2 0,-1-3 0,2-6 1,1-4-1,0-3-759,2-4 1,0 0-1,7-2-752,-1-3 1806,1-2 0,-1-12 0,1-1 1</inkml:trace>
  <inkml:trace contextRef="#ctx0" brushRef="#br0" timeOffset="38518">17214 7751 8355,'9'-19'-48,"-1"3"1,3 2 0,4 3 0,7 1 0,6 2 81,5-2 0,7 1 1,3-1-1,-1 2 0,2-2 1,-2 0-181,-4 2 1,1-1 0,-10 3 0,-3 0 196,-4 1 0,-4 1 1,-6 4-1,1 0 434,-1 0 0,-4 0 1,1 1 155,0 3 0,-3 3-360,-2 6 1,1-1 0,0 0 0,-1 2-114,1 3 0,-2-2 0,5 4 1,1-1-1,-1-1-174,0 1 1,-4-5-1,3 5 1,-1-1-101,-4-1 0,4-3 0,-2-5-390,-1 2 342,-2 1 1,-6-4 117,-4-3 0,-2-7 0,0-3 0,3 0-66,4-4 0,3-1 0,1-2 0,0 1-157,0 0 1,0-5-1,1 1 1,3-1-88,4-1 0,3 4 0,3-2 0,1 2 112,2 2 1,1 3 0,-3 2 0,1 1 217,0-1 0,-3 4 1,0-1-1,-1 2 333,1 2 1,-5 0 466,0 0 1,-1 6-317,1 2 1,-2-1-1,-5 1-258,3 2 0,-2 1 0,2 1 0,-1 1-196,1-1 1,-2-1-1,5-1 1,0-2-254,0 2 0,-3-3 0,5 1-201,0 2 1,2-5 217,2-1 1,-5-2 0,0-2 118,2 0 0,-1-6 0,1-1 0,-3-1 101,-1 0 1,-1-1-1,-2-3 1,1 0 58,-1-1 0,2 1 0,-1-1 148,-1 1 0,-2 0 409,-1-1-446,0 6 0,0 3 1,0 8 27,0 5 0,0 2 0,0 1-86,0 0 1,0 2 0,0 1 0,2 2 0,1-2-42,1-1 1,5-2 0,0-1-1,2-1-112,1-2 1,0-4-1,1 3 1,1-1 25,2-3 1,-2-2 0,4-1 0,-2-1-70,1-4 0,1-2 0,-3-5 0,2 0 5,-2-1 1,-2 1 0,0-2 0,-2-1-33,-3-2 0,2 1 0,-6 3 0,-1 1-90,-2 0 0,-1-1 115,0 1 0,-5 1 0,-4 3 242,-2 3 0,3 5 0,0 5-77,-2 3 0,3 3 0,0 3 0,0 1 0,2 1-32,-1-1 1,2 3 0,4 0 0,2 0-114,2 0 0,3-1 0,6-6 1,4-2-83,4 0 1,2-7 0,2 3 0,0-4-645,0-1 1,-1-1-1,1-4 164,0-3 0,0-3 0,0-1 0</inkml:trace>
  <inkml:trace contextRef="#ctx0" brushRef="#br0" timeOffset="38679">19261 7640 12533,'-6'-13'-1700,"10"12"0,-13 2 0,7 12 1</inkml:trace>
  <inkml:trace contextRef="#ctx0" brushRef="#br0" timeOffset="39996">19174 7392 8472,'-1'-13'1420,"-3"1"-901,2 0-266,-3 5 1,5-4 0,1 4 0,3-1-1,4-1 1,3 1 0,3 0 0,1 1-48,2 1 1,4 1 0,-4 2-1,1-1 1,2 1 0,-2 3-1,0 4 1,-5 6 0,-2 4-279,-2 2 0,-7 6-141,2-1 0,-2 2 0,-4 1 0,-3-1 0,-6-1-200,-4 0 1,-3 5 0,3-7 292,-2 4 0,-1-4 0,4 0 0,1-2 0,3-2-311,3 2 1,3-4-1,4 2-1666,0-2 1564,6-2 0,0 1 0,7-1 0</inkml:trace>
  <inkml:trace contextRef="#ctx0" brushRef="#br0" timeOffset="40256">19385 7851 8355,'-7'1'5387,"1"2"-3008,1 1-1726,4 0-571,-5-4 1,6 1-2541,0 4 0,-5 1 1,-2 7-1</inkml:trace>
  <inkml:trace contextRef="#ctx0" brushRef="#br0" timeOffset="50059">6238 10071 8355,'-1'-25'400,"-3"1"0,-3 2 1,-3 5-1,-1 1 1,-2 7-1,-3 0-159,-2 3 1,-1 3-1,-6 0 1,1 6-1,-1 5 1,0 3-221,0 1 1,4 5 0,2 1 0,1 1 0,3 2 0,3 0-1,2-1 1,3 1 0,2-2-167,2-2 0,2 1-24,1-2 1,1-1 0,3-6 0,4-5 33,3-3 1,-2-1 0,-1 0 0,2-1-1,1-3 194,1-5 1,0-2 0,1 0-1,-2 2 108,-3 0 0,3 5 1,-3-3-98,3 2 0,2 1 0,-1 5 0,-1 3-72,-3 4 0,8 4 1,-3 1-25,5 4 1,-1 6-1,2 8 1,-1 2-1,-1 5 2,0 6 0,-4 5 1,1 0-1,-5 1-150,1-1 0,-5-3 1,0-2-1,-4 0 88,-1 0 0,-7-4 0,-4 1 0,-5-5 152,-4-7 0,0-1 1,-5-12-1,0-2 90,0-4 1,0-6-1,2-8 1,1-6-158,1-5 0,10-6 1,0-9-1,4-6-223,5-4 0,11-5 1,8 1-1,6-3-48,6-4 1,3-3 0,5 2-32,0-2 0,0 0 0,1 5 0,-1-1 143,0 0 1,-5 9-1,-3 2 1,-5 2 0,-3 3 273,-4-2 1,-4 1 0,0 2 0,-2 6 227,-3 5 1,-2 0-1,-8 7 8,-2 4 1,-3 4-1,-7 9 1,-1 5-37,-1 6 0,-1 3 0,5 1 0,-1 3-264,1 4 1,4 1 0,1-1-1,1 0-226,4-3 1,0 2-1,4-4 1,2 1 158,4-4 0,4-2 0,5-2-280,4 1 1,2-2-1,2-3 1,0-4 21,-1-2 0,3-4 0,-1-2 0,0-4 1,-3-3 120,1-2 0,-6-3 1,-2-1-1,-3 1 86,-5-2 1,-1 3 0,-4-6 0,1 0 151,-2 2 1,-2 0 0,-2 4 0,-4-1 711,-1 5 1,5-1-259,-3 4 1,4 4-479,1 4 1,0 5 0,1 9 0,4 1-73,3 2 0,1 0 0,1-1-5,-2 0 0,1 5 0,3-5 1,0 0-1,1-3-77,-1 0 0,1-2 0,-1-2 1,0-2-149,1-1 1,-2-1 0,-1-2-53,-2 1 1,-1-1-415,1-7-3,-2 2 0,-6-9 0,0 5 1</inkml:trace>
  <inkml:trace contextRef="#ctx0" brushRef="#br0" timeOffset="50834">6474 10058 8355,'0'-18'215,"-4"5"0,0-4 1,1 3-167,2 2 1,1-5 0,0 1 326,0 1 1,0 1-1,0 1 1,0 1-1,1 1 1,2 1-1,2 4 588,2 0 0,-3 2-862,5 4 1,-7 5-1,2 5 1,-2 5-28,-2 6 0,0 2 0,0 3 0,0 3 0,0 3-48,0 0 1,0 4 0,1-5 0,2 1-59,1-3 0,2-4 1,-4-3-1,4-3-199,1-1 0,1-1 0,4-6 0,1-3-374,-1-4 0,6-4 0,1-4 0,2-6-551,0-5 1,-1-4 377,5-6 0,0-5 0,0-2 1</inkml:trace>
  <inkml:trace contextRef="#ctx0" brushRef="#br0" timeOffset="51103">6536 9637 8355,'-18'-13'2071,"11"6"-2778,3 3 1,8 7-1,9 2 1,-1 1 239,0-1 1,6 11-1,2-3 1</inkml:trace>
  <inkml:trace contextRef="#ctx0" brushRef="#br0" timeOffset="52020">6896 10033 8355,'-6'-19'250,"-1"1"0,-4 6 0,2 1 0,2 1 0,0 2 0,1-2 157,1-1 423,-5 4-656,9-4 1,-5 11 0,6 2 0,0 7-53,0 7 0,0 4 0,2 0 0,0 0-62,3 2 0,3 7 1,-3-7-1,1 0-248,-1 2 0,4-2 0,-4-2 0,1-3 13,-1-3 1,5-3 0,-2-3 88,3-4 0,2-2 1,-2-4 173,-3-2 1,-1-7 0,-5-7-1,3 0-62,-3 0 0,0-2 1,-1 2-1,2-2-23,1-2 1,0 0 0,-3 2 0,2 3 62,1 3 0,1 2 0,-4 1-35,3 3 1,-1-2-1,5 7-68,2 5 1,-3 3-1,1 6 1,0 0-4,-1 2 0,8-8 0,-2 9 0,0-2 28,1-1 1,0 4-1,2-6 1,4 0 0,-1 0 1,3 0-1,-4-5 1,1-1 17,3-1 0,-4-2 1,-1 0-1,-3 0 15,-2 0 1,-1-6 53,-3-2 0,-2-3 0,-6-3 0,0-1 0,0-2-54,0 2 1,0 1 0,-2 2 0,-2-1 0,-4 1 0,1 4 0,-1 1 9,-2 1 1,-1 2-1,-1 4 1,1 2-10,2 2 1,0 4 0,5 7 0,1 2-63,2-2 1,1 4 0,0 0 0,1 1 34,3-4 1,3 1 0,7-3 0,1-3-195,1 0 1,6-4-1,-1-1 1,1 0 26,-1-3 1,2-2-1,-3-2 1,0-3 132,1-5 1,-6-6-1,2-1 1,-4-1 35,0-1 1,-2 3-1,-2-6 1,-2 1 418,-1 0 0,-2-2 0,-4 6 76,0 1 0,0 1-344,0 1 1,0 8 0,0 5-195,0 7 0,0 4 1,0 1-1,0 1-130,0-1 1,4 5-1,2-1 1,1-1 15,2-1 0,1-2 0,0 0 0,-2-3-65,1-1 1,2-5-1,2 1 278,-1-2 1,1-2 0,-1 0-1,-1-2 1,-1-2 21,-2-4 0,-1-3 0,3-3 0,-4-1 266,0-2 0,4 1 0,-4 3 1,3 1-178,-1 0 1,-4 3-1,4 3-116,2 0 1,-3 2 0,1 4-31,2 0 1,0 7 0,-1 4 0,-2 4-180,-1 0 0,2 3 0,-4 0 0,0 1-670,2 3 0,-1-4 0,5-1 0,-2-5-1274,2-4 1659,1 3 0,7-9 0,1 3 1</inkml:trace>
  <inkml:trace contextRef="#ctx0" brushRef="#br0" timeOffset="52463">8644 9947 10973,'11'-20'0,"-1"4"0,-3 2 0,0 2 0,-2-1 0,1 1 0,-2-1 0,0 1 1592,0 0 0,0 3-1615,-4 1 0,-5 5 0,-3-1 0,-3 3-62,-2 1 0,-5 1 0,-2 3 0,-2 6 43,1 5 1,-1 3 0,4 6 0,0-1-196,0 3 0,2 2 1,5-2-1,2 0-181,5-1 1,3 2 0,1-7 0,1-1 16,3-2 0,3-8 0,7-2 0,1-1 292,2-4 1,5-6-1,-3-4 1,0-3-124,-2-1 0,1-5 0,-2-1 500,-1-1 0,-5-1 1,-3 0-1,0 2 0,-2 1 1124,1 1 0,-2-1-753,-4 5 1,0 6-610,0 6 1,4 6-1,0 6 1,0 2-65,2 3 1,-1 1 0,5 4 0,-2-2-325,2 2 1,1-2 0,3-1-1,1 0-1284,2 0 1,-1-6 852,-4 3 0,6-5 0,2 7 0</inkml:trace>
  <inkml:trace contextRef="#ctx0" brushRef="#br0" timeOffset="53018">9922 9872 8355,'0'-12'25,"0"-1"1,-2 2-80,-2 3 0,3-3 461,-3 3 0,1 2 0,0 1 1,-2 1-1,-2 0 0,-3 2 1,-1 5 284,-1 5 1,-1 3-1,1 3-534,0 3 0,3-2 0,2 5 1,2 2-1,2 2 2,2 1 1,1-1 0,3 1-1,3-1-116,7-4 1,8 2 0,1-5 0,4-3-71,3-5 1,5 1 0,-1-6 0,3-1-162,1-2 0,-4-2 0,0-5 0,1-5 22,-3-4 0,0-7 1,-7 0-1,-2-3 111,-5 1 1,-2-8 0,-11 7 0,-2-1-142,-5 0 1,-5 2 0,-10 2 0,-6 3-85,-3 1 1,-8 6 0,1 5-36,-6 1 1,1 3-1,-2 6 1,2 3-1,3 2-89,3 6 1,4-2-1,9 6 1,3-1-519,3-1 0,8 5 733,1-5 0,10 6 0,1-2 1</inkml:trace>
  <inkml:trace contextRef="#ctx0" brushRef="#br0" timeOffset="53286">10269 9426 8355,'-5'-20'0,"-2"4"266,-6 8 1,1 4-1,1 9 1,1 6-1,3 7 1,0 5-1,1 6 1,-3 4 520,2 5 0,2-3 1,5 11-1,0 2 0,0 5-576,0 4 1,0 4 0,0 2 0,-1 2-368,-4 1 0,3 1 1,-7-7-1,0-2-669,-2-4 1,-2-9 0,2-5 0,2-5-200,0-6 1,2-5-1,-1-3-75,4-4 737,3-9 1,6-8-1,2-7 1</inkml:trace>
  <inkml:trace contextRef="#ctx0" brushRef="#br0" timeOffset="53570">10864 10182 8355,'0'10'0,"-1"1"669,-3 3 1,1 6 0,-5 1 0,0 3 0,-1 0 0,0 3 0,-4 1 0,0 4-385,2 0 0,-2 2 0,6-5 0,0-1-2565,3-2 0,-3-7 0,0-1 0</inkml:trace>
  <inkml:trace contextRef="#ctx0" brushRef="#br0" timeOffset="59087">12266 9934 8355,'0'-8'-9,"0"0"0,0-2 1,1 0-1,2 1 43,1 1 0,0 3 253,-4-3 1,0 0 0,0-5 0,0 1 0,0 0 459,0-1 0,0 1-527,0-1 0,-1 5 0,-3 1 0,-4 2 0,-3 1-25,-2-2 0,1 5 0,-2-3 0,-1 4-107,-2 4 0,-1 3 1,3 5-1,-1 0 27,0 1 0,3 5 0,2 1-186,2 0 1,0 5 0,5-5 0,1 0 0,1-1-224,2 0 1,2-4-1,2 1 262,4-5 1,7-1 0,2-4 0,-1-4 40,2-4 0,-2-4 0,3-5 1,0-1-6,0 1 1,-3-6 0,2-4 0,-2-5 13,1-7 0,-1 0 1,-3 0-1,-1-1-37,0-3 0,-3 0 1,-3-4-1,0 0-165,-3 1 0,2-6 0,-1 2 72,-1-4 0,-1 8 0,-2 2 0,-2 4 0,-1 4 29,-1 4 1,-5 3 241,0 4 1,-2 10-1,0 14-110,3 11 0,1 13 1,4 6-1,-1 6 23,2 6 0,2 3 0,4 4 0,4 0-165,3 0 0,3-2 0,2-3 1,4-2-84,-1-5 0,4-4 0,-2-5 1,2-6-17,2-4 0,-1-8 0,-2 0 0,-3-6 81,-1-3 1,-2-1 0,-3-4 0,-1-1 13,1-3 1,-5 0 0,-1-7 0,0-3-26,0 0 0,-5-4 0,2 0 0,-1-1 60,1-3 1,-2 3 0,2-1 0,-1 1 64,1 0 1,-3 4-1,3-2 1,-1 5 838,1 4-605,-3-3 0,9 11 0,-6 0 1,-1 6-45,-2 5 0,1 3 0,1 3 1,1 3-74,-2 4 1,1-1-1,1-1 1,3-2-60,0-2 0,4-2 1,-3-4-90,3 1 0,2-5 1,-1-1-1,1-1 1,-1-4 37,0 0 1,1-8 0,-2-2 0,-2-5-55,0-3 0,-6 1 0,1-6 1,-3 0 11,-1 2 0,0-4 0,-1 2 0,-3-1-79,-5 1 1,-6-1 0,-1 6-1,-1 1-91,-1 1 1,0 7 0,-4 1-1,3 2-193,1 0 0,1 1 1,5 8-1,1 3-447,3 3 0,2 3 471,6 2 1,6-2-1,1 4 1</inkml:trace>
  <inkml:trace contextRef="#ctx0" brushRef="#br0" timeOffset="59694">12973 9798 9814,'-11'-13'726,"3"1"-625,2 5 0,7 2 0,4 5 1,3 0-1,3 0 0,1-2 1,1 0-1,-1-3-13,0 3 1,1-4 0,-1 1 0,-1-2-394,-2-3 0,0 3 1,-3-1-1,-1-2 186,1-1 0,-2-1 1,-4-1 72,0 1 0,-2 0 1,-2-1 146,-4 1 1,-3 5 151,-1 3 0,-1 4-129,1 4 0,4 7 1,1 5-1,1 1-24,3 1 1,6-4 0,4 4-144,4 0 1,-1-5-1,8 4 1,0-3-1,1-3 5,0-3 0,5-3 1,-4-5-1,2 0-141,-1 0 0,1 0 0,-5-1 0,-2-2 209,-1-1 0,-3-7 1,-3 0-1,-3-4 130,1 0 0,-5-3 1,3 1-1,-2 1-104,-2-2 1,0 4 0,0-2 0,0 2-62,0 1 1,0 1-1,0 0-829,0-1 652,0 1 1,1 5 0,3 3 67,4 2 0,-1 4 0,0 2 84,-1 4 1,2-1 0,-2 3 0,0 2 0,3 3 270,-2 0 1,4-1-1,-3-1 1,3-1-41,1 0 1,1 1 0,-2-1 0,-2 1-115,0-1 0,-7 0 0,3 1 0,-4-1-104,-1 1 0,-1-1 0,-4-1-363,-3-3 0,-3-2 0,-1-5 1,-1 2-744,1 1 0,0-1 597,-1-7 1,1-9 0,-1-6 0</inkml:trace>
  <inkml:trace contextRef="#ctx0" brushRef="#br0" timeOffset="59986">13705 9240 7474,'-10'-18'0,"-2"-1"0,-1-1 1597,3 4 1,5 9 0,5 7-1251,0 7 0,4 9 0,2 5 0,1 2-290,2 2 0,-2 3 1,1 3-1,1 7 48,-3 0 0,4 5 1,-4-2-1,-1 1-203,1 0 1,-1-3 0,-2 2 0,1-2-257,-1-2 0,0-7 0,-1-3 0,2-7-601,-1-2 1,0-1-1563,1-5 1932,3-5 0,5-2 0,1-5 0</inkml:trace>
  <inkml:trace contextRef="#ctx0" brushRef="#br0" timeOffset="60182">13593 9612 10598,'5'-8'0,"5"1"0,5 0 220,6 0 0,8-1 1,4-6-1,3-1 1,2-3-1,4-2 0,3 0-1303,3 1 1,-9 5 21,-6 5 1,-5 7 0,-4-4 0</inkml:trace>
  <inkml:trace contextRef="#ctx0" brushRef="#br0" timeOffset="61594">13903 9525 8077,'1'-12'0,"2"-2"0,1-1 0,-1-2 0,-2 2 0,-1 1 207,0 2 1,5-1-1,-1 1 1,-2 0-1,0-1 183,-2 1 1,-6 5 0,-2 3-1,-3 2 1,-1 4-214,-1 2 1,2 3 0,2 5-1,2 2 1,1 1-173,3 2 0,-2 3-137,1-3 1,-2 4 0,3-5 0,-1 1 32,2 1 1,0-9-1,2 4 1,0-2 27,0 0 1,2-3-1,2-1 39,4-2 0,3-2 1,1-6-1,-1-2 82,-2-2 0,2-1 0,-3-5 1,2-1 198,-2-2 1,2 2 0,-6-4 0,-2 2-47,0-1 0,-4 1 0,-2 3 0,-4 1-72,-3-1 1,-1 5-1,-1 1 1,1 2-17,-1 2 1,1 2-1,0 1 1,-1 1-56,1 3 0,1 3 0,1 5-62,2 1 0,4 1 0,-3 2 0,1 3 0,4 1-50,0-4 0,4 2 0,2-1 1,4-2 15,3-1 1,3-3 0,1-2 0,1-2-4,0-1 0,2-2 0,-2-4 0,-1-2 46,-1-2 0,-3 2 1,-1-7-1,-3 0 53,-2-2 1,-1-3-1,-4-1 1,0-2-42,0 2 0,0-4 0,-1-2 0,-3-1 0,-5 1 0,0-1 1,-2 6-53,-2 1 0,4 5 0,-9 3 0,1 2 85,1 2 1,-2 1-1,3 4 1,-3 3 0,0 6 60,0 4 0,1 7 1,6-1-1,3 3-73,4 0 0,3 0 0,1-2 0,0-3-16,0-1 1,5 3-1,3-5 1,3-1-24,2-1 0,3-1 0,1-2 0,-2-3 10,-1-4 1,-2-3-1,1-1 1,-1 0 18,0 0 0,-1-5 1,-2-3-1,-4-3-60,1-2 0,-5 1 0,3-1 0,-4 1-30,-4 0 0,1-5 1,-5-1-73,-2-1 0,1-2 0,-1-2 0,2 1-82,-2 1 0,3 6 0,-1-2-91,-2 4 0,5 7 0,1 6 88,2 7 1,2 9-1,2 5 1,2 4-282,4 4 0,3-3 0,3 3 0,1-3-456,2-1 0,10-6 0,-1-1 1</inkml:trace>
  <inkml:trace contextRef="#ctx0" brushRef="#br0" timeOffset="62059">14982 9302 8355,'-1'-25'642,"-2"2"-346,-1 2 0,-5 3 1,5 6-1,0-1 1,-1 2 380,-4 3 0,4 8 0,1 8 0,2 5-420,2 3 0,0 5 0,2 6 1,2 4-247,4 0 1,-1 2 0,1 5 0,1-3-637,-2-2 1,2 3 0,-3-4 0,-1 1-552,1 0 0,-1-5 0,-2 1 550,1-3 0,0-1 0,-4-1 0</inkml:trace>
  <inkml:trace contextRef="#ctx0" brushRef="#br0" timeOffset="63202">14858 9525 8355,'-12'-19'54,"7"6"0,8 8 0,8 1 0,3 0 0,1 1 0,2 0 0,3 0-96,4-1 0,2-6 0,3 2 0,3-3 1,-1-3-1,0-1 0,-2-3 0,-2 0 68,-3 1 1,-5 0 0,-8 3-12,-3-2 1,-2 0 0,-6-3-1,0 1 155,0 3 0,-2 1 1,-2 2-1,-4 1 1,-3 3 255,-2 4 1,1-1 0,1 5-245,3 6 0,-2 5 0,6 5 0,1 5-116,2 3 1,2 2 0,2 3 0,3 2-117,0 1 1,3 4 0,3-4-1,0-1-139,1-2 1,-5-3-1,0-2 1,2-3 69,1-5 1,1-4 0,0-2 17,-4-2 1,3-5 104,-3 1 0,2-8 0,-2-4 0,-3-3 0,0-2-46,-1 1 0,4 0 0,-2-2 0,0-1-23,4-2 1,-3-1-1,1 3 1,1-1 38,-3 0 1,4 7-1,-4 2 162,0 1 1,3-2 0,3 4 152,1 1 1,-2 7 0,-3 6 0,-4 4-15,-3 2 0,-1 6 1,0-1-1,0 1-235,0-1 1,2 1-1,2-6 1,4-1-25,3-1 0,2-3 0,0-2-109,4-5 1,-2-3 0,4-1-1,1-1 24,-1-3 1,0-5-1,2-6 1,-3-3 0,-3 0 94,-3 0 1,3-4-1,-8 2 1,0-4 12,-3-1 1,2 2 0,-2 1 0,-1 3-62,-2 1 1,-2 1 0,-2 5 0,-2 1 89,-2 2 1,-2 4 0,-3 5 46,0 0 1,3 10 0,2 3 0,2 4-85,2 1 1,2 4-1,1-1 1,1 1-202,3-2 1,5 2 0,6-5 0,3-2-67,1-1 1,-3-2-1,5 1 7,1-1 0,-4-5 0,0-3 0,-1-3 143,-1-1 0,1 0 0,-5-1 1,-1-3 198,-3-4 1,2 1 0,-6-2 0,0 0 47,2-2 0,-4-3 0,5-1 0,0-2-105,0 2 1,0-3 0,4 2-1,-1 1-15,-1 1 1,9 1 0,-5 2 0,0 2-10,1 0 1,-1 7-29,-1-2 1,-4 4 0,1 2-1,-1 5 1,-1 3 36,-3 4 1,-3 1 0,1-1 5,2 2 0,-3-1 0,5 5 0,-2-3 0,1 0 17,2 1 0,0-4 0,3 2 106,-2-2 1,2-3 0,5-3 0,3-4 0,0-2-143,0-2 1,2 0 0,-2-2-1,0 0-63,0-2 1,3-10 0,-3 1 0,-1-2-26,1-3 0,-2 3 0,-7-4 0,-2 0-51,-1-1 1,2 4 0,-4-4 0,-1 3 19,-2 1 1,-5 7 0,-2 2 149,0 1 1,-3 2 0,-3 4-1,-1 2 1,1 0 122,0 2 1,1 10-1,1 0-55,2 4 1,5-2 0,-1 5-1,4 0 1,4-1-151,4 1 1,7-6-1,5 0-800,3-5 1,1 0-1,9-6 1,1-1-323,2-2 1,1-6-1,0-2 1</inkml:trace>
  <inkml:trace contextRef="#ctx0" brushRef="#br0" timeOffset="63662">17202 9451 8355,'0'-25'487,"0"0"-49,0 0 0,1 6 0,2 1 0,1 1 1,0 1 388,2 1 1,-5 8-656,3 7 0,-2 5 0,-2 9 1,0 3-82,0 3 1,0 4 0,0 1 0,0-1-270,0 1 0,0-1 0,0-2 0,1-2 0,2 1-603,1-2 1,0 3-1,-4-5 1,0-2-220,0-1 1,0-2-1,0 1 1</inkml:trace>
  <inkml:trace contextRef="#ctx0" brushRef="#br0" timeOffset="64085">17214 9327 8355,'-1'-20'1448,"-3"4"-192,3 7-1112,-5 4 1,7 6 0,2 3 0,3 6 0,1 4 54,2 2 0,6 6 0,3-1 0,2 3 1,0 0-1,1 1 0,0 0 0,-1 0-106,0 0 1,3-5 0,-4 0-1,1-3-258,-4-1 0,2-3 0,-1-2 1,-2-2 206,-1-5 0,-2-3 0,0-2 40,1-3 1,-6-3 0,-3-7 0,-3-1-41,-1-2 1,0-5 0,-1 2-73,-3-4 1,1-2-1,-4-2 1,0-2 0,2 0-347,-1 0 1,2 2 0,4 6-2799,0 1 1316,0 6 1448,0 8 1,5 9 0,2 10 0</inkml:trace>
  <inkml:trace contextRef="#ctx0" brushRef="#br0" timeOffset="64704">17835 9451 8355,'-5'-13'-20,"1"1"1,-4 4-1,3 1 1,-2 1 283,-3 3 0,3 2 1,-1 2-1,0 3 1,1 5 559,3 2 0,2 5 0,2 2 0,0 0-542,0 0 1,0 0 0,2-3-271,2 2 0,3-1 0,5-5 0,2-1 0,1-3-102,1-2 1,5-1 0,-3-4-1,1-1-66,3-3 1,-4-3-1,-1-5 1,-3-2-92,-2-3 1,-1-1 0,-3-4 0,-4 3 41,-2 1 0,-4-3 1,-3 5-1,-6 1-70,-4 1 0,-7 2 0,1 1 0,-1 2-48,1 5 0,-2 3 0,4 2 0,-1 3-171,4 5 1,6 6-1,3 1-591,2-1 1003,1-1 0,9 4 0,2 1 1</inkml:trace>
  <inkml:trace contextRef="#ctx0" brushRef="#br0" timeOffset="64705">18231 9314 8355,'0'-19'1075,"0"2"0,5-1-184,-1 2 1,1 1-393,-1 6 0,-2 5 0,2 8-417,-3 5 1,3 6 0,1 3-1,-1 1 1,0 3 0,0 2 0,-1 0-1,-2 1-121,-1 0 0,4 0 0,0 0 0,0-2-132,2-2 1,-3 1-1,4-6 1,0-1-1071,-1-1 0,-3-6 0,3 1-730,-1 0 1426,-3-3 0,3-1 0,-5-5 0</inkml:trace>
  <inkml:trace contextRef="#ctx0" brushRef="#br0" timeOffset="64926">18083 9327 8355,'0'-13'386,"1"2"0,3 1 0,4 4 1,3-1 82,2 0 1,5 0 0,2-3 0,5 2 0,4-3 0,6-3 0,5-4-229,5-1 1,-2 4-1,-2-2 1,-4 5-75,-4 4 0,-4-2 0,-8 6-376,-4 1-1970,-4 2 1,-11 6 0,-4 2 0</inkml:trace>
  <inkml:trace contextRef="#ctx0" brushRef="#br0" timeOffset="66055">19248 9562 8355,'-1'-8'341,"-3"0"1,3 4 0,-4-5 79,4 0 1,7 2-1,2 0 1,3 1-1,1 2-319,1-1 1,-5 3 0,0-3-1,2-1-177,1-2 1,0 1 0,-1-1 0,-2-2 52,1-1 0,-2-1 0,0-1 0,-1 1-211,-4 0 0,0-1 0,-4 2 0,-2 2 0,-4 2 0,-3 1 197,-1 3 1,-1 2-1,1 2 1,-2 3-1,-1 6 1,0 4 0,2 2-1,5 1 1,3 1-1,2 1-16,1 0 1,2 5 0,0-5-72,0 0 1,6-1-1,4-5 1,5-2 98,5-3 1,0-1-1,0-4 1,1 1 0,-2-1-7,-2-2 0,1-5 0,-2-2-53,-1-1 0,2-1 0,-2-4 388,0-1 0,-8-3 1,6-1-1,-2 2-73,0 1 0,1-2 1,0-1-1,1 4 1,-1 2-137,1 2 0,-1 6 0,1-1 0,-1 4 1,0 4-215,1 5 0,-6 2-36,-3 1 0,1 6 0,-1 3 0,-1 1-91,-1-2 0,-2 0 0,-2-5 0,-1 1 95,-1 0 0,-1-3 0,2 0 399,-1-1-313,-6-5 1,9-3 403,-3-8 0,4-3 0,2-5-307,3-1 0,6 0 1,0-4-1,4-2 1,0-2-167,-1 0 0,-2 5 1,1-5-1,-2 1 71,-3 0 0,1-2 0,-4 6 0,-3 1 173,0 1 0,-2 1 0,0 1 216,0 0 0,-2 5 0,0 4-170,-3 6 1,0 4 0,2 5-1,-1 2-20,1 2 0,2-1 1,1 5-1,1-1-72,3 0 1,3-4-1,6 2 1,1-3-373,2-2 1,-2-4 0,4-1 0,0-1 79,2-3 1,-2-2-1,0-2 1,-1-4 119,-1-3 1,-3-3 0,-5 0 0,0 2 30,-1 0 1,-1 1-1,-6-4 1,0-1-1,0 1 206,0-1 1,0 1 311,0 0 1,0 3 1,0 1 0,0 7-335,0 1 1,0 7 0,1 8 0,2 1 55,1-1 1,5 1 0,1-1-730,5 1 0,-1 1 0,3-6 0,-4-2 0,1-2-438,3-1 0,-4-2 0,5-4 0</inkml:trace>
  <inkml:trace contextRef="#ctx0" brushRef="#br0" timeOffset="66305">20079 9153 8355,'-12'-12'-370,"0"5"1,5 7 0,4 7-1,4 2 84,3 4 0,6-4 0,-3 9 1</inkml:trace>
  <inkml:trace contextRef="#ctx0" brushRef="#br0" timeOffset="67069">20402 9413 8466,'8'-23'0,"-1"2"0,-1 5 0,-4 2 142,0 2 0,-8 5 1,-2 1-1,-3 2-93,-2 0 0,-3 0 1,-1 5-1,2 2 2,1 1 0,2 6 1,0-3-1,1 1 0,2 0 1,4 3-1,1 3 0,0 2 53,1 0 1,1-1 0,4 0 0,2 3-105,4 1 0,3-4 0,3 2-33,3-3 0,-4-2 1,5 0-1,-1 1 1,-1-2 75,-1-3 0,-1 2 0,-1-5 368,-1 2 0,-6-4-440,-6 1 0,-6-3 1,-8 1-1,-1 1-467,-1 1 0,-5 0 1,4-4-1,2 0-403,1 0 0,6 0 594,0 0 0,0 0 0,-5 0 1</inkml:trace>
  <inkml:trace contextRef="#ctx0" brushRef="#br0" timeOffset="67070">20675 9029 8355,'-2'-21'0,"0"1"0,-3 2 1527,3 2 0,2 5-1118,4 3 0,-1 4 1,5 8-1,0 6 1,0 5-1,1 7 0,-1 4-173,-1 3 1,2 6 0,-4-1-1,-3 5-55,0 2 1,-2 4 0,0-2-374,0 1 1,0-8 0,0 1-1,0-2 1,0-4-192,0-2 0,0-4 0,1-4-1968,3-5 1,-1-3 39,5-5 2082,-5-2 1,3-17 0,-6-3 0</inkml:trace>
  <inkml:trace contextRef="#ctx0" brushRef="#br0" timeOffset="67071">20675 9252 8355,'12'0'0,"1"0"0,-1 0 0,2 0 309,2 0 1,4-4 0,4 0-1,3 1 1,0 2-355,2 1 1,0-4-1,-4-1-964,0 3 0,-6 0 0,-1 2 1</inkml:trace>
  <inkml:trace contextRef="#ctx0" brushRef="#br0" timeOffset="67588">17363 10046 8355,'2'-11'842,"2"3"0,4 3 1,4 3-293,5-2 1,2 2 0,9-2 0,5 3 0,10 1-299,8 0 0,11-6 1,8-2-1,4-4-113,5-5 0,-2 3 1,4-2-344,-1 2 0,-7 3 0,-8 3 0,-6 3 0,-6 4-1265,-6 1 1,-2 1 125,-8 4 0,-2 1 0,-10 7 0</inkml:trace>
  <inkml:trace contextRef="#ctx0" brushRef="#br0" timeOffset="69046">21667 9376 8355,'11'-12'37,"-1"-1"1,-2 1 0,1 0 0,1-2 0,0-1 0,-2-3-1,0 0 1,1-1 0,-3 1 615,0 0 0,-2 0 0,-4 3 0,0-2-234,0 2 0,0 5 0,-1 3-312,-3 2 1,1 1 0,-5 5 0,-3 3 0,-3 5-1,-3 3 33,2 4 0,1 4 1,2 5-251,-1-1 0,5 1 1,1 0-88,2 0 0,1-6 0,4-1 1,0-1-6,0-1 1,1-1 0,2-5 0,2-3 98,2-2 1,1-1 0,5-5 126,-1-3 0,1-3 0,-1-7 0,1-1 38,-1-1 0,-1-1 1,-1 5-1,-4-1-28,0 1 1,2-1 0,-2 1 159,1 0 0,-3 3-75,4 1 0,-4 7 0,3 1-115,-1 7 0,2 4 1,-3 2-1,2 2 1,3 2-336,1-2 1,1 3 0,2 0 0,1 0-369,2 0 1,1-3 0,-2-5 0,4-2 5,-1 2 0,4-5 0,-3 1 1</inkml:trace>
  <inkml:trace contextRef="#ctx0" brushRef="#br0" timeOffset="69438">22585 9153 8355,'7'-19'1159,"-3"2"1,1 3-837,-1 2-300,0 0 1,-10 5-1,-5 4 1,-6 6 233,-2 5 0,-2 3 1,-2 1-368,2 1 0,-1 3 0,5 2 0,4 0 0,2 1 127,2 1 1,7-4 0,-3 4 0,5-3-57,5-1 0,1 1 0,7 0 0,-1-2-16,1-1 1,3-2-1,2 1 1,0-2 80,0-3 0,3 2 0,-5-5-22,-1 2-154,-6-4 1,-11 4 0,-10-4 0,-8 1-414,-3-2 1,-2 0 0,2-2 0,1 1-307,1 3 1,10-2 674,-1 2 0,2-3 0,-2-1 1</inkml:trace>
  <inkml:trace contextRef="#ctx0" brushRef="#br0" timeOffset="70171">23031 9178 8355,'0'-20'194,"-1"5"299,-3 6 0,-3-1-239,-6 6 1,1 0 0,0 4 0,-1 1 0,1 2 0,-1 2 0,1 2 0,0 2-45,-1-3 1,5 5 0,1-1-344,1 5 1,2 3 0,4 3-106,0-5 1,0-2 0,0-1-230,0-1 1,6-5 0,2-3 295,3-3 0,2-1 0,-2-1 0,-2-2 173,-1-1 0,-1-6 0,3 2 0,-3-3 12,-2-1 0,0 3 1,-4 1 287,3-1 0,-3-2 101,4-2 0,-3 6-295,2 3 1,2 8 0,4 5-1,-3 2-33,-2 1 1,1 0 0,-4 1-1,2-1-49,-1 1 0,4-1 0,1 0 0,3-1-208,2-2 1,-1 0-1,1-5 1,-1-1-107,0-1 1,5-2 0,-1 0 0,0-2 66,-3-2 0,0-3 0,-2-7 1,-2-1 167,0-1 0,-5-6 0,3 1 1,-2-2 47,-2-2 0,-2-1 0,-1-2 0,0-1 0,0 0 97,0-1 1,0-2-1,0-5-9,0 0 1,0-1-1,0 3 1,0 0 258,0 2 0,0 10 0,0-1 425,0 5 1,0 11-457,0 12 0,0 5 0,0 15 0,2 3-39,2 4 1,-3 2-1,5 5 1,-2 1-287,0-2 0,4 7 0,-2-6 0,1 0-443,2 1 1,4-3 0,2-3-1,0-6 216,-4-5 0,2 0 1,-7-5-1090,1-2 1,3-5 621,-6-2 1,-5-5-1,-6 2 1</inkml:trace>
  <inkml:trace contextRef="#ctx0" brushRef="#br0" timeOffset="70503">23192 9054 9262,'6'-7'0,"4"1"0,5 2 0,5 0 0,4 1 0,2 2 0,2 1 0,2 0-340,2 0 0,-4 0 0,6 0 0,0 0 0,0 0-106,0 0 1,-4 0-1,-7 0 1,-2 0 422,-5 0 0,-2 0 152,-1 0 1,-8 0-1,-5 0 705,-7 0 0,-4 0 0,0 1 264,3 3 1,-2-1-1,6 5-528,1 2 1,2 1 0,1 2 0,0 0-330,0 4 1,4-3 0,2 2-345,1-2 1,-3-2-1,3 1 1,0-2 0,-2-2-934,1 0 1,2-5-1,-3 3-358,2-2 1,1 5-1,5-3 1</inkml:trace>
  <inkml:trace contextRef="#ctx0" brushRef="#br0" timeOffset="71953">23688 8843 8355,'-4'-10'-349,"0"6"1,1 8-133,2 6 0,7 8 0,0 1 0</inkml:trace>
  <inkml:trace contextRef="#ctx0" brushRef="#br0" timeOffset="71954">23924 9091 8355,'6'-12'891,"2"-1"-672,-3 6 1,6-4 0,-4 3 0,0-3 106,-3-1 0,-2 3-230,-2 1 1,-6 4-1,-2-3 1,-3 1-306,-1 4 1,-1 2 0,1 2 321,-1 3 1,2 4 0,2-1 0,2 4-18,1 0 1,2 0 0,4 1-1,0-1-70,0 1 0,4 0 1,2 2-1,1 2-114,2-2 1,2-1 0,2 0-23,-1 2 0,-1-2 0,-1 1 0,-2-4 1,0-3 125,-1 2 1,-1-3-15,-6 1 1,-6-5-1,-3 1 1,-5-2-330,-3-2 0,1 0 0,2 0-1229,-3 0 944,4 0 1,-5-6 0,5-1 0</inkml:trace>
  <inkml:trace contextRef="#ctx0" brushRef="#br0" timeOffset="71955">24296 8806 8355,'-5'-31'431,"2"9"300,-5-3-822,-1 14 1,1-5-1,0 9 241,-2 0 1,-1 2-1,-1 5 1,-1 0 353,1 0 0,1 7 0,3 5 1,2 6-41,1 1 1,3 9-1,-2-2 1,4 4-301,4 5 0,-2 5 1,3 1-1,-1 0-57,0 2 0,1-3 0,-5 5 0,0 1-117,0-2 0,1 3 0,2-6 0,2-1-643,2-1 0,-4-8 1,2-2-1,0-4-185,-1-4 0,0-3 0,-4-6 0,0 1-1292,0-1 1895,0-5 0,-6-2 0,-1-5 0</inkml:trace>
  <inkml:trace contextRef="#ctx0" brushRef="#br0" timeOffset="71956">24061 9215 8355,'4'-12'396,"1"1"145,2 2 0,1-2 0,5 3 1,1-2-331,2 2 0,-1-3 0,6 4 0,1-1 0,1 0 0,4-2 0,0 0 0,3 1-51,2 0 1,-3 5-1,3-3 1,-3 2-253,-6 2 1,-4 2 0,-6 1-289,-1 0 0,-1 1 0,-2 3 1,-5 4 354,-3 4 1,-6 4 0,-4 2 0,0 0 59,0 0 1,0 0 0,3-3 0,1 1-71,-1 0 1,2-7 0,5-1-194,4 2 0,1-4 0,8-2 0,1-3-127,2-1 1,-1-1-1,-3-3 1,1-5 9,2-2 1,-2-1 0,2-2 0,-3-1 304,-5-2 0,3 0 0,-4 1 0,1 0 169,1 1 0,-7 1 0,4 2 1794,-1-1-1540,-3 1 0,3 6 0,-5 6 0,0 7-148,0 4 1,2 7 0,0 3 0,4 2-43,1 2 0,1 8 0,4 1 0,2 1-240,3 1 1,-3 4 0,2 1 0,-2-2-102,-2-5 1,-5 2 0,-3-4 0,-2-1-206,-2-2 1,0-4-1,-2-4 1,-2-5 62,-4-2 0,-7-3 1,-2-3-1,1-4 210,-2-2 0,3-4 0,-5-2 0,2-4 147,3-3 1,1-6 0,3 0 0,3-3 72,4-2 0,4-3 1,4-2-1,4-2-224,3 1 0,7-2 0,3 0 1,2-1-38,2 1 1,4-3-1,-1 4-246,-5 2 0,2 0 1,-6 3-1,1-1 1,-4 1 215,-2 4 1,-3-2 0,-3 5 0,-2 2 744,-1 1 0,-3 2 773,2-1 1,-4 5-848,-4 0 1,-2 11 0,-4 1 0,4 5-280,0 4 1,2 0-1,4 3 1,0 2-415,0 1 0,5-4 0,2 3 1,2-2-608,-1 1 1,0-2-1,5-5 1,-1-3-88,0-2-55,1-1 1,-1-4-1,1 0 1</inkml:trace>
  <inkml:trace contextRef="#ctx0" brushRef="#br0" timeOffset="72670">24941 8843 8355,'0'3'-656,"0"5"1,0 11 0,0 0 0</inkml:trace>
  <inkml:trace contextRef="#ctx0" brushRef="#br0" timeOffset="72671">25028 9091 9901,'-6'-7'193,"5"2"1,-4 6 0,5 3 0,1 3-293,3 0 0,-3 4 1,5-3-1,-2 3-484,0 2 1,0-5 0,-2 0-327,2 2 478,-3 1 0,3-4 420,-8-3 1,3-8 0,-3-5 0,2-2 194,2-1 0,0 0 0,0-1 124,0 1 1,2 1 0,0 1 0,4 3 718,1 2-833,-4 1 0,4 9 0,-5 3 0,2 3 43,-1 2 0,0-1-199,1 1 0,-3-1 0,5 2 0,-1 1 0,2 1 12,0 0 0,4-7 0,-2-2 27,2-1 0,1-4 0,0-6-32,1-4 0,-5-3 0,0-1 1,2-2-39,1-3 0,-3 2 0,-1-4 0,0 1 23,0 3 0,-4 1 0,1 2 0,-3-1-49,-1 1 1,-1 5-1,-3 3 193,-5 2 1,-2 4 0,0 2-92,3 4 1,-2 9 0,6 3 162,2 4 0,0 1 1,2-1-1,0 1 1,0 1-145,0 3 0,4-3 0,0 3 0,-1-2-181,-1-3 0,-2 1 0,0-1 0,-2-2-157,-2-2 0,-4-5 0,-9 2 1,-3-3-106,-4-2 0,-2-1 0,-4-1 0,-8-3-1487,-6-2 1,-11 4 1318,-7-5 1,-5 0 0,-8-4 0</inkml:trace>
  <inkml:trace contextRef="#ctx0" brushRef="#br0" timeOffset="74279">11162 11063 8355,'0'-17'-61,"0"1"1,0 1 0,0 1 0,0 1 0,-1 2 318,-3 3 0,1-1-74,-5 4 0,-1 1 0,-3 6 0,0 2 0,-1 5 0,1 5-98,-1 3 1,5 1 0,1-3-1,2 1 1,0 1 0,1-1 21,0 1 1,0 0 0,5-5-203,4 0 0,-3-3 0,7-3-177,0 0 0,2-2 0,2-4 1,-1 0 102,1 0 0,-1-1 0,0-3 0,-1-5 85,-2-2 0,2-1 0,-3 0 0,2-1 182,-2 1 1,1-5-1,-3 1 1,-1 0 101,1 3 1,-1-2-1,-2 1 418,1 3-558,1 7 0,-5-1 0,0 10 0,0 3-63,0 3 0,0 5 1,0 2-1,0 0 0,0 0 1,0 3 0,1-5 0,3 0-55,4-3 1,3-2 0,2-1 0,-1-3-4,1-2 1,-1 0 0,0-5 18,1 0 1,-1 0-1,-1-2-34,-3-2 1,2 1-1,-6-5 63,-1-2 1,-2 3 0,1-1 0,0-1-10,3-2 0,0-3 0,-2-1 0,2-2 0,1 2 59,-1 1 1,1 0 0,-2-1 0,3-1-14,0 0 0,0 4 0,-5 2 1,4 4 243,1 0-68,-4-4 0,4 9 0,-5-2-98,2 6 0,5 4 0,-4 5 0,2 1-11,3-1 1,-3 0-1,1 2 1,2 1-124,1 2 0,1-1 0,-1-2 0,-1 1-176,-2 2 1,-1 0 18,1-5 0,-2 0 0,-5-1 132,3-2 1,-4 0-1,0-5 22,-7-1 1,0-1 0,0-4 0,2-2 91,2-4 1,2-3-1,1-2 1,0 1-111,0 0 0,0-5 0,1-1 0,3-1-94,5-3 1,2 2 0,1 0 0,0-2 27,1-2 0,-1 1 0,1 1 1,-2 3 120,-3 1 0,2 1 0,-6 5 216,-2-1 1,-2 6-137,-4 3 1,-3 3 0,-5 2 0,1 3 0,1 5-32,2 2 0,0 1 0,-3 0 0,3 2-22,3 3 1,4-3 0,1 2 0,0-2-57,0-2 0,6 1 0,2-1 0,4 0-24,5 1 0,-4-2 0,5-1 0,-1-2 43,-1 1 0,1-2 1,-5 0-1,1 0 135,-1 0 1,-4-3-1,-1 4-47,-1 2 1,-2 1-13,-4 2 0,-1-5 1,-3-1-88,-5-2 0,2-1 0,0-2 0,1 0-367,-1 3 280,4-1 1,-3-6 0,8-2-1,1-4-127,1-3 1,5-1 0,1-1 0,4-1 103,2-2 1,1 1 0,-3-5 0,1 2 100,1 3 1,1-3 0,-6 2 0,-1 2 316,-2 4 1,-4 1 446,4 5 1,-1 1-569,1 7 0,-2 4 0,-6 7 1,0 2 106,0-2 1,1 0 0,2 0 0,3 2-168,0-2 0,-1 3 1,3-3-1,1-2 1,2-4-1175,2 1 0,-1-5 0,1 0 212,-1-4 0,0-7 0,1 0 0</inkml:trace>
  <inkml:trace contextRef="#ctx0" brushRef="#br0" timeOffset="74467">11968 10654 8355,'7'5'-298,"6"3"-283,2 3 0,5 2 0,0-1 1</inkml:trace>
  <inkml:trace contextRef="#ctx0" brushRef="#br0" timeOffset="76769">12154 11162 8355,'2'-11'-9,"2"3"1,-1-3 0,5 3 0,3-3 363,4-2 0,-1-5 0,4-1 0,-2-2-534,1 1 0,-5 0 0,-4-2 0,1 3 158,-2 1 0,-2 0 1,-5 3-1,-1-2 1,-3 4-1,-5 3 1,-2 6-136,-1 2 1,-5 4 0,1 2 131,1 4 0,1 1 1,2 2-1,0 2 125,4 1 0,-1 4 0,4 0 1,3 0-1,0 1-23,2 0 0,6-2 0,3 2 0,5 1-56,3-1 1,3-4-1,-2 2 1,2-4-1,2 0 0,1-1 0,1 1 0,-2-1 66,-2 0 0,-5 1 0,2 0 0,-5 4 9,-3 4 1,-4 1 0,-5 0-1,-1-2-7,-3 3 1,-3 0-1,-7 2 1,-1 0 0,-2-2 45,2-2 0,1-3 1,2-7 173,0-3-419,5-3 1,1-7 0,6-5 0,0-7 0,2-4-134,2-4 1,3-7 0,5-4 0,0-1 45,1 0 0,1-1 0,1 2 0,1-3-219,-1-1 1,-5-5 0,-2 1 0,2 1 348,1 1 1,0 3 0,-1 5 0,-3 5 337,-2 4 1,3 6 0,-2 0 124,1 2 0,-3 7 0,3 4-124,-2 6 0,1 4 0,-3 5 0,2 2-21,2 3 1,-3 1 0,3 4-158,-2-2 1,4-3 0,-4 2 0,1 1-63,-1-1 0,4-4 1,-4 2-15,2-4 1,-3-6-11,4-3 0,-4-2 0,3-4 0,0-2-187,0-4 0,-4-4 0,2-4 0,0 0-15,-1 1 1,5-3-1,-2 0 1,1 0 135,1 0 1,-7 1 0,4 5 0,-2 0 51,0-1 1,5 5-1,-4 1-42,2 2 1,1 0 105,5 5 0,-2 2 1,-2 2-1,-2 6 29,-1 5 0,2-1 0,-3 3 0,1 0-30,-1 0 1,1 0 0,-2-3 0,3 0 0,1-3-37,1 0 0,-1-1 1,4-2-68,1-4 0,-1-3 1,0-1-1,1-1-75,-1-3 1,1-2 0,-2-3 0,-2 1-91,0-2 0,-5 0 1,3-1-92,-2-1 1,-1-3 172,-4-10 1,0 6-1,0 2 584,0 3 1,-1 7-1,-2 2 235,-1-1 0,0 10-544,4 1 1,0 4 0,0 5 0,0 1-135,0 2 1,4-1 0,1-3 0,1-1 27,0 0 0,2 1 0,-3-2 0,1-1-13,-1-2 0,4-4 0,-4 3 24,2-2 1,-3-1-70,4-4 0,-5-1 1,1-3-96,-2-4 1,-2-5 48,0-3 1,0 2 0,0-3 0,0 4 0,1 0-124,3 1 0,-1-1 1,5 1 93,2 0 0,-1 3 0,1 3 0,-2-1 109,2 0 1,-3 4 0,1-1-1,2 4-3,1 4 0,0 3 0,-1 5 1,-4 1 76,0-1 0,-1 0 0,-2 2 1,1 1-7,-1 2 0,0-1 0,0-3 0,1-1-89,-1 1 0,2-5 1,1 0-38,0 2 0,-1-5 36,3 0 1,-4-5 11,4-5 1,-4-2 0,3-5-1,-1 0 1,-2-1-100,1 1 0,-2-1 1,4 0-1,0-2-43,0-2 1,-4 0 0,2 5 0,-1 0 12,0-1 0,2 5 68,-2 0 0,-1 1 212,5-1 1,-5 3 0,1 10 0,-1 3 129,1 3 1,-3 1 0,3 1 0,-1-1-96,1 0 0,2 1 1,3-1-198,0 1 1,-1-2 0,6-3-1,1-3 1,3 0 45,1-1 0,-2 0 0,2-5-277,-1-4 0,0 3 0,-4-7 0,-1 0 180,-2-2 1,-2-2 0,-1 1 0,-4-1-1,-3 1 43,-1 0 0,0-5 1,0 1-1,-1 0 16,-3 3 1,-2 4-1,-3 1 35,0-2 1,1 5 0,-4 1 11,-1 2 0,5 4 1,1 2-1,2 4-75,2 3 0,2 6 1,1-1-49,0-1 0,1 3 0,3-1 0,4-2-71,3-1 1,2-2 0,-1 1 0,1-1 0,0-1-1,4-3 1,-3-2 0,2-6 0,-2 0 100,-2 0 1,5 0 0,-2-1 0,-3-4 65,-2-3 1,-3-3 0,1-1 0,-4-1 25,-2 1 1,-1-1-1,2 1 1,1 0-5,-1-1 0,-2 1 0,-1-1 160,0 1 1,2 0 71,2-1-256,-3 6 0,6 3 0,-4 8 0,2 5-95,2 2 0,-4 1 0,2 0 1,1 1-91,2-1 0,-1-1 1,0-1-1,0-2 1,0 0-115,2-1 0,2 3 222,2-6 1,-1 0 0,-1-5 150,-2-3 1,-3 1 0,-3-5 139,1-2 0,2 3 0,-3-1-38,1-2 0,4-1 0,-3 0 229,2 3 0,-2-2-54,3 6 1,0 1-337,4 8 0,-5-3 1,-1 7-1,-2 2 1,1 2-69,2 4 0,-4-1 1,3-3-1,-1-1-144,3 1 0,-1-5 0,2-1 0,0-2-11,2-2 0,-2-2 1,-1-1-1,1 0 104,2 0 0,-2-1 0,-2-3 0,0-4 40,-1-3 0,-1-6 0,1-1 0,0-1 0,-2-3-101,2-2 1,-5 0 80,3-1 0,-3-1 1,-1-2-1,0-2 35,0-2 0,-4 3 1,0-3-1,0 1 0,0-1 186,0-2 1,-4 5-1,3 4 1,3 7 1365,0 4-1278,2 2 1,0 12 0,0 8 0,0 10-29,0 5 0,0 4 0,2 2 0,0 2-138,3 1 1,3 4-1,-3-3 1,2 3-297,3 1 0,-3-1 1,1-2-1,2-2-390,1-2 0,0-5 0,-2-6 1,0-2-629,0-6 1,2 0 480,2-7 1,-5 0 452,0-4 0,-5-5 0,3-2 0</inkml:trace>
  <inkml:trace contextRef="#ctx0" brushRef="#br0" timeOffset="76770">14139 10716 10375,'5'-11'367,"5"1"0,4 2 0,4-1-172,1 3 1,1-5 0,5 2 0,1-2-627,3-1 0,-2 4 0,0 1-877,-5 1 0,2-4 0,-5 4 0</inkml:trace>
  <inkml:trace contextRef="#ctx0" brushRef="#br0" timeOffset="77213">14672 10554 8355,'0'-24'681,"0"3"1,0 2 0,0 1 0,1 3-1,2-1 1,3 1-99,1-1 0,1-1 1,4 5-1,2-1-419,2 1 1,-2 0-1,4 1 1,0 1-117,3 2 0,-2 5 0,0-1 0,-1 4-61,-3 4 0,3 3 0,-2 7 0,-4 2-205,-2 5 0,-8 4 0,2 3-148,-2 6 1,-8 1-1,-3 1 1,-5-1 0,-3-4-294,2 0 0,-3 2 0,3-4 0,3-2-1338,2-1 1,3-5 1813,-1 0 0,-3-6 0,4 3 0</inkml:trace>
  <inkml:trace contextRef="#ctx0" brushRef="#br0" timeOffset="77214">14808 10951 8355,'0'13'0,"0"-1"0,0 0 2876,0 1 0,2-5-682,2 0 1,3-5-717,5 1-3602,1-2-334,-7-2 0,0 5 1,-6 2-1</inkml:trace>
  <inkml:trace contextRef="#ctx0" brushRef="#br0" timeOffset="131262">2369 8235 8355,'0'-32'216,"0"4"1,0 1 0,0 4 0,0 1 1738,0 1-1664,0 6 0,0 1 1,-2 7-1,-2 2 1,-4 3-1,-2 5 1,-1 7-123,-1 5 0,2 4 0,-6 8 0,2 1 1,2 7-1,-2 6 0,0 9 0,0 6 49,3 5 1,3 8-293,0 5 1,-2-1 0,6 7-1,0 2 1,0-4-136,0-1 1,-1-9 0,5-5 74,0-4 1,2-13-1,2-3 1,3-10-257,0-7 0,4-3 0,-3-9 0,2 0 0,-1-4-2762,0-4 2123,-7 4 1,2-9 881,-8 4 0,-8 1 0,-7 1 0</inkml:trace>
  <inkml:trace contextRef="#ctx0" brushRef="#br0" timeOffset="131654">1935 9339 8355,'-6'0'1946,"6"0"-1606,7 0 1,4 4-1,2 2 1,0-1-109,4 1 1,1 3 0,4 1-1,-1 4 1,-1 2 0,-1 1-1,-1-1 1,-2 1-172,-4-2 0,3-1 0,-7-2-127,3 1 0,2-7 22,-1-1 0,-1-10 0,-1-4-114,-2-6 1,-4-5-1,3-6 1,0-3 0,0-2-39,3-1 0,1-4 0,1 3 1,0-1-1681,1 0 1,3 0 1278,1 5 0,5 0 0,-3 4 0</inkml:trace>
  <inkml:trace contextRef="#ctx0" brushRef="#br0" timeOffset="132143">3274 9426 8355,'-7'1'653,"3"3"0,3-1-365,1 5 1,5-5 0,4 1 0,3-2 0,3-4 0,2-2 0,-2-4 0,-1-5 26,-2-3 0,0-3 1,1-8-1,-1-2-170,1-4 0,-5-4 0,-1-4 0,-2-3-104,-2 0 0,-2-10 1,-1 0-1,-1-6-71,-3-7 0,-3-2 0,-7-6 1,-1 0-164,-1 5 1,-11-6 0,3 11 0,-3-1 0,1 6-123,1 9 1,6 12 0,3 10 82,2 3 1,1 8 78,1 6 0,1 2 1,3 10-344,4 5 0,2 5 0,4 3 0,2 0 0,5 2-1902,7 2 2292,-3 5 1,11-8-1,-5 4 1</inkml:trace>
  <inkml:trace contextRef="#ctx0" brushRef="#br0" timeOffset="132554">3039 8483 8355,'-6'-1'611,"6"-3"0,0-3 0,6-6-304,-1 1 0,-2-2 0,5-2 0,0-4-39,-1 1 0,3-4 1,-5 2-244,2-2 1,-3-2 0,3 0-1,-1 2 1,-3 0 89,-2 3 1,3 1-1,0-2 1,-1 4 126,-2 4-341,-1 0 1,2 6 0,2 3 38,4 3 1,3 5-1,3 1 1,1 2 15,2 3 0,3 1 0,-2 3 1,2 1-61,2 1 0,0 1 0,0-5 0,-3 2-488,-1 3 1,3-4-1,-5 4-1948,-1-3 2070,-1 4 0,-2 1 0,1 6 0</inkml:trace>
  <inkml:trace contextRef="#ctx0" brushRef="#br0" timeOffset="142282">2468 16433 8355,'0'-12'-47,"0"-1"1,-1 2 0,-2 2 925,-1 0 1,-2 7-620,2-3 1,3 5 0,-3 5 0,2 4 0,2 5-1,0 4 1,0 1-127,0 3 0,-5 7 0,-4 4 0,-2 3 1,-1 1-73,0 1 1,-2 7 0,-1 0 0,-2-2-288,2-3 0,1-4 0,2-3 0,1-5-245,3-6 0,-2-4 305,6-6 1,0-8 0,5-8-1,3-11-66,4-7 1,3-9 0,3-3 0,1-6 92,2-5 0,4-5 1,-4-4-1,1-1 65,0 3 1,3-12 0,-4 8 0,-2-1 102,-2 6 0,0 9 0,-2 10 0,-1 7 607,-2 7 0,-4 10 0,3 5-434,-2 6 1,1 9 0,-3 10 0,2 5 0,2 2 1,-3 6-1,3 1 1,0 4-126,0 0 0,1 3 1,4 0-1,0-1-309,-4 1 1,7 2-1,-3-3 1,2-4-270,0-3 1,2-6-1,1-7 1,-2-4-744,-1-4 0,-6 1 913,0-7 1,-5-3-1,3 1 1</inkml:trace>
  <inkml:trace contextRef="#ctx0" brushRef="#br0" timeOffset="142555">2443 16669 8355,'0'-20'0,"0"4"0,3 4 0,5 2 0,7 3 213,3 1 1,6 2-1,-2 3 1,4-2-1595,3-1 857,5 0 1,-2 4-1,5 0 1</inkml:trace>
  <inkml:trace contextRef="#ctx0" brushRef="#br0" timeOffset="142913">2977 16557 8355,'0'-19'378,"-5"5"1,1 6-191,2-2 0,-4 3 0,1 0 1,-2 2-1,-3 3-297,-1 5 1,-1 0-1,-1 5 1,1 2 125,-1 1 1,1 5 0,1 1 0,3 0 33,4 0 1,2-3-1,2 3 1,0-2-96,0 1 1,7-2 0,4 4-1,4-1-245,0-1 0,3 1 0,0-5 0,0 1-14,0-1 0,3 0 1,-5 1 152,-1-1 1,-5-5 0,-3-1 385,-2-1 1,-6-4 0,-9 5 0,-3-2-228,-4 0 1,-4 2 0,5-3 0,1 2-626,1 2 1,2-4-1,-1 2 1</inkml:trace>
  <inkml:trace contextRef="#ctx0" brushRef="#br0" timeOffset="143230">4080 16297 8355,'-12'-24'0,"0"4"290,-6 2 0,0 7 0,-3 2 0,5 5-100,2 3 0,3 6 0,1 5 0,3 5-107,2 6 0,-4 2 0,5 2 0,2 1 128,0 3 1,2 7 0,0 5 0,0-1-98,0-1 1,0 2 0,0 2 0,2 1-385,2 3 1,1-3-1,5 0 1,-2-3-412,2-5 0,-1 0 1,1-7-1,-3-1-107,-2-2 0,0-7 587,-5-2 1,-6 2-1,-1 0 1</inkml:trace>
  <inkml:trace contextRef="#ctx0" brushRef="#br0" timeOffset="143864">3770 16718 8355,'2'-19'1446,"2"3"-1284,3 2 0,6 5 1,4 3-422,4 0 1,4-4-1,5 4 1,4-3-6,2 1 0,7 5 0,-9-1 0,-1 3 0,0 1 0,-4 0-220,-2 0 0,0 5 0,-8 2 0</inkml:trace>
  <inkml:trace contextRef="#ctx0" brushRef="#br0" timeOffset="143865">4254 16607 8355,'0'-9'-293,"0"1"0,0 0 1199,0-4 0,-1 5-317,-4 3 0,-1 2-515,-7 2 1,5 2-1,1 2 1,0 4 24,0 3 1,0 3 0,-2 1 0,0 1-306,0 0 1,2 3-1,0 0 1,2 0-77,2-2 0,1-3 1,2-2-22,0 1 0,2-2 0,2-3 33,4-4 1,3-8-1,2-4 1,-1-3 95,0-2 0,-1-3 1,-1-2-1,-2 0 47,2 0 0,-3 0 0,0 3 0,-2-2 569,-2 2 0,-2 1 0,-1 2 167,0 0 1,0 3-359,0 1 0,0 7 0,0 1-155,0 7 0,0 8 1,0 1-1,2-1-211,2-1 0,1 3 0,5-1 1,-2-1-370,2-1 1,1-1-1,1-1 1,1-1-56,-1-3 0,1 3 0,-1-4 1</inkml:trace>
  <inkml:trace contextRef="#ctx0" brushRef="#br0" timeOffset="144190">4490 16520 8355,'-9'0'1304,"1"0"-1040,5 0 0,-2 1 0,5 3 0,0 5 1,1 2-1,3 1 0,3 2 0,2 1-212,-1 2 0,0 1 1,3-3-1,-1 1 1,-2 1-1,0-1-514,-1 1 0,-1-1-665,-6-3 1021,0-1 0,0-6 0,0-6 0,0-9 55,0-6 0,0 0 0,0-4 0,0 0 63,0-1 0,0 0 0,0-5 1,0 1 81,0 4 0,5 2 1,3 5-1,3 1-193,2 0 1,-1 5 0,2 2 0,1 4-675,2 1 1,1 1 231,-2 4 1,-2 7 0,4 7 0</inkml:trace>
  <inkml:trace contextRef="#ctx0" brushRef="#br0" timeOffset="144983">5531 16508 8355,'-4'-13'0,"-1"2"0,-2 3 312,4-3 1,-6 8-123,4-5 0,-4 5 0,0-1 15,-2 3 1,3 1 0,0 0-180,-2 0 0,3 5 1,-1 3-1,0 3-38,1 2 0,-3 3 0,5 1 0,-1-1-163,1 2 0,1-4 0,4 3 0,0-4-166,0 0 1,1-5-1,3-1 31,4-2 0,9-2 230,4-7 0,-6-3 0,-1-5 0,-2-1 0,-2 1 75,1 0 1,0-5 0,1 0 0,-1 2 169,-3 2 0,2 4 157,-6 1 0,2 1-74,-2-1 1,-3 4-228,3 8 0,-2-1 0,-1 5 0,2 1 1,2 3-15,2 0 0,1 0 1,5-1-1,-1-1 0,1-2 1,-1-1-1,0 1 1,1-3-44,-1-4 0,2-1 0,1 0 0,2 0 70,-2 0 1,-5-6 0,-2-2 55,1-3 1,-2-1-1,0-2 1,0-1 0,-1-2-55,-1 2 1,1 1-1,-4 1 1,3-3-176,-3 0 1,1 1-1,0 5 1,1 2-88,-1-2 1,-3 5 30,-4 0 0,1 5 218,-5 5 1,5 1 0,-1 7 0,2 1 0,2 1-50,0 1 1,0 1 0,2-5-1,2 1-13,4-1 0,3 1 0,3-1 0,1 0 23,2 1 1,-1-1-1,-5 1 1,-1-1 39,-2 0 0,-4 1 0,3-1 84,-1 1 1,-4-5 0,-6 0-1,-4 0-150,-3-1 0,-7 4 1,-1-4-1,-2 1 85,0 1 1,6-7-1,-1 3-743,2-4 0,1-1 0,1 0 1</inkml:trace>
  <inkml:trace contextRef="#ctx0" brushRef="#br0" timeOffset="145472">6983 16210 8355,'0'-19'416,"-6"1"1,3 7 0,-4 4 0,2 7-1,2 7-79,2 4 1,1 7 0,0 2 0,0 5-169,0 4 1,0 3 0,0 5-1,0 0-106,0 0 1,1-4 0,2-1-397,1-2 0,0 3 0,-3-4 1,2-1-1,1-3-654,-1-5 0,0-2 0,0-5 412,1-1 0,5-5 0,-2-1 1</inkml:trace>
  <inkml:trace contextRef="#ctx0" brushRef="#br0" timeOffset="145778">6623 16309 8355,'0'-12'0,"0"-1"0,1 5 0,5 1 15,6 2 1,5-5 0,6 2-1,2-3 1,5-2 27,5 1 0,7-6 0,4-3 1,1-1 417,-2 2 1,2 2 0,-6 5-1,-2 2-836,-5 3 1,-5 2 0,-8 6-1,-4 2-695,-4 2 532,-6 3 1,-1 16-1,-6 3 1</inkml:trace>
  <inkml:trace contextRef="#ctx0" brushRef="#br0" timeOffset="146708">7156 16594 8355,'0'-12'243,"0"-6"0,0 8 0,0-2 73,0 1 1,0 4 0,0-1-171,0-2 0,2 5 0,0-1 205,2 1 0,2 3-46,-2-2 0,-3 8 0,4 4-203,-4 4 0,-1 1 1,0 2-1,0 3-112,0 2 1,0-4 0,0 3 0,1-1-265,3-2 1,-1-3 0,5 0-171,2-1 1,1-5 0,2-3 97,-1-2 1,0-8-1,1-2 1,-2-5 223,-3-3 0,3 1 1,-4-5-1,1 1 69,1 0 0,-5 0 1,3-2-1,-2 4 153,-2 4 0,0 4 1,-1 1 604,2-2-558,1 5 1,-5 1 0,0 8-71,0 4 1,1 7 0,3 2 0,3-2-243,0-1 0,4 2 0,-3 1 0,3-3-412,2-5 0,-1 1 0,0-6 110,1-1 1,5 4-1,1 0 1</inkml:trace>
  <inkml:trace contextRef="#ctx0" brushRef="#br0" timeOffset="146709">7578 16446 8355,'-6'-13'2243,"5"6"-1998,-5 2 0,8 10 0,2 3 1,4 4-137,3 0 0,2-2 0,-1 1 0,0 2-138,1 1 1,-1 1 0,-1 0 0,-1 3-164,-2 2 1,-4-5 0,3 1 0,-1-2 48,-4-1 1,0-1 0,-4-1 0,0-1-503,-2-2 0,-6-5 0,2 1 370,-3-3 1,4-6 0,3-5 0,2-4 164,2-2 1,0-6 0,0 1 0,2-1 117,2 1 1,4-1 0,7 4 0,2 0-54,-2 0 1,0 2-1,0 4 1,2-1 43,-2 1 1,3 1 0,-2 2 0,-2 4 38,-4-1 0,1 5 0,-3-2 152,3 6 0,-4 0 1,-3 5-50,-3 2 0,1-1 1,1 1 552,1-2 0,0 1 1,-4 3-152,0 0 1,-1-3 0,-2-1 0,-1 1-118,1 3 0,1-4 0,2 0-573,0 2 1,5 1 0,0 0 0,2-2 16,3 0 0,1-7 1,1 3-1,1-4-1756,-1-1 1,0 0 1137,1 0 0,5-11 0,1-3 1</inkml:trace>
  <inkml:trace contextRef="#ctx0" brushRef="#br0" timeOffset="147649">7913 16135 8355,'-13'-6'-1445,"8"0"1151,5 6 0,11 6 0,8 0 0</inkml:trace>
  <inkml:trace contextRef="#ctx0" brushRef="#br0" timeOffset="147650">8074 16421 8355,'0'-20'700,"0"4"-618,0 8 0,1 2 0,2 7 142,1 4 1,6 1-1,-3 7-256,0-1 0,2 1 1,-5 0-1,1 3 1,-1 0-52,0-1 0,0-1 0,-4-1-123,0-1 1,0 0-25,0 1 1,1-6-1,2-5-17,1-4 1,2-5 0,-4-6 0,4 1 138,1 0 1,0-2-1,2-1 1,-2-3 145,-1-2 1,2 5-1,-4-1 1,0 2-77,2 1 0,-5 5 1,5 1 590,-1 2 1,-3 2-340,2 7 0,1 3 1,1 7-1,-1 1 78,1 2 0,2 0 0,-2-1 0,0 0-239,4-1 0,-3 3 0,1-1 0,2-3-116,1-5 1,6 1-1,0-6 1,1-1 18,0-2 1,0-1 0,-3-3 0,2-4 120,-2-5 1,-1-3 0,-2 3 0,-1-1 91,-3 1 1,-1-5-1,-4 1 1,1 0-145,-1 3 1,-2 0 0,-1 1-20,0-1 0,-5 2 1,-3 3-26,-3 4 0,2 3 0,1 2 1,-2 3-166,-1 4 0,-1 3 0,0 3 1,-1 1 96,1 2 0,5 4 1,1-3-1,2-1-136,0 1 0,0-1 0,5-5-97,3 1 1,3-6 0,6-3 98,-1-3 0,1-6 0,-2-4 0,-2-2 493,0-1 0,-3 0 0,3-1 1,-4 2 42,1 3 1,-5-3-1,5 4 1,-2-1 549,0-1-664,0 7 0,-3-3 0,2 10 0,3 4-121,1 6 1,-5 5 0,4 6 0,-1 1-152,4 2 1,-3 10 0,3 0-1,0 2 279,2 2 0,0 3 1,-1-1-1,-3-1-86,-2-3 0,0-4 0,-5-2 0,0-4 21,0 0 1,-2-8 0,-2-6 0,-6-4-247,-5 0 1,0-6-1,-4-3 1,0-3-115,-1-1 1,4-5 0,-5-4 0,0-2-430,2-1 1,1-5 0,6 1 0,1 1-356,2 1 301,-2-4 1,10 4 0,-4-4 0</inkml:trace>
  <inkml:trace contextRef="#ctx0" brushRef="#br0" timeOffset="148068">9079 16284 8355,'0'-12'-53,"-6"5"0,5-4 531,-4 3 41,4-3 1,7 4 0,1 4 0,1 6-348,0 5 1,0 7 0,5 3 0,-2 0-106,-3 0 0,2 4 0,-5-3 0,1 2-116,-1 0 1,3-5-1,-3 3-819,-3-1-112,0-1 822,-2-10 1,0-11 0,0-9 0,-2-1-42,-2 1 1,3-5 0,-3-3 0,2-1 147,2 1 0,4-2 0,2 4 0,1-2-65,3 0 1,2 10 0,3 0 0,3 4-372,1 5 0,-2 0 243,3 2 0,1 6 0,4 1 0</inkml:trace>
  <inkml:trace contextRef="#ctx0" brushRef="#br0" timeOffset="149213">9376 16470 8355,'-8'-5'0,"0"-3"0,5 1 815,-1-2 1,2 1-280,2-4 0,0 3 0,2 1-377,2-1 1,3-3 0,5 1 0,1 2-383,-1 1 1,0 1 0,1-3 0,-2 2 90,-3-2 0,2 3 1,-6-1-244,-1-2 0,-2-1 0,-1-1 90,0-1 0,-6 5 0,-2 1 0,-3 2 252,-1 2 0,-1 2 0,1 2 1,0 3 261,-1 4 0,1 3 1,1 3-1,1 1-182,2 2 0,5 5 0,-1-3 1,4 2-145,4 0 1,4-2 0,9 2 0,4-5-236,2-2 0,3-6 1,2-1-1,2-1-98,2-4 0,-3 0 0,2-4 0,0 0 306,-4-3 1,-1-4 0,-2-1 0,-3-2 147,-5-1 0,-2-6 0,-2 7 0,1-2 119,-1 0 0,-4-2 0,-1-1 60,-1 2 0,-2 1 1,-4 2 534,0-1 1,-6 6-267,-2 3 0,-3 3 1,-1 1-1,-1 0 1,1 1-306,-1 3 1,1 3 0,0 6 0,-1-1-123,1 0 0,4 1 1,-1-1-1,1 2-108,1 3 1,0-4-1,4 4 1,-1-3-383,2-2 0,2 1 1,4-2 4,4-3 1,3-3-1,1-5 1,1 0 80,-1 0 0,1-1 0,-1-3 0,0-4 160,1-3 1,-1-7 0,-1-3 0,-1-3 404,-2 0 1,-5-1 0,2-1 0,0-2-91,-1-1 0,0-8 0,-4 1 0,0 0-138,0 1 0,0-7 1,-2 8-1,0 1-1,-2 1 1,-6 0-1,2 7 1,-3 6 311,-2 4 1,1 8 0,-1 6-102,1 8 1,4 5 0,1 11 0,1 1 39,4 2 1,0 7-1,4 0 1,2 3-122,4 1 0,3 2 1,1 1-1,1 1-48,-1-1 0,1 1 1,0-2-1,3-5-404,0-2 0,1-8 1,-5-8-1,0-3 239,1-5 1,-1-3 0,1-6 0,-1-3 383,0-4 0,-1-9 0,-1-4 0,-2-2-147,2-2 0,-3 0 0,1 0 0,0 1-84,-1-1 1,3 0-1,-4 2 1,-1 1-194,1 1 1,-2 6 0,-4-2-91,0 3 1,4 9 259,0 5 0,0 7 0,-4 8 1,-1 3 34,-3 1 1,2 2-1,-2 4 1,3-1 75,1 1 1,0-1 0,0-2-1,1-3-191,3-1 1,3-2 0,5-4-141,1-4 0,-1-3 1,1-5-1,-2-1 126,-3-3 1,3-3 0,-4-6 0,1 1 0,0 0 0,-3-1 1,1 0-1,0-3 226,-3 0 0,2-1 0,-1 5 193,-1-1 0,-1 1-149,-2 0 0,-2 5 1,-1 4-112,-1 6 0,0 4 0,4 5 0,0 2-59,0 2 1,0-2 0,0 4 0,1-1-230,4-1 1,-3 1 0,7-5 0,0-1-639,2-3 0,2 2 0,-1-6 327,1-1 1,-1 4 0,0 0 0</inkml:trace>
  <inkml:trace contextRef="#ctx0" brushRef="#br0" timeOffset="149695">10356 16247 8355,'0'-12'466,"0"-1"0,0 1 0,0-1 0,-1 2 259,-4 3 0,3 4 0,-5 8 0,0 4-704,0 3 0,3 3 0,-3 1 0,0 3 88,0 2 1,4-4-1,-1 3 1,3 1-197,1-1 1,0-4 0,0 2-281,0-4 1,5 0 0,4-2 0,3-3 0,3-4-342,2-2 1,5-2 0,-1 0-1,2-3 164,2-5 0,0-1 0,-1-9 0,0 1 341,-4-4 1,-2-3-1,-5 0 1,-2-1 201,-3 0 1,-2-4 0,-6-1 0,0-2 0,0-2 0,0-2 0,0-3 0,0 1 0,0 0 0,0-4 0,0 9 0,0 2 0,0 4 0,0 8 1043,0 2 0,0 10 1,0 7-339,0 7 1,0 8-1,0 4 1,0 3-439,0 5 0,4 0 0,1-1 0,1 2-88,-1 1 1,-1 5-1,-2-2 1,1 0-271,1-3 0,0 1 1,-3-1-1,2-3-234,1-4 0,0 0 0,-4-5 0,0-2-1116,0-1 0,0-2 642,0 0 1,-5 1 0,-2-1 0</inkml:trace>
  <inkml:trace contextRef="#ctx0" brushRef="#br0" timeOffset="150125">10517 16185 8355,'6'-12'297,"1"5"1,5 3-1,2 1 1,2 0-1,5-1 1,4 1-1,2 0 1,2 1-1,0-4-218,2-1 0,-4 5 0,5-4 0,-2 2 0,-4 0-38,-4 1 1,-8 2 0,-7 2-4,-1 3 0,-2 3 0,-4 7 1,-2 1 205,-2 2 0,1 0 0,-3-1 0,0 0-464,3-1 0,2 3 1,1-1-1,0-2 43,0-1 1,0-6 0,1-1 0,2 0-647,1 0-312,6-5 0,-3 4 0,5-6 0</inkml:trace>
  <inkml:trace contextRef="#ctx0" brushRef="#br0" timeOffset="150126">10914 15925 8355,'-7'-6'-317,"2"5"0,6-3-180,3 8 0,3 3 0,5 5 1</inkml:trace>
  <inkml:trace contextRef="#ctx0" brushRef="#br0" timeOffset="150986">11175 16197 8355,'5'-12'991,"-4"0"0,4-1-784,-4 1 1,-1-1 0,-1 2-1,-4 3 1,-3 4 0,-3 4-1,-1 4-291,-1 4 1,1 3-1,-2 3 1,-1 1-1,-2 3-114,2 2 0,3-4 0,2 3 0,3-1 77,2-3 0,-3 3 0,3-1 1,3-2-1,2-2-138,4-5 0,-1 1 0,5-4 0,1-3 111,2 0 0,2-4 1,-1-2-1,1-4 5,-1-3 1,1-2 0,-1 0 0,0-2 135,1-2 1,-5-1 0,-1 3 0,-2-2 122,-2 2 1,-1 1 0,-1 2-14,3 0 1,-3-1 182,4 1 0,-3 5 0,2 3-147,5 2 0,-2 2 1,-1 2-1,1 1-124,0 1 0,2 5 0,2 0-84,-3 2 0,3 1 0,-3 0 0,2 1 0,-1-1 108,0 1 1,-7-1-1,4 0 1,-2 1 107,0-1 1,0 1-69,-4-1-276,0 0-91,0-5 0,0-7 0,0-8 74,0-3 0,2-3 0,0-1 88,3-1 0,4-1 1,0 3-1,2-1 47,1-1 0,0-1 0,-1 5 1,-1 1-1,-2 1 55,2 2 0,-3 5 243,1-1 0,-1 4 1,1 4-1,-4 4 31,-2 3 0,-2 2 0,1-1 0,2 2 29,1 2 0,0-2 1,-2 3-1,2-4-165,4 0 0,-1-2 0,1-1 0,2-4-177,1 0 0,-3-2 0,0-4-79,2 0 0,1-1 0,0-3 118,-3-5 1,2-2 0,-5-1 0,1-1 47,-1 1 1,4 0-1,-4-1 1,1-1 62,-1-2 1,-1 2 0,-2-4 0,1 2-187,1-1 0,0 1 0,-4 3-296,0 1 0,-2 1 369,-2 3 0,3 3 0,-5 10 1,2 3 87,0 3 1,-4 5-1,4 1 1,1-2-14,2-1 1,1 2 0,0 1 0,1-2-52,3-1 0,3-2 0,5 1 22,1-1 0,-1-4 1,-1 1 69,-3 0 0,2-2 1,-6 1-1,-2 2-248,-5 1 0,-5 1 0,-8 1 1,-1-1-1276,-3 1 838,0 5 0,-11-5 0,0 5 1</inkml:trace>
  <inkml:trace contextRef="#ctx0" brushRef="#br0" timeOffset="151885">3076 17673 8355,'-6'-19'0,"4"-3"0,-5 5 0,0 2 0,0 2 382,-3 0 1,-1 6 0,-1 3 0,-1 3-1,2 2 1,2 3-247,0 5 0,1 3 1,-3 3-1,1 3 0,4 1-132,0 3 0,-2 2 0,4-1 0,1-1 0,2-2-75,1-3 1,1 0-1,2-5-231,1 1 0,5-5 0,0-1-32,2-2 0,1-2 1,-1-7 257,-3-4 1,2-3-1,-4-3 1,-1-1-1,2-3 78,0-1 0,-3 2 0,3-2 48,-2 1 0,1 3 1,-3 5 143,1 2 0,1 5 1,-2 2-57,1 8 0,6 6 0,-3 14 0,1 1-49,0 6 0,2 1 0,5 4 1,2 1-19,-2 1 1,-1 2 0,-2-4 0,-1-1-26,-3-2 1,2-2-1,-6 2 1,-1-3 67,-2-4 1,-1-3-1,-1-2 1,-3-3 14,-5-5 0,-2-2 0,-2-2 0,-3-1-110,0-2 1,-6-4-1,3-5 1,-1 0-208,4 0 1,2-5-1,2-4 1,1-3-205,2-5 1,4-2 0,6-7-702,3-3 0,3-3 0,6-5 1</inkml:trace>
  <inkml:trace contextRef="#ctx0" brushRef="#br0" timeOffset="152504">3299 17748 8355,'-5'-13'0,"-1"5"0,-4 1 0,2 2 0,4 1 666,-4 4 0,5 1-382,-1 3 1,-2 3-1,2 5 1,1 1-114,2-1 1,1 1 0,0-1 0,1-1-284,4-3 1,-3 2 0,7-5 20,0 2 0,2-4 1,2 0-1,-1-5-64,0-2 0,-1-5 0,-1 0 0,-2-2 0,1-2-202,-2-4 1,2 2-1,-5-4 161,-1 1 1,-2-3 0,-2 4 35,-3 2 0,-4 2 0,-8 2 0,0 2 0,1 5-46,1 3 0,-3 1 1,2 1 51,4 3 1,0 3-1,7 7 1,1 1 0,2 3-3,1 1 1,6 2 0,2 2 155,3-2 0,1 2 0,1-3 0</inkml:trace>
  <inkml:trace contextRef="#ctx0" brushRef="#br0" timeOffset="152505">3646 17971 8722,'7'-7'1726,"-1"3"0,-6 9-1547,0 8 0,0-1 0,0 5 0,0-2 0,0 0-959,0 2 0,0-1 0,0-2 0,-2 0-274,-2-2 0,-3 9 0,-5-7 1</inkml:trace>
  <inkml:trace contextRef="#ctx0" brushRef="#br0" timeOffset="153747">5221 17301 8355,'0'-25'0,"-5"6"0,-3 3 0,-3 3 0,-2 5 355,1 2 1,-5 6 173,1 0 0,-1 0 0,3 2 0,-1 2-476,-1 4 1,-2 7-1,3 3 1,-2 2-1,2 2 1,1 1-1,2 2 1,1 0-65,2-1 0,0 1 0,5 0 0,1-1 20,2-4 0,2 2 0,3-4 1,6 0-39,5 0 0,0-1 0,6-5 1,1 0-126,1 1 1,1-2 0,-2-2 0,-3 0-41,-1 0 1,-3 2-1,-7 2 142,-4-1 1,-2 1 0,-4-1 0,-2 0 232,-4 1 0,-9-1 1,-3 1-1,-4-1-206,0 0 1,0-3 0,2-2 0,3-2-609,1-2 0,-3 2-1305,5-1 1493,5-5 0,16-6 0,9-5 1</inkml:trace>
  <inkml:trace contextRef="#ctx0" brushRef="#br0" timeOffset="154402">5420 17711 8355,'-8'0'0,"-1"0"1484,1 0-847,1 0 1,3 0-1,8-2-609,4-2 0,2-3 0,0-5 0,-2-1 116,2 1 0,-1-6 0,1-3-263,-2-2 0,0-3 1,3-2-1,-1-2 0,-2-2-48,2-2 0,-3-6 1,1-3-1,0 2-32,-1 2 1,3-1-1,-6 10 1,0 2 390,2 8 0,-5 4 10,3 4 0,2 15 0,-2 8 0,0 8 140,2 7 1,-4 7 0,5 2 0,0 3-42,0 4 1,0 3-1,3-3 1,-2-2-371,1-2 0,1 2 0,0-1 1,-2-4-344,2 1 1,1-7-1,0-3 1,-2-5-527,0-3 0,-7-1 314,3-5 1,-5-5-185,-5-3 0,-2 3 0,-5 0 1</inkml:trace>
  <inkml:trace contextRef="#ctx0" brushRef="#br0" timeOffset="154403">5395 17661 8355,'7'-12'0,"-2"-1"258,1 1 1,5-1 0,7 1 0,1 0 81,3-1 0,6 1 1,2-1-1,2 1-389,2 0 1,2-1 0,1 2-1,-1 1-1157,-3 2 0,3 0 0,-4-4 1</inkml:trace>
  <inkml:trace contextRef="#ctx0" brushRef="#br0" timeOffset="154671">6090 17214 8355,'-6'-11'420,"-2"3"1,-2 5-1,2 6 1,4 7-1,2 5 210,2 6 1,0 2 0,0 3-1,2 2 1,0 2 0,3 2-460,-3 2 0,0-2 0,-2 0 0,0-2-139,0-2 0,1-2 0,2-3 0,1-2-353,-1-5 0,-2-2 0,-1-1 0,2-2-3087,2-3 539,-3 3 2429,5-10 1,-6-1-1,0-7 1</inkml:trace>
  <inkml:trace contextRef="#ctx0" brushRef="#br0" timeOffset="154871">5817 17301 8355,'1'-12'401,"3"-1"0,3-3 1,6-1-1,0 1 0,4-2 1,3-1-1,4-1 0,2 2 1,4 2-1,6-1-184,4 2 0,-3 3 0,-5 4 0,-2 3 0,-2 4 0,-3 2-2321,-5 4 646,-2 7 0,-5 7 0,-1 6 0</inkml:trace>
  <inkml:trace contextRef="#ctx0" brushRef="#br0" timeOffset="160218">6635 17463 8355,'-8'-13'135,"1"1"0,2-1 181,2 1 1,1 4-102,2-1-90,0 1 0,2-8 0,2-1 1,4 0-1,3 1 0,3-2 1,1 0-1,2 0-90,-2 3 1,3-3 0,0 2-1,0 2 1,0 3 0,-3 4-1,-2 1 1,0 4 0,-2 2 0,-1 4 95,-2 4-112,-5 3 1,6 6-1,-3-1 1,1-1-23,2-1 1,-2 3 0,1-2 0,1-3 14,-2-2 1,4-6 0,-3 3 0,3-2-58,1-2 0,1-3 1,-1-3-1,1-2-171,-1-2 0,0-1 0,-1-5 0,-1 1-149,-2-1 0,-4 5 0,3 0-461,-1-2 0,-1 5 436,-1 1 0,-2-3 0,3 0 1</inkml:trace>
  <inkml:trace contextRef="#ctx0" brushRef="#br0" timeOffset="160587">6598 17661 9059,'-4'-17'0,"0"1"0,2 1 177,5 1 0,0 2 1,5-1-1,2 1 142,1-1 1,5 0 0,2-3-1,0 0-186,0 1 0,0 2 0,-3 4 0,3 0-70,1 0 1,-3 3 0,0 2 0,-2 3 15,-2 1 1,1 1 0,-2 3 0,-2 3-71,0 0 0,-1 4 0,4-4 0,-1 1-150,-2 0 1,2-3 0,-2 1-23,6 0 0,2-1 0,1-2 0,-6 1-237,-1-1 0,-4-1 0,1-2-22,2 0 0,-3 0 1,1-2-212,2-2 0,0 1 0,-1-5 378,-1-2 1,6-1 0,6-1 0</inkml:trace>
  <inkml:trace contextRef="#ctx0" brushRef="#br0" timeOffset="162319">6809 17921 8355,'0'-12'18,"0"0"1,-1-1 0,-2 1 478,-1-1-228,-6 6 1,3 2 268,-5 5-429,-1 0 0,1 1 0,-1 3 0,1 6 0,0 5 0,-1 5 0,1 0 0,-1 1 114,1 1 0,1-3 0,3 1 0,4-3 0,2-1-711,2-3 1,2-2 412,2-2 0,3-4 0,5-5 1,0 0-270,1 0 1,-1-1-1,1-3 1,-1-5 135,0-2 0,1-2 0,-1-3 161,1 0 0,-1-1 1,-1 5-1,-3 0 1,-2 1 197,-1 2 0,-3 2 10,2 3 0,-1 4-157,1 0 0,-3 7 0,3 8 6,-2 2 0,2-1 0,1-3 0,2-1-368,3 1 0,1-1 0,1-1 0,1-1-223,-1-2 1,1-5 0,-1 1 521,0-3 0,6-6 0,2-2 0</inkml:trace>
  <inkml:trace contextRef="#ctx0" brushRef="#br0" timeOffset="162765">7069 17884 7763,'0'-12'461,"0"-1"-191,0 1 1,-1 4 64,-3-1 1,1 7-1,-5-2 1,-2 4-1,-1 2 1,0 4 103,3 1 1,1-3 0,4 4-238,-1 2 0,0 1 0,4 1-298,0 1 1,0-1 0,1 0 0,2 1-36,1-1 0,11 1 0,1-1-84,1 0 0,1-3 0,-5-1 1,-1 0-108,1-1 0,-1 4 158,0-3 0,-5-1 82,-3 2 1,-4-3-1,-4 4 1,-4-2-327,-3 2 1,-3-3-1,-1 1-329,-2 2 1,5-3 0,4 0 584,-2-2 1,5-6-1,-1-6 1</inkml:trace>
  <inkml:trace contextRef="#ctx0" brushRef="#br0" timeOffset="164184">7417 17673 8355,'-18'-19'0,"4"1"308,-3 6 0,8 5 0,0 3 0,1 4 0,1 4 0,3 4 0,3 5 0,1 3 0,1 5 0,3 1 0,3 1-1,0 2 1,3-3-1,-5 7-342,2-3 0,-4-1 0,1-2 1,-1-1-171,1-1 0,-3-6 0,3 2-282,-2-3 1,-1-8 238,3-1 0,-1-5 0,4-5-259,-2-3 0,5-3 270,-2-1 1,2-1 0,0 1 0,-2 1 0,2 1-111,1 2 1,1 5 511,0-1 0,1 4 6,-1 4 1,-4 3-1,-1 7 1,0 1-35,0 2 1,-3-1 0,3-3-1,0-1-358,0 0 1,1 1 0,5-1 0,-1 1-485,0-1 1,1-4 492,-1 1 0,6-7 0,1 4 0</inkml:trace>
  <inkml:trace contextRef="#ctx0" brushRef="#br0" timeOffset="164185">7851 17921 8355,'-13'-12'0,"1"1"0,-1 1 0,1 3 0,0 2 950,-1-5 0,1 9-466,-1-3 1,1 2 0,0 2-471,-1 0 1,5 6-1,1 2 1,0 3 0,0 3-1,-1 1 1,0 2-1,1-2-181,1-1 1,2-2 0,4 0 0,0 1 1,2-6-1,2-3-78,4-3 0,3-1 1,1 0-1,1-1 0,-1-3-207,1-5 1,-1-2 0,0-1 0,1 0 264,-1-1 0,-1 1 0,-1-1 0,-3 1 0,-2 0 1,-1-1 103,2 1 0,-5 4 155,4-1 0,-4 1 1,0-3 1057,3 3-886,-2-3 0,5 9 1,-5 0-1,3 4-183,-3 7 0,4 2 1,-1 1 56,2 0 1,-3 1-1,3-1-179,-1 1 1,-1-1-1,-1-1 1,3-1 0,2-3-201,-1-2 1,-4 1-1,4-4-445,2 2 0,1 1 327,1-5 0,-5-6 0,-3-2 364,-2-3 1,-2-2 0,0 1 0,0 0 196,0-1 0,-2 1 0,0-1 358,-3 1 0,0 1 1,2 1 1258,-1 2-1142,0 5 1,9-1-646,4 8 0,-2-1 0,1 5 0,0 2 0,0 0-44,1-2 1,-5 3 0,3-3 0,0 2-74,-1-2 1,-1 2 0,1-5-382,0 2 384,-2-4 0,-4 1-187,0-8 0,0-3 0,0-5-89,0-1 1,0 1 0,1-1 1,4 1 1,-3 1 0,7 1 183,0 2 1,2 5 0,3-2 0,3 1 0,2-1 147,0 3 1,9-4-1,-5 2 1,1 1 53,-2 2 1,-3 1-1,3 0 1,-3 0 0,-1 0-1,-3 0 508,-1 0 434,-7 5-168,4-3 1,-11 3-248,0-5 1,0-1 0,-5-2 147,-1-1 0,-1-4-474,-5 4 1,-1 0 0,1 4-142,0 0 0,3 4 0,1 1 0,-2 3 0,-1 5-40,-1 2 0,1 2 0,1-4 1,3 3-17,2 0 0,-3 1 1,3-5-235,3 0 1,6-5 0,4-3 0,3-2-140,2-2 1,-1 0 0,0-2-1,1-2 92,-1-4 0,-1-7 0,-1-3 0,-3-1 194,-2-3 1,4 2 0,-5 0 0,-2-2 83,0-2 1,-2-1-1,0-1 1,0-1 1,0-2 1,0 1-1,0 6-56,0 1 1,0 2 0,0-2 59,0 5 1,0 9 0,0 7 1,0 7 0,0 11 0,0 5-1,0 6-157,0 3 1,0-3 0,1 2-1,3 0-508,5-4 1,0 4-1,1-2 338,-2-2 1,-5 5 0,2 0 0</inkml:trace>
  <inkml:trace contextRef="#ctx0" brushRef="#br0" timeOffset="164870">7727 18467 7452,'1'-11'0,"2"1"0,1 2 0,0-1 54,2-3 1,-5 4 0,4 0-1,0-2 1,-1-1 528,-2-1 0,-2 5 0,-4 3 0,-4 2-266,-3 2 0,-1 0 0,-2 2 0,-1 2-208,-2 4 1,1 3 0,3 2 0,1-1-39,-1 0 1,2 1-1,3-1 1,3-1-227,-1-2 0,5 2-285,-3-3 1,8-3-1,4 0 125,3-4 1,1-1 0,1-1 0,-1-4 109,1-3 1,-1 0 0,0-3 0,1-3 0,-2 0 175,-3 0 85,3 2 0,-8 0 0,4-1 0,0 2 833,0 3-683,-5 2 1,8 12-1,-6 2 1,-1 3-111,-2 2 1,3-1 0,2 0-1,1 1-52,2-1 0,-2-1 1,2-1-1,0-3-44,2-2 0,3-1 0,1-4 0,2 0-101,-2 0 0,0-1 1,0-4-1,2-6 8,-2-5 0,-1 0 0,-3 2 1,-2-1 24,0-2 1,-5 1 0,3 3 0,-2 1 19,-2 0 0,-2-1 1,-1 1-1,0-1-11,0 1 0,0 4 1,-1 1 29,-3 1 0,-3 2 1,-4 6 42,3 2 1,-2-1 0,4 5 0,1 1 57,-1 2 1,2 2 0,4-1 0,0 1 21,0-1 0,2 0 0,0 1-66,3-1 1,4-3 0,1-3 0,4 0 19,2-3 1,1 2 0,-5 1-39,1 1 0,-2-3 0,-2 3 1,-2 0 25,-1-1 0,-4 3-534,-6 3 0,-4 5-351,-9-1 0,-7 6 0,-8-2 0</inkml:trace>
  <inkml:trace contextRef="#ctx0" brushRef="#br0" timeOffset="167083">8905 17152 8355,'0'-30'226,"-6"8"1,-1-1 0,-1 3 990,0 5-1025,5 7-55,-8-3 1,10 11 0,-3 0 0,2 8 0,2 6 0,0 5 0,0 3-1,0 6 288,0 2 0,2 3 0,0 3-340,3-3 1,4 6-1,-1-6 1,5-3-1,2-4-113,2-5 1,5-3 0,-3-7-103,0-3 0,5-2 1,-4-6-1,2-2 73,-1-2 1,1-8-1,-5-8 1,-2 0-152,-1-1 1,-6-4 0,-1-5 0,-2 0 98,-2-1 0,-2-2 0,-1 4 1,-1 0-203,-3-1 1,1 5-1,-5-1 1,0 5-281,1 4 1,-3 4 0,4 6-151,0 2 0,-1 2 509,-2 7 0,4 3 0,5 5 0</inkml:trace>
  <inkml:trace contextRef="#ctx0" brushRef="#br0" timeOffset="167319">9500 17066 8355,'-23'-11'157,"2"2"1,5 4 0,2 1-1,3 1 1,2 4 0,5 6-1,3 4 1,1 3 0,0 3 322,0 3 1,5 4-1,2 2 1,2 1-1,-2 2-633,-2-1 0,1-2 0,-4-1 1,2-2-1017,-1-2 0,-1 1 1,-2-5 586,0-2 1,0-2 0,0 0 0</inkml:trace>
  <inkml:trace contextRef="#ctx0" brushRef="#br0" timeOffset="167633">9401 17090 9659,'5'13'0,"4"-1"0,2 1 0,1-1 0,2 2 0,1 1 2112,2 2-2054,5-1 0,-3-4 0,6 1 0,-2-1 0,-1 1-102,-1-1 0,-5-5 0,4-3 1,-2-3-111,-3-1 0,-1-1 239,-2-3 1,-5-7 0,-3-6-1,-3 1 28,-1-2 1,-4 3 0,-1-5-1,-1 1-156,1 0 1,-4 0 0,5-3 0,0 2-288,-1 2 0,3-4 1,-2 3-1,3-2-545,1 1 0,0 9 0,0-2-52,0 2 1,5 7 757,4 4 1,-4 6-1,1 6 1</inkml:trace>
  <inkml:trace contextRef="#ctx0" brushRef="#br0" timeOffset="168022">10009 17004 9040,'-13'-20'0,"1"4"0,1 2 0,3 2 0,2 1 1072,1 2-1070,3 4 1,-3 6 0,5 3 0,0 5-1,0 2 1,0 1-115,0 0 1,-4 5 0,-1-1-1,3 0 106,0-3 0,2 4 0,0-1 0,0 0-17,0-3 1,0 0 0,2-1 0,2 1-31,4-1 1,7-1 0,2-1 0,-1-2-67,2 2 1,-4-3-1,4 1 1,-3 1 8,-3 2 1,4-2-1,-9-1 1,-1 2 74,-1 1 0,-4 1 0,-4 0 0,-4-1 48,-5-2 1,-5 2 0,1-4 0,-5 1-15,-2 0 1,-1-1 0,4 1-1,3-2-495,3-1 0,2-3 87,-1 2 0,7-3 0,0-1 1</inkml:trace>
  <inkml:trace contextRef="#ctx0" brushRef="#br0" timeOffset="168412">10282 17252 10333,'-11'1'0,"1"2"0,3 2 0,1 2 0,4 3 0,0 1 0,2 1 249,0 1 1,2-6 0,2-3-1,4-4-161,3-4 0,-3-3 1,-1-7-1,-1-3-203,-3-3 1,2-4 0,-1-1 0,0 1-48,2-1 1,-5-4 0,5-1-1,-2-1-30,0 1 1,4-4 0,-4 2 0,1 0-12,0 3 1,-4 4 0,4 5 366,-4 3 0,3 6 61,0 7 1,4 11 0,-3 14 0,-1 2 20,1 2 1,-2 4-1,4 1 1,0 0-150,0 1 1,1 2 0,3-3 0,-1 0-232,-2 1 1,0-4-1,5-5 1,-1-2-470,0-2 1,1-3 0,-2-6 0,-2 0-719,0 0 866,-7-3 0,4 5 0,-6-4 1</inkml:trace>
  <inkml:trace contextRef="#ctx0" brushRef="#br0" timeOffset="168926">10257 17227 8355,'0'-13'0,"0"1"-260,5-6 0,-2 4 257,5-2 1,5 1 0,6 0 0,2-2-69,1 2 1,9-3 0,-2 3-1,6 2 1,1 4-365,-3-1 0,3-1 0,-5-1 0</inkml:trace>
  <inkml:trace contextRef="#ctx0" brushRef="#br0" timeOffset="168927">10728 16867 8355,'0'-12'1058,"0"6"1,1 6-716,4 7 0,-3 8 1,5 3-1,0 2 0,-1 2 1,-1 2-1,-2 4-80,-2 1 1,-1 0-1,0-3-405,0 3 0,0-7 1,0 3-1,0-2 0,0-1-605,0-1 1,0-3 0,0-6-526,0 1 0,-1-6 662,-3-3 0,2-3 0,-3-1 1</inkml:trace>
  <inkml:trace contextRef="#ctx0" brushRef="#br0" timeOffset="169115">10554 16942 8355,'-5'-13'153,"4"6"1,-4-4-1,10 3 1,4-3 0,6-1-1,6-1 1,4-1-1,4-1 1,4-1 0,4 2-1,2 4 1,-1 6 0,-3 3-1309,-4 1 1,4 0-1,-4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26:11.32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6598 8483 8411,'0'-14'0,"-1"-1"0,-2-1 0,-1-1 0,1 1 168,2-1 1,-3-1-1,-2 3-26,-1-1 1,3-5 0,-4 4 0,-1 2 0,1 0 0,0 0 0,-2 0 0,-1 2 102,-1 4 1,-2 2 0,-2-2 0,-4 5 0,-2 3 0,-1 1 0,-3 1 44,-1 3 0,0 5 0,-2 7 1,-4 6-137,-3 6 0,3 4 0,0 8 1,-2 4-1,1 5-10,1 2 0,4 6 1,8 2-1,6 4-19,5 4 1,5 4-1,6-2 1,3 0-201,5-3 0,7 0 0,6-4 0,6-7-127,5-6 1,8-7 0,5-7 0,3-6 164,5-9 1,7-10 0,6-6 0,2-5-69,3-7 0,-5-8 1,1-14 57,-1-7 1,-10 0 0,-2-6 0,-10 2 0,-5-1 55,-4 2 0,-11-4 0,-3 0 1,-7-1 53,-8-1 0,-4 2 0,-4-4 0,-4 1-3,-3 0 1,-10-8-1,-7 5 1,-5-1-44,-2 0 0,-9 3 0,0 1 0,-7 3-9,-6 2 1,3 7 0,-4 12 0,1 9-327,0 8 1,-5 13 0,2 10 0,0 13-2446,-1 13 1797,0 8 0,-10 16 0,-1 2 0</inkml:trace>
  <inkml:trace contextRef="#ctx0" brushRef="#br0" timeOffset="15722">17525 5060 8414,'1'-19'0,"2"2"0,1 4 220,-1 0 1,-3 2 0,-5 1-1,-3 4-70,-3 0 1,-1 3-1,-1 7 1,1 6-1,0 4 1,-2 4-1,-1 1 52,-2 3 0,0 6 0,5 2 0,0 0-119,-1 1 0,6 2 0,3-4 0,3-2 0,2-1 0,3-2-135,5-4 0,7-2 1,5-5-128,2-1 1,3-5 0,3-3 0,3-4 37,0-4 0,2-4 1,-3-9-1,-1-3 42,0-4 1,-2-1 0,-8-1 0,-4-3 17,-7-4 0,-3 2 1,-6-3-1,0 1-93,0 2 0,-11 0 1,-6 8-1,-5 2-50,-3 5 0,-5 3 0,-3 5 0,-3 5-69,-1 6 1,1 9 0,2 9 0,2 3-38,2 0 1,5 1 240,4 0 0,6 0 0,-3 0 1</inkml:trace>
  <inkml:trace contextRef="#ctx0" brushRef="#br0" timeOffset="15965">17773 4738 8355,'-14'-9'1208,"-1"3"-1026,-2 4 0,5 10 1,5 12-1,0 2 0,0 7 1,-4 7-1,-3 12 1,-4 10 59,-1 6 0,-2 14 1,-5-1-1,-3 4-486,-4 2 1,-3-2 0,0 0-1,3-6 41,4-8 1,9-6 0,3-7 0,5-9-917,4-5 1,2-8-1,6-2 1</inkml:trace>
  <inkml:trace contextRef="#ctx0" brushRef="#br0" timeOffset="18332">18790 5073 7840,'4'-13'0,"1"1"0,2 1 0,3 1 0,1 2-232,1-2 1,2-1 216,2-1 0,0-1 0,4 1 0,2 0 23,2-1 0,1 2 1,-1 1-1,3 2 0,0 0 1,2 0-37,-1-1 1,-2 7-12,-1-3 0,-1 0 1,1 1-1,-1 1-102,-4 2 1,-2 1-1,-5 0 151,-1 0 1,-1 5 48,-3 3 0,-1 2 0,-4 0 20,1-2 1,2-5 0,-4 2-45,3 1 1,4-5 0,-1 3 0,5-2-37,3-2 0,0 0 1,4-2-1,2 0-44,2-3 1,0-3-1,1 3 1,0-1 31,0 1 1,0-4 0,0 4-77,-1-2 0,0 3 1,-2-3-1,-3 0 0,0 2-119,1-1 1,-5 1 0,1 2 196,-2-1 0,-3-2 0,-1 3 560,-2-1-444,-5-5 1,8 7 0,-3-3-54,3-1 0,2 5 1,-1-3-1,0 2-55,1 2 0,5 0 0,2 0 0,5 0-22,4 0 0,-3 0 0,3 0 16,-3 0 0,-1 0 0,-1 0 0,-4 0-26,-3 0 1,-3 0 0,-2 0-221,0 0 1,-3 0 47,-1 0 0,0 0 159,5 0 1,-1-5-1,0-2 1</inkml:trace>
  <inkml:trace contextRef="#ctx0" brushRef="#br0" timeOffset="18591">20265 4663 8355,'0'-16'-43,"0"-1"1,0 5-1,2 5-49,2 1 0,-1 2 0,4 6 0,-1 2 0,0 4 52,0 3 1,3 1 0,-1 1 0,3-1 56,2 1 1,3 3 0,2 1 0,0-2-32,0-1 0,3-2 0,-5 1-35,-1-1 0,-1 4 0,-3 1 1,-2 0-140,-5 0 0,-8 3 0,-6 5-99,-5-1 1,-16 7-1,-7 0 1</inkml:trace>
  <inkml:trace contextRef="#ctx0" brushRef="#br0" timeOffset="20359">21816 4564 8107,'1'-12'0,"2"-2"0,1-1 0,-1-2 367,-2 2 0,-1 1 1,-1 3-1,-3 3 0,-3 5 1,-3 7-1,-1 7-2,-3 5 1,-2 6-1,1 0 1,-2 4 0,1 3-1,0-2-215,4-1 1,-2-1 0,10 0 0,1 0 0,2-2-64,1-2 1,5 2-149,4-2 1,3-3 0,5-1 0,3-4 0,4-2-131,1-2 0,3-4 1,3-5-1,-1-1 42,0-3 0,3-5 0,-4-7 0,-1-5-116,-2-2 1,-7-2 0,-2-1 0,-5-3 183,-3-4 1,-4 1 0,-6-1-1,-3 0-38,-5 1 0,-7 2 0,-6 6 0,-4 4-117,-3 3 0,-10 9 0,1 4 0,-4 4-102,-1 4 0,3 7 1,6 7-1,4 0-433,4 0 0,1 4 592,12-2 1,4 4-1,9 1 1</inkml:trace>
  <inkml:trace contextRef="#ctx0" brushRef="#br0" timeOffset="20639">22027 4204 8355,'0'-34'943,"-2"5"1851,-2 8-2618,3 12 0,-5 5 0,6 9 1,0 9-1,0 9 0,-1 9 1,-3 7-1,-6 5 7,-5 5 1,-4 11-1,-8 2 1,0 5-202,-2 2 0,-4 7 0,4-6 0,0-1-231,-1 0 1,9-11-1,0 0 1,7-7-125,6-6 1,3-4 0,5-8 0,0-5-488,0-6 1,0 0 0,1-7-291,3-4 0,-1 0 882,5-7 1,-5-5 0,3-6 0</inkml:trace>
  <inkml:trace contextRef="#ctx0" brushRef="#br0" timeOffset="20906">22374 3882 8355,'0'-19'1391,"0"2"0,0 3-778,0 2 0,0 8-310,0 8 1,0 4 0,0 14-1,0 4-401,0 6 1,0 5-1,0 3 1,0 3-891,0 1 0,-6-3-382,-2 5 1,-8-6 0,-4 3 0</inkml:trace>
  <inkml:trace contextRef="#ctx0" brushRef="#br0" timeOffset="45767">2927 13171 9096,'-1'-19'0,"-4"2"859,-3 4-760,3 6 1,-5 7 0,6 9 0,1 5 0,2 6 0,1 2-1,0 4 1,0 0 0,0 1-128,0 2 0,0-2 1,1 2-461,3-3 1,2-7-1,3-2-406,0-4 1,4 0 0,7-1 0</inkml:trace>
  <inkml:trace contextRef="#ctx0" brushRef="#br0" timeOffset="46025">2828 12774 8355,'-13'-5'0,"1"-3"-9,0 2-699,5-5 1,1 11 0,6 0 584,0 7 1,6 4-1,1 1 1</inkml:trace>
  <inkml:trace contextRef="#ctx0" brushRef="#br0" timeOffset="46758">3187 13258 8355,'-4'-16'100,"-1"0"1,-1 4 0,1 2 674,2 1 1,3 0-609,4 5 0,-1 6 1,4 10-1,0 0-478,0 1 1,-3 1-1,3 1 1,-2 1 130,-2 0 0,-2 1 0,-1 0 0,0-2-27,0-1 0,0-2 16,0 1 1,2-6 123,2-3 0,-3-8 1,5-5-1,-2-2 20,0-1 1,4-2-1,-2-1 1,-1-2-8,1 2 1,2-3 0,-3 2 0,1 1-64,-1 1 1,1 1 34,-2 1 1,-1 5 128,5 3 0,-1 8 0,3 4 0,-2 3-76,2 2 0,-2 3 0,2 2 0,1 0 0,0 0-313,4-3 0,3 5 0,6-1 1</inkml:trace>
  <inkml:trace contextRef="#ctx0" brushRef="#br0" timeOffset="47017">3621 13134 8517,'-5'-12'34,"-2"5"0,-4 4 1,3 6-1,4 5 0,2 4 1,2 5-1,2 4 0,0 2 214,3 2 0,3 4 0,-3 1-379,2 2 0,1 1 0,5 4 0,-2 0 1,-1-1-1,-2-1 0,1-4-347,2 0 1,2-2-1,-2-6 224,-3-2 1,2-3 0,-5-7-439,2-3 692,-4-3 0,3-5 0,-6 0 0</inkml:trace>
  <inkml:trace contextRef="#ctx0" brushRef="#br0" timeOffset="47329">3646 13258 8355,'2'-27'294,"2"2"1,-3 8 0,5 1-1,-1 3 36,3 5 0,3 2 1,2 6-259,-1 0 1,5 5-1,-1 0 1,0 2 0,-1 3-1,-2 1 1,1 2-1,-4 3-533,-3 0 93,2 1 0,-7-1 1,1 2-2,-6 1 0,-4-2 0,-5 2 0,-2-1 0,-1-3 0,-2-2 0,1-5-854,-2-4 1223,4-2 0,-4-2 0,5 0 0</inkml:trace>
  <inkml:trace contextRef="#ctx0" brushRef="#br0" timeOffset="48064">4043 13122 9847,'-12'-13'0,"-1"2"0,2 2 0,3 3 0,4 5 0,4 5 0,3 3 0,2 1 41,2 2 1,0 2-1,3 3 1,-3 2-317,-2-2 0,5-1 1,-3-2-1,1 0 0,0 1-435,2-1 0,-3-5 520,1-3 0,0-2 0,3-4 0,-1-2 0,-2-4 13,2-3 0,-1-2 244,0 1 0,0-4 0,-3-1 0,-1 2 0,2 1 0,-1 2 1178,-1-1-797,-1 6 0,-4 5-280,0 10 1,5 0 0,-1 9-133,-2-4 0,4 4 1,-1 0-1,1-2 1,1-2-132,0 0 0,1-2-43,4-3 0,1-1 1,-1-4-1,1 1-7,-1-1 1,0-6-1,1-3 1,-1-2 0,1-4 129,-1-3 0,0-7 0,1 1 0,-2-3 29,-3 0 1,2-3 0,-6-1 0,0-4 21,2 0 0,-5-4 1,3 3-1,-3-1 87,-1 1 1,-1 0 0,-3 6 0,-3 5 342,0 3 0,-4 8 0,3 8-177,-3 6 0,4 10 0,3 9-227,2 5 1,2 5-1,0 6 1,2 2 0,1 2 1,1-2 0,5 1-328,0-4 0,2 2 0,1-10 0,0-2-424,1-1 0,1-6 1,1-4-1,1-3 316,-1-5 0,-1-2 0,-1-6 1</inkml:trace>
  <inkml:trace contextRef="#ctx0" brushRef="#br0" timeOffset="48065">4378 12998 8355,'0'-20'0,"10"2"0,5 6-70,7 0 0,1-1 1,10 1-1,2-1 0,1 1 1,1 1-1,-1 1 0,-3 3-446,-4 2 0,-3-5 0,-1 3 1</inkml:trace>
  <inkml:trace contextRef="#ctx0" brushRef="#br0" timeOffset="48639">5655 12948 8355,'-1'-12'-6,"-2"-1"0,-2 2 0,-1 2 0,-1 2 1136,1 1 0,1 2-947,-3 4 1,1 6 0,-2 2 0,2 4-55,1 5 1,1 2 0,2 6 0,-1 0 9,1-1 0,2-3 0,2 0-93,3 1 0,3-3 0,5 0 1,2-2-1,3-5 43,3-2 1,5-6-1,4 3 1,3-1-339,0-4 1,3-6-1,-2-4 1,3-4-13,2-5 0,-5-2 0,-2-6 0,0-1 116,-4-3 0,-6 3 1,-6-3-1,-4 2 54,-3 3 1,-6-1-1,-4 0 1,-9 2-59,-8 2 0,-4 4 0,-4 9 1,-3 4-140,-7 3 0,0 1 1,-5 1-1,4 5-50,0 6 0,3 2 0,2 6-171,4 2 0,8-2 419,4 0 0,4 1 0,0 4 0</inkml:trace>
  <inkml:trace contextRef="#ctx0" brushRef="#br0" timeOffset="48873">6015 12489 8355,'-16'-18'430,"-1"6"0,2 6 0,3 6 0,2 4-102,2 5 1,-1 7 0,-3 8-1,-2 6 1,-1 10 0,-2 5-1,2 9 1,3 4-88,4 5 1,-3 8 0,2 0-1,-2 2-248,-1-2 0,-1 6 0,1-14 1,1-2-669,3-3 1,-2-6 0,6-5 0,1-4-830,2-5 577,1-3 0,-6-5 0,-1 2 0</inkml:trace>
  <inkml:trace contextRef="#ctx0" brushRef="#br0" timeOffset="49379">6921 12675 8355,'0'-25'-103,"0"6"0,-2 5 1,-2 7-1,-4 2 1,-3 2-1,-2 3 1,1 4-1,-1 5 1,0 2 362,-4 1 1,3 6 0,-1 3-1,4 2 629,3 2-769,5 5 1,-2 3 0,5 7-1,0 3 1,0 1 83,0 3 0,5 1 1,2 0-438,0-2 1,4-2-1,-4-6 1,1 1-421,0-3 0,-3-9 1,1 0 162,0-5 1,-2-7 0,-4 3 0</inkml:trace>
  <inkml:trace contextRef="#ctx0" brushRef="#br0" timeOffset="49832">6598 13097 8355,'0'-25'512,"6"6"-512,-5 1 44,10 5 0,-3 2 0,7 2 1,3 1-1,0-1 0,2 1 1,-1 1 274,3 2 1,3-1 0,2 3 0,2-1-284,-1 1 1,-8 3 0,-3 5 0,-5 3-60,-3 3 0,0 5 0,-5 1 1,-1-1 5,-1 2 0,-2-2 0,0 3 0,0 0 0,0-1 0,0 1-343,0 1 327,0-5 1,1 3 0,3-7 0,4-3 0,3-4-164,2-3 1,-5-1 0,0-1 102,2-3 1,0-7 0,-1-6 0,-2 1 0,-1-1 0,-4-1-116,0-1 0,-2 0 82,0-2 0,-2-1 0,-2 6 0,-4 0 0,-4 4-410,-5 4 1,3 2 37,-2 6 397,2 0 1,2 0 0,-1 0 0</inkml:trace>
  <inkml:trace contextRef="#ctx0" brushRef="#br0" timeOffset="50158">7193 12985 9215,'-1'-15'0,"-2"1"0,-1 6 0,1 5 0,3 10 0,3 6 0,3 3 0,0 1 0,3 1 0,-1 2 0,0 2 141,2-1 1,-3 1-1,0-4-355,-2 1 0,4-4 0,-5 2 1,0-3-95,1-2 333,-3-5 1,2-2-1,-7-6 1,-1-3-1,0-4 5,-2-3 0,5-3-26,-3-3 0,2-2 0,2-4 0,2 1 0,2 1 0,4-1 30,3-2 1,2 1-145,-1 2 1,5 5 0,0 8 0,1 3-538,0 4 1,4 1 0,-2 0 0</inkml:trace>
  <inkml:trace contextRef="#ctx0" brushRef="#br0" timeOffset="50701">7888 12861 8355,'0'-19'502,"0"-3"0,0 5 1,1 4-546,3 3 1,-2 10 0,2 10 0,-3 3 0,1 5 0,0 2 0,3 3 0,-3 3 0,1 4 392,1 2 1,-1-3-318,5 4 0,-4-5 0,5-1 0,0-3 0,2-5 0,2-2 4,-1-6 0,2 0 1,1-7-255,2-1 0,-1-2 0,-3-2 161,-1-4 1,2-7 0,1-7-1,1-3 48,0-3 0,-4 1 0,-2-7 0,-4-1 0,0 0 0,-3-1 1,-2 0-542,-1 0 420,0 6 0,-5-2 0,-4 8 1,-2 4-1,-1 5 0,0 4 1,-1 4-468,1 2 1,-6 8-1,-1 1 1</inkml:trace>
  <inkml:trace contextRef="#ctx0" brushRef="#br0" timeOffset="50926">8458 12824 8823,'-1'-23'0,"-3"3"0,-3 7 75,0 3 1,2 10 0,5 3 0,0 9 157,0 6 0,0 3 1,0 3-1,0 3 0,1 0-448,3 2 0,-3 0 0,5-4 1,-2 0-178,0-1 1,0 1-338,-4 0 0,6-6 0,1-1 0</inkml:trace>
  <inkml:trace contextRef="#ctx0" brushRef="#br0" timeOffset="51240">8458 12774 8355,'0'-6'378,"2"1"0,2 11 0,4 5 1,3 5-1,3 4-287,3 2 0,-2-3 0,5 2 0,2 1 0,2 1 0,-1 1 0,-1-4 1,-1-2-111,1 0 1,-3-8-1,1 2 1,-2-2 2,-3-3 1,-6-2-1,0-5 143,0 0 1,-3-11 0,-2-4-9,-3-3 0,-1-1 0,0 2-96,0-3 1,0 0 0,-1 0 0,-2-2-1,-2-2-237,-2-1 1,4 2 0,-1 2-1,2 3-635,2 1 1,0 3-259,0-3 527,0 9 0,0 2 0,0 6 0</inkml:trace>
  <inkml:trace contextRef="#ctx0" brushRef="#br0" timeOffset="51596">9116 12787 8355,'7'-32'263,"-3"5"0,-3 5 1,-1 5-1,0 3-359,0 2-87,0 5 1,-1 1 0,-3 6-1,-5 2 237,-2 2 1,-1 1 0,-2 6 61,-2 2 0,-1 1 0,-1 6 0,7-3-50,4-3 0,3-2 0,4 0-45,0 1 1,1-1-1,4 1 1,3 0 0,3 3-33,1 0 1,5 1 0,1-5 0,0 0 37,0 1 0,-2-1 0,-3 1 0,-1-2 57,0-3 0,-3 2 0,-3-5-1,0 2 0,-2-3 0,-5 3 0,-3-1 0,-5-2-423,-2 1 1,-5 1-1,-2 3-1584,-1 0 1530,3-7 1,-7 9 0,4-4 0</inkml:trace>
  <inkml:trace contextRef="#ctx0" brushRef="#br0" timeOffset="52053">9438 12812 8355,'0'-20'479,"0"4"0,0 2 0,2 3-152,2 3 0,-2 4 0,5 8 1,-1 4-1,-3 3-232,-2 1 1,-1 5 0,0 1 0,0 1-273,0 3 1,-4 0 0,-2 0 0,1-2 144,-1-2 0,-2 2 0,4-3 0,0-4-54,-2-3 154,5 1-100,-5-9 0,6-2 0,0-9 0,0-3-61,0-5 1,0-2 0,0-6 0,0 0 77,0 1 1,6-5-1,2-2 1,3 1-9,2 0 0,-1 1 0,-1 5 0,-1 2 43,-2 2 0,0 6 0,5 0 181,-1 4 0,0 8 1,-1-1-1,-1 6 80,-2 5 1,-4 9-1,3 3 1,0 5-98,0 4 0,-3-2 1,5 7-1,-1-1-475,-1-2 1,4 4 0,-3-6 0,2-2 39,-2-1 0,3-2 0,-4-3 0,1-5-1279,0-2 0,-5-2 1009,1 1 1,-8-6-1,-3-2 1</inkml:trace>
  <inkml:trace contextRef="#ctx0" brushRef="#br0" timeOffset="52314">9426 12960 8355,'5'-6'528,"-2"-4"0,5 4-474,2 0 1,7 1 0,3-2 0,4 1 0,2-1-65,3-3 0,-2 3 0,5-1-1539,-2-2 956,5 5 0,-9-12 0,4 3 0</inkml:trace>
  <inkml:trace contextRef="#ctx0" brushRef="#br0" timeOffset="52596">9835 12725 9481,'0'-19'0,"1"3"1358,4 7-1345,1 3 1,7 6-1,-1 2 1,-1 2 0,-1 4-1,-3 3 564,-2 1 0,4 6 0,-5 3 0,0 2-390,1 2 1,-3 0 0,2 0-1,-3 0-291,-1-1 1,4 0-1,1-2 1,-3-3-544,0-1 0,-2-1 0,1-6 0,2-2-3205,1 0 3504,0-7 1,-4 4-1,0-6 1</inkml:trace>
  <inkml:trace contextRef="#ctx0" brushRef="#br0" timeOffset="52796">9723 12725 8355,'2'-11'715,"2"1"1,6 3 0,5 0-1,4 2-402,0-1 0,9-3 0,-2 2 0,6-1 1,5-1-1,3 0 0,0-1 0,-3 2-2310,-4 4 0,-8-3 0,-7 0 0</inkml:trace>
  <inkml:trace contextRef="#ctx0" brushRef="#br0" timeOffset="54722">10765 13134 8698,'0'-12'69,"2"5"0,2 4 0,4 6 0,3 6-17,1 7 1,-1 3-1,-1 7 1,-2 2-1,1 2 1,-2 2-942,-3 2 0,3 2 0,-1 1 1</inkml:trace>
  <inkml:trace contextRef="#ctx0" brushRef="#br0" timeOffset="55982">11410 13097 7962,'4'-13'143,"0"1"0,1 0 1,0-1-1,3 1 0,3-1 1,0 0-1,0-2 89,2-2 1,-4-1-1,9 3 1,-1-2-1,1 2-162,1 1 0,2 2 0,4 0-152,-1-1 1,5 5 0,0 1 0,-1 2 74,-2 2 1,-1 1-1,0 2 1,-1 2-66,1 2 0,-1 3 1,-2 7-1,-3 2-156,-1 5 1,3 2 0,-3 1 0,-1-2 107,1-2 1,3 0 0,-3 2 0,0-3-171,0-1 0,2-2 1,-3-5-1,-1-2 168,2-5 0,-4-3 1,3-1-1,-3 0 252,-2 0 0,0-4 1,1-3-1,-1-2 16,1-5 0,-1-1 0,0 2 1,1 1-129,-1-1 0,2-3 1,1-1-1,3 2-39,1 1 1,2 2 0,2 0 0,-1-1 7,-1 1 1,0 1-1,2 1 1,-1 3 59,-1 2 0,-6 1 0,2 4 0,-4 1 0,0 3-42,-1 4 1,-4 3-53,1 2 0,-2 1 0,2 1 0,0 1 0,0 1-178,2 1 1,2-4 152,-1 2 1,2-2-1,1-2 1,3-1 0,0-2 14,0-5 1,4-3 0,-2-1 0,4 0 80,1 0 1,-5-1 0,1-3-1,1-3-25,1 0 0,1-4 0,-2 2 1,-1-2-9,1-1 0,0 0 0,0-1 0,-3 1 0,-1-1-56,-3 1 0,-1 1 1,-2 1 154,1 2 0,-1 4 1,0-3-1,1 2 324,-1 2-353,1 1 0,-1 4 0,1 1 0,0 2 0,2 2-46,2 3 0,4 1 0,-3 0 0,1-2-40,3 0 0,-3-1 0,2 3 0,1-3-110,1-4 1,2 2 0,-1-2 0,-2-1 104,-2-2 0,0-1 1,2 0-1,-3 0 1,0 0 35,1 0 1,-5-4-1,3-2-9,0 0 0,-5-3 0,4-3 1,-2-1-95,2 1 1,-4 0-1,5-1 115,0 1 0,-3-1 1,5 1-1,-3 0 0,-1-1 1,-3 1 334,0-1 0,-2 5-127,-3 0 0,3 4 0,-3-3 26,3 1 0,-4 4-191,-3 6 0,2 3 0,-1 5 0,1 0 0,1 1 0,0-1-100,2 1 0,2-1 0,2-1-29,-1-3 1,2 3 0,1-4 0,3 2-101,1-1 1,-2-5 0,2 1 0,1-3 6,-1-1 1,0 0-1,2 0 1,-5 0-188,-2 0 1,-3-1-1,-1-3 219,-2-5 1,-5-2-1,2-1 1</inkml:trace>
  <inkml:trace contextRef="#ctx0" brushRef="#br0" timeOffset="56295">14163 12650 8355,'-11'-8'0,"2"1"122,1 2 1,1 2 0,-2 7 0,7 4 311,4 3 0,5 3 0,6 1 0,-1 2-281,0-2 0,6 0 0,4 0 0,5 2-182,2-2 0,8-1 0,-3-3 0,1-2 6,0 0 0,1-5 0,2 3 0,-4-2-107,-5-2 0,0 3 1,-10-1 184,0 2 0,-6 1 1,-9 6-1,-4 3 168,-4 3 1,-4 4-1,-10 2-117,-7 3 1,-3 2 0,-8 8-1,-2 1-600,-1 1 1,2 1 0,4-5-682,4 0 0,3-5 0,1-2 0</inkml:trace>
  <inkml:trace contextRef="#ctx0" brushRef="#br0" timeOffset="60004">12489 13457 10042,'-4'-24'0,"-1"2"0,-2 3 0,-2 1 0,1 3 0,1 1 724,2 2 1,1 10 0,4 6-673,0 6 0,0 9 0,0 5-23,0 3 1,-2 9-1,-1 1 1,-1 6 0,2 2-1,0 1 1,2-1 0,0-1-1,0-2-269,0-4 1,0-2 0,2-4 0,2-6 0,4-5 0,3-5 0,1-3-726,1-4 0,-1-6 0,1 1 381,-1-2 0,-5-8 0,-2-1 1</inkml:trace>
  <inkml:trace contextRef="#ctx0" brushRef="#br0" timeOffset="62477">12278 13767 8355,'7'-13'0,"-1"1"-49,-1-1 1,4 5 0,6 0 0,3 0-85,1 1 0,6-3 1,4 5 76,-2-2 1,3 3 0,1-3 0,-1 0 0,0 1-58,-2 1 0,-3 1 1,-3 4-1,-3 0 136,-1 0 0,-6 0 0,-5 1 1,-1 3 270,-3 4 0,-2 3 0,-1 2 1,0-1 75,0 1 0,0-1 0,0 0 0,0 1-227,0-1 0,1 1 0,2-1 0,3 0-200,1 1 0,-5-5 0,4-1-231,-1-2 1,-2 0 93,5-5 0,-5-2 1,1-2 69,-2-4 0,-2 0 0,0-3 0,0-3 0,0 0-34,0 0 0,0-2 0,0-1 1,0 1-68,0-2 0,5 4 0,3-1 1,3 4-91,2 2 0,1 7 185,2-2 1,-2 2-1,4 2 1</inkml:trace>
  <inkml:trace contextRef="#ctx0" brushRef="#br0" timeOffset="62478">13072 13729 8355,'7'-12'0,"-3"0"385,-3-1 0,-1 1 0,0-1 0,0 1-86,0 0 1,0-1 0,-1 2 0,-3 3 0,-4 4-333,-3 2 1,2 4 0,1 2 0,-2 4-95,-1 3 1,-1 2 0,1 0 0,1 3-87,2 0 0,4 1 1,-3-5-1,2 0-210,2 1 1,3-1 0,4-1 126,4-3 1,3-2 0,2-6 72,-1 0 0,0-4 0,2-2 0,0-1 241,-2-2 0,4-2 1,-8-2-1,1 1 1,0 0 242,-5-1 1,-3 1 0,-1-1 424,0 1-370,0 5-137,0 2 1,0 14-253,0 4 0,0 2 1,0-3-1,2 1-14,2-1 1,-3 0-1,5 1 1,-2-1-27,0 1 1,4-5 0,-2-1-14,1-2 1,-3-1 0,4-4 0,2 0-16,1 0 0,-3-1 1,-1-3 192,-2-4 1,4-1-1,-4-2 1,1-2-1,-1-1 108,-2 0 0,2 2 1,0-1-1,-3 1-8,0-1 0,2 1 0,1 0-60,2-1 0,-3 6 0,5 3-79,0 3 0,-2 1 0,1 0 1,2 0-97,1 0 0,0 5 1,-1 4-1,-2 2-50,2 1 1,-1 0 0,1 1-1,-3-1 69,-2 1 1,0 3-1,-5 1-46,0-2 1,0-1 0,0-2 122,0 0 72,0-5 1,0-3 0,0-8-1,1-4-124,3-3 1,3-6 0,5 1 0,-1 1 15,-2 1 1,2 2 0,-3-1 0,2 1 2,-2-1 1,3 6-1,-4 2 23,0-1 1,0 6 140,-3 0 1,-3 7-1,3 9-47,-2 0 0,-2 1 0,0-4 1,1 3-62,3 0 0,-1 1 0,5-5-65,2 0 0,1-3 0,1-2 0,1-2 62,-1-2 0,3-3 0,-1-3 0,-2-2 97,3-2 1,-2-6 0,2-3 0,-4-1-70,-3-1 1,1 3-1,2-4 1,-2 1-17,0 3 1,-7-3 0,2 1 0,-2 2-299,-2 1 0,0 2 32,0 0 0,-2 5 195,-2 3 1,3 4-1,-5 4 1,2 5 0,0 5-17,1 3 0,2-1 0,2-2 0,2 1 18,1 2 1,5 1-1,-4-3 20,2 1 1,1 1 0,3-5-1,-1-1 1,-3-1 250,-2-2 1,4 0 24,-5 5 0,-2-5-106,-6 0 1,-3-5-655,-5 1 1,5-4-209,3-4 0,8 1 0,3-5 517,0-2 0,9-1 0,-2-1 0</inkml:trace>
  <inkml:trace contextRef="#ctx0" brushRef="#br0" timeOffset="62479">14039 13370 8711,'-4'-9'1376,"0"1"-913,-5 5-258,7-2 1,-7 6 0,4 5 89,3 6 0,0 6 0,2 8 0,0 3-282,0 4 0,0 7 0,0 3-97,0 1 1,4-1-1,1 5 1,-3 3-109,0 0 1,2 0 0,0-3 0,0-2 0,0-6-52,0-6 1,6-5 0,-3-8 0,1-6 164,0-5 0,1-1 0,3-6 72,0-4 0,-3-5 0,-2-6 0,-2-1-92,-2 1 0,-2-5 1,-1-1-1,0 0 21,0 1 1,-1-4-1,-3 3 1,-5-1-4,-2-3 1,-2 4 0,-2 1-1,-3 3 94,-2 2 0,5 0 0,-1 1 192,2 2 0,3-2-243,3 3 0,3 1 1,10 0-1,3 2-222,3 2 0,3-3 0,2 1 0,5-2 62,2-3 0,2 1 1,0-1-1,-2 2 186,-2-2 0,-2 3 1,-4-1-1,2 0 426,-2 1 0,-5 0-21,-2 3 0,-5 4 0,1 0 0,-3 7 43,-1 4 0,-5 7 1,-3 2-1,-2 4-145,2 1 0,-2-5 0,6 0-311,1-3 0,2 0 0,1-5 0,1-1-355,3-2 1,3-4 0,5-5 140,1 0 0,-1-5 0,-1-5 0,-1-4 110,-2-2 1,-5-1 0,1 3 0,-2-1-55,-2-1 1,0-2-1,0 3 1,-2-2-191,-2 2 0,1 1 0,-4 2-1091,2-1 1138,-5 1 0,9 4 407,-3-1 1,8 7 29,4-2 0,3 2 0,0 4 291,-3 2 0,3-3 1,-4 5-1,2-1 0,-1 2 138,1 0 0,3 4 1,0-3-1,0 3-282,1 2 1,-1-2 0,1-2 0,0 0-238,4 0 0,-8 2 1,4 0-1,-2-1-30,0-2 1,-4-4-1,-2 3-596,1-1 281,-5-2 1,3-4 0,-6-2 173,-3-2 0,-3 2 0,4-7 0,1-2 39,2-4 1,2 1-1,2-4 126,1 0 1,6 3 0,-3-4 0,1 1 0,0 3-27,2 1 0,-3 7 1,1 2 27,2-1 0,1 5 0,0-2 64,-3 6 0,2 4 1,-5 5-1,1 1 39,-1-1 1,1 0 0,-4 2-78,3 3 1,3-4-1,-3 3 1,1-5-41,-1-3 0,5-5-49,-2 1 1,-1-3 0,2-2 54,0-3 0,-3 1 1,-2-5-160,-3-2 0,1-1 0,0-3 120,2-2 0,2 6 1,-3-2-1,2 1 90,2 0 1,1 0 32,5 2 1,-1 4-1,-1 6-106,-3 3 0,4 5 0,-4 7 1,3 3-1450,1 1 706,-5-2 0,4-6 0,-4 0 1</inkml:trace>
  <inkml:trace contextRef="#ctx0" brushRef="#br0" timeOffset="63004">16197 12700 8355,'-4'-23'124,"0"2"0,-4 3 0,4 6 2096,1-1-1882,2 6 1,-1 3-1,0 10 1,-4 6-67,-1 7 1,3 5 0,-4 2-1,-1 2-96,3 0 1,0 7 0,6-2-72,0 3 0,0-3 0,3-1 0,4-3-129,5-6 1,10 0 0,2-6 0,5-2-200,2-1 0,2-7 0,4-4 0,1-6 0,-1-7-102,0-5 0,-1-4 1,-3-8-1,-4 0 266,-3-2 1,-7-5-1,-3 2 1,-7-1 92,-5 0 0,-4 4 1,-5-3-1,-9 2-188,-9 2 0,-8 8 0,-6 3 1,-1 5-193,-4 3 0,-1 4 0,-2 5 0,4 1 12,2 3 1,3 7 0,5 7 0,6 2-127,7 2 0,5-3 0,5 0-501,4-1 878,3 4 1,12-8-1,2 4 1</inkml:trace>
  <inkml:trace contextRef="#ctx0" brushRef="#br0" timeOffset="63355">16607 12340 8355,'-6'-24'0,"-3"0"0,-5 5 135,-3 6 0,1 7 0,3 6 0,2 1 633,3 3 0,-3 8 0,3 9-316,-3 3 1,-2 10 0,2 5-1,2 5 1,2 7-180,1 5 0,-3 5 0,0 4 1,-2 2-306,-1 3 0,-5 8 1,1-11-1,-1-4-385,-1-1 1,5-8 0,-4-4 0,3-9-549,2-6 0,4-6 0,-1-9 0,1-3-95,1-3 1,0-8 796,3-1 1,3-4-1,-5-1 1</inkml:trace>
  <inkml:trace contextRef="#ctx0" brushRef="#br0" timeOffset="63559">16892 12216 9279,'-11'3'0,"3"4"0,4 7 1216,2 4 1,2 6-1316,0 5 0,0 6 1,0-1-1,0 5 1,-1 2-1,-2-1-1248,-1-1 1,-6 3-1,3 3 1</inkml:trace>
  <inkml:trace contextRef="#ctx0" brushRef="#br0" timeOffset="64286">17934 12526 8355,'5'-24'-30,"-3"3"1,2 2 0,-3 1 671,-1 3-440,-5-5 0,2 6 1,-5-1-1,-2 4 1,-1 4-1,-1 2 1,-1 2-66,1 2 1,-1 1-1,1 1 1,1 5-1,1 6 1,3 7-1,1 5 117,-1 1 0,4 9 1,-1 5-173,2 3 0,2 4 0,2 3 1,0 2-230,3 3 0,3-3 0,-3 3 0,1-3 1,-1-3-383,-2-2 1,-1-5-1,-2-8 1,0-4 47,0-3 0,0-2 0,-2-4 0,-2-5 12,-4-5 1,-3-5 0,-2-5 350,1 0 1,-6 0 0,-1 0 0</inkml:trace>
  <inkml:trace contextRef="#ctx0" brushRef="#br0" timeOffset="65010">17673 12836 8355,'7'-12'0,"4"4"474,-2-1 1,2 7-245,1-2 1,2-2 0,2 2 0,4 1-168,-1 2 1,8 1-1,-2 1 1,1 2-136,1 1 1,-3 2-1,1-4 1,-1 2 76,-4-1 1,-2 3 0,-5-2 0,-2 0 32,-3 2 0,-3-4 0,-3 5 0,1 0 23,1 0 1,0-3 0,-4 4-113,0 2 0,1-4 0,3-2 83,5-3 0,2-1 1,1-1-279,0-3 1,-1-3 0,-2-6-1,-5 1 114,-3-1 0,-1 1 0,0 0 0,-1-1 80,-3 1 1,-3 1 0,-7 1-1,-2 3-35,-5 2 0,2 1 0,-1 4 0,1 0-48,0 0 1,5 1-1,1 3 1,8 4-977,4 3 848,1 2 0,5-1 0,2 1 0</inkml:trace>
  <inkml:trace contextRef="#ctx0" brushRef="#br0" timeOffset="65011">18318 12762 8355,'0'-12'704,"-5"-1"1,2 6-780,-5 3 0,6 3 1,1 2-1,5 3 262,3 5 1,-3 2-1,4 1 1,2 0-176,1 1 1,1 3 0,-1 1 0,-1-2-89,-2-1 0,-3-2 0,1 1 91,0-1-178,-2-5 0,-5-2 0,-2-6 49,-1-3 0,-4-3 1,3-5-1,3-2 16,0-3 0,2 2 0,2-6 0,2-1-46,4-1 0,4-2 1,5 2-1,4 2-213,2 5 0,-2 2 1,-2 3 21,-1 3 1,4 2-1,-3 6 1</inkml:trace>
  <inkml:trace contextRef="#ctx0" brushRef="#br0" timeOffset="65380">19124 12725 9169,'9'-32'0,"-1"5"0,0 3 0,0 5 622,1 1 1,-6 1-654,1 5 1,-8 5-1,-5 3 1,-2 3 44,-1 1 1,-5 5 0,-1 3-1,0 3-274,1 2 1,0-1 0,5 1 0,1-1 295,2 0 1,0 2-1,5 1 1,1 2 1,1-2 1,4-1-1,2-2 1,4 2-47,3 3 0,3-4 0,1 4 1,2-3-11,-2-2 1,4-1 0,0-1 0,1-2 28,-4 2 0,-2-4 1,-2 3-33,1 0 1,-8 2-28,-5 2 0,-7-2 0,-8-1 0,-3-4 1,0 1 38,1 0 0,-4-3 0,4 3-1492,2-1 999,7-2 1,-3-4 0,4 0 0</inkml:trace>
  <inkml:trace contextRef="#ctx0" brushRef="#br0" timeOffset="65791">19571 12874 8355,'-13'-6'2016,"1"5"-1088,5-5-1055,2 6 1,5-1 111,0-3 0,0-3 0,0-6 1,1 1-55,3 0 0,-1-1 1,4-1-1,0-2-158,0-5 0,1-1 0,4-1 0,1 1-11,-1 0 0,1-5 1,-1 7 169,0-4 0,-3 5 0,-1 3 0,1 2-49,3 1 0,0 2 398,0 3 0,-5 9 0,-1 10 0,-2 6-33,0 2 0,0 3 0,-4 6 1,2 1-410,2-2 1,-3 4 0,5-2-250,-1-2 1,-2 4 0,4-4 0,-2-2 0,-1-4-1126,2-4 1308,-5 6 1,5-10-1,-6 5 1</inkml:trace>
  <inkml:trace contextRef="#ctx0" brushRef="#br0" timeOffset="66272">19546 12787 8355,'8'-13'0,"1"1"-319,-1 5 1,8-3-1,2 5 76,2-2 0,0 4 0,6-1 0,2 3-104,1 1 1,0 0 346,-4 0 0,0-6 0,-1-1 0</inkml:trace>
  <inkml:trace contextRef="#ctx0" brushRef="#br0" timeOffset="66273">20079 12564 8355,'0'-13'844,"0"6"0,2 3 0,1 8-594,1 5 1,1 3 0,-2 3 0,1 3-210,-1 1 1,-2 1-1,-1 2 1,2-3-180,2-1 1,-3 3 0,3-5-390,-2-1 0,-2 0 1,0 1-1,0 0-436,0-1 253,-6-1 0,-1-2 0,-5 1 0</inkml:trace>
  <inkml:trace contextRef="#ctx0" brushRef="#br0" timeOffset="66452">19931 12613 8355,'0'-12'11,"4"-1"1,1 1 0,3 1 0,6 1 0,6 2 0,3-2 792,2-1-916,5-1 0,3 0 1,7-1-1,1 1 0,-2 1-623,-4 2 1,-5-2 0,-5 5 0</inkml:trace>
  <inkml:trace contextRef="#ctx0" brushRef="#br0" timeOffset="67563">4763 15429 8254,'-7'-13'0,"2"1"0,5-2 0,5-1 0,3-2 33,3 2 0,3-4 0,1-2 0,3-2 0,0-2 0,0 0 0,-3-1 0,0-2 0,-1-1 0,-1 3 1,-3 3-143,-3 2 0,-3 2 0,-4-2 1,0 5 5,0 2 0,-1 7 0,-3 1 0,-5 2-251,-2 0 0,-1 6 389,0 6 0,0 3 0,3 1 1,2 1 72,1-1 0,2 0 1,4 1-1,2-1 38,2 1 1,1-1 0,5 2 0,-2 1-27,2 2 0,5-1 0,2-2-92,-2 2 1,-1-2-1,-2 3 1,-1-4-1,-1 0-29,-2-1 0,-1 1 0,1-1-84,-4 0 0,-2 1 0,-4-1-87,-2 1 0,-1-5 1,-5 0-224,2 2 1,1-3 36,-2 1 1,4-5-1,5 2 1</inkml:trace>
  <inkml:trace contextRef="#ctx0" brushRef="#br0" timeOffset="67727">5308 15143 8355,'-19'-7'-313,"1"2"1,7 10-1,4 4 1,7 2-1,7 0 48,4-3 1,7 3-1,1-4 1</inkml:trace>
  <inkml:trace contextRef="#ctx0" brushRef="#br0" timeOffset="67996">5531 14746 8355,'-1'-20'0,"-2"0"1388,-1 3-1192,0 5 0,8 12 0,0 9 0,0 3 0,1 6 0,-1 7 0,-2 7 0,0 3 115,-2 3 1,4 4 0,1 4 0,1 1-489,0-2 0,3 2 1,-1-7-1,3-4-131,2-6 1,-1-1 0,1-4-1,-1-6-643,0-4 1,1-4 0,-1-2-10,1-5 1,-5-3 929,0-1 1,-5-5 0,2-2 0</inkml:trace>
  <inkml:trace contextRef="#ctx0" brushRef="#br0" timeOffset="68166">5445 15094 8355,'7'-13'0,"-1"1"145,-1-1 1,3 2-1,8 2 1,5 1-1,4-2 1,2-1-1,4-2-1445,0 1 0,-2 0 1040,4-1 0,0 1 0,5-1 1</inkml:trace>
  <inkml:trace contextRef="#ctx0" brushRef="#br0" timeOffset="68428">6028 15156 8355,'0'-9'2966,"0"1"-3136,0 5 0,0-1 1,0 8-1101,0 5 1,0 7-1,0 3 1</inkml:trace>
  <inkml:trace contextRef="#ctx0" brushRef="#br0" timeOffset="71587">7813 15019 8355,'5'-8'-106,"0"0"0,1-2-957,-1-1 851,-1 4 518,-4-4 1,2 4 0,0-5 115,3-1 1,-1 1 0,-6 1 0,-2 3-119,-4 4 1,-3 2 0,-2 4 0,1 2-202,0 4 1,-2 7 0,0 3-14,2 1 0,-3 1 1,8 2-1,0-2 0,3 2-60,2 2 1,2-1 0,2-2-1,2-5 27,4-2 1,9-1 0,3-2-1,4-3-226,0-4 1,3-3 0,0-1 0,2-1-155,-1-3 0,2-7 0,-1-7 0,-1-1 203,-2-3 0,-7-2 0,-2-1 1,-4 1 101,0-1 1,-6 0-1,-3 2 1,-6 1-66,-6 1 1,-2 6 0,-12 0 0,-4 5-257,-5 6 1,-1 2 0,-3 4-1,-2 2-42,-3 4 1,0 9 0,7 2 0,4 2 290,3-1 0,1 1 0,0 4 0</inkml:trace>
  <inkml:trace contextRef="#ctx0" brushRef="#br0" timeOffset="71837">8086 14461 8244,'-7'-12'0,"-4"1"0,-4 4 0,0 7 1,1 5 0,2 10 250,0 6 1,-2 7-1,-1 13 1,-2 6 163,2 5 0,0 5 1,0 6-1,-2 2-192,2 1 1,1 8 0,3-2 0,1 0-391,2 1 1,1-8 0,-1-6 0,4-8-317,2-3 0,2-9 0,0-3 1,0-6-388,0-7 1,6-3-1,1-8 1</inkml:trace>
  <inkml:trace contextRef="#ctx0" brushRef="#br0" timeOffset="72443">8570 15007 8355,'7'-19'-161,"-3"2"1,-3-1 0,-1 2-1,2 2 389,2 4 0,-3 6 0,3 8 0,-1 4 0,0 3-94,1 2 1,0 3 0,-2 2 0,0 0-168,2 0 1,5-1-1,-4-5 1,2-1-168,3-3 0,1 2 0,1-6 7,1-1 1,-1-2 0,0-2 30,1-3 1,-5-3 0,-1-6 127,-1 1 0,2-4 1,-4-1-1,0 2 57,2 1 0,-4 2 1,5-2-1,0 0 59,0 2 1,1-3 0,5 6 21,-1-2 0,0 4 0,1 3-46,-1 3 0,1 6 1,-2 4-1,-2 3-53,0 5 0,-7-2 0,3 4 1,-4 0-50,-1 1 1,-1-4 0,-4 3 0,-2-1 56,1-3 0,-5-2 0,4-3-374,0-2 1,-4-5-86,2 1 0,-2-3 0,-1-1 0</inkml:trace>
  <inkml:trace contextRef="#ctx0" brushRef="#br0" timeOffset="72602">8781 14548 8355,'-3'-10'-656,"3"6"1,8 6 0,12 10 0</inkml:trace>
  <inkml:trace contextRef="#ctx0" brushRef="#br0" timeOffset="73055">9351 14709 8355,'-1'-22'0,"-2"4"49,-1 6 210,0 8 1,4 0-151,0 8 0,0 3 0,1 5 0,3 0-112,5 1 0,2-1 0,3 1 1,1-1-246,1 0 1,2-3-1,-3-2 1,2-1-240,-2 1 0,-1-4 0,-2 1 224,1-2 0,-5-4 0,-1-2 0,-2-4 235,-2-3 0,0-2 0,0 1 1,1-2 95,-2-2 1,0 2 0,-2-4 0,0 1 155,0 1 1,0-5 0,1 5 0,2 1 1068,1 1-948,0 1 0,-4 9 0,0 7-169,0 8 1,0 10-1,0 1 1,-1 5-6,-3 6 1,-3 3-1,-6 1 1,0 1-146,-4-1 1,3 0 0,-4 0-1,3-1-235,3-3 0,-2 2 1,10-6-1,1-3 119,2-4 1,1-4-1,1-6-1936,3 0 1558,9-5 1,0-1-1,5-6 1</inkml:trace>
  <inkml:trace contextRef="#ctx0" brushRef="#br0" timeOffset="73758">9761 14709 8355,'-6'-12'-307,"3"1"604,-5 2 1,5 5-1,-1 8 1,3 5-1,-1 3 1,0 3-1,-2 3 1,-1 2 86,0 2 0,4 5 0,-5 2 0,2-1-317,0-2 0,0-1 0,4-1 1,1 0-246,3-3 0,3 1 0,5-6 0,1-1-178,-1-1 0,2-7 1,3-3-1,3-3-153,4-1 0,0-1 0,0-3 0,-3-4-170,-5-3 0,2 0 436,-1 2 1,-1-7-1,-4 2 1</inkml:trace>
  <inkml:trace contextRef="#ctx0" brushRef="#br0" timeOffset="73759">9674 14994 8355,'12'-12'-123,"-1"0"0,0 1 156,2 2 1,-4-2 0,9 3 0,0-3-26,3-1 1,4-5 0,2 1 0,2-1 0,0 0 0,-1 2 0,-2 3-846,-3 2 1,-6 3 611,-1-1 0,-7-3 0,-4 4 1</inkml:trace>
  <inkml:trace contextRef="#ctx0" brushRef="#br0" timeOffset="73760">9773 14734 8355,'0'-12'0,"0"-1"43,0 1 1,4-1 0,3 1 0,3 1 261,3 3 0,4-3 0,0 4-612,3 0 0,5-3 1,3 6-392,1 1 0,-1 2 0,-3 1 1</inkml:trace>
  <inkml:trace contextRef="#ctx0" brushRef="#br0" timeOffset="74105">10220 14734 8355,'0'-25'56,"0"0"0,1 2 1,2 2 272,1 5 1,0 2 0,-3 3 0,2 1-168,1 2-397,0 5 0,-9-2 1,-3 6-1,-3 3 208,-2 5 1,1 2 0,-1 1 0,1 0 30,0 1 1,0 1 0,4 1 0,4 1 5,3-1 1,1 3 0,0 0 0,1 0-11,3 0 1,2 3 0,3-5-61,0-1 1,-1 3 0,6-1 0,1-2 0,1-1 15,0-2 0,-3 1 0,0-1-58,-1 0 1,-6 1 1,-6-1 0,-6-5 0,-8-1 0,-1-2-404,-1 0 1,-2 1 189,1 0 1,3-4 0,-3 4 0</inkml:trace>
  <inkml:trace contextRef="#ctx0" brushRef="#br0" timeOffset="75073">10889 14461 8355,'-1'-32'0,"-3"3"279,2 9 1,-7 6 0,3 7 0,-1 2-1,-2 2-21,-2 2 1,-2 2 0,1 3 0,1 6-149,3 5 0,-2 0 0,6 6 0,1 1 59,2 1 0,1 6 1,0 1-1,0 1-157,0-1 1,1 4 0,2 0 0,1 1 56,-1 3 1,2-1 0,-1 0-1,0 0-126,2 0 0,-5-4 0,3-1 0,-2-2-429,-2-2 1,0-2 0,0-2-1,-2-2-297,-2-2 0,-3-4 1,-5-1-66,0-6 1,-1 1 775,1-6 0,-6 0 0,-1-4 1</inkml:trace>
  <inkml:trace contextRef="#ctx0" brushRef="#br0" timeOffset="75074">10654 14895 8355,'12'-19'255,"0"2"1,5-1-88,-1 2 1,5-1 0,-2 6-1,4 2-138,3 0 0,5 3 1,0-4-1,-1 3 1,0 2-1,-2 2 0,-3 1 1,-5 2-119,-3 0 1,-5 6 0,-2 2 0,-3 3 170,-2 2 1,-1-1 0,-5 0 49,-3 1 1,-3 3 0,-5 1 0,1-2 0,1-1-25,2-2 1,4 1-1,-3-1-289,1 0 1,3-5 58,8-3 0,1-2 1,8-2-1,1-2-82,2-2 1,-1-3 0,-3-5 0,-1 0 5,1-1 1,-6-1-1,-3-1 1,-3-1 40,-1 1 0,-1 2 0,-5 4 0,-5 0-233,-4 0 1,-6 3-1,3 2 1,1 3 304,-1 1 1,-4 0 0,2 0 0</inkml:trace>
  <inkml:trace contextRef="#ctx0" brushRef="#br0" timeOffset="75075">11175 14821 8355,'0'-13'320,"0"1"0,1 6 0,2 6 0,2 7 1,1 4-162,-1 2 1,3-1 0,-2 1-9,1-1 1,-3 0 0,3 1 0,-2-1-285,-2 1 0,-1-1 0,-2 0-650,0 1 663,0-1 1,0-6-1,-2-6 77,-2-7 0,3-4 1,-4-2-1,4 1-50,1 0 0,1-2 0,4-1 0,2-3-122,-1-2 1,7 5 0,-2-1 0,4 3-409,0 5 0,-1 3 342,-2 5 1,1 0 0,-1 0 0</inkml:trace>
  <inkml:trace contextRef="#ctx0" brushRef="#br0" timeOffset="75630">9537 15701 8355,'0'-31'411,"-4"6"0,0 8 0,0 5-118,-2 4 1,5 4 0,-3 8-69,3 4 0,1 8 0,0 5 1,0 4-98,0 4 1,1 1 0,3 5-1,3-4-111,0 0 0,4 2 1,-3-6-1,3-3-198,2-6 0,-1-5 0,2-2 0,1-2 188,1-5 0,1-3 1,-5-2-1,1-3-120,-1-5 1,5-6 0,-1-3 78,-1-1 0,-1-6 0,-1-4 0,-1 2 0,-1 1-89,-3 1 1,2-3-1,-6 2 1,-1 3-448,-2-1 1,-1 6-1,-1 2-1140,-3 2 1433,-3 7 0,-6 7 0,1 7 0</inkml:trace>
  <inkml:trace contextRef="#ctx0" brushRef="#br0" timeOffset="75856">10108 15726 8355,'-6'-19'0,"1"5"89,-3 6 0,-3 5 0,4 0 1,0 6-1,3 5 0,2 3 0,2 3 1,0 1-1,0 2 0,0-1 1,0 1-1,2-1 0,0 1 0,3 0 1,-1-1-1,0-1 0,0 0-1124,-1 2 1,-2 2-1,-1 6 1</inkml:trace>
  <inkml:trace contextRef="#ctx0" brushRef="#br0" timeOffset="76246">10058 15726 8355,'4'-12'193,"1"-1"1,4 5 76,-1 0 0,4 5 76,0-1 0,0 4 0,1 5-157,-1 8 1,-1-1 0,0 5-1,-1-2-109,-1 1 0,8-2 1,-7 4-1,-1-1 105,2-1 0,0-1 1,2-5-373,-1-2 0,1-5 72,-1 1 0,-1-4 158,-3-4 0,2-3 1,-6-5-1,-1-2 1,-2-1-97,-1-2 1,0-1 0,0 3 0,0-3 0,0 0-188,0 1 1,0-1 0,0 2-439,0 0 1,-1 3-198,-3 5 0,2 0 0,-3-4 0</inkml:trace>
  <inkml:trace contextRef="#ctx0" brushRef="#br0" timeOffset="77299">10641 15639 10014,'0'-30'0,"0"5"0,-1 7 0,-2 5 0,-2 2 0,-2 2 0,-3 5 0,-1 3 0,-1 2 0,1 3 0,1 5 0,2 2 0,-1 1 0,1 0 0,1 1 0,2-1 0,2 1 0,2 0 0,1 2 0,0 2 0,1-2 0,3-1-8,4-2 1,3 2 0,2 0 0,-1 0-1,1-3-45,-1 0 0,0-2 0,-1 1 1,-1-3 7,-2-2 1,-5 5 0,1-2-34,-2 3 0,-12-2 0,-2-1 1,-4 0-228,-2-1 0,5 3 1,-4-5-1,3 1-950,2-1 976,5-1 1,-4 2-1,4 1 1</inkml:trace>
  <inkml:trace contextRef="#ctx0" brushRef="#br0" timeOffset="77300">10914 15825 8355,'-7'-12'0,"-4"5"0,8 0 3011,-5 3-1168,5 3-2327,-2-5 0,6 6 163,3 0 0,-2-5 0,3-4 138,1-2 0,-5 3 1,3 0-1,-2-3-37,-2-4 1,1 0 0,2-6 0,2-1 140,2-2 1,-3 0-1,5 0 1,-1 2 232,-1 1 0,2 6 1,-3 0 69,1 5 1,-3 5-22,4 5 1,-1 7-1,3 4-11,-2 4 0,-4 7 1,3-1-1,0 2 1,-2 2-334,1 0 0,2 0 0,-2-1 1,-1 1-469,1 0 0,3-4 1,-2-2-1,2 0-1478,-1 1 1831,-5-5 1,8 3 0,-4-6 0</inkml:trace>
  <inkml:trace contextRef="#ctx0" brushRef="#br0" timeOffset="77301">10926 15825 8355,'-6'-12'229,"0"5"0,6-4 0,1 4 0,4-1-501,3 0 1,8 4 0,6-3 0,5 0-40,2 0 1,5 3-1,-1-5 1,3 1 7,1 1 1,0-4-1,1 4 1</inkml:trace>
  <inkml:trace contextRef="#ctx0" brushRef="#br0" timeOffset="77302">11435 15491 8355,'-7'1'0,"3"3"0,3 3 0,1 5 0,0 2 475,0 3 1,4 1-1,0 4-245,-1-2 0,2 1 1,-1 4-1,-1 0 0,-2-2-510,-1-2 0,0 1 1,0-6-1,0-1-1139,0-1 0,0-1 1108,0-1 1,0 0 0,0 1 0</inkml:trace>
  <inkml:trace contextRef="#ctx0" brushRef="#br0" timeOffset="77465">11261 15627 8355,'2'-17'0,"2"1"0,5 1 254,7 1 1,-1 2 0,7-1 0,3 1 0,4-1 0,1 1-1,2 1 405,-1 3-1925,-3 2 0,8 1 0,-5-2 1</inkml:trace>
  <inkml:trace contextRef="#ctx0" brushRef="#br0" timeOffset="78147">12936 15168 8355,'1'-23'343,"5"2"-104,6 4 0,2 5 0,6 4 0,5 2 0,7 2-98,9 0 0,7 0 0,8 4 0,4-2 0,6 0 0,3-4 0,3-1-205,1-2 1,-4 2-1,-4 0 1,-6 1 0,-7 4-1225,-5 0 1,-11 2 723,-11 0 1,-6-5-1,-7-2 1</inkml:trace>
  <inkml:trace contextRef="#ctx0" brushRef="#br0" timeOffset="78457">13171 15218 8355,'-15'1'0,"1"2"0,3 1 0,10 0 43,5-4 1,6 0 0,13 0 0,5 0-1,3 0 257,8 0 1,5-1 0,10-5 0,4-5 0,4-4 0,4 0-1,6 0 1,1 0-583,-3-2 1,3 0 0,-15 6 0,-4 2-150,-6 1 1,-7 5-385,-8-1 0,3 2 0,-4 2 1</inkml:trace>
  <inkml:trace contextRef="#ctx0" brushRef="#br0" timeOffset="78763">13940 14746 8681,'-11'-12'0,"2"1"1043,0 3-840,7 2 0,-3 8 1,10 2-1,4 4 0,6 4 1,6 4-1,4 0 0,2-1-28,2-1 1,6 0-1,-2 1 1,1 1-89,-1 0 0,2 3 0,-8 2 1,-3 2-207,-6 2 1,-6 0 0,-4 1-1,-5 1-324,-6 2 1,-15 6-1,-12-2 1,-7 3-84,-4 1 1,-10-1-1,1-3 1,-1-4 104,0-3 0,3-5 0,2-2 0,6-1 261,6-3 1,-2-7 0,4-2 0</inkml:trace>
  <inkml:trace contextRef="#ctx0" brushRef="#br0" timeOffset="79087">12948 14957 8355,'7'-23'1644,"-3"2"-1448,-3 3 1,-1 17 0,-1 5-1,-3 6-81,-4 2 1,-3 7 0,-3 5 0,-3 5-386,-3 2 0,-4-2 0,-1 3 1,1 0 345,-1-1 1,6-2 0,2 3 0,5-2-47,3-2 0,4-2 0,6-2 0,5-2-47,6-2 0,10 0 1,8 0-1,4-3-233,4-3 0,1-3 0,8-3 0,2-4-2019,4-3 1887,6-1 1,-8 0-1,4 0 1</inkml:trace>
  <inkml:trace contextRef="#ctx0" brushRef="#br0" timeOffset="79650">15404 14784 8355,'8'-20'-129,"0"4"0,-5 2 0,1 2 537,-2-1 1,-2 8-288,0 5 1,-6 9-1,-2 9 1,-3 2 70,-2 2 1,1 1 0,0 2 0,0 0-73,4-1 1,-1 5-1,3 0 1,1-1-85,-1-2 0,3-3 0,7-2 0,6-4-163,5-4 0,5-4 0,6-2 0,1-2-197,2-2 0,4-3 0,-2-6 0,0-5 120,4-4 1,-4-7-1,1 1 1,-2-2 104,-2-2 1,-7 0 0,-6 1-1,-6 0 88,-4 4 0,-4-4 0,-4 5 0,-4 0-109,-5 2 0,-10 7 0,-3 3 0,-7 2-103,-3 2 1,-7 2 0,1 2 0,1 3 98,1 5 0,2 2 1,1 1-1,5 0 110,6 1 14,5-1 0,8 1 0,0-1 0</inkml:trace>
  <inkml:trace contextRef="#ctx0" brushRef="#br0" timeOffset="80000">15689 14536 8355,'-6'-20'-265,"0"8"0,-7 6 0,1 6 315,-1 0 0,1 7 0,0 7 1,-1 9-1,1 9 0,-1 4 0,0 4 1,-3 3 419,0 2 0,-1 7 1,4-2-1,-4 7-429,-4 3 1,2 2 0,0-3 0,1-3-293,3-7 0,1-7 0,3-2 0,3-6-127,3-5 0,4-4 1,1-5-939,0-3 1110,0-9 0,6-2 0,1-6 1</inkml:trace>
  <inkml:trace contextRef="#ctx0" brushRef="#br0" timeOffset="80221">16011 14337 8564,'-1'-12'0,"-3"1"0,-4 4 64,-3 7 1,0 5-1,1 9 1,3 3 0,0 5-1,2 4-187,-1 3 0,2 5 0,4-1 1,0 3-521,0 1 1,0-1 281,0-3 1,0 3 0,0-4 0</inkml:trace>
  <inkml:trace contextRef="#ctx0" brushRef="#br0" timeOffset="80785">16520 14808 8355,'1'-15'0,"3"1"0,5 5 63,2 2 1,-4 6-1,-2 7 1,-1 7-1,0 2 1,-1 3-1,-1 1 1,-2 2 124,0 0 1,0-5-1,0 3 1,0-1-306,0-3 1,1-1-1,3-1 1,4-2-40,3-3 0,2-3 0,-1-5 0,2 0-78,2 0 0,0-5 1,3-3-1,-1-3-9,-3-2 0,3-1 0,-2-1 0,0-3 256,-3-1 0,0 3 0,-2-4 1,-2 2 132,0 3 1,-2-3 0,2 2-18,0 1 0,-7 5 0,4 3 1,-1 2 96,4 2 0,-3 1 0,3 4 1,0 2-132,2 4 1,0 3 0,-1 2-1,-2-1-46,2 0 1,-3 2-1,0 1 1,-2 2-69,-2-2 0,-2-1 1,-1-2-1,-1-1-149,-3-2 0,-3 2 0,-5-5 0,-1 3-301,1-1 0,-1-4 1,1 3 161,0-2 0,-1 0 0,1-5 0</inkml:trace>
  <inkml:trace contextRef="#ctx0" brushRef="#br0" timeOffset="80953">16805 14449 8355,'0'-13'-1474,"0"9"1187,6 8 0,6 9 0,7-1 1</inkml:trace>
  <inkml:trace contextRef="#ctx0" brushRef="#br0" timeOffset="81361">17525 14474 8216,'0'-20'-1153,"0"9"1182,0 11 1,0 10-1,1 6 1,2 1-1,2 1 1,2 1-1,1 0 1,2-2-136,2-3 1,-2-2 0,7 1 0,-2-2 30,1-3 1,-1-3-1,5-5 1,-2 0 10,-3 0 0,-1 0 0,-2-1 1,0-3 44,1-4 0,-5-3 0,-1-2 0,-2-1 2,-2-2 0,-1 2 1,-2-2-1,0 2 347,0 1 1,0 1 113,0 0 1,-2 1-251,-2 2 0,1 6 0,-4 10 0,1 7 19,-1 4 0,0 3 0,-3 5 0,0 1-32,-3 2 0,0 6 0,-3-2 1,2 1-267,2-1 1,3 3 0,2-4 0,2 0-402,2-3 1,2-5 0,2-3 0,3-4-34,5-4 1,2-6 0,1-1 0</inkml:trace>
  <inkml:trace contextRef="#ctx0" brushRef="#br0" timeOffset="82041">18008 14523 8355,'-1'-19'27,"-3"2"121,2 9 1,-5 4 0,5 8 424,-2 4 1,-5 5 0,4 3-457,-2 5 1,4 2 0,-1 2 0,3 0 0,1 0 0,0 0 0,0-1-111,0 1 0,1 0 0,3-2 1,4-1-1,5-2-332,3-2 1,-2-3-1,3-6 1,-2-2-383,1-1 1,-2-2-1,3-4-85,-4 0 0,0 0 623,-1 0 1,1-6-1,-1 0 1</inkml:trace>
  <inkml:trace contextRef="#ctx0" brushRef="#br0" timeOffset="82042">17921 14784 8355,'-5'-13'48,"3"1"0,1 4 0,7 1 0,1 1-125,2 3 0,8-2 1,3-1-1,4 1 0,1-2 1,-1 0-1,1-1 0,0 0-946,0-1 1,-6 5 983,-2-4 1,-4 0-1,0-5 1</inkml:trace>
  <inkml:trace contextRef="#ctx0" brushRef="#br0" timeOffset="82043">17983 14573 8355,'2'-9'-237,"2"1"1,3 4 0,7-4 0,1 0-35,1 1 0,10-3 0,-1 4 55,1 0 0,6-3 0,0-3 1</inkml:trace>
  <inkml:trace contextRef="#ctx0" brushRef="#br0" timeOffset="82406">18504 14536 8355,'4'-20'-82,"1"4"1,-1 2-49,-4 2 1,1-1 70,3 1 1,-2 3-1,0 3-41,-4 0 1,-5 2 0,-6 4 0,1 0 0,-1 1 0,1 2 0,1 3 107,3 0 1,-3-1-1,4 3 1,-1 2-1,1 1 205,1 1 0,2 4 0,4 2 0,0 0-103,0 0 0,0 3 0,0-3 0,1 0 16,4 0 0,1 2 1,7-3-1,-1-1-270,1 2 0,3-5 0,1 0 0,-3-3 72,-5 0 0,1-3 0,-6 1 117,-1 2 1,-3-4-1,-6 1 1,-5-1-110,-4-3 0,-7-1 1,1 1-1,-2 1-409,-2-1 1,6-2 132,2-1 1,-2 0-1,0 0 1</inkml:trace>
  <inkml:trace contextRef="#ctx0" brushRef="#br0" timeOffset="82789">19199 14288 8355,'0'-9'0,"0"1"491,0 0-358,-6 1 1,4 1 0,-7 8-1,1 2-96,1 4 0,-4 9 0,3 2 0,-3 2 71,-2-1 0,5 5 0,1 5 0,2 2 167,2 3 0,2 0 0,1 3 0,0-1-225,0 0 1,1 0 0,2 0-1,1 1-181,-1-1 1,2-1 0,1-3-20,1-4 0,-3-3 0,4-3 1,0-2-1,-1-5-736,-3-2 0,-2-1 0,-4-2 453,-2-3 1,-8-3-1,-8-5 1</inkml:trace>
  <inkml:trace contextRef="#ctx0" brushRef="#br0" timeOffset="83445">18926 14759 8355,'0'-20'-284,"5"-2"0,4 5 0,2-1 495,1 0 1,6 1-1,3 5 1,4-1-9,4 1 1,-3 0-1,4-1 1,0 2 96,3 3 0,-2 1 0,-4 4 0,-3-1-260,-4 1 1,-4 6 0,-1 3 0,-6 0-24,-5 4 0,2 3 0,-2 2 0,-3 1 65,-3-1 1,-1 3-1,-5-1 1,-1-2-36,3-1 0,-1-2 0,4 1 0,-1-1-130,1 0 0,3-5 1,4-3-1,4-2-167,3-2 0,2 0 1,-1 0-1,1 0-57,-1 0 0,-1-2 0,-1-2 166,-2-4 0,-5 1 0,1-1 0,-3-3 0,-1-3-17,0-2 0,-1-1 0,-3 5 0,-3-1-11,0 1 1,-4-1-1,4 1 1,-1 1-109,0 3 1,5-3 235,-1 2 0,2 2 0,4 1-34,2 0 1,3 2 0,5 4 321,0 0 0,5 0 0,0 0 0,-1 0 113,2 0 0,-4 0 1,4 1-1,0 2 5,2 1 0,0 2 0,0-2-306,2 4 1,-2-1 0,-1 1-1,-1 2 1,-4 1-158,-5 1 1,1 1 0,-6-1-11,-1 1 1,-2-1 0,-2-1 27,-3-3 1,-3 2 0,-6-6 143,1-1 0,0-3 0,0-4-21,4-5 0,3-2 0,5-1 0,1 0-96,3-1 1,3-3 0,6-1 0,-1 1-370,0-2 1,5 4-1,1-4-98,1 0 1,2 4 0,4-4 0</inkml:trace>
  <inkml:trace contextRef="#ctx0" brushRef="#br0" timeOffset="83808">20352 14412 8355,'9'-25'191,"-1"0"0,-4 6 0,4 1 1,0 1 273,-1 1-536,-1 5 1,-8 5-1,-2 6 1,-4 0-12,-3 0 0,-5 6 0,-2 2 0,0 3 136,0 1 0,1-1 0,5-1 0,1-2 117,3 2 0,-2 1 0,6 1 1,1 2-141,2 3 0,5-4 1,1 5-1,1-1 18,-1-1 0,5 6 0,-2-2 0,3 0 15,2 1 1,-5-2 0,0 2 54,2-4 0,-5 0 0,-1 0-101,-2-2 1,-2-1 0,-2-3 0,-2-1-343,-4-2 1,-3-5-1,-3 1 1,-1-1-434,-1 1 1,-1-3 185,5 3 1,-1 3-1,1 0 1</inkml:trace>
  <inkml:trace contextRef="#ctx0" brushRef="#br0" timeOffset="84588">20737 14610 8355,'-13'-4'201,"1"0"0,0 1 0,-1 2 0,1-1 1257,-1-2-421,6 3-843,-4-5 0,11 6 0,0 0 0,6-1-351,1-3 0,4-3 0,-3-4 0,2 0-88,-2-2 1,3 4-1,-4-9 1,1 1-140,0 1 1,-5-6 0,3 1 205,-1-2 0,-2 2 0,4 0 1,0-1-1,-2 0 183,1 1 1,3-1 0,-2 6 278,0 1 0,0 6 0,-3 5 29,5 3 1,0 6-1,1 5 1,-2 4 53,2 2 0,-3 6 0,-1-1 0,1 3-146,0 0 1,-3 2-1,3 2 1,0 1-364,0-1 1,-3-2 0,3-1 0,-1-1-470,-4 1 1,4-1-1,-2-4 1,0-3-853,2-3 0,-5-2 1064,3 0 0,-8 1 0,-3-1 1</inkml:trace>
  <inkml:trace contextRef="#ctx0" brushRef="#br0" timeOffset="84589">20712 14573 8355,'0'-9'0,"1"3"0,3 0-164,5 3 1,2-2 0,3 1-1,1 1 1,4 2 0,3-1-1,6-1 1,0-1-513,3 2 516,9-5 1,-7 0-1,10-6 1</inkml:trace>
  <inkml:trace contextRef="#ctx0" brushRef="#br0" timeOffset="84590">21245 14325 8355,'-5'-7'794,"3"3"-356,-2 8 1,3 3 0,1 5 0,0 1-167,0-1 1,4 6-1,0 1 1,0 2-246,2-1 1,-5 1-1,5 4 1,-2-2-151,0-2 0,0 2 0,-4-3 1,-1 0-474,-3 1 0,1-6 1,-6 2-1,1-3-1406,1-2 1628,-4-5 1,4 4-1,-5-4 1</inkml:trace>
  <inkml:trace contextRef="#ctx0" brushRef="#br0" timeOffset="84763">21072 14374 8355,'12'-12'2,"5"0"0,0 0 0,1 3 0,3 1-265,2-2 1,-1 3 0,9 0-199,-1 2 1,2-5-1,5 3 1</inkml:trace>
  <inkml:trace contextRef="#ctx0" brushRef="#br0" timeOffset="84930">21555 14610 8621,'0'-12'-963,"0"5"1,0 1 0</inkml:trace>
  <inkml:trace contextRef="#ctx0" brushRef="#br0" timeOffset="158121">17872 757 8676,'0'-17'0,"0"0"0,1 2 0,2 2 0,1 0 0,-1 1 1910,-2-1-1696,-1 1 1,2 5 0,0 4 0,4 7 0,-1 9 0,2 6 60,0 5 0,-3 10 0,3 5 0,-1 2 0,-2 3-694,1 0 0,-3 2 1,2 2 21,-3-3 1,-1 2 0,0-6 0,0-2-1,2-3-423,2-3 1,-3-11-1,3-1-784,-2-6 1389,-2-3 215,0-10 0,0-9 0,0-13 0</inkml:trace>
  <inkml:trace contextRef="#ctx0" brushRef="#br0" timeOffset="159836">17921 806 8355,'5'-18'0,"-1"-2"661,5 2 0,-3 4 1,3 7-337,0 1 1,-1-2 0,4 4 0,1 1-207,-1 2 0,5 1 1,-1 0-1,-1 1-281,-1 3 0,-6-1 0,-1 5 0,0 3 50,0 5 0,-4-3 1,1 5-156,-3 0 1,-5 2 0,-3 3-1,-2-1 1,-5-3-175,0-1 0,0 3 0,2-5-246,0 0 0,-1-3 0,1 0 1</inkml:trace>
  <inkml:trace contextRef="#ctx0" brushRef="#br0" timeOffset="159837">18169 967 8355,'-19'0'1318,"1"0"-1455,6 0 49,5 0 1,3 0 0,9-1 0,6-2 0,6-2-1,1-2 1,1-3 0,-1-1 0,1-1-65,1-1 1,-5 1 0,1-2-1,-2 0-3,-2 2 0,-1-7 0,-2 6 45,-5 0 0,-4 0 0,-4 5 0,-5 4 235,-2 2 1,-1 2 0,0 2 0,-1 0 45,1 3 1,-1 8 0,2 0-1,3 2-65,4 3 1,3-4-1,1 4-15,0-1 0,1-3 0,3 3 0,4-3 0,3-2-262,2 0 0,3-5 0,2-3 0,0-2 152,0-2 0,3 0 0,-3-2 1,0-2 47,0-4 0,-2-3 1,-4-1-1,1-1-29,-1 1 0,-5-1 0,-1 1 0,-2 0 8,0-1 0,0 1 0,-4-1 0,0 1-16,0 0 0,0-1 0,1 2-1,4 3 1,-3 2-14,7 6 0,-5 0 0,3 2 0,0 0 0,-1 4 16,4 1 1,1 1 0,0 5 0,-1-1 66,-2 0 0,-1 2 1,1 1 179,-4 2 1,-2 4-39,-2-5 0,0 1 160,0-5-313,0-5 0,1-2 1,3-6-1,3-3-149,0-4 0,4-2 0,-3-1 0,3 1-121,2 1 0,2-7 0,-1 5 106,-3-4 0,-2-1 0,4 3 0,-1 1 0,-1 0 38,-3-1 0,-2 1 1,-6-1-1,0 1 157,0 0 0,0 3-6,0 1 0,-1 4 1,-4-3-1,-3 1-25,-3 4 0,4 6 1,2 4-1,1 3-39,-1 2 1,1-1 0,4 0 0,0 2-37,0 3 0,6-4 0,2 4 0,3-3-58,2-2 0,-1 1 0,2-1 0,1-1 73,1-3 1,0 3-1,-7-4 1,-2 1-32,-1 1 1,-2-5 6,-4 4 0,-6-1 0,-2 1-170,-3-4 0,-6 2 0,1-2 0,1-1-206,1-2 1,2-1 0,-1 0 0</inkml:trace>
  <inkml:trace contextRef="#ctx0" brushRef="#br0" timeOffset="159838">19025 819 8355,'0'-13'1450,"-1"6"-1114,-3 3 0,-3 8 0,-6 5 1,1 2-235,0 1 1,-1 4 0,1 1 0,-1-2-1,2 0 1,2 1 0,2 0 0,1-1-200,4-1 0,0-2 0,4 1 0,2-2-192,4-3 1,4-2 0,4-6 0,1 0 74,3 0 0,-4-6 0,4-2 102,-3-3 0,0-2 0,-5 0 0,-1-3-12,-2 0 1,-4-2 0,-5 3 0,0-2 0,-1 1-34,-3-2 1,-3 8 0,-6-2-175,1 1 1,0 5 0,-1 2-1,1 3 1,-1 1-105,1 0 0,1 5 435,3 4 0,2 7 0,6 3 0</inkml:trace>
  <inkml:trace contextRef="#ctx0" brushRef="#br0" timeOffset="159839">19224 893 8355,'0'-12'-29,"0"-1"884,0 1-592,0-1 1,0 8-1,0 5-131,0 7 0,0 5-134,0 5 1,1-4 0,2 4-130,1-3 0,0-2 0,-3-1-100,4-3 0,-3-2 231,7-6 0,-5-1 0,3-4-16,-2-3 1,3-3 0,-2-1 0,1-2-1,2-1 11,2-2 0,-2 1 1,-1 3 138,2 1 1,1 1 0,1 1-187,0 2 0,1 9 0,-2 2 0,-1 5 0,-4 8-133,0 1 0,2 3 0,-2 2-162,1-1 1,-3-2-266,4 1 0,0 4 0,5-5 1</inkml:trace>
  <inkml:trace contextRef="#ctx0" brushRef="#br0" timeOffset="160266">20017 930 8355,'-7'0'660,"-4"0"-235,3 0 1,1 0 219,-1 0 0,4 0-180,-4 0 0,5-1-202,-1-3 1,8 1 0,3-5-224,0-2 0,4-2 1,-3-5-1,3-4 0,1-2-57,1-2 1,-1-5-1,1-3 1,0-3-467,4-1 1,-7 0 0,2-2-1,-1 0 224,0 2 1,-3-6-1,-1 10 1,0 3 180,0 2 0,-3 9 243,4 3 1,1 10 0,2 9 34,-3 8 1,3 15-1,-4 2 1,1 5-20,0 4 1,-1-1 0,3 8 0,-3 0-415,-2 0 1,4 0 0,-4 2-215,2-5 1,-4-4 0,2-4 0,1-4-376,2-3 0,-1-5 0,1-2 513,2-1 0,-5-7 0,1-5 0</inkml:trace>
  <inkml:trace contextRef="#ctx0" brushRef="#br0" timeOffset="160527">20017 757 8355,'3'-11'4030,"5"2"-4295,9 5 0,6 1 0,5 1 0,4-4 0,2 1 0,6-1-1001,3 3 1,-3-4 0,2 1 0</inkml:trace>
  <inkml:trace contextRef="#ctx0" brushRef="#br0" timeOffset="161067">22523 794 8355,'0'-20'81,"0"3"0,-4 4 0,-2 2 1,0 4 159,1 7 1,-1 6 0,4 8-1,-2 2-98,1 5 1,1 2 0,2 3 30,0 3 0,2 0 1,1 6-1,2 2 0,1 0-148,-1 3 0,1 0 0,-4-3 0,3 0-397,-3 1 0,1-3 0,0-1 0,1-6-314,-1-1 0,2-8 1,-1-3-1,-1-2 411,-2-1 0,-1-6 0,0-2 1</inkml:trace>
  <inkml:trace contextRef="#ctx0" brushRef="#br0" timeOffset="162734">22485 831 8355,'7'-19'1622,"-1"1"-1297,-1 5 0,-2 6 0,5 3 1,3 3-1,3 1-250,3 0 1,3 1 0,-2 2 0,0 3-1,0 0 1,-3 4 0,-1 1-326,-2 2 0,-5-1 1,-2 0-1,-4 1-186,-1-1 0,-6 1 1,-2-2-1,-3 0-71,-1 1 1,-6-6 0,-2 6 0,1-1-251,3 0 0,-2-3 727,1 1 1,1-1-1,3 4 1</inkml:trace>
  <inkml:trace contextRef="#ctx0" brushRef="#br0" timeOffset="162735">22796 992 8355,'-13'-7'1051,"1"3"-395,5-3-798,-4 6 0,9-6 0,0 3 0,4-3 0,8-1 1,4-1 76,2 0 1,5-2-1,-4-2 86,-2 1 0,0-2 0,0-1 0,0-2 0,-2 2 1,-4 2-182,1 0 0,-5 1 1,0-1 74,-4 1 0,-1 4 1,-1 1-1,-2 0 101,-1 0 0,-6 4 1,2-1-1,-3 4 1,-2 3-1,2 4 8,3 4 0,-2-2 33,6 8 1,0-2 0,4 0 0,0 2-51,0-2 1,0 0-1,1-1 1,4 0-6,3-3 0,4-3 0,3 2-20,2-2 1,1-5 0,-3 1-1,3-3 1,0-1-16,0 0 1,-2-4-1,-2-1 1,0-2 24,-2-3 0,3 3 0,-8-1 0,2-2 25,-1-1 0,-5-1 0,1-1 0,-1 2 6,1 3 0,-3-3 0,5 4 0,-2-1 0,1 1 8,2 1 1,-3 2-28,5 4 0,-1 2 6,4 2 1,-5 3 0,-1 5 0,-2 1 0,0-1 0,-1 0 114,-2 1 1,3-1 0,0 1-17,-1-1 1,0-4 0,1 1 17,4 0 0,3-3-58,2-2 0,-1-3 0,0-2-72,1-3 1,-2 1 0,-2-5 0,-2-2-1,0-1-110,0-1 0,0-1 0,1 1-48,-4-1 1,2 1-1,-2 0 1,-1-1-11,-2 1 1,-1-1-1,0 1-158,0 0 289,0-1 0,0 8 1,0 5 20,0 7 0,0 5 1,0 3 16,0 2 1,2-1-1,2-3 1,3-1-1,1 0 40,0 1 1,0-1-1,5 1 1,-1-2 144,1-3 1,-5 3-118,0-3 1,-5 3-83,1 2 1,-8-7-1,-4-1-49,-3-4 0,-2-1-23,1 0 0,1-1 0,4-2-87,7-1 0,5-6 0,8 2 73,-1-3 1,2 3 0,1-1 0,3 0 113,1-2 0,-3-2 0,1 2 0,0 1 0,-2 2 381,-4-1 0,2 3 869,-5 2-805,-3 3 0,1 2 1,-6 3-204,0 4 0,-4 9-234,0 4 1,-5-4 0,5 0 104,1-3 0,3-3-309,5-3 1,1-2 0,7-6 0,-1 0 53,1 0 1,0-2 0,3-2-1,0-4-34,-1-3 1,-1-2-1,-3 1 1,-1 0-1,-3-1-71,-2 1 0,-1-1 0,-5 1 94,-3 0 1,-3 1-1,-6 1 1,1 3-42,0 1 0,-1 2 0,1 4 58,-1 0 1,1 2-50,0 2 0,5-1 186,3 5 1,4-1 0,4 1 58,4-4 0,4-2 0,4-2 0,0 0 0,-1 0 353,-1 0 0,0 0 0,1 0-173,2 0 1,2-2-1,-5-1 1,-3-1 35,0 2 0,-4 0 1,1 2-64,1 0 1,-3 2-1,-2 2-261,-2 4 1,-2 3 0,0 1-396,0 1 0,0-1-52,0 1 232,0-1 185,0-5 1,5-2 0,2-6 0,1-3 60,0-4 1,1-2-1,3 0 1,-1 2 78,-3-2 1,3-1 0,-2 0 180,2 3 1,1-2 0,1 6-160,-1 2 1,-4 2-1,-1 4 1,-1 4-5,-4 3 0,4 1 1,-2 2-1,-1 1-638,-2 2 1,3 1 0,0-3-1,1 1-1446,0 0 1704,2-3 0,5 0 0,1-1 1</inkml:trace>
  <inkml:trace contextRef="#ctx0" brushRef="#br0" timeOffset="163352">24371 620 9234,'-13'-4'0,"1"0"0,1 2-17,3 5 0,2 4 0,6 6 0,0 0 223,0 4 1,0-3 0,0 4-1,0-1-211,0 4 0,1-2 0,2 2 0,1 1-203,-1 2 1,0-4 0,0 0 0,1-1-581,-2 0 0,0-4 0,-2 2 526,0-3 1,5-8 0,2 0 0</inkml:trace>
  <inkml:trace contextRef="#ctx0" brushRef="#br0" timeOffset="163353">24358 645 8355,'0'-18'112,"0"4"0,0-2 672,0 2-690,0 2 0,2 0 1,2 3-1,4 2 69,3 1 1,1-2 0,2 3 0,1-1-154,2 1 1,4-1 0,-5 3 0,-1-1-294,-1 1 0,-2 2 99,1 1 0,-6 6 1,-3 2-1,-3 3-58,-1 1 0,-5 1 0,-4-1 135,-2 1 0,3 0 0,0 2 1,-2 2-1,-1-2 93,-1-1 0,4-6 1,1 0-1,1 2 117,3 1 0,2-3 0,1 1 46,0 0 1,1 2 0,4 0 0,3-1-76,3-2 0,1-1 0,1 3 0,-1-2 27,0 2 1,1 1 0,-2 1 0,-1 1-27,-2-1 1,-1 0 0,1 1-1,-4-1 49,-3 1 1,-1-1 0,-1 0-1,-3 1-44,-4-1 0,-9-1 0,-4-1-252,-2-2 0,-2 0 1,-1 3-885,-3-2 0,-3 2 0,-5-4 0</inkml:trace>
  <inkml:trace contextRef="#ctx0" brushRef="#br0" timeOffset="171101">19013 1501 8355,'7'-13'-109,"-3"1"0,-3-1 0,1 1 1,0 0-1,2-1 0,-1 1 1,-1-1-1,-2 1 608,0 0 1,4-1 0,0 1 0,0 1 0,0 1-73,0 2 0,2 7 0,-3 1 0,1 6 0,-2 7-455,0 3 1,-2 4 0,0 6 0,0 3-1,0 2 1,-2 3 0,0-1 0,-2 0 0,-1 0-548,0 0 0,4-6 1,-4 2-1,4-4-117,1-4 0,4 1 1,2-7 249,1-4 1,1 1-1,4-5 1</inkml:trace>
  <inkml:trace contextRef="#ctx0" brushRef="#br0" timeOffset="171449">18926 1662 8355,'-7'1'827,"3"3"-699,3 5 0,6 2 1,2 1-1,1 2 362,1 2 1,-1-2 0,4 3 0,1-3-375,-1-2 0,5 0 1,-1-1-1,-1-1 0,0-3 1,1-2-1,0-2-205,-1-1 1,0-2-1,1-2 1,-1-2-1,-3-4-62,-2-3 0,-3-3 1,1-3-1,-3-2-1228,1 0 1,-3-5 644,5 4 0,-5-9 0,2-3 1</inkml:trace>
  <inkml:trace contextRef="#ctx0" brushRef="#br0" timeOffset="173027">17711 2270 8399,'0'-17'0,"0"1"443,0 0-301,0 14 1,0 4 0,0 15 0,0 5 0,0 6 0,1 3 0,2 4 0,2 1-1,1 2-180,-1 1 1,3-1 0,-2-1 0,0 1-1,0-2-311,1-3 1,-3-3-1,3-5 1,-1-2-1,-3-1-267,-2-1 0,4-6 0,2 3 1</inkml:trace>
  <inkml:trace contextRef="#ctx0" brushRef="#br0" timeOffset="174194">17735 2369 8355,'0'-25'1050,"2"6"-855,2 2 0,-1 5 1,4 2-1,-1 3 13,1 2 1,-3-4-1,5 5-246,0 2 0,2 2 0,0 4 0,-1 4 0,-3 4 0,-2 4 0,-2 1 0,0 1-290,1 0 0,-3 3 0,2-3 1,-4 1 87,-3 3 0,-6-2 0,2-1 0,-2-1-104,2-3 0,-3-3 1,3-2-717,-3-2 957,4 0 0,-4-1 0,4-1 1</inkml:trace>
  <inkml:trace contextRef="#ctx0" brushRef="#br0" timeOffset="174195">18132 2307 8355,'-5'-8'0,"-4"-1"0,-2 7 160,-1-3 1,1 5 0,1 5-1,2 1 1,-2 3 0,1 0 0,-1 4-1,3 2 1,0 0 36,0-1 1,5-2 0,-2 1-1,2-1-244,2 0 0,0-3 1,2-2-1,0 0-141,2-1 0,6-3 1,-2 1-1,3-2 7,2-2 1,-5 0 0,0-2 0,1-2 22,-2-4 1,2 1 0,-5-1 0,-1-2 101,-2-1 1,4-1-1,-1-1 1,-2 1 47,0-1 1,-4 1-1,0 0 1,-2-2-30,1-3 0,-3 4 0,2-4 0,0 3 166,-1 2 1,3-1-1,-2 1 1,3 0-139,1-1 0,0 5 1,0 0-1,1-2-65,3-1 0,3-1 1,5-1-1,1 1 102,-1-1 0,5 0 0,-1-3 0,-1 0 63,-1 1 0,-1 1 0,-2 2 0,-2 1 218,0 2 1,-5 0-98,4 5 0,-5 6 0,1 9-158,-3 4 1,-1 7 0,0-1 0,0 3 0,0 2 45,0 3 0,0-2 0,0 5 1,0-2-265,0-2 1,0-3-1,2-5 1,2-3 17,4-3 1,-1-2-1,1-1 1,2-3-103,1-4 0,1-2 0,1-4 156,-1-2 0,-4-3 0,-1-5 0,0 0-4,0-1 0,-3 1 1,3-1-1,-1 1 23,-4 0 1,0-1 0,-1 2 503,3 3-312,-2 2 0,3 8 1,-5 2-46,0 4 0,0 3 0,0 3 0,0 1 0,1 2-68,4-2 1,-3-1-33,7-2 0,-1-4 0,4-1-30,1-1 1,-1-4 0,0-4 0,0-4 37,-4-1 0,3-1 0,-3-4 1,3-1 57,2 1 1,-5-1 0,-1 1 0,0 0 101,-1-1 1,-1 1-1,1-1 53,0 1 1,-1 5 0,-2 4-1,1 8 248,-1 7 1,-1 2-303,-2 6 0,0 5 1,0 5-1,0 2 42,0 3 1,0 0 0,0 3 0,0-1-82,0 0 0,0 0 0,0-1 1,0-3-396,0-4 1,0-3 0,0-2 0,0-4-997,0-3 1,5-5 578,3-3 0,3-9 0,2-7 1</inkml:trace>
  <inkml:trace contextRef="#ctx0" brushRef="#br0" timeOffset="175578">19013 2158 8355,'-2'-17'452,"0"1"0,-2 1 1,1 1-1,3 3-186,4 3 1,-1 2 0,5 8 0,0 3 0,-1 6 0,-1 7 0,-2 4-162,0 4 0,1 5 0,-2 0 0,1 5-478,-1-1 0,-2 2 0,-1-6 0,0 1-247,0-3 1,0-3 0,0-2 0,2-5-1415,2-7 1855,-3 1 0,5-6 0,-6 5 1</inkml:trace>
  <inkml:trace contextRef="#ctx0" brushRef="#br0" timeOffset="175579">19013 2294 8355,'-6'0'775,"6"0"0,6-1 0,6-2 0,1-1-696,-1 1 1,6 1 0,1-2 0,2-3-1,0-2 1,-1 2 0,1 2 0,-2 2-418,-1 2 0,3-3 0,-5 0-52,-1 1 1,-1 3-1,-3 4 477,-2 4 1,-4 3 0,-5 3 0,0 1 27,0 2 0,0 1 1,0-3-1,0 1-373,0-1 0,1-1 0,4-3-378,3-2 0,-1-4 0,1-5 0,2-1-1034,1-3 1670,1-3 0,0-11 0,1-2 0</inkml:trace>
  <inkml:trace contextRef="#ctx0" brushRef="#br0" timeOffset="175580">19335 2059 8355,'-12'-8'2155,"-1"-1"-2048,1 6 0,7-2 0,3 6 0,6 2-1408,3 1 0,7 6 0,5-3 0</inkml:trace>
  <inkml:trace contextRef="#ctx0" brushRef="#br0" timeOffset="175581">19422 2270 8355,'-5'7'1242,"3"-2"0,-5-5-1953,3 0 0,3-1 1047,-3-3 1,8 2-322,4-2 1,-1 3-1,1 2 1,2 2-58,1 1 1,1 6 0,-1-2-1,-1 1 1,-3 1 0,-2-2-1189,-2 2 991,4-4 1,-4-1 0,4-6-1,-2-3 10,-2-5 0,0-2 255,1-1 1,-3-2 0,5-1-1,-2-2 103,0 2 0,1 1 0,-2 2-33,1 0 0,6-1 0,-2 2-22,3 3 1,2 4 0,-1 7 6,1 1 0,-5 5 1,-1 1-1,0 2-31,-1 1 1,-1 6 0,1-7 0,1 1-75,0-3 0,-3-1 29,5-5 1,-1 0 19,4-4 0,-5-1 0,-3-3-59,-2-4 0,2 1 0,0-2 30,-1 0 1,-2-2 0,-1-2 0,0 1 15,0 0 0,2 1 0,0 1-15,2 2 1,5 4 0,-4-3 41,2 1 1,1 3 0,5 8-1,-1 3 1,-4-1-1,1 1 1,-1 2-38,-1 1 1,4 1 0,-3 0-1,3 1-12,2-1 1,-1-4-1,0-1 60,1-1 0,-1-2 0,1-4 44,-1 0 0,0-1 0,-1-3 0,-1-5-8,-2-2 0,-4-1 0,3-1 0,0 1-33,0 0 1,-4-1-1,1 1-137,-3-1 0,4 1 0,-1 0 113,-2-1 1,-2 6-1,-2 5 1,-4 3-16,-1 3 0,0 10 0,-1-2 0,4 3 35,3 3 1,1-3-1,0 5 1,1-1-114,3 0 0,3-3 0,5-1 0,2-4-346,3-3 1,3-5 0,8 1 0,2-4-223,2-4 0,1-9 0,4-6 0</inkml:trace>
  <inkml:trace contextRef="#ctx0" brushRef="#br0" timeOffset="176285">18430 2927 8355,'0'-12'222,"-6"-1"1,4 2 0,-5 1 0,0 4 0,0 0 0,-3 3-287,-1 2 0,-1 6 0,1 5 0,1 4-70,2 2 0,1 2 0,-3-3 126,2 2 1,5 4-1,-1-3 1,3 0 0,2-1-116,3-1 0,5-3 1,7-2-1,5-2-403,2-5 1,2-3-1,0-1 1,0 0 357,-1 0 1,7-5-1,1-2 1</inkml:trace>
  <inkml:trace contextRef="#ctx0" brushRef="#br0" timeOffset="177679">18678 2952 8355,'0'-13'0,"0"5"0,-1 1 343,-4 2 0,3 1-34,-7 4 1,5 1 0,-4 3 0,0 4-155,1 3 1,0 2 0,4 1-1,-1 1-366,1 1 1,-2 1-1,1-5 38,1 1 0,7-2 0,4-3-60,3-4 0,2-3 1,-1-1 6,1 0 0,-1-5 1,-1-3 67,-3-3 1,-2-2 0,-6 1-57,0-1 0,-2 5 0,-2 0 120,-4-2 1,-3 5 0,-1 1 28,-1 2 0,1 2 1,-1 0-1,2 2 0,2 0-146,0 2 0,7 6 0,-3-2 138,4 3 0,7 2 0,1-1 1</inkml:trace>
  <inkml:trace contextRef="#ctx0" brushRef="#br0" timeOffset="177680">18839 2989 8355,'0'-7'-209,"-4"3"410,0 8 0,0-1 0,5 5 0,2 2 0,2-1 25,2 0 1,2 0-459,3-5 0,-4 1-79,1-5 1,-5-6 56,4-2 0,-5-3 0,1-2 80,-3 1 1,-1 0-1,2-1 145,2 1 1,-2 1-1,5 1-110,-1 2 0,3 5 163,0-1 1,2 3-1,1 2 1,1 2-1,-2 2 13,-3 2 0,6-3 0,-5 3 0,1-1-23,1-4 1,0 4-1,1-2 1,1-1 34,-1-2 1,-4-1-1,1 0-28,0 0 0,1-1 1,-2-3-13,-4-5 0,2-2 1,-2-1-14,-1 0 1,-2 3 125,-1 1-157,0 0 0,4-1 0,2 3 59,1 0 0,1 3 31,4 7 0,1 3 1,-1 6-47,1-1 1,-5-4-1,0-1 1,2 0-72,1 0 0,1-4 0,1 1 0,-1-3 36,0-1 1,1 0 0,-1-1-26,1-3 0,-1-3 122,0-5 0,-5-1 90,-3 1 0,-2-1-36,-2 1 0,0 4 1,-2 1 68,-2 1 0,2 2-22,-7 4 0,7 2 1,-3 2-92,4 4 1,1 7 0,0 4 0,1 3-48,4 5-1,-4 2 1,4-1 0,0 4-49,-1 0 1,0 4-1,-4-3 1,0 1 23,0-1 1,0-2-1,0-7 1,0 0-1,0-3 244,0-5-386,0-2 0,-2-7 1,0-5-27,-2-4 1,-5-5-1,4-7 1,-1-1 103,1-2 0,1-9 1,4 1-1,0-1-174,0 0 1,0-4 0,0-3 0,0-2 175,0 2 0,1-1 0,3 5 1,4 3-1,3 3 218,2 7 1,-1-1 0,1 4 89,-1 2 0,0 6 1,1 1-1,-1 3-113,1 1 0,-2 5 1,-3 4-1,-3 2-70,1 1 0,-5 2 0,4 1 0,-5 2-190,-5-2 0,0-1 0,-5-2-201,2 0 1,4-5-1,-3-1 1,0-2-260,0 0 1,4 0-1,-2-4 1</inkml:trace>
  <inkml:trace contextRef="#ctx0" brushRef="#br0" timeOffset="177681">19745 2902 8355,'-20'-7'2191,"9"2"-3394,11 5 0,11-6 0,9-1 0</inkml:trace>
  <inkml:trace contextRef="#ctx0" brushRef="#br0" timeOffset="179226">22858 2096 8915,'-7'-12'-385,"1"3"375,6 1 1,1 5 0,4-1 0,2 1 51,-1-1 1,5 2 0,-4-7 0,2 1 0,-3 0 0,1-1 0,-1 0 0,1-2 47,0-2 1,-3 1-1,3 0 1,-2-1-105,-2 1 1,-2-1 0,-1 1-83,0 0 0,-1 1 128,-3 2 0,1 4 1,-5 6-1,0 3 32,1 5 1,-3 6-1,4 3 1,1 1-27,-1 3 0,2 6 0,4 0 0,2-1-105,2-5 0,-1 0 0,5-4 0,3 0-27,4-1 0,-1-6 1,4-6-1,-2-4 91,1-1 0,5 0 0,-3-1 0,2-4 48,-1-3 0,-3-4 0,2-3 1,-1-2-29,-3 2 1,-1-3-1,-1 0 14,-1-1 1,-1 4-1,-1-2 1,-3 3 0,-1 2 9,1 0 0,-4 3 0,3 2-76,-1 2 1,-2 2 44,5 7 0,-4 3 0,3 7 0,-1 1 13,-4 2 1,4 3 0,-1-3 0,1-1-94,-1 2 0,5-4 0,-3 3-404,0-4 0,3 0-533,-6-1 512,0-5 1,0-3 358,0-8 1,0-3-1,-4-5 1</inkml:trace>
  <inkml:trace contextRef="#ctx0" brushRef="#br0" timeOffset="179564">23341 1984 8355,'-8'0'557,"0"0"1,4-4 443,-5 0-761,7 0 0,-3 4 37,10 0 1,1 4 0,7 0 0,-2 0-149,-3 2 1,3-1 0,-3 5 0,2-2-471,-2 2 1,-1 1 0,-4 1-1,1 1-636,-1-1 0,0 1-44,1-1 1,-3 0-367,3 1 1361,-2-1 0,-2 1 0,0-1 1</inkml:trace>
  <inkml:trace contextRef="#ctx0" brushRef="#br0" timeOffset="179846">23478 1935 8355,'-6'-7'-950,"-1"1"1110,-5 6 0,-1 4 0,1 3 1,0 3 203,-1 4 0,1 2 1,-2 0-1,-1 1-174,-2 3 1,-3-4 0,2 4 0,0-1-184,0 0 0,1-4 0,5 3-622,0 0 1,1-4-1,2 2-63,5-2 1,8-7 0,3-1 0</inkml:trace>
  <inkml:trace contextRef="#ctx0" brushRef="#br0" timeOffset="180184">23664 1997 8355,'-7'-6'0,"3"-2"110,-3 2-297,5 1 403,-3 5 1,5 1-8,0 3 0,0 3 0,0 6 0,0 1-57,0 2 0,0 2 0,1 4-174,3-1 0,-2-1 1,2 5-1,-3 0 1,-1 0-463,0 0 1,4-1-1,2 0 1,-1-3-97,1-5 0,4-4 0,-2-2 458,3-2 0,1-5 0,1 3 1</inkml:trace>
  <inkml:trace contextRef="#ctx0" brushRef="#br0" timeOffset="180510">23639 1984 8355,'0'-12'167,"5"0"0,-2 1 0,5 1 0,2 3-277,1 1 1,6 1-1,1 2 1,-1-1 283,1 1 0,3 2 1,-4 2-1,-2 2 1,-3 3-1,-2 0 1,-3 4-1,-2 1-336,-2 2 1,-2 3 0,-2 1 0,-3-1-395,-4 2 0,-3-4 1,-2 2-1,1-2 211,-1-1 1,-5-1-1,-1 0 1</inkml:trace>
  <inkml:trace contextRef="#ctx0" brushRef="#br0" timeOffset="181852">24395 1699 8355,'-16'-10'0,"-1"-1"418,2 2-47,7-4 1,2 18 0,6-1 0,2 5-10,2 4 0,-1 5 0,4 2 0,-2 4-429,-2 1 1,2 3 0,-1 3-1,1-1-389,0 0 1,-4-1 0,4-4 0,-4 0-159,-1 0 1,4-2 0,0-2-1,-1-5 255,-2-2 1,-6-1 0,-2-1 0</inkml:trace>
  <inkml:trace contextRef="#ctx0" brushRef="#br0" timeOffset="181853">24185 1984 8355,'0'-12'316,"0"0"0,0 3-326,0 1 1,9 5-1,4-2 1,2 1 22,3-1 1,1 0 0,6 2 0,0-2 75,-1-2 0,5 0 1,-1-3-1,-3 3 106,-3 2 0,-6-1 0,4 4 1,-3-3 53,-1 3 0,-3 0 0,0 4-209,-1 2 1,-3-1 0,-3 5 0,0 3 0,-3 3-130,-2 2 1,-1 1-1,0-3 1,0 1-204,0 1 0,0 1 1,0-5-1,1-1-693,4-3 271,-4 3 1,10-9 0,-4 3 0</inkml:trace>
  <inkml:trace contextRef="#ctx0" brushRef="#br0" timeOffset="181854">24594 1625 8355,'0'-13'-485,"0"8"1,0 5 0,0 7 0,0 4 313,0 1 0,5 6 0,2 1 0</inkml:trace>
  <inkml:trace contextRef="#ctx0" brushRef="#br0" timeOffset="181855">24718 1984 8355,'-13'-12'1641,"7"0"-1083,0-1 1,6 5-725,0 0 1,4 3-1,2-1 1,1 0-1,2 3-469,2 2 1,-2 1-1,-3 1-232,0 3 1,2 3 409,-4 6 0,0-5 457,-4 0 0,0-6 0,0-2 0,0-7 0,0-1 0,2-4 0,1-1 0,2-1 46,2 0 0,-3 2 0,4-1 117,2 1 1,1 1 0,1 3 354,1 4 0,-5 4-293,0 4 0,-3 3 0,1 6 1,0 2-150,-3 2 1,2 0 0,1-5 0,-1 0-111,1 1 1,2-5-1,-2-1 1,0-2 11,4-2 0,-3-1 1,1-2 24,2 0 0,1-2 14,1-2 1,-3-3-1,-3-5-38,0-1 0,-2 1 1,-4 0-1,0-1 0,0 1 0,2 3 0,0 1-2,2-1 1,2 3-23,-2 2 0,-1 3 118,5 1 0,-4 5-50,4 3 0,1 2 1,3-2-25,1-4 0,-5-2 0,0-2 3,2 0 0,-1-2 0,0-2-34,-5-4 1,1-3-1,-1-1 43,-1-1 0,-3 1 0,-3-1 206,-1 1 1,-5 1 0,0 3 79,-2 4 1,3 2 0,0 4-1,0 2-200,1 4 0,1 3 0,6 3 0,0 1-173,0 1 1,2 5-1,3-4 1,7-2-1064,8-1 0,3-2 574,2 0 0,0-5 0,0-1 1</inkml:trace>
  <inkml:trace contextRef="#ctx0" brushRef="#br0" timeOffset="182027">25400 1873 8355,'0'-6'-656,"0"6"1,0 11 0,0 9 0</inkml:trace>
  <inkml:trace contextRef="#ctx0" brushRef="#br0" timeOffset="187516">18938 3559 8765,'-4'-12'0,"-1"1"0,-1 1 0,-1 2 0,2-2 0,-2 1 567,0 1 0,-1-2 1,-5 6-1,1 1 1,0 2-1,-2 1 1,-1 1-411,-2 3 1,-4 4-1,4 8 1,-1 2-1,-2 1 1,2 3 0,2 1-1,3 3 1,5 1-1,3-1-379,2-3 0,3-1 0,5 2 0,8-2-108,6-2 1,5-4 0,0 0-1,3-3 1,0-5 14,2-4 0,5-3 0,0-2 0,0-3 192,-1-4 0,2-8 1,-7-2-1,0-1 191,-2-3 0,-6 3 0,-4-2 0,-4 0 57,-3 2 1,-4-3 0,-6 4-207,-3-1 1,-9 4 0,-7 0 0,-5 4 0,-3 4-92,-1 1 0,-5 2 0,2 5 1,-1 2-73,0 1 0,10 6 1,-2-2-1,3 2-655,2-2 0,7 3 629,4-3 0,7 3 0,-4 2 0</inkml:trace>
  <inkml:trace contextRef="#ctx0" brushRef="#br0" timeOffset="187836">19075 3287 8355,'-17'-13'529,"2"1"0,3 1 0,2 3 754,0 3 1,5 5 0,1 5-1124,2 3 1,2 4-1,-1 5 1,-2 5-1,-1 5 1,-6 5 0,2 8-1,-3 3 4,-1 2 1,-6 12 0,-1-5-63,-1 3 1,-3 6 0,2-5 0,-1 1-1,0-2 18,1 0 0,6-9 0,0-2 1,4-9-375,3-6 1,5-8-1,-1-4-207,3-4 0,6-6 0,3-4-658,3-6 0,0 1 1,-1-7-215,-2 0 0,1-2 0,3-2 1</inkml:trace>
  <inkml:trace contextRef="#ctx0" brushRef="#br0" timeOffset="191730">22113 2803 6121,'-12'0'179,"6"-1"-321,6-4 1,11-1-1,9-7 1</inkml:trace>
  <inkml:trace contextRef="#ctx0" brushRef="#br0" timeOffset="192146">22312 2642 8355,'0'-13'-46,"0"1"52,0 5 1,-2 7 0,-3 8-1,-7 3 624,-8 2 1,-9 0 0,-5 4 0,-5 5 28,-2 6 0,-14 2 0,-2 4 0,-5 1-617,-7 3 0,-2 0 0,-5 3 0,-3-4-123,-3-4 0,-2 2 0,0-5 0,1-1-109,-1-3 1,5 0 0,5-8 111,6 2 1,8-7-1,7 1 1,12-6-1,11-2-236,8-3-114,4-2 1,18-5-1,7-2 1,8 1-130,4-1 1,2-2 0,4 4 0,-2 0 75,-2-2 0,1 5 0,-4-3 0,0 2 362,-1 2 0,0 0 0,-5 0 1</inkml:trace>
  <inkml:trace contextRef="#ctx0" brushRef="#br0" timeOffset="192459">21022 3001 8462,'-4'-12'0,"0"0"0,1-1 354,2 1 1108,1 5-616,0-4 0,0 15 1,0 0-824,0 6 0,-2 4 1,-2 2-1,-6 3 0,-3 2-189,-4 0 0,-1-1 1,2 5-1,-4-1-3,1-4 1,-3 2-1,5-5 1,2-2 76,2-1 1,6 2 0,3 1-22,2-2 0,13-1 0,7-3 0,7-2-309,4 0 0,15-5 0,1 3-546,5-2 1,6 5-1,1-3 1</inkml:trace>
  <inkml:trace contextRef="#ctx0" brushRef="#br0" timeOffset="245175">18988 3597 8355,'1'-13'0,"2"1"0,3-1 0,1 1 0,-5 4 337,2 0 1,-2 3 0,-4-1 0,-2 0 0,-4 3 105,-3 2 0,-6 1 0,0 1 1,-3 3-1,-2 5-219,-1 2 1,-2 1 0,0 2 0,2 1 0,2 3-134,5 1 1,2-2 0,3 2-195,2-1 0,0 3 1,5-3-1,2-1 12,5 1 1,1-1-1,9-5 1,5 1 58,4-1 1,8-5-1,3-3-92,3-2 1,6-5 0,3-4 0,0-7-1,-1-4-205,-1-4 1,-3-1 0,-7-3 0,-6-1 217,-4 3 1,-7-8 0,-8 7 0,-4-3-73,-2-2 1,-9 4-1,-5-3 1,-9 4 14,-7 5 0,-5-1 0,-7 8 0,-2 7 17,-3 3 0,1 4 0,-1 3 0,4 6-140,2 5 0,7 0 0,5 6 0,5 0-88,5-2 0,3 4 0,2-3 0</inkml:trace>
  <inkml:trace contextRef="#ctx0" brushRef="#br0" timeOffset="245505">19025 3262 9317,'0'-31'0,"0"7"0,0 6 0,0 4 0,2 3 1750,2 3-791,-3-3-552,5 9 1,-6 6 0,0 10 0,-2 4-124,-2 4 1,-3 7 0,-5 6-1,-2 5-37,-3 5 0,-2 9 0,-6 4 0,1 2-152,-1 2 0,-4 4 1,-1 1-1,-1-4-32,1-4 1,5-4 0,6-5 0,1-2-270,3-2 0,2-8 0,5-6 0,3-3-557,-1-6 1,5 1-1271,-3-8 0,2 1 965,2-5 1,-5 1-1,-2-1 1</inkml:trace>
  <inkml:trace contextRef="#ctx0" brushRef="#br0" timeOffset="377313">3039 3932 8311,'-25'-21'0,"0"2"0,-1 2 0,-2 5 0,1 3 0,2 4 0,4 2 0,3 2 98,3 1 0,7 1 1,6 2-1,11 2 0,13 1 1,14-1-1,12 0-99,8 0 1,9-4 0,8 5-1,10-2 1,4 2 0,5-1-1,3 2 1,-44-4 0,0-1-39,0 1 0,1 0 0,3 1 0,1 0 0,3-1 0,0-2 0,2 1 0,-1-1 0,2 0 0,0 0 0,3-1 0,1 0 88,3 0 0,0 0 1,6 0-1,2 0 0,2 0 1,2 0-142,-1 0 0,2 0 1,5-1-1,1 0 1,5 0-1,2-1 1,1 0-1,2-1 154,-30 1 1,0-1 0,0 1 0,0 1-1,0-1 1,1 1 0,4-1 0,2-1-1,-1 1 1,2 0 0,0 0 0,1 0-103,-1 1 1,1 1-1,0-1 1,4-1-1,0 0 1,1 0-1,-1 1 1,0-1-1,1 1 1,1 0-1,0 0 1,0 0 66,-1 1 1,0-1-1,-1 1 1,3 0 0,0 0-1,-1 0 1,1 0 0,0 1-1,0-1 1,2 1 0,1 0-1,0 0-166,1 0 0,0 0 0,0 1 1,-2 1-1,0 0 0,0-1 0,1 0 1,1-1-1,0 1 0,0-1 0,0 0 1,1-1 106,-1 1 0,1-1 0,1 1 0,4-1 0,0 0 1,0 0-1,0 0 0,0 0 0,0 0 0,1-1 1,0 1-1,0-1 11,-2 0 0,-1 0 1,1-1-1,5 0 1,0 0-1,0-1 0,-2 0 1,-1-2-1,0 1 1,0 0-1,-1 0 0,0 0 52,0-1 0,0 1 0,0 0 1,-2 0-1,0 1 0,-1-1 1,-2 1-1,0 0 0,0-1 1,-1 2-1,0-1 0,-1 0 14,-2 0 0,0 0 0,0 0 1,0 0-1,0 2 0,-1-1 0,-5 0 1,-1 1-1,-1 0 0,-4 0 1,0 1-1,-1 0-25,28-1 1,-1 2 0,-3 1 0,-3 1 0,-6 1 0,-3 0 0,-4 1 0,-1 1-101,-7 0 1,-1 1-1,-8-1 1,-2 0-1,-6 0 1,-3 1-1,42 4-240,-13-3 0,-14 3 0,-19-4 0,-11 1 35,-11 0 1,-8-4 0,-10 5 0,-8-1-875,-11-1 990,-9 9 1,-29-2-1,-2 11 1</inkml:trace>
  <inkml:trace contextRef="#ctx0" brushRef="#br0" timeOffset="431346">12415 13816 7780,'11'-12'0,"-2"-1"136,0 1 1,-5 0 0,3-1 0,-2 1 0,-2-1 92,-2 1 0,-1 0 1,0-1-1,-1 2-107,-3 3 1,1-3-1,-5 4 1,-2 0-175,-1 3 1,-3-2 0,-2 2 0,-5 0 2,-2-1 1,-2 3 0,-1-3-1,-3 1-18,-4 0 1,-3-5-1,-1 4 1,-2-1 26,-2 1 0,-2-4 1,-4 4-1,2-1 38,-2 1 1,3-3 0,-2 3-71,-1 3 1,-1 0 0,-3 4 0,-1 2 0,-3 4 62,-2 3 0,1 2 0,-4-1 0,4 2 55,1 2 1,-4-1 0,3 5-1,3-1 51,3 0 1,5 1 0,-1 2 0,6-3-26,6-1 0,3 5 1,7 1-1,-1 5-70,0 2 0,4 2 0,1 6 0,-1 2-7,2 5 0,-1 1 0,5 1 0,-1-1-6,1 0 1,-3 2-1,1-6 1,2 0 74,1-1 0,2 0 0,1-6 21,3-3 0,2 1 0,6-5 0,0-1 0,1-2 64,4-1 0,7-5 1,10 1-1,6 0-67,5-2 1,7 4 0,2-3 0,4-1-7,5-3 1,4 2-1,8-1 1,2-3 29,1-5 0,7 2 1,0-4-1,4 0-7,1-3 1,7-2-1,0-2 1,4 0-84,3 0 1,-9 0 0,10-2-1,-2-1 21,-2-1 1,-1 0-1,-1 4 1,-2 0-179,-2 0 0,1-4 0,-6 0-5,-1 1 0,2-2 0,-3 1 0,-3 1 107,0 1 0,-6 2 0,-1 0 0,-2 0 0,-3 0 23,-4 0 1,4 0 0,-4 0 0,2 0 22,3 0 1,-7 0-1,7 0 1,-4 0 8,-6 0 0,6 0 1,-7 2-1,1 1-45,-1 1 1,5 0-1,-10-3 1,1 2 4,1 1 0,-3 0 0,-1-2 1,0 0 67,0 2 1,1 1-1,6-5 1,2 0 153,0 0 0,9-5 0,-2 1-95,-1 2 0,-1-4 0,2 1 0,0-1 0,0-1-76,0 0 0,-1 3 1,1-4-1,-2 0-144,-4 1 0,5-3 0,-1 5 1,-3-1 11,-2 1 1,-4-4 0,2 4 0,0-1 40,-1 1 0,2-4 1,-6 4-1,1-1 17,-2 1 1,-4-3 0,-6 2 0,-3-1 53,-2-2 1,2 2-1,-6-2 1,-3-2 45,1-4 0,-6 0 0,-2-4 1,-2 0 26,-2-1 0,1-5 0,-2-4-4,-3 2 0,2-5 0,-5 1 1,1-4-40,-1-2 1,-1 5 0,-4-8-1,0 0 1,0 2 13,0-1 1,-1 2-1,-5-2 1,-6-1-9,-7-1 1,-10 5-1,-6 6 1,-5 1 0,-5 0 1,-9 1 0,-7 6 0,-6 3-32,-7 1 0,-9 2 0,0 5 0,-2 1-46,-2 2 1,-4 1 0,0-3 0,0 3-63,-1 2 0,-2-1 0,43 4 0,0 0 0,-1-1 0,1-1-18,0 1 1,-2-1 0,-6-1 0,-2-1 0,4 2 0,0-1 0,-3-2 0,0 0-9,-1-1 0,0-1 0,-6-3 1,0 0-1,1 0 0,1 0 0,-1 0 1,0-1 120,0 0 1,1-1-1,-5 0 1,1 0-1,4 1 1,0 0-75,-1-2 1,0 1-1,3 3 1,0 1-1,0 0 1,0 0 0,-1 2-1,-1 2 1,1 2-1,0 1-703,0 2 0,-1 2 777,-7 3 0,-1 3 0,-6 7 0,-2 4 0,18-3 0,-1 3 0,-2 2 0,-6 6 0</inkml:trace>
  <inkml:trace contextRef="#ctx0" brushRef="#br0" timeOffset="476601">1712 1898 8355,'-6'-27'-3,"-1"0"1,-1-1 0,0 5 0,-2 5 0,-1 4 0,-1 3 0,-1 3 0,1 5 0,1 6 0,1 5 293,2 3 0,4 7 0,-3 4 0,0 6 1,1 5-1,-1 5 0,1 6-19,-4 6 0,0 9 0,1 5 0,0 7-297,0 6 0,2 12 1,-1-1-1,-1 4-194,2 5 1,-4-4 0,4 2-20,1 2 0,-1 1 0,4 0 0,-1-3 0,1-4 71,2-3 0,1-3 0,0-2 0,0-6 12,0-5 0,1-6 0,2-8 0,2-6-52,2-5 0,0-10 1,3-9 174,-2-6 1,0-10 0,5-8 0,-1-5-30,0-7 1,6-1 0,2-7 0,0 2 7,1 2 1,0 1 0,4 2 0,-1 5 27,1 3 1,0 1 0,0 1 0,0 5 49,-1 6 0,3 1 0,0 5 0,3-2 109,2 1 1,3-1 0,6-3-59,4-1 1,6 0 0,7-1-1,10-2 1,9-7-49,10-4 0,8-7 1,-41 1-1,1-2 0,3-1 1,2-1 1,2-1 0,2-2 0,2-2 0,1 0 0,1 1 1,-1 0-1,3 0 0,-1 1-100,1-1 1,1 3 0,5 1-1,0 3 1,-5 1 0,0 1-1,1 1 1,0 1 33,2 0 1,0 2-1,-3 1 1,0 1-1,1-1 1,0 0-1,1 0 1,-1 1 1,0-1 1,1 0-1,4 1 1,0-1 0,-4-2-1,-1 0 1,3 0-1,0 0 19,-2 0 1,1 1 0,8-3 0,0 1-1,-5 1 1,-1-1 0,3 0 0,-1-2-9,3-1 0,0-1 0,-1 2 1,1 1-1,4-3 0,-1 1 0,-2 1 1,-2 2-100,-5 0 1,0 1-1,2-1 1,-1 1-1,-7 1 1,-2 2 121,0-1 0,-1 1 0,-4 2 0,0 1 0,-2 0 0,-1 0 0,2-1 0,0 1 0,61-1 0</inkml:trace>
  <inkml:trace contextRef="#ctx0" brushRef="#br0" timeOffset="477778">1922 1389 8355,'50'-37'0,"8"0"0,8 2 0,4 6 0,2 10 313,4 8 1,-2-3-264,5 6 1,8-6 0,6 6 0,-41 3 0,1 0 0,4 0 0,0 1-116,2-1 0,-1 1 1,4 2-1,-1 0 1,-1-1-1,0-1 0,2 1 1,0 1-62,2 0 0,0 1 1,-1 0-1,1 1 1,3 0-1,1 0 1,1 0-1,0 0 64,0 0 0,1 0 1,5 0-1,0 0 1,-3 0-1,1 0-42,4 0 0,0 0 0,0 0 1,1 0-1,1 0 0,0 0 1,2 0-1,1 0 0,-1 0 1,2 0 73,1 0 1,0 0 0,0 0 0,1 0 0,7 0 0,0 0-1,-2 0 1,0 0 31,0 0 0,-1 0 0,3-1 1,-1 0-1,1 0 0,0-1 0,1 0 1,0 0-67,0 1 0,0 0 0,5 0 0,0 0 0,-4 1 0,0 0 0,1 0 0,0 0 85,3 0 0,-1 0 0,-2 0 0,0 0 0,1 0 0,-1 0 0,1 0 0,-1 0-14,0 0 1,0 0 0,2 0 0,0 0 0,-1 1 0,0 0 0,-1 0 0,0 0-10,-2 1 1,1 0 0,5 3 0,1 0 0,-5-1 0,0 0 0,-1 1 0,1 0-23,1-1 1,1 0 0,-5 2 0,0-1 0,1 0 0,0-1-1,-1 0 1,0 1-21,-2-1 0,0 1 0,4 0 0,1 1 0,-2-3 0,0 0 0,-1 1 1,1 1-83,-4-1 1,1 0 0,0-2 0,0 0 0,-5 1 0,0 1 0,-1-1 0,0 1 43,0-1 1,0 1 0,-5-2 0,0 0 0,2 2 0,0 0 0,-4 0 0,0 0 35,-5 0 1,-1-1-1,6 2 1,-1 0 0,-6-2-1,-2-1 1,2 1-1,-1 0 24,-1 0 0,-1 0 1,5-1-1,0 1 1,-6-2-1,-1 1 1,-1 0-1,1 0 31,0-1 0,0 1 0,-2-1 0,-1 0 0,-1 1 0,-1-1 0,-1 1 1,-2 0-9,-2 0 1,-1-1 0,3 2 0,-1 0-1,-5-1 1,0 1 0,1 0 0,-1 1 122,48 6 1,-5 2 0,-8 3 0,-4 2-56,-3-2 0,-9 4 0,-4 2 0,-4 1 233,-4-1 0,-4 2 1,-7-2-1,-3 2-225,-1 2 1,-2-2 0,-3-1-1,2-2 278,2-2 1,5 2 0,-2-2 0,3 0-53,2 0 0,1 0 0,1-3 0,2 3-74,-2 1 0,5 2 0,-1 2 0,2-1-263,0-1 0,0 0 1,4 4-1,-1-1 7,-3 1 0,-3 4 0,-6 0 0,0-1 29,-4-2 0,-2 3 0,-7 1 0,-2 2 0,-2 2 104,-2 2 0,-5 1-22,-4 0 0,-6 1 0,1 0 0,-2 4 0,-3 2 51,-3 0 0,-2 10 1,-6-1-14,0 7 0,-6 6 0,-3 1 1,-5 2-1,-4 1-12,-1-1 0,-1 0 1,-3-3-1,1 3-70,0 0 0,-4-1 0,5-8 1,-2 0-87,-2-3 1,4-4 0,2 1 0,1-5 72,3-3 1,2 2 0,4-4 0,0 0-166,0-3 1,-1-3 0,-1-4 0,0-4-275,-3-3 1,-2-1 0,-1-8 0,-3-2 130,-4-2 0,-8 0 0,-5-10 0,-7-3 164,-4-4 0,-10-8 0,-4-6 1,-6-4-1,-9-5 329,-5-6 1,33 14 0,-2 0-162,-2 0 0,-1-1 0,-3-2 0,0 1 0,-7-2 0,-2 1 1,-4-1-1,-2 0 0,-4-1 0,-1 0-152,-2 1 0,-2 0 0,-7 0 1,-3 2-1,-2 0 0,-1 2 1,28 6-1,0-1 0,-1 1 143,-3-1 0,-2 1 0,-1 0 1,-4 1-1,-1 0 0,-1 1 0,-4 0 1,-2 0-1,1 1 0,-2 0 0,0 1 1,-1 0-160,-1 1 1,-1 0 0,0 1 0,-6 1 0,-1 0 0,-1 2-1,-2 2 1,0 0 0,-1 2 0,23 0 0,-1 0 0,0 1 0,0 1-57,-2 0 0,1 0 1,-1 1-1,-1 2 1,-8 3-1,-2 2 0,-1 1 1,2 1 172,1 0 0,1 0 0,1 2 0,-1 1 0,-1 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35:40.46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2741 4080 8355,'0'-12'0,"0"0"-69,0-1 1,1 6 0,3 3-1,5 3 1,2 1 0,1 0 105,1 0 1,-1 1-1,0 2 1,1 2 0,-1 1-1,1 1 1,-1 0 0,0 1 264,1-1-269,5 4 0,-3-6 0,5 5 1,3-2-1,1 1 51,5-3 1,-1 0 0,6-5 0,4 2-25,1 1 1,8 0-1,0-4 1,4 0 4,3 0 0,9 0 0,1-1 49,3-3 1,2 2-1,3-2 1,-1 2-1,4-1-68,2-1 1,3 0-1,-2 2 1,5-1-81,3-1 1,0 0-1,3 3 1,0-3-23,2-5 1,4 4-1,-1-1 1,1 1 39,1-3 1,-43 4-1,-1 1 1,-1-1-1,0 1 1,1-1-1,1 1 31,-1-1 0,1 1 0,4 1 0,1 0 0,-4-1 0,-1-1 0,1 1 0,0-1-5,1 0 0,-1 1 1,0 2-1,1-1 1,2 0-1,0-1 0,1 1 1,-1 0-10,-2 0 1,0 0 0,5-2-1,0-1 1,-1 2 0,-1 1-1,1-1 1,1 0-56,-1 1 0,0-1 0,3-1 0,0 0 0,-1 1 0,-1 0 0,2 0 0,-1-1 65,3-1 0,-1 1 0,-3 0 0,0 1 0,2-1 0,1-1 1,-1 1-1,0 0 24,-1 1 1,1-1-1,3-1 1,1 1-1,-3 1 1,-1 0 0,2 0-1,0 1-13,1-1 1,0 0 0,1 0 0,0 1 0,-1 0 0,0 1 0,0-1 0,1 0 9,0 0 0,1 1 0,-2-2 0,0 0 1,0 1-1,-1 0 0,0 1 0,0 0-8,0 0 1,1 0-1,1-1 1,0 0-1,-2 0 1,0 0 0,0 0-1,-1 1 8,0 0 1,-1 1-1,2 0 1,0 0-1,0 0 1,1 0-1,-1 0 1,0 0-49,1 0 0,-1 0 1,-3 0-1,0 0 0,1 0 1,1 0-1,0 0 0,-1 0-3,1 0 0,1 0 0,4 0 0,1 0 0,-3 0 0,1 0 0,0 0 0,0 0 6,0 0 0,1 0 0,2 0 1,0 0-1,1 0 0,-1 0 0,-1 0 1,0 0 19,2 0 0,0 0 0,-2 0 0,1 0 0,2 0 0,-1 0 0,0 0 0,0 0 30,-1 0 0,1 0 1,3 0-1,-1 0 1,-3 0-1,-1 0 0,2 0 1,-1 0 1,-1 0 0,0 0 1,5 0-1,1 0 0,-8 0 1,1 0-1,0 0 0,1 0 15,2 0 0,-1 0 0,-1 0 1,0 0-1,-1 0 0,0 0 0,0 0 1,1 0-51,-1 0 1,1 0 0,5 0 0,0 0 0,-3-1 0,0 0 0,2 0 0,0 0 3,-1-1 1,1-1-1,3 1 1,1 0-1,-6 2 1,0-1 0,1 0-1,0-1 11,2 0 1,0 0 0,-4-1-1,0 1 1,0 0 0,-1 1 0,-1-1-1,-1 0 2,0 0 0,0 1 0,2 0 0,-1 1 0,-4 0 0,0 0 0,-1-1 0,-1 0 28,-1-1 0,-1 0 1,2 1-1,-1 1 0,-2-2 1,-1-1-1,1 3 1,-1-1-1,0 1 0,0 0 0,-4 0 0,0 0 1,3 0-1,1 0 0,0 0 0,-1 0-12,-3 0 0,1 0 0,4 0 0,0 0 0,-4 0 0,-1 0 0,2 0 0,0 0-14,-2 0 1,0 0 0,6 0-1,-1 0 1,-6 0 0,0 0-1,0 0 1,0 0-42,2 0 1,-1 0-1,-3 0 1,0-1-1,0 0 1,-1-1-1,42-2-293,-8 1 0,-4 2 0,-18 1 0,-8-2-802,-10-2 0,-15 4-1237,-25 0 2350,-19 6 0,-34 3 0,-4 1 0,0 2 0,2 2 0,2 3 0</inkml:trace>
  <inkml:trace contextRef="#ctx0" brushRef="#br0" timeOffset="913">3510 4018 8355,'37'-24'0,"2"6"0,1 5-120,1 8 1,0 3 0,-2 2 0,2 0 0,5 0 0,3 2 0,6 0 0,6 3 176,4-3 0,4 4 0,0-1 0,5 1 0,5-1 33,5-2 0,-2 3 0,9-2 0,-1-1 0,1-2 28,4-1 0,-45 2 0,0 0 0,2 0 1,0 0-73,-1 0 0,1-1 0,8 0 0,1-1 0,-3 0 0,0 0 0,4 0 0,0 0-94,3 0 0,0 0 0,-2 0 0,1 0 0,3 0 0,2 0 0,1 0 1,1-1 46,0-1 1,1 0-1,7 1 1,0-1 0,-4-1-1,1-1 1,2 1 0,1 1 18,-1 0 0,1 1 1,6-2-1,1 0 1,-6 1-1,-1 0 1,3 0-1,0 0-164,3-1 1,-1 1 0,-3 1 0,2 0 0,4-1 0,2 0 190,-1 1 1,-1 1 0,-3 0-1,0 0 1,5 0 0,0 0 0,1 0-1,0 0 1,1-1 0,0 0-45,0-1 1,0 0-1,6 2 1,0-1-1,-1-1 1,-1 0-1,0 0 1,0 1-4,3-1 1,1 0 0,-3 1 0,-1-1 0,-28 0 0,0 0 0,1-1 0,31 0 0,0-1 34,-3 1 0,1-1 1,-28 3-1,0 0 0,0-1 1,27-2-1,1 0 0,2 0 1,1 0 10,0 0 1,0 1-1,-30 0 1,1-1-1,-1 1 1,29 0 0,-1 1-1,-31 0 1,0 0-1,0 0-8,2 0 1,0 1 0,0-1-1,0-1 1,0 0 0,1 0-1,1 1 1,1 1 0,0-1-1,0 0 1,0 0 0,0 0-33,0 1 1,-1-1 0,1 0 0,4-1 0,1 0 0,-1 1 0,-3 0 0,-2 0 0,2 0 0,1 0 0,0 0 0,1 1-12,-3-1 1,0 0-1,0 0 1,5 0-1,2 1 1,-2 0-1,-4 1 1,-1 0-1,1 0 1,-1 0-1,1-1 1,-1 1-1,0-1 1,-1 0-1,0 0 1,-1-1-1,-1 1 1,0 0 35,-1 0 0,0 0 1,0 0-14,5 0 0,0 1 0,-1 0 1,23-1-1,-1 2 0,3-1 1,0 1-1,-4 0 0,0 1 1,-3 0-1,0 1 12,-1 1 1,0-1-1,0-1 1,-1 0-1,-5 2 1,-1-1-1,0 0 1,0 0-1,-1-2 1,-1 0-1,0 0 1,0 0 92,1-1 0,-1 0 0,-4 2 1,-1 0-118,-1 0 1,0 0 0,0 1 0,0 0 0,-6-2 0,0 0 0,1 1 0,-1 0-8,-1 0 1,-1-1 0,1 2-1,0 0 1,-4-1 0,-1 1-1,-1 0 1,-2 0 0,-2 0-1,-2 1-467,-1-1 1,-2 0-1,39 6 1,-14 3 469,-12 1 0,-9-4 0,-6 1 0,0 2 0,-1 2 0,1 3 0</inkml:trace>
  <inkml:trace contextRef="#ctx0" brushRef="#br0" timeOffset="25473">4093 5631 8355,'0'-13'141,"0"1"0,0-1 1,0 1-1,0-2 1,0-1-1,0-1 0,0 0 1,0 3-1,0 0 1,0 1 413,0-1 1,1 7 0,2 3 0,1 7 0,0 8 0,2 10 0,1 10-300,-1 9 0,4 12 0,-6 5-193,-1 2 0,-2 4 1,-1 2-42,0 4 1,0 2 0,0-2 0,0-5-139,0-6 1,0-5 0,2-7 0,1-5 104,1-3 0,0-5 1,-3-9-795,3 0 1,-1-6 0,4-2-2505,-2-3 2619,0-7 0,0-7 0,2-7 0</inkml:trace>
  <inkml:trace contextRef="#ctx0" brushRef="#br0" timeOffset="25988">4018 5643 8355,'-24'-37'758,"6"1"0,5 3 0,8 5 0,3 5-24,2 2 1,6 2-584,2-2 1,5-2 0,4 4-1,8-2 1,7 2-129,4 1 1,6 3 0,4 6 0,2 5 0,0 4 0,-2 4-1,-5 6 1,-4 5-281,-3 6 1,-6 9-1,-7 6 1,-6 5 18,-5 3 0,-5 6 0,-7 4 0,-8-1 18,-11 3 0,-3-10 0,-9 4 1,-2-4 181,-1-7 1,-1 6-1,0-12 1,2-3 88,6-2 1,2-9 0,10-4 185,2-5-265,1-5 0,14-6 0,9-2 0,10-2 1,7-1 3,3 0 1,1 2 0,-2 4 0,1 2 14,-2 2 1,0 4-1,-3 7 1,1 3 56,0 1 1,-2-2 0,0 4-1,-4 1-37,-1 1 1,0-2-1,-3-2 1,1 0-138,-1 1 1,-1-5 0,0 3 0,1-2-651,2 1 0,-1-5 0,-3-3 126,-1 0 0,0-3 0,1-1 0</inkml:trace>
  <inkml:trace contextRef="#ctx0" brushRef="#br0" timeOffset="27982">4800 6362 8355,'-20'0'0,"4"0"487,2 0 603,7 0-594,2 0 0,6 0 1,5 0-1,5 0 1,5 0-1,3 0-417,3 0 1,6-5 0,1-3-1,-1-3 1,-2-2-304,-1 1 1,-5-1 0,-1 1-1,-1 0 115,-2-1 1,-7-3-1,-2-2 1,-1 0 17,-4 0 0,0-4 0,-2 3 0,-2-1 108,-2 4 1,-3-2 0,-5 1 0,0 4 42,-1 3 1,-3 0 0,-2 6-1,0 3 1,0 5 25,3 8 1,1 2 0,3 7-47,3 1 0,-2 5 1,6 4-5,1 0 1,3-2-1,6 2 1,5-4-87,4-3 0,8-4 0,2 1 0,7-6 1,4-4-1,2-4-88,3-2 1,2-2 0,4-7 71,-1-4 1,-2-5 0,2-3-1,0-5 41,1-2 1,-4-3-1,-2-2 1,-4-1 40,-4 2 0,-4 2 0,-8 3 0,-5 2 0,-3 2 214,-5 3 0,-3 0 0,-6 1-7,-3 2 0,-3-3 1,-5 7-1,-2-2 0,-1 2 0,-2 4 0,-5 2-195,1 2 1,-1 6 0,0 2 0,3 4-66,1 5 0,-3 1 0,5 4 0,1-2-122,1 3 1,7 0-1,3 2 1,3-2 0,1-1-1,1-2-146,3-3 0,3-1 0,7-8 130,2-4 0,4-3 0,4-1 0,1 0 0,0-1 52,0-3 0,-2-7 0,-1-7 0,-1-1 207,1-3 0,-4-3 1,-2-3-1,-2-2 121,-1-2 1,-2-1-1,-2-4-90,0 0 0,-5-2 1,3-1-85,-2-1 0,-1-6 0,-4 2 0,0-2 1,0 0 89,0 1 1,-4 11 0,-1 0-49,-2 7 1,0 6 0,-1 10 0,2 1 56,1 3 0,3 5 0,-3 10 0,1 8 0,-1 6 0,3 8 57,0 5 0,2 2-131,0 9 1,0-3 0,0 3 0,0 2 0,0 1 0,2 3-11,2 3 1,3-7-1,5 3-134,0-2 0,5-6 0,0-2 0,-1-5 0,1-8-52,-1-5 0,6-5 0,-1-9 85,2-4 1,1-4 0,-2-5 167,-2-7 0,0-8 0,2-7 0,-3-4-48,-1 0 0,-1 2 0,-6-4 0,-2 0 1,-2 1-1,-1 3-5,-4 3 1,0 6-113,-2 4 48,0 2 1,0 9 0,0 5 0,0 8 0,-2 8-24,-2 9 0,3 1 1,-3 6-1,2 0 1,2-2-63,0 0 0,6-1 0,2-5-166,3-4 0,3-2 1,1-7 92,2-2 1,1-4 0,-3-5-1,3 0 1,1-1-35,3-3 1,-3-7 0,1-7 344,-3-2 0,0 0 0,-5-5 1,1 0-1,-2 2 76,-3 2 0,-1-1 1,-4 5-1,1 2 0,-1 2 238,-2 0-409,5 6 1,-4 2 0,5 7-1,0 5 1,-1 7 9,-1 4 1,3-1 0,-2 3-118,1 2 0,-3 0 1,4 0-1,2-2 1,2-2-504,5-3 1,-2-1-40,6-2 0,-1-5 0,4-3 1,-2-3-1,-2-1-695,2 0 538,2 0 0,1-5 0,-1-2 1</inkml:trace>
  <inkml:trace contextRef="#ctx0" brushRef="#br0" timeOffset="27983">7069 6015 8355,'7'-12'0,"-3"-1"765,-2 1 1,2 0 0,0-1 0,-1 1 0,-3-1 605,-4 1 1,1 4-1127,-5-1 0,3 5 1,-3-4-175,-1-2 0,2 5 1,-2 1-1,0 2 1,-2 4-1,-2 3 1,2 6-1,2 6-206,0 2 1,2 3 0,-1 6-51,4 1 0,3 0 1,1-5-1,1 1-125,3 0 0,7-2 0,7-2 0,3-4-151,5-4 0,0-2 1,7-2-1,2-7 1,1-4-394,1-7 1,0-3 598,0-5 0,-4-3 0,0-9 0,0-4 100,-1-3 1,0-1-1,-5 0 1,2-1-1,-3 1 17,-3 0 1,-6-6 0,-4-2 0,-2-4 137,-3 0 0,-2 1 0,-6 2 0,-2 3 593,-2 1 0,-3 9 0,-4 0 0,2 6 1,0 7 1090,0 3 0,2 5-1229,-2 4 0,7-1 0,-2 9-230,2 6 1,2 9 0,0 8 0,2 8-112,2 6 0,-2 8 0,5 2 0,-1 4-62,-3 3 1,2 8 0,-1-3-218,-1 0 0,0-5 0,0 0 1,1-3-1,0-4 0,0-4-727,0-6 1,4-8 0,-2-2 125,1-5 1,-3-5-1,3-8 1,0-2-1758,0-1 2089,1-8 1,4-10-1,1-7 1</inkml:trace>
  <inkml:trace contextRef="#ctx0" brushRef="#br0" timeOffset="27984">7441 5928 8355,'-12'0'343,"6"0"0,8 0 0,8 0 0,6 0 0,3 0 1406,3 0-1462,7 0 1,4-1-1,10-3 1,5-4 0,3-3-1,-1-2-189,-3 1 1,-7 3-1,-2 3 1,-6 0-1,-9 3 1,-3 2-1,-5 2 1,-3 3-40,-3 5 1,-4 2 0,-5 2 1,0 4 1,0 2-1,-1 8 1,-2 0-8,-1 2 1,-2 0 0,4-4-283,-3 0 1,1-5-1,6 0 1,2-4 0,4-5-1671,3-5 1,6-5 0,1-4 1307,1-5 1,2-11-1,3-13 1</inkml:trace>
  <inkml:trace contextRef="#ctx0" brushRef="#br0" timeOffset="27985">8136 5643 8355,'-12'-12'1701,"-1"-1"1,5 6-1938,0 3 0,5 4 0,-1 4 859,2 5-2108,8 7 0,6 3 0,8 6 1</inkml:trace>
  <inkml:trace contextRef="#ctx0" brushRef="#br0" timeOffset="28574">8570 5990 8355,'-5'-19'1670,"-1"-3"1,-2 5-1,4 2-1550,2 2 1,-2 0-660,0 1 0,-6 1 596,2 2 1,-3 5-1,-3 8 1,-1 5 38,-1 2 0,-5 7 0,3 2 1,-1 4-10,-3 1 1,4 3 0,1 1 0,3 0-94,2 2 1,5-5 0,3 1-1,4-3 1,4-5-458,4-1 0,5-1 0,2-6 209,1-3 0,2-3 0,-1-5 201,4 0 0,-2-5 1,0-5-1,0-5 1,-1-6-10,0-2 1,-1-2 0,-5-1 0,1-2 287,-1-1 1,0 1-1,-1 3 1,-2 0-109,-5 0 0,1 6 0,-1 2 364,-1 4-486,-1 0 1,2 13 0,1 7-1,1 8-129,-1 4 1,5 2-1,-2 5 1,3 2-40,2 1 0,-1 1 0,0-2 0,-1 1 34,-2-2 0,2-2 0,-3-3 150,3-1 1,-3-6-1,1 1 116,0-2 0,2-7 1,0-4 446,-2-6 0,-3-4 0,-3-7 0,3-2-453,1-5 0,-1-2 0,4-2 0,-2-1-159,2-3 0,2 1 0,5-3 0,2 0 27,1 4 1,3 1 0,-4 2-1,2 5 97,0 6 0,-5 5 0,3 5 0,-1 1 51,-2 3 1,-3 6-1,0 9 1,-2 5-79,-3 3 1,2 4 0,-6 4-188,-1 4 0,2-7 0,-1 5 1,0-3-1,0-1-2035,1 2 1,4 1 0,-2 4 0</inkml:trace>
  <inkml:trace contextRef="#ctx0" brushRef="#br0" timeOffset="29441">10703 5990 8355,'-1'7'425,"-3"-3"-428,2-2 672,-3-2-257,5-6 1,5 5-1,4-3 1,3 2-1,5 2 1,5 0-1,5 0-35,6 0 0,10 0 0,8 0 1,11 0-1,11 0-256,8 0 0,-31-2 1,2-1-1,3-1 1,2 0-1,4-2 0,1 1 1,3-2-1,0 1-30,3 0 1,1 0 0,0-2 0,1-1-123,-1 1 1,-2 0 0,-1-1 0,-2 1 0,-2 2 0,0 0 0,-3-1 0,-2 1 0,-4 1 0,-1-1-92,38-2 1,-7 3-1,-22 5 1,-10 0-668,-11 0 0,-14 1 0,-11 3 0,-7 4 13,-8 3 1,-18 0 0,-16-1-1,-13-2 136,-9 2 0,-12 1 0,-5 1 1,-5-1 469,-4-2 0,-5 2 170,-4-3 0,38 0 0,-1 0 0,-54 12 0</inkml:trace>
  <inkml:trace contextRef="#ctx0" brushRef="#br0" timeOffset="29793">10964 6226 8355,'-32'7'0,"4"-3"339,6-3 1,17 1 83,13 2 1,10-3 0,11 5 0,5-2 96,6 0 1,10 0 0,11-4 0,6 0-173,8 0 1,9 0 0,2-1-1,10-2-192,-46 1 1,2 0-1,45-8 1,-45 6-1,0 0 1,-1-1 0,1 0-95,-2 1 1,1 0 0,2-1 0,0-1-1,43-2 1,-1-3-83,-1-2 0,-6 5 0,-8 1 0,-7 0-442,-4 0 0,-8 3 0,-9-3-186,-5 2 0,-10 1 1,-9 2-1,-6 0-46,-6-3 1,-7 0 0,-7 2-1,-4-1-1794,-7 1 2331,-13 2 1,-4 1 0,-11 0 0</inkml:trace>
  <inkml:trace contextRef="#ctx0" brushRef="#br0" timeOffset="30263">11361 6424 8355,'-25'2'0,"0"2"0,0 4-344,0 3 1,1 2-1,-1-1 356,0 0 1,0 1 0,2-2 0,1-2 104,1 0 1,10-2 0,0 2-1,3-2-4,1-1 1,4 3 365,-1 0 1,8 2-21,4 1 0,3-4 0,2-1 1,-1-1-1,2-2 203,2 1 1,5-3 0,9 2 0,8-3-347,6-1 0,11-5 0,8-4 1,9-2-21,5-1 0,13 0 1,2-1-1,6 1-154,1-1 0,-42 7 1,2 0-1,-4 0 1,0 0-1,1-1 1,1 1-97,0 0 1,0 0-1,-3 0 1,0 1 0,2 0-1,-1 0 1,-3 2-1,-2-1 66,43-1 0,-9 1 1,-15 4-1,-9 0-654,-9 0 0,-8 0 0,-10 0-1708,-4 0 1269,-8 0 1,-20-5 0,-13 1-1,-12 2-198,-9 0 1,-5 2-1,-12 0 1</inkml:trace>
  <inkml:trace contextRef="#ctx0" brushRef="#br0" timeOffset="30920">14734 5370 8355,'0'-30'234,"0"4"0,0-3 1,0 4-1,0 4 1058,0 5-965,0 2 1,0 4 0,0 8 0,0 10 0,0 11 0,0 9 0,1 6-90,3 6 0,-1 10 0,4 8 0,-1 5 1,-4 5-1,0 3 0,-1 1-182,3 1 1,-2-6 0,2 1 0,-3-3 31,-1-3 0,0-3 0,0-11-318,0-2 0,2-5 0,0-8 1,2-5-386,-1-6 1,-1-4-1,-2-6 1,1-1-442,3-3 1,-1-4 0,4-8 365,-2-4 0,5-9 0,-3-2 0</inkml:trace>
  <inkml:trace contextRef="#ctx0" brushRef="#br0" timeOffset="31357">15267 5358 8355,'0'-31'826,"0"7"1,6 10-1,1 11-532,0 6 0,-7 5 1,-10 9-155,-5 3 0,-14 13 0,-8 6 1,-3 4-1,-2 4 0,1-1 1,1 1-1,1-3 63,2-1 0,6-2 0,3-5 0,5-3-150,2-4 1,11 0 0,2-3 0,5-2 0,5-2-104,2-3 1,8 5 43,9-4 1,5-2 0,4-1-1,6-3 85,3-2 1,-2 0 0,8 1 0,-1-1-83,-4 1 1,5-2 0,-11-2 0,-1-1 0,-1 2 0,-6 1 0,-4 3-1,-4 1-977,0 2 1,-9 1 96,4-2 0,-5-2 0,2 2 0,-3-2 164,-2-1 0,5-1 0,-3 0 1</inkml:trace>
  <inkml:trace contextRef="#ctx0" brushRef="#br0" timeOffset="32508">15962 5966 8355,'0'-25'312,"0"0"1,0 1-1,-2 4 1,0 3-1,-2 4 1,-1 1-1,0 4 1,-3 4 0,-3 3-1,-3 1 1,-3 0-1,-3 2 1,-2 5-1,0 7 1175,1 4-1570,0 3 0,2 1 0,2 1 1,4 3-1,2 1 0,2-1 1,5-3-323,3-2 1,2 1 0,3-6 153,5 0 1,3-4-1,3-4 1,3-4 167,1-2 1,2-4-1,4-2 1,0-4 0,-2-4 63,-2-5 1,2-2-1,-4-6 120,1 0 0,-2 0 1,-6 1-1,-1 0 1,-3 2 158,-4 1 0,-2 6 0,-2-1-57,0 2 0,-6 7-190,-2 3 0,-2 8 0,2 6 0,4 5 0,3 5-2,1 4 1,0 2-66,0 3 0,1-3 1,3 3-1,6-3-370,5-1 0,0-4 0,6-3 0,1-3-112,1-4 0,3-7 0,3 0 0,3-2 0,0-4 57,-3-2 1,0-4-1,-5-7 1,-4-3 436,-5-2 0,-4 0 0,-1-5 0,-4 0 0,0 0 0,-3 1 0,-2-1 440,-1 0 0,0 4 228,0 1 1,0 4 0,-1 1-1,-2 4 1568,-1 3-1405,-6 5 0,5-1-662,-4 8 1,4 3 0,5 6 0,0 0 0,0 4-1,1 3-114,3 4 0,3 1 1,6-2-77,-1-2 0,0 1 0,1-4 0,-2 0-293,-3 0 1,2-6-1,-5-5-240,2-2 523,-4 0 1,1-11-1,-8-4 1,-3-3-43,0-4 1,0-5-1,5 3 1,-3-2 3,3 0 0,2 1 0,4-4 1,4 2 31,3 2 0,3 4 0,2 0-301,5 2 0,-2 2 0,2 1 0,2 2 0,4 5 23,2 3 1,0 1 0,-5 0 0,1 0 331,0 0 1,0 0 0,0 1 0,-1 2 39,1 1 1,-1 4-1,-2-3 1,-3-3-6,-1 0 1,-2-2 930,-3 0-455,-1 0 1,-5-6 0,-3-2-115,-2-3 0,-2 3 1,0-1-1,0 0-93,0-2 1,-2 0 0,-1 1-1,-2 3 95,-2 2 0,3 0 1,-3 7-362,2 2 0,0 4 1,4 9-1,-2 3 59,-1 4 0,0 2 0,4 3 1,0 4 26,0 3 0,0 8 0,0 4 1,0 5-62,0-1 0,0 4 0,0 1 0,1 1 43,4 0 0,-3-7 1,7 0-1,-1-7-90,-1-6 1,2 1-1,-5-11 1,1-5-71,0-5-97,-4-4 0,-1-9 0,-8-5-116,-3-7 1,3-9-1,1-6 1,2-7-23,2-8 0,1-2 0,2-5 0,2-2 0,2 0-90,4-5 1,3-11-1,2 0 1,-1-2 295,0 1 1,1-2-1,1 3 1,1 7 390,1 7 1,2 6-1,-3 11 1,3 6-35,2 7 0,-5 5 0,3 5 1,-2 4 167,1 3 0,3 10 0,-2 5 0,0 4-149,0 4 0,-1-3 0,-5 2-272,0 1 1,-5 2 0,-3 0 0,-4 1-233,-4 0 0,-4 0 0,-8-2 1,-5 1-1,-3-2-436,0 0 1,-1 0-1,0-7 1,0 1-342,0 0 0,1-3 0,-1 0 0</inkml:trace>
  <inkml:trace contextRef="#ctx0" brushRef="#br0" timeOffset="32976">18355 5755 8355,'9'-20'0,"-2"4"137,-2 2 1,5 2-138,-2-1 0,-1 2 688,1 3 1,0-2 0,5 6-578,-1 1 1,2 3 0,1 3 0,3 4-16,1 4 0,-2 0 0,2 10 0,-1 1 0,-3 1 11,-1 2 1,-3 0 0,-1 0 0,-3 0-73,-2-1 1,-1 1 0,-4-1-1,0-4-44,0-3 1,0-3 0,0-2 40,0 0 0,-1-5-69,-3-3 0,-2-12 0,-3-6 0,2-4 17,1-4 0,2-1 1,4-5-1,0-3-23,0-7 0,7-2 0,5 3-193,8 0 1,0 0 0,4 2-1,2 5 1,0 8 60,0 7 0,-1 1 0,0 10-869,0 1 1,-5 9 0,0 6 714,-2 7 1,-2 5 0,-3 1 0</inkml:trace>
  <inkml:trace contextRef="#ctx0" brushRef="#br0" timeOffset="35051">18963 5928 8355,'-8'7'0,"0"-3"1162,-2-2 56,4-2 0,1-2 0,6-2-1015,3-4 1,5-3 0,7-1 0,5-1 0,2 1 0,2-1 0,0 0 0,0-3-317,0 0 1,-2-1-1,-2 5 1,-3-1-213,0 1 1,-9-2 0,4-1 0,-4-1-36,-2 0 0,-1 3 0,-6 0 0,0 1 292,0-1 0,-2 2 0,-2 2 0,-4 2 57,-3 1 1,-2 2 0,1 6 0,0 2-6,-1 4 0,-3 4 1,-1 5-1,2 4 35,1 2 0,6 2 0,1 0 54,2-1 1,2 1 0,7 0 0,4-1 0,5-2-29,3-2 0,9 0 0,8 0 0,3-3-91,1-3 1,4-6 0,2-1-1,1-2-200,3-2 1,1-7 0,2-4 0,-2-3 235,-2-2 1,0-5-1,-6-1 1,-4-2 186,-5 1 0,-7 0 1,-4-2-1,-7 2 202,-3-2 0,-7 2 1,1 1-1,-4 1-109,-4 3 0,-3-2 0,-7 4-186,-2 2 0,-4 6 0,-4 1 0,-1 4-114,0 4 1,-3 3-1,2 7 1,4 3-1,1 3-251,2 4 0,8-4 0,0 1 1,4 1-72,4 2 0,2-1 0,1-1 0,1-3 92,4-1 0,6-1 0,7-6 0,1-3 51,3-4 0,1-2 0,2-4 0,-1-2 174,-4-4 1,2-5-1,-5-3 1,-1-5 269,2-2 1,-4-3 0,3-3-1,-5-6-153,-4-5 0,3 0 1,-4-5 139,0-2 0,3-3 1,-5-2-1,1-2-114,-1 2 1,-1-3 0,-4 2 0,0 5-1,0 7 85,0 6 1,0 6 0,-1 9-145,-3 3 0,-3 12 0,-4 9 0,1 11 25,2 7 1,1 12-1,-3 5 1,4 4 125,0 4 0,-2 2 0,4 5 0,1 2-67,2 1 1,1 2 0,1-5-1,3-2-134,4-1 0,5-7 1,3-4-1,5-5-43,2-6 1,2-9 0,0-3 0,0-5-19,0-3 1,-1-4 0,0-6 36,-4-3 0,3-5 0,-7-7 0,-1-3 0,-1-2 1,-2 0 1,-3-1-1,-2-5 1,-2-2 20,-2 1 0,2 2 0,-1 2 1,-1 2 16,-1 2 1,-4 5-55,-2-2 1,1 10 0,-4 9 64,2 9 1,1 6 0,4 10 0,0 2 23,0 4 1,1-3 0,3 0 0,5-1-135,2 0 1,2-1-1,3-8 1,1-3-92,3-3 1,0-6 0,4-1 0,-2-2 103,-1-2 0,-1-7 0,4-4 95,-4-3 1,2-3 0,-5-3 0,-2-3 0,-1-2 117,-2 1 0,-1-2 0,-2 2 0,-4-3-9,1 0 0,-5-1 1,3 1-1,-3 4 59,-1 3 0,0 3-50,0 2 0,0 7 0,2 5-50,2 6 1,-3 11-1,4 4 1,-3 2-143,2 2 0,-1 1 1,4 2-1,0 1-243,0-2 0,1-1 0,6-2 0,1-2-71,2-2 1,3-9 0,-2 2 0,0-3-1270,0-4 1,4 5-1,-3-4 1</inkml:trace>
  <inkml:trace contextRef="#ctx0" brushRef="#br0" timeOffset="35052">21096 5668 8355,'0'-24'0,"0"4"267,0 3 1,0 3-1,0 2 495,0 0 0,-5 5 1,-3 3-1,-3 2 0,-2 2 1,1 0-1,-1 2-533,1 2 0,-5 7 1,1 7-1,1 1-270,1 3 0,2 6 0,1 2 0,2 0-156,5 1 1,3-3 0,2-3 0,5 0-82,6 0 1,2-2-1,8-2 1,3-6-253,2-5 1,4-1 0,-3-4 207,6-3 0,-3-2 0,1-5 1,-2-6-1,-2-6 44,-2-2 1,-1-3 0,0-7 0,-1-3 253,1 1 1,-4-9 0,-2 1 0,0-2-56,1-2 1,-5-8-1,1 1 1,-2-1 284,-1 0 1,-1-4 0,0-1 0,-1 1 288,-2 5 1,-4 6 0,-5 8 0,0 4 1953,0 8-2241,0 4 1,0 20 0,0 10 0,0 12 10,0 10 1,-1 9-1,-2 6-122,-1 5 0,0 1 1,2 5-1,0 2 1,-2 2 42,1 0 1,1 2 0,2-11-551,0 0 0,6-8 1,2-3-1,3-5 0,2-6-342,-1-6 0,0-5 1,1-9-1,-1-3-221,1-4 0,-5-3 82,0-1 0,-5 0 0,2 0 1</inkml:trace>
  <inkml:trace contextRef="#ctx0" brushRef="#br0" timeOffset="35053">21357 5631 8355,'-13'-13'339,"8"2"-26,5 3 1,5 1-1,9 4 1,3-1 0,5 0-1,7 0 1,7-2 0,5 1-1,4-2 216,6 0 1,-1 3-1,4-3 1,-3 2-362,-2 2 1,-5 1 0,-4 2 0,-5 0-143,-6 0 1,-4 6 0,-5 2-1,-5 3 32,-5 2 1,-4 0 0,-6 4 0,0 2 13,0 1 0,-2 3 0,-1-4 0,-1 2-112,2 0 0,0-2 0,4 2 0,2-4-983,4 1 1,4-8 0,5 1 0,4-3-217,2-1 0,2-4 0,0 3 1</inkml:trace>
  <inkml:trace contextRef="#ctx0" brushRef="#br0" timeOffset="35054">22312 5172 8355,'-24'-22'2091,"4"5"-1831,7 6 1,9 11-1,8 0-1172,5 0 1,-3 6-1,3 3 222,0 6 1,8 5-1,2 5 1</inkml:trace>
  <inkml:trace contextRef="#ctx0" brushRef="#br0" timeOffset="35991">22647 5680 8355,'7'-25'1499,"-3"1"0,1 4-1267,-1 4 1,0 1-1,-4 0 1,0-2 0,-1 2-138,-3 1 0,-4 2 1,-9 1-1,-4 2 1,-2 4-1,-2 1 73,0 0 0,1 5 0,-1 7 0,0 3-128,0 2 1,6 6 0,1 4 0,2 6-46,-1 3 0,5-3 0,5 3 0,1-1 42,3 1 1,3-4 0,3 1-186,1-3 1,7-7-1,0-2 1,5-4 0,0-2-180,2-2 0,-3-4 0,6-6 1,-1-3 230,0-5 0,-1-2 0,-4-2 0,2-4 148,-2-4 0,-5-2 0,-2-2 0,0 0-109,-1 0 1,-2-3-1,-3-1 1,1 1 4,1 2 1,0 1 0,-4 0-1,1 2 62,3 2 0,-1 3 0,4 6 0,0-1 153,0 1 1,1 4 0,6 1 7,2 1 0,0 2 1,4 4-1,1 0 1,0 2-22,-1 2 0,1-2 0,2 7 0,-1 2 1,-1 4 0,-6 0 0,2 6 1,-3 1-44,-2 1 1,-4 2-1,-1 0 1,-1 0-39,-4-1 0,0 4 1,-2-2-1,0-2-148,0-1 0,0-4 0,0 1-270,0-2 320,0-2 0,0-10 9,0-6 1,0-10-1,0-8 51,0-1 1,1-2 0,3-4 0,5-1 0,2-1 14,1-2 0,4-4 0,2 4 0,0 0-10,0-2 0,3 9 0,-3-1 0,0 4-40,0 3 1,0 4-1,-3 4 1,1 4-54,-1 2 1,-5 8-1,-2 3 1,1 7 40,-3 4 1,1 5-1,-4 4 1,1 3 28,-1-1 0,-2 4 1,-1-5-1,0 0-53,0 1 1,5-4-1,0-5 1,3-2 38,6-2 1,-2-6-1,6-5 8,0-2 0,0 0 1,4-7-1,-1-1 1,0-2 18,-2-2 0,3-5 0,-4-6 0,0 0 108,0 0 1,2-4 0,-3 1 0,-2-2-126,-1-2 0,-2-4 1,-1 0-1,-1 0-131,-2-1 0,-1-1 1,3-2-1,-3 4-132,-2 3 1,-1 3 0,-4 2 0,0 5-737,0 2 0,-1 7 776,-3 3 1,-3 8-1,-6 4 1,2 5 317,3 3 0,-3 3 0,4 8 0,0 0-153,3 2 0,3 0 0,1-4 153,0 0 1,5-1 0,5 0 0,4-2-1,4-3 124,1-1 1,0 3 0,3-5 0,-2 0-10,-2-3 0,1 0 1,-5-2-1,-5-2-151,-2 0 1,-3-1 0,-5 4 0,-5 1-361,-6-1 1,-11 1 0,-10-1-1,-5 0-1333,-3 1 1,-9 5 0,-6 1 0</inkml:trace>
  <inkml:trace contextRef="#ctx0" brushRef="#br0" timeOffset="36779">16632 7280 8355,'0'-32'0,"-2"5"27,-2 5 1,1 8 85,-5 6 0,0 5 0,-6 0 121,-3 6 1,2 5 0,-5 9 0,-2 5 0,-2 7 0,-1 8 135,1 7 0,4 6 0,4 4 0,2 5 1,3 4 73,3 3 0,2 9 0,6-4-428,0 1 0,3-6 0,4-1 0,7-4-208,3-4 1,4-10 0,4-1 0,1-8-1,2-5-279,1-4 0,4-9 0,-3-7 0,2-4-217,2-4 0,1-2 0,-1-7-4,-1-4 1,-5-9-1,2-2 1</inkml:trace>
  <inkml:trace contextRef="#ctx0" brushRef="#br0" timeOffset="37699">17103 7689 8355,'0'-19'928,"0"1"1,0 10-1,0 2-395,0 5 1,1 5 0,2 13 0,2 2-359,2 0 1,-2 9-1,1-2 1,0 3-169,-3 1 1,-2 3 0,-1-4-356,0-1 1,0-2 0,1-1 0,2-2 0,1-2-368,-1-4 1,-2-4 0,1-2-1612,2-2 1810,-3-4 1,5-5 0,-6 0 0</inkml:trace>
  <inkml:trace contextRef="#ctx0" brushRef="#br0" timeOffset="37700">17128 7355 8355,'-6'-25'1946,"1"5"-2787,-4 4 1,0 9 0,5 7 167,1 7 0,3 9 498,4 5 0,3 3 0,5 0 0</inkml:trace>
  <inkml:trace contextRef="#ctx0" brushRef="#br0" timeOffset="37701">17351 7751 8355,'-6'-19'471,"-1"1"1,1 13 0,3 3 0,6 7 0,5 1 46,3 4 1,0 5 0,0 3-1,-1 0-448,-1 0 0,4 3 0,-8-3 1,1-1-75,-1 1 0,3 3 0,-2-4 0,-1-2-153,1-1 0,-1-6 116,0 0 0,-3-5 47,7 1 1,-2-8-1,1-6-36,-4-5 1,-1 0 0,-1-6 0,4-1 0,-1-3-57,1-4 1,2 2 0,-2-5 37,1 2 1,1 1 0,4 4 0,1 2-1,-1 2 103,1 4 1,-1 5 29,0 4 1,1 4 0,-1 8 0,1 4-1,-2 4-23,-3 5 0,3 2 0,-4 6 0,1 0-122,0 0 0,-4 4 1,3 0-1,-1-2-318,-3-1 1,2-2 0,1-2-1,-1-3-357,1-1 0,2-1-394,-4-5 0,6-1 725,-2-3 1,3-2 0,1-6 0</inkml:trace>
  <inkml:trace contextRef="#ctx0" brushRef="#br0" timeOffset="38098">18157 7627 8355,'7'-30'448,"0"9"346,-3 1-786,-3 5 1,5 6-64,-6 1 1,-6 5 0,-2-1 0,-3 3 241,-1 1 0,-5 1 0,-1 3 0,0 5-124,0 2 1,2 1 0,3 0 0,1 2-2,0 3 0,1-2 0,2 6 0,5-1-182,3 0 1,1 2 0,0-4-1,1-1-58,3 1 1,7 3-1,7-4 1,2-2 43,2-2 1,1-1-1,0-3 176,-2-1 0,1-3 1,-4 1-1,-1 1 0,-2-1 220,-4-1 0,-6 4 0,2-4 0,-3 1-74,-5-1 0,-5 5 0,-6-3 1,-2 0-315,-2-3 0,1 1 0,-5 1 0,2-1-268,3 1 1,1-2 0,3-3-1688,3 3 1688,-3-2 0,10 3 0,-5-5 0</inkml:trace>
  <inkml:trace contextRef="#ctx0" brushRef="#br0" timeOffset="38565">18529 7144 8590,'-8'-40'0,"0"4"0,2 8 0,3 9 726,3 5 0,2 7 1,2 5-1,3 6-238,0 8 0,4 8 0,-3 10 0,3 7-370,1 7 1,-3 6 0,-3 3 0,0 7 0,-3 2-78,-2 0 1,-1 1-1,0-9 1,0-2-142,0-1 1,1-7 0,2-4 0,3-5-421,1-6 0,1-4 0,4-5 0,1-5-1196,-1-5 1,1 0 1073,-1-6 1,0 0 0,1-4 0</inkml:trace>
  <inkml:trace contextRef="#ctx0" brushRef="#br0" timeOffset="38566">18380 7627 8355,'-7'-12'0,"3"0"0,8 3 322,5 1 1,3 4 86,5-4 0,2 1 0,8-3 0,5 2 0,8-2 0,6-1 0,5-1 0,1-1-895,3 1 0,-9 5 1,-1 3-1,-6 3-1244,-6 1 1013,-3 0 1,-11 5 0,-1 2 0</inkml:trace>
  <inkml:trace contextRef="#ctx0" brushRef="#br0" timeOffset="39848">19273 7702 8355,'7'-40'348,"-3"3"1,-2 8-1,-2 12 1,0 3-1,0 2 1,0 0-949,0-1 0,-4 5 740,-1 0 0,-8 5 0,0-1 0,-1 2 0,-1 4 0,-1 2 0,-5 4 0,-2 3 437,-2 2 1,1 7 0,2 4 0,3 2-522,1 6 0,2-3 1,3 1-1,2-1-233,3 0 1,2 4-1,6-4 1,2-3-114,2-4 1,7-1 0,7-8-1,0-3 106,0-3 1,4-3 0,-2-5 0,4-3 195,1-5 1,-2-7 0,-1-5 0,-3-2-69,-1-2 0,-1-4 0,-6 0 213,-3 1 1,2-2 0,-6 1 0,-1 0-1,-1 2-163,3 2 1,-4-3 0,3 8 0,-3-2 1,-1 1 1,-4 3 0,-1 7 70,-2 3 1,4 4-1,-1 8-6,3 4 0,1 9 0,0 3 1,1 4-12,3 0 1,3 1 0,5 0-1,1 1-59,-1 3 1,5-7-1,1 3 1,1-3-100,3-3 0,1-1 0,2-5 85,0-1 0,-4-5 0,-2-3 0,-1-3 0,-3-1 5,-1 0 1,-2-5-1,1-3 1,-2-5 158,-3-3 1,-2 2 0,-6-4 0,0 0-114,0-3 0,0 2 1,0-1-1,0-1-23,0 2 1,0-3 0,0 5 0,0 0-16,0 0 0,1 3 72,3-3 1,-1 5 69,5 4 0,-1 12 1,1 8-1,-2 3 28,-1 3 0,-3 1 1,2 8-1,-2 0-100,3 2 0,-3 0 0,7-6 0,0 0 28,2-3 0,2-5 0,-1 2 0,1-3-131,-1-2 1,0-5 0,1-3 117,-1-3 1,-5-2 0,-1-3-1,-2-4 21,0-3 0,0-3 0,-4-3 1,0-2-60,0 0 0,0-5 0,1 4 0,2-2 14,1 1 0,4-2 0,-2 3 1,1 1-158,3 2 1,1 4 0,1 2-39,0 2 0,1 5 188,-1 8 0,-1 0 0,-1 9 0,-3 5-33,-2 4 0,4 3 0,-4-1 0,1 3 0,0 0-422,1 2 0,2 0 0,3-4 0,-1-2-273,-3-2 1,3-3 0,-2-6 0,2 1-1951,1-1 2280,-5-5 0,9 4 0,-2-4 0</inkml:trace>
  <inkml:trace contextRef="#ctx0" brushRef="#br0" timeOffset="39849">20340 7565 8355,'7'-17'1062,"-3"-4"1,-3 3-516,-1 1 0,0 4 1,0 0-212,0 1 0,-1 5 0,-3 3 0,-5 4 0,-2 4 0,-1 6 0,-2 3-177,-2 4 0,2 6 0,-3 1 1,4 5-175,0 2 0,2-3 0,3 2 0,4-1-42,2 0 1,8 0 0,2-4-119,3 0 1,7-2 0,3-2 0,2-5 46,2-2 0,0-7 1,0-3-1,-1-3 1,1-2 10,0-3 0,4-4 0,0-9 1,-3-3 102,-4-4 1,0-5-1,-4-1 1,0 0 92,0-1 0,-1-3 0,-5 2 0,-1 0 45,-3 3 0,-2 3 1,-6 3-1,0 2-80,0 5 0,-10 7 1,-4 5-1,-2 3 10,-2 1 0,-4 7 1,2 5-1,1 7-6,3 5 0,2 2 0,3 2-31,3 1 0,2 1 0,7-3 0,4 2-146,3-1 1,10-2 0,5-3 0,5-2 0,1-4-543,1-4 1,-2-1 0,5-4 0,0-4-74,-2-3 0,0-5 1,-8-1-1,-2-2-1082,-5-3 1679,-2-1 0,-1-7 0,-1-1 0</inkml:trace>
  <inkml:trace contextRef="#ctx0" brushRef="#br0" timeOffset="40923">21233 7578 8355,'0'-18'862,"0"4"0,5-2 1,4 6 159,2 2 1,1 5 0,0-3 0,2 2-965,3 0 0,8 0 0,8 4 0,1-1-740,-1-3 0,3 2 0,-4-2 0,-1 3-15,-2 1 0,-4 1 1,-4 2-483,-5 1 1,-2 0 0,-2-4 0</inkml:trace>
  <inkml:trace contextRef="#ctx0" brushRef="#br0" timeOffset="40924">21989 7355 8355,'0'-25'0,"0"5"0,0 4 0,0 2 0,0 2 0,2 1 1974,2 2 1,-3 1-1,3 8-1718,-2 6 0,-2 9 0,0 6 1,1 2-245,3 2 0,-2 4 0,2 1 0,-3 2-186,-1 2 0,0-3 0,0-1 0,2-3 39,2-2 1,-2 3-1,7-9 1,0 0-184,2-2 1,0-7 0,0-4 0,0 0 109,3-3 0,1-3 0,-2-4 0,-1-6 172,1-5 0,-1 0 1,0-5-1,-1 1-46,-2 0 0,2-1 0,-4-2 0,1 3 244,0 1 0,-5 0 0,2 4 0,0 1 74,-1 2 1,1 5-198,-1-2 0,-2 6 0,3 2 34,1 7 0,-1 9 1,5 1-1,-2 1-41,2 0 0,-2 3 0,3-3 0,3 0-3,0 0 0,1 2 0,0-3 0,2-2-170,-2-1 1,3-6 0,-2-1 118,-1-1 0,-1-2 0,-2-6 1,-1-2 5,-2-4 0,0-3 0,-3-3 0,-1-1 210,1-2 0,-2-1 0,-3 3 0,2-3-171,1-1 0,2 3 0,-3-4 1,2 2-120,2 3 0,0-3 0,3 2 0,-2-1-109,1-1 0,2 5 0,3-4 0,1 5 36,2 3 0,1 0 1,-2 5-1,4 1 207,-1 1 1,3-2 0,-4 0 0,0 1 75,0 2 1,-2 5-1,-3 2 174,-1 1 1,-4 1 0,1 4 0,-1 1 0,-1 0-48,-3 4 0,1-2 0,0 6 0,-3 1 137,0 1 1,-2 2 0,0 0-1,0-2-314,0-2 1,0 2 0,0-3 0,1-1-319,3-3 1,-1 1-1,5-3 1,2-5-1861,1-2 0,1-3 753,1-4 1,-1-5 0,1-2 0</inkml:trace>
  <inkml:trace contextRef="#ctx0" brushRef="#br0" timeOffset="40925">22833 7045 8355,'-13'-13'622,"1"1"0,5 6 0,4 5-941,6 4 0,4 10 1,5 1-565,1 4 0,5 3 0,1 4 1</inkml:trace>
  <inkml:trace contextRef="#ctx0" brushRef="#br0" timeOffset="41514">23279 7330 9837,'19'-25'253,"-1"6"0,-5 2 1,-1 3-267,1 2 1,-6 0-152,-3-1 1,-4 5 0,-4 1 0,-5 1 0,-3 4 0,-5 0 3,-3 2 1,-5 6-1,-3 2 243,-1 3 0,2 2 0,6-1 1,5 0-1,2 2-79,1 3 1,6-2 0,3 6 0,4-1 91,4-1 1,8 4 0,7-6 0,1 3-97,3 2 0,7 0 0,-5 0 1,1-3 49,0-1 1,-1 0-1,0-3 1,-2 2 118,-2-2 0,-3-1 1,-6-2-53,0 0 1,-6-1-1,-7-1-130,-10-2 1,-7-5 0,-9 3-1,-1-2-156,-6 0 1,4 1 0,1-2-3,3 1 0,7 0 0,2-4 24,3 0 0,10 0 1,8 0 37,12 0 1,7-5 0,6-3 0,4-5 14,3-3 0,1 1 0,0-5 1,-1 1 64,-3 0 1,2-2-1,-6-4 1,-2 0 263,-1 1 0,-2 3 0,-2 0 0,-3-1-31,-1-1 0,-3-1 0,-5 4 0,-3 3 962,-2 3 1,-2 2-775,-7 0 1,-7 5 0,-7 4-337,-1 6 0,2 5 0,-2 7 0,1 3 1,3 1 34,1 3 1,6 2 0,1 1 0,1-1-174,3 1 1,9 0 0,6 0 0,6-2-50,2-2 0,7 1 0,-1-5 0,3-2-630,2-2 0,2-6 0,-4-3 1,-2-2-1041,-1-2 1036,-6 0 1,3-11 0,-4-3 0</inkml:trace>
  <inkml:trace contextRef="#ctx0" brushRef="#br0" timeOffset="41832">23813 6648 8355,'2'-25'0,"8"10"0,11 12 718,8 14 0,8 8 0,0 6 1,0 1-1,0 5 0,2 6 0,4 8 217,6 8 0,1 9 0,4 9-793,-3 6 1,-9 5-1,-6 5 1,-10-1-1,-8 3-26,-4 2 1,-7 4 0,-4 2 0,-7-6-190,-9-4 1,-6 0 0,-10-8 0,-3-5 124,1-6 1,-5-4 0,3-11 0,-3-6-51,-1-9 1,5-3 0,3-11-1,4-4-224,4-5 0,4-8 0,4-3 0,2-6-778,3-6 0,2-1-1169,6-12 0,11 0 0,3-4 0</inkml:trace>
  <inkml:trace contextRef="#ctx0" brushRef="#br0" timeOffset="41997">25003 7950 8355,'2'-19'0,"2"2"3207,8 9 0,6 2-3034,3 6 0,-10 3 0,-11 4-2562,-7 5 1,-15 4-1,-4-4 1</inkml:trace>
  <inkml:trace contextRef="#ctx0" brushRef="#br0" timeOffset="58453">4118 9761 8355,'-5'-24'234,"1"2"0,0 3 0,0 1 0,0 3 0,1 1 1,2 2 897,1-1 0,0 5 0,0 4 0,1 5-943,3 9 1,-1 11 0,5 3-1,1 9 1,-3 9 0,0 6-1,-2 7 1,0 4 12,-1 5 1,3 5 0,-2-3-1,-2-1 1,0-3 0,-1-5-240,3-3 0,-1-8 1,4-6-1,-2-6 0,0-5-989,0-3 1,-4-7 0,5-3-942,0-7 0,-5 0 943,3-9 1,-3-3 0,-1-10 0</inkml:trace>
  <inkml:trace contextRef="#ctx0" brushRef="#br0" timeOffset="58810">3969 9674 8355,'0'-25'1078,"0"0"0,1 6 0,3 2 0,6 4-906,5 0 1,-1-3-1,4-1 1,0 2 383,2 1 1,8 3 0,2 3 0,1 4-412,-1 2 0,3 5 1,-3 5-1,-1 8-299,-3 1 1,1 12 0,-12-1-1,-3 5-172,-2 4 0,-7-2 1,-1 7 122,-4 1 0,-5-4 1,-6 2-1,1-2-179,-1-2 0,1-5 1,0-5-1,-1-3 0,1-5-297,-1-1 1,7-6-1,1-4-342,4 2 0,-5-4 0,0-1 0</inkml:trace>
  <inkml:trace contextRef="#ctx0" brushRef="#br0" timeOffset="60977">4564 10220 8355,'-12'-2'0,"-1"-1"0,2-2 2051,3-2-1200,2 4 0,8-8 1,2 4-567,4 0 0,5-4 0,3 3 1,3-2-1,2 1 0,0 2 0,1 1 1,1 4-190,2 0 0,-1 4 1,-4 2-1,-3 4-229,-3 3 0,-2 6 0,-1 1 1,-1 1-289,-2 3 1,-5 0 0,2 0-195,1-1 1,-5-2 118,3 2 1,-4-5 365,-4-8 1,3-5 0,-4-10 0,4-6 173,1-5 0,0-3 0,0-4 0,0 0-300,0 1 0,1-1 0,4 0 0,3 1-108,3 4 0,1 3 0,2 8 1,1 2 123,2 1 0,5 1 0,-1 2 0,1-1 88,-2 1 0,4 2 0,-4 1 0,2 1 230,-1 3 0,-3-2 0,-6 2 0,1-3 250,-1-1 1,-4 0 1708,1 0-949,-7 0-244,4 0 1,-6-5 0,0-4-96,0-2-720,0 4 0,0 3 1,0 8-1,0 5 42,0 2 1,0 5-1,0 2 1,0 1-74,0 3 1,0-4 0,1 0 0,2-1-46,1-1 1,6 1-1,-2-5 1,3 1-35,2-1 1,-5-5 0,0-3-21,2-2 0,1-2 1,1-2-1,-1-2 51,-3-4 0,2-7 0,-4-3 0,-1-2-14,1-2 0,-2 0 0,-4 0 0,-2 3-139,-2 1 0,-3 2 0,-5 3 1,0 1-270,-1-1 1,-5 2 0,-1 3 0,-2 4-56,1 2 1,4 2 0,0 2-91,2 2 0,7 3 0,5 5 153,4 1 0,11-1 0,6 1 0</inkml:trace>
  <inkml:trace contextRef="#ctx0" brushRef="#br0" timeOffset="60978">5519 9649 8355,'-12'-12'0,"-1"-1"1383,1 1 0,5-1-282,3 1 0,2 6-980,2 6 1,0 6 0,2 8 0,2 1 0,4 4 0,3 5 0,0 5-60,-2 1 1,2 7-1,-3 0 1,3 7-145,1 5 0,-1-1 1,-1-3-1,-3-3 1,0-5-123,0-4 0,-3-3 0,3-6 0,0-4 92,-1-3 0,-3-7 0,3-4 119,-1 0 1,-2-3-1,4-7 26,-2-5 0,5-3 0,-3-3 1,3-2-61,2 2 0,-2-3 1,7 0-1,0 2-124,0 2 0,-1-1 0,-4 8 0,1 0 59,-1 3 1,1 2-1,-2 4 7,-3 2 0,2 3 1,-5 5-1,1 1 92,-1-1 1,-1 5 0,-4 1 0,-1 1 0,-3 2-43,-4-2 1,-3-1 0,-2-6 0,1 1-157,-1-1 1,-3 0 0,-1-1 0,2-2-480,1-5 1,2-3 0,1-2-724,3-3 967,2-3 1,12-17-1,0-2 1</inkml:trace>
  <inkml:trace contextRef="#ctx0" brushRef="#br0" timeOffset="60979">6077 9488 8355,'-12'-13'2743,"-1"7"1,5 0-2337,0 6 1,5 10 0,-1 5 0,3 5-103,1 7 0,0 6 1,1 0-1,2 3-44,1 1 1,4 6 0,-2 2 0,-1 2-220,1-2 0,2 4 1,-4-5-1,0-2-400,2-4 0,-4-3 0,5-6-224,-1-1 1,2-2 0,-4-2-1,0-4-1030,2-3 0,1-5 0,5-4 627,1-3 0,-1-10 0,0-1 0</inkml:trace>
  <inkml:trace contextRef="#ctx0" brushRef="#br0" timeOffset="60980">6288 10108 8355,'-12'0'1440,"6"4"1,6 0 0,8-1 0,6-3-1240,3-4 0,5-2 0,-2-5 0,2 0 0,0-3 1,-2-1-1,-1-1 0,-1-2-381,0-1 1,-3 2 0,-7-4-1,-2 1 54,-1 0 0,-3-2 0,0 6 0,-3 1-21,-3 1 1,-6 6-1,1 1 1,-5 1 29,-3 3 1,-1 8 0,3 4-1,-1 5 49,1 3 1,1 6 0,1 0 132,1 5 1,5 5 0,3-3 0,3 1 0,1-1-73,0-2 1,5-4 0,5-2 0,5-2-94,6-2 0,6-3 0,3-7 0,2-4-136,3-2 0,-4-4 1,1-2-1,-2-6 94,-2-5 0,-2 0 0,-3-6 0,0 1 189,-3 0 1,-6-3-1,0 4 1,-6-2 0,-2 2 104,-4 1 0,0-3 0,-2 5 122,0 0 1,0 3-1,0 0 69,0 1 1,1 5-249,3 3 0,-2 4 0,2 4 0,-3 4-42,-1 3 1,4 7 0,0 3-1,0 2 1,1 1 11,-1-4 1,4 7 0,-2-5 0,-1-2-65,1 0 1,3-4 0,-2-3 0,1-1-51,1 0 26,-1-5 0,4-1 0,1-6 0,-1-2 1,-1-2 54,-3-4 1,-1-3-1,-4-1 1,1-1-19,-1 1 0,-2-1 0,-1 1 1,2 0-50,2-1 0,-3-3 1,5 0 26,-1 5 0,-2-1 1,5 5 11,2 0 0,1 2 0,1 6 15,1 3 0,-5 3 1,-1 7-1,0 1 1,0 3 28,2 1 0,-2-2 0,0 2 0,0 0 4,0 1 1,-3-5 0,4 1-6,2-2 0,1-3 1,1-3 68,1-3 1,-5-5 0,-1-5-36,-2-3 1,0-3 0,-5-1-1,1-1-39,3 1 1,-3-5-1,5-1-63,-1-1 1,-2 4 0,4-2 0,0 4 1,0 0 0,-3 2 0,4 3 37,2 4 0,0 4 0,-1 4 0,0 6 60,0 5 0,-2 4 0,1 6 0,2 0-172,1 0 0,1-1 0,1 0 0,-2-2-526,-3-2 1,7-6-1,-2 0-1466,0-4 0,7-8 0,-1 4 0</inkml:trace>
  <inkml:trace contextRef="#ctx0" brushRef="#br0" timeOffset="62422">8719 9810 8355,'0'-30'737,"4"5"1,1-1 0,1 5 145,0 3 0,-1 2-116,-1 3 1,-2 8-446,2 5 0,-7 11 0,-3 10 0,0 5 0,-4 5 0,-1 8 0,-3 5-119,-2 7 1,2-4 0,-3 5 0,3-1 0,2-2 17,0-3 0,-4-6 1,3 2-195,2-4 1,2-6-1,0-4 1,2-6 0,1-6-313,4-2 137,0-7 0,2-9 1,2-11-1,2-9 52,4-6 1,3-12-1,3-3 1,1-8 16,1-6 0,7-7 0,-3-3 0,2-5-74,-1 0 0,1-2 0,-5-1 1,-2 8 141,-2 6 0,-4 9 1,-2 11 101,-2 8 1,-1 10 0,-4 7 0,2 4-75,2 3 0,-3 7 1,5 10-1,-1 10 237,3 8 1,1 6-1,2 8 1,3 4 76,-1 5 0,1 11 0,0 2 1,1 5-113,2 2 0,-1 3 0,-4-6 1,1-1-133,-1-2 0,1-7 0,-1-3 0,1-8 23,-1-8 0,0-5 0,-1-8 1,-2-4-1570,-5-3 299,3-3 1,-6-9 125,3-5 0,-8-5 1,-4-8-1,-3-1-2859,-2-2 3235,1 2 0,-6-9 0,-1 3 0</inkml:trace>
  <inkml:trace contextRef="#ctx0" brushRef="#br0" timeOffset="62686">8582 10096 8355,'6'-12'2191,"4"3"0,5 2-1825,5 1 1,8-3 0,4 2-183,3 0 1,1-8 0,11 2 0,3-2-586,2-3 0,-4 9 0,-6-2-1509,-4 4 0,0-3 0,-1 3 1</inkml:trace>
  <inkml:trace contextRef="#ctx0" brushRef="#br0" timeOffset="63259">11125 9550 8355,'11'-17'2339,"-1"2"1,-2 4-1815,1 6 1,3 2-73,0-1 0,-5 4 0,-4-2-103,-6 5 1,-5 7 0,-10-1 0,-6 5-241,-3 3 0,-13 6 0,-3 1 0,-7 4-16,-3 4 0,-7 1 0,5 3 0,0-1 38,1-2 1,13-7-1,-2 0 1,10-5-52,7-3 1,4 1 0,11-5 0,3-3-69,4 0 0,9-4 0,9 1 0,9 0-15,9-1 0,8-2 0,4-3-14,4 2 1,1-3 0,7 4 0,1-4 0,-2-1 23,0 0 1,1 4 0,-5 0 0,-4-1-79,-3-2 1,2 3-1,-5 1 1,-2-1-258,-5 1 0,-4-2 0,-6 5 0,-2 0-784,-2-1 1,-4 4-1,-1-2-639,-6 2 0,-3-3 0,-7 0 1094,-4 2 0,-1-5 0,-7 1 1</inkml:trace>
  <inkml:trace contextRef="#ctx0" brushRef="#br0" timeOffset="63520">10592 10282 10784,'20'0'0,"0"0"0,-1 0 0,0 1 1181,3 3 0,7 2 0,4 3 0,3-2-405,1-1 1,6 2 0,2-4-436,4-1 1,0-2 0,2-1 0,2 0-296,0 0 0,-2 0 1,-4 0-1,0 0 1,-4 0-396,-3 0 1,-9 0-1,-3 0 1,-5 0-315,-2 0 1,-10 0-1,0 2 1,-4 2-1753,-4 4 0,-13 8 0,-4 4 1</inkml:trace>
  <inkml:trace contextRef="#ctx0" brushRef="#br0" timeOffset="65066">11832 10282 8424,'0'-13'5,"-6"6"1828,5 2 0,-5 6-810,6 3 1,0-1 0,2 5-636,2 2 0,-3 2 0,3 5 1,-2 2-19,-2 0 0,0 9 1,0-2-178,0 5 0,4 6 0,0 4 1,-1 0-1,-2 1-23,-1-1 0,0 6 0,2-3 0,0 0-236,3-3 0,-1-3 1,-4-4-1,0-2-185,0-2 1,1-2 0,2-8 0,1-3-687,-1-3 1,-2-2-203,-1 0 0,-1-5-117,-3-2 1,2-5 0,-2-5 114,3-3 1,-5-8 0,-1-4 0</inkml:trace>
  <inkml:trace contextRef="#ctx0" brushRef="#br0" timeOffset="65430">11819 10592 8355,'-4'-13'918,"0"1"1,0-1 0,5 2-527,4 3 0,1-2 0,8 6 0,1 2 0,3 0 0,2 2 0,2 0 0,1 0 0,2 0 1,-2 4 0,-2 2-371,-5 1 1,-2 1-1,-3 4 1,-2 1-1,-5-1 70,-3 1 0,-2-1 1,-3 0-1,-6 1-315,-5-1 0,-5 5 1,-3 1-1,1 0-626,1-1 1,6-4-1,-1-5-835,2 2 0,1-5 0,1 1 1</inkml:trace>
  <inkml:trace contextRef="#ctx0" brushRef="#br0" timeOffset="73229">13419 9686 9149,'-1'-25'0,"-2"2"0,-1 2 1696,1 5-781,-4 2 0,5 7-744,-7 3 0,7 4 0,-2 5 1,2 7-1,4 4 0,2 5 1,4 5-1,2 6 0,-1 6 33,-1 8 1,1-5 0,2 10 0,-2 0-189,0 1 1,-5-3-257,4-8 0,-5 0 1,2-1-1,-1-3-52,1-1 1,-1-3 0,-4-9 0,0-2 0,0-3-1557,0-1 0,0-6-528,0-3 2164,0-7 0,-6-7 0,-1-9 1</inkml:trace>
  <inkml:trace contextRef="#ctx0" brushRef="#br0" timeOffset="73562">13345 9661 8355,'1'-31'854,"2"3"1,3 6-614,0 6 0,3 2 1,5 1 291,2 1 0,3 5 0,6 2 0,1 0-255,3 1 0,2 2 0,3 6 0,-1 5 0,0 5-196,-1 3 0,-3 5 0,-9-2 0,-4 4-232,-7 1 0,-3 4 1,-6 1-1,-2 2-186,-2 2 1,-3-4-1,-6-1 1,-3-3-129,0-1 1,-5-1 0,5-4 0,-1-3-820,-1-3 0,4-2 647,-2 0 0,2-5 0,2-1 0</inkml:trace>
  <inkml:trace contextRef="#ctx0" brushRef="#br0" timeOffset="74342">14015 9971 10362,'-6'-17'0,"-2"4"432,-3 8 1,0 2-1,1 0 1,2-1-1,0 3 1,-1 2-178,1 3 1,1 6 0,-2-2 0,0 3 0,0 3-240,-2 2 0,2 4 0,1 3 0,0-1 32,1-1 0,1-5 0,6 4 1,0-1-142,0 0 0,0-4 0,3 2 0,4-5-29,5-3 0,5-4 1,-2-5-1,3 0 15,1 0 1,1-10 0,2-3 0,-3-5 75,-1-4 0,-2 2 0,-5 0 0,-2-2-9,-5-2 1,-5 1 0,-6 1-89,-6 1 0,-3 5 1,-1-4-1,-4 1-9,-2 0 0,-2 4 0,2-1 1,1 7-8,1 5 1,10-2-185,-1 2 1,9 0 0,4 4 0,10-2 55,9-2 0,9 2 0,4-7 1,2 0 119,3-2 1,-1-7-1,0-3 1,-1-2 183,-3-2 0,-3-4 0,-6 0 0,-4 1 351,-3 2 0,-9-3 0,-4 0 0,-2 2-189,-2 1 1,0 1 0,0 1 364,0 4 0,-4 2 1,-2 7-175,-1 2 1,0 7 0,-1 10-1,2 9-302,1 5 0,4 8 0,-4 3-95,4 3 1,2 4-1,2 4 1,3 5-1,-1 2-45,1 0 1,3 3-1,1 0 1,4-3-65,2-4 0,5-6 0,-3-8 1,0-5-60,0-6 1,2-8 0,-2-8 0,0 0 274,0-3 0,-1-7 0,-5-5 0,-1-3-26,-3-5 1,3-2 0,-4-7 0,2-2-44,-1-1 1,-4 0 0,3 5-34,-2-1 1,0 4-1,-5 2 1,0 1-1,0 3-144,0 1 163,0 7 1,0 7-1,0 10 1,0 5-107,0 6 0,0 2 0,1 2 0,2 0-65,1-1 0,0 0 0,-3-2 0,3-3 0,3-1-596,0-3 1,0-5-4,-3-2 0,3-1 384,6 1 1,-7-3-1,0-10-228,-1-3 1,-3 1 0,2-1 451,-3-2 0,-1-6 0,0-4 1</inkml:trace>
  <inkml:trace contextRef="#ctx0" brushRef="#br0" timeOffset="74772">14002 9947 8355,'0'-13'-66,"-4"5"0,0 0-445,1-2 534,2 5 0,1 0 0,0 10-237,0 3 1,1-1-1,2 1 1,2 2-86,2 1 1,2 7 0,3 1 0</inkml:trace>
  <inkml:trace contextRef="#ctx0" brushRef="#br0" timeOffset="75428">14238 9847 10483,'-4'-24'0,"0"0"0,1 4 0,0 4 0,0 5 0,-2 4 0,-2 1 0,-3 0 0,-1 1 0,-2 3 1799,-4 5 0,3 4-1716,-2 5 1,-4 2 0,1 3 0,-2 3 61,1 4 0,-1 0 1,-2 1-1,1 0 0,2 1-74,2 3 1,2-3 0,3 2 0,2-5-166,3-2 0,3-6 0,5 2 0,0-3-82,0-2 0,5-1 1,3-3-1,5-4 42,3-2 0,4-4 1,4-3-1,1-6 125,0-4 1,4-7-1,0 0 1,-2-5-1,-2-3 210,-4-2 0,1 1 1,-4-4-43,1 2 1,-4 6 0,1-1 0,-5 6 72,-3 5 1,-5 4-237,1 0 1,-4 8 0,-6 6-74,-6 10 1,-2 8 0,-5 9 0,-1 4 34,1 4 0,-2-2 0,-2 7 0,1-2 0,3-3 57,1-3 0,-3 1 0,6-5 0,3-1-29,2-2 0,7-7 0,-1-2 0,4-5 0,4-4-68,4-3 1,5-4-1,2-1 51,2 0 0,5-7 0,-2-4 0,4-6 0,0-2-18,1-3 1,0-3 51,0-4 1,0 3-1,0-4 1,-2 1 0,-1 0-27,-1 1 0,-6 2 1,1 3 255,-2 2 1,-6 7-212,1 6 1,-12 12 0,-1 6-1,-6 11-53,-2 6 1,-5 8-1,-1-4 1,0 2 18,0 0 0,2-5 0,5 1 1,3-4-134,3-5 0,4-2 1,1-5-1,3-2-533,5-3 1,0-2 0,9-6-413,-3 0 1,4-6 0,2-2 295,4-3 1,6-7 0,2-1 0</inkml:trace>
  <inkml:trace contextRef="#ctx0" brushRef="#br0" timeOffset="75848">14635 9909 13222,'-11'-23'0,"1"2"0,3 5 0,2 2 0,2 2 0,2-1 0,2 2 0,3 4 0,3 7 0,1 7 0,0 6 0,2 2 0,1 3 0,2 1 0,0 3 0,3 1 0,0 2 0,-1 0 0,-1 0 0,-3 0 0,-1-1 268,-2 1 1,-5-5 0,1-4 0,-3-2 0,-1-2-747,0 1 387,0-6 0,-1-3 0,-2-10 0,-2-5-26,-2-4 1,3-4-1,-3-1-86,1-4 1,-2-4 0,4 2 0,1-2 0,2-2-1,2 0-113,3-1 1,-1 2-1,5 6 74,2 2 0,5 3 0,1 7 0,1 2 1,1 2-280,3 1 1,-2 2 0,2 4 165,1 0 1,0 6 0,0 1 0,-3 1 0,0 0 0,-1 2 208,0 1 0,4 1 0,-3 1 0</inkml:trace>
  <inkml:trace contextRef="#ctx0" brushRef="#br0" timeOffset="77691">15118 9860 8355,'7'-6'0,"0"-1"538,-3-5 1,-2 0 0,2-1 0,-3 1 336,-1-1 0,0 1 0,0 0-336,0-1 0,-1 6-396,-3 3 0,-3 4 0,-6 4-67,1 5 1,0 7 0,-1 5 0,1 2-1,-1 2-71,1 0 0,4 0 0,1-1-16,1 1 0,2 0 0,4-1 1,2-4-1,2-3-276,4-4 0,3-1 225,1-4 0,5-3 1,1-5-1,1 0 1,2-1-1,0-5-637,-1-6 1,-5-2 627,2-6 1,-7-1 0,-4-4-1,0 0 1,-3 0 0,-2 1-1,-2 0-134,-3 4 1,-3-4 117,-6 3 0,-1 2 0,-1 0 1,-1 1-5,1 3 1,1 2 0,3 4 0,1 2 0,3 0-177,2 0 1,1 3 81,4-4 0,5 5 0,5-3 0,4 1 0,4-3-80,1-3 0,1-2 220,5 1 0,0-6 0,0-3 0,0-4 0,-2-2 0,-2-2 429,-5 1 0,-6 2-89,-2 1 1,-5 1 0,1-1 0,-2 1 0,-2 4 658,0 3 0,-2 7-757,-2 2 0,-2 7 0,-2 2 1,4 12-1,3 9-79,1 5 0,0 9 0,0 0-118,0 4 1,0 7 0,1 0 0,2 2-1,1 4-75,-1-1 1,2-9-1,1 2-14,1-5 1,-3-4 0,4-3 0,0-5 82,-1-6 1,4-5-23,-3-4 1,4-2 0,-1-4 0,-2-6 0,-2-6 140,-1-6 0,3 1 0,0-8-135,2 0 1,1 3 0,2-4-1,1-1 24,1 1 1,5 4-1,-3 0 1,1 4-101,3 3 0,-4 5 1,0-1-1,-1 2-34,-1 2 1,-3 7 0,-6 4 0,-2 6 141,-2 2 0,-2-2 0,-1 3 0,-1 2-19,-3 2 1,-3-4 0,-6 0 0,1-2-57,0-3 1,-1-2 0,-1 0-428,-2-1 1,2-3 0,-2-3 0,2 0-866,1-3 1,6-3-417,3-4 1663,3-3 1,6-11 0,2-2 0</inkml:trace>
  <inkml:trace contextRef="#ctx0" brushRef="#br0" timeOffset="77692">15900 9475 8355,'-4'-16'0,"0"-1"1233,-6 6 1014,9 0-1511,-5 10 0,6 2 0,0 12 1,1 6-448,4 4 1,-3 8-1,7 2 1,-1 3-224,-1 1 1,0 4-1,-5 0 1,2-1-186,-1-1 0,3-2 1,-2-1-1,-1-1-171,-2-2 1,-1-10 0,0 0 0,1-3-789,4-5 1,-3-1-177,7-2 0,-5-5 1,4-3 522,2-3 1,6-6-1,3-2 1</inkml:trace>
  <inkml:trace contextRef="#ctx0" brushRef="#br0" timeOffset="77693">16148 9959 13885,'14'0'148,"2"0"1,3-5 0,5-4 0,-1-2 0,1-1 0,2-2-140,0-2 1,-1 0-1,-4-3 1,-5 0-1,-2 1 1,-3-1-1,-3 1-173,-4 0 1,-2-3-1,-2 5 1,-2 0 110,-2 3 0,-3 2 1,-5 2-1,-2 5 52,-2 3 0,0 1 1,-3 3-1,1 3-10,3 7 0,-3 8 0,2 1 0,2 4 1,3 3-108,3-2 1,5 4 0,0-2 70,6-2 1,5-1 0,7-2-264,2-4 1,9-2 0,0-5 0,3-2 0,3-3-69,-1-4 1,-2-4-1,3-4 320,-2-4 1,-1-5 0,-4-2 0,0-3 0,-2 0 143,-2 0 1,1-4-1,-5 2 1,-2-2 93,-1 1 1,-6-1 0,-1 5 0,-2 1 72,-2-2 1,-2 8-1,-1-2 935,0 1-1105,0 5 1,0 2 0,0 8 0,-1 6 0,-2 4 28,-1 2 1,0 6-68,4-1 0,0 2 0,0 1 0,0-2 0,1-3 10,3-1 1,-2 3 0,3-5-212,1 0 0,-3-3 1,5-2 154,2-2 1,-4-4 0,1-6-1,-1-3 67,-3-5 0,2-3 1,1-3-1,-1-2 1,1 2-6,-4 1 1,4-2-50,-2-1 0,2-1 0,-2 3-46,4-1 0,-1 0 0,1 8-59,2 4 1,1 3 0,1 2 67,1 3 0,-5 4 0,-1 8 0,-2 0 16,-2-1 1,3 5-1,-1-1 1,2 0 55,3-2 1,-4-4-1,1 0 1,0-2 43,0-3 0,1-2 0,5-6 2,-1 0 1,-4 0 0,1-2-47,0-2 1,-2-3 0,2-5 0,-1-1-69,-1 1 1,4 0-1,-4-1 1,1 1 20,0-1 0,-4 2 0,3 2 0,0 2 5,0 1 1,-3 2-32,4 4 0,-1 6 0,2 2 0,-4 3 1,-1 1 8,0 1 1,5 5-1,-5 2 1,0 3-318,1-3 1,1-2 0,4-6 0,-2 1-1052,1-1 1,7-1 168,0-2 1,1-4 0,-5-5 0</inkml:trace>
  <inkml:trace contextRef="#ctx0" brushRef="#br0" timeOffset="78548">17971 9525 8355,'7'-19'0,"3"5"0,-5 7 0,2 0 335,3 0 1,1 3 0,1-3 529,0 2 1,-3 1-1,-1 4 1,2 0-444,1 0 0,0 1 0,-2 3 0,0 6 0,-1 4-142,-1 2 0,4 7 0,-4 1 1,0 5-155,-3 3 1,1 2-1,-1 6 1,-1 1-119,-2-1 1,-1 3-1,0-2 1,0-2-208,0-5 1,0 1 0,0-6-1,0-3-579,0-4 0,0 0 0,0-5-3810,0-2 3036,0-7 1153,0-8 1,6-7 0,1-5 0</inkml:trace>
  <inkml:trace contextRef="#ctx0" brushRef="#br0" timeOffset="78549">18182 9550 8355,'-6'-24'0,"-1"4"0,1 3 986,1 3 1,4 1 0,1-3 0,1 0-633,4 1 0,1 1 0,8 2 1,3-1-1,5 2 0,5 2 0,6 2 1,2 0-37,-2 0 1,3 4 0,-3-1-1,1 3-478,-1 1 0,-4 5 0,-8 3 0,-4 5-105,-4 3 1,-6 2 0,-3 6-1,-4-1 5,-4 3 1,-4 2 0,-9-2 0,-3 2 29,-4 0 0,-1 1 0,1-4 0,0 0 118,4 0 0,-2-6 0,5-2 252,2-4-99,1 0 0,9-6 0,5-3 23,6-3 1,5-1 0,3 0-1,1-1 84,2-3 1,1 2 0,-3-2 0,3 3 0,1 1 1,2 0-1,2 0 1,-1 1-69,-1 3 1,2 3 0,5 6 0,-3-1 1,-2 0 1,3 6 0,-6 3 0,-1 1 26,-2-1 1,-9 2 0,-4-2 0,-3 2-16,-1 2 0,-7 0 0,-5-2 0,-7-2-62,-5-4 1,-3 0 0,-5-1 0,-5-4 0,-3-2-212,-3-1 0,5-3-116,-4-2 1,8-3 0,2-1 0,3-1 0,4-2-1765,3-1 0,2-11 0,-5 1 1</inkml:trace>
  <inkml:trace contextRef="#ctx0" brushRef="#br0" timeOffset="80288">19993 9823 8355,'4'-24'224,"0"4"1,0 2-1,-4 5 9,0 1 1,4 6 0,0 8 0,-1 7-1,-2 7 1,-1 0 0,2 2 80,2 3 0,-3 2 0,5 2 0,-2 0 0,1-1 0,2 0-163,3-3 0,1 1 0,1-6 1,1-1-81,-1-1 0,2-7 0,1-3 0,2-3-81,-2-1 0,-1-1 0,-1-4-68,4-8 1,-2-2 0,6-8 0,1-5 0,1-4 4,2-6 1,0-2 0,0-8-1,-2-2 53,-2 3 1,-3-2 0,-6 4 0,-1 0 16,-3-1 0,-2 7 1,-6-1-1,-2 6 89,-2 10 0,-3 2 0,-5 9 0,0 6 47,-1 5 0,1 3 0,-1 3 0,2 6-40,3 5 1,-3 10 0,4 9 0,-1 5 18,0 2 0,5 7 1,0 2-1,6 5-16,5 2 1,3 7 0,2 0-107,-1 3 1,5-2-1,-1 1 1,-1-2-1,-1-2-62,-2 0 0,-1 0 0,-1-2 1,-3-3 55,-1-8 0,-2-2 1,-4-8-1,-2-5 45,-2-2 1,-3-5-1,-5-6 1,-1-6-59,1-5 1,-2 0-1,-1-6 1,-1-2-27,0 0 0,-1-9 0,0-4 0,2-6 29,1-2 0,3-2 1,3-5-1,4-3-23,2-4 0,4-1 0,2-2 0,5 1 15,7 1 1,-3 0 0,5 6 45,0-1 1,-3 4-1,5 6 1,-2 1-1,-2 4-114,2 5 0,-4-1 1,2 6-1,-1 1-395,2 2 1,-3 1-1,2 1-209,-2 3 0,-6 2 0,-1 3 1,-1 0-102,-3 0 0,-8 2 0,-2 2 0</inkml:trace>
  <inkml:trace contextRef="#ctx0" brushRef="#br0" timeOffset="80448">20030 9599 9356,'-11'-30'0,"4"5"0,7 9 0,7 6 2608,4 6-4166,1 8 1,6 3-1,1 5 1</inkml:trace>
  <inkml:trace contextRef="#ctx0" brushRef="#br0" timeOffset="85606">6325 12650 9752,'-5'-37'0,"-2"1"0,0 3 0,3 6 2537,2 5-2315,2 9 1,-4 5 0,0 8 0,1 7-61,2 7 1,7 10 0,2 10 0,3 4 0,3 8 0,1 7 0,3 8 0,1 4 28,3 1 1,0 10 0,0-1-1,-1 1-21,1-4 1,0-7 0,0-17-173,-1-3 1,-5-3 0,3-11 0,-1-7 0,-3-10 129,-1-9 1,-1-3-1,-1-5 1,0-5 6,1-9 0,-1-11 0,1-6 0,-1-6-166,0-5 0,1-9 1,1-4-1,1-3-21,1-1 0,1-4 0,-5 0 0,1 3-213,-1 3 0,-1 2 0,-1 9 0,-3 5-597,-2 4 0,3 9 85,-3 7 1,0 10 0,-2 13 0,1 7 0,-1 12-244,-2 8 0,-12 17 0,-3 8 1</inkml:trace>
  <inkml:trace contextRef="#ctx0" brushRef="#br0" timeOffset="85814">6424 13109 10399,'0'-16'0,"0"-1"0,3 2 0,5 1 63,9 2 0,11-6 0,6-1 0,5-2 308,2 0 0,11 1 0,2-4 0,3 2-307,-4 1 0,4 8 0,-10 0 0,-3 8-1249,-4 3-183,-6 2 0,-9 11 0,0 3 0</inkml:trace>
  <inkml:trace contextRef="#ctx0" brushRef="#br0" timeOffset="86705">8086 12774 8355,'0'-17'244,"0"-1"1,0-4 0,0 2 0,0 2 2488,0 3-2485,0 1 0,2 8 0,0 3 0,4 7 0,-1 8 0,2 8 0,-1 4-40,-1 5 1,4 3-1,-5 7 1,-1 1-133,-2 1 0,3 10 0,0-2 1,-1 1-1,-2-2-73,-1-2 1,0-10 0,0-1 5,0-3 0,4-8 0,2-8 0,1-3-636,3-5 0,-4-3 1,3-5-302,0 0 0,-2-1 0,0-3 1,-1-4-8,-4-3 0,5-7 0,0-2 0</inkml:trace>
  <inkml:trace contextRef="#ctx0" brushRef="#br0" timeOffset="87992">8124 12551 8355,'-13'-12'1008,"2"-1"-2345,3 1 1037,2 5 0,8 2 1,3 5-1,6 0 26,4 0 1,7 0 0,-2 0 0</inkml:trace>
  <inkml:trace contextRef="#ctx0" brushRef="#br0" timeOffset="88449">8483 12886 8355,'-12'0'1397,"-1"0"-763,1 0 0,5-5 0,3-4 1,3-2-1,1-1-525,0-1 1,4 1-1,1 0 1,1-1-1,1 1 1,-2-1-1,2 2-158,0 3 1,-3 3 0,4 6-276,2 3 1,-3 4 0,1 9-1,0 4 150,-1 2 1,4 7 0,-4 2 0,1 1 104,1 0 1,-2-4 0,2 3 0,-2-3 120,-1-6 1,-1-4 11,-1-6 1,3-6 0,4-4-21,-2-6 0,-3-6 0,-3-6 0,3-3 98,1-1 1,-1-6 0,4-5 0,-2-2-249,2-2 1,1 4 0,1 2 0,-1 5-117,-2 2 0,2 7 1,-4 0-1,1 6 135,0 3 1,-4 0-1,3 7 1,0 3 130,0 8 0,-4 5 1,1 6-1,-3 3 9,-1 2 1,4-2 0,1 5 0,-1-2-440,1-2 1,2-4-1,5-3 1,1-4 68,-1-4 0,2-6-473,3-3 1,2 3-1,6 0 1</inkml:trace>
  <inkml:trace contextRef="#ctx0" brushRef="#br0" timeOffset="89292">9190 12712 8355,'-4'-12'0,"0"0"0,0 1 676,-2 2 0,3 2 1,-5 5-392,-1-2 1,2-1 0,-2 7-147,0 2 1,2 1 0,-1 6 0,-2 0 0,-1 3 0,-1 0 0,0 0-1,3-2 1,2 2-82,1 3 1,2-4 0,4 5 0,2-1-268,2-1 0,3 2 1,6-3-1,3 2 11,0-2 1,5-1 0,-5-2 0,1 1 21,1-1 0,-4 0 0,2 1 204,-2-1 0,-3 1 1,-3-1 78,-4 0 1,-4 1 0,-4-1-327,-4 1 0,-3-1 1,-1-1-1,-1-1 0,1-2-473,-1 2 1,5-5-4,0-1 0,0-2 0,-5-2 1</inkml:trace>
  <inkml:trace contextRef="#ctx0" brushRef="#br0" timeOffset="89293">9426 12254 8355,'-4'-21'1172,"0"0"0,-1 10 0,7 0-720,2 4 0,-1 4 0,5 9-197,2 6 0,-4 8 1,3 7-1,-1 5 0,0 2-159,1 5 0,-7 9 0,4 0 0,-2 2 0,0 2 0,-1-1 0,0-1 0,-1-5-493,2-3 0,5-5 0,-4-4 0,1-4-845,-1-3 1,5-8-1,-2-4-1615,3-4 2515,2-8 0,-1 4 0,0-6 1</inkml:trace>
  <inkml:trace contextRef="#ctx0" brushRef="#br0" timeOffset="89294">9376 12750 8355,'-1'-9'0,"-3"1"576,2 0 1,2-3 0,9 1-155,2 2 1,2 0 0,4-5 0,4 1-516,2-1 1,7 0 0,3-1 0,2 0-791,-2 3 1,1 3-95,-5-1 0,0 4 0,-4 5 0</inkml:trace>
  <inkml:trace contextRef="#ctx0" brushRef="#br0" timeOffset="90023">9996 12799 8355,'0'-23'314,"0"2"1,0 5 0,0 0 0,0 1-1,0-1 1,0 1 0,-1 2 274,-3 5 0,-3-2 1,-6 6-1,1 1 0,0 2 1,-2 1-1,-1 1-812,-2 4 1,-3 3-1,2 7 1,0 3-19,0 1 1,-3 3 0,6 6 0,3 1-48,2-2 0,7-1 0,-1-1 0,3-1-96,1-4 1,7 1 0,4-7-1,5-5 89,3-2 1,2-4 0,4-7 0,0-6 224,-1-5 1,-3-4 0,-2-6 0,-1 0 308,-2 0 1,-3 1 0,0-1 0,-2 0-119,-3 0 0,-3 2 0,-3 1 499,2 1 1,-3 6-1,4-2-339,-4 4 1,-1 7-490,0 6 0,0 11 0,0 10 0,0 2-43,0 2 1,1 0-1,2 0 1,1-1 113,-1 1 1,4-4-1,0 0 1,1-1-93,0 0 0,1-4 0,3-8 107,0-4 1,1-2 0,-1-2-1,-1-2 118,-3-2 1,3-3 0,-4-5 69,0 0 0,3-5 1,-5 1-1,1-1 0,-1 0-38,-2 1 0,3-2 0,-2 3 0,0-2 323,1 2 0,-3 1 0,3 2-76,1 0 1,-3 5 0,5 3-196,2 2 0,-4 8 0,1 2 1,0 3 20,0 1 1,0 5 0,3 1 0,-3 0-179,-2 0 0,3 0 1,-4-3-1,1 1-28,0-1 1,-2-2 0,4-4-1,0-2-37,-1-1 1,-1-2 195,3-4 1,-1-1-1,2-3 1,0-5 0,-1-2-18,-1-1 1,4-2 0,-4-1 0,1-2 67,0 2 0,-4 0 1,3 0-1,0 0-32,0 4 0,-3-2-37,5 5 1,-3 4 0,4 4-74,-2 7 0,-4 4 0,3 3 0,0 1 31,0 1 0,0 5 0,3-3 0,-2 0-1138,2 0 1,1-2 186,1-3 1,6-1-1,1 0 1</inkml:trace>
  <inkml:trace contextRef="#ctx0" brushRef="#br0" timeOffset="90672">10914 12650 8355,'-5'-12'255,"-2"0"1,0-1 0,3 1 2205,2-1 0,1 6-2299,-3 3 1,2 4 0,-3 6 0,-1 5 0,-1 5-69,1 4 0,-4 0 0,4 7 1,1 0-159,-1 2 1,2 0 0,4-4 0,0 0-304,0-1 0,7-4 0,4-4 1,4-3-213,0-5 0,5-3 1,0-5-1,4-1 217,1-3 1,-1-4-1,1-8 1,0-1 243,0-3 1,-6 0-1,-2-5 1,-3 0 99,-2 0 0,-1 5 0,-1 0 290,-2 2 1,-5-2-1,1 3-90,-3 2 0,-2 7 0,-3 4 0,-5 4-36,-2 4 1,3 3 0,0 6-1,0 3-61,1 0 1,1 6 0,6-1 0,0 1-80,0-1 1,0 1 0,1-5 0,4 0-174,3-3 0,7 1 0,2-7 1,-1 2-58,2-2 1,-3-2-1,4-6 1,1 0 156,-1 0 0,-4-6 1,2-2-1,-3-3 141,-2-2 0,0 0 1,1-3-26,-1 0 1,1-2 0,-1 3 0,-1-3-25,-3-1 1,2 4 0,-6-3 0,0 1 0,0 1-150,0 0 1,1 3 177,-5 0-35,0 6 0,0 16 0,0 7 93,0 1 1,1 2 0,3-3 0,4 0-20,3-3 0,2 4 0,1-1 1,1 0 67,1-3 0,1-2 0,-5-1 1,1-2-63,-1 2 0,-5 1 0,-3 1 1,-3 1 13,-1-1 0,-5 2 1,-3 1-1114,-3 2 0,-6-1-198,1-3 1,-7-1-1,4 0 1</inkml:trace>
  <inkml:trace contextRef="#ctx0" brushRef="#br0" timeOffset="91131">13097 12539 8355,'-11'-25'101,"3"0"0,-2 0 0,6 1 0,1 0 0,2 2 1,1 1-1,0 1 0,0-1 1308,0 0 1,0 6-998,0-1 1,0 9 0,0 7 0,0 8-276,0 7 0,0 9 1,0 6-1,0 3-53,0 6 0,0-1 0,0 6 0,0 0-122,0 1 0,0-6 0,0 1 0,0-4-438,0-3 0,1-6 0,2-1 0,1-6-240,-1-2 1,2-5-1,1-6-2282,1-2 2602,-5-1 0,4-4 0,-6 0 0</inkml:trace>
  <inkml:trace contextRef="#ctx0" brushRef="#br0" timeOffset="91590">12762 12365 8355,'-7'-25'653,"-4"1"1,10 0 0,-2 3-345,6 5 1,4-2 0,6 0 0,5 0-23,7 0 0,5-4 0,9 3 0,1-2-435,1 1 0,10 4 0,-2 1 0,-3 4 0,-3 4 0,-6 3 0,-5 7 0,-7 8-3432,-7 8 3028,-10 16 1,-2-2 0,-6 10 0</inkml:trace>
  <inkml:trace contextRef="#ctx0" brushRef="#br0" timeOffset="91591">12824 13146 8355,'6'-6'897,"5"-1"1,6 3-1,1-5-538,0-2 1,6-1 0,1-1 149,6 1 1,6-6-1,3-1 1,2-2-525,-2 1 0,2-1 0,-2-3 0,-2 4 0,-5 5-1385,-3 5 1,-1 0 10,-4 6 0,0-5 0,-1 2 0</inkml:trace>
  <inkml:trace contextRef="#ctx0" brushRef="#br0" timeOffset="92130">13568 13196 8972,'-12'0'227,"3"1"0,3 4 0,0 3 0,3 3 0,2 1 1289,1 1 1,1-2-815,3-3 1,-1-2-583,5-6 1,-5-10-1,1-3 1,-2 0-191,-2-1 1,1-4-1,2-3 1,1-1-149,-1 2 0,2-8 0,1 3-31,1-1 0,-3 0 1,4 2-1,2 2 1,1 3-30,1 1 0,-2 3 0,-1 5 0,2 3 217,-1 2 0,0 1 0,2 5 0,1 5 200,-1 6 0,-1 2 0,-1 8 0,-2 3 159,2 2 1,-1 8-1,1-2 1,-2 1-17,2-1 0,1 2 0,1-6 1,1-2-674,-1 0 0,-4-4 0,1-1 1,-1-3-1845,-1-1 1,-2-1 1581,-5-5 1,-5-5 0,-2-1 0</inkml:trace>
  <inkml:trace contextRef="#ctx0" brushRef="#br0" timeOffset="92131">13630 13271 8355,'0'-13'-8,"6"1"1,1-1 0,6 1-206,4-1 1,-2 2-1,6 0 1,1 2 141,1-1 1,2-8 0,1 6-315,3-2 1,3 0-1,5 2 1</inkml:trace>
  <inkml:trace contextRef="#ctx0" brushRef="#br0" timeOffset="92764">14697 12440 8355,'-18'-32'0,"-1"7"476,-1 13 0,2 6 1,6 6-1,0 2 0,-2 0-175,-3 2 1,3 6 0,-3 0 0,0 3 104,0 4 0,0 5 0,1-1 0,1 2-321,4 2 1,0 0 0,6-2-1,-1-1-145,1-1 0,1-6 0,4 3 0,1-3-256,3-2 0,3 0 1,5-9-47,1-1 0,-1-3 0,1-4 0,-1-4 199,0-3 1,-3-2-1,-3 0 73,0-4 1,-2 2 0,-4-6 0,2-1 115,2-1 0,-3-2 0,3 0 0,-2-1 0,-2-2 7,0-1 1,4-5-1,3 1 1,2-3-191,5-1 0,1-4 0,-1-1 1,1 4 125,2 3 1,1 5 0,-3 5 0,1 2 320,-1 2 1,-1 7 0,-1 7 37,-1 2 1,0 3 0,-1 9 0,-2 7-74,-5 4 0,1 8 0,1 7 0,-1 4-90,1 5 1,2 2-1,-2 7 1,1 4-59,2 7 0,-2 1 0,0 9-177,-2 4 1,4-7 0,-5 2 0,0-3 0,0-2-57,0-1 1,0-3 0,-4-6 0,0-6 294,0-7 1,0-10-1,-1-6 1,-2-5-6,-1-5 1,-6-5 0,2-3-131,-3-5 0,-1-4 0,-1-4-56,1-5 0,5-7 0,3-5 1,3-2-95,1-2 1,1-5-1,3-4 1,4 0-43,3 1 0,7-6 1,2 6-1,0 3-296,1 2 1,0 4 0,2 0 0,-1 4 111,-1 3 1,-6 3 0,3 3-862,0 3 0,1-3 0,6 4 1</inkml:trace>
  <inkml:trace contextRef="#ctx0" brushRef="#br0" timeOffset="93506">15615 12650 8355,'-7'-11'0,"-4"3"0,-3 5 364,3 6 0,4 0 4056,7 5-3968,0-5 0,5 2 0,4-6 0,0-3-487,0-4 1,4-3 0,-3-3 0,0-1-17,1-2 1,-2-5 0,1 0 0,-3-4-376,-2-3 0,4-6 0,-4 2 0,2-4-213,3-4 0,-3-3 0,1-6 0,2 1 313,1-1 0,1 0 0,0 2 515,1 3 0,-2 7 0,-2 11 0,-2 5 0,0 7 246,0 5 0,-3 4 0,3 9 0,0 5-77,0 9 0,0 6 1,2 6-1,0 4 6,0 3 1,2 7 0,2 4 0,-1 2-182,1 1 1,3 8 0,1-6 0,-1 3-358,2-1 1,-3-8 0,5-5 0,-3-4-410,-1-4 0,-7-4 0,-2-7-475,-1-1 0,-2-6 1,-6 2-1,-3-5 148,-7-4 0,-6 3 0,-7-4 0</inkml:trace>
  <inkml:trace contextRef="#ctx0" brushRef="#br0" timeOffset="93508">15751 12526 8355,'0'-18'957,"0"5"1,0-4-645,0 3 1,5 2 0,5 0-1,5-1-186,6 1 1,8-1 0,4 2 0,3 3-660,1 4 1,4-2 0,1 2-646,-2 2 0,-2 6 0,-1 3 1</inkml:trace>
  <inkml:trace contextRef="#ctx0" brushRef="#br0" timeOffset="93509">16557 12688 8355,'0'8'1678,"0"0"0,2 0 0,0 5-1471,2-1 1,1 1-1,-5-1 1,0 0 0,0 1-1,-2-1-2432,-2 1 0,-3-1 0,-5 0 0</inkml:trace>
  <inkml:trace contextRef="#ctx0" brushRef="#br0" timeOffset="95649">16036 12241 7875,'-5'-5'64,"-2"5"222,0 6 1,-3 11-1,5 4 1,-2 2 0,-3 3-1,1 3 1,-1 4 0,2 3-1,-2 3 637,-1 2 1,-1-5-632,-1 5 0,5-9 0,0 5 0,-2-2-178,-1-4 1,3 4 0,-1-6 0,0-3 0,-2-4 257,-2-6 1,5-2-421,0-1 1,5-8-1,-1-6-113,3-10 0,6-9 0,3-8 0,3-6 39,2-1 1,3-7 0,2-2 0,0-3-104,0-4 0,-1-2 1,-5-1 111,0-4 1,-1 1 0,-1 2 0,-3 3 0,0 5 59,0 3 0,-4 5 0,1 11 0,-2 7 475,3 6 1,-4 5-1,4 6-255,1 8 0,-3 11 1,5 7-1,0 6 82,-1 5 0,4 7 0,-3 4 0,3 1-111,2 2 0,-1 4 0,2-4 0,1 3-100,2-1 0,-1 2 1,-3-11-1,0-3-237,4-2 1,-7-8 0,2 2 0,-2-4-143,-3-4 1,2 1-1,-5-6 1,-1 0-81,-2-3 1,-1-4 0,-1-1-235,-3 2 0,-3-1 1,-7 1-510,-2-2 0,-4-5 0,-4 2 0</inkml:trace>
  <inkml:trace contextRef="#ctx0" brushRef="#br0" timeOffset="96069">15937 12712 8355,'0'-12'1075,"0"0"1,1-1-966,4 1 1,3-1 0,8 1-1,5 0-95,2-1 0,6 1 0,2 1 0,0 1 372,4 2 1,-1 5-1901,-1-1 1,3-3 0,-4 0 0</inkml:trace>
  <inkml:trace contextRef="#ctx0" brushRef="#br0" timeOffset="96070">16607 12688 8355,'0'12'1708,"0"0"0,0 2-1192,0 3 1,0-2-1,0 6 1,0 1 0,0 2-1,0 4-518,0 1 1,0 1 0,0-2-2282,0 1 0,-6 5 0,-1-2 0</inkml:trace>
  <inkml:trace contextRef="#ctx0" brushRef="#br0" timeOffset="97465">17289 12080 8355,'0'-25'72,"0"-2"1,0 2 0,1 5 137,3 5 0,7 3-287,6-1 0,-1 2 138,-3 3 0,5 1 0,2 5 0,4-3 1,1 3-1,0 0 0,-1 2 0,1 0-24,0 0 1,-6 0 0,-1 0 0,-1 0 0,-1 0 0,-1 0 312,-1 0 1,-7 6-105,-3 2 0,-2 3 0,-2 3 0,0 2 0,-2 5 164,-2 2 1,3 4-1,-3 2 1,1 2-219,-1 1 0,2 2 0,-2-3 1,3 0-130,1 4 1,1-1 0,2 1-1,1-2-46,-1 1 1,2-2-1,-1 0 1,-1-2-36,-1-2 0,-2-2 0,0-1 0,0-2-7,0-2 0,-10 1 1,-3-6-1,-2-1 20,-3-1 1,3-1-1,-5-2-162,-2-3 0,2 2 0,1-6 0,0-2 0,1 0-534,0-2 1,1 0-1,5-2 1,-1 0-852,1-2 0,0-6 1161,-1 2 1,1-3 0,-1-2 0</inkml:trace>
  <inkml:trace contextRef="#ctx0" brushRef="#br0" timeOffset="97649">17276 12415 8355,'-5'-25'0,"4"4"0,-1 2 336,9 1 0,8 2 1,13 3-1,4 1 1,2-1-1,5 2 0,1 2-1197,2 0 0,-3 7 144,2-3 1,-4 4 261,-4 1 0,-8-5 0,-7-2 0</inkml:trace>
  <inkml:trace contextRef="#ctx0" brushRef="#br0" timeOffset="98982">18666 12427 8355,'0'-18'67,"0"-1"0,-2 0 0,-1 1 0,-2 1 0,-1 1 0,-1 1 704,1 1 1,-3 5 0,-3 3 0,0 0-565,-1 3 0,-3 2 1,-1 2-1,1 3 0,-1 6 1,0 4-1,2 4 1,1 1-180,2 3 0,1 2 1,3 0-1,4 1 0,2-1 1,2-4-222,0-3-98,6 2 1,2-7 0,7 2 0,2-5 0,-1-4-109,2-2 0,-4-2 0,3-2 1,-4-3 264,0-5 1,-1-6-1,1-3 1,-2-1 116,-3-3 0,-1 3 0,-5-2 0,3-1 113,-3-1 1,4 2 0,-2 2 0,-1 1 276,-2 3 0,-1 1-136,0 1 0,0 8-218,0 5 1,0 5 0,2 9-1,0 3 22,2 3 1,2 0 0,-3 0-51,1 2 1,4 2 0,-2 1-1,0-2 1,4-2-174,1-5 0,2 2 1,-1-3-1,0-2 36,1-4 1,1-6-1,1 1 1,1-2 88,-1-2 0,-1-5 0,-1-1 1,-2-4 110,-3-4 1,2-1 0,-5 1 0,1-1 57,-1-2 0,-1 1 0,-4 4 0,0-1 27,0 1 1,0-1 0,2 2 0,0 2-115,2 0 0,6 7 1,-2-2-65,3 2 1,-2 2 0,-1 2 0,0 2 18,-1 4 0,4 3 0,-4 1 1,1 1-77,1-1 1,-5 5-1,3-1 1,-1-1-82,1-1 1,-3-6-1,5-1-63,0-1 0,2-2 235,2-4 1,-2-6 0,-2-2 0,0-3-10,0-1 1,-2-6-1,2-1 1,0-1 113,2 4 1,2-2-1,-1 1 1,0 3 119,1 5 0,-1-1 1,1 6-3,-1 1 0,0 2 0,1 2-112,-1 3 0,-3 5 1,-3 6-1,1 3-213,0 1 1,-3 0 0,3 3 0,0-2-301,0-2 1,1-2 0,5-3 0,-1-1-459,0 0 1,2-1 289,3-2 0,2 2 0,6-4 0</inkml:trace>
  <inkml:trace contextRef="#ctx0" brushRef="#br0" timeOffset="99283">20265 12080 10216,'-4'-36'0,"0"4"0,0 8 0,0 6 2121,0 4-2049,0 7 1,8 7 0,1 10 0,1 5 172,-1 5 1,4 8 0,-5 2-1,-2 2-116,0 2 1,2-2-1,0 1-158,-1 2 0,-2-1 1,-1 1-1,0-5 1,0-3-373,0-3 0,2-3 0,0-1 0,3-3-416,-3-3 0,1-2 0,0 0-1073,1 1 1346,0-1 0,-9 1 0,-2-1 0</inkml:trace>
  <inkml:trace contextRef="#ctx0" brushRef="#br0" timeOffset="99784">19993 12092 8355,'-20'-31'1446,"4"0"-1272,7 6 0,4 5 0,5-1 0,1-1 1,3-1-1,5-1 0,5 2 0,5 2 533,6-3 0,8 1 1,1 0-1,6 3-752,6 1 0,-4 7 0,-2 7 1,-4 3-912,-3 1 0,-7 5 0,-1 5 0,-8 6-116,-8 9 1,-3 16-1,-6 10 1</inkml:trace>
  <inkml:trace contextRef="#ctx0" brushRef="#br0" timeOffset="99785">20055 12650 8355,'9'-8'2150,"2"0"-1496,3-2 1,8-2 0,3-5 0,7-2-178,3 0 0,5-6 0,4 1 0,5-3-705,-2-1 0,5 4 0,-7 3 0,-3 4 1,-6 5-1,-7 2 0,-5 3-4132,-3 2 3524,-3 1 0,0 4 0,1 0 1</inkml:trace>
  <inkml:trace contextRef="#ctx0" brushRef="#br0" timeOffset="100453">20824 12626 8355,'-2'-33'743,"-2"2"1,-3 5 0,0 7 0,3 4 1289,3 2 1,2 6-1801,3 3 0,2 8 0,3 6 0,0 5-106,0 6 1,-3 2 0,-2 2-1,-1 1-96,1 3 0,-3 1 0,3 3 0,-2-2-445,-2-1 1,0-4 0,0 3 0,0-3-496,0-1 0,0-4 0,0-2 1,0-1-945,0-3 1,1-2 1293,3-5 0,-2 3 0,3-4 0</inkml:trace>
  <inkml:trace contextRef="#ctx0" brushRef="#br0" timeOffset="100454">20873 12688 8355,'0'-17'0,"0"-1"0,2 0 740,2 0 1,-2-4 0,7 3 0,0 0-103,2 2 0,3 3 0,1 3 0,2 2-651,-2 0 0,3 7 0,-2-2 0,0 4 0,-3 4 1,0 5-1,-2 5-337,-3 3 0,-2 1 1,-8-3-1,-2 3 122,-4 1 0,-3 0 1,-2 3-1,1-2 123,0-3 0,-1 4 0,2-4 0,1-2 197,2-1 1,5-2 0,-1 0-65,3 1 0,2-5 0,3-1 1,5-2-25,2-2 0,5 0 0,2 0 1,0 1-20,0-1 0,3-1 0,-3 1 0,0 1 55,-1-1 1,4 4 0,-4 1 47,-2 3 0,-6 2 0,-2-1 0,-1 0 0,-3 2-17,-2 3 1,-7-3-1,-2 3 1,-3 0-108,-1 0 0,-2-1 0,-1-4 0,-3 1-358,-1-1 1,2 1 0,-2-1 0,1-1-1285,3-3 898,1-2 1,2-1 0,-1 2 0</inkml:trace>
  <inkml:trace contextRef="#ctx0" brushRef="#br0" timeOffset="101103">21717 12167 10619,'-6'-29'0,"-1"1"0,-1 6 0,0 7 0,-2 7 792,-1 2 1,-2 3-1,1 8 1,0 3-784,-1 3 0,-3 5 0,-1 2 0,3 2-24,5 2 0,-1 1 0,5 2 1,-1 0-137,1 0 0,0-6 0,5-1 0,0-2-317,0 1 1,2-2-1,2-5 163,4-2 1,3-5 0,2 1 0,-2-4 153,-3-4 1,3-3 0,-4-6 0,1 0-19,0-4 1,-5 2 0,3-4 0,-2-1 167,0 1 1,0-2-1,-4-2 1,0 1 77,0 1 0,0-4 0,0-4 0,1 2-129,4 1 1,-3-3 0,7-3-1,0-1-11,2-1 1,2-4 0,-1 8 113,1-2 0,3 5 0,1-1 0,-2 5 0,-1 5 446,-2 4 1,0-1 0,1 8-206,-1 0 1,-4 2 0,1 6 0,-1 4-113,-1 8 0,2 6 0,-3 10 0,-1 6 31,1 5 0,0 5 0,-4 10 1,2 6-118,-1 4 1,0 5 0,0-3-1,2 2-94,2 3 1,0 0 0,3-2 0,-2-7-77,2-8 1,-5-2-1,1-13 1,-2-4-43,0-6 0,-1-5 1,-8-5-1,-1-3 15,-1-3 1,-6-6 0,2-1 0,-4-2-4,0-2 1,1-3 0,2-4 0,-1-4 60,1-3 1,0-7 0,1-3 0,1-1 43,2 1 1,5-6-1,-1 2 1,2 0-50,2 3 1,6-1-1,2 2 1,3-1-71,2 1 1,4 2 0,4 5-1,3 0-410,0 3 0,1 2 0,0-2 0,0 2-1669,0 5 1815,-1-3 0,1 1 0,0-7 1</inkml:trace>
  <inkml:trace contextRef="#ctx0" brushRef="#br0" timeOffset="101798">22721 11968 9371,'-4'-36'0,"0"5"775,1 6 0,3 7-677,4 10 0,-1 2 1,4 8-1,0 2 648,0 4 1,-5 9-1,4 5 1,-2 5-555,0 6 0,0 7 0,-2 2 0,0-1-158,3 2 1,-1-5 0,-4 5 0,0-3-391,0-3 1,0 2 0,0-10 0,0-3-1208,0-4 1,0 0 80,0-6 1,0-2 934,0-10 1,0-5 0,0-13 481,0-2 0,0-4 0,1-4 0,2-3 0,2-2 65,2-4 0,-3 2 0,3-4 0,-1-2 0,-3-3 0,2-5 0,-1 2 0,-1-1 232,-2-3 0,3 0 0,2 2 0,-1 3 610,1 4 1,4 6 0,-1 3 0,5 4 150,3 5 0,1-3 0,-3 7 0,3 1-657,1 1 1,2 3 0,3 3 0,1 4-361,0 2 0,-4 8 0,-2 3 0,-3 7-45,-5 4 1,-4 4 0,-8 3 0,-3 3-176,-4 4 1,-8 7 0,-1-7 0,-1 1 5,0 1 1,-4-5 0,0 1 0,-3-3 138,0-6 0,-3 1 0,9-8 0,0-2 333,2-4 0,4-1-70,0-4 1,8-1 0,6-4 52,10 0 1,3 0 0,6 0-1,3-2-101,0-2 0,3 3 1,2-3-1,-1 2-106,-3 2 0,2 0 1,-1 0-1,8 2 84,7 2 0,-3 7 1,0 7-46,-7 1 0,-5-2 0,-5 3 0,-8 2 0,-8 3-11,-7 4 0,-5-6 1,-10 5-1,-7-2-18,-6-4 1,-5 2 0,-3-6 0,3 0-183,7-1 1,-6-1 0,15-8 0,-2-3-490,0 1 0,7-5-1371,-1 3 1,-4 3-1,1 0 1</inkml:trace>
  <inkml:trace contextRef="#ctx0" brushRef="#br0" timeOffset="102667">6796 15615 8355,'-8'-17'0,"1"0"0,2 1 0,3-2 0,4-3 0,3-2 0,2-2 560,7 0 0,0-2 1,4-5-1,0-7 1,2-3-1,2-5 0,0-1-535,-1-2 1,-6 2 0,2 4 0,-3 5 0,-3 6 0,-3 3-1,-4 4-467,-3 4 1,-2 4-1,-3 7 1,-4 2 190,-3 5 1,-3 3 0,-1 4 0,-2 3-43,2 7 1,1 8-1,3-1 1,3 5 183,4 4 1,2-3-1,4 3 1,2-1 413,4 1 1,9-3 0,3 3 0,4-3-97,1-1 0,-1-5 0,1 0 0,1-1-22,3 0 0,-3-4 0,3 2 0,-4-3 38,-4-2 1,-3 1 0,-6-1-1,-1 0-160,-3 1 0,-2-1 0,-7 2 1,-4 1-192,-3 2 1,-8 3 0,-5-2 0,-1 0-225,1 0 1,2-1-1,4-5-336,-2 0 1,5-5-166,4-3 1,5-8 0,-3-3 0</inkml:trace>
  <inkml:trace contextRef="#ctx0" brushRef="#br0" timeOffset="102935">7541 15354 8355,'-13'0'1249,"1"-5"0,4 3-1553,-1-2 0,7 8-102,-3 4 0,5 2 0,5-2-418,3-3 1,3-4 0,1-1 0</inkml:trace>
  <inkml:trace contextRef="#ctx0" brushRef="#br0" timeOffset="103548">7826 14784 8355,'-13'-32'771,"2"7"0,3 9 0,3 3 0,-1 6 1,-1 7 2774,0 7-3452,-4 10 0,10 7 0,-5 10 0,2 1 0,0 4 1,1 2-1,2 5 0,2 2 0,4 3-43,3 3 1,3-5 0,3 2 0,1-5-657,1-3 0,1-3 1,-5-7-1,-1-6-484,-2-5 0,0 0 0,-5-5 0,-1-2-1432,-2-1 2075,-1-2 1,-5 1 0,-2-1 0</inkml:trace>
  <inkml:trace contextRef="#ctx0" brushRef="#br0" timeOffset="103549">7590 15292 8355,'0'-12'0,"0"-1"0,2 1 0,2-1 544,4 1 1,9-4 0,3-2 0,4 0-527,0 0 0,7-4 1,3 1-1,3-2 1,2-1-1,-3 4-1246,0 3 1,0 3-1,1 2 1</inkml:trace>
  <inkml:trace contextRef="#ctx0" brushRef="#br0" timeOffset="103550">8446 15379 8355,'-6'-18'0,"0"4"2965,-1 5 0,3 0-1835,8-3-2468,-3-1 1,9 8-415,-6 5 1,-6 11-1,-4 8 1</inkml:trace>
  <inkml:trace contextRef="#ctx0" brushRef="#br0" timeOffset="104272">11770 14808 8355,'0'-24'0,"0"-1"0,-2 0 0,-2 3 0,-4 5 0,1 2 0,-1 11 700,-2 1 0,-5 2 1,-3 2-1,0 3 1,-1 6-629,0 5 1,2 3-1,-4 6 1,1-1-112,0 3 0,3 2 0,6-2 0,1 2-20,2 0 0,5 0 0,-1-6 0,4-3 32,4-1 1,3-3 0,5-6 0,1-5-131,-1-3 1,6-2-1,1-3 1,2-5 4,0-2 1,-6-5 0,1-2 0,-2-1 160,-2-3 1,-1 2-1,-1 1 1,-3 0 195,-2-1 0,0 5-96,-5-1 0,0 6 0,1 3 0,2 3-21,1 5 1,0 5 0,-3 8-2,4 2 1,-3-1-1,7 6 1,0 1-1,1 2-260,-2 0 0,7 4 1,-2-2-1,2-2-448,3-1 1,-4-4 0,3 1 0,0-4-155,0-5 0,5 2 0,-3-7 0</inkml:trace>
  <inkml:trace contextRef="#ctx0" brushRef="#br0" timeOffset="104634">12030 14486 8355,'-12'-32'994,"5"7"-658,3 9 0,8 2 1,4 3-1,3 3 671,2 4-797,5 2 0,0 4 0,4 3 1,-2 8-1,1 7 0,-2 9 1,-2 8-1,-3 8 0,-2 6 0,-1 5 272,-3 6 1,-2 10-551,-6-6 0,-2 8 1,-2-9-1,-3 1 0,-1-4 1,0-7-480,-2-4 192,-1-12 0,-1 1 0,-1-11 1,1-3-1,-2-4 0,-1-5-1133,-2-4 0,-10 0 0,1-1 0</inkml:trace>
  <inkml:trace contextRef="#ctx0" brushRef="#br0" timeOffset="104848">11249 14275 11025,'-11'-33'0,"-4"10"0,-3 12 0,1 12 0,2 11 0,0 12 0,-3 9 0,-1 7 0,-3 8 0,-2 7 0,1 10 0,2 5 0,5 6 0,3 0 0,5-2 0,4-2 0,4 0 0,4-1 0,6 1 0,5-5 0,5 0 0,4-5 61,1-3 0,8-7 0,1-9 0,1-7 0,2-5 0,1-4 0,5-7 0,1-7-1506,3-8 0,1-9 0,2-3 1</inkml:trace>
  <inkml:trace contextRef="#ctx0" brushRef="#br0" timeOffset="106783">13717 14585 8443,'-1'-18'0,"-2"-1"282,-1 0 1,0-1 0,4 5 0,0-1 0,-2 2 677,-2 4-850,3 5 1,-3 16 0,6 5-1,2 8 1,1 5 69,0 4 1,-4 7 0,4 2-261,-4 3 0,-1-4 1,0 3-1,0-3-158,0-5 0,0 0 0,0-7 1,0-2-272,0 0 1,0-8 0,0-3-250,0-2 0,0-5 291,0-1 0,-6-5 0,0 2 1</inkml:trace>
  <inkml:trace contextRef="#ctx0" brushRef="#br0" timeOffset="107258">13432 14573 8355,'0'-40'0,"0"3"0,0 2 202,0 10 0,9 1-73,4-1 1,7 4 0,1 0 0,3-1 205,0-1 1,7-2 0,2 0 0,3 2-471,1 2 1,3 5 0,-3 7 0,-5 5 0,-6 4 0,-4 7 0,-3 10 0,-2 10-820,-6 8 1,1 2-1,-5 0 1</inkml:trace>
  <inkml:trace contextRef="#ctx0" brushRef="#br0" timeOffset="107259">13630 15230 8355,'-12'-19'572,"5"1"1,3 5 0,8 0-349,4-4 1,10 3 0,5-2-1,5 2-506,0 2 1,3-1-1,2 1 1,3-1 43,1 1 1,1 4-672,-1 0 0,0 5 0,0-3 0</inkml:trace>
  <inkml:trace contextRef="#ctx0" brushRef="#br0" timeOffset="107848">14176 15131 8355,'-13'-13'214,"1"1"1,1 11 0,1 5 474,2 5 0,4 4 0,-3 1 0,0 1 0,2 3-393,-1 1 1,-2-2-1,2 2 1,1-1-206,-1-3 1,-3-1-1,2-2 1,-1 0-85,-1 1 1,5-2-30,-4-3 1,5-4-5,-1-8 1,3-4-1,2-9 1,3-3-84,4-4 1,5-6 0,2-3 0,3-3-151,1-1 0,0-4 1,2 1-1,-4 2 107,-4 4 1,0 8 0,-2 1 0,-1 7 12,-2 4 1,-4 7 156,4 3 1,-1 6 0,3 4 0,-3 8 250,-2 4 1,3 4 0,-2 6 0,-1 1-111,1-2 1,4 5 0,-2 0-1,2-1-374,-2-2 1,3-3 0,-3-1 0,2-1-630,-2-4 1,2 2 0,-6-5 0,-1-2-1465,-2-1 2049,-1-2 0,0 1 0,0-1 0</inkml:trace>
  <inkml:trace contextRef="#ctx0" brushRef="#br0" timeOffset="107849">14077 15218 8355,'1'-20'0,"3"4"0,6 3 284,5 5-197,4-3 0,6 4 0,0-5-437,0-1 0,4 5 0,2 1-179,5 2 0,-7-5 0,7 3 0</inkml:trace>
  <inkml:trace contextRef="#ctx0" brushRef="#br0" timeOffset="108492">15304 14746 8355,'0'-26'150,"0"-1"0,0 10 0,0 2 726,0 1 1,0 6-583,0 0 1,0 6-270,0 2 0,0 7 1,-1 8-1,-2 3 0,-1 0 33,1 0 1,2 3 0,1-3 0,0 0-83,0-1 1,1 0 0,4-6 0,1-1-116,1-2 0,4-5 0,-1 1 0,4-3 64,2-1 1,1-4 0,-3-3-1,1-2-124,1-5 0,1-1 1,-5 1-1,-1-1 91,-2-2 1,0-4 0,-3 5-1,-1 1-61,1 1 1,-1-3-1,-2 1-139,1 1 227,0 6 1,-4 5 99,0 8 0,0 3 0,0 6 0,2-1 0,0 2 185,3 2 0,0 0 0,-1 3 0,3 0 48,0 1 1,3-5-1,-6 1 1,0-2-40,1-2 0,-3 5 0,1-1-94,-6 0 0,-4-3 0,-5-2-509,-1-2 1,1-4-803,-1-5 1,1 0 0,0 0 0</inkml:trace>
  <inkml:trace contextRef="#ctx0" brushRef="#br0" timeOffset="108741">15416 14312 8355,'-15'-12'-199,"4"1"1,8 3-1175,9 3 1160,10 10 0,4 7 0,4 7 1</inkml:trace>
  <inkml:trace contextRef="#ctx0" brushRef="#br0" timeOffset="109390">16061 14498 8355,'0'-31'482,"0"2"0,0 8 0,0 4-791,0 4 1,6 6 299,2 3 0,3 2 1,1 4 99,1 2 1,-5-1-1,0 5 1,0 1-86,-1 3 0,4-4 0,-2-1-32,2-2 0,1 3 0,0-3 1,1-3-50,-1 0 1,1-8 0,-1-2 0,0-3-58,1-1 1,-1-1 0,-1 1 0,-1 1 87,-2 2 1,-5-2 229,1 3 1,-4-2 0,-3 4-140,-1 6 0,-4 5 1,2 9 165,0 2 0,1 9 1,-3 8-1,0 3 1,0 3 170,-1 2 0,5-1 0,-4 5 0,-2 1-648,-1-2 1,-1 2-1,-1-8 1,2-3-695,3-4 1,3-6 0,5-6-447,0-1 1211,5-7 0,8 0 0,6-4 1</inkml:trace>
  <inkml:trace contextRef="#ctx0" brushRef="#br0" timeOffset="109391">16545 14585 8355,'7'-21'606,"-3"1"0,-3 5-86,-1-2 1,0 3 0,2 3-200,2 3 0,-3 4 0,3 8 0,-4 6-145,-4 5 1,-1 4 0,-5 6 0,2 0 0,-1 0 0,1-1 0,1 3 0,2-1-25,2-1 1,2 2 0,1-8-1,0 1-193,0-4 1,5-2 0,5-2 0,3-1-97,4-2 1,1 0 0,-3-5 0,3-1-154,1-1 1,-4-2 0,2 0-1,-3 0-1145,-2 0 1,1 0 441,-1 0 0,0-6 0,1-1 1</inkml:trace>
  <inkml:trace contextRef="#ctx0" brushRef="#br0" timeOffset="109755">16508 14796 8355,'0'-12'236,"0"-1"1,0 5 0,0 0 0,1-1 0,3 1-1,4 1 1,5 0-131,3 0 0,2-1 0,4-3 0,-1 2-558,1 0 0,0 2 1,0-2-1,-3 2-487,-1 1 1,-1-2 683,-5 4 1,1 0-1,-1 4 1</inkml:trace>
  <inkml:trace contextRef="#ctx0" brushRef="#br0" timeOffset="110034">16557 14573 8355,'8'-20'414,"1"4"1,-5 2-224,4 2 1,4-5-1,6 1-223,2 1 1,0 1 0,5 1 0,0 2-269,0 3 0,-2 3 0,-1 5 1,-2 0-376,-3 0 0,5 0 0,-2 0 0</inkml:trace>
  <inkml:trace contextRef="#ctx0" brushRef="#br0" timeOffset="110374">17103 14548 9309,'0'-32'75,"0"5"0,0 5 1,0 5-1,0 3 1,-2 2-1,-2 1-76,-4 3 0,1 2-45,-1 6 0,-2 1 1,-5 4-1,-1 3 1,0 3-1,3 3 1,0 1 89,1 1 1,4 5-1,1-3 1,1 1 3,3 3 1,6 0 0,3 0-1,1-1 1,2 1 1,2-3-1,2 1 1,-1-2 54,0-3 0,1 3 0,-1-3 0,1-3 12,-1-2 0,-4-3 1,-1 2-1,-1 0-44,-4 0 1,-2-2 0,-5 2 0,-7 0-211,-8 2 1,-2-3 0,0 1-1,3 0-2030,1 2 1485,-4 2 1,8-1-1,-4 1 1</inkml:trace>
  <inkml:trace contextRef="#ctx0" brushRef="#br0" timeOffset="111400">18293 14560 8355,'0'-18'-3,"0"5"-158,0-4-27,0 9 0,2 2 0,1 8 145,1 2 0,0 3 0,-3 5 0,2 1 342,1-1 0,4 0 0,-2 1 0,-1-1-214,1 1 1,4-5 0,-2-1 0,3-2-13,1-2 0,-3-3 1,-1-4-1,1-4 41,2-3 0,6-3 0,1-3 0,0-5-39,0-5 1,4-4 0,-2-3-51,4 1 1,-3 4 0,-2-4 0,-1-2 0,-4 1-187,-5 1 0,1-2 1,-6 6-1,-1 2 67,-2 1 0,-2 2 0,-3 4 0,-3 3 1,-2 5 108,1 3 0,4 4 83,-4 5 1,5 11 0,-1 5 0,3 8 62,1 5 0,0 4 1,0 7-1,1 3-28,3 1 0,-1 5 1,5 6-1,2 2-184,1 2 0,1 2 0,-1 2 0,-1 1 79,-2-2 0,-1 1 0,3-9 0,-4-2-8,0-1 1,-2-7 0,-4-4-476,0-5 1,0-5 0,-1-7 0,-3-3 0,-5-7 184,-2-3 0,-5-7 0,-2 0 0,0-6 283,0-6 0,-4-3 1,1-4-1,-1-5 164,2-3 0,2-4 0,5-3 0,1 0 81,-1-4 0,7-1 1,3-1-1,6 1 114,5 3 1,4-3 0,6 3 0,6-1-242,3 1 0,8-7 0,-2 3 0,3-2-125,1 0 0,3 2 0,0-1 0,-3-1 75,-1 2 1,1-3-1,-8 7-192,-2-3 0,0 3 1,-4 1-1,-4 2 1,-5 2 28,-4 2 1,-8 3 0,3 2 0,-5 4-22,-5 4 1,3 2 0,-8 1-1,-2 3-17,-3 2 0,-2 0 0,5 7 0,-1 2 67,1 4 1,-1 9 0,1 3 0,0 5 163,-1 4 1,5 0 0,1 7 0,0 3 126,0-1 1,4 6 0,-2 2 0,1 2-27,0 2 1,0 3 0,4 2-268,0 2 1,1-5 0,3 1 0,4-5-1,3-4 55,2-1 0,3-2 1,2-4-1,0 2 76,0 2 0,-1-2 0,-5 2 0,-1-4 120,-3-4 1,-2-2 0,-6-8 0,0-2-203,0-5 0,-7-7 0,-5-5 1,-8-3 36,-3-1 1,-2-1 0,-1-3 0,-2-6-18,-1-5 1,0-5 0,6-6-1,2-1 143,5-2 0,2-7 0,3 2 0,3-4 62,4 2 0,8-1 1,5-1-360,6 2 1,5 3 0,5-2 0,1 4 0,1 0-263,2 4 1,2 1 0,-5 2 0,0 2-81,-3 1 0,-6 6 0,-1 0 0,-3 4-1400,-5 3 1439,-2 5 0,-6-8 0,0 4 0</inkml:trace>
  <inkml:trace contextRef="#ctx0" brushRef="#br0" timeOffset="111579">18070 14300 8355,'0'-25'1198,"3"11"-704,5 6-1573,6 5 1,11 9 0,0 1 0</inkml:trace>
  <inkml:trace contextRef="#ctx0" brushRef="#br0" timeOffset="112130">20352 14325 8355,'0'-37'165,"0"10"1,-4 4-1,0 13 1,1 6 264,2 8 1,-3 11 0,0 6-1,1 3-343,1 0 0,2 2 1,0 2-1,2 2-21,2 2 1,-1-4 0,4 1 0,-1-3 88,1-1 0,-4-1 0,1 1-838,-2 0 1,-2-4-1,0-2 1,0-1-1,-2-4-1710,-2-5 2323,-3 2 0,-11-4 0,-1 6 0</inkml:trace>
  <inkml:trace contextRef="#ctx0" brushRef="#br0" timeOffset="112601">20141 14325 8355,'0'-25'0,"0"0"0,0 0 118,0 0 0,5 2 1,1 1-1,4 1 1,5 1-1,3-1 817,4 0 1,2 5-926,0-5 1,5 7 0,0 2 0,-1 5 0,-3 3 0,-3 1 0,-4 5 0,-3 4-1,-6 8 1,-2 6-4043,-4 4 3712,-7 9 1,-3-1-1,-5 5 1</inkml:trace>
  <inkml:trace contextRef="#ctx0" brushRef="#br0" timeOffset="112602">20117 14870 8355,'5'-19'0,"3"3"199,3 2 1,7 0 75,3-3 1,4 2-1,2-4 1,5 0 0,3-1-1,4 0 1,3-1-135,1 0 0,-4 8-708,-5 0 1,-1 2-1,-7 7-316,-3 1 0,-6 7 0,1 3 1</inkml:trace>
  <inkml:trace contextRef="#ctx0" brushRef="#br0" timeOffset="112780">20786 14697 10336,'-7'-20'0,"3"4"0,4 5 0,3 7 0,1 9 0,-1 8 0,-2 5 0,-1 1 0,0 3 0,0 1 0,0 2 0,0 1 0,0 2 0,0 1 0,0-2 0,0 0 0,0-4 0,0-1 0,2-3 0,0-1 0,3-3-1151,-3-1 1,0-1-1,-2-1 1</inkml:trace>
  <inkml:trace contextRef="#ctx0" brushRef="#br0" timeOffset="113245">20799 14784 10130,'7'-21'0,"-3"2"0,-3 1 0,1 1 0,0 1 0,4-1 0,1 2 0,4 3 0,2 2 0,5 3 522,2 1 1,-5 2 0,3 4 0,-2 0 0,1 0-593,-2 0 0,-7 6 0,-2 2 0,-2 5-212,0 3 0,-5-1 0,-9 6 0,-4 1 31,-2 1 1,-6-2-1,2-2 1,1-1 232,3-3 1,-2-2-1,2-4 1,4-2-55,2-1 187,8 4 0,-2-9 0,8 3 0,4-3-41,3-1 0,3 5 0,2-1 0,4-2 0,0 0 25,1-2 1,-2 1-1,3 2 1,-1 1 48,1-1 0,-4 4 0,-2 0 0,-3 1 61,-5 0 1,2 0 0,-6 5 0,-3-1-91,-4 1 0,-8 3 0,-8 1 0,-3-1-251,-4 2 0,-3-4 0,1 2 1,-2-2-1,1-1 0,2-2-753,3-3 1,8 2-261,-1-6 0,7 1 459,2-1 0,5-2 0,-2 3 1</inkml:trace>
  <inkml:trace contextRef="#ctx0" brushRef="#br0" timeOffset="113584">21704 14325 8355,'-12'-35'158,"1"6"0,2 9 1,5 4-1,3 7 1,1 5-1,1 8 1,2 7-1,1 5 1,-1 5-1,-2 1 1,1 0-1,0-1 1,3 1-1,-1 1 1,0 1-1,0-2 1,0-3-1,0-1 1,2-3-1,1-2 1,1-4-1,0-2 372,0-1 1,1-2-638,3-4 0,1-6 0,-2-2 0,-2-4 0,-1-4 0,1 0 0,-1 1 0,-1 0 0,0-1 0,0 0 0,1 1 0,0 1 0,0 2 0,2-1 0,1 2 0,2 1 0,-1 4 0,0 0-227,1 3 382,-1 2 1,-4 1-1,1 1 1,-1 3 218,-1 5 0,-2 2 0,-5 2 1,0 3-166,0 0 1,0 5 0,0-3 0,0 0-64,0 0 0,-5-2 1,-2-3-1,-1-1-351,-1 0 0,0 1 1,-6-2-1,-3-2-897,-2 0 0,1-5 440,-2 4 1,-7-5-1,1 2 1</inkml:trace>
  <inkml:trace contextRef="#ctx0" brushRef="#br0" timeOffset="113779">21816 13990 8355,'-7'-19'140,"3"6"1,8 9 0,3 5-902,0 8 0,4 4 0,-4 12 1</inkml:trace>
  <inkml:trace contextRef="#ctx0" brushRef="#br0" timeOffset="114198">22423 14325 10808,'0'-26'0,"0"5"0,0 6 0,0 2 0,2 2 0,1 2 0,2 2 0,2 1 0,3 5 0,-1 4 0,1 5 0,-2 4 0,2 3 0,1 3 0,1 0 0,1 0 0,-1-1 0,0-1 0,1 1 944,-1-2-1004,1-7 0,-1 2-168,0-6 1,1 0 0,-1-4 0,1 0-32,-1 0 1,0-5 26,1-4 0,-2-2 0,-1-1 0,-4-2 191,0-2 0,-2 5 0,-3-5 0,2 1 251,1 1 1,0 5 0,-5 2 40,-3 1 0,1 4 0,-4 6 0,0 4 106,1 3 0,-3 7 1,-4 3-1,-3 3 15,0 5 0,-2 3 1,3 5-1,-2 2-206,2 2 0,-3 2 0,2 4 0,0-3-385,3-1 1,2-6 0,1-5-1,3-2-989,2-3 0,-4-2 0,5-4 183,1-5 0,8-2 0,1-1 0</inkml:trace>
  <inkml:trace contextRef="#ctx0" brushRef="#br0" timeOffset="114774">22920 14412 9276,'0'-20'0,"0"4"0,0 2 0,1 2 0,3 0 0,6 3 0,3 1 1088,4-2 1,1 3-1028,-2-1 0,2 1 0,4-3 0,-2 2-195,-2-2 0,2-1 0,-3-1 0,-2-1-175,-1 1 1,-6 0 0,-1-1 135,-2 1 0,-6 1 0,-7 1 0,-5 3 115,-3 2 0,2 1 0,-4 4 0,0 0 196,-2 0 1,0 5 0,1 5 0,1 4 78,3 2 0,1 6 0,2-1 0,1 2-69,2 2 0,4 0 0,5-2 0,1-1 19,3-1 1,3-2 0,7 3-1,1-4-118,2-4 0,5 0 1,-1-9-1,1 1-162,-2-1 1,4 0 0,-4-7 0,2-2-65,-1-4 0,1-5 0,-4-2 0,0-1 169,0 0 1,-2 1 0,-2 0 0,0-1 0,0-1-7,-3-1 0,-3 4 0,0-3-150,-4-1 0,-2 4 0,-2-3 0,0 3-138,0 2 0,0 0 0,0-1 310,0 6 0,0 7 0,0 9 0,0 2 0,1 1-13,3 0 0,-1 1 1,5 1-1,1 1 222,-2 1 1,4 1 0,-5-5-1,3 1-114,-1-1 1,-4 2-1,3 1 1,-2 2 0,-2-2-108,-1-1 0,-2-6-315,0 0 1,-6-4 0,-4 3 0,-5 0-383,-5 0 0,-4-4 103,-1 1 1,1 3 0,-1 0 0</inkml:trace>
  <inkml:trace contextRef="#ctx0" brushRef="#br0" timeOffset="115236">24061 13903 8355,'0'-23'176,"0"2"0,0 3 0,0 6 1,0-1 44,0 1 1,0-1-1,-2 1 1,-1 0 0,-2 1-1,-2 2 1,-3 5-3,-1 3 1,0 2 0,2 3 0,0 6-68,0 5 1,2 6-1,0 8 1,1 4 25,4 3 1,0 5 0,1 2-1,-2 1-52,-1 3 1,0-3 0,4 0 0,0 0-178,0 0 1,0-4 0,1 1 0,2-3-434,1-5 1,4 1 0,-3-5-1,-3-3-120,0-4 1,2-4-1,0-5 1,-3-1-513,-3 0 0,-5-5 914,-6-3 1,1 3-1,0 0 1</inkml:trace>
  <inkml:trace contextRef="#ctx0" brushRef="#br0" timeOffset="115909">23763 14337 8355,'0'-12'0,"0"-1"137,0 1 0,10 4 1,3-1-1,5 0 205,4-2 0,3-2 0,4 1 0,4 1-86,3 3 0,1-2 0,0 6 0,-1 1 27,-3 2 1,0 1 0,-7 0-328,-2 0 1,-9 1 0,-3 3-93,-6 4 1,-6 3-1,-4 2 112,-4-1 0,-3 1 0,-2-1 0,1 1 0,-1 0 48,1 4 1,1-8 0,1 4-1,3-2 27,2 0 1,1-3-66,4 0 1,5-1 0,4 2-34,2-5 1,0-4 0,-2-3 0,-1-3-7,2 0 1,-3-3-1,0-3 1,0 0-6,0-1 0,-5-1 0,4-1-109,-1-1 1,-3-2 0,2 3 0,-3-2 94,-1 2 1,5 0 0,-1 0-1,0-2 104,1 2 0,2 2 0,6 4 143,-1 1 0,-4 5 0,1 0-7,0 6 1,2 4 0,2 5 0,-2 0-42,-3 1 0,2 3 0,-5 2 0,1 0-12,-1 0 0,3 3 1,-2-5-1,-1 0 48,1-3 0,-1 0 34,0-1-129,-4 1 1,4-8-68,-5-5 0,0-5-212,0-8 1,0 1-1,0-1 1,0 1-1,0-2 55,0-2 1,0 2 0,0-4-1,0 1-309,0 1 0,2-1 0,2 5-2194,4-1 2260,-2 7 0,5 0 0,-4 6 1</inkml:trace>
  <inkml:trace contextRef="#ctx0" brushRef="#br0" timeOffset="116509">24619 14077 8355,'7'-24'203,"-3"4"1,-2 4 0,1 5 0,3 4 0,1 2 0,1 4 0,-1 3-1,-2 7 1,-1 3 130,1 5 1,0 0 0,-2 6 0,1-3 0,-1 2 0,-1 2 0,1 0-274,1 1 0,0-4 1,-4-2-1,2 1-279,2-1 0,-3-8 0,3 1-175,-2-1 1,-4-5 262,-2-2 0,3-4 0,-5-4 0,2-4 22,0-3 0,-1-2 0,2-1 0,-1-2 76,1-5 1,2-1 0,1-1 0,0-1-20,0-2 1,0-3-1,0 0 1,1-3-23,3 1 1,3-5 0,7 4 2,2 1 0,-2 0 1,4 6-1,0 1 1,1 0 41,1 4 1,2 6 0,-6 7-1,-1 1 115,-1 4 0,-3 2 0,-3 4 123,-3 4 0,-4 7 1,-2 2-1,-4-1 13,-3 2 1,-3 1-1,-1 6 1,-1 0-139,1 0 0,-3 0 1,1-1-1,3 0-162,0-3 0,5 1 1,2-4 16,3 1 1,1-4 0,0 1 80,0-2 0,4-5 1,2-3 98,0 0 0,3-2 0,3-4 51,0 0 0,1 4 1,-1 2-1,2-1 14,3 1 0,-4 2 0,4-2 0,-5 0-87,-3 4 1,2 1 0,-4 1 0,-1 1-43,-1-1 1,-4 1 0,-4 0 0,-4 3-274,-5 0 0,-14 1 1,-5-5-1,-6 1-1374,-4-1 0,-16 0 590,-1 1 1,-16-1-1,-2 1 1</inkml:trace>
  <inkml:trace contextRef="#ctx0" brushRef="#br0" timeOffset="117098">17711 14833 9257,'-9'-1'233,"2"-3"1,2-5-1,2-2 1,2-1 0,1 0-1,0-2-126,0-3 0,0 2 1,1-6-1,2-1-345,1-1 1,6 0 0,-2 0 0,2 3 111,-2-2 0,1 4 0,-4 1-811,-3 4 1100,0 6 1,-2 4 0,0 11 0,0 7-1,1 5-30,3 0 0,-1 1 0,5 5 0,2 0-87,1-1 0,1 5 0,2-8 0,1 1-1893,2 0 1153,-1-5 0,-3 5 0,-1-3 0</inkml:trace>
  <inkml:trace contextRef="#ctx0" brushRef="#br0" timeOffset="117482">17599 13543 8355,'0'-24'0,"0"0"0,-1 3 0,-4 6-112,-3 6 0,-4-1 1,-3 6 294,-2 1 0,-5 7 0,1 7 0,-1 7 0,0 8 0,3 5 118,1 3 1,3 6 0,7 3 0,3 0-34,4-1 0,2 1 0,4-3 0,3 1-76,3-1 0,5-1 0,1-2 1,0 0-477,0 0 1,-7-3 0,1-3 0,-3 0 0,-2-4-745,-1-1 1,0-6 0,-7-4 272,-2-2 1,-3-3 647,-5-3 1,-6 3 0,-1-4 0</inkml:trace>
  <inkml:trace contextRef="#ctx0" brushRef="#br0" timeOffset="118088">17338 13953 8355,'7'-20'57,"6"-2"1,-2 4 0,7 0 139,5 1 1,-1-1-1,7 2 1,-3 0 48,-1 1 0,0 5 1,-2 3-1,-2 2-299,-4 2 1,-4 2 0,-2 2 100,-2 3 0,0-1 0,-5 5 1,-1 2 87,-1 1 1,-4 1-1,-1 1 1,-2-1-67,-2 0 1,3 1-1,-3-1 1,1 1 99,4-1-432,0 0 1,4-1 0,2-2-18,4-5 1,-1-3-1,0-2 113,-2-3 1,4-3 0,-5-7 0,0-1-28,1-2 1,-3 1 0,2 3 180,-3 1 0,-1 0 0,0-2 0,0-1 38,0-2 0,4 1 0,2 5 97,1 2 1,1 0 0,3 3 0,0 1 0,0-1 15,3 3 1,1 2 0,-2 1-75,-1 0 0,0 6 1,-1 2-1,-1 3 0,-3 1 1,0 1-20,0-1 1,-3-1-76,4-3 1,-5 3 0,1-2-139,-3 2 260,-1-4 0,0-3-79,0-8 0,0 1-89,0-6 0,0 1 0,0-4 0,0-1 0,0 0 0,0-3-195,0 0 0,0-1 1,0 5-1201,0 0 1087,0-1 0,6 1 0,1-1 1</inkml:trace>
  <inkml:trace contextRef="#ctx0" brushRef="#br0" timeOffset="118721">18120 13779 10176,'-8'-12'0,"1"-1"0,1 1 0,3-1 0,3 1 0,5 0 264,3-1 0,1 1 0,1 1 1,-3 0-1,-2 0 0,0-3 0,-1 0-511,0 0 0,0-2 0,-4-2 0,0-1 149,0-3 1,0-2 0,0-1 0,0 1 3,0-1 1,0-4-1,0 0 61,0 1 1,1 3-1,2 5 1,1 3-63,-1 4 1,0 6-1,0 4 3,1 6 1,5 5-1,-2 8 1,2 5 177,-1 3 1,-1 4 0,2 3-1,0-1 175,0 0 0,2 5 1,0-3-1,-1 1-124,-2 0 1,0-6 0,5 4-1,-1-2-422,1-1 0,-5-3 0,0-5 0,0-3-549,-1-1 0,3-3 0,-6 0 296,-1-1 0,-7-5 0,-3-1 0</inkml:trace>
  <inkml:trace contextRef="#ctx0" brushRef="#br0" timeOffset="118722">18095 13729 8355,'0'-12'0,"1"0"0,5-1 0,6 1-714,1 5 0,10-3 415,-2 6 1,2 0 0,2 4 0</inkml:trace>
  <inkml:trace contextRef="#ctx0" brushRef="#br0" timeOffset="118723">18852 13506 8355,'-14'-7'-656,"-3"3"1,-8 8 0,-6 3 0</inkml:trace>
  <inkml:trace contextRef="#ctx0" brushRef="#br0" timeOffset="119798">11695 16520 8355,'0'-43'0,"0"5"0,0-4 0,0 6 513,0 8 1377,0-1-1749,0 20 1,-1 2 0,-2 20 0,-1 12 0,1 8 0,2 5 0,1 4 0,0 3 294,0 3 1,0 5 0,0 0 0,0 4-403,0-2 1,0-9-1,1 0 1,4-4 0,1-8-20,1-2 1,3-9 0,-5-6 0,1-3-76,-1-2 1,5-5-1,-2-3 1,3-4 15,2-4 1,-1-3 0,1-7 0,-1-1-5,0-1 1,2-7 0,1 3 0,2-2 32,-2 1 0,0-1 0,0 6 1,2 0-81,-2 3 1,-1 2 0,0 2 43,2 5 1,-2 4-1,1 4 34,-5 5 0,-1 7 0,-4 5 0,-3 2 1,-2 2-13,-4 0 0,-7 0 0,-7-1 0,-1 0-115,-3-3 0,-2 2 0,0-4 1,-1 1-352,0-4 0,0 1 0,2-4 0,1-2-1311,1 0 1184,6-5 0,-8-1 0,3-5 1</inkml:trace>
  <inkml:trace contextRef="#ctx0" brushRef="#br0" timeOffset="120073">11274 16458 9833,'-9'-30'0,"0"6"0,-1 10 0,-1 9 0,0 5 1443,-1 4 0,2 8-1284,-2 9 0,2 9 0,-7 8 0,2 7 0,0 9 0,-1 8 0,2 5 102,4 2 0,5 7 0,5-4-341,0-1 1,7-4 0,5-3-1,7-4-468,5-7 0,10-3 0,5-5 1,5-6-1,7-9-562,5-9 1,6-7 0,3-6 485,1-4 0,0-8 0,-4-3 0</inkml:trace>
  <inkml:trace contextRef="#ctx0" brushRef="#br0" timeOffset="120310">12514 16284 9952,'14'-14'0,"2"6"0,5 8 0,1 7 0,0 7 0,-1 5 0,-1 7 1821,0 6 0,-2 4-1703,-6 1 1,-1 7 0,-3 6-1,-4 6 1,-2 5 0,-2 1-1,-2 0-140,-2 0 1,-7-1 0,-7-4-1,-1-3-578,-3-3 0,3-5 0,-2-2 0,0-3-951,2-5 0,-4 1 0,3-5 0</inkml:trace>
  <inkml:trace contextRef="#ctx0" brushRef="#br0" timeOffset="120990">14002 16197 8355,'-5'-56'0,"-2"6"835,-6 9 1,5 12-1,1 6 1,0 5-391,1 7 1,3 22 0,-1 16 0,2 15 0,4 9 0,2 9 0,4 5-35,3 3 1,-3 6-1,-1-2 1,-1-1-180,-4 2 0,1 0 1,0 2-1,1-2-51,-1-3 0,-2-7 0,-1-5 0,0-1-123,0-5 1,0 1-1,0-12 1,2-2-785,2-5 0,-3-4 1,3-6-1,-1-4-119,1-3 1,-1-7-1,5-4 26,2 0 0,-3-2 1,1-4-363,2 0 0,6-11 0,3-3 0</inkml:trace>
  <inkml:trace contextRef="#ctx0" brushRef="#br0" timeOffset="121283">14536 16495 8355,'-6'-11'1723,"-2"3"0,2 4-1034,2 8-632,3 8 1,2 3 0,2 7-1,1 3 1,0 4 0,0 3-1,0 4 1,-1 2 0,-1 4-1,-2-2 1,0-3 0,0-3-1,0-2 1,0-2 0,0-2-1,0-3 1,0-5 0,1-5-1,3-5-2020,4-6 0,3-2 0,2-2 1</inkml:trace>
  <inkml:trace contextRef="#ctx0" brushRef="#br0" timeOffset="121570">14598 16545 8355,'-6'-13'28,"1"1"1,-4 0 0,5-2 77,3-3 1,1 3-1,0-2 1,0 2 841,0 2 1,4-1-1,1 1-212,2-1 0,2 2-1520,3 3 212,0 3 1,-5 10 0,-3 3 0,-4 5-281,-4 3 1,3-2 0,-3 4 394,2 0 0,-3-4 0,-2 4 1</inkml:trace>
  <inkml:trace contextRef="#ctx0" brushRef="#br0" timeOffset="121854">14288 16458 8355,'-6'-12'197,"5"-1"0,-4 5 0,10 1 0,3 0 0,3 0 1,3-2-1,2-4 0,6-3 0,6-4 0,5 0 0,3-1 1,1-1-1,0 0 0,-1 1 0,-3 6 0,-5 5 1,-5 6-1,-5 4 0,-3 6 0,-5 5 0,-3 5 0,-5 4 1,0 2-1,-2 1-2036,0 2 1,-6 5 0,-1 2 0</inkml:trace>
  <inkml:trace contextRef="#ctx0" brushRef="#br0" timeOffset="122186">14350 17214 8355,'-7'-1'189,"2"-3"0,5 1 0,5-5 1,4-2 1377,6-1 1,5-3 0,6-2-1378,3-5 1,4-2-1,8-3 1,5-2-1,1-2 1,1-1-1,-3 1 1,-1 3-1,-5 2-481,-2 4 0,-8 3 0,-4 7 0,-7 3-1080,-4 4 0,-7 4 1,-3 5 240,-3 8 0,-12 5 0,-3 6 1</inkml:trace>
  <inkml:trace contextRef="#ctx0" brushRef="#br0" timeOffset="122866">15044 17028 12716,'-8'-12'0,"1"0"0,3-1 0,5 2 0,6 3 0,4 4 0,1 4 0,-1 4 0,-2 4 0,-4 3 0,-1 2 0,1 0 0,-4 4 0,-2 2 0,-5 2 0,0 0 0,1 1 0,1 1 0,0 0 0,0 0 0,1-4 0,1-1 0,2-3 0,0-1 0,0-2 0,0 0-3291,0 1 1,2-6 3189,2-3 1,-3-10 0,3-5 0,-2-5 100,-2-3 0,0-2 0,0-4 0,0 0 98,0 0 1,0 1 0,0-1 0,0 1-65,0 4 1,1-4-1,2 5 834,1 0 1,6-3-1,-2 5 1,3 1-198,1-2 0,1 4 0,-1-3 1,2 5-1,1 4-386,2 4 0,-5-2 1,-4 2-1,2 1-259,1 2 0,-4 6 0,-3 5 1,-3 4-179,-1 2 1,-1 5 0,-3-3 0,-3 0 0,-3 1-298,-2 0 0,2-2 1,-6 2 287,2-1 1,2-1 0,-1-5 0,2 0 0,2-1 36,0-2 0,7-2-62,-3-3 277,4-3 1,7 5-1,2-6 1,4-2 59,5-2 1,-2 3-1,4-5 1,-1 2 0,-1 0 11,1 1 1,-3 2-1,4 1 1,-1 0 0,-3 0 85,-1 0 1,-2 1 0,-1 3-197,-2 5 1,-4 2-1,-5 1 1,0 2 8,0 2 1,-1 0 0,-3 4 0,-5 1-131,-2-2 0,-5 5 0,-2-5 1,0 0-289,0-2 0,0-5 0,3-2-11,-2-2 0,1-5 1,5 0-1620,3-6 0,2-4 1490,6-6 1,0-4-1,0-3 1</inkml:trace>
  <inkml:trace contextRef="#ctx0" brushRef="#br0" timeOffset="123155">15701 16011 8355,'-12'-22'784,"0"6"-591,5 5 0,1 12 0,6 5 0,2 6 0,2 9 0,3 6 1,1 8-1,0 3 0,2 6 0,-1 5 0,1 6 0,-3 4 1,0 4-1,-2 2 0,1 4 0,-3 3 0,-1 2 0,1-2 1,1-6-1,-1-7 0,0-8 0,0-7 0,1-9 0,0-6 0,0-7 1,1-3-1,1-4 0,1-2-2397,0-5 1,1-3 0,4-5 0</inkml:trace>
  <inkml:trace contextRef="#ctx0" brushRef="#br0" timeOffset="123682">16718 16222 14048,'0'-30'0,"0"5"0,-1 10 0,-2 9 0,-2 11 0,-4 4 0,-3 5 0,-4 1 0,-4 3 0,-2 1 0,-1 3 0,-3 2 0,-2 1 0,-1-1 0,1 1 0,1 0 0,1-1 0,0-2 0,4-3 0,2-1 0,6-3 0,5-1 0,6-2 0,7-1 0,9-3 0,6-2 0,4-2 0,3 0 1081,3-1 1,3-2-1185,5-1 0,1 0 1,-1 0-1,0 0-363,0 0 0,-5 4 0,-3 1 0,-4-1-656,-5 1 1,-2-2-1,-7 5 1,-3 2 192,-3 1 0,-10 1 0,-1 1 0</inkml:trace>
  <inkml:trace contextRef="#ctx0" brushRef="#br0" timeOffset="123683">16421 16867 8355,'-6'-7'1162,"5"2"1,-5 3 0,8 0-674,2-2 1,3-1-1,6 4 1,5-3 0,7-3-1,7-1 1,5-1 0,4 0-192,5-2 0,1 0 0,-2 2 0,-2 5-1027,0 3 1,-10 1-1713,0 0 1,-11 11 0,-4 3 0</inkml:trace>
  <inkml:trace contextRef="#ctx0" brushRef="#br0" timeOffset="124093">17574 16408 8355,'-4'-31'0,"0"2"656,-6 8 1,9 7-185,-3 6 0,2 7 0,2 1 1,0 9-1,0 9 0,0 10 12,0 6 1,0 1 0,2 7 0,0 1-393,3 3 0,-1 2 1,-4 3-1,0 1-106,0 2 0,0-2 1,0-5-1,0-3-471,0-1 0,0-7 0,0-7 0,0-5-1916,0-3 0,5-4 1831,4-9 1,-4 3-1,1-4 1</inkml:trace>
  <inkml:trace contextRef="#ctx0" brushRef="#br0" timeOffset="125394">17500 16570 8355,'8'-25'0,"0"0"0,2 0 529,1 0 0,3 1 1,2 0-1,5 2 0,4 3 136,4 1 1,-3 5 0,3 7-688,-3 0 0,-1 3 1,-2 9-1,-2 5 0,-5 5 1,-3 4-1,-5 2 1,-4 0-1,-4 0-273,-4-2 1,-3 0-1,-7 2 180,-2-2 1,-3-4 0,-6 2 0,0-2-158,0 1 1,4-2 0,2-6 0,3 0-1110,5 0 0,0-2 910,6 1 1,1-5 0,4 3 0</inkml:trace>
  <inkml:trace contextRef="#ctx0" brushRef="#br0" timeOffset="125395">18269 16446 8451,'-2'-20'482,"-2"4"-482,3 7 438,-10-2 1,4 10 0,-6-3 0,1 2-49,0 2 1,-5 6 0,1 4 0,0 3 0,1 5 0,1 0 0,1 0 0,3-3-264,3-1 1,-1-1 0,4-1-78,1 0 0,3-1 1,4-1-1,4-3 1,3-2-103,2-2 1,-1-1 0,1-2 0,-1 0-72,0 0 1,1-6 0,-1-2 0,1-3-108,-1-2 0,0 1 0,-1 0 0,-1-1 105,-2 1 1,-5-5-1,1-1 1,-2 0 0,-2-1-171,0 0 1,-6 2 0,-2-3 116,-3-2 1,-2-1 0,2 1 0,2 2 14,1-2 1,-1 0-1,-2 0 1,3 2-34,4 2 0,2-4 0,2 2 109,0-4 0,6 4 0,2 0 0,5 1 0,3 1 0,3-1 0,2 1-118,0 0 272,-1 1 0,5 5 0,0 0 0,0-1 0,-2 2 138,-2 3 1,1 2 0,-5 9 0,-4 5 403,-3 9 1,-5 5 0,-5 3-283,0 0 1,0 9-1,0 3 1,-1 3-228,-3 3 0,1-3 0,-4 4 0,2-1 1,2-5-134,2-3 0,1-5 0,0-6 74,0-4 1,5-2-1,3-7-84,3-3 1,-2-2 0,-1-6-1,2 0 1,1-1-37,1-4 1,1-1-1,-1-7-239,0 1 0,1-2 0,-1-1 0,1-2 0,-2 2 8,-3 1 0,3 2 1,-4-1-1,0 1 160,-3 0 0,-1 3 110,1 1 1,-3 7 298,3 1 1,2 5-1,-2 8 1,-1-1 39,-2 0 0,3 1 1,0-1-113,-1 1 0,4-1 1,1 0-187,3 1 1,2-6 0,-1-3 0,2-3 0,1-1 0,1 0 0,6-1 0,-2-3 0,-1-4-87,-2-4 1,1 4 0,-3-1 0,-3-2-124,-2 0 1,-6-9 0,3 8 0,-2-2 366,-2 0 1,-2 2 0,-2 1 252,-3 3 0,2 1 0,-3 4-179,-1-1 0,5 5 0,-3 7 0,3 5-94,1 3 1,4 4 0,1 4-66,2 1 1,1 6 0,5 2 0,1 3 16,2 1 1,-2 1 0,2 4 0,-2 4 0,-3 4-136,-3 0 0,-2 8 0,-6-5 1,0 5-85,0 0 0,-7-4 1,-4-9-1,-5-3 5,-4-4 0,4-7 1,-6-7-1,-3-6 107,-3-4 0,-1-7 0,5-4 0,-1-6-10,0-5 0,4-9 0,2-4 1,2-2-92,6-2 1,5-4-1,6-2 1,1-2 75,3-2 1,4-6 0,9 6 0,5 1-685,5-2 0,4 2 0,3 0 0,-1 6-1689,2 1 1941,-5 8 0,6-4 0,-4 3 1</inkml:trace>
  <inkml:trace contextRef="#ctx0" brushRef="#br0" timeOffset="125709">19621 15739 8979,'6'-43'0,"-1"7"0,-3 10 1343,2 8 1,-4 11-1126,0 7 1,-5 7 0,-9 11 0,-1 7-23,-2 6 0,-3 11 0,2 5 0,-1 4 52,-3 2 0,-1 12 0,3 1 1,2 9-74,0 7 0,4-3 0,-2 8 0,3-2-108,5 1 1,2 0 0,6 0 0,2-5-19,2-7 1,8-6-1,10-11 1,7-9-837,9-10 0,4-11 0,8-12 0,-2-6-2006,-2-5 1840,-4-2 0,-4-8 0,-1-1 0</inkml:trace>
  <inkml:trace contextRef="#ctx0" brushRef="#br0" timeOffset="126158">20216 15999 8355,'-13'-12'53,"1"-1"0,4 6 0,1 2 0,0 1 458,0 0 0,4 1 0,-2 6 0,1 2 16,0 2 0,-1 7-325,5 6 1,0 4 0,2 3 0,1 5 0,1 5 0,-2 3 172,0 3 0,-2-3 0,0 4-370,0-1 1,0 2-1,0-3 1,-2-2 0,-2-2-507,-4-1 0,1 1 0,0-3 0,0-2-182,0-4 0,5-8 0,-2-4 0,2-4-40,2 0 0,2-6 1,2-3 372,4-3 1,3-1 0,1 0 0</inkml:trace>
  <inkml:trace contextRef="#ctx0" brushRef="#br0" timeOffset="126677">20675 16235 8355,'-6'-20'71,"5"2"1,-3 9 0,2 5 319,2 8 1,4 7 0,1 5-1,-3 5 1,0 2-2,-2 2 1,0 4-1,-2 2 1,0-1-147,-3 0 1,-4-2-1,2-6 1,-1-3 276,-1-1 0,5-6-185,-4-3 1,4-7 13,-4 3 1,5-5-376,-1-5 1,2-1-1,4-7 28,2 1 0,-1-6 0,5-3 0,1-2-332,3-2 0,-1-1 1,0-3-1,0-3-85,2 0 0,3-3 0,-4 1 0,0-1-81,1-3 1,-1 3 0,1 2 0,-1 4-13,0 2 0,-3 8 0,-1 4 617,2 5 1,-4 8 0,1 8 402,-1 7 0,-2 8 1,-4 1-1,0 4-33,0 3 1,0 4 0,0-3-1,0 0-235,0 1 1,1-2 0,2-3-1,3 0-156,0-1 1,3 1 0,2-9 0,-2-4-498,0-3 0,-5 0-81,4-6 1,-5 1 0,0-2-432,-6 1 1,0 2-1,-5-4 1,0 4 192,1 1 0,-4 1 0,4 5 0</inkml:trace>
  <inkml:trace contextRef="#ctx0" brushRef="#br0" timeOffset="127300">20700 16049 8355,'-6'-7'1716,"5"0"120,-4 3-1315,4 2 1,1 2 0,0 9-282,0 2 0,0 5 1,0 2-1,0 1 0,0 3-38,0 2 1,0 5 0,0 1 0,0 0-94,0 1 1,1-1 0,2-4 0,1 2-55,-1-1 1,-1-7-1,-2 4 1,0-1-215,0-4 1,0-1 0,-2-6-444,-2 1 0,1-2 426,-5-3 1,4-3-25,-4-5 0,5-1 0,-1-3 29,2-4 1,2-3 0,0-2 0,0-1-170,0-2 0,0-3 1,2-8 181,2-2 1,3 2 0,5-6 0,2-2 0,1-1-138,2-1 0,-1-3 0,-3 2 273,-1 2 1,-4 7 0,-1 1 0,-1 6-1,-4 6 979,0 2-700,-2 7 0,-4 9 0,-2 10 0,1 7-20,-1 5 0,-2 2 1,4 3-1,1 2 154,2 1 1,-4 3-1,1-5-159,1 2 0,2-3 0,1 2 1,0-2-1,0-4-302,0-3 0,0-3 0,0 2 0,0-4-134,0-4 1,0-4-253,0-1 0,0-4 0,-1 3-1352,-3-2 0,-3 5-269,-6-2 1621,6-2 0,-4 5 0,5-4 0</inkml:trace>
  <inkml:trace contextRef="#ctx0" brushRef="#br0" timeOffset="127545">20464 16160 8866,'-4'-16'0,"0"-2"0,1 0 0,4 0 0,6 3 0,7 1 0,4 2 0,5-1 785,5 1 0,-1-1 0,6 1-484,2 0 1,1-1 0,1 1 0,0-1 12,0 1 0,-1 0 0,-3 1-187,-4 2 0,-4 4 0,-4 5 1,-5 1-1,-3 3-341,-5 5 1,-3 7 0,-5 5 0,-2 2-1642,-7 2 0,-4 11 0,-12 2 1</inkml:trace>
  <inkml:trace contextRef="#ctx0" brushRef="#br0" timeOffset="127769">20414 16768 8355,'2'-11'973,"2"3"-702,3-3 1,6 8 0,4-4 0,5 0 0,6 2 0,5-4-1,4 0 1,3-5 0,3 0 0,2-1 0,3 0 0,2-2-111,-2 2 0,-7-1 0,1 2 1,-5 3-509,-4 0 0,0 5 1,-7 1-1,-4 1-1329,-2-1 0,-8 1 985,-4 4 1,-5 0-1,3 0 1</inkml:trace>
  <inkml:trace contextRef="#ctx0" brushRef="#br0" timeOffset="128258">21394 16594 11236,'-12'-5'0,"1"6"623,2 10 1,0 3-1,3 7 1,-1 1 0,-1 3-495,1 3 1,-4-1-1,3 3 1,-3-1 5,-2 0 0,5-4 0,0-6 0,-2 0-113,-1 1 0,3-9 0,1 1-156,2-1-52,-5-6 1,9 0 0,-4-10-162,4-3 0,1-4 1,1-3-1,4-3-30,3-2 0,3 0 0,1-6 0,1-2-38,-1-1 0,0-1 1,1 2-1,-1 1 63,1 3 1,-1 1-1,-1 6 728,-3 2 1,3 1 0,-2 3 68,2 3 1,-3 3-1,-1 6-79,-2 3 0,4 3 1,-4 7-1,1 1-83,-1 1 1,3 5 0,-3-3 0,-1 1-235,1 3 0,-3-2 1,3 0-1,-1 1-343,0-2 1,2 5-1,-3-5 1,1 2 63,-2-1 1,0-5 0,-2 2-718,0-3 1,0-2 0,-2 1 0,-2-2 180,-4-3 1,-8 3 0,-4-4 0</inkml:trace>
  <inkml:trace contextRef="#ctx0" brushRef="#br0" timeOffset="128528">21208 16929 8355,'-7'-19'396,"3"2"1,3 4 0,2 2-1,3 1-153,4 2 1,9-1 0,4-2 0,2 2-97,2 0 1,4 1-1,2-4 1,3-1-39,0 1 0,-1 1 0,-10 3-1634,-2 4 0,3-3 0,-5 0 1</inkml:trace>
  <inkml:trace contextRef="#ctx0" brushRef="#br0" timeOffset="128842">21779 15925 8836,'0'-36'0,"1"4"1227,3 7-526,3 12 1,1 7-45,0 6 0,-3 11 0,1 6 0,0 6-362,-3 6 0,2 3 0,-1 6 0,1 4-37,0 3 1,-4-1-1,4 2 1,-4 0-53,-1 3 0,0-1 1,-1-1-1,-2-5-201,-1-3 0,0-2 0,2-11 0,-1-2-325,-1-1 1,0-3 0,4-1-1208,0-1-2224,0-2 2455,0-9 0,6-1 0,1-6 1</inkml:trace>
  <inkml:trace contextRef="#ctx0" brushRef="#br0" timeOffset="129185">22175 15466 8355,'-5'-13'850,"9"13"1,0 9-272,6 9 0,6 12 0,2 7 0,2 7-90,2 4 0,5 7 0,2 5 0,-1 2-143,-2 0 1,-7 12 0,-4-4-1,-5 6 5,-6 4 1,-3-3 0,-2 5-370,-3-2 1,-4-6 0,-10-5 0,-6-2-216,-3-2 0,-9-3 1,0-4-1,-5-6 1,-2-5-183,0-5 0,-1-11 0,6-4 0,5-7-1135,5-2 1,6-7 0,10-7 675,-1-2 0,6-8 0,2-1 1</inkml:trace>
  <inkml:trace contextRef="#ctx0" brushRef="#br0" timeOffset="129371">23168 16619 8355,'-2'-22'860,"-2"6"1,-3 0-1,-5 12 1,-1 3-1,0 6-2591,-4 12 0,-8 2 0,-6 12 1</inkml:trace>
  <inkml:trace contextRef="#ctx0" brushRef="#br0" timeOffset="140601">4663 11026 7727,'-7'-13'0,"3"1"0,3-1 0,0 2-185,-4 3 0,4-3 189,-3 3 1,-2 4 0,1 2 0,-1 7 0,1 1-24,2 4 1,2-3 0,1 1-62,0 2 1,1-3-1,3 0 142,4-2 1,8 3 0,0-3 0,1-3 69,1 0 0,1-2 1,6 0-1,0 0-4,-1 0 0,5 0 0,2 0 1,2 0 33,5 0 1,2-6 0,8-1 0,5-1 8,2 0 1,4 4 0,7-3 0,5 0-111,2 0 1,7 4 0,1-1-1,2 1-61,-1-1 0,5 3 0,4-3 1,-1 2 18,-2 2 0,1 0 0,0 2 0,-7 0-199,-5 3 1,5 4 0,-9-2 0,0 1 73,-2 1 0,-6-2 0,3 2 0,-2-2 128,0-1 1,2-2 0,-4-3 0,4 2 17,1 1 0,0 1 1,2-2-1,1 1-28,4-1 1,0-2-1,5 1 1,-1 1-21,-3 1 1,4 0 0,2-4 0,2 0-21,2 0 0,4-4 1,-1 0-1,-2-1 45,0 0 0,-4 2 1,8-4-1,-1 0-7,0 1 1,4 1 0,-2-1 0,-1-1 6,0 0 1,8 4-1,-5-3 1,-2 2-30,1 0 1,-6-4 0,3 4 0,-5 1 0,-8 2 1,2-3-1,-7-1 1,3 3 46,-3 0 1,0 2 0,-5 0 0,-1 0 41,1 0 1,-1-1-1,-2-2 1,2-1-39,2 1 1,0 2 0,4 1 0,-1 0-2,0 0 0,9 0 0,-4 0 0,4 0-42,2 0 1,0 0 0,4 1-1,-1 2 3,1 1 0,0 0 0,1-4 0,2 2-38,1 2 1,1-3-1,-1 3 1,4-2 36,3-2 1,-4 0 0,-2 0 0,0 0 58,3 0 0,3-4 0,1-1 0,1 3-10,-1 0 1,0 2 0,0 0-1,1 0-39,-1 0 0,-49 2 0,0 0 0,1 1 0,0 0 0,0 0 0,0-1 8,47 4 1,-46-3-1,0-1 1,-2 0-1,2-1 1,0 1-1,0 0-32,0 0 0,1-1 0,5 2 0,0 0 0,-5-1 1,0 0-1,1-1 0,1 1 12,-1-2 1,1 1 0,-2-1 0,0 1 0,2 0 0,0 1 0,-1 0 0,-1 0-2,0 0 1,-1-1 0,5 0 0,-1-1 0,-4 1 0,-1 0 49,2 1 1,-1 0-1,3-2 1,-1 1-1,43 3 1,2-2-1,-1-2 10,-1 0 0,-4 4 0,-2 0 0,-3-1 27,-1-2 1,4-1-1,1 0 1,0-1 22,1-3 0,6 2 1,-3-2-1,1 1-54,1-1 1,-5 3 0,2-3 0,2 2-65,1 2 0,-47 0 0,1 0 0,0 0 0,-1 0 1,0 0-1,-1 0 13,47 0 1,-47 0-1,0 0 1,44 0 0,-5 0-89,-3 0 0,-10 2 0,-2 0-16,-6 3 1,-11-1-1,-4-3 1,-8 2-1,-8 1-42,-6-1 0,-6-2 0,-5-1 0,-3 0 52,-3 0 1,-6 0-146,0 0 0,-5 1 0,-2 4-685,-8 3 1,-12 8 0,-13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5T17:38:37.51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2902 6102 8355,'-8'-25'512,"-2"3"0,2 4 0,1 6-37,4 1 1,2 12 0,1 7 0,0 12 0,0 6 0,0 6 0,0 2 0,1 7-267,3 6 1,-2-4 0,2 7-1,-3-2 1,-1-1-314,0-2 0,0 2 0,0-7 1,0-3-1,0-5-360,0-6 0,0 0-274,0-9 0,0-5 1,2-5 127,2-1 0,-3-12 0,3-8-271,-2-4 1,3-2-1,2-5 1</inkml:trace>
  <inkml:trace contextRef="#ctx0" brushRef="#br0" timeOffset="485">2853 6114 8355,'-6'-18'1796,"5"9"-1352,-3-4 0,4 8 0,4-2 126,4 1 0,3 8 1,1 5-1,2 2-334,3 4 1,2-2 0,6 9-1,0 3-51,-1 0 1,5 2 0,2 1 0,-1 2-86,0 0 1,1 6-1,-4-6 1,2 1-11,-1 2 0,-2-6 0,-1 1 0,-2-6 1,-2-2 0,1-1 1,-6-5-1,-1-1 54,-1-2 1,-5-4 0,-3-4-13,0 4 0,-2-5-74,-4 0 1,0-6-1,-1-8 1,-2-2 0,-3-5-160,0-2 1,-3-12 0,-3-3 0,-1-5-20,1-4 1,4-1 0,1 0-1,1 2-52,4 5 0,0 4 0,2 3 1,0 7-372,0 5 0,0 4 1,2 7-372,2 3 1,3 4 0,5 8-1,2 5-2568,2 6 3096,-2 5 1,10 5 0,-5-1 0</inkml:trace>
  <inkml:trace contextRef="#ctx0" brushRef="#br0" timeOffset="1208">3820 6003 8355,'-12'-25'836,"-1"2"1,2 2 0,1 6 12,2 5 1,5-1-418,-1 3 1,3 4 0,1 4 0,0 6 0,1 7-116,3 3 1,2 5-1,4 7 1,-4 3-152,0 5 0,2 0 0,-4 11 1,-1 2-193,-1 4 0,2 1 1,0-5-1,-1 1-81,-2-1 0,3-6 0,0-4 0,0-6-246,2-3 1,-3-5-1,5-6-776,2-1 1,-4-7 0,3-7-103,0-2 1,2-12 0,0-5 664,-2-7 0,2-11 0,-4-11 0</inkml:trace>
  <inkml:trace contextRef="#ctx0" brushRef="#br0" timeOffset="1209">3795 5916 8355,'7'-18'0,"-1"4"0,-5-1 0,3 5 0,4 6 1113,3-3 1,-1 6 0,1-3-333,3 3 0,5-4 0,-1 1 1,0 1-492,0 2 1,4 1 0,-3 0-346,0 0 1,3 6-1,-5 2 1,-2 3-1,-2 3 104,-5 2 1,-3 4 0,-6 4 0,-3 1-817,-4 0 1,-9 0 0,-4 1 78,-2 3 1,0-3 0,0 2 0,6-5 0,1-4-1501,5-1 1697,7-1 1,-7 1-1,4 1 1</inkml:trace>
  <inkml:trace contextRef="#ctx0" brushRef="#br0" timeOffset="1210">4353 6288 8355,'-18'0'0,"10"1"1106,0 4-953,5-4 1,6 4 0,4-5 0,5 0 0,3 0-461,3 0 0,6-1 0,5-3 0,-1-4-510,3-3 0,0-2 0,7 1 0</inkml:trace>
  <inkml:trace contextRef="#ctx0" brushRef="#br0" timeOffset="2419">4973 5717 8355,'-30'-24'2344,"7"0"-1961,2 4 1,9 9-1,12 11 161,0 6 0,0 7 0,1 5 0,2 7-311,1 6 1,5 6-1,0 6 1,0 5-1,1 6-214,-2 3 0,-4-5 0,3 3-101,-1 0 0,-2-5 0,-4-1 1,1-6-1,2-6-72,1-4 0,0-4 0,-2-7 0,0-2-390,3-2 449,-1-7 0,-4-11 0,1-10 1,2-4-67,1-2 1,0-6 0,-4 0 0,2-5 42,2-1 0,-2-1 0,7 4 35,0 0 0,-2 4 0,1 2 0,2 2 61,1 6 0,2 0 1,-1 7 219,0 2 0,-1 7 0,-1 7 1,-3 8-1,0 2-12,0-2 0,-3 8 0,3-3-461,-2 1 1,5-4-1,-3-3 1,1 1-1,0-2-353,2-1 0,1 0 0,1-5 0,1-1-1158,-1-2 1272,1-4 1,-1 1 0,0 1 0</inkml:trace>
  <inkml:trace contextRef="#ctx0" brushRef="#br0" timeOffset="2420">5593 6152 8355,'-4'-13'1167,"0"1"1,-1 3 0,2 1-451,-1-1 0,-6-1 0,2 2-505,-3 4 0,-2 2 0,0 2 1,-2 0-150,-2 0 1,-1 10-1,3 2 1,-3 3-43,-1 3 1,-1 2 0,0 6-48,3 3 1,3-3 0,3 3 0,3-4 0,4-3 22,3-2 1,1-5-1,1 2-238,3-3 1,3-3 0,7-3 0,2-4 0,4-2-244,-1-2 0,3-6 0,-4-4 388,1-5 1,-4 0-1,2-6 1,-3-1-1,-2-1 2,0-2 1,-5-4-1,-3 0 1,-1 2 246,1 1 1,-2 5 0,2 2-1,-3 1 467,-1 3 1,-5 2-345,-4 5 1,4 5-259,1 11 1,2 1 0,2 9-1,2-1 1,1 4-41,1 3 1,5 0-1,0 0 1,2-2-526,1-1 0,5-5 0,1 2 0,-1-3-184,1-4 1,3-3 0,-3 1 0,0-5-113,0-3 0,-2-1 1,-3 0 696,-1 0 1,0-5-1,1-2 1</inkml:trace>
  <inkml:trace contextRef="#ctx0" brushRef="#br0" timeOffset="2421">5804 6102 8355,'0'-12'0,"-1"-1"0,-3 1 0,2 3 0,-3 3 1918,-1 0 1,5 3-1296,-3 7 1,2 3-1,4 6 1,2-1-541,4 1 0,-1 3 0,1 2 0,1 0-107,-2 0 1,4 4 0,-4-3 0,1 2-78,0 0 0,-1-6 0,3 1 0,-4-2-115,0-2 0,-1-1 26,0-2 207,-4-4 1,5-6 0,-6-3 0,0-6 0,0-4-48,0-2 0,0-6 0,0 1 0,0-2-25,0-2 1,0-4 0,1 1 0,2 3-206,1 3 0,4 3 0,-2-2-534,0 5 1,3 4 0,3 3 25,1 5 1,-1 4 0,0 4-337,1 5 766,-1 2 0,1 1 0,-1 0 1</inkml:trace>
  <inkml:trace contextRef="#ctx0" brushRef="#br0" timeOffset="3109">6375 6139 8355,'0'-15'0,"-2"3"857,-2 1 1,3 4-61,-3-2 0,-2 1 0,1-3 1,-1 1-1,-1 2 0,0-1-464,-2-2 0,-2 4 0,-2 3 0,1 2-208,0 2 0,3 2 0,1 2 1,-2 4-204,-1 3 1,-1 7-1,0 1 1,-1 2 26,1-1 0,1 5 1,1 4-1,3-1 22,2-2 1,1-1-1,5-2 1,3-2-76,4-5 1,3-2-1,3-3 1,1-3-77,2-3 0,4-4 1,-5-1-1,1-1 138,1-4 1,-5-7 0,5-9 0,-1-2 88,-1-2 1,1-7 0,-5-3-28,1-5 0,-2-3 1,-2 3-1,0-3 0,-1-1-42,-1-3 0,2-1 0,-5-1 0,-1-1-298,-1 0 1,-2 6 0,0 4 224,0 6 0,0 9 0,-2 8 30,-2 4 1,1 7-1,-4 9 1,2 11 298,2 9 1,2 12-1,1 0 1,0 7 174,0 2 1,0 4-1,0 3 1,0-3-170,0 1 0,1-1 1,3 0-1,5-3-510,2-3 1,5-5 0,2-4-144,1-4 1,1-6 0,2-5-1,-3-7 1,0-4-182,1-4 1,-5-2 0,1-3-2966,-2-7 2806,-2 1 1,6-15-1,2 3 1</inkml:trace>
  <inkml:trace contextRef="#ctx0" brushRef="#br0" timeOffset="3110">6945 5767 8355,'-5'-7'3688,"-3"3"-3643,2-3-760,1 6 1,10-5 0,3 8-339,3 2 0,-4-3 0,-1 5 1</inkml:trace>
  <inkml:trace contextRef="#ctx0" brushRef="#br0" timeOffset="3341">7007 6263 13468,'-7'6'964,"2"1"1,10-1 0,2 0 0,2-2 164,-1 0 0,0 0 0,3-2 0,-1 1-886,-2 1 0,-4 0-1857,4-4 0,-5 1-116,1 3-728,-8 3 0,-8 6 1,-7-1-1</inkml:trace>
  <inkml:trace contextRef="#ctx0" brushRef="#br0" timeOffset="4037">3683 7268 8355,'-12'-17'193,"1"1"1,1 2 0,4 3 1903,0 3-1929,2-1 1,9 2 0,5 2 48,5-1 0,4 5 0,8-3 0,0 3 0,5 1 0,2 0 0,6 0 67,3 0 1,7 0-1,5 0 1,4 1-128,9 3 1,-1-3-1,13 4 1,4-4-1,3-1 1,8 0-1,-45 0 1,1 0 50,2 0 1,1 0-218,1-2 0,0-2 1,5 0-1,0-3 0,1-1 1,-1-1-1,2 0 0,-1 0 1,1-1-1,0 0 14,-1 1 0,1-1 0,1 0 0,-1-1 0,-3 0 0,-2-1 0,-2 1 1,0 1-1,-3 2 0,-2 0-363,41-6 1,-19 3-1,-10 3-328,-14 3 1,-15 0 0,-8 1 176,-7 1 0,-14 7 0,-12 4 1,-16 2-1,-12 0 0,-8-2 0,-8 2 1,-7 1-1,-7 1-595,-2 1 1,-11 0 915,1 4-59,-6-9 1,-8 14-1,-2-8 1</inkml:trace>
  <inkml:trace contextRef="#ctx0" brushRef="#br0" timeOffset="4474">3894 7516 9924,'-30'0'0,"5"0"0,7 0 3641,5 0-4115,6 0 0,16 0 1,13 0 653,7 0 1,6-2 0,7-2 0,7-4 0,4-3 1060,4-1 1,6-1-1060,8 1 1,0-1 0,6 1 0,9 0 0,5-1 0,5-1 0,-46 7 0,1-1 0,2 0 0,0 0 0,1 0 0,1 1 0,-1-1 0,1 0-6,-1 0 1,1 0 0,-1 1 0,0 0 0,5-1 0,0 0-134,-5 0 1,-1 2 0,1 0-1,0-1 1,39-5 0,-3 1-55,-5 3 1,-9-2 0,-2 6-1,-7 1-217,-8 2 1,-7-3 0,-9-1-200,-6 3 1,-8-1-1,-1 0 1,-6-1-599,-6 1 285,-2-4 0,-7 1 76,-3-7-1365,-8 6 1,-3 2 0,-5 5 0</inkml:trace>
  <inkml:trace contextRef="#ctx0" brushRef="#br0" timeOffset="5609">9488 5717 8103,'0'-17'0,"0"-3"0,0 0 0,0-1 0,1-1 0,2-2 137,1 0 1,2-1-1,-4 0 1,2 0 225,-1 0 1,3 6 0,-2 3 0,-1 2 0,-1 1 0,1 1 1349,1 0-1554,0 5 1,-4 3 0,0 9 36,0 8 0,5 0 1,-1 9-1,0 5 1,0 4-106,0 5 1,2 11-1,-4 4 1,2 4-68,-1 4 1,-1 2 0,-2 1 0,0-1-165,0-4 1,0 1 0,1-7 0,2-4-289,1-3 0,0-7 0,-4-6 0,0-4-643,0-3 0,0-8 0,0 1-839,0-3 1572,0-8 1,0-6 0,0-6 0</inkml:trace>
  <inkml:trace contextRef="#ctx0" brushRef="#br0" timeOffset="7994">9488 5469 8355,'0'-35'0,"0"2"780,0 8 0,9 7 1,5 5-492,4 1 0,-1 4 0,2 1 0,0 1 0,1 4 0,-4 2 1,3 5-1,1 6-195,-1 4 1,-4 7 0,2 0 0,-4 5-248,0 1 0,-5 7 0,-1-3-26,-1-1 0,-4 5 1,-6-4-1,-4 1-44,-3 0 0,-3-5 1,-1-1-1,-2-5 0,2-5-954,1-4 0,2-1-713,0-4 1609,5-3 1,1-10-1,6-2 1</inkml:trace>
  <inkml:trace contextRef="#ctx0" brushRef="#br0" timeOffset="7995">10021 5829 8355,'-11'6'1445,"3"2"1,2 3-586,6 1 0,6 1 0,2-1 0,3 1-879,1-1 0,5 2 0,0 1 0,-2 3 0,-1 0 0,-2 0 0,0-3 0,-1-1-392,-2-2 0,-4 0-186,-5 1 0,-1-2 0,-3-3 165,-5-4 1,2-4 0,-1-3 335,-1-1 1,2-9 0,0 0 0,1-2-51,3-3 0,2-3 1,2-6-1,4-2 1,3 1 35,3 2 1,5 1 0,2 2 0,2 1 39,2 1 0,1 6 0,2-2 0,0 5 169,0 4 1,-1-2-1,0 6 1,-4 1 126,-3 2 0,1 1 0,-2 0 14,0 0 1,-4 1 0,-4 3 0,-4 5 148,-2 2 0,-2 1 1,0 0 245,0 1 1,-6-1-417,-2 1 0,-2-1 0,2 1 0,3-2-122,-1-3 1,5 3 0,-3-3 0,2 3-102,2 2 0,2-2 1,0-2-1,4-1-158,1 2 0,-3 1 0,4 0-198,2-3 1,1 2 0,1-6-1,1-1 195,-1-2 0,-4-6 1,1-3-1,-1-5 163,-1-3 0,0 0 0,-5-4 0,2-1 0,-1 0-90,-1 1 1,-2 0 0,-2-2 0,-2 2-195,-4-2 1,1 2 172,-1 0 1,-1 5-1,-3-1 1,0 5-111,-1 3 0,5 4-238,0-4 0,6 5 290,2-1 0,10-2 0,8 2 0,0 0 123,0-1 0,2-1 0,-2-4 1,2 2 152,2-2 1,-5-5-1,0-1 1,-3-1 168,-2-1 1,1-1-1,-2-6 1,-2 2 70,0 2 0,-7-6 0,2 2 0,-2-1-175,-2-1 0,0 4 1,0 1-1,0 3 0,0 1 0,-2-2 1,0 7-69,-2 2 0,-1 5 0,5 1-186,0 3 0,0 5-2,0 9 0,2 6 0,1 4 0,2 6 0,2 5-97,3 3 1,1 5 0,1 0-1,0-1 16,1-1 0,-1-3 0,1-2 1,-2-2 147,-3-2 1,2-5 0,-5-6 0,1-1 214,-1-2 0,3-3-57,-3 0 0,0-6-49,-1-3 0,-2-4-49,2-4 1,-3-3-1,0-7 1,2-1-1,3-2 33,1 2 0,-3 1 0,4 2 0,2-1-7,1 1 0,5 5 1,1 3-1,-2 3 0,0 1 9,2 0 1,-4 2-1,3 5 24,-7 6 0,1 7 1,-6 1-1,-1 2 48,-2 2 1,-1 0-1,-3 0 1,-4 0-134,-5 0 0,-4-1 0,0 0 0,-2-4 0,1-3-365,-1-3 1,0-2-261,1 1 1,8-7 0,-4-1-1,3-5-22,4-5 0,1-7-241,10-9 0,1-13 0,7-5 0</inkml:trace>
  <inkml:trace contextRef="#ctx0" brushRef="#br0" timeOffset="7996">11237 5296 8355,'-13'-6'0,"1"5"0,1-5 4175,2 1-3608,-2 4 0,10 1 1,-3 9-1,3 5-464,1 2 0,5 12 1,3 0-1,3 3 0,0 4 1,-1 2-1,-3 4 0,-2 3-218,-2 3 1,3-4 0,-2 0 0,-1-3-573,-2-3 1,-1 1 0,1-9-1,2-1-332,1-2 1,2-2-1,-2-4 1,3-3 364,0-3 1,9-2-1,-2 0 1</inkml:trace>
  <inkml:trace contextRef="#ctx0" brushRef="#br0" timeOffset="7997">11497 5842 8355,'-12'0'0,"3"1"1676,1 3-301,5-3 0,-2 6-794,5-3 1,5-2 0,4 2-519,2-3 1,5-1 0,1 0 0,-1-1 0,1-3 0,1-4 0,0-3 0,-1-3-139,-1-3 1,-4 3-1,-4-2-59,-4 2 1,-2-2-1,-2-1 1,0 2 83,0 1 0,-2 6 0,-2 0 1,-4-1-5,-3 2 0,3 2 0,-1 5 0,1 1-64,1 3 0,0 5 0,5 7 0,-2 3-130,1 1 0,1 3 0,2-2 0,2 1 1,2-1 0,3 1 0,5-6 0,1-1 6,-1-1 1,5-3 0,0-3 0,3-3 190,2-4 1,1-2 0,2-4 0,0-3 58,0-3 0,-2-1 0,-2-2 169,-5-3 1,2 4 0,-3-5 0,-2 1 0,-4 1 125,1 0 1,-3 3-1,0 0-55,-2 1 0,-1 4 0,-2 1-105,2 1 0,-3 3 0,3 8-132,-2 3 0,2 3 1,2 1-1,-1 1 0,1 0 1,-2 3-16,1 0 1,-2 2 29,5-1 0,-4-4 0,3 4 0,0-5 95,0-3 0,1 2 59,5-3 0,-5-3-85,0 0 0,-4-5 0,3-5 0,-1-3-76,-3-3 1,-1-1 0,1-1 0,3 1 0,-1 0-132,1-1 0,3-3 1,-1-1-1,3 2-63,2 1 1,-1 2 0,1 1 15,-1 2 0,1 4 0,-1 6 150,0 3 1,1 5-1,-2 6 1,-2 1 140,0 0 0,-5-1 0,4 0-32,2 1 1,1 1 0,1-6-167,1-3 1,-1-2 69,0-6 0,1-2 0,-2-2 80,-3-4 0,3-3-2,-3-1 1,-1-1-1,0 1 1,0-1-29,0 1 0,1 1 0,5 1 18,-1 2 1,0 5 0,1-1 0,-1 4 35,1 4 1,-2 3-1,-2 5 1,0 2 8,0 3 1,1-2-1,-1 6 1,-2-1-249,-1 0 0,3 2 0,0-6 0,2-1-885,1-1 0,2-3 0,3-3 0,3-3-291,4-4 0,11-1 0,4 0 1</inkml:trace>
  <inkml:trace contextRef="#ctx0" brushRef="#br0" timeOffset="8564">13593 5345 10823,'-17'-18'2374,"1"6"-1802,5 5 1,5 9-1,8 2 1,0 5-107,3 7 1,4 3-1,0 7 1,0 3-110,-1 4 0,2 4 1,-6 3-1,-1 2-226,-2-3 1,4 4-1,-1 0 1,-2-2 0,0-1 47,-2-4 0,0-3 0,0 0-433,0-4 1,0-4 0,0-4 0,0-5-1657,0-2-2076,0-2-634,0-5 3941,0-7 1,-6-7-1,-1-5 1</inkml:trace>
  <inkml:trace contextRef="#ctx0" brushRef="#br0" timeOffset="8565">13506 5407 8355,'0'-17'0,"-4"3"0,0-3 0,1 3 898,2 2 1,6 0-1,5-1 0,5 1 1,4-1-1,6 2 1,1 2-1,3 2-529,4 1 0,3 2 1,1 4-1,-1 2-293,-3 2 0,-2 3 1,-8 6-1,-2 3 0,-6 1 1,-5 3-1,-6 3 1,-4 3-386,-4 3 0,-9 0 0,-9-3 0,-4 2 58,-3 1 1,-4-2-1,3-6 1,-1-3-321,1 0 1,2-4 0,8 2-1417,3-2 0,3 4 0,2 1 1</inkml:trace>
  <inkml:trace contextRef="#ctx0" brushRef="#br0" timeOffset="9174">14697 5767 8355,'4'-12'516,"0"-1"-347,0 1 0,-4 4 0,0-1 0,2 1 1452,2 1 376,-3-4-1764,5 10 0,-11 1 1,1 8-1,2 3-141,0 1 1,2 5 0,0 0-1,0-2-162,0-2 1,2 3 0,2-3 0,4-2-171,3 0 0,1-5 0,1-2 23,-1-2 1,1-2 0,-1 0 0,0 0 0,2-2 62,3-2 0,-4-3 0,5-5 0,-1-2 90,-1-3 0,1 2 1,-5-5-1,1-2-29,-1-2 1,-1-1 0,-1 2 0,-3 1-41,-2 1 1,-1 6-1,-5-2 57,-3 4 0,1 6 0,-5 3 0,-2 2 72,-1 2 0,0 6 0,2 2 1,2 3 129,1 1 0,2 5 0,4 1 0,0 0 34,0 0 1,0 2-1,1-2 27,4 2 0,1-4 0,7 3 0,-1-1 0,1-2 33,-1-3 0,-4 2 0,1-1 0,-1-3 75,-1 0 0,0-5 0,-5-1-406,3 1 1,-3-5 0,-6 3-837,-4-2 1,-3-2 0,-3 0 0,-1 0-121,-2 0 0,-5-6 0,3-1 0</inkml:trace>
  <inkml:trace contextRef="#ctx0" brushRef="#br0" timeOffset="9324">15019 5246 8355,'-11'-12'633,"3"6"0,-7 6 0,5 7-1763,6 4 0,3 7 0,1 1 0</inkml:trace>
  <inkml:trace contextRef="#ctx0" brushRef="#br0" timeOffset="10863">15751 5593 8355,'0'-35'0,"0"2"539,0 8 1,1 7-1,3 5-261,5 1 1,-2 1 0,0 1 245,-2 2 1,-2 5-213,-7-1 1,1 3 0,-5 2 0,-3 3 0,-3 6-174,-3 5 1,-5 6 0,2 6 0,-2 4-24,1 0 0,3-2 0,7 6 0,3 1-192,4-1 1,2 4 0,4-10-1,3 0-160,7 1 0,8-8 1,9 2-1,4-5-232,3-4 1,5-7 0,2-3 0,1-4 111,3-1 0,-1-10 0,0-4 0,-5-3 407,-2-5 0,-3-3 0,-3-3 0,-4-1 175,-3 2 0,-7 0 0,-4 4-69,-5 2 1,-5-1 0,-5 4 0,-1 1 56,-3-1 1,-7 2 0,-7 8 0,0 4 115,0 3 1,-2 1 0,2 1 0,0 3-273,0 4 0,-3 8 1,5 2-1,0-1-75,3 1 0,6 3 1,1-3-1,2 0-142,0 0 1,0 2-1,4-3-316,0-2 0,5-2 0,4-5 299,2-4 0,1-3 0,0-1 1,1-1 253,-1-3 0,1-3 0,-1-6 0,-1 0-69,-3-4 1,3 3 0,-4-4-1,0 2 273,-3-1 1,2 1 0,-2 3-29,-1 1 0,-2 4-196,-1 0 1,0 6 87,0 2 1,0 6-1,0 7 1,0 3-56,0 0 1,0 5 0,1-3 0,2 0-82,1 0 1,5 2-1,-4-3 1,2-2 0,3-1-173,1-2 1,5-1-1,2-3-61,1-3 0,-2-4 0,4-1 0,-1 0 76,0 0 1,0-6-1,-6-3 1,-2-5 33,4-3 1,-8-5-1,4 2 1,-2-4 99,-3-1 0,2-5 0,-3-3 0,-1-3 109,1-1 1,-2 0 0,-4 0 0,0-2 143,0-2 1,4 4 0,0-1 0,-1 8 191,-1 4 1,-2 7-123,0 2 1,-2 11-1,-1 9-122,-1 8 0,-1 14 1,2 1-1,-1 5-106,1 3 0,2 6 0,1 1 0,0 1-21,0 0 1,4-4 0,3 0-1,2-3-285,5-1 1,1-8 0,-1-2 0,1-5-117,2-4 0,1-2 0,-3-5 0,1-4 141,0-3 1,1-1-1,0-2 1,-2-5 351,-1-6 0,1-7 1,-1-1-1,-3-3-39,0 0 1,-1-7-1,-1 0 1,-2-2-39,-1 0 1,2-5 0,-4-3 0,0 1-80,2 1 0,-5 2 1,3 0-1,-2 1 71,-2 3 1,0 4 0,0 8 0,0 5 146,0 2 0,0 10-151,0 8 0,-5 9 0,0 13 0,-1 3 112,1 4 1,-3 8 0,4 3 0,1 2-117,1-1 1,2-1-1,2 2 1,2-4-159,4 1 1,7-8-1,3 0 1,2-3-66,2-4 1,5-8-1,2-4 1,0-7 67,1-5 1,-2-2-1,4-2 1,-2-3 72,-3-5 1,-4-2-1,-4-11 1,-1 1 38,-3 0 1,1-7-1,-2 2-120,-3-1 0,-3 0 1,1 1-1,-5 1 0,-3 2-174,-1 2 0,0 5 0,0-2 128,0 3 1,-1 7 0,-2 5 91,-1 4 1,-4 7 0,4 7 0,1 5 263,1 2 0,2 6 1,0 0-1,2-1-198,2-2 1,8-1-1,10-1 1,6 0-167,5-3 0,4-4 1,3-5-1,3-4 85,1-4 1,0-3 0,2-1-1,-5-1-7,-2-3 1,-2 1 0,-1-7-1,-3-2 116,-4-3 0,-3-6 1,-4 3 75,-6-1 1,1 2-1,-10-3 1,0-1-1,-3 2 130,-3 2 0,-2 1 0,-3 2 1,-5 3-160,-2 0 1,-1 5 0,-2 2 0,-1 3-22,-2 1 1,-5 5-1,3 4 1,-2 3-43,1 5 1,5-2 0,-2 5-1,3 1-85,2-2 0,4 5 1,1-5-1,1 2-128,4-1 1,2-4 0,4 0-1,4-3 20,3-5 0,1 1 0,1-4 62,-1-3 0,1 0 0,-1-4 0,0-2 0,1-3 108,-1 0 0,1-8 1,-1 3-1,0-3 97,1-3 0,-2 0 0,-2-6 0,0 1 22,0-3 0,-3-7 0,-1 1 0,0-1-34,-1 0 0,0-3 0,-4-1 0,0 5-57,0 5 1,0 3 0,0 4-568,0 3 1,0 10-1,0 8-1747,0 10 0,-4 7 1795,0 7 1,-6 6 0,3 0 0</inkml:trace>
  <inkml:trace contextRef="#ctx0" brushRef="#br0" timeOffset="11981">15565 5817 8355,'-12'0'0,"1"-2"994,2-2-434,4 3 1,6-6 0,5 4-1,7-1 1,12 1 0,12 1-140,12-3 0,10 3 1,14-7-1,11 0-367,7-2 0,-41 4 0,2 0 0,3-1 0,0 1 0,3-2 1,1 1-1,1 0 0,0 1 0,2 0 0,0 0 25,1 1 0,0 0 1,-2 0-1,0-1-172,4 1 0,-2 0 0,-7 2 0,-1 1 0,-4 1 0,-2 0 0,39 1 0,-16 1-496,-15 0 1,-19 0 403,-13 0 0,-28 0 0,-20 0 0,-16 0 176,-10 0 1,-19 0-1,-2 0 1,-7 0 194,-7 0 1,0 0-1,-13 0 1,-2 0-78,48-1 1,0 2-1,-4 0 1,0 2-1,-1-1 1,0 1-78,-3 1 1,-1-1 0,5 1-1,0 0 1,2 2 0,0-1 0,-45 5-1,18-3 1,17-1 193,16-4-193,18 0 0,35-2 0,30 0 0,23 0 0,22 0 0,14 0 0,-41 0 0,1 0-8,2 0 1,2 0 0,2-1 0,2 0 0,1 0 0,1 0 0,2-1 0,0-1 0,2 1 0,0 0 38,0-1 1,1 1-1,3 1 1,0 0 0,-6-1-1,-2-1 1,-1 1-1,-2 0 1,-4 0 0,-2 0-1,41-1 1,-16 1-1,-18 2 33,-14 0 0,-14 0-109,-14 0 0,-26 2 0,-22 1 0,-15 1 0,-16-2-136,-11 0 1,-6 2 99,-20 0 1,45-1 0,0 0 0,-4-2 0,-1 0 0,-3 2 0,0 0 0,-2 0 0,-1 1 0,-2 0 0,0 1-76,0 1 0,0-1 0,1 0 0,1-1 0,-2 0 0,1 0 22,3 1 1,1 0 0,-1 0 0,2-1 0,-42 5 0,14-5 0,18-3-82,17-1 203,15 0 1,30-1 0,27-2 0,27-3 82,17 0 0,22 1 1,8-1-1,-43 2 0,1 2-77,4 1 0,1-1 1,0 0-1,2-1 0,4 0 1,2 2-1,-1-1 0,0 1 1,0 0-1,-1 0 0,-1 1 1,0 0-1,-1 0 0,0-1 135,-1-1 0,0 0-138,-8 1 1,-1 1 0,1-3 0,-2 0 0,34 3-1,-11 0 1,-11 1 0,-15 2-56,-10 1 1,-14 2 1,-13-2 1,-8-1 0,-13 4-1,-13 0 1,-15-1 0,-16 4-393,-12 1 396,-17 1 0,-11-3 0,41-5 0,-2 0 0,0 1 0,-1 0 0,0 0 1,-1-1-1,1 1 0,0 0-13,0 0 1,1-2 0,-46 0 150,5 1 0,15-2 0,21-2 0,12 0 0,18-2-56,18-2 0,27-3-82,29-5 1,27-5 0,20-1 0,-40 9-1,2 0 1,4 0 0,0 0 0,-1 2 0,0-1-1,-1 2 1,-2 0-879,-2 1 0,-2 2 1,40-4-1,-9 4-389,-13-1 1,-5 0-1,-6 4 1</inkml:trace>
  <inkml:trace contextRef="#ctx0" brushRef="#br0" timeOffset="12660">18504 5407 8355,'0'-12'264,"0"5"1,0-4 0,0 3 0,0-3 0,0-2 0,0 1 865,0 0 1,-1 5-1072,-3 3 1,-3 2 0,-6 2 0,1 2-8,0 2 0,-2 3-95,-3 5 0,5 0 1,-2 2-1,6 1 19,2 2 1,2 1-1,4-2 1,2 4-13,2-1 1,4 4-1,9-3 1,3 0-1,4 0-17,0-2 0,1 2 0,-1-3 0,-4-2-47,-3-1 1,-3-2-1,-3 0 116,-3 1 0,-5-6-116,-12-3 1,-4 1 0,-12 0 0,-1-3 0,-2 0 0,-2-2-718,-2 0 1,9 0 0,-1 0-981,5 0 1534,2 0 0,11-6 0,0-1 1</inkml:trace>
  <inkml:trace contextRef="#ctx0" brushRef="#br0" timeOffset="13463">19000 5482 8355,'0'-25'0,"0"6"359,0 1 0,-1 10 0,-3 1-199,-4 1 0,1 2 0,-2 4 0,0 0 0,-2 0 61,-2 0 0,1 1 0,0 2 0,-1 3 0,1 1 0,-1 2 0,1 4 0,0 2-53,-1 1 1,5 2-310,0-1 1,1-2 0,-2 4-1,5 0 1,3-1-480,1 0 0,0-1 356,0-5 0,5-3 0,4-3 1,2 0-1,1-3 0,2-3 87,2-4 1,-2 1 0,3-5 291,-3-2 1,-3-5 0,-2-2-1,0 1 1,-1-2 369,-1-3 1,2 2 0,-5-2-299,-1-1 0,3 4 1,-2 2-1,-1 2 0,-1 3 427,3 3-505,-4-3 0,4 11 1,-5 0-1,0 8 0,0 7 3,0 6 0,0 2-171,0 2 0,0 0 0,0-1 0,0 1 1,2-1-1,2-4-393,4-3 0,3-3 0,3-2 323,3 0 0,-2-5 0,4-3 1,-1-2-1,-2-4 24,2-2 0,-4-4 0,1-7 193,-5-2 0,1-5 0,-4 2 0,0-4 0,-3-1 545,-3 1 0,3-1-463,0 0 1,1 4 0,-5 2 0,0 1 0,0 3 1209,0 1-1312,0 7 0,0 3 0,0 8 0,0 6 0,0 4 1,1 4-89,3 1 1,-1 2-167,5 3 1,0 0-1,5-2 1,-1-3-1,2-1 1,3-3-3233,3-1 2830,-2-7 0,6 3 1,-5-6 24,0-2 0,5 0 0,-5-2 0</inkml:trace>
  <inkml:trace contextRef="#ctx0" brushRef="#br0" timeOffset="13464">19261 5135 8355,'-13'-20'350,"7"2"0,1 11 0,10 3-1474,3 3 1,3 6 767,1 4 0,6 7 0,1 4 0</inkml:trace>
  <inkml:trace contextRef="#ctx0" brushRef="#br0" timeOffset="13929">19757 5531 8355,'7'-17'726,"-3"-1"1,-7-3-1,-1 4 1,1 4 72,2 0-697,-5 1 0,4-1 0,-7 2 1,1 2-27,1 0 1,-5 5 0,1-3 0,-4 2 0,-2 2 0,-1 3 0,-1 3 56,0 1 1,-3 10 0,4 0 0,0 2-222,0 2 1,5 4-1,7-1 1,0 1-1,3 0-339,2-1 0,4-5 1,5 3 199,8-1 0,1-5 0,1-6 0,-2-2 60,1-2 0,1-7 0,-3-5 0,3-3 287,1-4 1,-4-4 0,3-6-1,-1-1 222,-1-2 1,1-6 0,-5 2 0,1-3-257,-1-1 1,1-4-1,-2-2 1,-2 0 120,-1 1 0,-5-4 0,1 5 30,-2 1 1,-2 11 0,0 4-119,0 2 0,-2 6 1,-2 7-1,-3 13-91,0 12 0,1 13 0,3 5 1,-1 4 2,1 4 0,2 4 0,1 4 0,0 2-185,0 3 0,0-3 0,1 3 0,3-5-340,4-3 1,3-8 0,3-6 0,1-2-687,2-2 0,3-6 227,-3-1 0,5-6 0,-3 3 0</inkml:trace>
  <inkml:trace contextRef="#ctx0" brushRef="#br0" timeOffset="14579">20700 5011 8355,'-5'-35'0,"0"6"1016,-2 8 0,6 12 1,-1 6-1,5 7-567,0 9 1,2 6 0,1 10-251,1 4 1,-5 3 0,3 2 0,-4 2 0,-1 3-111,0 1 0,0-4 0,0 3 0,-1-3-169,-4-3 0,4 2 1,-3-11-1,3 0-305,1-2 0,0-2 0,0-4 0,0-3-1092,0-3 0,5-3 0,3-3 702,3-4 0,2 3 0,-1 0 0</inkml:trace>
  <inkml:trace contextRef="#ctx0" brushRef="#br0" timeOffset="14580">20551 5358 8355,'-20'0'0,"4"0"2176,2 0-1832,7 0 1,7 1-1,10 2 1,6 1 0,8 0 149,3 2 0,8-5 1,-2 3-443,3-2 1,2 2 0,2 0 0,0-1 21,-4-2 1,-4 0 0,-7 2 0,-2 1-66,-2-1 1,-3 4 8,-6 1 1,-5 3 0,-3 2-30,-3-1 0,-1 0 0,0 1 0,0-1 0,0 1-107,0-1 1,0 0 0,2 1-71,2-1 0,3-5 0,5-3 1,1-2 55,-1-2 0,5-2 0,-1-2 0,-1-4 162,-1-3 0,-2-6 0,-1-1 0,-2 0 145,-5 1 1,-3-4-1,-1 3 1,-3 0-244,-5 0 0,-1 2 0,-14 5 0,-1 2-315,-4 5 0,-1 3 1,4 1-1,2 0-441,2 0 1,2 5-1,5 5 1,2 4 166,5 2 0,-1 6 0,1-2 1</inkml:trace>
  <inkml:trace contextRef="#ctx0" brushRef="#br0" timeOffset="15350">21642 4961 8355,'-5'-50'1072,"3"12"0,-2 6 198,3 9-1282,6 10 0,-2 8 0,4 7 0,-2 7 0,-2 7 0,-2 8 1,-1 6 509,0 7 0,0 5 0,0 4 0,-1 1-442,-3 4 0,1-5 0,-5 3 0,0-2-42,1-3 1,-4-1-1,4-6 1,0-1-252,3-3 0,2-3 0,2-6 1,0-3-304,0-5 0,0-6 579,0-2 0,2-7 0,1-1-8,1-7 1,5-8 0,-2-3 0,2 0 8,-1 1 0,4-4 1,5 3-1,-1 0 65,2 0 1,-3 3 0,5 5-1,-2 3-12,-3 2 0,-1 1 0,-2 4 1,-1 1-71,-3 3 1,2 3-1,-6 6 1,-1 0-32,-2 4 0,-6-2 1,-5 4-1,-4 1-181,-2-1 1,-6-4-1,1 2 1,-2-4-267,-2 0 0,5-2 1,4-1-1,2-4-675,2 0 0,5-1-22,3 0 782,2-4 1,8 4 0,1-5 0</inkml:trace>
  <inkml:trace contextRef="#ctx0" brushRef="#br0" timeOffset="15351">21878 5593 8355,'0'-8'1334,"0"0"0,1 4 1,3-3-709,5 1 0,3-3 1,4 2-525,5 0 1,3-4-1,0 3 1,3-3-1,0-2 1,2 1-1,0-2 1,0-1-1,-2-2-67,-3 2 0,-1-3 0,-8 0 0,-2 0-196,-3 1 0,-6-4 0,3 4-18,-2 2 0,-6 3 0,-9 4 0,-4 3-57,-2 4 1,-6 2 0,1 4 0,-2 4 345,-2 6 1,1 6-1,4 7 1,3 2 8,3 2 0,7-1 0,3 4 0,4-4-274,4 0 1,10-2-1,11-5 1,7 0-460,4-3 1,2-9 0,1-8 0,-1-3-260,-2-1-227,-12 0 0,10-5 0,-8-2 1</inkml:trace>
  <inkml:trace contextRef="#ctx0" brushRef="#br0" timeOffset="16388">5469 8210 9344,'-5'-16'0,"-3"-1"0,-3 2 0,-2 3 351,1 3 1,4 4-1,1 6 363,1 3 0,2 5-512,4 7 0,0 4 0,0 6 0,0 3 0,0 4 0,0 4 0,0 3 0,0 0-351,0-4 1,0 0-1,0-8 1,0-1 0,0-5-1,0-6-2700,0-2 2197,0-2 0,6-2 1,0-7 147,1-11 1,4-14 0,-4-10 0</inkml:trace>
  <inkml:trace contextRef="#ctx0" brushRef="#br0" timeOffset="16984">5445 8062 8355,'7'0'1134,"4"0"1,-3 0 0,3 1-890,1 3 0,2 7 1,3 7-1,2 1-40,0 3 1,5 3 0,-4 3-1,2 1-143,-1-2 1,1 3 0,-4-1-25,1-1 0,-4-2 0,1-1 0,-5-2 98,-3-2 1,-1-3 0,2-7 57,0-3 1,-7-4-13,3-8 0,-4-8 0,-1-9 0,0-1-264,0 1 1,-1-7 0,-2 0 0,-3-4-276,-1-1 0,3 6 0,-3-2 0,0 3-714,1 1 0,1 1 0,-1 4-433,0 3 1,3 5 1072,7 3 1,3 9-1,6 7 1</inkml:trace>
  <inkml:trace contextRef="#ctx0" brushRef="#br0" timeOffset="16985">6077 8409 8355,'-5'-7'1917,"-4"3"-1071,4 2 0,-1 1-861,6-3 0,7 1 0,4-5 0,6-2 1,2-1-1,2-1 0,-1-1-1564,1 1 1,-2 4 835,2-1 1,2 1 0,-3-4 0</inkml:trace>
  <inkml:trace contextRef="#ctx0" brushRef="#br0" timeOffset="18070">13779 5383 7446,'-12'5'-788,"-1"1"794,1 2 0,4 3 0,1-3-255,1 3 0,1 2 0,3-2 200,2-3 0,-3-4 0,9-8 1,-2-4 263,0-3 0,6-3 1,-3-1-1,1-3 1,0-2 538,2-2 1,-3 3-397,1-2 0,-4 2 0,5-1 0,-1 2 566,-1 0 1,0 4-1,-5-3 34,2 4 1,-1 2-756,-7 2 0,1 9 1,-6 10-1,-4 5-46,-2 6 1,-3 9 0,3 7-1,-3 6-2,-1 1 0,4 8 0,-2-2 0,3 1-22,2 0 1,5-1-1,3-2 1,4-4-68,4-7 0,8-1 1,11-7-1,3-3-107,3-4 0,8-5 1,-3-9 16,1-4 0,-2-2 1,0-4-1,-3-3 40,1-8 0,-8-6 1,3-10-1,-1-4-38,-3-3 0,-1-2 1,-1-4-1,-3-3 1,-3-4-43,-2 0 0,-5 1 1,-4 1-1,-7 3-140,-9 1 0,-6 3 1,-11 7-1,-6 5 59,-4 6 1,-6 4-1,4 7 1,-1 3 99,0 4 0,2 9 0,5 8 0,3 6-101,4 5 1,8 0 0,5 3 0,3 2-353,5 4 1,3 2 0,6 3-254,3-1 1,8 0 0,11-1-1,4-2 1,6-2-165,3-2 1,1 5 0,0-4 0</inkml:trace>
  <inkml:trace contextRef="#ctx0" brushRef="#br0" timeOffset="18438">13705 5680 8355,'-5'-23'317,"1"2"1,-4-1 616,4 6 1,0-1 0,5 5-1,3-1-317,5 1 0,2 4 1,1 1-1,2 1-325,2 3 0,4 3 0,4 5 0,1 3-123,0 3 0,0 1 0,1 2 0,2 1-65,1 2 0,4 3 0,-3-2 1,0 0-116,1 0 1,2 0-1,-4-3-96,-2 2 0,-5-1 0,-3-3 0,-1-2-117,-2-3 0,-3 3 0,-2-3-246,-2 3 0,-4-2 0,-5-1-100,0 1 0,-1 1 0,-2 0 0,-3-3-966,0-2 0,-3 1 0,-3-4 962,-1 3 1,-4-7-1,-3-5 1</inkml:trace>
  <inkml:trace contextRef="#ctx0" brushRef="#br0" timeOffset="18772">13829 5717 9222,'-6'-12'0,"-2"1"0,-3 1 3028,-2 2-2338,7 5 1,0-4 0,9 5-1,4-2 3,5 1 1,10 6 0,2 2-447,3 2 1,12 1-1,-2 5 1,3-1-67,3 0 0,-5 2 1,2 1-1,-4 2 1,-4-2-161,-2-1 0,3 0 1,-5 1-1,-4 1-75,-2 0 1,-6-7 0,0-1 0,-3 2-474,-5 1 0,1 2 0,-3-1-492,1 0 1,-4-3-1,1-1-474,-3 2 1,-1-4 0,-1 1 488,-3-1 1,-9 3-1,-6-2 1</inkml:trace>
  <inkml:trace contextRef="#ctx0" brushRef="#br0" timeOffset="19345">14027 5345 8355,'0'-12'371,"-4"0"0,-2-1 878,0 1-1110,3-1 0,-8 1 0,4 0 0,-1-1 429,-1 1 1,0 5 0,-6 3 0,-2 2-237,2 2 1,-4 0 0,-1 3-222,1 5 0,-4 3 1,2 13-1,-3 3 0,0 5 69,-1 7 0,6-1 0,1 9 0,2 1-80,4 1 0,-3 7 1,8-5-1,0 1-166,3-1 0,4-4 0,4-9 1,6-3-79,5-2 0,10-2 0,8-9 0,4-4 75,4-6 1,-1-9-1,4-3 1,-1-8 51,-3-8 0,1-3 0,-2-7 1,-5-2 119,-2-1 0,-7-9 0,-6 1 0,-2-2 16,-6 0 0,0-2 1,-7-3-216,-1-4 1,-3 4 0,-4-7 0,-6 1 0,-4 5 104,-2 1 1,-11 4-1,1 7-394,-4 4 0,-3 5 1,-4 8-1,-1 7 0,1 8-324,0 5 0,0 8 0,0 8 0,1 2 29,3 3 0,4-2 1,8 9-1,6-1-770,5 1 1367,5-4 0,5 8 0,0-5 1</inkml:trace>
  <inkml:trace contextRef="#ctx0" brushRef="#br0" timeOffset="19628">13804 5643 8355,'-8'-11'1227,"-1"3"0,8 2-730,1 6 0,5 0 0,8 2 1,-1 2-1,2 4 0,3 3 1,3 1 176,4 1 1,0-1 0,3 1-443,2-1 1,-2 2 0,5 1 0,0 3-197,-1 1 0,-3-4 0,1 3 0,-3 0 1,-3 2-331,-2-1 1,-3 4 0,-6-2 0,-1 2-250,-2 2 1,-4 0 0,-5 0-1,0 0-1424,0-1 371,0 1 1,-5 5-1,-2 2 1</inkml:trace>
  <inkml:trace contextRef="#ctx0" brushRef="#br0" timeOffset="23564">6102 8223 8355,'-6'-21'67,"0"0"1,-1 1-1,3 0 1,2 4-1,2 1 722,0-2 0,0 3 0,0-2-382,0 2 0,0 9 1,2 6-1,0 10 0,4 10 1,-1 5-281,1 3 0,2 7 0,-2-1 0,-1 5 0,2 2 0,0-1 0,1 0-263,-1-1 1,3-2 0,-6-4-1,0-2-203,1-2 0,-3-5 1,3-6-1,0-1 0,-1-3-491,-2-1 1,0-2-1,-2 1-809,0-1 1065,0 1 1,-6-1-1,-1 0 1</inkml:trace>
  <inkml:trace contextRef="#ctx0" brushRef="#br0" timeOffset="23849">6102 8173 8355,'-19'-19'846,"2"1"1,9 6-334,4-1 0,4 2 1,4 3-1,4 4 0,5 2-203,3 2 1,3 0-1,6 2 1,0 2-304,0 4 0,0 3 1,-2 3-1,-2 1 1,-5 2-145,-2-2 1,-2 3-1,-1 0 1,-2 1-48,-5 3 0,-4 1 1,-4 1-1,-5-2-67,-2-1 0,-7-5 0,-2 3 0,-2-1-316,1-3 0,2-2 0,4-5-1342,-2-4 1343,1-2 0,9-2 0,1 0 0</inkml:trace>
  <inkml:trace contextRef="#ctx0" brushRef="#br0" timeOffset="24090">6474 8434 9557,'8'0'140,"-1"-2"217,-1-2 1,5 1 0,0-4-1,5 1 1,4 0-552,2 1 1,0 0 0,0 5-1,-3 0-1051,-1 0 1,4 0 0,-3 0 0</inkml:trace>
  <inkml:trace contextRef="#ctx0" brushRef="#br0" timeOffset="24971">7007 7863 8355,'-11'-19'1937,"-4"2"-1371,-3 3 1,4 6 54,6 0 1,5 4 324,-1-4-843,3 5 0,6-1-32,4 8 1,-4 3 0,-1 5-43,-2 0 0,-2 1 0,0-1-9,0 1 1,0-1-599,0 0-155,0-5 649,0-1 1,0-7-43,0-4 1,0 3 368,0-7-144,0 7 1,-2-8 4,-2 6-264,3 0 1,-6 4 26,3 0 0,2-2 205,-2-2 235,3 3 1,1-6-36,0 3 0,-1 2-163,-4-2 1,4 2 92,-3-3-58,3 4-216,1-5 0,0 8 58,0 2 0,0-1 0,0 5 46,0 2 1,0 2 0,0 3-7,0 2 1,0 1 0,0-2 0,1 5 23,3 2 0,-3 2 0,5 0-22,-1 0 0,-3 4 0,2 1 0,-1 0 0,-1 2 10,3 0 1,-1-5 0,-4 2 0,0-3-7,0-1 0,1-1 0,2-4 0,1-3-13,-1-3 0,-1-6-120,3 0 55,-4-5 0,9 1 0,-6-10-91,-1-6 1,2 0 0,1-6 0,0 0 0,3-3 0,-1-2-199,0-2 1,1 4 0,3 2 142,0 1 0,1 2 0,-1 5 0,1 1 95,-1 2 0,-4 5 0,0-1 0,2 2 219,1 2 1,2 6 0,-2 2 0,-2 5 98,-1 3 1,-3-1-1,2 5 1,-1-1-367,1 0 0,-3-2 0,3 2-89,-1-1 1,3 0-1,-2-3 1,2 0-465,-1-4 1,0 1 0,5-5 0,-1 0-76,0-3 0,1 3 0,-1 0 1</inkml:trace>
  <inkml:trace contextRef="#ctx0" brushRef="#br0" timeOffset="25999">7627 8210 8355,'-1'-16'0,"-3"-1"369,3 1 0,-9 3 0,6 1 0,0 0 1795,-2-1 1,3 5-1876,-5 0 1,0 5 0,-5-1-313,1 2 1,0 4 0,-1 2 0,1 4 36,-1 3 1,1 2 0,0 0 0,-1 2-61,1 2 1,1 4 0,3-5-1,3 1-208,4 1 1,1-5 0,0 4 0,1-5-485,4-3 1,1 0 498,7-5 1,-1 1-1,1-7 1,-1-2-1,0-4-146,1-3 1,-2-2 0,-2 1 668,0 0 0,-5-1 1,3 1-1,-2-1 1,-2 1 74,-2 0 1,-1-1 0,0 1-466,0-1 0,2 6-158,2 3 0,-1 4 1,5 4 124,2 5 0,-3 2 0,1 1 0,0 2 60,-1 2 1,4-2 0,-3 4 0,3-1 44,2-1 0,-1-1 0,0-5 51,1-2 1,-1-1 0,1 1-1,-1-3 1,0-4-51,1-1 0,-2-1 1,-1-4 154,-2-3 0,-1-3 0,2-1 0,-2-1 25,-1 1 1,-1-5 0,-2 0 0,1-1-1,-1-2-130,-2 1 0,3 2 0,2-2-72,1 1 0,-4 2 0,2 3 0,1 1-20,2 0 1,3 0 0,1 4-100,1 4 1,-5 3 0,0 1 0,2 1 113,1 3 0,0 3 0,-1 6 96,-2-1 0,-4 6 0,3 1 0,0 2 124,0-1 1,-5 0 0,3 2 0,-3-3 0,2-1 0,-1 3 1,4-5-1,0-2 1,0-3-2,2-3 0,3-5 1,0 1-205,0-2 1,5-2-1,1 0 1,1-2 0,2-2-32,-2-4 1,4-5-1,-2-2 1,3-3 40,0-1 0,-3 0 0,-2-2 1,-1 3 103,-3 0 0,-5 4 0,-3-3 44,-2-1 1,0 4-1,-7-3 29,-2 4 0,-3 4 1,-5 2-1,-1 2 6,1 2 1,-5 2 0,1 1 0,-1 1-115,-1 3 1,5 4 0,-4 9 0,3 4-56,2 2 1,0 2 0,1 0 0,2-2 0,5 1-159,3 0 0,1-6 1,1 6-1,2-5-61,1-4 1,6-1-1,-2-3 1,3-3 199,1-4 1,1-2-1,-1-2 1,1-3 464,-1-5 0,0-2 1,-1-11-1,-1-1-176,-2-1 1,1-7-1,3-3-102,0-3 0,-1-3 1,-1-1-1,-2-3-178,2-1 1,-5 0 0,1-3 0,-2 3-11,0 2 1,0 2-1,-4 7 1,0 4-1,-1 5 66,-3 8 1,1 1 0,-5 10-47,-2 3 1,5 11 0,1 9 0,2 7 35,2 4 0,0 7 0,0 0 0,0 4 0,0 1-115,0 2 0,2-6 0,2 1-368,4-3 0,3-3 0,3 2 1,1-4-556,1-4 0,1 1 0,-3-9 62,2 1 0,-2-8 517,3 1 0,2-2 0,0 2 0</inkml:trace>
  <inkml:trace contextRef="#ctx0" brushRef="#br0" timeOffset="26653">9463 8099 8355,'-4'-20'0,"0"4"0,0 2-410,4 2 0,1 3 533,3 1 0,2 4 0,3-3 0,0 2 759,0 2 1,-2 2 0,1 1-1,1 1-369,-3 3 1,6 3 0,-6 7 0,1 2-352,-3 5 1,-1-2 0,0 2 0,1 1-101,-1 1 1,-2-2-1,1-2 1,0-1-87,2-3 0,6-1 0,-2-3-61,3-3 1,2-2 0,-1-6-1,1 0 1,-1-1 43,0-4 0,5-7 1,1-9-1,1-3-115,3-5 0,-2-3 1,-1-5-1,-1 0 17,-3-1 1,3-4 0,-2-2 0,-2-2 26,-4 1 0,-1 3 1,-4-1-1,-3 4 110,0 3 1,-2 8-1,-2 2 122,-2 4 0,-3 8 1,-5 3 166,-1 10 0,2 12 0,2 11 1,2 5-8,1 6 1,2 9 0,4 5-159,0 5 0,0-2 0,0 5 0,2 3 0,2 1-9,4 6 0,3-3 0,3 5 1,1-1-452,2 0 0,-1 1 0,-4-5 0,1 0 76,-1 0 1,-5-6 0,-3-4 0,-2-5 418,-2-5 1,-7-13-1,-4-6 1,-4-4-82,-1-3 1,-3-8 0,-2-4-1,-1-3 32,2-1 1,-4-5 0,5-5-1,0-5-145,2-6 0,5-4 0,2-3 0,3-6-67,2-1 0,1-3 0,5 0 53,3-3 0,3 7 0,7 0 0,1 4-143,2 1 1,0 4-1,-1 6 1,0 1-317,-1 3 1,-1 1 0,-2 3 0,1 1-323,-1 2 1,1 5-1,-2-2 104,-3-1 0,3-1 0,-4-5 0</inkml:trace>
  <inkml:trace contextRef="#ctx0" brushRef="#br0" timeOffset="26831">9376 7813 8355,'-11'-12'404,"6"1"0,7 3 0,11 4 0,5 2-1464,4 2 1,1 6 0,2 1 0</inkml:trace>
  <inkml:trace contextRef="#ctx0" brushRef="#br0" timeOffset="52484">12129 7590 8587,'0'-12'0,"0"-1"0,0 1 0,-1 0 334,-3-1 1,1 1-1,-5-1 1,-2 1 0,-1 1-1,-1 3 1,-1 4 0,0 2-106,-4 2 1,2 6-1,-6 2 1,-1 3-1,-1 3 1,-1 1-1,2 3 1,3 1-1,1 3 1,4 2-101,5 0 1,-1 1-148,6 0 0,0-4 1,4-1-9,0 2 0,5 2 0,5 1 1,4-2-5,2-2 0,6 1 0,0-6 1,5 0-210,2-3 0,1-2 1,-3-1-1,1-2 187,-5 2 1,1-3-1,-9 1 1,-4 2 48,-5 1 0,-5 1 0,-2 1 0,-5-1 3,-6 0 0,-6 5 1,-8-1-1,-3 0-157,-5-3 0,3 2 0,-2-1 1,0-3-286,1 0 0,6-5 0,6-2-673,3-3 0,6-2 501,6-3 1,15-9-1,4-6 1</inkml:trace>
  <inkml:trace contextRef="#ctx0" brushRef="#br0" timeOffset="52965">12576 7702 8355,'-19'-32'0,"-2"7"889,9 9 0,1 3 0,8 4-210,-1 1 1,0 6-1,4 2 1,0 7 0,0 5-666,0 5 1,0 2 0,-2 6 0,-2 0 18,-4 0 1,-3 5-1,-3 3 1,-1 2-86,-2-2 1,1 1 0,3-5 0,2-3 31,3-4 0,-2-4 1,6-5 121,2-1 0,0-7-94,2-5 0,6-11 1,2-11 43,3-5 1,5-9 0,2-8-1,2-4 1,0-6-87,0-1 0,2-4 0,-4 5 0,0 3 76,-1 4 1,-4 6-1,-6 8 1,0 5 104,0 6 1,-5 8 0,4 7-56,-1 2 0,-2 12 0,4 9 1,-2 6 54,-2 3 0,3 9 0,-1 5 1,1 4-14,-1 4 1,5 2 0,-3 4-1,1 0-193,0 0 0,1-2 0,3-3 0,-1-3-252,-3-3 0,3-5 0,-2-4 3,2-4 1,0-4-1,-2-5 1,-2-3-1,-1-3-1907,-4-2 1,-2-5 364,-4-3 1326,-3-8 1,-10-8-1,-3-8 1</inkml:trace>
  <inkml:trace contextRef="#ctx0" brushRef="#br0" timeOffset="53226">12464 7900 10657,'13'0'0,"-1"0"601,1 0 1,2 0 0,4-1 0,7-3 0,5-4-582,3-4 0,2 0 0,1 1 0,-1 1-823,-3 2 1,3 1-800,-3-1 0,3-3 0,1 4 1</inkml:trace>
  <inkml:trace contextRef="#ctx0" brushRef="#br0" timeOffset="53707">13295 7528 8355,'-12'-11'3713,"0"3"-3231,5 2 0,1 8 0,6 2 1,0 4-1,1 3 0,4 3 0,2 3-134,-1 3 1,4 5 0,-6 4-1,-1 4-259,-2 3 0,3-2 0,1 2 1,-3 1-290,0-2 0,-2 1 0,0-7 0,0-2-407,0-1 0,0-6 1,0-4-1112,0-2 0,0-2-1652,0 1 2861,-6-6 1,-1-7-1,-5-7 1</inkml:trace>
  <inkml:trace contextRef="#ctx0" brushRef="#br0" timeOffset="53708">13022 7615 8355,'0'-12'1491,"0"3"0,3 1-904,5-2 1,1-1 0,9 0 0,1 2 0,4-1-382,5-4 1,12 1 0,1-7 0,6 2 0,4 2 0,0-1 0,-1 1 0,-6 1-879,-4 1 0,-6 7 1,-3 3-1410,-7 2 555,-7 2 1,-5 6 0,-6 1 0</inkml:trace>
  <inkml:trace contextRef="#ctx0" brushRef="#br0" timeOffset="54092">14697 7417 8355,'0'-20'230,"0"2"0,1 7 0,2 2 868,1 0 0,0 1 0,-4-4 0,-1 1 0,-3 2-621,-5 5 1,-3 8-1,-5 6 1,-3 5-595,-4 6 0,-10 2 1,-3 4-1,-2 0-94,1 2 1,-2 1 0,1-2-1,5 0 2,2-5 0,4 0 0,8-6 142,3-2 1,9-1-1,4-2 1,4-1 141,4-2 0,8-4 1,10-5-1,4 1 80,3 4 1,6-4 0,-2 3 0,4-3-60,4-1 0,-2 0 0,4 0 0,-2-1-72,0-3 1,2 3 0,-4-4 0,-2 4-253,-5 1 1,-2 0 0,-5 0 0,-6 0-906,-4 0 0,-4 1 0,-2 4 1,-7 3 13,-4 3 0,-11 7 0,-6 1 0</inkml:trace>
  <inkml:trace contextRef="#ctx0" brushRef="#br0" timeOffset="54331">14263 7975 8355,'-9'0'304,"4"0"0,4 0 0,6 0 0,5 0 662,2 0 0,7 4 1,6 0-1,8-1 0,7-2 1,6-1-1,2 0-622,2 0 1,2 0 0,-1-1 0,-3-3-503,0-5 0,-5 2 0,-3 1 0,-6 0 0,-6 3-3905,-6 2 351,-4 1 2858,-11 0 0,-7 5 0,-7 2 1</inkml:trace>
  <inkml:trace contextRef="#ctx0" brushRef="#br0" timeOffset="54868">15354 7900 8355,'0'-20'176,"0"-1"0,0 6 488,0-2 0,0 3 1061,0 2 1,0 7-1345,0 5 0,0 11 1,1 9-1,4 5-142,3 4 0,-1 3 0,0 5 1,-2 0-104,-2 0 0,0 6 0,-1 1 0,3 2 1,-3-1-150,0 2 1,-2-3 0,0-1-210,0-5 0,0 1 0,0-9 0,0-1-371,0-3 1,0 1 0,0-11 0,0-1-1187,0-1 1,0-6-376,0 1 1676,-6-7 1,-1 4-1,-5-6 1</inkml:trace>
  <inkml:trace contextRef="#ctx0" brushRef="#br0" timeOffset="55210">15329 8124 8355,'-7'-13'584,"3"1"0,3 3 0,2 3 0,3-1 0,5 1 573,2 1 1,7-4-1025,2 5 1,4-1-1,2 2 1,1-1-1,4 1 1,-1 2-1,0 1 1,-3 1-1,-5 2 8,-6 1 0,-2 6 0,-3-1 0,-3 5-241,-4 3 1,-8 5-1,-7-2 1,-7 2-560,-6-1 1,-8 2 0,3-3 0,0-1-629,-1-2 0,8-4 283,-3 0 0,3-1 0,-3 1 0</inkml:trace>
  <inkml:trace contextRef="#ctx0" brushRef="#br0" timeOffset="56715">16421 7367 8355,'0'-19'357,"0"1"1,0 1 0,0 1-1,0 1 210,0 1 0,0 6-97,0-1 0,-2 2 0,-2-1 0,-4 4 0,-4 3 0,-4 3 0,0 5-253,1 6 1,-3 3 0,0 1 0,0 5-1,0 4 1,1 4 0,2 2 0,2 2 0,3 2 170,3 1 0,3 1-335,4-1 1,0 0 0,1-1 0,5-3 0,6-4-74,7-3 1,6-1-1,4-2-33,4-2 1,2-7-1,1-7 1,-1-2-1,3-3 31,-4-5 1,7-5 0,-5-9 0,0-4-83,-2-2 1,-6-7 0,0-4 0,-6-1 55,-6-3 1,-3 1 0,-5-1 0,-4-2-71,-3-2 1,-2-3-1,-5 2 1,-6-1-22,-7-3 1,-9 4 0,-2 4-1,0 5 43,-1 10 1,-3 6 0,1 9-1,-3 5 102,-1 3 1,1 8-1,3 5 1,4 9 47,3 6 1,6 1-1,4 5 1,3 0-40,5-1 0,3 4 0,5-5 0,2 1-38,7-3 0,4-4 0,14-4 1,0-5-145,2-2 0,6-2 0,-2 1 1,1-2 103,-1-3 0,3 2 0,-3-6 1,2 0 172,-2 1 0,-3-2 0,-5 4 1,0 0 110,-1 0 0,-4-3 1,-2 4-1,-2 2 31,1 1 1,-1 1-1,-3 2 1,-2 1-33,-3 2 1,2 5-1,-6-2 1,0 4-166,1 1 1,-3-1 0,2 1-220,-3 0 0,1-4 0,0-2 0,2 0 0,1-1-201,0 0 0,-2-1 0,5-5-938,2 1 0,-3-7 1,1-1 37,2-4 100,1-1 1,1-6 0,0 0 0</inkml:trace>
  <inkml:trace contextRef="#ctx0" brushRef="#br0" timeOffset="56971">17723 7615 8355,'-1'-7'3398,"-4"3"-3315,4 3 1,-4 2 0,3 2-1346,-2 1 10,3 6 0,-10 2 0,4 7 0</inkml:trace>
  <inkml:trace contextRef="#ctx0" brushRef="#br0" timeOffset="72003">2853 10902 9992,'-2'-31'0,"-1"5"0,-1 5 0,2 4 0,0 1 764,2 3 1,-4 3 0,0 6 0,1 9 0,2 9 0,2 8-451,3 6 0,-2 3 0,2 8 0,-3 1 0,-1 3 0,0 1 0,0 0 1,0-1 478,0-2-737,0-5 0,0 7 0,0-8 0,0 0 0,0-4 0,0-2-236,0-5 1,2-1 0,0-6 0,2-2-500,-1-1 1,3-6 0,-1-1-2757,2-2 546,-4 0 2035,-3-11 1,-13-1 0,-6-5 0</inkml:trace>
  <inkml:trace contextRef="#ctx0" brushRef="#br0" timeOffset="72517">2815 10914 8355,'-1'-23'2945,"-3"2"-2295,2 9 1,-3 7 0,6 10-391,3 3 1,1 7 0,6 3 0,4 1-1,3 3 1,4 2 0,1 0 0,2 1 72,0 0 0,4 4 1,0-1-1,-2-4-269,-1-2 1,3-1 0,0 3-111,-1-4 1,-6-1 0,-1-3-1,1 0-166,1-1 0,-4 3 1,-2-3-1,-2-2 1,-1-4-219,-2 1 0,2-3 0,-9 0 45,2-2 0,-4 2 268,1-7 0,-7-2 0,-2-12 0,-2-3 274,-3-3 0,4-9 0,-1-6 0,0-5 51,0-5 1,3-5 0,-3-4-1,1-1 12,4 3 0,-4-6 1,1 10-1,-1 1 7,1 4 0,0 12 0,5 4-265,0 5 0,0 11 0,0-1-289,0 1 1,2 5 0,2 4 0,4 4-1,3 7-672,2 2 1,-1 2-1,0 4 1,1 4-164,-1 2 0,6 2 0,1 0 1</inkml:trace>
  <inkml:trace contextRef="#ctx0" brushRef="#br0" timeOffset="72744">3783 11175 8355,'0'-13'2591,"0"1"-1296,0-1-1457,0 6 0,5-4 0,3 5 0,4-3 0,0 2 0,0 2 0,1 1 0,1 0-506,2-1 1,-2 1 0,4 4 0,-2 0-458,1 0 0,3 0 1052,-3 0 0,0 0 0,-5 0 0</inkml:trace>
  <inkml:trace contextRef="#ctx0" brushRef="#br0" timeOffset="73457">3783 10778 8355,'-2'-17'0,"-2"1"0,3-1 244,-3 5 1,2-5 23,2 1 1,0-1 0,2 6 0,0 1 816,3 2 1,-1 4 431,-4-4-1240,0 5 0,0-1 0,0 8 0,0 4 37,0 3 1,0 9 0,1 4 0,2 8 33,1 4 0,4 2 1,-2 2-129,1 2 1,-3 5-1,3-2 1,0 3-109,-1 2 0,-1-5 0,3-1 1,0-2-1,0-5-119,1-3 0,-2-6 1,2 0-1,-2-6-349,-1-6 0,-2-2 0,-4-2-1066,0 1 1,-2-1 405,-2 1 0,-1-8 324,-4-5 1,0-7 0,5-8 0,1-4-929,2-5 0,1-3 1431,0-10 1,0-6 0,0-1 0</inkml:trace>
  <inkml:trace contextRef="#ctx0" brushRef="#br0" timeOffset="73458">3820 10840 8355,'-6'-18'0,"1"4"0,-3-3 0,2 2 1014,6-1 1,0 1-369,0-6 1,0 4 0,1-2 0,4 1-188,3 3 0,4 3 0,5 2 0,4 3-190,2 2 1,2-4 0,0 5 0,-1 1-78,1 2 1,4 7 0,-1 2 0,-5 3-199,-5 1 1,-6 10-1,-2 4-135,-2 5 1,-5-2 0,0 4 0,-7 1-111,-9 2 0,0 1 0,-8-1 1,-1-3-1,-2-4-173,0-3 1,-1-1-1,0-1 1,2-4-484,2-3 1,-1-5 0,5-2 0,2-3-368,1-2 1,6-1 966,0-4 1,11-5 0,-2-2 0</inkml:trace>
  <inkml:trace contextRef="#ctx0" brushRef="#br0" timeOffset="73697">4366 11113 8355,'5'-7'497,"2"-4"0,5 4 0,1-2 1,1 1-1,2 0 0,3 0-645,1-1 0,7 1 0,-3-4 892,-2-1 1,3 5 0,-6 1 0,0 2 0,-2 2-2427,-4 1 1,0 2 300,-1 0 1,-5 0 0,-1 0 0</inkml:trace>
  <inkml:trace contextRef="#ctx0" brushRef="#br0" timeOffset="74240">5370 10678 8355,'0'-19'382,"-1"-3"1,-2 6-1,-2 2 1,-2 3 175,-3 2 1,-1 3 0,-1-3 0,-1 5 0,-1 4-118,-2 4 0,1 3 0,-6 7 1,0 3-316,2 3 1,1 5-1,6 4 1,1 3-80,2-1 1,4 7 0,5-4 0,0 2-71,0-4 0,5-1 0,4 0-128,2 0 0,7-7 0,1-1 1,2-4-1,-1-5-89,2-4 0,-2-1 0,-1-4 1,-1-3-925,-3 0 1,3-2 0,-2 0 367,0 0 0,-7-4 0,-2-2 0,-1-1 558,-4-2 0,0-3 0,-2 0 1</inkml:trace>
  <inkml:trace contextRef="#ctx0" brushRef="#br0" timeOffset="74627">5631 10902 12956,'-4'-13'0,"-1"1"0,3-1 0,0 1 0,1 1 0,-2 1 0,-1 5 0,0 2 0,0 6 0,0 2 0,1 6 840,1 5 1,2-1 0,0 4-839,0-1 0,0 3 0,0-3 1,0-1-1,2 1 0,2-2 0,3-3-205,0 0 0,8-6 60,-3-3 1,3-3 0,-2-1 0,1 0 0,1-1 62,1-3 1,1-3 0,-5-6 72,1 1 0,-2-6 1,-3-3-1,-4-1 1,-3 0-198,-1 2 0,0 0-20,0 0 1,-5-2 0,-3 5 0,-5 2 0,-2 2 0,-3 5 0,0 4-821,0 3 0,-2 2 581,3 3 1,-3 7-1,3 7 1,2 1-1,2 3 1,5 2 77,4 1 1,-3-1-1,0 1 1</inkml:trace>
  <inkml:trace contextRef="#ctx0" brushRef="#br0" timeOffset="76359">6003 10852 9785,'-6'-16'385,"-2"-1"0,1 5 1,0 3-1,0 0-67,0-2 1,5 2 64,-2 1 0,2 7 1,4 1-1,2 7-191,4 4 0,-1 1 0,1 0 0,0 1 0,1-1 1,-3 1-1,1-1-300,0 0 0,-4 1-94,1-1 0,2 1 0,-1-1-624,2 0 734,-4-5 1,4-3 0,-5-8 0,3-5 0,-3-5 9,0-3 1,-1-3-1,2 2 1,1 0 7,-1 0 0,0-3 0,-1 5 282,2 1 1,5 1 0,-4 3-222,2 3 1,1-2 0,5 6 0,-2 2 0,-2 5 0,0 5 0,0 3 0,2 2 0,2-1 0,-1 1-449,1-1 1,-2 0 402,-3 1 0,3-2 0,-3-1 0,3-4 0,2 1 1,-1-1-105,0-1 243,1-1 0,-5-4 0,0 0-111,2 0 0,-5-5 89,0-3 0,-3-2 0,1 0 0,1 2-12,-1-2 1,0-1-1,0-1 1,1 0 0,0-1 12,1 1 1,-3 4 0,3 1-1,-1 0 35,0 0-53,6 4 1,-3 3-1,4 8 1,-1 3 0,-2 2-34,2-1 1,-4 1 0,3-1-71,0 0 1,4 1-1,2-1 1,1-1-1,0-1-80,-3-2 1,4-5 129,0 1 0,-1-3 0,-4-1 1,1 0-1,-1 0 0,-1-1-14,-2-3 0,0 1 174,-5-5 1,5 0 0,-5-5 0,-2 1 0,0-2-129,-2-2 0,0 2 0,0-3-71,0 3 0,0 2 0,0 0 0,0-1 42,0 1 0,0 4 164,0-1 1,4 8 0,0 1-1,-1 8 70,-2 7 0,-1 5 1,0 4-126,0 1 0,0 4 0,2 1 1,0 2-7,3 3 1,-1 0 0,-4 3 0,1 0 19,3 4 1,-2-4-1,3 4-18,1-4 0,-4-2 1,5-2-1,-1-3 0,-4-4-214,0-3 1,-2-4 0,0 1-479,0-4 511,0-9 1,0-8-1,0-10 1,-2-5-1,0-7-82,-2-6 0,-5-3 0,5-6-47,1-1 1,2-4 0,1-5 0,0-4 0,1-4-327,4-2 0,1 2 668,7 1 1,-1 2 0,1 12 0,-1 4 0,0 7 0,2 7-129,3 6 1,-3 7 0,2 5 372,-2 3 1,2 2-1,1 2 1,-2 2 0,-1 2-184,-2 3 0,-3 1 0,-3 1-236,0 1 1,-2-1-1,-4 2 1,0 1-1,-3 2-223,-5-2 0,0 3 0,-10-2-201,0-1 0,4-1 0,-4-1 0,2-1 0,-1 0-906,2 1 1,5-6 699,2-3 1,0 3-1,-5 0 1</inkml:trace>
  <inkml:trace contextRef="#ctx0" brushRef="#br0" timeOffset="76360">7218 10257 8355,'-12'-25'1974,"-1"0"-1380,1 6 0,0 8 0,1 11 0,2 8 0,5 9-37,3 7 1,1 3 0,0 6-1,1 3-424,3 3 0,2 1 0,3 5 0,0-1 0,-1-2-257,-1 1 1,2 0 0,-3-5-1,0 0-161,-1-7 0,3 1 1,-4-4-1,-1-4-659,-1-2 0,2-6 0,1 0-814,2-2 0,1-7 1138,5-3 0,5-3 0,1-1 1</inkml:trace>
  <inkml:trace contextRef="#ctx0" brushRef="#br0" timeOffset="76361">7429 10815 8355,'-12'0'2809,"1"1"-1856,2 3 1,5-2-757,8 2 1,3-3 0,6-1 0,0 0-1,4 0 1,4-1 0,3-5 0,4-5-177,1-4 1,0-5 0,-4 3 0,-3 0-1,-4 1-217,-6-1 1,-4-1 81,1 2 0,-4 2 0,-5-2 1,0 2 54,0 1 1,-5 2 0,-5 2-1,-4 2 1,-2 1 194,0 4 0,-1 2 0,-1 4 1,0 5-24,0 7 0,1 3 0,5 6 0,-1-1-35,1 1 1,5 1 0,3 2 0,4 1 0,4-3-231,4-4 0,5 0 0,3-7-131,5-4 1,7 0 0,2-6 0,2-3-820,2 0 1,-2-8 0,-1-2 0,0-2 278,-4 2 1,-1-9-1,-1 4 1</inkml:trace>
  <inkml:trace contextRef="#ctx0" brushRef="#br0" timeOffset="76794">7975 10232 8355,'-20'-12'670,"8"5"1,7 3 0,5 9-1,1 6 1,2 6 0,2 3-1,2 5 1,1 4-187,-1 3 1,4 2-1,-3 6 1,2 1-1,0-1-413,-2-1 1,-4-2 0,3 0 0,-1-1-368,-4-3 1,4 2 0,-2-6 0,-1-3-1075,-2-4 0,-1 0 0,0-5-2005,0-2 2867,0-2 1,-5-6 0,-2-1 0</inkml:trace>
  <inkml:trace contextRef="#ctx0" brushRef="#br0" timeOffset="76795">7925 10616 9112,'0'-12'914,"1"4"1,4 1-280,3 1 0,0-3 0,3 2-614,3 0 1,2-3-1,1 5 1,2-2 0,2-1-1,0 1 1,1 1 0,1 2-1943,2 0 0,-4 0 1060,-1 4 0,-5 0 0,3 0 1</inkml:trace>
  <inkml:trace contextRef="#ctx0" brushRef="#br0" timeOffset="77143">8272 10802 8355,'0'-12'454,"0"0"0,0-1 0,2 2 1,2 2-1,3 0 0,2 0 1,2-2-1,5-2 0,2-1 0,4-1-51,1-1 0,2-1 0,-2 3 0,-2-1 0,-3-1-643,0 1 0,-9 1 1,2 1-46,-4 1 1,-4 0-1,-7 1 1,-4 2 141,-3 5 0,-6 3 0,-1 1 0,0 0 430,0 0 0,0 3 1,3 3-1,-1 8-34,1 4 0,1 3 0,1 4 0,2-1-117,3 1 0,3 0 0,5 0 0,1-2-243,3-2 0,8 1 0,9-5 0,3-4-81,0-3 0,1-5 0,1-5-389,3 0 0,-3-1 0,3-2 0,-2-2 0,-3-2-2729,1-3 2738,-5-1 0,3-7 0,-4-1 1</inkml:trace>
  <inkml:trace contextRef="#ctx0" brushRef="#br0" timeOffset="77460">9004 10468 8355,'-1'-9'754,"-3"1"0,2 7 0,-2 1 0,3 7-3699,1 4 2272,5 6 0,2-3 0,6 4 0</inkml:trace>
  <inkml:trace contextRef="#ctx0" brushRef="#br0" timeOffset="77461">9017 10778 8355,'0'12'0,"1"-1"2793,3-3 1,-1-2-2846,5-6 1,-4 0-4590,4 0 3775,-10 0 0,-5 5 0,-12 2 0</inkml:trace>
  <inkml:trace contextRef="#ctx0" brushRef="#br0" timeOffset="78721">3522 12043 8355,'-8'-9'108,"1"1"292,2-2 0,6 5 0,9 1-166,5 2 0,5 1 0,9-2 1,6-1-1,6 0 0,12-1 1,10-4-1,11 0 92,6 0 1,6-2 0,10 2 0,-43 2 0,2 0 0,3-1-1,1-1-275,1 2 1,2-1-1,7 1 1,2-1 0,1 1-1,0-1 1,4-1 0,0 0-227,3-1 1,0 1-1,2-1 1,1-1 0,4-1-1,2-1 1,-2 1-1,1 1 193,0 0-1,0 1 1,1-2 0,0 1 0,0 1 0,-1 0 0,-2 0 0,-2 0 6,-2-1 1,-2 1 0,3 2 0,-3 1 0,-7-1-1,-3-1 1,-4 2 0,-2 1 11,-3-1 1,-1 1 0,40-1-1,-9 2 1,-15 1-545,-11 0 0,-15-1 0,-11 5-2095,-8 0 2220,-10 0 0,-15 0 0,-16-1 0,-14-2 0,-8-1 140,-6 1 1,-8 2 0,-2 2 0,-8 3-139,-3 5 0,-13 3 381,-6 5 0,-2-2 0,-3 6 0,-3 1 0,-1 1 0,-3 2 0</inkml:trace>
  <inkml:trace contextRef="#ctx0" brushRef="#br0" timeOffset="79157">4440 12167 8355,'-67'-13'0,"6"2"0,11 3 0,12 4 0,6 2 177,7 2 0,6 0 174,2 0 0,6 0-8,7 0 1,17 0 0,18-1 0,13-3 0,16-4 0,11-3 0,15-3-1,10-3-161,-43 7 0,2 0 0,5-2 0,2 0 0,1 0 0,1-1 0,1 1 0,1 0-127,0-1 1,2 1 0,7-3 0,1 0 0,-1-1-1,-1 0 1,2 0 0,1 0-123,1 1 0,0 1 0,-2 0 0,1 1 0,2-1 1,2 0 145,0-1 1,0 1-1,-4 1 1,-2 1 0,-2 2-1,-2 1 1,0 0 0,-2 0-33,-5 1 0,0 1 0,1-1 0,-1 1 1,-4-1-1,-1 1 0,-2-2 0,-1 1 1,-3 0-1,-1 1-23,44-7 1,-5 6 0,-8 0-1,-7-1-335,-9 2 1,-2 2-1,-13 5 1,-5 0-624,-8 0 1,-9 1 0,-9 2 0,-6 3-1564,-6 1 2497,-3 1 0,-2 6 0,0-1 0,-1 0 0,-2-4 0</inkml:trace>
  <inkml:trace contextRef="#ctx0" brushRef="#br0" timeOffset="100356">12626 10753 8355,'0'-30'188,"0"-2"0,0-1 0,0 1 0,-2 2 1,-2 1-1,-4 0 0,-3 0 0,-3 3 1,-3 4 619,-3 5 0,1 1 0,-2 3 0,-1 6 0,-2 5-558,0 2 1,-1 2-1,0 7 1,-1 7-1,-2 9-12,-1 8 0,2 1 0,5 12-127,1 1 1,7 1 0,0 3-80,5 3 0,6-3 1,0 2-1,7-2-78,9-1 0,1-2 0,8-4 0,2-6 0,5-8 15,3-4 0,1-4 0,4-4 1,1-7-126,-1-4 0,4-8 0,0-9 0,-2-5 68,-5-6 1,1-4 0,-6-5 0,-3-6 17,-4-4 1,-5-2-1,-8 0 1,-2-2-86,-1 0 1,-4-8 0,-6 2 0,-4-1-44,-3 0 0,-7 4 0,-3 4 0,-2 8 138,-2 3 1,-5 10 0,-3 9-1,-3 8 213,-1 4 1,1 7 0,1 8-20,2 10 0,10 2 0,0 7 0,3 1-41,5 2 1,7 1 0,5 1 0,7-1 0,9 0-65,6 0 1,10-4-1,5 0 1,6-1-85,6-4 1,2 3 0,0-9 0,-1 0 74,-1 2 1,-8-1 0,-1 1 0,-6-2 33,-5-2 1,-7 1 0,-4 4-1,-5 0-13,-6 0 0,-3-2 1,-1-1-1,-1-3-189,-3-1 0,1-1 0,-4-5-665,2 1 0,-1-1-475,2 0 0,4-5 0,0-3 429,7-2 1,4-2 0,1 0 0</inkml:trace>
  <inkml:trace contextRef="#ctx0" brushRef="#br0" timeOffset="100703">14089 10468 8355,'-1'-18'1204,"-3"5"0,-5 8-1214,-2 3 1,-1 2-1,-1 2 1,0 2-1,-2 4 64,-2 3 1,-5 6-1,1-1 1,-2 1 373,-2 1 1,2-3 0,1 6-1,1-1-184,-1-1 0,-2 4 0,1-6 0,1 3-146,1 2 0,6-4 0,0-2 1,4-2 30,3-2 0,5 1-67,-1-1 1,8-1 0,6-1 0,5-3-5,5-2 1,5-1 0,4-4 0,4 0-149,3 0 0,7 0 0,1 0 1,1 0-1,-1-1-619,-1-3 1,-2 1-1,-5-4 1,-3 2-2342,-4 2 2376,-8 2 1,-3 1 0,-6 0 0</inkml:trace>
  <inkml:trace contextRef="#ctx0" brushRef="#br0" timeOffset="100994">13692 11162 8355,'6'-7'2381,"2"2"0,9 5-2238,3 0 0,5 0 0,4-2 1,5 0-1,5-4-45,2-1 0,12-5 1,-1-6-1,3 0 0,-1 0 1,-6 3-1,-7 2 1,-7 4-1588,-7 1-361,-2 5 1,-6-3 0,-1 6 0</inkml:trace>
  <inkml:trace contextRef="#ctx0" brushRef="#br0" timeOffset="101482">14746 11001 8355,'-8'-18'888,"0"4"882,-2 5-1510,5 6 1,-5-1 0,6 8 0,1 4 0,2 4 603,1 5 1,0 2 0,0 7-625,0 3 1,0 0-1,0 9 1,1 3-190,3 2 0,-2 5 0,2-4 0,-3 0 0,-1-1-188,0-1 0,0-7 0,2 1 0,0-6-1156,2-7 1,1 1 0,-4-8-3503,3 0 4501,-3-8 1,5-8-1,-6-7 1</inkml:trace>
  <inkml:trace contextRef="#ctx0" brushRef="#br0" timeOffset="101789">14672 11137 8355,'0'-12'739,"1"1"0,3 3 1,5 2-164,2 1 1,-2 3 0,2-2 0,3 4-238,0 4 0,1-1 1,0 5-1,2 2-286,-2 1 0,-1 1 0,-3 1 1,-2-1-174,0 1 1,-7 0 0,3 2 0,-5 3-597,-5 2 0,-3-4 0,-7 3 0,-1-1-2551,0-2 2740,-3-3 0,0 0 0,-6-1 0</inkml:trace>
  <inkml:trace contextRef="#ctx0" brushRef="#br0" timeOffset="102281">15714 10406 8355,'0'-45'0,"0"7"396,0 8 0,-4 1 35,0 8 1,-6 3 0,2 3 0,-3 5 0,-3 6 0,-3 3-198,-3 1 0,-4 5 0,-1 4-242,1 2 1,-1 6-1,1 4 1,2 4-1,3 2 206,1 2 1,6 4 0,5-2 0,1-1-404,3 0 1,9 4 0,6-6-1,8 1 13,3 2 0,2-5 0,0 3 1,0-4 6,-1-5 1,1 4 0,0-5 0,-2 0 171,-2-2 1,-9 1 0,-7-2 0,-4-1-18,-1-1 1,-7 3 0,-5-1 0,-8-2-87,-3-4 0,-6-1 0,0-4 0,3-3-321,4 0 0,0-2 1,5 0-1421,2 0 1521,7-6 0,-3-1 0,4-5 0</inkml:trace>
  <inkml:trace contextRef="#ctx0" brushRef="#br0" timeOffset="103338">16160 10753 8355,'-20'0'0,"0"0"0,2 1 829,3 3 1,6-1 0,2 5 0,0 1-1,1-1-386,1 0 0,2-5 1,7 1-454,4-3 1,3-2 0,2-3 0,-2-4-44,-3-3 0,2-3 0,-5-3 1,1-3-340,-1-4 1,5-6-1,-3-3 1,1-3 55,0-1 1,1-10 0,4-3-1,3-1 314,0 0 1,-1 5 0,-5 3 0,-3 8 32,-2 8 592,5 5 1,-9 27-1,5 12-246,-1 12 1,-3 8 0,3 4 0,-1 3-230,1 0 0,4 5 0,-1-5 0,3 1 0,2-1-201,-1-1 1,1-3 0,-1-6-1,-1-2-465,-3-1 0,3-7 0,-2-4-3213,2-2 2977,-4-2 0,-7-15 0,-7-2 1</inkml:trace>
  <inkml:trace contextRef="#ctx0" brushRef="#br0" timeOffset="103339">16073 10703 8355,'9'-11'193,"-1"3"-293,0-3 0,12 8 0,3-5 1,7 0-216,6 1 1,0-4-1,11 1 1,1-2-179,0-1 1,5-5 449,-8 10 0,3-11 0,2 5 0</inkml:trace>
  <inkml:trace contextRef="#ctx0" brushRef="#br0" timeOffset="103340">16880 10319 8355,'0'-7'1135,"0"-4"0,0 11 0,0 0 0,0 7-758,0 4 0,0 7 0,0 2 0,0 4-243,0 1 0,0-1 0,0 1 1,0 0-68,0 0 0,0 0 1,0-1-1,0 1-295,0 0 0,0 0 0,0-2 0,0-1-562,0-1 1,0-6 0,0 2-1344,0-4 0,0-4 1650,0-1 1,5-11 0,2 2 0</inkml:trace>
  <inkml:trace contextRef="#ctx0" brushRef="#br0" timeOffset="103341">16582 10368 8355,'1'-16'937,"3"-1"1,6 4-506,5 3 0,6-5 0,8 2-107,4 0 0,0-3 1,4 1-1,7-1 0,6 1 1,4 1-1,-2 1 0,-1 2 1,-4 3-772,-6 4 0,-2 3 0,-14 2-1400,-6 3 1,-4 3-1,-3 5 1</inkml:trace>
  <inkml:trace contextRef="#ctx0" brushRef="#br0" timeOffset="104565">13903 12576 8355,'0'-25'526,"-5"6"0,-4 2 0,-2 5-309,-1 4 0,-1 2 0,0 6 0,-3 2 0,-1 2 0,-1 4 0,-2 4 0,2 5-10,1 4 0,-4 2 0,4 2 0,2-2-238,1-2 1,6 2-1,1-3 1,2 0-30,2 1 1,2-6-1,1 2 1,1-5-97,3-4 0,3-2 0,5-6 0,2 0 25,3 0 1,-2-10 0,4-4 0,0-4 138,1-4 0,-5-1 0,1-2 77,-2 0 0,-1-1 0,-1 0 0,0 0 0,-1 4-49,-2 3 1,2-2-1,-4 4-34,0 2 0,2 5-48,-5 2 1,5 7 0,-5 1 0,-2 7 16,0 4 0,2 7 1,0 1-1,-1 2 3,-2-1 0,3 5 1,1 4-1,-3-3-20,0-4 1,-1 0-1,2-5 1,2-3-11,2-5 1,-3-3 140,5-6 0,-1-2 1,3-3-47,-3-7 0,2-2 0,-5-7 0,2-1 1,3-1-19,1-2 0,-3 4 0,0 2 61,2 1 0,-3-3 0,0 5 0,0 2 1,-2 3-210,1 3 0,-1 5 1,-1-1-58,5 2 0,-2 4 0,-1 2 0,1 4 95,0 3 0,0 2 1,3-1-1,-2 2 15,2 2 1,1-2 0,1 1-1,0-4 72,1-2 1,-1-7 0,1 2 0,-1-2 23,1-2 1,-1 0-1,0-2 1,1-2-53,-1-4 1,1-7 0,-2-2 99,-3 2 1,3 1 0,-4 2 0,0 0 323,-3-1 0,-2 5-409,3 0-2,-4 5 0,9 3 0,-5 8 1,2 3 100,3 2 0,-1 0 1,2 4-1,0 2-38,3 0 0,1 4 1,-1-6-1,1 1 11,2 0 0,1-3 1,-2-5-1,4-3-63,-1-2 1,3 0-1,-4-7 80,1-2 0,-2-7 1,2-7-1,-1-1 0,-3-3-33,-1-2 1,-2 1 0,-1 1-1,-1 1 64,-2-1 1,-5 0-1,1 0 1,-3 3-93,-1 1 0,-5 3 0,-3 6 0,-3 5-92,-2 3 0,-3 1 0,-2 1 0,-2 5 89,-2 6 0,3 2 1,0 8-1,1 3 149,3 2 1,1 2-1,3-4 1,3 0-136,4 0 0,2-2 1,2-2-1,2-5-197,2-2 1,4-7-1,7-3 75,2-2 0,3-4 0,-2-3 0,2-8 0,0-6 91,-1-4 0,1-2 0,-5-1 0,0-2 221,-4-1 0,2-5 0,-7 1 0,1-3-128,-3-1 0,2-1 1,-2 1-1,-1 0-131,-2 0 1,-1 0-1,-1 1 1,-3 4 223,-5 7 0,3 6 0,-3 8 0,0 3 0,-2 3 1,-2 11 0,2 8 0,2 9-2,0 9 1,6 5 0,-1 4 0,3 5 1,1 2 1,1 2-1,5 1-306,6 2 0,2-7 0,5-1 0,1-6 0,-1-6 96,3-4 0,1-8 1,2-6-1281,0-6-723,-6-3 1,5-6 0,-5 0 0</inkml:trace>
  <inkml:trace contextRef="#ctx0" brushRef="#br0" timeOffset="106133">12663 13506 8748,'0'-36'0,"0"3"0,-2 6 0,0 5 0,-4 5 0,-1 3 632,-2 2 0,-2 5 0,-3 3 0,-1 3 0,-2 1 722,2 0-1301,-4 0 1,4 6 0,-5 5 0,1 6 0,1 2-1,0 3 1,4 2 0,3 1 0,4-2-81,2-2 1,1 2-1,5-4 1,3 2 0,6-2-1,5 1-168,6-1 1,2-4 88,2 2 1,0 1-1,1-2 19,3-1 0,-2-1 1,5-3-1,-3-1 1,-4-2 81,-3 2 1,-11 1 0,0 2 0,-4 3 255,-4 0 1,-13 6 0,-8-1 0,-8 1-136,-7-1 0,-3 2 0,0-4 0,2 2-255,1 0 1,5-8-1,1 1 1,4-6-927,7-2 1,9-2-1,8-5-40,10-3 0,13-9 0,8-6 0</inkml:trace>
  <inkml:trace contextRef="#ctx0" brushRef="#br0" timeOffset="107208">13122 13705 8355,'-25'0'0,"0"0"736,6 5 0,1 2 0,5 5-683,1 1 1,5-1 0,3 1 279,3-1 1,1 0 0,0 1-1,1-2 1,3-3 172,4-4 0,-1-4 0,0-4-333,-1-4 0,-2-5 1,-4-3-193,0-5 1,4-4 0,0-2 0,0-3 0,2-2-143,2-3 1,2 0 0,-1-4 0,0-1-11,0-1 0,2-1 0,0 5 1,-1 1 264,-2 3 0,-1 8 0,3 9 0,-2 3-1,2 5 0,-3 4 0,1 10 0,1 6 15,2 7 1,-2 9 0,-1 2 0,2 2 2,1 2 0,1 6 0,-1 2 0,-1-1-149,-2 2 1,0-5 0,5 4-269,-1-4 0,1-2 0,-2-3 0,-2-4-352,-1-3 1,-3-5-1,1-2 1,0-1-583,-3-3 1,-5-6 0,-5-5 933,-5-3 0,-14-1 0,0 0 0</inkml:trace>
  <inkml:trace contextRef="#ctx0" brushRef="#br0" timeOffset="107209">12985 13742 8355,'6'-13'532,"2"1"0,3 1 0,3 1 0,2 2-365,5-2 1,8-1 0,4-1 0,3 0-584,1-1 0,4 5 0,1 1-1409,-2 2 1238,-2-5 0,0 8 0,-1-3 1</inkml:trace>
  <inkml:trace contextRef="#ctx0" brushRef="#br0" timeOffset="107210">13779 13407 8355,'-1'-7'3498,"-2"4"-3128,-1 6 1,0 1 0,4 7 0,1 4-230,3 3 0,-1 3 1,4 5-1,-2 2 1,-1 2-1,1 0 1,-1 2-1,-2-2-282,0 1 1,-2 0 0,0-4 0,0-5-864,0-3 0,0-3 1,0-3-1942,0-1 2391,0-5 0,5-7 0,2-7 0</inkml:trace>
  <inkml:trace contextRef="#ctx0" brushRef="#br0" timeOffset="107211">13506 13481 8355,'0'-12'1612,"0"0"0,2 1-1439,2 2 0,8-2 0,9 3 1,2-3-1,3-1 0,5-2 556,6-3 1,6-1-728,6-2 0,5-2 1,-2 5-1,-2 2 1,-5 1-1,-3 3 1,-6 1-907,-6 2 1,-5 5-1,-5 1-509,-3 4 1,-3 5 0,-2 6 0</inkml:trace>
  <inkml:trace contextRef="#ctx0" brushRef="#br0" timeOffset="107814">14957 13258 8355,'0'-19'504,"0"2"327,0 3-723,0 2 0,2 4 0,2 1 0,3 0 2369,0 0-1635,4 4 1,-10-1-686,3 8 1,-5 3 0,-6 7-1,-7 3-181,-4 3 0,-7 4 1,-5 1 18,-2-1 1,-1 5-1,-4 0 1,0-1-1,2-2-52,6-1 1,0-6 0,10-2 0,1-4 52,6 0 0,6-1 48,10 1 1,10-7-1,11-1 1,7-4 35,4-1 0,5-4 0,2-2 1,1-1-128,3-2 0,-1-2 1,1 0-1,-4 1-231,-4 2 1,-6 5 0,-13-1 0,-3 3-1217,-3 1 0,-7 5 0,-3 3 600,-3 3 1,-6 7-1,-2 2 1</inkml:trace>
  <inkml:trace contextRef="#ctx0" brushRef="#br0" timeOffset="107815">14672 13853 8355,'5'-12'0,"2"0"0,6 5 787,-1 3 1,7-2 0,5 1 0,5-2-30,3-3 0,5-1 0,7-1 0,3-1-650,4 1 1,5-5 0,-2 1-458,-2 1 1,-6 2 0,-5 4 0,-4 2 0,-4 1-1,-5 3-1411,-6 2 0,1-5 0,-3 0 0</inkml:trace>
  <inkml:trace contextRef="#ctx0" brushRef="#br0" timeOffset="108309">15553 13581 8355,'-17'-17'1052,"0"2"1,4 2 0,4 5-1,9 4 1861,7 5-2713,-1-1 0,5 16 1,-3-3-1,2 5 0,-1 4 1,-2 2-1,-1 2 1,-3 3 121,-2 4 1,-1-1-1,0 1 1,0 0-216,0-1 0,0 3 0,0-3 0,0 0-529,0-3 1,0-3 0,0-3 0,0-1-603,0-1 0,0-6 0,0 2-3683,0-4 2123,0-6 2329,0-1 1,0-6 0,0 0 0</inkml:trace>
  <inkml:trace contextRef="#ctx0" brushRef="#br0" timeOffset="108310">15528 13853 8355,'1'-8'0,"3"0"634,-2 0 0,5-3 0,-3 1-261,4 2 1,3-1 0,1-3 0,1 0 344,-1-1 1,5 5 0,1 1-289,1 2 0,-4 0 1,2 5-1,-4 0-351,0 0 1,-6 6 0,-3 2 0,-3 3-288,-1 2 0,-1-1 0,-5 0 0,-5 2-172,-4 3 0,-7-3 0,1 3 0,-2 0-1371,-2-1 223,0 1 0,1 1 0,-1 1 1</inkml:trace>
  <inkml:trace contextRef="#ctx0" brushRef="#br0" timeOffset="109027">16582 12948 8355,'0'-32'0,"0"3"0,0 3 925,0 1 0,-4 6-570,0 3 1,-2 6 0,2 3 0,-4 3 0,-3 7 0,-2 8-1,1 8-3,0 4 1,-1 12 0,1 3-1,-1 5-181,1 4 0,1 1 1,1 3-1,3 0 16,2-1 0,1-3 1,4-10-1,1-1-91,3-3 0,9-4 1,7-9-146,4-3 0,6-5 0,3-3 0,3-5-69,1-3 0,0-12 1,1-5-1,0-8 1,1-5-6,-2-4 0,3-7 0,-8-3 1,-1-2 30,-2-6 0,-8-3 1,-5-5-1,-3 1-52,-5-1 1,-2 2 0,-8-1 0,-3 2-58,-8 4 0,-10 5 0,-10 14 1,-4 7 48,-5 8 1,0 7 0,-5 13-1,3 7 345,1 7 0,3 12 0,7 5 0,4 3-14,3 1 1,11 6 0,4 1 0,5 1-274,7 1 0,6-6 0,10 2-37,4 1 1,7-9 0,6 2 0,1-5 0,3-7-37,-1-2 1,3-6-1,-3 0 1,-5-2 229,-5-2 0,-3 1 0,-4-1 0,-3 1 314,-3-1 0,-3 0 0,-3 2 0,-4 1-16,-3 2 1,-1 3-1,0-2 1,0 2 0,0 2-169,0 1 1,0-2 0,0-2-211,0-1 1,0 3 0,0-5 0,2-1-514,2-1 0,-1-6 0,5-1 0,2 0-4272,1 0 3921,1-4 0,0 8 0,1-4 0</inkml:trace>
  <inkml:trace contextRef="#ctx0" brushRef="#br0" timeOffset="109201">17673 13258 8355,'0'-12'390,"-1"1"0,-2 4 1,-1 7-1,1 8-1436,2 7 1,1 5-1,0 4 1</inkml:trace>
  <inkml:trace contextRef="#ctx0" brushRef="#br0" timeOffset="119333">18132 10505 9859,'-23'-28'0,"4"5"217,6 4 0,12 7 0,9 8 0,3 2 0,3-1 0,5-1 0,9 0 0,10-2 0,8-2 203,5-3 0,11-3 0,0-3 0,2-3 0,5-4 0,3 0-445,1-1 0,8-6 1,-5-2-1,1-1-98,-1 1 1,3-2 0,-13 5-1,-6 0-299,-2-1 1,-14 4 0,-4 6 0,-11 3-517,-7 0 1,-8 5 0,-1-4 66,-8 3 1,-4 6-1,-2 1 646,-3 2 0,-3 0 0,-5 5 0</inkml:trace>
  <inkml:trace contextRef="#ctx0" brushRef="#br0" timeOffset="119693">19459 9612 8355,'-15'-17'0,"1"1"741,3 1-534,2 6 139,2 4 1,1 6-1,8 5 1,2 5-1,5 5 1,8 4-1,6 2 1,5 1 51,0 2 1,-2 1-1,-2 2 1,0 1-628,-3-2 1,-3-1 0,-6-1 0,-1 0-319,-3 0 0,-2 4 1,-8 0-1,-2-3-370,-4-4 0,-3 1 1,-1-4-1,-1 1 625,1-4 0,-6-2 0,-2-1 0</inkml:trace>
  <inkml:trace contextRef="#ctx0" brushRef="#br0" timeOffset="121028">20154 9575 8355,'-8'-17'0,"-1"1"759,7-1 0,-5 6 0,4 1 0,-1 2 0,2 0-762,5 1 0,4 1 1,7 6-1,1 0 1,1 0-1,0-1-1256,-3-3 1,4 3 873,-1-4 1,1-2-1,-6-1 1,-3-3 114,-4-1 0,-2-1 0,-2 0 311,0-4 0,-4 3 1,-2-2-1,-1 3 303,-2 5 0,-2 3 0,-2 6 0,1 3 93,-1 4 0,-3 9 0,-2 4 1,0 3-270,0 5 1,3 2 0,7 3 0,4-1-61,2 2 0,4-5 0,4-1 0,8-4-451,6-5 1,14 1-1,-4-7 1,3-5-34,3-2 1,4-3 0,0-5 287,-4-3 1,1-7 0,-4-7 0,2-1 0,-1-3 198,-1-2 1,-5-1-1,1-1 1,-4-1 25,-5-2 0,-2 0 0,-7 4 0,-3 2-76,-3 2 1,-4-1 0,-2 7 0,-4 4-6,-3 5 1,-8 5-1,-5 2 1,-2 3-5,-2 5 0,0 7 0,0 5 0,2 2-261,2 2 1,0 0-1,8 1 1,2 0 18,-1-1 0,7 3 0,1-9 1,2 0-74,2-2 0,6-5 0,2-2 129,3-2 0,2-5 0,-1-1 0,2-4 0,1-7 236,2-2 0,0-2 0,-1-4 0,0-2 128,-1 0 0,-1-5 0,-1 5 1,-2-2-13,-3 0 1,1 5 0,-3-3 64,1 1 0,-4 1-145,1 5 1,-3 6 0,-1 6 16,0 7 0,-4 8 1,-2 3-1,1 0-193,-1 0 1,2 3-1,6-3 1,2 0-103,4-1 0,3-1 0,3-7-54,2 0 0,0-7 1,3 2-1,0-2 1,-1-4 84,0-2 0,3-3 0,-5-5 1,-1 0 169,-1-1 0,-1-5 1,-2-2-1,-2-4 60,-1-1 0,-5 1 0,3-1 0,-2 0 0,1 0-67,2 0 0,-4 5 0,1 0 26,-2 2 1,-2 2-89,0 4 1,1 5 0,2 4 29,1 6 0,0 9 1,-3 9-1,2 1-29,1-2 1,4 4-1,-2-3-45,1 2 0,3 2 0,5-2 0,0-1 0,-3-2-129,-2-3 1,-3 0-1,2-6 1,-2-1 122,-1-2 1,-3-4-1,-8 3 96,-3-2 1,-7 0-1,-1-5 1,0-2 192,3-2 0,0 3 1,1-5-143,-1 1 0,6-2 1,5-4-1,4 1-312,7 2 0,7 0 0,6-5 0,5 1-73,1-1 0,1 1 0,-4 0 0,0-1 171,0 1 0,-2-1 0,-1 0 0,-2-3-115,-3 0 0,-4-1 0,-5 5 1052,2 0 1,-5-1 0,-1 1-13,-2-1 1,-4 6 0,-2 5-571,-4 4 1,3 5 0,0 7 0,4 1-278,1 2 0,0 1 0,0-3 0,0 3-58,0 1 1,6-4-1,2 0 1,3-4-1,1-4-255,1-1 1,3 2 0,1-4 142,-2-1 1,3-3 0,-2-4-1,-1-4 1,-1-3 149,-1-2 0,-1-3 0,0-2 27,1-2 1,-5 4-1,-1-5 1,-1 1 557,-4 0 1,0 2-1,-2 6 275,0 0 0,0 2-463,0 6 0,0 11 0,0 13 0,0 5-264,0 4 1,0 4-1,1 8 1,2 4-15,1-1 1,0 8-1,-3-1 1,2 3-200,1 1 0,0 3 1,-4-4-1,2-2-221,2-1 0,-3-11 0,3-4 0,-2-6 314,-2-7 0,-6-3 1,-2-9-1,-3-3 171,-1-4 1,-5-4 0,-1-4 0,-1-4-24,-3-3 1,3-6 0,1-1 0,3-1-122,3-3 0,8-3 1,2-2-1,6-4-407,8 0 1,2 3 0,8-1 0,3 4-922,2 5 1,8-4-1,-4 5 1</inkml:trace>
  <inkml:trace contextRef="#ctx0" brushRef="#br0" timeOffset="121180">22051 9637 8355,'7'-18'884,"-1"4"1,-2 3-1983,0 11 1,11 11-1,-1 8 1</inkml:trace>
  <inkml:trace contextRef="#ctx0" brushRef="#br0" timeOffset="144976">2555 10592 8367,'-37'-24'0,"2"4"0,6 4 0,9 7 0,6 6 0,4 7 104,2 8 1,4 8-1,-3 7 1,1 4-1,4 0 1,0 4-1,2 1 1,0 1 0,0 1-1,2 4 1,0 2-1,5 3-41,4 2 0,-5 9 0,6 14-93,-1 5 1,-1 15 0,-5-41 0,0 0 0,-2 2 0,0 0 0,1 1 0,-1 0 0,0 1 0,0 0-287,-1 2 0,1 1 1,2-5-1,-1 0 92,-2-1 1,0-1 0,2 44 0,-3-11 0,2-5 6,1-9 0,2-2 0,-4-8 1,3-6 86,-3-6 1,1-9-1,0-2 1,1-7 108,-1-4 21,-2-6 0,5-2 0,0-6 0</inkml:trace>
  <inkml:trace contextRef="#ctx0" brushRef="#br0" timeOffset="145388">2555 12601 8355,'-6'-21'-168,"-2"0"0,-3 6 0,0-1 0,1 3 2149,2 5-1831,5-3 0,5 6 0,10-4 0,7 4 2,5-1 0,6 1 0,3-5 0,4 2-48,5-2 1,5 3 0,9 0 0,6 1 73,2-1 1,10 2 0,6-1 0,8 0-88,7 3 1,-41 1 0,1-1 0,3 0 0,0 0 0,3 1 0,0-1-117,3 0 0,1 0 0,0-2 1,2-1-1,4 0 0,1 0 0,3-3 1,0 0-151,3 0 1,0-1 0,5-4 0,0 0 0,-3 1 0,-1 0 0,2-1 0,1-1 187,2 0 1,0 0-1,1-4 1,1-1-1,0 2 1,0 0-1,0 0 1,-1 0-11,0 0 0,0 2 0,-6 4 0,-1 1 0,0-2 1,-1 2-1,-1 1 0,-1 2 42,-4 2 1,-2 1-1,-5-1 1,-1 1 0,0 2-1,-1 1 1,1-2 0,-2-1-121,-4-1 1,-1-1 0,-1 1 0,-2-1 0,45-9 0,-5 2-606,3 1 0,-7 1 0,-1-2 1,-4-1-314,0-1 1,-9-2 992,-5 1 0,-7 2 0,-2-6 0,-2-1 0,1-1 0,-2-2 0</inkml:trace>
  <inkml:trace contextRef="#ctx0" brushRef="#br0" timeOffset="146081">3249 10220 8355,'58'-28'0,"0"3"0,14-1-231,-6 9 1,10 2 0,-2 6 155,7 0 1,6 5-1,3-4 28,1-2 1,-40 6 0,1 0 0,1-1-1,0-1 1,4-1 0,-1 0 97,1 1 1,1-2 0,2 0 0,1-1 0,0 0 0,1 0 0,0 0 0,1 0-53,2 0 0,1 0 0,-2 0 0,1 0 1,3 1-1,1-1 0,2 0 0,1-1 47,3 1 1,2-1 0,2-2-1,0 0 1,0 2 0,-1 0-1,4-1 1,0 0-87,2 0 0,-1 1 1,1-1-1,0 0 1,-2 2-1,-1 0 1,0 0-1,0 0-6,0 0 0,-2 0 1,-1 0-1,0 0 0,2 1 1,0 0-1,-1-2 0,0 0 2,-4 1 0,0-1 1,4 1-1,0 0 1,-7 3-1,-1 1 1,1 0-1,1 1-102,-2-1 1,0 1 0,-1 1 0,0-1 0,-3 0 0,0 0 0,-4 1 0,-1 1 35,-2-1 1,-1 0 0,-9 2 0,0 1 0,1-2 0,-1 0 0,39-1-3,-11-1 1,-9 2 0,-13-2 0,-6 3 91,-8 1 1,-10 1-1,-7 2 1,-7 2 231,-4 2 1,-3-3 0,-3 5-115,-4 0 1,-3-2 0,-1 2 143,0 0 1,0 2 0,0 2 0,0-1-191,0 0 1,0 1-1,0 1 1,0 1 178,0 1 1,0 6 0,-1-1-1,-2 2 1,-1 2 1,0 1 0,4 2 0,0 1-126,0-2 0,-1 5 0,-2 1 0,-1 2 20,1-2 1,0 8 0,0 0 0,-2 8 65,-2 4 1,0 8-1,-3 7 1,4 1-154,0 2 1,1 2-1,2 2 1,-1-2 105,1-3 0,2 0 1,1-6-204,0-4 0,-2-12 0,-1-2 1,-2-7-1,-3-5-6,-6-1 0,0-5 0,-8 1 291,-4-3 1,0-1 0,-9-1-1,-3 1 1,-6-1-168,-5-4 0,-15 8 0,-8-5 0,-8 1-211,-8-2 0,39-12 1,-1 0-1,-6 3 0,0 1 1,-3-1-1,-1 1 0,-2 1 1,-2 0-969,-4 1 1,-1 0 275,-2 0 0,-3 1 0,-11 6 0,-2 2 0,-88 26 0</inkml:trace>
  <inkml:trace contextRef="#ctx0" brushRef="#br0" timeOffset="202077">21890 12117 8355,'-11'-23'51,"1"1"1,2 2-1,-1 2 1,-2 2-1,-2-1 1,1 1-1,-1 1 1,1 2-1,0 4 1,-1 2-1,-1 0 1,-1 1-1,-3 1 195,-1 2 0,0 2 0,-5 1 1,-1 0-1,-3 1-93,-3 3 1,-9 3-71,3 5 0,-7 1 1,0 1-1,-3 1 0,-4 3 1,0 0 179,0 0 0,-3 8 0,-1 0 0,0 3-21,0 1 1,-8 10 0,0 3-1,0 8-70,0 7 0,-2 11 0,0 5 0,3 2-81,2 1 1,27-33-1,2 0 1,2-2 0,2 2-52,-2 3 0,1 2 1,2 1-1,1 1 1,3-2-1,0 1 1,1 1-1,1 0 1,1-1-1,1-1-28,0 0 0,1 1 0,3 2 0,2 1 0,-1 0 0,1-1 0,3-2 0,0-1 38,-5 46 1,7-1-1,3-6 1,3-5 6,1-6 0,5 1 0,4-9 1,3-3-14,5 1 1,2 0-1,7-4 1,3-3-50,4-4 1,4 2 0,5-4 0,3-3-92,3-4 1,6 0-1,3-6 1,2-1-18,4-2 1,12 0 0,1-3-1,2-3-2,2-7 0,8-6 0,0-8 0,5-2 75,3-5 1,-46-3 0,1-1 0,0 0 0,0-1 0,48-3 28,-1-5 1,-46 2 0,1-2 0,-4-1-1,1-1 1,0 0 0,-1-1-3,47-13 0,1-1 0,-6-3 0,-4-3 30,-7 0 0,1-2 0,-9 4 0,-4-1 12,-3 1 0,-6-5 1,-9 1-1,0-6 11,-1-5 1,-5-4 0,1-2 0,-1-1-33,1-2 1,10-9-1,-4-1 1,3-3-35,1-5 1,7-5 0,-3-3 0,-29 40-1,0-1-11,0-1 0,0 0 1,-2-1-1,-1 0 1,1 0-1,-2-2 0,-1 1 1,0 0-44,20-43 1,-8 0 0,-10 13 0,-10 4-73,-8 1 0,-9 5 1,-9 0-1,-10 3 81,-11 3 0,-14 0 1,-15-2-1,-6 2 130,-6 4 1,-6-2 0,-1-2 0,2-3 19,4-1 0,34 27 0,1 0 0,1-1 0,1 0 0,-32-36-16,2-1 1,3 2 0,0 0 0,0 5-41,0 3 0,-6 12 0,-2 7 0,-2 9-244,2 11 1,-13 11 0,-1 15 0,-5 11-183,-3 15 1,44-8 0,0 5 0,2 6 0,0 3-1,1 2 1,1 1-488,2 1 1,-1 0-1,-4 2 1,1 1 0,-37 41-1</inkml:trace>
  <inkml:trace contextRef="#ctx0" brushRef="#br0" timeOffset="203036">21394 12799 8120,'-4'-12'0,"-2"-1"251,0 1 0,1 1 0,-2 1 0,2 5 21,2 3 0,2 5 0,1 10 0,0-1 0,1 0-380,3 1 0,3-6 101,6-3 0,-1-3 1,2-1-311,2 0 1,-2-1 0,3-2 0,-5-2 0,-2-1-569,-2 1 0,-4-4-184,4 5 1045,-5-5 1,-3 2-1,-7-6 1</inkml:trace>
  <inkml:trace contextRef="#ctx0" brushRef="#br0" timeOffset="203527">22932 12985 8355,'0'-19'0,"0"2"0,1 5-61,3 4 1,-1-2 49,5 6 0,-3 0 261,3 4 0,-5 1 0,1 3 1,-4 5-1,-3 2-57,-1 1 1,-6 2-1,2 1 1,-2 2-101,2-2 0,1-6 0,4 0-349,-1 0-86,0 2 0,10-4 0,2-3-436,3-2 0,1-6 0,1-2 486,-1-1 1,1-7-1,-1-5 1</inkml:trace>
  <inkml:trace contextRef="#ctx0" brushRef="#br0" timeOffset="204188">21580 12762 7829,'-11'-8'0,"1"1"0,4 0 39,0 0 1,-2 3 0,4-4 0,1-2-1,3 0 1,4 1-13,4 0 0,3 5 0,2-4 0,0-2 42,4-1 0,1-1 1,5 0-1,1-1 35,2 1 1,7 1 0,1 1-1,5 2 35,2-2 1,10 3-1,-1 0 1,4 2-62,5 2 1,-5 7 0,8 5 0,-2 2-211,1 1 0,-4 5 0,-4 0 1,-3 3-90,-5 2 0,-3 0 1,-11-2-1,-4-2 15,-5 0 1,-9-3 0,1 5-1,-6-2 15,-2-3 1,-2-1 0,-4-2-115,0 0 1,-1-5 46,-3-3 1,4-4 236,0-4 1,5-8-1,7-7 1</inkml:trace>
  <inkml:trace contextRef="#ctx0" brushRef="#br0" timeOffset="204586">22758 12650 8355,'-4'-12'0,"0"0"0,-1 1 0,2 1 0,-3 2 0,1-2 451,-1-1 0,2 3-223,4-1 0,1 7 0,4-2 0,3 2 0,3 2 0,1 0 0,1 2 438,-1 2 0,5 1-586,-1 3 1,1 8 0,-5-4-1,1 2 1,-2 1 0,-3 2-229,-4 3 1,1-1-27,0 2 1,-1-4 0,-4 3-1,0 1 1,-2-2-313,-2-2 1,0 1 0,-6-2 200,1-1 0,-9 3 0,4 0 0,-5 0 0,-7 1-438,-6 1 0,-9-5 0,-4 3 0</inkml:trace>
  <inkml:trace contextRef="#ctx0" brushRef="#br0" timeOffset="205027">22796 13072 8355,'0'-12'115,"-5"3"0,0 3 0,-2 0 0,-1 5 0,-1 3 0,3 7 0,0 2 0,2 1 0,0 0 0,0 1 0,-1-1 0,0 1 0,-2-1 0,-1 0 1005,0 1 0,-1-1-1088,-3 1 1,-1-2 0,1-2 0,-2 0 0,-2-1 0,-5 0 0,-2-1 0,-2-1-114,0-4 0,-7 0 0,-3-2 0,-7 0-75,-2 0 0,-3 0 1,-5-2 63,-2-2 0,0-3 1,5-5-1,-1-1 0,2 1 2,2 0 0,4-5 0,6 1 0,3 0-163,4 3 1,4 0 0,3 1 0,3 1 0,1 3-1701,3 3 1644,6 4 0,4 2 0,5 4 63,0 3 0,0 3 0,0 1 1</inkml:trace>
  <inkml:trace contextRef="#ctx0" brushRef="#br0" timeOffset="205448">21853 13047 8355,'-6'-19'-342,"-2"2"0,1 8 281,-1 1 1,4 3 1295,-4-3-1091,-1 5 1,4-2-239,5 5 53,0 0 0,0 1 0,-8 2 0,-3 1-142,-2-1 0,-5 4 1,-2 0 63,-4 0 1,3 4-1,1-3 1,-1 1 0,0 3 118,1 0 0,5-2 0,-1 6 0,7-2 20,5-2 0,2 5 1,2 1-1,0 0 12,0 0 1,6 2 0,2-3 0,3-1-62,1 2 0,5-3 1,1 5-1,0-1-113,0 0-333,4 2 1,-3 4 0,6 0 0</inkml:trace>
  <inkml:trace contextRef="#ctx0" brushRef="#br0" timeOffset="206173">21084 13072 8355,'0'-16'48,"-1"0"0,-4 5 178,-3 6 1,1 3-1,-1 2-370,-2 0 1,-5 6 0,-1 4 0,-1 3 0,1 5 0,-1 2-1,1 2 1,-1 2 244,0 5 1,-5 3 0,2 8 0,-2 3 0,0 5 0,1 3 0,-1 5 0,-1 5 0,-1 4 274,3 1 0,-1-4-528,6-4 0,3-6 0,7 1 0,0-5 0,5-5-282,3-5 1,9-3 0,7-12-32,2-2 0,0 2 0,5-4 1</inkml:trace>
  <inkml:trace contextRef="#ctx0" brushRef="#br0" timeOffset="206499">20538 14015 8355,'-12'-11'-72,"-1"2"1,1 5 35,0 8 1,5-1 0,3 5 0,2 2 42,2 1 1,6 1 0,2 1 0,3-1 151,1 1 0,1 3 1,1 1-93,2-2 0,-2-5 0,3-2 0,-2 0 0,0-1 26,1-3 0,5-3 1,-3-1-1,0 0-124,0 0 0,0-1 0,-3-2 1,1-2-82,0-2 0,-4 3 1,-2-4-1,-2-2-226,2-1 1,-4 0 0,1 1-1,0 2-364,0-2 469,-4-1 0,8-1 0,-4-1 0</inkml:trace>
  <inkml:trace contextRef="#ctx0" brushRef="#br0" timeOffset="206902">20774 14337 8355,'-1'7'-712,"-4"-3"103,4 3 1461,-4-6-346,5 10 0,-2-9-107,-2 2 1,1 1 0,-5 1 29,-2 1 0,3-3 0,1 4-283,0 2 1,-2 1-1,4 1 1,1 1-231,2-1 1,2 1 0,3-1 0,4 0-39,3 1 0,-2-6 0,-1-2 0,2-1-162,1 0 1,1 1-1,0-7 132,1-2 1,-2-3 0,-2-5 0,-2-1 0,0 1-153,0 0 1,-4-5 0,1 0 0,-3 2-316,-1 2 1,0 4 278,0 1 1,-5-6-1,-2-5 1</inkml:trace>
  <inkml:trace contextRef="#ctx0" brushRef="#br0" timeOffset="207444">21059 12998 8355,'0'-13'-247,"0"1"1,0-1 0,0 1 2290,0 0-1799,0 5 0,0 3 0,2 8-214,2 4 0,1-1 1,5 1-1,-2 0-21,2-1 0,1 0 0,1-4 0,2 1-358,3-1 1,-4-2 0,4-1-1,-3-1 43,-2-3 1,0-2-1,-1-3 1,-2 0 156,-5 0 1,-4-2 0,-4 0-1,-5 1-43,-2 2 0,-7 5 1,-2-1-1,-4 2-1,0 2 1,0 6 0,2 4-1,3 5 167,1 5 0,-4 4 0,3 1 1</inkml:trace>
  <inkml:trace contextRef="#ctx0" brushRef="#br0" timeOffset="208532">20898 14461 7687,'8'0'189,"0"0"1,-3-4-188,3 0 52,0-6 0,5 7 0,-1-3 0,0-1 0,1 0 1,-1-3-1,1 0 17,-1 2 0,5-3 1,-1 2-1,-1-5 1,0-4-1,1-1 0,0-3 1,1-2 114,1-1 1,-5-5 0,5-3-157,0-3 0,-3-7 0,6-2 0,1-5 0,0-2-146,-1-2 1,-2-5 0,-5 2 0,0 0-47,-3-1 0,-6 1 0,2-2 0,-1 4 52,-4 4 0,-2 1 1,-4 12-1,-4 3 91,-3 3 0,-2-1 0,2 6 0,2 3-15,0 6 1,5 5-256,-4 0 1,5 8 0,-1 5-731,3 7 914,6 9 0,2 3 0,6 6 1</inkml:trace>
  <inkml:trace contextRef="#ctx0" brushRef="#br0" timeOffset="208911">21196 13853 7016,'0'-12'347,"0"0"0,0-1 0,0 1-89,0-1 0,0 1 1,1 0-150,3-1 1,3 1 0,5-2 0,1-1 0,-1-2-181,1 2 0,3 3 1,1 2-1,-2 3-49,-1 2 0,-2 1 0,0 4 20,1 0 0,-5 5 0,-1 3 0,-1 5 46,-4 3 1,4-1-1,-1 6 1,2 0-119,3-2 0,1 3 0,1-5 0,1-2-254,-1-1 1,6 4-1,1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8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NP Completeness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vs Co-NP question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" y="2029096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Is there a (Karp) reduction from UNSAT to SAT?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http://arbor.revistas.csic.es/index.php/arbor/article/viewFile/1882/2059/2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017619"/>
            <a:ext cx="4667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650" y="4910298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“Resolution”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7680" y="123480"/>
              <a:ext cx="8626320" cy="562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880" y="112680"/>
                <a:ext cx="864792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2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time reductions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86400" y="1359720"/>
              <a:ext cx="8039160" cy="492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960" y="1348920"/>
                <a:ext cx="8060400" cy="49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 and NP-complete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7160" y="1727640"/>
              <a:ext cx="7714440" cy="375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360" y="1716840"/>
                <a:ext cx="7736040" cy="37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3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Cook/Levin theorem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" y="2220684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Theorem. </a:t>
            </a:r>
            <a:r>
              <a:rPr lang="en-US" sz="2400" dirty="0">
                <a:latin typeface="Comic Sans MS" panose="030F0702030302020204" pitchFamily="66" charset="0"/>
              </a:rPr>
              <a:t>Boolean (CNF) Satisfiability is NP-complete.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54400" y="1321200"/>
              <a:ext cx="8361000" cy="507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0" y="1310760"/>
                <a:ext cx="838260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59" y="1707268"/>
            <a:ext cx="6056948" cy="46438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857240" y="2040120"/>
              <a:ext cx="5702040" cy="2326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6440" y="2029680"/>
                <a:ext cx="5723280" cy="23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Simple:  SAT &lt; 3-SAT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8840" y="370800"/>
              <a:ext cx="8863200" cy="5964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360360"/>
                <a:ext cx="8884440" cy="59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7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Simple:  SAT &lt; 3-SAT</a:t>
            </a:r>
          </a:p>
        </p:txBody>
      </p:sp>
    </p:spTree>
    <p:extLst>
      <p:ext uri="{BB962C8B-B14F-4D97-AF65-F5344CB8AC3E}">
        <p14:creationId xmlns:p14="http://schemas.microsoft.com/office/powerpoint/2010/main" val="7928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&lt; Independent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69120" y="1410840"/>
              <a:ext cx="5397840" cy="9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1400040"/>
                <a:ext cx="541944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1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&lt; Independent Set</a:t>
            </a:r>
          </a:p>
        </p:txBody>
      </p:sp>
    </p:spTree>
    <p:extLst>
      <p:ext uri="{BB962C8B-B14F-4D97-AF65-F5344CB8AC3E}">
        <p14:creationId xmlns:p14="http://schemas.microsoft.com/office/powerpoint/2010/main" val="3781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 &lt; Subset sum</a:t>
            </a:r>
          </a:p>
        </p:txBody>
      </p:sp>
    </p:spTree>
    <p:extLst>
      <p:ext uri="{BB962C8B-B14F-4D97-AF65-F5344CB8AC3E}">
        <p14:creationId xmlns:p14="http://schemas.microsoft.com/office/powerpoint/2010/main" val="3767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374"/>
            <a:ext cx="7886700" cy="4313918"/>
          </a:xfrm>
        </p:spPr>
        <p:txBody>
          <a:bodyPr>
            <a:normAutofit/>
          </a:bodyPr>
          <a:lstStyle/>
          <a:p>
            <a:r>
              <a:rPr lang="en-US" dirty="0"/>
              <a:t>Lower bounds/limits of efficient algorithms (e.g., sorting via comparisons)</a:t>
            </a:r>
          </a:p>
          <a:p>
            <a:endParaRPr lang="en-US" dirty="0"/>
          </a:p>
          <a:p>
            <a:r>
              <a:rPr lang="en-US" dirty="0"/>
              <a:t>Definitions of P, NP (informal)</a:t>
            </a:r>
          </a:p>
          <a:p>
            <a:endParaRPr lang="en-US" dirty="0"/>
          </a:p>
          <a:p>
            <a:r>
              <a:rPr lang="en-US" dirty="0"/>
              <a:t>Boolean satisfiability problem (given formula in </a:t>
            </a:r>
            <a:r>
              <a:rPr lang="en-US" i="1" dirty="0"/>
              <a:t>n</a:t>
            </a:r>
            <a:r>
              <a:rPr lang="en-US" dirty="0"/>
              <a:t> T/F variables, is there an assignment?)</a:t>
            </a:r>
          </a:p>
          <a:p>
            <a:pPr lvl="1"/>
            <a:r>
              <a:rPr lang="en-US" dirty="0"/>
              <a:t>P  vs NP </a:t>
            </a:r>
            <a:r>
              <a:rPr lang="en-US" dirty="0">
                <a:sym typeface="Wingdings" panose="05000000000000000000" pitchFamily="2" charset="2"/>
              </a:rPr>
              <a:t> is there a poly time </a:t>
            </a:r>
            <a:r>
              <a:rPr lang="en-US" dirty="0" err="1">
                <a:sym typeface="Wingdings" panose="05000000000000000000" pitchFamily="2" charset="2"/>
              </a:rPr>
              <a:t>alg</a:t>
            </a:r>
            <a:r>
              <a:rPr lang="en-US" dirty="0">
                <a:sym typeface="Wingdings" panose="05000000000000000000" pitchFamily="2" charset="2"/>
              </a:rPr>
              <a:t> for SAT?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“Reductions” between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12920" y="3732480"/>
              <a:ext cx="2545200" cy="2304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6800" y="3726000"/>
                <a:ext cx="2562120" cy="23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 &lt; Subset sum</a:t>
            </a:r>
          </a:p>
        </p:txBody>
      </p:sp>
    </p:spTree>
    <p:extLst>
      <p:ext uri="{BB962C8B-B14F-4D97-AF65-F5344CB8AC3E}">
        <p14:creationId xmlns:p14="http://schemas.microsoft.com/office/powerpoint/2010/main" val="2994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&lt; Parallel scheduling</a:t>
            </a:r>
          </a:p>
        </p:txBody>
      </p:sp>
    </p:spTree>
    <p:extLst>
      <p:ext uri="{BB962C8B-B14F-4D97-AF65-F5344CB8AC3E}">
        <p14:creationId xmlns:p14="http://schemas.microsoft.com/office/powerpoint/2010/main" val="10114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/>
              <a:t>of reductions!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54440" y="1191960"/>
              <a:ext cx="7435800" cy="415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40" y="1181160"/>
                <a:ext cx="745740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4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NP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8235"/>
            <a:ext cx="7886700" cy="32166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P :</a:t>
            </a:r>
            <a:r>
              <a:rPr lang="en-US" dirty="0"/>
              <a:t> set of all problems that can be solved efficiently (poly time)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b="1" dirty="0"/>
              <a:t>NP :</a:t>
            </a:r>
            <a:r>
              <a:rPr lang="en-US" dirty="0"/>
              <a:t> set of all problems for which solution can be “verified” easily  (more powerful – puzzles, math theorems, …)</a:t>
            </a:r>
          </a:p>
          <a:p>
            <a:endParaRPr lang="en-US" dirty="0"/>
          </a:p>
        </p:txBody>
      </p:sp>
      <p:pic>
        <p:nvPicPr>
          <p:cNvPr id="1026" name="Picture 2" descr="Image result for complexity p n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602377"/>
            <a:ext cx="4623416" cy="41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77760" y="2325600"/>
              <a:ext cx="6898680" cy="2733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960" y="2314800"/>
                <a:ext cx="691992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58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6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Answer is YES/NO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b="1" dirty="0"/>
              <a:t>E.g. </a:t>
            </a:r>
            <a:r>
              <a:rPr lang="en-US" dirty="0"/>
              <a:t>is formula </a:t>
            </a:r>
            <a:r>
              <a:rPr lang="en-US" dirty="0" err="1"/>
              <a:t>satisfiable</a:t>
            </a:r>
            <a:r>
              <a:rPr lang="en-US" dirty="0"/>
              <a:t>? does graph have an independent set of size k?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" y="4946469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Nice abstraction.</a:t>
            </a:r>
            <a:r>
              <a:rPr lang="en-US" sz="2400" dirty="0">
                <a:latin typeface="Comic Sans MS" panose="030F0702030302020204" pitchFamily="66" charset="0"/>
              </a:rPr>
              <a:t>  allows thinking of problem Q as simply the “set of YES instances”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1640" y="4400280"/>
              <a:ext cx="7849440" cy="1190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40" y="4389480"/>
                <a:ext cx="787104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7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1706879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Goal.</a:t>
            </a:r>
            <a:r>
              <a:rPr lang="en-US" sz="2400" dirty="0">
                <a:latin typeface="Comic Sans MS" panose="030F0702030302020204" pitchFamily="66" charset="0"/>
              </a:rPr>
              <a:t>  Say that one problem is “as hard as” another</a:t>
            </a:r>
          </a:p>
        </p:txBody>
      </p:sp>
      <p:pic>
        <p:nvPicPr>
          <p:cNvPr id="6" name="Picture 2" descr="Image result for garey johnson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52" y="2358910"/>
            <a:ext cx="6158575" cy="40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6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Helps order problems by “difficulty”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Equivalence classes among problems (surprising!)</a:t>
            </a:r>
          </a:p>
        </p:txBody>
      </p:sp>
    </p:spTree>
    <p:extLst>
      <p:ext uri="{BB962C8B-B14F-4D97-AF65-F5344CB8AC3E}">
        <p14:creationId xmlns:p14="http://schemas.microsoft.com/office/powerpoint/2010/main" val="18481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– first 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2055224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Want to say:</a:t>
            </a:r>
            <a:r>
              <a:rPr lang="en-US" sz="2400" dirty="0">
                <a:latin typeface="Comic Sans MS" panose="030F0702030302020204" pitchFamily="66" charset="0"/>
              </a:rPr>
              <a:t>  Problem B is “as difficult” as problem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3200" y="232560"/>
              <a:ext cx="8854200" cy="605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0" y="221760"/>
                <a:ext cx="8875440" cy="60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4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reductions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2055224"/>
            <a:ext cx="816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“Instance transformations”:</a:t>
            </a:r>
            <a:r>
              <a:rPr lang="en-US" sz="2400" dirty="0">
                <a:latin typeface="Comic Sans MS" panose="030F0702030302020204" pitchFamily="66" charset="0"/>
              </a:rPr>
              <a:t>  Every instance I</a:t>
            </a:r>
            <a:r>
              <a:rPr lang="en-US" sz="2400" baseline="-25000" dirty="0">
                <a:latin typeface="Comic Sans MS" panose="030F0702030302020204" pitchFamily="66" charset="0"/>
              </a:rPr>
              <a:t>A</a:t>
            </a:r>
            <a:r>
              <a:rPr lang="en-US" sz="2400" dirty="0">
                <a:latin typeface="Comic Sans MS" panose="030F0702030302020204" pitchFamily="66" charset="0"/>
              </a:rPr>
              <a:t> of problem A can be transformed to instance I</a:t>
            </a:r>
            <a:r>
              <a:rPr lang="en-US" sz="2400" baseline="-25000" dirty="0">
                <a:latin typeface="Comic Sans MS" panose="030F0702030302020204" pitchFamily="66" charset="0"/>
              </a:rPr>
              <a:t>B</a:t>
            </a:r>
            <a:r>
              <a:rPr lang="en-US" sz="2400" dirty="0">
                <a:latin typeface="Comic Sans MS" panose="030F0702030302020204" pitchFamily="66" charset="0"/>
              </a:rPr>
              <a:t> of B </a:t>
            </a:r>
            <a:r>
              <a:rPr lang="en-US" sz="2400" dirty="0" err="1">
                <a:latin typeface="Comic Sans MS" panose="030F0702030302020204" pitchFamily="66" charset="0"/>
              </a:rPr>
              <a:t>s.t.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aseline="-25000" dirty="0">
                <a:solidFill>
                  <a:srgbClr val="FFC00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is a YES instance for A 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 I</a:t>
            </a:r>
            <a:r>
              <a:rPr lang="en-US" sz="2400" baseline="-25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is a YES instance for B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and |I</a:t>
            </a:r>
            <a:r>
              <a:rPr lang="en-US" sz="2400" baseline="-25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| = poly(|I</a:t>
            </a:r>
            <a:r>
              <a:rPr lang="en-US" sz="2400" baseline="-25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|)</a:t>
            </a:r>
            <a:endParaRPr lang="en-US" sz="2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77760" y="977760"/>
              <a:ext cx="7728840" cy="516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960" y="966960"/>
                <a:ext cx="7750440" cy="51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9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Cook/Turing vs. Karp reductions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" y="2377437"/>
            <a:ext cx="816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SAT.</a:t>
            </a:r>
            <a:r>
              <a:rPr lang="en-US" sz="2400" dirty="0">
                <a:latin typeface="Comic Sans MS" panose="030F0702030302020204" pitchFamily="66" charset="0"/>
              </a:rPr>
              <a:t> 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UNSAT.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http://arbor.revistas.csic.es/index.php/arbor/article/viewFile/1882/2059/2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29" y="4393576"/>
            <a:ext cx="4667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94440" y="1929240"/>
              <a:ext cx="8396280" cy="4745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640" y="1918440"/>
                <a:ext cx="8417520" cy="47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3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6639</TotalTime>
  <Words>320</Words>
  <Application>Microsoft Macintosh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Comic Sans MS</vt:lpstr>
      <vt:lpstr>Calibri</vt:lpstr>
      <vt:lpstr>Wingdings</vt:lpstr>
      <vt:lpstr>Arial</vt:lpstr>
      <vt:lpstr>Office Theme</vt:lpstr>
      <vt:lpstr>CS 6150 : Lecture 8  NP Completeness</vt:lpstr>
      <vt:lpstr>Last class</vt:lpstr>
      <vt:lpstr>P, NP recap</vt:lpstr>
      <vt:lpstr>Decision problems</vt:lpstr>
      <vt:lpstr>Reductions</vt:lpstr>
      <vt:lpstr>Reductions</vt:lpstr>
      <vt:lpstr>Reductions – first try</vt:lpstr>
      <vt:lpstr>Stronger reductions</vt:lpstr>
      <vt:lpstr>Cook/Turing vs. Karp reductions</vt:lpstr>
      <vt:lpstr>NP vs Co-NP question</vt:lpstr>
      <vt:lpstr>Polynomial time reductions</vt:lpstr>
      <vt:lpstr>NP-hard and NP-complete</vt:lpstr>
      <vt:lpstr>Cook/Levin theorem</vt:lpstr>
      <vt:lpstr>Reductions</vt:lpstr>
      <vt:lpstr>Simple:  SAT &lt; 3-SAT</vt:lpstr>
      <vt:lpstr>Simple:  SAT &lt; 3-SAT</vt:lpstr>
      <vt:lpstr>3-SAT &lt; Independent Set</vt:lpstr>
      <vt:lpstr>3-SAT &lt; Independent Set</vt:lpstr>
      <vt:lpstr>Vertex Cover &lt; Subset sum</vt:lpstr>
      <vt:lpstr>Vertex Cover &lt; Subset sum</vt:lpstr>
      <vt:lpstr>Subset sum &lt; Parallel scheduling</vt:lpstr>
      <vt:lpstr>Chains of reductions!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216</cp:revision>
  <dcterms:created xsi:type="dcterms:W3CDTF">2016-08-22T19:44:33Z</dcterms:created>
  <dcterms:modified xsi:type="dcterms:W3CDTF">2016-09-15T18:05:16Z</dcterms:modified>
</cp:coreProperties>
</file>