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3" r:id="rId3"/>
    <p:sldId id="336" r:id="rId4"/>
    <p:sldId id="354" r:id="rId5"/>
    <p:sldId id="356" r:id="rId6"/>
    <p:sldId id="360" r:id="rId7"/>
    <p:sldId id="373" r:id="rId8"/>
    <p:sldId id="374" r:id="rId9"/>
    <p:sldId id="375" r:id="rId10"/>
    <p:sldId id="365" r:id="rId11"/>
    <p:sldId id="366" r:id="rId12"/>
    <p:sldId id="367" r:id="rId13"/>
    <p:sldId id="372" r:id="rId14"/>
    <p:sldId id="376" r:id="rId15"/>
    <p:sldId id="380" r:id="rId16"/>
    <p:sldId id="368" r:id="rId17"/>
    <p:sldId id="369" r:id="rId18"/>
    <p:sldId id="381" r:id="rId19"/>
    <p:sldId id="370" r:id="rId20"/>
    <p:sldId id="378" r:id="rId21"/>
    <p:sldId id="377" r:id="rId22"/>
    <p:sldId id="3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6:50:07.754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21903 422 7621,'-32'-7'0,"3"4"0,4 6 0,4 5 0,6 3 0,4 1 0,4 1 0,2-1 0,3 1 0,5-1 0,7-1 0,5-3 0,7-3 0,4-4 0,6-1 0,2 0 0,5-1 0,0-2 0,-2-3-472,-4-1 0,3-1 0,-5-4 1</inkml:trace>
  <inkml:trace contextRef="#ctx0" brushRef="#br1" timeOffset="9190">3473 12725 8355,'-13'5'-307,"1"-3"0,-1-6 1,1-2-1,0-1 521,-1 0 0,9 5 1,7-4-123,8 0 1,11 4-1,3-5-112,6 1 0,5-3 0,3 0 0,4 0 0,3-1 0,5 2 18,2-2 0,-4 3 1,8 0-37,-2 2 0,-1 1 1,-3 4-1,1 0 38,2 0 0,-2 0 0,-5 0 1,-3 0-72,-1 0 1,4 0-1,-3 0 1,1 0 104,1 0 1,-5 0-1,6 0 1,1 0 53,0 0 1,10 0-1,-4 0 1,4 0-68,0 0 1,2 0 0,-3 0 0,1 0-44,0 0 0,-6 0 0,2 1 0,-5 3-78,-3 5 0,1 2 1,-5 0-1,0-2 24,-4 0 1,6-3-1,-8 4 1,2-2 66,0 2 1,-2-5-1,8 1 65,-1 0 1,5-5 0,2 3 0,6-3 0,6-2 62,4-3 0,5 1 0,6-4 0,3 0-71,1 0 1,2 3 0,2-3 0,-2 2-30,-5 2 0,2 2 0,-1 1 1,-3 0-102,-5 0 1,5 1 0,-6 2-1,-1 2-13,0 2 1,-4-4 0,5 3 0,0-2 50,-1 0 0,4 0 0,-2-4 0,0 0 41,0 0 1,4 0-1,-3 0 1,0 0 20,1 0 0,0 0 1,3 0 0,2 0 0,-2 0 1,4 0-1,0 0 0,1 0 52,0 0 0,5-1 0,-6-2 0,0-1-8,-2 1 0,-5 0 0,7 0 0,-3-1-29,-2 2 0,1 0 1,-10 2-1,-2 0-96,0 0 0,1 6 0,-2 1 0,-2 1-33,-1 0 0,1-5 0,1 2 1,0 0 15,0-1 1,-1 0 0,-2-4-1,-4 0 31,-4 0 0,1 0 1,-8 0-1,-1 0-83,-6 0 0,-5 0 0,-9 1-400,-2 3 423,-3-2 0,-6 9 0,1-4 0</inkml:trace>
  <inkml:trace contextRef="#ctx0" brushRef="#br1" timeOffset="25147">3981 15367 8410,'13'0'0,"-1"-2"0,2-1 0,1-1 0,3 1 0,1 3 0,2 3 100,-2 1-78,4 1 0,1-1 1,6 0-1,1 0 0,0 0 1,0 0-1,0-1 0,1-2 155,2-1 1,4 4-1,3 1 1,3-3-114,0 0 0,6-2 0,-1 0 1,6 0-1,3 0-47,0 0 0,1 0 1,6 1 79,1 3 1,9-2 0,-2 3-139,3 1 1,-1-4 0,11 5 0,2 0 0,0-1-17,0-1 0,9 1 0,-47-5 0,1 0 0,0 2 0,0-1 53,-1-1 0,0 0 1,4 2-1,1 0 1,-4 0-1,0-1 0,0 1 1,1 0 21,2-1 0,0 1 0,-2 2 0,-1 0 0,2-1 0,0-1 0,0 1 0,-1 0 55,-1 0 0,1 0 0,5 0 0,-1 1 1,-3 1-1,0 0 0,3 0 0,0-1-6,-1-1 1,0 0 0,6 1 0,0 0 0,-2-2 0,1 0 0,3-1 0,0 1-94,2 0 1,-1 0 0,0-1-1,-1 0 1,5-2 0,1 0-1,0 0 1,1 0 20,-1 0 0,1 0 0,9-1 0,0 0 0,-5 0 0,0 0 0,4-2 0,1 0 0,-1-1 0,0 1 0,2 2 0,1-1 0,-5 0 0,0 0-4,0 1 1,0 1 0,-2 0 0,-1 1 0,-1 1 0,0 0 0,-4 3 0,-2 0 0,-3 2 0,-2 0-76,-3 1 0,0 0 0,1 3 0,0-1 0,-4-1 0,-1 0 0,-1 0 0,0 0-53,-2 0 1,0 0-1,4 1 1,0 1-1,-2-3 1,-1 0 0,2-1-1,0 0-82,1-2 0,0-1 0,2 2 0,0-2 0,2-1 1,1-2-1,0 1 0,0-1-420,0 0 0,1-1 639,-1 1 0,0-2 0,-3 0 0,-1-2 0,0 1 0,1 0 0,-1 1 0,-1-1 0,54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7:04:56.648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10083 3770 8355,'13'-1'0,"-1"-2"-110,0-1 1,5-4 0,1 2 0,1 1 0,3-2 0,2 1 0,0 1 0,1 1 0,0 0 0,1-1 0,2 3 0,1 0 0,0 2 0,0-1 0,1-2 113,2-1 1,1 0-1,5 4 1,2 0 0,3-1 50,1-4 0,0 4 1,4-3-1,1 2 1,3 2-29,3 0 0,3-4 1,5 0-1,2 1-47,1 2 1,4 1 0,-2 0 0,1 0 13,3 0 0,-4 0 0,1 0 11,-1 0 0,-1 0 0,-2 0 0,1 0 0,-1 0 1,-2 0 1,-1 0 0,2 0 0,2 0-1,4 0 0,-1 0 0,3 0 0,1 0-6,0 0 0,8 0 0,-5 0 0,1 0 0,-1 0 0,5 0 1,-6 0-1,2 0-4,3 0 1,-7 0-1,5 0 1,2 0 0,0 0 1,6 0 0,-4 0-1,4 0 2,1 0 1,4 4 0,1 0 0,2-1 40,2-2 0,2-1 0,-48 1 0,0 0-34,2 1 1,0 0 0,40-1-1,3 5 1,0-2 0,0 0-18,1-1 1,-46-2-1,0-1 1,47 2-1,-1 0-7,2 3 1,0-1 0,-47-4-1,0 0 1,0 0 0,1 0 10,-1 0 0,1 0 0,4 0 0,0 0 0,-4 0 0,1 0 1,1-1-1,1 0 22,-2-1 1,1 0 0,4 2 0,0-1 0,-6-2 0,-1 0 0,1 1 0,0 0 32,-1 0 1,0 0-1,46-6 1,-2 4-1,-6-1-10,-9 0 0,-2 4 0,-8-5 0,2 2 72,-2 0 0,-2 0 0,-6 4 1,1 0-146,3 0 0,-6 0 1,2 1-44,-2 3 0,0-2 0,-1 2 0,-3-3 1,-2-1-90,-6 0 0,-1 1 0,-8 2 0,-5 1-118,-2-1 0,-3 4 0,-4 0 0</inkml:trace>
  <inkml:trace contextRef="#ctx0" brushRef="#br0" timeOffset="634">13283 3894 8355,'29'-4'-98,"0"0"1,4-1 0,-3 2-1,0-1 1,2 1 0,1 2 0,4 1-1,3 0-45,0 0 1,3 0-1,0 0 1,2-2 214,6-2 0,-1 3 0,5-3 0,0 2-38,3 2 1,3 0-1,2 2 1,3 0-54,4 2 0,4 1 1,0-5-1,2 1 20,2 3 1,4-3 0,4 5 0,1-2 8,0 0 1,5 0-1,5-2 0,2 0 67,0 3 1,-46-3 0,-1 0 0,44-1 0,1 2-104,1 1 1,0 0-1,1-4 74,0 0 0,-4 0 1,-1 0-1,-2 0 1,-4 0-54,-4 0 0,0-1 1,-5-2-1,-2-1-93,-1 1 0,-3 2 0,-1 1 0,-3 1-108,-2 3 1,3 3-1,-3 6 1,-5-1 205,-7 0 0,-6-2 0,-10 0 0,1 2 0,0 2 0,1 2 0</inkml:trace>
  <inkml:trace contextRef="#ctx0" brushRef="#br0" timeOffset="16902">2059 5693 8602,'-4'-25'0,"0"1"272,1 4 0,1 2 119,2 5 0,-1 7 1,-2 0-1,-1 3 0,1 3 1,2 7 97,1 7 1,0 7 0,1 8 0,2 5-445,1 6 0,2 0 0,-3 5 0,2 2 0,1 2 0,-1-1 0,-1-3 0,0-2-635,0 0 1,5-10-1,-5 0 1,0-6-338,2-2 0,-5-6 0,3-2 0,-3-3 423,-1-2 1,0-5 0,0-1 0</inkml:trace>
  <inkml:trace contextRef="#ctx0" brushRef="#br0" timeOffset="17353">1687 5705 8355,'-4'-29'0,"-1"0"0,4 3 190,4 4 1,8-1 0,7 2 0,1-3 0,3 0 253,2-1 0,6 1-359,3 4 0,8-4 0,5 5 0,1 1 0,-1 6-429,0 6 1,-6 5 0,0 4 0,-6 3-536,-5 7 0,3 13 0,0 0 1</inkml:trace>
  <inkml:trace contextRef="#ctx0" brushRef="#br0" timeOffset="17354">1984 6375 8355,'-5'-4'-95,"5"0"0,7-6 0,9 3 0,5-1 0,2-1 0,2 0-797,0-2 602,0 4 0,5-4 0,2 4 1</inkml:trace>
  <inkml:trace contextRef="#ctx0" brushRef="#br0" timeOffset="17764">2542 6052 8682,'-8'-24'1013,"0"-1"-1147,0 5 1,8 3 230,0 4 0,1 2 0,3 3 1,3 5-1,1 6 0,-1 5 174,-1 3 1,-2 3 0,-3 2-1,2 4-265,1-1 1,0 4 0,-4-2 0,0 1-171,0-1 0,0 1 0,0-4 125,0 1 0,0-4-606,0 2 1,2-9 451,2-4 0,1-8 0,5-4 1,-3-5 85,-2-3 1,4-2 0,-4-4-1,1 1 132,-1-1 0,5 0 0,-2 0 0,3 3 62,2 1 1,-5 3 0,0 5-1,2 3 213,1 2 0,-3 1 1,0 4-217,2 0 0,1 5 1,0 3-1,-1 5 1,-4 2-258,0 1 1,2 5 0,-4-3 187,-1 1 1,4-2 0,0 2-964,0-1 0,2 0 512,-4-2 1,4-2 0,-2 4 0</inkml:trace>
  <inkml:trace contextRef="#ctx0" brushRef="#br0" timeOffset="18797">3212 6028 9814,'0'-24'0,"0"3"362,0 5 1,0 2 0,0 2 0,0-1 0,0 1 0,-1 1-1,-3 3-127,-5 3 1,3 4-1,-3 1 1,-2 0-308,-4 0 0,1 6 1,-4 2-1,2 3 152,-1 1 1,1 2 0,3 3 0,1 2-191,0 0 0,5 3 0,3-4 1,2 0-386,2 0 1,0-1 0,2-5 0,0 0-49,2 1 0,10-5 0,-1-1 341,0-2 1,1-2 0,0-6-1,1-2 171,2-2 1,-1-5 0,-3-6 0,-1-3 0,0-4 74,1-2 1,-1-8 0,1 2-1,-1-1 49,0 1 0,1-9 0,-2 2 0,-2-4-65,0-1 1,-6 1 0,1-3 0,-3 3-20,-1 1 1,-1 7 0,-2 7-1,-3 6 368,-1 6 0,3 2 1,-4 11-89,-2 1 0,5 9 0,1 6 0,2 7-228,2 5 1,0 6 0,0 5 0,0 3-93,0 4 0,0 4 0,2 0-63,2 2 0,3-4 0,5-2 0,2-4 0,1-1-36,2 1 0,1-8 1,-2-4-1,3-5-249,1-3 1,2-6 0,-6-5-1,1-2 291,1-2 1,-4-3-1,2-4 1,-2-4 70,-2-3 0,1-6 0,-2-1 1,-3 0 43,-4 0 1,2-2 0,-2 3-1,-2 2 2,0 1 1,-2 2 0,-2 1 110,-2 3 0,2 2 6,-7 6 1,5 1 0,-3 5 0,2 5 0,2 4-60,2 0 0,1 5 1,1-1-1,3 2-247,4-1 0,3-5 0,3 2 0,3-3-4,3-2 1,4-5 0,1-3 0,-1-2-83,1-2 0,0-6 0,0-2 1,-2-3 163,-2-2 1,-2 0-1,-5-3 1,0 0 43,-3 1 0,-3-3 0,0 1 0,-3 2-20,-4 1 0,3-2 0,0-1 1115,-1 2-671,-7 1 1,1 7 0,-4 5-239,2 4 1,1 7 0,4 7 0,0 6 0,0 4-89,0 3 1,4 7-1,1 0 1,2 5-60,3 3 0,1-2 0,0 3 0,-2 1-66,0-2 1,-2-3 0,2-6 0,-2-4-61,-1 0 1,-2-2 0,-4-6 141,0-2 1,-2-9 0,-2-8-9,-4-2 0,-3-9 0,0-6 0,1-7-11,2-8 1,5-4 0,-1-6-32,3-4 1,1-2 0,1-7 0,3-2 0,3-5-135,0-3 1,4 1 0,-3 2 0,5 5 320,3 6 0,-2 12 0,3 8 1,-4 7-37,0 2 0,-1 7 1,1 7-12,-1 2 1,0 5-1,1 4 1,-2 7-117,-3 4 1,2 2-1,-6 5 1,-1 0-154,-2 0 1,-7 0 0,-3-1 0,-5 0-54,-2-4 1,-1 1 0,5-7 0,-1-4-283,1-4 0,-1 3 1,1-5 79,0-1 1,-1-8-1,1-1 1</inkml:trace>
  <inkml:trace contextRef="#ctx0" brushRef="#br0" timeOffset="20648">4242 5978 8355,'-13'-4'426,"1"0"-341,10 0 0,5 4 0,12-2 0,3-1 0,0-2 0,1-1 0,1-1-74,2 1 1,-3-3 0,0-3-1,-1 1-153,-3 3 1,-2-8 0,-3 4-1,-4-2 112,0 1 0,-2 0 0,-5 1-62,-3-1 1,-3 2 0,-6 2 106,1 0 0,-1 7 0,1-1 0,0 6 6,-1 5 0,2 3 0,2 1 0,2 2-23,1 3 1,2-2 0,4 5-99,0 2 0,1-4 0,4-1 1,4-3-12,6-2 0,0-1 1,6-3-1,1-3 1,2-4-71,0-1 0,1-1 0,-1-5 0,-2-5 177,-2-4 0,0-3 0,0 3 0,-3-2 337,-3 2 1,-2-3 0,-1 2 0,-3 0 245,-3 3 0,0 0 241,-1 1-752,0 5 1,-4 3 0,0 8 0,0 4-125,0 3 0,0 6 0,0 1 0,0 0-148,0 0 0,0 2 0,0-2 53,0 1 0,6-3 0,2 0 0,3-3-13,1-5 0,1 1 0,-1-4 122,1-3 1,-1-6 0,2-4 0,0-3 88,-2-1 0,6-5 0,-8 0 1,-1 1 6,2-2 0,0 4 0,2-2 1,-2 2-27,-3 2 0,2-1 0,-5 2 458,2 3-370,1-3 1,1 15-1,-3 0-46,0 6 1,2 3-1,-2 3 1,1 2-83,2 1 1,2-3 0,3 4 0,1-2-1,3-5 4,1-3 1,2 0 0,4-6 0,0-1 0,0-2-91,-1-1 1,1-1-1,0-4 93,0-3 0,-2-3 0,-2-3 1,-5-1-1,-2-1 30,-1 0 0,-2-1 1,-2-1 32,0-2 0,-7 4 0,2-3 0,-2 1 0,-4 2 8,-2 3 0,-3 4 0,-5 3-10,0 0 1,-2 2-1,-1 5 1,-3 3 32,-2 5 1,1 3 0,-3 5-97,1 3 0,2 4 0,-2 1 0,5 1 0,4 1 1,2 2-103,2-1 0,5-3 1,-1-3-30,2-2 1,8-6 0,2 0 0,3-6 0,3-2-253,2-4 1,0-2-1,4-5 248,2-8 1,-2-4-1,0-8 1,1-1 209,-2-3 1,-1 1 0,-5-5 0,-1-1 33,0-2 1,-1-2 0,-1 0 0,-3-3-219,-2-5 0,4 2 1,-5-1 99,-1-2 1,-2 8-1,-1 3 1,0 5 251,0 3 0,0 7 0,-1 6-59,-3 6 0,1 10 0,-4 11 1,1 8 36,4 3 1,-4 7-1,2 5 1,1 3-138,2 4 1,1 0-1,0-2 1,0 2 0,1-2-280,3-2 1,3-6-1,6-3 43,-1-3 0,5-2 0,0-4 0,1-5 1,2-5-1,-1-6-134,3-2 0,0-2 219,-1 0 0,2-6 0,-4-4 0,1-3 221,-4-4 1,-2-4 0,-2 3-61,1-1 0,-6 4 1,-3-2-1,-3 4 1,-1 0 13,0 1 1,-5 1-1,-2 1 1,-1 3 38,-1 2 0,1 1 0,-4 5 0,1 3-20,2 4 1,0 5 0,3 2-1,1 3-28,-1 1 0,2 2 1,4 2-1,1-1-326,4-1 1,1-4 0,8 2 0,1-1-136,2-3 0,5-3 0,-1-3 0,1-5 0,0-3 0,-2-2-187,2-3 517,-4-3 1,4-10 0,-5-1 0,-2-1 163,-1-3 0,-2 3 0,1-1 0,-1 1 1,-1 1 147,-3 0 1,-1-2-1,-4 3 548,1 2-353,0 1 0,-5 9-373,-3 5 0,2 9 1,-2 9-1,3 0-130,1 0 0,0 0 0,1-3 0,3 2-235,5-2 0,-2-1 0,1-2 1,2 0 128,1 1 1,1-6 0,0-3-1,1-3 0,-1-1 0,1-1 181,-1-3 0,-4-3 1,0-6-1,1 1 1,-1 0 180,0-1 0,-1 1 1,3-1-1,-2 1 81,2-1 1,-3 1-153,1 0 1,-4 5-42,4 3 0,-5 8 0,1 5 1,-2 5-83,-2 3 1,4 3 0,1-2 0,2 0-217,3 0 1,-2-1-1,3-6 1,3-2-66,0 0 1,-1-7 0,0 3 112,-1-4 0,1-2 0,-1-4 0,0-3 0,1-4 2,-1-5 1,1-1 0,-1-5 0,0-1 176,1-2 0,-1-7 0,-1 0 1,-1-3-10,-2-1 0,-4-2 0,3-2 1,-1-3 261,-4 0 0,1-2 1,0 8-1,1 5 363,-1 5 1,-2 6 0,-1 10-382,0-1 1,0 8 0,0 6 0,0 10-21,0 9 1,-4 13 0,0 4-1,1 3-208,2 3 0,1 1 0,0 4 0,0-1-274,0-2 1,1-5 0,3 0-299,5-5 1,2-5 0,1-7-1,0-1 1,1-4 3,-1-4 0,1 0-508,-1-10 1,0 0 0,1-4 0</inkml:trace>
  <inkml:trace contextRef="#ctx0" brushRef="#br0" timeOffset="20649">6387 5606 8355,'7'-13'0,"-3"1"0,0 1 0,5 1 0,7 2 0,8 0 464,5-5 1,-2 1-1,6 0 1,0-1-1,2 2-1700,2 3 0,-8-3 0,7 4 1</inkml:trace>
  <inkml:trace contextRef="#ctx0" brushRef="#br0" timeOffset="21116">7454 5308 8355,'0'-25'558,"0"1"306,0-1 0,0 5 1,0 4-983,0 2 1,0 2 178,0-1 1,-2 2-1,-2 3-212,-4 4 1,-4 4-1,-4 4 1,-1 4-1,-3 5 148,-2 3 1,0 4 0,1 4 0,4 1 193,-1 0 1,8 1 0,-1 2 0,4 1-74,4-2 0,6 4 0,4-1 0,3 0-28,3 1 1,8 2 0,0-4-1,2-2-189,2-1 1,-2-5 0,-1-2-1,-2-1-775,-2-3 0,-6-1 626,-4-2 0,-10 0 1,-3-4-1,-6-4 37,-5-3 1,-8-1 0,-4 0-154,0 0 0,2 0 0,2 0 0,4 0 29,3 0 0,3-5 0,2-2 0</inkml:trace>
  <inkml:trace contextRef="#ctx0" brushRef="#br0" timeOffset="21916">7615 5792 8355,'-12'-1'1753,"-1"-4"0,6 3-1289,3-7 1,3 5-687,1-4 0,9 0 1,5-5-1,4 1 1,4-1-1,2 1 1,0 0-1,0-1-640,-3 1 1,1-1-1,-6 1 602,-1 0 1,-5-3 0,-3 1-1,-2 3 216,-2 0 0,-7 1 1,-3 0-1,-1 3 406,0 2 1,-1 1 0,-5 4-92,-2 0 0,2 5 1,-2 5-214,2 5 0,7 0 0,3 5 0,2-1 1,2-1 5,0 0 0,6 2 1,2-3-1,3-3-246,2-5 0,5 1 0,2-6 1,5-1 55,4-2 0,-1-2 0,3-3 0,0-6 120,-4-5 1,3-2-1,-1-6 1,-2-3 114,-5 0 0,0-1 0,-6 1 0,-1-3-22,-1-4 0,-3 2 1,-3-3-1,-3 1-95,-4 2 1,-1-4 0,0 6 0,0 2 176,0 1 0,-6 1 0,-2 1 607,-3 4 1,3 7-739,0 9 1,5 4 0,-1 6-1,2 7 1,2 9 85,0 6 0,0 7 0,0-1 0,0 6-162,0 5 0,0-1 0,0 1 0,0-1-164,0 0 1,2-6 0,0 1 0,4-6-398,1-3 0,-3-1 0,3-5 0,0-5-110,0-7 1,-5 1-1,4-6 1</inkml:trace>
  <inkml:trace contextRef="#ctx0" brushRef="#br0" timeOffset="21917">7987 5469 8355,'0'-12'787,"0"0"1,6 3-1,2 2 1,4 1-724,5-1 0,2 3 1,7-3-1,3 0-378,4 0 0,7 3 0,2-3 0,-4 1-798,-3 4 197,-5 0 0,-5 2 0,0 0 0</inkml:trace>
  <inkml:trace contextRef="#ctx0" brushRef="#br0" timeOffset="22209">8731 5420 8355,'-4'-13'211,"0"1"-919,0 5 0,4 2 0,0 5 0</inkml:trace>
  <inkml:trace contextRef="#ctx0" brushRef="#br0" timeOffset="22210">8706 5668 8355,'0'8'2278,"2"-1"-1971,2-1 1,-1-2 0,4-6-352,-2-2 1,5 3-1391,-2-3 0,3 2 0,1 2 1</inkml:trace>
  <inkml:trace contextRef="#ctx0" brushRef="#br0" timeOffset="22938">3039 6697 8355,'-20'0'187,"4"-1"0,2-2-71,2-1 1,6-4 0,6 4-1,8-1-3,7 0 1,2 2-1,8-5 138,5-2 1,9 3-1,5-1 1,4-2-1,9-1 328,6-1 0,6 0-538,5-1 0,10 1 0,6 1 0,8 1 1,-45 6-1,1 0 0,4 0 0,0 0-49,3 0 1,1 1 0,2-3-1,3 1-69,7 0 0,0 1 0,-3 1 0,0 0 0,8-1 0,1 1 0,1-1 0,0 1 0,1 0 0,0 0 0,2 0 0,0 1 0,1 0 0,-1 0 83,0-1 1,0 0-1,-2 2 1,-2 1-4,-5-2 0,-1 0 0,4 1 1,0 0-1,-5 1 0,0 0 1,1 0-1,-1 0 0,1 0 0,0-1 1,-5 0-1,0-1 18,-2 0 0,-1 0 0,3-2 1,-1 0-83,-8 2 0,0 0 1,1-2-1,-1-1 0,-5 2 1,-1 1-1,45-5 1,-7-1-152,-6 1 1,-13-4 186,-3 2 1,-12 4-1,-10-1 1,-9 2 0,-10 0-1,-7 0-834,-6-2 524,-7 5 0,-11-4 1,-12 5-1,-10 0-112,-12 0 1,-4 0 0,-10 0 0,-5 1 0,-4 2 446,-3 1 0,3 0 0,-1-4 0,-2 0 0,-1 0 0,-3 0 0</inkml:trace>
  <inkml:trace contextRef="#ctx0" brushRef="#br0" timeOffset="23398">3435 6883 9012,'-51'-1'0,"7"-2"0,10-1 0,9 1 0,11 2 0,13 1 0,15 0 0,11-1 0,9-4 0,6-2 0,7-1 0,5 0 0,7 0 0,5-1 0,5 1 428,4-1 1,-2 2 0,9-2-1,0 0 1,3-1 0,4 0-261,4 2 1,2 0-1,-42 2 1,0-1-1,2 1 1,1 0 0,1 0-1,1 0-121,0-1 1,1 1-1,3 0 1,1 0 0,1 0-1,-1-1-4,2 1 1,-1 0 0,-2 2 0,0 0 0,3 0 0,1 0 0,0-1 0,0 1-1,0 0 1,-1 0 0,1 0 0,-1 1 0,-2 0 0,-1 1 0,0 0 0,0 1-16,0 0 0,-2 0 0,-3 1 0,-2 0 0,1 0 0,-1 0 0,0 0 0,-1 0 0,46 0-97,-3 0 1,0 0 0,-5 0 0,-3 0 0,-5 0 0,-2 0 0,-3 0 0,-2 0 0,-5 0-371,-4 0 1,-4 0 0,-5 0 330,-8 0 1,0 0 0,-9-1 0,-5-2 0,-4-1 0,-5 0-292,-1-1-330,-12 3 0,3-5 25,-12 3 0,-2 3 1,-6-3 228,-4 2 1,-8-3-1,-4-2 1</inkml:trace>
  <inkml:trace contextRef="#ctx0" brushRef="#br0" timeOffset="23584">8384 6734 8355,'7'-17'-874,"-2"8"0,-5-2 1</inkml:trace>
  <inkml:trace contextRef="#ctx0" brushRef="#br0" timeOffset="26193">11175 5259 8355,'0'-45'356,"0"7"0,0 6 1,0 9-1,0 3 0,-2 5 1,-2 2-1,-6 2-76,-5 2 1,-4 4-1,-6 6 1,-1 5-1,-3 7 1,-4 9-185,-3 6 0,-1 12 1,1 0-1,2 5-270,1 5 1,6-3-1,3 7 1,7-5-22,7-3 0,5-4 0,5-4 0,1-3-9,3-1 0,5-4 0,7-7 0,5-2 92,2-4 1,3-9-1,2-4 24,1-3 0,0-2 1,-4-3-1,-1-4 1,-1-4-68,-7 0 0,1-4 0,-11-2 0,1 0 79,-2 0 0,-4 0 0,-2 3 1,-4-2-15,-3 2 0,-4 1 1,-3 3-1,-2 2 127,2 0 0,1 7 0,2-3 263,-1 4-289,1 1 0,6 6 1,6 0-33,7 1 0,6 0 1,3-4-1,3 2 0,2 1 26,0 0 0,-2-2 0,3-4 0,-3 0 59,-1 0 1,3 0 0,-4 0-1,-2 0 260,-1 0 0,-2 0-68,0 0 1,-5 1-1,-3 3 1,-2 4-164,-2 3 0,0 2 0,0 1 0,0 2-71,0 5 0,0-2 0,0 0 0,0 1-256,0-1 0,0-4 0,1 2 0,2-4-341,1 0 1,6-6 0,-2-3-338,3-3 0,5-1 635,1 0 0,5-5 0,-3-2 0</inkml:trace>
  <inkml:trace contextRef="#ctx0" brushRef="#br0" timeOffset="26646">11460 5445 8355,'-13'0'987,"6"-6"1,-2 10-1,5 0-695,1 6 0,2 4 0,1 2 1,0 5-1,0 1-154,0-1 1,5 2 0,2-4 0,1 2-552,0 0 1,1-6 0,5 0 0,1-4-33,1-3 0,5-5 1,-3 1-1,0-2-929,0-2 0,-2-6 1018,-3-2 0,5-9 0,1-2 1</inkml:trace>
  <inkml:trace contextRef="#ctx0" brushRef="#br0" timeOffset="26647">11547 5308 8355,'-13'-5'-1410,"6"-2"285,2 0 1103,10 1 1,2 12-1,6 1 1</inkml:trace>
  <inkml:trace contextRef="#ctx0" brushRef="#br0" timeOffset="27874">11708 5544 8355,'0'-13'198,"0"1"1,1 1 547,3 3 1,-1-2-663,5 6 0,-4 0 0,5 5 1,0 2-1,1 2 0,0 2 1,-2 3-1,0 1-100,-1 1 0,3 1 1,-5-1-1,1 1-79,-1-1 1,-1 0-1,-2 1 1,1-1-125,1 1 0,4-5 0,-3-1 59,2-2 0,-2-1 1,3-5-1,1-3 42,2-4 0,0-3 1,-1-2-1,-3-1 138,-1-2 0,2 2 0,-4-4 55,-1 0 0,-2 5 0,-1-5 0,0 1 74,0 1 1,0 3 0,1 6-177,4 2 0,-3 1 0,7 5 0,-1 3-20,-1 4 0,4 3 0,-2 2 0,5-1-56,3 1 0,-1 2 1,-2-1-1,1-3 79,2 0 0,3-4 0,-2-1 55,2 0 1,-5-2-1,1-4 1,-2-1 0,-1-3-30,-1-5 1,0-2-1,-1-1 44,-2-1 1,0 1 0,-5 0 0,-1-1 0,-1 1-41,-2-1 1,-2 2 0,-1 2 0,-2 2 92,-2 1 0,-1 2 1,-5 4-62,1 0 0,4 7 0,1 4 0,0 6-79,0 2 1,4-2-1,-1 2 1,3 0-123,1 0 1,5-3-1,3 0 1,5-2-109,3-2 0,-2-3 0,4-3 195,0 0 1,-3-2 0,4-4 0,1-1-1,-2-3 32,0-5 1,2-2 0,-2-1 0,0-1 367,0 1 1,-6-4 0,-3-1-152,0 2 1,-3 1-1,-1 2 1,-1-1 161,1 1 0,-1 4-284,-4-1 1,0 8 0,0 1 0,0 7-72,0 4 1,0 1 0,0 1 0,0 0-135,0 4 0,1-3 0,2 4 1,2-2-114,2 1 0,2-2 0,3-5 149,0-2 1,1-5 0,-1 1-1,1-3 81,-1-1 0,2-1 0,1-3 0,1-5 248,0-2 0,-7-1 0,0-1 0,0 0-30,2-4 1,0 3-1,-1-2 387,-2 2-379,-5 2 1,4 6-113,-3 6 0,-3 6 0,5 6 0,-2 2-465,0 2 0,6-2 0,-2 3 0,3-2-1451,1 1 1490,6-7 1,2 13-1,4-9 1</inkml:trace>
  <inkml:trace contextRef="#ctx0" brushRef="#br0" timeOffset="27875">13283 5519 8355,'0'-25'1211,"1"2"0,2 2-747,1 5 0,2 2 0,-4 1 0,3 1 39,-3 0 1,0 3-164,-2 1 1,-2 5 0,-2 1-163,-4 4 1,-9 5-1,-2 7-458,0 3 0,-3-2 0,4 4 1,0 0-1,0 1-159,3 2 1,1 0 0,3 0 0,3-3-314,4-1 0,2-2 0,2-3 472,0-1 0,6-1 1,2-2-1,4-5 234,5-3 1,-3-6 0,4-4 0,-2-2 381,1-1 1,-1-5 0,-3 1 0,-1-1-65,1-1 1,-2 5 0,-2-5 110,-1 0 1,-3 8 0,1-2 0,1 2-95,0 3 0,-3 2 0,5 6-640,0 3 1,-2 3 0,1 5 10,2 1 0,-3 1 0,1 1 1,2 3-1,1 0-451,1 0 0,1-1 43,-1 0 1,6-3-1,1 4 1</inkml:trace>
  <inkml:trace contextRef="#ctx0" brushRef="#br0" timeOffset="29793">14151 5469 10588,'0'-23'0,"0"2"0,-1 5 2448,-3 2-2196,2 2 0,-3 3 0,3 2 1,-2 2-247,-4 2 0,-3 2 0,-2 1 0,1 1 0,-2 3 0,-1 6 0,-3 4 0,-1 4-387,-3 1 0,3-3 0,-1 4 0,2-1 250,3 0 0,6-3 0,2 0 1,1-2-278,3-2 1,3-1 0,5-1 0,3-3 90,3-2 0,7-1 0,1-5 1,2-2 345,-1-1 0,-3-5 0,2-1 1,-1-4 234,-3-2 0,-1-1 1,-2 5-1,-1-1 57,-2 1 0,0-1 0,-4 1 677,-3 0-906,0-1 0,-1 6 0,2 6 0,1 6-86,-1 8 1,-1 8 0,1-1-42,1 4 1,5 5 0,-4 1-1,1 2 1,1 2 11,-1 2 1,-3 1-1,1-1 1,-2-2-72,-2-1 1,0-4 0,0 3 0,-2-2-11,-2-2 0,-3-7 1,-5-5-1,-2-2-35,-2-2 1,0-1 0,-4-2-1,-2-5 24,-2-3 0,4-1 1,0 0-1,4-1-539,5-3 1,4-7-240,7-6 1,0-10 0,0 0 0</inkml:trace>
  <inkml:trace contextRef="#ctx0" brushRef="#br0" timeOffset="29794">14449 5395 8355,'0'-18'2301,"-6"4"-1105,-1-4-917,-5 12 1,5 1 0,3 10 0,3 3-203,1 3 0,1 5 1,2 2-1,2 0-264,2 0 1,-3 4-1,4-3-157,2 1 0,-3 2 0,0-6 1,0-1 87,0-1 1,0-5 0,2-3-367,-1 0 1,-5-3-1,3-7 422,-1-5 0,-3-2 0,2-3 0,-1-1 255,1-1 1,1-5 0,5 5 0,-2 0-113,2 3 0,1-4 0,3 1 0,1 0-167,1 3 0,5 4 0,-3 2 1,0 2-11,0 2 1,-2 2 0,-3 1 0,-1 0 158,0 0 1,1 1 0,-1 3 167,1 5 0,-2-3 0,-2 3 1,0-1-1,-1 0-83,-1 1 0,4-3 0,-3 4 528,3-2 1,-3-5-1,1 1 1,0-2 133,2-2 0,0-2-301,-2-2 0,-4-3 1,-5-5-1,0-1 27,0 1 1,-5 0-1,-4 1-266,-2 2 1,-1 0 0,-2 5 0,-1 1-61,-2 1 0,1 8 1,3 2-1,2 3-499,3 2 1,-2 0 0,5 3 111,-2 0 0,4 5 1,-1-5-1,4 1 1,3-1 10,1 1 0,6-2 1,-2-5-1,3-3 15,1-2 1,1-1-1,-1-4 305,1 0 1,-1-1 0,0-3 0,-1-5 0,-1-2 143,-2-1 1,-1 0 0,3-1 0,-3 1 189,-2-1 1,4 1 0,-5 0 61,-2-1 1,1 2-480,1 3 0,-1 2 38,5 6 1,-1 2 0,3 1-157,-2 1 1,0 5-1,5-2 1,-1 1 0,1-1-69,-1-1 0,0 2 0,1-2-217,-1 1 1,5-5-1,-1 2 1,-1-2-1,-1-2 215,-1 0 0,-1-2 0,0-2 0,1-4 264,-1-3 0,-1-1 1,-1-1-1,-3-1 101,-2-2 1,1 2 0,-3-4-1,1 2 319,-1-1 0,-2 1 0,-1 3 308,0 1 1,0 4-1,-1 1-156,-4 1 0,4 3-195,-3 8 1,2 3 0,2 8 0,0 5 0,0 2-138,0 2 1,5 6 0,-1 2 0,0 2-320,1 3 1,-3-1-1,2 0 1,-1 0-125,1 0 1,-3 1-1,3-2 1,-2-3 56,-2-4 1,0-5-1,0-3 1,0-4-202,0-4 0,1-2 6,3-2 1,-2-5 192,2-8 1,-3-5-1,-1-7 1,0-5 4,0-2 0,0-2 0,0-1 58,0-3 1,1-3 0,4-5 0,3-3 0,3-3-66,1-2 1,1-6-1,0 7 188,4 0 0,-3 2 0,4 9 1,-2 6-1,2 5 186,1 5 1,-3 5-1,0 3-81,-2 5 0,-2 4 0,1 4 1,-1 5-1,-1 2-27,-3 1 0,-2 6 0,-6 3 0,-1 1-153,-4-2 0,-6 4 1,-7-5-1,-1 2-304,-3-1 1,3-4 0,0 0-1,-1-4-427,1-3 1,4 0-1134,-2-4 1703,9-1 1,-3-4-1,4 0 1</inkml:trace>
  <inkml:trace contextRef="#ctx0" brushRef="#br0" timeOffset="29795">15726 4936 8355,'-12'-19'1618,"-1"2"1,6 10-1238,3 7 1,4 10 0,3 9-1,3 5-149,1 6 1,-1 5-1,4 3-233,-2 3 0,-4-1 0,3 5 0,-1-3 0,-3-2-105,-2-1 0,-1-6 1,0-1-1,0-3-209,0-6 0,4 0 0,0-6-34,-1-2 0,0-3 261,1-3 0,-3-5 0,3-8 1,-1-5 134,1-2 0,-1-5 1,5-1-1,2 2-21,1 1 1,1 2 0,1 0 49,-1-1 1,1 6 0,-1 3-1,0 3-98,1 1 1,-1 9 0,1 4 0,-1 2-562,0 3 1,-3 1 0,-2 6-519,-2 0 1,5 0-1,-3-1 1</inkml:trace>
  <inkml:trace contextRef="#ctx0" brushRef="#br0" timeOffset="30852">17376 5159 8355,'4'-35'292,"0"1"1,-1 7 0,-2 5 0,-2 5 0,-3 4 0,-5 0 0,-2 2 0,-2 3 218,-4 4 1,-2 2 0,-6 2 0,0 2 0,0 3-395,0 8 1,-3 5 0,-1 8-1,1 1 1,2 5 97,1 4 1,6-2-324,2 8 0,5-4 0,4-1 0,3 2 0,4 0-4,1-2 1,3 1 0,4-9 0,5-1-310,2-2 0,5-7 0,2-2 1,2-5 190,2-3 0,1-5 0,2-8 0,1-5 137,-2-2 0,-5-5 0,-2-2 1,-4-1-54,-5-4 1,-4 1 0,-7 0 0,0 3 41,0 1 0,-7 0 1,-5 4-1,-8 1 22,-3 2 0,-2 5 1,0-1-1,2 2 176,2 2 0,-1 2-41,6 1 0,5 5 1,7 3-1,4 2-43,4-2 1,4 3 0,9-4 0,3 0-43,4-3 1,0-2 0,3-2-1,0 0 26,2 0 0,0 0 0,-4 0 1,0 0 151,-1 0 0,-4 0 1,-4 0-1,-2 0 0,-1 0 1,-5 1-1,-1 3 1,-2 4 63,-2 3 0,-2 2 1,-1 1-1,0 1-16,0 1 0,-1 5 1,-2-3-1,-1 0-255,1 0 0,2 0 0,1-3-503,0 1 1,1 1 0,2-5 0,3 1-414,0-1 0,3 0 0,3 1 0</inkml:trace>
  <inkml:trace contextRef="#ctx0" brushRef="#br0" timeOffset="31055">17909 5345 8355,'8'-12'0,"-1"0"0,-1-1 0,9 6 0,-7 0 424,9 3 1,1 3-1,-1-3 1,3 2 0,0 2-1,1 0-1185,0 0 0,-2 2 1,3 1-1,-4 2 229,-4 2 1,1 1 0,-8 5 0</inkml:trace>
  <inkml:trace contextRef="#ctx0" brushRef="#br0" timeOffset="31299">17983 5457 8355,'13'0'819,"5"-4"0,2-2-713,4-1 1,6 3-1,3-3-1433,3 2 514,1-5 0,0 3 0,1-5 1</inkml:trace>
  <inkml:trace contextRef="#ctx0" brushRef="#br0" timeOffset="31677">18938 4800 8355,'0'-20'95,"0"4"1,-4 2 0,-1 3-286,-2 3 0,-1 2 1,-5 6-1,1 0 436,-1 0 0,-3 6 1,-2 3-1,-1 7 792,-3 4 0,0 9 0,1 6 0,4 5-697,4 5 1,0 9-1,1 2 1,1 2-280,2 0 0,4 0 1,5 4-1,0-3 31,0-5 1,1 4 0,3-10 0,5-1-311,2-4 0,11-10 0,3-4 0,2-5-703,3-3 1,-3-4-1,2-9 1,-3-4-264,-1-3 1,-1-6-1,1-2 1</inkml:trace>
  <inkml:trace contextRef="#ctx0" brushRef="#br0" timeOffset="32083">19149 5073 8355,'0'-20'3395,"0"-3"-2985,0 15 0,0-2 0,0 14 0,2 6-321,2 5 1,-2 4 0,5 6-1,0 1 153,0 3 1,-4-1-1,1 3 1,-1 0-158,1-4 0,-3 4 0,3-3 0,-1-1-118,1-5 1,-1 0 0,4-6 0,0-1 12,0-1 0,-3-6 1,4-1 73,2-1 0,1-2 0,1-5 0,1-3 72,-1-5 0,0 1 0,1-3 0,-1-3-19,1 0 1,-5-5-1,0-2-138,2-2 0,1 1 0,0-1 0,-1-5 1,-2-1-126,1-1 0,2-5 0,2 2 1,-2-1-68,-3 1 0,2 2 0,-5 8 0,1 2-1395,-1 5 0,-1 5 783,-4 7 1,0 6-1,-1 16 1,-2 7 350,-1 7 0,-5 9 0,2 3 1</inkml:trace>
  <inkml:trace contextRef="#ctx0" brushRef="#br0" timeOffset="32371">19757 5259 8781,'-4'-9'719,"0"1"0,1 1 0,7 0 1,4 6-1,2 5 0,0 3-526,-2 3 1,-5-4-1,2 3-534,1 0 0,-5 2 1,3 2 226,-2-1 1,-4 2 0,-2 1 0,-3 2-67,0-2 1,-4 0 0,3 0 0,-2 2-76,2-2 1,-2-1 0,5-2 0,-1 0-494,1 1 1,1-5-63,4 0 1,-6 1-1,-1 3 1</inkml:trace>
  <inkml:trace contextRef="#ctx0" brushRef="#br0" timeOffset="32813">20253 5097 8355,'7'-20'992,"-3"0"-684,-3 2 0,-1 2 472,0 4 0,0 6-490,0 6 1,0 10 0,0 8 0,0 2-203,0 6 0,-1 3 1,-2 4-1,-1-2-37,1-1 0,-2-2 0,1 3 0,1-2 16,2-5 0,1 1 0,1-6 0,3 0-13,4-2 0,3-5 1,2-2-1,1-3-8,2-2 0,3-1 0,6-4-88,0 0 0,-3-1 1,2-2-1,2-2 1,0-2-541,0-3 0,-1 3 0,-2 0 0,-1 0-407,-1 0 1,-6 3 83,2-4 0,2 0 0,0-5 1</inkml:trace>
  <inkml:trace contextRef="#ctx0" brushRef="#br0" timeOffset="33022">20290 5308 8355,'0'-12'0,"2"-1"0,2 2 566,4 3 0,9-2 0,3 5 0,4-2 1,0-3-1,4-1-285,5-1 1,0 4-1,9-1 1,-4 1 0,-1 0-1,-1 1 1,-3 2-2117,-4 2 1,-4-3 754,-4 2 0,-9-6 0,-6 4 0</inkml:trace>
  <inkml:trace contextRef="#ctx0" brushRef="#br0" timeOffset="33295">20303 5060 8355,'7'-12'271,"4"-1"1,-2 1-280,6 0 0,5 1 0,6 1 185,3 2 1,2-1 0,8-3 0,1 1-265,1 3 0,2-2 0,-3 6 1,0 1-790,-4 2 0,-4 1 0,-8 0 0</inkml:trace>
  <inkml:trace contextRef="#ctx0" brushRef="#br0" timeOffset="33602">20997 4775 8355,'4'-25'232,"2"2"1,1 3 704,2 8 0,4 5 1,2 7-616,1 0 0,5 0 0,-3 3 1,1 4 236,3 5 0,6 9 1,2 1-1,1 7-343,-1 8 0,0 2 0,-2 7 0,-1 4-191,-3 2 0,-6 4 0,-10-3 0,-4 4-115,-3-1 0,-7 4 0,-7-8 1,-8-2-1,-5-5-383,-3-2 1,-6-2 0,-1-5-121,-4-3 1,-3-3-1,4-6 1,2-2-1,6-4-2670,3-5 2689,9 3 0,1-10 0,5 7 0</inkml:trace>
  <inkml:trace contextRef="#ctx0" brushRef="#br0" timeOffset="33756">22089 5407 10060,'-2'-11'0,"-1"5"-1082,-1 6 1,-11 5-1,1 7 1</inkml:trace>
  <inkml:trace contextRef="#ctx0" brushRef="#br0" timeOffset="39371">16991 8235 8697,'-4'-12'398,"0"-1"-182,-6 6 0,8 2 0,-5 6 170,1 3 0,-2 3 0,4 6 0,1-1 1,2 1-1,1-1-47,0 0 1,0 5 0,1-2 0,3-3-350,4-2 0,3-3 0,3 1 1,3-4-220,3-2 1,4-2 0,-1 0 0,-1-2-79,-1-2 0,-4-3 0,2-5 0,-3 0 88,-5-1 0,0-3 1,-6-2-1,-3 0 1,0-1-1,-4 1-96,-2 0 1,-3 1 129,-5 5 0,-6 1 0,-4 1 0,-4 3-171,-3 2 1,-6 2-1,2 8 1,-1 6 4,1 5 1,2 6-1,7-3 1</inkml:trace>
  <inkml:trace contextRef="#ctx0" brushRef="#br0" timeOffset="39842">18008 6933 8355,'-12'-7'-657,"-1"3"924,1 3 1,0 1 0,-1 0 0,1 0 0,-1 0 0,1 1 110,0 3 1,5 3-1,3 5 1,2 1-263,2-1 1,2 1-1,2-1 1,5 0-153,6 1 1,1-2 0,4-3 0,2-4-174,2-2 1,1-2-1,-1-2 1,1-1 24,0-1 1,-4-7 0,-1 0 0,1-4 16,-2 0 0,-1-3 0,-5 1 0,-2 1-11,-3-2 1,-3 4 0,-6-2 0,-4 2-143,-8 1 0,-3 2 0,-8 3-128,-1 4 0,3 3 295,-7 1 1,3 11-1,1 2 1</inkml:trace>
  <inkml:trace contextRef="#ctx0" brushRef="#br0" timeOffset="40406">20402 6623 8355,'0'-25'-106,"0"6"590,0 2-107,0 3 0,-6 8 1,-2 1-1,-3 5 0,0 5 1,1 4-24,2 6 0,4 1 0,-3 3 1,2-1-330,2-3 0,-3 3 0,2-2 0,1-1-180,2-1 0,2-1 0,4-1 1,3-1-71,3-3 0,7-2 0,2-6 0,4 0-6,1 0 1,-1-2-1,1-2 1,-1-4 5,-4-3 1,-2-1 0,-5-2-78,-1-3 0,-6 4 0,-8-4 0,-7 5-197,-7 3 0,-6 2 0,2 5 1,-4-2 382,-1 1 0,1 7 0,-1 3 1</inkml:trace>
  <inkml:trace contextRef="#ctx0" brushRef="#br0" timeOffset="40884">21282 8310 8355,'-8'-2'-1092,"0"-1"-110,-2-1 875,5 0 1914,-6 4 0,4 0-248,-6 0-1003,7 0 0,0 6 0,6 2 737,0 3-1131,0 1 0,4 1 1,2-2-1,1-3-223,2-4 1,2 2 129,2-2 0,-4 0 1,2-4-1,3-1 0,0-2 1,1-3-186,2-1 0,-4 3 0,4-4 242,-3-2 0,-3-1 0,-2 0 1,-2 2-1,-1 0-135,-4 0 1,-2 2-188,-4-1 0,-7 1 0,-7-2-13,-1 5 0,-2 3 0,-3 1 0</inkml:trace>
  <inkml:trace contextRef="#ctx0" brushRef="#br0" timeOffset="41370">22820 7466 8477,'0'-19'425,"0"2"-243,0 4-229,0 0 0,0 1 0,0-1 0,0 1 1101,0 0 1,-5 6-923,-3 6 0,1 7 0,0 8 0,1 2 0,2-2 0,0 0-177,0 2 3,-6-4 0,9 5 1,-3-5-1,2-1 1,2 0-1,0 1-1022,0-1 988,6 1 0,2-6 1,7-3-1,2-3 1,-2-1-1,-1 0-157,-2 0 0,-4-5 0,1-4 141,0-2 1,-3-1 0,-2-1 0,-3 1 0,-3 1-683,-7 3 0,-4-3 0,-12 4 1</inkml:trace>
  <inkml:trace contextRef="#ctx0" brushRef="#br0" timeOffset="41926">19211 9674 8752,'-7'5'954,"3"4"0,3 2 0,1 1-766,0 0 1,1-1-1,3-1 1,5-3-1,3-1 1,3-4-1,3 0 1,0-2-281,0 0 1,4-6-1,-3-2 1,1-3-283,-4-2 0,-2 0 0,-2-3 0,-1 0 58,-2 1 1,-4-3 0,-5 0 0,0 0 191,0 0 0,-10 3 0,-3 5 0,-5 3-99,-4 2 0,-6 1 1,-1 4-1,3 0-1146,4 0 991,-1 0 1,3 5 0,-5 2 0</inkml:trace>
  <inkml:trace contextRef="#ctx0" brushRef="#br0" timeOffset="42416">19434 7913 8355,'-6'1'-604,"1"3"337,4 4 1,2-2 0,4 0 516,3-1 1,-1-4-46,1 4 164,0 1 1,-1-3-12,-3 5 1,-8-5 0,-4 3 0,-3-1 412,-2 3 0,2 4 0,3 0 1,4 0-631,3 1 0,1-1 0,0 2 0,0 1 0,1 2 0,2-2-716,1-1 472,6-8 0,-4 4 0,7-6 0,-1-1 0,2-2 1,1-1-1,2-1 0,-1-2-856,2-1 862,-4-6 0,4-1 0,-7-5 0,-3-1-113,-4-1 1,-2 5 0,-2-4-1,-2 3 1,-3 2-29,-8 0 0,-5 5-369,-6 2 1,-2 5 0,-3 5 120,-5 3 1,-1 8-1,-3 4 1</inkml:trace>
  <inkml:trace contextRef="#ctx0" brushRef="#br0" timeOffset="43045">21617 9624 8355,'-4'-8'482,"-1"1"0,-1 0 1302,1 0-1520,-5-1 0,9 0 0,-4-1 132,4 0 0,1 2 1,-1 0-160,-3 2 1,1 2 0,-5 6-165,-2 1 1,-1 5 0,-3 0 0,-1 2 41,-2 1-129,1 0 1,9 1 0,3-1 0,4 1 0,4-2 0,4-3 0,3-3-443,2 1 0,3-5 247,1 3 0,3-6 1,-2-4-1,-1-1 1,-2-2-1,-5-2 1,-3-2-375,-5 1 1,0-1-1,-4 0 1,-3-3 0,-8 1-390,-6 4 440,-10-1 1,-3 5 0,-5-5 0</inkml:trace>
  <inkml:trace contextRef="#ctx0" brushRef="#br0" timeOffset="44080">19621 8111 8355,'1'7'193,"3"-3"1,4-2 0,3-2-1,2 0 13,-1 0 0,1 0 0,0 0 0,2 0 0,2 0 0,0 0 34,0 0 1,-1 1 0,3 2-92,-1 1 1,-2 0 0,-3-3 0,1 2 30,2 1 1,-2 4-1,4-2 1,-2 1 0,2 1-125,2-1 1,0 3 0,6-5 0,3 2-64,4 3 1,5-5 0,3 1 0,3-2 1,0 0 0,10 4 0,-2-4 1,5-1 27,1-1 1,-5-1 0,5 2 0,1 1 22,2-1 1,1 2 0,0 1 0,0 0-98,0 4 1,0-3-1,0 1 1,0 2 37,0 1 0,-5-3 0,-5 1 0,-5 0-380,-6 2 0,-8 0 0,-4-1 0,-4-2-871,-4 2 1,-5-3-400,-7 1 1337,-4-5 0,-16 2 0,-3-5 0</inkml:trace>
  <inkml:trace contextRef="#ctx0" brushRef="#br0" timeOffset="44782">21431 8297 8355,'13'-1'-230,"-1"-3"0,-4 2 0,1-2 0,0 3 1404,2 1-852,-4 0 1,-3 0 115,-8 0 0,3-2-58,-3-2 0,2 1-309,2-5 0,7 0 0,4-4 0,6-1-49,2 1 0,3-6 0,7-3 0,4-1-48,3 1 1,7-6-1,1 2 1,3-2 41,2-4 1,2 0 0,8-7-1,-2 1-91,-2 0 0,-5 2 1,-5 0-1,-1-3 0,-2 3 1,-8 2-104,-6 2 0,-2 4-1938,-10 6 1473,1-2 0,-5 3 0,1-5 0</inkml:trace>
  <inkml:trace contextRef="#ctx0" brushRef="#br0" timeOffset="45566">20600 6834 8355,'-8'-6'1,"0"-2"1,4-2-257,-5 2 880,7 2-74,-4 6 1,7 2-272,4 2 1,0-1 0,5 5-1,-2 3 60,2 4 0,-3 0 1,1 6-159,1 1 0,-2 3 1,2 4-1,0 4 1,2 4-1,3 3 1,1 3 586,2 1-689,5 1 1,-1 2-1,6 1 1,3 3-1,1 0 1,0 2-1,0-1 65,-1 2-171,-1 0 0,0-5 1,-2 1-1,-2 1 1,-4 0-1,-3 0 1,-3-3-386,-1 0 406,-2-5 1,-1 4 0,-1-6 0,-2-1 0,2-1 0,1-3-1,3-3-52,2-4 0,-1-5 1,5-2-32,-3-1 0,4-6 1,-4 2-1,-1-3 0,1-2-44,-1 0-513,1 1 0,-9-2 1,-1-2-1,-1 0-619,-4 0 1,-6 2-1,-3 2 1</inkml:trace>
  <inkml:trace contextRef="#ctx0" brushRef="#br0" timeOffset="46105">20439 6623 8355,'8'-4'22,"1"0"0,-1-1 0,4 5 0,2 2 0,3 2 337,3 4-200,4 3 1,2 2-1,3-1 1,4 0 0,4 2-1,4 1 1,5 3 0,4 2-1,3 2 73,5 1 0,0-2 1,3-1-1,2 2 0,2 2 1,1 2 29,0 3 0,4-3-392,-3 3 1,6 1 0,-5 1 0,-1 0 0,-1 3 0,-1-1 0,2-2-264,3 0 0,-2-2 0,-1-6 0,1-1 0,-1-3 274,-2-1 0,4-1 0,-11-5 0,-3 1 0,-4-1 0,-5-1 0,-6-1 0,-6-2-255,-5 2 0,-4-4 61,-5 3 0,-10-1 0,-14 3 79,-11-3 0,-13 3 0,-4-4 0</inkml:trace>
  <inkml:trace contextRef="#ctx0" brushRef="#br0" timeOffset="46709">21344 8458 8355,'-8'-4'28,"0"0"0,0 3 705,1 4 1,0-1 0,4 7-460,-1 0 1,0 2 0,4 3 0,0 3 0,0 3 0,0 4 517,0 0 1,0 3-621,0 2 0,0-1 1,0 8-1,1 3 0,3 1 1,3 1 210,0 1 0,4 4-312,-3 0 1,3-2 0,2 0-1,-1-1 1,1-2 0,-2 0-1,-3 1-588,-4-2 404,3-7 0,-6-1 1,3-5-1,-2 1-271,-2-5 1,0 2 0,0-6-1,0 0 1,-2-2 0,0-3-1,-2-2-1159,1 1 0,1-5 0,1 0 1010,-3 2 0,-8 1 0,-8 1 0</inkml:trace>
  <inkml:trace contextRef="#ctx0" brushRef="#br0" timeOffset="47357">19509 8186 8355,'5'-13'23,"-3"1"0,3 1 1,-1 1-1,2 3 330,1 2 39,-4-5 1,2 10-1,-5 0 17,0 7 0,0 9 0,0 6 0,0 6-146,0 5 1,-1 4 0,-2 5 0,-3 5-52,0 5 1,1 0 0,-3 8 0,-1 2-164,-3 2 1,-4 8 0,-1-3-1,2 0-145,1-3 0,-2-3 1,1-2-1,2-2-84,4-1 1,5-7-1,-3-1 1,1-8 40,3-3 1,2-3 0,1-2 0,0-2-1,-1-2 1,-2-4-351,-1-4 1,-6 1-97,2-7 0,-3 1 1,-2-5-1,1-1-100,0-3 1,-6 3 0,-2-4 0</inkml:trace>
  <inkml:trace contextRef="#ctx0" brushRef="#br0" timeOffset="48068">17078 8248 8033,'0'-7'-697,"1"3"1,4 6 940,3 2 1,7 1 0,4-4 0,3 2 0,7 2 0,4 1 39,6-1 1,8 1-1,1-4 1,6 3-1,4-3-50,5 0 0,9-1 0,8 2-155,1 1 0,6 0 1,5-4-110,2 0 0,5 0 0,-48 0 0,1 0 1,1 0-1,-1 0 0,0 0 0,1 0 1,-1 0-1,1-1-20,-3-1 0,0 0 1,1 0-1,0 1 1,0-2-1,0-1 1,47-2-17,-6 4 1,-9 0 0,-6 2-17,-5 0 0,-10 0 0,-10 0 0,-6 0 0,-11 0 1,-7 2-80,-6 2-1918,-7-3 1787,3 5 1,-22-6 0,-4 0 0</inkml:trace>
  <inkml:trace contextRef="#ctx0" brushRef="#br0" timeOffset="48736">17921 7032 8355,'0'-12'333,"0"5"0,0 3 1,-1 6-1,-2 5 0,-2 3 1,-2 5-1,-3 4-238,-1 8 0,-3-1 1,-1 7-1,-3 1-13,-1 2 0,-7 7 0,-7 4 0,-4 4 0,-5 5 0,-3 3 89,-3 5 1,-2 2-265,0 0 0,5-2 0,-1 2 0,1-4 0,-1-4 0,4-6 0,2-5 0,5-6 0,4-2-308,3-2 1,3-1-34,5-3 1,0-4 0,5-7-375,-1-2 0,-1 1 0,5 4 0</inkml:trace>
  <inkml:trace contextRef="#ctx0" brushRef="#br0" timeOffset="49677">17128 8384 7574,'1'12'0,"2"1"0,4-1 0,2 1 0,6-1 0,3 0 239,4 1 0,3 1 1,3 1-1,2 3 1,2 0-1,2 1 1,2 0-42,1 3 1,1 2 0,-1 0 0,0 1 0,2 1 0,0 2 0,3 1-1,-1 0 1,0 0-210,1 0 0,3 0 1,-2-3-1,0 1 1,1 2-501,0-1 1,-4-2 464,1-1 1,-1-2-1,0-1 1,2-1 0,-1 0-15,2-2 1,-1 4 0,7-2 0,-3 1 170,1-1 0,3 2 0,-7-3 1,1 0-177,3 1 1,-5-5-1,0 5 64,-4 1 0,-1 0 0,1 0 0,-3-1 1,0 1 62,-2 1 0,-1 2 1,2 0-1,-1 0-9,2 0 0,0-1 1,3 0-1,-1-2-66,0-1 1,6-2-1,2 3 1,3-4-66,2-4 1,0 1 0,-1-8 0,0 1 54,-4 0 0,-4-4 0,-8 3 0,-6 0-426,-9 0-445,-2-4 0,-15 8 0,5-4 0</inkml:trace>
  <inkml:trace contextRef="#ctx0" brushRef="#br0" timeOffset="50350">19608 9785 8355,'0'-12'-290,"1"5"1,4 3 0,3 3-1,3 1 1,3 0 0,1 0 693,1 0 1,8 0 0,-1 0 0,6 0-63,3 0 0,2-2 1,6 0-1,3-3 38,1 3 0,3 0 0,5 2 0,2-1-268,-2-3 0,5 2 0,1-2 0,2 3-82,2 1 1,-1-2-1,-2 0 1,-1-2-22,1 1 1,2 1 0,1 2 0,-3-1-228,-5-3 1,4 3 0,-8-4-1,-1 4 76,-2 1 1,-6-4 0,-6 0 0,-3 1 195,-2 2 0,-1 1 1,-4 0-1,-2 0-78,-2 0 0,1 0 0,-4 0 0,0 0 134,0 0 0,-2 4 0,-4 0-809,1-1 0,-6-1-476,-3 3 1,-4-4 856,-4 3 0,-3-3 0,-6-1 1</inkml:trace>
  <inkml:trace contextRef="#ctx0" brushRef="#br0" timeOffset="53967">17909 7057 8355,'12'-1'-1263,"1"-4"1404,-6 4-225,4-10 189,-10 10 1,5-6 0,-5 4-47,3-1 1,-1 0 0,5 4-68,2 0 1,-3 0-1,1 0 159,2 0 0,-4 0 1,3 0-66,0 0 0,-2 0 1,2-2-1,0 0 1,2-3 26,2 3 0,-1 0 0,2 2 1,1 0-50,1 0 0,7 0 0,-3 2 0,5 2-36,4 4 0,3 3 0,5 2 0,1 0-72,4 4 0,-2 1 0,5 4 0,1-2 38,-2 3 1,4 0-1,-4 2 1,3 1 17,3 3 1,1-3 0,8 4 0,-1-1-18,1 0 0,0 4 0,0-2 0,-1-1 2,2 0 0,-3 5 1,4-4 34,3 1 0,-2 4 0,-2-4 0,4 1 0,-1 0-6,0 1 1,-5-2 0,-1 0 0,-2-1-7,-3 1 1,5-4 0,-2 1 0,-1-3 41,-5-1 0,-3-1 0,-1 1 0,-4 0 93,-2 0 0,-2-2 0,-1-1 0,-3-1-98,-4 1 1,-3 0-1,-2 0 1,-4-3-94,-3-1 0,1 4 1,-2-1-1,0 2-9,-3 2 0,4-1 0,1-2 0,0-2-36,0 2 1,4 0 0,-3 0 58,0-1 0,3-4 0,-5 2 0,-1-1 0,1-2 136,-1 2 0,1-4 0,-5 4 0,1-1-5,-1-1 0,1 5 0,-1-5 1,0 1-2,1 1 1,-1-3 0,1 6 0,-1-1-8,0 0 1,5 3 0,1-2 0,1 1-11,3-2 0,-3 4 0,1-5 0,-2 2-4,-3-1 1,3-4-1,-2 2 1,-1-2-143,-1 1 1,-1 0 0,-1-1 0,0 0 9,1-1 0,-1 3 0,2 0 36,3 1 1,-4-2 0,4 2-1,-3-1 1,-1-1 23,4 1 1,-3-3 0,2 4 0,-2 0-57,-2 1 0,-1-5 1,-1 3-1,-2-2-25,2 1 1,-3-1 0,0-3 0,0-1 57,0 1 1,-3-1 0,3 2 0,0 1 43,-1 1 0,3 1 1,3-5-1,0 1-3,1-1 1,-1 1 0,1-1 0,-1 0-191,0 1 1,0-1 0,-3 1-1,-2-1-89,-1 0 1,-2-3 0,-3-1-261,3 2 0,-2-4 0,2 3-4,-3 0 0,-1 2 0,-1 0 83,-3-2 0,1 0 208,-5-4 0,-1 4 0,-3-2 1</inkml:trace>
  <inkml:trace contextRef="#ctx0" brushRef="#br0" timeOffset="73801">3559 8186 9724,'0'-27'0,"0"0"0,0-1 0,0 3 0,-1 5 0,-3 0 0,-4 3 584,-3-1 0,-3 5 0,-3 6 1,-3 2-351,-4 2 0,-2 7 1,-3 6-1,-3 5 1,-1 7-1,2 4 1,-1 6-125,0 4 1,6-2-1,0 9 1,7-2-1,3-1-146,5-4 0,7 4 0,0-6 1,4 0 5,4-3 0,5 1 0,6-6 1,3-4-37,1-3 0,6-2 1,4-6-1,0-3-374,1-4 1,-4-4-1,3-4 1,-4-4 188,-4-3 0,1-1 1,-7-2-1,-4-1 96,-6-2 1,-3-1 0,-2 3-1,-2-1 21,-2 0 0,-3 3 0,-7 0 0,-1 2 60,-1 3 1,-1-2 0,5 6-1,-1 1 0,1 2 1,4-3-103,-1 0 1,14 1 167,3 7 1,4-3 0,8 4 0,-1-4-43,0-1 1,2 0 0,2 0 0,-1 0 0,-1 0 62,1 0 0,-4 1 0,-2 2 0,-2 3 24,-1 1 0,-2-3 0,-3 4 0,-3 2-2,1 1 1,-5 5 0,4 1 0,-4-2-124,-1-1 0,0 2 0,0 1 0,0-2-313,0-1 0,0-2-150,0 0 1,0 1-1,0-1 1</inkml:trace>
  <inkml:trace contextRef="#ctx0" brushRef="#br0" timeOffset="74711">4031 8384 8355,'-2'-21'1071,"-2"2"0,-3 1-215,0 3-868,-4 7 0,9 2 49,-7 6 1,3 2-1,-3 2 1,4 3-1,1 2 1,-1 2-1,1 4 1,0 3 37,0 4 0,0-2 0,4-1 1,0-1-319,0-3 0,0-1 1,0-2-1,0 1 33,0-1 1,5-5-1,4-3 1,2-3 6,1-1 1,-4 0 0,1-1 0,0-3 126,2-4 0,-4-5 1,-1-2-1,-2-1-26,0 0 1,0 3-1,-5-1 1,-2-1 34,-1-2 1,-6 2 0,2 5 92,-3 2 0,0 0-14,3-5 0,-1 6-88,9 3 1,3 3 0,11 1 0,2 0-110,5 0 1,3 0 0,0 0 0,1 0 148,0 0 1,0 0 0,0 0 0,-1-1 159,1-4 0,-4 3 0,-2-7 0,-1 1 163,-3 1 0,-1 0 0,-2 5 344,1-3-510,-6 1 0,-7 6 1,-9 2-1,-2 4 0,-1 3 1,-2 3-1,-1 2-83,-1 5 1,-1-2 0,5 1 0,-1-2 0,1-2 16,-1 2 0,7-4 0,1 2-385,4-2 0,1-6 1,1-1-1,4-1 0,3-3-7,3-2 1,5-1-1,2-1 1,0-4 163,0-3 0,3-3 0,-5-3 0,-1-1 129,-1-1 1,-1-1 0,-2 3 0,-3-1 329,-4-1 0,2-1 188,-2 5 0,-2 1-29,-6 2-431,3 4 0,-5 6 0,6 3 0,0 5 0,0 2 33,0 1 0,5 5 1,0-1-1,1-1-157,-1-1 1,1 1 0,-4-1-1,4-3 99,1 0 1,1-1 0,4-2 0,1-4-23,-1-2 0,5-2 1,1-2-1,0-1-43,0-1 1,4-9 0,-3 0 0,0-2 3,-2-3 1,1 0 0,-2-4 0,-2 1 9,-4-1 1,1-1-1,-5-2 1,3-1 65,-1-3 0,-5 1 1,1-3-16,-3 0 0,-1 1 0,0 4 0,-1 0 0,-2 4 193,-1 2 0,-4 8 0,2 5 438,-1 2 1,0 7 0,-1 9-490,4 5 0,3 10 1,1-1-1,0 2-34,0 3 1,0 2 0,0 5-1,1-1-142,3-3 0,-1 2 0,5-6 0,3-2-429,4-1 0,1-6 1,4-4-1,2-3-249,2-5 0,6-8 0,2-7 1</inkml:trace>
  <inkml:trace contextRef="#ctx0" brushRef="#br0" timeOffset="75107">5147 8049 8355,'-12'0'1461,"-1"0"0,6 1-1694,3 4 0,3-3 0,1 7 0,1-1-920,3-1 0,3 4 0,6-4 1</inkml:trace>
  <inkml:trace contextRef="#ctx0" brushRef="#br0" timeOffset="75108">5221 8359 8355,'-7'0'150,"2"0"-843,10 6 0,-3-5 0,3 5 1</inkml:trace>
  <inkml:trace contextRef="#ctx0" brushRef="#br0" timeOffset="75384">3522 8942 8795,'6'-12'1541,"2"-1"-1752,9 6 0,7 2 0,11 5 0,6 0 0,7-1 0,6-2-89,3-1 0,7-2 1,11 3-1,8-2 956,6-2 0,5 0 1,-44 2-1,0 0 0,1 1 1,-1 0-266,49-6 0,-48 7 1,-1 0-1,39-6 1,-5 1-1040,-8 1 0,-8 2 1,-12 5-1,-8 0-713,-9 0 1,-13 5 0,-8 2 0</inkml:trace>
  <inkml:trace contextRef="#ctx0" brushRef="#br0" timeOffset="76202">6263 8062 8779,'-8'-20'789,"0"4"-843,5 7 0,-3 5 308,6 8 1,2 9 0,2 7-1,3 7 1,1 4 0,0 8-1,1 4 1,-3 4 8,-1 1 1,-3-3-1,1 1 1,1-1-1,-1-1-683,-2-2 1,-1-5-1,0-3 1,0-2-11,0-2 1,5-6 0,-1-6-495,-2 0 1,0-5 356,-2 4 0,0-9 0,0-2 1</inkml:trace>
  <inkml:trace contextRef="#ctx0" brushRef="#br0" timeOffset="76535">6288 8210 8355,'0'-19'466,"0"-3"-114,0 5 0,1 5 1,2 4-1,3 0 145,1 1 1,1-3-1,4 4 1,2 1-260,3-1 0,-2 2 0,5 4 0,1 0-370,-2 0 0,-1 6 0,-5 3 0,-1 5-237,0 3 1,-5 1 0,-3-2 11,-2 5 1,-2 2 0,-2 1 0,-2-2 0,-4-3 24,-3-1 0,-1 3 1,-1-5-1,2-1-343,3-1 1,-9 4 0,4 1 0</inkml:trace>
  <inkml:trace contextRef="#ctx0" brushRef="#br0" timeOffset="77685">6511 8347 8355,'-12'0'1847,"4"0"-1513,-1 0 1,12 0 0,1 0 0,7-2-1,4-2-824,2-4 0,5 1 1,-3-1-1,2-2 106,0-1 1,-6-1 0,1 1 0,-2 1 180,-2 2 0,-3 0 1,-2-5-1,-2 1-69,-2-1 1,-2 1 0,1 0 752,2-1 1,-3 1 519,3-1 0,-2 5-725,-2 0 0,0 6 1,0 2-1,1 7-153,3 4 0,-2 2 0,3-1 0,-1 2-135,0 2 0,6 0 0,-3 3 1,1-1-249,0-3 0,1-1 0,3-2 1,0-1-618,1-3 1,-1 2 189,1-6 0,-1 0 0,0-4 1</inkml:trace>
  <inkml:trace contextRef="#ctx0" brushRef="#br0" timeOffset="77686">6821 7900 8355,'-12'-7'852,"-1"3"-1460,7 3 1,1 6 0,10 4 194,3 2 0,3 1 0,1 1 1</inkml:trace>
  <inkml:trace contextRef="#ctx0" brushRef="#br0" timeOffset="77687">7007 8148 9177,'0'-12'793,"0"0"228,0-1 1,0 5-212,0 0 1,-1 5-715,-3-1 1,1 2-1,-4 4 1,0 0-174,0 3 1,5 4 0,-4 1-1,2 4-52,0 2 0,0 1 0,4-5 0,1 2 68,3 2 0,3-2 0,6 3-305,-1-3 0,0-6 1,2-1-1,1-2 0,3-2-242,1-2 0,2-8 0,4-4 460,0-4 0,-5-7 0,1 0 0,0-4 1,-2-3 164,-2 2 0,-4-4 0,-2 1 0,-1 0-86,-2-1 0,-5-2 0,1 3 1,-2 0 22,-2-1 0,-2-2 1,-1 4-1,-2 3 257,-2 4 0,3 5 0,-3 8 19,2 1 1,0 6 0,5 4-123,0 9 1,0 4-1,0 8 1,0 5 0,0 1 7,0 1 1,0 9 0,0-4 0,2 3-76,2 0 1,-1-8 0,5 6 0,0-4-75,-1-4 1,4-4-1,-3-3 1,2-4-78,-2-4 0,3-6 119,-2-3 0,0-4 0,-1-4-40,-3-4 1,-4-3 0,0-3 0,2-1-77,1-2 1,0 1 0,-4 2 0,2-1 56,2-2 0,-1 1 0,5 4-45,2-1 1,-1 5-1,1 0 1,-2-1 0,2 2 21,1 3 0,-3 2 278,0-3 0,-4 4 0,3-2-16,-1 6 1,-7 4 0,-8 5 0,-2 1-80,-1-1 1,-1 1-1,1 0 1,0 2 46,-1 2 1,2 0-1,3-5 1,4 0-150,2 1 0,8-1 0,4-1 1,5-3-1,7-2-520,5-1 1,5-3 0,5 2-569,0-3 1,12-6 0,2-2 0</inkml:trace>
  <inkml:trace contextRef="#ctx0" brushRef="#br0" timeOffset="78594">8210 7727 8355,'-8'-24'998,"1"4"1,2 3 1363,2 3-2197,2 7 0,2 2 1,2 6-1,2 3 1,2 5-1,3 3 1,1 5-103,1 3 0,-1 8 1,-1 2-1,-3 0-63,-2 1 1,1 3 0,-4 1-1,3 2-575,-3 0 0,0 2 0,-2-10 0,0-2-756,0-1 0,0-2 473,0-4 0,0 4 0,0-5 1</inkml:trace>
  <inkml:trace contextRef="#ctx0" brushRef="#br0" timeOffset="78595">8074 7925 9763,'10'8'387,"1"-1"0,2-1-451,1-3 1,4 2 0,0-1 0,3-1-13,5-2 1,-1-1 0,5 0-1,-1 0 1,1-1 88,2-3 0,-5-3 0,1-5-3,-6-1 0,0-3 0,-5-2-351,-2-2 0,-3 1 0,-4-3 0,-3 0 1,-4-1 39,-1-1 1,0-3 0,-1 7 872,-4 1 0,3 5 0,-5 6 0,0 0 35,0 1 0,4 3 0,-1 8-438,3 4 1,1 7-1,0 4 1,1 4-109,3 3 1,-1 5 0,4 0-1,-2 0-157,-2 4 1,3-3-1,-2-1 1,0-2-155,2-5 0,-5 0 1,4-4-1,0-1-44,-1-2 0,1-5 203,-1-4 0,-1-2 0,5-6-9,2 0 1,-4-6 0,-1-2 196,1-3 1,-5 3 0,3-1 0,-1 0 0,0-2-238,1-2 0,5 6-34,0 3 1,-3 3 0,1 2 194,-1 3 1,4-1-1,-2 5 1,3 2 29,1 1 0,1 6 0,-1-1 1,2-2-4,2-4 1,0-1-1,4-5 1,2-1-51,2-1 1,-1-2 0,-1-2 83,-1-2 1,-5-3 0,4-7-1,-2-2 1,-3-3-31,-2-1 0,-1-3 1,-3 2 162,-1-2 1,-5 2 0,1 2 0,-2 1 183,-2 3 1,-2 2-1,-2 5 1,-4 4-286,-3 2 1,-2 8 0,1 4-99,0 5 1,1 4 0,2 6 0,5 0 0,3 0-170,1-1 1,7 1 0,5 0-1,7-2-933,5-2 0,6-4 0,3-9 113,3-4 0,-4-3 0,-2-1 1</inkml:trace>
  <inkml:trace contextRef="#ctx0" brushRef="#br0" timeOffset="79052">9835 7404 8355,'-4'-12'636,"0"-1"1,-4 9-366,3 8 1,1 5-1,4 13 1,0 5 0,0 8-1,0 6 1,0 2 179,0 0 0,0 6 0,0-2 0,0 0-351,0 1 1,4-1 0,2-2 0,-1-5-353,1-5 1,2-1 0,-2-6 0,-1-3-522,1-3 1,2-7 0,-2 0-2510,0-5 2932,3-5 1,9-5-1,1 0 1</inkml:trace>
  <inkml:trace contextRef="#ctx0" brushRef="#br0" timeOffset="80126">10406 7826 8355,'0'-13'1373,"0"1"0,-6 0-1028,-2-1 1,-3 6 0,-2 3 0,0 3-221,-4 1 1,3 0 0,-4 1 0,2 2-15,-1 1 1,-3 6 0,3-2 0,1 3-136,-2 1 1,4 1 0,-1 1 0,4 1-264,2 1 1,5 5-1,-3-4 1,2-2-115,2-1 0,3-2 1,3 0-1,2-1 185,2-2 0,3-4 0,5-5 1,2 0 114,-2 0 0,3-1 0,0-3 0,-1-5 81,1-2 0,-1-1 1,-6-2-1,-1-1 145,-2-2 0,-5 0 0,1 1 1,-3 0 66,-1 1 0,0 1 16,0 1-180,0 1 1,0 7-25,0 5 0,4 5 1,0 7-1,1 1 0,-1 1 40,0 2 0,4-2 1,-2 3-1,0-4-60,4 0 1,1 2 0,2-1 0,0-3-5,4 0 1,-3-6-1,4-1 1,-2-2-63,1-2 0,-1 0 1,-3 0-1,-1 0 45,0 0 1,-3-6-1,-2-2 1,-2-3-24,-2-1 0,-2-1 1,-1 1 190,0-1 0,2 1 0,0-1 0,2 1-47,-1 0 0,0-1 1,1 1-1,3-1 1,1 2-67,1 3 0,3 1 0,4 5-63,0-3 0,-1 1 1,0 4-1,1 0 1,0 2-50,-3 2 0,0-1 1,-2 5-1,-1 1 292,-2 2 1,-5 3 0,1 1 1,-3 2 1,-1-1 0,0-3 0,0-1-40,0 1 0,4-5 1,0 0-1,0 1-105,2-3 0,1 4 0,5-6 1,1-1-78,-1-2 0,5-1 0,1 0-74,1 0 0,-3-5 0,5-3 0,1-3 0,0-2 19,-1 1 0,1-5 0,-6 1 1,0-1-40,-3-1 0,-4 4 0,-3-4 15,0 1 0,-2 3 0,-5-3 1,-2 3-1,-3 3-72,0 3 0,-3-1 0,-3 4 0,-1 3 31,1 0 0,0 2 1,-1 0-1,2 2 30,3 2 0,-2 3 0,6 5 0,1 0 97,2 1 0,1 1 0,0 1 0,0 1 53,0 0 1,6 1 0,2 0 1,3-2 1,5 0 0,1 0 0,-1 2 0,1-2 168,0-1 0,-1-2 1,-2 1-1,0-1-10,-2 1 0,3 3 1,-8 1-1,1-1-74,1 2 0,-7-3 0,3 6 0,-4 0-93,-1-2 0,-1 3 1,-2-4-1,-3 0-52,-1 0 1,-1-2-1,-4-3 10,-1-1 1,1-1 0,0-3-1,-1-4 1,5-4 0,1-4-1,0-5-169,0-7 0,4 1 1,-2-4-220,-1 1 1,5-4 0,-3 3 0,4-2 0,3 2-814,1 1 1,5-3 993,0 5 0,2-6 0,1 2 1</inkml:trace>
  <inkml:trace contextRef="#ctx0" brushRef="#br0" timeOffset="81167">11348 7863 8355,'0'-7'3556,"0"2"-3124,0 5 0,2-2-318,2-2 1,-2 1-133,7-5 0,-5 1 0,3-2 0,0 0-217,-1 0 1,-1-2 0,2-2 0,-1 1 0,0-1-214,-1 1 0,1 0 0,-3-2 0,1-1 125,-1-2 0,-2-1 0,-1 3 148,0-1 1,-1 0 188,-4 8 0,3 3 1,-7 5-1,1 1 90,1 3 0,-2 7 0,3 7 0,1 0-16,-1 0 0,2 3 0,4-3 1,0-1-144,0 1 0,4 3 0,3-4 1,3-2 59,3-2 1,7-1 0,-2-4-122,1-4 0,-3-3 0,5-1 0,1 0 0,0-1 84,-1-3 1,1-3 0,-6-6-1,0 1 162,-3 0 1,0-5 0,-2 1 0,-2-1 2,0-1 1,-7 4 0,3-4 0,-4 2-68,-1-1 0,0 1 1,0 3-1,-1 1-34,-4 0 1,4 3 0,-4 2-191,-1 2 0,5 2 0,-3 7 1,2 5-33,2 2 0,0 1 1,2 0 149,2 1 0,3 3 0,5 1-8,0-2 1,5 3 0,1-1 0,1-2 0,3-2 62,2 0 0,-5-1 0,-3 1 0,-2-1 59,-1 0 0,-5 0 0,-1-3 108,-2-1 1,-2-1-1,-7 2-15,-4-5 0,-5-3 1,-2-1-1,-1 0-4,0 0 0,3 0 0,2-1-242,2-3 0,4 1-123,5-5 1,9-1 0,5-4-1,3-3-190,1 0 1,4-2 0,-2 1 222,4-3 0,1-1 0,-2-2 0,-1-4 0,-3 0 86,-1-3 1,0 2-1,-3-5 1,1 0 150,-5 1 1,0-4 0,-7 5 0,-1-1 357,-2 3 0,-1 7 0,0 3 281,0 1 0,-6 3 0,-1 8-273,1 7 0,0 7 0,6 9 0,0 6-209,0 6 0,0 3 1,0 8-1,0 2 1,0 3-160,0 1 1,1 3-318,4-3 0,-3-2 1,7-2-1,0-4-255,2-3 0,0-4 0,-1-7 0,-2-2-460,2-4-47,1-4 0,1-6 0,1-1 1</inkml:trace>
  <inkml:trace contextRef="#ctx0" brushRef="#br0" timeOffset="81168">11993 7652 8355,'7'-5'296,"4"-2"1,1-4 0,9 1-365,2 2 1,5 4 0,4-4 0,4-1 0,-1 1-1114,0 0 682,-2 5 1,-1-8-1,-2 4 1</inkml:trace>
  <inkml:trace contextRef="#ctx0" brushRef="#br0" timeOffset="81653">13208 7627 8355,'7'-23'0,"-2"2"-348,-4 5-45,-1 2 246,0 7 1,-1-3 337,-4 6 1,-2 0 0,-5 6 0,-2 0-1,-1 4 126,-1 1 1,0 1 0,7 4-1,2 1-178,1-1 1,2 1-1,4-1 1,2 2 220,2 2 1,3-2 0,5 4 0,2-1-341,2-1 1,-2 2-1,3-3 1,-4 2-214,0-2 1,-1-1 0,-1-1-40,-2 4 1,-4-3 0,-6 1-1,-3-4 60,-5-3 1,-7-1 0,-5 3 0,-2-3 62,-2-2 0,4-1 0,2-4-1739,1 0 1464,1 0 0,11 0 0,0 0 1</inkml:trace>
  <inkml:trace contextRef="#ctx0" brushRef="#br0" timeOffset="82450">13407 7838 8355,'-12'-7'1299,"-5"-2"0,0 5-669,2 1 0,6 1-395,0 2 1,8 0 0,2 0 0,10 0-328,9 0 0,3 0 1,3-1-1,2-2-240,1-1 0,4-4 1,-4 2-1,-2 0-136,0-4 0,-4-1 1,-4-2-1,-5 1 279,-4 0 0,-8-1 0,3 1 0,-4-1 163,-1 1 0,-7 0 0,-4 1 0,-4 2 126,0 5 1,-5 3-1,1 1 1,-2 1 104,1 3 0,5 3 1,-2 7-1,3 1-30,2 2 0,5 5 0,3-2-235,3 4 0,2-3 1,3-2-1,6-1 1,5-3-89,6-1 0,3-6 1,4-1-1,2-2-106,2-2 0,0-3 1,2-4-1,-2-4 156,-2-3 0,2-6 1,-6-1-1,-4-1 19,-3-3 0,-2-2 1,-5-2-1,-1-3 100,-2-4 0,0 2 1,-5-4-1,-1-1 167,-2 0 1,-1-8 0,0 7 0,0-1 69,0-1 0,0 6 0,0 1 216,0 2 0,-1 8 0,-2 8-239,-1 4 0,0 10 0,3 5 0,-2 10 0,-1 8 61,1 6 1,2 3 0,1 6-255,0 4 0,1-2 0,2 5 0,1 2 1,0 0-407,2-2 0,-5-2 1,4-6-1,0-1-460,-1-3 1,0-3 0,-4-6 0,0-3 148,0-5 0,0-2 0,0-2 1</inkml:trace>
  <inkml:trace contextRef="#ctx0" brushRef="#br0" timeOffset="82451">13816 7565 8355,'7'-5'937,"-3"-3"0,-1-3-1308,1-2 1,4 5 0,8 1 368,0 2 1,6-4 0,0 5 0,6 0-246,5-1 0,3 3 1,1-2-1,-1 3-351,-3 1 0,3 5 0,-5 2 0</inkml:trace>
  <inkml:trace contextRef="#ctx0" brushRef="#br0" timeOffset="83059">14684 7727 8355,'0'-20'444,"-1"-2"0,-2 6 0,-1 1 0,0 1 1,-2 3-357,-2 3 1,1 1 0,-1 4 0,-2-1 0,-1 1 0,-1 3-59,0 4 1,-2 4 0,-1 8 0,-2 0-1,2 1-147,1 1 0,3-1 0,3 6 0,4-4-163,2-1 0,2-2 0,2-3 69,2-1 0,3-5 1,5-3-1,1-3 64,-1-1 0,4-1 0,1-3 1,-2-4 108,-1-3 1,-2-3 0,-1-3-1,-1-3 249,-2-4 0,-1-1 1,1-1-1,-3-1-49,-4-2 0,0-2 0,2 3 0,1-4-43,-1 0 1,0-4 0,0 3-117,1-3 0,5 3 0,-2 2 0,1-1 0,1 0 78,0-2 1,2 5 0,2 4 0,-1 7 70,1 4 1,-1 7 0,0 3-1,1 3-75,-1 1 0,-4 11 1,-1 6-1,0 6 70,0 6 0,-4 8 0,1 10 0,-3 4-158,-1 3 1,0 5-1,-1 0 1,-2 5-244,-1 2 0,0 0 0,4-6 1,0 0 173,0-2 0,0-6 0,0 2 0,0-6 200,0-7 1,0 1-1,0-11 40,0 1 0,0-7 1,0-9 0,0-2 1,-4-8 0,-2-6 0,1-7-171,-1-4 0,-3-7 1,2-3-1,-1-4-286,-1-4 1,7-1-1,-3-4 1,4 2 185,1 2 0,0 1 0,3 4 0,4 0-45,5 0 1,9 6 0,-1 2 0,4 5-902,1 4 0,1-2 534,3 6 1,2 0 0,7 4 0</inkml:trace>
  <inkml:trace contextRef="#ctx0" brushRef="#br0" timeOffset="84291">3584 10009 9342,'-1'-21'0,"-2"2"0,-1 1 0,1 3 276,2 1 0,2 7 0,3 3 0,5 4 0,2 4 0,2 4 0,3 3 1,2 3-1,-1 3 0,3 3-152,-1 4 1,-4-5-1,3-1 1,-1-2-1,-1 1 1,-1-3-1,-2-3-627,-5-3 1,3-5 210,-3 1 0,-2-4 115,-2-4 1,-3-3 0,-1-5 0,0-2 0,0-1-83,0-2 0,0-5 0,0 1 1,0-1 192,0 2 0,4-2 0,1 5 0,-3 2-30,0 1 0,2 6 130,0 0 0,4 6 0,-2 2 0,-1 7 70,1 4 1,3 6-1,0 1 1,2 1-60,1 3 0,1-3 0,0 0-46,4-1 1,-2-2-1,6-7 1,1-2-1,1-1 21,2-4 1,0 0 0,-2-4-1,-1-2 3,-1-4 0,-6-3 0,3-2 0,-3 1-20,-2 0 1,0-5 0,-9 1-1,-1 0-97,-1 3 1,-2-4-1,-2 2 1,-2 3 38,-4 2 1,-3 6 0,-2-3 0,1 1 160,0 4 0,-1 2 0,-1 4 0,1 5-99,0 7 1,-2-1 0,8 5 92,0 2 0,-2 2 0,5 1 0,2-1-46,5 1 1,1 0 0,7 0 0,4-2 0,2-2-79,1-4 0,4-4 1,-2 0-1,2-2 2,-1-3 0,3-2 0,-5-6 0,0-2-3,-2-2 1,1-3 0,-2-7-1,-1-1 18,-1-1 0,-6-5 0,1 4 0,-1 1 18,-1-2 0,2 0 0,-3-4 0,-1 3 116,1 1 1,2 1 0,-2 5 0,-1-1 120,1 1 0,3 1-231,0 3 1,2-2-1,1 6 1,0 1-1,1 3 55,-1 4 0,-3 3 0,-1 7 1,0 1-177,-1 2 1,3 5-1,-6-2 1,-2 4 49,0 1 1,2-5 0,0 0-1,-1-2-241,-2-3 1,3-1 0,2-3 0,1-3-160,2-4 1,7-3-1,0-1 1,1-1-104,1-3 0,-3-4 1,4-8 428,-1 0 0,-1-12 0,-5 2 0</inkml:trace>
  <inkml:trace contextRef="#ctx0" brushRef="#br0" timeOffset="85003">4837 9537 8355,'-1'-19'0,"-4"3"1107,4 2-560,-4 1 1,5 8 0,0 5-178,0 7 0,1 9 1,3 6-1,4 5-270,3 1 0,2 8 1,-2 0-1,-2 5-221,0 4 1,-5-1-1,3 3 1,-2-3-269,-2-2 0,-2 4 0,-1-6 0,0-3-423,0-3 1,0-7-1,0-3-1021,0-6 1596,0-4 0,6-1 0,1-1 1</inkml:trace>
  <inkml:trace contextRef="#ctx0" brushRef="#br0" timeOffset="85004">4787 9984 8355,'2'-11'1797,"2"1"-2211,4 2 1,4 5 0,4-2 0,2 1 674,1-1 0,-1-4 1,5 0-1,3 0 0,3-1 1,3 3-1,1 0 1,-3 2-136,-2-1 0,-5 2 1,-1 6-1,-4 2-315,-4 4 0,0 3 0,-10 1 0,-1 2 29,-2 3 0,-1 1 0,-1 4 0,-2-3 84,-1-1 0,-4 3 0,4-5 0,1-1-281,1-1 1,2-6 0,2-1-722,2-1 699,3-2 1,11-4-1,1 0 1</inkml:trace>
  <inkml:trace contextRef="#ctx0" brushRef="#br0" timeOffset="85005">5259 9612 8355,'-13'0'-51,"1"0"1,5 1 0,3 3-568,2 5 1,-3 7-1,-2 3 1</inkml:trace>
  <inkml:trace contextRef="#ctx0" brushRef="#br0" timeOffset="85671">5556 9909 8355,'7'-17'745,"-1"3"0,-6-3-303,0 3 0,-6 8-387,-2 1 1,-7 5-1,-2 5-101,2 3 0,1 7 1,0 3-1,-1 1 1,-1 3 147,1 2 1,2 0-1,5 1 1,4-1-172,2-4 1,4 2 0,2-5 0,4-3-212,3-5 0,7 1 1,4-6-1,4-1 86,3-2 1,2-2-1,-4-3 1,2-4 99,-1-3 0,-2-7 1,-1-3-1,-2-3 293,-2 0 1,1-1 0,-6 0-1,0 0 178,-3 0 1,-4 2 0,-3 2-13,0 5 0,-2 2 1,-4 2-265,0-1 0,-1 6 0,-2 5 1,-3 4-1,0 7-212,-4 2 1,-1 7-1,0 2 1,3 2-2,3-1 0,0 2 0,1-3 0,1 0-6,2 1 1,6-6 0,3 2-1,5-4 61,3 0 0,0-6 0,3-3 0,0-3-56,0-1 1,2 0 0,4-2-1,0-5 127,0-6 0,-5-3 1,-1-1-1,-1-2 128,-2 0 1,-4-5 0,-2 5 0,-3-2-73,-2 1 1,-1 0 0,-2-2 0,0 3-37,2 1 1,1-3-1,-5 5 1,0 1-1034,0 1 912,0 7 1,0 3-1,-2 8 1,-1 6 67,-1 5 0,0 0 1,4 6-1,0 1-23,0 1 0,6 0 0,1 0 0,2-4 24,4-1 0,-4 2 0,9-3 0,-1-3 149,-1-5 0,1 2 0,-5-4 1,1 0 19,-1-3 58,-5 3 1,-3 0-579,-8 5 1,-4-3-1,-8-2 1,0 0-1,1-2-366,1 1 1,-4 3-1,-1-2 1</inkml:trace>
  <inkml:trace contextRef="#ctx0" brushRef="#br0" timeOffset="86083">7454 9364 8355,'18'-37'1213,"-6"-1"0,-1 8-799,-7 5 0,0 2 0,-4 6 0,0 2-111,0 1 1,0 2-1,-1 1 0,-3 1-285,-4 2 1,-3 5 0,-3-1 0,-3 3 14,-3 1 0,-5 7 1,-4 5-1,-4 6-275,-3 1 1,0 9-1,4-3 1,6 1 27,4 0 0,7 3 1,0 0 208,5-2 0,5 1 0,5 0 0,1 0 0,3 0 23,5-2 1,7-1-1,5-2 1,2-1-11,2-1 1,0-2-1,1 2 1,2-4 81,0-4 0,-3 0 0,-5-1 1,-3 1 44,-1-1 1,-4 2-1,-4 1 1,-4 2-97,-2-2 0,-5 0 1,-5 0-1,-10 3-274,-8 1 1,-7-2 0,-7 3 0,-2 1-162,2-2 1,3-1 0,4-7-990,4-2 1,3 2 0,1-5 0</inkml:trace>
  <inkml:trace contextRef="#ctx0" brushRef="#br0" timeOffset="88263">22622 7590 7841,'-13'0'-326,"7"0"1,1-4 0,8-1 0,3-2 494,1-3 0,1 3 1,4-1-1,1 0 243,-1 1-376,-5 1 1,-3 6 0,-9 2-1,-8 2 80,-6 4 0,-11 9 0,-8 3-191,-6 4 1,-16 11 0,-9 7-1,-10 7 1,38-21 0,0 1-250,-1 2 0,-1 0 0,-3 1 0,-1 1 1,-41 29-1</inkml:trace>
  <inkml:trace contextRef="#ctx0" brushRef="#br0" timeOffset="89679">22957 7193 8355,'-4'-8'-35,"-2"1"0,-2 2 1,-5 2-1,-3 2-1056,-3 1 900,-2 0 348,-4 5 1,0-2-52,1 5 0,-1-4 1,0 4-1,1 2 1,2 1-1,3 2 0,1-1 1,3 2 224,1 2 0,7 4 1,3 6-1,3 1-308,1 2 0,1 6 0,3-1 0,5 5 0,3 2-311,5-1 1,2-3 0,6-4 247,-1-4 1,7-4-1,2-6-100,3-6 1,-2-6 0,2-7-1,3-2 1,-1-3 79,1-8 1,-3-5 0,-3-6-1,-4-1 332,-3 0 0,-3-1 0,-2-2 0,-6-2-260,-5-2 1,-5 3 0,-5-4 0,-1 0-135,-3 2 0,-9-5 0,-9 4 0,-5 0-137,-6 3 0,-5 10 0,-4 5 0,-7 6-118,-3 2 1,-2 8 0,5 5 0</inkml:trace>
  <inkml:trace contextRef="#ctx0" brushRef="#br0" timeOffset="90736">20365 6412 7923,'-6'-7'0,"-2"3"0,-5 3 0,-2 2 0,-3 3 0,-1 6 0,-3 4 0,-1 3-130,-2 3 1,0-2 0,0 5 0,2 3 0,2 0 0,5 1 264,2-3 1,7 5 0,3 0 0,2-1 0,4-2 0,3-3 0,8 0 0,7-4-118,8-1 1,4-2 0,5-5 0,1-1-159,4-2 0,-4-5 0,5 1 0,-2-3 8,1-1 0,-1 0 1,-5-1-1,-2-3-108,-1-4 1,-5-7 0,1-3 0,-4 0 212,-5 0 1,-6-6 0,-7 1-1,-1-5 81,-4 1 0,-6-5 0,-4-1 0,-3-1 12,-1 1 1,-6 1-1,-3 6 1,-2 1-136,-2 6 0,-4 5-124,0 6 1,-11 2-1,1 6 1</inkml:trace>
  <inkml:trace contextRef="#ctx0" brushRef="#br0" timeOffset="99605">8359 9909 8477,'-8'-4'0,"0"0"0,-1 0 0,1 0 0,0 0 0,0 0 747,1-2 1,1 3-1,6-5 1,2-2-1,2-2-728,4-4 1,7 2 0,3-3 0,0 2 0,1 0 0,-1-2-1,0 1 1,-3-1-324,-1 1 0,-2-2 1,-1 3-1,-1-3 1,-3 0-1,-2 0-261,-2 3 0,-1 1 0,-4 3 543,-2 3 1,1 2-1,-5 6 1,-2 0 0,-1 0-1,-1 2 148,0 2 0,1 3 0,1 5 0,3 0 0,2 1-33,2-1 0,3 2 0,4 1 0,4 2-56,3-2 1,2-1 0,0-2 0,3-1-9,0-3 0,2 3 0,-3-2 1,2 0-43,-2 0 1,-6 2 0,-2-3-42,-1 3 1,-2 1 0,-4 1 0,-1-1-172,-3 0 0,-3-1 0,-6-1 0,1-2-562,-1 2 0,5 1 402,0 1 1,0 1-1,-5-1 1</inkml:trace>
  <inkml:trace contextRef="#ctx0" brushRef="#br0" timeOffset="99875">8868 9761 8355,'-11'-13'1256,"2"6"-857,-7 3 0,6 3 1,2 1-1126,-2 0 0,5 5 1,2 4 0,6 2 1,9 1-1,7 0 1</inkml:trace>
  <inkml:trace contextRef="#ctx0" brushRef="#br0" timeOffset="100429">9190 9227 8355,'0'-31'257,"0"3"0,0 6 0,2 6 1,0 2 738,2 1-604,1 6 0,-1 7 0,0 11 0,0 7-258,1 7 1,-3 10-1,3 0 1,-1 5 0,1 2-1,-3 0 1,0 4-1,-2 1-242,0-2 0,0-2 0,0-6 0,1-1-324,3-3 0,-2 3 0,2-4 0,-3-2-114,-1-5 0,0-2 0,0-6-327,0-2 0,6 4 0,1 0 0</inkml:trace>
  <inkml:trace contextRef="#ctx0" brushRef="#br0" timeOffset="100430">9066 9599 8355,'8'-15'211,"1"3"1,0-2-1,6 10-640,2 1 1,5-2 0,-1 1 254,2 1 0,2-3 0,1 2 0,3 1-661,4 2 725,3 1 0,1-6 0,0 0 1</inkml:trace>
  <inkml:trace contextRef="#ctx0" brushRef="#br0" timeOffset="100431">9550 9711 8355,'0'-7'-656,"0"-4"1,0 10 0,0-5 0</inkml:trace>
  <inkml:trace contextRef="#ctx0" brushRef="#br0" timeOffset="101060">10406 9612 8355,'-5'-13'0,"1"1"165,2 0-41,0-1 0,2 5 0,0 0 0,0-2 0,0-1 0,0-1 652,0-1 0,6 1-585,2-1 0,3 7 0,1 1 0,1 4-247,-1 1 1,1 6 0,-1 2-45,0 3 1,2 5-1,1 1 1,2-1-1,-2 1-51,-1-1 1,-3 2 0,-2-2-1,0 1 54,0 3 0,-3-5 0,-2 1 0,-3-2-91,-1-1 0,0-1 173,0 0 37,0-5 0,0-7 0,0-9 0,2-6-19,2-6 1,1-3 0,6 0 0,-1 0-81,0 4 1,8-4-1,-7 5 80,-2 0 1,4 1 0,-5 5 0,3 2 8,1 3 1,-3 2-1,-1 6 1,2 0 0,1 2-33,1 2 1,-4 4 0,1 7 0,0 3-9,2 2 1,2 0 0,-2 5 0,-3-2-152,-4-2 0,2 3 1,-1-5-1,1 1-783,-1 1 0,1-6 730,-2 2 0,3-3 0,5-2 1</inkml:trace>
  <inkml:trace contextRef="#ctx0" brushRef="#br0" timeOffset="101482">11187 9537 8355,'-8'-11'1641,"-1"3"-1291,7 3 1,-9 5-155,2 0 1,0 5 0,-1 3 0,2 3 0,0 3 0,-1 3 0,2 3 0,0 2-56,1-1 1,3 1 0,-1-5 0,2-2-75,2-1 0,6-2 0,2 0 0,3-1-392,2-2 0,-1-4 0,2-5 0,1-1 30,1-3 1,1-3 0,-5-6 0,1 1 115,-1 0 0,-4-5 0,-1-1 0,-1-1-65,-3-3 1,-2 4-1,-1 0 1,-1 1-105,-4 1 1,-1 4 0,-7 5 0,1 1-185,-1 3 0,1 2 343,0 1 1,-6 11 0,-2 3 0</inkml:trace>
  <inkml:trace contextRef="#ctx0" brushRef="#br0" timeOffset="101787">12055 9054 8460,'-7'-29'0,"3"0"602,3 1 1,1 3-434,0 5 1,1 9 0,2 12 0,1 10 149,-1 8 1,2 10 0,-1 6 0,0 3-266,2 4 1,-5 13 0,4 0-1,-5 4-202,-5 6 0,0-8 1,-5 0-1,2-4-140,-2-4 1,5-6 0,1-4-1,2-8-96,2-4 0,0-1 1,2-10-1,2-2-324,4-4 0,3-5 0,1-5 1</inkml:trace>
  <inkml:trace contextRef="#ctx0" brushRef="#br0" timeOffset="102578">11757 9513 8355,'2'-11'338,"3"2"1,8 4-1,6 1 1,4 0 0,4 1-1,3 0 92,7-1 1,6 1-518,6-5 0,1 5 0,0-1 1,-3 1-1,-5 0 0,-5-1 1,-2 2-176,-3 0 0,-8 2 0,-8 2 0,-5 0 1,-5 4 260,0 1 1,-2 1-1,-5 4 47,-3 1 0,-2 3 0,-4 1 0,4-2-43,0-1 1,2-2-1,4 1-259,0-1 1,1-1-1,5-3 1,5-4-26,4-2 1,7-2-1,-1 0 1,2-2 4,2-2 0,-2-3 0,-1-5 0,-1 0 121,1-1 0,0-3 0,-1-1 313,-5 2 1,-3 1 0,-4 3 0,-2 2 1070,-1 0-757,4 7 0,-9-3 0,3 10-260,-3 3 1,-1 3 0,0 3 0,0 1-107,0 1 1,2 1 0,2-5-202,4 1 1,3-6 0,3-3 0,1-3 0,2-1 0,3 0 0,-3 0 1,-2 0-1,-1 0 1,-2-5 0,1-4 53,-1-2 1,-1-1 0,-3-1 0,-4 1-162,-2 0 0,-2 3 0,-2 1 36,-2-2 0,-3 4 0,-5-3 1,0 1-9,-1 1 1,1 0-36,-1 3 0,8 3 92,5-3 1,7 2-1,8 2 1,3 0 62,1 0 1,2 0 0,4 0 0,-1 0 139,1 0 0,0 0 0,-2 0 1,0 0 273,-3 0 0,-1 0 0,2-1 0,-4-2 231,-4-1 1,-6 1-242,-3 7 1,-2-1-1,-2 5-200,0 2 1,-6 1 0,-1 1-1,1 1 1,0-1-86,1 1 1,3-1-191,-2 0 1,4 1 0,4-2-68,4-3 1,3-2-1,2-6 1,-1-2 85,1-2 1,-1-1-1,0-6 1,1 1 76,-1 0 1,-1-8 0,-1 6 0,-3-2 47,-2 0 1,-1 2 0,-5 1 0,-3 1-427,-4 2 1,-3 5-1,-2-2 1,1 1-169,-1 0 125,1-1 0,-6 16 0,-1 3 1</inkml:trace>
  <inkml:trace contextRef="#ctx0" brushRef="#br0" timeOffset="104751">13853 9500 8355,'0'-19'0,"0"1"1134,0 6-897,0 5 0,2-3-273,2 6 0,-1 0 1,5 4-1,2-2 198,1-2 0,1 3 1,0-5-1,1 1-187,-1-3 0,1 1-133,-1-2 1,-1 1-1,-3-4 1,-4-1 48,-2 1 1,-2 4-1,0-1 1,-2 1-1,-2 0 78,-4 0 1,-3 5 0,-1-1-48,-1 2 1,-3 4 0,-1 2 211,2 4 1,3 9 0,3 3-1,4 4 99,-1 1 1,6-5 0,0 1 0,7 1-152,4 1 0,3-3 0,3-4 0,3-3-382,4-5 1,6 2-1,3-6 1,3-3 60,1-4 0,-4-4 0,0-6 0,0-3 132,-1 0 0,-2-10 0,-5 1 146,0-1 0,-4-2 0,-4 1 0,-1-4 0,-7 0-77,-2-4 1,1-1 0,-3-1 0,-3 0 17,0 0 1,-2 0-1,0 1 1,0 3 157,0 4 1,-4 4 0,-2 4 0,1 5 236,-1 2 1,-4 7-1,2 4-158,-3 6 1,4 5 0,2 10 0,1 6-27,-1 3 0,1 8 1,4-1-1,0 6-83,0 6 0,2-2 0,2 0-182,4-2 0,-1 0 0,3-5 0,2-1-8,3-3 0,6-7 1,-3-8-1,2-3 1,5-5 9,3-3 1,1-3 0,-3-6 0,1-2 22,2-4 1,-1-9 0,-6-3-1,-3-2 14,-1 1 0,-3-2 1,-5 2-1,-3-2-21,-2-2 0,0 4 1,-5 2-1,0 1 84,0 3 1,-2 1 0,-2 3 98,-4 3 0,1 2 0,-1 8-130,-2 2 1,3 4-1,0 8 1,0 5-86,0 3 0,5 0 0,-2 1-88,2 0 0,4-3 1,2 0-1,4 0 1,3-4-133,1-3 1,5-2 0,1-1-1,1-1 85,3-3 0,2-2 1,0-6-1,0-2 95,-4-2 1,3-3 0,-7-5 0,-1 0 132,-1-1 1,-3-3 0,-3-2 0,-4 0 100,-2 0 0,-2-3 1,0 3-1,0 0 34,0 0 0,0-2 0,0 3 0,-2 4 241,-2 3 0,3-1-166,-3 3 0,2 3-34,2 5 1,0 6 0,0 8 0,0 1-1,2 3-9,2 1 1,-3-2 0,5 2 0,-2 0-166,0 1 1,4-5 0,-4 1 0,1-2-10,0-2 0,-2 1 1,4-1-260,-2 1 0,5-7-13,-2-1 1,-1-4-1,0-2 277,-1-4 0,-1-4 1,-2-6-1,1 1 56,-1-1 0,2 0 0,-1 1 0,-1-1 114,-2-2 1,5 1-134,2 3 1,-1 2-148,1 3 0,-1 4 1,3 8 98,-2 4 0,-5 3 0,1 2 1,-3-1 26,-1 0 0,5 5 0,-1-1 0,-2 0-28,0-3 1,-1 3 0,2-3 0,1-2-201,-1 0 1,4-5 59,1-2 1,3-3-1,0-2 148,-3-3 0,2-3 1,-6-5 71,-1-1 1,2-1 0,1-1 0,-1-1 0,2 1-73,0 1 0,-3 1 1,5 1 29,0 0 1,2 1 40,2 2 0,-5 5 0,-1 8 1,-2 5 112,-2 2 0,0 1 0,0 0 0,1 1-115,-1-1 1,-2 5-1,0-1 1,3-1-86,5-1 0,-2-1 0,1-2 1,1-2-195,3 0 0,4-7 1,1 2-1,-2-2 86,-1-2 0,-2-2 0,0-2 0,-1-4 101,-2-3 0,2-3 0,-4-1 1,1-3-55,0-1 1,0 2 0,3-2-1,-1 0 158,-2-1 0,-5 5 1,1-1-1,-2 2-56,-2 2 0,-2 5 31,-2 3 0,-3 2 1,-5 4-1,-1 2-4,1 4 1,4 7 0,1 3 0,0 0-13,0 0 1,4 3 0,-1-4 0,3 1-213,1 0 0,4-1 0,3-6 1,2-2-249,5 0 1,3-7 0,-1 3 190,5-4 1,-2-2-1,2-4 1,0-3 363,-2-3 1,-1-1-1,-6-1 1,-1 1-1,-3 0 189,-3-1 1,0 1 0,-1-1 0,-1 1 5,-2 0 1,-1 3-280,0 1 1,-1 5-1,-2 1 1,-1 4-71,1 7 1,2 2 0,1 1 0,0 0-56,0 1 0,0 1 1,0 1-1,0 1-24,0-1 0,0-1 1,0-1-1,0-1-48,0 0 1,1-1 0,3-2 103,5-5 1,2-3 0,3-1 0,1 0 141,1 0 1,1-1-1,-3-3 1,1-5-1,1-2 81,-1-1 0,-2-5 0,-4 1 1,0-1-157,0-1 0,-2 3 1,2-5-1,-1-1-126,-1 2 0,2-5 0,-3 4 0,-1-4-62,1-1 1,2 5 0,-4 0 0,-1 2 247,-2 3 0,-1 2 1,0 0 96,0 1 0,0-1 0,0 1-124,0 0 1,-4 3-40,0 1 0,-4 0 0,4-5 73,1 1 0,2 4 0,1-1 938,0 0-677,0 3 0,0 6 0,0 10 0,0 5-42,0 6 0,0 2 0,0 3 0,0 3-234,0 4 0,1-1 0,3 1 0,4 0 1,3-1 1,2 2 0,1-3-1,1-2-574,1-3 1,6 0-1,-2-11 1,-1-3 167,-3-2 0,2-7 0,-1 1 0,-2-3-24,-1-1 0,-3-5 0,-1-3 374,-2-3 1,-4-3-1,3-1 1,-2-3-1,-2 0 84,-2 0 0,-1-3 0,2 3 0,1 0-112,1 0 0,0 2 0,-4 4-76,0-1 1,1 6 105,3 3 0,-1 8 0,4 5 0,-1 2 69,-4 1 1,1 2 0,0 1-1,1 1 172,-1 0 0,2 2 0,-1-2 0,0-1-3,2-1 0,-5-6 1,3 1-169,-2 0 0,-2-2 0,0 1-454,0 2 0,-7-5 0,-5 1 0,-8-2 1,-5 0-2918,-3-1 2794,1-2 0,-14-1 0,2 0 1</inkml:trace>
  <inkml:trace contextRef="#ctx0" brushRef="#br0" timeOffset="104935">15987 9041 8355,'7'-11'257,"4"3"0,-2-9 0,6 5 1,7 2-1,6 4 0,6 0 0,5 3 1,2 1-1,-1-1 0,-1-1-1556,-2 1 1,0 7 0,0 3 0</inkml:trace>
  <inkml:trace contextRef="#ctx0" brushRef="#br0" timeOffset="106029">4180 11435 8355,'-6'-25'0,"5"6"91,-10 6 1,8 8 0,-5 5 35,-2 0 1,3 1-1,-1 3 1,-3 5 0,-3 3-1,-2 3 1,0 3 80,3 1 0,0 1 1,1 2-1,1-3 1,2 0-1,5-1 1,3 0-1,1-3-24,0-1 1,1-3-1,2-1-224,1-2 1,10-5 0,-2 1 0,2-3-501,0-1 1,-2-5 0,1-3 0,-1-3 298,1-2 0,-2-3 0,-2-2 0,-2-2 187,-1-2 0,-4-1 1,-6-2-1,-4 0 150,-3 1 0,-3 0 0,-1 2 1,-3 3-22,-1 1 1,4-3 0,-2 3 0,5 0-104,3 0 0,4-2 0,5 2 0,0-1-21,0-3 1,5-1 0,4 0 0,3 0 15,5-4 1,-2 0 0,6 2 26,1 0 0,-5 5 0,1 0 0,-1 2 0,-1 5 281,0 3 1,-7 4-1,0 6-95,0 0 1,2 7-1,2 6 1,-2 6 112,-3 4 1,3 8-1,-3 2 1,3 3-80,2 1 0,-2 8 0,-2 4 0,-2 2-65,-1 5 1,2 3-1,-4 3 1,-1 0-422,-2 0 0,3-4 1,0 0-1,-1-1-186,-1-5 0,2 0 0,0-12 1,-1-4 83,-2-6 0,3-9 0,0-4 169,-1-4 0,-3-6 0,-4-3 0,-4-4 382,-3-4 0,-2-3 1,1-5-1,-2 0-135,-2-1 0,2-5 1,-1-2-1,4-4 66,2-1 0,7-3 0,-3-1 0,4 2-58,1 5 1,10-1 0,2 4 0,3-1-43,3 4 1,1 3 0,6 4 0,0 2-918,0 1 0,5-3 0,2 2 0</inkml:trace>
  <inkml:trace contextRef="#ctx0" brushRef="#br0" timeOffset="106413">5283 11013 8355,'7'-36'329,"-3"3"1,-4 10 0,-4 11 0,-4 6-1,-3 5-669,-1 1 1,-6 0-1,-2 0 1,0 1 549,-1 3 1,0 3 0,-3 5-1,-1 2 3,0 3 1,2-2 0,2 6-1,4-1 14,4 0 0,2 3 0,2-2 0,5 2-102,3 2 0,3 0 0,5 0 0,7-1-144,4 1 1,7 4 0,5-1 0,2-4-181,2-2 0,1-2 1,-1 2-1,-2-3 45,-2-1 0,-2-1 0,-8-5 1,-3 0 91,-3 1 0,-7-1 0,-6 1 0,-8-1-27,-9 0 1,-12 5 0,-5 1-1,-4 0-76,-5 0 1,5-2 0,-1-3 0,6-2-655,6-3 1,-2 3 0,9-4 0</inkml:trace>
  <inkml:trace contextRef="#ctx0" brushRef="#br0" timeOffset="107102">6325 10765 8355,'-1'-25'0,"-2"2"0,-1 2 652,1 5 58,2 8 1,1 5-507,0 11 1,0 6 0,0 12 0,0 4-38,0 8 1,0 4-1,0 9 1,0 0-88,0-1 0,0 5 0,0-8 1,0-2-85,0-1 0,0-2 0,0-5 0,0-1-190,0-3 1,0-7-1,0-7 71,0-1 0,0-5 0,1-6 95,3-2 1,-1-2 0,4-7 0,0-5-1,0-3-37,2-5 0,4 2 0,2-5 0,1-2-38,0-2 0,3-1 0,0 2 0,1 1 31,-4 1 0,2 10 0,-2 0 0,0 4 86,-3 4 0,-4 2 1,-2 2-1,-2 4 55,-2 3 1,2 7 0,0 4 0,-3 3-230,0 5 1,-2 0 0,1-2-1,2 0-618,1 0 1,1-2-1,0-1 326,3-1 1,3-1-1,1 5 1</inkml:trace>
  <inkml:trace contextRef="#ctx0" brushRef="#br0" timeOffset="108040">6970 11299 10832,'4'-17'0,"0"0"0,-1 2 0,-1 2 0,-2 0 0,0 1 0,-2 1 0,-2 2 0,-6 5 0,-3 3 0,-5 2 0,-2 3 0,-2 5 0,0 2 0,0 2 0,2 3 0,-1 0 0,2 1 0,2-1 0,5 2 0,2 0 0,3 0 0,2-1 0,2-1-508,1 1 0,8-2 404,2-7 1,3 2 0,3-6 0,1-1 0,3-2-366,1-1 1,-2-1 0,2-4 380,-1-3 1,-1-7-1,-5-3 1,1 0 225,-1 0 1,-4-4 0,-1 3 0,-1-2-104,-4 1 1,0 3-1,-2-2 717,0 1-755,0 1 0,0 8 1,0 5-1,0 8-44,0 5 0,0 5 65,0 3 1,0-2 0,0 5 0,0 1 0,0 0 0,1-2-136,3-1 0,3 3 111,6-5 0,-1-1 0,0-5 1,1-3-1,-1-2 0,1-2-325,-1-1 1,0-2 321,1 0 0,3-6 0,1-2 1,-3-3-1,-3-3 0,-3-1 17,2-2 0,-4-1-15,3 2 0,-5 1 1,3-6-1,-2 0 1,-2 2 228,-2 2 0,-1 0 675,0 0-388,0 1-455,0 9 0,2 7 0,0 8 0,4 4 1,1 3-1,1 3-12,-1 2 0,4-5 1,-3 1-17,3-2 1,2-1-1,-1-1 1,1 0-135,-1 1 0,5-6 0,-1-3-41,-1-3 1,-1-1-1,-2-1 97,1-3 0,-6-3 0,-2-6 71,1 1 1,-5 0-1,3-1 1,-2 1-1,-2-2-75,0-3 0,0 4 0,1-4 0,2 3-33,1 2 1,1 1 0,-2 1 40,1 2 0,6 5 62,-2-1 0,3 4 0,2 4 0,-2 4-32,-3 4 0,3 0 1,-3 0 86,3 1 0,-3-2 1,1-3-1,0-2-59,2-1 1,6-4-1,0 4 1,-1-4 36,2-1 1,-4-4-1,2-2 134,-2-1 1,-6-1 0,1-4 0,-1-2 0,-1-1-16,-3-2 0,1 1 0,0 3 0,-3 1-148,0 0 1,-2-1 0,-2 2-55,-2 3 1,-3 2 0,-5 6 0,-1 0 39,1 0 1,0 6 0,-1 3-1,1 7 95,-1 4 0,1 4 1,1 1-1,3-2 1,4 0 28,2 2 0,2-7-83,0 7 1,10-4 0,5-1 0,6-5 0,6-4-182,4-2 0,0-7-1341,2 3 1,9-15-1,-4-4 1</inkml:trace>
  <inkml:trace contextRef="#ctx0" brushRef="#br0" timeOffset="109023">8843 11150 8355,'-8'-24'629,"1"4"0,0 3-850,0 3 1,4 6-1,-2 1 1,-1 2-1,-2 2 1,-3 1-1,-2 2 1,1 0 426,0 0 1,-2 6 0,-1 2-1,0 5 37,4 3 1,-2-2 0,6 4 0,-1-2-204,0 1 0,5 1 0,-1-3 0,2 2-249,2-2 0,0 3 0,0-2-83,0-1 0,2-6 1,2-5 234,4-3 1,3-4 0,2-4 0,-1-5 156,0-2 0,1-5 0,-1 0 0,1-2 62,-1 0 1,2 1-1,0-4-138,-2 4 0,2 0 1,-9 7-1,1-1 64,-1 3-222,-1 7 1,-4 4-1,0 8 1,0 3 159,0 1 0,5 5 1,0 1-1,1 0-4,-1 0 1,5 2 0,-2-3 0,3-2-75,1-1 0,1-2 0,-1 1 1,2-2-12,3-3 1,-4-3 0,4-5-1,-3 0 1,-1-1 0,1-3-238,-1-4 365,2-3 0,-10-2 0,5-1 1,-3-1 92,-2-1 0,4-2 1,-5 3-1,-1-3 0,-2 0 1,0 0 30,3 3 0,-2 1-90,2 1 0,-3 5 0,1 1 0,2 2-138,4 2 55,-2 7 0,5 3 1,-3 5-1,3 2 1,1 3-1,1 2-35,-1 0 1,1 3 0,-1-5-53,0-2 1,-1 3 0,-1-1 0,-2-2-48,2-1 0,-3-8 190,1-1 0,-5-5 0,2-5 0,-1-3 89,1-3 1,0-5-1,-1-2-95,5-2 1,2 4 0,1-3-1,0-1 173,1 1 0,3 4 0,1-2 1,-2 5-100,-1 4 1,-2-2 0,1 6 0,-1 2-139,0 5 0,-3 8 0,-2 7-203,-2 1 1,1 2-1,-4 5 1,4 2 0,-1 1-1,2-2-1058,0 0 0,1-8 0,5-1 1</inkml:trace>
  <inkml:trace contextRef="#ctx0" brushRef="#br0" timeOffset="110453">10344 11100 8355,'-11'-12'875,"2"-1"0,0 5-500,4 0 0,3-1 1,6-2-1,4 3 49,3 4 1,3-3 0,1 0-479,2 0 1,-2-4-1,-6 3 1,0-2-1,-1 1-343,-1 1 0,3-1 0,-6-3 19,-2-1 0,0-3 1,-2-1-1,-2 2-47,-2 1 0,-3 3 280,-5 3 0,-5 3 0,0 5 0,-1 1 1,-2 5-1,2 5 241,0 4 0,2 7-22,4-2 1,1 4-1,1 1 1,3-1-1,1 1 1,5 0 0,5 0 344,9 0-412,5-6 0,6-1 1,3-6-1,1-1 1,6-2-1,3-5 0,3-3-198,1-1 0,0-3 135,-3-5 0,-3 0 0,0-10 0,-3 0 0,-2-1 87,-3-1 0,-2-2-42,-4 6 0,-5-5 0,-7 5 0,-5 0 0,-3 3 0,-1 0 0,-1 1 0,-3 1 111,-5 3 1,-7-2 0,-5 6 0,-2 1 0,-1 3 0,2 4 179,2 4 1,-1 3 0,-2 3-263,2 3 1,3-2-1,6 4 1,1-1-1,2-1-324,5 1 0,3-5 188,1 4 1,7-5 0,4-2 0,4-3-1,1-2 1,1-2-200,-1-1 1,7-2 0,-4-2 384,0-2 0,3-7 0,-5-7 0,-2-1 1,0-3-1,0-3 309,2-4 1,1 1-279,-2-5 0,-6 0 1,2-4-1,-1 1 0,-1 0 52,-2-1 1,-2 7-298,-6-7 0,0 6 1,0 1-1,0 2 0,-2 6 1,-2 5 236,-4 5-132,-3 6 1,0 7 0,1 4 0,2 8 0,-2 6 0,-1 6 0,0 4-48,3 4 0,1 4 640,3 5 1,3-2 0,-2 4-1,6-2-110,5-2 1,8-1 0,5-3-716,2-3 1,5-8 0,2-9 0,5-3 0,-1-5 143,2-4 1,-1-4 0,-1-6 147,-1-6 0,-5-2 0,-1-6 0,-3-2 0,-5-2-4,-1-1 1,-6 2-1,-5 1 1,-1 1-47,-4-1 1,0 4 0,-2 2 0,-2 2-109,-2 1 0,-3 2 1,-5 3-1,0 4-35,-1 3 1,-1 2 0,-1 3 0,-1 4 116,0 3 1,3 6 0,2 1-1,2 1 126,5 3 1,-1 2 0,1 0-1,2 1-7,5 0 0,0 0 1,6 0-1,5-1-86,5 1 0,1 0 0,0 1 0,1 0 0,0 2-61,-1 0 1,-4-5 0,0 6 155,-2-3 0,-6-1 1,-1 0-1,-1-2 265,-4-2 1,-6 1-1,-5-6 1,-5 0-193,-3-3 0,-1-4 1,3-2-1,-3-2 0,0-2 1,0-2-53,3-1 0,-3-1-140,2-3 1,3-3-1,7-6 1,0 0-42,3-4 0,2-2 1,4-6-180,5 0 0,2-1 0,10-2 0,2-2 0,2 0-34,1-1 0,3-3 0,3 1-2,0-3 0,-3-1 0,1 0 0,-4-1 0,-3 3 0,-4 2 283,-4 4 1,-1 7 590,-9 1 0,1 6-145,-5-2 1,-6 9 0,-2 4 0,-3 4-226,-2 4 0,1 3 1,0 7-1,1 1 1,1 3-26,2 1 0,5 0 0,-1 3-104,2-1 1,2-4 0,2 2-1,2-1 1,6-4-157,5-5 0,4 1 0,7-6-77,3-1 0,-3-2 0,5-1 0,-2 0-2513,-1 0 1994,7-5 1,-9-2-1,4-6 1</inkml:trace>
  <inkml:trace contextRef="#ctx0" brushRef="#br0" timeOffset="111115">12266 10381 8355,'0'-37'1194,"-1"8"0,-2 11-1238,-1 16 1,-2 13 0,3 14-1,-1 1 1,0 2 0,0 4 0,0 2-1,1 5 385,2-1 0,1-2 0,0-2 0,0 2-375,0-1 1,0-2 0,0 0 0,0-4-169,0-3 0,4-7 0,0-2-50,-1-3 1,-1-7 0,1-5 218,1-4 0,2-1 1,-2-7-1,3-2-39,0-3 0,8-6 0,-1 4 1,4 2-9,4 1 0,0-1 1,0 3 83,-2 5 0,-3 4 1,2 3-1,-1 2-68,-3 2 1,-6 3 0,-5 5-1,-3 0 65,-1 1 1,0-1-1,-1 1 1,-3-1 3,-5 0 0,-2 1 0,-1-1 0,0 1-357,-1-1 0,1-1 0,-1-1 0,1-2-213,0 2 1,-1 1 0,1 1 0</inkml:trace>
  <inkml:trace contextRef="#ctx0" brushRef="#br0" timeOffset="111893">12650 10889 8355,'-12'0'2065,"0"-5"-1654,-1-2 1,6-1-347,3-1 1,12 2 0,8-1 0,4 3-193,6-1 1,2-1 0,-3-4-1,0 2 1,-1 0 0,0 0 0,-3-2-1,-5-2 1,-4 1 0,-3-1-236,-5 1 0,-3 0 0,-1-1 0,-1 2 274,-3 3 0,-5-2 0,-6 6 1,-1 1-1,1 2 0,-1 2-49,0 4 0,2 1 210,-2 7 0,6 1 1,3 1-1,2 1 1,3 1-1,4-1-111,2 1 1,9-1 0,0-3 0,2-2-60,3-3 1,3-2-1,6-6 1,2 0-1,-1-2 42,-2-2 0,3-4 1,0-9 222,-2-3 0,-5-1 0,-2-2 0,-1-5 277,0-2 1,-4 1-378,2-4 1,-3 4 0,-2-4 0,0-2 0,1-1 0,-1-2-211,1-4 0,-2 4 0,-3-3 75,-4 2 0,-3 2 0,-1 1 0,0 4 0,-1 7 928,-3 7-718,-3 5 0,-5 7 0,1 8 0,2 9 0,4 8 0,1 7 233,0 7 0,-1 6 1,5 9-223,0-3 1,0 6 0,0-4 0,0 0 0,0 0 156,0-3 1,2 2-818,2-9 1,-3 1 0,5-9 0,-2-3 0,0-2-2072,-1-3 2011,-2-6 1,5 3 0,1-6 0</inkml:trace>
  <inkml:trace contextRef="#ctx0" brushRef="#br0" timeOffset="111894">12998 10641 8355,'5'-19'0,"3"2"0,9 9 0,2-3 0,7 3-487,3-3 177,-2 4 1,8-3-70,-2 6 0,3-6 0,2 4 1</inkml:trace>
  <inkml:trace contextRef="#ctx0" brushRef="#br0" timeOffset="113060">13568 10654 8355,'-8'-18'198,"1"-2"0,1 1 0,4 3 0,2 2 580,4 1 0,-1 7 0,4 3-581,-2 6 0,-1 3 0,-4 7 0,0-1-128,0 1 1,0 3-1,0 2 1,0 0 60,0 0 1,0 3 0,0-5-1,0-1-833,0-1 1,2-2 0,2-1 228,4-2 0,3-4 0,1-5 0,1 0 246,-1 0 1,1-5-1,-1-5 1,0-4 65,1-2 0,-1-5 0,-1 5 1,-1-1 387,-2-1 0,-4 4 0,3-2 13,-1 2 1,-1 3-93,-1 3 1,-2 4 0,2 8-47,-3 4 0,3 3 0,0 3 1,1 1-14,0 1 0,-2 2 0,5-2 0,2 0-90,1-1 0,-3-1 1,0-3-17,2-3 1,1-2 0,1-6 40,1 0 1,-5 0 0,-1-2 0,0-2 0,-2-4-20,1-3 0,2-1 0,-2-1 0,1-1-46,2-2 0,-2 2 0,0-2 0,0 2-114,0 1 1,-3 1-1,3 0 229,-2-1 0,5 2-27,-2 3 0,-1 2 0,0 8 0,0 1-21,0 1 1,0 5 0,2 0 0,1 2 43,4 1 1,0-4-1,5 1 1,0-1-161,0-1 1,2-2-1,4-5 1,-2 0 53,-2 0 0,1 0 0,-4-1 1,0-3 43,0-5 0,-3-2 1,-7-1-1,-4 0-16,-2-1 1,-2 1 0,0-1 0,0 1 0,0 0 0,-6 3 0,-2 2 0,-3 2 4,-1 2 0,-1 2 0,1 1 0,-1 1 19,1 3 0,-1 5 0,1 6 0,1 3 18,3 1 0,2 2 1,6 3-1,0 0-125,0-3 0,6 2 0,2-4 0,4 2-115,5 0 1,2-8 0,6 0 0,0-8 133,0-3 0,4-2 1,0-2-1,-2-2 145,-1-4 1,-2-3 0,-2-3-1,-3-1 5,-1-2 0,-1-3 0,-5 2 0,-1 0 5,-3 0 0,2-3 0,-6 5 69,-1 1 0,-2 1 1,-2 3-64,-3 3 0,-3 2 0,-6 6 1,2 1-43,3 4 0,-2 1 0,5 7 1,-1 1-83,1 2 1,1-2 0,4 4 0,0-2-71,0 1 0,1 1 0,3-3 0,5 0-7,2-4 1,6 0 0,4-7 0,1-1-371,-1-2 1,2-1 0,-2-1 0,2-3 360,2-4 1,0-5 0,-2-2 0,-2-1 139,-4 0 0,-5 1 0,-2 0 0,-3-1 280,-2 0 0,1 3 0,-4 0 1357,2 1-1252,1-1 1,-5 8-340,0 5 1,0 7-1,0 8 1,0 1-84,0 0 0,1 2 0,2-2 0,1-1 108,-1-1 0,2-2 0,-1 1-276,-1-1 1,4-1-1,0-1 141,0-2 1,0-5-1,-5 0 55,2-6 1,2 0 0,-3-5 0,2 0-16,2 1 0,-3-7 1,5 4-1,0 1 19,2-2 1,2 0 0,-1 0 158,0 2 1,-3 4 0,-1 5-204,2 0 0,-3 1 0,-1 3 0,1 6-727,0 5 0,-3 0 18,5 6 1,-1 0 0,4 3 0</inkml:trace>
  <inkml:trace contextRef="#ctx0" brushRef="#br0" timeOffset="114628">15776 10381 8355,'0'-25'-500,"0"6"509,0 6 0,0 9 431,0 8 0,0 9 0,0 7 0,0 4-134,0 1 0,0 5 0,0 3 1,0 3-202,0 1 1,0 0-1,0 0 1,1 1-603,3-1 0,-2-5 0,2-4 0,-3-3-393,-1-4 1,-5 2-1,-2-3 1</inkml:trace>
  <inkml:trace contextRef="#ctx0" brushRef="#br0" timeOffset="114629">15577 10629 8355,'-7'-8'-4,"3"-1"0,4 7 1,4-3 52,5 4 0,3-3 0,5 0 0,3 1-95,4 2 0,6 1 1,3-2-1,2-1 1,0-2-1,0-2 1,-1-3-137,-3-1 0,-4 2 0,-2-2 0,-2-3 1,-3-1 77,-8-3 1,-1 0 0,-7-4-1,-1 1 33,-2-1 0,-1-1 1,0-1-1,0 2 379,0 2 1,0 9 0,0-2 426,0 2 1,0 7-461,0 4 1,2 7-1,1 9 1,1 7-48,-2 4 0,0-1 0,-1 5 0,2-1-234,1 3 1,2-1 0,-4-1-1,2 0-125,-1-4 1,3-1 0,-1-2-104,2-3 1,-3 1-1,3-6 150,-1-1 0,-1-6 0,-2-7 117,1-4 1,4-5 0,-3-6 0,-1 1-12,1-1 0,-2 1 0,5-2 0,0-1-7,-1-1 1,3-1 0,-5 5-136,2-1 1,0 5 0,3 1 34,-2 2 1,-1 2 0,3 7 20,-2 4 0,-4 3 1,3 2 207,-1-1 0,2-2 0,-3-1 1,1 2-50,-1-1 1,5-2-1,-2 2 1,3-3 0,2-2-229,-1-2 1,2-2-1,1-1 1,2 0 88,-2 0 0,3-5 0,-2-3 1,-1-3 29,-1-2 0,-1 1 1,-2-2-1,-2-1-49,-1-2 1,-5 1 0,1 3 0,-2 1 0,-4 0-168,-2-1 1,-3 2 24,-5 3 1,0 2 227,-1 6 1,2 6 0,3 4-1,4 3 18,2 4 0,2-1 0,0-2 40,0 3 0,2-4 0,2 4 0,4-3 0,4-2-290,5 1 1,-2-5 0,6-1 0,1-2 1,1-2 1,2-2-1,-1-1 1,-2-1 113,-2-3 1,-5-3 0,2-5 0,-5-1 178,-3 1 1,0-1 0,-5 1 0,1 0 184,0-1 1,-4 1 0,4-1 0,-4 1 176,-1 0 1,0 3-90,0 1 1,1 1-257,3-1 1,-2 8 0,2 8 0,-3 3 9,-1 2 0,0 3 1,0 1-1,0-2-119,0-1 0,0 2 1,0 1-1,2-1-40,2 2 1,-3-4 0,5 2 116,-1-2 1,-2-3 44,5-2 1,1-4 0,2-6 0,-2-2 9,0-1 0,-5-7 0,3 0 0,-1-4 1,1-1 1,0 3 0,3-1-1,-2-1-50,2-2 1,-3 1 0,1 3-103,2 1 1,1 1-1,0 1 48,-3 2 0,-1 5 1,-4 0-117,1 6 0,1 4 0,-2 5 0,1 1 107,-1-1 0,-2 5 0,1-1 0,0-1-35,2-1 1,1 3-1,-4-2 1,2-3-28,1-2 0,1-3 103,0 1 0,-3-2 1,7-6 1,-7-6 0,4-2 0,-2-3-54,0-2 0,6 1 1,-2 0-1,2-1 0,-1 1 1,0-1-479,0 1 424,2 0 1,3 3 0,1 2 0,2 2 0,-2 2 58,-1 2 1,-2 1 0,0 1-53,1 3 0,-5 3 0,-1 6 0,0-1-220,0 0 0,-3 5 1,3-1-1,-2 1-1347,-2 1 851,-2-4 1,5 9 0,1-4 0</inkml:trace>
  <inkml:trace contextRef="#ctx0" brushRef="#br0" timeOffset="114630">17636 10703 8355,'0'-12'4033,"2"6"-2424,2 6-3675,3 6 0,-1 6 0,0 1 1</inkml:trace>
  <inkml:trace contextRef="#ctx0" brushRef="#br0" timeOffset="234346">7293 12663 9320,'0'-33'0,"0"1"0,0 2 0,0 4 0,-2 3 0,-2 8 0,-4 4 0,-5 4 0,-3 2 0,-5 2 0,-2 3 338,-2 4 1,-1 3-1,-2 7 1,-2 2-1,0 5 1,-1 4 0,4 3-1,2 3-71,4 5 0,-1-4 1,7 8-1,3 0 1,3-2-162,4 1 1,1 2 0,5 1 0,3-4 0,6-2 40,5-3 1,4-5-697,6 0 1,1-7 0,2-6 0,2-5 0,2-6 96,2-3 1,-2-2 0,0-3 0,-3-4 131,-6-3 1,-4-6 0,-8-1-1,-2-1 168,-5-3 0,-3-2 1,-2 1-1,-3 2-2,-5 5 0,-3 2 1,-3 2-1,-3 1 194,-1 2 1,2 4 0,-2 5-1,0 0 275,-1 0 1,6 1 0,2 3-69,7 5 0,5 2 0,4 1-346,4 0 1,13-5 0,3-3 12,3-2 0,0-2 0,1 0 0,1 0 0,-2 0 37,-1 0 1,-2 4 0,-4 0 0,-3-1 116,-3-2 1,-3 5 134,-3 2 1,-2 3 0,-6 1-1,0 1 88,0-1 1,0 1 0,0-1 0,0 0-148,0 1 0,4-1 1,0 1-1,-1-1-149,-2 0 0,3-3 0,0-1 1,0 0-10,2-1 1,-3 3 0,5-6-744,2-1 1,-4-2 0,3-1 223,0 0 0,1-1 0,0-2 0,-2-3 387,2 0 1,6-3 0,3-3 0</inkml:trace>
  <inkml:trace contextRef="#ctx0" brushRef="#br0" timeOffset="234600">7603 13060 8355,'0'-9'-355,"0"1"0,-4 4 1422,-1-4 1,0 5-642,1-1 1,2 8-1,-2 4-213,3 3 1,5 6 0,1-1 0,1-1-368,0-1 0,3-1 1,1-1-736,5 0 1,-1 0 0,4-3 124,0-1 1,1-5-1,6 3 1</inkml:trace>
  <inkml:trace contextRef="#ctx0" brushRef="#br0" timeOffset="234758">7702 12737 7728,'-21'-15'0,"2"3"-1994,1 5 1994,12 10 0,8 3 0,10 7 0</inkml:trace>
  <inkml:trace contextRef="#ctx0" brushRef="#br0" timeOffset="235332">7863 12948 8355,'-12'-1'362,"-1"-3"1,2-5 2110,3-2-2452,8 4 0,7 2 0,5 6 1,-1 3-1,-1 6 0,-2 4 1,0 2-1,1 1 0,-2-1-241,-2 1 0,1 4 0,-4-5 0,4-1 14,1-1 1,-3-3-1,4-1 100,2-2 1,1-5 0,1 0 0,1-5-5,-1-2 1,-4-6 0,1 1 0,-1-5-31,-1-3 0,2-1 0,-3 2 101,1-5 1,-3 2-1,3 0 1,0 1 0,-2 3-3,1 1 1,2 1-1,-2 2 1,-1 2 284,1 0 0,3 7 1,-2-1-144,0 6 1,3-1 0,-5 7 0,1 0-24,-1 2 0,5 3 1,-2 1-1,3 2-125,2-2 1,-1-1 0,0-3 0,1-1-76,-1-2 1,5-5-1,-1 1 1,-1-3 87,-1-1 1,-1-4-1,-1-2 1,0 0-23,1-4 0,-2-5 1,-2-2 47,0 2 1,-2 0-1,1 0 1,-3-2-1,0 2-38,-1 1 0,0 2 1,-4-1 114,0 1 1,-2 5 0,-2 3 0,-4 3 182,-3 1 1,-1 5 0,-1 3 0,2 5-48,3 3 0,2-2 0,6 4 0,0-1-175,0-1 1,6 5-1,2-3 1,3-2-264,2-2 0,3 1 0,2-8 0,1 0-272,3-3 1,-2-3 0,0-1-1,1-1-1033,-2-3 1305,5-3 0,-10-11 0,3-1 1</inkml:trace>
  <inkml:trace contextRef="#ctx0" brushRef="#br0" timeOffset="235711">8682 12861 8608,'-13'-12'1783,"2"-1"-1035,3 1 0,4 5 0,8 4 1,4 6-750,3 5 1,-2 3 0,-1 2 0,0-1-154,-1 1 1,3 3 0,-6 1 0,-2-2-223,0-1 0,2-6 1,0 0-481,-1 2 630,-2-5 0,-1-1 109,0-8 1,0-3-1,2-5 1,2-2-29,4-2 1,3 1-1,1-5 75,1 2 0,-1-2 1,1 3-1,-1 2 1,0 1 27,1 2 1,-1 5-1,1 3 1,-1 2 334,0 2 1,-3 6 0,-1 4 0,2 3-400,1 4 0,-3 9 0,-1 0 0,-2 5-879,-2 3 1,-2 7-1,-1 3 1</inkml:trace>
  <inkml:trace contextRef="#ctx0" brushRef="#br0" timeOffset="236588">2853 12787 8355,'-5'-25'0,"1"0"0,0 2 173,-1 2 0,2 3-106,-5 6 1,-1 4 0,-3 1 0,0 1 142,-1 3 0,-3 8 1,-1 3-1,1 4 157,-2 5 1,2 3-1,-3 9 1,1 6-28,3 5 0,-3 5 0,2 8 0,2 0-130,4 0 1,5 2 0,5-1 0,1-3 0,5-5-1,6-6-166,7-5 0,10-5-108,4-5 1,10-7 0,5-6-1,6-6 75,2-5 1,1-4 0,1-4-155,-4-5 0,-3-14 0,-2-2 0,-2-3-269,-6-2 1,-1-6-1,-12-5 1,-5-3 347,-5-3 0,-9-1 0,-5-8 0,-4 3 0,-6-1 142,-6 1 1,-12 5-1,-9 1 1,-4 7 29,-4 5 0,1 10 1,-6 6-1,-1 7-13,-1 8 1,-1 6 0,0 5 0,4 6-329,4 5 0,3 8 0,5 9 1,6 2-384,5 5 1,5 2 0,9 2 0,4 4-1945,2 1 2389,8 4 1,12-2-1,8 6 1</inkml:trace>
  <inkml:trace contextRef="#ctx0" brushRef="#br0" timeOffset="236901">2691 13109 8355,'4'-12'217,"2"1"1,2 3 0,5 3 0,3 4 0,3 1 0,5 1 0,3 4-1,5 3 1,3 4 0,-1 5 0,2 3 0,-2 4 0,2 1 0,1-1-1,3 3 1,3 2 0,-2 1 0,1 0-307,-2-1 1,-4-5 0,5 3 0,-4-3 0,-4-5 0,-4-1 0,-4-3-1103,-4-1 0,-4-2 0,-4-1-372,-1-3 1365,-5 3 1,4-4 0,-4 6 0</inkml:trace>
  <inkml:trace contextRef="#ctx0" brushRef="#br0" timeOffset="237336">3683 13097 9410,'-1'-24'175,"-3"4"1,3 2 0,-5 5 0,2 1 0,0 4-1,2 6 1,4 12 0,3 5 0,2 6 0,3 0 0,0 2-1,-1-1 1,-1 3 0,2 1 0,0 3 0,-1-3 0,-2-2-1,-1-5 1,-2 0 0,0-1 0,0 0 0,0-3 0,0-1-737,1-2 533,-1-5 0,-4-8 1,1-12-1,2-6 0,2-4 1,2-3-1,3-3-107,1-4 1,1 1 0,1 0 0,-1 2 0,1 2 127,-1 2 1,0 7-1,1 2 1,-2 3 77,-3 2 1,7 5 0,-2 3 0,0 4-26,1 4 0,3 3 0,-1 7 0,-1 2-71,-1 5 1,-1 2-1,-1 2 1,-1 0-265,-3 0 0,2 1 1,-6 0-1,0 0 0,0-2-227,0-1 1,2-5 0,-3-1-398,1-3 0,5-2 0,-2 0 1</inkml:trace>
  <inkml:trace contextRef="#ctx0" brushRef="#br0" timeOffset="237620">4651 12886 8355,'-18'-12'0,"4"5"-148,-4 1 0,11 8 0,3 2 0,4 4 0,4 2 0,3-1-286,0 0 1,10-1 0,-4 4 0</inkml:trace>
  <inkml:trace contextRef="#ctx0" brushRef="#br0" timeOffset="237732">4638 13246 8768,'0'12'0,"2"1"-759,2-1 1,3-5-1,5-2 1</inkml:trace>
  <inkml:trace contextRef="#ctx0" brushRef="#br0" timeOffset="238181">2927 13878 11568,'-15'-12'77,"4"-1"1,5 2 0,9 3 0,9 4 0,12 3 0,9-1 0,8-1 0,7-2 0,9-2 0,6-3 0,12-2 0,9-3 0,12-3-1,-44 9 1,1 0 0,3 0 0,0 0 0,1 1 0,0 1 0,2 0 0,1 0 0,0 0 0,1 0 0,1 0 0,0-1 0,-1 0-1,-1 0 1,-2 1 0,0 0 0,-4 1 0,-1 1 0,44-2-342,-13 2 0,-12 0 1,-19 7-1,-9 1 0,-9 2 1,-12 2-1,-10 3 0,-13 2 1,-13 3-1,-13 2 0,-14-2 1,-14-1-1,-12-2 0,-11 0 1,-8 1-1,-4-2 0,0-2 1,-2-2-1,-4-1 1,-2-2-1,1 0 0,1 2 1,-2-1-869,-1 1 1,1 3 1131,2 0 0,4 0 0,8 0 0,0 2 0,9-5 0,6 3 435,8-1 1,6-1-1,10 2 1,8-2 486,10-1 0,8 4 0,11-4-349,7 1 1,12 3 0,15-6 0,11-1 4,15-2 1,6-1 0,15 0-297,6 0 1,6-1 0,3-3-1,3-5 1,2-2 80,3-1 0,-1 0 0,-1-1 1,-4 1-280,-3-1 0,-6 2 0,-4 2 1,-3 0-367,-5 0 0,-4 2 1,-8 0-1,-7 2-802,-8 2 1,-3-3-1,-13 2-850,-3 1 0,-9 2 1060,-15 1 0,-9 6 0,-15 0 0</inkml:trace>
  <inkml:trace contextRef="#ctx0" brushRef="#br0" timeOffset="239447">10294 12303 8355,'-6'-27'142,"0"2"1,-1 5 292,3 5-579,2 8 0,2 7 0,2 9 546,2 2 1,-2 8-1,7 6 1,-1 8 0,0 5-1,-1 7 1,0 1 0,-1 5 135,-1 0 1,3 3 0,-4-4-446,-1-6 0,-1 0 0,-2-3 0,0-2 1,1-5-1,2-5 0,1-4-612,-1-4 132,-2-3 1,0-11 149,3-3 0,2-10 1,4-6-1,-3-8-17,-2-3 1,5-2-1,-1-1 1,5-3-38,3-4 1,1 1-1,-3 1 1,1 0 167,-1 4 0,-1 6 0,-1 5 159,-1 2 1,-4 6-1,1 1 68,0 1 0,-3 3 0,-2 7-103,-3 5 1,-2 2-1,-3 1 1,-5 1 7,-2-1 0,-5 5 0,-2 0 0,0 1 68,0 0 1,-3 0 0,5-3 0,1 1 116,1-5 1,6 1 0,1-4-42,1 3 1,4-3 0,6-1 0,4 0-41,3 0 1,6 1 0,0 3 0,3-1-154,2-2 1,1-1 0,2 3-417,0-2 1,-2-1 0,-1 3 0,-1-3-571,1-2 0,-4 5 0,0-3 1</inkml:trace>
  <inkml:trace contextRef="#ctx0" brushRef="#br0" timeOffset="239658">9860 12192 8902,'-4'-9'0,"0"8"-637,1 9 1,1 11 553,2 2 1,5 3 0,0 0 0,2 1 0,3 0-1,2 1 1,5 0-259,3-1 1,4 1 180,0-9 1,7-1-1,0-3 1</inkml:trace>
  <inkml:trace contextRef="#ctx0" brushRef="#br0" timeOffset="239924">10740 12117 8355,'0'-14'511,"0"9"1,0 19-1,0 9 1,0 5-1143,0-1 1,0 1 0,0-1-64,0 2 0,0 6 0,0-4 0</inkml:trace>
  <inkml:trace contextRef="#ctx0" brushRef="#br0" timeOffset="240124">11509 12936 8355,'-5'-7'547,"-2"5"1,0 9-1,3 11 1,1 7 0,-1 4-1,-4 0 1,-3 0 0,-2 0-1683,1-2 1,0 1 0,1 1 0,1 4 517,2 3 1,-1-5 0,-3 0 0</inkml:trace>
  <inkml:trace contextRef="#ctx0" brushRef="#br0" timeOffset="240735">12278 12688 8355,'7'-20'0,"-3"4"0,-2 6 1208,-2 2-953,5 5 1,-2-7-1,4 5 234,-2-2 1,1 4-287,-2-1 1,2 4 0,2 4 25,-4 5 0,1-3-231,0 3 1,0-7-298,-1 3 1,3-4-44,6-1 1,-2-6 0,-2-2 0,-1-1 73,2 0 1,-3-6 0,0 3 191,-2-2 0,4-1 1,-4 0-1,1-3 1,1-2-43,-1-2 1,-1 0 0,3 0 0,0 3 112,-1 1 1,3 2 0,-6 3 543,-1 1-352,3 5 0,-8 7 0,2 9 0,-3 7-2,-3 4 0,4 0 0,-5-1 0,1 0-100,4 0 0,0 1 0,2 0 0,0-2-52,0 0 0,4-4 0,2 3 19,1-4 0,5 0 1,5-1-1,-2 1-60,-1-1 1,2-4-1,1 1 1,-2-1-1,-1 0-9,-2 0 0,-5 1 1,-3 3-36,-3 0 0,-6-1 1,-5 0-1,-5-1-215,-6 0 0,-6 6 0,-3-6 0,-1 0-177,1 1 1,-3-6 0,4-1 0,1-2-196,2-2 0,-4 0 0,-2 0 1</inkml:trace>
  <inkml:trace contextRef="#ctx0" brushRef="#br0" timeOffset="240912">12390 12179 8355,'-26'-12'-656,"8"5"1,12 7 0,6 7 0</inkml:trace>
  <inkml:trace contextRef="#ctx0" brushRef="#br0" timeOffset="241176">13208 12254 8355,'-8'-40'266,"-1"2"0,0 7 1,2 4-1,5 7 0,0 3 1,2 3-1,0 2 82,0 0 0,6 8 0,1 6 0,1 11 0,0 6 0,0 7 0,1 4-252,-1 2 0,-5 10 0,1-3 0,-3 6-303,-1 0 0,4 1 0,1 3 0,-3-2-356,0-6 0,-2 3 0,1-9 0,2-2-479,1-1 1,0-9 505,-4-6 1,-5-4-1,-2 0 1</inkml:trace>
  <inkml:trace contextRef="#ctx0" brushRef="#br0" timeOffset="242268">13047 12514 8355,'-15'-19'854,"3"2"0,2 7 1,11 2-1,5 0-855,6 1 1,6-3 0,8 5 0,3-2 51,4-3 0,9-1 0,3-1 1,4 0-563,0-1 0,-5-3 1,-2-2-1,-5-2 0,-4-2 2,-4-1 0,-4-2 1,-6 2 488,-7 2 1,-1-2 0,-7 2-1,-1-1 261,-1 1 0,-4-1 1,-2 7-1,-3 3 210,0 2 1,-4 7 0,3 0-17,-3 6 0,4 5 1,3 9-1,3 5-278,1 6 1,0 3-1,1 8 1,2 1-411,1 1 0,5 2 0,-2-3 1,2 0 59,-1-4 1,-1 1-1,2-7 1,0-1-62,0-4 0,-2-9 0,2 0 153,0-7 0,2-3 0,2-6 1,-1 0 123,0 0 0,1-10 0,-1-2-134,1-2 1,0-1 0,3 0 0,0-2-56,-1 2 1,-2 1-1,-4 2 1,0-1 140,0 1 280,-3 5 0,-1 8 0,-5 10 1,0 5 125,0-1 0,0 0 0,0 0 0,2 3-188,2 1 1,-2-4 0,7 2-1,0-3-178,2-2 1,6-4 0,-1-1 0,0-1 0,-1-3-195,1-2 1,2-2 0,4-4-34,-1-3 0,-4-4 0,2-5 172,-1-3 0,-2 0 1,-3 0-1,-1-2 1,0-2 150,1-1 1,-6 5-1,-2 0-19,1 2 0,-5 2 0,2 5 172,-6 3 0,-2 4 0,-5 8 0,2 5-111,-2 6 1,5 5-1,-1 5 1,2-1-218,0 1 1,0 0-1,5 0 1,2 0-303,1-1 1,10 0-1,-2-4 1,2-3 135,0-3 0,-1-7 1,3-3-1,2-3 76,1-1 0,0 0 0,3-1 146,-1-3 0,-6-3 1,2-6-1,-4 1 54,0 0 1,-1-1-1,-1 1 1,-3-2-1,-2-1 97,-1-2 1,-3 1 0,3 3-1,-1 1-72,1 0 0,3 3 0,-3 2 0,2 1-105,3-1 0,1 4 0,1-1 0,1 4-54,-1 4 0,1 3 0,-1 5 1,-1 1 139,-3-1 0,2 5 0,-6 0 1,-1 1-1,-2 2 0,-1-2 114,0-1 0,0 4 301,0-4 1,0-1-1,0-3-239,0-1 0,2-5 0,2-3 0,5-3 0,6-1-183,6 0 0,3-1 0,0-3 0,3-4-165,1-3 0,-1-3 0,2-1 0,-3-2-466,-1 2 1,-2-4-1,-2-1 1,-6 0 394,-6-1 1,1 5 0,-6-4 0,-1 2 372,-2 3 1,-2 3 0,-3 3-1,-4 5 392,-3 3 1,-6 1 0,1 1-1,0 3-347,3 5 0,2 2 0,2 3 1,5 1-157,3 1 0,1 6 0,1-2-305,3-1 1,5-1 0,7-6 0,5 1-766,2-1 1,6-1 0,1-3-142,2-4 0,7 3 0,5 0 0</inkml:trace>
  <inkml:trace contextRef="#ctx0" brushRef="#br0" timeOffset="242989">15664 12514 8355,'7'-30'476,"-1"5"1,-6-1 0,1 5-1,2 3 1,1 2 0,-1-1 0,-2 0-1,-1 2 1,0 2 115,0 0 1,-6 2 0,-2 3 0,-4 4-669,-5 2 0,-2 4 1,-4 2-1,0 4-18,3 3 1,-1 6 0,-2 1 0,2 1-276,5 3 0,3 1 0,3 2 1,4 0-184,0 0 0,2-2 0,5-2 0,3-5 149,5-2 1,3-3 0,5-3 0,2-3 173,0-4 0,3-2 1,-4-4-1,0-3 358,0-3 0,3-7 0,-5-1 0,-2-2 29,-4 1 1,-1-1 0,-3-2 0,-1 0 94,1 3 1,-2 3 0,-4-2 0,0 1 90,0 3 0,0 5-42,0 2 1,-1 7 0,-2 1-252,-1 7 1,0 8 0,4 3-1,0-1-209,0 1 1,4 4 0,1-1-1,2 1 0,3-1 1,-3 1 0,2-4 0,4 0 43,2 0 1,1-6 0,-2-5 0,1-2 92,2-2 1,-1-3-1,-3-4 1,-1-3 78,1 0 1,-1-8-1,-1 3 1,-3-3-5,-4-3 1,2 4 0,-2-4 0,-1 1-68,-2 1 0,3-1 0,0 5 0,1 0 29,0-1 0,-2 1 91,5-1 0,-4 6-28,5 3 0,-7 8 0,4 6 0,-2 4 75,0 2 1,0 5 0,-2-4-178,2-2 0,-3 3 1,5-2-1,-2-1 1,0-1-69,-1-1 0,4-7 164,1-1 1,-1-5 0,0-5 71,-2-3 0,5-3 0,-3-3 1,1-1 19,0-1 1,0-2 0,5 3 0,-2-2-84,-3 2 1,5 5 0,-2 3 0,4 2 0,0 2 39,-1 2 1,-2 2 0,0 3-135,1 5 0,-1 3 0,1 4 0,-1 5-596,0 3 1,-3 0 0,-1 1-914,2 0 1,1 0-1,1 0 1</inkml:trace>
  <inkml:trace contextRef="#ctx0" brushRef="#br0" timeOffset="243347">17128 12167 8355,'-6'-13'832,"-1"6"1,0 3 0,3 8 0,3 5-625,1 2 1,0 5-1,0 2 1,0 1-1,1 3 1,2 2-1,2 1 1,1-2-636,0-2 1,2 2-1,-4-3-964,-1-1 0,-2-1 501,-1-6 1,0-5-1,0-1 1</inkml:trace>
  <inkml:trace contextRef="#ctx0" brushRef="#br0" timeOffset="244296">17128 11894 8355,'-9'-7'-31,"1"3"1,5 4 0,-1 4-1183,3 4 883,1 9 1,0 2 0,0 6 0</inkml:trace>
  <inkml:trace contextRef="#ctx0" brushRef="#br0" timeOffset="244297">17376 12241 8355,'-13'-18'3676,"6"4"-2957,3-2-506,3 8 0,6 2 0,2 7 4,0 4 0,4 2 0,-4 6-640,0 4 1,0-3 0,-4 2-1,1-1-275,-1 2 1,-2-3 0,0 1-279,3-6 1,-1-3 571,5-6 1,-1-10 0,3-3 0,-2-4 193,2-1 1,1-4-1,0 1 1,-1-1 193,-2 2 1,-4 0 0,4 5 473,2-1 1,-3 0 207,1 8 0,0 4-394,5 8 0,-5 3 0,0 7 0,2 1 0,0 3 8,-2 1 1,6-2 0,-5 3-1,1 1-94,1-2 0,1 3 1,3-5-1,3-2-152,2-1 1,0-7 0,4-3 0,-2-3-148,-2-1 1,1-1 0,3-5 0,-4-5 123,-3-4 0,-2-3 0,-1 3 0,0-3-69,-3-1 1,-6 0 0,2-3 0,-2 1 49,-2-1 0,-3 4 0,-4 1 0,-4 4 155,-3 0 1,-2 6-1,1 3-216,0 3 0,-6 2 1,-2 3-1,1 5 0,3 3-33,2 5 1,1 2-1,1 6 1,1 0 4,3-1 1,-2 1-1,6 0 1,1-2-58,2-2 1,2-3 0,3-6 0,5-1 43,2-2 1,1-4-1,2-5 1,1-1 107,1-3 0,2-5 1,-1-7-1,2-5 108,0-2 0,4-6 0,-7 0 1,1 0-7,1-1 0,-9-2 0,4-5 1,-4-2-156,-2-2 0,3 1 1,-6-6 85,-1-1 1,-2 3-1,-1 2 1,0 3-1,-1 9 907,-4 6 1,3 8-733,-7 8 0,3 13 1,-3 13-1,5 8 181,3 7 1,1 13 0,0 3-466,0 2 0,0 3 0,0 1 0,1 3 1,3-4-700,5-6 0,6-1 1,3-6-1,0-2-2371,-1-5 2819,6-3 1,-4-12 0,6-1 0</inkml:trace>
  <inkml:trace contextRef="#ctx0" brushRef="#br0" timeOffset="245282">18790 12129 10439,'6'-27'0,"-1"1"0,-5 4 0,-3 2 0,-3 5 0,1 1 0,-2 3 0,0 2 347,-3 1 0,-1 5 1,-1-3-1,0 2-421,-1 0 0,1 1 0,-1 7 0,1 5 0,0 2 33,-1 1 0,6 0 0,3 1 0,3-1 30,1 1 1,0 5 0,1 1 0,3 2-1,5-1 0,2 0 0,0 2 1,-2-3-50,-1-1 1,1 2-1,2-3 1,-2-2-65,0-1 0,-7-2 32,3 1 1,-5-2 0,-5-3-1,-4-4 25,-6-2 0,-1-2 0,-3 0-841,1 0 0,2-5 256,3 1 0,1-11 0,0 1 1</inkml:trace>
  <inkml:trace contextRef="#ctx0" brushRef="#br0" timeOffset="245283">18876 12254 8355,'-12'-6'3021,"1"-1"-2343,3-5 1,4 1-1,8 1 1,4 3-617,3 2 0,7-5 1,3 3-148,2 0 1,2-4 0,0 4 0,-1-1 0,1 0-366,0-2 0,-2-1 0,-3-1 1,-6-1-73,-5 1 0,-6-2 0,1-1 0,-3-2 234,-1 2 1,-6 3 0,-5 4 0,-5 2 292,1 1 1,-3 3-1,0-1 1,0 6 248,1 5 0,0 9 0,5 4 0,1 2 158,2 2 0,4 0 0,5-1 0,1 1-439,3 0 0,5-1 1,6-2-1,3-5-217,1-3 0,3 0 0,6-10 0,0-1 66,0-2 1,2-8 0,-1-4 0,-1-5-63,-2-3 1,-3-6 0,0-4 0,-4 0 224,-1-1 0,-2-6 1,-3-6-1,-1 1 147,0-2 1,1-1-1,-1-7 1,1 0 16,-1 2 1,-4-2 0,-1 9 0,-1 4 453,-4 3 0,0 10-215,-2 9 1,-2 10 0,0 12 0,-4 12 29,-1 8 1,-1 13 0,-3-1 0,1 6-230,2 7 0,4 0 0,-3 7-352,2 1 0,0-3 1,7-4-1,2-4 1,4-5-259,3-5 1,6 0 0,-1-14 0,1-4-3287,1-5 2983,-4-3 0,3-5 0,-4-1 1</inkml:trace>
  <inkml:trace contextRef="#ctx0" brushRef="#br0" timeOffset="245284">19410 11919 8355,'5'-13'822,"2"2"1,7 2-564,2 0 0,5 7 1,7-4-1,3 2 0,2-2-113,2 0 0,8 3 0,-6-1 0,1 2-842,1 2-667,-7 0 1,3 0-1,-3 0 1</inkml:trace>
  <inkml:trace contextRef="#ctx0" brushRef="#br0" timeOffset="245893">20501 12080 8355,'-4'-35'306,"0"6"1,1 9-1,0 5 1,1 2 849,-3 1 1,-4 4 0,0 1-1,-2 1-1072,-1 3 1,-4 3 0,-2 5-1,-2 4-159,-2 6 0,3 1 1,0 4-1,1 1-87,3-2 1,2 5 0,4-4 0,2 2-182,1-1 0,2 1 1,4-5-1,0-2-203,0-1 1,1-8-1,4-1 258,3-4 0,3-1 1,1-1-1,1-4 305,-1-3 0,0-8 1,1-5-1,-2-1 55,-3 1 1,3-6 0,-4 2 0,1-3 26,1-2 1,-7 0 0,4-5 0,-2 3 184,0 2 0,2-8 0,-4 2 0,4 0-258,1 1 0,5-2 0,6-4 0,0 2 44,0 5 1,-2 5 0,-2 8 0,1 5-11,2 2 1,-1 7-1,-4 4 1,-4 6 22,-4 5 0,1 9 1,0 5 65,-3 5 1,0 7-1,-2 7 1,-2 6-1,0 5-199,-3 6 1,-3 7 0,3 2 0,-1 2-49,1 3 1,-4 2 0,4 3 0,-1 2-122,1-2 0,1-2 0,4-5 1,0-5 77,0-6 0,0-10 0,0-9 0,0-5-90,0-6 1,0-8 0,-2-5 116,-2-2 0,-3-9 1,-5-5-1,-1-8 123,1-7 1,0-4-1,-1-8 1,1-1-100,-1-6 1,2 1 0,3-2 529,4-4 1,3 3 0,2 3 0,3 0 0,4 1-354,3 3 0,6 5 1,1 1-1,1 6-653,3 3 1,3 0 0,3 10 0,1 1-465,-2 2 0,-1-5 0,-1-1 0</inkml:trace>
  <inkml:trace contextRef="#ctx0" brushRef="#br0" timeOffset="246541">21282 12005 8355,'13'-33'227,"-2"2"1,-2 6 0,-2 8 0,0 8 0,-1-1 0,-1-1 0,-3 0 0,-5 1 0,-7 3 86,-5 2 0,-4 1 0,-6 5 1,0 3-133,0 5 0,5 2 0,0 1 0,3 0-124,1 1 1,4 3 0,4 2-272,4 2 1,2-4-1,2 5 1,2-1 0,2 1-123,4 0 0,3-5 0,3 4 0,1-1-93,1 0 0,1-4 0,-3 3 1,1-3 258,1-2 1,0 2 0,-7-8 832,0 0-444,-7 4 1,-2-10 0,-9 3 0,-5-2 129,-3-2 0,-1 0 0,3 0 76,-1 0-605,5 0 0,11-2 1,8 0-1,4-4-317,5-1 0,2-1 1,6-4 127,0-1 0,0-1 0,-1-1 0,1-1 0,0 0 208,0 3 1,-2-4 0,-2 2-1,-3 3 990,0 2 0,-9 3 2165,4-1-2267,-9 2 1,0 12 0,-7 2 0,-1 3-612,1 1 0,2 5 0,1 1 0,0 1-282,0 3 0,4-4 1,2 0-1,1-1-1508,2-1 1,2-3 524,2-5 0,5 0 0,1 5 0</inkml:trace>
  <inkml:trace contextRef="#ctx0" brushRef="#br0" timeOffset="246542">21679 11807 8355,'-7'-19'205,"2"5"-912,5 6 1,0 5-1,0-3 1</inkml:trace>
  <inkml:trace contextRef="#ctx0" brushRef="#br0" timeOffset="247197">21803 12179 11170,'-8'-21'0,"1"2"0,2 1 0,2 3 0,3 0 0,3 0 0,1-2 0,0 2 0,1 1 797,4 2 1,-2-1 0,1 1 0,2 1-813,1 3 1,1-2-1,0 6-59,1 1 1,-1-2-1,1 1-352,-1 1 0,-4 3 1,-1 4 191,-1 4 1,-2-1 0,-4 1 0,0 2 134,0 1 1,-2 1 0,0 1 0,-4-1 190,-1 1 1,0 0-1,-2 3 1,0 0 79,0-1 0,3 0 1,2 1-1,3 0-124,1-1 0,0 3 0,0 0 0,1 0-91,3 0 1,3 4 0,7-3-1,1 2 33,2 0 1,1-2 0,-3 3 79,1-1 1,1-2 0,-5 3-1,1-3 1,-2-1 4,-3-3 1,2 3 0,-6-1 0,-2-2-125,0-1 1,-2-6 0,0 0-67,0 2 1,-7 0 0,-6-2 0,-6-4-95,-4-3 0,-6-1 0,-1 0 1,-1 0 38,1 0 1,1-1 0,6-3 0,2-4 233,4-3 1,5-2 0,4 1-1,3-2-201,4-3 1,7 2 0,3-5 0,6-1 89,6 2 1,4-6 0,2 1-265,2-3 0,6-3 1,-2 2-1,1-2 0,1-2 54,-2-2 1,-1-1 0,-1 1 0,-5 2 365,-3 2 0,-8 2 0,0 6 492,-6 1 0,-3 6 1,-7 0-329,-4 5 1,-1 5 0,-5 6 0,0 3 164,-2 5 0,8 2 0,-8 2 1,4 4-170,2 4 0,1 2 1,6 2-1,0 0-345,0-1 0,6-3 0,2-2 1,4-1-447,5-2 1,2-3 0,7 0 0,2-2-255,1-3-535,5-2 1,-7-6 0,3 0 0</inkml:trace>
  <inkml:trace contextRef="#ctx0" brushRef="#br0" timeOffset="247778">22944 11460 9397,'7'-39'1189,"-3"6"1,3 17-1043,2 7 1,-3 7 202,3 2 0,-7 6 0,3 7 0,-4 8-31,-1 6 1,0 9-1,0 7 1,0 1-135,0 3 0,-1 5 0,-2 2 0,-3-1-111,-1 3 0,-1-5 0,-3 2 0,3-4-129,4-8 0,-2 3 1,2-10-1,1-2-167,2-4 1,1-2 0,0-10 112,0 0 1,5-8 0,4-4-1,2-4 20,1-4 1,1-7-1,-1-7 1,-1-1-12,-3-3 0,3-2 0,-2-2 0,0-2-12,-1-1 0,2-1 1,-4 3-1,0-2 16,4 1 0,0-2 0,-1 2 0,1 3-47,4 3 1,-2 7 0,6 0 0,-1 4 52,-1 3 0,5 5 0,-5-1 0,0 4-35,-3 4 0,0-1 1,-2 5 190,-3 2 0,-2-4 0,-6 3 0,0 0 0,-2 2 34,-2 2 1,-4-5 0,-9 0 0,-2 1 317,0-2 1,-5 4-1,5-3 1,0 1-197,2 0 1,1 2-1,2-3 1,4 3 26,3 1 1,3 1 0,4-1-229,0 1 1,2-1 0,3 0 0,6-1-284,4-2 1,6 2-1,-3-4 1,1 1 35,3 0 1,2-4-1,0 3 1,1 0-947,0 0 1,0-4 0,0 2 0,-2-1 334,-2 1 1,2 4-1,-4-2 1</inkml:trace>
  <inkml:trace contextRef="#ctx0" brushRef="#br0" timeOffset="248246">23664 11633 8355,'1'-29'0,"2"2"0,4 5 0,2 7 0,7 5 0,0 0 293,2-1 1616,-2-1-1438,2 5 0,-2-3 1,4 6-1,1 2-107,-2 0 0,5 2 0,-5 2 0,0 2-301,-2 4 0,-3 3 1,-2 3-1,-1 1-141,-3 1 0,-2 5 0,-8-3 0,-2 1-159,-4 3 0,-3 2 0,-3 1 0,-2-1-7,-5 1 0,2 0 0,-2 0 0,-1-2 254,-1-2 0,3-2 0,4-4 1,2 2-150,1-2 0,2-1 0,2-3 1,2-1-56,1-2 1,2 0 0,4 4 0,0 1-3506,0-1 3400,6 1 0,6-1 0,7 0 1</inkml:trace>
  <inkml:trace contextRef="#ctx0" brushRef="#br0" timeOffset="248247">23850 12204 8355,'-13'11'1537,"1"-3"1,1 7 0,1-2-585,2 1 1,5-1 0,0-2-454,6-2 0,4 2 525,6-3-3483,-1-3 0,-5 1 1,-2-6-1</inkml:trace>
  <inkml:trace contextRef="#ctx0" brushRef="#br0" timeOffset="259222">8285 13568 6932,'12'-8'0,"2"1"0,2 0 0,5 2 0,4-2 0,4 0-134,4-3 1,4 3 0,3 0 135,1 2 1,12-5 0,1 3 0,5-1 0,3 0 0,1-2 0,3 1 0,3-1 12,0 2 1,0 1 0,-4-3 0,1 3 0,-1 2 0,-2 1 0,-2-1 44,-3 1-5,2-5 1,-7 7-1,5-3-24,1-1 0,1 3 0,2-3 0,2 0 0,1 2-46,1-2 0,10 4 1,-2-5-1,5 0-9,5 0 1,-2 3 0,9-3 0,-3 1-5,-1 4 1,1-4 0,2 2 0,1 0 0,-1-2 0,-2 5 1,-1-4-1,-1 0 14,1 1 0,1-4 0,2 2 0,1 1 15,-2-1 1,9-3 0,-47 5 0,0 1-1,2-1 1,-1 0 17,0-1 0,1 1 0,5 1 0,-1-1 0,-3 0 0,0-1 0,2 1 0,1 0-18,1-1 0,1 0 0,-2 0 0,0 0 1,3 0-1,0 1 0,-1 0 0,-1-1 7,-2 0 1,-1 1 0,5 0 0,0 1 0,-5-1-1,0 1 1,1 0 0,1 0-22,-3 2 1,-1 0 0,5-1 0,0 1 0,-5 0 0,0-1 0,0 0 0,0 0-17,2 0 0,-1 1 1,0 0-1,0 1 1,1 0-1,0 0 0,-1 0 1,-1 0 16,0 0 0,-1 0 0,5 0 0,-1 0 0,-3 0 0,0 0 0,2 0 0,0 0 1,-2 0 1,1 0-1,4 0 1,1 0-1,-5 0 1,-1 0 0,1 0-1,0 1-1,0 1 1,-1 0 0,-2-1 0,-1 0 0,2 1 0,1 0 0,-2-1-1,0-1 20,48 0 1,-49 0 0,0 0 0,43 0 0,-1 0 8,0 0 1,3-4-1,-4-1 1,0-2 46,2-3 1,-5 3-1,4-1 1,-1 0-43,0 1 0,6 0 0,-1 4 0,3-2-5,0-2 0,-44 5 0,1 1 1,-5-1-1,1 0 0,1 1 1,0 0-17,2 1 0,0 0 1,-1 0-1,0 0 1,4 0-1,1 0 1,-2 0-1,0 0-11,-1 0 0,0 0 1,3 0-1,0 0 0,-2 0 1,-1 0-1,2 0 1,0 0 11,1 0 1,-1 0 0,2 0 0,0 0-1,-2 0 1,0 0 0,0 0 0,1 0-1,2 1 1,-1-2-1,0 0 1,0-2 0,4 1-1,0 0 1,-1 1 0,0-1 32,-1 2 0,0-1 0,2 1 1,0 0-1,1 1 0,0-1 0,-1 2 1,1-1-48,0 1 0,0 0 1,-1 3-1,0 0 1,-2-2-1,0 1 1,0 0-1,0 0-138,0 0 1,0 0 0,-2 0-1,0-1 1,-1 2 0,0-1-33,0-2 0,-1 0 1,-3-1-1,-2-1 181,-1 0 0,-1 0 0,0 0 0,0 0 0,4 0 0,0 0 0,1 0 0,0 0 0,58 0 0</inkml:trace>
  <inkml:trace contextRef="#ctx0" brushRef="#br0" timeOffset="321944">2307 3808 7044,'-13'0'-354,"1"0"1,0 0 0,-1 0 556,1 0 0,5-2 0,6-2 1,6-3-81,7 0 0,8-4 1,-2 4-1,2-1 0,5 1-8,3 2 1,2 1-1,-2 4 1,2 0-1,2 0-12,2 0 0,3 0 0,5 0-39,3 0 0,2 4 1,5 0-1,8 0 1,3 0 9,4 0 1,7 0 0,5-4-1,5 2-26,9 2 0,-1-3 1,-39 1-1,2 0 1,1-1-1,1 0-39,0-1 1,1 0 0,5 0 0,1 0 0,-1 0 0,0 0 0,0 0 0,0 0-81,0 0 0,0 0 1,4-2-1,1 0 1,-3 0-1,-1-1 1,2 1-1,-1 0 57,1-1 1,-1 1 0,-1 1-1,-1-1 1,-3-2 0,0 0 2,-2-1 1,0 0 0,-6 2-1,-1-1 1,47-3 0,-7 0 0,-10 2-41,-9-1 1,-13 2 0,-7 4 0,-6 0-195,-9 0 1,-11 0-1,-9 0-207,-4 0 1,-6 6 0,-4 1 209,-6 0 1,-9 2 0,-9-5 0,-3 1 241,-5 0 0,-5 1 0,-4 2 0,-2-1 0,0 2 0,-1 5 0</inkml:trace>
  <inkml:trace contextRef="#ctx0" brushRef="#br0" timeOffset="322302">2617 3956 7146,'-15'-5'0,"1"-2"0,4-1-373,3-1 412,3 7 0,11-4 0,4 6 0,7 0 199,6 0 1,-1-4 0,10 0-59,1 1 0,8-2 0,5 0 0,5 3 0,6-1-87,3-1 0,10 2 0,4-2 0,3 3-82,6 1 0,-1 0 0,9 0 0,-1 0 12,0 0 0,6-1 0,-2-2 1,1-1-173,-1 1 0,3 0 0,-4 0 0,1-1 62,0 2 1,-5 0 0,0 1-1,-4-2-13,-8-1 0,7 0 0,-8 2 0,1 0-70,-3-3 1,-8 1 0,-8 4 0,-3 0 24,-5 0 1,-5 2-109,-8 2 0,-1-3 0,0 5 0</inkml:trace>
  <inkml:trace contextRef="#ctx0" brushRef="#br1" timeOffset="325902">15491 1005 32474,'6'-11'-3227,"0"2"0,-6-7 1,-1 2-1025,-4 2 2995,-1 5 1939,-7 1 0,1 5-484,-1-3 0,0 2 1,-3-2-1,-2 1 1,-1 1-1,-3-4 1,0-1-1,0-1 1,3 0-1028,1-1 0,-4 1 0,1-3 1,-2 1 577,-2 2 1,0 5 0,0-1 0,0 4-490,1 4 1,-5 3 0,0 7-1,0 1 558,-1 2 0,3 4 1,-2-4-1,3 3 113,1 2 0,6 1 0,4 1 0,4-1-164,3 2 1,5-3 0,-1 7-162,2-3 1,12 3 0,2 1-1,4 1 1,0-1-291,1-3 0,3 1 0,-2 0 1,0 1 655,0-2 1,-3-2 0,-5-3 0,-3-3 8,-2-1 1,-1 3-1,-4-5 1,0 0 11,0-3 1,-1 0-1,-2-1 1,-2 1 7,-2-1 0,-1-4 0,-5 0 0,1 2-1,-1 1 1,-4-3-1,-4 1 1,-3 0-83,0 2 0,-3 2 0,0-1 1,-2 1 32,1-1 0,4 2-69,3 2 0,-3-2 0,5 4 0</inkml:trace>
  <inkml:trace contextRef="#ctx0" brushRef="#br1" timeOffset="326189">14647 1563 30647,'-11'1'0,"3"3"-1634,4 4 1,2 4-1,2 1 1,0 2 0,0 3-1,0 2 913,0 2 1,10 1-1,2 1 1,2-2 779,0-2 1,4 0 0,3 0 0,2-3 322,2-3 0,5-2 0,2-1 0,1-3 92,0-4 0,-7-2 0,-1-2 1,-7 0-1351,-4 0 1,-3-6 0,-3-2 0,-3-3 225,1-1 0,-5-1 0,3-1-144,-2-2 1,3-9 0,2-7 0</inkml:trace>
  <inkml:trace contextRef="#ctx0" brushRef="#br0" timeOffset="339459">1910 15478 6698,'0'13'0,"1"-2"0,2-2-827,1-1 790,0 1 1,0 3-1,1 1 30,-3-1 0,5 0 0,0 1 1</inkml:trace>
  <inkml:trace contextRef="#ctx0" brushRef="#br0" timeOffset="339940">2245 15242 8355,'0'-35'100,"-2"3"0,-2 9 0,-4 7 0,-4 8 1,-5 3-1,-4 2 0,-3 3 0,-5 5 1,-4 8-1,-3 6 165,-1 4 0,-3 8 1,1 2-1,3 4 0,3 4 1,4 5-1,4 3 0,3 2 57,3-1 1,7 7 0,8-8 0,2 1-315,2-3 1,6-2 0,3-6-1,6-5-15,6-2 0,3-9 0,0-6 0,1-5-317,0-3 1,0-4 0,0-5 0,-1-1 94,1-3 0,-7-3 1,-4-7-1,-6-1 49,-2-2 0,-2-4 0,-6 4 0,-2-3-36,-4-2 1,-3 4 0,-1 2 0,-2 2 104,-3 2 1,3 1-1,-2 1 1,2 3-86,2 2 111,-1 0 1,6 11-1,6 1 1,7 1 11,6 0 1,9-5 0,-1 3 56,4-1 1,2-4 0,2 4 0,2-4 0,-1-1 26,-3 0 0,2 0 0,-9 1 0,0 2 303,-2 1 1,-4 6 0,-2-2-261,-2 3 1,-4 6-1,-5 1 1,0 0-285,0-1 0,-1 1 0,-2-1 0,-2 2-147,-2 1 0,4-3-2,-1-4 0,8-1 0,3 1 0</inkml:trace>
  <inkml:trace contextRef="#ctx0" brushRef="#br0" timeOffset="340864">2679 15776 8355,'0'-31'1228,"0"3"1,0-1-1041,0 8 0,0 6 0,0 2 0,-1 1 0,-4 1 1,-3 3-1,-3 5 0,-3 6 0,1 5-205,0 3 0,-6 3 0,6 2 1,0 5-1,-1 1 0,3 0 0,3-1 1,2-1-497,1 0 0,3 3 0,-2-4 1,3 1 194,1-4 0,0-2 0,0-2 146,0 1 1,5-6-1,3-3 1,3-4 65,2-4 0,-1-3 1,1-7-1,-1-1 31,0-2 0,0-1 1,-4 3-1,-3-1 95,1 1 0,-5-3 0,3 1-33,-2 2 1,-2 1 169,0 2 0,-4 4-216,-1-1 1,3 6 0,6-1 0,4 3 0,3 1-63,2 0 1,0 1 0,4 2 0,2 1-10,0-1 1,5 0 0,-3 0-1,2 1 27,2-2 1,-2 0 0,-2-1-1,-5 2 236,-2 1 1,-1 0 214,-1-4 0,-5-1 1,-3-3 104,-3-5 0,-2 4 1,-3-1-281,-4 1 1,-3 3 0,-2-2 0,1 3-69,-1 1 0,1 1 0,0 3 0,1 5 84,2 2 0,-2 3 1,3 1-401,-3 1 1,3 5-1,1-5 1,1 1-1,4 0-40,0-1 0,2-4 0,0-3 0,2-1 106,2-1 1,3-2-1,5-5 46,0 0 0,1-5 0,-1-3 0,1-3 127,-1-2 1,-1 1-1,-1-1 1,-2 1 77,2 0 1,-5-1-1,1 2 1,-2 2-121,0 0 1,1 5 24,-1-4 0,-1 5 39,5-1 1,-5 4-1,3 4 24,-1 4 1,-2 2 0,4 1 0,0 0-80,0 3 0,0 1 0,2-3 0,0 1-82,0-1 1,2 1 0,2-2 60,-1-3 0,2-3 1,1-6-1,1-2-40,0-1 1,2-10 0,-1 1 0,1-5-60,0-4 0,3-2 1,-5-2-1,0-3 75,-3-4 1,-2-3 0,-1-1 0,-3-2 75,-2-2 1,0 2-1,-5-3 1,-2 2-89,-2 3 1,-1-2 0,-5 10 667,2 1 0,-1 8 0,-3 5 0,0 5-124,-1 6 1,2 5 0,3 8-1,4 7-393,2 6 0,2 8 0,2 5 0,1 3-7,1 4 0,5 5 0,0-3 0,2 1-300,1 1 1,-2-8-1,1 1 1,4-6-608,3-3 0,1-6 0,4-8 0,0-3 130,-1-5 1,9-3 0,-5-5 0</inkml:trace>
  <inkml:trace contextRef="#ctx0" brushRef="#br0" timeOffset="341245">3696 15354 8355,'-13'-7'-104,"7"3"0,1 8-769,4 4 1,1 4 705,0 0 0,0 0 0,0 1 0</inkml:trace>
  <inkml:trace contextRef="#ctx0" brushRef="#br0" timeOffset="341246">3746 15726 8355,'-7'2'-2183,"2"2"2073,-1-3 1,-1 10-1,-6-4 1</inkml:trace>
  <inkml:trace contextRef="#ctx0" brushRef="#br0" timeOffset="341490">1935 16483 10055,'14'-13'0,"3"1"0,11 1 0,15 1 0,16 3 0,15-1 0,9-2 1970,5-3-2011,-38 3 1,1-1 0,-1 1-1,2 1 1,5-3 0,0-1-1,2 0 1,-1 1 0,1 0-1,0-1 1,-1 1 0,-1 1-1,-1 0 1,0 0-42,-1 0 1,-1 1 0,41 0 0,-4 1-1,-13 3-1248,-10 2 0,-8 0 0,-10 4 1</inkml:trace>
  <inkml:trace contextRef="#ctx0" brushRef="#br0" timeOffset="342217">5519 15156 8355,'7'-40'972,"-3"5"-416,-3 8 0,-5 1-526,0 9 1,-1 2-1,1 5 1,-5 3 0,-2 2-1,-1 2 82,-1 2 1,0 1 0,-4 1 0,-2 3-291,0 4 0,-4 8 1,7 1-1,1 3 322,1 2 1,2 1 0,1 2 0,2 0-61,5 0 0,3 1 0,1 1 1,1 2 4,3-1 0,7 1 0,7-3 1,2-3-289,2 1 1,2-2-1,4-1 1,1-3-40,-2-1 1,-4-3 0,-4 1 0,-3-4 171,-5-2 0,-4-1 0,-7 4 0,-3 1 64,-5-1 0,-7 1 0,-12-1 0,-4 0-35,-1 1 1,5-2 0,-1-3 0,6-4-1376,6-2 829,2-2 1,7-6 0,2-1 0</inkml:trace>
  <inkml:trace contextRef="#ctx0" brushRef="#br0" timeOffset="343526">5978 14833 8785,'-17'-12'1437,"1"-1"-1527,5 7 1,1 1-1,6 10 112,1 3 0,2 7 1,2 4-1,2 3 1,3 7-1,0 4 1,3 9-1,-1 2 16,0 3 0,-5 8 0,1-6 0,-2 2 0,-1-1-724,3-5 1,-3-6 385,4-6 0,-4-1 0,-1-1 0,0-4 0,0-7-130,0-2 1,-6-1 0,0-5 0</inkml:trace>
  <inkml:trace contextRef="#ctx0" brushRef="#br0" timeOffset="343527">5693 15329 8495,'4'-12'0,"1"1"41,2 3 1,6-2 0,6 4 0,3 1-1,4-2-392,0 0 0,7 0 1,3-2 185,4 0 1,6 7 0,-5-3 0,-1 4-151,-1 1 0,3-5 0,2-2 0</inkml:trace>
  <inkml:trace contextRef="#ctx0" brushRef="#br0" timeOffset="343528">6313 15267 8355,'0'-12'780,"0"-1"-258,0 1-48,0 5 1,0-4 0,0 3 60,0-3 0,-6 4 1,-2 3-1,-3 2-504,-1 2 1,-1 6 0,1 2 0,-1 3-1,1 3 1,0 1-262,-1 2 1,2 1 0,2-3 0,2 3 0,1 0 0,3 1-330,2 0 1,1-4 385,0 2 0,5-7 0,5-4-27,5 0 0,0-2 0,6-4 0,1-1 0,2-3-77,0-5 0,-3-3 1,-2-3-1,-1-3 271,-3-1 1,-2 3-1,-5-2 1,-4 2 156,-2-1 0,-2 1 1,0 3 232,0 1 0,-2 1 0,-2 1-143,-4 2 0,2 7 1,2 1-305,3 7 1,1 4-1,0 2 1,1 3-114,3 0 1,-1 2-1,5-3 1,1 2 14,-3-2 0,6-1 0,-4-3 0,3-2 9,1 0 1,1-7 0,-1 3 233,0-4 0,1-1 0,-1 0 0,1-1 0,-1-4-81,0-3 0,-1-3 1,-1-1-1,-2-1-65,2 1 1,-4-5 0,-1 1-1,-1-1-1,0-1 0,0 5 0,-4-4 1,0 3 50,0 2 1,5-1 0,0 1 95,2 0 0,-3 5 1,4 3 3,2 2 1,1 2 0,1 0 0,-1 2-60,-2 2 0,2 3 0,-3 5 1,2 0 33,-2 1 0,3 1 0,-4 1 1,1 1 132,0 0 1,-3-3 0,1 0 0,1-1-133,0 0 0,-3 0 0,5-4 0,0-3-255,2 1 1,2-5 0,-1 3-149,0-2 1,1-8 0,-1-2 0,1-4 13,-1-5 0,-1-2 0,-1-7 0,-2-2 183,2-1 1,1-10-1,0 2 1,-2-3 98,0-2 0,-7 2 1,3-5-1,-4 1 170,-1 0 0,0 3 1,0-2-1,-1 5 58,-4 6 1,0 6-1,-5 5 558,2 5 0,0 7 0,-3 8-221,2 8 0,4 7 1,5 12-1,0 4 0,0 6-291,0 4 1,5 8 0,2 0 0,2 5-477,-1-1 1,-1 3 0,2-1 0,-2-3-141,-1-4 1,3-5 0,0-6 0,0-3-64,0-4 0,0-8 0,-3-6 0,1-5-330,2-6 0,2-3 0,2-1 0</inkml:trace>
  <inkml:trace contextRef="#ctx0" brushRef="#br0" timeOffset="343711">6871 15032 8355,'0'-13'95,"11"2"0,7 2 0,8 0 1,7 0-1,4-2 0,5-2-893,3 1 0,9-6 0,2-1 0</inkml:trace>
  <inkml:trace contextRef="#ctx0" brushRef="#br0" timeOffset="344410">7962 14982 8355,'-5'-32'1119,"-2"8"0,-1 7-3032,-1 9 2042,7 2 0,-4 16 1,7 2-1,2 3 129,1 3 0,1 2 0,-4 4 0,2 1-225,1 0 1,1-4 0,-2-1 0,3 1 52,0-2 1,3-2-1,3-7-423,1-2 0,0-5 1,2 1-1,2-4 1,-2-4 21,-1-5 0,-2-3 0,1-3 0,-1-3 183,1-1 0,-5 2 1,-1-2-1,-2 1 270,-2 3 1,-2 1-1,-1 1 755,0 1-791,0 0 0,2 5 0,0 4 0,4 6-43,1 5 1,-3 3 0,3 1 0,0 2 78,0 3 0,0-3 0,2 3 0,-1 0-120,2 0 0,-3-1 1,1-5-1,3-1 12,4-2 1,1-5-1,4 1 1,1-4-28,-2-4 0,3 1 0,-5-5 0,-2-2-236,-1-1 0,-3-1 1,-3-2-1,-4-1 12,-2-2 1,-2 1 0,-2 3 0,-2 1 163,-4-1 1,-3 1 0,-2 0-1,1 1 36,0 2 0,5-2-17,3 3 0,4 3 1,4 0-1,5 4-74,6 1 0,1-1 0,4-2 0,1-1 87,-2 1 1,3 2 0,-5 1 0,-2 0 253,-1 0 1,-2 1 0,1 2 51,-1 1 1,-5 6 0,-3-2 273,-3 3 1,1 1 0,1 1 0,1-1-377,-2 0 0,0 1 1,-1-1-984,3 1 1,-1-2 0,4-2-8,-2 0 1,5-7-1,-3 4 1</inkml:trace>
  <inkml:trace contextRef="#ctx0" brushRef="#br0" timeOffset="344649">8694 14573 8355,'-12'-7'-817,"-1"1"366,6 12 0,2 1 0,5 5 0</inkml:trace>
  <inkml:trace contextRef="#ctx0" brushRef="#br0" timeOffset="345319">8905 14598 8355,'-11'-25'323,"1"3"0,5 5 0,2 10 0,4 10 0,2 9 1,1 8-1,2 3 0,-1 3-284,1 3 1,-2 3 0,-3 5-1,2 0 1,1-1 0,-1-1-384,-2-2 1,-1-4-1,0 1-876,0-4 1,4 0 725,1-9 1,4-1-1,-2-3 1</inkml:trace>
  <inkml:trace contextRef="#ctx0" brushRef="#br0" timeOffset="345320">8744 14858 8355,'0'-8'-196,"0"-1"0,9 7 1,6-4-1,6 2-328,5 0 1,3-4-1,-1 2 822,1-1 0,9-1 0,0-4 0,0-1 1,-1 1-366,-4-1 0,-4 1 1,-7-2-1,-4-1 25,-4-1 1,-4-2-1,-10 2 1,0 0 274,0 1 0,-6 1 0,-2 2 0,-3 1 157,-1 2 0,-1 0 0,1 4 0,-1 3-131,1 0 1,5 8 0,3 4 0,1 5-144,-1 5 1,3 5-1,-4 4 1,5 3-208,5-1 1,0 5 0,5-3-1,-2 2-136,2-2 0,-1 1 1,1-5-1,-2-1 111,2-2 1,4-7-1,-1-4 1,-2-5-37,1-6 0,-1-2 0,1-2 212,0 0 0,-3-10 0,-1-4 0,0-2 82,-1-2 1,4-3 0,-3 3 0,3 0-20,2 0 1,-5 2 0,0 5 0,2 1-61,1 2 1,-3 5 0,1-1-1,-1 4-14,-1 4 1,4 3 0,-4 5 0,1 2-7,0 3 0,0 1 0,3 4 0,-2-2-1310,-5 2 1,3 2-1,0 1 1</inkml:trace>
  <inkml:trace contextRef="#ctx0" brushRef="#br0" timeOffset="345759">10195 14660 8355,'0'-20'-478,"0"2"0,-2 10 480,-2 0 1,1 5-1,-5-1 1,-1 4 159,-2 4 1,-6 3 0,0 5 0,1 2-55,-2 3 1,6-4 0,-2 5-1,6-1 21,2-1 1,2 1 0,4-5 0,1 1-79,3-1 1,7 5 0,6-1 0,0-1-111,0-1 0,-3-1 0,3-1 1,-3-1 33,-2-3 0,-4 2 0,-1-5 165,-1 2 1,-5-4-150,-9 1 1,-1 2 0,-8-2-1,0-1-601,0-2 1,1-1-1,4 0 211,-1 0 1,1 0-1,-1 0 1</inkml:trace>
  <inkml:trace contextRef="#ctx0" brushRef="#br0" timeOffset="346852">10604 14722 8355,'-6'-18'464,"-2"5"0,-3 2 1,-1 7-1,-2 1-333,-3 2 1,4 1 0,-4 0-1,2 1 1,0 3 0,-2 5 0,2 2-1,3 1 3,3 1 1,-2 3 0,5 1 0,-1-1-320,3 2 1,2-3 0,2 5 0,0-3 116,0-1 0,6-3 0,3-2 1,5-2-183,3-5 0,-1 1 1,-2-1-1,1-2 12,2-5 1,3-1 0,-3-7 0,-2-3 42,-1 0 0,-2-4 0,-1 1 0,-3-1 105,-3 0 1,-4-4 0,-1 2 0,-1 1-82,-4 3 1,-3 2 0,-7 1 0,-3 2 66,-1 3 0,2 3 0,-2 5 81,1 0 1,3 1 94,7 3 1,4 3-1,8 4-34,4-3 1,4 2-1,5-6-27,4-1 0,2-2 0,2-1 0,0 0 0,-1 0 27,1 0 1,-1-4-1,-2-1 1,-3-1 354,-1 1 0,-2 0 0,-3 5 7,-1 0 1,1 0 0,-2 2-209,-3 2 0,-3 3 0,-5 5 1,0 1-46,0-1 1,2 0 0,1 1-200,1-1 1,4 1 0,-3-2-303,2-3 0,-2-3 317,3-5 0,-5-5 0,2-3 0,-1-3 65,0-2 1,5-1 0,-4-1-1,1-3-28,-1-1 0,5 4 1,-3-2-1,1 5 2,0 4 0,0-2-7,5 6 0,-2 1 0,-3 7 1,-4 5-48,-2 2 0,-1 1 0,2 0 0,1 2-24,-1 3 0,2-4 0,1 5 0,1-1 64,2-1 1,-2 1 0,1-6 0,2-1 20,1-2 1,-3-5 0,1 1-73,0-3 1,-2-1 0,1 0 0,-1-5 1,2-4-1,-4-2 1,1-2 5,2-4 1,2 3 0,-1-4 0,-1 2-49,2-1 1,0 1 0,-1 3-1,0 1 215,0 0 0,-3 3 0,-1 2 62,1 2 0,-5 2 0,5 6-97,-1 1 1,-3 6-1,3-2 1,-1 4-64,0 5 1,2-3 0,-2 4 0,4-2 120,3 1 0,2-1 0,-1-3 0,2-1-66,2 0 1,-2-3 0,4-2 0,-1-2-4,-1-2 1,1-2 0,-5-1 0,1-1 42,-1-3 0,0 0 0,2-7-131,3-3 1,-4-6 0,4 3-1,-3-3 1,-3-2 58,-3-1 0,2-1 1,-6 4-1,-1 2 286,-2 0 0,-2 4 1,-5-1-49,-6 5 1,-1 5 0,-3 5 0,2 3-89,2 5 0,1 1 1,1 12-1,3 1-171,1 2 0,2 0 0,6 1 0,3 0-424,8 0 1,0-2 0,9-2-563,5-5 1,-1-3-1,6-5-16,-2-4 1,4-2 0,-2-2 0</inkml:trace>
  <inkml:trace contextRef="#ctx0" brushRef="#br0" timeOffset="347430">12601 14523 8355,'-6'-16'0,"-1"-2"0,0 0 528,3 0 6,3 1 0,2 12-288,3 5 1,-1 7 0,4 8 0,0 3 0,-1 1-447,-1 3 1,1 3 0,-4 2 62,2 2 1,2-4-1,-3-4 1,2 0 0,1-2-907,-1-3 0,5-2 0,-3-1 1</inkml:trace>
  <inkml:trace contextRef="#ctx0" brushRef="#br0" timeOffset="348365">12675 14213 8355,'-5'-26'1369,"-2"2"-2504,0 18 1,3 1 623,8 10 0,1 1 0,5 7 464,-2-1 0,6 6 0,5 1 0</inkml:trace>
  <inkml:trace contextRef="#ctx0" brushRef="#br0" timeOffset="348366">12824 14486 8355,'0'-7'1713,"0"2"-1109,0-1 1,1 5 0,4-3-332,3 2 0,3 8 0,1 2 0,-1 4-382,-2 5 0,-3 1 0,-3 4 0,1-3 0,-1 0 0,-2-1 0,-1 0-1165,0-3 405,0-1 793,0-7 1,5-7-1,0-8 1,2-5-1,3-2-48,1-1 0,1-5 1,2 3-1,1 0 0,2 0 78,-2 3 1,-2 3 0,1 2 265,3 2 1,-8 5-1,4-1-110,-2 3 1,0 1 0,0 1 0,-1 2-166,-2 1 0,-4 5 0,3 1 0,-2 4-212,-2 2 1,3 5-1,-2-4 1,-1-1-1297,-2 2 1199,-1-4 0,5 9 0,2-3 0</inkml:trace>
  <inkml:trace contextRef="#ctx0" brushRef="#br0" timeOffset="348367">13481 14412 9289,'7'-25'0,"-3"1"1936,-2 4-1465,-2 7 1,4 2-464,0 3 1,-1-2 0,-7 2 0,-5 4 0,-2 4-50,-1 4 1,0 2-102,-1 2 1,1 3-1,-1-3 1,2 3-1,2 3 1,2 1-1,1 2 1,4-2-1,0-1-291,2-2 0,10 0 0,4 1 0,3-2 0,6-2 40,0 0 1,-2-1 0,-1 4 271,2 1 0,-4-5 1,-3 0 180,-5 2 1,-4 1 0,-8 0-1,-3-1 301,-8-2 0,-3-4 1,-6 3-227,1-2 0,4 4 0,-2-5 0,3 0 121,5 1-704,-2-3 0,15 3 0,0-5-102,9 0 1,16-5 0,-1-2 0</inkml:trace>
  <inkml:trace contextRef="#ctx0" brushRef="#br0" timeOffset="348554">13853 14064 10945,'-1'-12'0,"-2"-1"0,1 2 0,2 6 0,4 8 0,3 9 0,1 6 0,0 5 0,-1 4 0,0 4 0,-2 4 0,1 3 0,-3 1 0,-2 0 0,-1-2 0,0 0 0,0 0 0,0-1 0,0-2 0,0-2 0,0-3 0,0-4 0,-1-4-1303,-3-4 0,-3 0 0,-6-5 1</inkml:trace>
  <inkml:trace contextRef="#ctx0" brushRef="#br0" timeOffset="349625">13779 14350 8519,'12'-9'0,"2"2"0,3 2 0,3 2 0,4 2 0,2 1-697,3 0 1,-3 0 0,4 0 0</inkml:trace>
  <inkml:trace contextRef="#ctx0" brushRef="#br0" timeOffset="349626">14250 14449 8355,'-5'-20'0,"-1"7"153,-2 4 0,2 1 0,6-4 1653,0-1 0,2 1-1444,2 0 1,-1 5-1123,5 2 461,0 4 0,-1 2 1,-3 4 156,-2 3 1,-6-1-1,-2 1 1,-1 0 0,-2 1-161,-3-1 0,0 0 0,0 5 0,-1-1 433,1 0 0,4-1 0,1-1-22,1-2 0,2 1 0,4 3 0,1-1-81,4-3 0,1 2 0,7-6 0,1-1 0,1-2-187,1-1 0,2 0 1,-3-1 37,2-3 1,0-2 0,-4-4 0,1 2 13,-2-1 1,4-2 0,-9-2 0,1 1 66,0-1 0,-5 1 61,1 0 1,-3-1-1,-2 1 137,-3-1 0,-2 1 1,-3 1 1714,0 3-1640,1-3 0,1 11 0,3 0-206,3 6 1,1 6 0,0 0 0,1 0-53,3 1 1,-1-1-1,4 1 1,0-1-83,0 0 0,0 1 0,2-1 2,-1 1 1,1-1 0,3-1-154,1-3 1,-1 2 39,0-6 0,1 0 0,-1-5 0,1-2-31,-1-1 0,-4-6 0,0 2 0,1-3-41,-2-1 0,-2-1 1,-5 1-1,2-1 1,0 1 191,2 0 1,1-1 150,-5 1 1,1-1 0,2 1-1,1 0 1,-1-1 571,-2 1 1,-1 3 0,1 3 6,3 0 0,-2 3-207,2 7 1,-3 3-1,-1 6-228,0-1 1,0 2 0,0 1 0,0 3 0,0 1-128,0 3 1,0-4 0,0 0-146,0 0 1,2-4 0,2 2 0,4-3-88,3-5 0,2-2 0,-1-6 0,0 0-113,1 0 1,-2-6 0,-2-2 0,-2-3 18,-1-2 1,2 1 0,-4-2-1,0-1 198,2-2 0,-3 0 0,4 1 0,-1 0-35,1 1 0,-3 5 1,5 3-1,0 0 214,2 0 1,2 5-1,-1-3 33,1 4 1,-2 2 0,-2 4-1,0 3-8,0 3 1,1 1-1,-1 1 1,-2-1 0,-1 2-290,-3 2 0,-1-2 1,1 3-1,1-3-575,-1-2 1,0 3 0,0-1-40,1-3 0,11-1 0,-1 2 0</inkml:trace>
  <inkml:trace contextRef="#ctx0" brushRef="#br0" timeOffset="350626">15180 14325 8355,'-1'-17'0,"-3"1"2234,-3 5-1929,0 0 1,0 5 0,3-2 0,-4 5 0,-3 6 0,0 6 0,0 5 0,1 4 0,-1 1 0,1 3-239,-1 2 0,5-3 0,-1-1 0,1 1 0,3 0 0,3-2-330,5-1 1,1-2 0,8-3 0,3-1 0,5-1 41,5-3 0,4-2 1,3-6-1,-1-1-48,2-4 0,-1-1 0,-1-8 1,-4-1-128,-3-2 0,-1-4 0,-1 3 0,-5 1 466,-7-1 0,-1-3 1,-7 4-1,-2 2-51,-5 2 1,-1 0-1,-7 2 1,-3 3 364,0 4 1,-5 2 0,0 4 0,-1 2 117,4 4 1,2 3 0,3 3 0,3 2-551,4 5 0,4-3 1,5 0-512,8 0 0,0-4 0,8 2 0,2-2 0,5-2 48,5 1 1,4-6-344,5-3 1,2-3 0,5-1 0</inkml:trace>
  <inkml:trace contextRef="#ctx0" brushRef="#br0" timeOffset="350627">16148 14312 8355,'0'-12'835,"0"0"1,-2 5 0,-2 4-769,-4 6 1,-3 4 0,-1 6-1,-1 2 1,1 3 0,-2 0-1,-1 2 1,0-3-244,4 1 0,0-1 1,5-3-1,1 1-16,-1 1 1,2-3 0,5-5 16,4 2 0,-3-5 0,7-1 0,0-4 43,2-4 1,2-3-1,0-5 1,3-2-69,0-2 1,2 0-1,-4-3 1,0 0 15,-3 0 1,-3-2 0,0-4 0,-4 2 178,-2 2 0,-2-2 1,0 1-1,0-5 5,0-2 1,0-1 0,0 3 0,0-2-21,0 1 0,0-2 0,1 1 0,2 3 150,1 4 0,6 4 0,-2 5 1,3 1 64,1-1 0,1 7 1,0 1-1,3 4 64,0 1 1,5 1 0,-3 4 0,0 3-98,0 3 1,-2 3-1,-4 1 1,1 4 123,-1 4 1,1 1-1,-1 9-61,1 1 0,-7 4 1,-3 4-1,-6 7-41,-5 3 0,-3 7 1,-3-1-1,-1 1 0,-1 1-105,0-3 0,3-4 0,0 1 0,1-5 40,-1-3 0,7-4 0,1-6 1,4-4-200,1-7 1,0-2-1,0-6-44,0-2 0,6-8 1,2-7-1,3-9-89,1-6 1,1-3 0,-2-5 0,-2 0-92,0-4 1,-5-2 0,3 2 0,-2-3 85,-2-2 1,-2 4 0,-1-1 0,0 5 76,0 3 1,4 2 0,1 3 0,-1 1-236,1 4 1,2-1-1,6 5-182,-1 0 1,4 2 173,1 5 0,5 0 0,-3 0 0</inkml:trace>
  <inkml:trace contextRef="#ctx0" brushRef="#br0" timeOffset="351158">17177 14176 8355,'7'-21'0,"-3"2"440,-2 1 1,2-3 0,1 3 0,1 1 20,-1-1 0,5-3 0,-2 4 0,3 2-259,2 1 0,-1 3 0,0 3-259,1 4 1,-1-1-1,1 0 1,-1 4-1,0 2-171,1 4 0,-1 6 0,-1 0 1,-2 4-183,-5 0 1,-3 4 0,-2 2-1,-5 2 184,-6 2 0,-1 0 0,-5 0 0,2-2 310,-1-2 1,-2 1-1,5-6 1,3 1-49,0 1 0,6-4 0,1 2 1,2-2 114,2-2 1,2 1-1,2-1 1,4 1 31,3-1 1,6-1 0,-1-1-1,-1-2 54,-1 1 1,3-2 0,-1 2-205,-1 0 1,-5-2 0,-3 1-1,-2 2-25,-2 1 0,-2-1 0,-2-1 0,-3 2 0,-6-1-37,-5 1 0,-4 0 1,-6 2-1,-1-1-200,-3 0 0,3 1 0,-3-2 0,4-2-685,4 0 0,3-2 176,6 1 1,-6 3 0,-1-4 0</inkml:trace>
  <inkml:trace contextRef="#ctx0" brushRef="#br0" timeOffset="351339">17649 14412 8355,'0'-13'84,"0"1"0,1 1 0,3 2 0,6 4 0,3 1 0,4 0 0,0 1 1,0 2-1,4 1 0,1 0 0,2 0-2914,0 0 2651,-2 0 0,9 0 0,-6 0 0</inkml:trace>
  <inkml:trace contextRef="#ctx0" brushRef="#br0" timeOffset="351671">18331 14126 8355,'0'-18'190,"-4"5"1,-2-4 0,-1 3 0,-3 3 0,-1 3 0,-2 4 0,-4 2 0,-4 2 0,-1 2 0,0 2 652,2 4 0,5 3-1013,-2 2 0,5 3 1,3 2-1,5 1 1,3 2-13,1-2 0,5 5 1,4-4-1,2 4-11,1 1 0,5 0 0,0-1 0,1 0 40,0-4 1,3 4 0,-3-5 0,1 0 233,3-2 0,-4-3 0,-1-2 0,-4 1 138,0-1 0,-8-4 0,-6-1-148,-10-1 0,-4-2 0,-9-4 0,-2 0-412,0 0 0,0 0 0,1 0 0,2 0-138,2 0-192,3 0 1,6 0-1,-1 0 1</inkml:trace>
  <inkml:trace contextRef="#ctx0" brushRef="#br0" timeOffset="352383">18889 14114 8355,'-6'-19'238,"-2"2"1,-3 9-1,-1 4 1,-1 2-1,1 2 1,-1 2-1,1 2 1,0 5 30,-1 7 0,-3 3 0,0 6 0,4 1 1,2 1-1,1 4 0,-1-1 185,2 0 0,-2 3 0,6-4 0,0-1-571,-2-2 0,5-7 0,-3-2 0,3-3-893,1-2 743,0-5 1,0-7 0,0-10 0,1-3-18,3-4 0,2-5 0,5 0 0,0-4 148,2-3 1,4-6 0,-1 2 0,4-3 85,-1-1 1,3 0 0,-5 0 214,-2 0 0,3-1 1,-2 4-1,-2 4 339,-4 5 0,-1 12 0,-5 4-27,-1 6 0,-3 11 0,-3 13 1,-1 4-177,2 4 1,0 7 0,2 6 0,0 1-21,0 0 0,0 2 0,2-3 0,2-2-187,4-2 0,-1-2 0,1-2 0,2-2-467,1-2 1,-3-2 0,-1-6-864,-2-1 1,-2-8-1,-7 0-2182,-4-8 2816,-9-3 0,-2-8 0,-6-1 0</inkml:trace>
  <inkml:trace contextRef="#ctx0" brushRef="#br0" timeOffset="352384">18616 14350 8355,'12'0'1878,"1"0"-1825,-1 0 0,6 0 1,3 0-1,2 0 187,2 0 0,5-2 0,5-1 0,3-1-505,4 1 1,3 2-1,-4 1-955,-1 0 1,-1-5-1,-2-2 1</inkml:trace>
  <inkml:trace contextRef="#ctx0" brushRef="#br0" timeOffset="352833">19397 14039 8355,'0'-12'568,"2"5"1,2 3 0,3 4 0,0 4 0,-2 6 0,-1 4-1,0 4 1,-1 1 0,-2 3 0,-1 3 0,0 2 0,0 2-184,0-1 0,0 2 0,0-1 0,0-1 1,0-2-1,0-1-971,0-1 0,0 0 0,0-4 0,0-3-147,0-3 1,0-6-1,-1-1-949,-3-2 0,1 0 719,-5-5 0,0-6 0,-5-1 0</inkml:trace>
  <inkml:trace contextRef="#ctx0" brushRef="#br0" timeOffset="352834">19124 14064 8355,'9'-12'0,"0"-1"0,5 1 1276,-1 0 0,15 3 0,1 1-409,6-2 1,6 1-1,3-1 1,2 3-750,1 2 1,13-5-1,-2 3 1,4 0 0,-1 3-1,-6 3 1,-8 1-2577,-7 0 0,-6 0 1,-9 0-1</inkml:trace>
  <inkml:trace contextRef="#ctx0" brushRef="#br0" timeOffset="363082">12948 15751 8355,'12'-40'351,"-1"4"1,-1 6 0,-3 6 0,-1 7 0,-5 4 0,-5 3-89,-9 2 0,-2 5 0,-8 2 1,-5 7-1,-2 7 0,-3 4 1,0 4-1,1 1 0,0 4-121,1 0 1,4 6 0,3-1 0,6 1 0,5-3 0,5-1-1,4-2 1,5 0 0,8-4 0,7-3 0,8-4-193,5-1 0,4-3 0,8-2 0,4-5-87,4-3 0,6-8 0,3-4 1,0-5-192,-5-4 0,4 0 0,-12-5 0,-3 0 29,-7 0 0,-11-1 0,-10-2 0,-6-2 63,-3-2 1,-7 5 0,-12-2 0,-10 3-136,-7 1 1,-12 7-1,-7 6 1,-6 6 31,-5 5 0,3 4 1,3 3-1,3 7 48,4 1 0,12 5 0,4 2 1,9 1 171,6-2 0,9 4 0,2-5 0</inkml:trace>
  <inkml:trace contextRef="#ctx0" brushRef="#br0" timeOffset="363426">13271 15329 8355,'-9'-26'0,"0"7"751,-1 8 1,0 5 0,-2 6-361,-1 0 0,-3 10 1,-2 5-1,-3 7 1,-3 8-220,-4 5 0,-1 8 0,3 5 0,-2 7 0,1 7 0,2 3 0,3 2 0,0 1-84,-2-3 0,5 1 0,3-10 0,3-1-385,5-5 0,-2-2 0,5-6 1,-1-4-316,1-3 0,1-9 0,2-7 1,-1-1-1306,-1-3 1164,0-7 1,-1 3-1,-2-4 1</inkml:trace>
  <inkml:trace contextRef="#ctx0" brushRef="#br0" timeOffset="363810">13791 15825 9119,'-11'-19'0,"4"4"0,7 4 0,7 4 409,4 2 1,7 0-281,3 5 0,4-4 1,4 0-1,2 1 1,3 2-349,-1 1 0,-2 0 0,1 0 0,-6 0 175,-4 0-939,-7 0 0,3 5 0,-5 2 1</inkml:trace>
  <inkml:trace contextRef="#ctx0" brushRef="#br0" timeOffset="363811">13841 15949 8355,'6'7'453,"2"-3"1,4-2 0,5-2 0,5-2-1,5-2-114,6-4 0,5-2 0,3 1 0,3 0-2064,0 0 595,4 3 0,-9 1 0,4 5 0</inkml:trace>
  <inkml:trace contextRef="#ctx0" brushRef="#br0" timeOffset="364431">15143 15416 8355,'7'-29'73,"-3"0"1,-2 6-1,-4 8 1,-2 5-1,-5 6 404,-7 2 0,-4 11 1,-9 6-1,-6 10-87,-5 5 0,2 9 1,-5 9-1,3 6-5,3 3 1,-2 11 0,12-6 0,5 0-227,8-3 0,7 1 0,8-7 1,5-2-369,6-4 1,12-1 0,9-8 0,3-3-726,1-4 1,6-7 0,3-8 0,5-3-85,3-5 0,11-3 0,-2-5 0</inkml:trace>
  <inkml:trace contextRef="#ctx0" brushRef="#br0" timeOffset="366435">16520 15466 8355,'0'-20'132,"0"4"1,0 2 0,1 3-1,5 3 677,6 4 1,2 2-517,7 2 1,-5 7-1,5 6 1,1 6 0,3 6-1,1 4 1,0 5 0,-4 6-1,-3 6-21,-3 2 1,-4 1 0,-4 2 0,-4 2-515,-2 0 1,-5 0 0,-5-6-1,-9 0 1,-5 1-971,-3 0 0,-5 4-62,-3-6 0,1-8 693,-1 0 0,6-9 0,-4 1 0</inkml:trace>
  <inkml:trace contextRef="#ctx0" brushRef="#br0" timeOffset="367890">17276 15912 8195,'-5'7'924,"-2"-1"0,-5-6 1,1-2-282,2-2 1,4 1 0,5-5-620,0-2 0,4-1 0,2-2 0,0-3 0,4 0 0,1-1 0,1-1 0,1-2-290,-1-4 1,1 0 0,-1-1 0,0 0-1,1 0 37,-1 0 1,1 5 0,-2 0 0,-2 4 296,0 5 1,-1 0 54,4 7 1,-3 9 0,-3 9 0,0 4 5,-3 4 0,2 3 0,1 4 0,1 2-152,2 1 1,2 3 0,0-7-298,-2 0 0,2-2 0,-3-2 0,3-2 0,1-4-805,1-5 0,-2 3 538,-3-8 0,3-3 0,-4 1 0</inkml:trace>
  <inkml:trace contextRef="#ctx0" brushRef="#br0" timeOffset="368221">18219 15292 8355,'0'-30'174,"0"9"0,0 0 362,0 6 1,-1 8-5,-3 3 1,1 8 0,-5 6-331,-2 5 1,-3 6-1,-2 8 1,-3 4 236,-1 3 1,3 6 0,-4 4-308,2 2 1,2-1 0,5 0 0,3 1 0,3-1-387,4 1 1,7-7 0,3-2 0,5-6-507,2-3 0,7-1 0,-1-5 0,5-3-1443,6-5 1658,3-8 1,7 3 0,1-4 0</inkml:trace>
  <inkml:trace contextRef="#ctx0" brushRef="#br0" timeOffset="368754">19645 15267 8355,'0'-33'173,"0"0"1,0-3 0,2 12 0,2 4 0,4 5 0,3 4 389,2 3 1,-1 2 0,2 8 0,2 3-3,5 8 1,2 6 0,4 11 0,-1 6-365,-1 4 1,1 8 0,-11 2 0,-4 4-317,-6-2 1,-5 7 0,-4-6-1,-4 2-375,-3-2 1,-1-6 0,1-3 0,1-1-2682,2-3 2341,-1-1 0,-3-8 0,0 0 1</inkml:trace>
  <inkml:trace contextRef="#ctx0" brushRef="#br0" timeOffset="369478">20414 15714 8355,'-7'-6'145,"2"-1"1,5-1-1,0 0 1,1 0-1,2-1 99,1 1 0,2 4 1,-4-4-1,4-2 1,-1-1-1,2-1 1,-1-2-235,-1-3 1,5 2 0,-3-4 0,1-1-1,-1 1 1,0-3 0,-2 0-254,1 1 0,4-2 69,-2 2 0,-1-2 0,0-1 182,-2 4 0,3 2 1,-2 7-1,1 3 49,2 3 0,-2 7 0,0 5 0,0 7 0,-1 3 0,-1 4 53,-2-2 0,2 9-67,0-3 0,3 1 1,-3-3-1,2-1 1,3 2-307,1-2 1,1 0 0,-1 1-885,-2-2 1,0 1 681,-5-5 1,6 5-1,-3-3 1</inkml:trace>
  <inkml:trace contextRef="#ctx0" brushRef="#br0" timeOffset="369801">21196 15627 7744,'1'-18'0,"3"6"0,4 6 0,3 5-503,2 1 1,-1 5-1,1 2 1</inkml:trace>
  <inkml:trace contextRef="#ctx0" brushRef="#br0" timeOffset="370281">21865 15615 8449,'0'-20'0,"2"4"0,2 3 0,3 4 114,0 0 1,4 7 0,-3-2 0,3 2 0,1 2 0,2 0-2593,3 0 2246,-4 0 1,16 0-1,-2 0 1</inkml:trace>
  <inkml:trace contextRef="#ctx0" brushRef="#br0" timeOffset="370282">22585 15627 8355,'7'-12'1317,"-2"3"1,-4 1-581,4-2 1,-3 5-1531,7 1 0,-1 2 0,4 2 1,2 0 285,3 0 0,2 0 1,6 2-1,-1 0 1,1 3 249,0-3 0,0 5 0,0 0 1</inkml:trace>
  <inkml:trace contextRef="#ctx0" brushRef="#br0" timeOffset="370283">23378 15652 8355,'21'-4'0,"0"-1"0,-6-4 827,1 1 1,-3-3 0,-5-2 0,-5 2-2311,-6 3 0,-15 2 0,-8 6 0</inkml:trace>
  <inkml:trace contextRef="#ctx0" brushRef="#br0" timeOffset="372100">22299 16371 8382,'-5'-19'47,"-1"1"1,-3 5 0,2 1-1,1 0 227,4-1 87,0 1-287,8 5 0,-4-3 0,7 6 0,2 1 0,3 2 0,2 1 0,1 0-46,1 0 0,-1 4 1,4 3-1,-3 3 0,-1 5 1,-2 3 56,-4 4 1,0 1-1,-7 1 1,-1-2-74,-2-2 0,-1 0 0,0 0-126,0-3 0,-1-3 0,-2-2 0,-3-1-76,0-3 152,3-2 1,-3-7 0,6-4-36,0-3 0,0-3 1,2-1-1,2-1-30,4 1 1,-1-5 0,0-1-1,0 1 51,0-1 1,1 1 0,3 5 0,-1 1 34,-2 2 1,0 4 0,4 5 0,1 0 48,-1 0 1,1 0 0,-1 1 0,-1 3 36,-3 5 1,3 2 0,-4 1 0,2 0-24,-1 1 1,-5-1 0,2 1 0,-1-1 71,0 1 0,0-5-74,-4 0 1,2-5-27,2 1 1,-1-4 0,4-4-77,-2-4 0,1-3 0,-2-2 1,4 1 21,3-1 1,1 1-1,1-1 1,-1 1-4,1 0 0,0 1 0,1 1 0,0 3 27,-3 2 1,-1 0-1,1 7 23,-3 2 0,-1 3 1,-4 5-1,1 2-19,-1 3 0,-2-2 1,-1 4-1,0-1-157,0-3 0,1 3 1,2-1-1,3-2-480,0-1 0,3-2 0,3 0 1</inkml:trace>
  <inkml:trace contextRef="#ctx0" brushRef="#br0" timeOffset="372387">23490 16346 8355,'0'-16'166,"1"-2"1,2 0 0,1 0 0,-1 3 0,-2 1-1,-2 3 1,-3 3 0,-4 4 0,-3 2 0,-3 4 2561,-3 2-2667,-2 3 0,-2 5 0,2 2 0,1 1 1,3 3-1,1 1 0,2 2 0,1 0 8,3-1 0,2 1 0,6 4 0,1-2-498,4-2 1,-3 1 0,8-6 0,2 0-392,3-3 0,3-2 0,-1-1 0,4-3-1215,2-2 1846,2 0 1,5-5-1,2 0 1</inkml:trace>
  <inkml:trace contextRef="#ctx0" brushRef="#br0" timeOffset="372637">23763 15987 8355,'-13'-13'0,"1"6"297,0 3 1,5 4-1,3 6 1,2 6-1,2 7 1,0 5-1,0 2 1,0 3-1,-1 3 1,-2 1-1,-1 0 1,1 1-98,2 2 0,1-3 0,0-1 1,0-2-1,0-2-514,0-2 0,4-3 1,2-2-1,-1-4-668,1-4 1,2-4 0,-3-3-2,2 0 480,-4-2 1,8 2-1,-4 1 1</inkml:trace>
  <inkml:trace contextRef="#ctx0" brushRef="#br0" timeOffset="374084">24135 16396 8355,'0'-25'224,"-1"2"1,-4 2-1,-1 4 1,-3 5-1,1 2 1,-2 4-1,-2-1 1,-3 1-1,-3 1 1,0 0-1,-1 1-19,-1 0 1,4 0 0,-3 4 0,1 0-1,2 1 1,3 2 0,0 4 0,2 3-1,2 4-161,0-1 0,7 5 0,-3 0 0,4 0-201,1 0 0,0 3 0,1-3 0,2-1-163,1 1 1,6-1 0,-2-6-14,3-3 0,2-2 0,-1-6 0,1 0 213,-1 0 1,0-4-1,1-3 1,-1-3 118,1-4 1,-1-1 0,0 3 0,1-2-2,-1-3 1,-4 2 0,-1-4-1,-1 1 59,-3 3 1,-2 1 0,-1 2 0,0-1 128,0 1 1,-1 5-98,-4 3 1,3 2-1,-5 4 1,0 1 3,0 1 0,4 10 0,-1-2 1,3 2-46,1-1 0,0 4 0,0 0 0,0-2-65,0-2 0,5-1 1,2-3-1,1-1-29,1 2 1,-1-4 0,4-2 0,1-3-60,-1-1 1,5 0 0,-1-1 0,-1-2 79,-1-1 0,-1-6 0,-1 2 0,0-3 0,-1-2 0,-1 1 0,-3 0 33,-2-1-32,0 1 0,-1-1 1,0 1-1,-1 0 15,-2-1 0,-1 1 378,0-1-304,0 1 0,0 7 0,0 5 1,0 6 121,0 5 0,0 2 0,0-1-172,0 1 0,4 3 1,0 1-1,-1-2-30,-2-1 0,4-2 0,0 0 35,2 1 0,-3-2 0,4-3 1,1-2-1,-1-2 0,0 0 15,2-1 1,1-2 0,1-2-71,1-3 1,-1 1 0,0-5 0,1-1-50,-1 2 0,1-4 0,-1 3 1,-1-3-79,-3-1 1,-1-5 0,-4 1 0,1 0 175,-1 3 0,-2 0 0,-1 1-21,0-1 1,-1 7 187,-3 1 0,2 5 0,-3 3-74,-1 1 1,5 10-1,-3-1 1,1 0-23,-1 1 1,3 0 0,-4 1 0,4 2-85,1-2 1,4-2-1,2 0 1,1-2-153,2-3 0,2 2 1,2-6 82,-1-1 0,5-2 0,0-1 0,1 0 0,2-1 0,-2-3 1,0-5-147,-3-2 0,-2-1 188,0-1 1,-5 1 0,-1 0 0,-1-2-39,-4-3 0,1 4 0,0-4 202,1 3 0,0 6 0,-4 2-142,0 5 8,0 4 0,1 9 0,2 1 0,3-1-35,1 0 1,-3 5-1,3 1 1,0 0-61,-1 0 0,-1 0 0,1-3 0,0 1 20,-3 0 1,-2-7-1,-2-1 1,-3 1 143,-5-2 0,-2-2 0,-1-5 1,-1 0 101,1 0 1,0 0 0,-1 0 0,1-1 79,-1-3 0,5 1 0,1-5-188,2-2 1,2 0-1,7 1 1,4 2-265,3 1 0,7-3 0,3 2-87,2 0 0,0-3 0,-1 5 0,1-2 0,-1-2 110,1 3 0,0-5 0,-1 2 1,-3-2 62,-1-1 1,-2-1 0,-5 1 0,-1 0 99,-2-1 0,-5 1 0,1-1 406,-2 1 0,-4 1 0,-2 1-149,-4 2 0,1 5 0,-1 1 0,-3 4-174,-5 7 1,3 2-1,-3 1 1,5 2-61,3 2 0,1 0 0,-1 3 0,4-1-35,2-3 1,2 3 0,0-2 0,2 0 6,2-3 1,3 0-1,7-1 1,2 1-90,5-1 1,2-5 0,2-3 0,-1-3 54,-4-1 0,4 0 1,-5-1-1,0-3 13,-2-4 0,-5-3 0,-2-2 0,-3 1 33,-2-1 1,-1 1-1,-4-2 1,0-1 4,0-2 0,-1 1 0,-2 2 1,-1-1-1,1-2 0,-4 1-251,-1 3 231,3 7 0,-1 6 0,6 8-35,0 3 0,0 5 1,0 2-1,0 0 0,2 2 226,2-1 1,-3-3 0,3 4 0,-2-2-56,-2-3 1,0 3 0,0-2 0,-2 1-252,-2 1 0,-4-5 0,-9 5 0,-5-1-982,-5-1 1,-11 6 0,-6-2 0</inkml:trace>
  <inkml:trace contextRef="#ctx0" brushRef="#br0" timeOffset="376611">21320 13754 8355,'-13'-5'-63,"6"9"-48,7-8 278,2 15 1,13-3-1,-3 7 1,3 2 0,2-2-1,1-1 1,1-2 0,2 0-1,-2 1 42,-2-1 0,1-1 1,0-1-1,-1-3-815,1-2 1,-1 4-396,-5-5 1,-3 0 605,-1-4 0,-5 0 0,2 0 0</inkml:trace>
  <inkml:trace contextRef="#ctx0" brushRef="#br0" timeOffset="376862">21568 13692 8933,'-4'-19'0,"-1"2"0,1 6 985,-1 7 1,2 10-982,-5 10 1,1 6 0,-3 0 71,2 6 0,0-2 1,-5 4-1,1-1-47,-1 0 0,1 6 1,0-2-1,-1 1-426,1-1 1,-1 2-1,1-6 1,0-3-733,-1-4 1,6 0 687,3-5 0,-3-1 0,0-4 1</inkml:trace>
  <inkml:trace contextRef="#ctx0" brushRef="#br0" timeOffset="377092">21741 13940 9636,'-4'-12'0,"0"2"0,1 6 0,2 10 1271,1 7-1217,0 1 0,4 4 0,2-4 0,-1 1 0,2 3 0,0 1 1,1 2-1,0-2-595,1-2 0,-2 1 1,1-2-1,-3-1-411,1-1 0,-5-6 567,3 1 0,-2-1 0,-2 4 1</inkml:trace>
  <inkml:trace contextRef="#ctx0" brushRef="#br0" timeOffset="377291">22014 13953 8355,'-5'-7'195,"3"-4"0,-5 9 1,5 0-1,-3 4 1,3 7-1,0 3 1,2 3-1,0 2 1,0-1-1,0 1 1,2-1-1080,2-1 0,-3 3 0,3-1 354,-2-2 0,3 4 0,2 1 1</inkml:trace>
  <inkml:trace contextRef="#ctx0" brushRef="#br0" timeOffset="377471">22324 13928 9347,'8'-24'0,"1"4"0,0 5 0,2 5 0,2 6-395,-1 2 1,-3 7-312,-1-1 0,0 5 0,4-2 0</inkml:trace>
  <inkml:trace contextRef="#ctx0" brushRef="#br0" timeOffset="377879">22647 13903 8728,'5'-11'0,"3"1"26,3 2 0,2 0 0,-1-5 0,2 2-120,3 3 1,-4 3-1,5 5 1,-1-2-79,-1-2 0,1 3-423,-5-3 0,6 8 0,2 3 0</inkml:trace>
  <inkml:trace contextRef="#ctx0" brushRef="#br0" timeOffset="377880">23006 13878 8355,'0'-12'244,"4"4"0,2 1-263,1 1 1,-3-2 0,4 4-1,2 1-35,1 2-692,1 1 1,1-6 0,-1-1 0</inkml:trace>
  <inkml:trace contextRef="#ctx0" brushRef="#br0" timeOffset="378073">23490 13853 9512,'0'-1'0,"-1"5"0,-2 6 0,-3 4 0,1 1 0,-2 3 0,1 1 0,0 2-322,-1-2-4,4 4 1,-3-5-377,6 3 1,-5 2 0,-2-3 0</inkml:trace>
  <inkml:trace contextRef="#ctx0" brushRef="#br0" timeOffset="378341">23763 13568 9025,'-7'-23'1021,"3"2"0,8 9-798,4 8 0,3 8 0,2 4 0,0 4 0,4 3-86,4 2 1,2 5-1,2-1 1,0 1-172,0-2 0,-1 4 1,0-3-1,-4 2-420,-3 2 1,-5-5-1,-2 0 1,-3-2-103,-2-3 1,0-1-430,-5-2 1,-6 0-1,-1 1 1</inkml:trace>
  <inkml:trace contextRef="#ctx0" brushRef="#br0" timeOffset="378560">23961 13506 10232,'-12'-5'0,"1"5"0,1 7 0,3 4 0,0 2 0,2 4 0,-2 4 0,2 2 0,-1 2 295,3 0 1,-2-5 0,1 1-565,1 1 1,-3 0 0,2 0-1,1-3-687,2-1 117,1 4 0,-5-8 0,-2 4 1</inkml:trace>
  <inkml:trace contextRef="#ctx0" brushRef="#br0" timeOffset="378916">24284 13754 10395,'-4'-8'0,"-2"1"0,-1 2 0,-1 3 0,1 5 0,3 5 0,3 3 0,1 2 399,0-1 1,0 0 0,0 1 0,0-1 0,1 1-1,2-1-196,1 0 1,1-3 0,-2-1-885,1 2 1,2-5 487,-2-1 0,-3-4 0,5-3 183,-1-1 0,-2-5 1,4 0-1,0-2 18,0-1 0,-3 0 1,4 1-1,0 1 215,-1 2 1,4 1-32,-2-1 0,2 2 1,1 7-360,0 4 1,-3 3 0,-2 8-340,-2 5 1,1 2 0,-4 2 0,2 0-552,-1 0 0,-1 5 0,-2 2 0</inkml:trace>
  <inkml:trace contextRef="#ctx0" brushRef="#br0" timeOffset="381924">15019 15813 8031,'0'-12'375,"0"5"71,0 1-141,0 6 0,6 2 0,2 0 0,3 4 1,1 1 18,1 2 1,-1-2 0,1 0 0,-1 0-369,0 0 1,1-3 0,1 4-202,2 2 1,-2 0-1,2-1-250,-2 0 1,-3-5-1,-1 3-270,-2-2 1,-5 1 0,0-4-367,-6 2 1088,2 6 0,-16-8 0,3 3 1</inkml:trace>
  <inkml:trace contextRef="#ctx0" brushRef="#br0" timeOffset="382188">15205 15751 8355,'0'-12'177,"0"3"1,0 1 0,2 0 0,0 2 0,3 6 172,-3 7 1,0 4-1,-2 2 1,-2 0-1,-2 3 1,-4 1-322,-3 3 1,-2 0-1,0 4 1,-2-2-275,-2-1 0,0-2 0,6 2 0,2-5-492,1-2 1,5-2-1,-1 1-610,2-1 1048,2 0 1,0-5-1,0-1 1</inkml:trace>
  <inkml:trace contextRef="#ctx0" brushRef="#br0" timeOffset="382467">15342 16024 8718,'12'-7'2393,"-4"0"-2268,1 3 0,-7 4 0,3 0 0,-4 7-113,-1 4 1,0 1-1,0 1 1,0 0-138,0 4 0,0-3 0,0 4 1,0-2-526,0 1 1,0 1 0,-1-3 0,-2 1-59,-1-1 0,0-1 0,4-1 1</inkml:trace>
  <inkml:trace contextRef="#ctx0" brushRef="#br0" timeOffset="383035">15503 15813 8355,'0'-12'258,"0"-1"-105,0 6 0,1 2 1,2 6-1,3 3 1,-1 5-1,1 2 0,-4 1 68,0 0 0,2 5 0,1-1 0,1 0-196,-1-3 1,1-2-1,-3-1 1,1-2-208,-1 2 1,3-4-9,3-2 1,-2-4 156,1-4 0,-5-3 0,1-6 0,-3 1-100,-1-1 0,0 1 0,2-2 0,0-1 78,2-1 0,1-2 0,-4 2-490,3 0 1,-3-1 0,5 5 110,-1 0 1,-3 5-1,3 1 1</inkml:trace>
  <inkml:trace contextRef="#ctx0" brushRef="#br0" timeOffset="383338">15801 15813 8355,'0'-12'80,"0"-1"0,0 1 0,1 1 1,3 4-1,4 7 0,3 7 0,0 4 1,-1 0-1,-3-2 0,0 0 1,0 0-1,1 2 0,0 2 0,-1-1 1,0 1-1,0-1 0,1 0 1,0-1-1,-1-1-596,-1-2 1,2-4-1,-2 3 1,-1 0-1381,1 0 1849,-2-4 0,-4 2 0,0-5 0</inkml:trace>
  <inkml:trace contextRef="#ctx0" brushRef="#br0" timeOffset="383610">15912 15751 9386,'-4'-8'0,"0"2"0,1 5 0,2 6 0,-1 5 0,0 4 0,-4 1 0,1 1 0,-2 1 0,1 0 0,-1 0 0,2 1 0,-2 2 0,1-2 0,0-1 0,0-1 0,1-3-913,2 0 0,-4-1 0,0 1 0</inkml:trace>
  <inkml:trace contextRef="#ctx0" brushRef="#br0" timeOffset="384029">15987 16024 7843,'0'-8'1022,"0"-1"-662,0 0 0,1 3 0,3 1-249,4-1 0,3 5 1,0-5-1,-1 2 0,-2 0-40,2 1 0,-3 2-38,1 1 0,-5 1 0,1 3-1,-3 5 1,-1 2 0,-1 1 0,-2 0-226,-1 1 0,-5 1 0,2 1 0,-2 1 127,1-1 1,0 3 0,-3-1 0,1-2 199,2-1 0,5-2 0,-1 1-97,3-1 1,2-5 0,3-3-151,4-3 1,8-1 0,1-1 0,1-2-1,2-2-477,-1-2 0,-2 4-763,3-1 971,-5-3 1,9 0-1,-5-5 1</inkml:trace>
  <inkml:trace contextRef="#ctx0" brushRef="#br0" timeOffset="384365">16173 15838 10213,'0'-13'0,"0"1"0,0 0 0,1-1 0,3 2 0,3 4 0,1 6 0,-1 5 0,0 3 0,0 3 0,1 1 0,1 1 0,-3 0 0,1 1 0,-1-1 0,-1 1 0,-1-1 0,1 0 0,0-1 0,2-2 0,1-7 0,-1-4 0,-1-5 0,-2-3 0,0-1 0,-1-3 0,-2 1 0,-1-3 0,0 1 0,0-3 0,0 0-607,0 1 0,0-4 0,0 4-381,0 2 570,-5 1 1,3 13-1,-3 2 1</inkml:trace>
  <inkml:trace contextRef="#ctx0" brushRef="#br0" timeOffset="384887">16458 15813 8355,'-7'-19'4,"2"1"1,0 5 0,1 1 171,1 0 1,3 1-1,3 1 296,1 2 1,6 5 0,-2-1-254,3 2 0,2 8 1,-1 2-131,1 3 1,-5 2 0,0-1 0,0 0 55,-1 1 1,0-1 0,-3 1 0,3-1-483,0 0 1,4 1-419,-3-1 1,-1-1 0,0-1-1362,-1-2 1833,3-5 1,-7 2-1,3-5 1</inkml:trace>
  <inkml:trace contextRef="#ctx0" brushRef="#br0" timeOffset="384888">16557 15763 8051,'-5'-7'-156,"3"-4"847,-3 10 1,-1-9 0,-1 8-246,0 3 1,1 0 0,3 8-362,-1 0 0,-2 2 0,3 3 0,-1 1-223,1 2 1,-2 4-1,1-4 1,1 1 0,2 0-1,1-3 1,-2-1-1102,-2-1 1,3-1-1,-5 0 1</inkml:trace>
  <inkml:trace contextRef="#ctx0" brushRef="#br0" timeOffset="385301">16632 15949 8043,'0'-12'71,"0"0"0,0 3 0,0 1 0,1-2 0,3 1 0,4 1 0,3 2 0,2 2 0,-2 1 0,-2 3 0,-2 4 0,-1 3 0,-3 3 0,-3 1 1,-5 1-1,-1 1 0,-3-1 0,1-1 0,-2-1 0,-1-2 0,0 2 0,2 1 0,0 1 0,1 0 0,1 1-1756,3-1 1682,8-5 1,-1 3-1,5-6 1,2 0-27,1 2 0,1-5 336,1 3 0,-5 2 0,-1-1-76,-2 2 1,0-3 0,-7 4-148,-2 2 1,-3 0-1,-5-1 1,-1-2-303,1-1 0,-2 3 0,-1 0 1,-2 2-806,2 1 425,-4-5 0,5 4 0,-4-4 0</inkml:trace>
  <inkml:trace contextRef="#ctx0" brushRef="#br0" timeOffset="385492">16421 15590 8355,'1'-20'121,"3"5"0,6 6 1,4 3-1,2 2 1,1 0-1,-1 1 1,2 2-1,1 1 0,4 0 1,0 0-1,2 0-1110,0 0 0,-1 5 0,1 2 0</inkml:trace>
  <inkml:trace contextRef="#ctx0" brushRef="#br0" timeOffset="396399">11857 15999 8355,'8'-12'118,"0"-1"0,0 1 1,1-1-1,-2 1 0,-2 0 1,-1-1 660,2 1 1,-5 4-1,3-1 1,-2 0-408,-2-2 0,-2 4-342,-2 3 1,1 2-1,-5 2 1,-3 0-1,-3 2 1,-4 2 0,-1 4-1,-4 4-168,-5 5 107,2-3 1,-6 5-1,5-2 1,-2 2 18,1 0 1,3 3 0,5-4-1,3 0-36,3 0 1,3 3 0,3-4 0,4 1-73,3 0 0,1 3 0,1-4 0,3-2-227,4-2 1,3 0 112,2-1 1,-2-3 0,-2-3 186,0 0 0,-8-1 1,-1-2 71,-7 1 1,-8 2-1,-3-2 1,-1 4 58,-3 3 1,-2 2 0,0-1-1,-3 0 232,-2 1 0,7 3 0,-2 2 0,0 0-223,1 0 0,-1-1 0,4-4 1,2 3-107,0 0 1,4-1 0,-1-5 0,4-2-118,3 2 0,1 1 0,-3 1 0,3 1-61,2-1 0,-4 1 0,4-1 0,-1 0-107,1 1 0,-3-1 1,3 1-1,1-1-41,-1 0 0,2-3 0,-5-1 163,-2 2 0,-1-1 0,0 1 1,1-3-116,2-2 1,0 3-1,-5-2-182,1 1 1,-6 1-1,-1 5 1</inkml:trace>
  <inkml:trace contextRef="#ctx0" brushRef="#br0" timeOffset="396782">10889 16607 8355,'0'-13'0,"4"1"388,1 0 1,4-1-17,-1 1 1,-1 5 0,0 1-25,-1 1 1,-2 5 0,-4 0 0,0 8-219,0 7 1,0 0 0,-2 6 0,0 1 0,-4 2 0,1 2 0,-2 1 0,1 2 107,1-1 1,1-6-1,4-1 1,1-1-208,3-1 1,3-5-1,7-7 1,2-1-22,5-4 1,2 0 0,4-4-1,0-2-322,2-4 0,1-3 0,-2-1 0,1-1-1706,-1 1 814,-2 5 1,-1-4-1,-1 4 1</inkml:trace>
  <inkml:trace contextRef="#ctx0" brushRef="#br0" timeOffset="398453">7032 17686 8355,'-11'-31'0,"-1"11"0,-9 0 0,3 9-66,0 7 1,4 3-1,-3 1-29,-1 0 0,2 1 0,-3 3 0,1 5 0,2 2 0,1 3 0,1 2 269,3 5 0,7 2 1,-1 2-1,4 0 1,1-2-1,1-1 1,5-2-1,5-3 0,4-3 1,2-3-194,1-2 0,-3-7 0,4 1 8,-1-6 1,-1-4 0,-5-6 0,0-3 37,1 0 1,-2-5 0,-2 3 0,-2 0 121,-1 0 1,-2 2 0,-4 4 0,0-1 97,0 1 0,0 3-228,0 1 1,0 7-1,0 2-36,0 10 1,4 7 0,2 7 0,-1 1 6,1 3 1,3 3 0,-2 6 0,1 2 14,1 2 1,-2 3 0,2-4 0,-2 1 56,-1 1 0,2-4 0,-4 6 0,-1-3-86,-2-2 0,-1-1 0,-1-3 0,-3-3-2,-5-4 0,-2-9 0,-1-3 0,-2-3-13,-2-2 0,-4-5 0,-3-3 1,1-3-104,1-1 1,5-6 0,-4-5-181,2-5 0,6-7 1,5 0-1,2-6 1,2-2-292,1 1 1,2-10 0,0 1 0</inkml:trace>
  <inkml:trace contextRef="#ctx0" brushRef="#br0" timeOffset="400038">7193 17723 8355,'-15'-37'0,"3"8"0,4 8 0,-1 9 1376,4-1-1202,5 6 0,0 3 0,0 8 1,1 6-1,2 5 0,2 6 0,2 2 1,3 2-101,1 0 0,-3-2 1,-1-1-1,0-1-78,0 1 1,0-4-1,1-1 1,-2-5-195,-1-4 1,-2 2 81,5-6 0,-5-1 0,1-7-8,-3-5 1,-1-2-1,0-1 1,0-2-56,0-2 0,0 0 1,0-3-37,0 1 1,0-2 0,0 3 0,0 2 0,0 1 33,0 2 1,0 3 0,2 3-1,2 0-2,4 3 1,7 2 0,3 1 0,0 0 6,0 0 0,4 4 0,-1 2 1,1-1 26,-2 1 0,4 3 0,-5 0 1,1 0 121,-4-1 0,-2 3 0,-2-2 118,1 2 0,-1-3 329,0 0 0,-3-6 217,-1-2 0,-5-6 1,2-6-198,1-1 0,-5 4 0,3-4 0,-1-2 26,1 1 0,-2-2 0,2 8-338,-3-3 0,-6 4 0,-4 3 1,-2 2-146,-1 2 1,-1 6-1,1 2 1,0 3-107,-1 1 0,1 6 0,-1 2 0,1 0-6,0 1 0,5-2 0,3 3 0,2-2-199,2-3 1,0 0 0,2-5-1,2-1 166,4-2 0,3-4 0,1-5 1,1-1-131,-1-3 1,1-2 0,-1-5 0,-1 0 138,-3-3 0,2-1 0,-6 3 0,-1-1 497,-2 1 1,-1 0 0,-1 1 41,-3 2 0,1 0-140,-5 4-346,5 1 1,-1 10 0,8 2-32,4 3 0,5 2 0,2-1-15,1 0 1,1-3 0,-5-1 0,2 0 19,3-1 1,-2 0-1,4-4 1,0 1 6,1-1 1,-4-2-1,3-2 69,-1-4 0,-1 3 1,-5-7-1,1 0 1,-1-2-5,0-2 1,0 1 0,-3 0 0,-2-1 185,-1 1 0,-2-1 0,-6 1 103,-2 0 1,-3 5 0,-5 1 292,-1 1 1,1 3 0,0-1-146,-1 6 0,6 6 0,3 7 0,3 5-216,1 2 1,0 5 0,0 3 0,1 7 0,2 0 0,3 1 0,0-2 0,3 2-265,-2 2 1,4-5 0,-5 4 0,1-2-71,-2-3 1,-3 1 0,1-7 0,1-2 0,-1-2-167,-2-4 1,-2-8 295,-3-4 1,-3-7-1,-6 0 1,1-8 0,1-8-1,1-3 176,2-6-137,0-5 1,0-4-1,1-5 1,1-1-1,3 0 1,3-2-131,5-1 1,1-8 0,7 2 68,-1-1 1,1-4 0,0 8 0,3 1-1,2 6 1,-1 8 0,1 7 0,-1 7 22,1 5 1,-3 5 0,4 5 220,-1 0 1,-1 5-1,-5 5 1,1 3-1,-2 4 1,-3 0 29,-4 0 1,-3-3-1,-1 4-252,0 0 0,-1-4 1,-5 2-1,-5-2 0,-4-3 1,-1-1-1,-2-2-1613,-3 2 1214,3-5 0,0 1 0,6-6 0,0 0-1030,-1 0 1325,6 0 0,2-11 0,5-3 0</inkml:trace>
  <inkml:trace contextRef="#ctx0" brushRef="#br0" timeOffset="400039">8310 17289 8355,'-13'-37'0,"1"5"0,1 3 1079,2 8 0,4 8-717,5 4 1,0 9 0,0 4 0,0 13-1,1 9 1,2 7-208,1 3 0,2 7 0,-4 4 1,3 2-177,-3 1 1,-2 4 0,-2-6-1,-4 4 31,-1 1 0,4-8 1,-1-4-1,3-3-29,1-5 0,0-9 0,0-7 0,1-5-1,3-3 0,3-5 1,6-10-1,-1-5 34,1-4 0,3-11 0,1 1 0,-2-1-21,-1 0 0,2 1 1,1 2-1,-2 2-5,-1 4 0,-2 4 1,0 2 0,1 2 1,-1 4 0,1 6 0,-1 5-67,0 6 0,-3 6 0,-1 7 1,0 1-302,-1 3 0,3-2 0,-5 5 0,2-2 46,3-2 1,1-2-882,1-1 0,1 0 0,-1 0 1</inkml:trace>
  <inkml:trace contextRef="#ctx0" brushRef="#br0" timeOffset="400741">9934 17413 8355,'0'-17'0,"0"1"69,0 1 0,-1 1 0,-2 1 0,-2 2 0,-2 2 0,-4 2 0,-3 1 0,-4 4 292,-1 0 0,-2 5 0,-4 5 0,-1 9 1,-1 5-1,-4 4 122,-1 3 1,5 3-1,-1 4-285,6-3 0,4 4 1,7-1-1,3 4 1,4 1-1,3 0-305,1 1 1,6 3-10,7-4 1,1-3 0,8-7 0,3-2 138,2-5 0,9-6 1,-2-10-1,4-4-380,-3-3 0,-2-6 0,1-3 165,-6-3 0,-3-3 0,-4-3 0,-6-3 0,-5-2 130,-6 1 0,-4-5 0,-4 4 1,-4 1-62,-4 2 0,-4-2 1,-2 4-1,-1 2 37,-3 2 1,4 2 0,1 1 0,3 3 315,2 1-194,5 2 1,3 8 0,8 2 0,6 1-29,5 3 1,4-4-1,6 1 1,0 0-64,0 0 1,-1-3-1,1 3 1,-1 0 158,-4 0 1,4-3 0,-5 4 54,0 2 1,-5-2-1,-7 3 1,-1 3-1,-4 1 76,0 3 1,-2-3 0,-2 6 0,-2 1-276,-4 1 1,1 2 0,0-1 0,0-2-564,0-2-841,5-5 0,-4 9 0,6-5 0</inkml:trace>
  <inkml:trace contextRef="#ctx0" brushRef="#br0" timeOffset="410158">11137 15590 8355,'13'5'-656,"-1"4"1,6 2 0,1 1 0</inkml:trace>
  <inkml:trace contextRef="#ctx0" brushRef="#br0" timeOffset="428758">12105 15491 7708,'1'-11'0,"2"1"0,1 2 1,1 3-260,0-3 1,-3 5 69,7-1 1,-12 3-1,-1 1 147,-6 0 1,-2 0 0,-1 1 69,1 3 1,4-2 298,-1 2 544,1-3-568,1-1 1,7 0-126,8 0 1,3 0 0,2-1-54,-1-3 1,5 2 0,-1-3 0,1 1-82,1 0 1,-3 0 0,6 4-104,1 0 0,1 0 1,1 0-1,-2 0 0,-3 0-226,-1 0 1,-2 5-1,-5 3 192,-2 3 0,0 2 0,-5-1 104,-1 1 1,-7-1 0,-3 0 347,0 1 0,-2-5-313,4 0 1,3 1 0,7 2 9,8-3 1,0-3 0,8-5 0,1 0-289,2 0 1,4 0 0,1 0 0,-2 0-124,-5 0 1,-4 0-1,-6 0 28,0 0 1,-5-1 315,-3-3 0,-8 2 0,-4-2 0,-3 3-15,-1 1 0,-1 0 0,1 1-157,-1 3 0,1 3 0,0 6 0</inkml:trace>
  <inkml:trace contextRef="#ctx0" brushRef="#br0" timeOffset="429013">12601 15416 9629,'-15'-12'0,"1"-1"0,4 4 0,3 5 831,5 8 1,6 5-854,4 4 0,-1-1 0,1 2 1,2 1-47,1 2 0,-3 5 0,-1-2 1,-2 2-81,-2-1 1,-4 7 0,-7-2-1,-10 4-171,-9 5-754,-15 0 0,-15 14 0,-12 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7:05:33.607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16979 8347 9185,'-4'-13'0,"-2"1"0,-1 1 0,-2 3 0,-2 4 277,-2 2 0,1 2 0,-1 2 1,1 2-1,1 4 0,3 3 0,2 1 1,2 2-1,0 1 0,3 2-100,3-2 1,5-1-1,7-2 1,3-1-268,3-3 0,4 2 1,0-6-1,1-2 1,0-5-1,0-5-129,0-3 0,-6-2 0,-3-1 18,-2-2 0,-3 2 0,-2-2 0,-5 2-120,-3 1 1,-6-3 0,-4-1-1,-3 4-139,-5 3 1,2 0 0,-6 6 0,-1 1-821,-1 2 1146,-2 1 0,0 5 0,1 2 1</inkml:trace>
  <inkml:trace contextRef="#ctx0" brushRef="#br0" timeOffset="413547">2604 4998 8355,'0'-44'70,"2"4"1,1 6 0,1 5 0,-1 4 0,-2 4 0,-2 5 0,-4 2 0,-3 3 346,-3 3 1,-7-2-1,-2 6 1,-4 1-1,-2 3 1,-2 6-269,-1 6 0,-4 7 0,3 12 0,-2 6 0,1 6-63,3 1 0,0 12 0,12-1 0,1 3 0,2 1 45,5-2 0,3-2 0,6-7-371,3-2 1,4-4-1,9-4 16,4-1 1,2-10 0,2-3-1,0-6 104,-1-7 0,1 0 0,0-7 0,0-1 75,0-2 1,-6-2 0,-3-3 0,-3-5 0,-3-2-88,-2-1 0,-5-6 1,-1-1-1,-3-2 39,-3 0 0,-6 1 1,1-4-1,-5 2-39,-3 1 0,1 6 1,5-1-1,1 2-15,2 2 0,4 1 0,-3 1 18,1 2 0,3 5 0,9-1 49,6 2 1,2-2-1,7 0 29,1 1 1,1 2 0,1 1-1,-2 0 26,-2 0 1,0 1 0,2 4 0,-3 1 38,-1 1 1,-1 4 0,-5-2-1,-1 2 1,-1 2-9,-2 4 1,-4-2 0,3 6-1,-2-1-85,-2 0 0,-1 3 0,-2-4 0,0 2-229,0 0 0,0-5 0,1 4 54,3-2 0,-3-2 0,5-4 1</inkml:trace>
  <inkml:trace contextRef="#ctx0" brushRef="#br0" timeOffset="414467">3150 5234 8355,'-9'-24'2925,"-4"5"-3196,-1 7 0,5 1 1,0 7-1,0 1 0,-2 1 1,0 4 173,2 2 0,0 3 0,3 7 1,-1 2 88,-2 5 1,2 2-1,0 2 1,2 0-155,2 0 1,1-2 0,2-1 179,0-1 0,0-2 0,0 2 1,0-5-136,0-2 1,5-6 0,0-1 0,2-1 69,3-4 0,-4-2 0,3-4 0,0-4 48,2-3 0,0-7 0,-1-1 0,-2-2-37,2 0 1,-5 2-1,0-3 1,-4 3 28,-1 1 1,0-3 0,0 5-1,0 1 39,0 1 0,0 1 0,1 2 0,4 3 1,-3-2 0,7 6-34,0 2 1,4 0 0,2 2 0,3 0-22,1 0 1,-3 0 0,5 0-1,1 0 28,2 0 0,-1 0 0,-1 0 0,-1 0 80,1 0 1,-4 0 0,-2 0-1,-2 0 64,-2 0 0,-1-1-82,-2-3 1,-5 2 0,-8-2-8,-5 3 1,-6 2 0,-1 2 0,-1 2 54,-1 2 1,3-3 0,-4 5 0,1 0-45,3 2 0,1 2 0,3 1 0,1 1 32,2 1 0,5 5 0,-1-5-471,3 0 1,1 2 0,1-2 0,3-1 177,5-1 0,2-6 0,2-1 0,3-1 1,0-4 90,-1 0 0,-1-2 1,-2-2-1,1-2 99,-1-4 0,1-3 0,-1-1 121,0-1 0,-3-1 0,-2-1 0,-2-1 1,-2 1 68,-2 1 0,-1 1 1,0 1-41,0 0 1,-1 1-1,-2 1 72,-1 2-258,0 5 0,4-1 107,0 8 1,1 4-1,2 7 1,2 2-1,1-1-29,0 2 1,3-3-1,-1 5 1,3-2-50,2-3 1,-1-1-1,1-3 1,0-2-66,4 0 1,1-7 0,4 2 0,-3-4-15,-1-4 0,4-3 0,-3-6 0,1-3 30,-4 0 0,-2-2 0,-1 1 1,-1-3 17,0-4 1,-5-2 0,-1-1 7,-1-2 0,-3-6 1,2 2-1,-3-3 37,-1-1 0,0 4 0,0 1 0,-1 2 184,-3 3 1,1 7 0,-4 6 0,0 6 0,0 3-84,-2 2 0,3 3 1,1 5 7,-1 8 1,5 1 0,-4 8-1,4 4 1,1 4-153,0 2 1,1 4 0,4-3 0,3 3-285,3 1 0,5-6 1,2-2-1,0-2-320,0-3 1,4-4-1,-1-5 238,2-6 0,2-3 0,0-6 1</inkml:trace>
  <inkml:trace contextRef="#ctx0" brushRef="#br0" timeOffset="414616">4316 4961 8085,'0'12'-1853,"0"1"1728,0-1 1,6 6-1,0 1 1</inkml:trace>
  <inkml:trace contextRef="#ctx0" brushRef="#br0" timeOffset="414874">4341 5358 8355,'-6'7'1911,"5"4"-1166,-5-10 1,6 6-1262,0-3 0,0 3-732,0 5 0,6 6 0,1 2 1</inkml:trace>
  <inkml:trace contextRef="#ctx0" brushRef="#br0" timeOffset="415143">2431 5916 9670,'-7'-12'0,"7"-1"113,11 1 0,11 5 0,19 3 0,6 2 0,4 2-740,3 0 1,16-1-1,6-2 1201,11-1 0,8-6 0,-44 6 0,1 0 0,1-1 0,0 0-390,0 1 0,1 0 0,1-1 0,0-1 0,-3 2 0,0 0 0,0-1 0,0-1 0,46-7-464,-5 1 1,1 0 0,-8 1-1,-9 1-390,-8 2 1,-9 5 0,-6-3 0,-10 2-313,-8 0 1,-6 6-1,-5 4 1</inkml:trace>
  <inkml:trace contextRef="#ctx0" brushRef="#br0" timeOffset="415759">7813 5011 8355,'0'-20'196,"0"2"0,5 6 1,-1 0-1,-1-1 1,-1 2-1,1 1 181,1 2 1,-1 5 0,-7-1 0,-4 3 0,-4 2 0,0 5 84,0 6 1,-2 6 0,-1 7-419,-2 0 0,5 4 0,4 1 1,-1 2-15,2 2 0,2 2 0,6 0 1,3-2-1,5-2-107,2-2 1,7-2 0,2-6-1,4-3 43,0-1 1,7-6 0,2-5 0,3-2-130,1-7 0,8-5 0,2-9 0,0-5-8,1-2 1,-1-8 0,-1-2 0,-6-3 91,-6-1 1,-9 0-1,-10 0 1,-5 0 21,-6-1 0,-14 3 0,-6 0 1,-8 3-175,-5 2 1,-4 7-1,-8 6-144,-5 3 0,2 7 1,-1 5-1,-2 6-32,-1 8 0,4 2 0,2 7 0,5 2 0,4 3-746,4 3 1130,14 6 1,-2-9-1,10 4 1</inkml:trace>
  <inkml:trace contextRef="#ctx0" brushRef="#br0" timeOffset="416018">8347 4576 9550,'-24'-22'0,"4"6"0,3 8 0,3 5 0,2 4 971,0 3 1,-1 5-700,1 7 1,-1 6 0,1 10 0,0 8 0,-1 7 0,1 8-1,-2 7-37,-3 8 0,2 2 0,-5 12 0,-2 3-299,-2 2 1,-5 2 0,-1-4 0,0-3 16,-1-5 1,2-4-1,6-13 1,1-5-1598,1-5 1,7-8 422,2-2 1,0-9-1,5-3 1</inkml:trace>
  <inkml:trace contextRef="#ctx0" brushRef="#br0" timeOffset="417012">9748 5308 8241,'0'-12'0,"2"-1"-267,2 1 115,-3 0 1,10-1 0,-4 1-1,1-2 315,1-3 0,-1 4 0,6-5 1,1 1-1,3-1 0,1 0 1,3 0-1,1 3 31,2 2 1,0 0 0,0 1 0,0 1 0,-1 2-230,1 5 0,-4 3 0,0 1 0,-1 1 0,0 2-102,-4 1 1,-1 10 0,0-2 0,1 2 0,-4 1 0,-2 0 0,-1 3 18,2 2 1,-2-5 0,-3 1 136,0-2 1,2-1-1,-2-1-6,1 0 0,1-1 0,4-2 18,1-5 0,-1-4 0,1-4 0,0-5 0,2-2 0,2-1 0,-2 0 0,0-1-27,2 1 1,-3-1 0,2 1 0,-1 0 0,1-1-88,0 1 0,1 1 1,-5 1-1,0 3-12,1 2 0,-1 1 1,1 5-3,-1 3 1,0-1-1,2 5 96,3 2 1,-3 1 0,2 1 0,-2 1 0,-2-1-26,1 0 1,3 1-1,1-2 1,-1-2-1,2-2 13,3-1 0,1-2 0,-1-4 0,2 0 1,-2 0-1,3-1 1,4-4 50,1-3 1,-1-3-1,-6-1 1,-3-1 20,-1 1 1,2 0-1,-3-1 1,-2 1-1,-1-1-7,-2 1 0,1 0 0,-1 1 28,1 2 1,-5 0 0,0 3-1,2 1 17,1-1 0,1 2-53,1 4 0,-1 5 0,0 4 0,1 2 0,-2 3 0,0 1 61,1 1 0,-2 2-40,6-1 1,2-4 0,0 4 0,1-3-187,4-2 1,0-5-1,2-3 1,0-2 0,-2-2-1,-2 0 1,-3 0-465,-1 0 1,-3 0 0,1-2 348,-5-2 0,1-3 0,-4-5 0</inkml:trace>
  <inkml:trace contextRef="#ctx0" brushRef="#br0" timeOffset="417392">11609 4899 8355,'-7'-12'1320,"3"5"-829,8 2 1,-2 8 0,7 3 0,0 1 0,2 2-197,2 2 0,-1 3 1,1 1-1,-1 2-387,0-2 1,5 3-1,1 0-188,1 1 0,0-4 1,3 2-1,-1-2 1,0 0 119,-2 2 1,-1-1-1,-7-2-263,-3 2 0,-2 0 0,-8 4 0,-3 2 26,-7 2 1,-8 1 0,-9-1 0,-5 3-142,-6 2 0,-4-3 0,-6 4 0</inkml:trace>
  <inkml:trace contextRef="#ctx0" brushRef="#br0" timeOffset="418393">13283 5122 8355,'-1'-21'0,"-4"1"63,4 5 1,-9-7 0,5 5 216,-2 2 1,-1 1-1,-5 3-174,1 3 0,-1 2 0,1 6 0,0 2 0,-1 3 1,1 6-1,-1 6 0,1 2-308,0 3 0,1 2 1,1 0-1,3 0 171,2-4 1,0 3-1,5-7 1,2-1 0,1-1-1,2-3-424,2-3 0,1 2 398,5-6 1,-1 0 0,0-5 0,1-3 134,-1-5 1,1-2-1,-2-2 1,-2-3 126,0 0 1,-2-1 0,1 5 166,-4 0 1,-3-1-196,-1 1 1,0 6-189,0 6 0,0 6 0,2 8-15,2 2 1,-1 5 0,3 6 0,1 4-1,-1 0 94,-1 4 1,4 2 0,-5 3 0,-1 1 103,-2-1 0,-1 2 0,0-4 0,0-2-153,0 0 1,-4-6-1,-2-2 1,-1-5-106,-2-2 1,-2-7-1,-3-1 1,-3-4-30,-3-4 1,-4-1 0,-1-4 0,1-1-132,-1-3 1,6-3 0,2-7-1,3-2-141,2-5 0,5-3-297,3 0 1,13-12-1,5-3 1</inkml:trace>
  <inkml:trace contextRef="#ctx0" brushRef="#br0" timeOffset="419947">13556 5011 8355,'-13'-23'0,"1"7"1651,5-1 47,2 11-1614,5-1 0,0 7 1,1 9-1,2 5 36,1 3 0,5 5 0,0-3-368,2 0 0,0 5 1,-2-5-1,-2 0 1,-1-2 30,-3-3 1,2-2-1,-1 0-1115,-1 1 1138,-2-6 0,-2-3 1,-2-8 83,-1-5 0,0-2 0,4-2 0,0-3 16,0 0 1,5-5 0,4 5-1,2-1-64,1-1 1,2 4 0,1-1-1,3 4-92,1 3 1,-2 4 0,4-3 226,1 1 1,-3 2 0,0 4 0,0 0 0,1 0-95,2 0 1,-3 0 0,0 2 0,-1 0 120,-3 3 1,-1 3-1,-1-3 459,-1 2 1,0-4 0,1 1 341,-1-2 1,-1-4-366,-2-2 0,-4-3 0,-6-4-165,-3 3 1,-3-2 0,-6 6-1,1 1-72,-1 2 1,-3 1 0,-2 1-359,-1 3 0,-1 7 0,0 6 0,5 0-100,5 0 1,0-1 0,6 3 0,1 0 106,2 0 0,1-3 1,0 0-140,0-2 1,4-2-1,2-1 1,1-1-51,2-2 1,2-5 0,2 1 374,-1-2 0,0-8 0,1-2 0,-2-3 61,-3-2 0,3 1 0,-4 0 1,0-1 29,-3 1 0,2-1 1,-2 1-1,0 1 307,1 3 1,-3-3-171,2 2-320,3 4 0,-4 1 17,5 8 0,-5 3 0,2 5 0,1 1 60,2-1 0,3 0 0,1 1-168,1-1 0,-1-4 0,2-1 0,1-1 0,2-2-145,-2 1 0,3-3 0,-2 2 171,-1-3 1,-1-2 0,-2-3 118,1-4 1,-6-3-1,-3-2 1,-3 1 43,-1-1 0,0 1 0,0 0 0,-1-1 436,-3 1 0,1-1 8,-5 1 0,4 1-414,-5 3 0,7 4 0,-3 8 0,4 4 95,1 3 0,1 5 0,2 4-158,1 3 0,5 2 0,-4 11 1,1 2-1,-1 2 20,-2 3 1,0-3-1,-1 4 1,3 0-112,-3 0 0,0-4 0,-2 0 0,0-4 6,0-3 1,0-7 0,0-1 0,0-7-39,0-4 45,0-7 0,-2-2 0,0-7 0,-4-5-231,-1-6 0,-1-7 0,-5-1 92,1-3 0,4-4 0,1-4 0,1-3 0,4-3-27,0-1 0,4-5 0,2-3 155,4-5 0,3 5 0,3-1 0,1 4 0,3 5 322,1 5 1,-2 3-1,2 8 90,-1 2 1,3 5 0,-3 7-1,1 5 1,2 3-16,-2 1 1,-1 0 0,-6 1 0,-1 3-215,-3 5 1,2 6 0,-6 3 0,-2 1 0,-5 3 0,-5 2-549,-3 0 0,-7 0-44,-3-4 0,-7 3 0,-1-6-130,2 3 0,1-5 1,1 0 317,0-5 0,6 1 0,1-4 1</inkml:trace>
  <inkml:trace contextRef="#ctx0" brushRef="#br0" timeOffset="419948">14660 4614 8355,'-20'-20'3201,"2"2"-3111,11 6 0,2 7 0,5 5 0,0 8 1,0 6-1,0 5 0,0 4 0,1 8 0,3 3 208,5 3 1,-2 2-1,1 2 1,0 5-394,-1 2 1,0-4 0,-4-3-1,1-3-453,-1-5 0,-2-3 0,0-7 0,2-2-693,1-4 1174,0-4 0,-4-7 0,0-6 120,0-7 0,0-4 0,2-3 0,1-1-115,1-2 0,5-3 1,0 3 73,2 2 0,1 3 0,0 2 0,2 3 0,1 2-25,2 2 0,1 2 0,-3 2 0,1 2-117,0 1 0,-3 10 0,-2-2 0,-1 3-217,-2 3 1,-5-3 0,1 5 0,-2-1-141,-2 0 1,0 2 0,0 4 0</inkml:trace>
  <inkml:trace contextRef="#ctx0" brushRef="#br0" timeOffset="420488">15974 4775 8355,'7'-32'0,"0"3"1792,-3 9-574,-2 2-756,3 5 1,-6 1 0,-3 1-80,-5 3 0,-6 2 0,-3 6 0,-1 1-177,-3 4 0,-7 6 0,-4 8-191,-3 4 1,3 1-1,1 9 1,2 1 0,2 2 56,2 1 0,8 5 0,6-1 0,6-1-285,5-1 0,2-4 0,3-2 0,6-4 64,5-2 1,5-4 0,6-4 0,3-5 84,4-4 1,-2-8-1,1 3 1,-2-5-58,-2-5 1,-3-1-1,-4-7 1,-5-1-53,-2-2 0,-7 1 0,-3-5 0,-3 1-199,-1 0 0,-7 4 1,-5-3-1,-6 3-228,-1 2 1,-9-2-1,5 8 224,1 0 0,-3 2 1,6 5 121,-1 0 0,4 1 0,7 3 0,7 3 303,4 0 0,5 0 0,6-4 0,1 2 55,2 2 0,3-4 0,6 1 0,-1-3 273,-4-1 0,4 0 1,-4 0-1,2 0 37,-1 0 1,1 0 0,-5 2 0,-2 2 128,-1 4 1,-3 3 0,-3 2-1,-3 0-126,1 4 1,-5 2-1,3 6 1,-4 1-467,-4 3 0,3-3 0,-5 5-950,1-1 1,4-4-1,-4 3-430,4-3 1,1-1-1,0 0 1</inkml:trace>
  <inkml:trace contextRef="#ctx0" brushRef="#br0" timeOffset="422817">16780 5432 9512,'9'-5'0,"-1"-2"0,0-1 0,2 1 0,2 1 0,5 3 0,1 3 495,-2 5 1,-8 1 0,-3 8-320,-4 3 1,-1-2 0,0 6-1,-1 1 1,-4 1 0,-3 2-1,-3 0-1802,-1-1 1,-6 1 0,-1 0 0</inkml:trace>
  <inkml:trace contextRef="#ctx0" brushRef="#br0" timeOffset="423401">17475 4725 8355,'0'-25'1121,"0"1"53,0 10-931,0-3 1,0 26 0,0 0 0,0 9-91,0 8 0,0 1 0,0 6-113,0 1 0,0 3 0,1 3 0,2 3-116,1 1 0,0 0 1,-4 2-1,-1-5 1,-2-2-59,-1-2 1,-1-6-1,2-2 1,-1-4 59,1-4 1,2-3 0,-1-7 48,-2-3 0,3-4 3,-4-8 1,4-3-1,1-7 1,0-1-54,0-1 1,1-10 0,4-1-1,2-2-21,-1-1 0,7-7 1,-2 2-1,4 2 90,0 2 1,3-2 0,0 5-1,1 3 159,3 3 1,-2 11 0,-1 0 87,-1 4 0,-2 3 1,-5 5-345,-2 4 1,-4 6 0,-5 7-1,-1 1 1,-3 2-176,-5-2 0,-7 4 0,-3-3 1,-2 0 104,0 1 1,1-6 0,-5 0 0,1-4 112,4-3 1,-2-5-1,5 1 588,2-2-319,7-2 1,3 0 0,10-2 0,3 0-98,3-3 0,7 3 1,1 4 132,0 3 0,3 6 1,-4 0-1,0 4-117,0 0 0,0 3 0,-3 0 0,2 0 0,-1 0-568,2-3 0,-3 3 0,5-2 0,-2-1-760,-3-1 1,4-1-1,0-1 1</inkml:trace>
  <inkml:trace contextRef="#ctx0" brushRef="#br0" timeOffset="424062">18914 5395 9445,'-2'-17'723,"-1"1"0,-1 1-523,2 1 0,4 2 1,4-2-1,1-1 1,2-3-1,2-2 1,2-2-1,1-1 23,2-2 0,-1 0 0,5 1-422,-3-1 1,0 0 0,-5-1-1,1-2 1,-2 1-348,-3 3 1,2 1 0,-6 6 0,-1 2-82,-2 1 0,-1 6 550,0 0 0,-4 6 1,-2 2-1,1 7 132,-1 4 1,1 3-1,2 1 1,-1 3 36,1 1 1,6 1-1,4 2 1,2-3-28,5-1 0,3 3 0,-1-3 1,4 0-17,-1-1 1,3 0 0,-6-5-13,0 1 1,-3-1 0,-2 1 0,-2-1-70,-5 0 0,-3 1 1,-2-1-1,-3 1-195,-5-1 0,-6-1 0,-3-1 0,0-2-242,1 2 0,0-5 0,5-1 0,-1 3 0,1 0 1</inkml:trace>
  <inkml:trace contextRef="#ctx0" brushRef="#br0" timeOffset="424346">19695 5097 8355,'0'-19'4192,"0"1"-3710,0 11-2974,0 2 1790,0 16-324,0-3 1,-6 15 0,0-3 0</inkml:trace>
  <inkml:trace contextRef="#ctx0" brushRef="#br0" timeOffset="424808">20179 4564 11948,'-11'-36'0,"2"5"0,7 6 0,4 8 0,7 8 0,2 7 0,1 8 0,0 7 0,2 7 0,1 6 0,1 6 0,-4 5 324,-2 4 1,-8 2 0,2 5 0,-2-1 0,-2 3-1,-2-1 1,0 2-475,-2-4 0,-5 0 0,5-9 0,1-3 0,2-3 0,1-6 0,0-4-1043,0-6 979,6-2 1,0-3-1,8-3 1,1-3 0,3-4-405,2-1 0,-4-1 0,3-4 0,-1-3-59,-3-3 1,-1-7 0,-1-1 0</inkml:trace>
  <inkml:trace contextRef="#ctx0" brushRef="#br0" timeOffset="424809">20067 4874 8355,'12'-5'896,"2"3"-538,3-2-287,8-3 0,6 4 0,8-3 0,2-1-22,5 0 1,3 0 0,4-3-1,0 3 1,-2 2-1152,-4 2 0,-4-4 0,-6 0 1</inkml:trace>
  <inkml:trace contextRef="#ctx0" brushRef="#br0" timeOffset="424999">21010 5147 8355,'-6'-18'1365,"6"6"1,0-1 0,6 6-1,2 3-4060,0 0 1,0 0 0</inkml:trace>
  <inkml:trace contextRef="#ctx0" brushRef="#br0" timeOffset="426551">4068 7119 8355,'-6'-25'67,"0"2"0,-7 2 0,1 6 0,-2 5 0,-4 6 538,-7 3 0,-1 1 0,-6 2-436,2 7 0,-4 5 0,2 12 0,-1 3 0,1 4 0,3 4 0,4 3-184,3 1 1,7 5 0,0-5 0,5-2 0,6-4 23,3-1 0,6-8 0,5 0 0,5-5 0,6-4-427,2-1 0,2-7 1,0-2 71,0-1 1,0-2 0,-1-4 168,1 0 1,-4-6 0,-3-2-1,-3-3-38,-4-1 0,-7-1 1,0 1 319,-2-1 1,-8 5 0,-2 0 0,-3 0 0,-2 1-2,1 3 0,0-2 0,1 1 1,1-1 38,2 1 1,5-1-172,-1 2 0,4 3 1,4-4 38,4 4 1,5 1 0,2 0 0,3 0 29,1 0 0,-4 0 1,3 0-1,-2 0 70,1 0 1,0 1 0,-5 4-43,0 3 1,1-1-1,-1 1 1,-1 2-110,-3 1 1,2 1 0,-6 0 0,-1 1 0,-2-1-126,-1 1 0,0 3 0,0 2-729,0 1 1,0-3 0,0 1 0</inkml:trace>
  <inkml:trace contextRef="#ctx0" brushRef="#br0" timeOffset="426962">4825 6883 8355,'-18'-12'0,"-2"-6"1302,1 10-1276,7-3 1,6 12 0,6 3 0,0 4-1,1 5 1,4 3 0,3 6 384,3 6 0,1 5 0,1 7 0,-1 4-311,1 4 1,-7-5-1,-1 7 1,-4-2-87,-1 0 0,0-5 0,1-6-193,3-7 0,-2-5 0,2-4-4,-3-5 1,1-7 0,0-7 0,3-4 103,-3-7 0,5-7 0,0-5 0,1-2-129,1-2 1,-1 0 0,4-1 0,1 0 105,-1 1 0,1-1 0,-1 9 1,0 2 66,1 1 1,3 7 0,1 3 100,-2 3 1,-1 6-1,-2 5 1,-1 5 11,-3 6 1,-1 2 0,-4 2 0,1 0-190,-1 0 0,2-2 1,1-1-405,1-1 1,0-6 0,2 2 18,0-4 0,-1 0 0,4-1 1</inkml:trace>
  <inkml:trace contextRef="#ctx0" brushRef="#br0" timeOffset="427753">5432 7268 7071,'0'-24'-1284,"0"4"2359,0 7 0,-4 2 0,-1 4 1,-2 0-291,-3 3 1,-1-1 0,-1 1-677,-1 1 1,1 3-1,-1 4 1,1 4-1,0 2 1,-1 1-1,1 0 1,-1 3-1,1 1-273,0 3 1,5-4 0,3 4 0,2-2-269,2 1 1,0-1 0,0-3 100,0-1 0,6-5 0,2-3 0,3-3-7,1-1 0,2-1 0,0-3 126,-2-4 0,4-3 0,-8-2 0,1 1 326,0-1 0,0 1 0,-5 0 0,-1-1-99,-1 1 1,-2 4 993,0-1-836,0 6 0,0-1 0,0 8 0,1 5-118,3 2 0,-2 1 1,3 2-1,-1 1-56,0 2 1,6-1-1,-2-3 1,3-2 10,2-3 0,-1-3 0,2-5 1,1 0-12,2 0 0,-1 0 0,-4-1 0,1-3 0,-1-4 44,1-3 1,-1-2 0,0 1-42,1-1 0,-5 1 1,-1 0-84,-1-1 0,-2-1 0,-4-1 1,0-1-38,0 1 1,-4 5 0,-2 2-211,-1-2 1,3 3 198,-4-1 1,6 6 0,2 2 0,7 7 145,4 4 0,2 2 0,-1-1-59,0 1 1,1-1-1,1 0 1,1 1 127,1-1 0,1 1 0,-3-1 277,2 0 1,-2 1-301,3-1 1,-11 1-1,-6-2 1,-6-2 3,-6 0 0,-5-1 0,-3 3-273,1-3 1,0 2 0,4-6-166,-2-1 218,0-2 0,20-7 0,7-2 0,8-3-479,8-1 0,-1-1 191,4 1 0,-3-6 0,-1-1 1</inkml:trace>
  <inkml:trace contextRef="#ctx0" brushRef="#br0" timeOffset="428596">7293 7305 8355,'0'-25'-8,"0"2"0,0 1 10,0 1 1,0 0 0,0-3 0,0-1 0,0 1 257,0 4 1,-5 2-1,0 5 1,-2 1-202,-3 0 0,-1 5 0,-1 3 0,0 2 0,-1 4 0,1 2 0,-2 5 0,-1 6-145,-2 6 1,2 3-1,5 0 1,4 0-75,0-4 1,2 4 0,4-5 0,0 0-115,0-2 1,1-3-1,3-3 1,6-3 92,5-4 0,-1-2 0,4-2 165,0 0 1,-3-7-1,4-4 1,-1-4 97,-3-1 1,-5-3 0,-2 0 0,1-1 0,-3 3 156,-1-1 0,-4 4 0,0-3-135,3 4 1,-2 4-1,2 1-92,-3-2 1,-1 6 0,0 4 19,0 7 0,0 4 0,0 2-8,0-1 1,5 0 0,0 2 0,2 1-17,3 2 0,1-1 1,1-3-1,0-2-74,1-3 1,-1 2 0,1-6 0,-1-1 40,0-2 0,2-1 0,1 0 56,2 0 0,-2-6 0,-5-2 1,-3-3-1,-1-1 126,1-1 1,-4 5 0,1 0-61,-2-2 1,-2-1-22,0-1-71,0 5 0,0 3 0,1 8 0,2 4-18,1 3 1,4 6 0,-2 1-1,-1 0-2,1-1 1,3 1 0,0-2 17,2 0 0,1-1 0,0-7 0,1-3 29,-1-4 1,1-1 0,-1-1 0,0-4-1,1-3 69,-1-3 1,2-3 0,0-1-55,-2-1 0,8-5 0,-8 3 0,0 0 52,-2 0 0,1 2 0,-4 3 280,0 1-335,4 0 1,-8 10-1,3 6 1,0 6 18,-3 2 0,-1 6 1,1 2-1,3 0-497,1 1 1,1-2 0,4 2 0,1-5-686,-1-2 0,1-1 754,-1-1 0,6 0 0,1 1 0</inkml:trace>
  <inkml:trace contextRef="#ctx0" brushRef="#br0" timeOffset="428860">8905 6908 10235,'-6'-12'0,"-1"-1"0,-1 2 525,0 3 1,5 4 0,-1 8 0,3 4 0,2 3 0,3 3-231,4 3 1,-1 2-1,2 6 1,0 1-362,2 3 1,-2-3 0,-1 4-1,0-1-635,-1 0 0,-2 0 0,-5-4 0,-1-2-187,-3-2 1,-3 1 0,-5-5-1,-1-2-108,1-1 1,-1-8 937,1-1 0,0 1 0,-1 1 1</inkml:trace>
  <inkml:trace contextRef="#ctx0" brushRef="#br0" timeOffset="429291">8607 6846 8355,'0'-25'0,"2"5"0,0 0 0,2 2 0,-1 3 688,10 1 1,-4 6-1,12 0-459,1-2 1,3 5 0,4 1 0,5 1-544,6-1 1,-1 4 0,1 0-1,-4 7-366,-3 4 1,-7 11-69,-1 3 0,-6 2 0,-7-2 0</inkml:trace>
  <inkml:trace contextRef="#ctx0" brushRef="#br0" timeOffset="429292">8806 7280 8355,'-9'8'1526,"1"1"-1213,5-7 1,3 4 0,10-6 0,5 0 46,6 0 0,2 0 1,2-1-1,0-4-310,0-3 1,1-3 0,1 0 0,2 2-23,-1 0 0,1 2 1,-3-1-1,-4 4-1818,-3 3 0,3-5 0,-2-1 1</inkml:trace>
  <inkml:trace contextRef="#ctx0" brushRef="#br0" timeOffset="429648">9500 6896 9781,'13'-28'0,"-2"2"777,-3 3 1,2 6-654,-6 0-73,5 4 0,-9 2 1,0 2-1,-7 5 0,-5 3 1,-5 1-1,-3 1 0,-4 5-271,0 6 1,-1 2-1,1 5 1,4-1 125,3-3 1,3 5-1,3-1 1,3 0-27,4-2 0,9 1 1,6-2-1,7 1 47,6 1 0,-2-5 0,8 4 0,-1-3 49,0-2 1,0 1-1,-3-1 1,0-1-1,1-1 177,-4-2 1,-6-4-1,-2 4 0,-6 2 0,-3-3 0,-6 1 0,-2 2-34,-2 1 1,-7 1 0,-7 1-394,-1-1 1,-2-4 0,-2 0 0,2 2-735,5 1 0,2-3 428,2 1 1,5-1 0,1 4 0</inkml:trace>
  <inkml:trace contextRef="#ctx0" brushRef="#br0" timeOffset="430258">10517 6983 8355,'-18'-6'1574,"-1"-1"-1501,0 0 1,1 2 0,5 5-1,1 0 1,1 1 0,1 2-1,2 2 253,-2 2 0,3-3 0,1 5 0,0 0-255,3 2 1,1 3-1,-1 1 1,-1 2-323,1-2 0,2 3 0,1-2-681,0 0 0,0-3-55,0 0 944,5-6 0,1-7 1,3-10-1,-2-4-13,-1-2 0,2-6 0,-3 1 0,2-2 0,2-2 186,-3 0 1,4 0-1,-4-1 1,-1-2 20,1-1 0,2 0 1,-4 5-1,-1-1-120,-2 0 0,3-4 1,2-1-1,-1 0-35,1-1 1,3 2-1,0 4 1,0 2 167,0 2 0,4 3 1,-2 7 73,3 3 0,-3 3 0,6 5 0,-5 2-16,-4 7 1,2 0 0,-4 12-144,1 1 0,-3 3 0,3 4 1,-1 5-1,0 6 51,-1 6 1,0 6 0,-5 5-1,0 2-394,0 4 1,0 3-1,0-1 1,0 0-11,0-5 1,4 1 0,1-9 0,1-3 201,-1-7 0,1-7 1,-3-5-1,1-4 93,-2-6 1,0-5 0,-4-3 36,-2 1 0,-3-6 1,-6-5-1,-3-4 0,0-7 0,-2-3 1,3-5-1,-2-3 7,2-4 0,6-2 0,2-2 46,1 0 1,2-3 0,5 4 0,5-2-177,6 1 1,2 2 0,7 3 0,1 2 0,1 4-231,2 4 0,0 4 0,1 2-1243,3 2 910,-3 1 1,4-2 0,-5-1 0</inkml:trace>
  <inkml:trace contextRef="#ctx0" brushRef="#br0" timeOffset="430912">11472 6883 8355,'0'-25'2176,"0"2"-2701,0 2 0,0 8 504,0 4 0,-1 7 1,-3-3-1,-6 4 1,-4 1-1,-2 1 1,-1 4 184,-1 3 0,4 3 1,-1 1-1,4 2-122,3 3 0,5-2 0,-1 4 0,3 0-14,1 1 1,0-4 0,1 5-136,3 1 0,5 0 0,6 0 0,1-1-2,-1 1 0,1-4 1,-1-2-1,1-2 0,-2-2 14,-4 1 1,-1-5 100,-5 0 1,-1-5 0,-7 1 179,-4-2 0,-7-2 0,-2 0 1,2 0-308,1 0 0,6 0-178,0 0 1,5-6 0,0-2-131,6-3 1,4-2 0,7 1 0,1-2 148,1-2 1,6 0-1,-1-3 1,1 1 229,-1 3 0,1-1 0,-4 2 389,1 3 0,-4 1 0,2-1 1,-4 1 2128,0 2-1930,-6 5 1,2-1 0,-5 8 0,-1 5 0,-1 2-151,-2 1 0,0 5 0,0 1 0,1-1-389,3 1 0,-3 0 0,5-3 0,-2 2-509,0-2 1,5-1-1,-4-3 1,2-1-3195,3-2 3122,-5-5 1,12 2 0,-4-5 0</inkml:trace>
  <inkml:trace contextRef="#ctx0" brushRef="#br0" timeOffset="430913">11770 6710 8355,'-7'-13'-111,"-4"1"-517,10 5 1,1 7-1,6 7 1</inkml:trace>
  <inkml:trace contextRef="#ctx0" brushRef="#br0" timeOffset="431526">11931 7119 8355,'0'-23'177,"0"2"0,0 4 1,0 4 948,0 0-849,6-5 1,-4 6-1,5-2 1,-1 4 98,-4 1 1,5 2-1,2 0 1,0 0-646,0 0 1,2 4-45,-3-1 0,3 4 0,0 4 215,-3 5 1,-1-2 0,-4 2 0,1 4 0,-1 2-178,-2 0 1,-1 3-1,0-2 1,0 1 116,0 1 0,0 0 1,0 4-1,0-3 225,0-1 0,0-1 0,1-4 0,2 2 108,1 2 0,5 0 0,-4-6 0,2-2 21,3 0 0,1-1 0,1 4 1,0 1 69,1-1 0,-1 0 1,1 2-1,-1 1-335,1 2 0,-2 4 0,-2-4 0,-2 3-209,-1 2 0,-2 0 1,-4 0-1,0-3 97,0-1 1,-6 3-1,-2-5 142,-3-1 0,-7-1 0,-3-3 0,-2-1 1,-1-3 158,4-2 1,-4-1 0,5-4-1,0-1 109,2-3 0,3-3 0,3-5 0,3-2-105,4-3 1,4-1-1,6-5 1,5 1-73,4 0 0,11-8 1,0 3-1,3-2-145,1-1 1,5-3 0,-3 3 0,1-2-131,0-2 1,-6 2 0,2 0 152,-3 2 0,-2 0 0,-4 2 0,-3-1 0,-3 3 53,-2 4 0,-5 0 0,-3 5 1,-4 3 245,-4 5 0,-3 2 0,-7 4-93,-2-1 1,2 1 0,-4 7 0,2 6-1,-1 4 113,2 2 0,1 5 1,3-3-1,3 0-351,4 0 1,4 2 0,4-3 0,5 0-7,7 0 0,2-7 0,5 3 0,0-4-1413,4-2 1,0 4 0,-2-4 0</inkml:trace>
  <inkml:trace contextRef="#ctx0" brushRef="#br0" timeOffset="432028">12861 6610 8355,'7'-24'136,"-1"0"1,-5 5 0,2 5 2045,1 4-1293,6 8-614,-4-4 0,3 6 0,-2 3 0,-1 5 0,0 9 0,1 8 0,-2 6 0,1 6-123,-3 2 0,-2 4 1,-1 0-1,0-1-74,0 1 0,0 2 0,-1-3 0,-2-2-279,-1-2 1,0-5 0,4-2 0,0-4-963,0-3 1,0-8 690,0 1 1,0-10 442,0-7 1,0-7 0,0-8 0,0-3 32,0-2 0,0 1 0,0-3 0,1 1-25,3-1 1,-1-1 0,4-1-47,-2 4 1,5-2 0,-2 4 0,3 0 70,2 0 1,-1 6 0,0 5-1,1 1 1,-1 3-175,1 2 0,-5 1 204,0 0 0,-1 1 0,1 4 0,-5 3 143,-6 3 0,-4 1 1,-5 1-1,-2-1 11,-2 1 1,2-1-1,-3 0 1,4-1 77,0-2 0,6 2 0,3-3 136,3 3 1,4 1 0,5 1-324,8-1 1,8-4 0,5-1-1,5-1-241,6-3 1,0-2 0,4-1 0,-1 1 281,-3 3-2073,-1-2 0,-8 3 0,0-5 0</inkml:trace>
  <inkml:trace contextRef="#ctx0" brushRef="#br0" timeOffset="432528">14337 6883 8896,'-7'-5'438,"3"-3"1,4-2 0,6 2-1,6 3 1,7 4 0,6 1 0,5 0-193,8 0 0,2 0 0,9 0 0,6 0 0,3-1 0,0-2 0,-4-1 0,-5 1-1052,-3 2 1,-5 2-1,-9 2-958,-7 1 1,-7 6 1198,-10-2 1,-8 3 0,-7 1 0</inkml:trace>
  <inkml:trace contextRef="#ctx0" brushRef="#br0" timeOffset="432794">14350 7057 8355,'-13'4'522,"3"0"350,6-1 1,7-2-551,14-1 1,3 0-1,9 0 1,7 0 108,8 0 1,9-1 0,11-3 0,7-6-484,6-5 1,-8 5 0,8-2-1,-10 2-407,-10 3 1,-10 2-1,-17 5 316,-5 0-1402,-9 0 0,-3 5 0,-8 2 0</inkml:trace>
  <inkml:trace contextRef="#ctx0" brushRef="#br0" timeOffset="433003">15007 6660 8355,'-13'-19'380,"1"4"1,1 6 0,4 9 0,7 7 0,7 4 0,7 2 0,5 0 0,7 3 0,6 0 0,5 1 0,5-1 0,2 1 249,2-2 1,-1 3 0,-3-2-711,-3 0 0,-6 3 0,-12 1 0,-5 4 0,-3 1 0,-7 0 0,-7 1 0,-10 1 0,-10 4 0,-6-1 0,-8 2 0,-2-2 0,-3 0-1374,0-2 1,10-8 677,-3-3 1,7-3 0,4-2 72,1 1 0,0-1 0,-4 0 1</inkml:trace>
  <inkml:trace contextRef="#ctx0" brushRef="#br0" timeOffset="433368">14424 6660 10587,'7'-25'0,"-3"5"0,-4 7 0,-4 13 0,-4 8 561,-3 5 1,-3 3-526,-3 1 1,-1 5 0,-4-1-1,2 3 171,-2 5 1,-6-1-1,-1 4 1,3-2-103,4-2 1,-2 3 0,5 1 0,0 0 0,2-2 388,3 0 0,8-4-343,1 3 0,5-2 1,6-3-1,5 1 0,6-1 1,3-4 112,6-3 0,1 1 0,6-3-290,1-4 0,2 1 0,1-5 0,-1 1 1,-2-1-1009,-1-1 1,-6 3-961,-3 0 1,1 2 0,-5 1 0</inkml:trace>
  <inkml:trace contextRef="#ctx0" brushRef="#br0" timeOffset="434180">16557 6834 8635,'0'-20'592,"-5"2"1,-6 7-1,-6 3 1,2 4-331,1 3 0,-4 2 1,-1 2-1,-2 2 1,2 4-1,1 3 1,3 5-1,1 0 52,2 1 1,1 6 0,2-1-1,5 5-205,3-1 0,1 4 0,0-2 0,3-2 47,5-1 1,2-1 0,10-1-249,2-4 1,7-6-1,4-7 1,3-2 0,1-3-1,1-5 1,-1-7-1,0-3-13,0-4-39,0-5 0,-5-1 0,-3-6 1,-4 1-95,-5 2 1,-7-3-1,-9 0 1,-4 1-1,-6 2-205,-6 1 0,-7 2 0,-10 1 218,-4 1 0,-4 10 0,-5 0 0,-2 4 0,-1 5-670,-1 0 1,6 8 585,-1 2 0,8 7 0,4 3 0,5 1-55,8 3 0,-1 2 0,10 1 1</inkml:trace>
  <inkml:trace contextRef="#ctx0" brushRef="#br0" timeOffset="434549">16892 6387 8355,'-6'-18'2321,"0"5"-1980,-7 0 0,6 9 1,2 8-168,-1 4 1,-1 10-1,-5 7 1,0 7 0,-1 6 173,1 8 1,-5 1-231,1 11 0,-2 2 0,1 8 0,-3 3 0,-4 1 1,-1 1-1,-1 0 0,-1 2 0,-2-2-228,1-3 0,2-5 0,2-10 0,4-7-395,3-4 1,4-4-1,1-7 1,4-5-733,4-6 0,4-4 0,6-7 629,6-3 1,11-8-1,9-7 1</inkml:trace>
  <inkml:trace contextRef="#ctx0" brushRef="#br0" timeOffset="435002">17549 6883 8355,'-11'-12'304,"2"1"1,2 4 0,1 7 0,3 7 0,2 5 0,1 3 0,0 3 0,0 2 0,0 2 0,0 1 0,0 1 0,0-2 0,0-3 0,0-1-239,0-3 0,6-1 0,2-2 0,3-1 0,1-3 0,1-3 0,-1-4-558,1-1 0,3 0 0,1-1 316,-2-4 0,3-1 1,-2-7-1,1-1 1,-2-1-67,-3-1 1,6-6 0,-8 2 209,0 1 1,-5 0 0,2 4 72,-2-2 1,1-4 0,-3 5 0,2 2 0,1 3-16,-1 3 1,1 5-1,-2-1 1,3 4 421,0 4 0,2 3-294,-5 5 1,6 2 0,-3 3 0,1 2 0,-1 2 0,0-2 203,0-1 0,-4 0 0,1-3-211,-3 1 0,-1 1 0,0-5 0,-1-1-336,-3-2 1,1 0 0,-5-5-866,-2-1 1,-1 3 0,-1-2-12,-1-1 1,-5-2 0,-1-1 0</inkml:trace>
  <inkml:trace contextRef="#ctx0" brushRef="#br0" timeOffset="435156">17735 6548 8355,'2'-12'0,"2"1"0,4 4-656,3 7 1,2 11 0,-1 8 0</inkml:trace>
  <inkml:trace contextRef="#ctx0" brushRef="#br0" timeOffset="435526">18740 6809 9795,'19'-37'0,"-2"1"1119,-3 3 1,-2 9 0,-1 11-1031,-3 3 0,-2 2-487,-6-5 0,-2 5 0,-2 1 0,-5 2 362,-7 2 0,1 7 0,-5 4 0,-1 3 114,2 2 1,-3 0 0,4 3-1,1 2-46,3 1 1,1-3 0,8 5 0,3 0 25,0-2 1,5 4 0,5-3 0,9 0-17,5 1 0,3-4 1,1 3-1,1 1-130,2-2 1,0 0-1,-5-3 33,-4 0 1,-3 1-1,-9-5 1,-4 1-1,-2-1 2,-2 0 0,-11 1 1,-6-1-1,-5 1-359,-3-1 1,-5-1-1,-2-1 1,1-3-253,2-2 0,4 3 0,4-4 82,5-1 1,2 4-1,2 0 1</inkml:trace>
  <inkml:trace contextRef="#ctx0" brushRef="#br0" timeOffset="436267">19149 7057 8355,'-12'-7'1403,"-1"-4"1,7 11 0,1 0-1136,4 7 0,7 0 1,2 0-1,3-2 1,1-2-1,1-2 1,-1-2-570,0-3 0,1 1 0,-1-7 0,-1-2 1,-2-3 1,2-7-1,-3 1 1,1-2 95,0-2 0,2-4 0,-4-1 0,1-1 67,0 1 0,-1-3 1,3 3-1,-2 1 445,2 3 0,-3 3 1,-1 11 11,0 0 0,2 6 0,-4 6 1,0 8-194,2 8 1,-5 3-1,5 7 1,-2 2-75,0 1 0,4 5 1,-3 0-1,-3 4-137,0-1 0,3 3 0,2-8 0,1-1-593,1-2 1,-3-3-1,4-2 1,-3-4-985,-1-3 0,2-3 1283,-4-2 0,0-5 0,-4-1 1</inkml:trace>
  <inkml:trace contextRef="#ctx0" brushRef="#br0" timeOffset="436268">19211 6945 9475,'14'0'-370,"3"0"0,5 0 0,5 0 31,6 0 1,4 0 0,3 0-65,2 0 1,5 0-1,-2 0 301,3 0 0,2-5 0,0-2 0</inkml:trace>
  <inkml:trace contextRef="#ctx0" brushRef="#br0" timeOffset="436269">19881 6734 8355,'0'-12'0,"0"7"882,0 5 1,4 5 0,0 9 0,0 1-405,2 2 1,-5 5-1,5-2 1,-2 4-382,0 0 0,0 5 0,-4 0 0,0-1-16,0-2 0,0 3 0,0 0 0,0-3-936,0-4 1,0 0 0,-1-5-1627,-3-2 1547,2-1 1,-9-2-1,4 1 1</inkml:trace>
  <inkml:trace contextRef="#ctx0" brushRef="#br0" timeOffset="436480">19683 6772 9193,'0'-21'0,"1"2"0,3 2 945,4 6 0,5 3 0,3 5 1,6-2-763,6-2 1,4 3 0,8-3 0,4 1 0,5 2 0,4 0 0,0 0 0,1 0-330,-2-2 1,-7 5 0,-8-3-3402,-7 2 2365,-9 2 0,-9 6 0,-6 1 0</inkml:trace>
  <inkml:trace contextRef="#ctx0" brushRef="#br0" timeOffset="436643">20712 7181 8355,'-12'-44'-656,"-6"18"1,4 9 0,-4 17 0</inkml:trace>
  <inkml:trace contextRef="#ctx0" brushRef="#br0" timeOffset="526148">1265 9017 6348,'-5'11'-154,"5"-3"1,5 3-1,7-4 1</inkml:trace>
  <inkml:trace contextRef="#ctx0" brushRef="#br0" timeOffset="526472">1389 9054 8355,'0'-20'109,"-4"-2"0,0 6 0,1 1 0,2 1 0,1 1 566,0 1 0,0 0 0,0-1 544,0 1 0,-2 5-1039,-2 3 0,-3 9 1,-5 6-1,-1 7 37,1 6 1,-2-1 0,-2 12-1,-4 3-28,1 6 1,-3 10 0,6 5-1,0 5-85,3 2 1,2 0 0,2-5-1,5-2-268,3-1 0,2-11 0,5-2 0,5-6-454,4-6 0,7-3 0,0-8-873,6-5 0,-1-2 1,5-11 636,-2-1 1,-1-2-1,-4-1 1</inkml:trace>
  <inkml:trace contextRef="#ctx0" brushRef="#br0" timeOffset="527355">1637 9389 8355,'7'-20'-719,"-4"4"3762,-6 2-2721,2 2 1,-4 6 0,8 6-1,3 7 1,2 4 0,4 1-1,4 2-120,-1 3 1,3-4-1,0 5 1,1-1 0,2-1-1,-1 0 1,-1-3-1,1 0 1,-2-1-237,0 1 0,-2-5-274,-3 0 1,-1-5-1,0 2-3886,1 1 1685,-6-5 2176,-2 5 0,-10-6 0,-2 0 0</inkml:trace>
  <inkml:trace contextRef="#ctx0" brushRef="#br0" timeOffset="527602">1960 9302 8355,'-6'-7'728,"3"-3"0,-5 6 0,-2 1 0,-1 2-275,-1 1 0,1 5 0,3 4-157,4 2 1,-3 3-1,-2 2 1,-2 5-1,-1 1-370,0-2 0,-2 8 0,-1-3 0,-3 1-175,-2 0 0,0-1 0,-4 0 0,2 0-547,2-1 0,4-4 0,1-4 1,6-2-940,4-2 1194,4 1 0,1-6 0,0-2 0</inkml:trace>
  <inkml:trace contextRef="#ctx0" brushRef="#br0" timeOffset="527852">2183 9550 13657,'0'12'0,"0"2"0,1 1 312,3 2 1,-2 1-1,2-2-392,-3 5 0,-5-2 0,0 2 0,0-1 0,0 1-106,0 0 0,-1-6 1,5 1-1,0-2-3261,0-1 2379,0-6 1,0 4-1,0-5 1</inkml:trace>
  <inkml:trace contextRef="#ctx0" brushRef="#br0" timeOffset="528202">2654 9351 8355,'0'-19'1990,"0"1"-914,0 6-515,0 5 0,1 1 0,4 8-167,3 2 0,2 3 1,-1 7-1,-1 1-376,2 1 0,-3 8 0,0-1 0,0 5 18,0-1 0,-5-2 0,4-3 0,-2-3-48,0-1 0,4-1 0,-2-6-55,1-3 0,1-2 0,5-6 0,-1 0 77,0 0 1,-1-6-1,-1-2 1,-2-5-18,2-3 0,-3 1 1,0-6-1,-2-1-184,-2-1 1,2-2 0,0 0 0,-1 2-1084,1 2 0,-2-1 0,4 5-609,-2 2 1281,0 7 0,0 2 0,2 6 0</inkml:trace>
  <inkml:trace contextRef="#ctx0" brushRef="#br0" timeOffset="528457">3125 9426 8355,'-6'-13'1010,"-4"5"1,7 1-585,4 2 0,1 1 0,6 5 0,2 3 0,2 3 1,3 1-1,3 1 0,0 2-29,0 4 0,0-2 0,-3 4-407,2-3 1,1-2 0,-3 1-1,1-1 1,-1 0-211,-1 1 0,-1-1 1,-1-1-2326,0-2 0,-3-4 1683,-1-5 1,0 6-1,5 0 1</inkml:trace>
  <inkml:trace contextRef="#ctx0" brushRef="#br0" timeOffset="528678">3324 9302 8355,'0'-13'1762,"0"5"1,0 3-1159,0 3 1,0 6-1,0 13-505,0 4 1,-4 2-1,-2 2 1,-1 0-367,-2-1 0,-4 5 0,-2 0 0,-1-1-765,0-2 0,4-1 0,2-2-17,2-2 1,0 2 0,-5-3 0</inkml:trace>
  <inkml:trace contextRef="#ctx0" brushRef="#br0" timeOffset="529027">3659 9637 9041,'-13'-2'0,"2"-2"2677,3-4-2485,2 2 1,6-1-1,2 5-135,2-2 1,3-1 0,5 5 0,2 0 0,1 0 0,2 0-1,-2 0 1,-1 0-342,-2 0 1,-1 6 0,-3 2 54,-3 3 1,-4 2 0,-1-1-1,0 0 210,0 1 0,-6 5 0,-2 2 0,-4 2 199,-5-1 1,3-2 0,-2-3-1,2 0 258,2-1 0,3-1 1,3-2-120,0 1 0,3-6 0,7-3-430,5-3 1,3-1 0,5 0-715,3 0 0,4-1 0,1-3 0,1-5-312,3-2 1,-3-1-1,4 0 1</inkml:trace>
  <inkml:trace contextRef="#ctx0" brushRef="#br0" timeOffset="529389">3088 9066 8355,'-12'0'0,"-1"0"1229,1 0 0,0 0-212,-1 0 1,8 0-855,5 0 0,15 0 0,12 0 1,8 0-1,9 0 0,7 0 1,7-1-1,1-2-271,-1-1 1,1-4 0,-6 3 0,-7 3-1110,-7 0 0,-5 2-173,-9 0 1,3 0 0,-9 0 0</inkml:trace>
  <inkml:trace contextRef="#ctx0" brushRef="#br0" timeOffset="529880">4217 9438 8355,'0'-12'0,"0"4"1064,0-1 246,0 1 0,0 0-720,0-1 0,1 7 1,2-1-426,1 6 1,6 2 0,-3 6 0,1 0-66,0 3 1,0 3 0,5-2-1,-1 3-128,1 1 1,-1-4 0,0 2 0,1-2 55,-1 1 1,1-6 0,-1 1 0,0-3-148,1-1 0,-1-4 0,1 1-64,-1-3 0,-4-6 0,-1-3 146,-1-3 0,2-3 1,-4-3-1,-1-2-116,-2 0 0,3-5 0,1 4 0,-3-2-118,0 1 0,-2-3 1,0 5-1,0 0-481,0 2 0,1 5 1,2 2-285,1 2 0,6 11 0,-4-2 0</inkml:trace>
  <inkml:trace contextRef="#ctx0" brushRef="#br0" timeOffset="530172">4812 9351 8355,'0'-12'2224,"0"0"-1384,0-1 0,6 6 1,2 5-1,2 4-608,-2 7 0,3 3 0,-3 3 0,3 3-97,2 1 0,-5-2 0,0 2 0,2 0-86,1 1 0,1-5 0,2 1 0,1-2-336,2-1 0,-1-1 0,-3-1 0,-1-1-713,0-2 1,1-1 0,-2 2-492,-3 0 0,-1-6 805,-3 1 1,-3-3-1,5-1 1</inkml:trace>
  <inkml:trace contextRef="#ctx0" brushRef="#br0" timeOffset="530495">5097 9302 8355,'0'-13'1252,"0"1"0,-1 6 0,-2 6-755,-1 7 1,-6 10 0,2 4 0,-4 2-924,-5 2 1,-2 4 0,-6 1-54,0 2 1,1-1-1,0 2 1,2-2-1,4-4-309,4-2-190,-1 3 0,8-14 0,-5 3 1</inkml:trace>
  <inkml:trace contextRef="#ctx0" brushRef="#br0" timeOffset="530925">5296 9661 8355,'-8'-8'449,"1"0"488,1-2 0,8-1 1,6 0-380,3 3 1,3-2-1,1 5 1,3-1-822,1 1 0,-4 1 1,2 2-1,-4-1-290,0-1 0,-1 0 337,1 4 1,-6 2-1,-3 2-174,-3 4 1,-2 3 0,-3 1 0,-3 1 104,0-1 0,-4 5 1,2-1-49,-2-1 1,5 3 0,0-1-1,2-2 60,0-1 0,0-2 0,5 1 771,3-1 0,3-5 0,5-3 0,1-1-66,-1 1 0,1-3 0,-1 3 0,0-1 149,1 1 0,-5-2 1,0 3-155,2 1 1,-4 1 0,-2 5-282,-3 0 0,-1-3 0,-3-1 1,-4 2-423,-5 1 1,-7 1 0,1 0-1,0-1-1180,0-2 1,-3 0-687,5-4 1659,-1-1 1,5 1 0,-1 2 0</inkml:trace>
  <inkml:trace contextRef="#ctx0" brushRef="#br0" timeOffset="531175">5693 9054 8355,'7'-6'705,"4"1"1,-2-4 0,5 5 0,4 4 0,0 3 0,0 4 0,-2 3 0,1 5-275,-1 3 0,1 4 0,-5 7-71,1 4 1,-1 11 0,-1 3 0,-3 0-329,-3 1 0,-4-1 0,-1-1 0,0-3-334,0-4 0,-1 1 1,-4-7-1,-3 1 68,-3-1 1,-1-2 0,-1-7 0,0 1-2015,-4 0 0,-2 0 0,-6 0 0</inkml:trace>
  <inkml:trace contextRef="#ctx0" brushRef="#br0" timeOffset="531712">3101 11212 9774,'-7'-2'1849,"4"0"-1216,6-3 1,-1-4 0,5 1 0,0-3-445,0-2 1,0 1 0,3-2-272,-2-3 1,0-2-1,5-6 1,-1 0 0,0 1 99,1-1 0,-1-4 1,1-1-1,-1-1-206,0 1 0,1-3 0,-1 5 0,-1 5 228,-2 5 0,0 4 0,-3 3 212,1 3 0,-3 5 1,3 11-1,-1 8-60,1 2 1,-3 9 0,5-1 0,0 5-134,2 3 0,3-2 1,1-1-1,2-2-395,-2-5 1,3 1 0,-1-6 0,-2 0-626,-2-2 0,0 1-735,-1-2 1,1 1 0,-1-5 0</inkml:trace>
  <inkml:trace contextRef="#ctx0" brushRef="#br0" timeOffset="532402">1389 11757 8355,'-12'-12'348,"-1"0"1,5 5 321,0 3 0,-1 4-642,-3 4 0,-4 4 1,-2 10-1,-2 7 1,-3 6 372,-5 5 0,4 3 0,-3 2 0,7 6 0,2 5 0,3 6 0,2 2-116,5-3 1,2 1 0,6-3 0,2 2-169,2-6 1,4-2-1,7-7 1,3-4-457,2-3 1,4-6 0,5-9-1,-1-3-1138,-2-3 1,-1-7-1,1-3 618,3-3 0,-3-1 0,4 0 0</inkml:trace>
  <inkml:trace contextRef="#ctx0" brushRef="#br0" timeOffset="532869">1650 12154 8355,'-2'-15'0,"-1"1"2122,-1 3-1646,-5 7 1,7 0 0,-1 7-188,6 1 0,4 7 0,6 0 0,0 4-116,4 0 0,1 3 1,4-1-1,-2-2-64,3-1 1,-1-2 0,0 1 0,-3-1-216,-1 0 1,2 1 0,-3-1 0,-2 1-617,-1-1 1,-2 0 0,1-1 0,-2-1-2786,-3-2 3095,3-5 0,-10 8 0,5-4 0</inkml:trace>
  <inkml:trace contextRef="#ctx0" brushRef="#br0" timeOffset="533086">1848 12092 8355,'-6'-12'1906,"5"6"0,-3 6-1545,3 7 0,-1 10 1,-1 2-1,-2 2 0,-1-1 1,-1 4-1,-1 2-559,-6 3 1,2 5 0,-6-2 0,2 0 0,-1-3-3158,2-3 2199,7-1 1,-9 0 0,3-1 0</inkml:trace>
  <inkml:trace contextRef="#ctx0" brushRef="#br0" timeOffset="533480">2121 12477 8355,'0'-9'1067,"0"1"0,-4 4-337,0-4 0,-1 4-327,5-5 1,6 7-1,2-4-443,3 1 1,-3 3 0,1-2-1,0 3-46,2 1 0,-2 1 0,-2 3-106,-2 5 1,3-3 0,-2 3 0,-1 0 0,1 2-29,-3 2 1,-2 3-1,-2 1 1,-2-2 155,-1-1 1,-6 2 0,3 1-1,-1-2 516,0-1 0,5-2 1,-1-1 0,8-3-249,4-3 1,5-8 0,3-3-1,5 1-806,2-1 0,2-3 0,-2 2-834,-2 0 0,3-4 0,-5 4 1</inkml:trace>
  <inkml:trace contextRef="#ctx0" brushRef="#br0" timeOffset="534431">2604 12266 8355,'0'-12'645,"0"-1"0,0 1 459,0-1-744,0 6 1,2 3-1,1 8 1,2 5-1,1 3-71,-1 5 0,3-2 0,-2 5 1,1 3-1,2-1-213,3-2 1,-4 2-1,0-5 1,2-1 0,1 0-84,1-4 1,-1 3-1,-1-8 2,-2 0 1,0-2-1,5-5 54,-1 0 0,-5-1 0,-3-3 0,-2-4-53,-2-3 1,0-6 0,0-1 0,0-1-102,0-3 0,0-2 0,0 0 1,0 0-356,0 3 0,0-1 0,1 6-298,3 1 0,-3 1 0,5 3 0,-1 3-233,4 3 0,2 4 0,1 1 0</inkml:trace>
  <inkml:trace contextRef="#ctx0" brushRef="#br0" timeOffset="534735">3175 12216 8355,'0'-12'0,"0"0"537,0-1 1,0 5 0,1 1 441,4 1 1,-3 4 0,5 6 0,0 4-799,0 3 1,1 3-1,5 1 1,-1 3-91,0 1 0,1 1 0,-1 2 0,1-3-137,-1-1 1,0-2 0,1-3 0,-1-1-320,1 1 1,-1-2-1,-1-2-1393,-3-1 0,3-5-1215,-2 1 2603,2-2 0,-4 3 0,-2 2 1</inkml:trace>
  <inkml:trace contextRef="#ctx0" brushRef="#br0" timeOffset="534952">3336 12167 8355,'0'-13'2089,"-1"2"-1013,-3 3 0,2 4-878,-2 8 0,1 3 1,1 7-1,-4 2 1,-1 5-1,-2 2 1,-2 3-1,-3 2-626,-3 1 0,4 0 0,-3-4 1,5 0-1203,3-1 353,5-4 0,-8 3 0,4-4 0</inkml:trace>
  <inkml:trace contextRef="#ctx0" brushRef="#br0" timeOffset="535291">3597 12502 8355,'-4'-9'3468,"-1"1"-1282,1 5-1958,4-2 0,0 6 0,0 3 1,0 5-90,0 2 0,0 1 1,0 0-1,0 1-155,0-1 1,4 1 0,1-1 0,-3 2-396,0 2 0,-2-2 0,0 3 1,0-4-4782,0 0 4479,0-1 1,5 1 0,2-1 0</inkml:trace>
  <inkml:trace contextRef="#ctx0" brushRef="#br0" timeOffset="535597">3113 11894 8355,'7'-6'469,"0"1"1,-3-3 0,4 3-220,3 4 0,2 0 0,0-2 0,3-1 303,0 1 0,7-2 0,1 0 0,2 3-881,-2 0 1,0 4-1,-4 0 1,-1 4-675,-3 1 1,-6 1 0,-2 4 269,2 1 0,7 5 0,2 1 0</inkml:trace>
  <inkml:trace contextRef="#ctx0" brushRef="#br0" timeOffset="536343">3994 12142 9489,'-2'-13'0,"-1"1"1909,-1 0-1617,0 5 1,6 3-1,0 8 1,4 4 0,1 3-97,2 1 0,4 6 0,2 2 1,1 0-1,0 1 0,-3 1 0,1 2-80,3 0 0,-4 0 0,4-4-153,-3-3 0,-2-3 1,1-3-1,-2-2 0,-2-2 1,0-1-77,0-3 78,-3-2 0,3-7 1,-5-3-1,1-5 0,-1-3 1,0 1-217,-1-2 150,-2-1 1,-1-6 0,0 0 0,0 2 0,0 1 0,0 1-913,0-1 1,0 4-107,0 1 0,1 9 321,4 4 0,-4 3 0,4 1 0</inkml:trace>
  <inkml:trace contextRef="#ctx0" brushRef="#br0" timeOffset="536620">4614 12129 12061,'0'-16'0,"0"-1"0,0 2 0,1 3 0,3 5 0,3 7 0,1 7 0,1 5 0,0 5 0,2 2 0,2 2 0,-1-1 0,2 2 0,1 1 0,2-1 0,-1-3 327,2-1 1,-3 1 0,4-5 0,1-3-1,-2-1 1,0-2-1190,-3 0 1,-1-5 0,-2 1-3026,0-3 3431,1-1 1,-6-5-1,-2-2 1</inkml:trace>
  <inkml:trace contextRef="#ctx0" brushRef="#br0" timeOffset="536856">4775 12055 6330,'0'-12'432,"1"6"1,2 6-1,1 7 1,-1 4 0,-2 3-1,-2 1 1,-3 4-1,-4 3 1,-5 5 0,-2 0-1,-3 3 1,0 2 0,0 0-1,3-2 1,1-1-1,3-1 1,3-4-2421,4-2 1,2-1-1,2 4 1</inkml:trace>
  <inkml:trace contextRef="#ctx0" brushRef="#br0" timeOffset="537360">5097 12378 8355,'0'-13'3864,"0"6"-2484,0 2-1223,0 5 1,0 1-1,0 3 1,2 5-1,0 2 1,3 1-194,-3 0 0,4 1 1,-2-1-1,0 1 1,0-1-121,0 0 0,2-1 0,-3-1-791,1-2 651,5-5 1,-2 1 0,6-8-1,-1-4 1,1-3 16,-1-2 0,-4 0 0,1-3 325,0 0 0,1-1 1,-1 5-1,-2 0 498,-1-1-125,-2 6 1,-4 3-1,0 8 1,0 5 54,0 2 1,0 2-408,0 4 0,0 2 0,0 6 1,0-2-1,0-1 0,0-1-532,0 1 1,0-4-216,0-1 1,0-2-1,1-1 1,2-1-1,3-3-404,1-3 0,1 3 0,4-4 1</inkml:trace>
  <inkml:trace contextRef="#ctx0" brushRef="#br0" timeOffset="537564">5519 11733 14461,'6'-24'0,"2"5"0,3 6 0,3 8 0,2 4 0,3 2 0,2 3 0,-2 6 0,1 5 0,-2 7 0,1 6 0,-1 6 0,1 5 0,-1 6 0,-1 6 0,-5 8 0,-4 3 0,-2 2 0,-3-1 0,-2-1 0,-2 0 1005,-4-1 1,-2-14-1,-5 5-1306,0-7 1,-1-5-1,1-5 1,-1-3-1,0-2 1,-2-4-1,-3-3 1,-2-3-2035,-2-2 0,-1-2 0,-2-3 1</inkml:trace>
  <inkml:trace contextRef="#ctx0" brushRef="#br0" timeOffset="538361">3373 13816 8355,'0'-12'904,"0"-1"1,2 2 0,1 4-869,1 7 1,5 6 0,-2 6-1038,0 1 0,3-1 0,-5 1 390,2-1 1,-4 6-1,2 1 1</inkml:trace>
  <inkml:trace contextRef="#ctx0" brushRef="#br0" timeOffset="538900">3411 14300 8355,'0'8'-42,"0"0"0,0-3 0,1 1 0,2 1-35,1 0 0,4-3 1,-2 3-1,-1 0-1569,1 0 1521,-2-4 0,1 8 0,2-4 0</inkml:trace>
  <inkml:trace contextRef="#ctx0" brushRef="#br0" timeOffset="538901">3473 14759 8355,'0'12'0,"1"-1"0,2-1 201,1-2-425,6 0 0,-9 5 1,4-1-1,0 1-258,-1-1 0,5 0 0,-2 1 1</inkml:trace>
  <inkml:trace contextRef="#ctx0" brushRef="#br0" timeOffset="538902">3485 15280 13300,'-7'8'-1892,"3"0"1,3 0-1,1 5 1</inkml:trace>
  <inkml:trace contextRef="#ctx0" brushRef="#br0" timeOffset="587447">13543 8942 8355,'6'-32'158,"2"3"0,2 5 1,-1 3-1,-2 3 1,-1 2-1,-3-1 233,-2 2 0,-1 1 0,-1 2 1,-2-1-1,-3 1 0,-1 1 0,-4 1 1,-2 3-138,-4 2 0,-1 1 0,3 4 1,-3 0-1,-3 1 0,-3 5 1,-5 6-83,-3 7 0,-1 7 1,-4 6-1,0 7 1,-1 3-159,1 5 1,5 0 0,5 0-1,5-3 1,7-1 0,5-5 16,6-3-149,13 1 0,3-14 1,12 1-1,8-4-51,7-3 1,-1-4 0,4-4 0,-4-5 0,-2-4-103,-3-4 0,1-6 1,-6 0-1,-5-4 83,-5 0 0,-5-4 0,-5 0 0,-4-2 6,-2 0 1,-5 5-1,-4-2 1,-7 3 13,-4 4 0,-2 2 1,-4 1-1,2 4 28,1 3 1,5 1 0,-3 0 57,1 0 0,7 1 0,6 3 56,4 4 1,8-2 0,5-1 14,8 1 1,0-5 0,4 3 0,3-2-23,4-2 0,-4 0 0,2-2 0,-3 0 0,-2-3 103,-4 3 1,3 0 0,-7 2 0,-1 0 184,-1 0 1,-7 2 0,-2 2-22,1 4 0,-5 3 0,3 3 0,-2 1-124,-2 2 0,-2 7 0,0-2 1,-2 1-140,1 0 0,1 0 0,2 2 0,0 0-414,0 0 1,0-6 0,0-1 0,2-1-768,2-1 1,1 1 685,4-5 0,2 0 0,-4 1 1</inkml:trace>
  <inkml:trace contextRef="#ctx0" brushRef="#br0" timeOffset="587593">14325 9265 8355,'-20'-14'-656,"4"6"1,-9 16 0,-1 6 0</inkml:trace>
  <inkml:trace contextRef="#ctx0" brushRef="#br0" timeOffset="634169">16966 10964 8257,'0'-13'0,"0"1"0,0-1 755,0 1 1,0 4 257,0 0-147,0 5 0,0-8-624,0 2 0,-4 5 0,-1 4 1,-2 7-1,-1 4 0,-1 2 0,2-1-64,2 0 0,1 5 0,4 0-263,0-2 0,1-2 1,3-1 5,5-4 1,3-3 0,3-5-1,2 0-27,-2 0 0,3-5 0,-2-3 0,-1-4-36,-1 0 0,-1 0 0,-2-2 0,-3-1-17,-4-2 1,-3-1-1,-1 3 180,0-1 1,-1 3 0,-3 5 0,-4 0 0,-3 1-43,-2 3 1,-1 2 0,-1 4 0,-1 2 2,1 4 1,1 3 0,3 1 0,1 2-152,2 3 1,5-2-1,-1 4 1,3-1-252,1-3 0,1-1 0,3-2 0,4 0-529,3-4 1,6-1 278,-1-3 0,7-3 0,-4 5 0</inkml:trace>
  <inkml:trace contextRef="#ctx0" brushRef="#br0" timeOffset="635343">17500 10393 10180,'-4'-12'0,"-1"-1"754,3 1 1,2 5-1,4 4 1,4 6-1,4 5-537,5 3 0,-2-2 0,6-1 1,1 2-1,0 1 0,0 1-222,-1 0 1,-5 1 0,3-2 0,1-2 0,-2 0 0,0-1-457,-3-1 0,-1 3 1,-3-5-681,-3 2 0,1-3-518,-4 4 0,-1-4 1030,-4 5 1,-6-7-1,-1 4 1</inkml:trace>
  <inkml:trace contextRef="#ctx0" brushRef="#br0" timeOffset="635662">17760 10319 8355,'0'-17'150,"0"1"0,0 3 0,0 5 0,2 0 395,2 1 0,-3 0 1,3 6-1,-4 1 1,-4 6-1,-4 8-56,-3 7 1,-3 4 0,-1 4 0,-2 2-647,2 1 1,-4 4 0,0-3 0,-2 1-1337,0-1 1,2-2 281,-2-6 1,-2 5-1,4 2 1</inkml:trace>
  <inkml:trace contextRef="#ctx0" brushRef="#br0" timeOffset="637396">18021 10604 9233,'0'-12'0,"0"-1"0,0 1 1707,0-1-465,5 7-884,-4 0 0,5 12 1,-6 2-1,0 3-205,0 1 1,0 6 0,0 1 0,0 2-109,0 0 0,0-1 0,0 4 0,0-2-188,0-1 1,0-5-1,0 3 1,1-1-1885,4-3 1,-4-1-1,4-1 1</inkml:trace>
  <inkml:trace contextRef="#ctx0" brushRef="#br0" timeOffset="638357">18293 12216 8902,'-11'-8'0,"2"1"0,1 2 0,-2 3 0,-1 4 519,-2 2 1,5 5-430,0 0 0,0 2 0,-3 1 0,2 1 0,5-1 1,3 0-1,1 1 0,0-1-70,0 1 1,1-2-1,3-3 1,5-4-1,2-3 1,1-1-1,0 0-40,1 0 1,3-5 0,1-3 0,-3-3-72,-5-2 0,-3 1 1,-6-1-1,0 0 11,0-4 1,0 3 0,-2-2 0,-2 3-171,-4 5 1,-7 1 0,-2 4 0,2-1-260,1 1 0,2 3 1,0 5 60,-1 3 0,1 3 0,-1 1 1</inkml:trace>
  <inkml:trace contextRef="#ctx0" brushRef="#br0" timeOffset="638711">18740 11968 8355,'0'-19'0,"0"2"0,0 8 278,0 1 0,1 5 0,3-1 639,5 2 0,-2 2 0,1 2 1,2 2-557,1 4 0,2 3 0,2 1 0,3 1-228,2-1 1,-1 5 0,3-1 0,-1 1-96,1 1 0,0-4 0,0 2 1,-3-2-190,-1-2 0,3 1 0,-5-1 1,-1-1-1175,-1-3 0,-1 3 618,-1-2 0,-5-2-1636,-3 1 1781,-3-5 1,-6 2-1,-2-5 1</inkml:trace>
  <inkml:trace contextRef="#ctx0" brushRef="#br0" timeOffset="639027">19062 11857 8355,'-1'-7'1050,"-3"3"0,3 4 1,-5 4-780,0 4 0,0 4 0,-7 5 0,1 4 0,-2 3-116,-3 5 1,4-1 0,-5 5-1,1 0-846,1-1 0,-1-2 0,5-5 0,1-2-382,2-2 0,4 1 363,5-5 0,0-1 0,0-3 1</inkml:trace>
  <inkml:trace contextRef="#ctx0" brushRef="#br0" timeOffset="639252">19236 12142 8355,'0'-7'736,"0"11"1,0 9 0,0 0 0,0 2 0,0 1 0,0 2 0,0-1-866,0 1 0,0 7 0,0-3 1,0-1-845,0-2 0,1 2 1,2-3-1,1 0 129,-1 0 1,-2-2 0,-1-3 0</inkml:trace>
  <inkml:trace contextRef="#ctx0" brushRef="#br0" timeOffset="639698">18715 11671 8355,'-14'-5'268,"-2"1"0,3-1 0,0 2 0,7 0 590,9 5 0,8-2 0,19 5 0,7-1-879,8 0 0,8 1 0,7-5 1,2-2-633,0-2 0,1 3 0,-11-5-208,-3 1 1,-7 3 19,-9-2 1,-2-3-1,-7 0 1</inkml:trace>
  <inkml:trace contextRef="#ctx0" brushRef="#br0" timeOffset="646837">17016 10976 8355,'6'-8'-105,"2"0"1,3-1 0,0 1 0,-3 0 0,-2-1 1205,-1 3-680,-9 0-291,8 6 1,-8 6 0,8 2-7,4 3 1,5 1-1,2 1 1,3-1-1,0 0-39,0 1 1,2-1 0,-2 1 0,0-1-116,0 0 1,0 5 0,-3 1 0,0 0 16,-4 0 0,2 0 0,-5-2 0,2 4-21,-2-1 1,3 4 0,-3-2-1,3 2 85,2 2 0,-1 0 0,2 0 1,1 0-52,2-1 1,3 1 0,0 0 0,0 1 21,2 3 1,4-4-1,-5 1 1,3-3-140,0 4 0,-4-7 0,-4 5 1,-1-3 69,2-3 1,-2 5 0,4-5-1,1 1 39,-1-4 1,-3 2 0,4 0-1,-1 0 56,0 0 1,-4 2 0,2-3 0,-3-2 10,-2-1 0,1-2 0,-1 2 1,0 0 16,1-2 1,-5 3 0,0-6-130,2 2 1,1 0-1,1-2-178,1 0 0,-5-7-7,0 2 1,-1-1-1,0 0 44,-7 1 0,-11 2-614,-10-2 0,-8 3 0,-2 5 0</inkml:trace>
  <inkml:trace contextRef="#ctx0" brushRef="#br0" timeOffset="648424">17103 11050 8355,'7'-12'-246,"-2"0"0,-5-1 0,2 1 1453,2-1-900,-3 1-50,5 5 1,-5-2-1,3 4-229,4 3 1,2 2-1,0 4 1,-2 4 0,0 4-1,1 4 1,-1 2 0,1-1 159,2 1 0,6 4 0,1-1 1,0 1-77,0-1 0,4 2 0,-2-2 0,5 2-40,4 2 0,-3 0 1,3 0-45,-2 0 1,-1 1 0,1 1 0,4 2 0,-1-1-45,0-2 1,1-1 0,-4 0 0,2 1 40,-1 3 1,-2-2 0,-1 5-1,-2-2 23,-2-2 0,1-2 1,-6-1-1,-2 1 8,-4 3 1,1-3-1,-3 4 1,4-1-28,5 0 0,-2 2 0,6-4 0,1 2-9,1-1 1,6-2 0,1-1 0,1-2 16,-1-2 0,3 2 1,-4-4-1,-3 1-42,-4-4 0,-4-2 0,-5-1-13,-1-1 0,-1 0 1,-3 1 20,-4-1 1,-8-5 0,-4-1-1,-3-2-1,-1 0 0,-5 0 1,1-4-213,0 0 1,7 0-365,1 0 0,6 0 56,2 0 1,6 0 0,6 0-271,0 0 0,-3 0 0,-2-1 478,-2-4 1,-1 4-1,-4-4 1</inkml:trace>
  <inkml:trace contextRef="#ctx0" brushRef="#br0" timeOffset="648778">17797 11795 8355,'6'12'-265,"-1"2"-94,4 2 1,2-2 471,-3 3 1,3 1-1,1-1 1,1 3 0,-1 0-1,1 1 1,-1 0-1,0 1-47,1 1 1,3 2 0,2 0 0,0 0-89,0-1 1,4 1 0,-1-1 0,2-2-662,2-2 1,-6 1 0,-1 4 0</inkml:trace>
  <inkml:trace contextRef="#ctx0" brushRef="#br0" timeOffset="650195">18728 13444 8355,'6'-5'-210,"-1"-4"0,-3 0 1,1-1 313,1 2 1,0 0 252,-4-5 1204,6 6-1383,-5 2 1,6 6-1,-3 3 1,5 5-1,2 0 1,1 1-198,0-2 1,5-5 0,1 1 0,1-3-180,3-1 1,0 0-1,0-1-20,-1-3 1,-6 1 0,0-5 0,-5-2 0,-6-2 57,-3-5 0,-1 3 1,-1-2-1,-3 2 66,-4 2 0,-8-1 0,-1 2 1,-1 3-15,0 4 1,-3-2 0,5 4-1,0 2-149,3 2 1,0 9 0,2 0 0,3 6 13,4 2 1,2-4 0,2 3 0</inkml:trace>
  <inkml:trace contextRef="#ctx0" brushRef="#br0" timeOffset="650902">18951 13432 8355,'-11'-13'0,"2"1"0,0 4-312,5-1 737,0 7-280,4-4 1,1 12 0,2 3 0,1 6 0,-1 6 0,-2 4 0,-1 4 0,0 3 38,0-1 1,-6 6-1,-2-1 1,-3 4-154,-1 0 0,-2 0 1,-1 0-75,-2 1 1,-3 5 0,2-5 0,1-1 0,2-3-202,4-3 0,1 0 0,-1-5 0,2-2-91,0 0 0,5-7 0,-3 0 0,2-2-192,2-3 0,-2-6 239,0 0 0,1-1 0,4 4 0</inkml:trace>
  <inkml:trace contextRef="#ctx0" brushRef="#br0" timeOffset="650903">18604 14350 10176,'0'12'196,"-2"0"0,-1 2 0,-2 1 0,-1 2 0,1-2 1,1-1-171,-2-2 1,5 1 0,-3-1-79,2 0 0,4-1-27,2-2 0,4-4 0,7-5 1,2 0-1,-2-1-63,-1-3 1,-2-2 0,1-4 0,-2 2 100,-3-1 1,1-2-1,-4-2 1,-1 1 7,1-1 0,-3 5 0,2 0 0,-4 0-298,-4 1 0,1-3 1,-5 6-508,-2 1 1,-7 2-1,-2 1 1</inkml:trace>
  <inkml:trace contextRef="#ctx0" brushRef="#br0" timeOffset="651452">19410 13221 8355,'0'-18'284,"0"4"1,0 3 0,0 11-1,0 7-168,0 4 1,5 7-1,3 3 1,3 1 0,3 0-1,1-2 1,3 1 0,0-2-78,0-2 1,3 1-1,-5 0 1,0 0-486,-3 0 1,-2-2 0,-1-5 0,-3-1-1241,-2-2 1340,0-5 0,0 2 0,2-5 1</inkml:trace>
  <inkml:trace contextRef="#ctx0" brushRef="#br0" timeOffset="651783">19621 13208 8355,'0'-12'-902,"0"0"1627,0-1 1,0 5-80,0 0 0,-2 6-675,-2 2 0,1 7 1,-5 8-1,-2 3 1,-1 2-1,-1 2 1,-2 1-1,-1 2 1,-2 0-218,2 0 1,-3-2 0,3-1 0,3-1 45,2 1 1,7-3-508,-1 2 1,-3-6 0,0 3 0</inkml:trace>
  <inkml:trace contextRef="#ctx0" brushRef="#br0" timeOffset="652037">19757 13457 10116,'0'-13'0,"1"2"0,3 3 0,3 5 0,2 4 0,-1 5 0,0 1 0,0 3 0,-1 1 0,-1 1 0,-2 0 0,0 1 0,0-1 0,0 1 0,0-1 0,1 2 0,-3 1 0,-2 3 0,-2 0-327,-3 0 0,0-2-998,1-3 724,2-1 0,-9 6 0,5 1 1</inkml:trace>
  <inkml:trace contextRef="#ctx0" brushRef="#br0" timeOffset="652496">19745 13593 7497,'0'-12'0,"0"-1"0,0 1 0,0-1 0,0 1 1226,0 0-1039,0-1 1,0 5 0,0 0 0,1-1 0,2 1 579,1 0 0,5 5-677,0-1 1,2 8-1,1 3-161,1 0 1,-2 4 0,-2-3-60,-1 3 0,-5 2 1,1-1-1,-2 0 1,-2 1 67,0-1 0,-2 5 1,-2-1-17,-4-1 0,-3-1 0,-1-1 1,-1-1-1,1 0 47,-1 1 0,5-2 1,1-2-1,0-2-514,0-1 341,5 4 0,2-9 1,9 3-1,6-3-63,6-1 1,8 0 0,4-1 0,2-3 20,-2-4 0,1-2 1,-4 0-1,-1 3 53,-2 2 1,6-5 0,-7 3 0</inkml:trace>
  <inkml:trace contextRef="#ctx0" brushRef="#br0" timeOffset="653025">19124 14548 8355,'-5'-12'348,"2"5"0,-4 4 0,2 6 84,2 5 1,2 3 0,1 1-1,1 2-232,3 3 0,2-4 1,3 5-1,0-1-279,0-1 1,4 1 0,2-5 0,1 1-265,-1-1 1,-1-1-1,-1-1-2630,-1-2 2502,0-5 1,-5 2-1,-1-5 1</inkml:trace>
  <inkml:trace contextRef="#ctx0" brushRef="#br0" timeOffset="653337">19236 14523 8355,'0'-12'276,"0"5"0,-1 3 0,-2 8 0,-1 5 1,0 5-1,0 4 0,-2 0-219,-1 0 0,0 4 1,-2-1-1,0 1-299,0-2 0,2 4 0,-2-5-534,0 0 1,-1-1-1,1-5 343,0-1 1,1 6-1,-4 1 1</inkml:trace>
  <inkml:trace contextRef="#ctx0" brushRef="#br0" timeOffset="653652">19348 14821 8355,'-9'-8'-17,"1"-1"1,5 5 0,1-4 0,4 0-1,7 1 1,2 3 0,1 2 244,0 2 0,1 2-292,-1 2 0,1-2 1,-2 7-1,-2-1 1,-2 0-1,-1 1 2,-4 0 1,-6 2-1,-5 2 1,-5-1 173,-3 0 1,1 1-1,3-1 1,1-1 94,0-2 0,1 2 1,2-3-105,5 3 1,4-3 0,4-1-1,5-2-134,2-2 1,7-1-1,2-2 1,4 0-367,0 0 0,1-2 0,1-2-230,3-4 0,-2-3 0,3-2 0</inkml:trace>
  <inkml:trace contextRef="#ctx0" brushRef="#br0" timeOffset="653861">19199 14325 8355,'25'-6'-245,"4"1"1,1-4 0,0 5-650,1 3 1,-3 2 867,-3 3 1,0-2 0,0 3 0</inkml:trace>
  <inkml:trace contextRef="#ctx0" brushRef="#br1" timeOffset="676868">1736 10145 28990,'0'-12'-4916,"-5"-1"1,2 2 3681,-5 3 0,5 1 777,-1 3 0,4 3 1,4-4-1,4 4 789,3 1 1,9 0 0,4 0 0,8 0 0,4-1 0,3-2 0,0-1 0,4 0 0,0 0 358,0-1 1,2 3-1,-4 4 454,-1 3-959,-1 4 1,4-7-1,1 3 1</inkml:trace>
  <inkml:trace contextRef="#ctx0" brushRef="#br1" timeOffset="677203">3138 10158 29636,'1'-7'-733,"3"2"0,2-1 1,3-3-1,1 0 0,3-1 1030,2 2 0,7 1 0,-2-1-84,4 3 1,6 4 0,3 1-1,3 0 1,3 0-129,2 0 0,-1 0 1,5 0-1,1 0-34,-2 0 1,4 0 0,-4 1 0,2 4-89,-1 3-45,-5 3 1,8 1-1,-3 1 1</inkml:trace>
  <inkml:trace contextRef="#ctx0" brushRef="#br1" timeOffset="677574">4961 10220 30464,'7'-7'-1952,"-3"-6"0,-3 1 0,1-5 0,2 5 2152,4 4 0,3-3 0,2 2 0,0 0 1,5 0-1,6 5 0,5 3 0,4 0 254,5-4 1,4 4 0,6-3 0,0 3 5,3 1 1,7 0-351,0 0 1,2 5 0,2 2-1</inkml:trace>
  <inkml:trace contextRef="#ctx0" brushRef="#br0" timeOffset="698081">17785 9909 7218,'4'-20'0,"2"1"0,-1 1 0,2 2 0,-1 3 0,-1 0 0,-2 1-60,-2-1 1,-1 1-1,0 0 1,0-1-1,0 1 1,-1-1-1,-2 1 1,-2 0-1,-2-1 228,-3 1 1,-1 1-1,-1 3 1,-2 3-1,-1 4 1,-5 1-218,-3 0 1,-3 0 0,-9 0-1,1 1 1,-5 4 72,-5 3 0,-4 7 0,-3 3-223,-3 1 1,-2 2-1,-6 5 162,0 3 0,4-3 1,0 4-1,0 1 1,2 0 31,2 1 0,4 3 0,5-5 1,3 0 13,4 1 1,7-2 0,7-3-1,6 1-1,4 2 0,3 4 0,3-2 1,4 0-17,2 4 0,2 5 0,0 1 0,2-1 3,2-1 0,3 2 0,5 0 1,0-1-59,1-1 0,-1 4 0,-1 3 0,-3 5 33,-3 3 1,-4 4-1,-1-4 1,0-1 2,0 3 1,-1-10-1,-4 4 73,-3-2 1,1-1 0,-1 0 0,-2-3 0,-1 0 97,-1 0 0,0 0 0,-1 3 1,-1-1-59,-2 1 1,6-1 0,-2 3 0,2-1-29,3 3 1,-2 5-1,4-1 1,3 2-90,0 2 1,9 2 0,4 1 0,6 0-35,2 0 1,2 0-1,4 1 1,-1 2-94,1 1 0,-1 0 0,-2-4 0,-3 0 123,-1 0 1,-3 0 0,-5 0 0,-3 0 51,-2 0 1,-1-4 0,-4 0 16,0 1 0,-1-6 0,-2-1 1,-2 2-1,-2 0 129,-3 1 0,0 3 0,2-5 0,4 1-65,3 1 0,2-9 0,4 1 0,8-5-13,6 0 1,10 0-1,6-2 1,3 2-47,3-2 1,10 2 0,0 1-1,5 0-55,3 0 0,1-1 0,4-2 1,-1 2-104,-1-2 1,3-1-1,-7 4 1,1 5 11,-1 5 1,-3 5 0,-7-3-1,-1 1 33,-1 4 1,-2-5-1,3-3 1,-2-4 11,2-2 0,5-6 0,3 1 0,1-4 52,-1-4 0,3-2 0,-5-7 0,0 1 34,-2 0 1,-2 0 0,0 0 0,-3-2 42,0-2 1,-1-3 0,6-7 0,2-3 39,0-4 1,11-2 0,-1-4 0,5-3-91,3-8 0,4 4 1,2-7-1,0 3-93,-4 3 1,2-2 0,-7 5 0,0 0-5,-6 3 0,1 2 1,-6 2-1,-3 0 34,-1 0 0,-2 2 1,-2 2 102,0 4 1,-5 2 0,9-1 0,0-2-401,3-1 0,-4 3 0,3-2 0</inkml:trace>
  <inkml:trace contextRef="#ctx0" brushRef="#br0" timeOffset="698838">18132 10133 8355,'-7'-6'-1613,"7"1"1541,9-4 0,6 4 0,3 4 0,1-2 0,6-3 0,5-1 0,7-4 0,3-4 264,3-5 1,2 0 0,8-2-1,2-3 16,1-2 0,-2-2 1,4 4-1,1 2-73,2 2 0,5 0 0,2 8 1,1 3-67,2 3 1,-2 4 0,3 9-75,4 6 1,-1 7 0,7 10 0,-1 6 0,-1 5-5,0 5 0,-3 5 0,-5 6 0,-5 11 11,-3 10 0,-34-36 1,-1 2-1,-4 1 1,-1 1-1,1 1 1,-1-1-39,-1 0 0,-1 1 1,0 6-1,-1 1 0,-3-4 1,0 1-1,-1 2 1,-1 1-17,-1-2 0,-1 1 0,-1 1 1,0 0-1,-1-4 0,1 0 1,-1 1-1,-1 1 43,0 2 0,-1 0 1,0-3-1,-1-1 1,-1 1-1,-1 1 1,1-2-1,1 1 14,6 48 1,-7-46 0,-1 1 0,7 42 0,0-3-3,-3-2 1,-3 0-1,0 1 1,-4-1 5,-2-2 0,-4-4 1,0 2 55,-3 2 0,-3-1 0,4-2 1,1 3-1,2-1-88,1-3 0,5 6 1,4-5-1,2-1-96,1-4 0,6-11 0,3-8 0,2-10 20,2-9 1,0-3-1,1-3 1,1-3 28,2-4 0,4-3 1,-4 0-1,-1 2 20,-2 1 1,-1 4-1,0-3 1,-2 0 102,-2 1 1,-3 3-1,-6-1 1,1 2 88,-1-2 0,-5 5 0,-3-3 0,-3 1-86,-1 4 1,-1-3 0,-2 6-70,-1-1 0,0-7 0,4 1 0,0-3 1,0-4-444,0-3 0,0 1 0,0-7 0</inkml:trace>
  <inkml:trace contextRef="#ctx0" brushRef="#br0" timeOffset="699385">20910 10840 8355,'13'-4'-279,"-1"1"0,-1 4 1,-1 6-1,-2 5 1,2 4-1,1 2 643,1 1 1,1-3 0,0 5 0,3 1-185,0 1 0,2-2 0,-3 0 0,3-1-62,1 0 0,3 3 0,7-2 0,3 2-94,0 2 0,8 1 1,-2 2-158,5 1 0,-3 5 0,1-2 1,-4 0-1,-3-3-244,-6-3 0,-3 3 1,-4-2-1,-4-3 1,-4-6 1,0-5-1,-1 0 1</inkml:trace>
  <inkml:trace contextRef="#ctx0" brushRef="#br0" timeOffset="699610">21816 10654 8355,'-13'-18'17,"1"9"1,-2 3-1,-4 10 1,-8 14 0,-8 15-1,-6 14 1,-2 10-1,-2 11 1,-5 10 0,21-34-1,-1 1 1,-2 2-1,-1 1 1,-3 1 0,-2 1-1,-3 2 1,-1 1-505,-3 1 0,0 1 1,-4-2-1,-1 0 0,-45 51 1</inkml:trace>
  <inkml:trace contextRef="#ctx0" brushRef="#br0" timeOffset="711850">10542 10505 8700,'0'-13'0,"0"1"0,-1 0 1316,-4-1 0,3 5-925,-7 0 0,7 10 1,-2 3-1,2 4-374,2 4 1,0-1 0,0 0 0,0 1 0,0-1 0,0 1-223,0-1 0,2-1 16,2-3 1,-2 2-1,7-6 1,0-1 69,2-2 1,-2-2 0,-1-3 0,0-5 9,-1-2 1,3-2-1,-6-3 1,-1-1-35,-2-3 1,-1 5 0,-1-1-138,-4 2 0,-1 7 1,-8 4-1,-1 6-157,-2 5 0,1 3 0,5 3-149,2 2 1,-2 4-1,4 5 1</inkml:trace>
  <inkml:trace contextRef="#ctx0" brushRef="#br0" timeOffset="712345">10244 9810 8355,'-5'-12'411,"3"-1"0,-4 2 0,3 2 10,-1 1 1,1 5 0,7 0 0,4 6-384,3 5 1,6-1 0,1 1 0,1 2 0,2 1-45,-2 1 1,3 1-183,-5-1 0,3 0 1,-2-1-1,0-1 1,0-2-247,-3 2 0,-1 0 1,-3-1-1,-1-2-1405,-2-1 1536,-5 3 0,2-2 0,-5 6 0</inkml:trace>
  <inkml:trace contextRef="#ctx0" brushRef="#br0" timeOffset="712652">10443 9723 8355,'0'-8'0,"0"0"0,0-2 0,0 3 1071,0-1-499,0 5 1,0-1-559,0 8 1,-2 5-1,0 7 1,-4 5-1,-1 2 1,-2 3-1,-2 3 1,-2 3-540,1 0 1,-1 2 0,2-5 0,2-1-134,0-2 0,3-3 273,-3-2 0,4-3 0,5-6 0</inkml:trace>
  <inkml:trace contextRef="#ctx0" brushRef="#br0" timeOffset="712851">10728 9947 8355,'-5'-14'193,"3"0"0,-2 14 0,3 6 0,1 3 1,0 4 791,0-1 1,0 2-1180,0 2 0,4 4 0,0 3 0,-1-1 0,-2-1-953,-1 1 0,6 1 0,0 2 0</inkml:trace>
  <inkml:trace contextRef="#ctx0" brushRef="#br0" timeOffset="713537">12187 11371 8355,'-5'-12'183,"4"1"0,-4-1 0,5 0-97,0 1 1,0 3-1,-2 2 811,-1 0 1,0 2-790,-5 4 1,4 6 0,-2 1-1,-1 4-172,1 0 1,-1 1-1,0 0 1,3-1-93,2 1 0,2 0 25,0-1 0,6 0 0,1-3-25,4-5 0,0-1 1,0-4-1,-2-1 54,-1-5 1,-4-3-1,2 0 1,-1-1 18,-2 0 1,-2 3-30,-1-2 1,-5 2 0,-2-7-1,0 3 1,-1 3-49,-1 2 1,-2 3 0,0 5 0,-1 0-419,0 0 0,1 10 0,-1 3 1</inkml:trace>
  <inkml:trace contextRef="#ctx0" brushRef="#br0" timeOffset="716416">12688 11249 8375,'-7'-12'0,"1"-1"0,2 1 207,0-1 0,0 5 371,4 0 1,-2 4-219,-2-5 0,8 2 0,1-1-130,4 4 0,4 8 0,-1 4-68,0 4 0,2 0 1,1 0-1,3 1 1,0-1 125,0 1 1,3-1 0,-3 0-712,1 1 0,-4-2 0,2-2 0,-4-2 1,0-1-736,-1-3 0,-1-1 203,-2 2 1,0-4 623,-5 0 1,-5-5 0,-6-7 0</inkml:trace>
  <inkml:trace contextRef="#ctx0" brushRef="#br0" timeOffset="716704">12886 11113 8355,'0'-9'0,"0"1"321,0-2 464,0 5-513,0-1 0,-4 9 1,-2 4-1,1 7-125,-1 4 1,-3 2 0,2 6-1,-1 3 1,1 3 0,0 1 0,1 0-1,-1 0-1033,0-1 1,5 1-172,-2-8 1,-3 8-1,0-7 1</inkml:trace>
  <inkml:trace contextRef="#ctx0" brushRef="#br0" timeOffset="717031">13134 11447 8556,'-7'-12'257,"3"0"0,4 1 0,4 2 0,4 5-152,3 3 1,2-3 0,-1-1 0,1 3 95,-1 0 1,-1 4 0,-1 0-1,-3 4-303,-2 1 0,-1 1 1,-4 5-1,-1-1 0,-3 0 1,1 5-1,-5 1 1,-1 0 95,3 0 1,-4 2 0,4-3-1,1-2 30,-1-1 1,4-6 0,7-1-135,8-2 0,0 0 1,8-5-1,0-2-199,-2-2 1,4-4 0,-3-7-1,-1-2-353,-2 2 1,-4-4 0,0-1 0</inkml:trace>
  <inkml:trace contextRef="#ctx0" brushRef="#br0" timeOffset="717255">12551 10988 8355,'0'-17'-42,"3"7"1,5-1-1,9 3 1,6 2-496,6 1 468,3-5 0,8 3 0,4-5 0,5-1 12,2 1 0,0 4-325,-1-1 0,0 1 0,-1-4 0</inkml:trace>
  <inkml:trace contextRef="#ctx0" brushRef="#br0" timeOffset="718162">8905 11695 8441,'0'-12'443,"0"0"1,0 3 0,0 1 0,0-2 61,0-1 0,0 6 0,0 5 0,0 7-800,0 4 232,0 1 0,0 1 0,1-2-101,3-3 1,3-3-1,6-5 1,-1 0-78,0 0 1,1-1 0,-2-3 0,-1-4 68,-2-3 1,-4-2-1,3 1 1,-2-1 155,-2 1 0,-3 0 1,-5-1-1,-6 2 7,-5 3 1,-1-2 0,0 6-102,-4 1 0,2 3 0,0 4 0,-1 5 0,4 2 32,2 1 0,0 5-653,10-1 0,-5 6 0,2-2 1</inkml:trace>
  <inkml:trace contextRef="#ctx0" brushRef="#br0" timeOffset="718609">8607 12192 8355,'-12'-7'452,"5"-4"1,3 9-1,8-1 1,4 5-97,3 2 1,2 6-1,0-2 1,3 3-246,0 1 1,5 1 0,-3 0 0,0 3 17,0 0 1,2 1 0,-3-5-1,-1 1-702,2-1 1,-4-1 0,2-1 99,-2-2 0,-1-5 1,-1 1-1,0-3-266,1-1 120,-6 0 0,-2 0 0,-5 0 1</inkml:trace>
  <inkml:trace contextRef="#ctx0" brushRef="#br0" timeOffset="718940">8830 12129 8355,'-1'-12'-56,"-2"0"1163,-1-1-918,0 6 0,4 3 0,0 10 1,0 5-1,-1 5 0,-2 4 1,-3 2-1,0 2-132,-4 5 1,-3-1 0,-2 5-1,-1 0-502,1-1 1,1 4-1,3-5 1,3 1-192,3-3 0,0-7 44,1-1 1,0-6-1,4 3 1</inkml:trace>
  <inkml:trace contextRef="#ctx0" brushRef="#br0" timeOffset="719431">9091 12514 8264,'0'-12'-115,"0"-1"1618,0 1-1139,0-1 0,0 5 27,0 0 1,0 4-466,0-5 1,5 7-131,4-2 0,-2 2 1,1 2-20,2 0 1,-4 0-1,1 2 1,-1 2 70,-3 4 0,-1-1 0,1 1 1,1 2 50,-1 1 1,-3 1 0,-3 1 0,-2-1 58,-2 0 1,0 1-1,-1-1 1,2-1 72,1-3 1,3 3 24,-2-2 0,3 2 1,2 1-36,3 1 1,3-1 0,6-1 0,-2-1 60,-3-2 0,3-4 0,-3 3 0,3 0 26,2 0 0,-1-5 0,0 4 202,1 0 0,-2 0-257,-3 7 0,-2-1 0,-8 1 0,-2-1-112,-4 0 0,-5 1 0,-3-1 0,-5 1-2,-2-1 0,-1 5 0,2-1 0,2-1-922,-2-1 1,-2-2-1,-1 1 1</inkml:trace>
  <inkml:trace contextRef="#ctx0" brushRef="#br0" timeOffset="724897">8644 14920 8950,'-1'-11'538,"-3"3"0,-2 1-243,-2 3 0,1 2-194,3-2 1,-1 4 0,-5 3 0,3 2 0,2 2-38,2 3 1,1 1 0,2 1 0,0 1-137,0-1 1,0-4-1,2 1 12,2 0 0,3-3 1,5-2-1,2-3 1,1-2-123,2-3 0,-1-3 0,-5-5 0,-1-1 49,-2 1 0,-5-1 0,1 1 0,-3 0 87,-1-1 1,-5 1 0,-3 1-1,-3 1 20,-2 2 1,-1 5-1,-1-1 1,-3 3-111,-1 1 0,3 5 1,-4 3-298,2 3 1,6 2-1,5 1-39,2 2 0,-5-2 0,3 4 0</inkml:trace>
  <inkml:trace contextRef="#ctx0" brushRef="#br0" timeOffset="725513">7441 14746 8355,'0'-18'147,"-4"5"0,-1-4 826,-2 3 1,4 2-142,-1 0 1,4 6-568,4 6 1,7 6-1,7 6 1,1 0-275,3 1 0,2-1 0,1 1 1,-1-1-442,1 0 0,0 4 1,-2-3-153,-2-2 0,-3-1 0,-6 1 0,-1-1 0,-2-2-1418,-5 2 1726,-3-5 0,-1 6 0,0-4 1</inkml:trace>
  <inkml:trace contextRef="#ctx0" brushRef="#br0" timeOffset="725818">7615 14647 8355,'0'-12'-92,"1"1"-354,4 2 159,-4-2 0,3 10 615,-8-3 1,-3 12-1,-5 6 1,-1 5-1,1 6 1,-1 4-1,0 1 1,-3 2-1,1-2-522,4 1 1,0-2 0,6-5-1439,-2 1 1068,4-5 1,-2 3 0,5-4 0</inkml:trace>
  <inkml:trace contextRef="#ctx0" brushRef="#br0" timeOffset="726059">7900 15007 9629,'-15'-8'0,"3"-1"0,5 0 0,5-1 0,7 2 0,3 2 0,3 2 0,1 0 0,1 1 0,-1 2 0,1 1 0,-2 1 0,-3 3 0,-4 6 0,-3 4 0,-1 2 0,0 1 0,-1-1 0,-2 2 0,-2 0 0,-1 0 0,-1-1-88,0 1 1,5-5 0,-1 3 0,6-7 35,5-5 0,8-2 0,5-2 1,3-2-784,0-2 0,7-3 0,0-5 1</inkml:trace>
  <inkml:trace contextRef="#ctx0" brushRef="#br0" timeOffset="726795">8384 16135 8172,'-12'-12'-111,"-1"1"1,2 1 1045,3 2-549,-3 5 1,8-2 0,-5 5-75,-2 0 0,3 0 0,-1 1 0,0 3 0,1 5-118,3 2 0,4 0 1,2-2-1,4-2 1,1 0-215,3 0 1,1-4-1,1 1-64,0-3 0,5-1 0,-1-1 0,0-3 62,-3-5 1,-2-2-1,-1-1 1,-3 0-145,-2-1 0,0 1 0,-5-1 104,0 1 0,-6 0 0,-2 1 0,-5 1 0,-2 3-200,-1 2 1,-2 0-1,3 5 1,-2 0 0,2 2-468,1 2 1,3 3-1,3 5-588,4 1 1130,2-1 1,8 6 0,1 1 0</inkml:trace>
  <inkml:trace contextRef="#ctx0" brushRef="#br0" timeOffset="727244">8235 16644 8355,'-12'0'-401,"5"1"1,1 2 391,1 1 0,2 0 0,-4-2 1048,2 2-501,-5-3 0,10 5-55,0-6 1,1 0 0,8 0-90,0 0 0,-2 0 0,1 0 0,2 1-187,1 3 0,2-1 0,-1 5 1,0 2-1,-1 1 86,-2 1 1,6-1-598,-3-2 0,3 2 0,-2-4 0,-1 1 1,1-1-1,-1-2-1174,0-2 1,1-2 0,-1-1 901,1 0 0,-7 0 0,0 0 1</inkml:trace>
  <inkml:trace contextRef="#ctx0" brushRef="#br0" timeOffset="727797">8359 16545 8355,'0'-13'-651,"0"6"972,0-4 549,0 10 0,0-7 1,0 8-628,0 5 1,-4 6-1,-1 6 1,-1 4 0,-1 2-1,0 2 1,-2 0-1,-2 1-174,-2 3 1,2-3-1,1 3 1,2-3-1156,-1-1 1,2-2 0,0-2 117,1-5 0,2 4 0,4-1 0</inkml:trace>
  <inkml:trace contextRef="#ctx0" brushRef="#br0" timeOffset="727798">8669 16756 8355,'0'-13'1198,"0"12"1,0 5-1,0 7-974,0 5 1,0-2-1,2 4 1,0 0 0,3 3-1,-1 1 1,0 0-1,0-3-416,-1-1 0,2 0 0,-1-3 1,0 0-711,2-4 1,-5 2-460,3-5 1,-2-2-1,-2-1 1</inkml:trace>
  <inkml:trace contextRef="#ctx0" brushRef="#br0" timeOffset="727952">7938 16483 9536,'6'-13'0,"0"2"0,-1 3 0,4 4 0,3 1 0,5 0 0,3-2 0,4-1 0,2-1 0,4 1 0,6-3 0,4 1 0,0 1 0,-1 2 0,-2 2 0,0 1-951,0 2 1,-5-5-1,-2-2 1</inkml:trace>
  <inkml:trace contextRef="#ctx0" brushRef="#br0" timeOffset="728693">9612 16681 8355,'0'-12'-74,"0"-1"149,0 1 0,0 0 862,0-1 1,0 1 0,0-1 44,0 1 0,0 6-851,0 6 1,0 6 0,0 6-1,0 1-275,0-1 1,1-5 119,3-3 1,-1 2-1,5-2 1,2-3 0,0-4-581,-2-5 0,-3 1 1,-5-1-1,0-2 345,0-1 1,-4 3 0,-1 1 0,-2 2 0,-3 2-266,-1 2 1,3 1 0,1 1-579,2 3 797,-5-3 1,3 16-1,-5-3 1</inkml:trace>
  <inkml:trace contextRef="#ctx0" brushRef="#br0" timeOffset="729189">10058 17078 8495,'-4'-8'913,"0"-1"-643,0 7 1,4-5-27,0 3 0,5 2 1,2 0-1,2 3 0,-1 4 1,1 2-1,3 3 0,0 0 1,0-1 92,1 0 1,-1-1-1,2 4 1,1-1-449,2-2 1,-1 2 0,-2-5-559,2 1 0,-2 0 0,3-4 0,-3 1 0,-2 0-353,0 2 0,1-5 0,-1 5 0</inkml:trace>
  <inkml:trace contextRef="#ctx0" brushRef="#br0" timeOffset="729532">10195 16991 8355,'0'-12'849,"0"-1"-473,0 1 0,0 2 1,0 6-1,0 10 1,0 6-1,0 5-125,0-2 1,-2 4 0,-2 3 0,-4 4 0,-3 5-383,-1 0 1,-1-3 0,1 2-380,-1 1 0,2-5 0,2 3-400,0-3 1,7-5 0,-3-2 324,4-1 1,7 4-1,1-3 1</inkml:trace>
  <inkml:trace contextRef="#ctx0" brushRef="#br0" timeOffset="729785">10517 17276 11272,'-4'-12'0,"-1"1"0,-1 1 0,1 2 0,3 0 0,4 2 0,3 6 0,1 7 0,-1 4 0,-2 2 0,-2 0 0,-1 3 0,2 0 0,0 1 0,2-1 0,-1 1 0,-1-2 0,-2-1 0,1-3 0,2-2 0,2-2 0,2-1-326,3-3 1,-3-2 0,1-1 273,2 0 1,1-1 0,1-2-1,0-1 1,-1-1 0,-1 1 0,-2 0-1,1 3 1,-2 4 1532,-3 5-1212,-3 3 0,-1 3-168,0 2 0,0 4 0,0 4 0,1 0-418,4-4 1,-3 8-1,7-5-1077,0-1 1,2 3 0,2-5 0</inkml:trace>
  <inkml:trace contextRef="#ctx0" brushRef="#br0" timeOffset="733629">10170 9599 8355,'-17'-12'-199,"1"0"1,1 1 0,0 2-1,-2 5 1,-5 3-388,-6 1 0,-3 0 651,-7 0-19,-4 0 0,2 4 1,-6 1-1,1 2 1,-1 3-1,1 1 1,-1 1-1,1 2 29,-1 3 1,2-2 0,-1 6 0,2 1 0,2 1-143,0 2 0,-6 5 0,1 3 1,-2 3-1,-3 3-144,-3 2 1,-1-1 0,-6 5 147,-1 2 1,3 7 0,-8 4 0,2 3 49,3 1 1,-2 0 0,11 0 0,2-2 93,4-2 0,0 4 1,7-1-1,4 8-76,6 8 1,9-10 0,5 8 71,2-9 0,-7-3 0,-1 2 0,2 4 1,0 1-50,5 2 0,-3 9 0,2-5 0,1 3-51,1-1 1,3-8 0,1 9-1,3-1-18,2-2 0,1 1 0,4-10 0,1-4 33,3-4 1,7-4 0,8-5 0,3-2-5,5-2 0,6-4 0,0-6 0,3-3 40,1-4 0,0-3 1,0-1-1,0-1-22,1-4 1,3 4 0,0-5 0,-1 2-6,-1-1 1,-2 0-1,0 2 1,0-2-40,1 2 1,-1 2 0,0-1-1,0-1-64,0-1 1,5-6-1,1 2 1,1-5-7,2-4 108,3 3 0,6-9 0,1 3 0</inkml:trace>
  <inkml:trace contextRef="#ctx0" brushRef="#br0" timeOffset="734346">10158 12960 8355,'57'-12'-342,"1"-2"-30,2-2 0,0 2 1,2-3-1,0 4 383,0 0 1,0-3-1,2-1 1,-1 3 159,-1 5 0,7-2 1,-8 4-1,-1-1-153,-1-1 1,-1 5 0,4-3 0,0 0-93,0 0 0,0 1 0,0-4 0,0 2 68,0-2 1,5-1 0,-1 0 0,0 1-44,1 2 1,1 0-1,5-5 1,-3 1-28,-2 0 1,5-1 0,-11 1 0,1-1 61,1 1 1,-2 0-1,-2-1 1,-1-1 25,-1-2 1,-4 1 0,3-5 0,-2 1-27,-3 0 1,0 0-1,2-4 1,3 3-94,-1-2 0,1-6 0,-5-1 0,2 2 31,-2 1 1,-1-5 0,-1-2 0,-2-1 75,-3 1 0,2-5 0,-5 3 0,-2-5 67,-2 0 1,-2 1 0,-3 2 0,-4 0 83,-3-1 0,-5 3 1,-3 0-1,-3 2 39,-4-1 1,-7-2 0,0-1 0,-2-1-172,-2 1 1,-7-1 0,-6-2 0,-6-3 18,-4-1 1,-2-2-1,0-3 1,2-1-19,2 1 1,-1-2 0,4-2 0,0-2-78,0-1 0,-3-2 0,4-3 0,-3 3 15,-2 4 0,-7 3 0,-5 2 0,-8-1 1,-7 1 0,-8 3 0,-9 1 0,-3-2 25,0-1 0,-8-1 0,3 2 0,-2 3-6,0 2 1,2-1 0,-1 3 0,2-1-142,3 1 1,3 1-1,3 0 1,1 0 27,1-3 1,-13-3 0,4 3 0,-8 2 119,-5 2 0,1 6 0,-3 3 1,-5 4 32,-2 5 1,43 9 0,-2 1 0,1 3 0,0 2 0,0 1 0,-1 1 38,2 1 0,-1 1 0,-1 1 0,0 1 0,-38 5 0,41-1 0,-2 2-791,-7 2 0,0 2 734,6 0 0,2 1 0,-3-2 0,7-2 0,4 2 0,48-13 0,46-12 0,28-7 0</inkml:trace>
  <inkml:trace contextRef="#ctx0" brushRef="#br0" timeOffset="735823">8731 14387 8355,'-16'0'-90,"-2"0"1,-1-2 0,-2 0-317,2-3 1,-4 1 441,7 4 0,-5 0 0,3 0 1,0 0-1,-1 0 0,1 0 1,0 0-1,2 0-15,-2 0 0,-1 2 1,-6 0-79,0 3 1,0 0-1,0-2 1,1 2-16,-1 2 0,-6-3 1,0 5-1,-2-1-15,0-1 1,0 4 0,-5-3 0,1 5 0,-1 2-147,-4 1 1,2 6 0,-5-1 190,-2 2 1,-5 2 0,-2-1 0,1-2 48,2-2 0,6 1 1,1 2-1,1-1 36,3-1 1,3-4 0,3 3 0,2 2 51,2 2 1,-4 1 0,7-1 0,2 1-45,3 0 0,3 5 0,-3 3 0,2 5-5,2 3 0,-2 3 1,3 6-60,2-1 0,1 6 0,2 2 0,0 1 0,-1 1 23,1 4 0,5-1 0,3 6-5,2-1 0,4-2 0,3 4 0,6-1-51,4-4 0,2 5 1,-5 0-1,2 2 1,1-1-39,2 1 1,5-3 0,-3-2 0,2-2 73,-1-2 0,1 1 1,4 2 2,0 1 0,5 1 1,2-3-1,2-1 0,2-2-21,3-1 0,6-2 0,2 2 0,4-3 3,3-6 0,6 0 1,0-8-1,0-2 17,-3-3 1,-1-11 0,-2-1 0,-3-5 30,-4-3 0,0 0 0,-5-3 0,1 2 0,0-1 102,-3 2 0,3-4-105,-2 2 0,0-3 1,-2-4-1,1-2 0,2-1 13,3-3 1,-4-2 0,4-1 0,1 0 0,1-1 195,2-4 0,0 4 0,6-4-133,-4-1 1,5 5 0,-6-3 0,1 2-117,0 2 0,-2 6 0,1 1 0,0 1 0,-2 0 0,-1 0-39,-2-1 1,-5 3 26,1-6 1,-2 0 0,-2-4 0,2 0 56,2 0 0,-2 0 0,3 0 0,0 0 194,-1 0 0,5 0 0,-4 0-155,2 0 0,2 0 0,4 0 0,-1 0 0,1 0-96,-1 0 0,-5 2 0,-1 2 0,-2 4-155,1 3 0,-2 1 0,-6 1 0,-1-1 0,0-1-13,-1-3 1,-2 2-1,-5-6 241,0-1 1,-4-2 0,-1-1-1,1 0 157,-2 0 1,5-5 0,-4-5 0,4-4-7,1-2 0,4-5 1,0 3-1,-1-1-26,3-3 1,-5 0 0,3 0-202,-3 1 0,-2 2 0,-4-3 0,-3 1-79,-3-1 0,-3 1 1,-2-2-1,-2-5 1,-1-2 157,-4-4 1,-2-9 0,-2-5 0,-4-6 22,-1-2 0,4-6 0,-1-7 1,3-3-36,1-4 1,0-11-1,0 1 1,0-3-24,0 1 0,-6-3 0,-3 0 1,-6 2-42,-6 0 0,-12-1 0,14 43 0,-2 1 0,-1 0 0,0 1 11,-25-43 1,19 39 0,-1 0-1,3 3 1,0 0 0,-2-1-1,0 0-44,-1 0 0,0 0 0,0-1 0,0 0 0,-2 0 0,-2 1 135,0-2 0,0 0 0,3 0 0,1 0 0,-1 1 0,-1 0 0,2 0 0,1 1 0,0 0 0,0 0 61,1 2 1,-1 0 0,-1-2 0,-1 1 0,-28-36-1,-4 5-83,-4 4 0,0 15 0,-9 5 0,-3 8-176,-2 7 0,-10 6 0,1 5 0,-5 5 46,-2 5 1,44 12-1,0 2 1,-44-1-1,-1 2-200,0 2 0,7 4 1,6 2-1,9 1 6,7 2 1,4 2 0,9 2-1,8-1 276,7 1 0,10 2 0,9 0 0,-1-3 0,-1-1 0,-2-2 0</inkml:trace>
  <inkml:trace contextRef="#ctx0" brushRef="#br0" timeOffset="737047">13667 13581 8355,'0'-13'-420,"0"1"0,-1 1 0,-3 1 235,-4 2 1,1 5-1,-2-1 251,0 3 0,-2-4 0,-2 1 0,0 3 0,-4 4 0,-4 6 0,-2 5 0,-2 4 60,0 1 0,1 6 0,-1 5 1,0 3-1,0 5 0,0 3 1,1 3-1,-1 4-20,0 5 1,1 3-191,4 6 1,-2 2 0,5 2 0,2 3-1,3 2 1,3 1 3,5 0 0,3 9 0,1-4 0,0 3 5,0-1 1,5-1-1,4-2 1,2-3 30,1 0 1,5-5-1,1-2 1,1-3 102,3-1 0,3-5 0,2-4-47,2-2 0,7-5 0,0-1 0,4 1 0,3-2-10,3-3 0,0-8 0,9-4 1,-1-3-3,-1-1 0,7-6 0,-2-2 1,1-3-58,-1-2 1,1 1 0,-5-1-1,-2 2-17,-1 2 0,-8-2 0,-5 3 0,-5-4 81,-2 0 0,2-5 1,-4-1-1,-2-2 62,0-2 1,3-7 0,4-6 0,6-5 105,6-5 0,-2-9 0,1-6 0,1-2 14,-2 0 1,-1-9 0,-6 5 0,-1-6-113,-3-2 0,-3-1 0,-7 0 0,0-2 16,-3-6 0,-6 0 0,0-11 0,-5 0-336,1-1 1,0-10 0,-1 3-1,0-4 8,0-3 1,-3-13 0,-1 3-1,-1-3 213,-2 46 1,1 0 0,-1-3 0,0 0-1,-3 0 1,-1 1 0,-1-1 0,-2 0 52,-3 2 1,-1 1 0,-2-1 0,-1 2 0,-19-41 0,-6 3 109,-7 4 0,-10 5 1,-5 9-1,-4 5-7,-3 6 1,-6 5 0,2 9 0,-1 5-18,5 5 1,-4 6-1,8 9-165,-2 3 1,5 9-1,3 5 1,1 6-1,2 8 130,2 8 0,2 5-816,-1 13 1,6 3 0,1 9 0</inkml:trace>
  <inkml:trace contextRef="#ctx0" brushRef="#br0" timeOffset="737482">12663 17574 8355,'-19'8'0,"3"1"-656,7 0 1,-2 8 0,4 2 0</inkml:trace>
  <inkml:trace contextRef="#ctx0" brushRef="#br0" timeOffset="737698">13581 17847 8355,'5'-7'-64,"6"2"0,8 5 0,5 0 0,6 0 0,5 0-875,2 0 0,1 0 833,4 0 0,-4 5 0,5 2 1</inkml:trace>
  <inkml:trace contextRef="#ctx0" brushRef="#br0" timeOffset="737949">14424 18095 8355,'7'0'-272,"0"0"1,-3 0-249,4 0 1,3 0-1,2 0 1</inkml:trace>
  <inkml:trace contextRef="#ctx0" brushRef="#br0" timeOffset="772004">16768 16805 8355,'0'-19'16,"0"2"0,0 4 0,0 0 1,0 1-1,0-1 123,0 1 0,4 0 0,2-1 0,1 2 0,2 1 0,2 2 0,2 0 0,-1 0 0,0 1 22,1 1 1,-5 2 0,0 4 0,2 0 0,0 2 0,-1 2 19,0 4 0,-7 3 0,4 3 0,-2 1-146,0 1 1,0 6-1,-4-1 1,0 3-129,0 0 0,0 0 0,0-2 0,0-3 27,0-1 1,0-1 0,0-5-96,0 0 1,0-3 116,0-1 0,0-7 1,0-1-1,2-7-27,2-4 1,-2-2-1,5-4 1,0-2 26,0-1 1,-3-7 0,5 1 0,0-3 43,2-2 0,2 3 1,-1 3-1,0 1 57,1 4 0,3 2 0,1 5 1,-2 2-29,-1 3 1,-2 3 0,1 5 20,-1 0 1,-1 6-1,-3 5 1,-2 6 70,-1 2 1,-3 2-1,2 4 1,-3 0 59,-1-1 0,4 1 0,1-1-169,-3-4 0,4 2 1,-1-5-1,2-2 1,3-1-2,1-2 0,-3-4 0,0-1-82,2-1 0,0-3 0,-1-6 0,-2-3 10,-1-1 0,-2-1 0,-3-6 0,2-1 29,1-1 1,0-6 0,-2 1 0,0-2 6,3-2 0,3 4 0,-3 0 0,2 1-3,3 0 0,-3 4 0,1 8 0,2 2-36,1 1 1,1 5 0,0 0 52,1 7 0,-5 4 0,-1 2 132,-1 4 1,2-2 0,-4 6-1,-1-1 1,-2 1 113,-1 0 0,0-2 1,0 2-1,0-5-307,0-2 1,0 3-1,1-1 1,4-1-466,3-1 1,3-6-719,1 1 1,6-1-1,2 4 1</inkml:trace>
  <inkml:trace contextRef="#ctx0" brushRef="#br0" timeOffset="802333">10616 10393 6403,'-11'8'0,"3"1"0,4 0-582,3 2 576,1-4 1,1-1 0,3-5-1,4 2-11,3 1 1,2 0 0,-1-4 0</inkml:trace>
  <inkml:trace contextRef="#ctx0" brushRef="#br0" timeOffset="803086">8285 16272 8355,'-9'-8'-192,"3"-1"0,0 0 0,5-2-320,3-2 1,11 1 0,6-1 0</inkml:trace>
  <inkml:trace contextRef="#ctx0" brushRef="#br0" timeOffset="803271">8434 16197 7191,'-13'0'0,"1"0"-729,-1 0 1,8 0 839,5 0 0,5 0-167,8 0 1,5 0-1,1 0 1</inkml:trace>
  <inkml:trace contextRef="#ctx0" brushRef="#br0" timeOffset="812266">8434 15999 8729,'-13'0'0,"1"0"1,-1 0 168,6 0 1,3 0-1,7-1 1,3-2-62,1-1 1,1-6 0,4 3 0,1-1-52,-1 0 0,0 4 1,2-5-1,1 1-55,2 1 1,-1-4-1,-3 4 1,1-1 40,2 0 1,-2-1-1,2-3-66,-2 0 0,3-2 0,1-1 0,1-3 1,2-2-13,-2-2 0,7-5 1,-4-2-1,0 1-39,2 2 0,-1 1 0,2 1 0,0-1-54,-1 0 0,0 0 0,-2 0 0,-3 1 84,-1-1 1,3 0 0,-3 0 0,0 0 135,0 1 1,2-3 0,-2 0 0,1-4 170,4 0 1,0-2 0,2-6 0,0-1-175,-1-1 1,5-5-1,0 5 1,0 1-55,1 1 1,-3-1-1,2 2 1,-3 2 23,-1 0 1,-5 2 0,0-1 0,-3 4-24,-1 0 1,-7 2 0,0 5 0,-1-1 38,-1 0 0,2-1 1,-3-2-1,1-1 38,2 2 1,2-4 0,3 1 0,1-2 1,2-2 0,1-2 0,-3 0 0,1 2-58,0 1 1,2 1 0,-2-2 0,-1 2 11,-1 2 1,-2-1 0,1 4 0,-1-4-338,1 0 0,3 2 1,1-3 123,-2 2 0,-1-5 0,-2 2 0,0-3 0,-1-1 96,-2 0 1,0 0 0,-3 0 0,-1 1 129,1 3 0,-2-3 1,-4 3-1,0-2 12,0 2 0,0 3 0,0 4 0,0-2 92,0-1 1,0 0-1,0 4 1,0 1-51,0-1 0,6-1 1,0-2-1,3-1-69,-1 2 0,-4 0 1,4 4-1,1 1-68,-2 1 0,2 1 0,-3-5 0,-1 1-84,1 4 0,2 0 0,-4 4 0,0-3 35,2-1 0,-3-2 0,3 4 0,1-1 11,0-3 0,-3-1 1,5-2-1,-1 0-82,-1 0 0,2 0 0,-3 2 0,-1 1 4,1 1 1,2 6-1,-4-1 1,-1 0 131,-1 0 1,2 2 0,0-2 0,-1 2 38,-2 1 1,0 0 0,2-3-1,3 0 41,0 1 0,1-5 1,3 0-1,-2-2-57,2 1 0,0-2 0,-1 2 0,-2-2-83,-1-2 1,2 0 0,-3-1 35,2-3 1,0 3-1,1-3 1,-2 2-1,-2 3-21,0-1 0,4 0 0,-2 2 0,0 1-48,-1 1 1,3 0-1,-4-4 1,1 1 56,0-1 1,-2 0 0,4 0 0,0 0 25,-1 1 1,-3-5 0,1-2 0,-2 1 36,-2 0 0,4-5 0,0 2 0,0-1-21,2 1 0,-5-2 0,3 5 0,-1 0-66,1-1 0,-3 2 0,5 5 0,-2-1 57,0 0 1,6 0-1,-2 0 1,3 1 23,2-1 1,-1 1 0,0 2-1,1 2-14,-1-2 1,1-1-1,-2 1 1,-2 3-1,0 0-81,0 0 0,-3-2 0,-2-4-39,-3 0 1,-1 0-1,0 1 1,0 0 38,0 4 0,0-7 0,-1 5 0,-2 0 10,-1-1 1,0 4 0,2-1-1,0 2-29,-2 3 0,-1 1 0,5 2-285,0 0 1,-4 3 77,0 1-686,0 5 0,5 2 337,4 5 1,1 6 0,7-3 0</inkml:trace>
  <inkml:trace contextRef="#ctx0" brushRef="#br0" timeOffset="819292">8620 14759 8045,'-6'0'-114,"6"0"1,6 0 0,5 1 261,-3 3 0,-1-2 48,-3 2 0,-3-4-82,3-4 0,2-3 0,-1-6 0,2 1-2,3 0 1,1-2 0,1-1 0,2-3 38,3-2 0,1-2 0,5-7-50,2-4 0,-2-2 0,10-3 0,3 0 0,3-2-33,2-2 0,5 1 0,-4 4 1,1 0-171,0-1 0,4 1 1,-3 1-1,1 2-50,1 1 0,-6 4 0,1-3 1,-4 1-32,-4-1 1,2 0-1,-5-2 1,0 2 199,1 2 0,-2-5 0,-3 2 0,3-4 152,4-4 0,4-3 0,4-7 0,3-2-115,1-1 1,7-5 0,-1 1 0,4-1 30,4 1 1,2-1 0,1 5 0,0 2-179,0 1 0,-1 3 0,-4 2 0,-4 5-104,-6 2 1,-5 6-1,-4 1 1,-3 2 108,-1 3 0,-4-1 0,-5 0 1,-2 0 62,-2 0 1,2-4 0,-4-1-1,2-3 131,0-1 1,-1-1 0,7-2-1,0-2 166,2 2 0,4 2 0,-1 1 0,2-1-62,5 1 1,1 4-1,-2 0 1,1 0-160,-2 1 0,7 0 1,-5 5-1,2-2-84,2 1 0,7 1 0,-4-1-155,1-1 0,0-4 0,3 3 0,-1 0 0,1-2-13,0 0 1,-2 5 0,-1-4 0,-3 2 143,-1 1 1,-3-1 0,-7 5 0,-4 2-16,-3 1 0,-7 5 0,-4-3 0,-4 1 63,-3 3 1,-5 1-1,1 1 147,-2 1 0,-2 4-242,0-1-210,0 7 0,0-2 0,0 8-317,0 4 1,0 3 404,0 1 0,-6 6 0,-1 2 1</inkml:trace>
  <inkml:trace contextRef="#ctx0" brushRef="#br0" timeOffset="822258">9017 11671 7760,'13'0'0,"2"0"0,3-2 0,2-1-78,2-1 1,1 0-1,2 4 111,0 0 0,-2 0 0,-1 0 1,-2 0-1,-3 2 0,-1 0 1,-3 4-1,0 1 0,-1 2 0,1 2 21,-1 2 0,2-1 0,1 1-38,1-1 0,8 5 1,1-1-1,6 1 0,7-1 1,3 1 14,4-2-25,4 4 1,6-5-1,3 4 1,2 0-1,2 1-12,0 0 1,4 3 0,2-4 0,1 2 0,3 2 0,2-3 0,3 2 0,0-1-1,-4 0 0,6 3 0,-3-4 0,-1 2 1,-3 0 1,7-5 0,-13 3 0,1 1 5,2-1 0,-1 0 1,3 5-1,-2-2 31,-1 0 0,3 4 0,0-4 0,0 3 7,0 0 0,4 6 0,-3-6 1,0 1-9,1 1 0,-2-7 1,3 1-1,-4 1-7,-3 1 1,6 2-1,-11 0 1,0-2-22,-2-2 1,-1 1 0,-5-4-1,-1 1 19,3 3 0,-5-2 0,4-1 1,-2-1 41,1-3 0,5 3 1,-1 0-22,3 1 0,2-2 0,1 3 0,0 1 0,0 0-32,1-1 1,-1 1 0,-2 4 0,-2-2-33,-7-2 1,5 2-1,-10-3 1,1 0 13,-2 1 0,-7-4 0,-1 2 0,-3-1 72,-3-3 0,-5 0 0,1 0 0,-3 2-18,-1-2 1,-2 0-1,1 0 1,-2 2-53,0-2 0,8-1 1,-6-2-1,-1 1-55,-1-1 0,-3 0 0,3-1 0,-2-1-44,-2-2 0,2 1 0,-2 2 70,1-3 0,-2 1 0,2-3 0,-1 0 1,-1 0 20,1 1 0,-3-3 1,4 3-1,0-1 5,1-3 0,-5 2 0,3-1 1,-2 0 4,1 2 0,4-5 1,-4 3-1,1-1-54,0 1 1,3-2 0,-5 2-126,0-3 0,-3 3-476,0 0 1,-6 2 383,-3-2 0,-8 3 0,-3 5 0</inkml:trace>
  <inkml:trace contextRef="#ctx0" brushRef="#br0" timeOffset="823578">9079 11621 8355,'0'-8'0,"0"-1"0,0 0-198,0-2 145,5 4 24,-4-4 0,10 9 0,-2-2 0,2 3 1,3 0-1,1-2 0,3-1 0,2 1 0,5 2-10,3 1 1,6 1-1,-1 3 39,3 4 0,-3-1 0,0 2 0,3 0 0,4 1 1,4-1 10,0 0 1,10-1-1,-2 4-6,3 1 1,10-1-1,0-1 1,4-1 11,2-2 0,9-1 0,-5 3 0,3-2 9,6 2 1,3-4 0,10 3 0,-4-1-9,0-1 1,3 4-1,-2-3 1,0 3-19,-3 2 0,-1-1 1,-3 0-1,-4 1-17,-2-1 1,-5 5 0,3-1-7,-4-1 0,-6 3 0,-1-1 1,-2-1-1,0 1 1,-1 0 0,2 3 1,1-3-1,1-2 7,2-1 0,4-1 0,3 3 1,4 0 44,-1-1 1,5-5 0,-4-2-1,2 2 21,-1 1 0,2 1 0,-3-1 0,0-1 14,1-2 0,-6 1 0,3 3 0,-3-1 32,-2-3 1,1 3-1,-8-3 1,1 4-22,-1 0 0,9 0 1,-9 1-1,0-1-25,1 1 0,-1-1 1,-3-1-66,1-3 1,-3 3-1,-2-2 1,1 0-1,-3 1-38,-4-2 1,0-1-1,-2 3 1,-5-3 23,-5-2 1,-6 3 0,-4-4 0,-7 1-71,-8 0-166,-1-4 1,-27 9-1,-4-6-275,-11-1 0,-6 4 0,-7 0 1</inkml:trace>
  <inkml:trace contextRef="#ctx0" brushRef="#br0" timeOffset="898638">8607 15949 6680,'4'-8'0,"2"1"0,-1 0 0,2 0 57,0-2 137,-4-2 0,7-2 0,-5 1 57,2 0 1,-4 3 0,1 1 225,-3-2-383,-1-1 0,0 3 0,0 0 1,0-2-25,0-1 1,-5 0-1,-4 2 1,-2 0 40,-1 0 0,-6 2 0,-3 0-58,-2 1 0,-2 2 1,0 3-1,-1-2 0,-1-1 39,-2 1 0,0 2 0,3 1 0,-2 0-22,-1 0 0,0 4 0,6 0 0,1 0-13,1 2 0,2 1 1,-2 5-1,3 0-16,0 1 1,4-1 0,-2 2 0,2 1-7,2 2 1,3 5-1,1-2 1,0 4 12,1 1 0,-3-5 0,5 1 1,-1 1 36,1 1 1,1 2 0,4-1-21,0-4 1,0 4 0,0-4 0,1 2-43,3-1 1,3 1 0,6-5 0,0-1 0,4 1-27,4-1 0,2-1 0,3-5 0,3-2-107,4 2 1,4-4-1,5-1 1,2-1-196,0 0 0,3 0 1,-5-4-1,1 0 101,0 0 0,-2-1 1,-4-2-1,-1-1-24,-3 1 0,0 1 1,-8-1-1,-5-3 192,-5 0 1,-4 1-1,-3-3 1,-4-3-11,-3-4 1,-1-3 0,-1-5 0,-2-1 483,-1-2 1,-4-11-1,4 1 1,0 0-287,-2 2 0,5-4 0,-3-3 0,1 3-172,-1 3 1,1 5 0,-5 6 0,-3 5-299,-4 7 1,-10 5-690,-8 7 1,-9 16 0,-2 5 0</inkml:trace>
  <inkml:trace contextRef="#ctx0" brushRef="#br0" timeOffset="901009">12402 11113 8355,'-4'-13'-48,"-1"2"1,-1 1 0,-1 2-1,0 0-858,-2 1 0,2 1 912,-1 6 1,-1-4-1,-3 0 1,0 0 40,-1-1 0,1 3 1,-1-3-1,1 1 0,0-2 1,-1-1-1,1-1 1,-1 0 45,1-1 1,0 5 0,-1-3 63,1 2 1,-2 1 0,-1 4 0,-3 0 0,-1 0-38,-3 0 1,-2 0 0,-1 1 0,2 3-54,2 4 0,-2 3 0,3 3 0,1 1-36,3 2 0,-2 5 0,1-1 0,2 2 20,1 2 0,2 4 1,-1 1-1,1 2-5,0 2 0,1 4 1,2 1-1,4 3-43,-1-2 1,5 2 0,-3 0-1,2-2-23,2-2 1,6-5 0,2-1 30,3-2 0,3-1 0,3-5 0,5-2 0,4-1 16,3 1 1,5-4-1,1-2 1,5-2-26,5-2 1,-1-5 0,2-3 0,-1-2-49,-1-2 0,3-2 1,-6 0-1,-2-4-112,-5-1 0,1-5 1,-5-6-1,-1 0 64,-3 0 1,1-4-1,-10 1 1,1-4 48,0-4 0,-5-2 1,-5-6-1,0-2 56,-1-2 1,-1-8 0,-6-4 0,0-1 10,0-1 0,0 4 0,0-4 0,-2 2-21,-2 4 0,-8-1 0,-9 12 0,-4 4-14,-4 7 0,-12 6 1,-10 13-1,-6 7-540,-6 7 0,-4 8 0,-8 11 0</inkml:trace>
  <inkml:trace contextRef="#ctx0" brushRef="#br0" timeOffset="903155">14399 14647 7523,'-7'-5'-486,"3"-4"642,-3-2 0,6 3 176,-3 0-319,2 5 1,2-1 0,0 8 24,0 4-314,0-2 1,2-1 235,2-5 0,3 0 1,5 0-1,-1-1 6,-3-3 0,3 1 0,-2-5-59,2-2 1,-4 3-1,-2 0-191,1 2 0,-5 2 192,3 7 0,3 3 0,0 6 0</inkml:trace>
  <inkml:trace contextRef="#ctx0" brushRef="#br0" timeOffset="903633">14536 14374 6947,'-13'-12'-845,"1"0"961,5-1 1,-4 2 0,3 1 0,-3 4-80,-2 0 0,1-2 0,-1 4-56,1 1 1,0 2 0,-1 1 0,-1 0 0,-1 1 18,-1 3 1,-2-1 0,1 5 0,-2 2 26,0 1 0,-3 1 0,4 1 1,0 0 7,0 4 0,-3 2 0,3 7 1,0 2 37,0 1 1,2 7 0,3-1 0,2 5-24,3 0 0,3 0 0,5-1 0,0 1-42,0 0 0,5-10 1,5 5-1,5-5 42,6-1 0,8-4 0,4-6-61,2-1 0,8-2 0,1-5 0,2-1 19,-1-2 1,1-5-1,3 0 1,1-6-1,-2-5 2,-2-3 1,-4-2-1,-6 0 1,-3-4-8,-4-4 1,-8-2-1,-5-2 1,-3-1-72,-5-3 0,-2-7 1,-6-8-1,-2-1-9,-2-2 1,-4-6-1,-9 7 1,-3-3 32,-4 5 0,-2 6 1,-2 6-1,-2 7-512,-2 7 423,-1 5 0,-9 6 0,-2 1 0</inkml:trace>
  <inkml:trace contextRef="#ctx0" brushRef="#br0" timeOffset="915448">15317 14759 7809,'-4'-13'0,"0"1"702,1 0 0,1-1-436,2 1 1,2 5 0,2 3 0,4 2 0,3 2 0,2 2 0,0 2 0,3 4-239,0 3 1,2 6 0,-3-1 0,2 1 0,-2-1 0,-1 1 0,-2-2 0,1-1 0,-1-2 0,-1 1-725,-3-1 380,3 0 1,-5-3 0,3-2-457,0-2 0,-5-1 202,4-4 1,-1-1 0,1-3-365,-4-5 915,-2 4 0,-2-12 0,0 4 1</inkml:trace>
  <inkml:trace contextRef="#ctx0" brushRef="#br0" timeOffset="915781">15577 14734 8355,'4'-12'-137,"1"-1"1,4 1 0,-2-1-1,0 1 657,-3 0 0,-1 3 155,1 1 1,-4 5-365,0-1 0,-5 4 0,-8 4 0,-1 5-341,-2 2 0,2 2 0,-4 4 0,0 2 4,-2 0 0,0 6 0,0-3 0,-2 3-468,-2-1 0,1 2 0,1 3-210,1-2 1,4-3 0,0-2 229,3 0 1,-1 4-1,8-7 1</inkml:trace>
  <inkml:trace contextRef="#ctx0" brushRef="#br0" timeOffset="916338">15739 15032 7949,'-7'-13'-64,"1"1"1386,6-1-510,0 7-480,0 0 1,-1 6 0,-3 0-97,-5 0 1,-2 6-35,-1 2 0,5 3 0,3 1-272,3 1 0,2-5 0,3 0 0,3 2 9,0 1 0,4 1 0,-3-1 0,3-1 0,2-2-47,-1 2 1,0 1-1,-1 1-154,-2 1 1,0-1 43,-5 0 1,-1 1 0,-7-2-1,-3-1-61,0-2 0,-8-4 0,3 3 1,-2 0-17,0 0 0,-2-5 0,-1 3 0,2-4-147,1-1 1,-4 5-1,-1 2 1</inkml:trace>
  <inkml:trace contextRef="#ctx0" brushRef="#br0" timeOffset="916339">15887 14945 8355,'13'-6'0,"-1"-1"0,2-5 0,1 0 0,2-1 701,5 6 1,-3-2-1,4 5-678,-2 1 0,3 1 1,-4 2-1,4 0-1228,0 0 1,1 6-1,0 1 1</inkml:trace>
  <inkml:trace contextRef="#ctx0" brushRef="#br0" timeOffset="970934">8620 15032 8076,'0'-24'0,"0"2"0,0 3 0,0 1 920,0 3 0,5 2-763,3 5 0,-2 10 1,-2 10-1,-4 7 0,-3 7 1,-2 6-1,-3 7 42,-6 3 0,1 4 0,-5 3 0,2 2 0,-2 0 114,-1-1 0,4 2 0,-2-7 0,5 0-230,3 0 1,-2 1 0,3 2-1,-2-2-223,2-5 0,3-8 0,5-4 0,0-4-1655,0-5 0,0-2 866,0-5 1,5-1-1,2 1 1</inkml:trace>
  <inkml:trace contextRef="#ctx0" brushRef="#br0" timeOffset="971615">8409 16197 8355,'-2'-11'-465,"-2"3"1134,3-3 0,1 10 0,7-2-408,0 6 1,4 0-1,-3 5 1,3 0-29,1-1 1,5 3-1,-1-5 1,0 2 16,-3 3 0,4-3 1,1 1-1,0 1-72,0 2 0,4 6 0,0 0 1,4-2-168,3-2 1,5 0 0,-1 1 0,3 1-93,1 1 1,6 5-1,1-4 1,2-1-106,-1 2 1,-1-4-1,3 4 1,-1-2-23,1 1 0,-5 3 0,1-2 1,-3 0 82,-3 0 1,3 3 0,-8-3 0,-1 0-19,-2 0 0,-4-2 0,-3-3 161,-1-1 0,-6-4 0,2-1 0,-4 0 0,0-1-248,-1-1 1,1-1 0,-1-4 0,0 0-214,1 0 1,-1 0 0,1 0-291,-1 0 1,0 6 0,1 1 0</inkml:trace>
  <inkml:trace contextRef="#ctx0" brushRef="#br0" timeOffset="972318">8694 15081 8355,'0'-12'106,"1"5"1,4 3-1,1 4 1,3 4 0,-1 4-1,3 3 1,3 2 393,2-1 0,1 2 1,-3 2-1,1 5-265,1 2 0,5 6 0,-3 3 0,1 3 60,3 3 1,0 3-1,2 1 1,-2 3-124,0 4 0,8 0 0,-5 1 0,1-1-183,0 1 1,3-2 0,0-1-1,-1-1 34,-2 0 1,3-3 0,0-2 0,-2-1-57,0 2 0,-3-4 1,1 4-1,0-4-61,0-1 0,-5-1 0,0-1 0,-4-4 1,-3-2-1,-5-4 0,-3-3 0,-2 0 0,-1 0-220,-2-1 1,-7 1-1,-3-5 170,-1-2 0,-7 3 0,8-2 0,2-1-669,1-1 0,3 3-215,4-1 0,6 6 0,1-2 0</inkml:trace>
  <inkml:trace contextRef="#ctx0" brushRef="#br0" timeOffset="984735">9079 11646 7956,'-13'0'-258,"1"0"1,1-2 193,2-2 0,4-3 0,6-4 1,3 0-1,5 0 0,2-2 0,1-3 225,1-2 1,3 3 0,2-4 0,0 0-13,0-1 0,9 0 0,2-6 0,7-3 0,5-4-19,5-3-75,2-1 0,9-6 0,3-3 1,5-2-1,1-3-3,2-3 0,1 2 0,4-4 0,-3-1 0,-5 3-118,-6 3 0,-7 4 1,-9 10-1,-6 1-130,-1 3 0,-7 3 0,-3 7 0,-6 2-137,-7 4 1,1 4 19,-10 0 207,0 1 0,2 5 0,2 3 31,3 2 0,6 2 0,1 0 0,1 0 5,3 0 1,0 5 0,-1-1 0,-3-2-21,-1 0 0,-7-2 0,3 0 69,-2 0 0,-5 0 158,3 0 1,-7-2 0,1 0 730,-6-2-85,-3-1-643,-1 5 1,8 5-1,11 0 1,8 2-39,3 3 0,8 1 1,3 2-1,6 3-60,5 0 1,4 6-1,2-1 1,1 4 4,2 4 0,5 2 0,-1 6 0,3 1-63,1-1 1,5 0 0,5 0 0,3-1-7,4-3 1,1 2-1,-3-5 1,0 0-262,-4 1 0,0-2 1,-9-5-1,-6 2 26,-7 3 0,-11 3 0,-3 5 0,-8-1 188,-7-3 1,-6-1 0,-6-6 0,-3 0-16,-2-2 0,0-8 1,-5 1-1,0-3 250,0-2 1,0 0-67,0 1 1,5-2-1,3-3-174,3-4 0,7-1 0,2 0 0,-1 1-42,-3-1 1,2-2 0,-1-1 31,-2 0 1,-1 0 0,-2 0-88,1 0 207,-1-6 1,-7 4 0,-5-5 129,-6 1 0,-11 1 1,-4 2-1,-1-1 166,2 1 0,-4 2 0,4 1 0,-4-2-141,-1-2 0,2-1 1,1-4-1,3 5-50,1 3 0,0 0 1,1-2-1,-3-1-92,-4 1 1,-5 0 0,-1 0 0,-2-1-81,-2 2 0,-4-4 1,-4 2-1,-9 0 30,-10-2 0,-4 5 0,-10-3 0,-12 1-120,37 1 0,-1 0 0,-4 1 0,-1 0 1,-7-1-1,0 0 0,-1 1 0,0 1 79,-2 0 1,0 0-1,-2 2 1,1 1-1,-4 1 1,1 1-1,0 0 1,1 2-2,3 1 1,0 1 0,-6-3-1,2 1 1,13 2 0,1-1-1,-4-1 1,-2-2 95,-3 0 0,1-1 0,7-1 0,-1-1 0,-4-1 0,0-2 0,8 1 0,2 0-6,-39 0 1,13 4-1,3 2 1,9-1-173,7 1 1,5 2 0,10-2 0,7 1-550,7 2 0,10 2 674,8 2 0,9-2 0,7-3 0,-1-4 0</inkml:trace>
  <inkml:trace contextRef="#ctx0" brushRef="#br0" timeOffset="986391">14486 14077 8355,'-4'-17'11,"0"1"0,0 2 0,-1 3 335,1 3-7,0 5-243,4-3 0,0 8 0,0 2 0,0 5 0,2 7 0,0 4 0,4 4 142,1 0 0,-5 3 0,4 0 0,-2 4-243,0 0 1,0 2 0,-4 3 0,2-1 0,0-2-363,3 1 0,-1-2 0,-3-1 7,3 0 0,2-2 1,3-6-1,-2-1-223,-1-1 128,3-6 0,-7 8 0,3-3 1</inkml:trace>
  <inkml:trace contextRef="#ctx0" brushRef="#br0" timeOffset="987004">14436 13965 6309,'0'-12'50,"0"3"0,0 1 0,0-2 1692,0-1-1561,0-1 1,-1 9 0,-2 5 0,-1 3-305,1 5 1,2 1 0,1 1 122,0 1 0,5-6 0,4-3-96,2-3 0,-3-1 0,0 0 0,2 0-12,1 0 1,0-5-1,-1-4 1,-4-2-45,0-1 1,-2-1-1,-4 1 1,-1 1 4,-3 3 1,-5-2 0,-7 6 0,-3 0 40,-1-2 0,-3 5 0,4-3 0,-2 4 30,0 4 1,6 3 0,-2 5 0,5 1 50,4-1 1,-3 0 0,4 1 0</inkml:trace>
  <inkml:trace contextRef="#ctx0" brushRef="#br0" timeOffset="987568">14412 13891 8355,'12'-13'-1717,"-5"6"1769,-2-4 1,-1 9 0,2-5 0,-1 0 562,1 0-443,-2-1 0,0-1 39,0 1 1,-1 5 0,-7-1-1,-4 4 31,-3 4 0,-3 3-204,-3 6 1,-3 5 0,-9 2 0,-4 5 0,-4 3-72,-5 1 0,-3 6 1,-10 1 7,-7 4 1,-6 3 0,-5-5 0,3 1 0,4-5-1,4-2 1,6-6 329,11-4-335,8-4 1,17-7-1,5-1 1,7-3 0,8-2-190,7-2 0,14-1 0,5-4 0,4-1 0,3-2-462,-1-2 253,4 4 0,-10-8 0,4 4 0</inkml:trace>
  <inkml:trace contextRef="#ctx0" brushRef="#br0" timeOffset="987905">13643 14412 8225,'-7'-13'0,"3"1"0,1 1 0,-1 4 0,-3 7 0,-1 7 0,-1 4 0,0 1 0,-2 1 0,-2-1 0,2 0 0,3 1 0,2-1 0,2 1 0,0-1 0,3 0 0,3-1 0,7-2 0,3-5 0,3-3 0,3-2 0,0-2 0,0-3 0,-3 0 0,0-4-74,2-1-80,-9-1 1,9-1-1,-10 1 1,-1-1-1,-1 1-180,-4 0 1,-2 5-1,-4 2 1,-3 4 254,-3 1 0,-7 0 0,-1 0 1</inkml:trace>
  <inkml:trace contextRef="#ctx0" brushRef="#br0" timeOffset="988201">13630 14498 9099,'-11'-8'0,"4"3"0,9 3 0,7 8 0,9 3 0,4 4 0,6-1 0,2 2 0,5 1 0,2 3 0,4 0 0,5 1 0,5-1 0,5 1 0,7-1 0,2 0 0,1-1 0,-2-1 0,-1 2 0,-4 2 0,-5 2-842,-7 1 1,-4 2 0,-6 0 0</inkml:trace>
  <inkml:trace contextRef="#ctx0" brushRef="#br0" timeOffset="996749">16036 16805 8355,'0'-19'-86,"0"2"0,0 4 0,0 0 0,2 1 0,2-1 171,4 1 0,-1 5 0,1 2 1,2 0-1,1 1 0,1 2 0,1 0 1,-1 2-1,2 2 200,2 2 0,0 1 0,3 5 0,0-3 0,0 0 1,3-2-467,2 1 1,-3 2 0,-2-4 0,0 0-286,0 2 0,-3-5 1,0 3 122,-2-2 1,-7-1 298,-3 3 0,-8-1 1,-4 4-1,-5 0 72,-3 0 1,-2 1 0,-4 4-1,1 1 29,-1-1 0,0 5 0,0-1 0,3-1-129,1-1 1,1 3-1,5 0-157,-1 3 0,2-5 0,3 1 0,4-2 3,2-1 1,2-1-1,0 0 1</inkml:trace>
  <inkml:trace contextRef="#ctx0" brushRef="#br0" timeOffset="997051">16433 16991 8355,'-7'-5'295,"0"2"-200,3-5 1,1 5 0,-5 0 0,0 6 0,0 5 0,-1 5-215,0 3 1,-6 3 0,-3 6-1,-2 0-478,-2 0-8,-1 5 0,-2 2 0,0 5 0</inkml:trace>
  <inkml:trace contextRef="#ctx0" brushRef="#br0" timeOffset="1.14916E6">10604 10232 8355,'0'-8'-138,"0"-1"1,0 0-1,1-2 1,2-2 0,3 1-1,1 0 1,1-1 13,-1 1 1,2 3 238,-5 1 1,-5 5 0,-7-2 0,-3 1 0,-2 0 0,1 1 0,0 2 49,-1 1 0,-3 0 0,-1 0 0,1 0 0,-1 0 1,-1 0-86,-1 0 0,2 0 0,-3 0 1,-1 0-1,0 0-103,1 0 1,0 4 0,-2 1 0,3 1 23,1-1 0,-3 5 0,5-3 0,1 1 13,1 0 0,2 1 0,1 3 1,1 2-9,2 2 1,3-1 0,-1 6-1,0 0 38,3-2 0,-2 9 0,1-4-9,1 3 1,2 0 0,1 1 0,0 2-21,0 2 1,0-5-1,0 2 1,1-3 0,3-1-16,4 0 0,3 0 1,2 0-1,-1-2 1,1-2 0,3 1 1,1-4-1,-2 0-26,-1 0 1,-2-2 0,0-4 0,1 1 0,-1-1 0,-4 1 1,1-1-1,0-1 21,2-3 0,6 2 0,1-4 1,1-1-8,3 1 1,2-2-1,0-4 1,1-2-111,0-2 1,4-3 0,0-5 55,-2-1 1,5 1 0,0 0 0,0-1-1,-2-1-7,0-2 0,-4 2 1,3-2-1,-4 2 9,-4 1 1,2 1 0,-4 0 0,1-1 19,-4 1 0,-3-1 0,-4 0 1,-2-3-1,-1 0 0,-2-6 0,-4 1 1,0-2 160,0-2 0,-1 0 0,-2-1 0,-3-3 84,-1-4 0,-1-3 0,-4-1 0,-1 0-172,1 0 1,-5 5-1,-1 3 1,-1 3-29,-3 1 1,-5 6 0,-4 3-216,0 7 1,-3 3-1,-3 8 1,-1 3 0,-4 8-1218,-3 6 1145,-3 4 1,-2 8 0,0 0 0</inkml:trace>
  <inkml:trace contextRef="#ctx0" brushRef="#br0" timeOffset="1.15813E6">8669 14697 8356,'-1'-11'0,"-2"1"0,-2 2 0,-1-2 0,-1-1 161,0-1 1,3-1-1,-3 1 1,0 0-1,0 1 1,-1 1 0,0 3-88,0 1 0,4 2 0,-5 4 0,1 2 0,0 0 0,1 4 0,0 2 0,0 5-214,-3 2 0,-1 3 112,-1-2 0,0-2 0,-1 4 0,1 0 88,-1 3 0,1-2 0,0 0 1,1 0-1,1-1-11,2 0 0,4 4 0,-3-1 0,0 2 6,0 2 1,4 0 0,-1 0 0,4-2-3,4-2 0,3 2 0,5-2 0,2 1-60,3-1 0,-2 1 1,6-6-1,1-1 23,1-1 1,2-1 0,0-2 0,1-3-113,3-4 0,-2-3 0,6-1 1,0 0 15,-1 0 0,3-5 0,-6-3 1,-2-3-54,-1-2 0,-1 5 1,-1 0 68,-4-2 0,-2-2 1,-7-3-1,-3-2 0,-2 2 115,-1 1 0,-3 2 0,1-2 0,-6-1 9,-5-2 1,-4-4-1,-1 4 1,-2-1 123,-2 0 0,0-4 1,5 1-1,-2-2-63,-2-2 0,2 0 0,-1 0 1,4 0-2,3 1 0,-1 0 1,-3 2-1,-1 3-92,1 1 1,0 5 0,-1 7 0,1 0-238,-1 3 0,-3 2 0,-2 1 1,0 1-584,0 3 0,-8 6-46,1 11 0,-13 5 0,-1 11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7:22:16.481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2828 5879 8830,'-6'-18'0,"-2"-3"0,-3-1 0,-1 1 0,-1 5 0,1 3 0,-1 4 0,1 2 0,0 1 277,-1 4 0,1 0 1,-2 2-1,-1 2 0,-2 2 1,2 5-1,1 7 0,1 4 5,-4 4 0,3 7 1,-2 5-1,2 4 0,1 2-106,1 0 0,5 2 0,3 6 0,3-2 0,2-2-414,3-5 0,9-8 0,9-4-241,5-3 1,9-12 0,5-6-69,-1-5 1,3-4 0,-2-4 0,-1-4 0,-1-6-136,-2-6 1,0-8 0,1-3 0</inkml:trace>
  <inkml:trace contextRef="#ctx0" brushRef="#br0" timeOffset="256">3150 5531 8355,'0'-23'1231,"0"2"-981,0 5 0,0 9 0,2 7 0,0 8 0,2 7 0,1 7 0,-1 6 262,0 5 0,4 4 0,-2 5 0,-1 3-580,1 3 1,-1 1-1,-2-1 1,1-1-216,-1-1 0,2 4 1,-1-9-1,-1-1 5,-1-1 1,2-7 0,0-3 0,0-5-900,2-3 0,-4-3 480,7-6 1,-7 1-1,4-1 1</inkml:trace>
  <inkml:trace contextRef="#ctx0" brushRef="#br0" timeOffset="681">3659 6015 8355,'7'-11'630,"-2"3"1,-5-6 0,0 6 0,1 0 0,2-1-476,1 1 1,0 4-1,-5-3 1,-3 1-1,-4 4-183,-3 0 1,-2 2-1,1 3 1,-2 4-1,-1 5 58,-2 2 0,-3 5 0,3 2 0,2 3-24,1 0 0,3-3 1,3 0-1,4-1-405,2 0 0,2-2 0,2-6 0,2-1 122,4-3 1,5-2 0,2-6 0,3 0 186,1 0 1,-4-6-1,2-2 1,-4-3 73,0-1 1,2-6 0,-1-3-1,-3-1 178,0 1 1,-6-1 0,1 6 17,-1 1 1,-3-3-182,2 1-7,-3 6 0,-1 12 1,0 10-1,0 6-28,0 2 1,0 2 0,2 2 0,0-2-182,3-4 0,4-4 0,1 0 0,4-2-265,2-3 0,6 2 0,-1-6 0,2-1 152,2-2 1,5-12-1,2-3 1</inkml:trace>
  <inkml:trace contextRef="#ctx0" brushRef="#br0" timeOffset="1917">4080 5916 8355,'-5'-12'470,"2"5"1736,-5 2-1818,5 4 1,-2 2-1,5 4 1,0 3-112,0 3 0,5 5 1,2 2-1,1 2-267,1 2 1,-3 1 0,4 2 0,-2 0-468,2 0 1,-3-6 0,1-1-1,2-3-2139,1-3 1700,1 3 1,1-8 0,-1 6 0</inkml:trace>
  <inkml:trace contextRef="#ctx0" brushRef="#br0" timeOffset="1918">4192 5655 8355,'-12'-12'-1888,"5"7"1704,3 5 1,8 5 0,3 7 0</inkml:trace>
  <inkml:trace contextRef="#ctx0" brushRef="#br0" timeOffset="1919">4403 5990 8355,'0'-8'612,"0"0"835,0 5-1398,0-2 0,1 5 0,3 0 0,5 0 0,2 1 0,1 3-83,0 4 0,-3 5 1,-2 3-264,-2 5 0,-1-2 1,-4 1-1,0-1 0,0-1 77,0 0 0,0-2 0,0-3-20,0-1 304,0-5 0,2-3 0,0-8 0,4-4 26,1-3 0,0-6 0,2-1 0,0-1-43,0-3 0,1 2 0,0 1 0,-2 1-124,1 3 1,-2 5-1,2 4-221,0 0 0,-2 2 286,1 4 1,-3 10-1,1 3 1,0 5 30,-3 4 1,2 0-1,-1 0 1,0-2 0,2-2-35,2-3 1,-1-1 0,1-3 100,2-3 0,1-3 0,1-5 0,1-1 0,-2-3 160,-3-4 1,3-3-1,-3-3-105,4-3 0,-1 2 0,-2-4 0,-1 0 0,1 1-94,-2 0 1,4 1 0,-4 5-1,1 1-116,0 2 1,-4 4-182,4 5 1,-5 5 0,1 5 218,-2 5 0,-2 5 0,0 3 0,1 0-246,3 2 1,-2-8 0,3 5 0,2-4 0,4-3-262,4-4 1,7 1-1,-2-5 1</inkml:trace>
  <inkml:trace contextRef="#ctx0" brushRef="#br0" timeOffset="1920">5469 5804 8940,'-19'-7'828,"7"2"0,2 6-1104,6 3 0,-4 3-802,4 6 1,-6-1-1,3 1 1</inkml:trace>
  <inkml:trace contextRef="#ctx0" brushRef="#br0" timeOffset="1921">5482 6214 8355,'-13'12'248,"1"-4"1,1 1 2608,3 0-3181,2-3 0,6 1-1008,0-3 0,6 3 0,1 5 1</inkml:trace>
  <inkml:trace contextRef="#ctx0" brushRef="#br0" timeOffset="2276">3262 6734 8355,'7'-8'0,"-3"0"297,3 5 0,4-2 1,7 5-53,1 0 1,7 0 0,7 0 0,4 0 577,5 0 0,2 0 0,5 0-458,1 0 1,9 0 0,3-2-1,4 0-245,6-3 1,-4 0 0,10 2 0,2-2 0,0-1-123,-1 1 0,1-5 0,-2 2 0,-1-2-1112,-1 2 0,-7-3 1,-4 2 336,-6-2 1,-5-1-1,-9 1 1,-3 1 0,-7 3 326,-6 2 0,0-5 0,-9 3 0</inkml:trace>
  <inkml:trace contextRef="#ctx0" brushRef="#br0" timeOffset="3161">7603 5655 9434,'-4'-23'0,"-2"2"0,2 6 99,2 6 0,0 10-114,6 11 1,-3 8 77,-1 9 1,0 5 0,0 10 0,0 7-1,0 3 1,0 1 0,0-3 0,0-1 0,0-2-1,0-4-277,0-4 1,2-3 0,0-7 0,4-6 0,-1-7-647,1-4 0,4-2 0,-4 1 0</inkml:trace>
  <inkml:trace contextRef="#ctx0" brushRef="#br0" timeOffset="3605">7404 5482 8355,'-22'-25'345,"6"0"0,5 10 1,12 4-496,3 4 1,4-1 0,9 4 107,4 1 1,2-3 0,3 2-1,3 2-268,4 0 0,3 4 0,0 2 0,-2 4 0,-2 4 0,-2 6 14,-2 7 0,-7 5 0,-4 8 1</inkml:trace>
  <inkml:trace contextRef="#ctx0" brushRef="#br0" timeOffset="3606">7479 6350 9614,'12'0'0,"2"0"47,2 0 0,2 0 0,6 0 0,-1 0-373,3 0 1,6-6 0,-2 0-448,2-1 0,1-4 0,4 4 0</inkml:trace>
  <inkml:trace contextRef="#ctx0" brushRef="#br0" timeOffset="3955">8000 6090 8355,'0'-20'341,"0"2"1,0 6-116,0 0 0,1 5 0,2 4-58,1 6 1,4-1-1,-2 7 1,-1 2-92,1 4 1,-2-1-1,-3 2 1,2-2-197,1-2 1,0 1 0,-4-1-1,1-1-122,4-3 1,-4-1-1,5-4 23,-1 1 1,-2-1 0,4-7 135,-2-4 0,3-5 1,-2-2-1,1-3 0,3-1 25,1-3 1,1 2 0,0 1 0,1 1 33,-1 3 1,1 3 0,-1 3 0,0 4 112,1-1 0,-1 5 1,1-2-1,-2 6-44,-3 5 0,3 7 0,-4 3 1,1 2-205,0 2 0,-4 5 0,3 2 0,0-1-420,0-2 1,1-1 0,5 0 0</inkml:trace>
  <inkml:trace contextRef="#ctx0" brushRef="#br0" timeOffset="4709">9810 5445 9277,'-1'-17'0,"-3"1"1658,-5 0-2444,4 8 295,-1-3-132,6 10 826,0-5 1,-4 9-1,0 4 1,1 8-1,2 7 1,1 10-45,0 6 0,0 8 0,0 8 0,0 3 0,0 3-231,0-2 0,0-5 0,0-6 1,1-3-115,4-1 0,-4-7 1,3-7-1,-1-4-392,1-5 1,-3-2-206,3-5 0,-2-1 0,-2 0 0</inkml:trace>
  <inkml:trace contextRef="#ctx0" brushRef="#br0" timeOffset="5657">9537 5680 8355,'-5'-12'386,"5"5"0,0 3-712,7 2 0,4 4 0,3 1 0,2 1 469,5-2 1,2 4 0,5-2 0,3-1-176,7-2 0,3-1 0,-1 0 0,1 0-88,-1 0 0,2-5 1,-5-5-1,-5-4 106,-5-2 0,-2-5 0,-2 3 0,-3-1-133,-8-3 0,-1-2 0,-7 0 333,-1-1 1,-2-1-1,-1-2 1,-1 1 101,-3 3 1,2 1-1,-3 6 1,1 2 0,-2 1 589,-1 2-868,5 5 1,-4 4-1,6 11 1,0 9-26,0 5 0,0 12 1,1 5-1,2 2-75,1 2 1,1 8-1,-4 0 1,2 1-4,1-1 0,0 2 1,-4-9-1,0-1-36,0-6 1,0-3-1,1-8-44,3-2 1,3-9 210,6-3 0,-1-5 0,-1-8 0,-1-5-11,-2-6 1,0-2 0,5-5 0,-1 0-48,1-1 0,-5 5 0,0-1 1,2 2-1,-1 2-25,0-1 0,0 1 0,-3 1 69,1 2 0,1 4 1,4 5 22,1 0 0,-5 3 0,0 4 0,1 5-27,-3 2 0,1 5 1,-4 0-1,3 2-2,0 0 0,-1-5 0,3 3 1,2-2-58,1-6 0,1 0 0,0-7 37,1-1 1,1-2-1,1-2 1,1-3 49,-1-4 0,1-8 0,-1-2 1,1-1-1,-1-1-12,-1 0 0,-1 1 0,-1 4-130,0-2 0,-3 1 1,-2 3 62,-2 1 25,-1 5 1,-4 7-1,0 8 1,0 3 39,0 2 1,0 3 0,0 2 0,0 0 1,0 0 0,4-1 0,2-5 1,-1 0-21,1 1 1,4-2-1,-2-3 9,3-4 1,1-2 0,1-2 41,-1 0 0,0-7 0,1-4 1,1-5 19,2 1 1,-2-3 0,2 0 0,-2 1 0,-1-1 2,-1 2 0,0 1 0,1 0-83,-1-1 1,-3 0 0,-1 8 10,1 4 0,2 3 0,2 1 0,-2 2-36,-3 7 0,3 0 0,-3 11 0,3-1-152,2 0 1,-6 1 0,-2 0 0,-1-2 0,1-1-268,-3-1 1,0 1 88,-2-5 1,-2-1 0,-2-3 0,-4-3-885,-3-4 1092,-7-1 1,-1 0 0,-6 0 0</inkml:trace>
  <inkml:trace contextRef="#ctx0" brushRef="#br0" timeOffset="5806">10864 5370 8355,'-17'0'-874,"8"0"0,-2 0 1</inkml:trace>
  <inkml:trace contextRef="#ctx0" brushRef="#br0" timeOffset="6341">12055 5767 8355,'0'-18'112,"-5"4"1,-2-2-1,0 2 1,1 2 100,1-1 0,2 1 1,-5-1-1,-2 1 0,0 0 249,2-1 1,-3 5 0,3 1-346,-3 2 1,-2 2 0,1 8 0,0 8-336,-1 6 0,1 4 1,1 4 31,3 2 0,-3-3 0,4 4 1,0-2-282,3-4 0,2 4 1,2-9 85,0 1 1,6-8 381,2-8 0,3-2 0,1-4 0,-1-2 120,-2-4 1,2-3 0,-4-3 0,1-1 69,0-2 1,-4 1-1,3 3 1,-1 1 0,-2-1 176,1 1 0,-2 4-315,5 0 1,1 6-1,2 2 1,-2 7-98,0 4 0,-1 11 0,3 4 0,-1 6 81,-2 7 1,-4-1 0,4 9 0,0 3-82,-1 2 0,3 6 0,-4-4 0,-1-2 1,2-2 55,0-5 1,-4-2-190,1-6 0,-3-5 0,-1-3 0,-1-5 91,-3-3 1,-3-3-1,-7-7 1,-3-3 0,-2-4-69,0-2 0,-3-4 1,4-3-1,0-6-413,0-4 1,-3-11 132,5 1 0,-1-14 0,5 1 0</inkml:trace>
  <inkml:trace contextRef="#ctx0" brushRef="#br0" timeOffset="7509">12229 5705 8355,'-2'-23'324,"0"2"619,-3 4-899,1 9 0,4 4 0,0 8 0,2 4 0,0 5 1,4 3-1,-1 5 0,2 2-120,0 2 0,-3 0 0,3 0 0,0-2-141,0-2 0,-4-3 1,2-6-4,1 1 0,1-6 56,5-3 0,-5-4 0,-3-6 111,-2-6 0,2-1 0,0-4 0,-1-1 0,-2-2-1,-1 1 0,0-3 0,0 4 0,1 0 145,3 0 1,-1 2-1,5 3 1,2 1-150,1-1 1,3 2 0,1 2 0,3 2-64,1 1 0,1 2 0,2 4 1,-2 0 59,2 0 1,0 2-1,0 2 1,-2 4-31,-2 3 1,2-3 0,-3 1-1,-2-1 257,-1-1 1,-2 4 373,1-3 1,-5-2 177,0-2 1,-6-3-458,-2-1 1,-2-1-1,-6-2-8,-2-1 1,-1 0-288,-1 4 0,-1 0 0,1 0 0,0 1-150,-1 3 0,1-1 1,1 5-1,1 2 19,2 1 1,5 1-1,-1 1 1,3-1-55,1 0 0,0 1 0,0-1 9,0 1 1,1-6 0,3-3 0,4-3 143,3-1 1,-2 0 0,-1-1 110,2-3 0,-1 1 1,1-7-1,-2-2 60,2-3 1,-3-2 0,0 5-1,-2-1 1,-1 1 134,2-1 1,-5 1-151,3 0 1,-1 5-1,0 4-189,1 6 0,0 4 0,-4 5 1,0 0-62,0 1 0,6 3 1,0 1-1,3-2-62,-1-1 1,0-2 0,5-1 0,-1-1 22,0-2 1,1-5 0,1 1 0,1-2 16,1-2 1,5-5-1,-3 0 169,1-2 0,-4-3 0,2-5 1,-3-1 12,-2 0 0,0-3 0,1 0 0,-1-6 0</inkml:trace>
  <inkml:trace contextRef="#ctx0" brushRef="#br0" timeOffset="7510">13010 5618 8355,'0'-18'0,"0"5"270,0-4 1,-4 7 418,0 2-424,-6 5 0,9 3 0,-3 10 0,2 4-282,2 2 1,0 6-1,0 0 1,0 6-39,0 5 0,4 3 1,1 1-1,-1 0 1,0 1 36,0-1 1,1 0-1,-2 0 48,1 0 1,2-4 0,-3-1-161,1-2 1,4-6 0,-4-8 0,0-2-94,2-1 189,-5-1 1,5-11 0,-6-6-1,-2-9-25,-2-7 1,3-2-1,-3-3 1,2-3 2,2-4 1,0-3 0,0-1 0,0 0-3,0-1 0,6-3 0,1 0 1,1 2 135,0 5 0,0 1 1,5 6-1,-1 5-9,1 3 1,-1 7-1,0 5 1,1 1 32,-1 3 0,1 6 0,-2 3 38,-3 1 1,2 2 0,-6 6 0,-1 3-209,-2 2 1,-1-5 0,-1 3 0,-4-2 0,-3 1-144,-3-2 0,-1-5 0,-1-2 0,1 0 89,-1-1-681,1-2 1,-6-5 0,-1 0 0</inkml:trace>
  <inkml:trace contextRef="#ctx0" brushRef="#br0" timeOffset="7861">13457 5073 8729,'-6'-16'0,"-2"4"431,-3 5 1,4 6-1,3 6 1,2 6-107,2 4 0,0 13 0,2 2 0,0 8-141,3 3 0,3 10 0,-3-2 0,1 2-481,-1 0 0,4-2 0,-5-4 0,0-4-12,1-2 0,-2-7 0,4-5 0,0-5 142,0-5 1,-4-7 0,2-4 117,1 0 0,-4-3 0,5-7 0,-1-5 210,-3-2 1,2-3 0,1-1-1,0-1-86,4 1 0,1 1 0,2 1 1,-1 2 1,0 3 0,1 3 0,-1 5 0,1 0-48,-1 0 1,-4 5 0,1 5-1,0 4-172,2 2 0,-4 6 0,-1 0 0,-2 4-2018,0 3 1591,0 0 1,2-4-1,0 0 1</inkml:trace>
  <inkml:trace contextRef="#ctx0" brushRef="#br0" timeOffset="8517">14920 5296 8355,'-11'-25'284,"4"6"1,-8 4-1,3 5 1,-2 6 0,-1 2-228,-3 2 1,-3 3-1,-7 4 1,-2 7-1,0 5 1,-2 6-1,3 4 1,3 1 160,7 0 0,1 8 0,4-4-294,3 1 1,7-1-1,0 3 1,4-1-9,4-3 0,3-4 1,7-8-1,1-5 1,3-2-11,1-2 0,0-5 0,3-2 1,-1-4 35,1-1 1,-4-1 0,-2-4 0,-2-3-48,-1-3 1,-2-3 0,-3-1 0,-4-3-63,-3-1 0,-1 4 0,0-2 0,0 3 49,0 2 1,-5 1 0,-3 1 0,-3 3 36,-2 2 1,1 1 33,-1 4 0,6 1 0,3 3 184,3 5 1,6 0-72,4 0 0,3 0 0,3-5 0,3-1 0,0-2 59,0-1 0,3 0 0,-5 0 0,1 0 31,1 0 1,-4 2 0,2 1 0,-2 2 71,-2 2 1,1 3 0,-2 5-80,-3 1 0,-3 1 1,-5-3-1,0 2-222,0 5 1,0-2 0,0 2 0,0-1-837,0 0 0,2 2 1,1-6 413,1 0 1,5-3-1,-2 0 1</inkml:trace>
  <inkml:trace contextRef="#ctx0" brushRef="#br0" timeOffset="8773">15429 5767 10142,'8'6'-17,"0"2"1,-5 7 0,1 3 0,-3 1 0,-1 3-364,0 2 1,-1 2 0,-2 1-419,-1 2 1,-6 6 0,4-3 0</inkml:trace>
  <inkml:trace contextRef="#ctx0" brushRef="#br0" timeOffset="10116">16570 5494 9580,'6'-20'1224,"-1"-1"-1475,-4 6 1,-5-3 0,0 5 0,0 1 0,-2 1 0,-2 1 0,-3 3 576,-2 2 0,1 1 0,0 4 1,-1 0-130,1 0 0,-5 5 1,-1 5-280,-1 5 1,4 0 0,-2 6-1,3 1 1,2 1 17,0 2 1,1-1-1,2-2 1,5-3-271,3-1 0,1-2 0,1-5 0,3-2 116,5-5 1,3-3 0,3-2 0,3-3 178,1-5 1,1-6 0,2-3-1,-3-1 19,-1-3 0,1 0 0,-5 0 0,-3 3-3,0 1 1,-5-3 0,-2 5 0,-3 0 311,-1 3 1,0 0-142,0 1 0,-1 5 0,-2 4-137,-1 6 1,0 1 0,4 7 0,0 4-65,0 3 1,0 3 0,0 4 0,0-1-1,1 1-38,3 0 1,-1 0-1,5 0 1,2-2-85,1-2 0,1-3 1,1-7-1,-1-3 131,1-4 1,3-3-1,1-1 1,-2-1 77,-1-3 1,2-3 0,1-7-1,-2-1-15,-1-1 0,-2-6 0,0 1 1,1-1 71,-1 1 1,1-1 0,-2 4-1,-2 0 25,0 0 0,-7 2 0,2 3 21,-2 1-167,3 5 1,-3 3-1,3 8 17,1 4 1,-4 8 0,5 1-1,0 3 1,-1 0 7,-1 0 1,4 2-1,-4-4 1,2 0-6,3 0 1,-4-2 0,1-4 0,0 1 7,0-1 1,1-5 0,5-3 85,-1-2 1,5-8 0,-1-2-1,-1-3-6,-1-2 1,3-4 0,-1-3 0,-2 0 18,-4-1 1,1 2 0,-4-2-43,0 4 0,-1 4 0,-3 0 0,1 1-141,-1-1 0,0 2-6,1 3 0,-1 4 0,4 8 29,-2 4 1,3 3 0,-3 2 0,-1 1 45,1 2 1,-2-2-1,4 2 1,-2-2-14,-2-1 1,0 2 0,0-1-1,2-3 172,2 0 0,1-6 1,6-1-42,3-2 1,-4-2 0,4-2-53,-3-2 1,-2-3 0,0-7 0,1-1 0,-1-1 56,1 1 0,-2-3 0,-2 1 1,-2 1 126,-1-2 1,2 4-123,-4-3 0,2 5 0,-4 2-98,3 2 0,-1 7 0,-3 1 0,2 7-61,1 4 1,0 2 0,-3 3-1,2 1-127,1 3 0,5-4 0,-4 4 1,2-2-71,3-3 0,-1-2 0,1 0 0,-2-2 171,2-3 1,5-2 0,2-6-1,-2 0-70,-1 0 1,-6-6 0,0-4 243,2-5 0,-3 4 0,-1-4 1,1 0-1,-1 0 174,-1-3 0,1 4 0,-3-2 197,1 2-385,5 1 1,-6 7 0,4 3-11,-1 6 0,-1 9 1,-2 10-1,2 4-100,2 3 0,-3 7 0,3 0 0,0 5-116,0 3 1,-3 2-1,3 5 1,0 2 0,-1 5 219,-1 3 1,-1-9-415,-4-2 0,0-9 1,0-1-1,-1-7 1,-3-8 155,-5-7 1,-6-6 0,-1-3 0,-1-7 498,-1-4 0,4-7 1,-2-9-167,2-6 1,3-7 0,3-6 0,4-1 0,4-2-447,4-2 0,3-3 0,7 3 0,2 4-293,5 3 0,8 0 0,2 3 1</inkml:trace>
  <inkml:trace contextRef="#ctx0" brushRef="#br0" timeOffset="10403">18566 5407 8355,'0'-17'-253,"0"3"1,2-3-2,2 3 1,-1 8 0,3 0 1240,0 0 0,2 6-767,-4 0 1,5 3 0,-5 8 0,-1 4 0,-2 2-1,-1 2-192,0 1 1,4-1 0,0 3-353,-1-1 1,0-2-1,-1 2 1,4-5-1,-1-2-457,1-2 1,4 1-1,-3-1 1</inkml:trace>
  <inkml:trace contextRef="#ctx0" brushRef="#br0" timeOffset="10547">18653 5073 8355,'-5'-16'-96,"-2"5"1,1 10-513,6 11 1,6 8-1,6 6 1</inkml:trace>
  <inkml:trace contextRef="#ctx0" brushRef="#br0" timeOffset="12061">18790 5345 8355,'6'-12'272,"0"-5"1,-5 2-1034,3 4 1,-1 0 765,5 7 1,-3 0 0,2 5 0,-1 4 31,1 3 1,-4 4-1,1 5 1,-2 3 0,-1 4-1,2 1 1,1-1-1,-1 0-29,-2-3 0,-1-2 0,1-4-37,3 2 1,-1-6 0,6-7-11,0-3 1,-2-2 0,1-3 48,2-5 0,1-3 0,3-3 0,1-3 0,1 0 64,0 0 0,-3-3 0,0 5 1,-1 1 90,1 1 1,-1 3-1,-1 1-33,-3 2 1,3 6-124,-2 2 0,2 6 0,1 8 0,-1 1-56,-3 1 0,7 5 0,-2-3 0,1 0-36,-1 0 1,1-2 0,1-3-1,3-1 77,2 1 1,0-6-1,5-3 72,0-3 0,-2-2 0,-1-3 0,-1-5 111,1-2 0,-4-1 0,-2-1 1,-2 0-1,-3-3-23,-2 0 1,0-5 0,-5 5-208,-1 1 1,-2-3 0,-2 1 0,-3 2 0,-4 3 98,-3 3 0,-2 0 1,1 5-1,-1 1-38,1 1 0,-4 4 1,-1 2-1,2 4-65,1 3 0,-1 7 0,1 3 0,3 2-285,0 2 0,6-4 1,0-2-1,4 0 113,1 1 1,6-7 0,2 0 0,3-8 210,1-3 1,1-2-1,-1-2 31,0-2 0,2-4 1,1-9-1,2-3 192,-2-4 1,3-1 0,-1-1 0,-1-1 0,1-2-44,-1 1 1,1-4 0,-5-1 0,-1-2-182,-3-3 0,2 1 0,-6 0 0,0 1 158,2 3 0,-5 4 0,3 8 0,-4 5-65,-4 2 1,1 7 0,-5 4 0,-1 8 44,-3 7 0,1 7 1,2 10-1,1 6-83,-2 5 0,0 2 1,2 5-97,4-1 1,2-5 0,2 3 0,2-1 0,3-3 18,8-2 1,1-7-1,6-5 1,4-5-221,3-3 1,1-7 0,5-7 239,1-3 0,-1-2 1,2-3-1,-1-6 1,-2-5 108,0-6 0,-8-1 0,1 0 0,-7 1-94,-4-1 0,-3 3 0,-3 0 1,-4 1-18,-2 3 0,-2 1 0,-2 3 0,-2 3 0,-4 3-70,-3 4 1,-1 1-1,-1 1 56,1 4 0,-1 1 1,1 8-1,1 1-63,3 2 1,-2 5-1,6-1-3,1 2-1,3-2 1,3-2 0,4-1 0,2-3-21,5-1 0,7-3 1,0-3-1,2-4-20,2-2 0,0-2 0,1-2 0,1-2 167,2-4 1,0-7 0,-5-2 0,-2 1 41,-2-2 1,-4 4-1,0-4 1,-2 1-27,-2 1 1,-5-1 0,-1 5 0,-2 0 146,0-1 1,-1 6 148,-7 3 0,-3 4-205,-6 4 1,6 3-1,3 7 1,3 3-1,1 3-94,0 4 0,0 5 0,1 2 0,2 2 14,1 2 1,4 7 0,-2-4 19,1 0 0,-4 1 0,2-2 0,-1 0 0,0 0-31,-1 1 0,-2-7 1,-1-2-1,0-4 180,0-4 0,0-3 84,0-6 0,-5-6 1,-3-8-89,-3-9 1,2-3 0,1-6 0,0-4-314,1-3 0,0-5 0,4-5-63,-1 0 1,1-1 0,6 0 0,3-3-28,1-5 1,5-2-1,6 0 1,0 1 87,0 1 1,4 10 0,-3 2 0,2 6-1,-2 9 56,-1 4 0,3 8 0,-5 3 0,-1 4 91,-1 4 0,-2 3 0,-1 7 0,-2 1 56,-5 1 0,-3 2 0,-1-2 1,-1 1-212,-3 3 0,-7-5 0,-7 3 1,-1-2-681,-4 1 0,1-1 0,0-5 352,2-2 0,-1 7 0,-4-2 1</inkml:trace>
  <inkml:trace contextRef="#ctx0" brushRef="#br0" timeOffset="12062">20638 5432 11636,'0'-12'-499,"0"-1"1,5 7-729,3 1 1,3 4 0,2 1 0</inkml:trace>
  <inkml:trace contextRef="#ctx0" brushRef="#br0" timeOffset="12528">21394 5259 8126,'0'-13'-137,"-1"2"0,-2 2 0,-3 2 1,0 1-1,-4 2 0,-1 0 386,-2 0 0,1 0 0,0 4 1,-1 0-1,2 1 0,2 3 11,0 4 0,7-1 0,-3 2-227,4 0 0,5 2 0,2 2 1,1-1-1,2 2 30,2 2 1,6-2 0,-1 4-1,-1-1-285,-1-1 0,-1 2 0,-1-3 51,0 2 1,-3-2-1,-2-6 1,-2 0-1,-2 0 46,-2 2 1,-10-2 0,-4-2 0,-2-1-254,-3 1 1,0-2 0,-4 1 97,1 0 1,1-2-1,-5-4 1</inkml:trace>
  <inkml:trace contextRef="#ctx0" brushRef="#br0" timeOffset="13063">21568 5469 9334,'-7'-12'30,"1"4"1,8 1 0,2 0 0,4 1 0,3 1 0,3 2-17,2 2 1,0-3 0,3-2-434,-1-1 0,2 3 0,-3-3 1,-2 0-62,-1 0 0,-3-1 474,-3-4 0,-2-1 0,-6 1 0,0 0 65,0-1 0,-2 2 0,-2 3-54,-4 4 0,-3 2 1,-1 4-1,-1 2 28,1 4 0,3 5 1,3 2-1,0 3-42,3 1 0,2-4 1,1 3-1,1-1 5,3-1 1,5-4-1,7-5 1,5-1-32,2-3 1,6-2 0,2-2 0,-1-3 22,0-5 1,-1-3 0,-4-3 0,0-3 70,0-2 0,-2 0 0,-2-6 0,-5-2 117,-2-1 1,-3-4 0,-1 3 0,-3-2-10,-2-2 1,3-2-1,-4-3-99,-1-2 0,-1 5 1,-2-3-1,0 4 1,-2 6 261,-2 5 0,1 6 0,-5 7-227,-2 3 1,-1 14-1,0 11 1,2 10-3,0 6 0,3 8 1,-3 5-1,5 2-122,3 1 1,1 1 0,0-2-1,1-1 96,3-1 1,3-11 0,7 1-584,2-4 0,-2-3 0,3-6 0,-3-3-587,-2-8 0,-4-1 897,1-7 1,-1 0 0,4-4 0</inkml:trace>
  <inkml:trace contextRef="#ctx0" brushRef="#br0" timeOffset="13318">22027 5172 8355,'1'-13'0,"3"2"386,4 3-374,3-3 0,3 8 1,3-4-201,3 2 1,9-3 0,6 2 337,5-1 0,0 3 1,4-3-885,-2 2 1,5 1 0,-3 4 0</inkml:trace>
  <inkml:trace contextRef="#ctx0" brushRef="#br0" timeOffset="14733">3373 7764 8355,'-5'-24'155,"-3"4"1,-2 3 0,0 5 0,2 2 138,-2 2 0,-1 5 0,-1-1 0,0 3 0,-1 2 320,1 3-417,-6 3 0,4 11-184,-2 3 1,2 5 0,1 4 0,2 5-169,3-1 1,3-1 0,5 0-1,0-4 1,1-3-165,3-1 0,3-1 1,7-4-1,1-3-81,1-3 1,5-3 0,-3-3-1,1-4 134,3-3 1,0-2-1,0-3 1,-2-6 133,-2-5 0,-2 0 0,-3-4 0,-1 1 180,0 2 0,-5 3 1,-3 0 199,-2 1 0,-2 0 0,0-1 749,0 1-842,0 5 1,0 7 0,0 8 0,1 3-3,3 2 0,-2-1 0,3 2 1,1 1-52,2 1 1,-1 1-1,1-5 1,2-1 1,1-2 1,5 0 0,2-5 0,2-1 4,2-1 1,0-8 0,0-2 0,-3-3-80,-1-2 1,3 0-1,-5-3 1,-2 0-112,-4 1 0,-5-3 0,-5 0 0,0 0-84,0 0 1,-5 1 0,-4 6 0,-3 2 108,-5 1 0,-2 5 0,-6-1-221,0 2 1,1 8 0,-1 3 0,1 5 0,4 4-193,3 1 1,5-2 0,4 2 0,3 1 305,4-1 0,1-4 0,0 3 1</inkml:trace>
  <inkml:trace contextRef="#ctx0" brushRef="#br0" timeOffset="15107">3808 7875 8355,'0'-12'-121,"0"0"1,0 3 420,0 1 79,0 5 1,0-8 43,0 3 1,0 1-262,0-1 1,1 5-1,3 0 5,4 6 1,-1 0 0,0 5-1,0 2-154,0 1 0,0 5 0,2 2 0,-2 0-101,-1 0 0,2 3 0,-2-3 0,-1 0 52,1 0 0,-2-2 1,-3-5-1,2-1-858,1-2 790,0-5 216,-4 2 1,-1-12-1,-2-4-210,-1-4 1,0-3 0,4 2-1,0-3-262,0-1 1,4-3 0,1 2 0,2-1-234,3 1 1,1-1 260,1 6 0,1-1 0,-1 5 1</inkml:trace>
  <inkml:trace contextRef="#ctx0" brushRef="#br0" timeOffset="17761">4180 7813 8355,'0'-12'660,"0"4"1,0 0 364,0-2 0,-2 0 186,-2 2-1178,3-3 1,1 10 0,8-2-1,3 6 1,1 5 0,1 4-237,-1 5 1,1-3 0,-2 3 0,-2 1 0,-2 2-58,-1-1 1,-2 3 0,-4-5-1,0-1-547,0 2 0,0-8 491,0 2 491,0-8 0,0-12 0,0-10-213,0-3 1,1-5 0,2-3 0,2 0-143,2-1 0,2 4 0,2-2 0,-2 6-492,0 6 0,-1 3 0,4 5 405,1 4 1,-1 2-1,0 2 1</inkml:trace>
  <inkml:trace contextRef="#ctx0" brushRef="#br0" timeOffset="17762">4638 7925 8355,'-5'-11'0,"-3"3"1182,2-3 0,1 8-222,5-5 0,0-1-972,0-3 0,1 1 1,3 1-1,4 2 4,3-1 0,2-3 1,-2 0-1,-1 1 0,-4 1 1,1 2-1,-1-2-554,-1-1 0,-1-1 1,-4 0 354,0-1 1,-4 1-1,-1 1 1,-1 1 159,1 2 0,-5 5 0,2-1-17,-3 3 1,-2 8 0,2 4 0,2 5 10,1 3 1,5-2 0,-1 4 0,2 1 92,2 1 0,2 1 1,2-2-1,5-3-76,7-1 1,-1-2-1,5-3-64,2-1 0,-2-5 0,0-3 0,2-2 1,1-2 26,-3 0 0,2-6 1,-5-2-1,-1-5 71,2-3 1,-4 1-1,3-6 1,-4 0 158,0 2 0,-5-4 0,-1 3 1,0 0-130,0-1 0,-5 6 1,3-2-1,-4 3-42,-1 2 1,-1 1-1,-4 1-16,-3 2 1,1 5 0,0 1-1,2 4 1,1 7-73,-2 2 1,5 1-1,-3 0 80,2 1 0,4-1 0,0 2 0,4 1-10,1 2 1,1-1 0,5-3-1,-1-2 13,0-3 1,1 3 0,-1-4-1,1 0 73,-1-3 0,-1 3 1,-1 0 86,-2 0 0,-5-1 0,-1-3-56,-4 1 1,-4 6-1,-4-3 1,2 1 60,-1 0 0,-2-3-223,-2 3 1,8-5-83,5 1 0,5-4 0,9-4 0,2-5-125,5-2 1,3-5-1,0-2 148,1-1 0,-1 2 0,-2-2 0,-3-1 0,-1 3 52,-3-1 0,-1-3 0,-2 4 0,-1 2 680,-3 1 1,-2 6-255,-6 0 1,-1 1-145,-4-1 1,3 4-1,-5 8 1,0 4-102,0 3 0,4 1 0,-1 2 0,3 1-42,1 2 0,0 5 1,1-1-1,2 3 20,1 5 0,6 3 0,-3 5-80,-1 1 0,6 4 0,-6 2 0,3 3 0,-1 1 29,2 3 1,-4 6-1,3-6 1,0-6 34,2-6 0,-2-10 0,-2-2 1,-1-6 79,1-8-157,-4-1 0,3-20 0,-6-2 0,-2-8-171,-2-8 1,1-4 0,-5-8 0,0 0 51,1-4 1,-3 0 0,5-5 0,-1 0 7,1-4 1,-4 4 0,5-5 0,2-1 95,0 2 0,8 6 0,2 4 1,3 3-18,1 5 1,1 3-1,-1 7 193,1 2 0,-1 7 0,0 7 0,1 2 0,-1 2-49,1 2 1,-1 2 0,0 3 0,1 6 8,-1 5 0,-1 0 1,-2 6-1,-5 1-214,-3 1 0,-1-2 0,0 0 0,0-1-188,0 0 1,-1-3-1,-3-5-1208,-5-4 1025,4-3 1,-6-5 0,4 0 0</inkml:trace>
  <inkml:trace contextRef="#ctx0" brushRef="#br0" timeOffset="17763">5891 7640 8355,'0'-19'2989,"-5"1"-2729,-2 5 0,-6 6 0,1 3-324,0 3 0,-1 6 1,1 4-1,-1 3 0,1 3 1,-1 3-1,2 1 0,2 2-128,1-2 1,5 5-1,-1-5 1,2 0 57,2-2 0,2-3 1,2-2-117,4 0 0,3-5 1,1-2-1,1-4 175,-1-1 0,1-6 0,-1-2 0,-1-3 26,-3-1 1,3-2-1,-4-1 1,2-3-50,-1-1 0,-5 2 0,1-2 1,-3 1 11,-1 3 1,0 1 0,0 1-1,0 1-42,0 0 1,0-1 152,0 1 0,0 4 1,1 1-1,4 1 40,3 3 1,3 2-1,1 1 1,2 0 31,3 0 1,-4 0-1,5 1 1,-1 2-47,-1 1 1,1 6 0,-5-2-1,1 2 2,-1-2 0,-1 3 1,-1-3-1,-3 3-79,-2 2 1,3 3 0,-3 1-261,-3-2 213,0-1 175,-2-2 0,0-10 0,0-6-81,0-6 0,1-4 0,2-1 0,1-2-9,-1 2 0,2-3 0,1 2 52,1 1 1,0 1-1,2 1 1,0 1-28,0 0 0,2 3 0,2 2 0,-1 2-1,0 2 1,1 2 0,-1 2-1,-1 3 14,-3 5 1,4 3 0,-6 3 0,3 3-18,-1 1 1,-1-2 0,2 2 0,0-1-41,0-3 0,7-1 1,0-3-1,1-3 26,1-4 1,1-2 0,4-2-1,-1-2 8,-1-2 1,-5-1-1,4-6 77,-2-2 0,-3 4 0,-5-8 0,-4 3 0,1 2-13,0 0 0,-4-1 1,1 1-1,-3-1-57,-1 1 1,-5 0 0,-3 1-114,-3 2 0,-2 4 0,1 5 0,-1 1 13,1 3 0,-5 3 1,1 7-1,1 3-82,1 3 0,-1 4 0,1-1 1,4-1-26,4-1 1,-3-6-1,5 1 1,1-2-11,2-1 0,2-2 0,4-3 217,3-4 1,3-4 0,3-4 0,1-4 157,1-3 1,1-7 0,-3-3 24,2-2 1,-2-2 0,2 0 0,-2-1 0,-1-2-14,-1-1 1,0-4 0,1 2 0,-1-2-100,1-2 1,-5-4-1,-1 6 1,-2-2-197,-2-3 0,-2 8 1,-1 4-1,-1 7-93,-3 5 0,1 0 0,-5 10 0,0 3 0,-1 5 302,1 8 0,5 6 0,-2 8-109,-1 3 1,5 3 0,-3 6 0,2 2 34,2 2 0,0 5 0,2-2 1,2 3-195,4 2 0,3-6 0,2-3 0,0-4 0,4-5-234,4-7 0,-2-7 0,2-10 399,1-4 0,0-2 0,0-4 0,-3-2 0,0-5 581,1-7 1,-5-2 0,1-4-363,-2 2 0,-1 0 0,-2-2 1,-2 2-216,-1-2 1,-5 2 0,3 1-1,-2 0-368,0-1 0,0 5-476,-4-1 665,0 8 0,0 3 1,1 10-1,2 3 25,1 3 0,2 3 1,-2 1 194,4 1 1,3 1 0,2-5 0,-1 1 0,1-1-31,-1 0 1,2-3 0,1-1 0,1 2 304,0 1 0,-3-3 0,0 0-154,-1 2 0,-4-1 1,-1 1-109,-1-2 0,-2-3 0,-5 1-160,-4 0 0,-1 2 0,-7-4 0,1 0-457,-1 2 1,-3-5 0,-1 3-448,2-2 1,1 3 0,2 2 0</inkml:trace>
  <inkml:trace contextRef="#ctx0" brushRef="#br0" timeOffset="18383">7801 7218 9278,'-10'-36'3329,"-2"3"-2238,2 8-1123,5 8 0,6 8 0,3 2 0,3 3 0,2 6 1,-1 5-1,1 5 225,2 4 0,2 5 0,-1 9 0,1 6-265,-1 4 1,-1 7-1,-3-1 1,-3 2-300,-4 1 1,-1-3-1,1-2 1,2-3-340,1-5 0,4-1 0,-2-9 1,-1-4-494,1-3 0,2-2 828,-4-5 0,1-5 0,-5-2 0</inkml:trace>
  <inkml:trace contextRef="#ctx0" brushRef="#br0" timeOffset="18384">7702 7590 8355,'1'-11'446,"3"3"1,7-3 0,7 3 0,3-3-1,5 0 108,6 2 1,4-2-1,1 4-529,0 1 1,0-4-1,1 6 1,-3 1 0,-2 2-1,-5 1 1,-5 0 0,-5 1-362,-4 3 1,0 3-1,-10 5 1,-1 2 202,-2 3 1,-1-3-1,-1 2 1,-2-2-34,-1-2 0,0 1 0,4-1 310,0 0 0,1-1 0,3-2 0,5-5-154,2-3 1,2-1 0,2-1-1,2-3-162,-2-5 1,3-2 0,-1-2 0,-2-2 118,-1-2 0,-8-4 1,-1 5-1,-4-1 83,-1-1 0,0 5 0,-3-4 0,-4 3-159,-5 2 0,-9 5 1,1 3-1,-4 2-1604,-1 2 1266,1 6 1,-7 6-1,0 8 1</inkml:trace>
  <inkml:trace contextRef="#ctx0" brushRef="#br0" timeOffset="18902">9475 7590 8355,'7'-20'0,"-3"-1"-94,3 6 0,-5-7 0,2 5 0,-1 2 534,1 1 1,-3 2-311,3-1 1,-4 2-1,-4 3 1,-4 4-1,-3 4 1,-2 4-1,2 4-130,3 3 1,-3 6 0,4 1 0,0 1-78,3 3 1,-1-3 0,1 1 0,1-2-72,1-3 1,7-5 0,0-4 0,2 0-346,3-3 0,1-2 0,1-1 358,0 0 1,1-5-1,-1-4 1,1-2 39,-1-1 1,0-1-1,-1 1 1,-2 0 64,-5-1 0,1 1 471,-1-1-164,1 7 1,-5 6-1,0 8-223,0 3 1,0 1-1,1 2 1,2 1-1,2 2-37,2-2 1,1 4-1,6 0 1,1 1-595,2-4 0,5 4 0,-3-1 0</inkml:trace>
  <inkml:trace contextRef="#ctx0" brushRef="#br0" timeOffset="19249">10170 7491 8355,'8'-25'651,"-1"2"0,0 2 1,-2 5-638,1 2 1,-2 1 0,-4 1 0,-1 1 0,-5 3 0,-5 4-1,-5 2-161,-4 2 1,1 6-1,-3 1 1,3 1 167,1 0 1,1 0 0,6 5-1,2-1-37,0 1 0,7 0 0,-3 3 0,4 0 47,1-1 1,1 3 0,5 0 0,5 0-116,4 0 0,7 3 0,-2-5-31,-1-1 1,4-1 0,-3-2 0,-1-1 0,-3-1 6,-2-2 1,-3-3-1,-1 1-10,-2 0 1,-7 2 0,-1-2 0,-6-1 54,-5 1 0,-6 2 0,0-2 0,1-1-457,-2 1 1,4 2 185,-2-4 0,7 6 0,4-4 1</inkml:trace>
  <inkml:trace contextRef="#ctx0" brushRef="#br0" timeOffset="22500">10802 7429 8355,'7'-17'1293,"-3"1"-1240,-2-1 0,-2 9 0,-2 1 0,-2 0 3,-4 0 1,-3 5 0,-1-2-1,-2 2 169,-3 2 0,4 6 1,-4 1-1,2 1-243,-2 0 1,5 0 0,-2 6-1,4 1 1,2 2 0,0-2-1,1 0 1,2 0-220,2 2 0,1-1 0,2-3-262,0-1 0,2-4 1,2-1 147,4-1 1,7-3 0,2-6-1,-2-3 299,-1-1 0,-2-1 0,1-4 0,-1-1 47,0 1 1,-3 0 0,-2-1 0,-1 1 154,1-1 1,-4 1-1,3 1 1180,-1 3-1278,-3-3 0,3 11 0,-4 0 1,2 7-114,1 4 1,2 1 0,-2 0 0,3 1-111,0-1 1,4 2 0,-3 0-1,3 0-70,1-3 1,1-3-1,-1 1 2,1 0 0,-1-6 0,2 1 0,1-4 0,2-4 131,-2-5 1,3-3-1,0-3 1,-1-3 131,1-2 1,-1 0 0,-6-6 0,-1-2-48,-2-1 0,-5-4 0,1 3 0,-2-2 168,3-2 0,-4-6 1,3-3-1,-2 2 192,-2 2 1,0-1-1,0 10 1,0 1 760,0 4 1,-5 8-879,1 1 0,0 9 0,4 8 1,0 10 112,0 9 1,0 10 0,0 6-319,0 4 1,0 8 0,0 0 0,0 5 0,1-1-311,4-1 1,-4-6 0,5 0 0,-2-4-246,0-5 0,5-6 0,0-8 0,2-3-1124,1-1 1390,-5-1 0,4-10 0,-4-2 1</inkml:trace>
  <inkml:trace contextRef="#ctx0" brushRef="#br0" timeOffset="22501">10988 7417 8355,'13'-7'21,"-1"1"282,1 1-116,5 3 1,0-7-1,4 3 1,-2-1 0,4-2-32,3-2 1,1 2 0,3 1-1,1 0 1,-3 1 0,-1 3-1,-6 2-43,-3 2 0,-2 2 0,-6 2 0,-2 6-333,-1 5 1,-5 0 0,0 6-1,-6 1-293,-5 1 0,1-2 0,0-1-591,2 2 1,-4-4 901,5-1 0,0-3 0,4-2 1</inkml:trace>
  <inkml:trace contextRef="#ctx0" brushRef="#br0" timeOffset="22502">11460 7144 8355,'-9'-25'0,"1"2"0,-1 2 249,3 3 1,1 12 0,5 8-1093,0 9 1,11 7-1,2 7 1</inkml:trace>
  <inkml:trace contextRef="#ctx0" brushRef="#br0" timeOffset="22503">11683 7379 8355,'7'-24'81,"-2"0"1,0 2 0,-1 3 883,-2 1 0,1 1-820,1 5 1,-2 0 0,2-1-274,-3 1 1,-6 5 0,-4 3-21,-2 2 1,3 8 0,0 2 0,-2 3 138,-1 2 0,-1 3 0,1 2 0,3 1-152,3 3 0,0-2 0,1-1 0,2 0 81,5 1 1,0-4 0,5 5 0,2-1 18,1 0 1,1-2 0,2-5 0,1 3 46,2 0 1,-2 1-1,-6-6 1,-2-2 120,-1 0 0,-2-1 0,-5 3 143,-3-3 1,-3-1-1,-7-4-378,-3 1 0,2 4 1,-4-4-1,1-1 1,4 0-877,5 1 1,-1-4 653,6 0 1,0-6 0,4-6 0</inkml:trace>
  <inkml:trace contextRef="#ctx0" brushRef="#br0" timeOffset="22504">12254 6945 8355,'-6'-23'682,"-2"4"-74,-3 6 1,-2 2-550,1 7 1,0 0 0,-1 4 0,2 1 77,3 3 1,-3 5-1,4 7 1,0 5-1,3 5 1,2 6 0,1 5-1,-2 2-35,-1-1 0,0 3 0,4 2 0,0 1-208,0 3 0,0 0 0,0 0 1,0-2-216,0 2 1,1 0 0,2 0 0,3-3-160,1-1 1,-5-6 0,4-5 0,-2-3 10,0-6 1,0-4-1,-4-6 94,0-1 1,-1-1 0,-5-3 344,-6-3 1,-6-4 0,-7-1 0</inkml:trace>
  <inkml:trace contextRef="#ctx0" brushRef="#br0" timeOffset="22505">11931 7429 8355,'6'-12'296,"-4"1"0,7 1 1,0 2-1,2-2 166,2-1 0,3 3 0,1 1-66,-2 1 1,7-2-1,1 4 1,2 0-421,3-2 1,5 5 0,-1-3 0,1 1 0,-2 0-1,0-1 1,-4 1 0,-2 2-745,-4 1 1,-3 4-1,-7 2 481,-3 1 1,-3 1 0,-5 4 0,-1 1 274,-3-1 1,-3 0 0,-4 1 0,1-2 72,2-3 0,4 3 1,-3-3-1,1 3 95,4 2 1,0-5 0,4-1 0,2 0-284,4 0 1,3-4-1,2 1 1,-1-3-97,0-1 1,5-4 0,-1-2 0,1-1 108,1-2 0,-4-2 1,2-2-1,-3 1 459,-5 0 1,3-5-1,-3 1 940,3 0-883,-4 3 0,0 6 1,-4 4-228,1 6 1,0 8-1,-4 7 1,0 1-60,0 3 0,4 6 1,2 2-1,1 2-174,2 2 0,2 6 0,2 3 0,-1-1-257,0 1 1,-1 3-1,-2-5 1,-4-2-119,1-5 1,-5 0 0,2-5 0,-6-2 179,-5-5 0,-9-6 1,-3-8-1,-4-3 215,-1-4 1,1-1-1,-1-3 1,1-4 228,4-5 0,-1-9 1,7-1-1,5-4 63,2-3 1,3-5 0,4 1-1,1-3-316,3-2 0,7 1 1,8 1-1,3 2-31,5 1 0,0 1 1,-1-1-1,2 4-230,1 3 0,0 3 0,-6 1 0,-1 2 234,-1 2 0,-6 2 0,2 3 1,-5 1 291,-4 0 0,-2-1 0,-5 1 405,3-1 0,-2 1-35,2 0 0,-3 6-480,-1 6 0,-4 7 1,0 8-1,1 3-208,2 1 0,1 1 1,0 2-1,0-3-297,0-1 0,1-2 0,2-3 1,1-1-116,-1 1 1,4-5-1,1-1 1,3-2 254,1-2 1,1-13-1,-1-3 1</inkml:trace>
  <inkml:trace contextRef="#ctx0" brushRef="#br0" timeOffset="22506">12874 7119 8355,'-13'-18'33,"1"4"0,4-2-918,-1 7 1,7 11 654,-3 10 1,4 6-1,1 7 1</inkml:trace>
  <inkml:trace contextRef="#ctx0" brushRef="#br0" timeOffset="22507">13047 7280 8355,'0'-12'0,"0"-1"1918,0 1-1101,0 5 1,2 2-724,2 5 1,-3 5 0,5 5 0,-2 4-471,0 2 0,1 5 0,-2-3 0,1 0-186,-1-1 0,-2 4 163,-1-4 0,0-1 0,2-5-242,2-3 1,-3-3 641,3-10 0,-1-6 0,0-5 0,3 1-4,0 1 1,-1 0 0,1-1-1,1-1-6,0 0 1,1 7 0,5 2 105,-1 1 0,1 2 1,-2 6 63,-3 2 0,2 4 1,-6 7-1,-1 2 3,-2-2 0,3 3 0,2 0 0,0 0-182,4-1 0,1 0 0,2-6 0,0-1 98,4-2 0,-2-5 1,4 1-238,-1-3 1,3-2 0,-3-3 0,0-5-1,0-2 64,-3-1 1,-3-5 0,-2 0 0,-3-1 15,-2 0 0,-1 0 0,-4 3 0,0-2 31,0 2 1,-1 1 0,-3 3-1,-4 3 82,-3 4 0,-3 2 1,-1 2-1,-2 2 6,2 2 1,1 4-1,2 7 1,-1 2-54,1-2 0,5 3 0,3 0 0,3 0-209,1 0 0,0-2 0,0-3 57,0-1 0,4-4 1,1-1-1,2-1 1,3-4 115,1 0 0,-3-4 0,0 0 0,2-4 394,1-1 0,-3-1 0,0-3 0,1 1 203,-2 2 0,4 1 1,-3-2-141,3 0 1,1 8-1,1 1-179,-1 7 0,-4 5 0,-1 5 1,-1 5 21,-3 5 1,2 1-1,1 6 1,-1 4-441,1 2 0,-1 5 0,-2-2 0,1-1-285,-1 1 0,-2 3 1,-1-6-1,0-3 83,0-3 0,-1-8 0,-3 1 405,-5-5 0,-3-9 1,-5 1-1,-3-6 0,-4-2 131,0-3 1,-5-2 0,0-2-1,1-3 1,2-5 1,1-2-1,0-1 1,2 0-305,2-1 0,3-3-721,6-1 0,-1-5 0,1 3 1</inkml:trace>
  <inkml:trace contextRef="#ctx0" brushRef="#br0" timeOffset="22657">14213 7218 8355,'6'-11'-656,"-6"3"1,-6 2 0,-6 6 0</inkml:trace>
  <inkml:trace contextRef="#ctx0" brushRef="#br0" timeOffset="23784">14250 7231 8355,'2'-13'163,"2"1"0,-3-1 1,2 2-62,-6 3 1,-4 3-1,-6 5 1,-3 0 8,0 0 0,-2 5 1,3 3-1,-2 3-103,2 2 1,-1-1 0,2 1-1,3-1 129,0 0 1,5 5 0,2-1-252,3 0 0,1-3 1,0 0-1,0-1-155,0 1 1,5-1-1,3-1 1,3-3-1,2-4 117,-1-2 0,1-2 0,-1 0 0,0-2 112,1-2 1,-1-3 0,-1-5 0,-1 0 55,-2-1 0,-4-1 1,3-1-1,0-1 9,0 1 0,-4-3 0,1 1 131,-3 2-145,-1 1 1,0 10 0,0 7 19,0 8 0,0 5 1,0 0-1,0 1-18,0 3 1,2 0 0,0 4-71,3-4 1,4 0-1,-2-5 1,1 1 0,1-2 19,0-4 0,6-5 0,2-5 0,0 0 49,0 0 0,-3 0 0,3-1 0,-3-3-17,-2-4 0,0-3 0,-1-2 0,-1 1-31,-2-1 0,-5 1 1,1 0-1,-2-2 34,-2-3 0,4 3 0,0-2 0,-1 2-27,-2 2 0,-1-1 634,0 1-504,-6 0 1,6 6 0,0 6-61,7 7 0,4 4 0,2 1 1,1 1-1,2-1-23,5 1 1,1-1-1,0 0 1,-2 2-87,3 3 0,-7-4 0,-2 4 1,-6-2-56,-2 2 0,2-4 1,-4 4 151,-1-3 1,-7-3-1,-5-3 88,-2-4 0,3-2 0,0-2 110,-2 0 0,5-6 0,1-2-244,2-3 1,2-2-1,2 1 1,2 0-109,4-1 1,3 1 0,1-1 0,1 0 79,-1-4 0,5 3 1,1-4-1,0 2-225,-1-1 0,1-3 0,-4 2 0,0-2 175,-3-2 1,-3 4-1,0 2 1,-2 2 127,0 2 0,-5 3 0,2 3 85,-6 0 0,-4 2 1,-5 4-1,-1 0-48,1 0 1,1 5 0,1 4 0,3 2-31,2 1 0,1 1 1,4 0-1,0 2-32,0 2 1,5 1-1,3-3-20,3 2 1,3-1-1,1-2 1,3 1 6,2 2 0,-5-5 0,1-4 0,-2 2 0,-2 1 4,1 1 1,-6-3-1,-2-1 1,1 2 1,-6 1 0,0 0-1,-7-2 18,-4 0 0,-2-7 1,1 4 31,0-1-41,5-3 1,1-2 0,8-7 0,2-1-124,4-1 1,3 1-1,3-4 1,1-1-114,1 1 0,2-5 1,-2 1 180,0 1 0,1 1 1,-4 0-1,3 0 1,0 0 6,-1 3 0,-1 3 0,-3-1 0,-1 2 1021,-2 1 0,-5 3-722,1 7 0,-3 8 0,-1 4 0,0 1-68,0 0 1,0-1-1,0 4 1,0 1-336,0-2 1,4 3 0,2-5 0,1-2-331,2-1 1,2-3 0,2-3 0,1-4-58,2-2 0,3-2 0,6 0 1</inkml:trace>
  <inkml:trace contextRef="#ctx0" brushRef="#br0" timeOffset="24045">15242 7020 8355,'-11'-2'0,"3"-2"19,4-4 163,3 2-459,1 1 1,1 6-1,3 3 1,4 5-153,3 2 0,2 7 0,-1 1 0</inkml:trace>
  <inkml:trace contextRef="#ctx0" brushRef="#br0" timeOffset="26268">15565 7379 8355,'4'-19'97,"2"1"1,-1 2 0,2-1-1,-1 2 1,-1 1 596,-2 2 0,-2-1-803,-1 1 1,-1 1 0,-3 3 21,-5 4 0,-6 2 1,-3 4-1,-1 2 1,-2 4-1,1 4 1,-1 4-1,0 1 1,2 1-194,2 0 1,5 3 0,4-5-1,4 0 148,2-3 0,2 0 0,2-2 0,2-3 34,4-4 0,3-2 1,2-2-1,0 0 55,4 0 0,-3-2 0,4-2 0,-2-4 98,1-3 1,-1-2 0,-3 1 0,-1 0 268,0-1 0,1 5 0,-2 0 1,-2-1 54,0 2 0,-1 2 1,3 6-129,-3 3 1,2 5 0,-6 7-266,-1 5 1,2 2 0,-1 4 0,1 2 0,-1 2-170,0 1 1,1 8-1,-2-3 1,1 2 103,-1-1 1,-2-2 0,-1-1 0,0-5 156,0-4 1,-4 2 0,-1-9-1,-2-1-7,-3-6 0,-5-1 1,-3-7-1,0-1-52,0-2 1,-2-1 0,2-2 0,0-5-68,0-6 1,5-3-1,7-1 1,0-3-318,3-4 0,7-6 0,6-2 0,4-1-262,2 0 1,6 0 0,-1-4-11,3 0 637,0 5 0,1-4 0,0 4 0</inkml:trace>
  <inkml:trace contextRef="#ctx0" brushRef="#br0" timeOffset="26269">15912 7243 8355,'0'-12'148,"0"-1"0,0 1 115,0-1 1,0 1-30,0 0 1,2 5-1,0 4 1,4 6-1,-1 5 1,2 3-52,0 1 0,-3 5 0,3 1 0,-1 0-260,-4 0 0,1 2 1,0-3-1,1-1-117,-1 2 0,0-4 1,-1 3-30,2-4 1,2-6 0,-3-1 76,1-1 1,1-3 0,-2 0-95,1-4 0,0-5 0,-2-6 0,1 1 133,1 0 0,1-5 0,-2-1 112,1-1 0,2 4 0,-2-2 0,3 3 0,1 2 18,0 0 0,0 1 0,5 2 164,-1 5 1,1 3 0,-1 2 0,-1 3-82,-3 5 1,2-1 0,-6 3-1,0 3 3,2-1 1,-5 1 0,5 0 0,-2 1-181,0 2 1,4-1 0,-2-3 0,1-1-211,2 0 0,4-3 0,2-2 1,1-2-155,-1-2 1,-1-2-1,-1-1 199,-1 0 0,0 0 1,1-1-1,-2-3 0,-1-5 202,-2-2 1,0-1-1,4 0 1</inkml:trace>
  <inkml:trace contextRef="#ctx0" brushRef="#br0" timeOffset="26270">16458 7206 8355,'0'-13'147,"0"1"507,0 0 0,0 3-92,0 1 0,0 7 0,0 1-554,0 7 0,0 8 1,0 3-1,0 0 1,1 1-1,2-1 1,1 1-1,-1 0-4,-2 3 1,-1-2-1,0-1 1,0-1-374,0-3 1,0-5 0,2-2-3,2 2 0,-1-5 284,5-1 0,-5-4 1,1-4-1,-3-4-27,-1-3 0,1-2 0,2 1 18,1 0 0,5-2 1,-4-1-1,2-3 1,3 0 41,1 0 0,1 1 0,1 6 0,-2 2 143,-3 0 1,3 7-77,-3-2 0,-1 4 1,0 4-1,-2 4 41,-2 3 1,3 3 0,-2 1 0,-1 3-23,-2 1 1,0-4 0,2 3 0,3-1-46,0-1 1,-3 1 0,3-6-1,-2-2-29,0 0 1,6-7 123,-2 3 1,-1-4 0,0-2 0,0-2-28,-1-1 1,-1-9 0,2 2-35,-2-2 1,5 2-1,-3-6 1,1 3 0,0 0-134,2-2 0,1 2 0,1-2 0,1 2-64,-1 1 0,-4 5 1,1 1 76,0 2 0,-2 1 1,0 5-1,0 3 66,0 4 1,-5 3-1,3 2 1,-4-1 78,-1 1 0,4 0 1,0 3-1,-1 0 7,-2-1 1,4-1 0,0-2 0,2-1-116,3-2 1,1 0 0,1-5 63,0-1 0,2-1 0,3-4 1,2-2-1,2-4 12,-1-3 1,0-3 0,2-1 0,-3-2 56,-1 2 0,-2 0 1,-3 0-1,-1-3-60,1-1 1,-5 2-1,-1-2 1,-2 1-24,-2 3 0,-2 1 0,-1 2 0,-1 1 37,-3 2 1,-3 4 0,-5 5 19,-1 0 0,1 5 1,1 4-1,1 3-22,2 4 1,1 4-1,-1 5 1,4-2-84,2-2 0,2 2 1,2-4-1,2 1-92,4-4 1,3-2 0,1-2 0,2-1 66,3-2 1,2-4 0,6-5 0,0 0-200,-1 0 0,1-5 1,-1-4-1,-2-2 224,-2-1 1,-4-5 0,0 1 0,-3-1 92,-5-1 1,1 5 0,-4-5 0,-3 1 453,0 1 0,-2-1 938,0 5-1382,0-1 1,0 12-1,0 5 1,0 6 7,0 2 1,0 5 0,0 1-77,0 1 0,0-3 0,0 4 0,0-2-128,0-3 1,1-1 0,3-2 106,4 0 1,4-5 0,0-3 0,0-2 89,1-2 0,-5-6 0,0-2 1,3-3 179,4-1 1,-5-1 0,2 1 0,0-2-72,-1-3 0,-3 4 0,-1-4 1,0 5 88,-1 3 0,-1 0-372,3 5 1,-5 1-65,1 7 1,-3 4-1,1 8 1,0 0 3,2-1 1,2 3-1,-3-1 68,1-2 1,5-1 0,-2-2 0,2-1 0,-1-3 48,2-4 1,1-2 0,1-2 73,0 0 0,5-6 1,-1-3-1,0-7 180,-3-4 1,0-4 0,1 0 0,1-1-71,1 0 0,-1-5 0,-5-3 0,-2-3-15,2-1 1,-5-1-1,0 1 1,-4 0-15,-1 0 0,0 5 0,0 4 1,0 6 135,0 6 1,-1 3-1,-4 5-110,-3 4 0,1 14 1,0 6-163,2 6 1,-3 9 0,2 3-1,1 5 1,-2 3 43,0 2 1,4 2-1,-2 2 1,0-2-94,1-5 0,2-2 0,4-4 0,5-2-189,4-4 1,0-8-1,9-6 1,-1-5-1467,0-6 1347,-4-3 0,3-1 0,-5 0 1</inkml:trace>
  <inkml:trace contextRef="#ctx0" brushRef="#br0" timeOffset="26440">17686 7144 8355,'7'-13'8,"4"1"1,-2 1 0,8 1-1,8 2 1,6 0 0,5-1 510,1 1 0,1 4-817,-1-4 0,0 4 0,-1-3-407,-3 1 1,-3-3 0,-5 2 0</inkml:trace>
  <inkml:trace contextRef="#ctx0" brushRef="#br0" timeOffset="28415">19112 6896 7985,'8'-24'0,"-1"2"0,-1 3 0,-4 1 0,0 3 0,-4 1 0,0 2 0,-4-1 0,-1 2 195,-2 3 0,-2-2 0,-2 6 1,1 1-1,-1 2 0,0 1 1,-3 1-1,0 5 0,1 6 1,1 8-1,3 3 475,3 2 0,-2 9-623,6 4 0,0 4 1,4 2-1,1 6 0,3 1 1,5 1-1,2-1 180,1-1-382,0 2 0,-1-9 0,-1 2 1,-2-5-1,1-4-106,-3-3 1,0-6 0,-6-1 0,0-6-111,0-2 0,-4-1 0,-3-6 1,-3-3-275,-3-4 0,-4-2 0,0-2 379,-3 0 0,-4-6 0,0-1 0</inkml:trace>
  <inkml:trace contextRef="#ctx0" brushRef="#br0" timeOffset="29191">18752 7218 8355,'14'-12'-40,"3"-1"1,1 5 7,2 0 0,8 1 0,-2-3 1,3 3-1,3 2 69,-1 2 1,1-2 0,4 0-108,1 3 0,-7 0 0,8 2 0,-4 0 0,-2 0 0,-3 0 0,-5 0 1,-1 0-133,-3 0 0,-5 0 861,2 0-480,-9 0 0,-8 4 0,-8 2 1,-3 0-1,-2 0 138,1 1 0,0 2 1,-1 3-1,1 0-126,-1 1 0,2-1 0,3 1 0,4-1 0,3 0-175,1 1 0,1-2 1,3-2-42,4 0 0,5-7 0,2 3 0,3-4-144,1-1 0,-4-4 1,3-2-1,-1-1-157,-1-2 1,1-4-1,-5-2 1,-1-1 59,-2 1 0,-3-3 0,-3 0 0,1 0 13,-1 0 0,-3 1 0,-4 5 0,-4 0 18,-3-1 0,-3 6 0,-1 3-17,-2 3 1,1 2 251,3 3 0,-5 3 0,-1 6 0</inkml:trace>
  <inkml:trace contextRef="#ctx0" brushRef="#br0" timeOffset="29192">19546 7107 8355,'7'-13'130,"-3"1"358,-3-1 0,-1 5-330,0 0 0,2 5 1,1 0-1,1 6 1,0 5-1,0 3 1,2 2-1,-1 1-168,1 2 0,2-2 0,-3 2 0,1-2-142,-1-1 1,4-1 0,-4 0-329,2 1 1,-4-5 362,1 0 1,-1-6-1,-1-2 1,3-7 42,-3-4 0,4-3 0,-1-1 1,1-3 12,-1-1 0,5-2 0,-3-4 0,1 2-194,0 2 1,-3-1 0,3 5-331,2 2 1,1 7 433,1 4 0,0 3 0,1 1 0</inkml:trace>
  <inkml:trace contextRef="#ctx0" brushRef="#br0" timeOffset="29593">20427 7107 8355,'0'-32'0,"4"3"0,0 8 0,0 5 2030,2 2-1543,-5 7 0,4-4 0,-3 4-624,2 0 175,-3 2 1,-1 6 0,-8 3 15,-3 4 0,-1 5 1,-1 2-1,1 3-1,-1 1 0,1 2 1,1 2-1,1-1 6,2-1 1,5-2-1,1 3 1,4-2-134,7-2 0,7-3 0,6-6-99,6 0 1,-1-7-1,5 3 1,0-5-1,-2-5 23,0-3 1,-1-7 0,-5-3 0,-2-1-45,-2-3 0,-9 2 0,0 0 0,-4-1 73,-4 2 0,-7-5 0,-4 5 0,-5 0-25,-3 2 1,-3 5 0,-8 2 0,-2 3-62,-4 2 0,-1 2 1,-1 7-1,4 4-115,0 4 1,2 5-1,6 3 1,4 0 40,6 1 0,1 0 0,5 4 1</inkml:trace>
  <inkml:trace contextRef="#ctx0" brushRef="#br0" timeOffset="29898">20799 6499 8355,'-6'-22'359,"-2"4"0,-3 7 0,-1 5 211,-1 8 0,1 9 0,-2 12-283,-3 9 0,4 6 1,-4 13-1,3 3 1,3 5-1,2 5 1,0 5-1,0 1 117,-2 2 1,-7 12-1,-3-6 1,-2 1-397,-2-2 1,-4-4-1,0-3 1,1-5-113,2-6 1,3-6 0,2-11 0,6-6-99,5-4 0,1-9 0,5-6-267,1-3 0,3-7 0,4-5-119,4-4 1,3-5 0,2-6 0,-1 1-2046,0-1 2145,1-4 0,-1-3 0,1-5 1</inkml:trace>
  <inkml:trace contextRef="#ctx0" brushRef="#br0" timeOffset="30097">21406 7193 8834,'-1'-19'755,"-3"3"1,3 9-1054,-4 7-781,4 0 1,1 16 0,0-2 0</inkml:trace>
  <inkml:trace contextRef="#ctx0" brushRef="#br0" timeOffset="189057">22907 5296 9190,'0'-17'0,"0"1"0,0 1 0,0 1 0,-1 3 254,-3 2 0,-2 5 0,-4 8 1,4 5-1,-1 2 0,1 3 1,-1 2-1,0 3-217,-2 1 1,2-1-1,0-4 1,1 3 0,4 0-1,0 0 1,4-4-146,2-5 0,3-3 1,5-6-1,1 0 0,-1 0 1,0-2-1,1-2 0,-1-4-337,1-3 1,-1-6 359,0 1 1,1-5 0,-2 3 0,-3 0-2,-4 1 0,-2-6 0,-2 4 0,0 0 89,0 2 1,-2-1 0,-1 2 0,-2 2-52,-2 4 1,-1 1 32,-5 5 105,1 0-143,5 4 1,8 0-1,10-2 1,6-2-31,2-4 0,2-3 0,4-3 0,0-3 63,-1-3 0,1 0 0,0-2 0,-2-1-20,-2 0 1,-3-5 0,-7 7 0,-1-1 255,-2 2 1,-5-2 0,1 5 0,-3 2 203,-1 1 0,-1 3-196,-3 3 1,-3-2-1,-4 7 1,2 6-97,5 8 1,-1 7 0,1 8 0,1 5-157,2 6 1,-4 1 0,1 9 0,2 1 24,0 1 1,2 7-1,0-5 1,0 4-230,0 5 0,0-1 0,0 0 0,0-2-22,0-2 0,0-6 0,-1-6 0,-2-3 94,-1-4 0,-4-7 0,2-2 1,-1-5 81,-2-5 1,-2-3 0,-2-3-1,1-3 20,-1-4 1,1-2 0,0-4 0,-1-2-18,1-4 1,3-9 0,1-3-1,0-4 58,1-1 0,2-4 0,5-1 0,0 0 28,0-1 0,5-2 0,5 4 1,3 3-12,4 4 0,1 0 1,-2 6-1,4 0-8,-1 3 0,4 2 1,-2 1-1,1 3-223,-1 2-228,2 0 1,-9 0-1,4-2 1</inkml:trace>
  <inkml:trace contextRef="#ctx0" brushRef="#br0" timeOffset="189597">23639 5110 8916,'0'-21'0,"0"2"0,-2 2 0,0 5 109,-2 2 0,-2 7 58,2-1 1,-3 3 0,-5 1-115,-1 0 1,1 1-1,1 3-49,3 5 0,-2 2 1,4 1-1,1 1 1,-1-1-22,4 0 1,0 5 0,2-1-1,0 0-124,0-3 0,2 4 1,0-1-1,4 0 68,1-3 1,1 0-1,4-1 1,1 1-5,-1-1 0,1 0 0,-1 1 0,0-1-7,1 1 1,-5-5-1,-1 0 1,0 0 29,0-1 1,-4 4 0,-1-4 57,-4 0 1,-7 3-9,-7-6 0,2 0 0,-3-4-72,4 0 0,2-1 19,2-3 1,4-3-1,6-6 1,3 1-178,5-1 0,3 1 1,5 0-1,2-1 165,0 1 0,5-1 1,-4 1-1,4 0 43,0-1 0,-3 1 0,-2-1 0,-1 2 506,-2 3 0,-3 3 252,0 5 0,-6 5-553,-3 3 1,-3 3 0,-2 2 0,-2-1-205,-1 1 1,0-1 0,4 0-321,0 1 1,0-1-1,0 1 1,1-2 164,3-3 1,-1-3-322,5-5 1,1 0-1,3 0 1</inkml:trace>
  <inkml:trace contextRef="#ctx0" brushRef="#br0" timeOffset="189834">23974 4949 8355,'-9'0'-656,"1"0"1,5 0 0,-2 0 0</inkml:trace>
  <inkml:trace contextRef="#ctx0" brushRef="#br0" timeOffset="190491">23986 5271 8563,'0'-12'0,"0"-1"0,2 1 0,0-1 360,2 1 1,6 5-689,-2 3 0,-1-2 0,1 2 0,2 2 156,1 0 0,-4 4 0,-3 2 172,-2 4 0,-2-1 1,0 1-19,0 2 1,-5 1 0,0 1 0,-1 1 66,1-1 0,-3-4 0,3 1 1,1 0 78,-1 2 0,3 2 1,-2-1-59,3 0 1,6 1 0,4-2-56,2-3 1,5 3-1,1-4 1,-2 1-45,-1 1 1,-2-3 0,2 4 0,0-2 23,-2 2 0,3 1 0,-8 1 0,1 1-9,1-1 0,-7 1 0,3-1 0,-4 2 51,-1 2 1,-1-2 0,-4 4-1,-3-1 1,-3-1 55,-1-1 0,-2 3 1,-1-1-58,-2-2 0,-3-1 0,3-3 0,2-2-32,1 0 0,2-7-64,-1 3 1,6-5 0,3-6 0,4-5-21,4-4 0,3-7 0,7 1 0,1-2-207,2-2 1,5-1-1,-1-2 1,2-2 183,2-2 1,0 3-1,-2-3 1,-1 2 144,-1 3 0,-5 0 0,4 4 0,-3 1 88,-1 1 1,-3 6-1,-2-1 1,-2 2 248,-5 1 0,-3 5-40,-1 0 0,-5 5 0,-4 0-213,-2 6 1,-1 0 0,0 5 0,1 2-21,2 1 1,0 5 0,3 1-1,1-2-73,-1-1 0,2 2 0,5 1 0,3-1-509,5 2 0,3-7 0,5 3 0,2-1-337,0-4 0,3-5 606,-5 0 0,10-2 0,0-2 0</inkml:trace>
  <inkml:trace contextRef="#ctx0" brushRef="#br0" timeOffset="191083">24705 5147 8765,'-5'-12'815,"-3"-1"1,2 8-535,2 5 1,7 5 0,2 8 0,1-1-292,-1 0 0,1 5 1,-3-1-1,1 1-170,-2 1 0,0-4 0,-1 2 0,2-2 86,1-2 1,0 1-817,-4-1 724,0 1 0,0-8 1,0-5 165,0-7 1,0-4 0,0-1 0,0-1 11,0 1 0,4-5 1,2 0-1,-1-1 19,1 0 0,4 1 0,-4 5 0,3 1 13,-1 2 0,-1 3 0,3 3 0,-2-1 25,1 1 1,2 2 0,2 2 50,-1 3 1,1 3-1,-2 5 16,-3 1 1,2-1 0,-6 1-1,-1-1-55,-2 0 0,-1 1 0,0-1-59,0 1 1,0-5-1,1-1-15,3-2 1,-1-1-48,5-4 0,-3-4 0,1-1 1,1-2 33,0-3 0,-3-1 0,3-1 1,-1-1-71,-3 1 1,3 0 0,1-2 0,2-1-8,-1-2 0,-4 5 0,4 3 1,2 1 44,1 1 0,1 2 1,1 5 44,-1 0 0,1 5 0,-2 5 0,-3 4 24,-4 2 0,-3 5 1,-1-3-1,-1 1 102,-3 3 1,2-3-1,-2 1 1,3-2-222,1-3 0,0-1-746,0-2 1,11 0 0,3 1 0</inkml:trace>
  <inkml:trace contextRef="#ctx0" brushRef="#br0" timeOffset="200538">6176 6152 7945,'5'-13'0,"-1"1"364,-2-1-126,0 6 0,-2 1-130,0 1 0,5 4 1,4-4-1,2 0 1,2 1-1,4 2 1,4 0-95,2 2 0,6-4 0,1 0-161,2 1 0,0 0 1,3 1-1,1-4 1,3 1-1,-1-2 1,0 1-488,-5 1 1,0-4 462,-8 5 1,1-1 0,-10 2-286,-1-1 0,-8 0 410,-7 4 1,-5 0 0,-8 0 49,1 0 0,-4-4 0,-2-2 0,-2 1 120,-2-1 0,3 2 0,-2 4 0,-2 0 1,-3 0 38,-3 0 0,0 0 0,4 1 0,2 2-35,2 1 0,-1 4 0,5-3 1,2-3 87,1 0 1,2 2 0,0 0 311,-1-1-416,6-2 0,7-1 0,9 0 0,2 0-154,1 0 0,5 0 1,0-1-1,3-2-147,2-1 1,-3 0-1,2 4 73,1 0 0,-4 0 0,0 0 1,-2-2 80,1-2 0,-1 3 42,-3-3 0,-8 2 1,-5 2 24,-7 0 0,-9 0 0,-5 0 1,-4 0 62,-4 0 1,2 4 0,-5 2 0,2-1-77,2 1 0,2-2 0,1-2 0,2 0 27,2 2 1,3 1 0,6-5 43,-1 0 0,8 0-103,5 0 0,7 0 0,9 0-37,5 0 1,4 0 0,2 0 0,4 0-120,0 0 1,4-2 0,5-1-1,1-1 1,-1 2-336,-1 0 1,-2 2-1,0 0 1</inkml:trace>
  <inkml:trace contextRef="#ctx0" brushRef="#br0" timeOffset="204003">4068 9860 8368,'-8'-13'203,"-1"1"1,7 0 398,-2-1 1,4 1-412,4-1 1,4 5 0,8 0-1,5-2 1,3 1 0,2-1-1,1 3 1,1 2-140,-5 2 0,2-3 1,-6 2-1,1 1-551,-4 2 1,-2 1 0,-3 1 0,-1 2 0,-3 3 17,-2 1 0,-2-1 0,-7 4 0,-5-2 324,-2 2 1,-5 0 0,-2-1 0,-1 0 207,-3 0 1,-2-2 0,-1 0 0,2-1 251,2-4 1,2 0 0,4-2 197,-2 0 0,5 0-290,4 0 0,6 0 0,4 0 1,9-2-141,8-2 0,6-3 1,4-4-1,4 2-656,3 0 1,2 1-1,2-4-26,1-1 0,6-5 0,-3-1 0</inkml:trace>
  <inkml:trace contextRef="#ctx0" brushRef="#br0" timeOffset="205672">6003 9451 8169,'0'-13'0,"0"1"0,0-1-809,0 1 1632,-6 0 0,3 1-610,-5 2 0,5 11 0,-1 9 1,3 5-1,2 5 0,2 4-121,1 2 1,0 6-1,-4-2 1,0 0 0,0 4 23,0 1 1,0-1 0,0 0-523,0-2 1,0-5 0,0-1-1,0-5 1,2-5-1805,2-4 1928,-3-6 0,5-1 0,-6-6 1</inkml:trace>
  <inkml:trace contextRef="#ctx0" brushRef="#br0" timeOffset="206480">5693 9413 8355,'0'-35'38,"0"1"0,9 8 1,5 7-146,4 1 106,-3-4 0,7 8 1,-4-2-1,1 2-104,3 2 0,6 1 1,1 2-1,0 5 1,0 3-1,-2 1 0,-2 2 1,-4 5-1486,-3 6 1540,-2 13 0,-9 6 0,-1 12 1</inkml:trace>
  <inkml:trace contextRef="#ctx0" brushRef="#br0" timeOffset="206481">5854 9897 8355,'0'12'-59,"0"-5"1,5-1 0,4-6-1,3 0 272,5 0 1,7-2-1,10-2 1,1-4-357,3-3 0,3-1 0,2-1 0,-1 1 0,1-1 0,-3 1-453,-1 0 0,-8-1 0,0 1 1</inkml:trace>
  <inkml:trace contextRef="#ctx0" brushRef="#br0" timeOffset="206482">6474 9314 8355,'-1'-19'0,"-3"2"579,2 4-364,-3 6 1,5 3-1,0 9 1,0 7-78,0 8 1,0 9-1,0 4 1,-2 4 0,-1 4-1,-1 6 1,2 6-1,0 4-73,2 4 1,-4 5 0,0 0 0,1-2-296,2-5 1,1 0 0,0-6-7,0-5 0,0-5 0,1-12 0,2-5 1,2-5 86,2-3 0,2-7 0,3-7 265,0-2 1,-3-8 0,-2-2 0,-2-5-103,-2-3 0,0-2 1,-1-4-1,2 3-87,-1 1 1,-3-4 0,-4 2-1,-3 0-43,0-1 0,-4 6 0,3-3 0,-3 1 75,-1 1 1,3-1-1,1 5 1,0-1 20,1 1 0,1-4 1,6-1-1,0 2-40,0 1 0,6 0 1,4-1-1,5-1-198,5 0 1,5 1 0,4 0-153,4-1 1,-2-1 0,-1 5 0</inkml:trace>
  <inkml:trace contextRef="#ctx0" brushRef="#br0" timeOffset="207779">7379 9351 8355,'0'-37'120,"-4"3"1,0 3 0,0 8-1,0 4 1,-2 4 358,-1 1 1,3 3 0,-3 1-144,2 2 1,1 6 0,4 2-267,0 7 0,4 10 1,1 5-1,1 5-100,-1 7 0,1 3 0,-3 3 0,1 1-284,-1-1 1,-1 1-1,1-1 1,1-2 174,-1-3 0,3 3 0,-1-11-939,2-3 1,-4-1 575,1-7 0,3 7 0,0-4 0</inkml:trace>
  <inkml:trace contextRef="#ctx0" brushRef="#br0" timeOffset="207780">7119 9599 8355,'0'-12'600,"0"4"0,1 1-773,3 1 0,5-2 0,6 4 194,1 1 0,6-2 0,1-1 0,4-1 1,8-2-1,3-2 0,3-3 0,1-1 0,-2-2-342,-3 2 1,6-3 0,-10 2 0,-4-1 133,-6-1 1,-1 0-1,-7-4 1,-2 1 54,-4-1 0,-6-1 0,1-2 0,-2 2 287,-2 2 0,-6-1 1,-2 5 350,-3 2 0,-2 7 0,1 5-251,0 6 0,5 8 0,3 8 0,2 3-270,2 5 1,0 6 0,0 0-81,0 3 0,0-1 1,2 0-1,2-2 0,3 0 47,0-1 0,4-2 0,-3-5-199,3 0 0,-3-6 1,0-3-1,2-3 138,1-5 1,-3-2 0,1-6 179,0 0 0,1-7 0,0-4 0,-4-4-48,0-1 0,4 1 0,-4 0 0,3-1 30,-1 0 0,-4 3 0,3 0 1,-1 1 68,-4-1 1,5 7 0,0 0 0,1 2-35,1 0 1,-2 5-59,1 7 1,1 3 0,-3 2-1,-1 1 1,2 1-2,0 1 1,0 2 0,3-3 0,-2 2-101,2-2 1,-1-1-1,1-2 1,-2-1 68,2-2 0,1-3 0,1-3 0,1 1 53,-1-1 0,1-7 0,0-4 0,2-3-30,2-2 0,0-3 0,-5-1 0,0 1-104,1-2 0,-1 3 0,-1-5 0,-1 1 6,-2 0 1,-5 4 0,1-2 150,-3 3 1,-2 3 0,-3 3-25,-4 4 1,-2 4-1,0 4 1,2 6-1,0 3-31,1 4 1,-3 5-1,6-3 1,1 2 0,2 0-61,1 1 1,1-4-1,2-2-68,1-2 0,10-2 0,-2-1 1,4-1-14,1-2 1,-1-5 0,4 0 0,1-5 120,-2-2 0,-1-5 1,-5 0-1,-1-2-38,0-1 0,1-5 0,-2 1 1,-2 1 140,0 1 1,-7 1-1,3 1 1,-4 0 0,0-1 11,3 1 0,-2 4-40,2-1 0,-3 5 0,1-3-46,2 2 1,3 1 0,5 5-92,1 3 0,-2-1 0,-2 7 0,0 2 0,0 3 30,2 0 1,-3-1-1,-1-2 1,0 1 7,0-1 0,-3 1 0,3-1 155,-1 0 0,3-1-41,0-2 0,2-4 0,1-5 0,0 0-44,1 0 1,-1-5-1,1-4 1,-1-2-58,0-1 1,1 0-1,-1-1 1,1 1-1,-2-2-33,-3-3 0,2 4 0,-6-4-11,-2 3 1,0 2 159,-2 0 1,0 3 0,-2 2 0,-2 2 17,-4 2 0,-3 7 0,0 5 0,1 2 85,2 1 1,5 5-1,-1 0 1,3 1-161,1 0 1,5 4 0,4-2 0,3-1-1,3-3-1560,2-2 0,6-3 943,2-2 0,5 2 0,7-5 0</inkml:trace>
  <inkml:trace contextRef="#ctx0" brushRef="#br0" timeOffset="208338">9488 9413 8355,'-4'-19'533,"0"3"-323,-1 7 1,5 9-1,0 9 1,0 2-1,2 1 1,1 0-98,1 1 1,1-1 0,-2 1 0,1-1-602,-1 0 1,2 1 0,1-1 180,1 1 0,1-7 0,4 0 0,1-2 105,-1 0 1,1-1-1,-1-6 1,0-2 120,1-2 1,-2-1 0,-2-5 0,0-1 187,0-2 0,1 1 0,0-5 1,-2 1 29,2 0 0,-1 4 0,1-2 0,-2 3 194,2 2 1,1 1-1,1 3-186,1 4 1,-5-2 0,0 2 0,2 3-1,-1 3 27,0 7 0,0 3 1,-4 4-1,-1 4-102,1-1 0,-3 3 1,2-4-1,-3 0-296,-1 0 1,-1 3 0,-2-5-61,-1-1 0,-6-2 0,2-5 0,-3-4 99,-2-3-493,1-1 1,-6 0 0,-1 0 0</inkml:trace>
  <inkml:trace contextRef="#ctx0" brushRef="#br0" timeOffset="208339">9748 8954 8355,'-7'-12'-99,"2"7"1,6 5-570,3 6 448,-2 5 1,7 2-111,-4-1 1,4 6 0,-2 2 0</inkml:trace>
  <inkml:trace contextRef="#ctx0" brushRef="#br0" timeOffset="208733">10678 9401 8421,'14'-32'0,"-6"5"0,-5 5 0,-3 5 0,-1 5 0,-3 2 0,-6 3-248,-5 2 1,0-4-1,-5 5 278,3 2 1,-4-4 0,3 2 0,0 3 0,0 3 0,3 7 0,0 2 0,1 1 103,2 0 0,-4 5 0,10 1-277,-1 1 0,-3-4 0,6 3 0,1-1 0,2-1-115,1-1 0,4-5 0,1-3 0,2 0 54,3 0 1,1-5-1,1 3 230,1-4 1,-1-5 0,1 0 0,-2 0 726,-3-2 0,3-1-259,-3-5 1,2-1-1,-1 2-131,0 3 0,-1 3 0,4 5-326,1 0 1,-1 5-1,2 2 1,1 1-355,2 1 1,5-1 0,-2 4-793,4 1 0,-2-5 758,3 0 0,-3-5 0,8 2 1</inkml:trace>
  <inkml:trace contextRef="#ctx0" brushRef="#br0" timeOffset="209144">11708 9165 8355,'0'-18'-246,"0"5"146,0-4 0,0 7 0,-2 4 0,-2 0-81,-4 3 1,-4 2 0,-5 1-1,-2 1 268,0 3 1,-5 3 0,5 6 0,-1-1 161,4 1 1,2-1 0,2 0-1,1 1-190,2-1 1,4 1 0,6-1 0,3 0 53,5 1 0,6 3 1,3 1-187,1-2 1,2-1-1,4-3 1,-2-2 0,-1 0-48,-1 0 1,-5-2 0,4 0 53,-3-1 0,-5-1-11,-8-1 1,-4-2-1,-6 3 1,-5-1-209,-4 0 1,-7 2 0,3-2 0,-2 3-234,0 0 426,12-2 0,-13 1 0,8 1 0</inkml:trace>
  <inkml:trace contextRef="#ctx0" brushRef="#br0" timeOffset="209992">12142 9240 8355,'5'-18'0,"-3"4"225,2-2 1,-3 2 0,-2 1 197,-3 1 1,-3 5 0,-6 2-280,1-1 0,-4 5 1,-2-3-1,0 2-205,0 2 1,-3 6 0,5 2 0,0 3 0,3 1-1,2 1 1,1-1 0,3 2 0,2 1-643,2 2 0,1-1 438,2-3 0,0-1 0,2 0 0,2-1 78,4-2 0,3-4 1,2-5-1,-1 0 109,0 0 1,1 0 0,-1-1 142,1-3 0,-5-2 0,-1-4 0,0 2 0,-2-1 151,1-2 1,-2 2 0,-3 1 8,3-2-220,-2 5 0,3 1-19,-5 8 0,2-1 0,0 5 0,4 0 34,1-1 1,1 3-1,4-5-57,1 2 0,-1-4 1,2 1-1,1-3 1,2-1-3,-2 0 1,3 0 0,-2 0-104,0 0 1,-3-5 0,0-5-1,-1-4 1,-1-3 127,-3-3 0,2 0 0,-4-5 1,-1 0 75,1 0 1,-2-1 0,-3-3-1,2-3-77,1 1 0,0-9 1,-4 2-1,0 0 57,0-1 0,0 2 0,0 1 1,0 5 595,0 6 0,0 5-232,0 8 1,0 8-1,0 9-170,0 15 1,0 6 0,0 10 0,0 4-174,0 2 1,0 3-1,2 0 1,0-2-1,4-2-2,1 0 0,0 1 1,2-5-583,-1 0 1,-1-5-1,2-3 1,-4-4-1,-1-3-105,0-2 0,1-9 0,-5 2 0,-2-4 498,-2-2 1,-3-1-1,-5-6 1</inkml:trace>
  <inkml:trace contextRef="#ctx0" brushRef="#br0" timeOffset="209994">12365 9029 8355,'13'-18'0,"-1"6"0,10 1-513,3 6 1,2 1 0,0 4-572,1 0 1084,-1 0 0,3 0 0,-5 0 0</inkml:trace>
  <inkml:trace contextRef="#ctx0" brushRef="#br0" timeOffset="211213">13171 9066 9278,'14'-22'0,"-6"-1"0,-4 1-68,1 4 1,-4 4 0,3 1 0,-4 2 0,-4 3 191,-4 4 0,-3 3 1,-2 2-1,0 5-101,-4 6 0,3 2 1,-4 5-259,0-1 1,5 4-1,-3-3 1,7 2-1,5-2-76,2-1 0,2-1 1,0-5-1,0 1 40,0-1 0,2-5 0,2-3 169,4-3 0,3-2 1,1-3-1,1-4 179,-1-3 0,1-2 0,-1 1 0,0-1 142,1 1 1,-1-5 0,1 1 0,-2 1 107,-3 1 1,2 6 0,-5 1 0,1 0-24,-1 0-286,5 4 1,-9 3 0,3 8-17,-2 4 0,-2 0 0,0 0 0,0 1 0,0-1-125,0 1 1,1-1 0,3 0-1,4-1-8,4-2 0,1 0 0,2-5 0,2-1 82,-2-1 1,3-2-1,-1-2 1,-2-1 79,-1-1 0,-2-8 0,0 1 0,1-2 50,-1-2 0,-4 0 0,-1 3 0,0-1 38,0 1 0,-4-5 1,1 1-1,-1 1-106,1 1 1,-3 1-90,3 1 75,-2 5 0,-2 3 1,0 8-113,0 4 1,1-1 0,3 2 0,5 0 92,2 2 1,-3 6-1,0-1 1,2 0 50,1-3 1,1 0 0,1-1-1,-1 1 20,0-1 0,1-4 1,-2 0-33,-3 2 1,-2 1 63,-6 2 1,-2-7 0,-2-1 0,-4-4 4,-3-1 1,-2 0-62,1 0 1,5-1-117,3-4 1,4-1-1,4-7 1,4 1 0,5-1-50,3 1 0,-1 0 1,5-1-1,-1-1 29,0-2 1,-2 2-1,2-4 1,-2 2 79,-6-1 1,1 0-1,-5 5 1,0 0 215,-3-1 0,-3 1-132,-1-1 1,-5 7 0,-3 1 0,-3 4 27,-2 1 1,1 1-1,1 4-84,3 3 0,2-1 0,6 1 0,0 2 36,0 1 1,1 1-1,4-1-92,3-3 0,4 3 1,3-2-1,2 2 1,-2 1 54,-1 1 0,2-5 0,2 0 0,0 0 11,0-1 0,-1 3 0,-5-5 1,0 2 1,-1-3 45,-2 5 0,-9-2 0,-9 1 0,-2-3 20,-1 1 0,0-5 0,-1 3 33,1-2-217,-1-2 0,8 0 0,5-2 0,7 0-126,4-3 0,7-4 1,1 1 120,0-3 1,5-2 0,-5-1 0,2-1 0,-2-1 188,-1 0 1,-2 3-1,-2 2 1,0 1 144,-2 2 1,2 4 0,-8-3 597,1 1 0,-5 3 0,2 8-474,-2 3 1,-2 4 0,0 3 0,0 2-508,0-2 1,0 3-1,1-1 1,2-2-1010,1-1 0,6-2 0,-2 0 742,3 1 0,7-1 0,1 1 0</inkml:trace>
  <inkml:trace contextRef="#ctx0" brushRef="#br0" timeOffset="211214">14188 8768 8355,'-7'-19'107,"-4"1"0,10 13 0,-3 5-843,2 7 1,8 9-1,1 3 1</inkml:trace>
  <inkml:trace contextRef="#ctx0" brushRef="#br0" timeOffset="213439">14536 9091 8708,'6'-18'0,"-1"-1"0,-5-1-1770,-5 4 1788,-1 2 1,-7 7-1,1 3 1,-1 3-1,1 1 1,0 0 29,-1 0 1,1 5 0,-1 3 0,2 4 30,3 0 0,-2 0 1,6 1-102,1-1 1,2 1 0,2-2-20,4-3 0,-3-3 1,7-5-1,0 0 3,2 0 1,2 0 0,-1 0-1,1-1 114,-1-3 1,-1 1 0,-1-4 0,-2 2 398,2 2 0,-1 0 1,1 0-231,-2-1 1,-1 6-1,3 6 1,-3 4-162,-2 5 0,3 4 1,-4 7-43,-1 6 0,-1 1 0,-4 3 0,-2 0 1,-3 2-257,0 1 1,-8 1-1,3-6 4,-2-3 1,0 1 0,2-6-1,-1-5 1,2-5 76,3-4 0,-3-3 169,3-3 0,1-9 0,0-10 0,1-6-151,4-2 1,4-2 0,4-5-1,2-3 1,5-4-223,2-3 1,5-1 0,-2 0 196,2 0 1,0-5 0,4 0-1,-2-3 143,-2-1 1,0 4 0,2 2 0,-3 4-151,-1 2 0,-1 1 0,-5 9 923,0 4 1,5 2 0,-1 7-310,0 3 1,-4 3 0,-2 10-1,-3 3-260,-2 3 1,-1 1 0,-4 2 0,0 1-234,0 2 1,0 3 0,-1-2 0,-2 0 61,-1 0 0,0 3 1,4-5-389,0 0 0,0-3 0,1-2-350,3-2 0,-1-5 560,5-8 1,-4-3 0,3-6 128,-1 1 0,-1 0 0,-2-1 0,1 1 0,0-1 11,2 1 0,-1-2 0,5-1 47,-2-2 1,1 5 0,3 4 0,0-1 0,1 3 52,-1 1 0,1 4 1,-1 1-1,0 0-75,1 0 1,-1 6 0,1 2-1,-1 3 1,0 1 1,-1 1-1,-1-1 1,-3 1 30,-1-1 1,2 0 0,-3 1-92,2-1 0,0 1 0,3-1-146,-2 0 0,-4-5-25,4-3 1,1-2 0,3-2 0,-1-2 65,-3-2 1,2-3-1,-4-5 1,-1 0 95,1-1 0,-1 5 1,-2-2-1,1-2 110,-1-3 1,-2-2 0,0 3 0,2-1 259,1-1 1,0-1 0,-4 5 612,0-1-691,0 1 1,0 6-61,0 6 0,2 7 0,1 8-131,1 2 1,0 1 0,-4-3-82,0 2 0,4-1 0,0-3 1,-1-1-1,-2 0-188,-1 1 1,4-1 0,2 1 2,1-1 0,1-5-148,4-3 0,-3-3 0,-2-2 308,-2-3 0,-1-3 0,-4-5 112,0-1 1,0 1 0,0-1 0,0 1 107,0 0 1,0-1 0,0 1-92,0-1 0,6 2 24,2 3 1,3 2-256,2 6 0,-5 5 1,-1 0-1,-2 2 119,-2 3 0,2 1 0,1 1 0,-1 1 72,1-1 0,-1-1 0,-2-1 11,1-2 0,2-4 0,-2 4 33,4 2 0,-1-5 1,1 0-70,2-4 0,-4-2 1,-1-2-1,-1-3-33,0-1 1,1 3 0,-4-4 28,3-2 1,-3-1 0,5-1-9,-1 0 0,-2-1 0,5 1 0,1-1-106,-2 1 0,4 4 0,-3 1 19,3 1 1,1 2 0,1 4 88,-1 0 0,-4 0 1,-1 1-1,0 4 0,-1 3 81,-1 3 1,-1-3 0,-4 0 0,2 2 27,2 1 1,-1 0-1,4-1 1,-1-2-85,1 2 1,2-5 0,3-1 0,0-2 33,1-2 0,1 0 0,1-2 0,3 0-28,1-3 0,-3-4 1,5 1-1,0-5-27,-2-3 0,-1 2 0,-6-3 0,1 2 37,-1-1 0,-4 2 0,-1-3-245,-1 3 1,-2 6 0,-4 0-1,-1 0 63,-3 1 1,-3 1-1,-6 8 92,1 2 0,1 3 0,1 5 1,2 2-1,-2 1-42,-1 2 0,4 3 1,3-3-1,3-1-28,1 2 0,0-4 0,1 1-55,3-5 1,3-1-1,6-4 1,-1-3 135,0 0 0,2-4 1,1 0-1,2-4 206,-2-1 1,0-1 0,0-4-55,2-1 0,-1 1 0,-5-1 0,-1 1 0,-3-1 178,-2 1-175,5 0 0,-10 5-116,0 3 1,-4 4-1,-4 4 1,2 4-98,1 3 0,3 1 1,-2 1-15,3-1 1,1 1-79,0-1 1,5-1-1,4-3 91,2-3 0,-3-4 0,0-1 152,2 0 0,-1-1 0,1-2 1,-3-3-123,-1-1 0,3-1 347,-1-4 0,-1 3 0,2 3 0,0 0-202,2 3 0,2 1 0,-1-1 0,0-1-110,1 1 0,-5 1 1,-1 4-1,0 1 35,0 1 0,-3 4 0,3-2-23,-2 0 1,5 3-34,-2 3 0,2-4 0,0-1 0,-2-1 0,1-3 9,2-2 0,-2-1 0,-1 0 83,2 0 0,-1-6 0,1-2 0,-2-2-27,2 2 1,-3-7 0,1 1 0,0-2-153,-1-2 1,4-4 0,-4 1-1,1-2-187,1-2 0,-1-1 1,4-3-1,-1-3 81,-2 0 0,2-3 0,-4 1 0,1 0 399,0 1 1,-1 3-1,1 6-41,-4 4 0,-2 4 563,-2 12 1,-4 11 0,-2 14-155,-1 2 0,0 6 1,-2 3-1,2 2-202,1 5 0,-2 1 0,4-3-405,1 0 0,2 0 0,1-1 1,0-3-1,1-4-246,3-3 0,2-2 0,3-3 0,0-6-305,0-6 1,-2 1-1047,1-6 1386,-5 0 0,3-9 0,-6-2 1</inkml:trace>
  <inkml:trace contextRef="#ctx0" brushRef="#br0" timeOffset="213440">16359 8818 8355,'-7'-12'0,"4"-1"0,7 2 0,9 3 0,0-2 762,8 6 0,0-4-602,4 4 0,5-4 0,4 2 1,3 0-954,1 1 0,0 1-7,-9 4 0,0-6 0,-4-1 0</inkml:trace>
  <inkml:trace contextRef="#ctx0" brushRef="#br0" timeOffset="213997">17537 8644 8355,'0'-24'0,"0"3"-349,0 0 0,-4 10 0,-2-1 0,1 1 376,-1 0 1,-3 0 0,0 3 0,-2 3 0,-1 4 0,0 1 0,-1 0 650,1 0 1,3 11 0,1 4-1,-1 6-435,-3 4 0,1 2 0,2 10 0,2 1-152,1-1 1,2 4-1,6 2 1,2 0-82,4-1 0,7 0 0,3-5 0,1-1-68,3-3 0,-2 1 0,-1-5 1,-1-1-172,-3-2 1,-2-1 0,-4-2-1,-2-1-189,-1-1 0,-2-6 0,-7 2 0,-4-4 0,-7-2-152,-4-2 1,-8 7 0,-5-2 0</inkml:trace>
  <inkml:trace contextRef="#ctx0" brushRef="#br0" timeOffset="215466">17165 9004 8300,'32'-21'0,"-2"2"0,0 1 0,3 3 222,3 1 1,-3 2 0,0 1 0,0 3-132,-1 3 1,2 4-1,-5 1 1,-2 0-143,-5 0 0,0 0 1,-6 1-1,-2 4 78,-4 3 0,-1-1 0,-5 1 1,-1 2 59,-1 1 0,-4 1 0,-1 0 215,-1 1 1,-4 1 0,4 1 0,1 1-220,2 0 1,1-3 0,0 0-1,1-2-221,3-3 1,5-2 0,6-6 0,3 0-55,1 0 1,-3-2-1,5-1 1,0-2 0,-2-2-42,-2-3 0,0-1 0,-1-2 78,-5-4 0,0 3 1,-7-2-1,-1 1-46,-2-2 1,-7 3-1,-2-2 174,-3 2 0,-5 3 1,-2 1-1,0 3 113,0 2 0,0 1 0,3 4-33,-2 0 0,3 0-18,10 0 1,6 0-1,10 0 1,2 0-4,2 0 0,2 0 1,4 0-1,-1 0 113,1 0 0,0 0 0,0 0 0,-2 0-7,-3 0 0,4 0 1,-4 0-1,-2 0 1,-1 1 340,-2 3 1,0 3-478,1 5 0,-5 2 0,-1 1 0,-2 2 0,-2-1 0,-1 1-211,-2 0 0,0-1 0,0-3 47,0-1 1,-2-5 0,-2-3 153,-4-3 0,1-2 53,-1-3 1,5-3 0,-1-5 0,2-2 0,2-3 138,0-3 1,2-4 0,2 1-321,4 2 0,3-2 0,2 3 0,0 1 0,3 2-594,0 4 1,5 6-1,-3 3 121,1 2 0,-4 4 496,2 2 1,2 8 0,0 7 0</inkml:trace>
  <inkml:trace contextRef="#ctx0" brushRef="#br0" timeOffset="215467">18752 8868 8355,'13'-32'820,"-1"3"-763,1 8-219,-7 3 0,0 10 353,-6 0 1,-6 5 0,-2-1-2,-3 3 1,-5 5 0,-1 1 0,1 4 0,-1 3 113,0 3 0,1 3 0,4-1 1,1 2-184,2 0 1,0 3 0,4-4 0,3 1-16,0 3 0,4-2 1,3-1-1,8-1-138,6-3 1,4-2-1,2-4 1,1-2-90,3-1 0,2-2 0,3-6 0,-2-2-29,-2-4 1,3-3 0,-4-3-1,-1-1 49,-2-2 1,-7-5-1,-2 3 1,-5-2 18,-4 1 1,-2-1-1,-8-2-126,-2 2 0,-4-1 0,-9 5 1,-6 2-1,-6 3-232,-4 4 0,-10 2 0,6 6 1,-1 0 89,-1 0 0,3 6 0,3 3 0,5 6 155,6 6 0,5 2 0,4 2 1</inkml:trace>
  <inkml:trace contextRef="#ctx0" brushRef="#br0" timeOffset="215468">19000 8496 8355,'0'-25'663,"0"6"1,0-4-500,0 7 1,0 6 0,0 10-1,0 9 253,0 6 1,-1 5-1,-3 9 1,-4 6-114,-3 5 0,-2 5 1,-1 9-1,-1 4-206,-1 2 0,-6 5 1,1-1-1,-2-2-4,-2 2 1,1-3 0,4 1 0,3-8-1085,3-7 1,3-5 0,3-4-1,3-4-614,-1-5 928,5 0 0,-5-10 0,6 6 1</inkml:trace>
  <inkml:trace contextRef="#ctx0" brushRef="#br0" timeOffset="215469">19273 9265 8355,'13'-11'0,"-1"2"638,0 5 1,-3 3 0,-2 2 0,-2 3-260,-2 5 0,-2 3 1,-2 4-1,-3 5-482,-5 3 1,-7 5 0,-5 1-2075,-2 2 1124,-2-5 1,-5 14 0,-2-2 0</inkml:trace>
  <inkml:trace contextRef="#ctx0" brushRef="#br0" timeOffset="218688">20117 8669 9851,'4'-25'0,"0"2"0,-1 2 0,-1 3 0,1 2 0,1-1 0,0 2 0,2 1 0,2 3 391,3 3 0,2 3 0,-2 6 1,-2 4-1,0 9 0,-1 8-496,-1 6 0,-2 10 0,-5 1 0,0 2 0,0 3 0,0 1 0,0 0 1,-1-1-1,-2-2-604,-1-4 1,-2-5 0,4-3 0,-4-2-1,-1-6 214,-2-3 1,-2-2-1,-2-5 1</inkml:trace>
  <inkml:trace contextRef="#ctx0" brushRef="#br0" timeOffset="219736">19918 8855 8355,'-8'-12'452,"0"-1"1,1 7 0,11 1 0,6 4-1098,5 1 1,0 0 0,6 1-1,1 2 399,1 1 1,2 0 0,2-5 0,4-3 412,2-4 1,9-3 0,-6-3-1,1-1-72,2-2 0,-9-1 1,6 2-1,-4-5-132,-5-2 0,-6-2 0,-3 0 0,-3 0 87,-2 0 1,0 1 0,-7-1 0,-1 0 15,1 0 0,-2 6 0,-4 2 0,0 4 615,0 0 1,-1 8-368,-3 5 0,2 9 1,-2 9-271,3 2 1,1 6 0,0 7-1,0 3 1,1 1 94,3 0 0,2 2 0,3 1 0,0 0-430,0-5 0,1 1 1,0-5-1,-4-3-111,0-1 0,2-1 0,-4-10 240,-1 0 0,0-8 158,1-4 1,-3-4 0,5-6 0,-2-5 33,0-4 1,6-3 0,-2 2-1,2-4 19,-2 1 0,3-3 0,-3 6 0,3 0 71,2 3 0,-1 2 1,1 2-61,-1 5 1,0 3-1,-1 2 35,-2 3 0,0 7 0,-3 7 0,-1 0 91,1 0 1,3 3 0,0-3 0,2 0-173,1 0 1,1-2-1,-1-4 1,0 0-134,1-4 1,3 1-1,2-4 1,0-4-76,0-4 0,3-4 0,-5-5 0,1-2 100,1-2 1,-9 2 0,2-4 0,-4 0 87,-4-3 0,-2 2 0,-1 0 1,0 1 75,0 3 1,-5 1 0,-3 1 93,-3 1 0,2 5 1,1 3-1,-2 3-108,-1 1 0,4 7 0,3 5 1,3 7-117,1 5 1,0 0 0,0 1 0,1 0-105,3 0 1,3 0 0,6-2 0,-1-2-24,1-5 1,3-2 0,2-3-1,0-3 92,0-3 0,4-4 0,-3-2 0,0-2 137,-2-1 0,1-10 0,-2 1 0,-2-2 175,-4-3 1,1 5-1,-4-5 1,0 1-64,-3 1 1,1-5 0,-1 4 0,-1 2 240,-1 1 0,2 6-172,0 0 0,0 7-296,-4 1 0,0 5 1,0 7-1,0 1 47,0-1 0,1 5 1,2-1-1,3 0-44,1-3 0,-5 0 0,4-1 0,-2 0-153,0 1 1,4-5 0,-2-1 0,1-1 179,2-4 1,2 0-1,2-4-6,-1-2 1,-1-3 0,-1-5 0,-3-1 220,-2 1 1,4 0 0,-4-1 0,1 1 34,-1-1 1,1 5 0,-4 0-11,3-2 0,0 1 1,-1 0 170,4 5 0,3 3 1,3 2-475,3 3 1,-3 5 0,3 6-1,0 1-399,0 0 1,-1 1 0,-4 0-1,1-2-415,-1-1 0,1 4 0,-1 1 1</inkml:trace>
  <inkml:trace contextRef="#ctx0" brushRef="#br0" timeOffset="220302">22250 8471 8355,'0'-37'433,"0"6"1,0 6 0,0 8 0,1 4 0,2 4-440,1 0 0,6 6 0,-2 1 0,2 4-157,-2 7 1,2-2 0,-6 1 0,-2 2 208,0 1 0,2 1 0,0 0 0,-1 1 206,-2-1 1,-1 2 0,0 1 0,0 3 91,0 1 1,0-2 0,0 4 0,0 1-170,0 1 1,2 6 0,0 0-1,4-2-31,1 0 0,1 2 0,3 0 0,-1-2-160,-2-1 1,0-1-1,3 0 1,-1 0-140,-2-1 0,-5-3 0,1-2 0,-3-1-52,-1-2 0,0-3 0,-1-2 0,-3-1-12,-4-2 1,-5-5 0,-3 3-1,-5-2-10,-2 0 1,-4 0-1,0-4 1,-2 0-564,1 0 0,-2-4 0,0-2 218,-2-1 0,4-1 0,-2-4 1</inkml:trace>
  <inkml:trace contextRef="#ctx0" brushRef="#br0" timeOffset="220303">22089 8793 8355,'1'-19'0,"4"2"0,6 4 0,6 0 0,2 1 0,2-1 955,4 1-943,0 0 0,4 3 0,1 2 1,0 1-920,0-1 1,-1-2 0,-4-3 0</inkml:trace>
  <inkml:trace contextRef="#ctx0" brushRef="#br0" timeOffset="221596">4428 11361 9301,'-6'-31'0,"-2"6"0,-3 9 0,-2 5 0,1 4 0,-2 1 0,-1 4 204,-1 0 1,-6 4-366,1 2 197,3 3 0,-6 7 0,5 1 0,0 3 1,2-1-1,4 3 0,2-1 0,2 2-39,5-2 0,3 4 0,1-3 1,1-1-1,3-2 0,5-4 1,2-2-1,1-2 0,0-5-373,1-3 0,1-1 351,2 0 0,-2-7 0,2-5 0,-2-6 0,-1-3-10,-1 1 0,2-1 0,0-5 0,-1-2 91,-2-1 1,-1 0 0,1 6 0,-1 2 39,-2 5 1,-5 2-282,1 2 0,-3 7 103,-1 10 0,0 3 1,2 12-1,0 3 48,3 0 0,-1 2 0,-3-2 0,3-1-6,4-1 0,-1-6 0,2 2 0,0-4-3,2 0 1,2-6 0,-1-3 42,0-3 0,2-2 0,1-3 0,2-5 0,-2-3-25,-1-5 0,-6 4 1,-1-4-1,-1 3 94,-4 2 0,4-5 0,-2 1 138,-1 1 1,-1 5-208,3 2 0,-3 5 0,7 0-24,0 6 1,-2 4 0,1 5-1,1 1 3,-2-1 1,2 2 0,-3 1 0,-1 2-2,1-2 1,3-6-1,0-2 126,2-1 0,1-3-2,1-8 1,-1 1-1,0-7 1,1-2 0,-2-1-21,-3 0 1,2-3 0,-5 1 0,1 1 58,-1 1 1,3 2-1,-2-1-51,1 1 0,-3 5-91,4 3 0,-1 8 0,3 4 1,-2 3-204,2 2 1,1 4-1,3 4 1,1 3-633,1 0 174,1 1 0,1 0 0,1 0 0</inkml:trace>
  <inkml:trace contextRef="#ctx0" brushRef="#br0" timeOffset="221833">5767 11212 8355,'-12'-13'589,"1"1"341,2 0-794,4 5 1,5 2 0,1 10 0,3 3-1,5 4 1,2 5 0,0 2 0,-2 2-191,0-1 0,-2 1 0,2 4 0,-2-2-2773,-1-2 2279,3 2 0,-2-3 0,6 5 1</inkml:trace>
  <inkml:trace contextRef="#ctx0" brushRef="#br0" timeOffset="222006">5779 10939 8355,'-12'-26'194,"0"5"1,6 13-917,6 8 1,2 7 329,6 9 0,0 3 0,4 6 1</inkml:trace>
  <inkml:trace contextRef="#ctx0" brushRef="#br0" timeOffset="222938">5966 11249 8355,'0'-19'0,"0"-3"0,0 5 858,0 2-748,5 7 1,-2-2-1,5 4 124,2 0 1,1 3 0,1-1 0,1 4-486,-1 4 0,-1 3 0,-1 5 1,-3 2 26,-2 2 0,3 0 0,-4 3 1,-1-1 60,-1-3 0,-1-1 0,2-2-75,1 1 1,5-7-1,0-1 62,2-4 0,1-1 0,1-3 0,-1-2 165,0-4 0,1-9 0,-1 6 1,1-3 156,-1-3 0,0 4 1,-1-2-1,-1 2-107,-2 2 0,-4 0 0,3 3 0,0 2 287,0 1 0,1 2 0,5 4-260,-1 0 0,-4 6 0,1 1 1,0 2-117,2 4 0,2-4 0,-1 8 0,1-3 34,-1-2 0,5 1 1,-1-2-1,-1-3-89,-1-4 0,3-3 0,0-1 0,1 0 141,0 0 1,3-7-1,-3-4 1,0-4 129,0 0 1,-6 0 0,-4 0-92,2-2 0,-4-3 1,-2 2-1,-3 0 0,-1 0 48,0 3 1,-5 1 0,-4 3 0,-3 1 55,-5 2 1,2 5 0,-5-1 0,-1 4-81,2 4 0,-4 4 1,7 8-1,1 2-118,1 1 0,7-3 0,3 5 0,3 0-137,1-2 0,0 3 0,1-4 1,3 0-70,4 0 1,2-2 0,0-5 0,-2-1-42,2-2 0,1-5 1,1 0-1,0-5 271,1-2 0,-1-11 0,1-1 0,-1-6 198,0-3 1,1 0 0,-1-1 0,1-3-128,-1-4 1,-1-3 0,-1-1-1,-3-1 43,-2 1 0,3 0 0,-3 0 0,-3 0-279,0-1 1,-2 3-1,-2 3 1,0 7 0,-4 7 415,-1 4 1,3 8-176,-4 1 0,5 11 0,-1 8 1,2 8 47,2 5 1,0 12 0,0-1 0,2 5-73,2 4 1,1-4 0,7-1-1,-1-2 1,2-1-460,1-3 0,5-7 0,2 0 49,2-3-418,2-7 0,0-6 0,0-8 1</inkml:trace>
  <inkml:trace contextRef="#ctx0" brushRef="#br0" timeOffset="222939">7069 11113 11355,'7'5'-1874,"4"2"0,-4 5 1</inkml:trace>
  <inkml:trace contextRef="#ctx0" brushRef="#br0" timeOffset="223742">8210 11001 8355,'7'-32'642,"4"2"0,-2 6-420,2 4 1,-5-2 0,-1 5 0,-4 2-71,-1 1 1,-6 7 0,-2 3 0,-3 4-664,-1 4 0,-6 3 1,-3 6-1,-1-1 312,1 0 1,2 6 0,4 2 0,-2 0 180,2 1 1,3-2-1,4 3 1,3-1 13,4 1 1,1-3-1,1 2 1,4 0-24,3-2 1,7 3-1,4-4 1,2 0-188,1 0 1,4-2-1,-6-3 1,0-1-2,1 1 0,-10-2 0,0-2 99,-4-1 1,-4-5 0,-9 1 0,-6-1 234,-8 1 1,-3-2 0,-2 2-1,0-3 286,1-1 0,4 0 0,4 0-166,2 0 1,7-5 0,4-2-324,6 0 1,9-4 0,10 3 0,5-2-58,2 2 1,5-3-1,-1 2 1,2-2-48,-2-1 0,-3 0 0,-5 0 0,0 3 97,-1 1 1,-4-1 0,-4-3-1,-2-2 1,-3-1 0,-1-2 609,-2 2-161,-5 1 1,1 2 0,-8 0-57,-5-1 1,-6 6 0,-1 3 70,1 3 1,1 2-1,1 3 1,2 5-300,3 2 1,3 7-1,5 1 1,0 2-301,0-1 0,1-3 0,2 3 0,2 1 88,2-2 0,6 1 1,3-5-1,-1 0-117,-1-4 0,4 0 1,3-7-1,1-2 132,-2-5 1,4-4 0,-2-8 0,3-3 96,-1-3 1,8-9 0,-7 4 0,0-5 57,-3-3 0,0-2 1,-6-1-1,-1-2-40,-1-2 0,-5 1 1,-3-4-1,0 1 51,-3 3 1,-2 3 0,-1 4-1,-1 4 133,-3 3 0,1 8 0,-5 5 43,-2 8 0,0 5 0,1 4 0,2 6-15,1 5 1,-2 10 0,4 8 0,0 3 18,-2 1 1,5 6 0,-3 2 0,2 2-248,2-2 0,4 2 0,2-5 0,1-4-506,2-3 0,2-1 0,2-6-1371,-1-5 1481,6-4 1,1-6-1,6-1 1</inkml:trace>
  <inkml:trace contextRef="#ctx0" brushRef="#br0" timeOffset="224019">8632 10988 8355,'8'-16'0,"1"-1"0,2 2 94,4 1 0,8 2 0,7 0 1,2 1-1,3 1 0,0 2 1,4-2-1,1 0-938,1 2 0,6-3 0,-3 4 1</inkml:trace>
  <inkml:trace contextRef="#ctx0" brushRef="#br0" timeOffset="224620">9624 10976 8355,'0'-34'135,"0"5"0,0 8 0,0 6 0,-1 4 0,-3 3 0,-5 5 0,-2 6 0,-1 5 96,0 3 0,-5 3 1,1 2-305,0 5 0,3-2 0,0 0 1,1 1-52,-1-1 1,7-4 0,1 2-45,4-4 0,2-1 1,4-4-1,3-4 13,3-3 1,1-1-1,2-1 1,3-3 26,3-4 1,-2-5 0,-1-2-1,-4-3-13,0-1 1,-2-2 0,-2-4 300,0 0 1,-6 1 0,1-1-1,-3-1 1,-1-2 82,0-1 0,0-4 0,0 3 0,0-1-137,0 1 1,6 0 0,2 1 0,3-3 50,1 1 0,2 0 1,1 8-1,3 2-40,1 5 1,-3 2-1,1 3 1,0 2-51,0 5 1,3 3-1,-3 2 1,-1 3-132,2 5 0,-4 7 1,2 5-1,-2 4-22,-1 4 0,-2 4 0,-3 7 61,-4 1 0,2 7 0,-2 2 1,-1 6-1,-2 5-80,-1 1 1,-1 0 0,-2-1 0,-1-1-41,1 2 1,-3-2 0,1 6 0,-1-4 3,1-4 1,-1-3 0,2-7 0,-4-4-19,-3-7 0,-3-6 0,-1-12 1,-2-5 214,2-5 0,-3-6 0,2 0 0,1-6 249,1-5 0,1-10 0,2-6 0,3-4-88,4-4 0,3-3 0,1-5 1,2-2-146,7-2 0,-1 4 1,10-2-1,-2 5 106,1 4 1,5 3 0,-3 5-990,1 0 0,2 6 0,-4 2 70,1 4 0,1 0 0,5 1 1</inkml:trace>
  <inkml:trace contextRef="#ctx0" brushRef="#br0" timeOffset="225966">10554 11050 9569,'-4'-19'0,"0"3"0,1 2 0,2 1 0,1 1 0,1 1 0,2 1 0,3 2 1029,1-2-1096,1-1 0,0 3 0,0 1 0,2 0 0,0 1 0,-1-3 0,0 1 0,0 0-206,2-2 0,-3-1 0,-1-1 0,-1-1 7,-3 1 1,2-1-1,-1 1 1,-1 0-119,-2-1 0,1 5 266,2 0 1,-4 5 51,0-1 1,-1 4 0,-6 4 0,1 4 227,3 3 1,2 2-1,1-1 1,1 0-41,4 1 1,-3-1 0,5 2-1,1 1 37,3 2 1,-5-1-1,6-5 1,2-1-89,5-2 0,-5 0 0,6 3-7,-5-2 1,-11 2-156,4-3 0,-15-2 0,-5-2 1,-1-2-30,4 3 0,-6-4 87,2 3 0,4-4 13,4-4 0,5-2 0,5-3 1,4 1-81,6-2 0,5-1 1,4-2-1,0 1-134,-3 0 1,2-5 0,-4 1 0,1 0 355,-4 3 0,-2 0 960,-2 1-611,-5-1 1,-1 12 0,-8 5 0,0 6-165,-3 2 0,1 5 0,4-1 0,0 1-383,0 1 1,0 0 0,2 2-509,2-3 0,-1-1 0,5-2 0,3-3-124,4 0 1,-1-5 0,4-1 0</inkml:trace>
  <inkml:trace contextRef="#ctx0" brushRef="#br0" timeOffset="225967">11063 10616 8355,'-11'-16'90,"3"-1"1,-2 1 224,6 3 0,0 9-1757,4 8 944,11 3 1,-3 11-1,10-5 1</inkml:trace>
  <inkml:trace contextRef="#ctx0" brushRef="#br0" timeOffset="225968">11175 10889 8355,'0'-14'0,"0"-1"493,0-1 1,1 3-37,3 5 0,0 0 42,9-5 1,-8 1-324,7 0 1,2 1 0,3 1-1,-2 3 1,-1 2-240,-2 2 1,-4 0-1,1 0-260,0-1 1,-3 1 0,-2 8 6,-3 3 0,-1 3 0,-1 1 0,-3 1 39,-4-1 0,-3 5 0,-2-1 0,2 1 99,3 1 1,-6-3 0,4 4 0,2-1 195,1-3 0,3-1 0,4 0 0,1 1 131,4 1 0,-3 1 0,7-5 0,2 1-86,4-1 1,-1 0 0,4 1-37,-1-1 1,3 1 0,3-1-1,-1 1 1,-2-2 154,-3-3 1,0 8 0,-6-1-12,-3 3 0,-2 0 0,-8-4 0,-2 1-54,-4 2 0,-7 1 0,-3-3 0,0 1-105,0 0 1,-3-3 0,3 0-1,1-2-143,-1-3 1,1 2-177,5-6 0,5-3 0,3-8 117,2-5 1,8-5 0,2 1 0,5-5-12,3-2 1,1-2-1,6-1 1,3-2 26,0-1 1,5-1-1,-1 1 1,0-3-151,1 1 0,-2-5 0,-5 1 0,1-3 323,0-4 1,-6 5-1,-2 5 1,-5 2 111,-4 3 1,2 6-1,-6 4 1,-2 5 293,-5 4 1,-4 2 0,-7 8 0,-1 2-42,-1 4 0,-7 4 0,4 5 0,1 4-83,6 2 1,1 0 0,7 0 0,1-3-224,2 2 0,2-4 0,4-1 0,8-4-363,6 0 1,0-2 0,2-1-192,1-2 1,0-5 0,0 1 0,-2-3-48,-3-1 0,6 0 0,-4 0 0</inkml:trace>
  <inkml:trace contextRef="#ctx0" brushRef="#br0" timeOffset="226735">12514 10778 8355,'0'-17'11,"0"1"111,0 0 0,4 3 1,2 0-1,1 1 0,2-1 1,1 1-1,-1 1 0,0 1 735,0 2 0,-2 4-770,2-4 0,-1 5 1,4-1-1,1 2-148,-1 2 0,-4 6 1,1 2-1,-1 3-34,-1 2 0,2 5 0,-3 2 0,-1 2 8,1-1 0,-2 2 0,-4-3 0,0 0-167,0 1 1,0-6 0,0 2 0,0-4-58,0 0 490,0-6 1,0-3-180,0-8 1,0-5 0,0-6 0,1-1 40,4 1 0,0-5 1,5 1-130,-2 0 1,2-3 0,5 4 0,1 0 0,-1 0 20,-1 3 1,-1 1-1,0 3 1,3 1 82,0 2 1,1 5-1,-6 1 12,-3 4 1,2 5 0,-6 6 0,-2 0 45,0 4 0,2-2 0,0 6 0,-1-1-35,-2 0 1,-1 3 0,0-4 0,2 1-41,2-4 0,-3-2 0,5-2-60,-1 1 1,-2-6 62,5-3 0,0-4 16,5-4 0,-5-5 1,0-6-1,1-1 1,-1-1-68,0-1 0,-1 3 1,3-4-1,-2 0-24,2-1 1,1 1 0,1-2-1,-1 5 15,-3 2 1,3 3 0,-2 3-1,2 4 77,1 2 0,0 4 0,0 2 75,-4 4 1,-3 7 0,-5 4 0,0 3 10,0 5 1,0 0 0,0-2-1,0 0-279,0 0 0,0-1 0,0 0 1,0-3-582,0-5 1,6-8 331,2-4 0,9 3 0,2 0 0</inkml:trace>
  <inkml:trace contextRef="#ctx0" brushRef="#br0" timeOffset="226926">12216 10282 8355,'3'-11'304,"5"2"0,9 6 1,5 6 217,3 6 0,-2 3-1667,-2 4 1,2 4-1,-3 5 1</inkml:trace>
  <inkml:trace contextRef="#ctx0" brushRef="#br0" timeOffset="227112">13494 10331 8845,'20'-32'0,"1"13"0,0 18-778,-2 16 0,-1 10 0,-6 12 1</inkml:trace>
  <inkml:trace contextRef="#ctx0" brushRef="#br0" timeOffset="227281">13556 10914 8355,'0'-12'260,"1"1"0,3 2 0,5 5-1111,2 3 1,-10 6 0,-2 2 0</inkml:trace>
  <inkml:trace contextRef="#ctx0" brushRef="#br0" timeOffset="268718">9364 10071 6961,'12'-2'0,"1"-2"0,-1-3 0,0-1 0,2 0 0,3-2 0,3 0 0,4 1 110,1 1 0,5 1 1,3-3-1,4 2 0,5-1 1,3 1-9,3 0 1,3 4 0,2-3 0,2 0 0,1 2 0,2-1-1,1 3-89,3 2 0,-2-3 1,6 0-1,-1 1 20,1 1 0,-2-2 0,8 0 0,1 1-29,0 2 0,8 1 0,-6 0 0,3 0 1,7 0 0,-1 0 0,11 0 0,0 1-27,-2 4 0,-41-5 0,1 1 0,1 1 0,0 0 1,3-1-1,1-1-70,1 1 1,1-2 0,4 0 0,0-2 0,1 1 0,0-1 0,3 0 0,1-1 73,4-1 1,-1 0-1,0 0 1,-1-1 0,3 0-1,0 0 1,0 0-1,1-1 13,-2 1 0,1 0 0,4 0 1,-2 0-1,-4-1 0,-2 1 0,3 0 1,1 0-7,-3 0 1,2-1-1,6 1 1,1 0-1,-6 0 1,-1 0 0,2 0-1,-1 1-38,0 0 0,-1 1 1,-5 1-1,-2-1 0,1 3 1,-2 0-1,-3-1 1,-1 0-15,-4 0 0,-2 1 63,42-1 0,-17 2 0,-5 0 0,-1 0 0,1 0 0</inkml:trace>
  <inkml:trace contextRef="#ctx0" brushRef="#br0" timeOffset="269297">8533 11943 8355,'5'-6'-430,"4"1"1,-3 0 355,3 1 0,3-2 1,7 4-1,5-3 1,8 1-1,6-1 0,10-4 1,8 0 553,6 1 0,11-3 0,4 2 1,10-2-432,5-1 0,-40 7 1,1 2-1,3-2 1,1 1-1,1 0 1,2-1-60,2-1 1,2 1-1,0 0 1,1 1 0,4 1-1,1-1 1,0 1 0,1 1-228,-1 1 1,0-1-1,6 0 1,0-1 0,-5 0-1,0 2 1,0-1-1,0 1 91,-1 0 0,-1 0 1,-1 0-1,-1-2 1,-6 1-1,-2 0 1,-4 1-1,-1-1 146,45 1 0,-8 5 0,-8 0 0,-2-1 0,3-2 0,4-1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7:25:53.23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20191 8582 8355,'0'-12'315,"0"0"1,0-1 0,0 1 513,0-1 0,0 8-411,0 5 0,4 11-308,0 10 0,2 3 0,-3 4 0,1 4-273,-2 3 1,1 0 0,0 6 0,1-2 0,-1-2-314,-2 0 0,-1-4 0,2-1 1,0-3-472,2-6 0,6 2 0,-3-5 0</inkml:trace>
  <inkml:trace contextRef="#ctx0" brushRef="#br0" timeOffset="257">19980 8744 8355,'-5'-13'163,"5"2"1,0 3-696,7 4 0,4 2 0,1 4 0,0 2 327,1 4 0,5 3 0,1 2 0</inkml:trace>
  <inkml:trace contextRef="#ctx0" brushRef="#br0" timeOffset="111102">14709 5494 8346,'-5'-11'0,"-4"3"19,-2 4 1,-1 8 114,0 4 0,3 5 0,2 2 1,2 1-1,2 1 0,2-1 0,1 1 2,0-2 1,1-1-1,3-2 1,5 1-1,2-2 1,1-3-1,0-4 1,2-3-305,3-1 0,-4 0 0,4-2 0,-3-5 57,-2-6 1,-1-2-1,-3 1 1,-3-1 0,-4-3-69,-1-1 1,-7 4-1,-5-2 1,-8 4-93,-3 0 0,-2 6 0,0 3 0,1 3-922,-1 1 1076,0 5 0,6 8 0,1 6 1</inkml:trace>
  <inkml:trace contextRef="#ctx0" brushRef="#br0" timeOffset="111634">16917 4217 8355,'-2'-17'135,"0"1"1,-4 2-1,-1 4 1,-2 5-129,-2-1 0,2 5 0,1-2 0,-2 6 1,1 5 230,0 3 0,4 6 1,5-1-1,0-1-167,0-1 1,0-1-1,1-1-19,3 0 0,3-1 0,7-2-66,3-5 0,-4-3 1,4-2-1,-3-3-44,-2-5 1,-4-2 0,-1-2 0,-1-3 0,-3 0-243,-2 1 1,-1 1 0,-1 2-522,-4-1 0,-7 6 0,-7 2 1</inkml:trace>
  <inkml:trace contextRef="#ctx0" brushRef="#br0" timeOffset="112247">18951 6052 8355,'0'-19'903,"1"4"-1160,3 5 594,-2 5 0,2 5 0,-7 1 0,-2 3-148,-2 5 0,3 2 1,-3 2-1,0 2 1,1 2-1,-1-2 0,2-1 1,-1-2-1,4 1 1,0-1-1,2 1-150,0-1 0,4-4 0,2-1-149,1-1 0,1-2 1,4-6-1,2 0-98,3-2 1,-4-6 0,4 0 0,-3-4-245,-2-2 0,-4-2 1,-1 3-1,-1-3-2100,-3-1 2255,-2 3 0,-7-7 0,0 4 0</inkml:trace>
  <inkml:trace contextRef="#ctx0" brushRef="#br0" timeOffset="112631">20303 4663 8355,'0'-27'-10,"0"2"1,0 6 164,0 3 1,0 4-50,0 0 0,-4 3 320,-1 1 0,0 5 107,1-1 0,-3 4 0,-4 4-423,3 5 1,-3 3-1,4 3 1,-2 2-179,1-2 0,5 3 0,-1-2 0,3 0 0,1-3 0,1 0 0,3-1 0,5-1-157,2-3 1,1-2-1,0-6 1,1 0-1,1-1 1,1-4-76,1-3 1,-1-3 0,-5-1-146,-2-1 0,-5-3 1,0-1-30,-6 2 0,-9 7 0,-8 2 1</inkml:trace>
  <inkml:trace contextRef="#ctx0" brushRef="#br0" timeOffset="113117">16582 7466 9434,'-12'0'-292,"-1"0"0,6 6 1,4 2-1,6 2 1,6-1 438,2 0 1,1-5-1,0 3 1,1-2-1,-1-2 1,1 0-1,-1-1 1,0 2-132,1-1 0,-1-3 0,-1-4 1,-3-4-1,-3-3-158,-4-2 0,-1 1-1572,0 0 1337,0 5 1,5-10 0,2 3 0</inkml:trace>
  <inkml:trace contextRef="#ctx0" brushRef="#br0" timeOffset="113611">20327 7689 8355,'6'-12'713,"-5"0"1,3 6-461,-8 6 0,3 6 1,-3 6-1,2 0 0,2 1 1,2-1-1,1 1 0,2-1 1,2-1-1,3-3 69,1-4 0,1-2 0,2-2 1,1 0-442,2 0 1,0-10 0,-1-4-333,0-3 0,1-4 1,-6-3 225,-3 4 0,-3-4 0,-5 4 0,0-2 0,-1 1-668,-3 4 0,-3 4 80,-5 0 0,-6 1 0,-2-1 0</inkml:trace>
  <inkml:trace contextRef="#ctx0" brushRef="#br0" timeOffset="114302">20265 4614 8355,'11'-25'0,"-1"1"0,-2 4 0,-1 6 0,2 6 0,-4 4 252,-5-5-68,0 7 0,0-3 0,-1 10 0,-5 4 319,-6 6 1,-8 7 0,-8 11 0,-7 9-316,-5 5 1,-10 13 0,-9 8 0,27-30 0,-1 1-140,-1 4 0,-2 1 0,-2-1 1,-1 1-1,0 1 0,-1 1 1,2-3-1,1-1 55,1-3 0,0 1 1,0 1-1,0 0 1,-30 34-1,3-2-522,4-6 0,6-2 0,10-13 0,8-2 0,3-5-684,4-2 0,2-7 737,1-7 0,5-3-276,-1-1 0,6 0 0,-3 0 0</inkml:trace>
  <inkml:trace contextRef="#ctx0" brushRef="#br0" timeOffset="114728">19062 6189 8576,'0'-13'1166,"6"6"-1531,2 3 412,-2 3 0,6 1 0,-1 1 0,6 3 0,2 6 1,4 5-1,5 6 0,4 2 0,2 4 0,3 2 2519,6 4-2493,4 2 0,2 7 0,2 2 0,3 4 0,4 6 0,3 4 0,2 2-158,3 4 1,-1 0 0,5-2-270,2 1 0,-5-6 1,1 1-1,-3 0 1,-2 0-610,-2 0 778,-2 0 1,-2-2 0,-5-2 0,-5-3 0,-6-3 0,-4-2 0,-5-6-1707,-7-6 1634,0 2 0,-12-10 0,5 4 1</inkml:trace>
  <inkml:trace contextRef="#ctx0" brushRef="#br0" timeOffset="115302">20588 4750 8355,'0'-23'253,"0"2"1,0 3 0,-1 7 0,-4 3-12,-3 4 1,1 9-1,0 8 1,2 6 0,2 6-1,2 5 1,1 9 0,0 10 163,0 12 0,0 9 1,1 11-292,3 6 1,-2 11 0,2 1 0,-3-46 0,-1 0 0,1 2 0,-1-1 0,2 4 0,-1 0-163,1 2 1,0 0 0,1 0 0,-2 1-326,0 1 0,-2 0 0,1-2 0,0 0 271,0 2 1,0 0-1,0-1 1,0-1-1,1-3 1,0-1-1,0-1 1,1-1-1,0-2 1,1 0-1,4 43 1,3-9 0,-1-6-1102,0-7 902,2-9 1,-6-9 0,5-8 0,-3-4 0,-2-8 0,-2-3-1821,-2-4 1658,-1-8 462,0-2 0,0-11 0,0-3 0</inkml:trace>
  <inkml:trace contextRef="#ctx0" brushRef="#br0" timeOffset="116097">16880 7503 8355,'-7'0'-188,"1"-1"0,6-3 1,3-3-1,4-1 0,5-1 1,3 0 228,3-2 1,-3-6 0,8-1 0,1 0-1,4-1 1,1 0 0,1-3 88,3-2 0,4-2 0,5-3 0,5-4 0,5-4-63,6-4 1,8-5 0,7-8 0,6-3 3,-39 26 0,2 1 0,7-3 1,0 0-1,-1 0 0,1 0 1,1 0-1,2 1-52,0 0 1,0 0-1,2 2 1,0 0-1,-2 1 1,-1 0-1,1 2 1,-1 0 31,2 2 1,-1-1-1,-4 2 1,-1 0 0,1 1-1,-1 1 1,40-18-246,-8 5 0,-6 1 0,-14 5 1,-5 1-119,-9 2 1,-10 1 0,-6 2 0,-5 1-49,-3 1 0,-4 2 1,-8-2-1,-2 5 360,-1 2 0,-2 3 0,-4 0 0,0 1 0,0 0 0,0 2 0</inkml:trace>
  <inkml:trace contextRef="#ctx0" brushRef="#br0" timeOffset="117444">17004 4217 7160,'13'-6'0,"3"-1"0,0 1 0,-1 0 0,0 2-273,2 0 0,2-5 347,6 5 1,1-1-1,3 2 1,4-2-1,4-1 1,5-1-1,2 2 1,3-2-1,2 1 1,8-1-1,5 2 60,4-1 0,11-3 0,3 2 0,8 0-111,7 3 0,-1-2 1,4 2-1,-48 2 1,1 1-1,1 1 1,0 0-1,0 1 1,0 1-1,1 1 1,0 1-11,1 1 1,1 1 0,-5-2 0,0 2 0,3 2 0,-1 2 0,-2-2-1,1 1 1,45 12 6,-47-9 0,0 0 0,45 12 0,-1 1 1,-2 0-11,-5 0 0,-5 0 0,-8 1 0,-3 1-4,-4 2 0,-5-1 0,-6-6 1,-7-1-81,-4 1 1,-4-4 0,-7-2 0,-5-2-105,-6-2 0,0 1 1,-7-1-1,-2-1 9,-4-3 0,-2 3-192,2-2 1,2 7 0,-5 3 0</inkml:trace>
  <inkml:trace contextRef="#ctx0" brushRef="#br0" timeOffset="119023">16979 4415 8273,'-7'-5'-82,"4"5"34,6 7 1,4 4-1,5 1 1,1 2-1,0 1 1,3 2-1,1-2 1,3 0-1,3 1 291,5 5 1,-1-2 0,5 2 0,0 1 0,-1 1 0,2 2-203,-1 0 1,4 0-1,-3 0 1,3 0-1,0 1-6,-3 3 0,3-3 0,-3 4 0,1-1-15,-1 0 1,6 4-1,-5-3 1,1 1 64,1-1 1,-2 0 0,0-2-1,-2 2 10,-2 2 0,4 1 0,-6 4 1,0 0-24,-2 1 1,-1-1-1,0 0 1,0 2 6,-1 2 0,1-2 0,0 0 0,1-3-38,3-3 0,3-5 0,6 2 0,2-2-15,2-3 0,3 2 0,-3-8 0,-2 2-265,-2 0 1,-1-6 0,-1 3 0,-3-2 31,-4 1 0,-3 1 1,-1-3-1,-1 2 98,-4-2 1,-3 0-1,-8 0 1,-2 2-223,-1-2 1,-2 3 0,-4-2 0,0-1-378,0-1 1,0-1 565,0-1 0,-6 6 0,0 1 0</inkml:trace>
  <inkml:trace contextRef="#ctx0" brushRef="#br0" timeOffset="119745">16842 4304 8355,'5'-17'-365,"-1"1"0,5-1 0,0 6 504,2 3 0,-3-2 1,0 6 152,2 1 0,1 3 1,1 4-58,1 5 0,-7 7 0,0 6-103,0 6 1,-5 5 0,3 10 0,-3 5 0,-1 5-33,0 4 0,0 5 0,0 7 1,0 5-76,0 10 1,-4 5 0,2-40-1,0 2 1,1 1 0,-1 1-59,2-1 1,-1 1-1,-1 7 1,0 1 0,0-4-1,0-1 1,0 2 0,1 0-50,0-1 1,1 0-1,0 4 1,0-1-1,0-4 1,0 0-1,0-2 1,1 1 22,1-1 1,0-1-1,1 42 1,5 0 0,0-8-51,-1-8 0,-1 2 1,-6-9-1,0-3 23,0-5 0,-6-4 0,-2-12-68,-3-3 1,-1 2 0,-1-5 0,1-4 0,-1-3-260,1-6 1,0 0-1,1-5 413,2-4 0,0-4 0,5-2 0,1-2 0,1-2 0</inkml:trace>
  <inkml:trace contextRef="#ctx0" brushRef="#br0" timeOffset="120455">14784 5655 8355,'1'-8'-377,"3"0"1,4-2-1,3-1 1,3-1-182,3-1 1,-2-4 667,6-4 0,-1 2 0,5-2 0,1-1 0,2 0 1,2 0 17,2 1 0,2 2 1,6-3-1,3 1 0,1-2 1,4-5-1,3-4-58,3 1 0,7-9 0,1 1 0,7-4 0,5-3-36,4-3 1,0 0 0,4-1-4,2 1 0,-4 3 0,-3 1 0,-5 0 0,-6 3 133,-2 0 0,-4 7 0,-2-5-124,-4 5 0,-4 1 0,-5 3 0,-4 1 0,-2 0-178,-2 2 1,-4 2 0,-1 1 156,-2 0 0,-1 1 0,-4 0-468,0 4 0,-5 2 47,1 5 0,-6 1 0,3-1 1</inkml:trace>
  <inkml:trace contextRef="#ctx0" brushRef="#br0" timeOffset="128784">2158 5606 8355,'-1'-11'-656,"-4"3"1,-1-3 0,-7 4 0</inkml:trace>
  <inkml:trace contextRef="#ctx0" brushRef="#br0" timeOffset="129380">2381 5445 8466,'7'-17'354,"-3"1"-248,-2-1 1,-4 5-76,-2-1 1,-4 6-1,-9 2 1,-3 1-1,-4 0 1,-2 1 0,-2 3-1,-2 4 1,-2 6 701,-2 5 1,0 4 0,-1 7 0,2 5-676,-1 6 1,7 0 0,3 6 0,2-1-158,2 4 0,6-2 0,8 0 0,1 0-177,7 0 0,3-5 1,8-1-1,1-5-37,2-2 1,3-2-1,6-6 1,1-4-76,3-6 1,-3-2 0,3-7 208,-2-1 0,-3-7 0,0-6 0,-2-5 109,-1-6 1,-8 2 0,0-2 0,-8-1-1,-3 0-64,-2 1 1,-6-2-1,-4 4 1,-3-1 190,-4 4 0,-5 2 1,3 2-1,-2 1 12,0 2 0,6 0 0,-1 5 1,2 1 35,2 1 1,1 4-61,2 2 1,5 3-1,8 4 1,6-1 1,5-2 1,0-5 0,6 1 0,1-3 32,1-1 1,2 4 0,0 0-43,0-1 1,-5-1-1,1-2 1,0 0 106,-2 0 0,-1 0 0,-6 0 0,1 0 47,-1 0 1,-1 1-1,-1 2 91,-2 1 1,-5 5-1,1 0 1,-3 2-216,-1 1 1,0 5 0,0-1 0,2 1-167,2 1 0,-3-5 0,3 5 0,-1-1-243,1-1 0,-1 1 1,5-6-1,2-3-298,1-4 1,3-2 0,1-2 231,2 0 0,-1-6 0,-4-1 1</inkml:trace>
  <inkml:trace contextRef="#ctx0" brushRef="#br0" timeOffset="130643">2617 5792 8355,'-13'-7'1505,"5"1"-719,0 6 1,5 2-560,-1 2 0,3 3 1,2 5-1,2 1-471,1-1 0,6 5 0,-2-1 0,2-1 1,-1-1-1,-1-1 0,2-1-2811,1 0 2593,2-5 1,-1 4-1,0-4 1</inkml:trace>
  <inkml:trace contextRef="#ctx0" brushRef="#br0" timeOffset="130644">2642 5581 8355,'-20'-7'-969,"8"3"0,8 8 660,2 4 0,8 3 292,2 2 1,9 5 0,2 1 0</inkml:trace>
  <inkml:trace contextRef="#ctx0" brushRef="#br0" timeOffset="130645">2865 5779 8355,'0'-19'2048,"-4"1"-2675,0 6 749,0-1 0,9 7-2,3 1 0,-1 5 1,1 6-1,1 5 1,-1 4-385,0 0 0,-4 5 1,3-1-1,0 0 89,0-2 1,-3 1 0,3-2 0,0-1 61,0-1 0,0-6 0,2-1 0,0-1-40,0-3 0,2-3 0,2-5 155,-1-3 1,-4-3 0,1-1-1,-1-1 177,-1 1 0,0 0 0,-4-2-107,1-3 0,0 3 0,-4-2 17,0 2 0,0 6-44,0 0 1,5 5 0,4 0-131,2 6 0,-3 4 0,0 5 1,2 0 47,1 1 0,1-1 0,2-1 0,1-1 18,2-2 1,1-5-1,-2 1 1,3-2 1,1-2 0,3-2 1,-4-2-1,1-3 31,-4 0 0,-2-8 1,-2 3-1,-1-2-8,-2 0 0,0 2 0,-4-1 33,-3 1 1,0-1 0,-4 2 47,-2 3 0,1-1 0,-5 4 1,-2 3-40,-1 0 1,0 4 0,3 3 0,3 6-10,-1 4 1,5 6 0,-3-3 0,2 0-11,2 0 0,0 2 0,2-3 1,2 0-175,4 0 1,4-7 0,4 1 0,1-4-31,3-4 0,-1-2 1,3-2-1,-1-3 180,1-5 0,-3-3 0,0-3 0,-1-2 137,-3 2 0,-2-3 1,-3 2-1,-4 0 78,0 3 0,-1 0 1,-2 1-129,1-1 1,0 5 0,-4 0 89,0-2 1,2 6-334,2 4 1,-1 2 0,4 6 0,0 1-91,-1 2 0,-1 2 1,3-1-1,0 1 82,-1-1 1,4-1-1,-3-1 1,3-3 115,2-2 0,-5-1 0,0-4 0,2 0 170,1 0 0,1-5 0,1-3 0,-1-4-104,1 0 1,-1 0 0,-1-1 0,-1 1 238,-2-1 0,-5 5 0,2 1 601,1 2-776,-5 1 1,6 9 0,-4 5-1,1 5-188,-1 6 0,2-2 0,1 2 0,0-1-147,4 0 1,1 2 0,2-6 0,-1-1-540,0-1 1,6-1 0,2-1 0</inkml:trace>
  <inkml:trace contextRef="#ctx0" brushRef="#br0" timeOffset="131442">5023 5519 8355,'0'-19'200,"-6"1"0,5 5-272,-3 1 1,3 0 317,1-1 1,-2 2 0,-1 2 32,-1 0 0,-5 7 1,-1-1-1,-4 6-149,-2 5 0,-6 4 0,1 6 1,-2 6 209,-2 3 1,-4 8-1,0-2 1,1 2-160,2 3 1,7 3 0,2 0 0,5-1-278,4-1 0,2-3 0,9-3 0,4-4-128,5-3 0,9-7 0,-1-2 1,5-5 128,4-4 1,-1-2 0,3-7-1,0-4 50,-4-3 1,0-7 0,-4-2 0,-2 1-102,-5-2 0,-3 3 0,-5-4 45,-4 1 0,-3 1 1,-1 5-1,-1-1 0,-5 2-85,-6 3 0,-2 1 0,-6 4 0,-1-1-237,2 1 0,-3 3 1,5 5-1,2 1 235,1 1 0,3 4 0,3-2 207,4 2 0,4 0 0,4-3 4,4-4 1,9-2 0,2-2 0,2 0 90,-1 0 1,1-2-1,4-1 1,0-2 241,-1-2 1,-4 3-1,-4-3 1,-2 1 84,-2 4 0,1-4 1,-1 2-220,1 1 0,-2 3 0,-2 3-222,0 1 0,-7 6 0,4-2 0,-2 4 1,0 4-345,-1 0 0,-2 2 1,1-3-1,0 3 179,2 1 1,1 1 0,-5 0 0,0-2 137,0 0 1,0-4-1,0 3-281,0-4 1,1-2-411,3-2 1,3-4-1,5-5 1</inkml:trace>
  <inkml:trace contextRef="#ctx0" brushRef="#br0" timeOffset="131443">5531 5941 8355,'13'5'2583,"-2"6"-2457,-3 6 0,-2 1 1,-6-2-1,0 5 0,0 4 1,0 2-1,-2 4 0,0 0-1680,-3 4 1,-4-5-1,2 0 1</inkml:trace>
  <inkml:trace contextRef="#ctx0" brushRef="#br0" timeOffset="131950">6883 5197 8355,'-15'-31'456,"3"6"1,1 6 0,8 7 0,-1-1 0,1 4 0,3 6 0,3 11-258,1 10 0,4 14 0,-2 8 1,-1 11-1,1 8 2,-3 9 1,2-1 0,-1 5-166,-1 4 1,-2-10 0,-1 1 0,0-3 0,0-8-303,0-4 1,6-1-1,2-9 1,3-4-1,2-3-187,-1-6 1,0-9-891,1-3 0,-1 2 0,1 1 1</inkml:trace>
  <inkml:trace contextRef="#ctx0" brushRef="#br0" timeOffset="132301">6821 5507 8355,'0'-21'398,"0"0"0,2 8 0,3 0 0,6 6 0,4 3-131,1 0 1,3 0-230,1 4 0,4 0 0,1 1 0,0 3 0,-1 5 1,1 2-1,-1 1 0,-4 2 0,-3 1-111,-3 2 0,-3 3 1,-3-2-367,-4 1 1,-4-2 0,-4 2 0,-4 1 75,-3-1 0,-7-4 0,-2 1 1,1-2-1,3-1-63,2-1 0,-4 0 0,-1 1 0</inkml:trace>
  <inkml:trace contextRef="#ctx0" brushRef="#br0" timeOffset="132779">7243 5705 10038,'-8'-12'-72,"-1"-1"1,7 5 0,-1 0 0,6-1 0,5 1 0,4 0 0,4-2 0,1-1 0,3-1 0,0-1 0,0 1-322,-4 0 1,-2-1 0,-2 1 0,-1-1 0,-1 1 0,-3 0 493,-2-1 1,0 1 246,-5-1 0,0 1 0,0 0-126,0-1 51,0 6 0,0 3 1,0 8-1,0 6 1,0 4 102,0 2 1,5 1-1,2-3-476,0 2 0,4-2 0,-3 2 1,3-2-1,2-3-13,-1-2 1,6 0 0,3-5 0,1-1-935,-2-2 1,4-1-1,-5 0 1</inkml:trace>
  <inkml:trace contextRef="#ctx0" brushRef="#br0" timeOffset="132780">7578 5246 8355,'-13'-7'-622,"8"-1"265,5 8 1,5 1-1,8 9 1,-1-2 212,1 2 1,5 1 0,1 1 0</inkml:trace>
  <inkml:trace contextRef="#ctx0" brushRef="#br0" timeOffset="133430">7950 5407 8355,'-10'-11'213,"-1"2"0,0 2 0,2 1 0,-1 2 1,-1 0-1,-2 0 0,2 3 0,2 3 1,2 8-1,0 4 0,2 4 0,-1 0 1,3 1-291,2 0 1,1 2-1,0 2 49,0-2 0,5 1 1,4-5-393,2-2 0,2-3 1,3-4-1,2-4 1,1-2 43,3-2 0,1-6 0,2-3 0,0-6 163,0-6 0,0-4 0,-2-2 0,-1-4 254,-1-1 0,-6-3 0,1-5 0,-3 1 122,-5-1 0,2 0 0,-6 3 0,-1 0 269,-2 0 0,-2 5 0,-4 3 0,-1 4-27,-1 4 0,-4 5-165,2 8 1,4 4 0,-1 9-1,2 7 1,0 8 54,1 3 1,2 12 0,1 3-443,0 5 1,1-2 0,2 3 0,1 0 0,0-2-41,2-4 0,-3 2 0,5-8 0,0-2-44,-1-5 0,4-6 1,-3-6 190,3-1 0,2-5 1,-1-4-1,-1-6 84,-3-5 0,2-3 0,-4-2 0,-1 0-146,1-4 1,2 2 0,-3-4 0,1-1 76,-1 1 0,1 4 0,-3-3-288,1 0 1,1 4-1,-1-2-39,5 2 0,2 3 478,1 3 0,-5 4 0,-3 8 51,-2 4 0,-2-1 0,-2 1 1,-1 2-122,-1 1 1,-5 1 0,0 1 0,-2-1 284,-1 0 0,4 1 0,-1-1-72,0 1 0,3-1 0,2 0-137,3 1 0,6-2 0,4-1 1,3-4-351,4 0 0,4 2 0,5-2-440,-1 1 1,0-3-218,-4 4 1,9 0-1,-2 5 1</inkml:trace>
  <inkml:trace contextRef="#ctx0" brushRef="#br0" timeOffset="133894">9302 5358 8355,'0'-14'327,"0"-3"0,0 8 1,0-4-1,0 2-153,0 0 1,-6 0-1,-2 3 1,-3 4 48,-1 3 1,-1 1-1,-1 0 1,-1 1-185,-1 3 0,-1 7 1,3 7-1,-1 1-63,-1 3 1,3 2-1,6-1 1,0-1-247,1-1 0,3-6 0,-1 2 0,4-4-26,4 0 1,3-6 0,5-3 230,1-3 0,0-1 0,2-1 1,3-3-1,0-5-13,0-2 0,-1-1 0,-5-2 403,1-2 1,-2 2 0,-2-4 0,-1 1 558,2 1-877,-4-1 0,1 12 1,-5 5-148,2 7 0,2 4 0,-3 3 0,2 2 20,2 5 0,0 2 1,3 2-1,-2-2-891,2-2 0,1 1 458,1-5 1,6-1 0,1-3 0</inkml:trace>
  <inkml:trace contextRef="#ctx0" brushRef="#br0" timeOffset="134264">10195 5345 8355,'8'-24'638,"-1"0"1695,-2 4-1674,5 2-709,-3 5 0,1 1 0,-1-1 0,-1 1 572,-4 0 0,0-1-253,-2 1 1,-2 5-166,-2 3 1,-3 2 0,-4 4-333,3 2 0,-2 3 0,6 5 1,2 1 118,0-1 1,2 5 0,2 0 0,2 1-147,4 0 1,3 3 0,3-3 0,1 1-77,1 3 1,1-4-1,-5 0 1,1-1-36,-1-1 1,-5 1 0,-1-6 103,-1-3 0,-4 3 1,2-4-1,-7 1 1,-7-1-82,-4-1 0,-6-1 0,3-2 138,-1 1 1,2 0 0,-2-4 149,1 0 0,2-5 0,3-2 1</inkml:trace>
  <inkml:trace contextRef="#ctx0" brushRef="#br0" timeOffset="135042">10505 5482 8355,'-13'-4'0,"1"0"749,0-1 0,3 5-271,1 0 1,7-4 0,1 0 0,8 1 0,7 2-355,6 1 1,2-1 0,2-2-1,0-3-513,0-1 1,-2 3-1,-2-4 1,-5-2-263,-2-1 1,-6 3 0,-1 0 0,-1-2 456,-4-1 1,-2 0 0,-4 2 0,-4 2 189,-3 1 1,-1 2-1,-2 4 69,-3 0 0,4 0 1,-4 1-1,3 4 1,3 3 66,3 3 0,-2 3 0,6 1 0,1 3-248,2 1 0,7-4 1,3 3-1,5-3-172,2-2 1,11 0-1,-3-8 1,3-3 103,-1 0 0,3-4 1,0-2-1,0-6 246,1-5 1,-5 0 0,1-6-1,-4-1 320,0-1 1,-3-2 0,1-1 0,-2-2-186,-3 0 0,-3-6 1,-2 4-1,-3-2-194,-2-2 0,-1 1 0,-4-3 183,0-2 1,0 3 0,-1 6 0,-2 3 430,-1 1 1,-1 6-438,0 2 1,4 20 0,-3 11-1,1 11-112,-1 8 0,3 4 0,-4 4 0,4 5-183,1 2 1,-1 0 0,-2-2-18,-1-5 0,0-2 0,5-4 0,2-1 0,2-6-430,2-1 0,1-8 0,4-3 0,-3-3-159,-1-5 0,1 3 0,3-4 1</inkml:trace>
  <inkml:trace contextRef="#ctx0" brushRef="#br0" timeOffset="135043">10964 5234 8355,'0'-13'614,"1"2"1,3 2-426,4 0 0,9 3 0,4-4 0,2 2-256,2-2 0,4 3 1,1 0-1,0 2-1018,1 2 0,3-4 0,-2 0 1</inkml:trace>
  <inkml:trace contextRef="#ctx0" brushRef="#br0" timeOffset="135650">12055 5283 8355,'14'-23'0,"-6"2"336,-5 3 0,-3 10 1,0 0-1,-1 0 0,-4 1-56,-3 3 0,-3 2 0,0 4 0,0 2-374,-1 4 1,2 4-1,-7 4 1,4 0 96,0-1 0,1 3 1,-1 0-1,1 0-432,0 0 0,5-2 1,3-3-29,2-1 1,4-5 474,2-3 1,3-4 0,5-4-16,0-4 1,1-3 0,-1-2-1,1 0 150,-1-4 0,-4 2 0,-1-6-64,-1-1 1,2-1-1,-4-2 1,-1 0-1,-2 0-216,-1 1 1,0-5 0,0-2 0,2 0-55,2-4 1,-1 1-1,5-1 1,1 4 162,2 0 0,2 4 0,-1 6 0,1 4 333,-1 4 1,0 6 0,1 3-58,-1 2 0,1 13 1,-2 6-1,-2 6-103,0 6 1,-5 4 0,3 10 0,-2 5-182,-2 5 0,-2 6 0,1-1 0,0 2-75,3 2 0,0 0 1,-2 0-79,1 0 0,0-5 1,-4-3-1,0-5 0,-1-5 39,-3-6 0,-2-4 1,-4-8-1,2-5 173,-1-6 0,-7-1 0,0-10 0,1-1 281,1-2 0,1-2 0,1-3 1,0-6-201,-1-5 1,5-5 0,1-4 0,2-1-70,2 0 1,3-5-1,4-3 1,6-2-63,5 2 1,0 3 0,7 5 0,3 2-936,2 2 0,12 3 116,-2 6 0,3-1 0,-3 1 0</inkml:trace>
  <inkml:trace contextRef="#ctx0" brushRef="#br0" timeOffset="136988">1848 7069 8355,'-6'-19'855,"4"1"-259,-7 6 0,7 14-484,-2 7 0,4 11 0,2 5 0,2 7 0,1 4 0,-1 1 0,0 2 0,-1 1 0,-2 1 0,0-1-422,3-2 0,-2-2 0,3-1 0,-1-5-604,1-4 1,3 0 0,-4-9 461,-1-2 0,4-1 0,0-2 0</inkml:trace>
  <inkml:trace contextRef="#ctx0" brushRef="#br0" timeOffset="137723">1687 7367 8355,'-3'-7'-241,"3"3"0,3 3 1,10 1-1,3 0 361,0 0 0,12 0 0,1-2 0,5-2-136,3-4 1,1-3 0,-1-2 0,-1 1-91,-3 0 0,-3-1 0,-7 1 0,-1-1 20,-1 1 1,-10-2-1,0-1 1,-4-2 199,-4 2 1,-2-3 0,-1 2-1,-1-1 173,-3-1 1,1 6 0,-4-2 19,2 5 0,-5 6 0,2 0-147,-3 6 0,4 8 0,3 7 0,2 2-149,2 7 0,2-1 0,0 7 1,4 1-165,1 2 1,-3 3-1,3 1 1,0 0-81,0-4 1,-3-1 0,4-6 0,0-3-54,-1-3 0,4-1 0,-3-7 169,3-4 1,2-4-1,-1-9 206,1-2 1,-1-3 0,0-7 70,1-2 1,-1 1 0,1-5 0,-1 1-95,0 0 1,1 4 0,-2-2 0,-1 5-1,-4 2-132,0 2 1,-1 5 63,0-1 1,-4 4 0,3 4 0,-3 4 34,-1 3 1,5 3 0,-1 1 0,0 3-24,1 2 1,-2-4 0,5 3-1,2-1-11,1-3 1,3-1-1,1-3 1,3-2 17,1-5 1,-2-3-1,2-1 1,-1-1 48,-3-3 1,3-5-1,-1-6 54,-2-1 1,-6-5 0,-2 3-1,0-1-13,0-3 0,-4 2 1,1 1-1,-3 0-84,-1-1 1,0 5-1,0-1 35,0 2 0,-4 8 0,-1 5 0,-1 7-70,1 5 1,-1 0 0,3 9-1,-1 2-80,1 2 1,3 1 0,5-1 0,3 0-208,3-3 0,7 1 0,2-7 0,5-3-364,4-2 1,3-2-1,5 4 1</inkml:trace>
  <inkml:trace contextRef="#ctx0" brushRef="#br0" timeOffset="140128">3646 7293 8355,'0'-24'0,"0"3"-99,0 5 1,4 2 0,1 2 0,-3-1 471,0 1 1,-4 5-1,-2 3-269,-4 3 0,-3 1 1,-2 0-1,0 1-15,-4 3 0,3 3 0,-2 5-18,2 1 0,2-1 1,-1 1-1,2 0 0,3 3-24,4 0 0,2 5 1,4-3-1,2 0-169,4-1 1,9 4 0,3-4 0,4-2 84,1-1 0,1-2 0,0 0 0,0 1-302,-2-1 0,-8 1 353,1-1 0,-5 0 0,-5-1 118,-7-2 1,-5-2 0,-9-5 0,-1 2-160,-2-1 0,-1-1 0,3-2-675,-2 0 510,1 0 1,9-6-1,4-2 1,6-3-70,5-2 0,9 1 0,3-2 1,4-1 72,1-1 1,4-2 0,0 2 0,-2 0 342,-1 1 0,-6 1 0,-2 2 329,-1-1 1,-4 1-1,1-1 1,-5 1-100,1 0 0,-3 5 1,1 3-1,0 1-4,-1-1 0,4 2 0,-2 0 0,0 4-333,-1 7 1,3 3 0,-4 3 0,2 3 0,-2 0-293,-2 0 1,-1 3 0,-4-4 104,0 3 0,4-5 0,0 1 0,-1-2-278,-1-1 0,-1-6 271,3-3 0,-1-3 0,4-2 0,-2-3 168,-2-5 0,-2-2 0,1-1 0,1-1 0,1 0 170,-2-4 1,1 3-149,1-2 1,-2-2 0,3 1 0,1 2-80,2 1 1,-1 6 0,1 1 0,2 2 0,1 2-90,1 2 0,1 1 0,-1 1 0,0 2 0,1 4 4,-1 4 0,1-2 1,-2 8 133,-3-3 1,2-2-1,-6 0 1,0 1 43,1-1 1,-3 1 0,3-2 40,1-3 1,-4-3-1,7-5 15,0 0 1,-2-5 0,2-3 0,-1-3-43,-1-2 0,4 1 0,-3-2 4,3-3 0,-3 4 0,1-4 0,-1 3 1,-1 2 53,-3 0 0,1-1 1,1 2-84,1 3 1,-3-2-1,4 6-143,2 1 0,-3 6 0,1 3 1,2 2 51,1 6 1,1-2 0,0 5 0,-1-4 0,-1 1-86,-2 3 0,1-4 0,3 4 64,0-3 0,-3-3 0,-1-3 0,2-2 63,1-1 1,1-4 0,0 4 51,1-4 0,3-7 0,1-2 0,-2-3 18,-1-1 1,-2-5 0,1 1 0,-2-1-27,-3-1 1,2 3 0,-6-4 0,-1 1 0,-2 3-33,-1 1 0,0 2 0,0-1 1,-1 2-52,-4 3 0,-1 2 0,-7 6-36,1 0 0,-1 6 0,1 2 1,-1 5-41,1 3 1,0 2 0,-1 4-1,2-3 48,3-1 0,2 3 1,6-3-1,0 0-90,0 0 1,2-6 0,2-5 0,4-2 0,3-2-99,2-1 1,3-2 279,1 0 0,1-7 0,-5-4 0,1-4 171,-3-1 1,-1 3-1,2-1 1,-1-1-1,-1-2 48,-2 2 1,-4 1 0,3 2 0,0-1-17,0 1 0,-4 4-138,1-1 1,-3 8-96,-1 1 0,2 6 0,0 6 0,3 0-33,-3 1 0,0 3 0,-2 1 0,0-1 22,0 2 0,1-4 0,3 3 1,4-4-165,4 0 1,0-6 0,0-3 0,1-3 46,-1-1 0,1 0 0,-1-1 230,0-3 1,1-3 0,-1-7 0,1-3-15,-1-3 0,0-1 0,1-2 0,-1-5 0,1-1 49,-1-1 1,0-5 0,1 4 22,-1-1 0,-4-4 0,-1 3 0,0-3 0,-1 0-41,-1 3 0,-1 0 0,-4 7 0,-1 4-25,-3 3 1,1 6 0,-5 7-131,-2 0 1,3 9 0,0 9-1,1 9 99,-1 6 0,2 5 1,-1 5-76,0 1 1,2 4 0,4 2 0,0 2-151,0-1 0,0-5 0,3 2 0,4-5 0,5-4-74,2-4 0,4-9 0,0-4 0,1-7 218,3-5 0,1-2 1,1-4-1,-2-3 175,-1-7 0,-1-2 0,4-7 0,-4-2 0,-2-4 214,0-1 1,-4-3-1,1 4-308,-5-2 1,-1-9 0,-3 4 0,-1 1-108,1 1 0,-2-1 1,-4 4-1,0 2-10,0 1 1,-4 6 0,-2 4 20,-1 2 0,-1 8 14,-4 6 0,1 11 0,1 11 1,3 6-1,2 6 30,2 6 0,2 0 0,1 4 0,0-1-123,0-3 1,0-3 0,2-2 0,5-3-39,6-2 1,3-7 0,1-6 0,3-5 88,4-4 1,1-2 0,1-6 0,1-1 199,2-4 1,0-6-1,-4-6 1,0-3 210,0-2 1,-5-1 0,0-2-180,-2 0 0,-2 0 0,-5 1 0,-3 0 0,-2 3 180,-1 5 1,-3-2-432,2 1 0,-4 2 1,-4 7-1,-4 5 106,-4 6 0,0 5 0,1 7 0,1 3-21,2 2 1,5 0 0,-1 5 0,3 0 28,1 0 0,1-2 0,3-1 1,5-2-239,2-3 0,2 0 1,3-6-1,2-3-189,1-4 0,0-2 0,3-2 1,-3-2 201,-1-2 0,3-3 0,-4-5 0,-2 0 335,-1-1 0,-2-5 0,0-1 1,-1-2-163,-2 1 0,0 3 1,-3-2 286,1 1 0,-3 1 0,4 5 0,2 1-101,1 3 1,1 2 0,1 6 0,-1 0-215,0 0 1,-3 6 0,-1 2-1,2 3-108,1 1 1,1 5-1,-1 1 1,-1 1-35,-2 3 1,-1-4-1,1 0 1,-2-1 125,-1-1 0,-4 1 1,2-5-1,-6-1 216,-5-3 1,-3-1 183,-1-3 1,4-2 0,-1 2-148,0-3 0,3-6 1,2-4-1,4 0-119,4 0 0,4-2 0,9 2-479,4-6 0,-2 1 0,2-4 1,1 1-1,1 0-40,2-3 1,-2 0-1,-1-5 1,-2 0 290,-3 0 1,0-1-1,-5-2 1,-1-2 238,-2-2 1,-2 5-1,-5-2 1,2 3 277,-1 1 0,-1 1 0,-4 4 676,-2 3 1,-3 5-480,-5 4 0,5 9 0,1 11-358,1 8 0,4 4 0,-4 4 0,4 2-109,1 2 0,0 2 0,0 6 0,0 2 0,0-2-24,0-2 1,1 0 0,2-3 0,3-2-262,1-4 1,1-4-1,4-4 1,1-5-685,-1-2 1,0-3 0,1-3-544,-1-3 1,-5-5 913,-3-5 1,-2-1 0,-2-7 0</inkml:trace>
  <inkml:trace contextRef="#ctx0" brushRef="#br0" timeOffset="140129">6387 7020 8355,'13'0'796,"-1"-6"0,5-1 0,0-5-223,3 0 0,2-1 0,7 1 0,4-1-438,3 1 1,1 1-1,0 1 1,-1 3-4169,-3 2 3080,-3 1 1,-5-2-1,0-1 1</inkml:trace>
  <inkml:trace contextRef="#ctx0" brushRef="#br0" timeOffset="140831">7578 7069 8355,'5'-24'242,"-3"0"1,2 3 0,-4 5 0,-3 2-107,-1 2 0,-6 3 0,2 3 86,-3 0 1,0 3 0,1 7 0,3 5-360,2 2 1,1 1 0,4 1 0,0 0 64,0 4 1,0-2 0,1 4 0,5-1-53,6-3 1,2 3 0,7-1 0,1-2-63,1-1 1,2 2 0,-2 1 0,-2-2 33,-5-1 1,-2-2-1,-3 1 1,-2-1 106,-5 0 0,-3 1 1,-2-2-1,-3-3 66,-5-4 0,-3 2 0,-3-2 1,-2-1-66,2-2 1,1-1 0,2 0 30,-1 0 0,7-6 1,1-2-1,4-3-38,1-1 0,6-2 0,3-1 0,5-2-62,3 2 1,3-4-1,-2 0 72,1-1 1,1-2 0,2 4 0,-3 0-1,0 0 321,1 3 0,-5 6 16,1 0 0,-2 3 1,-3-1 231,-3 7 0,-2 5 1,-6 8-1,0 0-67,0 4 1,0-3-1,0 4-516,0-1 1,0-3 0,0 3 0,1-3-528,3-2 0,3 0 1,6-1-1,0-2-319,4-5 0,2 3 0,6 0 0</inkml:trace>
  <inkml:trace contextRef="#ctx0" brushRef="#br0" timeOffset="141752">7950 6834 8355,'-6'-20'-682,"11"8"1,-1 8 213,5 2 1,4 8 386,-1 2 0,6 3 0,1 2 1</inkml:trace>
  <inkml:trace contextRef="#ctx0" brushRef="#br0" timeOffset="141753">8136 7156 8355,'0'-12'870,"0"-2"0,1-1-996,3-2 1,-1-3-1,5 3 411,2 2 0,1 1 0,2 2 0,-1-1 0,0 2 0,-1 2 0,-1 2 0,-2 1-570,2 3 0,-3 2 12,1 1 0,-5 6 0,1 3 74,-3 6 1,-1-1 0,0 3 0,0-3-85,0-2 1,2 4 0,0 1 0,3-2 117,-3-1 0,1 2 0,0 1 0,2-2-19,2-1 1,-3-2 0,3 1 188,-1-1 0,3-4 0,-2 1 0,2 0 182,-1 2 0,-4 0 0,3-1 1,0-2-1,0 2 158,2 1 1,-2 3 0,2 1-263,0 1 1,-2 2 0,0-2 0,-2 1 0,0 1 56,0 0 0,-4 3 1,4-3-1,-4 0-46,-1 0 0,-1 2 0,-2-3 0,-3-2-108,-1-1 1,-2-2 0,-6-1-1,-3-1-168,-2-2 1,1-5 0,-2 1 0,4-3 122,-1-1 0,4-1 1,-3-3-29,4-4 0,2-5 0,2-3 0,5-5 0,3-2 69,1-2 1,1 0 0,5 0 0,6 0-102,7 1 1,9 0 0,2 2-1,2 1-85,2-1 1,2 0 0,1 0 0,1 2 2,-1-2 1,-3 0 0,-3-1 0,-7 3 70,0-2 0,-6 0 0,-3 0 0,-5 1 446,-6-1 0,-3 4 1,-1 2-1,-1 2 157,-3 1 1,1 2-1,-5 3 1,-2 4 250,-1 3 0,3 1-519,-1 0 1,2 1 0,-2 4 0,2 6-179,1 5 0,2 6 1,4-2-1,0 2 1,0 0-228,0-1 0,2-2 1,3 2-1,6-4-208,4-4 0,7 0 0,-1-2 1,2-2-346,2 0 0,0-7 89,0 3 0,0-4 0,-1-1 0</inkml:trace>
  <inkml:trace contextRef="#ctx0" brushRef="#br0" timeOffset="142414">9649 6722 8355,'0'-23'177,"0"2"0,0 3 280,0 6 0,-1 1 0,-2 1 1133,-1 2-1399,0 5 0,5 0 1,3 10-1,4 7-90,3 4 1,2 7 0,-1 6 0,1 4 0,-1 3-148,0 1 1,-3-1 0,-2 0 0,-2-2-426,-2-3 1,2-2 0,0-5-1,-3 1-566,0-4 0,-2-2 268,0-1 1,-6-2 0,-1-5 0</inkml:trace>
  <inkml:trace contextRef="#ctx0" brushRef="#br0" timeOffset="143713">9525 6921 8355,'-12'0'1046,"-1"0"1,8 0-2258,5 0 1,5 0 1540,8 0 1,6 0-341,6 0 0,2 0 0,9-2 0,3-2 0,-1-4 0,2-3 0,0-3 0,0-1 0,-3-2-217,-2 2 1,-12-4-1,1-1 1,-6 0 90,-7-1 0,0 0 0,-7-5 146,-1-3 0,-3 3 0,-3-3 0,-3 3 186,-1 1 0,3 6 1,-3 2-1,2 4 53,2 0 1,-2 8 0,0 5-1,3 8-1,0 7 0,6 6 1,2 6-151,1 2 1,0 6 0,2-2 0,0 1-1,-1 1-13,-1-2 1,4 0 0,-4 3-164,0-3 1,4-4 0,-5-7 0,3-3-13,-1-1 0,-1-6 0,3-5 73,-2-1 1,0-3 0,5-8-16,-1-3 0,-4-3 0,0-3 0,1-1 0,-1-3-37,0-1 1,-1 2 0,3-3 0,-2-1 0,0 2-33,-1 2 1,3-1-1,-5 3 63,2 4 0,2 0 0,3 7 165,0 1 1,1 3 0,-1 4 10,1 5 0,-1 3 0,0 5 0,1 2 1,-1 2 12,1-1 0,3-3-197,1 3 0,3-4 0,-2-1 0,2-4 0,0-4 0,-1-2 139,-2-2 0,1-3-40,-2-4 1,2-4-1,-2-8 1,0-2 130,-1-1 1,-1-2 0,-3-2 0,-1 1 0,-3 1-127,-2-1 0,3 4 0,-4 2 1,-1 2-1,-1 2-160,-2-1 1,-2 2 68,-2 3 1,-3 2-1,-5 8 1,-1 2 0,1 4-124,0 3 1,-1 7-1,2 1 87,3 1 0,-3 3 1,4-2-1,0 1 1,2 0-95,-1-1 0,5-6 82,-3 1 0,4-3 24,4-5 1,3-2 0,5-6 0,0-2 0,1-2 74,-1-4 0,1-5 0,0-2 0,1-1 122,-1 0 0,2 1 0,-7 0 1,2-1 62,-2 0 1,2 7 0,-5 1 140,2-2-335,-4 4 0,2 2 1,-3 8-1,0 5-26,2 2 0,1 1 0,-4 0-27,3 1 1,-2 1-1,3 1 1,1 0-102,2-4 1,-1 1 0,1-5-1,2 0 1,1-3 44,1-2 1,0-4 0,1-2 0,-1-4 73,1-3 0,-2-6 0,-2-1 0,0-1 34,0-3 0,2-5 0,0-4 0,-2 1 2,-5 0 0,1-5 0,-1 2 0,-1-4 48,-2-4 0,-1 2 1,-1-2-1,-2 3 65,-1 5 0,-5 3 1,2 7-1,0 2 801,3 4-842,-3 9 1,1 14 0,-2 10 0,4 9 60,2 8 1,2 1-1,0 12 1,0 2 0,0 3-95,0 3 1,2 2 0,1-6 0,2-6-229,2-4 1,1-4-1,5-3 1,-1-4-745,0-3 1,1-8 0,-1-4 0,1-6 212,-1-2 1,0-8-1,1-5 1</inkml:trace>
  <inkml:trace contextRef="#ctx0" brushRef="#br0" timeOffset="143714">10815 6623 10465,'5'-13'-63,"4"2"1,3 2-188,5 1 1,3-2 0,8-5-1,2-2 387,2 2 1,6-2 0,6 4 0,1 2 244,-4 0-1518,-2 5 1,-8-5 0,0 4 0</inkml:trace>
  <inkml:trace contextRef="#ctx0" brushRef="#br0" timeOffset="144276">11757 6623 8355,'7'-24'0,"-3"4"0,-1 3 56,1 3 0,-1 6 981,5 0 1,-5 4-642,1-5 1,-8 12 0,-4 3-407,-3 8 1,-6 1-1,1 5 1,1 2 179,1 2 1,3 1 0,3-1 0,3 1-137,4 0 1,1 0-1,0-2 1,1-2-379,4-4 0,1-4 0,7 0 0,1-2 225,2-3 0,-1-3 0,5-6-85,-3-3 0,4-3 1,-3-5-1,0-1 168,0 1 0,-2-5 0,-3 1 0,-1-1 317,1-1 1,-2 9 0,-3-4 0,-3 4 409,1 2-717,-5 1 0,5 8 0,-6 2 0,1 4 25,3 3 1,-1 1 0,4 1 0,0-1-117,0 1 0,1-2 1,4-3-1,1-4-76,-1-3 0,5-1 0,1-1 0,0-2 173,0-1 1,2-7-1,-3 0 122,-2-4 1,-7-2-1,-2 5 1,-2 0 0,-1-1-74,-5 1 1,-1-1-1,-8 1 1,-4 1 115,-3 3 0,2 2 0,-3 6-525,1 0 1,-4 2-1,2 2 1,1 4-1,4 4-538,5 5 0,-1 2 0,4 6 0</inkml:trace>
  <inkml:trace contextRef="#ctx0" brushRef="#br0" timeOffset="145307">12278 6635 8355,'0'-19'394,"0"2"0,0 4 0,2 0 0,2 2 2007,4 3-2288,-2 2 0,5 6 1,-4 2-1,1 2 0,-1 4 1,0 3-1,-2 3 0,1 3-37,-4 3 0,0 0 1,-1 0-1,2 1-382,1-2 0,4 3 1,-2-5-8,1-2 0,1-1 0,4-3 0,1-2 0,-1-2 40,1-1 1,-1-2-1,0-5 196,1-4 1,-5-2-1,0-5 1,1 0 124,-3-1 1,4-1-1,-4-1 1,-1-3 122,1-1 0,2 4 0,-3-2 0,1 4-162,-1 0 1,0 1 0,-5-1 0,1 2-34,3 3 0,-1-1 47,5 4 0,-1 3 1,1 6-1,-2 4 105,-1 3 1,1 1 0,3 1-37,0-1 1,-5 1 0,4-1 0,2-1 0,1-1-30,1-2 1,6-1 0,3 1-1,2-4-29,2-2 0,0-2 0,1-2 0,2-2-24,0-4 0,-4-3 0,-8-2 0,-2 1-29,-1 0 1,-5-1-1,-1-1 1,-2-1 17,-2-1 0,-3-1 1,-3 5-1,-2-1-1,-2 1 1,-1 4 0,-5 1-1,1 1-4,-1 4 0,5 0 0,0 2 0,0 2-29,1 2 1,0 4 0,4 9-97,-1 3 1,-4 0-1,4 0 1,1 1-1,1 0 33,2-1 0,0-1 0,2 4-193,2-3 0,3-6 0,5 0 0,2-6 0,3-2 162,3-4 0,0 0 1,0-2-1,1-2 237,-2-2 1,3-3 0,-4-5 0,0-1 111,0 1 0,-2 0 0,-3-1 0,-1 1-19,1-1 0,-1-3 1,-1-1-1,-1 2-95,-2 1 1,0 2-1,5 0 1,-1 1 16,0 2 0,5 0 1,0 5-121,-2 1 0,-1 1 0,-2 2 1,0 0 37,1 0 0,-5 6 0,-1 2-83,-2 3 0,0 2 0,-5-1 1,0 0 241,0 1 0,0 3 1,0 1-85,0-2 0,4-1 0,0-2 1,0-1-3,1-2 1,2 0 0,6-5-1,1-1-132,2-2 1,-1-1-1,4 0 1,1 0-6,-1 0 1,-2-4-1,2-1 1,-1-2 39,-3-3 0,-1-1 0,-2-1-15,1-1 1,-2-3-1,-2-1 1,-2 1-1,0-1 24,0 1 0,-3-5 0,3 5-326,-2 0 1,0 3-1,-5 0 1,0 1-29,0-1 1,-6 7 0,-2 1 0,-3 5 4,-2 5 0,1-3 1,1 8-1,1 2 171,2 3 0,5 2 0,-1-3 0,3 1 102,1 2 1,1 3-1,3-3 1,5-2 129,2-1 0,2-2 0,3 0 0,0 1 268,-1-1 1,0-1 0,1-1 118,0-2 0,-4-1 0,-5 3 0,-1-2-207,-3 2 1,-2 1-1,-4 1 1,-5 0-599,-9 1 1,-5 1-1,-4 1-1254,-3 1 0,-8 1 0,-7-5 1</inkml:trace>
  <inkml:trace contextRef="#ctx0" brushRef="#br0" timeOffset="146794">2022 8657 8334,'8'-13'0,"-1"0"0,0-1 0,-2-1 0,1 1 764,-4-1 1,0 0-50,-2 2 0,-2 2 0,-2 3-521,-4 4 0,-3 2 0,-1 2 1,-2 2-1,-1 3 0,-2 6 1,2 6-115,1 2 1,2 2 0,1 2-1,2-1 1,5-1 86,3 1 0,1 0 0,0-1-749,0-5 1,1-2 0,3-3 0,5-3 0,2-4 150,1-2 0,1-2 0,-1 0 1,0-2 314,1-2 0,-1-3 0,1-6 0,-2-2 137,-3-2 0,3-5 0,-3 1 0,2-1 307,-2 2 0,2-3 0,-5 6 563,2-3-1013,-4 5 0,2 4 124,-5 11 1,0 7-1,0 10 1,0 3 0,0 4 21,0 0 1,0 1-1,0 0 1,0 0-55,0 0 0,2-5 1,2 1-1,6-2-62,5-4 1,0 2 0,4-10 0,0 0-74,1-3 1,0-3 0,5-2 0,-1-3 80,-4-5 1,2-7-1,-5-5 1,-2-2 160,-1-2 1,-3-4-1,-3 0 1,-4 0 49,-2-1 1,-2-2 0,0-5 0,0 0-152,0 0 1,0-1 0,0 3 135,0 1 0,0 4 0,0 7 1,0 2-1,-2 5-49,-2 2 1,1 7 0,-4 4 0,2 6 31,2 5 0,0 13 0,1 5 0,-2 4-45,1 5 1,1 9-1,2 3 1,0 0-60,0 1 0,5 3 0,1-2 1,4-5-75,4-4 1,2-8 0,1-3 0,4-5 29,2-8 0,0-1 0,0-11 1,-3-2 120,2-5 0,0-9 1,0-9-1,-2-3 109,-2 0 1,-2-8 0,-3-4-17,-1-4 0,-4-3 0,-1 3 0,-1-2 0,-2-1-41,1 0 1,-3-2-1,2 4 1,-4 1-57,-4 1 1,-2 9 0,-4 3 0,2 8-12,-1 5 0,2 1 1,-2 8-1,1 4-51,1 4 1,-2 15 0,3 11 0,1 7 32,-1 5 1,2 3 0,4 7-1,1 0 4,3-1 1,3 2 0,7-8 0,3 0-425,3-3 1,4-3 0,1-5-1,-1-6-1107,1-5 0,0-4 560,0-5 1,5-1 0,2 0 0</inkml:trace>
  <inkml:trace contextRef="#ctx0" brushRef="#br0" timeOffset="147010">3956 8595 8355,'-12'0'-874,"-6"0"0,-1 0 1</inkml:trace>
  <inkml:trace contextRef="#ctx0" brushRef="#br0" timeOffset="147366">4043 8248 8355,'0'-25'808,"0"0"-770,0 6 0,-4 8 0,0 11 278,1 7 0,-2 10 0,0 8 1,3 6-207,0 0 1,2 9 0,0-3-135,0 2 0,4-3 0,2-2 1,0 2-1,0-3-244,1-1 0,-3-3 0,3-6 0,-1-1-367,-3-1 0,2-6 1,-1 2 122,-1-4 1,-2-6 0,-1-1 0</inkml:trace>
  <inkml:trace contextRef="#ctx0" brushRef="#br0" timeOffset="148052">3820 8545 8355,'7'-7'251,"5"2"0,6 1 0,3-2 0,-1 1 0,4-2 0,3 0-321,7-3 0,5-1 0,3-1 0,-4-1 0,-2 2 0,-4 2 0,-3 0 0,-6 0-130,-5-2 0,-4 0 0,-3 1 1,-3 2-188,-4-2 1,-2-2-1,-2-3 1,-2-3 345,-2-2 0,-1 4 0,-5-3 0,2 1 638,-2 3 1,3 1-233,-1 1 0,4 2 0,-3 4-138,2 7 1,0 7-1,7 10 1,1 4-119,1 2 0,5 7 0,-2 2 0,1 2-119,1 4 0,-5-8 0,3 7-88,-2-1 1,4-2-1,-4 0 1,2-6-1,1-3 16,-1-4 0,3 1 1,-5-7-105,2-4 1,1-4-1,5-7 248,-1 0 1,-4-5-1,1-5 1,-1-4-65,-1-2 0,4-6 1,-3 2-1,3 0-68,2-1 0,-2 4 1,-2-2-1,-2 1 32,-1 3 0,2 5 1,-3 3 11,2 2 1,-2 1 0,1 5 256,0 3 0,-2 7 1,-4 7-19,0 2 0,4-4 0,2 5 0,1-1 0,2 0 3,2-4 0,6 1 0,-1-3-265,-1-3 1,5-7 0,-1 0-1,2-3 1,-2-1-62,-1 0 1,3-5 0,-3-4 0,-2-3 127,-2-4 1,1 0-1,-7-4 1,2-2-6,-2-2 1,2 1-1,-6 1 1,-1 1 63,-2-1 1,3 4 0,0 2 0,-1 2 148,-1 1 1,-8 6-277,-2 3 0,-3 8 1,-2 6 73,1 5 1,4 5 0,1 4 0,1 1 0,3 0-28,2 0 0,4 0 0,4-2-385,5-2 0,9-3 0,1-6 0,4-1 0,3-3-561,-1-4 0,9-2 0,1-2 1</inkml:trace>
  <inkml:trace contextRef="#ctx0" brushRef="#br0" timeOffset="149733">5941 8657 8355,'0'-13'-128,"0"1"0,5 1 1,2 1-1,1 2-530,1-2 1,-1-1 0,4-1 894,1 0 1,-1-1 0,1 1 0,-2-1-1,-2 1-22,-1 0 1,-5-1-1,3-1 1,-2-1-31,0-1 0,0-1 1,-4 5-1,-1-1-134,-3 1 0,-2 4 0,-4 1 0,2 1-38,-1 4 1,-2 0 0,-2 2 0,1 2 14,-1 2 0,2 3 1,2 5-1,2 2-17,1 2 1,2 4-1,4 4 1,2 0 9,2-4 1,4 4 0,8-5 0,5 1-67,3-4 0,6 1 1,3-4-1,4-3-220,4-3 0,-2-3 0,4-4 0,-2-1 197,0-3 1,-3-8 0,-7-4 0,0-1 74,-4 0 0,-2-1 1,-4-4-1,-5 1 109,-2-1 1,-3 3 0,-3-1 0,-4 2 109,-2 3 1,-9 1 0,-4 2 0,-4 0-9,0-1 0,-5 6 0,1 3 0,-2 3-68,1 1 1,0 1-1,-2 3-124,2 5 1,5 2 0,-2 2 0,3 4 0,3 2 26,3 0 0,2 5 0,6-3 0,0 1-216,0-2 0,2 0 1,2-5-1,4 0 1,5-4-1,2-4 1,3-3-230,1 0 0,-3-1 400,5-7 0,-2-3 1,2-7-89,-4-2 0,1-2 0,-2-4 0,-2 1 164,-4-1 1,-1-6 0,-3-1 0,-1 0-17,1-1 0,-2 0 0,-4-5 0,0 2 1,0 0-102,0 1 0,0 1 0,0 3 65,0-1 0,-4 4 1,-2 6-1,1 1 0,-2 4 1,0 5 84,4-2 1,-7 11 0,5 0-1,-1 9 7,1 11 0,-1 0 1,4 11-1,-2-1 1,1 3-50,1 3 0,7 3 1,0-1-129,2-1 1,7 3 0,5-8 0,3 1-1,2-3-79,2-3 0,3-5 0,-2-10 0,2-1 76,-1-3 1,-1-2 0,1-8-1,-1-2 1,-2-5 0,-4-5 362,-3-3 0,1-5-131,-7 2 0,2 0 0,-10 1 1,-1 0-64,-1-1 0,-2 1 1,-2-2-103,-2 5 1,-3 2 0,-5 2 0,-1 1 0,1 1-323,-1 2 1,1 5 174,0-1 0,3 8 0,3 6 0,0 3 0,3 5 51,2 2 0,1 5 1,1 5-1,3 0-47,5 0 1,3 1 0,3-4 0,2 2 56,-2-1 1,3 2-1,0-1 1,-2-1-107,-2-2 0,1-1 0,-8-2 171,0-2 0,-1-3 0,-6-6 0,0 0 0,-2-1 0,-3-1 12,-8-2 0,-1-5 287,-6 1 0,-1 2 0,-4-2 0,0-1 0,2-2-98,2-1 0,-1-1 0,6-3-249,1-5 0,6-2 0,7-3 0,4-1-190,7-1 0,7-6 0,5 1 0,2-2-63,2-2 1,0-1 0,0-3-1,0-3 143,-1 0 1,1-2 0,-1 5 0,-2 0 0,-2 0 0,1 0 64,-2 2 314,-1 0 1,-7 3 0,-1 0 0,-3 3 0,-2 5-58,-2 2 1,-2 6 290,-1 0 1,-1 3 0,-3-1 0,-4 0-281,-3 3 0,-2 6 0,2 3 1,1 0-110,2 4 1,1 3 0,-1 2-1,3 1-34,-1-1 1,5 3-1,-3 0 1,4 2-136,4 2 1,3 0 0,5 0-1,0-3-146,1-1 1,1-2 0,1-3-1,3-2 74,1-3 1,0 2 0,3-6 126,-1-1 1,0-3 0,3-5 0,0-3-1,-2-3-50,-1-1 0,-5-5 1,2-1 480,-4-1 1,1 3-1,-8-4 1,0 1-249,-3 0 0,-3-1 0,-1 0 0,0 2 1,0 1-101,0 1 1,0-2-1,-1 3-346,-3-2 126,2 6 1,-3 7-1,5 9 69,0 8 1,4-1-1,1 6 1,2 0 53,3 3 0,0 1 0,-1-2 0,0-2 3,0 0 1,2-3 0,2 5 0,-2-2 19,-3-3 0,3-1 0,-4-2 408,0 0 1,-2-3 0,-5-1-379,0 2 1,-1-5 0,-3 1-466,-5-1 0,-2-4 0,-1 4-13,0-4 0,-1-1 0,1 0 0</inkml:trace>
  <inkml:trace contextRef="#ctx0" brushRef="#br0" timeOffset="149896">8049 8396 8355,'7'-12'-656,"4"5"1,-10 7 0,5 7 0</inkml:trace>
  <inkml:trace contextRef="#ctx0" brushRef="#br0" timeOffset="151086">11460 6375 8500,'0'-13'0,"0"1"0,-2 1 619,-2 3-648,3 2 0,-6 6 0,4 2 1,-1 2-1,1 4 0,2 3 1,1 1-1,1 1 0,3-2-1078,5-3 0,-2 3 879,1-3 0,6-2 0,5-1 0</inkml:trace>
  <inkml:trace contextRef="#ctx0" brushRef="#br0" timeOffset="151329">11509 6300 8355,'-7'2'-573,"3"2"1,3 4 317,1 9 0,0-2 0,1 4 0,3 0-7,5 1 213,7 0 1,4 0-1,4-2 1</inkml:trace>
  <inkml:trace contextRef="#ctx0" brushRef="#br0" timeOffset="151785">13878 6102 8355,'0'-19'984,"0"2"-889,0 3 0,4 6 0,-1 1 0,-3 3 243,-3 5 0,-5 6 1,4 8-1,1 3-452,2 2 0,1-4 1,0 4-1,0-1 1,0 0-423,0 3 0,0-4 1,-2-1-1,0-4-121,-2 0 0,-6 5 0,3 1 1</inkml:trace>
  <inkml:trace contextRef="#ctx0" brushRef="#br0" timeOffset="152052">13940 6127 8355,'9'-4'542,"-1"-1"1,-4 1-247,4 4 0,-5 6-1,1 4 1,-3 3 0,-1 7-505,0 3 0,-4 0-983,0 11 0,-11-1 0,1 4 1</inkml:trace>
  <inkml:trace contextRef="#ctx0" brushRef="#br0" timeOffset="157020">12725 7330 8042,'7'-6'0,"-3"-2"0,-3-3 0,1 0 0,0 1 314,2 2 1,1 4-1,-5-4 1402,0-2-1442,0 4 0,0 2 0,0 8 78,0 5 0,0 2-245,0 1 0,0 6 0,0 3 0,0 4 39,0 4 0,0 2 1,0 8-1,0 2 0,-2 3-124,-2 0 1,3 9-1,-3-4 1,1 4-85,-1 2 0,2-8 1,-2 2-1,3-1-90,1 1 1,0-4 0,0-1 0,0-1 64,0-3 0,0-3 0,-2-2 1,0-4 17,-2 0 1,-1-7-1,4-4 1,-2-2-480,-1-3 0,0-1-646,4-2 697,0 0 1,1-6 0,4-6 41,3-7 0,-3-4 0,-1-1 173,-2-1 1,-2-5 0,0-1 0</inkml:trace>
  <inkml:trace contextRef="#ctx0" brushRef="#br0" timeOffset="157353">12526 8223 8355,'-7'-9'55,"2"3"0,1-1 220,0 0 0,1 4 0,7 0 1,4 5-1,3 3 0,2 2 0,-1 3 100,1 1 0,3 1 1,1 1-1,-2 0-172,-1 4 1,-2-3-1,0 2 1,1-2 19,-1-2 0,1 1 0,-1-1 0,-1 1-231,-3-1 1,3-1 0,-2-1-168,2-2 1,-3-5 3,0 1 1,0-3 117,5-1 1,-2-5 0,-2-4-1,0-2 1,0-2-124,2-4 0,3-1 0,1-5 1,3-1-153,2-2 1,-4-1 0,3 3-1,1 3-892,-1 5 1,-4-3 0,3-1 0</inkml:trace>
  <inkml:trace contextRef="#ctx0" brushRef="#br0" timeOffset="158787">10827 9785 8104,'3'0'118,"5"0"1,6 0 0,4-1 0,1-3 0,2-3 0,-2-1 0,1 0 82,-1-2 0,-4-1 0,2-2 1,-4 0-1,-2-3-100,-2 0 1,0-1 0,-5 5-155,-1 0 0,-2-1 0,-1 1 0,0-1 0,-1 1-27,-3 0 0,-3 1 1,-5 2 110,-1 5 0,-3 3 0,-1 1 0,2 3 66,1 5 1,-2 1 0,-1 12 0,2 1-48,1 2 0,2 2 0,1 3 0,3 2-105,3 1 0,5 3 0,6-6 0,6-2-195,8-1 0,9-6 1,4-4-1,1-4-89,-1-3 1,4-4 0,-1-5 0,3 0-200,-3 0 0,6-11 0,-3-3 0</inkml:trace>
  <inkml:trace contextRef="#ctx0" brushRef="#br0" timeOffset="159863">11547 9649 8355,'-13'-7'95,"1"3"1,-1-2 0,1 2-88,0 2 1,-1 0 234,1 2 0,3 0 0,1 2 0,-1 0 0,-1 4 0,0 1 0,2 2 1,-2 2-1,-1 2-215,-1-1 0,0 2 0,1 1 0,1 3-197,2 1 0,1-3 0,-2 0 0,5-2-140,3-2 1,2-1-1,3-2 136,5-5 1,2-3 0,3-1 0,1-1 66,1-3 1,1-3 0,-5-6 0,1-1 134,-1-2 1,0 2-1,1-4 1,-2 2 111,-3-1 0,2-1 0,-5 3 76,2-1 0,-4-1 129,1 5 0,-3 6-298,-1 6 0,0 6 0,0 7 0,0 3-164,0 0 1,0 5 0,2-3 0,2 1-133,4 3 1,2-4 0,-1-2 0,1-3-217,4-5 1,-2 3-36,5-3 0,2-2 0,0-1 1</inkml:trace>
  <inkml:trace contextRef="#ctx0" brushRef="#br0" timeOffset="159864">11857 9637 8355,'4'-13'236,"0"1"0,0 4 24,-4-1 0,0 1 1,-1-3-1,-3 3 0,-5 4 145,-2 2 0,-1 4 0,1 2-463,3 4 1,-3 3 0,4 3 0,-2 1-72,1 1 0,5 5 1,-1-3-1,3 0-118,1 0 0,0 3 0,1-6 0,5-3 61,6-2 1,2-7 0,7 1-1,-1-3-204,0-1 0,3-1 0,-2-3 1,1-5 158,-2-2 1,2-7 0,-5-2 0,-2-2 217,-1 1 1,-2-7 0,1 4-1,-2-3 271,-3 1 0,2-4 0,-6-3 0,-1-3-121,-2-1 1,-1-5-1,0 1 1,0 3 43,0 3 1,0 1 0,-1 6 0,-2 5 158,-1 5 1,-6 5-268,2 5 0,-3 5 0,0 12 0,2 7 78,5 6 0,3 8 1,1 4-1,0 1-42,0 3 0,0 4 0,0 2 0,0 0-105,0-2 1,5 1 0,4-3-1,2-3-233,1-3 0,-1-8 0,-1 1 0,-1-8 92,5-5 0,-1-1 1,3-8-1,-2-3 48,-2 0 1,1-8 0,-2-2 0,-2-5 142,0-3 0,-5 2 0,3-4 0,0 2 35,-1-1 0,-1-4 0,1 5-28,0 1 0,-1 2 0,-2 4-45,1 0 0,2 7 0,-2-1-207,4 6 1,3 8 0,2 5 0,-1-1-80,1-1 0,-1 3 0,0-1 1,1-1-232,-1-1 0,1-1 0,-1-1 0</inkml:trace>
  <inkml:trace contextRef="#ctx0" brushRef="#br0" timeOffset="161149">12874 9624 8355,'0'-12'431,"0"5"1,5-4 0,3 4 0,3-1 0,2 1-691,-1 1 0,1 1 0,-1 2 0,2-2 10,2-2 0,-2 0 1,1-3-76,-5 2 1,0 0-1,-6-5 247,-2 1 1,0-1-1,-2 1 1,-2 0 0,-2 1 126,-4 2 1,-3 0 0,-1 5 0,-2 1 8,-3 1 1,4 2 0,-4 0 0,3 2 59,2 2 0,-1 4 0,2 7 0,3 3-52,4 2 1,3-4 0,1 3 0,0 1-70,0-1 1,11-4-1,5 3 1,6-1-195,3-1 0,4-4 0,1-3 1,2-1 110,2-1 0,2-2 0,1-5-107,1 0 1,-1-5 0,-1-5 0,-2-4 310,-1-2 1,-4-2 0,3 2-1,-2-5 1,-2-1 223,-2 1 0,-7-1 0,-4 4 0,-5 0-173,-6 0 1,2 2 0,-4 3-1,-2 1-48,-2 0 0,-9 5 0,0 1 0,-6 2-97,-2 0 0,2 1 0,-3 7 0,-2 5-83,-2 2 1,3 2 0,2 3 0,1 1 0,3 3 7,1 2 0,3-3 0,3 2-90,4 1 1,3-4 0,1 0 0,1-2-18,3 1 1,4-2 0,7-7 97,2-4 0,1-2 0,-3-4-15,2-2 0,1-4 1,-3-7-1,1-3 1,-1-2 231,-1-2 1,-1-1 0,-1-3-1,0-2 1,1-2 33,-1-2 1,1 3 0,-2-4-150,-3-1 0,3-2 0,-4-3 0,1 1 0,-1-2-57,-2 0 1,0 8 0,-5-4 0,0 6 0,-2 7 0,-1 5 0,-2 4 0,-2 3 141,-3 3 1,-1 3 0,-1 10-97,0 3 1,-1 7 0,2 4 199,3 5 1,-2-1 0,6 10 0,1 2-171,2 1 0,2 2 0,3 2 0,6 1-202,5-1 1,0-1 0,6-2-1,1-1 1,2-3-60,0-4 0,1-8 1,1-5-1,2-3 181,1-5 1,0-3 0,-3-6 0,2-3 106,0-4 0,1-5 0,-5-2 0,-2-3 145,-1-1 0,-6 0 1,0-3-1,-4 2-244,-3 2 1,-5-2 0,1 3 0,-3 2 0,-2 1-142,-3 2 1,-3-1 0,-7 2 115,-2 3 0,2-2 0,-4 6 1,1 2-1,1 2-266,1 4 0,1 3 245,2 5 1,5 0-1,3 2 1,2 1 0,2 3-69,0 2 1,0-1-1,2 1 1,2-2 37,4 0 1,3-4 0,1 3-1,2-4 26,3 0 0,-2 3 0,4 1 1,0-2 96,1-1 1,-5-2-1,3 1 1,-2 0-1,0 3 1,-5 1 586,-6 3-542,-4 0 0,-1 5 0,-1 0 0,-3 0 0,-4 0 0,-3-1 0,-6-3 0,-1 0-94,-1 1 0,2-4 1,-2-3-1,0-4 9,-1-3 1,5-5 0,-1 1 0,2-3-75,2-1 0,5-6 0,3-5 0,2-6 22,2-2 1,2-2-1,2-5 1,4-2 23,3-1 0,7-5 0,3 1 0,2-2-52,2 2 1,4-1-1,0 4 1,-2-2 94,-1-3 0,3 4 1,0-1-1,-2 2 1,-4 2 40,-2 2 0,-6 1 0,1 2-33,-2 2 0,-3-1 1,-3 4 413,-3-1 0,0 4 0,-1-2-110,-1 3 0,-3 3 1,-4 3 110,-4 4 0,-4 8-364,0 4 1,0 7-1,-1 3 1,1 2 0,1 0-37,3 0 0,-2 3 0,6-2 1,1 1-85,2-2 1,6 3 0,5-6-1,5 1 1,7-1-407,6-6 1,-1 0-124,6-7 0,-4 0 0,1-4-427,-3 0 0,0-5 0,-7-2 1</inkml:trace>
  <inkml:trace contextRef="#ctx0" brushRef="#br0" timeOffset="162450">15106 8781 9569,'-4'-35'0,"-2"5"0,1 7 49,-1 3 1,2 11 71,4 9 0,2 11 0,0 11 0,4 5 0,-1 8 0,2 6 0,-1 6 111,-1 1 0,4 5 1,-5-8-1,-2 2 1,1 0-1,0-3 1,1-1-320,-1-3 1,0-7-1,-1-4 1,3-5-43,-3-3 0,5-6-32,1-11 1,-2-5-1,-1-11 1,1-2 135,2-3 0,-1-2 0,0-4 0,0 0-49,0 3 0,1 1 0,4-2 1,1 4 4,-1 4 0,1 0 1,-1 2-1,0 3 27,1 4 1,3 2 0,1 2 63,-2 0 0,-1 2 1,-2 2-1,1 4 0,-2 3-65,-3 2 0,3 3 0,-4 2 0,1 0-328,0 0 1,-3 2 0,1-2 0,0 0-182,-3 0 0,4-1 0,0-5 259,-1 1 1,5-1-1,-4 0 1</inkml:trace>
  <inkml:trace contextRef="#ctx0" brushRef="#br0" timeOffset="163112">15825 9091 8355,'5'-12'488,"-1"-1"1,-2 1 846,0-1 0,-4 6-1192,-2 3 1,-3 3-1,-5 2 1,-2 3-255,-2 5 0,1 2 0,-5 2 1,2 4-93,3 4 0,-3-2 1,3 0-1,3 1-15,2-1 0,7-3 0,-1 4 19,3-2 0,2-2 0,3-5 0,5-3 1,2-2-15,1-1 1,2-3 0,1 1 0,1-5-92,0-2 0,2-6 0,-3 1 0,-3-5 305,-2-3 1,-2 0 0,3 1 0,-3-2 97,-4-1 1,-1 4-1,0-3 1,1 2 148,-1-1 1,-2 5 0,-2 3 318,-3 0 0,1 3-550,-5 2 1,5 8 0,-1 6 0,2 4 25,2 2 1,0 2-1,0-3-44,0 2 0,0 1 0,2-3 1,2 1-1,4 0 7,3-3 1,2-4 0,-1-2 0,0-2-142,1-2 1,-1-2-1,1-1 1,-1 0 83,0 0 0,1-5 1,-1-4-1,1-2 77,-1-1 1,-1-5 0,-1-1 0,-3 1-7,-2-1 1,5-3-1,-3 3 1,0 0-11,-3 0 0,1-2 0,-1 3 0,-1 2-201,-2 1 0,-1 2 1,0-1 59,0 1 0,0 6 96,0 6 1,-4 7 0,0 8 0,1 2-37,2-2 1,1 0-1,0 0 1,0 3 64,0 2 0,6-5 0,2 3 130,3 0 1,1-5-1,2 4 1,1-3-41,2-2 0,-2 1 1,-5-2-33,-2-3 1,-7 1-92,-1-4 0,-5-1 0,-8-4 0,1 0-690,-1 0 1,1 0 267,0 0 0,-1 0 0,1 0 0</inkml:trace>
  <inkml:trace contextRef="#ctx0" brushRef="#br0" timeOffset="163753">16855 8992 9563,'7'-20'0,"-3"4"0,-3 2 336,-1 2 0,-5 5 1,-2 1-120,0 1 0,-4 3 0,3-2-268,-3 3 0,-2 1 0,1 1 0,-1 3 154,1 5 1,0 2 0,-1 1-1,2 0-213,3 1 1,-3 3-1,4 2 1,-1 0-79,-1 0 0,7 3 0,-2-5 0,2 0-107,2-3 0,2-4 0,2-3 0,4 0 32,3-3 1,1-2-1,1-1 1,-1-1 195,1-3 1,-1-3-1,-1-6 1,-1 1-146,-2 0 1,-1-1 0,1 1 686,-4-1 0,2 1 0,-2 0 95,-1-1 0,-2 5 1,0 1-469,3 1 1,-2 4 0,3 4-315,1 3 0,-1 4 0,5-1 1,-2 2 18,2-2 0,1 3 0,1-4 0,1 2 8,-1-1 0,1-5 0,-1 1 1,2-3 76,2-1 1,-2 0 0,1-1 0,-4-3 17,-2-5 0,-1-2 0,4-2 66,1-4 0,-5-2 0,0-6 0,0-1 0,1-2-16,-1-1 1,-4-7 0,3 1-1,0-5 175,0 0 0,-3-3 0,3 2 1,-2 1 6,-2 1 0,-2 7 0,-1 5 1,-1 5 645,-3 5 0,1 5-477,-5 4 0,1 9 0,-1 13 0,2 9-150,1 9 1,3 5 0,-2 4 0,3 3-225,1 1 0,5 3 1,4-4-1,0 0 118,0-3 1,6-2 0,-3-3-518,2-3 1,4-4 0,-2-9 0,-1-3 0,-1-5-458,-1-3 0,-1 2 0,0-4 1</inkml:trace>
  <inkml:trace contextRef="#ctx0" brushRef="#br0" timeOffset="163921">17152 8768 8638,'17'-11'282,"0"3"-571,5-3 1,-2 6 0,8-5 0,2 2 0,0-1-1,2 3-75,0 1 0,-5-1 0,4-1 0</inkml:trace>
  <inkml:trace contextRef="#ctx0" brushRef="#br0" timeOffset="164603">11261 10567 8355,'0'-37'0,"-5"5"0,3 7 169,-2 9 33,3 7 1,1 11-1,0 11 1,0 11 34,0 8 0,0 5 1,1 4-1,2 3-95,1 0 1,0 7-1,-4-4 1,0 0-360,0 1 1,4-5 0,2-3 0,-1-4-530,1-3 0,4-10 0,-2 1 242,3-5 0,7-2 0,1-5 0</inkml:trace>
  <inkml:trace contextRef="#ctx0" brushRef="#br0" timeOffset="165993">11547 11013 8355,'-6'-7'895,"5"1"-893,-3 1 0,4 4 1,4-3 90,4 2 1,3-2 0,3-1-1,1-2-156,1-3 0,7-1 0,-4-1 1,1-1 41,1 1 0,-6 0 0,0-2 0,-4-1-171,-2-2 0,-6 1 0,1 3 156,-3 1 0,-5-1 0,-2 2 0,-2 3 48,-6 4 0,2 3 0,-5 1 1,2 1-1,0 3 128,-1 4 0,-5 9 1,4 4-1,2 2-13,1 2 1,7 0-1,3-1 1,4 0-147,4-3 0,5 1 0,7-6 0,6-1-206,6-1 0,1-7 0,7-3 0,2-3 137,1-1 0,-1-1 0,0-3-204,-1-4 1,-1-5 0,-3-2 0,-4-1-1,-3-1-47,-1-1 0,-6 0 0,-2-2 499,-4 3 0,-6-1 1,-1 0-1,-2 0 1,0 0 136,-1 3 0,-3 1 1,-4 3-1,-5 2-2,-2 1 0,3 5 0,0-1 1,-2 2-89,-1 2 0,-1 0 1,-1 2-1,-1 2-71,-2 4 1,6 7 0,-2 3 0,1 1-171,0 3 1,0-2 0,1 0 0,3 1-184,2-2 0,1 3 0,4-5 63,0-2 1,5-5 0,3-3-1,3-2 1,2-2-12,-1-2 1,1-2-1,0-3 44,4-4 0,-6-4 0,4 0 0,0-2 0,-1-1 145,0-1 1,-6-5 0,-1 4 0,0 1 62,0-2 0,-4 8 1,1-2-1,-3 1 433,-1 0-294,0 4 1,0 3-241,0 8 1,0 3-1,0 5 1,0 1 43,0-1 1,0 2 0,0 1-48,0 2 1,4-1-1,2-5 1,1-1 13,2-2 0,2-5 0,2 1-90,-1-3 0,1-1 0,0-1 0,1-3 84,-2-5 0,4-2 0,-8-1 0,3-2 0,0-1 62,-3-1 0,-1-1 0,-4 3 0,1-1-1,-1-1 1,-2-1-1,-1 5 134,0-1-100,0 1 1,2 5-192,2 3 1,3 8 0,5 4-1,0 3 70,1 2 0,-1-1 0,1 0 0,-1 1-9,0-1 1,1 1-1,-1-1 60,1 0 0,-5 1 0,-1-1 0,-2 1-12,-2-1 1,-3-1-1,-4-1 12,-4-2 1,1-5 0,-2 1-1,0-3 17,-2-1 1,2 0-1,3-1-18,0-3 1,2-3-1,4-6-126,0 1 0,5 1 0,5 0 0,4 0-115,2-3 1,2-1 0,-1 1 122,4-2 0,-2-4 1,0-4-1,-1-1 1,-3 0-28,-1 0 1,-3 0 0,-1 1 173,-2-1 1,-5 0 0,1 0-1,-3 2 1,-2 1 219,-3 1 1,1 2 0,-5-2 426,-2 5 1,-1 7-486,-1 5 0,1 8 1,2 6-1,5 5-33,3 6 1,2 4 0,2 2 0,2 3-93,2 2 0,0 0 0,3 4 0,-2-2-167,2 1 0,-3-1 0,1-8 0,0 0-242,-1-2 1,4-8 0,-3 1 64,3-3 0,-2-3-1223,-1-3 0,-5-4 1273,1-8 0,-8-3 0,-3-5 0</inkml:trace>
  <inkml:trace contextRef="#ctx0" brushRef="#br0" timeOffset="165994">12564 10678 8355,'12'0'0,"2"-1"237,2-3 0,4 1 0,4-4 1,3 0-1,2 0-395,4-2 0,-2 2 0,0 0-676,-5 2 1,1-5 0,-7 3 0</inkml:trace>
  <inkml:trace contextRef="#ctx0" brushRef="#br0" timeOffset="166946">13333 10629 8355,'6'-6'546,"-1"-2"0,-10 3-376,-3 0 1,-3 4 0,0 2-1,1 2 5,2 1 0,4 6 0,-3 0 1,0 3-85,0 4 1,5 1 0,-3-3 0,4 1-237,1 0 0,1-3 0,4 0 0,3-1-90,3 1 0,1-5 0,1-1 0,-1-2-38,1-2 0,3-2 1,1-2 88,-2-3 1,-1-3 0,-3-5 0,-2-1 69,-1 1 1,-3-2 0,1-1-1,0-2 1,-3 2 34,-2 1 0,-2-1 1,-3 1-1,-6 3 13,-5 0 0,1 2 0,-4 1 0,0 3-58,-2 4 0,2 1 0,0 0 88,0 0 1,5 1 0,1 4 3,6 3 1,5-1 0,2 0 0,4-1 16,3 1 0,3-4 1,1 1-1,1-2 67,-1-2 0,2 0 0,1 0 0,2 0-54,-2 0 1,0 0-1,0 0 245,2 0 0,3-6 0,-2-1 0,0-1 0,0 0 152,-3-2 1,3 3 0,-1 0-1,-2 2-22,-1 2 1,-2 2-409,0 1 0,-5 5 1,-3 5-1,-2 4 50,-2 2 0,0 2 0,0-3 0,-2 2 0,0-1-214,-2 2 0,-1-4-51,5 2 1,0-6 219,0-2 1,2-5 0,1 0 34,1-6 1,0-4 0,-4-5 0,1-1 0,2 0-24,1-4 0,2 3 0,-4-4 75,2 1 0,6 3 0,-2-4 1,3 1-1,0 1-20,-2 1 1,2 5-1,-3 2 1,3-1-35,1 3 1,1 0 0,-1 6-1,1 0-4,-1 0 0,0 4 0,1 2 1,-2 1 12,-3 2 1,2 6 0,-5 2 0,1-2 64,-1-1 1,-1 2-1,-2 1 1,1-2 11,1-1 0,1-6 0,-2 0 0,2 1-44,2-2 0,2-2-8,3-5 1,0 0 0,1-1 0,-1-3-12,1-5 0,-1-2 0,0-1 1,1-1-1,-1 1-44,1 0 0,-1-1 1,0 1-1,1-2-96,-1-3 1,-3 4 0,-3-5 0,0 1 11,-3 1 1,2-1-1,-1 5 1,-1-1 10,-2 1 1,-6 1-1,-3 1 265,-3 2 1,-6 5-1,1-1 1,0 4 84,3 4 0,0 3 0,2 7-58,3 2 1,-2 1 0,6 5 0,1 2-181,2-2 1,4 0 0,4 1 0,6-2-1,5-5-284,4-2 0,6-3 0,4-1 1,1-3-132,1-2 0,3-2-642,-8-7 1,0-3-1,-4-6 1</inkml:trace>
  <inkml:trace contextRef="#ctx0" brushRef="#br0" timeOffset="168768">14746 10554 9036,'-12'-1'-659,"0"-3"1017,5 3 0,7-5-226,8 6 0,7-1 0,2-2 0,-2-3 0,-1 1 0,-2-2 0,0 0 0,-1-3-22,-2-1 1,2-1 0,-4 0-233,-1-1 0,0 1 0,-6-1-225,0 1 0,-1 0 0,-4 1 282,-3 2 0,-3 4 0,-1 6 199,-1 3 1,2 3 0,2 6-1,0 0-23,0 4 1,3-2-1,2 6 1,3-1-38,1 0 0,5 2 0,4-6 1,3-1-173,5-1 0,2-1 1,6-2-1,-1-3-171,1-4 0,4-4 1,0-4 109,-1-4 1,-2-5 0,-3-2-1,-2-3 1,-5 0 155,-2 0 0,-3-2 0,-1 2 0,-3-2 102,-2-2 1,-1 3 0,-4 0-1,0 1 69,0 3 0,0 1 1,0 2 760,0-1-862,0 6 1,5 7 0,-1 9 0,0 3-86,1 4 1,-3 2 0,3 4 0,-1-2 17,1-2 0,3 2 0,-4-3 0,0-2-79,2-1 0,-4-2 50,7 1 1,-1-7-1,4-1 0,1-4 0,-2-2 1,-2-4-1,0-4 0,0-5-11,2-2 1,2-1 0,-2 3 0,-2-1 19,0-1 0,-2-5 0,2 4 0,-2 2 69,-1 1 1,2 2-1,-3 1-6,2 3 1,-3 2 9,5 6 0,-5 2 1,4 2-1,0 4 0,-1 3 0,4 3 1,-4 1-1,1 1-40,1 0 1,-1 2 0,6-3-120,2-4 0,-1 1 1,5-5-1,-2 0 0,-2-3-1,2-3 0,0-2 0,3-2 0,-3-2 113,-1-2 1,-3-1 0,1-6 0,-4-1 35,-2-2 1,-7 1-1,3 3 1,-4 1-9,-1-1 0,0-3 1,0-1-1,-1 2 58,-4 1 0,-1 6 0,-7 1 0,2 0-22,3 0 0,-3 5 1,1-2-1,-2 4-28,-1 4 0,-5 3 0,9 6 1,-1 4 10,-1 4 0,2-2 1,0 0-71,5-1 0,3 4 0,1-3 0,0 1-182,0-4 1,1-3-1,3-4 1,5-2-1,2-1 13,1-4 0,0-2 1,1-4-1,-1-4 184,1-3 1,-1-3 0,0-2 0,1-5 198,-1-2 1,-1-4-1,-1 0 1,-3-3-48,-2-2 1,4 3 0,-5-4-1,-2 0-34,0 1 0,-2-4 1,0 3-1,0-3-91,0-1 1,-6 5 0,-2 3-1,-3 5 179,-1 3 1,-1 7 0,1 9 0,1 5-104,2 9 1,0 8-1,5 9 0,1 3 0,2 3 0,2 6 0,3 4-119,4 3 0,3-2 1,3 0-1,3-4-397,3-1 0,4-4 1,1-9-1,1-2-261,3-2 0,-3-4 0,3-9-27,-3-4 1,-1-3-1,0-1 1</inkml:trace>
  <inkml:trace contextRef="#ctx0" brushRef="#br0" timeOffset="169053">16309 9860 9680,'-12'-13'0,"-1"2"0,2 5 0,3 6 165,4 6 0,8 11 0,4 4 1,3 5-1,2 6 0,-1 5 1,0 3 956,1 2 0,-2-2 1,-3 7-1164,-4 4 1,2-4-1,-2 4 1,-1-1 0,-2-3-39,-1 1 0,0-7 0,0-2 0,0-6-1058,0-3 0,-4-5 1,0-6-375,1-1 0,0-3 1131,-1-6 0,3-4 0,-5-5 0</inkml:trace>
  <inkml:trace contextRef="#ctx0" brushRef="#br0" timeOffset="169381">16309 10195 8355,'0'-20'747,"1"7"0,4 6-493,3 1 0,7-2 1,2 4-1,-1 1 286,2 2 0,1 1 0,5 0 0,-2 0-758,-2 0 1,-6 5 0,0 3 0,-6 4-126,-2 0 0,-3 0 0,-8 2 0,-3 1 187,-3 2 0,-5-2 1,-1-5-1,2-2-869,1 2 0,2-5 430,-1-1 1,1 3-1,-1 0 1</inkml:trace>
  <inkml:trace contextRef="#ctx0" brushRef="#br0" timeOffset="169811">16681 9785 9782,'-5'-19'563,"-2"7"1,0 9-703,3 11 1,4 12-1,2 0 474,3 4 1,4 2-1,0 3 1,0 4 0,1 3-1,-3 1 1,0 0-4,-1 0 1,-3-4-1,1-1 1,-1-3-565,1-6 0,-2 2 1,2-5-4543,-3-1 4031,-1-1 1,0-11 0,0-2 0</inkml:trace>
  <inkml:trace contextRef="#ctx0" brushRef="#br0" timeOffset="169812">16570 10046 8355,'0'-19'1569,"5"2"-1264,3 9 1,5-2 0,3 5 0,6-1-347,6 1 0,5-5 1,8 3-1,5-1 1,1 1-1,-2 0 1,-4 2-1243,-2-1 1,-7 2 0,-2 4 0</inkml:trace>
  <inkml:trace contextRef="#ctx0" brushRef="#br0" timeOffset="170563">17487 9996 8355,'6'-25'274,"-5"6"1,6 1 0,-4 6-407,1-1 1,0 8-1,-4 5 1,0 7-1,-1 4 304,-3 1 0,1 6 1,-4 3-1,1 2 62,4 2 0,0 0 0,2 0 1,0-2-234,0-2 0,4-3 0,2-6 0,1 1-171,2-1 0,3-5 0,0-3 0,0-3 75,1-1 0,-1-5 1,1-3-1,-2-3 50,-3-2 1,1-3-1,-3-1 1,-1 1 78,1-2 0,0 0 1,-4-3-1,2 3 59,-1 0 0,3 4 1,-1-2-49,2 2 1,-3 6 0,4 1-38,2 1 0,1 4 1,0 6-1,-1 4 0,-2 3 1,-5 1 0,2 2 0,-1 1 2,1 2 0,-1 4 0,-4-3 1,0-1-73,0 1 1,5-1 0,4-6 51,2-3 1,1-2-1,0-6 11,1 0 0,-1-6 0,1-2 0,-2-3 73,-3-1 0,3-5 1,-3 0-1,2 1 55,-2-2 0,2 4 1,-6-2 134,-1 2 0,2 1 0,1 1-159,1 0 0,-3 5 1,3 4-1,-1 4-120,1 4 0,2 4 1,2-1-1,-2 3-151,0 2 1,-3-1-1,4 1 1,-3 0-1738,-2 4 1165,5-3 1,-3 4 0,5-6 0</inkml:trace>
  <inkml:trace contextRef="#ctx0" brushRef="#br0" timeOffset="170720">17773 9637 8355,'-11'-6'-72,"2"1"0,5 2 1,4 6-531,4 2 1,3 12-1,6-4 1</inkml:trace>
  <inkml:trace contextRef="#ctx0" brushRef="#br0" timeOffset="171168">18703 9624 8355,'0'-19'0,"-2"-2"0,-2 7 0,-4 5 0,-3 2 0,-3-1 0,-1 4 257,-2 1 0,-5 1 1,2 2-1,-2 0 0,0 0 0,1 0 0,2 0 0,-3 2 1,2 2-107,2 4 1,2 3-1,3 3 1,2 1-136,3 2 1,3 5-1,5-2 1,0 4-68,0 1 1,7-2 0,4-1-1,5-1-314,3 1 1,2-3 0,4 0-1,0-1 142,0-3 1,3-1-1,0-1 1,-2-2 391,0-3 0,-9 2 0,4-6 169,-6-2 0,-4 5-157,-3 2 0,-4 2 0,-8 0 0,-6-2 0,-3 0-150,-4 0 0,-9 6 1,1 2-1,-2-2-380,-4-1 1,5-2 0,-3-1-1,4-2-445,5-5 0,2 1 221,5-1 1,1 1 0,-1-5 0</inkml:trace>
  <inkml:trace contextRef="#ctx0" brushRef="#br0" timeOffset="171350">19124 9947 8355,'6'-18'0,"2"5"543,3 6 1,0 9 0,-2 2-1607,-5 4 0,-3 3 0,-1 2 0</inkml:trace>
  <inkml:trace contextRef="#ctx0" brushRef="#br0" timeOffset="173941">2939 9364 8355,'-1'-20'-581,"-2"4"0,-2 4 0,-2 3 784,-3 5 0,6-1 0,5 0 0,10 3 145,9 0 0,7 2 0,4 0 1,2 0-1,7 0-76,8 0 1,4 0 0,9 0-153,2 0 1,17 0 0,4 0 0,6 0-167,2 0 0,-39 0 0,2 0 0,0 0 0,1 0 0,4 0 0,0-1 38,2-1 0,0 0 1,4-1-1,0-1 1,3-2-1,-1 0 0,1 0 1,0 1-63,0 0 1,1 1 0,5 0 0,1 1 0,-2 2 0,0 0 0,2-1 0,-1-1 70,0 2 0,1 0 1,4 0-1,1 0 0,-8 1 1,0-1-1,1 0 1,-1-1-7,2 1 0,-1-2 0,1-1 0,-1-2 0,-2 2 0,-1 0 1,-3-1-1,-2-1-3,-1 0 1,-2 0 0,-8 0 0,-1-1 0,0 1 0,0 0 0,37-5-151,-16 3 0,-9 2 1,-19 6-1,-5 0-100,-9 0 258,-11 0 0,-2 0 0,-7 0 0,-3 0 0,1 0 0,2 0 0</inkml:trace>
  <inkml:trace contextRef="#ctx0" brushRef="#br0" timeOffset="174729">11981 7181 8323,'-11'-12'0,"1"1"-285,2 2 605,5-2 1,-3 8 0,6-5-52,0-1 1,3 3 0,4 1 0,8 0 0,6 1 0,6 0 0,7 0 0,7 0-87,7 1 1,11-2 0,3 0 0,9 3 17,6 0 0,6 6 1,6 1-550,2-3 1,-1 5-1,-8 0 1,-3 1-458,-3 1 0,-7-1 1,-3 4 64,-3 1 0,5-1 0,1 1 0</inkml:trace>
  <inkml:trace contextRef="#ctx0" brushRef="#br0" timeOffset="178922">11547 5383 8195,'-13'0'-308,"1"0"728,5 0 0,1-6 0,6-2 0,2-3 0,2-2 0,4 1 0,2 0 0,-1-2 1,0-1-175,0-2 1,2-4-1,2 4 1,-2-3-175,-3-2 1,2-3 0,-5-2 0,1-2 0,1 0 0,-2 0 0,1 1 135,-4 5 0,4 0-266,-2 6-134,0 1 1,0 10-1,0 6 30,-1 7 0,-1 9 0,-2 5 0,-2 1 188,-2-1 1,3 6-1,-3-2-106,2 1 0,2 2 0,0 0 0,0 0 0,2-1-193,2-5 1,-2 0 0,7-6 0,0-1-891,2-1 1,2-3 0,-1-3 745,1-3 0,-1-10 0,0-1 0</inkml:trace>
  <inkml:trace contextRef="#ctx0" brushRef="#br0" timeOffset="179482">11733 3882 8355,'0'-19'-16,"0"2"0,0 3 0,0 2 0,-2 1 254,-2 3 0,-3-2 0,-5 6 80,-1 1 1,1 2-1,-2 1 1,-1 1-250,-1 3 1,-1 4 0,3 8 0,-1 2 9,-1 1 0,-2 0 0,2 3 1,1-1-132,4 1 1,-1 1 0,5 1-41,0-4 0,2 2 0,5-4 1,0 2-1,1 0-44,3 0 1,0-1 0,7-4 0,4 2-238,3-2 1,3 1-1,4-2 1,0-3 277,-1 0 0,1-1 1,-1-1-1,-2-2 68,-2-1 1,-4 2 0,0-2 0,-4 1 45,-3 2 1,0 2-1,-5 2 1,-1-1 129,-1 0 0,-12 1 0,-2-1 0,-4 1 93,-1-1 0,-4 0 0,-8 1 0,-3-1-308,1 1 0,-1-2 1,4-3-463,-1-4 0,5 2 0,4-2 59,2-2 1,2-6-1,3-3 1</inkml:trace>
  <inkml:trace contextRef="#ctx0" brushRef="#br0" timeOffset="198757">14908 5606 7768,'4'-13'0,"0"1"0,-1 0 0,-2-1 0,0 1 0,2-1 0,1 1 0,0 0 19,2-1 0,-3 1 1,5-2-1,3-1 1,3-2-1,2 2 1,1 1 84,1 2 0,1 0 1,4-1-41,-2 1 0,7-5 1,-2 1-1,4-1-46,5-1 0,2-1 0,3-6 1,4 0-1,4-1-88,7-3 1,6-4 0,4-7 47,1-1 1,10-6 0,-2 3 0,2-2 103,0 1 0,-1 1 0,1-2-144,-1 5 0,0-2 0,-8 2 0,-4 1 0,-4 1-40,-5 2 0,-7-5 1,-3-3-1,-1 0 112,-3-1 1,2 2 0,1-2-1,0 1 99,-1 3 1,0 0 0,-4 7 0,1 3-70,-2 7 0,-1 6 0,-10 8 0,0 2-161,-2 5 0,-9 10 0,-3 9 0,-8 11-435,-6 10 0,-11 9 0,-6 0 0</inkml:trace>
  <inkml:trace contextRef="#ctx0" brushRef="#br0" timeOffset="214608">19025 6176 8355,'0'-12'-222,"0"0"0,0-1 0,0 1 215,0-1 1,4 1-1,2 1 1,-1 1 0,2 3-1,-1 1 1,1 0 0,-2-1-1,2 2 225,0-1 1,-4 1 0,1 3-244,-3 2 1,-6-1-1,-4 10 1,-3 4-1,-3 2 1,-2 2 40,2 0 1,3-1 50,4 4 1,-2-3 0,6 2-1,1-1-3,2-3 1,1-1 0,0-2-56,0 1 0,6-2 0,6-2 1,4-2-1,2-1 1,0-3 0,4-3 1,-1-5-1,1-3-28,-2-3 1,2-1-1,-5-1 1,-2 0 17,-1-4 1,-3-1-1,-3-4 1,-4 1-9,-2-1 0,-4 3 0,-2 0 1,-6 1 3,-5 3 1,-4 2 0,-7 4 0,-3 2 100,-4 1 0,1 2 0,0 6 0,2 2 94,3 4 1,0 3 0,4 1 0,2 2-149,5 3 0,7-4 0,5 4-43,3-3 1,2-2 0,5 1-1,6-1 1,8 0 15,3 1 0,5-5 0,3-1 0,5-2-273,-1-2 1,4-1 0,-4-2-1,-2-2 83,-1-2 1,-3-1-1,-6-6 1,-2 0 143,-5-3 0,-7-3 0,-5 2 1,-3-3 58,-1-1 0,-10 4 1,-5-2-1,-5 3 72,-7 2 1,-6 0-1,0 1 1,-1 2 112,1 5 0,-2 3 0,5 2 1,1 3-5,3 5 0,0 2 0,9 1-250,2 0 0,3 1 1,3-1-1,5 2 1,4 1-105,4 2 0,5-1 1,6-3-1,3-1-33,1 0 0,0-1 1,2-1-1,-5-3-298,-2-2 0,3 0 1,-1-4-1,-1 2 219,-1 1 1,-1 0 0,-1-4 0</inkml:trace>
  <inkml:trace contextRef="#ctx0" brushRef="#br0" timeOffset="224636">20551 4254 8355,'0'-12'0,"0"-1"-162,0 1 1,1-1 0,2 1 0,1 0 0,-1-1 0,-2 1 150,-1-1 1,0 5 149,0 0-59,-5 0 0,2-3 0,-4 1 0,0 2 0,0-1 0,-2 1 0,-3 1 0,-1 0-2,-4 0 1,2 5 0,-6-4 0,-1 2 0,-1 0-1,-2 1 1,0 2-131,0 1 1,1 4 77,-1 0 0,0 4 0,0-2 1,2 1-6,2 2 1,-2 1 0,2 0 0,-2-2 48,-2 2 1,0 5-1,0 1 1,0-1-38,1-1 1,0 3 0,2 1 0,3 0-16,1-1 0,-4 4 1,3-3-1,-2 1-41,0 3 1,5-2 0,-4 0-1,2 1 54,3-2 0,3 3 0,2-4 0,3 2 11,2 2 0,1-3 1,4 2-1,0-1 31,0 0 1,0 3 0,0-4 0,0 2-11,0 0 1,5-1 0,4 4 0,2-2-63,1-2 0,0 0 1,1 2-1,-1-2-2,1 2 1,-1 1 0,0-1-1,-1-2-22,-2 2 0,2 0 1,-2 0-1,5-2-15,3-2 0,-1 0 0,-3-3 0,-1 1-28,0-1 1,5-1-1,-1-1 1,0-2 45,-3-3 0,0 1 0,1-3 0,1 0 24,1-1 0,2 3 0,-1-4 0,2 1-14,0 0 1,5-4 0,-4 4 0,4-4-5,1-1 0,-1 0 0,1 0 1,0 0 0,0 0 1,4 0 0,1 0 0,2 0-31,2 0 1,-3 0 0,-2 0-1,-3 0 13,-2 0 1,0-1 0,-2-2 0,-3-3-11,-1-1 1,-1 3-1,-5-4 1,1-2 45,-1-1 1,2-1 0,1-2 0,1-1-12,0-2 0,-1-3 1,0 2-1,1 0 4,0 0 1,1-4 0,0 1 0,-2-2 52,-1-2 0,-3 0 1,-1 1-1,-3-1 43,-2 0 0,3-4 1,-4 0-1,-1 0 39,-1-1 0,-2-1 0,0-3 1,0 1-74,0-2 1,0 4 0,0-1 0,-2 0 38,-2 1 1,-3 3 0,-7-1-173,-2 3 0,-1 3 1,-8 2-1,-5 3 1,-4 3-266,-3 2 1,-5 0 0,-2 9 0,-3 1-210,-4 1 0,-7 4 38,0 2 0,-19 8 0,-5 8 1</inkml:trace>
  <inkml:trace contextRef="#ctx0" brushRef="#br0" timeOffset="229770">20365 5110 8355,'12'0'-874,"0"0"0,1 0 1</inkml:trace>
  <inkml:trace contextRef="#ctx0" brushRef="#br0" timeOffset="232061">18479 3721 8118,'0'-17'0,"0"1"0,2 2 0,1 3 0,1 3-7,-1-2 0,-2 6 1,-1 4-1,0 7 1,0 4-1,1 1 0,2 0 1,1 1-1,-1-1 1,0-1 155,1-2 1,1 2 0,5-4-1,-2-1-129,2-1 1,1-4-1,1-1 1,1-1-1,-1-4 1,1-3 131,-1-3-131,0-7 0,6-1 0,3-6 0,2 0 0,2-1-23,0-3 1,0 2 0,0-5 0,-1 3-250,1 6 1,-1 0 0,-2 11 0,-2 5-323,2 4 1,-4 9-1,0 1 1</inkml:trace>
  <inkml:trace contextRef="#ctx0" brushRef="#br0" timeOffset="232829">19000 5221 8355,'0'-12'-337,"0"4"1,0-1 0,0 0 637,0-2 0,2 4-78,2 3 1,3 2-229,5 2 1,1 2 0,-2 2 0,-2 4 0,-2 3 0,0 2 4,0-1 0,-4-4 0,1 1 73,-3 0 1,-1-2 103,0 1 0,2-6-62,2-2 1,-3-2 0,3-6 0,-2-2-108,-2-1 0,4-2 0,0-3 1,0 0-186,2 1 1,0-5 0,7 0 0,-1-4-136,1 0 0,5-1 0,2 0 0,4 0-249,0 0 1,1 6 420,0 3 0,11-4 0,2 1 1</inkml:trace>
  <inkml:trace contextRef="#ctx0" brushRef="#br0" timeOffset="233848">20861 6052 8355,'-7'-5'-169,"3"-3"1,4-2 0,4 2 254,4 4 0,2 8 0,-1 4 0,-2 3 7,-1 1 1,2 1-109,-4-1 1,0 1 0,-4-1-1,0 0 1,0 2 0,0 1 102,0 2-146,-5-1 0,3-7 0,-3-1 228,-1 2-5,5 1 0,-4-10-94,5-5 1,0-6 0,1-4-1,3-1 6,4-1 1,5-5-1,3 3 1,5-1-42,2-3 1,8-2 0,2 0 0,3 0-138,1 3 1,6-2-1,2 2 1,3-1-1335,2 2 964,-6 2 1,-7 5 0,-7 1 0</inkml:trace>
  <inkml:trace contextRef="#ctx0" brushRef="#br0" timeOffset="240807">19211 5879 7037,'0'-13'-157,"4"5"1,2 1 286,1 2 1,-3-4 0,4 4 0,2-2 0,-1-3 0,1 1 0,-3-1 101,-1 2 1,2 4 0,-4-5-182,-1 0 1,-2 2-8,-1-1 0,-5 5 0,-4-1 0,-2 1 0,-3 0 78,-2-1 0,2 0 1,-4 4-1,2-1-43,-1-4 1,-5 4 0,3-3-1,-2 2-64,0 2 1,2 0-1,-3 0 1,1 0 65,-1 0 0,3 2 0,-2 1 1,1 2-121,0 2 1,-3-3 0,4 4 136,-1 2 1,3 1 0,4 1 0,-1 1 0,1 1-46,0 2 0,-6 4 1,7 4-1,-2 1-75,0 0 1,3 4 0,1 1 0,2 2 26,-2 2 1,3-3 0,1-2 0,0-3-50,3-1 0,-2-1 0,1 1 0,0 0 100,-2 0 0,5-2 1,-3-1-1,1-1-17,-1 1 1,2-3 0,-2 2-1,3 1-31,1 1 0,4 1 0,1-2 0,2-1-5,3 1 0,5 0 0,3 0 0,1-3-17,3-1 0,7 3 0,3-5 0,1-1-58,0-1 1,0-2 0,4 1 0,1-2-216,-1-3 0,-1 2 1,-2-6-1,-1-1 164,2-2 0,-4-1 1,1 0-1,0-1 68,-1-3 1,-3-3 0,-1-6 0,-4-1 77,-7-2 0,2-3 1,-1-6-1,-4-1 25,-3-3 1,1-3-1,-4-5 1,1 0 39,0-1 0,-1-3 0,3-2 0,-3-1 13,-2-3 1,4 1 0,-5-1 0,-1 1-40,-2-1 0,-2 5 0,-4 2-60,-3 5 0,-4 4 1,-3 4-1,-5 3 1,-2 4-451,-4 5 1,-13 8 0,-3 3-205,-9 3 0,-11 17 0,-7 5 0</inkml:trace>
  <inkml:trace contextRef="#ctx0" brushRef="#br0" timeOffset="242773">17698 5569 7967,'-1'-11'0,"-2"1"-557,-1 2 632,0 5 0,4-1 0,0 8 0,1 4 1,2 3-1,2 2 2,2-1 0,2 0 1,3 1-1,-1-1 1,-1 1-1,-2-1 1,2 0-1,1-1 1,0-1 108,-3-2 1,3-3-136,-3 3 0,-1-5 0,0-1 0,0-3 61,0-3 1,-3-10-1,3 0 1,0-4-51,0-4 0,-3-1 1,4-2-1,2-1-257,1-3 1,1 3-1,0-2 1,1 6-176,-1 6 0,6 2-276,3 1 1,2 1-1,2 0 1</inkml:trace>
  <inkml:trace contextRef="#ctx0" brushRef="#br0" timeOffset="243770">19447 7218 8355,'8'-4'-434,"0"-1"0,2-1 0,1-1 0,1 2 422,1-1 0,-5-2 1,-1 2 455,-1-1-316,3 5 0,-6-4 1,5 6 0,-4 0-41,5 0 0,-7 6 0,3 2-50,-4 3 0,-1 1 1,0 1-1,0-1-22,0 1 1,0-1-1,1 0 33,3 1 1,-2-1 72,2 1 1,-1-7-33,1-1 1,3-5 0,5-5-51,1-3 1,-1-3 0,2-3 0,2-1-139,5-1 1,4-6 0,5 1 0,6-2-357,4-2 1,5-3 13,-3 3 1,4-8 0,-1 7 0</inkml:trace>
  <inkml:trace contextRef="#ctx0" brushRef="#br0" timeOffset="244789">17835 7404 7277,'6'6'-622,"5"-5"801,-2 3-101,-4-2 0,6 2 1,-4 1-1,1 1 0,-1 1 257,-1 0 0,-2-3-176,-4 4 1,0-7 0,0-1-133,0-7 1,4 1 0,2-3 0,1 1-16,2 1 1,2-4 0,2 3 0,-1-2-28,0 2 1,2-2-1,1 5 1,2-2 28,-2-3 1,3 3 0,0 0 0,0 1-94,0-1 0,2 0 0,-2-3 0,2 2-333,2-2 0,-3 3-4,2-1 0,-1 0 0,5-5 1</inkml:trace>
  <inkml:trace contextRef="#ctx0" brushRef="#br0" timeOffset="252710">17177 3969 7034,'0'-13'0,"0"1"0,0 0 0,0-1 0,0 1 0,-1-1 0,-2 1 18,-1 0 0,-6-1 129,2 1 1,1-1 0,-1 1-1,-2 0 1,-1-1 0,-1 1-1,-1-1-32,1 1 1,0 1 0,-1 1-1,1 2 1,-1 0 0,1-1-1,0 3 1,-1 0 0,-1 2 0,-1 0-1,-3 0 1,-1 1 205,-3 1 0,-3 8-236,-4 2 1,-2 3 0,-8 3 0,-1 3 123,-1 3 1,-5 4 0,3 2-22,-1 3 1,3 0 0,-2 5-1,3 3 1,5 1 26,-1 2 1,5 0 0,4-2 0,3 2-126,4 1 1,6 6 0,0 0 0,6 3-32,2-1 1,8 7-1,6-10 1,6 1-57,6 1 0,8-3 0,12-1 0,3-3-92,1-5 0,7 0 0,8-7 0,4-2-60,4-1 1,3-8-1,-3-4 1,2-6 54,3-2 0,-7-3 0,-6-8 0,-8-4 22,-3-6 0,-5-5 0,-3-4-107,-6-1 1,-3-7-1,-8-5 1,-1-7 0,-3-7 35,-1-7 0,-7 0 0,-5-11 0,-2 0-15,0-1 0,0-11 1,-5 2-1,-2-4 76,-1 1 0,-6 0 0,2 12 1,-3 11 51,-1 9 1,-2 9-1,-4 11 1,-7 8-293,-7 8 0,-9 16 1,-7 8-365,-9 12 0,0 8 0,-11 8 1</inkml:trace>
  <inkml:trace contextRef="#ctx0" brushRef="#br0" timeOffset="253214">15367 4688 8355,'0'-19'-256,"0"1"1,0 5 0,0 4 413,0 5 0,0 9 0,1 12 142,3-2 1,-1 0 0,5 0 0,2 2-193,1-2 0,1-1 0,1-3 0,0-2 7,4 0 1,-2-7 0,4 3 0,1-4-96,-1-1 0,0-1 0,3-4 0,-2-3-116,-3-3 1,4-7-1,-3-2 1,0-3-239,0 3 1,3-8-1,-4 2 1,3-3-273,2-1 1,0 1 0,0 4-187,-1 0 746,-1 0 0,5 6 0,0 1 1</inkml:trace>
  <inkml:trace contextRef="#ctx0" brushRef="#br0" timeOffset="253785">16520 6065 8355,'0'-20'-90,"0"-2"1,0 6 0,0 1 0,0 1 251,0 2 1,0 3 0,1 2 183,3 2 0,3 1 0,4 5 0,-1 3-190,-2 5 0,-1 2 0,3 1 1,-2 0-79,2 1 1,-3-1 0,1 1-94,2-1 1,1-1-1,1-3-59,0-4 0,1-4 1,-1-5-1,2-8-235,2-6 1,8-4 0,8-3 0,1-2-1279,1-1 1127,16-5 1,-10 2-1,15-5 1</inkml:trace>
  <inkml:trace contextRef="#ctx0" brushRef="#br0" timeOffset="282239">2294 12489 8750,'0'-25'208,"-4"2"1,0 2 0,0 6 0,0 7 0,0 8 0,0 8 49,-2 7 1,5 5 0,-3 6 0,2 3 0,2 5 0,0 6 0,0 6 0,0 2-113,0 1 0,0 2 1,2 2-1,0 0-341,2 0 0,5-2 0,-5-4 0,0-5 1,0-6-242,0-4 0,2 0 0,-3-8 0,1-4-1843,-2-5 606,0-3 1609,-2-5 0,-6-12 0,-1-9 1</inkml:trace>
  <inkml:trace contextRef="#ctx0" brushRef="#br0" timeOffset="282574">2121 12576 8355,'0'-32'0,"0"2"623,0 5 0,5 4-267,4 1 1,2 5 0,1-2 0,2 5-6,2 3 1,9-2-1,8 5 1,4-1-131,5 3 1,-2 2 0,4 4 0,-1 2-226,-4 4 1,-5 13 0,-7 6 0,-5 6-299,-5 6 1,-5 6-1,-4 1-46,-3 2 0,-10 2 1,-4-1-1,-6 2 0,-6 0 70,-3-1 0,-2 2 1,-3-6-1,-2-1-141,-1-4 0,2-1 1,5-9-1,1-2-117,4-3 0,-4 1 0,5-7 0</inkml:trace>
  <inkml:trace contextRef="#ctx0" brushRef="#br0" timeOffset="282926">2604 13196 8509,'-13'-12'0,"4"-1"0,8 1 0,5-1 0,6 1 0,4 0-90,2-1 0,6-5 0,-1-1 0,4-2 0,4 1-81,4-2 0,-3-2 0,-2-1 1,-6 1 67,-6-1 1,-2 4 0,-3 2 0,-3 0 167,-4-1 0,-2 5 0,-4 0 194,-2 5 0,-3 1 0,-6 5 0,-4 1-11,-4 1 1,3 4 0,1 2 0,0 4 0,0 3 83,2 2 0,3 5 1,4 2-1,3 4-244,4 0 1,1 1 0,1 0 0,4 0-427,3 0 1,8-5-1,5 0 1,3-2-114,0-3 1,1-3-1,1-4 1,2-4-110,1-2 0,5-2 0,-2 0 0</inkml:trace>
  <inkml:trace contextRef="#ctx0" brushRef="#br0" timeOffset="283455">3287 12836 8355,'-13'-5'715,"1"-2"1,-1-4 0,2 1 960,3 2-1517,3 5 1,5-1 0,0 8 0,0 6 0,0 5-1,0 6-511,0 2 0,0 2 0,0 0 0,1 0-58,3-1 0,-1-3 1,5-2-1,2-1 1,1-3-38,1-1 0,1-7 0,-1-3 0,2-2 176,2-2 0,-1-2 0,5-3 1,-2-8 162,-3-6 0,3 0 1,-2-2-1,-1-1 229,-1-1 0,-3-1 1,-1 2-1,-3 3 400,-2 1 1,1 3-1,-3 5 1214,1 2-1514,0 5 1,-3 7-1,2 10-154,1 4 0,0 3 0,-2 3 0,0 0-504,3-3 1,4 1-1,-1-6 1,5-1-1,2-2-358,2-5 1,5-3 0,-3-5 0</inkml:trace>
  <inkml:trace contextRef="#ctx0" brushRef="#br0" timeOffset="283456">3609 12551 8355,'-23'-12'2487,"2"1"-3787,4 2 0,5 5 611,4 8 0,4 3 0,8 7 578,4 3 1,9 2 0,2 6 0</inkml:trace>
  <inkml:trace contextRef="#ctx0" brushRef="#br0" timeOffset="284098">3870 12849 8355,'-6'-19'922,"5"-5"0,-3 5 0,2 0 0,2 2 0,0 3-2326,0 2 1154,0-1 0,-1 7 0,-3 1 0,-5 5 0,-2 5 0,-1 3 0,0 3 25,-1 1 0,2 5 0,1-1 0,4-1 218,0-1 1,2 3 0,4-1-1,0-1 32,0-1 0,5 0 1,5 1-1,4 0-16,2-4 1,8 2 0,-1-6-1,5 1-5,-1 0 1,1-4 0,-2 3-82,-1-1 0,-3-1 0,-10-2 0,-1 2 91,-2 2 1,-5 2 0,-10 2 69,-6-3 0,-5 3 0,-5-4 62,2 0 1,0-2 0,0-5 0,3 0-119,3 0 1,7-1-1,3-3 1,3-5-9,1-2 0,11-2 1,5-4-1,7-2-490,1 0 0,1-3 0,1 4 1,2 0 157,1 0 0,0-3 1,-6 5-1,-1 2 583,-1 4 0,-6 0 264,2 6 0,-5 2 0,-4 6-97,-4 4 0,-2 4 0,-2 5-408,0 4 1,0-3 0,0-1 0,0 0 0,1 0-509,3-2 1,-1-2-1,5-2-305,2-2 1,1 2-1,1-4 1</inkml:trace>
  <inkml:trace contextRef="#ctx0" brushRef="#br0" timeOffset="284099">4328 12601 8355,'-12'-20'-2435,"5"14"2388,7 7 1,7 17-1,5 1 1</inkml:trace>
  <inkml:trace contextRef="#ctx0" brushRef="#br0" timeOffset="284720">4614 12824 10366,'0'-12'0,"0"-1"890,0 1-945,-6 5 1,-1 1 0,-5 8-1,-1 2 1,1 3 0,0 2 0,-1 2-1,1 3 1,-1 0-133,1 0 1,1-2-1,1 1 1,3-1 66,2 0 0,2 1-23,7-1 1,7-5 0,6-3 75,-2-2 0,0-2 1,0-2-1,3-2 1,0-4 104,0-3 0,-1-6 0,-6 1 0,-3 1-49,-4 1 1,2-3 0,-2 1-1,-3 1-173,-4 1 1,1 6 0,-7 1 0,0 1-391,-2 3 0,-2 2 195,1 1 0,-6 6 0,-1 0 0</inkml:trace>
  <inkml:trace contextRef="#ctx0" brushRef="#br0" timeOffset="284721">4825 12725 8355,'0'-7'1448,"0"3"-1359,0 8 0,0 3 1,0 5-1,1 2 0,2 1 1,2 2-1,2-1 0,1 1-328,-1-1 1,4 1 0,-4-5 157,0 1 1,4-6 174,-3-3 0,2-8 0,0-5-70,-2-2 1,0-3-1,5-2 1,-1-3 0,0-2-14,1 0 1,-1 6-1,1-3 1,-1 2-63,0-1 1,1 5 0,-1 5-97,1 1 1,-2 5 0,-3 8 0,-3 7-455,1 4 0,-5 2-4,3 5 0,3 5 0,0 2 0</inkml:trace>
  <inkml:trace contextRef="#ctx0" brushRef="#br0" timeOffset="285117">6139 12440 8355,'-4'-31'527,"0"6"1,-4 9-672,3 12 0,-3 12 1,4 17-1,1 9 344,2 10 0,1-1 1,1 11-1,2 0-12,1-3 0,4 6 1,-2-6-1,0 3-105,-1 1 0,3-2 0,-4-8 0,1-4-239,0-2 0,-4-7 0,4-3 0,-4-4-361,-1-5 1,0-2 0,0-6-1196,0 1 1436,0-6 1,-6 4-1,0-4 1</inkml:trace>
  <inkml:trace contextRef="#ctx0" brushRef="#br0" timeOffset="287172">6077 12477 8355,'8'-37'2005,"1"2"-1835,0 6 1,4 6-1,2 12 1,3 1-75,1 2 0,0 5 1,3-1-1,-2 4 10,-2 4 0,4 0 0,-3 7-310,0 3 0,-1 3 0,-7-2 0,-3 3-110,-3 1 1,-4 2-1,-2 3 1,-4 1 44,-3 0 1,-4-4-1,-3-2 1,-2-1 0,1-3-215,-2-1 1,8-2 0,-2 1 194,1-1 0,0 0 0,-2 1 0</inkml:trace>
  <inkml:trace contextRef="#ctx0" brushRef="#br0" timeOffset="287173">6548 12477 8355,'-8'-24'0,"1"4"1343,2 3-790,1 3 0,4 2 1,1 0-134,3-1 1,4 2-1,8 3 1,1 2-399,3 1 0,0 3 0,4 0 0,-2 4-192,-1 7 0,-6 2 0,3 1 0,-3 2-223,-3 2 0,3-2 0,-8 4 0,0-1-272,-3-1 0,-2 5 1,-2-5 269,0 0 1,-2-4-1,-2-4 43,-4-4 0,1-2 258,-1-2 0,5-6 0,-1-3 0,2-5 54,2-3 1,3-3-1,4 2 1,6-2 0,2 0-4,3 0 0,-3 1 1,5 4-1,1-2 29,-2 2 0,3 3 1,-4 2-1,0 3 400,0 2 1,-1 1-6,-5 4 1,-1 1 0,-3 3-1,-3 5-22,-4 2 1,-1 1 0,-1 2-1,-2 1-66,-1 1 0,-5 5 0,4-3-250,-2 1 1,0-4 0,-1 2-1,4-3-1,2-2 0,4 1 1,2-2-1,4-3-263,3-4 0,7-3 0,3-2 1,2-3-153,2-4 1,0-8 0,-2 0-1,-2-1-47,-5-1 0,1 3 0,-3-4 0,-5 1 159,-2 3 0,-3-3 0,-6 0 0,-5 0 198,-6 0 0,-3 2 0,-1 3 1,-3 2 126,-4 3 0,3-2 1,2 6-1,0 1 77,0 2 1,3 1-63,0 0 0,8 6 0,5 1-61,6-1 0,5 0 0,8-6-173,5 0 0,0-1 0,2-4 1,5-3-1,1-4 122,1-5 1,3-2 0,-3-6 0,1-1 32,-1-3 0,-5-1 0,-6-5 0,-1 2 292,-3-1 1,-5 2-1,-3 0 1,-2 2 320,-2 2 0,-2 4 0,-2 3-219,-3 4 1,1 9 0,-5 4-1,0 4-227,1 4 0,-3 9 0,6 7-174,1 4 1,2 6 0,1 4 0,0 5-112,0 2 0,1 6 0,2-3 0,2 2 0,2-1-213,3 2 0,-3-4 0,1-2 0,0-4-4,-1-4 0,3-2 0,-5-8 0,1-2 243,-1-5 1,1-7 0,-2-5 193,4-3 0,-1-2 0,0-3 0,0-5-27,0-2 0,1-1 1,5 0-1,-1-1 91,0 1 0,1-1 1,-1 1-1,1 1-109,-1 3 1,0-2-1,1 6 1,-1 1-40,1 2 1,-5 2-1,-1 3 49,-2 5 1,-1 2 0,-4 1-1,0 2-65,0 2 0,-4-2 0,-1 4 1,-2-2-1,-3 1-241,-1-2 1,0-1-1,2-3-1468,0-3 1444,7-2 0,2-12 0,6-1 0</inkml:trace>
  <inkml:trace contextRef="#ctx0" brushRef="#br0" timeOffset="287174">7838 11894 8355,'-11'-6'0,"3"6"0,2 7 229,6 10 1,0 2-104,0 6 1,0 9-1,0 4 1,0 1 0,0 3-1,0-1 1,2 1-1,2-1-1062,4 0 0,-1 1 381,1-5 0,6 0 0,5 0 0</inkml:trace>
  <inkml:trace contextRef="#ctx0" brushRef="#br0" timeOffset="287175">8111 12464 8355,'0'-12'634,"0"0"0,0-1-775,0 1 1,0 3 0,2 1 0,2-1 0,4-1 402,3 2 0,3-3 0,1 4-404,1 0 1,1-4 0,-5 3 9,1-3 0,-6 2-11,-3 1 1,-4 5 0,-4-1 0,-6 3 50,-5 1 0,1 0 0,-4 0 0,2 1 1,-1 3-18,2 5 0,5 2 1,3 1-1,2 0 158,2 1 0,2 1 0,1 1 0,1 1-171,3-1 1,7-1-1,6-1 1,-1-2-1,2-3 0,2-3 0,4-5 0,1 0 56,0 0 1,0-2 0,0-5-1,-2-6 129,-2 0 1,1-3 0,-6 1 0,-2-1 146,-4 1 0,-1 1 0,-5 1 1,1 1 160,0 0 0,-4 3 98,4 1-430,-4 5 1,-1-1 0,0 8 0,0 5 0,0 2-117,0 1 0,4 0 0,2 1 1,-1-1-116,1 1 0,3-5 0,0 0 67,2 2 0,1-5 0,0-1-7,1-2 1,-1-2-1,-1-2 303,-2-2 0,0-3-111,-5-5 1,5 0-149,-5-1 1,5 5-1,0 0 43,2-2 0,-3 4 0,-1 1 0,0 1 14,0 0 1,-3 0 0,4 4 175,2 0 1,-3 0-51,1 0 0,-4 4 0,3 1 0,0 2 12,0 3 1,-3-3-1,4 1 1,0 2-32,-1 1 1,4-3-1,-3-1 1,3 0-34,2-1 0,-1-3 0,1 1-801,-1-2 172,0-2 0,1-6 0,-1-1 1</inkml:trace>
  <inkml:trace contextRef="#ctx0" brushRef="#br0" timeOffset="287474">9327 12167 8355,'-21'-24'-70,"3"5"0,7 5 0,10 6 0,5 4 0,1 5-498,-2 6 0,9 4 0,2 1 1</inkml:trace>
  <inkml:trace contextRef="#ctx0" brushRef="#br0" timeOffset="287475">9302 12464 8355,'12'7'778,"1"-1"1,-1-6 0,0 0-288,1 0 1,-1 1-1977,1 3 0,-1 3 0,0 6 0</inkml:trace>
  <inkml:trace contextRef="#ctx0" brushRef="#br0" timeOffset="287901">3510 13407 8355,'-19'0'252,"2"0"0,12 0 0,9 1 1,14 2-1,13 1 0,13-1-101,7-2 1,22-1 0,9 0 0,-33 0 0,4-1 0,5-1 0,2 0 0,8-2-1,2-2 1,5 0 0,2-2-22,6 0 0,2 0 1,1-1-1,1 0 1,6 1-1,2 1 1,3-1-1,2-1 1,-31 4-1,0-1 1,0 1-303,0-1 1,1 0-1,0 0 1,7 0-1,0 0 1,-1 0 0,-3-1-1,-1-1 1,0 1-1,1 0 1,1 0-1,-1 0 169,2 0 0,-1 0 0,-1-1 1,-4 1-1,-1-1 0,0 1 1,3 0-1,-1 0 0,0 0 0,-2 2 1,-1-1-1,0 1 21,30-2 0,0 0 1,-7 1-1,-1 1 1,-6 1-1,-2 0 1,-7 1-1,-2 2-125,-8 0 1,-3 0 0,-3 2 0,-4 0 0,26 3 0,-15 5 106,-16 7 0,-6-4 0,-6 3 0,-5-4 0,-4-1 0,-4-2 0</inkml:trace>
  <inkml:trace contextRef="#ctx0" brushRef="#br0" timeOffset="298725">10852 12117 8355,'-1'-11'86,"-2"1"0,-1 5 1,1 4-1,2 6 1,2 6-1,2 4 0,1 3 115,-1 1 0,-2 2 1,0 3-1,2-2 1,1-3-406,-1-1 1,-2 2 0,-1-3-1,0-2-281,0-1 1,0-2-129,0 1 1,0-6 0,0-2 0</inkml:trace>
  <inkml:trace contextRef="#ctx0" brushRef="#br0" timeOffset="298979">10840 11844 8578,'-13'-11'74,"1"3"1,4 2 0,1 8-667,1 2 1,2 3 0,4 5 267,0 1 1,11-1-1,3 0 1</inkml:trace>
  <inkml:trace contextRef="#ctx0" brushRef="#br0" timeOffset="299330">11125 12179 8355,'0'-16'254,"0"-1"0,0 0 0,1 1 0,2-1 0,1 2 0,-1 1 95,-2 2 0,-2 1 0,-3 1-437,-4 2 1,1 5-1,-2-1 1,0 4 11,-2 4 0,2 3 0,1 6 1,0 0-1,0 3-18,-1 0 1,7 2 0,-3-3 0,4 3-91,1 1 0,1-3 0,4 0 0,3-2 87,3-2 0,3 1 1,1-2-1,3-2 73,1 0 0,-4-2 0,2 2 0,-3-1 22,-2 2 1,-1-3-1,-1 1-1,-2 2 0,-5 1 0,-1 1-76,-4 1 1,-9-1-1,-6 1 1,2-1-334,1 0 1,-2-3-128,-1-1 1,2-4 377,7 4 0,-3-5 0,4 3 1</inkml:trace>
  <inkml:trace contextRef="#ctx0" brushRef="#br0" timeOffset="300566">12117 11733 10515,'-25'-20'0,"2"4"0,4 5 436,6 7 0,6 6 1,7 15-1,0 4 1,2 3-402,2 5 0,1 9 1,5 7-1,-3 2 74,-2-2 0,4 6 0,-5-4 0,-1-1-982,-2-2 1,-1-3-1,0-5 1,0-3-141,0-4 1,0-3-1,0-1 1</inkml:trace>
  <inkml:trace contextRef="#ctx0" brushRef="#br0" timeOffset="300567">11857 12142 8355,'-6'-13'1111,"6"7"-1152,0 1 0,7 0 1,8-1-1,3 1 94,1-1 1,12-3 0,6 1 0,3-4-386,3 0 0,-5-4 1,4-2 63,-4-2 0,-5 5 0,-1-3 0,-3 0 56,-6-2 0,-3-4 0,-9 1 0,-3 1 0,-4 2 328,-3 3 1,-1-4 0,-1 4 0,-2 2 325,-1 1 0,-6 8 0,2 1-143,-3 4 0,4 7 0,3 3 0,3 8-156,1 8 0,0 5 0,0 7 0,0 0-161,0 0 1,1 1 0,3-1-1,3-1-270,0-3 1,4 1 0,-3-6-1,3-5 60,2-5 1,-2-4 0,-2-3 0,0-3 76,0-4 0,2-2 0,0-4 103,-2-2 1,2-3 0,-4-5-1,1 0 1,0-2 96,2-3 0,-3 3 0,1-4 0,0 2 3,-1-1 0,4 2 0,-4 6 0,1 2 196,1 1 1,-1 2-109,4 4 1,-1 6 0,-1 2 0,-3 3 9,-2 1 1,4 1 0,-4-1-1,2 0-63,3 1 0,-1-1 0,1 1 0,-2-1 40,2 1 0,1-2 0,1-2-380,1-1 1,-1-5 0,2 0 0,1-4 151,1-4 1,1-8 0,-3-1 0,1-3 67,1-1 0,1-4 0,-5 2 0,1-2 71,-1 1 1,-5-1-1,-3 5 1,-2 2 100,-2 1 0,-2 8 0,-2 1 0,-4 4-66,-3 1 0,-2 1 0,1 4 0,1 4-41,3 6 1,2 5 0,6 3 0,0-1-238,0-1 0,2-2 1,2 3-1,4-3-91,3-1 1,6-1-1,-1-5 1,-1-1 97,-1-2 1,3-4 0,-1-5 0,1 0-141,1 0 0,-5-1 460,4-3 0,-3-3 1,-3-6-1,-2 1 0,-2 0 112,-1-1 0,2-3 0,-2-1 1,-1 2-128,1 1 0,3 2 0,-2-1 1,1 1-98,1-1 1,-1 1 0,4 1 0,1 3 4,-1 4 0,0-2 1,1 2-1,-1 1-27,1 2 1,-2 2 0,-2 2-1,0 3 148,0 0 0,-3 4 0,-2 5 1,-3 3-43,-1 1 0,0-3 0,0 1 1,0 0-73,0 0 1,0-1 0,2-3 25,2-1 0,-1-1 1,5-3-185,1-4 1,4-2 0,2-2 0,2-2-1,-1 0 55,2-3 1,-4-6 0,2 0-1,0-4 60,0 0 0,-6 0 1,2 0-1,-1-3 8,0-1 1,0 2-1,-1-2 1,-3 1 139,-2 3 0,-1 1 103,-4 1 1,-5 7 0,-3 3-1,-5 6 50,-3 5 0,6 4 0,-2 5 0,2 2-269,3 0 1,2 5 0,6-5-1,4 2-251,8-1 1,1-4 0,8-1-1,2-4-696,4-3 1,12-5 0,-1 2 0</inkml:trace>
  <inkml:trace contextRef="#ctx0" brushRef="#br0" timeOffset="301049">14833 11943 8355,'0'-31'0,"-1"2"189,-3 3 1,1 10-1,-5 5 1,-2 5 43,-1 3 0,-3 4 0,-1 7 1,-3 8-439,-1 2 0,2 5 0,-2-2 85,1 2 1,2 2 0,3 0 0,2-1 0,3 1-5,4 0 0,2-1 1,2-4-1,0-3-84,0-4 1,6-4 0,2-2 0,3-2 85,2-2 1,-1-3-1,0-4 1,1-4 15,-1-4 0,1-1 0,-1-2 0,0-3 185,1-2 1,-2 5 0,-2-3-1,-2 2 262,-1-1 0,2 1 0,-2 5-58,1 2 1,1 0-173,4 5 0,-1 5 0,-1 7-135,-2 3 0,-4 3 1,5 1-1,0 3 0,2 0-350,2 0 1,-1 0 0,2-3-95,2 2 1,-2-1 0,4-4 0</inkml:trace>
  <inkml:trace contextRef="#ctx0" brushRef="#br0" timeOffset="301586">15726 11832 9453,'0'-32'0,"0"5"0,0 5-13,0 5 1,-1 10-1,-3 7 1,-5 7 0,-2 5 48,-1 5 1,0 2 0,-2 6-1,-1 0-14,-2 0 0,-4 4 1,5 0-1,1-2-135,1-1 1,7-1 0,3-2-55,3-2 1,2 1 0,3-5 0,4-2 0,3-3 15,2-3 0,5 0 0,2-5 0,4-1-65,1-2 0,-1-6 0,1-3 0,-1-3 182,-4-2 0,4-3 0,-5-2 0,0-1 155,-2-4 1,-3 4 0,-2 0-1,0 0 76,1-1 0,-6 5 0,-3-1 583,-3 2-609,-1 7 0,0 7 0,0 8 0,0 3-52,0 2 1,0 3-1,0 1 1,0-2-181,0-1 1,6-2 0,1 0-25,0 1 1,8-5 0,-3-1-1,3-1 1,2-4 36,-1 0 0,1-6 0,-5-3 0,1-3 39,-1-4 0,-1-1 1,-1 1-1,-3-1 22,-2-1 1,-1-2 0,-4 3 0,-1-2-151,-3 2 1,-3 5 0,-7 3 0,-1 2-112,-2 2 1,-5 2 0,2 1 0,-2 1-8,1 3 1,-1 3 0,7 7 0,2 1 50,4 2 1,0 5 0,-3-3 0</inkml:trace>
  <inkml:trace contextRef="#ctx0" brushRef="#br0" timeOffset="302343">16297 11869 8107,'-4'-19'-907,"-1"2"1031,1 9 0,4 8 0,2 8 0,0 5 0,4 2 0,-1 3 0,2 1 19,0 3 0,-3-3 1,5 1-1,0-2-256,2-3 0,2 1 1,-1-2-1,0-3-3,1 0 1,-1-5-1,1-2 1,-1-3 49,1-1 1,-2-5-1,-2-4 1,-1-2 81,2-1 1,0-2 0,-1-1 0,-2-2 46,-1 2 1,-2-3 0,-3 0-1,2 0-63,1 1 0,4 0 0,-3 5 29,-3-1 1,4 5 5,-2 0 1,2 5-1,-4 0 1,2 6 86,-1 5 0,0 3 0,0 2 0,2-1-75,2 0 1,0 1 0,4-1-76,1 1 0,2-2 1,7-3-1,-5-4-72,-2-3 1,-1-1 0,-1 0 0,0-1 138,1-3 1,-2-3-1,-2-5 1,0-1 82,0 1 1,1-5 0,0-1 0,-3 0-113,-2 1 1,-1 0-1,-4 5 43,0-1 1,-1 2-40,-3 3 0,1 2 1,-5 8-1,-2 2 0,0 6 83,2 5 1,-3 3-1,4 4 1,0-2-99,3 2 0,3-2 0,1 0 1,1 1-165,3-2 0,7 1 0,6-7 0,-1 1-8,2-3 1,0-7 0,4 0 0,-2-2 8,-3-2 0,0-2 1,-5-2-1,2-4 251,3-3 0,-8-5 0,2-1 1,-2 2 9,-2 1 1,-5 0 0,4-1 0,-2-1-35,0 0 0,0 1 0,-2 0-28,2-1 1,-2 3 0,5 5-1,0 0 1,-1-1-34,-1 1 0,5 5 1,-2-1 27,3 3 0,2 2 0,-2 3 0,-2 5 124,0 2 0,-7 1 0,2 0-68,-2 1 0,-2 1 0,0 1 0,0 1 0,0-1-71,0-1 1,0 3 0,0-1 0,1-1-413,3-1 1,-2-1 0,5-1-926,2 0 998,-6-5 0,19-1 0,-8-6 0</inkml:trace>
  <inkml:trace contextRef="#ctx0" brushRef="#br0" timeOffset="303121">17959 11819 8355,'-2'-29'305,"-1"2"89,-1 4 0,0 3 1,4 8-1,-1-1-315,-3 1 0,1 5 0,-5 4 1,-1 6-1,1 5 0,1 5-38,2 3 0,-4-1 1,4 6-1,-1 0-67,1-2 0,-1 5 0,4-5 0,-2 0-204,1-2 1,1-4-1,2 0-177,0-1 1,2-5-1,2-3 187,4-2 0,-2-4 0,-2-2 0,-3-4 5,-1-3 1,4-3 0,0-1 0,-1-3 190,-1-1 0,-2-1 0,0-2 0,0 2 249,0-2 1,-2 2 0,-1 1 0,-1 1-105,2 3 0,0 1 0,2 2 0,0-1-143,0 1 1,2 0 0,2 1 0,4 1 5,3 2 1,3 1 0,1-3 0,3 2-205,1-2 1,-2-2 0,3-3-1,2-3 65,2-2 1,-1 4 0,-1-5 0,-2 1 24,-3 0 0,-1 2 1,-7 6 919,0 0 1,-7 3-240,2 1 1,-2 8-1,-4 3-335,-2 8 1,3 15 0,-3 3 0,2 7-83,2 5 0,0 6 0,0 5 0,0 1-180,0 3 0,0 3 1,2 2-1,1-3-326,1-4 0,1-3 0,-2-3 1,1-3-7,-1-3 0,-2-9 1,-1-4-4,0-3 1,-1-7 0,-3-2 0,-6-5 0,-4-4 233,-2-3 0,-12-4 0,2-1 0</inkml:trace>
  <inkml:trace contextRef="#ctx0" brushRef="#br0" timeOffset="303331">17946 12067 8355,'2'-28'-90,"2"-1"64,4 1 1,4 2 0,5 2 0,4 4 0,3 3 107,5 3 0,-1 6 1,4 1-1,-1 0-900,1 1 0,-3 3 543,4-1 1,-5-3-1,2 0 1</inkml:trace>
  <inkml:trace contextRef="#ctx0" brushRef="#br0" timeOffset="304631">18926 11646 8740,'11'-32'628,"-3"3"0,2 4 0,-5 5 1,1 3-710,-1 3 1,-6 3 0,-7 3-1,-3 4-181,-2 3 0,1 1 1,-2 1-1,-1 3 149,-1 4 0,-1 3 0,6 3 0,1 1-24,2 2 0,5 1 1,-1-2-1,3 4-7,1-1 1,5 4 0,4-3 0,2 0 31,1 1 1,2-2 0,1 3 0,1-2 37,0-3 0,-3 4 0,0-4 0,-2-2-23,-3-1 0,-2-2 133,-6 0 0,0-3 1,-2-2-1,-2-2-24,-4-2 0,-3-2 0,-2-2 28,1-3 1,5 1-1,3-5-122,3-2 0,1-1 0,1-1 0,4-2-38,8-3 0,-1 4 1,6-5-1,0 1 4,3 1 1,-2-5 0,0 4 0,1 4 123,-1 3 1,-4-1 0,3 4 0,-1 0 377,-1 3 1,-4 3 0,-3 1 107,0 0 0,1 5 1,-2 3-258,-4 3 1,-2 6 0,-2 1-1,0 0 1,0 1-172,0 0 0,0-3 0,0 1 0,1 0-1852,3 0 1030,3-1 1,6-9 0,-1-2 0</inkml:trace>
  <inkml:trace contextRef="#ctx0" brushRef="#br0" timeOffset="304632">19286 11447 8355,'-6'-12'0,"5"6"0,-3 6-656,2 7 1,8 10 0,1 2 0</inkml:trace>
  <inkml:trace contextRef="#ctx0" brushRef="#br0" timeOffset="304633">19434 11757 8355,'-6'-5'335,"0"-2"1,6-5-1,1-1-444,4 1 1,-3 4-1,7-1 221,0 0 0,2-1 1,0 0-389,-2 2 16,2 5 0,-10-1 234,3 8 0,-7-1 1,-2 5-1,-1 2-76,1 1 1,-3 1 0,3 1 0,3-1-10,0 1 0,2-1 0,0 2 81,0 2 1,2 1 0,2 1 0,4-6-8,3-1 1,1-4-1,1 0 1,1 0 48,2 0 0,-2-3 1,3 3-1,-4 0 295,0 0 0,-1-3 1,1 4-1,-2 2-181,-3 1 1,1 2 0,-4 4 0,-3 4-126,0 2 0,-2 2 0,-2 0 0,0-1-31,-3 1 0,-4 0 1,1-1-1,-5-4 65,-3-3 0,6 1 0,-2-2 0,1-2 8,-1-4 0,0 1-23,0-3 1,3-3-253,1 0 0,5-10 0,-1-3 0,3-3 91,1-1 1,1-6-1,3-3 1,5-2-57,2-2 1,5 0-1,1 0 1,-1-1 142,2-3 0,0 3 0,4-4 0,-1 1 67,1 0 1,0 0 0,0 4 0,-3 0 214,-1 0 0,3 1 0,-5 0 0,0 2-26,-3 1 0,-4 6 0,-2-1 42,-2 2 0,-2 3 0,-7 3 0,-5 4-101,-2 2 0,-1 2 1,-2 0-1,-1 2-5,-2 2 1,1 4 0,4 7-1,1 3-56,2 1 0,4-2 0,5 4 0,0-1-353,0 0 0,5 2 0,4-6 0,3-1-128,4-1 1,4-3-1,5-3 1,1-4-877,3-2 966,-3-2 1,10 0-1,-5 0 1</inkml:trace>
  <inkml:trace contextRef="#ctx0" brushRef="#br0" timeOffset="305233">20687 11299 8355,'0'-32'80,"0"3"1,0 8 0,0 5 868,0 2-629,0 7 0,0 22-95,0 14 1,0 8 0,0 2 0,0 2 0,0 3-268,0 0 0,0 5 0,0-5 0,0 0-20,0-3 1,0-2-1,0-3 1,0-3-276,0-4 1,0-5 0,1-3-26,4-4 1,-3-9 232,7-4 1,-7-8 0,3-4-1,-4-5 37,-1-3 1,1 1 0,2-6 0,3-1 54,0-2 1,-1 0 0,3 0 0,2 2 8,1 1 1,1 2 0,0-3 0,-1 3-36,-2 1 0,2 6 1,-3 5 298,3 1 1,1 2-121,1 4 1,-6 1 0,-5 3 31,-4 5 0,-7-2 0,-7 0 0,-3-1 70,-1 1 1,-2 0-1,6 3 1,-1-2 75,-1 2 1,4 1-1,-2 1 1,3 1-99,5-1 1,3 0-1,5 1 1,0-1-264,0 1 0,7-1 0,4 0-244,4 1 1,10-1 0,-3 1 0,1-1 0,6-1-6,7-3 0,-7 2 0,4-6-601,0-1 0,12-2 0,6-1 1</inkml:trace>
  <inkml:trace contextRef="#ctx0" brushRef="#br0" timeOffset="305549">21568 11286 8355,'0'-16'95,"0"-1"0,0 2 0,1 1 0,3 2 0,4-1 0,3 2 1,2 3-1,-1 3 199,1-1 0,-1 5 0,0-4 0,1 5 0,-1 3 0,1 3 0,-1 1 0,1 2-408,-1 2 1,-4 7-1,-1 2 1,-1 0-178,-4 1 0,-6 0 0,-5 3 0,-7 1 163,-4 0 0,0 0 1,-2 0 108,-4-1 0,4 1 0,-4 0 0,1-2 1,4-1-144,2-1 1,4-4 0,7 2-1,4-1-389,2-3 1,2-1 0,2-2 214,2 1 1,3-1-1,5 0 1</inkml:trace>
  <inkml:trace contextRef="#ctx0" brushRef="#br0" timeOffset="305798">21654 11857 8355,'-12'5'1801,"7"-3"0,3 3-1147,5 1 1,7-5-1,-2 4-599,3 1 1,4-3-2131,-3 5 1,4 6 0,-9 5 0</inkml:trace>
  <inkml:trace contextRef="#ctx0" brushRef="#br0" timeOffset="380903">16756 3299 7719,'0'-19'-166,"0"2"0,0 10 1,0 7 330,0 7 0,0 4 1,0 2-1,0-1 1,0 0-1,0 1 0,1-1 1,2 1-1,2-1 1,1 0-1,1 1 63,0-1 1,1 1 0,6-1 0,1-1 0,3-1-148,1-2 1,2-5 0,3 1 0,1-3 0,0-2-43,0-3 1,1-7-1,2-7 1,0-1-3,0-4 0,2 0 0,-1-2 0,-1-1-31,-2-3 0,-1 2 0,1-5-183,3 2 0,-1-4 1,3 6-1,1 0-415,0 2 1,1 8 0,3 5-85,-3 8 0,8 9 0,-2 3 1</inkml:trace>
  <inkml:trace contextRef="#ctx0" brushRef="#br0" timeOffset="381649">18802 5507 8355,'0'-18'-96,"0"7"1,0 2 0,0 12 218,0 7 1,4 2 0,0 2-1,0 1 2,2 2 0,1-1 0,5-3 0,1-2-60,-1-3 1,0 3 0,1-4 0,-1 1-42,1 0 1,3-5-1,1 1 1,-2-2-1,-1-2 15,-2 0 1,0-7-1,1-4-43,-1-4 1,-4-7-1,1 1 1,0-3-68,2 0 1,2-5 0,-1-2-102,1 0 1,-1 3 0,2-1 0,1 4 0,1 5 0,1 3-474,1 3 0,1-4 0,6-1 0</inkml:trace>
  <inkml:trace contextRef="#ctx0" brushRef="#br0" timeOffset="382844">20625 4366 7007,'0'-13'0,"1"1"0,2-1-187,1 1 0,1 0 271,-5-1 1,0 1-1,0-1 1,-2 1-1,-1-2 1,-2-1 0,-2-1-1,-3 0 1,-2 3-1,-3 0 55,-2 1 0,-5 4 1,2 1-1,-4 0 1,-2 1-159,-3 1 1,-3 1-1,-5 4 1,-2 0 14,-2 0 0,1 4 1,-4 1-1,0 2 0,0 4 32,-3 4 1,4 0 0,1 6 0,2 1-4,2 2 1,0 6 0,8 4 0,1 5 19,2 2 1,1 5 0,10-4-1,1 3-39,1 1 1,3 3 0,2 0 0,5 0-25,3-4 1,2 2-1,3-6 1,6-1 19,5-1 0,6-2 1,8-1-1,4-3 18,3-4 1,8-7-1,4-3 1,6-2 28,2-6 1,6-4 0,7-7 0,2 0-39,0 0 0,8-10 0,-9-4 0,-4-4 2,-5-4 1,-7-5 0,-9-4 0,-5 0-13,-6-4 1,-1-1 0,-6-1 0,-5 0 24,-3 0 1,-7-6-1,-5-2 1,-1-4 7,-3 0 0,-5-6 0,-5-2 0,-6 2 73,-5 5 1,-4 2 0,-7 8-219,-4 4 0,-6 10 0,-7 11 1,-7 5-1,-8 6-15,-5 3 1,-3 8 0,-7 6 0,-1 12-528,-1 11 0,-7 12 0,4 9 1</inkml:trace>
  <inkml:trace contextRef="#ctx0" brushRef="#br0" timeOffset="416177">1687 15081 8003,'0'-12'-1135,"12"12"1</inkml:trace>
  <inkml:trace contextRef="#ctx0" brushRef="#br0" timeOffset="417946">1749 14833 7713,'0'-16'0,"0"-1"0,0 2 0,0 1-1224,0 2 1374,0-1 1,-2 6 62,-2 3 1,1 3 0,-3 2 0,0 3 0,3 5 0,2 3 0,1 5 0,0 5 284,0 5 0,0 5 1,0 7-462,0 2 0,-4 4 1,0 9-1,1 1 1,2 0-120,1-1 0,0-7 1,0 3 1,0-8 0,0-9-1,0-4 1,1-2 24,3-3 0,-1-4 0,4-4 0,0-3-85,-1-5 0,-3-1 0,3-5 81,-1 3 1,-2-3 88,5-6 1,-4 1-1,5-3-15,0 0 0,2-2 0,2 4 0,-1 1-41,1 2 0,3 1 1,2 0-1,1 0-55,3 0 0,2 0 0,1 0 0,-1 0-77,1 0 0,4 0 0,0 0 0,-1 0-50,-2 0 1,3-5 0,0 0 0,-2-2 90,-1-3 0,-2-1 0,-2-1 0,-3 0 121,-1-1 1,-1-5 0,-6-1-1,-2-2 34,0 1 0,-7-1 1,2-3-1,-2 2 271,-2 2 1,-2-1-1,-2-2 1,-3 2 181,1 4 1,-5 4 0,2 2-232,-2 2 1,-1 4 0,-1 6 0,1 5-46,0 6 1,1 6 0,1 7-1,3 0-337,2-1 1,0 4 0,5-2-39,0-2 1,7-2 0,4 1 0,6-2 0,2-5 9,3-2 0,3-1 1,3-2-1,1-3-228,-2-4 0,3-3 0,-1-1 0,-2-1 218,-5-3 1,1-3 0,-4-5 0,1-2 94,-4-3 0,-2-2 0,-3-5 0,-1 2 94,-2 2 0,-5-1 0,1-4 0,-3 2 144,-1 2 1,-1-1 0,-2 6 0,-3 0 439,0 3 0,1 2-354,-3 2 0,5 5 0,-1 8-219,3 5 0,1 6 1,0 3-1,1 0 23,3 0 1,-1 4 0,5-3 0,1 2-287,-2-1 0,4-5 0,-4 2 1,1-3 7,0-2 0,0-1 1,5-3 132,-1-3 1,1-4 0,-1-2 61,0-4 0,-5-1 0,-3-7 0,-2 1 24,-2-1 0,4-3 0,0-1 0,-1 2 87,-2 1 0,1 6 1,0 0-72,2-2 0,6 5-13,-2 0 1,-1 4 0,1 2-35,2 4 0,1 1 1,0 8-1,-1 1-71,-2 2 0,-4-1 0,3-3 1,0-1 30,0 1 0,-3-1 0,4-1 9,2-3 0,-3 2 84,1-6 1,-4-1-1,3-7 1,-1-4 27,-4-3 1,1-2 0,0-1 0,2-1-5,2-1 0,-3-5 1,5 4-1,-1 2 93,-1 1 1,3 2 0,-5 1-67,2 3 0,1 4-74,5 8 0,-5 7 1,-1 7-1,-2 0-332,-2 0 1,3 2-1,-1-2 1,2 0-296,3 0 0,1-1 414,1-5 0,0 0 0,1 1 1</inkml:trace>
  <inkml:trace contextRef="#ctx0" brushRef="#br0" timeOffset="419137">3349 15143 8355,'-13'-12'0,"1"-1"1147,-1 7-1369,7 0 0,0 7 559,6 4 1,0 1 0,0 7 0,1 1-326,4 2 0,-3 3 1,5 5-1,0-2 1,-1-1-34,-1 1 1,1 1 0,-4 1-416,2-4 1,1-2 0,-5-5-511,0-1 963,0-5 0,0-7 0,0-8 8,0-3 1,0-7 0,0-3 0,1-3 0,3 1-35,4 2 1,-1-2 0,2 4 0,-1-2 87,-1 0 0,4 8 1,-4-1-1,1 6 42,0 2 0,-4 2 0,5 4-56,0 0 0,-2 5 0,0 5 0,0 4-69,0 2 0,-4 5 0,2-3 0,1 0-15,2 0 1,-1-2 0,1-3 4,2-1 1,-3-5 0,1-3-6,1-3 1,2-2-10,2-3 1,-2-3-1,-3-7 1,-2-1 28,-1-1 0,-3-2 0,3 3 18,1-2 0,-5-1 0,4 3 0,0-2-20,-1 2 0,5 3-40,0 4 0,0 3 1,1 10-1,-3 3 27,-2 3 1,4 3 0,-4 2 0,1 3 116,-1 1 1,5 2 0,-2-6 0,3 0-80,2-3 1,4-2 0,4-2-1,4-5-116,4-3 1,-2-1-1,6-1 1,1-3-88,-3-5 0,0-2 0,-8-1 0,-1-1 52,-1 1 0,-10-4 0,0-2 207,-4-2 1,-3 4 0,-4-3-1,-2 1 1,-2 2 151,-4 3 1,-3 0-1,-1 1 1,-1 1 84,1 3 1,-5 2 0,1 6 0,-1 1-238,-1 4 0,4 6 0,-2 6 0,4 1-221,3 0 0,4 4 0,5-1 0,0 1 0,0 0-3,0-1 0,0-6 1,1 0-147,3-5 1,3-1 0,6-4-1,-1-3 99,0 0 0,1-8 1,-1-2 185,1-3 0,-1-2 1,-1 0-1,-1-2 140,-2-2 1,-5 0 0,1 5 0,-1 0 786,1-1-588,-3 1 1,5 6-302,-6 6 1,0 10 0,0 7 0,0-1-284,0 2 0,5-4 1,3 2-1,3-1-372,2 2 1,1-9 0,2 1 0,5-7 374,2-2 0,2 0 0,0 0 0</inkml:trace>
  <inkml:trace contextRef="#ctx0" brushRef="#br0" timeOffset="419138">4477 14945 8355,'-12'-4'-807,"-1"0"307,7-1 0,0 11 327,6 2 0,1 2 0,2-1 1,3 0 141,1 0 0,6 2 0,7 2 1</inkml:trace>
  <inkml:trace contextRef="#ctx0" brushRef="#br0" timeOffset="419139">4527 15280 8355,'-8'1'-741,"-1"3"0,7-1 456,-3 5 0,-1 6 0,-1 5 1</inkml:trace>
  <inkml:trace contextRef="#ctx0" brushRef="#br0" timeOffset="419756">1947 16024 8355,'0'-32'3711,"7"3"1,7 9-3711,9 3 1,9 7 0,11 3 0,6 1-1677,8-1 1,6-2-1,7-2 1,8 2 1761,2 0 0,11-3 0,2-6 107,-41 9 1,1-1 0,1 0-1,1-1 1,4 0 0,0-1-1,1 1 1,-1 0 0,1 0-1,0 1-2,2-1 1,1 0 0,-2 1-1,1 1 1,1-2 0,-1 1 0,-3 0-1,-1-1-9,-3 2 0,-1-1 0,-1-1 0,-1 0 0,35-6 0,-9 2-270,-9 2 0,-11 6 1,-18 1-1,-11 2-925,-10 0 1,-12 1-1,-8 6 383,-10 1 1,-13 6-1,-12-2 1,-8 3 158,-9 1 1,-16 6 0,-7 2 0,-5 0 229,-8 1 0,3 0 1,-9 3 239,45-11 0,-1-1 0,0 1 0,-1-1 0,-8 0 0,0 1 0,-1 0 0,0 1 0,0 2 0,0 1 0</inkml:trace>
  <inkml:trace contextRef="#ctx0" brushRef="#br0" timeOffset="419757">1860 16160 8355,'-12'0'0,"6"0"0,8 0 971,9 0 0,19-1 1,17-2-786,12-1 1,14-6 0,15 1 0,-37 2 0,2-1 0,2-3 0,1-1-80,3-1 0,1-1 0,5-1 0,1 0 1,-3-2-1,1 1 0,-1 1 0,0 1-19,2 1 0,-1-1 0,-1 0 1,0-1-1,0 1 0,-2 0 0,0 0 1,0 0-27,-3 1 0,-1 0 0,0 0 1,-1 1-1,-5 0 0,-2 1 1,43-11-377,-7 1 0,-7 7 1,-14 0-1,-10 6-872,-10 3 1,-12-4 389,-7 5 1,-13 0 0,-13 4 0,-10 1 286,-9 3 0,-3 9 0,-2 6 1</inkml:trace>
  <inkml:trace contextRef="#ctx0" brushRef="#br0" timeOffset="424694">6548 14622 8906,'0'-38'0,"0"6"47,0 9 1,0 17 0,0 14-1,0 12 1,-1 7 0,-2 8 0,-1 5 420,1 5 1,2 2-481,1-2 1,0 4 0,0-4-203,0 3 1,0-2-1,0-2 1,0-1 0,0-3-1,0-3-696,0-4 1,0-4 581,0-8 1,-5 2 0,-2-4 0</inkml:trace>
  <inkml:trace contextRef="#ctx0" brushRef="#br0" timeOffset="425158">6313 14585 8355,'-4'-36'474,"0"3"-383,1 4 1,8 9 0,6 3-1,6 3-61,2 2 1,6 0-1,5-1 1,2 1 53,2-1 0,8 1 0,5 1 0,2 3 0,1 3 0,-6 5 1,-6 5-1,-6 4-1330,-7 6 1,-7 9 803,-10 5 1,-2 16 0,-6 1 0</inkml:trace>
  <inkml:trace contextRef="#ctx0" brushRef="#br0" timeOffset="425159">6251 15503 8355,'11'-8'109,"5"-1"0,11 1 1,3-4-1,2-1-236,2 1 0,3-6 0,3-3 0,3-2 23,1-2 0,0 0 1,3 0-1,-4 2-1121,-5 2 997,2 3 1,-14 1-1,5-3 1</inkml:trace>
  <inkml:trace contextRef="#ctx0" brushRef="#br0" timeOffset="425589">7020 14660 8355,'-2'-24'151,"0"3"0,-3 5 0,3 2 0,0 5 173,2 4 0,4 12 0,1 14 1,-3 4-1,0 5 0,-2 7 1,0 7-1,-2 6-98,-2 4 0,1 8 0,-5 8 0,-1 4-78,-2 5 0,-1 0 0,4 0 0,4-6-202,3-4 0,2 2 1,3-8-1,4-5-211,4-7 0,1-11 0,4-4 0,2-10 109,0-8 0,5-6 0,-5-4 0,2-3 47,-1-4 0,-4-11 0,-1-3 0,-4-5 69,-3-4 1,-5-6 0,0-1-1,-6 2-25,-5 0 0,-9 3 0,-4-1 0,-3 1-21,-5 4 1,1-2 0,-4 5-1,1 2 91,-1 1 1,4 3 0,-1 1-30,3 2 0,7 4 0,4-4-21,5-2 0,12-1 0,10-3 0,9-1-247,6-1 1,5-6 0,6 0 0,4-5-406,3-2 1,5-4 339,4 4 0,-3-5 0,4 2 1</inkml:trace>
  <inkml:trace contextRef="#ctx0" brushRef="#br0" timeOffset="426025">8272 14660 8355,'0'-38'0,"2"3"0,2 3 0,4 7 0,-2 2 0,-2 6 781,-3 2-602,-1 1 1,0 2 0,-1-1-123,-3 1 1,-7 5 0,-7 3 0,-2 3-58,-2 1 1,-1 6 0,-2 5-1,-1 6 74,-3 2 0,3 2 0,-3 5 0,4 2 97,4 1 0,4 1 1,5-1-1,4 3-100,4-1 0,3 5 1,2-4-1,5-1-104,6-2 1,7-2 0,10-3 0,4 1-83,3 0 0,1-2 0,1-1-103,-1-1 0,-4-4 1,-3 2-1,-2 0 1,-6-1 81,-3 0 1,-8 3 0,-8-3 0,-7 1 81,-9 3 1,-10 0-1,-12 0 1,-3-1 47,-4 1 1,-3-4 0,2 0 0,1-3-148,-1-3 0,7 2 0,8-10 0,6-1-470,6-2 1,8-1-1,2 0 1</inkml:trace>
  <inkml:trace contextRef="#ctx0" brushRef="#br0" timeOffset="426696">9513 14870 8355,'5'-18'399,"-4"-1"1,5-1-55,-6-1 1,4 6-1,0-2 1,-1 3-21,-2 2 1,-6 11 0,-3 6 0,-2 9-227,2 7 1,-2-2 0,5 2 0,-1-1-83,1-1 1,2 5 0,6-5 0,2 1 0,2-4-922,3-2 0,2-2 695,5 1 0,-4-2 1,4-3-1,-3-4 114,-2-3 0,0-2 0,1-3 0,-1-4 21,1-3 0,-1-2 1,0-1-1,-1-1 16,-2-1 1,2-6 0,-3 2 0,2 0 17,-2-1 1,2 5 0,-6-4 0,-2 2 21,0 3 1,-1 6 144,3 0 0,-2 8-75,2 1 1,-3 5-1,-1 8-5,0-1 0,0 2 0,2 1 1,0 3-1,4 0 101,1 0 0,0 3 1,2-4-1,0 1-43,0 0 1,1 0 0,0-3 0,-2 2 87,1-2 0,-2-1 0,0-2 0,-1 1-245,-4-1 1,4-4 0,-2 1-180,-1 0 0,-7-3 0,-5-2 0,-2-3-585,-1-1 1,-2 0 0,-2-1 373,-5-3 1,-2-3 0,-2-6 0</inkml:trace>
  <inkml:trace contextRef="#ctx0" brushRef="#br0" timeOffset="426871">9773 14337 8070,'-12'-19'-779,"10"6"0,4 8 1</inkml:trace>
  <inkml:trace contextRef="#ctx0" brushRef="#br0" timeOffset="427299">10716 14808 8443,'0'-31'0,"0"2"0,0 4 0,0 4 0,0 5 0,-2 2 0,-1 2 705,-1-1-503,0 6 0,-1-2 0,-4 4-104,-2 3 0,-5 0 0,-1 2 0,1 2-88,-2 2 0,3 7 0,-5 7 0,3 0 69,1 0 1,-2 4-1,3-2 1,3 2-14,2-1 0,7 1 0,-1-5 0,3-2-225,1-1 1,3-2 0,4-1 0,6-3-48,5-4 0,-1-2 0,4-2 1,1-2 27,1-2 0,2-3 0,0-5 140,-1 0 0,-4-5 0,-4 1 0,-2-1 1,-2 0 248,1 1 0,-2-1 0,-3 5 995,-4 0-974,-2 5 0,-2 3 0,0 8 0,0 4-147,0 3 0,0 7 0,0 1 0,1 2-230,3 0 1,3-2 0,7 1 0,1-2-738,2 0 0,5-4 0,-3 1 0,2-5 417,-1-6 1,1-3 0,4-1 0</inkml:trace>
  <inkml:trace contextRef="#ctx0" brushRef="#br0" timeOffset="428108">11447 14709 8919,'-1'-30'0,"-2"5"0,-1 7 0,1 4 0,2 2-183,1 0 123,0 5 0,1 1 449,3 6 0,-1 4 1,4 3-1,0 3 0,-1 4-178,-1-1 0,1 7 0,-4 0 0,4 4-247,1 1 0,-5-2 0,3-1 0,-3-3-115,2-1 1,-1-1 0,4-5 0,0-1 68,0-3 1,-3 2 0,4-6-38,2-1 1,-3-3 0,1-4 0,0-4 52,-1-3 1,3-6 0,-5-1 0,1 0-24,-1 0 0,4-2 0,-4 2 0,1 0 41,-1 0 0,4 1 0,-5 5 0,-2 0 104,0-1-31,-2 6 1,1 3 0,2 8 74,1 5 0,4 2 0,-2 1 0,1 0 18,2 1 0,2 3 1,2 1-1,-1-2-91,1-1 1,0-6-1,4-1 1,2-2-19,1-2 1,-1-1 0,-4-2 0,2-2-53,-2-2 1,-2-3 0,0-5 0,-2-1-11,-3 1 1,2-2 0,-6-1 14,-1-1 1,-2-5 0,-2 4 0,-2 2 0,-3 1 26,0 2 1,-3 4 0,-3 1 0,-1 1 28,1 4 0,0 2 1,-1 4-1,1 4 50,-1 3 0,7 7 1,0 1-1,2 2-58,0 0 1,1-1 0,6 5 0,2-2-54,2-2 1,3 1-1,5-5 1,3-2-59,1-1 1,2-3-1,4-3 1,-1-4 38,1-3 1,4-1 0,0-1 0,-3-3-13,-4-4 0,0-5 1,-5-2-31,-2-1 0,-7-2 0,-2 2 0,-2-1 0,0-3 248,-1-2 0,-2 3 1,-1 0-1,0 1 79,0 3 0,0 1 1,0 1-87,0 1 0,2 1 1,2 3-107,4 4 0,3 2 1,3 4-1,1 2-56,2 4 1,0-1 0,-1 2 0,0 4 16,-1 2 0,-2 2 0,-5-4 0,-2 4 18,-1 4 0,-4-2 0,2 0 0,-4-1 33,-3-3 1,-5-1 0,4-2-753,-2 1 1,4-1-302,-1 1 1,4-7 703,4-1 0,3-10 0,6-1 0</inkml:trace>
  <inkml:trace contextRef="#ctx0" brushRef="#br0" timeOffset="428403">12551 14188 8355,'-8'-23'619,"1"2"0,2 5 1,3 3-1,5 6 514,5 7 0,3 6-1019,2 6 0,-1 6 0,0 3 0,1 4 0,-2 5 0,-2 6 1,-2 5-1,-1 3-62,-3 3 0,-2 1 0,-2 2 0,-2-2-239,-1-2 1,-6-4 0,3-4 0,0-3-78,3-2 1,3-4-1,2-8 1,3-6-148,5-5 0,7-5 1,5-6-6,2-3 1,3-4 0,2-8 0,1-1 0,-2-3-1847,0-2 1983,-8-1 0,-1-2 0,-6 0 0</inkml:trace>
  <inkml:trace contextRef="#ctx0" brushRef="#br0" timeOffset="429325">12427 14536 8355,'-5'0'493,"5"0"0,5 0 1,9 0-1,2-2-378,5-2 0,4 1 0,4-5 0,4-2-493,3-1 0,4 3 1,-2 1-1,-3 2-508,-4 2 0,-2-4 0,-4 0 1</inkml:trace>
  <inkml:trace contextRef="#ctx0" brushRef="#br0" timeOffset="429326">12836 14709 8355,'0'-12'0,"0"4"0,2-1 349,2 0 0,3 2 0,5-2 0,2 0 0,1-2-192,2-2 1,-1 1 0,-2 0-1,0-1 1,1-1 0,-3-1-1,1-1-795,-4 1 1,-4 1 543,-1 1 0,-8 6 0,-5 3 0,-3 3 34,-5 1 1,4 7 0,-4 4 0,3 5 154,2 4 1,1-4 0,3 5 0,3 0-47,4-2 0,1 4 1,1-3-1,4-1-131,3-3 1,7-2 0,3-1 0,0-2-3,0-3 1,4-3 0,-2-5 0,4-1-169,1-3 1,-2-3 0,-1-5 0,-3-1 166,-1 1 0,-1-5 1,-6 1-1,-1 1 168,-2 1 0,-4-3 0,3 1-45,-2 1 0,-1 1 421,-4 1 0,5 8-328,-1 5 1,0 7-1,-4 8 1,1 3-142,3 1 1,-2 2 0,2 2-1,-3-1 27,-1-1 0,0-5 0,0 4 0,0-2-270,0-3 1,0-1 0,0-2 180,0 0 175,0-5 0,0-3 0,0-8 0,2-4 73,2-3 0,1-6 1,5 0-1,0-1-112,3 0 0,0-4 0,5 1 0,-2-1-74,1 1 0,-1-1 0,-3 6 1,-2 1 157,-3 1 1,2 1 6,-6 1 0,-1 5 1,-8 3-1,-3 3 24,-3 1 0,-3 5 0,-1 5 1,0 3 217,4 4 0,-1 4 0,5-3 0,-2 1-288,1 3 0,5 1 0,1 1 1,4-2-151,7-1 1,3-6 0,5 1 0,3-2-743,4-2 1,5-5-1,1-3 1,2-2-426,2-2 0,2-6 0,1-1 0</inkml:trace>
  <inkml:trace contextRef="#ctx0" brushRef="#br0" timeOffset="430015">14474 14374 8355,'0'-24'366,"0"0"1,0 3 0,0 5-378,0 2 1,-6 7 0,-2 3 0,-3 4-1,-2 6 1,2 5 300,3 4 0,-3 3 0,3-2 0,-3 5-266,-2 2 0,6 2 0,3 1 0,3 2-57,1 1 0,0 0 0,0-6 0,1-1-29,3-1 0,3-6 0,6 2 0,-1-5-216,1-4 1,0-2 0,2-6 0,2 0 151,-2 0 0,3-6 0,0-2 0,0-4 84,0-5 0,-2 2 0,-3-4 1,-1 1 46,1 3 0,-1-3 0,-1 1 0,-1 2 272,-2 1 55,-5 7 0,2 3 0,-5 8-67,0 5 1,0 2 0,2 1 0,0 2-50,2 2 1,2-2 0,-2 3 0,4-4-98,3 0 0,3-2 1,1-3-1,3-2-315,2-1 1,-4-4 0,3 2 0,-1-4 11,-3-3 1,-2-10 0,-5 2 0,-4-2 47,-2 0 1,-2-3 0,-2-1 0,-2 1 88,-4-1 0,-5-3 1,-2 4-1,-3 2-71,-1 2 0,3 1 0,-5 4 1,0 4 82,2 3 1,0 2 0,3 5 0,1 5-582,4 4 0,0 5 0,7-2 176,1 2 1,2 0 0,1 5 0</inkml:trace>
  <inkml:trace contextRef="#ctx0" brushRef="#br0" timeOffset="430937">15007 14424 8355,'-2'-24'0,"-2"4"0,2 2 0,-5 6 1135,1-1 65,2 1-796,4 5 0,0 3 0,0 8-345,0 4 0,1 3 1,4 3-1,3 1 1,1 3-1,1 1 1,-2 3-1,2 0-382,1-1 0,1 1 1,1-5-1,-1-2 85,1-1 1,-1-3 0,0-3 159,1-4 0,-1-3 0,-1-2 0,-1-3 105,-2-4 0,-4-3 1,3-3-1,-1-1 78,-4-2 1,0-4 0,-2 3 0,0 1-54,0-1 1,0 1 0,0 5 0,0-1 35,0 1 1,4 4 0,2 1-96,0 1 1,-1 2 0,3 4-77,1 0 0,2 6 1,2 2-1,-2 3 116,-3 1 0,3 1 1,-3-2-1,3-2-14,2 0 1,-1-2 0,1 1 0,-1-4-22,1-3 0,-1-1 1,0 0-1,1 0 19,-1 0 0,5-5 1,-1-5-1,-2-4-80,-4-2 1,-1-1 0,-5 5 0,-1-2 49,-1-2 1,-2 2 0,0-3 0,-2 5 88,-2 4 1,-3-2 0,-5 4 0,-1 1-19,1-1 0,0 4 1,0 6-1,3 4 40,1 3 0,3 6 0,-1-1-65,0-1 1,2 5-1,4 0 1,0 4-1,1-1-65,3-2 0,2-2 0,5-4 1,0 2-132,3-2 1,6-3 0,1-2 0,3-3 2,0-2 1,11-2 0,2-6-1,0-2-16,-2-2 0,-1-3 0,-6-5 1,-5-1 59,-5 1 1,-6-1 0,-3 1-1,-5-1-15,-3 0 0,-1-1 0,-1 0 211,-3 2 1,-3 1-1,-4 2 1,1-1 0,2 1 821,-2 0 1,5 3-745,1 1 0,4 5 1,4-1-308,4 3 1,7 1-1,3 1 1,0 2 67,0 1 0,3 6 0,-4-3 0,1-1 70,0-1 0,3 0 1,-5 1-1,0-1 208,-3 1 1,-4-1 0,-2-1 73,-2 4 0,-2 4 0,-6 0 0,-2 0-85,-2 1 1,-2-1-1,-2 2 1,3 1-119,4 2 0,-2-1 0,2-3 0,2-1-499,0 0 1,6 1 0,2-2-230,1-3 1,1 2 0,6-6 0,1 0-212,1 1 1,7-3 0,-4 3 0</inkml:trace>
  <inkml:trace contextRef="#ctx0" brushRef="#br0" timeOffset="431122">16383 14573 8355,'7'-6'375,"4"5"1,-2-2 0,2 6-1,1 5 1,-1 5 0,-3 2 0,-3 4-1,-5 3 1,-3 4-1049,-1 0 0,-6 2 0,2 0 0,-3 0-155,-2 0 1,1-2-1,-1-1 1</inkml:trace>
  <inkml:trace contextRef="#ctx0" brushRef="#br0" timeOffset="431529">17438 13940 8355,'0'-37'274,"1"0"1,2 1-1,2 4-189,2 7 1,-3 3-1,3 9 148,-1 2 1,-1 7-1,-2 1 1,1 7-163,-1 8 0,-2 6 0,-1 8 1,0 5-1,0 6 0,0 7 1,0 4-1,0 2-197,0-1 0,0 1 0,0-2 0,0-2-109,0-5 0,0-4 0,0-4-235,0-4 0,0-8 0,0-4 0,0-4-59,0 0 0,0-6 0,0-2 1</inkml:trace>
  <inkml:trace contextRef="#ctx0" brushRef="#br0" timeOffset="432607">17202 14114 8355,'-1'-11'295,"5"3"1,5 6-1,16 8 1,0-1-667,0 1 1,5-2 0,5-4 0,5 0 332,5 0 0,2-2 0,0-2 0,-3-5 0,-1-5 0,-5-3 0,-3 2 0,-6 0-94,-3-1 1,-7-4-1,-4-5 1,-5-1 169,-6-3 0,-3 3 0,-1-4 0,0 1 191,0 0 1,0 4-1,0 6 1,-1 1 600,-3 3 1,1 2-643,-5 5 1,5 14 0,-1 10-1,3 6-131,1 3 1,0 3 0,0 3 0,0 6 29,0 2 1,0 8-1,1-2 1,2-1-200,1 1 1,1-7 0,-2 4-1,1-5-62,-1-4 0,4-7 1,0-7 80,0-1 1,4-5 0,-3-7 0,3 0-1,1-3-41,1-2 0,-1-6 0,2-5 0,1-4 67,2-2 1,1-5 0,-3 3 0,1 0-13,-1 0 1,-1-2 0,-3 3 0,-1 2 486,-2 1 1,-4 6-98,5 0 1,-5 6-196,4 2 0,-4 6 0,4 7 0,2 3-42,1 0 0,-3 1 1,1-4-1,0 3-68,2 0 0,3 1 0,1-6 1,2-2-29,-2 0 0,3-7 0,0 3 1,1-4-67,3-1 1,-3-6-1,2-2 1,0-4 57,-2-5 1,3 2 0,-5-6-1,-4-1-2,-3-1 1,0 2 0,-6 1 0,-1-3-35,-2 0 1,-2 4-1,-4 2 1,-3 3 125,-3 2 0,-5 5 0,-1 3-9,2 3 1,1 2 0,2 5-1,-1 6 1,2 7-49,3 5 1,2 2 0,6 1 0,0 2-87,0-1 1,2 2 0,2-2-127,4-5 0,5 1 0,3-8 1,5-2-1,2-4 33,2-6 1,1-3-1,3-1 1,3-1 102,0-3 1,-2-3 0,-5-7 0,-2-1-15,-2-2 0,1-3 0,-7 2 0,-3-2 103,-2-2 1,-6 3 0,3 0 0,-1-1 117,-4 1 0,0 4 0,-2-2 0,0 4 460,0 0 1,0 5-387,0 0 0,-4 6 1,-1 2-1,3 7 55,0 4 1,2 3 0,0 3 0,2 3-242,2 4 0,-3 0 1,5 1-1,-2 0-196,0 0 0,6-2 0,-2-1 0,3-2 40,1-2 0,5-6 0,1-5 1,0-2 95,0-2 1,2-1-1,-3-2 1,-1-2 19,2-2 1,-5-7 0,0-7 0,-3 0 91,0 0 0,-5-2 0,-1 2 0,-1-2 2,1-2 1,-2 4 0,2 2 537,-3 2 0,1 3-352,2 3 1,1 8-1,5 8-289,-2 3 0,0 6 0,3 1 0,-1 2 0,-2 5-897,2 3 0,1 1 1,1-6-96,1-2 0,5 2 0,1-4 0</inkml:trace>
  <inkml:trace contextRef="#ctx0" brushRef="#br0" timeOffset="433319">20092 13990 8355,'0'-21'0,"-2"1"554,-2-3 1,3 6-159,-3 0 0,2 7 1,2 5-1,2 3 0,2 9-74,4 7 0,7 7 0,2 8 0,-1 4 0,1 4-25,-1 4 1,2 2-1,-2 4-237,0-2 1,1 0 0,-5-1 0,0-6-1,1-5 31,-1-2 0,-1-4 0,-1-5 11,-2-1 0,-4-7 1,5-2-74,0-6 1,-2-6 0,0-6-3,-1-6 1,3-6-1,-2-7 1,1-3-100,1-5 1,-1 0-1,4-9 1,1-1 37,-1-3 0,-1-2 0,-1-2 0,-3 1-196,-2-1 0,3 8 0,-3 6 0,-3 8-1256,0 6 1,-1 11 801,3-1 0,-2 19 0,2 6 1,-3 11 121,-1 5 0,6 5 0,0-2 1</inkml:trace>
  <inkml:trace contextRef="#ctx0" brushRef="#br0" timeOffset="433676">21109 13556 13821,'-7'-43'0,"3"7"0,2 13 0,2 15 0,2 16 0,1 14 0,2 10 0,2 5 0,4 4 0,3 6 0,2 3 0,1 2 0,1 0 0,1 3 0,2 2 0,-2 1 0,0 1 0,-1 2 0,0-1 0,-1-3 0,-1-6 0,2-6 0,1-3 0,3-5 0,0-4 0,1-3 0,-3-2 0,1-2 0,-2-3 0,-2-2 0,-4-4 283,0-4 0,-5-2-1239,0-2 0,-5-5 1,0-8-1,-4-5 20,-4-2 1,1-2 195,4-4 0,-5-2 0,-2-6 1</inkml:trace>
  <inkml:trace contextRef="#ctx0" brushRef="#br0" timeOffset="434085">22101 13680 12455,'5'-43'0,"2"7"0,2 10 0,-2 7 0,-1 2 0,0 1 0,-2 1 0,-5 2 0,-6 5 0,-4 4 0,-2 2 0,0 2 0,-3 0 0,-1 2 0,-3 3 0,-2 8 0,-1 5 0,-2 2 0,-1 2 0,-2 3 0,1 3 0,3-1 0,6-1 0,5-1 0,2 0 0,2 0 0,5 0 0,3 1 102,1 3 0,9-3 0,5 3 0,5-3 0,6-1-138,3 0 1,5-1 0,-3 1 0,1-1 24,-1-4 0,0 2 0,-4-4 0,-1 0 39,-6 0 0,-3 0 0,-5-3 0,-3 2-61,-4-2 0,-8-1 0,-6-2 0,-6 0 0,-9 1-115,-7-1 0,-5-3 0,-3-1-81,-1 1 0,-1-2 0,5 2 0,3-1-1180,5-1 1,0 4 0,10-4 0</inkml:trace>
  <inkml:trace contextRef="#ctx0" brushRef="#br0" timeOffset="435466">5941 17004 8911,'0'-17'0,"0"1"0,0 0 0,0 5 459,0 7 0,-2 3 1,0 12-1,-3 3 0,3-1 1,0 3-1,4-1-101,2 1 1,-1 1-350,5-5 0,0 1 0,6-1 0,1 0 0,2 1 0,-2-1-266,-1 1 0,2-6 67,1-3 1,-1-3-1,-2-1 1,1-1-84,2-3 1,-1-5 0,-5-6 101,-3-1 0,3-2 0,-2 2 0,2-1 66,1-3 1,-4 0-1,-1-5 1,-1 0-1,-2 2 80,1 2 1,-3-1 0,2 5 66,-3 2 1,-2 7-7,-3 4 0,2 4 1,-2 4-1,3 6-35,1 5 1,0-2 0,0 5-1,0-1-5,0-1 0,4 5 0,2-4 0,1-2 82,2-1 1,-2-2 0,1 0 0,1 1 51,-3-1 1,1 1-1,-4-1 1,1 0-39,-1 1 0,-2-1 0,-1 1 36,0-1 0,0-4 0,-1-1-503,-3-1 0,1 2 0,-5-4 0,-2 0-628,-1 2 0,-7-5 0,-1 5 1</inkml:trace>
  <inkml:trace contextRef="#ctx0" brushRef="#br0" timeOffset="435654">6189 16582 8355,'-22'-12'-819,"5"-1"481,6 6 1,13 3 0,2 7 139,4 1 1,3 6-1,1-3 1</inkml:trace>
  <inkml:trace contextRef="#ctx0" brushRef="#br0" timeOffset="436371">7169 16966 8355,'-17'-23'183,"-1"2"1,0 5-1,0 3 1,2 4-1,-1 0 1,1 0-1,1-1 1,1 2 201,1 4 0,1 2 0,0 4 1,0 2-1,4 4 0,3 3-411,-1 2 1,3 5 0,-3 2-156,0 4 1,2-4 0,4 0 0,0-1 0,0-1-159,0 0 1,1-2-1,3-3 218,5-1 1,2-1 0,1-3 0,1-4 32,-1-2 1,0-8 0,1-2-1,-2-3 158,-3-1 0,3-2 1,-3-1-1,3-3 96,2-2 1,-6 0 0,-2-4-1,-1 4-93,0 3 1,1-1 0,-5 2 26,0 1-195,0 6 0,0 9 0,0 9 59,0 2 1,0 4 0,0 3 0,0 4 0,1 0 10,3 1 0,-1-5 1,5 0-1,2-1-6,1-1 0,1-4 0,1-5 0,0-1 14,4-3 0,-3-2 0,2-1 0,-2-1 49,-2-3 1,1-2 0,-1-5 0,-1 0 74,-3-3 1,2-1 0,-4 1 0,-1-1 58,1-1 0,-1-5 0,-2 4 1,2 1 17,2-2 1,-3 4 0,5-2-83,0 2 1,-2 6 0,2 1-107,0 1 0,1 7 0,-1 8 0,-2 3-77,-1 5 0,-2 1 1,-3 4-1,2-2 66,1 2 0,0-2 0,-4-1 1,2-1 17,2-3 0,1-5 1,5-3-1,-2-2-17,2-2 1,1-2 0,1-1-8,1 0 1,-1-1 0,1-3-1,-2-5-12,-3-2 0,3-2 0,-3-3 0,3 0 29,2 1 0,-2-3 0,-2 1 0,-2 2-9,-1 1 0,2 6 1,-3 1 160,2 2 0,-2 2-248,3 7 1,-5 3-1,2 7 1,1 1 0,2 1-382,3 0 1,1 2 0,1-2 0,0-1-1166,4-1 1216,-3-2 0,15 1 0,-3-1 0</inkml:trace>
  <inkml:trace contextRef="#ctx0" brushRef="#br0" timeOffset="436821">8843 16694 8355,'0'-24'287,"0"3"1226,0 5-1373,0 2 1,0 9 90,0 5 0,1 7 0,2 9 0,1 5 1,0 2-294,2 2 0,-3 0 0,3 0 1,1-2-442,0-2 0,-3 2 0,3-4 0,0 1-1124,0-4 1134,1-8 0,-1 4 0,-1-6 0</inkml:trace>
  <inkml:trace contextRef="#ctx0" brushRef="#br0" timeOffset="437046">8880 16371 8355,'-5'-12'-1696,"3"5"1464,-3 7 1,5 7 0,0 5 0</inkml:trace>
  <inkml:trace contextRef="#ctx0" brushRef="#br0" timeOffset="438376">9091 16706 10161,'0'-25'0,"0"2"0,0 2 0,0 5 0,0 2 0,0 1 0,1 2 0,3 3 0,5 4 0,0 4 0,1 4 332,-2 4 0,-1 9 1,3 2-571,-2 0 1,-4 8 142,4-7 0,-3 11 0,1-7 0,0 3-91,-3-1 0,2-7 1,-1-2-1,1-4-39,0 0 1,-2-6 0,5-3 224,2-3 0,-1-2 1,1-5-27,-2-6 1,-1-2 0,3-5-1,-3 0 22,-2-1 0,3 4 1,-3-4-1,-1 2 1,0 3 34,0 2 0,0 4 44,-4 1 0,6 5 70,2-1 0,2 8 0,-1 5 0,0 3-88,0 4 1,4 0 0,2 3-1,3-1-44,1-3 0,2-1 0,3-2 1,3-1-63,2-3 1,-2-2 0,6-6 0,0 0-11,-1 0 0,2-6 0,-5-2-40,-1-3 0,-3-3 0,-5-1 1,-3-3-1,-5 0 99,-3 0 0,-4-2 0,-6 2 1,-2 0 116,-1 0 1,-10-1 0,2 4 0,-4 2 46,-1 2 0,3-1 0,-3 8 0,2 1 6,-1 2 1,3 2-1,-1 4 1,5 6-105,-1 5 1,3 7 0,0 0-1,2 5 1,2 0-259,2-2 0,2-1 1,3-2-32,4-2 1,3-3-1,2-6 1,1-1 109,2-3 0,-2 2 0,4-6 0,-2-3 49,1-3 0,-1-7 1,-3-7-1,-1-5 142,1-2 1,-1-3-1,0-3 1,1-4 4,-1-3 1,1-1 0,-1-1-1,2 0-146,2-4 1,-3-2 0,1-4 0,-6 1-154,-3 2 1,-1 1-1,-5-2 1,-3 8 230,-4 7 1,-3 4-1,-2 12 1,1 4 116,-1 5 0,1 10 1,-2 7-1,-1 8 0,-1 10 172,0 6 0,7 8 0,2 2-77,1 3 1,2 2 0,4 0-145,0-1 0,6-1 1,3-1-1,5-1-134,3 1 1,5-6 0,-2-4 0,5-7 21,4-3 0,-1-10 0,3-4 1,1-8-1,-2-5 38,1-4 1,2-4 0,-4-9 0,-2-3 5,0-4 1,-4-2 0,-2-1 0,-5-2-49,-2 1 0,-7-1 1,-3 3-1,-3 3-90,-1-1 0,-1 8 0,-5 2 0,-5 6-53,-4 2 0,-5 2 0,3 4 1,2 1 216,1 3 0,-2 5 0,0 7 79,5 5 0,0 2 1,7 2-1,1 0-65,2 0 1,1 0 0,1-1-132,4 1 1,2-1 0,5-4-1,2-3 1,2-5 0,4-2-20,-1-2 1,8-5 0,0 0 0,2-6 13,1-5 1,-1-3 0,-4-3 0,-1-1-8,1-2 1,-6-4-1,-3 4 1,-5-3 30,-3-2 1,-5 3 0,1 0 0,-3 1 15,-1 3 0,0 1 0,-1 3 0,-2 1 706,-1 2 0,-2 5-370,2-1 0,3 4 1,-3 4-1,2 6-114,2 5 0,0 4 1,2 7-1,1 2-150,1 1 1,4 7 0,-3-1 0,1 7-74,-1 2 0,4-4 0,-5 1 0,-1-2-183,-2-2 0,-1-1 1,0-2-1,0-2 103,0-2 1,-1-5 0,-4-7 0,-1-3 46,-1-4 1,-4-7-1,2 0 1,-2-2 59,-1-2 0,0-7 1,1-5-1,1-8 46,2-3 1,5-7 0,-1-4 108,2-1 1,2-7-1,0 0 1,3-3-237,5-1 0,-2-3 1,9 0-1,0 1 1,-1 3-19,0 8 1,2 7 0,1 9 0,-1 5 117,2 2 0,-4 7 0,4 3 0,-1 3 88,-1 1 0,-1 5 0,-5 5 1,-3 3-30,-2 4 0,-1 5 1,-4-1-1,0 1 3,0-2 1,-4 2 0,-1-5 0,-2-2-336,-3-1 1,-1-2 0,-3-1 0,1-1-289,0-2 0,-2-5 0,7 1 42,-3-2 1,-2 3-1,1 2 1</inkml:trace>
  <inkml:trace contextRef="#ctx0" brushRef="#br0" timeOffset="438558">11162 16718 9944,'-16'-16'0,"0"8"-1053,5 10 1,5 8-1,6 2 1</inkml:trace>
  <inkml:trace contextRef="#ctx0" brushRef="#br0" timeOffset="439699">11633 16818 8355,'0'-20'86,"0"2"0,0 6 0,0 0 1,2-1-1,2 2 0,4 1 0,3 2 1,3-1-1,1-2 0,3-2-209,1 1 0,-3 2 0,0-1 1,-2-3-1,-2-1-80,1-3 1,-2 3 0,-3-4-1,-4-1 162,-3 1 0,-1 0 0,2-3 0,1 1 109,1-1 0,0 4 0,-4 2-94,0 2 227,0 7 1,-2 3 0,0 9-1,-2 6 1,1 5-104,1-1 1,7 3-1,0 0 1,2-1-102,3 1 0,2 4 0,3-1 0,3 1 32,1-1 1,2 1 0,4-4 0,0 0 62,-1 0 0,0-2 0,-2-3-188,-1-1 0,-8 0 73,0 1 1,-8-2 0,-10-3 0,-6-4-1,-6-2 51,-2-2 1,0 0-1,-2 0 489,4 0-467,-2 0 1,7-2 0,1-1 0,9-2-180,9-2 0,8 3 0,3-4 1,2-2-107,2-1 0,5-3 0,4-1 0,-1-2 64,0 2 1,-1-3-1,-5 2 1,-4 1-5,-3 1 0,-3 0 0,-3-1 337,-3-2 0,-3 1 1,-5 4 352,0-1 0,-5 2 0,-3 3-68,-3 4 1,-2 2 0,2 4 0,3 2-255,4 4 1,2 7-261,2 2 0,0 1 0,2-3 0,2 3 0,4 0-96,3 0 1,2 2 0,0-5-1,4-2-99,4-4 1,2-6 0,2 1 0,0-2 99,-1-2 1,1-6-1,0-2 1,0-4 156,0-5 1,-5-1 0,0-4-1,-3 1-52,-1-1 0,2-1 0,-3-3 0,-3-2-60,-2-1 0,-8-5 0,4-1 0,-2-5 0,0-4-107,-1 0 1,-2 0 0,-1 4 317,0-1 0,-4 1 0,-1 8 389,-2 7 1,3 6 0,-5 8 0,0 3-199,-2 4 0,0 9 0,1 9 0,3 9 248,2 9 0,-4 7 1,5 3-1,2 5-314,0 0 1,4 0 0,2 1 0,3-1-221,-1-2 0,7-9 1,-2 1-1,4-2-173,0-3 0,3-3 0,0-7 0,-1-3-817,-4-1 0,3-6-1514,-8-4 1776,-3-5 1,-5 3 0,-7-6 0</inkml:trace>
  <inkml:trace contextRef="#ctx0" brushRef="#br0" timeOffset="439700">12514 16346 8355,'0'-19'0,"0"2"619,5 4 1,8 0 0,8 1-441,2-1 0,2 2 1,1 2-1,3 2 1,4 1-1,3 2 1,1 0-1,0 0-1658,0 1 0,6 7 0,1 3 1</inkml:trace>
  <inkml:trace contextRef="#ctx0" brushRef="#br0" timeOffset="439701">13159 16557 8355,'-13'-7'2911,"7"0"1,3 5-2384,6-3 1,3-3 0,7 4-1571,-1 1-1205,-5 2 0,-1 1 0,-6 0 0</inkml:trace>
  <inkml:trace contextRef="#ctx0" brushRef="#br0" timeOffset="561278">7851 15838 7348,'12'-7'0,"0"1"0,1 2 0,-1 0 0,1 1 0,-1 2 0,-1 2-59,-3 4 1,3-4 0,-2 3-1,2-3 1,1-1 0,1 0 0,0 0-1,2 0 130,2 0 0,5 0 0,-1 0 0,2 0 0,3 0 0,3-1 2,4-3 0,9-2 0,5-3 0,5 0-72,6 0 0,2-2 1,4-2 32,2 1 1,-1 0 0,6-1-1,4 1 1,1-1-16,-3 1 1,4 0 0,-6-1 0,1 2-48,1 3 0,-5-2 0,-1 5 0,-1-1 22,0 1 1,-1-4 0,-4 4 0,-2-1 29,0 1 1,5-3 0,-5 2 0,3-1 26,0-2 1,3 2 0,-7-2 0,2 1 14,2 1 0,0-4 0,0 4 1,0-1-24,0 0 1,0 4-1,-1-3 1,-2 1-5,-1 4 0,0-4 1,3 2-53,-3 1 1,2 0-1,-2 1 1,3-3 0,1 1 4,0-1 1,4-1 0,1-3-1,2 0 5,3 0 1,2 2-1,5-1 1,1-1 11,-3 2 1,7-4 0,-7 5 0,2-3-12,-5 1 1,8 4 0,-7-3 0,0 1-6,-1 4 1,-5-4 0,1 1 0,1-1-2,-3 1 1,4-4 0,-6 4 0,-1-1 11,-2 1 1,4-5 0,0 3-1,1-1 35,-1 0 0,-1 1 1,-2-3-34,2 2 0,-1 1 0,5-3 0,2 4 0,-1-1-12,-1 0 0,2 3 1,-6-3-1,-1 0 3,-2 0 0,-1 3 0,2-3 0,1 0 0,1 0 1,5 3 0,0-3-1,0 0 6,0 0 0,0 0 0,-3-2 0,1 2 3,2 1 0,1-3 0,0 2 0,-3-1 12,-2-1 0,3 2 0,-2-2 0,-1 2-3,1 1 0,-2-2 0,-2 3 0,0-1-15,2 1 0,1-4 0,-5 4 0,0-1 10,0 1 0,0-1 0,1 3-55,3-1 0,-2-1 0,2 2 0,-2-2 0,0-1-6,-2 1 1,1 0-1,-8 4 1,-1-2 42,-3-1 0,1 0 1,-5 4-1,4-1 41,3-3 1,5 2-1,-2-2 1,1 3-25,0 1 0,4 0 1,6-2-1,3-1-107,0-1 1,7 0 0,-4 4 0,7 0-348,5 0 0,1-4 0,-1-1 185,1-2 1,0-2 0,0-3 0</inkml:trace>
  <inkml:trace contextRef="#ctx0" brushRef="#br0" timeOffset="562020">18864 14920 7928,'1'-11'26,"3"3"1,3-2 0,6 5-1,-1-1 1,1 1 0,0 2 171,4 1 0,6-2 1,8-1-1,3-1-145,9 1 1,4-4 0,15 4-1,5-1 1,8 1 5,7 2 0,16-2 0,-42 2 0,3 0 0,2 0 0,2 1-107,5-1 1,1 0 0,3-1 0,1 0 0,7 1 0,1 0 0,2 1 0,1-1-354,1 0 0,1 0 1,3-1-1,1 0 1,1 2-1,0 0 360,1 0 1,1 1-1,-3 0 1,0 1 0,-3-1-1,0 0 1,-5 0-1,-2 0 1,-6-1 0,-2 0-56,-4 0 1,-3 1-1,-7 0 1,-2 0 0,36 1-1,-17 0-632,-19 0 728,-16 0 0,-9 5 0,-9-1 0,-6-2 0,-5 0 0</inkml:trace>
  <inkml:trace contextRef="#ctx0" brushRef="#br0" timeOffset="562798">7231 17946 8355,'-32'-8'0,"4"1"-731,6 2 1,0 0 648,6 5 0,-5 0 0,4 0 0,2 0 0,3-1 0,4-3 0,4-4 0,2-3 0,4-3 0,3-1 143,7-2 0,5-1 0,5 3 1,-1-2-1,-1 2 0,1 3 112,0 4 0,-1-2 0,5 6 1,1 1 33,3 2 1,4-1 0,10 0 0,7-4-47,6-1 1,14-1-1,8-4 1,7-2-67,12-3 0,-48 10 0,2-1 0,5-1 0,1-1 0,3 0 0,1 0-11,3 1 0,2-1 0,7 2 0,1 0 1,4-2-1,1-1-255,4 0 0,1 0 0,5-1 1,0 1-1,3-2 0,1 1 172,1-1 1,2 1-1,-28 4 1,2-1-1,-1 1 1,29-4-1,1-1 1,-32 5 0,1 0-1,-1 1 1,1 0-1,-1 0 1,1 0-1,31-2 1,-1 0-37,-3 0 0,0 0 0,0 2 0,-1 1 0,-5-3 1,-2 1-1,-2 1 0,0 2-90,-6 0 0,0 1 1,-1-1-1,-2-1 0,-5 2 1,-2 0-1,-3-1 0,-1-1 27,-2 0 0,-1 0 0,-4-1 1,-2 1-1,-4 1 0,-2-1 0,44-3-112,-11 0 1,-14 7 0,-17-4 0,-7 2-762,-7 0 971,-12 0 0,-14 4 0,-8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7:33:47.12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1935 5035 10192,'-18'-37'0,"-1"3"0,-2 5 0,2 9 0,1 8 0,1 5 0,-1 2 0,-2 2 0,-4 3 0,-2 4 1062,-3 4 0,4 10 0,-1 7-979,4 7 1,7 5-1,-2 6 1,5 5 0,4 4-1,3 1 1,4 0-1,1 1 1,3 3-123,5-2 0,6-11 1,13 1-547,7-5 0,-1-8 0,9-3-50,1-3 0,1-8 0,6-6 0,-1-6 1,0-7-204,-4-8 0,9-5 0,-3-10 1</inkml:trace>
  <inkml:trace contextRef="#ctx0" brushRef="#br0" timeOffset="342">2245 4713 8355,'-6'-13'3191,"-6"1"-2769,4 5 1,2 3 0,13 10-253,0 6 0,4 2 1,-4 8-1,1 4 0,0 6 1,2 6-1,1 8-40,1 7 1,-5 8 0,-3 4 0,-1 1-350,1-1 0,-2-11 0,3-5 1,-1-2-457,1-3 1,4-3-1,-1-7 1,2-6-1,0-3-852,-2-4 0,0 0 1153,5-9 1,5 3 0,1-8 0</inkml:trace>
  <inkml:trace contextRef="#ctx0" brushRef="#br0" timeOffset="1042">2952 5296 8355,'-13'-13'602,"5"5"0,0 1 1,0 0-1,-1 2 0,1-1 1,-2 4-1,-1 0-246,-1 2 0,0 0 1,-1 2-1,-1 0-325,-2 2 1,1 7 0,-5 1-1,2 4-111,3 3 0,2 1 0,0 2 1,2-3-404,3-1 1,2 4-1,6-3 107,0 1 1,2 2-1,2-6 1,4-1-1,3-2 26,2-5 0,4-3 0,3-5 122,-1 0 1,3-5 0,-4-3 0,0-5 0,0-3 273,-3-5 0,-1-2 0,-3-1 0,-2 2 47,0 1 0,-7 2 0,3-1 0,-4 2 59,-1 0 0,0 8 1,0-2 357,0 1 1,0 6-474,0 5 0,1 7 1,2 9-1,1 1-127,-1 3 1,2-1-1,1 3 1,1-1-149,3 1 1,1-4 0,1-2 31,0-2 0,2-6 0,1-1 0,3-1 53,2-4 0,-4-2 1,3-5-1,-1-6 1,-3-6 100,-1-2 0,-3 4 0,-3-2 1,-2 4 108,0 0 1,-5 1 0,3-1 0,-3 1 410,-1 0 1,0 3 224,0 1-502,0 5 1,2 3 0,1 9-1,2 2-120,2 1 0,0 5 0,2 0 1,0 1-357,0 0 1,2-1 0,3-5-235,3 1 0,-3-6 0,3-3 0,1-3 54,3-1 0,-3-5 0,0-2 1</inkml:trace>
  <inkml:trace contextRef="#ctx0" brushRef="#br0" timeOffset="1043">3287 5035 8355,'-7'-12'-656,"1"5"1,12 2 0,1 5 0</inkml:trace>
  <inkml:trace contextRef="#ctx0" brushRef="#br0" timeOffset="1888">3497 5407 8355,'-12'-5'1533,"0"-1"1,1-3-2139,2 0 1,4 1 1099,5-4 1,0 4 0,1 1-389,3 1 1,-1-2-1,5 2 1,2 1 0,1-1-319,1 4 1,1 0-1,-1 2 1,1 0 51,-1 0 1,-1 2 0,-1 0-1,-2 4-241,2 1 0,-3 1 0,-1 4 199,0 1 0,2-5 0,-4 0 138,-1 2 109,-2-4 0,1-1 0,1-6 39,1-3 1,4-3 0,-2-4-50,0 2 1,1-6-1,3 3 1,-3-2 46,-2 0 0,5 2 0,-3-1 69,0 1-197,4 5 1,-6 3-1,5 8 25,-2 4 1,-1 5 0,1 2 0,-2 1-11,-1 0 1,-2-1 0,4 0 0,-1 1-77,-4 0 1,4-7-1,-1-2 122,2-1 0,2-2 0,3-6 27,0-2 1,1-3-1,-2-6-11,-3-4 1,3 2-1,-3-6 1,3-1-52,2-1 0,-5 4 1,-1 2-1,0 3-197,0 2 0,1 1 160,4 2 1,-5 9 0,-1 9 0,-2 2-112,0 1 0,2 2 0,-2 1 0,3 2-343,-1-2 0,5-1 172,-2-2 0,7 0 0,4 1 1</inkml:trace>
  <inkml:trace contextRef="#ctx0" brushRef="#br0" timeOffset="1889">4440 5023 8355,'-12'-7'318,"-1"3"-479,6 3 0,0 1 1,5 1-1,-2 3 0,1 4-373,1 3 0,2 2 0,0-1 1</inkml:trace>
  <inkml:trace contextRef="#ctx0" brushRef="#br0" timeOffset="1890">4452 5420 8355,'-12'0'735,"5"0"1,2 1-1441,5 3-142,0 3 0,0 6 0,0-1 1</inkml:trace>
  <inkml:trace contextRef="#ctx0" brushRef="#br0" timeOffset="2176">2183 6325 8355,'-7'-26'0,"7"5"492,11 6 1,15 4 0,21 2 0,5 0 101,6 0 1,8-4 0,7-2-360,9-1 1,2-5 0,11 4 0,-46 9 0,1 0-1,1-1 1,1 1-145,2 0 0,0 0 1,6-1-1,1 0 0,-2 1 1,1 1-1,0-2 1,1 0-233,0-1 0,1 0 1,-1 2-1,0 0 0,-4-2 1,-1-1-113,0 0 0,-2 0 0,-3 1 0,-2 1 0,46-10 0,-8 1 0,-13 2-535,-8 3 0,-9 2 788,-16 2 0,-5 4 0,-11 5 0,-1 0 0,1 0 0,0 0 0</inkml:trace>
  <inkml:trace contextRef="#ctx0" brushRef="#br0" timeOffset="2727">7764 4986 8355,'-4'-21'33,"-2"2"0,1 1 0,-1 3 0,3 1-160,2 2 1,-3 3-98,0 1 1305,0 0 0,2 1 0,0 4-822,-3 6 0,3 5 1,4 9-1,4 5 0,-1 5 1,2 6-1,-1 2-495,-1-2 0,1 3 0,-3-3 0,1 3 0,-2 1-472,0 0 0,-1-5 0,2-3 1,1-5-1,-1-3 0,-2-4 231,-1-4 0,0 0 0,0-1 1</inkml:trace>
  <inkml:trace contextRef="#ctx0" brushRef="#br0" timeOffset="3497">7417 4787 8355,'0'-24'420,"0"0"0,0 2-276,0 1 1,6 6 0,6-3 0,4 0-1,3-1 1,5-2 205,3 1 1,1 3-463,5-3 0,4 9 0,3-1 0,-1 6 0,-3 3 0,-2 3 0,-4 5 0,-3 9 0,-7 8-894,-3 6 1,-4 12-1,0-2 1</inkml:trace>
  <inkml:trace contextRef="#ctx0" brushRef="#br0" timeOffset="3498">7677 5420 8678,'12'0'89,"5"0"-924,0 0 563,5-6 1,-3 5 143,6-3 0,4-3 1,1-1-1,0-3-158,1-2 0,3-5 0,-2-1 0</inkml:trace>
  <inkml:trace contextRef="#ctx0" brushRef="#br0" timeOffset="3499">8161 5110 8355,'-13'-13'1063,"2"1"1529,3 0-2493,3 5 0,9 3 1,1 8-1,2 5 1,3 5-1,1 4 0,1 1 1,-1 3-1,-1 2 1,-3 1-1,-2-2 0,-2-1-901,-2-1 0,3-6 33,1 1 0,0-2 387,-1-1 0,-1-8 0,4-5 224,-2-7 0,1-4 0,-3-3 1,2-1 101,2-1 1,-3-6 0,4 2-1,1 1 172,-2 3 1,4-2 0,-3 1 0,3 3-1,3 5 4,2 5 0,-5-2-108,6 2 1,-6 5 0,5 9-1,-3 4 0,-5 2 0,3 6 0,-4-1-515,0 2 1,3-2-56,-6 0 0,11-1 0,-1 5 1</inkml:trace>
  <inkml:trace contextRef="#ctx0" brushRef="#br0" timeOffset="3935">8942 5097 8355,'-12'-23'151,"1"2"0,1 6 0,3 4 0,0 4 0,0 0 0,-2 2 0,-2-1 0,-2 4 0,1 0 1,-1 2-1,0 2 0,-2 2 0,-2 5 0,0 5 0,1 4 0,-1 1 154,2 3 1,3-2 0,2 0-485,2 2 0,5-2 0,-1-1 0,3-1-257,1-3 0,1-1 0,5-3 23,6-3 0,0-2 1,6-6 270,0 0 0,-3-7 0,5-6 0,-1-7 0,-1-7-215,0-1 0,2-7 0,-2 1 723,2-6 1,-5 0-1,1-4 1,-2-2-241,-2-2 1,-3 1 0,-2-7 0,-2 5-1,-2 3-19,-2 5 1,-2 5 0,-3 6 85,-4 5 1,-4 13-1,0 0 1,1 7 0,1 6 134,2 6 1,1 14-1,-2 5 1,2 6-60,1 6 0,2 4 0,4 6 0,1-1-136,4 0 1,1 8 0,7-6 0,-1 1-303,1-3 1,0-4-1,3-6 1,2-1 202,1-3 0,-3-3 0,4-7-3327,-2-2 2452,-2-9 1,2 0-1,1-6 1</inkml:trace>
  <inkml:trace contextRef="#ctx0" brushRef="#br0" timeOffset="4739">9302 5197 8355,'-6'-7'194,"-1"-4"1,0 8-9,3-5 0,4 4 0,4-3 0,5 0 4,2 0 1,5-1 0,1-5-319,-2 1 1,3-2 0,-2 0-1,-2-1 1,-3 1 112,-2-1 1,-7 0 0,2 3-78,-2-1 1,-9 2-1,-4 3-91,-4 4 1,-2 2-1,5 4 1,-2 3 190,-3 8 0,8-1 0,-4 6 0,4-2 29,2 1 0,1 5 0,6-1 0,2 1-112,2-2 1,4 3 0,9-7 0,5-2-132,5-5 0,-1 1 0,5-6 0,-2-2 6,0-5 0,4-4 0,-3-7 1,-1-1 27,-3-1 0,6-7 1,-9 3 371,-1-4 1,2 0 0,-8 0 0,-1 3 0,-2 4-27,-5-1 0,-2 4 0,-6-3 327,0 4 1,-2 6-420,-2 3 1,1 4 0,-4 4 48,2 4 1,1 8-1,4 5 1,0 3-10,0 0 0,4 7 0,0 0 1,0 4-6,2 2 1,-3-1-1,3 9 1,1 1-270,0-2 0,-3 3 0,3-6 150,-1-1 1,3-3 0,-2-4 0,2-4 0,-3-4 15,0-4 1,-2-3-332,-4-6 0,0-6 0,-1-6 0,-3-7 125,-5-4 0,-2-9 1,0-3-1,2-6 18,0-3 0,5-5 0,-3-6 0,2-1 102,2-3 0,2-5 0,1-3 0,0 1 208,0 3 1,4 2-1,1 10 1,2 5 101,3 2 1,5 4 0,2 8 0,-2 4 82,-2 7 1,1 3 0,1 6-1,2 0-148,-2 0 0,-3 2 1,-2 2-229,-2 4 0,-5 5 1,1 2-1,-2 3 0,-2-1 52,0 1 0,-6 4 0,-3-2 0,-4-1-529,1-2 0,-8-4 0,8 0-124,-2-1 1,0 1 0,2-1 0</inkml:trace>
  <inkml:trace contextRef="#ctx0" brushRef="#br0" timeOffset="5600">10071 5159 9063,'-13'-7'0,"2"2"1540,3-1-1738,2 5 0,8-6 0,3 4 435,8-1 1,1-5 0,6 0-1,2-2-447,2-1 0,1-2 0,-1-1 0,0-2-82,-4 2 1,2-3-1,-5 0 1,-2 1 65,-1-1 0,-7-3 1,-3 4 140,-3 2 0,-1 2 0,-1 0 0,-3 2 63,-4 3 1,-3-2 0,-2 6-1,1 1 1,1 3 1,2 4 0,-2 5 0,5 7 0,-1 5 235,3 2 1,2 2-1,2 1 1,0 2-211,0 1 1,2-2 0,2-5 0,4-2-126,3-2 0,5-2 0,2-5 0,0-3-40,0-3 0,3-4 0,-3-2 0,1-2 233,3-1 0,-4-6 0,-1 0 0,-4-3 255,0-4 0,-1 1 0,1 2-191,-1-3 1,-1 2-1,-1-4 1,-2 1 45,2 3 0,-4 1 219,3 2-576,-7 5 1,8 7-1,-6 8 1,0 3 98,2 1 1,-5 2 0,5 1 0,-1 2-174,4-2 0,-3-1 0,3-2 14,0 1 1,2-7 0,2-1 240,-1-4 1,1-2 0,-1-2 258,0-1 0,-3-7 1,-1 0-102,2-5 1,-1 0 0,1 5 7,-2 3 1,-4-2 265,5 6-417,-7 0 0,4 9 0,-6 4 1,1 2-1,2 1-113,1 0 1,2 4-1,-2-3 1,3-2-170,0 0 1,4-1 0,-3 0 0,3-3 41,1-2 1,1-1-1,-1-5 1,0-2 71,1-1 1,-1-10 0,1 2 0,-1-3 98,0-3 0,-1-2 0,-1-4 0,-3-1-14,-1 0 1,2-5-1,-4-3 1,0-3 4,2-1 1,-5-1 0,3 0 0,-3-4 99,-1-3 1,0 1 0,0 0 0,0 2 504,0 7 1,0 4 0,0 11 0,0 3 240,0 3 1,0 10 0,0 8-399,0 11 1,0 10 0,0 7 0,2 5-140,2 2 0,-1 8 0,4-1 1,0 1-317,-1 1 1,-1 1-1,3-1 1,1-3-614,2-3-1,1-8 1,-3-2 0,-1-3-32,2-6 1,0-3 0,-1-9-1617,0-3 2177,-7-3 0,4 1 0,-6 1 1</inkml:trace>
  <inkml:trace contextRef="#ctx0" brushRef="#br0" timeOffset="5987">11013 5060 8369,'-4'-12'0,"0"-1"274,1 1 0,-2 0 1,-1-1-1,-1 1 1,-2-1-1,-2 2 773,-2 3 1,1-2-831,-1 6 1,7 2-1,1 6 1,4 4-202,1 3 0,0 3 0,0 1 0,0 3-395,0 1 0,6-2 0,3 2 0,5-1-526,3-3 0,9-3 0,0-3 135,4-5 0,3-8 0,5-3 1</inkml:trace>
  <inkml:trace contextRef="#ctx0" brushRef="#br0" timeOffset="6917">11212 5048 8355,'-9'0'821,"3"1"-337,0 3 0,3 2 0,7 2-371,5-4 1,2-2 0,1-4 0,1-1-129,-1-1 0,4-5 0,1 0 0,-2-2 1,-2-1-1,-5 0-810,-4-1 1,-3 1 650,-1-1 1,-1 2-1,-3 2 69,-4 0 1,-3 3 0,-2-3 119,1 5 0,-1 3 0,2 2 0,2 3 0,2 5 19,1 2 0,1 2 0,2 2 2,-1 2 0,1 0 0,6-5 0,2 0 0,4 1-135,4-1 0,5-5 0,7-3 0,0-2-138,0-2 1,1-2 0,1-3-1,2-6 111,-1-5 0,2-4 0,-2 2 76,-5-1 0,-2 3 0,-7-1 1,0 0-1,-5 0-113,-2 2 0,-3 6 690,-4 0 1,-1 2-1,-3-1-255,-5 4 1,3 4-1,-1 4 1,1 4-213,3 4 0,2 4 0,1 2 1,0 0-173,0 0 1,0 2 0,0-2-1,0 0-135,0 0 0,1-3 0,2-5 0,3-3 56,1-2 0,1 4 1,4-5-1,-1-3 146,-3-4 1,4 1 0,-4-7 81,3 0 1,1-4 0,1-2 0,-1-1 0,0 1-47,1 1 1,-5 0 488,0-3 1,-1 4 0,3-3-257,-2 7 0,0 3 0,5 6 0,-2 2-145,-3 2 1,-1 7-1,-3 7-126,4 1 0,-1-4 0,2 3 0,0-1 0,2-1 0,2-1 0,-1-2-725,0-5 0,5-2 0,1-6-439,1 0 1132,-4-6 1,9-1-1,-5-5 1</inkml:trace>
  <inkml:trace contextRef="#ctx0" brushRef="#br0" timeOffset="7407">12117 4415 8355,'-8'-11'71,"0"3"1,5 4 0,-1 8 10,2 4 0,2 9 1,0 5-1,0 4 1,0 6-1,2 2 1,0 5-1,4 1 294,1 2 1,-4-2-1,2 4 1,-1-1-1,0-3-579,-1-1 0,0-3 0,0-3 77,1-4 1,1-5 0,-2-3 0,3-4-1998,0-4 1587,-3 0 0,8-1 0,-4 1 0</inkml:trace>
  <inkml:trace contextRef="#ctx0" brushRef="#br0" timeOffset="7408">12080 4812 8355,'5'-12'0,"2"-1"128,11 6 1,1-4 0,8 3 59,2-3 1,-2-1 0,6 1 0,0 1 0,0 3-1177,0 2 0,-5-5 0,2 3 1</inkml:trace>
  <inkml:trace contextRef="#ctx0" brushRef="#br0" timeOffset="7843">13469 4552 8355,'0'-25'328,"0"0"-219,0 0 0,0 6 0,0 2-155,0 4 0,-1 0 1,-4 2 23,-3 3 0,-3 2 0,-1 6-119,-1 0 1,0 3-1,-3 4 1,0 5 0,1 4 133,1 2 1,3 1 0,3 6 0,3-1 241,4 1 1,1 0 0,1 0 0,4 0-216,3-1 1,3 1 0,3 0 0,2-1-89,5-4 0,-2 4 1,0-5-1,1 0-59,-1-2 1,-4-3-1,2-2 59,-3 0 1,-8 1-1,-4-2-100,-9-3 1,-5-1-1,-12-4 1,1 2-212,-4 2 1,1-4-1,4 1-127,2-3 454,4-1 1,-7 0-1,4 0 1</inkml:trace>
  <inkml:trace contextRef="#ctx0" brushRef="#br0" timeOffset="8638">13667 4924 9553,'-19'0'1318,"3"0"-1926,2 0 1,6-4 0,1-2 360,1-1 0,3 3 1,9-3-1,5 0 417,4 0 1,7-1 0,-1-4 0,2-1 0,2 1 0,-2 0 0,-2-2 0,-4 0-393,-4 2 0,-2-8 0,-1 9 0,-3-1 165,-2-2 0,-2 9 0,-6-8 0,-2 2 32,-2 0 1,-1 4-1,-5 2 1,1 1 59,0-1 1,-1 3 0,1 7 0,1 6-44,3 4 1,-2 6 0,6-3 82,1 1 1,2 2-1,2 4 1,2 0-207,1-1 0,10-3 1,-1-3-1,5-3 1,4-5-19,2-3 1,5-5 0,1-6 0,0-4 74,1-3 0,-4-7 1,-5-3-1,-2-1 76,-2 2 1,-2-8 0,-5 3 0,-1-1 116,-2 0 0,-5 0 0,1-2 0,-3-1-63,-1 2 0,0-5 1,0-1-1,-1-2-8,-3 2 1,1-5 0,-4 5 275,2 2 1,-4 9 0,5 6-19,1 2 0,-2 10 0,1 9-183,1 15 1,2 6 0,1 10 0,0 4 0,0 4 111,0 7 0,0-6 1,0 5-400,0-2 1,1-1-1,2-2 1,2-5 0,2-5-466,3-6 1,1-4-1,1-5-185,1-3 0,-1-9 537,0-4 0,1-8 0,-1-3 1</inkml:trace>
  <inkml:trace contextRef="#ctx0" brushRef="#br0" timeOffset="8639">14039 4589 8355,'2'-13'0,"2"2"160,4 3-145,3-3 0,7 8 0,3-5 0,2 0 0,2 0 13,0-1 1,8 2 0,1-2 0,-1 2 0,-1 1-779,-4 4 0,3 0 0,1 2 0</inkml:trace>
  <inkml:trace contextRef="#ctx0" brushRef="#br0" timeOffset="9292">15701 4204 8355,'0'-12'0,"0"0"78,0-1 1,5 5 0,0 1 216,2 2 1,-3-1 251,4 2 1,-6 4-1,-1 0-323,-4 7 0,-10 4 1,-1 3-1,-4 1-149,-4 1 1,-6 2-1,-2-1 1,-2 3-209,-2 4 1,-2 1 0,-1-1-1,0 1-52,-1 0 0,2 0 0,3 0 0,6-2 61,5-2 0,4-3 0,5-6 94,1 0 0,5-3 0,4-2 1,6 0-1,7-2-51,5 1 1,4-2-1,7-4 1,3 1 126,4 3 1,5-2 0,2 2 0,1-3 79,-1-1 1,3 1 0,-2 2 0,-1 1-335,-1-1 1,-6 0 0,-3 0 0,-4 2-557,-7 2 0,-3 1 135,-4 5 1,-5-1 0,-2 0 0</inkml:trace>
  <inkml:trace contextRef="#ctx0" brushRef="#br0" timeOffset="9293">15205 4862 9928,'2'-7'586,"3"3"1,6 2-287,4 2 0,7 0 0,2 0 0,6 0-302,7 0 0,5 0 0,0-1 1,7-2-1,4-2 0,1-1 1,-2 1-1,-5 2-4817,-3 2 4385,-2 1 1,-11 0-1,0 0 1</inkml:trace>
  <inkml:trace contextRef="#ctx0" brushRef="#br0" timeOffset="9801">16446 4849 8355,'0'-12'-24,"0"0"79,0-1 1,0 8-1,0 6 1,0 10 300,0 8 1,0 10-1,0 4 1,1 5-67,3 3 1,-3 3-1,5 7 1,-2 0-271,0-1 1,2 2-1,-4-7 1,4 1-104,1-5 1,-4 3 0,2-11 0,-1-2-473,0-4 0,1-3 0,-5-2 0,0-3-1877,0-1 2305,0-2 0,-6-3 0,-1-1 0</inkml:trace>
  <inkml:trace contextRef="#ctx0" brushRef="#br0" timeOffset="10098">16446 5159 8355,'12'-18'509,"0"-2"0,6 2 0,2 3-467,-1 5 1,3 0 0,-4 6 0,1 2 242,3 0 1,-4 2-1,-1 0-368,-4 0 1,0 6-1,-2 2 1,-2 4-1,-2 5 1,-1 4-1,-5 2 1,-5 2 0,-8 0-753,-8-1 1,-3-3 0,-3 0 351,-3 1 1,3-4-1,-5 0 1</inkml:trace>
  <inkml:trace contextRef="#ctx0" brushRef="#br0" timeOffset="10506">17450 3944 8355,'-1'-19'178,"-2"2"1,-1 7 0,1 9 0,2 12 0,2 8 0,3 9 0,3 2-1,1 5 1,1 1 0,0 2 0,2 2 520,2 1 0,0 5 0,3-2 1,0 2-717,-1 0 0,3 4 0,-1-9 0,-2 1-13,-1 0 1,2-9 0,1 1-107,-2-7 0,0-8 1,0-2-1,2-5 1,-1-3 86,2-5 1,-4-3-1,3-1 1,-4-1 78,0-3 1,-1-3 0,1-7-23,-1-3 1,-4-2 0,-1-7 0,-1-3-48,-4-4 1,1-6 0,0-3-1,1-7 1,-1 0-217,-2-4 0,-1-5 0,0 1 25,0-4 1,4 6-1,0 5 1,1 9 30,0 6 1,-4 15-346,4 16 0,-4 16 0,-2 23-101,-4 4 0,4 0 0,-4 4 0</inkml:trace>
  <inkml:trace contextRef="#ctx0" brushRef="#br0" timeOffset="11490">18033 4700 10358,'-11'-8'406,"1"1"0,3 0-569,2 1 1,6 3 0,8-3 0,2 2 0,2-1 0,3-2-1,1-3 1,3-1 199,2-1 0,0-1 0,-1 1 0,-5-1-252,-2 1 0,-3-4 0,-3-1 1,-4 2 168,-2 1 0,-2 2 1,-2-1-1,-2 2 1,-4 2-169,-3 0 1,-2 7 192,1-3 1,-2 5-1,-1 5 1,-1 3-1,0 3 1,3 3-1,2 1 1,2 3 202,5 1 0,3 2 0,1 3 0,0 0 0,0-2-141,0-1 0,7-5 0,4 3 0,4-1-194,0-2 1,4-7 0,2-2 61,2-1 0,1-2 0,-2-6 1,-1-2 104,1-4 1,-4-3 0,-2-2-1,-2 1 1,-2-2 83,1-2 0,-5 2 1,0-3-1,0 2-26,-1-1 0,4 2 0,-4-3 0,2 4 63,-1 0 0,-4 5 0,4 1-143,2 2 1,1 0 0,1 5 2,1 0 1,-1 7 0,-1 4 22,-3 5 1,-1 1 0,-4-1-1,1 2 112,-1 1 0,0 0 0,1 2 1,3-5-196,0-2 1,5-2 0,-1 0-97,4-4 0,3-3 1,-1-5-1,2 0 1,2 0-273,-1 0 0,-3-9 1,2-4-1,-1-2 71,-3-3 1,-1-1-1,-2-6 1,1 0 294,-1 0 0,-5-5 0,-3-3 0,-2-3 169,-2-1 1,0 0 0,0-2 0,0-1 162,0-1 1,0-2 0,0 3 0,0 0 421,0 4 0,0 5 0,0 6 19,0 0 0,1 7-419,3 6 0,-1 8 0,4 12 0,-2 9-92,-2 5 0,0 5 1,-1 5-1,3 6 1,-3 4-242,0 0 0,-6 8 0,-1-3 1,3-2-70,0 0 0,2 0 0,0-5 0,2-4-179,2-6 0,3-4 0,5-2 0,1-4-775,-1-3 1,-1-7 0,-1-4 521,-2 0 0,0-2 0,5-4 0</inkml:trace>
  <inkml:trace contextRef="#ctx0" brushRef="#br0" timeOffset="11491">18777 4415 8355,'0'-12'310,"0"-1"1,6 1-1,2 1 1,4 1-487,5 2 1,2 0 0,7-3 0,2 1-267,1 2 0,5 5-128,-1-1 1,3-3-1,1 0 1</inkml:trace>
  <inkml:trace contextRef="#ctx0" brushRef="#br0" timeOffset="12154">19162 4663 8355,'-13'-12'69,"6"-1"1,5 1 429,4 0-618,5-1 0,6 5 1,-1 0-1,0-2 0,2-1 118,3-1 0,-2-1 0,4 1 0,-1 1-82,-3 3 1,-5-3 0,-3 2 0,-2-2 0,-2-1 142,-2-1 1,-1 1 0,-1 1 81,-3 3 0,-3 2 0,-5 8-64,-1 2 0,1 3 0,1 6 0,1 4 14,2 4 0,5 2 0,-2 0 0,1 0-65,-1-3 1,1-1 0,6 4 0,0-4-111,2-1 0,6-3 1,0-5-1,4-4-54,2 0 0,2-2 0,-3-4 42,2 0 1,1-1 0,-3-2-1,1-3 65,-1 0 0,-1-3 1,-1-3-1,0-1 1,1 1-13,-1 0 0,6-1 0,-7 1 0,2-1 78,0 1 1,-2 0-1,1-1 17,-1 1 1,0 5 0,1 4-37,-1 6 1,-5 4 0,-1 7 0,-2 1-14,0 1 1,0 6 0,-4-2 0,-1 0-36,-3 1 0,2-4 0,-3 2 0,1-1 113,-1-3 0,1-5 369,4-2-435,0-5 0,6-2 0,2-8 1,3-3-1,2-3-49,-1-1 1,4-1 0,1 0 0,0-3-216,0-2 1,-3 4-1,3-3 1,-3-1 88,-2 1 0,-4 2 0,-1-2 673,-1 1-157,-2 2 0,-10 12 0,-2 6-143,-3 9 1,3 6 0,1-2 0,1 3-184,4 1 1,0-2-1,2 2 1,0-1 114,0-3 1,6-1 0,3-2-2138,6 1 1349,5-6 0,10 4 0,2-5 0</inkml:trace>
  <inkml:trace contextRef="#ctx0" brushRef="#br0" timeOffset="12741">20811 4031 8355,'0'-25'-234,"0"6"1,0 2 0,0 3-1,-1 3 200,-3 3 1,-1-2-1,-6 6 1,-2 2 857,-1 0 1,-5 4 0,-2 3 0,-2 6-248,-2 4 0,-3 9 1,2-1-1,3 7-422,-1 6 1,2-1 0,0 9 0,3 0-181,1 1 1,7 10 0,7-5 0,2 1-527,2 0 1,0-5 0,2-4 32,2-3 1,8-2 0,9-11 0,2-4-1,2-4-54,0-7 1,0-4-1,0-7 1,-1 0 313,1 0 1,0-5-1,0-4 1,-2-2 223,-2-1 1,2-6 0,-3-1 0,-1-2 45,-3 0 0,-2 2 1,-1-3-1,-2 3 84,-3 1 1,1-3 0,-4 5 1257,-3 0-964,0 3 0,-2 11 1,-2 6-1,0 6-89,-3 2 0,-3 6 1,4 2-138,1-1 0,2 4 0,1-3 0,0-1 0,0-3-152,0-2 0,4-1 0,2-2 0,0-3-23,4-4 0,5-3 0,3-1 1,0 0-28,0 0 0,4-5 0,-3-3 0,1-3-107,-4-2 0,-3 1 0,-4-1 0,-2 0-54,-1-4 0,-4 2 1,-6-4-1,-4 1-165,-3 3 0,-7 1 1,-3 1-1,-1 2 77,2 3 0,-4 3 0,4 5 0,-2 1-363,1 3 599,3 3 0,0 5 0,-1 1 1</inkml:trace>
  <inkml:trace contextRef="#ctx0" brushRef="#br0" timeOffset="13694">21295 4403 8355,'0'-13'347,"0"1"1,0 7 0,0 5 0,1 6 0,2 5 0,1 3 96,-1 3 0,4-2 0,0 6 1,1 1-543,0 1 0,0 0 0,3 0 0,-1-4-155,-2-1 1,1 0 0,3-5 0,0 1-179,1-3 1,-1-2-1,1-1 202,-1-4 1,0-4-1,-1-4 215,-2-4 0,2-4 0,-4 0 0,1 0 61,0-1 1,-1-3-1,3-2 1,-3 0-65,-2 0 0,1-3 1,-4 3-1,3 0 8,-3 1 0,0 0 0,-1 6-28,3 3 1,-1-2 36,5 6 1,-5 5-1,2 6 1,0 2 62,-1-1 1,4 0 0,-2 4 0,-1 1-6,1-1 0,3-1 1,-1-1-1,3-2-26,2 2 0,3-5 0,1-1 1,-2-2 46,-1-2 1,2 0-1,2 0 1,0-2-39,0-2 0,3-3 0,-3-5-93,1 0 1,-4-1 0,2 1 0,-3-2 17,-2-2 1,-4 2-1,-1-3 1,-1 3-37,-4 2 1,-6 1 0,-4 3-1,-3 4-40,-1 2 1,-1 2-1,-1 0 1,-1 2 151,-1 2 1,-1 7 0,5 7 0,-1 0 131,1 0 0,4 4 0,1-2 0,1 4-99,3 0 1,2 0 0,2-3-1,4-4-150,3 1 1,3-5-1,3 1 1,2-6-7,5-3 1,2-1 0,2-4-1,0 0 37,0 0 1,-2-1 0,-1-3 107,-1-4 1,-6-3-1,2-2 1,-4 1 10,0-1 0,-1 1 0,1-2 0,-1-1 0,-1-1-79,-3 0 1,3 1 0,-4 0-1,1-1-151,1 0 1,-5 3 0,3 0 0,0 1 46,0-1 0,-1 5 1,4 1-1,-2 2 8,2 2 1,1 2 0,1 1 80,1 0 1,-2 5 0,-2 3 0,-2 3 163,-1 2 1,-2-1 0,-4 2-1,0 1 109,0 2 0,0 3 0,0-2-120,0 2 1,0-4 0,0 3 0,0-1 0,0-3-5,0-1 0,0-1 0,1-1 0,2 0-302,1 1 1,7-2 0,0-1 0,4-4-1842,1 0 1378,-3-2 1,5-4 0,2 0 0</inkml:trace>
  <inkml:trace contextRef="#ctx0" brushRef="#br0" timeOffset="13695">22858 4576 13253,'0'-5'518,"0"5"-2528,0 5 1,0 13 0,0 2 0</inkml:trace>
  <inkml:trace contextRef="#ctx0" brushRef="#br0" timeOffset="32670">7851 7466 8355,'-17'-36'193,"1"5"1,0 6 41,3 7 0,-1 6-51,-3 3 0,-2 0 0,-7 5 0,-3 2 0,-4 5 1,-3 7-1,-1 6 0,-2 9 42,-2 7 1,6 6 0,0 6 0,2 7-1,2 4 1,2 5 0,6 0 0,5 2-1,6-1 1,3-3 0,5-4 0,4-3 0,4-3-1,6-3-547,5-3 0,0-11 172,6-6 0,0-2 1,5-7-1,1-4 1,2-4-10,-1-2 0,-6-3 0,-1-8 1,-1-3 46,0-3 1,-4-5-1,-8-2 1,-2-2 199,-1-2 0,-3 3 0,0-2 0,-4 1-178,-7 0 1,-2-2 0,-1 6 0,0 1-44,-1 1 1,1 6-130,-1-1 135,7 7 1,1-4 0,10 5 0,4-2 130,6-1 0,3 0 0,4 2 37,-1-2 0,0 1 0,3-3 0,1 0 0,-1 3-34,-4 2 0,2 1 1,-5 3-1,-3 4 331,-5 5 1,1 9 0,-6-1-1,-1 4-116,-2 1 1,-1 3 0,0 1 0,0-1-309,0-2 1,0-1 0,0-2-1,2-2-427,2-4 1,-3 0 0,5 0 0,-1-3-456,3-5 1,3-2 256,2-3 0,-1-2 0,1 3 0</inkml:trace>
  <inkml:trace contextRef="#ctx0" brushRef="#br0" timeOffset="32820">8582 8124 8355,'-5'-7'-874,"-2"1"0,-5 6 1</inkml:trace>
  <inkml:trace contextRef="#ctx0" brushRef="#br0" timeOffset="33528">8607 8173 8355,'-1'-12'220,"-2"-1"0,-2 1 475,-2 0 0,4-1-324,-1 1 0,-2 3-14,2 1 1,0 4 0,5-3 0,4 2 14,3 2 1,3 2 0,1 2-354,1 3 0,-2 4 0,-2 9 0,-2 4 1,-1 2-1,-4 3-582,0 3 1,-2 1-1,-2 3-232,-2-4 0,2 0 0,-5-2 0,1-5 47,3-3 1,-3-3 0,-1-3 0</inkml:trace>
  <inkml:trace contextRef="#ctx0" brushRef="#br0" timeOffset="34162">9996 7231 8355,'-12'-32'314,"-6"-4"0,10 15 1,-2 2-122,3 8 1,6 0-1,-5 4 589,1 0 1,3 3-443,-2 8 0,3 3 0,1 7 0,0 4 0,0 8-97,0 10 0,1 4 0,2 9 0,1 5-92,-1 1 0,-3 10 1,-3-2-1,-1 4-167,1 0 1,-2 2 0,1-7-1,1-7-64,1-7 0,2-6 0,0-9 0,0-6 2,0-5 1,2-5 68,2-9 1,-3-4-1,5-8 1,-2-7-52,0-8 0,6-3 0,-3-11 0,1-2-163,0-1 1,-4-6-1,5-2 23,0 0 0,1 5 0,0 7 1,-2 2-1,1 2 51,2 2 0,1 7 1,-3 4-1,-1 4 25,2 2 0,1 7 1,2-2-1,-1 2 147,0 2 1,-3 6-1,-3 2 1,0 3-129,-3 1 1,-2 6-1,-2 2 1,-3 0-114,-5 1 1,-3 0 0,-3 3 0,-3 0 0,-1-3 1,-2-4-1,-4-4 1,0-2 293,0-3 1,6-1-1,3-4 1,2 1 225,1-1 1,7-3-60,1-4 1,7 2 0,5-2 0,6 3-2,5 1 1,3 0 0,4 0 0,0 0-76,-1 0 1,1 1-1,-1 3 1,-2 3-69,-2 0 1,-4 4 0,2-3 0,-3 3-383,-3 2 1,6-5-1,-8 0 1,-1 2-407,2 1 0,-4-3 1,1-1-1,2-1-170,1-4 1,2 5-1,-1 0 1</inkml:trace>
  <inkml:trace contextRef="#ctx0" brushRef="#br0" timeOffset="34427">10964 7789 8355,'-13'-13'6456,"1"6"-6539,-1 3 1,7 4-1202,1 4-623,-1 3 0,4 6 0,-3-1 0</inkml:trace>
  <inkml:trace contextRef="#ctx0" brushRef="#br0" timeOffset="37449">9959 8582 8209,'-11'-1'0,"1"-2"-572,2-1 0,7-4 1,1 4-1,7 1 553,4 2 21,1 1 0,-4 1-25,1 3 1,-7-1-1,1 4-4,-6-2 0,1 4 19,-7-5 1,2 5-1,-2-2 1,1 0 431,-2-3 1,3-2 167,-1-2 1,6 0-412,2 0 0,13-2 1,10-2-1,8-4-91,4-3 1,5 3 0,10-1 0,-2 0-212,-2-2 1,0 4-1,-6 3 1,-4 2-304,-5 2 0,-7 0 1,-4 2-1,-8 2-485,-6 4 894,-11-2 1,-12 10 0,-10-2 0</inkml:trace>
  <inkml:trace contextRef="#ctx0" brushRef="#br0" timeOffset="37671">9947 8756 8355,'-18'0'-267,"4"0"1,8 0 0,16-1-1,12-2 1,13-3 341,9 0 1,3 1 0,10-2 0,3 1-652,0-1 322,-3 4 0,3-8 0,-3 4 0</inkml:trace>
  <inkml:trace contextRef="#ctx0" brushRef="#br0" timeOffset="41739">13630 7925 8466,'-11'-18'0,"3"-1"0,4 0 0,2 2 66,2 3 1,0 6-1,2 1 1,2 0-1,4 0 1,3-2-1,3-1 1,2 0-1,7 2-116,4-2 0,1-1 1,5-1-1,1 0 1,2-1-1,1 1-12,0-1 0,-1 1 0,-1 0 0,-2-1 0,0 2 62,-1 3 0,-4 2 1,-5 6-40,-3 0 1,-5 6 0,2 4 0,-5 3-72,-3 4 0,0 5 0,-5 0 0,0 4 58,2 3 1,-3 0-1,4-4 1,0 0-28,-1-1 0,3 1 0,3 0 0,2-1 82,2-4 0,0-3 0,4-9 1,2-4 58,2-2 1,1-2-1,1-2 1,1-2 15,2-4 1,6-5 0,-2-3 0,1-3 0,-1-1 1,7-7-1,-3 2 1,3-1-46,3-1 1,-4-1 0,3-1 0,0 2 3,-1 5 0,-4 3 0,-4 4 0,0-2-10,-1 2 1,-3 7-1,-7 4 1,-3 2-15,-1 2 1,-1 2 0,-5 2 0,1 6-65,-1 5 0,-4 3 0,1 4 0,-1-2-41,-1 2 1,4 2 0,-3-1 0,3-1 38,1-1 0,1-6 0,-1 2 0,1-4 1,-1 0 0,5-2 0,1-3 1,1-4 95,3-2 0,7-2 1,3-2-32,-1-2 1,5-4 0,-3-7 0,4-2-30,5 2 1,-4-3 0,4 2 0,-4 0 0,-2 3-16,-3 0 0,-3-1 1,-5 1-1,0-1 32,0 3 1,-6 3 0,-2-1 0,-4 4 205,0-1 1,-5 5-112,0-3 0,-4 2 0,5 4-135,0 2 1,2-1 0,2 4 0,-1 0 84,1-1 1,5 1-1,1 2 1,2-4-291,-1 1 0,-3-5 1,3 3 3,2-3 0,-4-1 1,0 0-1,-1 0 1,-1 0-171,0 0 0,-3-1 403,0-3 1,5-8-1,1-8 1</inkml:trace>
  <inkml:trace contextRef="#ctx0" brushRef="#br0" timeOffset="42085">16383 7441 8355,'-12'-12'-231,"0"1"1,1 1 0,1 3 490,2 2 1,-1-1 0,-3 4 159,0-2 0,5 1-240,3 7 0,5-1 0,6 4 0,8-1-40,7 1 0,7-3 0,12 3 0,5 0 0,2 0-209,2 3 1,-6 2 0,-3 3 0,-5 3-163,-7 2 0,-2 0 1,-11 6-1,-5 3 49,-6 4 1,-5-1 0,-4 1 0,-6 0-67,-5-1 0,-4 2 1,-7-3-1,-2-1-132,-1 0 0,2-1 0,5-4 150,1 0 0,6 0 0,-3 0 0</inkml:trace>
  <inkml:trace contextRef="#ctx0" brushRef="#br0" timeOffset="42242">17773 7950 8555,'19'-12'-706,"-1"5"1,-6 1 0,1 6 0</inkml:trace>
  <inkml:trace contextRef="#ctx0" brushRef="#br0" timeOffset="59922">18852 7528 8355,'6'-30'25,"-1"-2"1,-4 1 0,-1 2 0,0 4 0,-1 3 0,-5 2 0,-6 3 0,-8 1 0,-4 4 0,-4 4 431,-1 4 0,-7 8 0,0 5 0,-4 8 0,-1 6 0,1 6 0,2 4 0,3 5 0,5 1 0,6 3-299,6 1 1,6-1 0,4 4 0,4-5 0,5-1 0,6-1-259,5-2 1,9-1 0,1-10-1,4-1 1,3-6-267,-1-4 0,2-4 0,-1-3 131,-1-3 1,0-4 0,-1-4 227,-4-5 1,-6 2 0,-1-9 0,-3 0-120,-5 1 1,-3-4 0,-6 2-1,-5 1 1,-5 1-26,-4 1 0,-5 2 0,2 2 0,0 2-30,0 1 0,-3 2 1,5 4-1,0 0-58,3 0 0,4 2 1,3 2 157,0 4 1,7 2 0,9-2 0,4-4 7,2-3 1,11-1-1,-3 0 1,3 0 108,-1 0 1,3 0 0,-2 0 0,-2-1 207,-3-3 1,-5 3 9,3-4 0,-5 4 0,1 2 1,-7 4-26,-5 3 1,-2 3 0,-2 1-1,0 2-170,0 3 1,0 1 0,0 4-1,0-2-238,0 2 0,0 2 0,0-1 1,0-1-936,0-1 1,5-6 446,4 2 1,2-4-1,1 0 1</inkml:trace>
  <inkml:trace contextRef="#ctx0" brushRef="#br0" timeOffset="60188">19372 8024 11841,'0'17'138,"-1"1"1,-2 1-350,-1 3 0,-4 6 1,2 2-1,1 2-919,-1 2 27,-3-4 0,2 12 0,-6-4 1</inkml:trace>
  <inkml:trace contextRef="#ctx0" brushRef="#br0" timeOffset="61255">19509 8086 8929,'-8'-11'0,"-1"2"0,0 2 0,-2 1 0,-2 3 0,1 2 0,-1 1 339,1 0 1,0 1 0,1 4 0,1 3 0,3 3-385,2 1 0,0 1 0,7-2 0,2-3-161,4-4 0,-1-2 138,1-2 0,-1-6 0,3-2 0,-3-3 0,0-2-61,0 1 0,-5 4 1,2-1-1,-2 0-276,-2-2 1,-2 4 98,-2 3 1,-3 4-202,-5 4 0,-6 3 0,-1 5 1</inkml:trace>
  <inkml:trace contextRef="#ctx0" brushRef="#br0" timeOffset="61472">19546 8136 9106,'0'-17'0,"0"1"0,1 1 0,2 1 854,1 2 1,5 3-745,-5 1 1,1 5 0,-2 0 0,1 8 0,-1 7 0,-2 9 0,-1 5 0,0 6-510,0 3 0,-5 0 0,-3 8 1,-4-2-741,0 0 0,0 1 615,-1-5 0,1 0 0,-1 0 1</inkml:trace>
  <inkml:trace contextRef="#ctx0" brushRef="#br0" timeOffset="63198">20402 7751 7550,'-8'-13'0,"1"-2"0,0-2 0,1 2 0,1 1 0,2 0 289,2-2 0,-3 2 0,-1-3 0,3 4 0,0 0 0,4 1 0,2-2-36,4-2 0,3 2 0,1-3 0,1 3 0,1 2 0,1 0 0,3-1 225,1 1 0,-2 4-423,3-1 0,-3 5 1,3-3-1,1 2 1,-2 2-32,-2 2 1,-3 10 0,-3 5-1,-2 5-86,0 8 1,-7 3-1,3 7 1,-4 0-188,-1 0 1,0-3-1,0-1 1,0 0 158,0-2 1,0-4-1,0-8 1,0-1 156,0-3 1,0-1-170,0-2 263,-6-5 0,5-7 0,-3-8 0,3-5 1,1-3-72,0-5 0,4-2 1,1-4-1,2-1-178,3-6 0,5-1 1,1-3-1,0 1-138,-3 0 0,4 5 0,1 5 0,0 5 168,0 5 1,-2 5-1,-2 4 1,1 3 15,2 4 0,-1 7 0,-5 2 0,-1 4 132,-2 5 0,-1 2 0,1 7 0,-4 2-18,-2 1 0,2 1 1,0-2-1,-1 1-64,-2-2 0,-1 2 0,0-3 0,0-4-256,0-2 1,6-4 0,2-4 0,3 1-277,1-1 1,5-5-1,1-3 1,0-2-99,0-2 0,4 0 0,-3 0 0</inkml:trace>
  <inkml:trace contextRef="#ctx0" brushRef="#br0" timeOffset="63394">21320 7702 8355,'0'-19'1068,"0"1"-1050,0 5 1,5 2 0,3 2-1,2 0 1,1 1 0,0 0 0,3 1-104,0 1 0,1 1 0,1 2 0,5-1 0,2 1-639,2 2 0,0-3 0,0 0 418,0 1 0,-1-4 0,1 0 1</inkml:trace>
  <inkml:trace contextRef="#ctx0" brushRef="#br0" timeOffset="63989">21989 7057 8355,'-1'-18'511,"-3"-3"1,2 8 631,-2 0-872,3 9 1,-3 1 0,0 10-1,1 7 227,2 4 0,1 8 0,0 7 0,0 4-315,0 5 0,1-2 0,2 5 0,2 1-164,2-2 0,-4 4 0,2-4-146,1 0 0,-5-1 0,3-7 0,-2-2 0,-2-2-201,0-2 0,4-6 1,0-8-1,-1-2-643,-2-2 816,-1-5 0,0-3 0,0-9 0,2-6 18,2-4 1,-2-7 0,5 1-1,0-4-76,0-4 0,1 2 1,5-5-1,-1 2 89,1 2 1,-1-1 0,0 3-1,1 2 59,-1 1 1,1 5 0,-1 3 0,0 4 569,1 3-75,-1 5 1,-1-1 0,-4 8-298,-7 4 0,-5 5 0,-8 2 0,-1 3-66,-2 1 0,1-3 0,-5 4 0,1-1-75,0 0 1,4-3 0,-2 0 0,3-2 24,2-2 0,5 1 0,3-1 0,3 0 115,1 1 0,11-5 1,7-1-1,8 0-281,7 0 1,3-3 0,2 3 0,2-2-1,0-1-1066,-4 2 1,0 1 473,-7 5 0,0 1 0,-5-1 1</inkml:trace>
  <inkml:trace contextRef="#ctx0" brushRef="#br0" timeOffset="65894">17227 9612 8355,'0'-13'-80,"0"1"1,-2 1 0,0 4 0,-4 7 0,1 8-122,-1 8 1,2-1 204,4 5 0,0 1 185,0 4 1,0 0-1,0-1 1,0 1-1,1 0 1,2-2-82,1-2 1,6-3 0,-2-6-139,3 1 1,2-2-1,-1-1 1,0-4-54,1 0 1,-1-3 0,1-7-1,0-5-184,4-2 1,-3-3-1,2-1 34,-2-1 0,-2-2 1,0 3-1,-4-3 170,-4-1 0,1 3 0,0 0 0,-1 2 342,1 2-61,-3-1 0,4 6 1,-3 5 25,1 4 1,6 5 0,-2 6-146,3-1 0,2 0 0,-1-1 0,1-1-93,-1-2 0,4-3 0,1 1 1,-2 0-195,-1-3 1,-6-2 0,0-1 57,2 0 0,0-1 0,-2-3 3,-4-5 1,-2 2-1,-2-1 1,0-2 36,0-1 1,0-5 0,0-1 0,-2 1 0,-1-2 80,-1-3 0,0 2 0,4-2 0,0 1-11,0 0 0,4-3 1,2 2-1,1-2-25,2-2 0,2 0 0,2 0 0,-1 1 6,1-1 1,-1 4 0,0 2-1,1 0 2,-1-1 0,1 5 1,-2-3-1,-2 2 154,-1-1 0,-1 1 0,3 5 1,-3 1 248,-2 2 1,0 3-240,-5-3 1,-5 7-1,0-1-10,-2 5 1,0 11-1,-3 0 1,2 5-1,0 6 25,1 2 1,2 8 0,5-2 0,0 3-77,0 1 1,0 4-1,1 1 1,2-4-94,1-3 1,7-4 0,0-4 0,4-1-63,0-3 0,0-6 0,1-1 1,0-2-291,-1-2 0,-1-5 228,-2-3 0,1-4 0,-2-4 79,-3-4 0,-2-3 0,-6-3 0,1-1-22,3-1 0,-3-2 0,5 2 96,0 0 0,-5-1 0,4 6 0,0 2 1,0 2 66,2 1 0,-3 2 1,4 4 57,2 0 1,0 2-1,-1 2 1,0 4 56,0 3 1,-2 1 0,1 1 0,1 1-112,-2 2 1,2-2 0,-3 2-1,-1-2 10,1-1 1,3-1-44,0 0 0,2-5 0,1-3-22,0-2 0,1-4 0,-1-2 1,1-4-35,-1-3 1,2-1-1,1-1 1,2 1-15,-2-1 1,-2-3 0,0-1 0,-2 2-327,-3 1 0,2 2 0,-6 0 311,-1-1 1,-3 2 0,-4 3 270,-5 4 0,-2 2 0,-1 4-128,-1 2 1,2 3 0,3 7 0,4 1 15,3 1 0,1 1 0,0-3 0,1 1-144,3 1 1,3 1-1,5-6 1,1-2-70,-1 0 0,5-5 0,1 3 1,0-2 53,0-2 0,4-3 1,-3-4-26,0-4 0,0 1 0,-3-2 0,0 0 1,-2-2 30,-4-2 0,1-3 0,-4-1 1,-1 2 11,-1 1 0,0 2 1,-1 0-1,-1-1 53,-2 1 0,-1-1 0,2 2 0,0 2 108,3 0 0,0 7-128,-1-2 1,3 2 0,6 4-1,-1 0 40,0 2 1,1 7 0,-1 1 0,-1 3 23,-3 0 1,2 3-1,-6 0 1,-1 0 116,-2-1 0,-1 4 1,0-4-35,0-2 0,2-3 0,2-3-47,4-5 1,-1-3 0,1-1 0,2 0-25,1 0 0,3-5 0,1-4 0,3-2-192,1-1 0,-2-1 0,2 1 1,-1 0-82,-3-1 0,3-3 0,-2-1 0,0 1 43,-3-2 1,-2 3-1,-1-5 1,-3 2-20,-2 3 1,0 1-1,-7 3 298,-2 3 1,-3 3 0,-5 6 119,-1 3 0,1 3 0,0 7 0,-1 1 1,2 3-111,3 1 0,2 2 1,6 2-1,0-1-281,0-1 1,10-2 0,5 2 0,6-6-217,5-5 1,7-1-1,0-5-438,3-1 0,7-1 0,1-2 1</inkml:trace>
  <inkml:trace contextRef="#ctx0" brushRef="#br0" timeOffset="66335">19732 9451 8355,'0'-20'-75,"2"5"1212,2 5-840,-3 5 0,9 6 0,-5 3 0,1 6 13,-1 5 0,3 0 0,-3 6 0,-1 0-398,1-2 0,-3 7 0,2-4 0,-3-1-176,-1-2 1,0-2 0,0-5-1,0 1-247,0-1 188,0-5 1,4-3 0,0-8 228,-1-4 0,0-8 0,0 0 1,2-1 66,2 0 0,1-3 0,3-5 0,0 2 8,2 2 1,-4-1 0,8 6-1,-3 1 137,-2 1 0,5 3 0,1 2 0,0 5 160,-1 3 1,4 1 0,-4 1 0,-2 3-130,-1 5 0,-3 7 0,-3 5-135,-4 2 0,-3 1 1,-1-2-1,0-1 1,0 1 122,0 1 0,0-2 0,0-2-1706,0-1 0,2-2 1056,2-3 1,3-6 0,5-2 0</inkml:trace>
  <inkml:trace contextRef="#ctx0" brushRef="#br0" timeOffset="66722">20489 9351 8355,'-6'-12'0,"5"0"0,-6 1-166,3 2-933,2 4 744,-3 5 1,5 1-1,0 3 209,0 5 0,1 2 146,3 1 0,3 0 0,6 1 0</inkml:trace>
  <inkml:trace contextRef="#ctx0" brushRef="#br0" timeOffset="66723">20501 9575 8355,'0'8'840,"0"0"0,1-5 0,4 2-509,3 1 0,3-5 1,1 3-1866,1-2 0,-1-2 0,0 0 1</inkml:trace>
  <inkml:trace contextRef="#ctx0" brushRef="#br0" timeOffset="67269">21320 8930 8355,'0'-18'32,"0"3"1,-2-3 295,-2 4 0,3-1 1,-3 6 1075,2-2-1023,2-1 0,0 11 1,0 6-105,0 9 0,2 12 0,0 11 0,4 7 0,-1 6-108,1 4 1,2 2 0,-2 6 0,-1 0-237,1 0 1,-1-1-1,-2-3 1,2-6-84,2-5 1,-2-4 0,3-6 0,0-1-673,-1-3 0,3-3 1,-5-6-1,2-4-1465,3-3 1825,1-3 1,1-2-1,0 0 1</inkml:trace>
  <inkml:trace contextRef="#ctx0" brushRef="#br0" timeOffset="67705">21729 9203 8355,'0'-24'492,"0"3"-198,0 4 1272,0 4-1268,0 6 0,4 7 1,2 9-1,-1 3 0,2 4 1,0 5-1,4 3 1,3 0-63,2 1 1,1 4-1,-3 0 1,1-1 0,3-2-48,1-1 1,-3-2 0,4-2-326,-2-5 1,4-6 0,-2-3 0,2-2-1,0-3 31,-1-5 1,-4-4 49,3-5 0,-5-5 1,1-1-1,-5-1 1,-3-3-1,0-3-4,-1-4 1,-1 1 0,-5-3-210,3 0 0,-3-3 0,4 1 1,-4-1-1,-1 0 0,1 7-1085,4 5 1,-4 4-357,3 6 1283,3 5 1,0 7-1,5 7 1</inkml:trace>
  <inkml:trace contextRef="#ctx0" brushRef="#br0" timeOffset="67991">22510 8731 8355,'0'-19'277,"0"2"0,0 11 0,0 6 0,0 8 0,0 7 0,0 7 0,0 6 0,0 5 0,0 4 0,0 4 0,2 3 0,0 2 0,4-2 0,1 0 0,2 0 0,1 3 0,0 0 0,-3 0 0,-2-3 668,-2-2-1132,4 0 0,-6-5 1,3-1-1,-2-2 1,-2-3-755,0-5 1,-2 0 0,0-8 0,-3 0-209,3 0 0,0-6 689,2-4 1,0 1 0,0 3 0</inkml:trace>
  <inkml:trace contextRef="#ctx0" brushRef="#br0" timeOffset="68205">23118 9500 9107,'0'-19'3442,"0"8"-3430,0 11 1,0 1 0,-1 8-1,-4-1 1,-1 0-1733,-1 0 1,-10 1-1,3 3 1</inkml:trace>
  <inkml:trace contextRef="#ctx0" brushRef="#br0" timeOffset="109542">19447 8111 7172,'-4'-8'0,"0"0"0,-1-1 0,1 1 295,0 0 0,-1 5 0,2-2 0,-3 0 0,0 1 0,-4 3 1,-1 4-1,-2 5-120,1 3 1,1 1 0,1 1 0,3-1-218,2 1 1,1-5 0,5 0 0,3 0-177,5-1 0,2-1 84,1-6 1,0 0 0,1-2-31,-1-2 1,1-3 0,-1-5 0,-1 0 76,-3-1 0,2 1 0,-6-1 0,-1 1 40,-2 0 1,-2 0 0,-2 3 0,-2 2-38,-2 1 0,-2 2 0,-4 4 0,-2 0-35,-2 0 1,0 6 0,5 2-1,0 3-76,-1 2 0,6-1 1,3 0-1,3 1-378,1-1 534,0 1 1,5 4 0,2 3 0</inkml:trace>
  <inkml:trace contextRef="#ctx0" brushRef="#br0" timeOffset="109829">19397 8161 8355,'-7'-7'-738,"2"-4"2477,5 3-1496,0 2 1,5 6 0,2 8 0,2 3-129,-1 2 1,0 5 0,3 2 0,-1 4 18,-2 1 1,-5 3-1,1 1 1,-3 0-504,-1 2 0,-5-1 0,-4 4 0,-2 0-662,-1 0 1,-11 2-1,-4 1 1</inkml:trace>
  <inkml:trace contextRef="#ctx0" brushRef="#br0" timeOffset="113917">13543 11311 8355,'-23'-54'33,"2"9"1,5 12 0,2 11-1,2 9 1,-1 9 0,1 8-1,-1 9 1,0 10 0,-3 11 15,0 12 0,-1 12 0,5 5 0,0 9 0,-1 6 0,2 2 0,3 3 0,4 2-163,2 8 0,2-6 0,0-3 0,3-7-176,5-8 1,2-4 0,11-5 0,-1-3-1,1-8 1,0-9 8,1-9 0,7-3 0,2-8 0</inkml:trace>
  <inkml:trace contextRef="#ctx0" brushRef="#br0" timeOffset="115318">13953 12030 8014,'8'0'-401,"0"0"1,0-1 592,-1-3 0,4 1 0,-2-5 1,2-1-143,1 3 0,0-5 1,1 2-1,-1-3-56,1-5 0,3 4 0,1-5 1,-2 0-76,-1-3 1,-2-1-1,0 0 1,0 1-72,-4-1 0,1 0 0,-4 0 0,-3 3 144,0 1 1,-2 1-1,-2 6 1,-2 2-48,-4 0 1,-3 7 0,-3-1 111,-2 6 0,0 4 0,-3 6 0,1 4 0,2 4 179,-2 2 1,5 6 0,0 1 0,4 1-194,4-1 0,1 0 0,5-2 1,5 1-136,6-2 0,2-2 0,8-4 1,4-5-48,6-2 0,1-7 1,3-3-1,2-3-23,1-1 1,1-5 0,0-5-1,1-3 65,-1-4 1,-1-5-1,-4 1 1,0-4 79,-2-3 0,-7 1 0,-1-2 37,-7 3 1,-6 6 0,-4 0 0,-3 1-1,-4 1 26,-1 0 1,-1-3 0,-4 6 0,-3 3 224,-3 2 0,-1 8 1,-2-3-1,-1 4-99,-2 1 1,1 1 0,3 4 0,1 3-181,0 3 1,-1 7 0,1 2 0,-1 4-44,1 1 0,4-1 0,1 3 1,1 0-81,4 2 0,0-4 1,2-6-1,0-1-105,0-3 1,2-1-1,2-3 1,4-3 141,3-4 1,1-4 0,1-4 0,-1-4-41,1-3 1,3-5 0,1-2 161,-2-2 1,-1 0 0,-2-5 0,0 0 0,1 0 87,-1 0 0,-4 6 0,1 3 0,-1 2 128,-1 1 0,0 2-71,-3 3 0,-1 3-140,5 5 0,-1 5 1,2 5-1,-2 4-12,-1 2 1,-2 5 0,-3-3 0,2 0-80,1 0 1,5 2 0,-4-3 0,1-2 64,-1-1 0,5-6 0,-2-1-15,3-2 0,6-1 0,-1-5 0,1-3 0,-1-4 8,1-3 1,3-2-1,-3-1 1,-2-1 4,-1-1 0,-2-5 1,1 3-1,-1 0-3,0 0 0,-5-4 1,-1 3-1,-2 0 37,0 2 1,-1 3 10,-7 2 1,-3 5-34,-6 3 1,7 4 0,1 4 0,4 4 0,1 5 25,0 3 1,1-1-98,4 6 1,1-6-1,7 3 1,-1-1-59,1-1 0,0 1 1,3-5-1,0 1 12,-1-1 1,-1 0 0,-2 1-153,1-1 0,-6-3 192,-3-1 0,-4-4 0,-4 3 141,-5-2 0,-2-1 0,-1-4 174,0 0 0,3-4 0,2-1-204,2-2 1,2 0-1,7-3 1,5 2-76,2-2 0,7-1 1,2-1-1,4 0-90,0-1 1,-3 1-1,0-1 52,1 1 0,0 4 1,-1 1-1,-5 0 1,-2 1-130,-2 1 373,-5 1 0,-1 5 1,-8 3-1,0 5-25,-3 2 0,-3 1 1,4 0 88,1 1 1,2-1-274,1 1 1,1-2-1,3-2 1,5-2-58,2-1 0,1-2 1,2-4-1,1 0-32,2 0 1,3-6-1,-3-2 1,-1-3 79,2-1 0,-4-1 0,3 1 0,-4-1 1,-2 1-11,-2 0 1,0-1 133,-5 1 1,1 4 324,-5-1 1,0 8-1,0 1-285,0 7 1,-5 8 0,1 4 0,2 3-61,0 4 1,2 8-1,0-1 1,0 4-133,0 4 0,0-2 0,2 3 0,0-2-30,2-2 0,1 2 0,-5-7 0,0 1-111,0-1 1,-2-2 0,-1-7-1,-2 0 88,-2-4 1,-1-2-1,-5-7 1,1-2-97,0-5 1,-1-3 0,-1-1 0,1-1 37,0-3 0,-8-9 0,8-6 1</inkml:trace>
  <inkml:trace contextRef="#ctx0" brushRef="#br0" timeOffset="115833">16396 11695 8355,'0'-12'-232,"0"0"0,0 3 186,0 1 1,0 7-1,1-1 1,3 6 157,5 3 1,-1 0 0,3 3 0,3-2 35,0 2 0,-1-1 1,0 2-1,-1-1-227,1 0 1,-5 8-1,-1-6-68,-2 2 1,-1-5 0,-4 0 77,0 0 0,-1-3 0,-2-3 43,-1-6 1,0-4-1,4-5 1,0-2 6,0-3 0,0-1 0,1-4 1,2 3-108,1 1 0,6-3 0,-2 5 0,3 1 3,2 1 0,-1 3 0,0 3-149,1 4 0,5-3 0,1 0 1</inkml:trace>
  <inkml:trace contextRef="#ctx0" brushRef="#br0" timeOffset="116968">16830 11807 8355,'-12'-12'-6,"-1"-1"-295,6 1 334,2-1 1,6 5 0,3 1 0,3 0-59,0 0 1,4 1 0,-3-4-1,3 3 1,2 0 0,-1 0 0,1-1-1,-1 0-79,0-1 0,1 5 0,-1-4 0,1-2 31,-1-1 1,-4 0 0,-1 2-1,-1 0-106,-4 0 1,-2-2-1,-4 0 219,-4 2 0,-3 4 0,-1 5 0,-1 0 148,1 0 0,-1 5 0,2 5 0,2 4-69,0 2 0,3 2 1,-3-1-1,5 2-127,3 0 1,1 5-1,1-5 1,3 1-88,5-4 1,7 2 0,5-2-1,2-2-51,2-4 1,5-5 0,3-5 0,2 0 78,-2 0 1,3-5 0,-5-2 76,1 0 1,3-8 0,-6 3 0,-2-4 0,-2 0-13,-4-1 1,-4 1-1,-4 2 1,-2-1 149,-3-2 0,-1 1 0,-4 3 0,1 1-32,-1 0 0,-9-1 0,-5 2 52,-4 3 0,-2 2 1,4 6-1,-2 2-59,-2 2 0,-5 3 1,3 5-1,-1 1-67,4-1 0,3 5 1,4-1-1,2-1 32,1-1 1,2 3-1,4 0 1,0 1-443,0 0 0,2-1 0,2-5 104,4 1 1,7-6 0,2-3 0,-2-4 104,-1-4 0,2 1 1,1-6-1,-2 0 7,-1-2 0,-6-6 0,0-1 312,2-1 1,-5-2 0,1-3 0,-2-3 0,2 0-77,0-2 1,-1-7-1,1 0 1,1-4-59,0 0 0,-4-2 0,1 0 0,-3 4 107,-1 3 0,0 5 1,0 6 17,0 4 0,-1 7 1,-3 12-110,-4 8 1,-2 7-1,0 11 55,2-1 0,1 7 1,-2 2-1,2 4 1,1 3-28,3 1 0,2 1 0,1-5 0,0-1-214,0-3 0,1-3 0,4-5 0,4-2 2,6-2 0,-1-3 1,4-7-1,0-3 22,3-4 1,-2-2 0,0-4 0,-1-1-35,-3-1 0,-1-5 0,-3 0 0,-3-2 144,-3-1 0,0 0 0,-1-1 1,-1 1-1,-2-1 0,-1 1 1,0 0 88,0-1 0,0 5-36,0 0 0,-1 5 0,-2 0 6,-1 6 0,-4 4 1,4 5-1,1 1 156,2-1 1,1 0 0,0 1-229,0-1 0,5 1 1,3-2-111,3-3 1,2-3 0,-1-5-1,1 0-100,-1 0 1,0 0 0,1-1 103,-1-3 0,-1 1 1,-3-5-1,-2 0 211,-1 1 0,-3-4 0,2 2 246,-3-2 1,-1 3-57,0 0-118,0 5 0,0-1 1,0 8-1,0 4-278,0 3 0,6 0 0,2-1 0,3-2-102,2 2 0,-5-3 1,0 0-1,2 0-535,1 0 725,1-5 0,1 4 0,-1-6 1</inkml:trace>
  <inkml:trace contextRef="#ctx0" brushRef="#br0" timeOffset="117453">17946 11522 8355,'0'-13'-21,"0"1"0,0 0 0,0-1 1,-1 2-1,-3 4 0,-5 7 234,-2 7 1,3 4 0,0 2 0,0-1-236,1 0 1,1 5 0,6-1 0,0 0-98,0-3 0,0 4 0,0-1-47,0 0 1,2-3 0,2 0-1,4-1 1,3-1 6,1-3 1,5 2-1,1-6 1,0-1-154,0-2 0,4-2 0,-2-2 0,2-4 262,-1-4 0,3 2 0,-5-9 0,1 1 57,1 1 1,-6-6-1,3 0 1,-1-5 5,-1-1 1,1-7 0,-5 3 0,2-1-20,3 0 0,-5-4 0,2-4 0,-6 2 89,-2 5 0,2-1 0,-4 6 0,-1 2 354,-2 1 1,-6 6 0,-4 4-10,-2 2 0,-1 7 1,1 4-1,1 6-178,2 5 1,5 5-1,-1 3 1,3 4-114,1-1 0,0 8 1,0 0-1,0 3-166,0 4 1,4 2-1,1 1 1,1-1-254,-1-3 0,1 3 1,-3-3-1,2 2-136,2-2 0,-4-3 1,2-5-1,-1-2-117,1-2 0,3-3 288,-4-6 0,6 1 0,-4-1 0</inkml:trace>
  <inkml:trace contextRef="#ctx0" brushRef="#br0" timeOffset="118538">18169 11534 8735,'0'-16'0,"0"-1"0,2 3 0,3 5 0,6 5 24,5 2 1,1 2-1,0 0 1,2-1-67,1-3 0,3 2 1,-2-2-1,2 3 93,2 1 0,0 0 0,-1 0 0,0 0-204,-3 0 0,1 1 1,-6 2-1,-2 2-87,-4 2 0,-1 2 0,-5 3 250,-1 0 1,-3 2 0,-4 1-1,-4 2 57,-3-2 0,2-1 1,3-2-1,0 1-266,3-1 0,2-4 0,2-1-298,3-1 241,3-2 1,11-4-1,2 0 1</inkml:trace>
  <inkml:trace contextRef="#ctx0" brushRef="#br0" timeOffset="118539">18690 11237 8355,'-8'-12'0,"0"4"-1098,-2 4 0,3-1 956,-1 0 0,5 7 1,-1 6 141,3 3 0,1 2 0,-6 4 0,-1 3 0</inkml:trace>
  <inkml:trace contextRef="#ctx0" brushRef="#br0" timeOffset="118540">18790 11547 8355,'12'-13'-194,"0"1"0,-1 4 1,-1-1-1,-2 0 290,2-2 1,-5 2-45,0 1 1,-5 5 0,-5-2 83,-3-1 1,-3 5 0,-1-3 128,-1 2 1,1 8-1,0 2-192,-1 3 0,1 2 0,1 0-32,2 4 1,0-3-1,3 4 1,1-2 0,-1 1-46,4-2 0,0-1 0,2-2 0,2 0-488,2 1 0,3-6 0,5-3 323,0-3 0,5-1 1,-1-1-1,0-2 114,-3-1 0,-2-6 0,-1 2 0,-3-3 2,-2-1 0,1-1 1,-3 1-1,1-1 36,-1 1 1,-2 0 0,-1-1 0,0 1 76,0-1 0,0 1 1,-1 0 128,-4-1 1,4 5 7,-3 0-184,3 5 0,5-1 1,1 6-1,2 3 0,3-1-57,1 1 1,1-3 0,1 3 93,-1 1 1,0-4 0,1 5 56,-1-1 1,-1 3 0,-1-2-1,-3 2-73,-2-1 0,1 0 0,-3 5 1,1-1-62,-2 0 0,0 1 0,-2-1-105,0 1 0,-6-1 394,-2 0-179,3-5 0,-1-3 0,6-8 0,0-4-59,0-3 1,1-1 0,4-2-1,3-1-28,3-2 1,1-4 0,1 5 0,-1 1-22,0 1 1,1 2-1,-1-1 1,1 2-13,-1 3 1,0 2 0,1 6 27,-1 0 0,-5 2 0,-1 2 1,-2 6 83,0 5 1,4-2 0,-4 5 0,0-1-218,2-1 0,-3 2 1,5-2-1,0 0-437,-1-1 0,3-1 266,-6-2 1,6 1 0,-4-1 0</inkml:trace>
  <inkml:trace contextRef="#ctx0" brushRef="#br0" timeOffset="118784">19472 10926 8355,'-7'-5'0,"5"1"0,9 4 991,10 8-364,10 17-391,0-4 1,13 16-1,-2 0 1,3 7-39,2 4 1,3 12 0,-6 3 0,-5 6-301,-4 7 0,-12 4 0,-8 8 0,-11 1-363,-11 2 1,-4-38 0,-4-1-551,-4 0 0,-4-1 1,-6 5-1,-3 0 1,-40 50-1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7:35:39.103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12117 11956 8765,'11'-61'0,"-1"3"0,-3 6 0,0 7 0,-2 9 0,1 9-873,-4 10 1001,0 3 1,-4 10-1,-3 8 1,-8 12 0,-6 12-1,-4 10 1,-3 12 0,-3 11-1,-3 8 113,0 4 0,2 7 0,5 2 0,2 1 0,3-2 0,8-5 0,6-2 1,8-5-35,6-4 0,6-6 0,13-10 0,5-4-1075,5-4 0,7-3 0,-1-5 1,1-4 0,2-3 0,3-1 0</inkml:trace>
  <inkml:trace contextRef="#ctx0" brushRef="#br0" timeOffset="57261">11943 12105 8355,'9'-21'-45,"-1"2"0,2 1 0,1 3 0,1 1 0,0 3 0,1 1 0,-1 3 46,1 2 1,-1-3-1,-1 2 1,-1 1-1,-3-2 58,-2 0 0,3 3 0,-5-3 0,-4 1-84,-6 3 1,-10 2 0,-3 2-1,-5 2 1,-3 3 0,-1 1 0,2 1-1,-1 0 51,-1 0 0,3 1 0,-1 2 75,5-3 1,-1 3 0,7-4-62,1 0 1,7 4 0,2-4-1,2 1 5,0 0 0,5-5 0,9 2 0,5 0-59,6-1 0,2 0 0,2-4 0,0 0-15,-1 0 1,1 0 0,0 0-1,0 1-51,0 3 0,-6-1 1,-3 4-1,-2 0 8,-1 0 1,-6 1 0,-5 4 0,-4 1 91,-7-1 1,-13 1 0,-7-1-1,-5 1 221,-3-1 0,-5 0 0,1 1 1,2-1 14,5 1 1,-1-1-1,7-1 1,1-1 108,5-2 0,10 0-430,8 5 1,4-2-1,5-2 1,9-2-1,8-1 17,6-4 1,8 4-1,-1-2 1,4-1-137,-3-2 0,4 1 0,-7 0 0,-3 4-72,-2 1 0,-9-3 0,-3 4 1,-2 0 57,-1-1 1,-6 4 0,-5-2 38,-4 2 0,-7 1 0,-7 0 0,-5 1 322,-2-1 0,-2 2 0,0 1 0,0 2 72,0-2 0,2-1 1,2-2-111,5 0 1,2-3 0,2-1 0,1 2 0,2 1-86,5 1 0,3-4 0,2-1 0,3 0-47,5 0 0,6-3 0,3 4 0,0 1-84,0-3 1,2 6 0,-3-6 0,-2 3-102,-1-1 0,-2-1 0,-1 2 0,-3 0 155,-4 0 0,-2 2 1,-2 2-1,0-1 109,0 1 0,-2-2 0,0-2 0,-2 0 44,1 0 1,6-2 0,2 0 0,2-2-198,3-2 1,2 3 0,5-1-1122,3 2 761,-2-4 0,11 8 0,-3-4 1</inkml:trace>
  <inkml:trace contextRef="#ctx0" brushRef="#br0" timeOffset="70537">1662 5358 9515,'0'-36'0,"0"3"0,0 4 0,-1 4 0,-2 3 0,-3 3 128,-1 1 0,-1 3 1,-4 6-1,-1 4 1,0 1-1,-3 0 0,-2 2 1,1 5-42,-1 5 0,-3 8 0,3 1 0,0 4 0,0 4 0,3 2 0,1 1-45,2-2 0,5 5 0,3 0 0,2 1 0,2-2-262,0 1 0,7-4 0,6 5-67,6-2 1,0-1 0,2-3 57,1 3 1,1-7 0,2 3 0,0-2 158,0 1 1,-6-1-1,-2-1 1,-3-2-1,-3-2-50,-3-3 0,-3 3 0,-5-2 0,-1-1 158,-3-1 1,-4-1 0,-9-1 0,-4 0-84,-2 1 1,-2-6 0,0-2 0,0-1-129,1 0 1,3-1 0,2-6 0,2-2-267,6-2 0,0-1 244,7-5 1,5-5-1,6-1 1</inkml:trace>
  <inkml:trace contextRef="#ctx0" brushRef="#br0" timeOffset="70934">1922 5705 8355,'-12'-12'1900,"1"-1"-1676,3 1 1,2 2-1,6 6-178,0 8 0,-4 6 1,0 4-244,1 2 1,2 3-1,1 6 1,0 0-24,0 0 0,0-4 0,0-2 0,0-1 0,0-3-196,0-1 0,5-2 0,4-1 294,2-3 0,1-2 0,0-6 0,1-1 111,-1-4 1,1-3 0,-1-7 0,-1-3 64,-3-1 0,2 2 1,-5-3-1,1-1 56,-1 2 0,0-3 1,-5 5-1,1 2 435,3 1-318,-3 2-189,5 5 0,-2 11 1,0 8-1,0 3-75,2 3 0,-3-2 1,5 3-1,2-1 1,-1-3-211,-1-1 1,4-2-1,-4-1 1,3-1-1007,1-2 1045,1-5 0,5 2 0,1-5 1</inkml:trace>
  <inkml:trace contextRef="#ctx0" brushRef="#br0" timeOffset="72280">2319 5271 8355,'-18'-18'2017,"10"11"-1806,0 3 1,5 10-1,4 10 1,4 5-1,3 4 1,3 4-1,0 4 1,-1 2-232,-2 3 0,-1 3 0,2 2 0,-2-1-300,-1 1 0,-2-3 0,-4-5 0,0-4 77,0 0 1,4-8 0,0-6 0,-1-4-6,-2 0 323,-1-6-95,0-2 1,6-19 0,2-2-1,3-2 21,1-1 0,2 1 1,1-4-1,3 2 11,2 2 0,-4 6 1,3 5-1,-1 2-31,-2 2 1,-3 1 0,-2 4 0,-1 2-45,-2 4 0,-5 3 1,1 3-1,-4 3-74,-4 3 0,-3 0 0,-5-1 1,-2-1-73,-3-3 0,4 1 0,-4-2 0,3-4-265,2-3 0,-1 1-334,1-4 722,5 0 1,2-9 0,5-2 0</inkml:trace>
  <inkml:trace contextRef="#ctx0" brushRef="#br0" timeOffset="72281">2927 5556 8537,'-1'-11'908,"-4"3"-450,-1-3-571,-1 10 0,-4-5 174,2 6 1,2 0-1,-1 0 1,-1 0-1,-1 1 1,0 4 0,2 3-1,-2 1-86,-1 0 1,3 2-1,1-3 1,2 3-112,2 1 0,2 1 0,2-1 52,3 1 0,4-1 0,7 0 0,3 1-39,2-1 0,-4-1 0,4-1 0,-3-2 38,-1 2 1,-3 0 0,0-1 0,-2-1-6,-3 2 1,-2-3 0,-6 1 54,0 2 0,-6-3 1,-2 0-205,-3-2 1,-6 1 0,-1-4 0,0 3-301,0-3 1,5 0 447,0-2 1,9 0-1,-7 0 1</inkml:trace>
  <inkml:trace contextRef="#ctx0" brushRef="#br0" timeOffset="72282">3101 5779 8355,'-7'-5'1329,"3"4"0,8-5-1346,4 1 0,3 2 1,3-5-1,1-2 1,3-1-1,0-2 1,0 1-1,-3 0 1,-1-1-756,-2 1 0,-4-5 1,-1 1 527,-1 1 0,-2-3 0,-4 1 0,0 2 215,0 1 1,-6 3 0,-2 3 0,-3 4 157,-1 2 1,-1 2 0,1 2 0,1 3-50,3 8 0,-2 3 0,4 6-49,-1-1 0,5 0 1,-2 3-1,2 0-97,2-3 0,6 1 0,2-4 0,3-1 0,1 0-76,1-6 1,3 0 0,2-7 0,2-1 86,2-2 1,0-8 0,0-4-1,-2-5 89,2-3 0,0-3 0,1-7 0,-4-2 79,-1 4 0,-2-11 0,-5 8 0,-1-3-38,-2-3 1,-1-1 0,1-3 0,-2-1-16,-1 1 0,-3-3 0,2 2 0,-3 2 2,-1 5 1,-1 5-1,-2 7 368,-1 1 0,-4 10 1,2 0-314,-1 4 0,5 10 0,-3 9 0,4 9-77,1 6 0,0 5 1,0 5-1,1 1-99,4-1 0,-3 4 0,7 2 0,-1 0 1,0-1-114,0-2 0,1-1 1,2-3-1,-2-2-280,0-1 0,-1-7-261,4-1 1,1 0-1,-1-6 1</inkml:trace>
  <inkml:trace contextRef="#ctx0" brushRef="#br0" timeOffset="72457">3398 5507 8355,'6'-13'0,"2"1"-197,3 5 1,8-4 0,5 3-1,5-3-9,2-2 1,1 2 0,4 2 0,-2 2-49,1 1 1,3-9-1,-6 1 1</inkml:trace>
  <inkml:trace contextRef="#ctx0" brushRef="#br0" timeOffset="72652">4018 5643 8355,'-12'-12'-99,"6"5"0,6 3 1,9 2-1,6 2 1,4-1-434,0-3 0,10-3 0,-2-6 0</inkml:trace>
  <inkml:trace contextRef="#ctx0" brushRef="#br0" timeOffset="73026">4862 5147 8355,'0'-37'319,"-4"9"0,-1 5 0,1 3 0,-1 5-389,-3 2 1,1 4 0,-2 2 0,0 2 0,-2 2 0,-3 2 0,-3 1 0,-2 1 163,0 3 0,-3 3 1,4 6-1,0 0-115,0 4 0,1-2 0,5 4 0,1 1 49,3-1 0,2-3 0,6 5 0,0 1-61,0 2 0,6 0 1,2 1-1,3 0-127,1 0 1,6 0 0,2-1 112,-1 1 0,3-1 0,-5-4 0,-1-2 92,2 0 0,-4-4 0,2 2 0,-3-2-33,-5-1 0,-2-5 0,-6 0 26,0 2 1,-10-3 0,-4 1 0,-4 0-222,-4-1 0,3 3 0,-2-5 0,0 1-642,2-1 383,1 5 1,0-9-1,-1 5 1</inkml:trace>
  <inkml:trace contextRef="#ctx0" brushRef="#br0" timeOffset="73972">5097 5383 8355,'-11'-13'0,"3"1"1155,-3-1 0,8 5-409,-5 0 0,5 6-506,-1 2 1,3 10 0,1 8 0,0 1-473,0 3 0,0 2 0,0 1-27,0-1 1,4 0 0,0-2 0,0-1 12,2 1 0,-4-4 0,5-2 0,0-2 40,0-2 1,1-5 0,5-3-1,-1-2 1,1-2 68,-1 0 0,5-2 0,-1-3 0,-1-6 108,-1-4 1,3-6 0,-1 3 0,-2-1 113,-5-3 1,1 0 0,-4 0 0,-1 2 36,1 2 1,-2 2-1,-4 3 226,0 1 0,0 4-195,0-1 1,0 12-1,-2 1-40,-2 6 0,3 8 1,-3 3-1,2 1-210,2-2 1,2 4 0,2-5 0,4 2 0,3-2-723,2-1 1,5-2 0,2-5 226,4-2 0,0 2 0,1-4 0</inkml:trace>
  <inkml:trace contextRef="#ctx0" brushRef="#br0" timeOffset="73973">5556 5407 7055,'-8'-11'-976,"1"2"2391,2 0 1,0 5 0,5-4 1210,0-2-2562,0 5 1,5 5-1,0 8 1,1 3 0,0 3-1,0 1 1,0 3 0,-2 0-142,1 0 1,-3 3 0,2-4 0,-3 1-210,-1 0 1,0-1 0,0-5-1,0 1-542,0-1 862,0 0 1,1-5-1,2-4-96,1-6 1,5-4-1,-4-6-102,2-4 0,1 2 0,3-4 1,-1-1-1,-3 2 112,-2 1 1,4 0 0,-4 5 154,2-1 0,-3 2-35,4 3 0,-3 4 0,1 8-45,0 4 0,-2 3 0,-3 3 0,2 1-85,1 2 1,2 3 0,-3-3-1,2-2-90,2-1 1,0-2-1,3-1 1,-4-1-57,0-2 394,4-5 1,-4 1 0,6-8-77,-4-4 0,1 1 1,-3-1-1,1-4 1,1-1 199,-1-4 0,4 1 1,-3 3-9,3 1 1,2 1-21,-1 3 1,-4 2 0,-1 7-131,-1 4 0,-2 1 0,-4 7 0,0-1-211,0 1 0,0-1 0,1 0 0,2 1-657,1-1 0,4 1 1,-2-2-1,1-3-1820,3-4 1957,1-3 0,1 5 0,0 1 0</inkml:trace>
  <inkml:trace contextRef="#ctx0" brushRef="#br0" timeOffset="74286">6313 5407 8355,'0'-12'1934,"-6"5"-1305,5 2-3087,-5 5 1776,6 0 1,6 5-1,1 2 1</inkml:trace>
  <inkml:trace contextRef="#ctx0" brushRef="#br0" timeOffset="74287">6338 5742 8355,'-7'-7'4837,"1"2"-6702,12 5 1,-5 5-1,5 2 1</inkml:trace>
  <inkml:trace contextRef="#ctx0" brushRef="#br0" timeOffset="74744">2381 6474 9514,'2'-11'-158,"2"3"0,-1 2 0,5 6 0,3 0 681,4 0 0,2-4 0,6 0 0,4 0-63,4-2 1,7 4 0,9-7 0,7 0-210,8-2 0,11-3 0,12-1 0,6-2-157,5 2 1,-43 6 0,2 0 0,0 1 0,-1 0-1,5-1 1,-1 1-69,1-1 0,0 0 0,3 2 0,1 0 1,1-1-1,0 0 0,3 1 0,1 0-122,2 1 1,1 0 0,-2-1 0,-1 0-1,4-1 1,0 1 0,-1-1 0,0 0 54,-1 3 0,0-1 0,4 0 0,0 0 0,-6 2 1,-1 0-1,-1-1 0,0 0 25,-3 1 0,-1 0 1,-1 0-1,-2 1 0,-3 1 1,-1 1-98,-2-1 0,0 0 1,45-3-1,-2 2 0,-11-1 1,-11 1-372,-10 2 0,-2-4 0,-13 1 0,-10 2-518,-7 0 0,-13 1 636,-6-3 1,-19 1 0,-14-4 0,-11 1 97,-4 4 0,-14 0 0,-4 2 0,-7 0-59,-2 0 0,-9 6 0,-5 2 327,-4 3 0,-4 0 0,-4 0 0,1 2 0,3 2 0</inkml:trace>
  <inkml:trace contextRef="#ctx0" brushRef="#br0" timeOffset="75160">2617 6697 8355,'-37'-5'677,"6"-1"1,7-2-669,6 4 1,7 2 0,8 2 0,13-1 0,12-3 204,9-4 1,20-5 0,10-2 0,8-3 383,7-1 0,15 2 1,2-3-471,-43 9 1,-1 0 0,2 1 0,0 0 0,4 1-1,1-1 1,-1 0 0,1 1 0,1 0 0,1 0-52,-2 0 0,1 0 0,3 0 0,1 1 0,-4 1 0,0 1 0,2-2 0,-1 0-39,0 0 1,0 0 0,1-1-1,1 1 1,-2 2 0,1 1-1,-1 0 1,1 1-57,-1 0 0,0-1 0,-6 2 0,0-2 0,3 0 1,-1-1-1,-2 1 0,0 1-40,47-5 1,-4 7-1,-12-3 1,-6 3-52,-6-3 0,-4 4 0,-9-3 1,-6 3-57,-5 1 1,-10-2-1,-8-1 1,-4-1 35,-5 2 0,-2 0 149,-5 2 0,-6-1 0,-2-2 0,-1-2-169,0-2 0,6 3-472,-2-5 1,3 5-1194,2-4 660,-1 5 1,-1 3 756,-3 8 0,3 3 0,-4 2 0</inkml:trace>
  <inkml:trace contextRef="#ctx0" brushRef="#br0" timeOffset="75317">6400 6276 8355,'-2'-18'-656,"-2"5"1,-3 12 0,-5 8 0</inkml:trace>
  <inkml:trace contextRef="#ctx0" brushRef="#br0" timeOffset="77036">8731 5073 8355,'-16'-32'183,"-2"4"0,-1 6 0,-4 6 0,0 3 0,-2 4 0,-1 2 0,-3 1 0,-4 5 0,-3 4 0,-1 6 438,0 6 0,0 6 1,1 8-1,3 6-626,4 4 0,7 1 0,4 7 0,3 2-7,4-1 0,6 4 0,3-8 1,4 2-302,7-1 0,7-9 52,5 1 0,4-8 0,2-1 0,4-6 24,0-6 0,-3-7 0,2-5 1,-1-3 152,0-1 0,-4-5 0,-6-4 0,-1-2 0,-4-3-62,-4-2 0,-1-2 1,-5-4-1,-1 3 32,-2 1 1,-6-3-1,-3 5 1,-3 0 24,-2 3 0,1 4 0,-1 2 0,1 2-6,0 2 1,3 2 50,1 1 1,5 1 0,1 2 0,3 2 6,3 2 0,10-4 0,-2 1 64,2-2 1,1-2-1,0 0 1,3 0 86,2 0 0,-5 0 0,3 0 1,-2 0 174,1 0 0,-1 0 0,-3 0 201,-1 0 0,0 0-162,1 0 1,-5 1-1,-1 3-158,-1 4 0,2 8 0,-4 0 0,-1-1-175,-2-1 1,-1 3-1,0-1 1,1-1-425,4-1 1,-4-2-1,4 1 1,1-2 140,2-3 0,3-2-845,2-6 1,-1 0 764,0 0 0,1 0 0,-1 0 0</inkml:trace>
  <inkml:trace contextRef="#ctx0" brushRef="#br0" timeOffset="77511">8967 5395 8355,'7'-5'2462,"-2"3"-2215,-5-3 0,0 10 1,-1 3-1,-2 3 35,-1 2 1,0 3-1,4 2-324,0 2 0,0 0 1,0 4-1,0-2 1,0-3-525,0-1 0,0-2 0,1-3 1,3-1-85,5 1 0,2-6 1,1-3-1,2-3 187,2-1 1,4-11 0,5-3 0</inkml:trace>
  <inkml:trace contextRef="#ctx0" brushRef="#br0" timeOffset="77512">8855 5283 8355,'-15'-1'659,"3"-3"0,3 3 1,14-4-1073,3 4 0,3 1 1,3 1-1,2 2-821,5 1 805,2 6 1,8-3-1,0 5 1</inkml:trace>
  <inkml:trace contextRef="#ctx0" brushRef="#br0" timeOffset="78391">9364 5593 8355,'-13'-23'-2290,"1"2"2458,0 3 0,3 6 0,2 0 0,1-1 0,0 1 0,0-1 3479,4 1-3655,0 5 1,4 2 0,0 6-29,3 3 1,3-1 0,-3 7-31,2 3 1,2 0 0,2 3-1,-2-1 1,0 1 58,0 0 1,-2 2 0,1-3 0,2 2-251,1-2 0,-3-3 1,1-3-1,-1-4 187,-1 1 1,4-5 0,-3 2 211,3-6 1,0-4 0,-1-7 0,-2-1-78,2-1 1,-4-6 0,1 2 0,0 1-24,0 2 0,-3 0 0,3 0 0,0 2-41,0 1 1,-4 2-1,2 1 1,-1 1-36,0 2 1,2 5 8,-2-1 0,2 4 1,3 4-1,-2 4-23,-1 3 0,3 3 1,0 1-1,2 2 0,1-2-17,0-1 1,1-2-1,-1-1 1,2-1-51,3-2 0,-2-5 0,4 1 0,-1-3 161,-3-1 1,-1-1-1,-2-2 1,1-2 68,-1-2 1,-4-2-1,-1-3 1,0 0 17,0-1 0,-4-3 0,1-1-49,-3 2 1,-2 1-1,-3 3-63,-5 3 0,3 2 1,-3 6-60,0 0 0,2 0 0,0 3 0,0 4 1,1 7-5,1 4 0,-1 2 0,4 5 1,-2 0-156,1 0 1,3 0 0,4-2-1,4-2 5,3-5 0,2-2 1,0-3-1,4-3 55,4-4 1,1-2 0,0-4 0,-2-2 207,2-4 1,2-4 0,-1-5 0,-2-2 113,-4 0 1,0-3 0,0 4 0,-2-2 5,-1-2 0,-3 4 0,-1 0-149,-2 1 0,-1 3 101,1-3-191,-2 9 0,-6 8 0,0 8 0,0 5-37,0 3 1,0-1-1,0 5 1,1-1-1,2-1 16,1 0 1,1 2-1,-1-3 1,3-2 48,0-1 0,4-7 0,-2-3 0,2-3 142,1-1 0,6-1 0,1-3 0,0-5 207,-2-2 1,-3-2 0,-2-2-223,1-2 0,-1 0 0,-1 5 1,-1 0 66,-2-1 0,0 2-226,5 3-75,-1 2 0,-1 12 0,-1 4 1,-3 3-297,-2 4 1,5 4-1,-2-4 1,2 3 0,-1 0-206,0 0 1,-1 3-1,4-4 1</inkml:trace>
  <inkml:trace contextRef="#ctx0" brushRef="#br0" timeOffset="79904">11398 5420 8736,'-4'-13'-191,"-1"1"0,3 0 0,-1-1 1,0 1-1,-1-1 0,1 1 344,2 0 0,2 1 0,2 1 0,3 2 432,0-2 0,4 0 0,5 2 0,2 4-510,-2 3 0,3 1 0,-2 0-131,0 0 0,2 1 0,-2 3 0,-1 6 0,-1 4 143,-2 2 1,-1 1-1,-1-5-418,-2 0 1,-5 5 0,3-1 0,-2 0-242,0-3 500,0 0 66,-4-6 0,0-7 0,0-9 1,0-3 1,0-4 1,4 0 0,2-4 0,1-1 15,2 2 1,2-3 0,2 5 0,-1 2-141,0 1 0,5 3 0,-1 2 19,0 0 1,-3 6 0,0-1 99,-1 3 1,1 5-1,-2 3 1,-2 3-1,0 3-48,0 1 0,-3 1 1,-1 2 106,1 4 0,-5-2 0,3 2 0,-1-1 0,0 1-29,1 0 0,1-6 0,-2 1 1,3-2-9,1-2 1,1-3 0,4-2 0,1-2-49,-1-2 0,0-3 0,1-4 1,-1-5 10,1-2 1,-1-1 0,0 0-1,1-2 8,-1-3 1,-3 2 0,-1-4-1,0 0 10,-1-1 1,3 4-1,-6-4 86,-1 3 1,2 0 0,-1 5-1,0 1 119,2 2-153,-5 4 0,5 10 0,-6 5 0,0 4 3,0 2 0,0 6 0,0-2 0,0 0-87,0 1 0,1-5 0,2 4-62,1-2 0,6-2 1,-1-3-1,5-2 1,3-3-8,-2-4 0,3-3 1,-2-1-1,1-1 11,1-3 1,-5-3 0,4-5 113,-3-1 1,-6-1 0,-1-1-1,0-1 74,0 1 1,-3-3 0,3 1 0,-2 1 0,-2-1 114,-2 1 0,-1 3 0,0 5 3,0-2 1,0 6-144,0 4 1,0 6 0,0 7-1,0 4-83,0 4 0,0 2 0,0 2 0,0-2-101,0-2 1,2 1 0,2-4 0,4 0-123,3 0 0,2-6 1,-1-5-1,2-1 66,2-4 0,-2 0 1,4-2-1,-2 0 18,1 0 0,0-6 0,-5-4 80,0-5 0,-3 2 0,-1-4 0,0 2 142,-1-2 1,-1 4 0,-6-4 0,0 3-1,0 2 309,0-1 0,0 5-35,0 0 0,0 6-158,0 2 0,1 6 1,2 8-1,1 1-142,-1 1 0,-1 7 0,1-4 1,3 0-14,1-2 1,1 1 0,4-2 0,1-2-213,-1-4 1,-4-1-1,1-3 160,0 1 1,2-5 0,2 2 135,-1-2 0,-4-8 1,-1-2-1,-1-3 0,-4-1 0,1-1 0,0 1-166,1-1 1,4 1 0,-2 0 0,1-1-50,2 1 0,-2 1 43,2 3 1,-5-2-6,4 6 0,-1 5 0,2 6 0,-2 1-66,-1 1 1,4-1 0,-2 3-1,3-2-24,1 0 0,1-1 1,-1 3 53,0-3 1,-3 2 0,-1-6 132,2-1 0,-3-2 160,1-1 0,0-1 0,3-3-67,-3-5 1,2-2 0,-5-1-1,2 1 33,3 3 0,1-7 1,0 2 21,-3-1 1,2 5 0,-4 2 46,0 1 0,-1 4-185,3 6 0,-5 3 1,1 5-1,-2 0-223,3 1 0,-3 3 0,7 2-175,0 2 1,-2-5 0,1 1 0,2-2 0,1-2-205,1 1 191,1-6 0,-1-2 0,1-5 1</inkml:trace>
  <inkml:trace contextRef="#ctx0" brushRef="#br0" timeOffset="80308">13333 4862 8355,'-6'-18'1766,"-1"5"-1758,-5 1 0,5 6 89,3 11 0,2 7 1,2 9-1,0 3 0,2 7 1,0 5-1,3 5 1,-1 4 86,1 6 0,-3-1 0,2 4 0,-3-3-362,-1-2 1,0-5-1,1-2 1,2-5 8,1-4 1,1-4-1,-5-8 1,0-5-281,0-2 546,0-7 1,4-3-1,0-8 1,0-6-147,1-5 0,2 0 0,6-6 20,-1-1 0,5 3 1,-1-2-1,1 1 0,-1 0 16,1 4 1,3 3 0,-3 4 0,-2 2-41,-1 1 0,-2 4 0,-1 6 48,-2 4 0,0 7 0,-5 3 0,-1 1-15,-1 3 1,-8-2 0,-2-1 0,-3-1-125,-2-3 0,-3 3 0,-2-1 0,0-4-173,0-3 1,-3 0 0,5-6-1,1-2-1049,1 0 1198,2-2 0,-1 0 0,1 0 1</inkml:trace>
  <inkml:trace contextRef="#ctx0" brushRef="#br0" timeOffset="81225">13667 5507 8355,'-4'-9'676,"0"1"0,1 1-550,7-1 1,3-2 0,6 5 0,1-1 377,2 1 1,-1-4 0,7 4-616,4-2 0,-2-1 1,2-5-1,-5 1 0,-3 0 40,-3-1 0,-3-1 0,-3-1 0,-5-1-255,-3 1 1,-2 1-1,-3 1 0,-3 1 312,0 0 1,-8 3 0,2 2 0,-1 2 24,1 2 0,4 3 1,1 4-1,0 5-20,1 2 0,-3 2 1,6 4-1,1 4-145,2 2 0,2 0 1,4-1-1,3-1-171,3 1 0,3-4 0,2-1 1,5-5 68,2-4 1,2-2-1,-2-6 126,-2 0 1,3-2 0,-5-2-1,0-4 1,-2-3 82,-4-1 0,0-2 0,-1-1 0,-1-2 393,-2 2 0,0-3 1,-3 2-178,1 0 0,-3-2 0,3 2 0,-2 1 1111,-2 1-777,4 7 0,-4 2 0,3 6-384,0 3 1,2 7 0,-2 6-1,-1-1-256,1 2 0,2-3 1,-2 5-1,-1-3-198,1-1 1,2-3 0,-3 0-213,2-1-284,-4 1 730,2-6 1,-5-3 0,0-8 0,0-5-1,0-2 76,0-1 0,0-1 1,0 1-1,2 0-69,2-1 1,4-3 0,9-1 0,2 2 13,0 1 1,5 2 0,-4-1-1,3 1 32,-3 0 0,-1 1 0,-3 1 116,0 2 0,1-1 1,-6-3 197,-3 0 1,-1 3-40,-3 1 1,-3 4 0,4-4 455,-4-2-266,-1 4 1,-6 1-338,-2 5 1,1 1 0,0 3-31,2 5 1,1 2 0,4 1-1,0 1-40,0-1 0,0 5 0,1-1 0,3-1-28,5-1 0,3-6 0,3 1 0,2 0 59,-2 2 1,-3 2-1,-2-1-129,-2 0 0,-1 1 199,1-1 1,-2 1 0,-8-1-1,-2-1-140,-4-3 1,1 3 0,-1-4 0,-2 1-1320,-1 1 549,4-6 0,-4 8 0,4-5 0</inkml:trace>
  <inkml:trace contextRef="#ctx0" brushRef="#br0" timeOffset="84395">16024 5073 8769,'0'-24'0,"0"2"0,-2 3 0,0 1 239,-2 3 0,-6-3 0,2 3 0,-3 2 0,-3 5 0,-1 2 0,-2 4 1,2 0 1154,1 2-1220,-4 0 0,3 2 0,-4 3 0,0 8 57,-1 6 0,5 6 0,-1 2-204,2 2 1,1 6-1,1-2 1,1 3-1,3-1-137,4-2 1,2 2 0,2-5 0,0-1-57,0-3 1,0 1 0,0-10-1,2 0 112,2-3 1,-2 0 0,7-10 0,0-2 92,2 0 1,2-4 0,-1-2 18,1-4 1,3-4 0,2-5-1,0-4 1,1-2-54,1-2 0,-5 0 0,3-1 0,-2-1-224,1-2 0,-2 0 0,-6 3 0,0-1 71,0 3 1,-3-7 0,-1 11-1,0 2-54,-1 3 167,0 2 1,-4 9 0,0 7 51,0 8 0,-4 14 0,0-1 0,-1 4-73,0 2 0,4-4 0,-4 5 0,4-2 34,1 0 1,4 0 0,2-5-579,1 1 0,2 0 1,6-2-1,2-2-50,-2-4 1,4 2-1,1 0 1</inkml:trace>
  <inkml:trace contextRef="#ctx0" brushRef="#br0" timeOffset="84889">16297 5333 8355,'12'0'618,"-4"6"0,-1 3 1,-1 5-1,-3 4 0,-1 1 1,1 3-302,1 2 1,0 0-1,-4 1 1,0 0-840,0 0 1,0 0 0,0-2 0,0-1-215,0-1 0,4-6 0,1 1 0,-3-2 93,0-1 0,9-6 0,2-2 0</inkml:trace>
  <inkml:trace contextRef="#ctx0" brushRef="#br0" timeOffset="84890">16842 5383 9597,'0'12'336,"2"2"1,1 1-333,1 1 1,0 7 0,-4-3-1,0 4 1,0 0 0,0 1 0,0 0-1,0 0-810,0 0-136,0-1 0,-6 1 0,-1 0 1</inkml:trace>
  <inkml:trace contextRef="#ctx0" brushRef="#br0" timeOffset="85668">17673 5048 8355,'0'-37'216,"-1"5"0,-2 4 1,-2 8-1,-2 6 1,-1 4-1,-2 2 124,-3 1 0,4 2 0,-8 5 0,4 0 0,-1 0-90,-3 0 1,2 5 0,-4 5 0,-1 5-236,1 6 0,3 7 0,-5 6 1,0 1-224,2 3 1,-3 3-1,5 0 1,2-2 107,1-5 0,3-3 0,3-7 0,4 0-153,3-4 1,1-2 0,1-5 0,3-2 83,4-3 0,8-2 0,0-8 0,-1-1 190,-1-1 1,3-9-1,-1-1 1,-1-3 18,-1-1 0,3-4 1,-1 2-51,-1-4 1,-1-1 0,-1-1 0,-1-1 0,0-2 0,1 1 1,-5 2 0,0 3 0,1 2 211,-3 4 0,1 5 51,-3 4 1,-2 4 0,2 8 0,-3 5-166,-1 6 0,0 5 0,0 5 1,0-1-158,0 1 0,0 4 0,2 1 1,0 1-363,3-1 1,4-1-1,-2-4 1,1-2-603,1-2 0,-1 1 625,4-6 1,1 1 0,-1-5 0</inkml:trace>
  <inkml:trace contextRef="#ctx0" brushRef="#br0" timeOffset="85669">17810 5420 9021,'0'-13'51,"0"7"1,1-4 0,3 4-1,5 1-373,2-1 1,2-2 0,3 4 699,0 1 0,5 2 0,-3 1 0,0 0 0,-1 1 1,-3 3-1,-4 5 0,-6 3-430,-3 5 0,-2-2 1,-3 5-1,-6 1-260,-5-2 0,1 5 0,-4-4 1,2 2 290,-1-1 0,-1 1 0,5-5 1,-1-2 129,3-1 1,7-2 0,0 0-15,2 1 1,8-6 0,3-3 0,5-3-380,3-1 1,6 0 0,0-1-1,5-2 95,0-1 0,-1-4-616,2 4 1,-3-6 0,5 3 0</inkml:trace>
  <inkml:trace contextRef="#ctx0" brushRef="#br0" timeOffset="85872">18442 5383 8693,'9'5'412,"-1"3"0,-5 3-248,1 2 0,-3 5 0,-1 2 1,-1 4-1,-2 1 0,-3-1 1,0 1-1,-3 0-1036,2 0 0,-2-4 0,5-2 251,1-1 1,-4 4 0,0-3 0</inkml:trace>
  <inkml:trace contextRef="#ctx0" brushRef="#br0" timeOffset="86049">19013 5395 8355,'1'-11'-156,"3"3"1,3 2-423,6 6 1,5 0-1,1 0 1</inkml:trace>
  <inkml:trace contextRef="#ctx0" brushRef="#br0" timeOffset="86215">19298 5407 8355,'0'-12'52,"6"5"1,2 0 0,7 4-555,2-1 1,-1 0-1,-4 4 1,2 0 307,3 0 1,2-5 0,6-2 0</inkml:trace>
  <inkml:trace contextRef="#ctx0" brushRef="#br0" timeOffset="86373">19955 5383 8355,'13'0'-97,"-5"-5"1,0 1-1,2 2-1734,1 0 1706,-4 2 0,4-5 0,-4-2 0</inkml:trace>
  <inkml:trace contextRef="#ctx0" brushRef="#br0" timeOffset="86605">20563 5358 8355,'7'-7'966,"4"1"0,-3 8 1,2 2-1,-2 4-416,-4 3 0,-2 2 0,-2 0 0,0 4-474,0 4 1,-6 3 0,-2 4-579,-3 1 1,-3 1 0,-1-2-1,-2 1 1,2-2-1102,1-1 1,2-1 0,0 0 0</inkml:trace>
  <inkml:trace contextRef="#ctx0" brushRef="#br0" timeOffset="87332">21468 4961 8332,'0'-17'0,"0"1"0,-1 1 0,-2 1 0,-2 2 0,-2-1-378,-3 1 1,-2 1 0,-5 1 710,-3 2 0,0 5 0,0-1 0,-2 4 0,0 4 1,0 6 636,1 5 1,0 5-1,-2 9-942,2 5 1,2 1-1,4 3 1,-2-1-1,3 0-217,5 0 1,3-1-1,6-3-24,0-4 1,3-8 0,5-5 0,9-3 0,5-5 35,3-4 1,-1-3 0,1-2-1,0-3 109,0-4 0,-2-5 0,-1-2 0,-2-3 74,-2-1 0,-3-2 1,-6-5-1,0-2 107,0-1 0,-2-1 1,0 3-1,-1-2 136,-4 1 0,0 7 0,-2 5 0,0 2 562,0 2-719,0 5 1,4 7-1,0 8 1,-1 5 86,-2 3 1,3 3-1,0 8 1,0 0-303,2 2 0,-3 5 0,5 0 1,0 0-552,-1-1 0,4-1 0,-3-5 0,5 1-760,3-5 767,-2 2 1,10-11 0,-5 4 0</inkml:trace>
  <inkml:trace contextRef="#ctx0" brushRef="#br0" timeOffset="87994">21878 5383 9217,'0'-13'0,"0"1"0,0-1 0,0 1 0,0 0 1287,0-1 1,0 5-1058,0 0 0,1 5-105,3-1 1,3 2 0,6 2-237,-1 0 0,-1 2 0,-1 2 1,-2 4-1,0 3-193,-1 2 0,3 0 1,-6 3 218,-1 0 1,-1 5 0,1-3-1,1 0 1,-1 1 16,-2 0 1,-5-4 0,0 2 248,1-3 0,-2-6 531,1 0-514,0-5 1,4-3-1,0-8-187,0-3 0,5 1 1,3-1-1,3-3-2,2 0 0,-5-1 0,0 0 0,2-1 1,1 0-129,1 3 1,1 0 0,-1 2 19,1 3 1,-5 2-1,0 6-2,2 0 1,-1 6-1,0 2 1,-5 3 51,-3 2 0,3 3 1,0 1-1,-1-2-71,-1-1 1,-2 2 0,0 1-14,0-2 0,1-3 163,3-3 1,-1-4 0,5-5-1,2 0 45,1 0 1,-3-4 0,0-2-1,2 0 1,0-4 24,-2-1 1,3-2-1,-4 1-74,0 0 1,4-1 0,-4 1-1,1 1 1,-1 1 1,-2 2 0,5 5-132,-2-1 0,2 4 0,-2 4 1,-4 4-1,-2 3-139,-2 2 1,1 3 0,2 2-133,1 2 1,1-4-225,0 5 1,-3-6 0,7 1 124,0-2 1,8 4-1,2 1 1</inkml:trace>
  <inkml:trace contextRef="#ctx0" brushRef="#br0" timeOffset="88184">22969 5234 10401,'4'-6'0,"2"6"0,-1 9 0,1 6 0,-3 7 632,-2 5 1,-2 1-1,-4 6 1,-3 5 0,-4 5-2591,-5 4 1,-13 7-1,-9 2 1</inkml:trace>
  <inkml:trace contextRef="#ctx0" brushRef="#br0" timeOffset="90600">2592 7665 8355,'-5'-13'217,"-4"1"0,-2 1 1,-1 3-1,-1 3 1,0 4-1,-4 1-204,-4 0 0,2 6 0,-1 2 1,-1 4-1,2 3 0,2 3 0,3 2 0,3 2 91,3 1 1,-2 3-1,6 2 1,1-1 0,2-2-1,1-3 1,0-1-273,0-2 1,1-1 0,4-7-1,3-3 1,3-3-73,1-4 256,1-1 1,-1-11 0,0-4-1,2-6 1,1-4 68,2-5 1,-1-5 0,-2-3 0,1-5-85,2-6 0,1-1 0,-3-5 0,2 0-71,-2-3 0,-2-1 1,-1 1-23,-4 4 1,-3 6-1,-5 6 1,0 9 206,0 6 0,-1 9 1,-3 5-1,-3 9 12,0 7 1,-3 14-1,5 10 1,-1 6-30,1 6 1,1 10-1,4 1 1,0 2-165,0 4 0,0-5 0,1 4 0,3-3-190,4-2 1,3-1 0,2-12 0,1-5 43,2-4 0,-2-5 1,4-4-1,-2-6 248,1-8 1,4-3 0,-5-4 0,-1-2 92,-1-4 0,3-9 0,1-5-67,1-5 0,-4-1 0,2-3 1,-4 0-28,0 4 0,-5 2 0,-1 3 0,0 2 0,-2 3-16,1 1 0,-2 7-20,-4 0 1,0 12 0,0 1 0,1 7-6,3 6 1,-2 2 0,3 6 0,-1 1 20,1 3 1,0-3-1,-1 2 1,5-5 32,2-2 1,1-6 0,0 0-1,1-4 69,-1-2 0,1-7 1,-1 3-1,0-4 4,1-1 0,-1-6 0,1-2 1,-2-4-33,-3-5 0,2-2 1,-6-6-60,-2 0 0,0 0 0,-2 1 0,-2-1 0,-2 0-92,-4 0 0,-7 2 1,-3 2-1,0 6-158,0 5 0,-3 5 0,4 5 0,-1 0-526,0 0 1,1 1-1,5 5 1,1 5 428,2 4 1,4 7-1,5-3 1</inkml:trace>
  <inkml:trace contextRef="#ctx0" brushRef="#br0" timeOffset="91221">3324 7665 8355,'-6'-13'0,"-1"1"1639,1-1-1388,0 7 0,6 1 0,1 10-349,4 3 0,1-1 0,7 0-80,-1-2 1,1 1 0,-1-4 0,0 3 0,1-3 94,-1 0 1,1-4 0,-1-2 23,0-4 0,-1 1 0,-2-1 1,-4-2-1,-1-2 81,1-5 1,-1 3-1,-4-2 0,0 2 114,0 2 1,-2 1-1,-2 1-147,-4 2 1,1 5 0,-1 0-17,-2 6 1,0 5 0,1 9 0,2 3-43,1 4 0,2 1 0,4-1 0,0 1-32,0 0 1,2 0 0,2 0-30,4-1 0,3-4 0,3-4 0,1-2 81,2-2 0,5-5 1,-3-2-1,2-4 0,-2-2 44,-1-4 0,0-2 1,-3-5-1,1-2 203,0-2 1,-3 1 0,0-6 0,-1-1-127,0-2 0,-3 1 0,-2 1 1,-2 1 1,-2-1 0,-2 4 0,-2 0-217,-3 1 1,-3 4-1,-6 1-208,1 6 0,4 5 250,0 1 1,5 5 0,-1 4 0,2 2 78,2 1 1,6 5-1,2-1 49,3-1 0,1 0 1,2 1-1,1 0 0,3-1 35,2-1 0,-5-2 0,3 1 1,-2-1 11,1 1 0,-5-2 0,-5-2 1,-1 0 66,-4 0 1,0-2 0,-4 1 0,-2 2-305,-4 1 1,-4 1 0,-4 1-1,0-1-585,1 1 284,1-6 0,2 4 0,-1-5 1</inkml:trace>
  <inkml:trace contextRef="#ctx0" brushRef="#br0" timeOffset="91474">4651 7057 9944,'-24'-15'1748,"4"2"-2219,7 4 0,8 10 1,5 3-1,0 6 0,1 5 824,3 6 0,2 8 1,5 5-1,0 6-189,3 6 1,1-1 0,-3 2 0,2 1 0,1-2-674,2-2 0,-1-7 0,-3-5 0,-1-2-407,1-3 1,-1-6 421,0-4 1,-5 2-1,-1 0 1</inkml:trace>
  <inkml:trace contextRef="#ctx0" brushRef="#br0" timeOffset="92650">4366 7565 8355,'-13'-6'194,"6"0"1,7 5 0,10-2 0,5-1 0,6 0 0,5-2 0,6-4 0,8-3-126,7-4 0,-1-5 1,9 1-1,-2-2-318,-4-2 1,2-4-1,-11 0 1,-4 3-127,-5 4 1,-11-4 0,-5 4 0,-5 0 186,-6-2 0,-2 1 1,-4 0-1,-1 0 24,-1 3 0,-5 6 0,0 2 1,-2 6 582,-1 5 0,4 1 0,-1 2 0,1 7-85,1 7 1,2 6-1,5 6 1,0 2-148,0 3 1,1 10 0,2-6 0,2 2-227,2-1 1,2 0-1,3-1 1,0-1-25,1-3 1,-1 0-1,1-7 1,-2-4-30,-3-3 0,3-2 0,-3-6 120,3-3 0,-3-2 1,1-8 52,0-2 1,-3-3 0,-1-5-137,1-1 0,-3 0 1,4-2-1,-1-3 49,1-2 1,2 4 0,3-4 0,0 3 0,1 1-53,-1 3 0,2 4 0,1 2 0,2 2 37,-2 2 0,-1 2 0,-2 1 0,0 0 57,1 0 0,-2 7 0,-3 4 0,-2 5-25,-1 4 0,-4-4 0,4 5 0,-4-1 115,-1 0 1,1 2-1,2-6 1,3-1 33,1-1 0,1-3 0,4-2 0,2-5-122,3-3 0,2-1 1,6-3-45,-1-5 1,1-2 0,0-9 0,0 0-1,-2 1 56,-2 0 0,-3-3 0,-6 3-109,1-1 1,-6 3 0,-3-4 0,-3 2 0,-1 3 43,0 1 0,-1 2-31,-3 0 1,-3 5 0,-4 4 29,2 6 1,2 5 0,5 7 0,-2 3 9,1 1 0,1 2 1,2 4-1,0-2 7,0-2 1,6 1-1,2-4 1,5 0-105,3 0 1,-1-3 0,6-5 0,0-4 52,-2 0 1,4-2-1,-2-4 49,2 0 0,-2-5 0,0-4 0,-1-2 0,-2-1-59,-5-1 1,-1 1 0,-5 0 0,1-1-32,1 1 1,-7-2-1,3-1 1,-3-2-80,2 2 1,-2 1 0,3 3 0,-1 2 48,1 0 1,4 3 0,-1-3 7,4 5 0,0-1 1,0 1-1,1 1 260,-1 1 0,1 4 0,-1 2 203,0 4 0,-1 3 0,-1 2-36,-2-1 0,-5 0 0,1 1 1,-2 1-1,-2 1-74,0 1 1,0 1 0,1-5 0,2 1-195,1-1 0,5 0 0,0-1 4,2-2 0,1-4 0,1-5 1,-1 0-201,0 0 1,5-5 0,1-5 0,0-4-11,0-2 1,2-2 0,-3 3-1,-2-2 27,-1 2 1,-2-3-1,1 0 1,-2 0 17,-3 0 1,2-2 0,-6 3 144,-2 2 0,-2 3 146,-4 3 1,-3 5 0,-5 8 10,0 5 1,1 7 0,1 5 0,3 2 0,2 2-61,2 0 1,1 0 0,4-1 0,2 1-153,4 0 1,9-6 0,3-2 0,4-5-932,1-3 0,6-4-66,7-5 0,4-5 0,8-2 1</inkml:trace>
  <inkml:trace contextRef="#ctx0" brushRef="#br0" timeOffset="93744">7404 7466 8932,'11'-1'0,"-1"-3"0,-2-5 0,2-2 46,1-1 0,3-2 0,1-1 1,0-1-1,-3-1 0,-3 0 1,-4 1-243,-2 1 0,-2-3 1,-1 1-1,0 2 0,-1 1 40,-3 2 0,-3 0 0,-6 1 147,1 2 1,0 4 0,-1 6 125,1 3 1,5 7 0,3 6-1,2-1-20,2 2 1,0 2 0,2 4-1,1 1-69,1 0 0,5 0 0,1 0 0,4-2-174,2-2 0,2-3 0,-3-6 0,3-1 35,2-3 1,-1 2-1,3-6 1,-3-1 91,-1-2 0,3-6 1,-5-4-1,-1-2-23,-1-1 0,-1 0 1,-2-2-1,-2-1 279,0-2 0,-5-4 0,4 5 0,0-1-71,-1-1 0,4 5 0,-3-4 0,3 5-55,2 3 1,-1 0-1,1 5 1,-1 1-102,0 2 0,1 2 0,-1 4 1,-1 6-53,-2 5 0,0 2 0,-3-2 0,-1 5-78,1 2 1,-2 1 0,-4-2-1,0-3 80,0-1 0,0-2 1,0-3 87,0-1 1,-1-4 121,-4 1 0,4-8 0,-2-1-177,6-7 0,0-8 0,5-3 0,2 0 0,2-1-107,5 0 1,-4-2 21,4-4 1,-5 5 0,-2 0-1,-3 1 1,0 1 0,-2 0 0,1 3 467,-3 1-398,-2 2 1,-2 5 0,-4 3-1,-1 4 414,-1 4 0,-3 3 0,4 5-189,0 1 1,3 3 0,-1 2-1,2 1-141,2 3 1,2-2 0,2-1-131,4-1 0,3-2 1,3-3-1,1-1 1,3-1-126,1-2 1,2-4 0,4-5 0,-2 0 40,-2 0 0,1-5 0,-6-4 1,0-2-1,-3-1-130,0-1 1,-1 0-1,-1-3 235,-3 0 1,-1-2 0,-4 3 0,1-2 0,-1 2 0,-2 0 179,-1-2 0,0 8 38,0-4 1,-4 8 32,0-3 0,0 6 0,4 4-136,0 9 1,0 2 0,1 7-1,2-1 1,3 0 0,-1 3-1,1 2-178,-4 1 58,5-1 1,0 0 0,6-3-1,-1-5-162,0-2 1,2-3 0,3-3 0,2-4-489,0-2 1,5-8-1,-5-1 1</inkml:trace>
  <inkml:trace contextRef="#ctx0" brushRef="#br0" timeOffset="93993">8496 6933 9731,'-7'0'-2009,"1"5"1541,6 4 1,2 2-1,2 1 1,3 2 437,-1 2 1,11-2-1,-3 4 1</inkml:trace>
  <inkml:trace contextRef="#ctx0" brushRef="#br0" timeOffset="94776">8756 7231 8964,'-4'-13'0,"0"1"0,0 1 825,-2 2-838,5 4 1,-6 1 0,3 0 0,-5 1 0,-2 2 0,-1 1-45,0 0 0,3 1 1,1 3-1,0 4-5,1 3 1,-3 3 0,5 1 51,-2 2 1,4 4-1,-1-5 1,4 1-53,4 0 0,7-1 0,7 3 0,1-1 1,5-4-102,3-5 0,0 2 1,1-2-1,-1 2 110,-3 1 0,-4 0 0,-4-1 0,-2-1 38,-2-2 1,-5 1-1,-2 3 1,-5-1 132,-5-3 0,-6 3 1,-7-2-1,-1 2-11,-3 1 0,-1-4 1,-2-1-1,1-1-648,4-4 1,2 0-691,5-2 1007,7 0 1,0-11 0,6-3 0</inkml:trace>
  <inkml:trace contextRef="#ctx0" brushRef="#br0" timeOffset="94777">9165 6834 8355,'-5'-18'1388,"-2"10"-1255,0-4 1,-3 15 0,6 4 0,2 7 318,0 4 0,2 4 0,0 8-290,0 7 0,2 2 0,0 6 1,4 2-1,-1 2 0,1 0 1,-3 1-1,-2-2 0,-1-3-493,0-3 1,4-5-1,0-4 1,-1-4-754,-2-3 1,3-2 0,1-4-1205,-3-3 2163,0-9 0,-8 3 0,-1-4 0</inkml:trace>
  <inkml:trace contextRef="#ctx0" brushRef="#br0" timeOffset="94778">8979 7293 8355,'0'-13'937,"0"1"1,2 4-580,2-1 0,3 5 0,6-4 0,4-2-48,4-1 1,3 3 0,7 0 0,5-3-526,4-5 1,12 3 0,-1-4 0,1 5-1365,-2 3 1,-9-2-1,2 5 1</inkml:trace>
  <inkml:trace contextRef="#ctx0" brushRef="#br0" timeOffset="95324">10368 7342 8355,'7'-29'407,"-3"0"44,-2 2 0,2 5 1,0 2-1,-1 2-376,-2 3 0,-1 2 0,-1 2 0,-2 1-106,-1 2 0,-6 5 1,2-1-1,-3 2 35,-1 2 0,-5 6 0,0 2 1,2 5 61,2 3 1,-3 2 0,3 4 0,2-1-169,0 1 1,5 0-1,2 0 1,3-3 45,1-1 1,1-1 0,3-6-308,4-3 0,3-3 1,3-5-1,3 0 0,2 0 133,0 0 0,1-6 0,-5-6 0,3-3 305,1 0 1,-4 1 0,0 1 0,-4-3 105,-2 0 0,-3-5 0,3 5 0,-4 1 163,1 1 0,-5 5 1,5 3 36,-1 0 1,-2 3-190,5 7 1,-4 3-1,3 7 1,0 1-180,0 2 1,-3 5 0,4-3-1,2 2-425,1 0 1,1-2 0,1 1 0,-1-2-317,1 0 1,-1-4 93,0 3 0,6-4 0,2 0 1</inkml:trace>
  <inkml:trace contextRef="#ctx0" brushRef="#br0" timeOffset="95716">11361 7057 8355,'0'-32'427,"0"7"0,1 9 0,2 2-86,1 2 1,0 3-66,-4 1 1,-1 5 0,-4-1 0,-3 3-154,-3 1 1,-1 5-1,-1 4 1,1 3-1,0 3-146,-1 2 0,1 3 0,1-2-46,2 2 1,0-1 0,5 3 0,1-3-81,2-1 0,6 3 0,3-3-4,3 1 0,3-2 1,1 2-1,3 0 1,1-1 31,4 0 1,-1-1 0,-2-5 0,-2 0-77,0 1 1,-8-1 0,1 1 54,-4-1 1,-5 0-1,-6-1 7,-4-2 1,-4-4 0,-5-5 0,-2 0-259,-1 0 0,-2 0 0,4 0 0,1 0 104,-1 0 1,-4-5 0,2-2 0</inkml:trace>
  <inkml:trace contextRef="#ctx0" brushRef="#br0" timeOffset="96537">11782 7032 8355,'-5'-18'523,"-2"4"1,-6 2-1,1 8 1,1 4-356,3 4 0,-2 4 0,6 7 0,1 3 0,2 2 0,1 3-349,0 5 1,1-2 0,2 3-1,2-3 1,1-3-126,-1-2 0,5-3 0,-3-6 0,1-1 136,1-2 0,-1-4 1,4-5-1,1 0 8,-1 0 1,5-9-1,-1-4 1,-1-2 154,-1-3 1,-2-1 0,1-5-1,-1 2 71,1 2 1,-6 4-1,-3-1 1,-2 1 254,3 4 1,-4-3-105,3 7 0,-3 3 0,-1 5-112,0 7 0,0 8 0,0 3-118,0 2 0,0 0 1,2 5-1,2 0 0,3-2-90,0-2 0,4 1 0,-3-5 0,3-2 11,1-1 1,2-8 0,1-1 0,2-4-152,-2-1 1,3-3-1,-1-4 1,-2-6 186,-2-5 0,0-3 0,-1-4 0,-1 0 107,-2 1 1,0-7 0,-5-2-1,1-3 60,0-1 1,-4 0-1,4 0 1,-4 0 82,-1-1 0,0-3 0,0 0 0,0 1 2,0 1 0,0 3 1,0 3-1,0 6 237,0 5 1,0 8-1,1 7-281,3 1 1,-1 5 0,4 9 0,0 9-189,0 5 1,0 8-1,2 3 1,-2 3 95,-1 1 0,2 6 0,-4 1 0,0 2-103,2-1 0,-3-4 0,5 3 0,0-2-51,-1-6 0,4-1 1,-4-6-1,0-1-33,-3-2 0,1-7 1,0-2-1,-3-3-177,0-2 174,-2-5 1,0-3 138,0-8 0,4-3 1,1-5-1,2-1 1,2 1-40,-3 0 0,5-2 0,-2 0 0,2 0 60,1 3 1,5 3 0,-1-2-1,-1 3 35,-1 2 0,0 1 0,1 4 0,2 0 46,-2 0 0,-6 5 1,0 4-1,-1 2-31,-1 1 0,-2 4 0,-5 2 1,0 0-74,0 0 1,-5 3-1,-5-3 1,-5 0-221,-6 0 0,-2-2 0,-2-3 0,0-2-116,1-3 1,-1 2 0,0-6 0,0-2 24,0 0 0,6-2 1,4-2-1,4-2-278,3-4 186,5-3 0,-3-1 0,6-1 0</inkml:trace>
  <inkml:trace contextRef="#ctx0" brushRef="#br0" timeOffset="96904">13060 7094 8355,'-15'-16'235,"1"-1"1,4 2-1,3 1 1,3 2 1167,-1-1 0,3 5-1052,-2 0 0,1 5-495,-1-1 0,1 4 0,-5 3 129,-2 1 0,4 5 1,-1 0-1,0 2-143,0 1 0,4 1 0,-1 0 0,3 2-79,1 2 0,0 1 0,0-3 0,0 2 19,0-2 1,5-1-1,3-1 85,3 4 0,2-3 0,-1 1 0,-1-4 1,-1-3-62,-2 2 0,-4-3 168,5 1 1,-8-1-1,0 2 1,-6-2-80,-6-1 1,1-2 0,-8-3 0,2 2-253,-1 1 1,1 0 0,3-4-322,1 0 420,5 0 1,-4-5 0,4-2 0</inkml:trace>
  <inkml:trace contextRef="#ctx0" brushRef="#br0" timeOffset="97734">13134 7280 8355,'-12'-12'1481,"-1"-1"-795,6 6 0,2 1 0,6 3-450,3-1 0,7 0 1,7 2-1,2-1 1,2-2-1,1-2 0,2-3 1,0 1-530,0 0 0,-5-6 1,-1 2-1,-1-4-136,-2-1 0,-7-4 1,-2 3 178,-1-1 1,-2-3 0,-4 2 0,-2-1 0,-2 2-3,-4 3 1,-3 3 0,-1 3 0,-1 2 326,1 0 0,-1 8 0,1 1 0,0 8 135,-1 7 1,2 5 0,3 6 0,2 1-120,1 2 0,3 7 0,0-1 0,3 2-296,3-1 0,10-3 1,0 0-1,4-6-47,4-5 0,1-5 0,2-9 1,0-4 111,0-2 1,-1-2-1,1-3 1,0-4 206,0-5 1,-2-10 0,-1-2 0,-2-3 113,-3-1 1,4-4 0,-4-1 0,-2-2-93,-1-3 0,-3 0 0,-2-2 0,-2-2-8,-1 2 0,2 1 1,-4-1-1,-1-3-2,-2-1 1,-1 5-1,0 2 1,2 8 178,2 7 0,-3 4-116,3 6 1,-2 10-1,-2 9 1,-2 10 94,-2 7 0,1 11 0,-5 2 0,0 7 10,1 4 1,-3 3 0,5 2 0,-1 1-214,1-2 0,1-1 1,4-1-375,0-1 1,1-9-1,3-4 0,4-6 1,3-5-176,2-3 0,-6-11 0,-2 0-3096,1-4 3365,-5-3 0,5-4 1</inkml:trace>
  <inkml:trace contextRef="#ctx0" brushRef="#br0" timeOffset="97735">13519 7020 8355,'8'0'913,"1"-2"-272,5-2 0,4-3 0,7-5-373,0 0 0,5 3 0,5 1 0,3-2 0,5-1 0,0-1 0,1 0 0,-3 0-154,-2 4 1,-5-1 0,-11 4-2102,-2 3 1,3 0 0,-5 2 0</inkml:trace>
  <inkml:trace contextRef="#ctx0" brushRef="#br0" timeOffset="98582">15044 7007 8355,'0'-12'408,"0"0"0,-1 0-447,-3 4 0,-3 4 0,-6 8 0,2 4 117,3 4 1,-3 0 0,3 2 0,-3 2 142,-2 5 0,5-2 0,1 2-198,2 1 0,-4-3 0,5 1 1,1-3-1,2-1 64,1-3 0,0 0 0,1-2-335,4-3 1,1-2-1,7-6 135,-1 0 0,1-6 0,-1-4 0,0-3 44,1-4 1,-5-4 0,-1 4 0,0-3 41,0-2 0,-4-1 0,1-2 0,-3 0-1,-1 0 0,4-4 0,0 0 1,-1 2 31,-2 1 0,1 1 0,1-1 0,2-2-74,2-1 0,1 0 1,5 4 176,-1 1 1,0-1 0,1 1 0,-1 4-1,1 3-26,-1 3 0,0 3 172,1 3 0,-1 4 0,1 8-154,-1 4 1,-4 10 0,-1 7-1,0 7-17,0 4 1,1 6 0,5 5 0,-1 4-121,0 3 1,0 5-1,-3 0 1,-2 5-157,-1 2 0,-2 0 0,-4-5 1,0-3-33,0-5 1,-2-3 0,-2-4 0,-3-7 190,0-4 1,-4-6-1,3-8 1,-2-5 76,2-2 0,-3-6 0,3-1 0,-3-1-65,-2-4 1,2-2-1,2-4 1,1-4 139,-2-3 0,3-7 1,0-4-1,2-4-104,2-3 1,1 0 0,4 3-1,2-2 28,4-1 0,5 0 0,3 4 1,5 2-19,2 2 1,1-2-1,-2 4 1,-2-1-343,2 4 1,2 3-1,-1 5 1,-1 3-324,-1-1 1,0 5-1,4-5 1</inkml:trace>
  <inkml:trace contextRef="#ctx0" brushRef="#br0" timeOffset="98870">16098 6648 8355,'-1'-29'910,"-2"0"1,-1 3-533,1 4 1,7 11 0,3 11-200,0 6 0,3 11 0,-5 5 0,2 4-85,3 3 1,1 6 0,1-2 0,-1 2-55,-2 3 0,0 3 0,-5 0 0,-1-2-426,-2-5 0,-1 5 1,0-6-1,0-3-261,0-2 1,0-5 0,0-2 0,0-4-760,0-4 1081,0 0 0,-11-6 0,-2-2 1</inkml:trace>
  <inkml:trace contextRef="#ctx0" brushRef="#br0" timeOffset="100173">15925 6896 8355,'0'-7'19,"5"1"1,3 6 0,5 0-29,3 0 1,-1 0 0,6 0 0,3 0 120,3 0 1,3-4-1,5-1 1,-2-1-1,3-1 1,1 0-1,2-1 1,-5 0-169,-2 0 0,-3-1 1,-6-4-21,-2-4 1,-3 3-1,-7-4 1,-3 0-1,-2-2-57,-1-4 0,-4 4 0,4-1 0,-4-1 304,-1-2 1,-4 4 0,0 0 652,1 3-595,2 0 1,1 12-1,0 6 1,0 10-117,0 8 1,1 6-1,2 4 1,1 4-61,-1 3 1,2 1 0,-1 0 0,-1 0-134,-2 1 0,-1 2 0,0-2 0,0-2-81,0 0 1,0-6 0,0-2-1,0-6-17,0-6 1,2-3-1,0-4 1,4-2 98,1-1 1,-3-2-1,3-5 1,0-4 30,0-3 1,-3-3-1,4-3 1,0-1 27,-1-1 1,4-2-1,-2 3 1,2-3 79,1-2 1,0 5 0,1 0-1,-1 4-24,1 3 0,-1 1 0,0-1 65,1 3 1,-1 4 0,-1 2 0,-3 4 156,-3 3 1,0 3 0,-1 3 0,-1 1-114,-2 1 0,1 6 0,0-1-152,3 3 1,3-5 0,-3-3-1,2-2 1,3-1-5,1-1 0,6-5 0,0-3 0,1-3-271,0-1 1,3-1 0,-5-3-1,0-4 216,-3-3 1,-2-3-1,-1-1 1,-3-3 7,-2-2 1,0 4-1,-5-3 1,0-1 1,0 1 0,0 4 0,0-2 0,0 4 18,0 0 1,-2 2 0,-1 1 0,-2 4 133,-2 0 1,3 2 0,-3 5-102,2 3 1,0 7 0,5 7 0,0 0 91,0 0 0,2 4 1,2-2-1,4 0-120,3 1 1,2-5 0,-1 4 0,2-2-193,2-3 1,4-6 0,4-2 0,0-1 121,-3-3 1,2-2 0,-4-2 0,1-4 156,-4-3 0,-2-3 0,-2-1 0,-1-1 65,-2 1 1,0 0 0,-5-2-1,-1-1 3,-2-2 0,-1 1 1,0 3-1,2 1 186,2-1 0,-3 1-100,3 0-186,3 5 0,0 1 0,4 7 1,-2 4 57,-5 3 1,1 4 0,-1 3-1,0 3-18,2 2 0,-5-4 0,5 3 0,-2-1-35,0-2 0,4 1 0,-2 0-131,1-2 1,0-1 0,2-3-128,0-3 1,-5-2 149,4-6 1,-4-2 0,3-2 24,-1-4 1,-1-9-1,-2-2 162,1 0 0,1 1 0,-2 4 1,3-1-63,1-2 1,1 1 0,3 4-1,-1 0-39,-2 4 1,0-1 0,5 4-1,-1 3-43,0 0 0,1 4 0,-2 2 72,-3 4 1,2 3 0,-6 3-1,0 1 46,1 2 0,-3-1 0,3-3 0,-1 0-53,1 4 0,4-8 1,0 4-29,2-2 0,1-6 0,0 0 0,1-4 51,-1-1 1,1-1 0,-2-4-1,-2-1 1,-2-3 67,-1 1 1,2 0-39,-4-5 1,2 0 0,-4-3 0,4 0-1,1 1 7,2 1 1,-2 2 0,1-1 0,2 2-14,1 3 1,2-2 0,-1 6-50,0 1 1,1 7-1,-1 5 1,-1 3-64,-3 5 0,2 2 0,-4 6 1,-1 1-459,1 3 1,-1-3-1,-2 3-763,1-3 0,6-1 0,-3 0 0</inkml:trace>
  <inkml:trace contextRef="#ctx0" brushRef="#br0" timeOffset="100657">18839 6623 8355,'0'-32'0,"0"3"589,0 3 1,0 7 0,0 2-316,0 3 1,0 10-1,0 8 1,0 12-1,2 7 1,2 5 28,4 1 1,2 9 0,-1 1 0,0 2-284,0 2 1,-3-1 0,-2-2-1,-3 0-247,-1-4 1,0 0-1,0-6 1,0-1-657,0-3 0,0 1 1,0-11-1275,0-1 1751,0-1 0,6-7 0,1-1 1</inkml:trace>
  <inkml:trace contextRef="#ctx0" brushRef="#br0" timeOffset="102031">18653 6871 8349,'6'7'-79,"5"2"0,7-4 1,1-3 223,3 0 0,11-2 0,4-2 0,2 0 0,1-5 0,0-3 0,1-4 0,-1 0-315,-1 1 1,-9-1 0,-4-1-4,-4-2 0,-7-5 0,0 3 1,-4-3-1,-4 0 54,-1 0 1,-2-9-1,-4 7 1,0-3 324,0 1 0,0 3 0,0 1 249,0 1-174,-5 6 1,3 8-1,-2 13 1,3 9-3,1 10 0,0 1 0,1 7 0,2 1-224,1 2 1,4 3 0,-4 1 0,0 0-35,2-5 0,-5 1 1,5-7-1,-2 0-133,0 1 1,0-9-1,-2 0 1,0-6-24,2-3 1,5-3 0,-4-3 112,2 0 0,1-3 0,5-7 1,-1-5 10,1-2 1,-5-5-1,0-2 1,2 0-11,1 0 1,1-3-1,1 3 1,-2-1 30,-3-3 1,3 4 0,-3 2 0,2 2 68,-2 1 0,-1 5 0,-3 1 49,4 2 1,-2 2 0,-1 7 0,0 4 16,-1 3 1,4 6 0,-2 1 0,0 1-93,4 3 0,1-2 0,1 0-126,1 2 1,3-2 0,2-3 0,2-1 0,0-7 10,0-2 0,3 1 0,-2-3 0,1-4-70,-2-4 1,2-2-1,-5-6 1,-2 0 167,-1-3 1,-3-3 0,-1 2 0,-2-3 41,2-1 0,-5 0 1,-1-3-1,-2 2-18,-2 2 0,0 2 1,0 3-1,-2 1-65,-2 0 1,-3 1 0,-5 2-1,-1 5-84,1 3 0,0 2 1,-1 3-1,1 5 40,-1 2 0,1 2 0,0 4 1,0 2-21,4 1 1,-1 2-1,4-4 1,3-1-112,0 1 0,2 3 0,0-4 0,2-2 27,2-1 1,3-8 0,5-1 0,1-4 118,-1-1 0,0 0 0,1-1 0,-1-4 190,1-3 1,-1-3 0,0-1 0,-1-1 73,-2 1 0,0 0 0,-5-1 185,-1 1 0,0-1-303,1 1 1,-1 5-108,5 3 0,-4 4 1,3 4-1,0 4 34,0 3 1,-3 3 0,4 3-164,2 3 0,-3-2 0,1-1 0,2-3 0,1-2-151,1 0 1,1-3 0,-1-3 0,0 0 137,1-3 1,-1-2 0,1-2 0,-1-3 175,0-5 0,1-6 0,-1-3 1,-1-1-43,-3-3 0,4-1 1,-6-4-1,3 0 136,-1-2 0,-1-6 0,2 2 0,-2-3-22,-1-1 0,-1-4 1,-2-2-1,3 0-119,1 1 1,-5 0 0,2 7 379,-2 2 1,-2 8 0,0 8-207,0 3 1,-4 9 0,0 6-1,1 10-30,1 9 0,-2 13 0,0 5 0,1 4 11,2 0 0,1 9 1,0-1-1,0 1-263,0 0 0,0-3 0,1-2 0,4-6 11,3-6 0,3-1 0,1-7 0,1-4-650,-1-2 1,0-5 0,1-7-2095,-1-4 2518,-5-2 0,-1-8 0,-6-1 0</inkml:trace>
  <inkml:trace contextRef="#ctx0" brushRef="#br0" timeOffset="102032">20005 6710 8355,'0'-18'1253,"5"5"1,4 0-1034,2 3 0,8 6 0,5-4 0,4-2 0,4-1 38,3-2 1,9 2 0,3 2 0,-1 1 0,3-1 0,-4 2-1408,-4 3 1,-1 3 0,-12 1 64,-5 0 0,2-6 0,-6-1 0</inkml:trace>
  <inkml:trace contextRef="#ctx0" brushRef="#br0" timeOffset="103293">21245 6821 8355,'0'-25'453,"0"1"0,0 4 0,0 4 0,2 2-548,2 2 0,-2 3 0,5 1 1497,-1-2-1456,4 5 0,-12 1 1,-1 8-1,-9 4-76,-6 3 0,-1 6 0,-3 1 0,1 1 44,-1 3 0,4 0 0,2 0-79,2-1 0,3-5 0,2 4 0,5-2 0,3-3-78,1-1 0,5-6 0,4-1 1,2-2 133,1-2 1,2-2 0,1-2 0,3-3 42,1-4 1,-2-3-1,2-2 1,-1-1 282,-3-2 0,-1 1 0,-2-5 1,1 2-14,-1 3 0,-1-3 0,-1 2 1,-3 1 46,-2 1 1,4 6 0,-4 1-125,2 1 0,-3 2 1,3 5-43,-1 4 1,2 1-1,-3 8-94,2 3 1,3-2 0,5 4 0,2 1 0,-2-3-166,-2 1 1,5-1 0,2-5 0,0-1-18,1-2 1,0-4 0,5-5 0,0 0 129,-1 0 0,2-1 1,-7-3-1,0-5 84,1-2 1,-7-1 0,0-2 0,-6-1 76,-3-2 0,4-3 1,-5 2-1,-1-1 24,-2-4 0,-1 1 1,0 2-1,-1 2 41,-4 0 0,3 6 1,-7-2-1,0 5-73,-2 4 1,-6 1 0,1 5-95,0 3 1,-1 3 0,0 7 0,2 3 0,0 2-12,-2 0 0,5 9 1,-2-3-1,4-1 13,1-2 1,3 2-1,2-5 1,3 0-93,1-2 0,1-3 0,3-2 1,4-1-137,3-3 1,3-2 0,1-6-1,2-1 224,-2-4 0,3-3 1,0-7-1,0-3 177,0-1 0,2-2 0,-3-4 0,-2-1-72,-1-3 0,0 2 0,-1-6 1,1-2-135,-3-1 0,-1-1 0,1 0 0,-1-2-22,-2-2 0,-5 4 1,1-2-1,-3 6 56,-1 3 1,0 6-1,-1 8 71,-3 2 1,-3 7 0,-6 4 0,2 7 34,3 9 1,-3 6 0,4 11 0,-1 6 16,0 4 0,5 7 0,-1-1 0,2 2-290,2 1 1,6 0 0,2-2 0,5-3-267,3-2 0,5-6 0,6-7 0,2-4 66,-1-4 0,3-5 0,3-8 0,0-3 297,-1-4 1,2-2-1,-5-4 263,2-3 1,-9-7 0,2-3 0,-3 0-59,-3 0 0,-1-4 0,-7 3 1,-3-2-1,-4 2 20,-2 1 0,-2-3 1,-2 5-1,-2 1-39,-4 1 1,-3 3 0,-1 1 0,-1 3-67,1 2 0,-5 1 1,1 5-1,-1 3-22,-1 4 1,5 8 0,-4 2 0,5-1-51,3 1 0,-2 4 1,4-1-1,0 1-121,3-1 1,3 1-1,1-6 1,1 0-301,3-3 0,3-2 291,6-2 1,-1-4 0,1-5-1,-1 0 1,0-1 69,1-3 1,-1-5 0,1-6 0,-1-1 292,0 0 0,2-3 0,1-1 0,2-5-84,-2-4 1,-1 1-1,-2-5 1,1-1-175,-1-2 0,-1-1 1,-1-2-1,-3 0 10,-2 2 0,-1-5 0,-4 7 1,0 3 392,0 5 1,-1 1-2,-3 9 0,-3 7 1,-6 12-1,1 9 43,0 8 1,1 9 0,1 3-192,2 5 0,4 0 0,-3 10 0,1-1-270,3-1 1,3 4 0,5-4 0,3 1-1,3-5-216,1-6 1,1 0 0,-1-5 0,0-2-579,1-5 0,-1 0 1,-1-6 5,-2-1 0,2-6 0,-5-4 1</inkml:trace>
  <inkml:trace contextRef="#ctx0" brushRef="#br0" timeOffset="104724">2642 9017 8355,'-2'-25'269,"-2"3"0,-3 4 0,0 5 0,2 4 0,1 3 0,0 8 0,1 9 0,3 8-128,4 4 1,-1-1 0,5 2 0,0 2 0,1 0-1,-1 0 1,1-1-287,3 0 1,-4-6 0,0-2-1,2-3 1,1-3 0,1-3-1,2-4 28,2-3 0,-2-8 0,4-4 0,0-5 0,1-3 0,1-3 0,-4-2 0,-2-1 79,-2 1 0,-1 0 0,-2 2 43,-5 1 1,1 6 0,-1-1-37,-1 2 1,-3 3 24,-4 3 1,3 12-1,-3 10 1,2 2 67,2 2 1,0 4-1,2-1 1,2 2-53,4 2 0,3 0 0,3-2-99,2-2 1,-1-3 0,5-6 0,-2-1-29,-3-3 0,3-2 0,0-6 0,0 0 0,-1-1 37,-1-4 1,-3-1-1,0-8 1,-2-1 72,-3-2 0,3-4 0,-4 3 0,0-1 101,-3-3 1,-3 4 0,-1 2 0,0 2 599,0 2-473,0-1 0,-4 8-141,0 5 0,1 6 1,6 11-65,1 4 1,6 5 0,-2 6 0,3 5-97,2 1 0,-1 6 0,0 2 1,-1 2-1,-1 2-76,-2-1 0,-5-5 1,3-2-1,-2-4 104,0 0 1,0-5-1,-4-3 1,0-2 106,0-5 1,-1-11 0,-3-1 89,-5-4 1,-2-5 0,-1-9-58,-1-6 0,1-7 0,0-2 0,1-5-110,2-1 0,-2-11 1,4 0-1,1-3 0,1-5 1,4-3 0,1-2 0,1-1-100,4 5 1,3 0-1,7 7 93,1 1 0,7 8 0,-3 7 0,4 7 0,0 6 107,1 4 0,-4 2 0,-2 6 1,-1 1 44,-3 4 0,-1 3 1,-3 8-1,-1 4-136,-2-1 0,-5 9 0,-1-4 0,-4 3-180,-7-1 0,-3-1 0,-4-1 1,-4 1-189,1 0 1,-4-4 0,3-3 0,1-3-1032,2-4 1265,4-7 1,-5 1-1,-2-5 1</inkml:trace>
  <inkml:trace contextRef="#ctx0" brushRef="#br0" timeOffset="105017">4130 8632 9655,'-12'-30'0,"-1"5"1754,1 7-2104,5 4 1,3 7 0,8 5 0,4 6 0,3 8 1035,2 7 0,-1 10 1,-1 6-1,-1 5-531,-2 5 0,-5 3 0,1 2 0,-3-2-510,-1-2 1,2 1-1,0-7 1,2-3-74,-1-3 1,-1-6 0,-2-1 0,0-5-815,0-5 0,0-3 821,0-2 0,0-5 0,0-1 1</inkml:trace>
  <inkml:trace contextRef="#ctx0" brushRef="#br0" timeOffset="105485">4006 9004 8619,'-7'0'-288,"11"0"0,9 0 1,2 0 609,3 0 0,5 0 0,6 0 0,0 0 131,1 0 1,1 0-1,3 0 1,-2 0-370,-2 0 1,-2 0-1,-6 0-40,-2 0 0,-4 6 50,0 2 1,-6 3-1,-3 3 1,-2 1-1,-2 1-38,-2 0 0,-1-1 0,0 0 0,0 1-226,0 0 1,2-4 0,2-2 0,4-4-62,3 0 1,1-2 0,1-4 0,-1-1 177,1-3 0,-1-3 1,0-6-1,-1 1 23,-2 0 1,0-2 0,-4-1-1,-3-2 98,0 2 1,-4 0-1,-2 0 1,-4-2-190,-3 2 1,-3 2 0,-2 5 0,-4 3-416,1-1 1,-3 5 0,4-2-316,-1 6 0,4 4 671,-2 5 0,-2 1 0,-1-1 1</inkml:trace>
  <inkml:trace contextRef="#ctx0" brushRef="#br0" timeOffset="105912">5755 8682 8355,'5'-44'0,"-3"6"0,2 11 0,-3 3 0,-1 5 533,0 1 0,0 2 0,-1 5-507,-3 2 0,1 0 0,-5 5 0,-2 1-173,-1 1-1,-7 4 1,-4 3 0,-4 6-57,-3 4 0,-4 8 0,4-3 1,1 5 464,2 4 0,5-3 0,2 4 72,1 1 0,6-4 0,5 5 1,1-2-203,4-2 1,6-2 0,4-1 0,4 0-1,5-1-218,4 1 1,2-1-1,3-2 1,2-3 33,1-1 1,0-1-1,-6-5 1,-2 0 32,-5 1 1,-3 3-1,-5 1 1,-4-2 117,-3-1 0,-2 2 0,-3 1 0,-4-2 92,-3-1 1,-7-2-1,-3 1 1,-2-1-251,-2 0 0,-4 1 0,0-2 0,1-2-274,2 0 1,6-7 0,0 3-1716,2-4 1317,2-1 1,3 0 0,1 0 0</inkml:trace>
  <inkml:trace contextRef="#ctx0" brushRef="#br0" timeOffset="106296">6499 8744 8355,'0'-13'-225,"0"1"1,1-1-1,2 1 67,1 0 0,4-1 0,-2 1 0,1-1 295,2 1 1,2 4 0,2-1 0,-1 0 234,1-2 1,3 3 0,1 1 0,-2 1-54,-1 3 0,2 2 0,1 1 0,-2 0-86,-1 0 0,2 6 1,-1 2-123,-4 3 0,2 3 1,-6 2-1,0 5 1,-3 2-318,-3 2 1,-1 0-1,-1 0-61,-3-1 1,-3 3 0,-7 0 0,-3 2 0,-3-1-241,-4-2 0,-1-1 0,1-2 1,0-2-169,4-5 1,-2-2 532,5-1 1,0-1-1,5 0 1</inkml:trace>
  <inkml:trace contextRef="#ctx0" brushRef="#br0" timeOffset="106474">6623 9376 10895,'1'-11'0,"5"2"0,5 2 1515,4 1 1,-3 2-2834,-3 4-401,-1 0 1,4 0-1,1 0 1</inkml:trace>
  <inkml:trace contextRef="#ctx0" brushRef="#br0" timeOffset="232859">15937 8954 8162,'0'-23'0,"1"1"0,2 3 0,1 1 0,-1 3 0,-2-1 409,-1 0 0,-4 2-109,0-2 1,-5 7-142,0 5 0,2 3 0,-1 1 0,-2 1 0,1 3 0,-1 6 0,2 4 0,-2 4 0,-1 1-233,-1 3 0,-1 1 0,2 2 1,3 0-1,4-1 0,3-2 1,1-3-1,0-1-297,0-3 0,5-3 0,3-3 225,3-5 0,2-3 0,1-2 1,1-2 14,1-1 1,1-7-1,-5 0 112,1-4 1,-1-6 0,0 3 0,1 0 22,-1 0 0,1-2 0,-1 3 0,-1 2 1,-1 1-11,-2 2 70,-5 5 0,6 4 1,-5 10-1,-1 7-112,-1 4 0,-2 2 0,0 5 0,0-1-154,0-4 0,0 4 1,1-4-1,2 2-149,1-1 1,7-3 75,1-6 0,6 1 0,7-1 1</inkml:trace>
  <inkml:trace contextRef="#ctx0" brushRef="#br0" timeOffset="234372">16383 8843 8355,'-12'-19'347,"0"6"0,-1 8-349,1 5 1,1 1 0,3 3 329,3 4 0,4 5 1,2 3-1,4 5-124,3 2 1,3 2 0,1 0-354,1 0 0,-1 0 1,0 0-1,1-1-26,-1 1 0,-1-1 0,-1-4 1,-3-3-1,-2-3-621,-2-2 701,-1 0 0,-2-8 0,0-6 78,0-9 0,-5-6 1,1 1-1,1-5-42,2-2 1,1-6 0,1 0 0,4 0-87,3-2 1,3 7 0,1-3-1,1 7-177,-1 2 0,5 5 1,-1 7-1,-1 0 191,-1 3 0,4 2 0,1 1 1</inkml:trace>
  <inkml:trace contextRef="#ctx0" brushRef="#br0" timeOffset="234373">16743 8930 8355,'0'-13'105,"0"1"0,0-1 0,0 1 65,0 0 0,0-1 0,0 1 560,0-1 1,2 7-686,2 1 1,-2 5 0,5 5-1,0 3-94,0 3 1,0 7 0,3 1 66,-2 0 0,-4 5 0,3-4 0,-2 4-211,-2 1 1,3-6 0,-2-1 0,0-2-550,1 1 721,-3 0 1,5-11 0,-4-3 17,1-6 0,0-5 1,-4-7-1,0-3-65,0-1 0,0-2 1,1-4-1,3 0-47,5 1 0,2-1 1,2 1-1,3 4-48,0 3 0,1 3 0,-4 3 24,4 3 1,-3 3-1,4 5 1,-2 1-1,1 3-98,-2 4 0,0 5-25,2 3 0,-4 4 0,5 4 1</inkml:trace>
  <inkml:trace contextRef="#ctx0" brushRef="#br0" timeOffset="234374">17326 8942 8355,'1'-16'55,"4"-1"0,-3 0 1,5 5-1,-1 0 114,-3-1 103,-2 1 1,-2 1-1,-4 4 1,-3 6-1,-4 5 1,-3 3-251,-2 2 0,-1 2 1,3 2-1,-2-1 2,2 0 1,-1 5-1,2 0 1,3-2 8,0-2 1,5 4 0,2 0-354,3-2 1,1-1 0,1-3 0,3-3-68,5-4 0,2 1 1,2 0 196,4-3 0,-2-4 1,4-4-1,1-1 188,-1-2 0,-2-8 0,2-2 0,-1-2 0,-3 2 168,-1 1 1,-3-3 0,-3 5 0,-3 0 0,0 3 241,-1 0-127,0 1 0,-5 5-257,-4 3 1,4 8-1,-3 4 1,2 3-104,2 2 0,0 3 0,0 1 0,0-1-61,0 2 1,2-4 0,2 3 0,3-4-4,0 0 1,4-5 0,-3-1 129,3-2 0,2 0 1,-1-7-1,0-1 82,1-1 0,-5-5 1,0 0-1,1-3 0,-1-3 47,0-2 1,-4 1-1,3 3 1,-1 1-89,-4-1 0,4 1 1,-1 0-100,2-1 1,-3 6 25,5 3 0,-7 4 0,3 4 25,-4 5 1,3 3 0,0 3 0,0 2-5,2-2 0,-3-1 0,5-2 0,0 0-127,-1 1 1,8-2 0,-2-3 17,0-4 1,5-2 0,0-2-1,0-2 116,0-2 0,3-3 0,-5-5 1,-1-1-1,-1 1 96,-1 0 0,-1-5 1,0 1-1,-1 0 8,-2 3 0,-2-2 1,-5 1-1,2 3 518,-1 0-393,-1 5 0,-7 3 1,1 10-1,2 8-70,0 8 0,-2 0 0,0 10 1,1 1-85,2 2 1,-1 6 0,0 0 0,-2 2 85,1 3 0,1 2 0,2-1-361,0-3 0,0 1 0,0-8 1,0-3-165,0-4 1,0-6 0,0-5 0,2-4-278,2-5 1,8 2-1,8-7 1</inkml:trace>
  <inkml:trace contextRef="#ctx0" brushRef="#br0" timeOffset="235039">18653 8793 9209,'-5'-15'0,"-4"3"0,-2 5 0,-1 4 16,0 3 0,-1 0 0,1 0 160,-1 0 1,1 6 0,1 2 0,1 4 0,3 3 0,0 3 0,1 2-1,-3 2-158,2 1 0,-2-2 1,5-2-1,1-1-204,1-3 0,2-1 0,2-2-120,2 1 1,3-6 0,5-3-1,1-3 240,-1-1 1,2-5 0,1-5 0,2-4-9,-2-2 0,-1-6 1,-3 2-1,-2 0-13,-1-1 0,-1-4 1,3-4 34,-2 2 1,-1-1-1,1 2 1,-3 0-1,-4 2-20,-1 1 0,-6 5 0,-2 1 0,-3 5 66,-1 4 0,-1-2 0,1 5 6,0-2 1,5 3-101,2-5 1,14 7 0,5-4 0,5 1-15,7-4 1,0-2 0,6-3 0,-2-1 123,-2-1 0,2-5 0,-1 3 0,-3 0 147,-4 0 1,0-2 0,-5 3 0,-3 2-7,-5 1 0,1 6 563,-6 0 0,0 8 1,-4 4-393,0 11 1,-1 8 0,-2 8-1,-2 5-227,-2 3 1,4 14 0,-1 1 0,2 5-234,2 3 0,0 4 1,0-1-1,2-3-90,2-3 1,-3-5 0,5 1 0,-2-3 3,0-4 1,0-8-1,-4-1 1,0-7 111,0-6 0,0 0 1,-1-11-1,-3-2 56,-5-4 0,-2-6 1,-2 1-17,-4-2 0,3-8 1,-4-2-1,2-5 0,-1-2-26,2-1 0,5-6 0,4 0 1,0-5 11,3-2 1,2 1 0,1 1 0,1 0 109,3-2 0,9 1 0,6 6 1,2 3-203,0 1 0,3 2 1,7 4-1,-1 3-102,0 1 1,5-1 0,-4-3 0</inkml:trace>
  <inkml:trace contextRef="#ctx0" brushRef="#br0" timeOffset="235558">19621 8694 8355,'1'-21'413,"2"2"984,1 1-1282,0 2 1,-4 7 0,-1 2 0,-4 2 0,-3 2 0,-3 2-268,-1 1 1,-1 0 0,1 1 35,-1 3 0,5-1 0,1 5 1,0 2-1,2 1-121,-1 1 0,2 5 0,4 0 0,2-1 83,2 2 1,-1-3-1,5 4 1,1 1 4,2-1 1,6-2 0,1 2 0,0-1 70,0-3 0,-2-1 0,-3-2 0,-1 0 13,1 1 0,-7-1 143,-1 1 1,-5-2-1,-6-3 1,-5-4-90,-4-3 1,-6-1 0,5 0 183,0 0 1,3 0 0,0 0 0,2-1-89,3-3 0,2-3 1,6-5-1,2-1 1,2 1-292,4-1 0,9-3 0,3-2 0,4 0 44,1 0 0,0-2 0,-1 2 1,1 0 80,0 0 0,-2 3 0,-2 5 0,-4 2 282,-4-2 1,0 5 329,-1 0 1,-5 7-195,-3 6 1,-2 0 0,-2 9 0,0-2-334,0 2 1,0-2-1,0 4-108,0-1 1,0 3 0,1-5 0,2-1-707,1-1 1,5-3 333,0-3 0,2 3 0,1-4 0</inkml:trace>
  <inkml:trace contextRef="#ctx0" brushRef="#br0" timeOffset="236438">19968 8458 8355,'-13'-24'-1311,"26"36"1</inkml:trace>
  <inkml:trace contextRef="#ctx0" brushRef="#br0" timeOffset="236439">20055 8781 8355,'-6'-13'221,"5"1"0,-3 0 0,4 1 0,2 1-215,2 2 0,5-1 1,-4-3-1,2 0 179,3-1 1,1 2 0,0 2-1,-2 0-225,0 0 1,-1 3-211,4 2 1,1 3 220,-1 1 1,-4 1 0,-1 3-106,-1 4 1,2 3-1,-2 2 1,-1-1-31,1 1 1,2-1-1,-3 0 1,1 2 120,-1 3 1,0-3-1,-4 2 1,2-2 59,1-2 0,0 1 0,-4-1 0,0 0-70,0 1 0,-1-2 0,-2-1 156,-1-2 1,-6 0-1,2 3 1,-2-1 143,2-2 0,2-4-235,6 4 0,0 1-100,0 3 1,5-4 0,0-1 0,2 0 31,3 0 0,1-3 0,1 4 0,0 1-5,1-2 0,-1 4 1,-1-3-1,-1 3 238,-2 1 0,-1 2 0,3 1 5,-2 2 0,-5 5 0,1-1 0,-3 2 0,-1 2-12,0 0 0,-1-6 1,-3-3-1,-5-2 84,-2-1 0,-6-2 0,-3-3-122,1-4 0,-4-3 1,2-1-1,-1 0 1,0-1-83,1-3 1,6-4 0,-2-8 0,5 0-146,4 1 0,2 0 1,8-1-1,2-2-162,4-1 1,9 3 0,3-5-1,5 0-59,4 2 0,-2-4 0,7 2 0,0-4-26,2-4 1,4 2 0,-2-6 0,-3-1 183,-3 3 1,1-5 0,-6 4 323,-3 1 0,-2-4 1,-9 8-1,-3 2 341,-3 3 0,-3 7 1,-5-1-1,-3 7-93,-5 5 0,-6 2 0,-3 4 0,0 2-151,0 4 1,-2 7 0,3 4-1,3 4-215,5 3 1,3 1-1,6-2 1,0 0-282,0 0 0,6-1 1,3 1-1,7-1 22,4-4 1,4-2-1,0-7 1,1-2-845,0-5 1,1-3 0,2-1 508,1 0 1,0-11 0,-4-3 0</inkml:trace>
  <inkml:trace contextRef="#ctx0" brushRef="#br0" timeOffset="239309">21481 8409 9827,'12'-40'0,"1"3"0,-1 5 0,-1 6 0,-1 5 0,-3 5 0,-2 2 0,-3 3 0,-5 2 0,-7 5 0,-5 3 0,-6 2 299,-2 3 1,-2 3-1,0 7 1,0 3-1,1 2 1,-1 2-209,0-1 0,2 1 0,1 4 0,4 1 0,2 0 0,7 0 0,2-2-110,4-1 0,3-1 0,4 0 1,6-2-1,5-1-115,6 0 0,4 2 1,2 2 65,2-2 1,0 1 0,-4-4 0,0 0-230,-1 0 1,-4 0 0,-4-3 0,-3 1 191,-5-1 0,-3 1 1,-6-1-1,-4 1 108,-8-1 1,-6 3-1,-9-1 1,-3-2-42,-5-1 1,5-3-1,-4-1 1,3-4-101,4 0 1,4-2-663,3-4 0,10 0 263,11 0 0,11 6 0,8 0 0</inkml:trace>
  <inkml:trace contextRef="#ctx0" brushRef="#br0" timeOffset="250327">18455 4775 7860,'-13'-1'0,"1"-2"0,-1-3-165,1-1 1,5 3 323,3-4 0,3 4-116,1-4 0,0-1 1,0-3-1,1-1 0,2 1 1,2 0-1,1-1 0,1 1-10,0-1 0,0-3 0,2-1-92,-1 2 1,1-3 0,3 0 0,0-1-1,0-2 7,-4 2 1,3 0 0,-3 4 0,2-2 26,-2 2 0,3 1 46,-3 2 1,3 5-25,2 3 1,-5 2 0,0 2 39,2 0 0,1 5 1,1-1-1,1-2-9,-1 0 0,5-2 0,1 0 0,1 0-21,3 0 0,1 0 0,2 1 1,1 2-123,3 1 1,2 0 0,2-4 16,-4 0 1,2 4 0,2 1-1,3-1 1,1 0 18,1 0 1,4 1 0,2-2 0,2 1 16,-1-1 0,1-2 1,3 1-1,1 1-1,0 1 1,-1 0-1,1-4 1,-2 0 11,-2 0 0,0 0 0,-3 0 1,0 1 39,0 3 0,-1-2 0,-2 2 1,3-3 31,1-1 1,0 0-1,4-1 1,1-2 19,2-1 1,2-2-1,1 4 1,3-4 11,-1-1 1,9 3 0,-3-4-20,1-2 0,5 5 0,-2-1 0,-1 2 0,-3 0-79,-4 1 0,-3 2 0,-6 2 1,0 2-208,-4 1 0,2 4 163,-6-3 1,6 4 0,-3-2 0</inkml:trace>
  <inkml:trace contextRef="#ctx0" brushRef="#br0" timeOffset="250639">21779 4403 8355,'30'-6'0,"2"-2"-249,-1-3 0,0 3 0,-7 1 1,1 0 77,0 0 0,-2 4 1,-2-1 392,-4 3 0,-4 1 0,-2 1 1,-2 3-311,-5 5 1,-3-3 0,-1 3 0,0 0 37,0 2 1,0 2 0,0-1-4,0 1 0,2-1 0,0 0 0,4 2-35,1 3 1,-3-2-1,3 6 1,-2 1 18,-2 1 1,-2 3 0,-2 2-117,-3 1 0,-3 11 0,-5-2 1</inkml:trace>
  <inkml:trace contextRef="#ctx0" brushRef="#br0" timeOffset="268022">18901 10294 8393,'0'-32'0,"2"5"0,0 5 0,2 5 0,-1 3 236,-1 2 0,-4 0 0,-2 0-157,-4 4 0,-3 3 0,-2 5 0,1 1 0,-2 3 0,-1 4 0,-3 4 107,-1 0 1,2 2 0,-2 2 0,0 4 0,1-1 0,1-1 0,5 0 0,2 2 0,2 2 0,1 0-122,3-1 0,3-2 0,2 3 0,3-1 0,4 0 0,5-1 0,2 0-190,1-2 0,6 4 0,-1-3 1,1 0-170,-1-2 1,1 1-1,-6-2 1,-2-1 104,-4-1 1,0-1 0,-6-1 0,-2 0 131,0 1 0,-9-1 1,-6-1-1,-6-1-63,-4-2 1,-6 0 0,-1 5 0,-1-2-4,1-3 1,-2 2 0,6-6 0,4-1-237,3-2 1,3-2 0,10-3-30,6-5 1,16-7-1,10-4 1</inkml:trace>
  <inkml:trace contextRef="#ctx0" brushRef="#br0" timeOffset="268289">19348 10616 8355,'-13'0'373,"1"0"-1289,5 0-826,1 0 1658,6 6 0,6 1 0,1 5 0</inkml:trace>
  <inkml:trace contextRef="#ctx0" brushRef="#br0" timeOffset="268888">19683 10542 8711,'-2'-17'0,"-1"1"0,-2 2 0,-1 3 0,1 3 914,2-2 1,2 3-656,1-1 1,4 4 0,1-3 0,2 2-111,3 2 1,5 1 0,2 2-212,-2 0 0,3 5 0,-2 0 0,-1 2-102,-1 3 1,-3 1 0,-1 2 0,-3 3 0,-2 0-65,-2-1 1,-2 3 0,-1 0 0,0 0 135,0 0 0,-5 3 0,-3-5 128,-3-1 0,2-2 627,1-5-570,5-3 0,-1-10 1,7-3-1,2-5-23,2-3 1,0 1 0,3-6 0,-1-1-138,5-2 1,-1 4-1,5-1 1,-2 0-48,1 2 0,-1 1 0,-2 7 95,2 3 0,-2 2 1,3 6-1,-5 2 50,-4 2 1,2 7-1,-6 5 1,-1 1 24,-2 1 1,-1 1-1,2 5 1,1-2-41,1-2 1,1-5 0,-2 2 0,2-3-32,2-2 1,-3-5 0,5-3 0,0-2 112,2-2 1,2-2 0,-1-2 65,1-4 0,-1-3 1,0-3-1,1-1-94,-1-2 1,1-5 0,-1 3 0,0-2-27,1 1 1,-1 6-1,-1 0-87,-2 4-51,2 8 0,-10 7 1,3 12-1,-3 5 33,-1 3 0,0 4 0,0 1 1,2 2-99,2 2 1,-3 0-1219,3 0 1,3 1-1,0-3 1</inkml:trace>
  <inkml:trace contextRef="#ctx0" brushRef="#br0" timeOffset="269614">17463 10282 8355,'-13'-5'-81,"1"1"0,-2 0 1,-1 4-1,-2 0 0,1 2 203,-2 2 0,3 4 0,-5 7 0,0 4 0,-2 3 0,-3 6 0,1 2 287,2 5 1,3 1 0,-2 2 0,3 2-191,1 1 0,7 2 0,-1-3 0,4 1-103,4-1 0,3-2 1,6-5-173,6-4 1,6-5 0,8-4 0,3-8-1,4-6-39,3-5 1,3-2-1,1-5 1,1-6-46,-1-8 1,-3-8-1,-2-6 1,-4-3-224,0-4 0,-7 2 0,-4-3 0,-4-1 141,-5-3 0,-4-2 0,-10-3 0,-4 0 30,-5 2 0,-13-5 0,-1 11 1,-4 6 42,-5 4 1,-2 15-1,-3 10 1,-1 6-1,1 8 72,1 6 0,8 8 0,3 8-218,6 6 0,5 1 282,9 3 0,3 4 0,5 2 1</inkml:trace>
  <inkml:trace contextRef="#ctx0" brushRef="#br0" timeOffset="269897">18231 9835 10571,'-12'-19'0,"0"4"0,-1 5 0,1 7 0,-1 6 0,1 5 0,0 6 0,-2 7 0,-1 9 0,-3 9 0,-2 7 0,-2 7 0,-1 7 0,-2 9 0,0 10 0,1 5 0,0 3 0,3-2 0,6-2 0,6-5 0,7-3 0,9-3-5,10-2 1,12-11-813,8-1 1,7-7 0,8-7 221,2-7 0,16-5 0,1-7 1</inkml:trace>
  <inkml:trace contextRef="#ctx0" brushRef="#br0" timeOffset="270503">20513 9885 8889,'2'-17'0,"1"1"0,2 2 0,3 4 0,5 6 0,3 4 286,4 4 0,2 4 0,5 9 0,5 6 0,2 6 0,5 6 0,1 1 0,1 4 0,1 5 0,-4 7 0,-3 6 190,-6 3 1,-14 5-1,-8 3 1,-9 1-494,-6 2 1,-9 2 0,-3-6 0,-5-1-1,-3 1 1,-1-3-1027,2-2 1,-3-6 260,1-4 1,-6-3 0,2-5-139,-3-3 0,5-4 0,0 0 0</inkml:trace>
  <inkml:trace contextRef="#ctx0" brushRef="#br0" timeOffset="272530">21654 10430 8355,'0'-16'-104,"-1"1"0,-2 2 0,-2 5 0,-2 2 0,-4 5 0,-3 4 0,-4 7-119,-1 5 0,2 0 1,-2 6-1,0-1 636,0-1 0,3 5 1,1-5-1,4 0 0,4-2-150,2-3 0,1-2-142,4 1 1,5-7-270,3-1 0,3-5 0,3-5 1,1-3-1,2-3 91,-2-1 1,3-5-1,-1 1 1,-2-1 13,-2-1 1,0 4 0,-1-3 0,1 0 34,-1 1 0,0-1 47,1 5 0,-5 5-21,0 3 0,-1 4 0,2 5 0,-5 6-19,-3 4 0,0 3 0,2-3 0,1 3-47,-1 2 0,3-1 0,-1 1 1,2-3 38,3-3 1,-3-2-1,1-1-63,1-3 1,3-2-1,0-6 1,0 0-1,1 0 46,-1 0 0,1-7 1,-1-4-1,0-5 36,1-4 1,-1-2-1,1-7 1,-1-4-20,0-3 0,1-5 1,-1-3-1,1-2 1,-1 0 1,0-8 0,-1 7 0,-1 2 182,-2 0 0,-5 10 1,1 7-1,-2 6 108,-2 5 0,-2 5-175,-2 4 0,1 5 0,-4 11 0,2 9 0,2 6 27,2 6 1,-3-1 0,-1 6 0,3 3-179,0 3 1,2 7-1,2-1 1,0 1-34,3-2 0,4-4 1,1-6-1,4-3-82,2-2 0,5-7 1,-3-6-1,0-3-10,0-2 0,2-5 0,-3-3 0,-2-3 129,-1-1 0,-2-5 0,1-3 0,-2-3 63,-3-2 1,2-3 0,-5-2 0,1 0-53,-1 0 0,-1-3 1,-4 3 118,0-1 1,4 4 0,0-2 0,-2 4 16,-5 0 0,0 6 0,-5 3-27,-2 3 1,4 1-1,-1 1 1,1 3-85,3 5 1,2 3-1,1 3 1,0 3-66,0 1 1,1-2 0,4 2-1,3 0-26,3 1 1,1-1 0,2 3 0,1-3 6,2-1 1,-1 3 0,-5-5 0,-1 1 76,-2 1 1,-1-3 0,3 4 0,-3-1 48,-2-3 1,-1 3 0,-4-1-34,0-2 0,-5-1 1,-4-3-1,-2-1 0,-1-4-13,0 0 1,-2 2 0,-1-4 0,-2-1-157,2-2 1,-3-1 0,2-1-58,0-3 0,8-3 0,4-5 1,3-2-297,1-3 1,1 2 445,3-6 1,9 1 0,6-5 0</inkml:trace>
  <inkml:trace contextRef="#ctx0" brushRef="#br0" timeOffset="274671">22585 10368 8355,'0'-12'635,"-6"0"-368,5 5 0,-10-4 0,2 4 82,-2 0 1,3 1-218,0 6 1,1 2 0,-1 2 0,4 4 0,2 5 0,2 2 0,0 3 0,0 0-36,0-1 1,0 4 0,0-4 0,0-1-406,0 2 0,6-4 1,2 1-1,3-5-68,1-6 1,2 1-1,1-1 196,2-1 1,4-6-1,-5-2 1,-1-2-1,-2-3 28,-5-1 1,2-2 0,-6-3 0,-1 0 95,-2 1 0,-2-3 0,-4 0 0,-3 0 29,-3 0 0,-1-1 1,-1 5-1,-1 3-22,-2 0 1,2 5 0,-2 2-1,2 3-170,1 1 1,5 5 0,1 4 0,2 3-20,2 5 0,-4-4 0,0 5 1</inkml:trace>
  <inkml:trace contextRef="#ctx0" brushRef="#br0" timeOffset="274672">22820 10406 8355,'0'-20'345,"0"4"1,0 2-139,0 2 0,4-1 0,2 1 106,1-1 0,1 6 0,5 3-207,-1 3 1,3 2 0,0 3 0,-2 5-1,-1 2 1,-2 1 0,-1 2 0,0 2-382,-1 5 1,-4-2 0,3 1 0,-2-2 146,-2-3 0,0 3-1627,1-2 1334,-3 1 1,5-12 0,-6-5 315,0-7 1,0-4 0,0-2 0,0-3 30,0 0 1,0-5 0,1 3 0,2 0 37,1 0 1,7-2 0,0 3 0,4 4 26,1 3 0,-3 0 0,1 6 1,1 1 13,2 2 0,-1 1 0,-3 0 135,-1 0 1,-1 1 0,-3 3 62,-3 5 0,-4 2 1,-1 1-1,0 1 0,0-1 7,0 0 1,0 1 0,0-1-1,0 1 189,0-1 0,-4 0 0,0 1-390,1-1 1,3-1-1,4-1-912,4-2 0,3-5 356,2 1 1,5-3 0,1-1 0</inkml:trace>
  <inkml:trace contextRef="#ctx0" brushRef="#br0" timeOffset="274673">23217 10058 8249,'-12'-7'-490,"6"2"1,6 6-1,7 2 228,4 1 1,2 6-1,-1-3 1</inkml:trace>
  <inkml:trace contextRef="#ctx0" brushRef="#br0" timeOffset="274674">23440 9922 8355,'0'-25'260,"0"0"0,0 10 93,0 3 1,2 9-42,2 3 1,-1 12 0,4 12 0,-2 5-263,-2 2 0,2 4 0,1 5 0,-1 1-177,1-1 1,-2 4 0,-3 0-1,2 0-178,1-2 1,5-5 0,-4-4 68,2-4 0,0-3 0,3-2 1,-2-4-1,1-5-144,2-5 0,-2 0-106,-1-6 1,0 0 0,5-4 0</inkml:trace>
  <inkml:trace contextRef="#ctx0" brushRef="#br0" timeOffset="274675">23428 10195 8355,'-12'0'0,"1"-2"-249,2-2 1,9 3-1,9-3 1,2 2 319,1 2 1,6-4 0,3 0 0,3 0 0,4 0-186,1 0 1,8-6-1,-4 3 1,-1-1-105,0 0 0,-8-1 0,1-3 0,-6 0 131,-1-1 1,-8-3 0,1-2 0,-4 0 108,-4 0 1,2-4 0,-1 1-1,-1-2 292,-1-2 1,-2 6 0,0 2-1,0 3 368,0 2 1,-6 5-495,-2 3 0,1 9 0,-1 8 1,-1 6-1,2 4 2,3 2 1,-1 10 0,1 1 0,1 1-264,1 1 0,2-6 0,2 8 1,1-1-66,1-5 1,5 3 0,0-5-1,2 0-143,1-3 1,-4-7 0,1-3 111,0-1 1,-2-3 87,1-7 1,-1-4 0,2-8 0,-4-4 116,1-3 1,-4-6 0,5 1-1,0-1 4,0-1 0,-3 3 1,4-4-12,2 1 0,-3 3 0,1 5 0,1 2 0,-1 0 13,0 1 1,0 1-1,5 6 27,-1 0 1,-4 6 0,1 2-41,0 3 0,-3 2 0,-1 0-53,1 4 0,1-3 1,4 2-1,-2-3-38,0-5 0,-5 1 0,4-4 0,2-3-10,1 0 0,-3-2 1,0 0 16,2 0 1,1 0 126,1 0 1,1-6-88,-1-2 1,-5 1 0,-1-1 0,-1 0 0,2-1-74,0 1 1,4 4-1,-3-4-334,3-2 0,2 3 404,-1-1 0,-4 5 816,1-1-484,-7 3 1,4 2-239,-6 3 0,4 3 0,1 4-2,2-3 1,-3 2 0,5-6 0,-1 0-112,-1 2 1,4-5-1,-4 5 5,0-1 0,4-4-199,-3 4 1,-1-4 0,1-1-1650,2 0 1705,-5-6 0,6 0 0,-4-7 0</inkml:trace>
  <inkml:trace contextRef="#ctx0" brushRef="#br0" timeOffset="274676">24730 10306 8355,'-12'0'-874,"-6"0"0,-1 0 1</inkml:trace>
  <inkml:trace contextRef="#ctx0" brushRef="#br0" timeOffset="299211">17847 11559 8355,'7'-15'13,"5"2"1,8 4-1,4 1 1,5 1 0,6 0-1,6 1 1,9-1-1,6 2 1,8-2 0,6 0-1,11-3 1,9 1 99,5 0 1,-39 4 0,2-1 0,-1 2-1,1 0 1,3-1 0,2 1 0,3-1 0,1 0-1,3 1 1,1 1 0,3 0 0,1 0-1,2 1 1,1 0-92,1-1 0,1 1 0,6 1 1,1 0-1,-1-1 0,1 0 0,2 1 1,1 1-320,1 0 0,1 0 0,7 0 0,1 0 0,-4 0 0,1 0 0,-2 0 1,1 0 302,0 0 0,0 0 1,-7 0-1,-2 0 0,-4 0 1,-2 0-1,-6 0 0,-1 0-105,-7 0 1,0 0 0,-5 0-1,-2 0 1,-7 0 0,-1 0-1,42 0 98,-14 0 1,-12 0-1,-11 0 1,-9 0-287,-9 0 1,-13 0 0,-11-1 0,-7-2-275,-8-1 561,-16-6 0,-12 5 0,-10-7 0,0 0 0,4-3 0</inkml:trace>
  <inkml:trace contextRef="#ctx0" brushRef="#br0" timeOffset="299566">17959 11460 8355,'13'-32'0,"12"5"106,14 4 0,13 6 0,7 4 0,5 2 190,2 3 0,22-2 0,6 5-224,-44 1 0,2 1 0,5 1 0,2 1 0,-2-1 0,1 0 0,3 1 1,0 1-1,0-1 0,0 2-118,-1-2 1,0 2 0,3 1-1,1 2 1,-1 1 0,-1 1 0,2 2-1,0 0 48,1-1 0,0 1 0,3 1 1,0 0-1,-1-1 0,0 0 1,0 0-1,1-1-79,2 0 0,-1 0 1,-1 1-1,1 1 1,2-1-1,1 0 0,-1 0 1,0-2-56,-1-1 1,1 0-1,2 0 1,1 1 0,-5-3-1,0 1 1,0 0 0,1 0 48,-1 0 0,0 0 1,-2-2-1,-2-1 1,-4 1-1,-2 0 1,-2-1-1,0-1-23,-2 0 1,-1 0 0,44 0 0,-11 0 0,-10 0-152,-9 0 0,-4 0 257,-10 0 0,-4 0 0,-5 0 0,2 0 0,1 0 0,2 0 0</inkml:trace>
  <inkml:trace contextRef="#ctx0" brushRef="#br1" timeOffset="332789">15937 5866 29989,'-12'0'-73,"3"0"1,1-1 0,0 1 0,1 3-2283,3 6 1,2 5 0,2-1 0,0-1 1405,0 0 0,0-16 1,0-4-1</inkml:trace>
  <inkml:trace contextRef="#ctx0" brushRef="#br2" timeOffset="333559">15863 5928 5734,'-13'0'0</inkml:trace>
  <inkml:trace contextRef="#ctx0" brushRef="#br0" timeOffset="333560">15850 5928 8355,'-8'0'-366,"0"0"1,5-1 0,-1-3 0,2-2 320,2 4-21,0-3 1,6 11 0,2-6 0,3-4 109,2-9 0,-5 5 0,0-10 0,2 9 15,1 3 0,-3 1 0,0 2 0,2-1-12,1 1 1,1 2 0,1 1 0,-1 0-14,1 0 0,6 0 1,4 0-1,5 0-33,-1 0 0,5 1 0,1 2 0,3 1-27,1-1 0,2 2 0,1-1 1,3-1 26,1-2 1,-4-1 0,1 0-1,-1 0 35,1 0 1,-2 0-1,1 0 1,-4 0-21,-3 0 0,0-4 1,4-1-1,0-1-2,0 1 0,6 1 1,3 2-1,2-1-2,1-1 1,-3-1-1,1 2 1,2-1 4,4 1 0,0-2 0,-2 0 0,2 1 23,1-1 1,2 3-1,-4-3 1,-3 1 20,-5 0 1,9-1 0,-3 5 0,9 0-49,-1 0 1,-1 0 0,-2 0 0,4 0-16,0 0 0,-4 0 0,8 0 0,7 0 16,1 0 0,-6 0 0,-1 0 1,-1-2-9,0-7 0,-2 7 1,5-8-1,-4 5 3,-4 0 0,3 1 1,-5 4-1,-1 0 9,-5 0 1,1 0-1,-4 0 1,4 0-12,1 0 1,-6 0 0,7 0 0,4 0-4,2 0 0,3 0 1,0 0-1,4 0 9,9 0 0,-5 0 0,10 0 0,-8 0 24,-5 0 0,5 0 0,-3 0 0,0 0-24,-3 0 0,1 0 1,1 0-1,-1 0-12,1 0 1,-2 4-1,-4 1 1,0-3 10,0 0 1,0-2-1,0 1 1,0 2-23,0 1 0,4 0 1,2-4-1,-1 0 14,1 0 0,-2 0 0,-4 0 0,0 0 18,0 0 1,-1 0 0,-2 0 0,-3 0 6,-1 0 1,-1 0 0,-4 0 0,-2 0-32,-3 0 1,-2 0 0,-6 0 0,-1 0-66,-3 0 0,2 1 0,-5 2 1,0 1-115,1-1 0,-4 3 0,-5-2 0,-2 0-622,-2 1 482,-7-3 1,-6 14 0,-5-2 0</inkml:trace>
  <inkml:trace contextRef="#ctx0" brushRef="#br0" timeOffset="364448">14709 12737 8999,'-11'-1'0,"3"-3"0,5-5 195,6-2 1,5-5-1,9-2 1,2-1-1,3-5 1,1-3-1,4-6 1,-1-3 0,0-3-1,-1-1 1,0-2-482,-1-3 0,-3 0 1,-2-6-1,-1-3 93,-3-4 0,-6 3 0,-5 0 1,-3 3-1,-1 3 199,0 10 0,-5 7 1,-5 13-1,-4 6 79,-2 8 0,-1 12 1,5 10-1,-1 14 343,1 7 0,0 16 1,1 3-1,2 5-249,5-2 1,3 10 0,1-3 0,1-1-292,3-1 1,3-5 0,6-3 0,0-9-329,4-9 1,2-5-1,6-9 1,-2-6-238,-2-4 1,3-8 0,-4-4-1,4-6 377,0-5 1,-4-9-1,-2-2 1</inkml:trace>
  <inkml:trace contextRef="#ctx0" brushRef="#br0" timeOffset="365276">15342 12440 10298,'-2'12'0,"0"0"0,-4 1 125,-1-1 0,4 1 1,-2-1-1,1 0 1,0 1-1,1-1 1,1 2-1,2 1 1,0 2-218,0-2 1,5-6-1,0 0 1,2-1-210,3-1 1,1-2-1,1-5 1,1 0-25,-1 0 0,-1-1 0,-1-3 0,-2-4 198,1-3 1,-3-3 0,-2-1 0,-2-2 18,-2 2 1,0 0-1,0 0 1,-2-2 136,-2 2 0,3-3 0,-5 1 162,1 2 1,3 6-152,-2 0 0,4 7 0,4-2 1,4 2-1,4 2-36,0 0 0,6 0 0,1 0 1,2 0-116,-1 0 1,1 0 0,4-1-1,0-2 147,0-1 1,2-2 0,-1 4 0,-4-3 204,-2 3 0,-4 0 0,-5 1-132,-3-3 0,-2 4 0,-6 0-44,0 7 0,-10 4 0,-3 3 0,-4 1-25,-1 1 0,-3 6 1,4-1-1,-1 1-78,0-1 1,3 2-1,5-4 1,3 1-31,1-4 1,2 2 0,6-3 0,0-2 10,3-4 0,8-6 1,0 1-1,2-2-146,3-2 1,-3-6 0,4-4 0,1-3 156,-1-4 1,-3-5-1,4 1 0,-2-2 145,-3-2 0,-6 2 0,-2 1 0,-1 2 695,-3 2-635,-2 2 1,-2 9-1,-4 4-66,-3 6 0,3 8 0,-1 7 1,2 3 66,0 5 0,0-1 1,4 5-193,0 0 0,1 2 0,2 4 0,2 0 0,2-2-70,3 1 1,0 6 0,-1-7 0,-2 1-200,-1 1 1,-1-2 0,-2 1 0,1-5 203,-1-4 1,-2 2-1,-2-9 1,-3 0 30,-5-2 0,-2-8 0,-2-2 0,-3-1-114,0-3 1,-1-2 0,5-1 0,0-1-280,-1-4 197,6-2 1,-4-5-1,4 0 1</inkml:trace>
  <inkml:trace contextRef="#ctx0" brushRef="#br0" timeOffset="365590">16111 12998 8355,'-13'-11'-1,"2"1"0,4 2 0,7-1 687,7 3-762,-1 0 1,9 6-1,-3 1 12,2 4 0,4-3 1,-1 5-1,-2 0 1,-2 0 52,0 3 1,-5 1 0,-1 1 0,-1 0 122,-4 1 0,-2 3 0,-4 2 0,-4 0-58,-3 0 0,-6 4 1,1-3-1,1 2 140,1 0 0,1-2 0,1 2-68,0-5 1,6-3 0,6-5-302,7-4 1,10-2-1,5-2 1,4-2-738,3-2 0,11-8 0,-2-8 1</inkml:trace>
  <inkml:trace contextRef="#ctx0" brushRef="#br0" timeOffset="366152">16842 11857 8355,'-5'-18'0,"3"4"74,-2-3 0,2 5 3,-3 4 1,4 1 0,-4 4 0,0 0 0,0 5 0,-2 6 0,-1 7 0,0 7 123,-1 6 0,1 5 1,-4 10-1,-1 6 103,1 8 0,-5 9 0,-1 5 0,0 7-67,0 4 1,-2 1 0,3-3 0,3-7-295,5-4 0,5-7 0,9-7 1,8-4-217,6-7 1,6-5-1,4-6 1,4-4 47,3-3 0,5-8 1,0-4-870,-1-5 1,-1-6 0,-2 2 0</inkml:trace>
  <inkml:trace contextRef="#ctx0" brushRef="#br0" timeOffset="366549">17425 12192 9425,'-8'-24'0,"0"5"0,-1 5 0,1 6 0,0 2 0,-2 3 0,-1 2 0,-1 1 0,-1 0 0,0 1 0,-2 2 0,-3 4 0,0 3 0,0 4 0,3 1 0,1 3 0,1 1 0,2 2 0,3-2 0,4 0 0,3 0 185,1 4 1,1 0 0,3 2 0,4 0-1,3-1-280,2 1 1,1-4 0,2-1-1,3 1 1,2 0 46,0 0 1,-2-6 0,2 1 0,-5-2 0,-2-2 0,-3-3 0,-3-1 46,-3 2 0,-5-4 0,-6 1 0,-6 0-134,-8 0 1,-3-3 0,-3 5 0,-2-1 0,-1-1-396,2-3 1,6 1 0,4-1 140,4-1 1,0-1-1,1-2 1</inkml:trace>
  <inkml:trace contextRef="#ctx0" brushRef="#br0" timeOffset="366831">17773 11919 10253,'-14'-13'0,"0"4"0,2 4 0,5 11 161,4 8 1,6 1 0,2 6-1,6 2 1,2 5 0,5 6-1,2 6 1,5 4 0,-2 2-1,0 0 1,-3 5 0,-1 6-1,-3 4 1,-8 1 0,-9 0-1,-11-2 1,-7-1 0,-4-2-1,-3-2 1,-3-1 0,-4 0-2141,-3-1 1,-7 1-1,-1-4 1</inkml:trace>
  <inkml:trace contextRef="#ctx0" brushRef="#br0" timeOffset="373531">18231 12526 8355,'0'-20'214,"3"2"1,4 3 0,5 5 0,2 3 0,1 3 0,2 0-1,5 0 1,6 1-154,5 2 0,2-4 1,3 1-1,-1 0 1,-1 0-1,-3 0 1,-4 1-1497,-3 2 0,-7 1 960,-2 0 0,-3-6 0,-2-1 1</inkml:trace>
  <inkml:trace contextRef="#ctx0" brushRef="#br0" timeOffset="373818">18529 12192 8355,'-12'-7'424,"5"1"1,1 9 0,6 4 0,-1 5-117,-3 2 1,2 5 0,-3 3-1,1 4-67,0 3 0,-2 6 0,3-1 1,-1 4-628,1-1 1,2 3 0,1-9 0,0 2-1,0-1 1,0-2-667,0-2 0,0-2 0,0-1 1</inkml:trace>
  <inkml:trace contextRef="#ctx0" brushRef="#br0" timeOffset="374858">18951 12675 8355,'-4'19'-551,"0"-2"1,-1-7 0,5-2 1711,0 2-732,0 1 0,2-6 1,1-5-1,2-7-71,2-4 1,1-3 0,5-2 0,-1-3-134,0-1 1,5-9 0,1 2 0,0-5-119,0-1 0,4-4 1,-3-6-1,2 0 20,-1 1 0,0-5 0,2 0 0,-2-3-481,2 1 1,0-8 0,-1 8-1,-4-1-80,-4 3 0,0 10 1,-2 9 367,-3 6 0,-4 10 0,-8 11 0,-6 9 160,-5 13 0,-3 9 0,-4 10 0,2 4 48,-2 4 0,0 0 1,1 10-1,6-1-147,5-5 1,5 6 0,5-10 0,1-1-331,3-4 1,7-6-1,7-4 1,1-5-81,3-6 0,2-4 1,2-7-1,2-3-11,1-4 1,-5-7 0,-3-4 0,0-2 331,-2-5 1,3-3-1,-4 1 1,0-5 93,0-2 0,-2 2 0,-3 0 0,-1-1 0,0 3 0,0 0 0,-3 1 244,-1 3 1,-3 1 264,3 2 1,-5 6-197,1 6 0,-3 6 0,-2 6 1,-2 0 104,-1 1 0,-2 1 0,4 1 0,-3 1-218,3-1 1,-4-1 0,2 0-306,1 2 1,2-2 0,1 3-10,0-3 1,1-3-219,3-3-120,-2-3 1,7-6-32,-4-3 0,-1-3 280,-4-5 0,0-1 1,0 1 149,0-1 0,-4 1 0,-2 1 322,-1 3 0,3-2 688,-4 6-897,5 0 1,3 4-1,8 0 1,3 0-95,2 0 0,5 0 0,2-2 0,4 0 63,1-3 0,-1 1 1,3 3-115,1-3 0,-6-2 0,2-3 0,-5 0 0,-4 1 90,-1 1 0,-6-4 1,-1 3 23,-1-3 1,-8 0-1,-6 1 1,-3 3 52,-1 2 1,-1-3 0,1 2 50,0-1 1,-1 4 0,1-1-96,-1 3 0,5 6 0,1 5 0,2 4-1,2 2 0,2 6 1,1 1-1,0 3 45,0 3 0,4 4 0,0-3 0,0 2-40,1 2 1,-3 5-1,3-1 1,-1-2 17,1 0 0,-1-4 1,-4 1-72,0 1 1,0-3 0,-2-3 0,-2-3 0,-4-3 23,-3-1 0,-3-2 1,-1 2-1,-2-5-156,2-2 0,-3-5 0,0-3 0,1 0-593,-1-3 0,1-2 0,5-1 292,-1 0 0,1 0 0,-1 0 0</inkml:trace>
  <inkml:trace contextRef="#ctx0" brushRef="#br0" timeOffset="375184">19980 13047 8355,'0'-12'0,"0"-1"118,6 1 1,-4 4-1,7 0 76,0-2 0,0 3 1,2 0-1,2 0 1,3 2-1,0-1 0,1 3 1,-1 2-48,2 1 0,-4 0 0,2 1 0,-3 4-135,-5 3 0,-2 3 1,-6 3-67,0 2 1,-3 3-1,-4 6 1,-7-1 0,-2-2-115,-2-2 0,-3 0 1,6 0-1,3-3 47,2-3 1,8-3 0,2-3-231,7-4 0,6-3 1,3-1-1,6-1-263,6-3 1,-2-3-1,4-5 1</inkml:trace>
  <inkml:trace contextRef="#ctx0" brushRef="#br0" timeOffset="376026">20749 12291 8355,'0'-20'287,"4"-2"0,-1 6 0,-4 1 151,-6 1 1,-4 7-279,-2 3 1,-3 3 0,-2 1 0,0 0-1,-1 1 1,-1 4 0,0 8 0,-1 6-54,0 5 0,6 2 1,-3 3-1,3 2-131,3 1 1,-3 0 0,8-5 0,0 1-131,3-5 1,4-3 0,4-8 0,4-1 80,3-3 1,6-2-1,1-6 1,1-2-36,3-2 1,0-4 0,0-9-1,-1-3 114,1-4 1,-4 0-1,-2-1 1,-2 0-18,-2 0 1,-3 4-1,-3 2 1,0 0-13,-3 0 1,-2 8 17,-1-2 0,0 10 31,0 3 1,0 11 0,-1 10 0,-2 3-141,-1 0 0,0 1 0,4 0 0,0 0 74,0 0 1,1-2-1,2-1-825,1-1 0,6-6 1,-2 1 485,3-2 0,1-1 0,1-1 1</inkml:trace>
  <inkml:trace contextRef="#ctx0" brushRef="#br0" timeOffset="376301">20972 12502 8355,'0'-7'1200,"-4"11"0,0 8 0,1 2-688,2 0 1,2 4 0,2 2-700,1 4 0,2 2 0,-4 2 0,3 0 0,-3-1-915,0-5 1,-2 1 0,0-4 221,0 1 0,5-2 0,2-6 0</inkml:trace>
  <inkml:trace contextRef="#ctx0" brushRef="#br0" timeOffset="376734">21444 12229 8743,'1'-20'0,"3"5"2554,4 6-2196,3 3 0,-2 6 0,-2 1 0,-2 4-92,-2 3 1,2 3 0,1 3 0,-1 2-261,1 5 0,-2 2 0,-4 2 0,0 0-340,0 0 0,0 0 0,0-1 0,0 1 34,0 0 0,0-2 0,0-1 0,-1-2-613,-3-2 1,2-2 0,-3-3-985,-1-1 1668,5-5 0,-5 4 0,6-4 0</inkml:trace>
  <inkml:trace contextRef="#ctx0" brushRef="#br0" timeOffset="376735">21344 12440 9277,'0'-13'137,"6"1"1,5 1 0,7 1 0,1 3-47,3 2 1,7-1 0,3 3-548,0-1 1,3 0 0,-2 4-296,3 0 0,1 0 0,1 0 1</inkml:trace>
  <inkml:trace contextRef="#ctx0" brushRef="#br0" timeOffset="377076">22101 12477 8355,'5'-20'78,"2"4"1,6 6-1,-1 3 1,1 2 0,-2 4-756,-3 3 0,3 0 262,-3 2 0,3 3 0,2 0 0</inkml:trace>
  <inkml:trace contextRef="#ctx0" brushRef="#br0" timeOffset="377077">22411 12477 8355,'12'-20'227,"1"8"0,-1 2 0,1 6 0,-1 2-960,0 0 0,-3 2 1,-1 0 399,2 0 0,1 0 0,1 0 1</inkml:trace>
  <inkml:trace contextRef="#ctx0" brushRef="#br0" timeOffset="377256">22858 12464 10895,'-7'-20'-386,"2"-1"1,10 11 0,3 2-617,3 5 1,1 3 0,1 0 0</inkml:trace>
  <inkml:trace contextRef="#ctx0" brushRef="#br0" timeOffset="377651">23440 12254 8355,'0'-13'320,"0"1"0,2 5-201,2 3 1,-1-2 0,5 2 0,2 1-1,2 2 1,3 1 0,3 0 0,1 0-327,3 0 0,2 0 1,1 0-1,-1 0 1,0 0-1,-2 0 1,-3 0-856,-1 0 634,-7 0 0,0-6 0,-4 0 1</inkml:trace>
  <inkml:trace contextRef="#ctx0" brushRef="#br0" timeOffset="377935">23614 12092 8355,'-1'-7'485,"-3"3"1,2 10-1,-2 5 1,3 5-341,1 4 1,0 0-1,0 5 1,0 0-120,0 0 0,0 4 1,0 1-626,0 2 0,0-3 1,0 2-259,0 0 0,0-2 0,0-5 0</inkml:trace>
  <inkml:trace contextRef="#ctx0" brushRef="#br0" timeOffset="378961">23899 12464 8355,'-1'-11'-736,"-3"3"759,2-3 1,-3 4 0,5-5 217,0-1 1,0 1-1,0 0 1,1-1-122,3 1 1,2-1-1,4 0 1,-2-3-244,2 0 0,1-6 1,1 0-1,0-4-141,1-3 0,-1-2 0,1 2 73,-1-4 1,-1-3 0,-3-1 0,-2 0 0,-2 1 99,0 3 1,0 4 0,-4 9 0,-1 4 298,-3 7 1,-3 3 0,-6 9 0,1 4 13,0 5 0,-1 17 0,1 3 0,-1 4-119,1 4 1,5 4 0,3-1 0,3-1-8,1 1 1,0 2-1,1-3 1,3-4-304,4-3 1,7-1 0,2-5 0,0-3-55,0-4 0,-1-5 1,3-9-1,-1-4 18,-3-2 0,-1-2 0,-2-2 189,1-2 1,-1-3 0,-1-5 0,-3-2 72,-4-2 0,-2 2 1,-2-3-1,0 4 1,0 0 79,0 1 0,-2 1 1,0 1-1,-4 3 387,-1 2 1,3-4-282,-4 5 1,4 0-1,-3 6 1,1 2-112,4 4 1,0 3 0,2 1 0,0 1-44,0-1 1,0 1 0,0 0-1,0 2-50,0 2 1,0 0 0,0-5 32,0 0 1,2-3-113,2-1 1,3-5-1,5 1 1,0-4 5,1-4 1,-1-3 0,1-6 18,-1 1 0,-5 0 0,-2-1 0,0 1-51,-1-1 1,0 1-1,-4 0 1,0-1 206,0 1 0,0-1 105,0 1 1,0 4-140,0-1 1,4 8-1,1 1-84,2 7 1,-3 0 0,5 1-37,0 2 1,2-5-1,2-1 40,-1-2 0,1-2 0,-1 0 0,2 0 81,2 0 1,-2 0 0,3-2 0,-4-2-35,0-4 0,-6-3 0,-3-1 17,-3-1 0,-2 5 1,-3 1-1,-5 1 20,-2 4 1,-1-4 0,0 2 0,-1 1 19,1 2 1,-1 2 0,1 3-89,0 5 1,5 6 0,3 3-1,2 0 55,2 0 1,0 4 0,2-2-134,2 4 1,3 1 0,5 1-1,-1 1 52,-3 2 1,3 2 0,-2-4 0,0 3-1,-1 1 58,-3-1 1,0-5 0,-1-4 0,-1-1-10,-2 0 0,-6-3 0,-3-4 1,-3-1-50,-2 1 1,-3-5 0,-2-1 0,0-2-246,0-2 0,-3-2 1,5-1-1,1 0-460,1 0 1,6-1 331,-1-3 1,6-8-1,-2-8 1</inkml:trace>
  <inkml:trace contextRef="#ctx0" brushRef="#br0" timeOffset="379309">24916 12105 8355,'6'-13'-198,"-5"1"0,5 1 0,-2 1 531,0 2 0,0 4 409,-4-4-580,0 5 1,0-1-86,0 8 0,0 3 26,0 5 0,0 0-370,0 1 0,-5-1-942,-4 1 670,-2-6-454,4-2 781,2-5 1,16 6 0,3 0 0</inkml:trace>
  <inkml:trace contextRef="#ctx0" brushRef="#br0" timeOffset="380184">24991 12216 6307,'0'-12'605,"0"4"0,0-1 0,0 0-190,0-2 0,0 2 0,-2 3-15,-2 0-359,3 2 1,-6 0-54,3 0 0,-3-1 0,-5 7 50,-1 2 1,1-1 0,-1 4 0,1 0 22,0-1 0,-1-1 1,1 3-1,-1 0 31,1-1 0,4 4 1,1-3-1,0 2 131,0-2 1,4 3-209,-1-3 0,3 4 1,2 0-1,3 0-113,4 1 0,3-6 55,2-3 0,-1-3 0,1-1-114,-1 0 1,1 0-104,-1 0 1,-1-1 71,-3-3 0,2-3 53,-6-6 1,4 5 0,-2 1 0,1 0 7,2 0 0,-2 0 0,1-2 0,1 1-49,-2-2 0,4-1 194,-3-1 1,-1-1-1,0 1 391,-2-1 0,-1 1 190,-4-1 0,0 8-337,0 5 0,-1 7 1,-2 8-152,-1 2 0,0 0 0,4-1 0,0 2-180,0 1 1,4-3 0,2 4-1,0-1-559,4 0 1,0 1-1,-1 0 1,0-3-110,0-3 1,-3 3 0,-1 3 0</inkml:trace>
  <inkml:trace contextRef="#ctx0" brushRef="#br0" timeOffset="380708">25140 12440 10188,'0'-10'0,"0"6"0,0 8 0,1 6 0,2 2 0,1 0 0,-1 1 0,-1-1 0,1 1 0,1-1 0,-1 0 0,-2 1 0,-1-1 0,0-2-265,0-6 0,4-5 0,2-12 0,1 1 135,3-1 1,-4 5 157,3 0-125,-7 5 1,4-1 311,-6 8 0,0-1 0,0 5 1,0 2-76,0 1 0,1 1 0,2 1 0,1-1-111,-1 0 1,4-1-1,1-2-264,3-5 1,2 1-1,-1-1 183,0-1 1,1-1 0,-1-4 0,1-1 77,-1-1 0,-4-4 106,1 4 1,-1-4 0,3 2-48,-3-1 1,-1 6 3,-3 1 0,-3 5-541,4 8 0,-4 1 0,-1 1 1,0 3-966,0 1 1130,0-4 1,0 9 0,0-5 0</inkml:trace>
  <inkml:trace contextRef="#ctx0" brushRef="#br0" timeOffset="381081">24557 12824 10732,'-4'-12'0,"-1"-1"0,4 2 0,2 2 0,5 2 0,1 1 0,4 3 0,3 1 0,2-1 0,-1-1 0,0 1 0,1 2 0,0 2 0,-1 2 0,-1 2 0,-2 2 0,-1 4 0,-2 3 0,-5 4 0,-4 1 0,-6 3 0,-6 2 556,-7 0 0,-1 1-525,0 0 1,3 3 0,-2-2-1,2-4 97,6-3 0,0-2 0,7-5-46,1 0 1,5-5 0,6-3 0,10-2-1326,8-2 0,11 0 0,10 0 437,6 0 1,9-6-1,7-1 1</inkml:trace>
  <inkml:trace contextRef="#ctx0" brushRef="#br0" timeOffset="385489">11522 11261 8875,'-4'-24'0,"0"0"0,-1 5 64,0 6 1,3 13 0,-2 13 38,3 6 1,1 6-1,0 4 1,1 4 0,3 3-1,3 1 1,2 0 0,-1-1-115,2-3 0,-1 2 1,1-7-1946,-2 0 1412,0-7 0,5 2 0,-1-4 0</inkml:trace>
  <inkml:trace contextRef="#ctx0" brushRef="#br0" timeOffset="386281">11274 11336 8355,'-20'-32'0,"4"3"0,8 7 0,5 3 0,7 1 0,8 3-85,1 1 0,10 2 0,-1-2 1,6-1-1,6-2 0,5 2 58,2 1 1,1 3 0,-5 3-1,-1 4-368,-3 2 0,-4 9 91,-9 6 0,4 5 0,-5 6 0</inkml:trace>
  <inkml:trace contextRef="#ctx0" brushRef="#br0" timeOffset="386282">11509 11795 8355,'2'-18'214,"2"5"1,7 2-1,7 6 1,1-1 0,5-1-516,3 0 0,-1 1 0,3-4 1,-1 2-1,-1-1-247,2 3 1,6-11-1,-4 3 1</inkml:trace>
  <inkml:trace contextRef="#ctx0" brushRef="#br0" timeOffset="386283">11919 11522 8355,'0'-13'619,"-4"5"-320,-1 0 1,1 6-272,4 2 1,0 2-1,2 6 1,2 2-20,4 1 0,3 1 0,0 1 0,-1-1 1,-3 2-1,0 1 0,-2 1 0,1 0-424,-4-3 0,0 0-143,-2-1 0,0-4 409,0 1 1,0-8-1,0-1 1,0-7 50,0-4 1,4-1 0,1-2-1,2-1 117,3-2 0,-3-3 1,0 3-1,0 2 140,-1 1 0,3 2 0,3 1-8,0 2 1,-3 4-1,-1 5 1,2 1-61,1 3 0,-3 3 1,0 7-1,0 1-214,-1 2 0,4 5 0,-4-1 1,0 1-1069,-3-2 956,3 4 0,0-11 0,6 5 1</inkml:trace>
  <inkml:trace contextRef="#ctx0" brushRef="#br0" timeOffset="386799">12340 11460 8355,'-5'-17'128,"-3"2"1,-2 3 0,2 5 0,5 5-1,4 9-11,3 7 1,6 1-1,-2 6 1,2 1-1,0 1 1,-2 2-1,0 1 1,0 2-94,1 1 1,-2 0-1,2-4 1,-2-1-416,-1 1 0,-1-4 1,-2-2-1,1-1-347,-1-3 0,-2-5 292,-1-2 1,-1-6 259,-3-2 0,1-5 186,-5-3 0,-1-8 0,-3 2 0</inkml:trace>
  <inkml:trace contextRef="#ctx0" brushRef="#br0" timeOffset="386800">12328 11633 8355,'0'-12'-183,"1"0"1,2-1 0,3 1 380,0-1 0,-1 1 1,3 0 16,2-1 1,1 1 0,1-1 0,-1 1-21,-3 0 0,3 3 0,-4 1 1,1 0-135,1 1 0,-5 0 0,4 4-107,2-1 1,1 0 0,0 5-19,-3 3 0,-2 3 0,-6 7 0,0 1-33,0 2 1,0 4 0,-2-5-72,-2-1 0,1-1 0,-5-2 1,-2 1-1,-1-2-451,-1-3 1,4 2 0,-1-5 337,0 2 1,-8-4 0,-2 2 0</inkml:trace>
  <inkml:trace contextRef="#ctx0" brushRef="#br0" timeOffset="387516">12712 11410 9318,'-12'-19'0,"1"2"0,1 5 0,2 4 0,0 5 178,1 6 1,1 4 0,6 5 0,0 0 0,2 1 0,1 1 0,2 1-365,2 1 0,-4 5 1,2-5-1,-1 0-497,0-3 1,6 0 132,-2-1 1,3-5 416,2-3 1,-2-8 0,-2-4 67,0-3 0,-5-3 0,3-1 0,0-2 0,-2 1 157,1-2 0,2 4 1,-3-2 82,2 2 0,-3 5-67,5 1 1,-5 5 0,3 1-1,0 4-45,0 7 0,-1-2 0,4 1 0,-3 2-77,-2 1 0,5 1 0,-3 0 0,1-1-192,1-2 1,-1 2 0,4-4 35,1-1 1,-5 0-1,0-7 101,2-4 1,-1-1-1,1-7 1,-3 1-36,-1-1 1,2-5-1,-3-1 156,2 0 0,-4-5 0,1 2 0,-3-4 0,-1-3 14,0 2 1,0-4 0,0 2 0,-1 2 73,-3 1 1,-2-3 0,-2-2 0,4 3 285,3 1 0,-3 5 0,-1 10-135,3-1 1,0 9 0,2 8-165,0 12 1,0 11-1,0 6 1,0 3-1,0 3-51,0 2 1,4-1 0,1 4-315,-3-1 0,1 2 0,0-3 0,2-4-412,2-3 1,-3-5 0,5-7 233,0-2 0,2 2 0,2-3 0</inkml:trace>
  <inkml:trace contextRef="#ctx0" brushRef="#br0" timeOffset="387517">12998 11286 8355,'12'-12'0,"0"-1"-484,1 1 289,5 5 0,-3-4 12,6 3 0,-1 2 1,5 1-118,0-1 0,0 5 0,-1-5 1</inkml:trace>
  <inkml:trace contextRef="#ctx0" brushRef="#br0" timeOffset="388031">12477 12254 8148,'7'-13'0,"-3"1"-1385,-3-1 1056,-1 6 415,0-4 0,-3 10 0,-3-4 0,-7 0 0,-1 1 141,1 1 0,-1 3 1,-1 5-1,-2 2-113,2-1 1,3 5 0,2-4 0,3 2-61,1-1 1,2 0 0,4 6-1,2 1-87,2 2 0,-1-1 0,5-2 0,3 1-88,4 2 1,-1 1 0,2-3 0,-2 1-75,-1-1 0,-1-1 0,0-3 0,-1-1 260,-2-2 73,2 0 1,-11-1-20,0-3 1,-2-2-1,-6-4-310,-2-2 1,5 1 0,-1-3 0,2-1 37,0 0 1,0 3-1,5-5 1,2 0 4,1-2 0,10-2 1,-2 1-1,2 0 137,0-1 1,3 1-1,-1-1 1,-1 1 92,-1 0 0,-2-1 1,1 2-1,-2 1 584,-3 2 0,3 5-364,-3-1 0,2 4 0,-2 4 1,-4 5-93,-2 2 0,2 1 1,0 2-199,-1 2 0,2-2 0,1 3 0,1-3 0,1-2-517,-1 0 1,4-1-1,-3-1-12,3-2 1,2-5-1,-1 3 1</inkml:trace>
  <inkml:trace contextRef="#ctx0" brushRef="#br0" timeOffset="389179">12750 12080 8355,'-14'-6'-720,"7"5"1,8 5 423,8 3 1,2 7-1,1 5 1</inkml:trace>
  <inkml:trace contextRef="#ctx0" brushRef="#br0" timeOffset="389180">12849 12402 8355,'0'-12'36,"0"0"0,0-1 0,0 1 0,0-1 208,0 1 1,4-2-1,1-1 110,2-2 0,2 1 0,3 4 0,0 0-496,1 4 1,-1-1 0,1 3 0,-1 1 0,0-1 0,1 5-162,-1 3 0,-5 1 0,-3 5 0,-2 2 182,-2 1 0,0 6 1,0-1-1,0 1-10,0 1 1,0-5 0,0 4 232,0-3 1,1-2 0,2 2 0,2 1-98,2 2 1,-3-5-1,5-4 1,-1 2-1,0 0-15,0-2 0,1 1 0,3-3 1,-1 1 75,-3 3 0,3-4 1,-2 3-1,0 0 58,0 2 0,2 3 1,-5 1-1,3 3-85,-1 2 1,-1-4 0,1 3 0,-4 1-54,-2-1 0,2-3 1,0 4-1,-1-2 30,-2-3 1,-1-1-1,-1-2 60,-3 0 0,-3-3 1,-6-2-1,1-2 127,-1-2 1,1-2-153,0-1 0,1-1 0,1-2 1,3-2-1,2-2-75,2-3 1,1-5 0,4-2 0,2 1-14,4-2 1,3-1 0,3-6-1,1-1-229,2-3 1,5 1 0,-2-5-1,3 0 119,-3 1 1,2-2-1,-5 5 1,-2 1 124,-1 2 0,-3 3 1,-2 1-1,-2 2 372,-1 2 0,-2 6 1,-5 4-48,-4-2 1,3 5 0,-7 0 56,0 4 1,-2 7-345,-2 2 1,6 4 0,3 3 0,3 2-1,1 0-285,0 0 1,1-1 0,3 3-1,5-1-126,2-3 1,2-3 0,3-2 0,2-3-175,1-2 0,2 0 252,3-5 1,1-11-1,0-3 1</inkml:trace>
  <inkml:trace contextRef="#ctx0" brushRef="#br0" timeOffset="389181">13829 12055 8355,'0'-12'319,"-2"5"-641,-2 3 1,3 8-1,-3 4 1,2 3-14,2 1 0,0 1 1,2 1 171,2 2 1,-3-2-1,5 4 1</inkml:trace>
  <inkml:trace contextRef="#ctx0" brushRef="#br0" timeOffset="389182">13804 12340 8355,'-6'13'0,"5"-5"422,-3 0 1,8-5 0,4 1-303,3-2 1,2-1-1154,-1 3 1,-5 3-1,-2 5 1</inkml:trace>
  <inkml:trace contextRef="#ctx0" brushRef="#br0" timeOffset="389572">12303 13060 8355,'-4'-9'-222,"0"1"165,1-2 0,7 5 1,6 1 269,5 2 1,10 2 0,8 0 0,6-1 0,5-2 0,7-2-1,5-2 1,6-1 84,3 1 0,7-4 0,-1 2 0,4-2-457,-1-1 0,5 4 1,-13 1-1,-7 1-193,-5 4 0,-16 0 0,-6 4 0,-10 2-420,-10 4 0,-5 3 0,-7 1 0</inkml:trace>
  <inkml:trace contextRef="#ctx0" brushRef="#br0" timeOffset="389847">12340 13246 8355,'-31'0'0,"6"0"0,10-6 528,11-2-251,5 2 1,26-5 0,9 4 0,8-1-27,7 0 0,9 0 1,2-5-1,7 0-199,4-4 0,7 5 1,2-2-1,1 6-656,-5 2 1,0 2 0,-12 4 0,-4 0-163,-7 0 1,4 0 0,-8 0 0</inkml:trace>
  <inkml:trace contextRef="#ctx0" brushRef="#br0" timeOffset="390008">14213 13109 8355,'19'-26'-656,"-1"3"1,-11 21 0,-1 4 0</inkml:trace>
  <inkml:trace contextRef="#ctx0" brushRef="#br0" timeOffset="405452">15515 13643 8279,'2'-17'0,"3"1"0,6 0 0,6 4 0,2 2 0,6 2 0,5 0-41,7 1 1,14-4-1,5 3 1,8-3-1,11-2 1,6 1 31,4-1 1,-35 7 0,1 0 0,1 0-1,-1 0 1,2 0 0,-1 1 0,1 0-1,0 0 1,0 1 0,0 0 0,1-1 0,0 1-42,0 1 1,-1-1-1,36-5 1,-7 5 0,-12 1-1,-16 3-784,-12 4 568,-16 3 0,-14 11 0,-6 1 0</inkml:trace>
  <inkml:trace contextRef="#ctx0" brushRef="#br0" timeOffset="405770">15553 13804 8355,'-25'7'-402,"11"-2"0,11-9 1,21-1-1,12-2 477,9-3 0,18 0 1,2 1-1,8 0 1,10 0-1,8-4 1,8-2-1,5-1 4,-48 8 0,1 1 0,7-2 0,2 0 1,-3 0-1,-1 1 0,3 0 0,1 1-69,1 0 1,0 0 0,1 1 0,-1 0-1,0 0 1,1 1 0,-2 0 0,0 1-376,-2 2 1,-1 0-1,42 1-72,-12 1 0,0 0 0,-11 0 0</inkml:trace>
  <inkml:trace contextRef="#ctx0" brushRef="#br0" timeOffset="406401">19670 13494 8355,'7'-31'0,"5"7"-900,6 4 1,13 9 693,2 3 1,8-3-1,3 4 1</inkml:trace>
  <inkml:trace contextRef="#ctx0" brushRef="#br0" timeOffset="406578">21568 13308 7998,'18'-9'0,"2"1"-1760,4-1 1634,6 3 0,2-5 0,5 4 0</inkml:trace>
  <inkml:trace contextRef="#ctx0" brushRef="#br0" timeOffset="406758">23341 13308 8355,'36'-2'0,"-3"0"-400,-4-3 1,-4 1-57,-4 4 1,2 0-1,-4 0 1</inkml:trace>
  <inkml:trace contextRef="#ctx0" brushRef="#br0" timeOffset="483008">17190 13556 8355,'0'-13'31,"1"1"1,2 0-1,1-1 1,0 1 0,3-1-1,4 1 1,6 1 0,2 1-1,4 3 1,6 0 0,7 2-1,5-1 209,3 4 0,7 0 1,7 2-1,3 0 1,1 2-272,0 2 0,3 3 0,2 5-40,4 1 0,13-1 1,-3 0 42,6 1 1,2-1 0,-38-6 0,0 1 0,3-1 0,0 0 0,1 0 0,0-1-29,1-1 1,1 0 0,2 2 0,0-1 0,6 0-1,0-1 1,0 0 0,0 1-64,-1-1 0,1 0 1,4 2-1,0-1 1,1 0-1,0-1 1,3 1-1,-1 1 102,1 0 0,0 0 0,10 0 1,0-1-1,-7 0 0,1 0 0,0-1 1,1 0 0,1 1 1,-1 0 0,-2 0 0,0 1-1,2 0 1,1 0 0,-1 0 0,-2-1-4,-2-1 1,0 0 0,1 2 0,0 0-1,-6-2 1,-2 0 0,1 1 0,0 1-60,-4 0 0,1 0 1,1 0-1,-1 1 1,-6-2-1,-1 1 1,-2-1-1,0-1-104,-2 1 1,-2-1 0,33-2 0,-1 4-1,-13-2-152,-12 0 0,-4 0 334,-18-4 0,2 0 0,-10 0 0,-2 0 0,-1 0 0,-1 0 0</inkml:trace>
  <inkml:trace contextRef="#ctx0" brushRef="#br0" timeOffset="483410">19745 13804 8355,'17'-6'0,"-3"-1"-370,10 1 1,-4-4-1,8 6 288,1 1 1,5 2-1,2 1 1,10 0 164,11 0 1,15 0 0,14-2 0,6-1 37,7-1 1,-41 1 0,1 1 0,2 0 0,0 1-88,2-1 0,2 0 0,0 0 0,2 0 0,2 2 0,1 0 0,3 0 0,0 0 0,1 0 0,0 0-200,2 0 1,2 0-1,2 0 1,1 0 0,2 0-1,1 0 1,-1 0 0,1 1 105,-1 1 1,0 0 0,-1-1 0,-1 0-1,-1 1 1,-1 0 0,-1-1 0,-1 1-22,-3 0 0,-2 0 0,-1-2 0,-1 1 0,-9 1 0,-1 0 0,-3-1 1,-2 0-13,-4-1 1,0 0 0,38 0 0,0 0 0,-8 0-12,-5 0 1,2 1 0,-5 2 103,4 1 0,2 4 0,-5-4 0,1-1 0,-1-2 0</inkml:trace>
  <inkml:trace contextRef="#ctx0" brushRef="#br0" timeOffset="550230">3808 14523 8355,'-2'-32'-11,"-2"4"1,-4 4 0,-3 6 0,-2 7 0,0 4 0,-4 4 0,-4 2 200,-2 1 0,-3 3 1,-3 4-1,-4 7 1,-2 3-1,1 7 1,1 3-1,0 7 291,1 1 1,-2 8-1,5 3-389,1 2 1,2 1-1,2 1 1,4 0-7,3-1 0,5 8 1,4-2-1,3-4-195,4-2 0,8-6 0,5-2 0,8-5-138,3-7 0,3-1 0,3-13 0,3-4 1,0-5 0,3-5 0,-3-4 210,0-5 1,-3-2-1,-7-10 1,-3-2-1,-2-2-31,-6-1 1,-5-4 0,-6 0-1,0 2 143,0 1 1,-9 1 0,-5 1 0,-4 4-80,-4 3 1,-1 3-1,-2 3 1,1 3-108,4 4 1,-2 3-1,5 1 1,2 0-120,1 0 0,7 1 1,3 3 85,3 4 1,6 2 0,5 0-1,5-3 58,6-2 0,2 3 1,2-3-1,0-3 113,0 0 0,-1-2 0,1 0 142,0 0 0,-1 4 1,-2 1-1,-3 1 1,-1 1-25,-3 0 0,-3 5 0,-2 6 0,-3 1 140,-2 3 0,1 2 0,-3 2 0,1 1-250,-1 2 0,-2 2 0,-1-4 1,0 2-787,0-1 1,0-3-51,0-5 0,0-2 0,0-5 0</inkml:trace>
  <inkml:trace contextRef="#ctx0" brushRef="#br0" timeOffset="550759">4663 15379 8355,'7'-30'105,"0"3"1,-4 0-1,4 6 1,2 7-1,5 6 1,0 1-1,0 2-147,-2-1 1,-1 3 0,-3 8-1,-2 4 1,-2 8 0,0 8-1,-1 6-383,-2 5 0,-5 7 1,-1 0-125,-2-3 1,3 5 373,-5-8 1,1 3-1,-4-3 1</inkml:trace>
  <inkml:trace contextRef="#ctx0" brushRef="#br0" timeOffset="551654">5755 14498 8539,'-6'-31'0,"-1"3"364,0 6 0,2 4-235,5 6 0,0 8 0,0 8 0,1 11-138,3 7 1,-1 5-1,4 5 1,0 7 42,0 3 1,-4 4-1,1 4 1,-3-1-1,-1 1 26,0-1 1,0 0-1,0-3-109,0 0 0,0-10 0,0 1 0,0-3-24,0-2 0,-4-3 0,0-8-98,1-5 0,0-3 56,-1-5 0,3-9 31,-3-12 0,2-2 1,2-8-1,2-5 0,2-2 1,4-3-1,3 0-33,1-1 1,1 3 114,-1-2 0,5-2 1,-1 8-1,0 2 1,-3 4-1,0 3 264,-1 3-162,1 7 0,-2 0-59,-3 8 0,-3 4 1,-5 11-1,0 1-36,0 0 0,-4-1 0,-1 0-118,-2 1 0,-1 2 0,-5-2-37,1 0 1,-1 5-1,1-5 1,0-1 0,-1-1-1,1-3-36,-1-2 1,5 0 167,0-5 0,6 0 0,2-4 0,7 0 0,4 0 266,2 0 1,5 5 0,1-1-73,0-2 0,5 1 1,-5 0-1,2 2 1,-2 2-34,-1 3 0,2-3 1,-2 1-264,2 2 0,-5-1 1,3 1-1,-2-2-264,1 2 1,-1 0-195,-3-2 1,-1 8 0,1-2 0</inkml:trace>
  <inkml:trace contextRef="#ctx0" brushRef="#br0" timeOffset="551810">6697 14994 8355,'-12'0'-656,"-1"0"1,1 0 0,0 0 0</inkml:trace>
  <inkml:trace contextRef="#ctx0" brushRef="#br0" timeOffset="559430">9426 15118 7806,'0'-12'-318,"0"0"371,5 5 1,2-4-1,6 2 1,-1 0-1,0-1 1,1 2 0,1-2-1,2-1 1,6-3 27,6-2 0,-2 2 0,3-2 0,-2 2 1,1 3-1,1 1 0,-3 2 0,-2 0 1,-5 1-30,-1 3-72,4 2 0,-8 2 0,2 0 0,-2 0 0,-2 0 17,1 0 1,-5 4 0,0 2 0,0 1-69,-1 2 1,0 2 0,-4 2-1,3-1 59,0 1 0,-1-1 0,3-1 1,1-1 1,2-2 0,2-1 0,-1 3 1,1-4 20,-1 0 1,5 2-1,1-4 1,-1-1 12,1-2 1,4-1 0,-1 0 0,4-1-17,4-3 0,-2-3 0,6-5 1,2-1-6,1 1 1,5-5 0,2-1 14,1-1 1,-4 4 0,1-2 0,-2 4 0,-3 0 3,-3 1 1,-3 5 0,-7 3 0,-1 2-3,-1 2 0,-6 0 1,2 2-13,-3 2 0,-6 3 0,-1 5 0,-2 1-15,-2-1 1,3 5 0,-1 0-1,2 1-4,3 0 1,1 0 0,1-3 0,2 2-31,2-2 0,4-3 0,4-2 1,3-3-5,2-1 1,2-2 0,6-4-1,-1 0 23,-3 0 1,6-2 0,-5-2 3,1-4 1,-5-2-1,2 1 1,-2 0-1,-2 0 24,-2-2 0,-5 2 0,-2 2 1,-1 1 140,-3-1 1,3 4-1,-2-1 1,0 2-76,-3 2 0,0 0 0,-1 0-26,1 0 0,-5 0 0,0 2-163,2 2 0,1 1 0,1 5 1,1-3-132,-1-1 0,0 2 0,2-4 0,1 0-15,2 2 0,5-5 1,-3 3-1,2-3-133,0-1 1,-6 0 365,1 0 1,4-5 0,-1-2 0</inkml:trace>
  <inkml:trace contextRef="#ctx0" brushRef="#br0" timeOffset="559772">11708 14858 8355,'-13'-12'-418,"1"-1"1,1 1 273,3-1 1,-2 1 652,6 0 0,1 5 0,7 3-347,5 2 0,6 2 0,3 2 0,1 2-37,3 4 0,0 3 0,1 0 0,1 0 0,2 0 0,0 3 0,0 0 0,1-1-42,2 0 1,-7 3 0,1 2 0,-5 0-301,-7 0 0,0 7 1,-7-3-1,-4 0-57,-7 1 1,-7 1 0,-12 1 0,-4-1-279,-7 1 0,-7 1 65,-10 3 1,-8 3 0,-7 5 0</inkml:trace>
  <inkml:trace contextRef="#ctx0" brushRef="#br0" timeOffset="561972">13878 14771 8355,'0'-23'41,"0"1"0,2 2 0,0 3 0,2 0 0,1 0 0,-1 1 0,0 1 0,-1 1 0,-2 2 332,-1-1 0,-5 5 0,-4 1 0,-2 1-150,-1 4-163,-6 0 1,3 9-1,-6 4 1,-1 7-1,0 3 28,1 1 0,-1 8 1,6-4-1,1 3-141,1 2 1,7-2 0,3-5-1,2 1 4,2 0 1,2-4 0,3-2 0,6-2-74,4-6 0,3 0 1,-2-7-1,1-2 2,3 0 1,-1-4 0,3-2-1,-3-5 31,-1-6 1,0-1 0,-3-4 3,2-2 0,-5-3 0,-3-3 0,-1-2 0,0 0 26,0-1 1,-5 2 0,1 5 0,-2 0 68,-2 3 0,0 4 71,0 4 1,0 8 0,0 6-1,0 10-14,0 8 1,0 9 0,0 2 0,0 2-71,0 2 0,0-3 0,0-1 0,0-1-81,0 0 1,4 0 0,1-4-1,2-2-238,3-2 0,1 1 0,1-6 0,1-1-191,-1-1 0,0-1 0,1-1 0</inkml:trace>
  <inkml:trace contextRef="#ctx0" brushRef="#br0" timeOffset="562977">14288 14895 8776,'-7'6'336,"2"2"0,3 3-4,-2 1 1,2 10 0,-2 3 0,3 1-201,1 1 1,0-1 0,0 1-329,0 2 1,0 4 0,0-4 0,1-1 0,2-3-622,1-5 0,1 2 1,-2-5 311,1-2 1,6-1 0,-3-2 0</inkml:trace>
  <inkml:trace contextRef="#ctx0" brushRef="#br0" timeOffset="562978">14697 14957 9422,'-13'-5'-31,"5"9"1,1 1 0,0 8-1,2 3 1,-1 1 0,4 1 0,0 2-347,2 4 1,0 1-1,0-2 1,0-1-117,0-1 1,6-6-1,1 3 1</inkml:trace>
  <inkml:trace contextRef="#ctx0" brushRef="#br0" timeOffset="562979">15007 14932 8355,'0'-6'198,"1"0"0,2 7 0,2 2-931,2 1 1,2 5 294,3-5 1,0 5-1,1-2 1</inkml:trace>
  <inkml:trace contextRef="#ctx0" brushRef="#br0" timeOffset="562980">15404 14945 8355,'-2'-7'-516,"-2"3"-148,3-3 312,-5 6 0,8-5-172,2 6 470,3 0 1,5 6 0,1 0 0</inkml:trace>
  <inkml:trace contextRef="#ctx0" brushRef="#br0" timeOffset="562981">15813 14895 8355,'12'0'742,"-3"-4"-650,-1 0 0,-4 0 0,3 5 0,-2 3-417,-2 5 0,3-3 0,-2 3 0,-1 0-282,-2 2 1,-1 2 301,0-1 1,0 1-1,0-1 1</inkml:trace>
  <inkml:trace contextRef="#ctx0" brushRef="#br0" timeOffset="563367">16433 14945 8355,'4'-19'455,"0"2"1,6 7-1,-2 3 1,3 2-342,2 2 0,-1 3 0,-1 4 0,-3 6 0,-3 5 0,-4 6-417,-1 2 1,0-1 0,0 2 0,-1 2 0,-4 0-539,-3 0 1,-3-5 356,-1 0 0,-1-1 0,1 5 1</inkml:trace>
  <inkml:trace contextRef="#ctx0" brushRef="#br0" timeOffset="563790">17190 14560 8910,'0'-49'438,"1"12"1,2 8 0,1 9-512,-1 7 0,-7 6 0,-5 2 0,-3 5 0,-3 5 0,-3 3 69,-1 3 0,-2 7 1,-3 3-1,2 2 62,2 2 0,0 1 0,0 1 1,3 2-167,3-1 0,3-2 0,3-1 0,4-2 76,3-2 0,1-3 1,1-6-100,3 1 1,3-2 0,5-3 0,1-4 0,1-2 133,2-2 0,-1-6 0,5-2 1,-1-5 72,0-3 0,-2 1 0,2-5 0,0 1-40,1 0 1,-4 0 0,3-4 0,-1 4-9,-3 1 0,-5 2 0,-3 3 16,-1 1 0,-2 6 0,-4 6 13,0 7 0,-2 6 0,0 3 0,-4 4-119,-1-1 0,3 8 1,-3-2-1,2 1-347,2 1 1,1-3-1,4 0 1,1-2-123,1-1 1,11-6 0,-1 3 0</inkml:trace>
  <inkml:trace contextRef="#ctx0" brushRef="#br0" timeOffset="564352">17549 14808 8355,'-4'-12'0,"0"0"350,1-1 1,2 5 0,2 1 0,3 2 0,5 0 0,2 1 0,3 0 785,2 1-1129,-2 7 0,2-1 1,-6 6-1,-2-1 1,1 0-1,-1 0 1,-1 2-1,-2 1 1,-1 1-335,2 1 0,-5-1 0,3 1 131,-2-1 1,-2 0-218,0 1 316,0-1 263,0-5 1,0-3-80,0-8 0,4-3 0,1-5 0,1-1-68,-1 1 0,5 0 1,-2-1-1,2 1-46,-2-1 0,3 5 0,-2 1-85,2 2 0,-3 1 0,0 4 58,2 0 1,-3 1 0,0 3 0,-1 4-7,1 3 0,-3 2 1,3-1 33,-1 1 1,2-1 0,-4 0 79,-1 1 1,0-1-16,1 1 179,-3-6 0,5-3 1,-5-8-116,3-5 0,-1 0 1,4-1-1,0 2-72,0-2 0,1-1 1,6-1-1,1-1-46,1 1 0,1 4 0,-3 1 0,1 1-47,1 3 1,-3 2 0,-5 1 0,2 1-62,1 4 1,-4 1 0,-3 8 0,-3 3 0,-1 3 1,0 0 0,0 2-993,0 4 1,-11-1-1,-3 5 1</inkml:trace>
  <inkml:trace contextRef="#ctx0" brushRef="#br0" timeOffset="567332">15701 15788 8355,'13'-20'0,"-1"0"112,1 2 0,0 2 1,3 3 298,0 1 0,-4 1 1,-5 1-1,-3 3 1,-5 2-1,-6 2-200,-4 2 0,-7 1 0,-2 1 0,-5 5 0,-4 5-224,-4 4 1,-3 7 0,-1-1 0,1 2 0,3 2-4,4 0 1,3-1 0,2 1 0,5 0-102,7 0 0,5-2 1,7-1-1,1-1-54,3 1 1,4 0-1,9 0 1,4-3 17,2-1 0,6 3 0,1-4 0,2-2 35,3-2 1,4 0 0,4-2 0,0-1 37,0-2 0,-3 0 0,-6 4 0,-4 1 211,-3-1 1,-5 5 0,-11 1-1,-3 1-55,-4 3 0,-9 1 0,-9 2 0,-10 0-17,-7 0 0,-11 0 0,-3-2 1,-5-1-160,-4-1 0,3-6 1,-2 2-1,3-4-96,5 0 0,7-5-826,9 0 1,3-5 0,2 3 0</inkml:trace>
  <inkml:trace contextRef="#ctx0" brushRef="#br0" timeOffset="582801">15751 16855 7188,'14'-11'0,"1"1"0,3 2 0,0 0 0,1-1 0,0 2 0,2 1 0,-2 0 131,-2 1 1,-6 0 0,-8 7 0,-12 2 0,-10 4-1,-10 2 1,-7 1 0,-5 0-257,-3 3 1,0 1-1,-2-1 1,6 1 0,6 1-412,5-1 0,-1 5 332,1 0 1,0-2-1,4 0 1</inkml:trace>
  <inkml:trace contextRef="#ctx0" brushRef="#br0" timeOffset="583016">15974 16991 8355,'-5'-7'-639,"-8"2"0,-11 9 303,-10 0 0,-7 6 0,-3-3 1</inkml:trace>
  <inkml:trace contextRef="#ctx0" brushRef="#br0" timeOffset="593680">3584 16086 8355,'-7'-19'73,"5"3"0,3 5 0,6 4 1,3 1-1,5 0 0,3-1 1,5 0-1,5-1 0,6 0 0,5-1 1,5 1 78,4 1 0,0-4 1,10 4-1,3-1 0,5 0 1,8-2-1,9-1-174,7-1 1,-41 4 0,2-1 0,4 0-1,2 0 1,1 0 0,1 0 0,2 0-1,1-1 30,2 0 1,0 1 0,-4 1 0,0-1 0,5 0-1,2-1-118,-1 1 0,0 0 0,-2 0 0,-1 2 0,-1 1 0,0 1 0,-4 0 0,0 0 24,-3 0 0,-1 2 0,-2 1 0,-1 0 0,41-5-76,-9 1 1,-13 2 0,-15 4 0,-5 0 0,-10 0-93,-8 0 0,-12 0 1,-3 0 118,-3 0 0,-9 0 0,-5-1-6,-7-4 0,-5 4 0,-5-3 0,-5 3-444,-5 1 585,-5 0 0,-7 0 0,-2 0 0,-4 0 0,-4 0 0</inkml:trace>
  <inkml:trace contextRef="#ctx0" brushRef="#br0" timeOffset="594051">3448 16346 8025,'-19'-25'0,"3"1"0,7 0 0,6 5-72,6 7 1,9 3-1,9 7 1,5-4 0,7-1-1,10-3 1,9-1 255,10-1 0,0 0 1,7 1-1,1 1-44,5 2 1,9 4 0,0-3-98,1 1 0,5-3 0,-6 0 1,4-2-1,5-1-18,0-1 1,-3 1 0,1 1-1,-3 1-43,-1 2 0,0 0 1,-1-5-1,-2 1 45,-5 0 0,6 1 0,-9 1 1,-1 2 30,-1-2 0,-6-1 1,-2-1-1,-4 1-89,-4 2 0,1-2 0,-5 3 0,-3-2-109,-5 2 0,1-2 1,-5 6-1,-2 0-135,-2-1 0,-6 3 0,-3-2 0,-4 3-183,-5 1 0,-2 1 248,-5 3 0,-7 3 0,0 6 0</inkml:trace>
  <inkml:trace contextRef="#ctx0" brushRef="#br0" timeOffset="601123">15019 14213 7877,'15'-19'0,"-1"2"0,-3 3 0,-1 2 0,-3 0 0,-3-1-114,-3 1 0,-1 4 0,-1-1 0,-3 1 0,-5 1 0,-2 2 1,-2 1-1,-4-2 147,-4-1 0,2 4-11,-2-1 0,-1-1 0,-5 1 1,-3-1-1,-2 1 80,-3 0 1,-6-4-1,-6 4 1,-4 1-73,-3 2 1,-9 2 0,-2 3-37,-6 4 0,-1 3 1,-8 2-1,0-1 1,0 1 3,3-1 0,-1 5 1,9 1-1,0 1 30,3 3 1,4 1-1,4 2 1,5 0-3,6 0 1,6 4 0,7 1 0,2 2-27,2 2 1,-2 2 0,6 3 0,2 0-17,1 3 0,6 3 0,4-3 0,4-2 1,4-2 0,1 1 0,4-1 1,0 0 7,0-7 0,1 2 0,5 0 1,5 2 5,4-2 1,7 1 0,0-5 4,5-1 0,1-2 1,6-1-1,5 0 1,4-2 5,1-2 1,3 2 0,-5-2 0,1 1-32,0-1 1,2 2 0,-3-4 0,-1 2-4,2 0 1,-1-6 0,5 1 0,-3-3-46,-1-5 0,4 2 0,-2-5 0,4 1 48,0-1 1,5-1 0,1-4 0,2 0 87,2 0 0,3 0 0,4-1 0,3-2-51,0-1 1,3-1 0,-5 2-1,1-1 45,-1 1 0,3 2 0,-5 1-123,-4 0 1,1 0 0,-4 0 0,2 0 0,2 0-6,0 0 0,0 0 0,2 0 1,1 0 65,1 0 0,4 0 0,-4 0 0,0-2 9,2-2 1,-1 3 0,6-4 0,-1 3 13,0-2 0,2 2 1,-6-2-1,-1 3-44,1 1 1,-2 0 0,-6 0 0,-2 0-32,-4 0 1,-3 0 0,0 0 0,0 0 38,-1 0 0,2 0 1,-5 0-1,2 0-20,1 0 0,7-4 1,-8-1 50,2 3 0,7-4 0,1 2 0,5 0 0,-2 0 13,-2 0 0,6-5 0,-6 4 0,-2-1 17,-2 1 0,-2-3 0,-6 2 1,-2 1-7,-5-1 0,-1-2 0,-2 2 0,1-1-14,-3-2 1,-7-2 0,0-2 0,-3 0 29,-1-4 0,-5 2 0,0-6 0,-2-1 78,-3-1 0,-2-2 0,0-1 0,-1-2-19,1-1 0,-2 0 0,-2 4 0,0 1-38,0-1 0,-2 0 1,0 0-1,-1 0 4,-4 1 1,-6-1 0,-5-1 0,-8-2-165,-8-1 0,-6-5 0,-11 1 0,-3-3 50,-4-1 1,-6-5 0,-3 1 0,-4 1 10,-4 1 0,-8 2 1,-10 0-1,-3 1 14,0 3 0,37 15 1,-2 0-1,0 1 0,0 1 1,-7-1-1,-1 0-131,-3 0 1,-1 1-1,-6-2 1,-2 1-1,1 2 1,0 1 0,-1 0-1,-2-1 72,-1 0 1,-1 0-1,-3 2 1,-1 1 0,-2-1-1,-1 0 1,2 2 0,1 1 55,2 1 1,1 0 0,-3 1 0,0 1-1,3 2 1,0 1 0,-1 0 0,0 1-2,4 0 1,1 0 0,-3 1 0,2 0 0,4 2 0,2 1 0,-1 1 0,0 1-17,-1 0 0,0 2 0,4 2 0,1 2 0,-3 2 0,-1 0 27,0 2 0,-1 2 0,-7 5 0,-3 3 0,-12 6 0,-3 4 0,26-7 0</inkml:trace>
  <inkml:trace contextRef="#ctx0" brushRef="#br0" timeOffset="602211">16011 15937 8258,'5'-14'0,"-1"-1"0,-2-1 0,0 0-676,-2 3 713,0 0 1,4 1 0,0-1-1,0 1 1,0 0-9,0-1 0,5-3 0,-4-1 0,1 2 1,1 1-1,-2 2 0,2-1 26,0 1 0,-6 0 0,-1 1 0,-7 1-37,-4 2 0,-12 1 1,-6-3-1,-7 3-66,-5 2 0,1-5 0,-7 2 0,-3-2 142,-2 2 1,-6-2-1,3 6 1,-1 1 25,-4 2 1,1 1 0,1 0 0,3 3 22,0 5 1,-2 6 0,-3 12 0,1 3 3,1 4 0,0 8 1,-3 5-1,2 2-112,1 2 0,6 3 0,-1 2 0,6 2-49,6 2 0,9 2 0,8 1 0,7-3-23,7-5 1,8 0 0,10-10 0,10 0 46,8-3 0,13-2 0,10-3 0,8-2-34,3-1 1,8-5-1,4 1 1,3-5-15,4-3 0,10-3 0,0-6 0,0-1 10,-2-2 0,-3-4 0,2-5 0,-2 0-44,-2 0 0,-6 0 0,0 0 0,-7-1-25,-6-3 0,1 1 0,-12-5 0,-5-3-64,-9-5 1,-6 1 0,-7-7 0,-2-4 100,-2-6 1,-3-3 0,-6-4 0,1-2 53,-1-5 0,-2-8 0,1-6 0,3-6-38,-1-5 0,2-7 0,1 9 0,-1 3 19,-4 1 1,-4 13 0,-9-4 0,-5 11-92,-9 6 1,-16 2 0,-20 12-1,-13 8-219,-12 5 0,23 7 0,-4-1 0,-63 0 1</inkml:trace>
  <inkml:trace contextRef="#ctx0" brushRef="#br0" timeOffset="608588">20873 14759 8355,'0'-21'15,"0"2"1,0 1-1,0 3 1,0 1-1,-3 2 174,-5-1 1,0 6 0,-9 3-1,4 3 1,0 1 0,-1 1 0,-1 3-1,-1 6 1,1 4 679,1 2-864,1 6 1,-2-7-1,1 7 1,3 3-1,0 3 1,2-1-125,0 0 0,4-7-50,5 1 0,0-2 0,1 2 0,2-5 23,1-2 0,6-6 0,-1-1 0,5-1 100,3-3 1,-1-3-1,-3-4 15,-1-5 1,2-3 0,1-3 0,2-3 9,-2-2 1,-1 0 0,-2-5 0,-1 2 0,-1 1-43,-2 1 1,-4 6-1,3-2-61,-2 3 94,0 7 0,-5 7 0,0 10 0,0 4 23,0 2 0,0 5 0,0-3 0,0 0-54,0 0 0,0 4 1,0-3-1,1 2 35,3 0 1,3-5 0,5 3-1,1-1-721,-1-3 0,1-1 459,-1-1 0,6-1 0,1 0 1</inkml:trace>
  <inkml:trace contextRef="#ctx0" brushRef="#br0" timeOffset="608909">21196 15007 8355,'-6'-7'32,"3"1"472,-5 6 1,5 2-192,-1 2 0,3 3 0,1 7 0,0 1-258,0 1 1,0 5 0,1-3 0,2 1 0,1 3-361,-1 2 0,-2-4 1,-1 0-1,0-2-984,0-3 617,0 4 1,0-5 0,0 4 0</inkml:trace>
  <inkml:trace contextRef="#ctx0" brushRef="#br0" timeOffset="609170">20513 14399 8911,'0'-12'0,"2"1"0,3 2 0,6 5 0,6 3-509,2 1 569,2 0 0,8 0 0,3 0 1,2-1 80,5-4 0,7 4 0,4-3 0,5 3-396,2 1 1,2 0 0,-7 0-1,-2 0-246,-3 0 1,-13 0 136,-1 0 1,-5 5-1,-3 2 1</inkml:trace>
  <inkml:trace contextRef="#ctx0" brushRef="#br0" timeOffset="610045">21034 15949 8508,'0'-20'349,"0"-1"1,-4 10-275,0-1 1,-4 6-1,2-1 1,-1 2-1,-2 2 155,-2 2 0,-2 1 1,1 0-1,0 1-147,-1 3 1,1 3-1,-1 7 1,1 1-150,0 1 1,3 1 0,2-3 0,2 1-136,2 1 0,2 2 1,1-2 55,0 0 1,1-1 0,3-6 0,5-5 33,2-3 0,5-1 0,1 0 0,-2-1 69,-1-3 0,2-3 0,1-7 0,-2-1 30,-1-2 0,-2 1 0,0 3-7,1 1 1,-1-2-1,-1-1 1,-1 0-1,-3 2-12,-2 4 1,-1 5-1,-4-5 0,0 8 0,0 1-4,0 7 0,-1 4 0,-2 1 0,-1 2 1,1 1-108,2 2 1,1 5-1,0-3 1,0 2-159,0-1 1,5-4-1,4 0 1,2-2 91,1-2 0,6 6 0,1 1 0</inkml:trace>
  <inkml:trace contextRef="#ctx0" brushRef="#br0" timeOffset="610358">21270 16123 8355,'0'-12'457,"0"-1"-337,0 1 0,0 4 0,1 1 0,4 0 0,3 1 0,3 1 0,1 2 0,2 2-71,3 1 1,-4 4 0,4 1 0,-3 1-206,-2-1 0,-4 4 0,-1-4 1,-1 2 114,-4 3 1,0 2-1,-4 3 1,-2 2-1,-5-1 25,-6 2 0,-1-4 0,-3 4 0,1-2 70,3 1 0,1 4 0,2-5 1,1-1 77,3-1 1,2-2-1,6 1-287,0-1 0,6-1 1,3-2-1,5-5-945,2-3 1,5-1 813,-4 0 0,-1 6 0,-3 0 1</inkml:trace>
  <inkml:trace contextRef="#ctx0" brushRef="#br0" timeOffset="610641">20774 15615 8355,'0'-13'-112,"1"6"0,3 3 1,5 3 101,2 1 1,5 0 0,2 0-1,1 0 133,4 0 0,0 0 1,3 0-1,2 0 218,1 0 1,5 0 0,-2 0 0,-1 0-522,-2 0 1,-4 0 0,-3 0-622,-1 0 1,-6 1 307,2 3 1,-4-2 0,0 3 0</inkml:trace>
  <inkml:trace contextRef="#ctx0" brushRef="#br0" timeOffset="610952">21245 15515 8355,'-7'0'398,"2"0"0,9 6 1,3 1-1,2 1 0,5 0 1,0 1-1,0-1 0,-2 0-432,1 2 0,-5 5 0,-1 1 0,-2 0-461,-2-3 1,-2 1 0,-3 1 0,-7 3-430,-7 2 1,-12 0-1,-3 5 1</inkml:trace>
  <inkml:trace contextRef="#ctx0" brushRef="#br0" timeOffset="611497">21270 14263 8355,'0'-13'68,"0"5"0,-1 1 180,-3 2 0,2 2 0,-2 7 1,4 6 24,4 5 1,-1-1-1,4 4 1,0-2-348,0 1 0,-5 6 1,2 0-1,-2 5 1,-4 0-168,-2-2 0,-7 3 0,-7 0 1,-1-2-639,-3-1 1,-7-1 0,-3 0 0</inkml:trace>
  <inkml:trace contextRef="#ctx0" brushRef="#br0" timeOffset="613796">21010 16681 8355,'-2'-11'-1540,"-2"3"1302,3 2 1,-5 12-1,6 2 1,0 3 204,0 2 0,6-1 0,1 0 1</inkml:trace>
  <inkml:trace contextRef="#ctx0" brushRef="#br0" timeOffset="614156">21034 16904 8355,'-7'6'176,"2"-5"184,5 5 1,0-1-423,0 4 1,1 0 0,2 1-1,3-2-524,1 2 0,-3-3 1,3 1 206,-2 2 0,5 1 0,-3 1 1</inkml:trace>
  <inkml:trace contextRef="#ctx0" brushRef="#br0" timeOffset="614157">21034 17103 7213,'-5'7'-805,"3"4"380,-2-3 362,3 3 1,6 1 0,2 1 0</inkml:trace>
  <inkml:trace contextRef="#ctx0" brushRef="#br0" timeOffset="614675">20972 17599 8355,'-11'-25'250,"3"0"0,-3 7 1,4 5-1,0 3-187,3 0 0,-1-1 1,-1 0 556,-1 3 1,-1 3-649,-4 5 0,-5 2 1,0 5-1,1 7 0,-1 4 11,1 4 0,-6 3 0,1 2 0,-1 4 37,1 0 1,-1-3 0,7 2 0,3-1-54,2 0 0,7-4 0,-1-6 0,3-1-29,1-3 0,5-2 0,5-5 0,4-4 5,2-3 0,6-2 0,-1-5 0,3-5 5,0-4 1,1-7 0,0 2-1,-2-2-155,-2 1 1,1-3 0,-5 4 0,-4-2 153,-3 1 1,1 3 0,-4 6 164,0-1 1,0 2-56,-3 3 1,-3 4 0,3 9-86,-2 8 1,-4 1 0,0 5 0,-3 0 0,3 0-121,0 4 0,2-4 0,2 0 0,2-1-384,4-3 0,7-1 1,3-3 229,2-3 0,0 3 0,5-4 0</inkml:trace>
  <inkml:trace contextRef="#ctx0" brushRef="#br0" timeOffset="615245">21258 17921 8355,'-11'-12'0,"2"0"143,-2-1 0,10 5 0,-3 0 0,4-1 0,4 2 1,4 3-1,3 2 0,2-1 0,-1-1 0,0 1-59,1 2 0,-1 1-66,1 0 1,-1 5-7,0 3 0,-5 3 0,-3 2 0,-2-1 0,-2 1-44,0-1 1,0 5 0,0-1 6,0-1 0,0-1 1,0-2-75,0 1-80,0-1 1,1-5 101,3-3 1,-1-8-1,5-4 75,2-3 0,-3-2 1,1 1 58,2 0 1,-1 3 0,1 2 0,-2 1-43,2-1 0,-3 4 70,1-1 1,0-2 0,5 2-83,-1 1 1,-3 6-1,-3 3 1,1 1-38,0 2 0,-3-2 0,3 1 0,-1 2-101,-4 1 1,4-3 0,-2 1 27,-1 0 108,-2-3 1,1-1 0,0-6 61,3-3 1,3 1 0,-3-5 0,2-2 2,3-1 1,1 3 0,1-1 0,1 1-23,-1 1 1,-1 0-1,-1 5 1,-2-2-17,2 1 0,-3 1 0,-1 4-121,0 2 0,2 3 1,-4 5-1,1 1-237,0-1 0,-4 0 1,4 1-1,-4-1-281,-1 1 0,5-1 0,2 0 1</inkml:trace>
  <inkml:trace contextRef="#ctx0" brushRef="#br0" timeOffset="615572">20625 17264 8355,'32'0'-450,"4"0"0,-3 0 0,4 0 557,4 0 0,3 0 0,6 1 152,0 4 1,-5-4-1,1 4 1,-1 0 0,-1-1-259,-3-2 1,-8 1-1,-5 0 1,-5 1-161,-2-1 0,-6-2-1158,2-1 879,-9 0 0,-4 0 341,-8 0 1,-3 0 0,-5 0 0</inkml:trace>
  <inkml:trace contextRef="#ctx0" brushRef="#br0" timeOffset="615872">21332 17227 8355,'-7'0'1430,"15"4"0,10 2-1188,3 0 0,1 1 0,3 3 0,-2-2-123,-2 2 1,1 1 0,-5 1-1,-4 2-659,-3 3 1,0-2 0,-8 5 0,-4 2-654,-9 2 1,-13 1-1,-8 0 1</inkml:trace>
  <inkml:trace contextRef="#ctx0" brushRef="#br0" timeOffset="621267">22312 16098 7725,'0'-23'0,"1"1"0,2 2 0,2 3 391,2 1 0,0-2 0,3 2 1,-2 1 323,2 1-648,1 2 1,1 5 0,1 1 0,-1 2 0,2 0 0,2 1 0,4 2 0,0 1 0,1 0 0,0 0-110,-2 0 0,4 0 0,-3 1 0,0 3 0,0 5 0,-2 0 0,-3 1-236,-2-2 1,-1 0 0,-3 6-1,-2 1 144,-1 2 1,-1-1 0,-2-3 0,2-2 25,2-3 1,-3-1 0,5-4 0,0 1 10,2-1 1,2-3 0,-1-4-1,1-5 10,-1-2 0,0-1 0,-1-1 1,-1 1 83,-2 0 1,-5-2 0,3-1 16,-1-2 1,-2 5-1,4 3 1,0 1-1,-1 0-5,4 0 1,1 4-1,2-3 1,-1 1 122,0 3 1,1 2-1,1 1 1,1 1-162,1 4 1,5 0 0,-5 5 0,1-2-140,1 2 1,-4-4 0,2 3 0,-2 0-289,-2 2 144,1-4 1,-1 4-1,1-4 1</inkml:trace>
  <inkml:trace contextRef="#ctx0" brushRef="#br0" timeOffset="621534">23081 15726 8355,'-11'-19'88,"2"2"0,5 9 0,8 4 0,5 4 0,3 4 0,5 4 0,2 3 0,2 3 175,-1 3 1,1-2 0,4 6 0,-2-1-1,-2 1-293,-5 0 0,-6-1 0,-3 4 0,-2-2 0,-2-2-29,-1 2 1,-8-2-1,-4-1 1,-3 0-433,-4 1 0,1-1 0,2 3 1,-1-3-619,-2-1 812,6-1 0,-5 1 0,2 1 1</inkml:trace>
  <inkml:trace contextRef="#ctx0" brushRef="#br0" timeOffset="621947">24222 15602 8355,'4'-36'271,"0"5"1,0 6 0,2 7 0,1 4 0,1 3-1,-1 1 884,-2 2-1052,-1 5 1,-4-3 0,-1 3-1,-3-1-71,-4 1 0,-5 3 0,-3 3-28,-5 1 1,-2 5-1,-1 0 1,2 2-1,3 3 35,1 2 1,0-1 0,4 6 0,0 1-100,3 1 1,7 2 0,0 0 0,3 0-125,1 0 1,5 4 0,4-1-1,2 0-27,1-2 0,6-5 0,3-2 0,2-1 168,2-3 1,4-1-1,-2-2 1,-3-1 23,-6-2 0,-5 2 1,-2-3 51,-2 3 0,-9-3 0,-10-1 0,-7-1-132,-7-4 1,-1 4 0,-5-1-226,-1 2 1,5 0 0,-3 3 0,3-3-1,3-2-245,2-2 0,-3-2 0,5-1 0</inkml:trace>
  <inkml:trace contextRef="#ctx0" brushRef="#br0" timeOffset="622202">23912 15267 8481,'0'-23'0,"0"2"1017,0 5-877,5 7 0,-2 4 0,5 5 1,3 0-1,4 0 0,6 0 1,5 0 19,7 0 1,6-4 0,12 0 0,1 1-409,2 1 0,4 1 0,-6-2 0,-3-1-222,-7 1 0,-5 2 0,-5 1 0,-7 0-1201,-7 0 1459,-4 0 1,-7-5-1,-2-2 1</inkml:trace>
  <inkml:trace contextRef="#ctx0" brushRef="#br0" timeOffset="622522">24482 15044 8355,'2'-19'300,"2"2"1,-3 8-1,5 2 205,-1 1 1,2 2 0,5 4 0,1 0-303,-1 0 1,5 1-1,-1 4 1,-2 3-1,-3 3 1,-4 3-1,-1 2-219,-4 5 0,-2 2 1,-4 3-1,-6 2 1,-5 2-38,-5 2 1,-5 1-1,-4 4-1631,-4 0 1,-3 1 0,-1-1 0</inkml:trace>
  <inkml:trace contextRef="#ctx0" brushRef="#br0" timeOffset="645993">6970 16483 7313,'0'-13'0,"0"1"0,0 0 0,1 0 0,2 3 0,3 2 0,1 0 172,2 0 1,-2 4 0,1-2 0,2 1 0,1 0 0,2 2 0,-2 6-2,-3 9 1,1 1-1,-3 6 1,1 2-1,3 2-183,1 1 1,-2 1-1,4 3 1,5 2-1,4 2 1,5-1-190,6-2 0,2-1 1,10-4 99,2 0 1,7-6 0,4-4 0,2-4-94,2-2 1,4-7 0,-1 4-1,-6-2-304,-8 0 0,-4 2 297,-10-2 0,3-3 0,-8 5 0</inkml:trace>
  <inkml:trace contextRef="#ctx0" brushRef="#br0" timeOffset="646242">8074 16594 8355,'0'-12'67,"0"0"0,0 2 0,0 6 1,0 8-1,0 7 0,0 4 29,0 2 0,4 6 0,2 0 1,-1 5-115,1 0 0,2 2 1,-4-1-1,-1 0-163,-2 1 1,-1-4 0,0 3-86,0-3 0,-5-5 0,-4 0 0,-3-1 0,-3 0-248,-2-4 0,-1-2 404,2-2 0,-3 1 0,-6-1 1</inkml:trace>
  <inkml:trace contextRef="#ctx0" brushRef="#br0" timeOffset="646742">8682 16805 8355,'0'-25'-183,"0"6"1,0 3-1,0 2 1852,0 1-1545,0 1 1,1 11 0,2 6 0,2 9 0,2 7 6,3 2 0,1 2 0,1 1-164,1 3 0,-1-3 1,0 4-1,1-1-98,-1 0 1,1 0 0,-1-5 0,0-2 32,1-2 1,-1-4 0,1 0 0,-1-2 9,0-2 1,1-5-1,-1-3 101,1-2 1,-5-8-1,-1-2-7,-2-3 0,5-3 1,-2-2-1,3-7 1,2-3-44,-1-3 1,1-5 0,0 1-1,2-3-98,2-1 0,0-5 1,-5 2-1,0 3-201,1 3 1,-1 6 0,-1 1-598,-3 5 707,3 4 0,-9 16 0,3 4 1</inkml:trace>
  <inkml:trace contextRef="#ctx0" brushRef="#br0" timeOffset="647071">9190 17078 8355,'0'-12'0,"0"-1"-56,0 1 79,0-1 1,2 7 0,0 0-1,4 2 1,1 0 0,2 1 0,4 2-1,2 1 1,3 0 0,0 0-1,1 0 1,-1-2-185,0-2 0,3 1 0,-4-5 1,1-2 92,0-1 0,-3-1 0,-5 0 5,-2-1 0,-4 1 0,3-2 1,-1-1-1,-5-2 54,-4 2 0,-3 1 1,-7 3-1,-1 3 146,-2 4 1,2 3 0,-4 1 0,2 1-66,-1 3 1,1 4-1,3 9 1,2 2-127,3 0 1,2 9 0,6-3 0,0 1-170,0 0 1,7-5-1,4 0 1,6-1-545,2 0 611,2-3 0,9-4 0,2-1 0</inkml:trace>
  <inkml:trace contextRef="#ctx0" brushRef="#br0" timeOffset="647322">9872 16917 7866,'-1'-24'0,"-2"4"0,-2 3 0,-1 3 0,-1 2 0,0 0 484,-2-1 0,-2 6-44,-2 3 0,5 3-401,0 1 1,1 5 0,-3 4-87,2 2 1,0 1 0,-3 2 0,1 1 0,3 1-168,2 0 1,0 3 0,5 2-60,0 2 1,7-4-1,6-1 1,6-1-1,4-1-829,2-1 911,6-6 0,-5 2 0,4-4 1</inkml:trace>
  <inkml:trace contextRef="#ctx0" brushRef="#br0" timeOffset="647559">10269 16483 8355,'-4'-37'125,"0"-1"0,-2 8 42,2 5 0,3 6 0,-3 9 0,1 7 0,0 12 0,-1 10 0,1 9 0,1 5 0,-1 3-72,-1 1 0,0 4 0,4 3 0,0 2-285,0 0 0,0 5 0,0-6 0,0-1-305,0-3 0,0 0 0,-2-3 78,-2-7 0,3-3 0,-3-5 102,2-2 1,-3 2-1,-2-3 1</inkml:trace>
  <inkml:trace contextRef="#ctx0" brushRef="#br0" timeOffset="648188">10046 16867 7513,'14'-16'0,"2"-1"0,5 2 0,2 3 0,2 2 0,0 3 0,1 2 0,2 2 0,1 1 0,0 2 0,-1 0-43,1 0 1,-1 0 0,-6 2 0,-3 1 69,-1 1 1,-1 5 1,-5 0 0,-5 2 0,-4 1 48,-6 0 1,0 1-1,-5-1 1,0 1-26,1-1 0,-3 0 1,6 1-1,1-1-130,2 1 0,1-1 0,0 0-60,0 1 1,5-2 0,4-3-20,2-4 0,-3-2 1,0-2 76,2 0 1,0-2-1,-2-2 1,-4-4-28,-3-3 1,4-2 0,-1 1 0,-3 0 59,-4-1 0,1 1 0,-5-2 1,0-1 69,0-2 1,0 1-1,-3 3 1,3 1 161,2 0 1,1-1-1,4 1-140,0-1 1,5 6 0,4 2 0,3 1-30,4 0 1,0 0-1,3 4 1,-1 0 8,-3 0 0,3 0 1,-2 0-1,0 0 179,-3 0 0,0 1-59,-1 3 1,1 0 0,-1 9-1,0 3-36,1 2 1,-1 0 0,1-4-1,-2 1-36,-3 1 0,3 5 1,-4-4-1,0-2-49,-3-1 0,-3-2 0,-1 0-254,0 1 0,0-5 43,0 0 0,0-6 1,0-2 185,0-7 0,0-6 1,0-2-1,2-3-29,2-1 1,-1 3-1,5-5 1,1-1-150,2-2 1,2 1-1,-1 1-12,1 1 0,-1 7 0,0 1 0,1 4-87,-1 4 1,-3 1 271,-1 4 1,6 5-1,5 2 1</inkml:trace>
  <inkml:trace contextRef="#ctx0" brushRef="#br0" timeOffset="648617">11745 16644 8355,'23'-41'-11,"-2"-1"1,1 12 165,-5 9 1,-1 6-1,-5 3 57,-2-1 1,-5 2 0,-8 3-329,-5 4 1,-3 3 0,-5 1-1,-3 0 92,-4 0 1,-2 1-1,-2 3 1,0 4-54,0 3 1,-2 2-1,1 0-18,1 4 0,7-3 0,5 4 0,2 0 0,3 2 67,3 4 1,2 1-1,6-1 1,2 1 3,2 0 0,4 0 1,9 0-1,3-1-34,4 1 1,-4-4 0,1-2 0,1 0 36,2 1 1,-4-5-1,0 0 1,-4-4 32,-5-3 1,-4 1 0,-8 2-20,-3-3 0,-6 2 1,-11-5-1,-8 1-83,-5-1 1,-3 3 0,1-2 0,1-1-30,2 1 0,6 2 0,-1-2-393,6 1 334,4-5 0,6 4 0,-1-6 0</inkml:trace>
  <inkml:trace contextRef="#ctx0" brushRef="#br0" timeOffset="648966">12365 16520 8663,'-12'-17'0,"-1"1"0,1 1 0,0 1 0,-1 3 0,1 1 0,-1 3 0,1 2 0,0 2 111,-1 2 0,1 2 0,-1 3 0,1 4 1,-2 4-238,-2 0 1,2 2 0,-4 1 0,1 3 115,1 1 1,1 2-1,5 4 1,3-1-46,2 1 0,0 0 1,5 0-1,0 0-13,0-1 1,6 1 0,4 0 0,3 0 34,4 0 0,5-1 1,-3 0-1,1-4 8,-4-3 1,-2-2 0,-3 0 10,-3 2 0,-4-1 1,-9-3-1,-8-1 2,-6 1 0,-6-5 0,-4 0 0,-4 0-113,-3-1 1,-1 3 0,1-5 0,2 1-290,1-1 1,5 5-1,-2-3 1</inkml:trace>
  <inkml:trace contextRef="#ctx0" brushRef="#br0" timeOffset="649854">12886 16570 7524,'12'11'0,"1"-2"125,-1-1 0,1-5 0,0 1 0,4-2 1,4-2-1,2 0 0,3-2 0,2-2 0,2-5 1,2-7-1,2-3-46,2 0 1,5-9 0,1 1-1,-2-6 1,-2-7 0,0-3 37,-1-4 1,-4-1 0,-1-3 0,-1-3-74,1-4 0,-3 3 1,3 0-1,-2 0-43,-3-3 0,0-1 0,-3 1 1,0 4-13,-4 3 0,-2 13 1,-7 6-1,-2 8-110,-5 8 1,1 9-305,-1 7 0,1 7 0,-5 9 1,0 7-779,0 4 925,-6 5 0,-1 5 0,-5 0 0</inkml:trace>
  <inkml:trace contextRef="#ctx0" brushRef="#br0" timeOffset="650201">13568 15677 7649,'-8'-13'0,"1"1"0,3 1-314,5 2 560,-1 4 1,11 6 0,-2 2 0,2 1-48,1-1 1,2-2 0,1-1 0,3 0-135,1 0 1,-2 0 0,3-1-1,1-3-82,-2-4 0,3-3 1,-4 0-1,0 0 8,0-2 1,-1 3-1,-5-6 1,0 2-219,1 2 1,-2 3-1,-2 3 136,0 0 0,-6 3 0,1 7 26,-3 5 1,-1 9 0,0 6 0,1 8-145,4 4 0,1 7 1,7 4-1,-1 4-167,1 2 0,-1 1 0,0-4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7:39:36.34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21853 8372 8746,'12'-40'0,"1"4"0,-1 4 0,1 5 82,-1 0 0,-5 8 0,-3 3 0,-3 2 1,-2 3-1,-3 1 0,-4 3 0,-5 2-127,-3 2 0,-4 2 0,-4 2 0,-1 3 0,-1 6 0,-2 3 0,-1 5 0,1 2 94,2 2 0,1-3 0,2 2 0,2 1 83,5 1 0,3 1 0,5-2 1,4-2-79,3 2 0,1 2 1,0-1-1,1-1 25,3-1 1,3 0-1,7 3 1,2 1-38,5 0 1,2 0 0,2 0 0,0-1 4,0 1 1,0 0-1,-2-2 1,-2-2-93,-5-4 0,-6-4 0,-3 0 1,-2-1-202,-2 1 1,-7-1 0,-6-1 0,-6-1-698,-9-2 1,-5 6-1,-7 5 1</inkml:trace>
  <inkml:trace contextRef="#ctx0" brushRef="#br0" timeOffset="443056">1935 5085 8355,'-18'-44'40,"4"7"0,-1 9 0,5 6 0,6 6 1,4 3-1,4 5 343,5 4 1,3 4-1,4 5 1,5 9-1,3 9 1,0 10 0,3 7-1,0 7 1,2 6-213,-1 5 1,-2-5-1,-1 0 1,-1-5-1,1-1 1,-1-6-1,-2-4 1,-2-6-1,1-4-154,-2-3 0,3-8 1,-5-1-1,-2-5 1,-1-6-1,-3-4 1,-1-4-1,-4-6 60,0-5 0,-2-6-119,-4-7 0,0-4 0,0-7 0,0-2 1,0-5-495,0-2 1,-1-7 0,-2-3-1,-1-1-230,1 1 0,2 4 1,1 9-1,0 6-190,0 9 1,5 8 748,3 14 1,3-3 0,2 4 0</inkml:trace>
  <inkml:trace contextRef="#ctx0" brushRef="#br0" timeOffset="443440">2679 5507 6249,'-19'-13'3550,"3"1"-2944,12-1 0,7 2 0,12 3-780,2 4 0,3-3 0,-3-1 0,0-3 27,0-2 0,-3 4 1,3-2-1,-3-3 1,-2 0 38,0 0 0,-3 1 1,-3-3-1,0-1 6,-3-3 1,-2 4 0,-2-5 0,-3 0 118,-5 2 0,-2 1 1,-1 6-1,0 1 56,-1 2 0,1 4 1,-1 6-1,1 5-33,0 6 0,3 6 0,1 7 0,0 0-35,1 0 0,1 4 1,6-1-1,0 0-94,0-2 0,6 3 1,2-1-205,3-5 0,3 1 0,2-8 0,5-2-264,3-4 0,4-5 0,1-5 294,-1 0 0,9-11 0,2-3 0</inkml:trace>
  <inkml:trace contextRef="#ctx0" brushRef="#br0" timeOffset="443815">3088 5221 8355,'-12'0'957,"-1"0"1,6 6 0,5 2-664,4 3 1,1-1-1,6 1 1,2 3-193,4-1 0,-2 1 1,4-1-1,-3 0 0,-2 3 1,1 0-1,-1 1 0,-1-1-802,-3 1 0,-2-1 1,-6-3 336,0-1 1,-2-5-1,-2-3 221,-4-3 0,-2-6 0,1-5 0,2-5-20,1-6 0,2-2 0,4-3 1,0-2-47,0-1 0,0 0 1,2 6-1,0 2-506,2 5 1,6 2 505,-2 2 1,3-1-1,2 1 1</inkml:trace>
  <inkml:trace contextRef="#ctx0" brushRef="#br0" timeOffset="444259">3473 4899 9134,'-21'-32'0,"3"5"698,4 5 1,1 4-297,8 5 0,1 8 0,4 5-153,0 7 1,6 9 0,1 6-1,1 6-240,0 5 1,0 1 0,3 2-1,-1 1-51,-2 6 0,1 0 0,3 1 1,-1-1 38,-3-3 0,3-2 1,-2-2-1,0-4-451,0-7 1,0-2 0,-3-7 0,-1 0-2479,1-3 2403,-2 0 0,-4-1 0,0 1 0</inkml:trace>
  <inkml:trace contextRef="#ctx0" brushRef="#br0" timeOffset="444260">3448 5172 8355,'-13'-6'1337,"7"-1"-1516,1-5 1,10 0-1,3-1 1,4 2-42,5 3 0,2-2 0,7 5 0,2-1-916,1 1 829,5 1 0,-2-2 0,5-1 0</inkml:trace>
  <inkml:trace contextRef="#ctx0" brushRef="#br0" timeOffset="444709">3770 5445 8355,'0'-7'1389,"0"-4"1,2 4-1233,2 0 0,3-4-99,5 3 1,1-5 0,-1-2 0,2-3 230,2-1 0,-2 2 1,3-2-676,-4 1 1,-2-3 0,-2 4 0,-5-1 0,-3 0 327,-1 3 1,0 1 0,-1 1 0,-3 2-154,-5 3 1,-2-2-1,-1 6 1,0 2 280,-1 0 0,1 4 0,-1 2 1,1 5-68,0 6 1,5 1-1,1 4 1,2 2-35,0 2 0,1 1 1,6-2-1,2-1 3,2-1 0,2-2 0,4 2 0,2-5 0,2-3-132,-2-5 1,3-3 0,0-5 120,1 0 0,1 0 0,0-1 14,-3-3 0,1-4 0,-2-8 1,-1 0-1,-1 1 36,-1 1 0,-5 2 0,-1-1 501,-2 1 1,1 4-401,-2-1 0,-1 7 0,4-1 0,-1 4-86,1 3 1,2 10 0,3-2 0,0 2-198,1 0 0,-1 0 0,1 1 1,-1 1-1,0-2-476,1-4 0,-1 1 1,1-4 158,-1 0 0,0 4 0,1-4 0</inkml:trace>
  <inkml:trace contextRef="#ctx0" brushRef="#br0" timeOffset="444931">4291 5135 8355,'-5'-13'1672,"2"8"1,-4 5-1405,2 7 1,-4 5 0,4 6-1,-2 5 1,-3 6-437,-1 3 0,-3 0 1,-1 2-1,-1-1 0,1 0-203,1-1 1,7-6-1,3-7-2901,2-1 2750,2-1 1,6-10-1,1-2 1</inkml:trace>
  <inkml:trace contextRef="#ctx0" brushRef="#br0" timeOffset="445508">5159 5035 8355,'-5'-24'0,"-2"0"1324,0 3-988,2-2 1,5 8-1,0-4 1,0 1 376,0 2 0,-2 4 1,-1 2-496,-1 2 1,-5 5 0,0 2-292,-2 8 1,-2 4 0,-3 12-1,-1 6 5,-3 6 1,4-1-1,-4 9 1,2-2-90,3 1 1,7 0-1,4-2 1,3 0-135,1-4 0,0 0 0,1-9 26,3-3 1,8-1-1,8-6 1,0-3 0,1-5 17,1-5 0,2-4 1,2-4-1,1-4 91,2-3 0,-1-7 0,-6-3 1,-3-2-1,-1-2 280,-3 0 1,-1 5 0,-3 0 301,-3 3 0,-2 0 0,-5 5 146,3-1 0,-4 2-346,0 3 0,-1 9 0,-6 10 0,0 6-17,0 2 0,5 2 1,-3 4-1,4-1-166,1 1 0,0-1 1,0-2-114,0-2 0,1-4 0,4-1 0,3-4 1,3-4 9,1-2 0,5-1 0,1-5 1,0-3-202,-1-5 1,0-3 0,-5-3-1,1-3 173,-1-1 0,-1 4 0,-2-3 1,-5 1-21,-3 1 0,-1-5 0,-1 4 0,-3 2-230,-5 1 0,-2 2 1,-1 1-1,-1 3-63,1 4 0,0 2 0,-1 4 0,1 2-450,-1 4 1,1 4 715,0 5 1,-1-3-1,1 4 1</inkml:trace>
  <inkml:trace contextRef="#ctx0" brushRef="#br0" timeOffset="446057">5693 5221 8355,'-18'-12'3067,"4"0"-2704,-3-1 1,9 8 0,4 5-192,3 7 1,5 4 0,1 1 0,2 2 0,3 1-57,1 1 0,1 7 0,1-4 0,-1 1-468,0 1 1,1-2 0,-2 3 0,-1-2-231,-2-2 1,-4-2-259,4-3 0,-4-6 721,5-3 1,-5-10-1,3-5 71,-2-4 0,-1-3 1,-4 2-1,2-4 0,0 0-36,3-1 0,-1 2 0,-3-2 49,3 4 1,-2-1 0,3 3 0,-1 3 76,0 2 0,2 7 1,-3-2-1,2 1-16,2 0 1,-3 1 0,4 7 0,1 4 229,-2 3 1,4 6 0,-4-1 0,1 0-228,0-3 1,0 0 0,5-1 0,-1-1 0,2-3-1,1-2-156,2 0 0,-1-5 118,-3 3 1,-1-4-1,0-4 1,1-4 40,-1-3 0,-4-2 0,-1 1 1,0-1-59,0 1 0,-4 0 0,1-1 1,-3 1 46,-1-1 0,-5 2-158,-3 3 1,-5 3 0,-2 5 0,-2 0-1,2 1 18,2 3 1,0 4 0,1 9 0,1 2 58,2 0 0,4 9 0,5-3 0,0 1 28,0 0 0,7-5 0,5-2 0,8-1-904,3-3 1,3-2 749,3-5 1,3-3-1,5-5 1</inkml:trace>
  <inkml:trace contextRef="#ctx0" brushRef="#br0" timeOffset="446472">6400 5184 8355,'-6'-12'0,"3"-1"0,-5 1 1783,0 0-852,-5 5 0,7 3-744,1 8 0,4 4 0,2 7 0,4 2 0,3-1 1,1 2-1,1 3 0,-2 1-302,2-2 0,0 4 0,-1-5 0,-2 2-101,-1 0 0,-2-6 0,-3 1 0,2-2-1017,1-2 1195,0-5 0,-5-1 0,-2-8-80,-1-2 0,0-4 0,4-7 0,0-3 0,0-1-7,0-3 0,0 0 0,0 0 0,0 1 91,0-1 0,5 0 1,4 0-1,2 2 151,1 3 0,5 4 0,-1 6 1,1 2-600,1 2 1,-3 2 0,4 1-242,-1 0 0,-2 11 0,-3 2 0</inkml:trace>
  <inkml:trace contextRef="#ctx0" brushRef="#br0" timeOffset="450009">9128 4949 8928,'-1'-35'0,"-3"5"0,-5 8 0,-3 5 0,-3 8 0,-3 2 0,-1 3 0,-3-1 0,-3 3 0,-4 3 0,-4 6 0,-4 5 496,-5 5 1,4 3 0,-2 9-83,5 5 0,1 5 0,5 4 0,3 0 0,4 1 1,6 0-200,7 3 0,3-3 1,6 0-275,0-1 1,6-3 0,3-6 0,7-2 0,4-2 0,5-4-109,4-3 1,-3-7-1,3-6-82,-3-2 0,-1-5 0,-2-1 1,0-4 189,-3-7 0,-9-6 1,0-3-1,-2-1 3,-3-3 0,-3-1 0,0-1 1,-6 2 14,-5 1 0,-3 2 1,-3-1-1,-1 3-21,-2 3 0,1 3 0,3 2 0,1 2 192,0 1-270,5 2 0,3 4 0,9 0 116,8 0 1,0 4 0,8 0 0,1 0 0,1 1-20,2-1 1,0 1-1,-1-2 1,-2 2 77,-2 2 0,-5 2 1,2 3-1,-3 0 210,-2 1 0,-5 5 0,-3 2 1,-2 2-123,-2-1 0,0 7 0,0-4 1,-2 3-142,-2-1 1,3-1 0,-4-2-1,4-2-733,1-5 1,0-2 0,0-2-958,0 1 1180,6-1 0,1-5 0,5-1 0</inkml:trace>
  <inkml:trace contextRef="#ctx0" brushRef="#br0" timeOffset="450418">9463 5283 8355,'0'-12'991,"0"0"0,7 3 0,4 2-449,4 2 1,2 1 0,-4 4-638,4 0 0,-2 0 0,6 0 0,1 0-1053,1 0 1,-2 4 0,-3 1 297,-4 2 0,1 2 0,-8 3 0</inkml:trace>
  <inkml:trace contextRef="#ctx0" brushRef="#br0" timeOffset="450419">9525 5420 8355,'0'8'81,"0"0"1,1-4-1,4 3-157,3-1 1,4-2 0,5-4 0,3 0-500,4 0 0,6-4 221,3 0 1,3-11-1,1 1 1</inkml:trace>
  <inkml:trace contextRef="#ctx0" brushRef="#br0" timeOffset="451255">10306 4787 8355,'-11'-37'1797,"3"7"1,-7 5-1567,5 7 0,-1 6 0,3 3 0,-3 5 0,-1 4 0,1 6 0,1 6-62,2 7 0,-1 8 1,-2 6-1,2 8-114,0 6 0,2 9 0,-2 6 0,2 6 14,1 1 1,-2 5-1,4-5 1,1-3-206,2 0 1,1-6 0,3-7 0,4-3-575,5-4 1,4-9 0,1-8 0,5-5-289,6-3 0,-2-7 1,3-7-792,-3-2 1577,-1-1 0,5-15 0,2-2 0</inkml:trace>
  <inkml:trace contextRef="#ctx0" brushRef="#br0" timeOffset="451256">10554 4986 8355,'-5'-22'2203,"-3"5"-1852,2 6 0,1 13 1,5 2-1,1 4 1,3 4-1,4 5 1,5 5 16,3 5 1,-1 1 0,5 4 0,-1-1 0,-1 1-332,0 3 1,-2-1 0,-3-1 0,-1-4-186,1-3 0,-5-5 0,0-2 128,2-1 1,-3-3 11,1-6 1,-4-4-1,3-6 1,-1-3 65,-4-5 1,1-3 0,0-5 0,1-2-73,-1 0 0,2-10 0,1 0 0,-1-4-273,1 0 1,2-2-1,-4 6 1,-1 2-1002,-2 1 1,1 2 227,2 3 0,-3 12 0,3 12 549,-2 8 0,3 15 0,2 0 0</inkml:trace>
  <inkml:trace contextRef="#ctx0" brushRef="#br0" timeOffset="451257">11100 5395 11500,'0'12'416,"-1"1"1,-2-1-1,-1 2 1,0 3 0,0 3-1,-2 2 1,1 0-546,-1-1 0,-2 0 1,2 3-1,1 0-726,-1-3 1,1 1 0,2-6-547,-1-1 0,-6 5 0,3-1 0</inkml:trace>
  <inkml:trace contextRef="#ctx0" brushRef="#br0" timeOffset="451872">11571 4986 9191,'-5'-18'1013,"3"4"0,-9 3 0,5 11 0,-1 7-877,3 4 0,-2 7 1,2 4-1,1 4 100,2 3 0,1 5 0,0 0 0,0 0-229,0-1 0,0 2 0,0-8-31,0-3 0,5 0 0,4-4 0,2-1-149,1-3 0,2-3 0,2-5 0,5-4 0,2-2-627,2-2 1,4 0-1,-1-2 75,-5-2 0,1-3 0,-8-5 0,-2-1 35,-4 1 0,1-6 0,-5-1 1</inkml:trace>
  <inkml:trace contextRef="#ctx0" brushRef="#br0" timeOffset="451873">11534 5234 8355,'0'-8'956,"2"1"0,2 1-576,4 3 1,8-2 0,5-1 0,4-1-44,4-2 1,3-2 0,5-2 0,-1 1-1171,-3 0 0,1 3 0,-6 1 0,-3 0-232,-3 1 0,-11-3 578,1 6 1,-8-6 0,2 4 0</inkml:trace>
  <inkml:trace contextRef="#ctx0" brushRef="#br0" timeOffset="451874">11559 4911 8355,'0'-12'335,"0"5"1,1-3 0,5 5 0,5-1-325,4 1 0,7-3 1,0 2-1,6 1-264,5-1 0,3-2 0,1 4 1,0 1-498,0 2 1,6-5-1,1-1 1</inkml:trace>
  <inkml:trace contextRef="#ctx0" brushRef="#br0" timeOffset="452338">12142 4638 8355,'0'-12'1916,"1"1"-1455,3 3 1,3 2 0,6 6 0,-1 2 0,2 3 56,2 8 1,0 6 0,4 8 0,2 4 0,2 2 0,1 5 0,-1 6-98,1 5 0,-1 4 1,-4 1-416,-3-1 0,-5 3 0,-4 2 0,-3 0-173,-4-4 1,-7 2 0,-3-9 0,-6 0 0,-6 0-364,-2-3 0,-2-2 0,1-6 0,2-3 46,2-4 0,4-4 0,0-4 0,2-5-493,2-2-499,5-2 1,-4 1-1,4-1 1</inkml:trace>
  <inkml:trace contextRef="#ctx0" brushRef="#br0" timeOffset="452339">13072 5370 14284,'0'17'0,"0"-1"308,0-1 0,-1 5 0,-3 0 0,-3 4-163,0 1 0,-3 1 1,6 1-1,1 2-794,2-1 1,1-2 0,0-3-1457,0-2 1,5 3-1,2-5 1</inkml:trace>
  <inkml:trace contextRef="#ctx0" brushRef="#br0" timeOffset="452658">13109 5184 8355,'0'-12'2238,"0"-1"-1578,6 6 0,-3 2 1,3 4-1,1-2-1326,0-1 0,0 1-876,1 7 0,-2 3 0,-6 5 0</inkml:trace>
  <inkml:trace contextRef="#ctx0" brushRef="#br0" timeOffset="453452">14064 5184 9424,'13'-25'0,"-1"2"0,-1 2 0,-1 5 0,-3 2 0,-2 2 194,-2-1 1,-3 2 0,-3 1-1,-4 4 1,-2 0 0,-5 3-1,0 2 1,0 2 0,0 3-1,-1 5-146,-1 2 0,-1 3 0,5 1 1,-1 3-275,1 1 1,0-3 0,1 4 0,1-2-183,2-3 0,5 3 1,-1-2 172,2-1 1,4-2 0,2-5 0,4-4-1,3-4 210,2-4 1,-1-3 0,0-7 87,1-2 0,-1 1 0,1-5 1,-1 1 166,0 0 1,-3 5 0,-2 0-64,-2 5 1,5 3-110,-2 2 0,-1 11 1,1 14-1,0 2 21,-1 2 1,4 5 0,-2 5 0,2 3 0,1 5 194,0 1 0,-3-4-231,-1 1 0,-1 1 1,1-4-1,-2-2 39,-1 0 1,-3-6 0,2-1 0,-4-3-1,-4-2 1,-5-4-37,-2-3 0,-1-5 1,-2-2-97,-2-2 1,-2-5-1,-6 1 1,2-3-1,-3-2-409,-1-3 1,7 1 0,-6-5-130,2-2 0,5-5 0,1-3 1,5 0 148,4 0 1,2-9-1,6 1 1</inkml:trace>
  <inkml:trace contextRef="#ctx0" brushRef="#br0" timeOffset="454319">14598 5035 8952,'-9'-23'0,"0"2"109,-1 5 1,0 3 0,-2 5 0,0 4 0,-1 3-1,2 2 1,1 3 0,2 4 0,-1 5 0,-2 2-1,-2 3 1,1 1 0,1 2 0,1-1 0,3 0 0,2-1-1,2-1-503,2 0 1,1-2 306,0-3 1,1-5-1,3-1 1,4-2 0,3-2 66,2-1 0,-2-4 0,-2-1 1,0-2-1,0-2 0,2-3-21,2-1 1,-6-1 0,-3-2 57,-3-2 1,3 2 0,0-3 0,-2 4-51,-5 0 1,0 2 0,-4 1 0,0 4 22,1 0 0,1-2-28,-3 4 1,7-2-8,1 2 0,9 3 0,9-3 1,0 2-220,0 2 1,4 0 0,0 0 167,6 0 0,-2 0 1,3 0-1,-3 0 0,-1 0 85,0 0 0,0 0 1,-2 0 451,-2 0 0,-3 0 1,-6 0 150,0 0 0,-6 0-361,-6 0 0,-7 0 0,-8 2 0,-2 2 1,1 4-64,-2 3 1,4 1-222,-2 1 0,2-1 0,3 1 1,2-1-1,5 0 150,3 1 0,1-5 0,0 0-577,0 2 1,1 1-1,3 0 112,5-3 0,2-2 0,1-6 0,1 0 227,-1 0 1,5-6 0,-1-2 0,1-3 0,-1-1 149,1-1 0,-1-3 0,-3-2 0,-2 0 12,-3 0 0,2 0 0,-6 3 0,-2-2 1081,0 2-15,-2 1-1015,0 7 0,0 7 0,0 9 0,0 3-71,0 5 0,0-2 0,1 4 0,3 0 0,3 1-138,0 2 1,4-4 0,-3-2 68,3-2 1,3-3-1,1-3 1,3-4 0,2-2 7,2-2 0,0-2 1,0-3-1,-3-6 63,-1-4 0,0-7 0,-3 1 0,0-2-19,-4-2 0,2-1 1,-7-2-1,3-2-17,-1-2 1,-5-1 0,1-4 0,-3 1-1,-1 1 36,0 2 0,-1 6 280,-3-2 0,1 4 0,-4 4 0,0 6-30,0 6 1,5 4-1,-3 11-133,4 6 0,-3 8 0,0 9 1,1 4-1,2 3-21,1 1 1,0 4 0,0 0-1,0-1-493,0-1 0,5-3 0,3-2 1,5-3-366,3-5 1,4-4 0,4-10 43,1 1 0,6-7 0,0 0 1</inkml:trace>
  <inkml:trace contextRef="#ctx0" brushRef="#br0" timeOffset="454727">15714 4750 8355,'-15'-11'0,"4"1"1610,4 2-1222,3 5 0,5-2-389,3 5 0,2 1 0,5 2 0,0 3 0,2 0 0,1 4-1250,0 1 1,4 2 0,1-1 0</inkml:trace>
  <inkml:trace contextRef="#ctx0" brushRef="#br0" timeOffset="454728">15714 5097 13431,'12'0'561,"1"0"-982,-1 0-1539,-5 0 1,4 6 0,-4 1 0</inkml:trace>
  <inkml:trace contextRef="#ctx0" brushRef="#br0" timeOffset="455036">14139 5680 8355,'0'-25'507,"0"6"1,2 3-1,7 7 1,7 4 0,8 1-1,5 0 1,4-1-1,4 1-755,4 0 0,13-5 0,9 0 942,5-2 0,9 3 0,8 0 0,5-2 0,1-1-511,1-1 1,-2-1 0,4 1-1,-2-1 1,-1 1-285,1 0 1,-9-1 0,-3 2-375,-11 3 0,-11 2 0,-17 5 1,-8-2-379,-5-1 1,-10 1-1,-6 8-360,-7 3 124,-14 3 1,-5 7-1,-11 1 1</inkml:trace>
  <inkml:trace contextRef="#ctx0" brushRef="#br0" timeOffset="455417">17053 4576 8355,'-5'-24'0,"-2"0"1069,0 4-139,1 7-761,6 2 0,0 11 0,2 0 0,1 8-505,1 8 1,4-1-1,-3 4 1,1-1-21,-1-3 0,4 3 0,-5-1-1173,-1-2 1189,4-2 1,-1 0 0,7-1 0</inkml:trace>
  <inkml:trace contextRef="#ctx0" brushRef="#br0" timeOffset="455673">17202 4465 8355,'6'-7'396,"-5"-4"-318,3 3 0,-3 4 1,-1 4-209,0 6 1,0 10-1,0 1 1,0 4 48,0 5 1,2 1 0,2 6-1303,4 1 1105,-2-4 1,5 12-1,-4-4 1</inkml:trace>
  <inkml:trace contextRef="#ctx0" brushRef="#br0" timeOffset="456931">17673 4837 8700,'0'-18'777,"0"4"-519,0-2 160,6 7 1,-6 0 0,1 3 0,-5 1-1,-3-1 113,-2 3 1,-2 8 0,-2 3 0,-1 4-609,-2 5 0,1 2 1,-5 6-1,2 0-53,3 0 1,2 3 0,1 3 0,3-1-177,1 0 0,5-2 0,-1-6 0,4-3-184,4-1 1,7 2 0,7-7 0,0-3 157,0-3 1,4-3 0,-2-4 0,4 0 238,1 0 1,-1-6 0,0-3 175,-4-6 0,2 1 1,-5-4-1,-2 1 34,-1 1 1,-3-1 0,-3 5-1,-4 0 893,-2-1-875,-2 6 0,0 3 0,0 8 0,-2 5-85,-2 2 0,3 5 0,-3 2 0,2 0 18,2 0 0,0 2 0,0-3 0,2-2-81,2-1 1,3-3-1,5-1 1,1-3 11,-1-2 1,0-1 0,1-4 0,-1-1 61,1-3 1,2-3 0,-1-6-55,-3 1 0,-3-2 1,0-1-1,-4-3 1,-2 0 35,-2 0 1,-2-2 0,-2 3-467,-4 2 0,-5 1 0,-3 2 0,-5 1 1,-1 2-182,1 5 0,-2 3 0,4 4 0,-1 4-607,4 5 1211,-3 3 0,5 3 0,-4 1 0</inkml:trace>
  <inkml:trace contextRef="#ctx0" brushRef="#br0" timeOffset="456932">18095 4973 8355,'-5'-16'425,"-2"-1"1933,0 2-2056,-4 7 1,9 4-1,0 8-150,4 4 0,1 3 0,5 3 0,2 2-142,1 5 0,0-2 1,-1 1-1,-2-2-110,2-3 1,-1 3-1,1-2 1,-2-1-119,2-1 0,1-7 0,0-1 0,-1-2-33,-2 0 0,0-1 181,4-8 0,-3 3 1,-2-7-1,-2 0 47,-2-2 1,0-2 0,-1 1 0,3 0 0,-3-1-26,0 1 0,-2-1 0,0 1 1,1 1-18,3 3 1,-2-3-8,2 2 1,3 4 92,1 1 1,3 6 0,1 4 0,-1 1-25,-2 3 0,2-1 0,-3 1 0,3-3 25,1-2 0,5 3 0,-1-3-24,0-3 0,1 0 0,1-2 0,0-2 8,0-2 1,-1-3-1,-6-5 1,-2 0-1,-2-1 55,-1 1 1,-2-5 0,-4 1 0,0 1 18,0 1 1,-4 1 0,-2 2 0,-1 2 62,-2 0 1,2 7-1,-1-3-118,-2 4 0,0 7 0,1 3 1,2 5-45,1 3 1,2 5 0,4-2 0,0 4-137,0 1 0,1-2 0,4-1 1,3-1 95,3 1 0,1-4 0,1-3-155,-1-6 1,2 1-1,1-6 1,3-1 154,1-2 1,-4-2-1,2-3 1,-3-4 122,-2-3 1,1-2-1,-1 1 1,-1-2 0,-1-1-20,-2-2 1,0-1 0,3 3 0,-1-1-46,-2 1 1,-1-3 0,3 1 0,-2 2-4,2 1 1,1 6 0,1 1 0,0 1-30,1 4 0,-1 0 0,1 2 0,-1 0 231,0 0 1,1 2 0,-2 2-1,-2 3 110,0 0 0,-7 8 1,3-3-125,-4 2 1,-1 4-1,0-2 1,-1 1-194,-4 1 0,4-4 1,-3 2-1,3-2 1,2-3-625,3-3 0,-1 2 0,5-5 0,2 1-1474,1-1 1653,7 0 0,-5-5 0,5 0 0</inkml:trace>
  <inkml:trace contextRef="#ctx0" brushRef="#br0" timeOffset="457290">19298 4477 8355,'7'-18'534,"-2"5"1,-5-1-352,0 6 1,0 6-160,0 2 1,0 6 0,0 6 0,0 2 0,0 2 0,-1 5 0,-2 2 0,-1 2-925,1 0 1,-2 0 284,1 0 1,-6-1 0,3 1 0</inkml:trace>
  <inkml:trace contextRef="#ctx0" brushRef="#br0" timeOffset="457291">19509 4477 8355,'-8'-7'242,"-1"3"1,7 10 0,-4 6 0,1 7-503,-4 5 1,4 1 0,-1 1-445,1 3 1,3 2-1,-3 7 1</inkml:trace>
  <inkml:trace contextRef="#ctx0" brushRef="#br0" timeOffset="458115">20154 5048 8355,'-6'-32'-1,"-1"7"0,1 7 0,1 6-73,4 0 0,1 3 367,0 1 1,0 0-1,0-5 1,-1 2 52,-4 3 0,3 1 1,-7 4-245,0-1 0,-2 6 0,-3 6 0,-1 3-188,-2 1 1,-3 5-1,2 1 1,-2 1-197,-2 3 0,3 0 1,0 0-1,1-2-37,3-3 1,5 0 0,3-5 0,2 1 146,2-1 0,3-5 0,4-3 0,4-2-20,3-2 0,3 0 1,1-2-1,3-2 157,2-4 0,-4-3 0,3-2 189,-1 1 1,-1-5 0,-5 1-1,1 1 311,-1 1 1,0 2-1,-1-1-101,-2 1 0,-2 5 0,-5 4-279,2 6 0,1 0 0,-5 5 1,0 3-65,0 4 0,4-1 1,1 2-1,1 0-100,-1 0 1,5-2 0,-2 2 0,3-3-39,2-5 0,3 2 0,2-6 1,1-1 53,3-2 1,2-1 0,-1-3-1,-1-4 114,-1-5 0,0-5 0,2 2 28,-2-1 1,1-6 0,-6 0 0,-1-5-52,-1-2 1,-1-5 0,-2 1-1,-3-2 1,-4 1 104,-3 1 0,-1 1 1,0-2-1,0 2 177,0 2 1,0 2 0,-1 8 84,-3 3 0,1 12-205,-5 9 0,4 12 0,-3 15 0,0 0-136,0 4 0,3 6 1,-3 4-1,2 4-188,2 0 0,1 0 1,2-3-1,2-3 2,2-4 1,3-5 0,5-10 0,2-4 79,3-3 1,-4-5 0,5-4 186,0-3 1,0-7-1,4-5 1,-1-8-1,0-4-71,-2-3 1,3-10-1,-4 3 1,0-5-30,0-3 0,-2-1 0,-3 1 0,-1 0-175,0 0 1,1-2-1,-2-1 1,-3 0 109,-4 4 1,-2 5 0,-2 7-1,0 4 170,0 3 0,-5 7 0,0 4 0,-1 1 137,1 7 1,-3 10 0,2 13 0,-1 7-153,-2 3 1,-2 7 0,0 2-1,2 3 8,5 4 0,3 1 1,1-2-761,0-1 0,5-6 1,5-4-1,6-6 1,8-4-2751,3-6 2780,2-4 1,-4-6-1,0-1 1</inkml:trace>
  <inkml:trace contextRef="#ctx0" brushRef="#br0" timeOffset="459574">21394 5073 9063,'0'-18'1595,"0"8"0,1-1-1391,4 4 0,-3 3 41,7 4 1,-1-4 0,4 0 0,1 0-154,-1-2 1,6 3 0,1-4 0,2 2-152,0 2 1,-2-4-1,3 0 1,-3-1-271,-1 0 0,-1 0 0,-5-5 0,-1-1-229,-3-2 0,2 2 0,-6-3 321,-1 4 1,-2-4 0,-1 1 0,0 0 0,-1 3-98,-3 0 0,-3 5 1,-6 1 482,1 2 1,-2 1 0,-1 5-1,-1 3 1,0 6-18,3 5 0,0 4 1,1 6-1,1 1 7,3 3 1,2-1-1,6 3 1,1 0-187,4-4 1,3 2 0,8-3 0,5-4-58,2-2 1,4-5-1,0-7 1,2-4 9,-1-2 0,2-2 1,0-2-1,1-2 370,-1-4 0,3-5 0,-3-2 66,2-1 1,-4-6 0,1 2 0,-5 0-203,-3-1 0,1 4 1,-7-3-1,-4-1 1,-5 2-55,-5 2 1,-1 4 0,-1 1 0,-5 3 0,-6 1 1,-6 5 0,-7-1-1,0 4-155,1 4 0,-1 4 1,1 7-1,2 3-130,2 1 0,4 1 0,0 2 1,4-3-40,3-1 0,2 3 1,5-5-1,-3-1-229,3-1 0,2-1 403,4-1 1,3-5 0,5-4 125,1-6 1,-1-4-1,2-5 1,1-2 82,1-3 1,5 2-1,-3-7 1,1-3-47,3-2 1,0-4-1,0 4 1,-2-4-1,-2 0-150,-3-4 0,-3 2 0,-2-3 0,-3-1-214,-2 3 1,-1-3 0,-4 5 0,0 2 463,0 5 0,-5 1 17,-3 8 1,-3 6-1,-2 12 1,1 9 69,-1 8 1,1 10 0,0 4 0,1 4-54,2 4 0,0-1 0,4 6-343,3 1 1,2-5 0,4 0 0,6-4-64,5 0 0,0-8 1,7-5-1,3-7 0,4-5 133,2 0 0,1-6 0,2-5 0,-2-4 97,-2-7 0,1-2 0,-4-2 0,1-3-84,-5 0 1,1-6 0,-8 3 0,-2-2 134,-4 0 1,-1 5 0,-4-4 0,-3 2-192,0 3 0,-2 2 1,-2 0-153,-2 1 1,-3 5 0,-5 3 0,-1 2 139,1 2 0,0 6 0,-2 2 54,-3 3 1,8 7-1,-4 1 1,4 2-1,2 0-29,3 1 1,2 5-1,2 2 1,0 0-2,0 1 1,4-3 0,2 2-1,1-3 28,2-1 1,2-1 0,0 1-1,-1 0 169,-2 0 1,-5-5 0,3 0 0,-2-1-56,0 0 0,-1-4 0,-6 2 1,-3-3 17,0-2 0,-7-4 0,-5-1 0,-1-1-215,-3-3 0,-2-2 0,0-1 0,-1 0 5,0 0 0,2 0 0,2 0 0,6-1 54,5-3 1,0-3-1,6-6-64,2 1 0,2-1 0,5 0 0,7-4 1,8-4-224,3-2 1,8-2-1,2-1 1,2-3 93,3-4 0,0 0 1,2-3-1,3-2 331,1-1 0,-4 4 0,0 2 0,-6 0 147,-5 2 1,0 0-1,-4 8 1,-6 1 296,-4 1 1,-3 6-1,-4-2 59,-4 4 1,-3 4 0,-2 3-388,-3 0 0,-7 3 0,-6 7-181,2 5 0,1 3 0,2 3 0,1 3 1,3 1 124,3 3 1,4-2 0,1 0-357,0 2 0,1-2 1,4-1-1,3 0 1,4-1-89,5 0 0,-2-3 0,6-5 0,-1-3 138,0-2 0,3 0 1,-2-5-1,2-2 146,2-2 1,-2-3-1,-1-5 1,-1-1 321,1 1 0,-3-2 0,1-2 0,-1-4 5,0 1 0,-4-3 0,2 4 1,-3 0-237,-2 0 0,-4 0 1,-1 3-1,-1-1 72,-3 0 0,-2 7 0,-1 1-330,0-2 1,-6 4-9,-2 2 0,3 4 1,1 4-1,2 5 149,2 2 0,0 5 0,2 2 0,2 0 112,4 0 0,-1 4 0,1-3 0,0 2 154,-1 0 0,4-6 0,-2 1 1,2-2 8,1-1 1,-1-1 0,-1 0 0,-3 1 194,-2-1 0,-4 1 0,-9-1-728,-8 0 1,-12 1 0,-6-1 0,-6 2-1416,-6 2 0,-13 4 0,-4 5 0</inkml:trace>
  <inkml:trace contextRef="#ctx0" brushRef="#br0" timeOffset="477269">4713 7938 8355,'-1'-13'578,"-2"1"0,-3-1-203,-1 1 0,3 6 0,-3 6 1,0 6-1,2 4 0,-1 1 0,4 2 1,-1 3-242,-1 1 1,2-3-1,-2 3 1,4-5-1,4-2 1,5-3-1,2-2 1,1-2-1,0-2-356,1-1 0,1-4 0,-1-1 0,1-4 0,-3-3 1,-1-3-1,-3-2 58,-3-1 0,1 5 0,0-5 1,-3 1 50,0 1 0,-8 3 0,-2 6 1,-3 2-170,-1 2 0,-6 7 0,-3 7 1,-3 7-770,0 7 0,-7 14 0,0-1 1</inkml:trace>
  <inkml:trace contextRef="#ctx0" brushRef="#br0" timeOffset="477819">4787 8905 8355,'0'-13'462,"0"1"1,-1 1 0,-2 1 0,-2 4 0,-2 0-1,-3 3 306,-1 2 1,-1 1 0,-1 1-630,1 3 0,5 3 0,1 4 0,2-1-82,0-2 0,0 0 1,4 5-1,1-2-156,4-3 0,1 3-102,7-3 1,-1-2-1,1-2 1,-1-3-1,1-1-73,-1 0 0,-1-5 0,-3-3-28,-4-3 0,-2-2 0,-2 1 1,-2 1-159,-2 3 1,-3-2-1,-5 6 1,0 1-396,-1 2 0,-5 6 0,-1 2 0</inkml:trace>
  <inkml:trace contextRef="#ctx0" brushRef="#br0" timeOffset="478554">4787 9922 7996,'0'-13'-760,"0"1"794,0 0 721,0 5 1,0-4 309,0 2 0,0 3 1,-1-1-659,-3 1 1,1 3 0,-4 8 0,2 3-163,2 3 1,0 1-379,-1 1 0,3-1 0,-4 0 0,4 1 0,1-1-671,0 1 0,1-6 504,4-3 0,2-3 1,5-1-1,0-1-21,1-3 1,-1-5 0,1-6 0,-1-3 122,0-1 1,-1 4-1,-1-3 1,-3 1-193,-2 1 1,0 3 0,-7 6-25,-2 2 1,-8 12-1,-8 7 1</inkml:trace>
  <inkml:trace contextRef="#ctx0" brushRef="#br0" timeOffset="478978">4725 10790 8162,'-7'6'1464,"2"-6"-56,5 0-884,0 0 385,0-11-186,0 4 0,-1-4-574,-4 2 0,0 5 1,-3 8-1,3 5-180,4 2 0,1 1-57,0 0 0,6-3 1,3-2-1,5-2 1,4-2-338,1-2 0,-2-1 1,2-1 193,-1-3 1,-1-2 0,-6-5 0,-3-1-182,-4-6 1,-3 5 244,-1 1 0,-5 4 0,-3-2 0,-5 3 0,-3 2-139,-5 2 0,-1 7-647,1 4 0,-8 9 0,3 2 1</inkml:trace>
  <inkml:trace contextRef="#ctx0" brushRef="#br0" timeOffset="479417">4787 11633 8355,'-12'0'476,"4"0"1,1-1 415,1-3 0,1 3-264,1-4 1,2 3 0,-3-1 366,-1-1-907,5 0 0,-9 9 0,5 3 1,-1 3-1,-1 2-48,0-1 0,5 5 0,-3-1 1,4-1-59,1-1 0,1-1 1,4-1-1,3 0 1,3-1-406,1-2 0,1-4 189,-1-5 1,1 0 0,-1 0 0,0-1-1,-1-3 1,-1-5 52,-2-2 1,-5-5-1,1-1-52,-2 2 0,-2 1 1,-2 2-1,-2 0 1,-4 1-1993,-3 2 1580,-2 4 1,-5 10 0,-1 2 0</inkml:trace>
  <inkml:trace contextRef="#ctx0" brushRef="#br0" timeOffset="482416">3721 7131 8355,'-6'-16'278,"-1"-1"1,2 5-1,3 6 1,7 12 0,1 8 431,4 6 0,1 4 0,2 1 1,-1-1-1,0 3-537,1 1 0,-5-1 1,0 0-146,2-5 1,1 0-1,1-5 60,1-2 0,-1-7 1,-1-5-122,-3-6 1,2-5 0,-4-9 0,-1-3-162,1-4 0,2-6 0,-4-2 0,0-1-276,2 0 1,-5 2 0,3-4-1,-2 5-810,-2 4 1,0-1-497,0 11 1446,0 5 1,5 5 0,2 6 0</inkml:trace>
  <inkml:trace contextRef="#ctx0" brushRef="#br0" timeOffset="483029">4155 7379 8601,'-13'-11'246,"2"2"40,3 0 0,3 5 0,6-3 0,3 1 1,4-1-1,3-3-8,2-1 0,3-3 1,2-1-1,0-1-497,0 0 1,-3-2-1,-5 2 1,-2-1 113,2-1 0,-5 5 0,-1-4 0,-2 3 39,-2 2 0,0 0 0,-2 1 1,0 1 68,-2 2 1,-6 5 0,2 0 0,-2 6 32,2 5 1,-3 5-1,4 3-30,0 5 1,-3 2-1,6 2 1,1 0-111,2 0 0,2-6 0,4-3 0,3-2 0,4-1-52,5-1 1,2-5 0,6-3-1,0-3-196,-1-1 0,5-1 0,0-3 0,-3-4 65,-3-3 1,-1-3 0,-6-1 0,-1-3 192,-1-2 0,-3 4 0,-3-3 0,-2-1 1,-1 1 1,-3 2 0,2-2 0,-3 1 563,-1 3 1,-4 1 0,0 2 1396,1 0-1406,2 5 1,2 1-1,3 8-285,5 2 1,2-2 0,1 7 0,2 0 0,1 2-59,2 2 1,-1-1 0,-4 2 0,1 1-110,-1 2 0,-3-1 0,-3-2 0,0 1-550,-3 2 0,-2-1 22,-1-3 1,1-7 342,4-1 1,-4-11 0,3-5 83,-3-4 0,-5-3 0,0 3 1,0-3 8,-1-1 0,3-2 0,-2-4-12,3 0 1,1 5 0,1-1 0,3-1-98,4-1 1,9 2-1,2 2 1,2 1-1,0 2-334,1 3 0,1 4 387,2 1 0,0 0 0,0-5 1</inkml:trace>
  <inkml:trace contextRef="#ctx0" brushRef="#br0" timeOffset="483755">4973 6722 8355,'-1'-18'121,"-3"-3"1,2 2 0,-2 0 340,3 1 1,-3 1 286,0 5 0,0 8-580,4 8 1,0 4 0,0 13-1,1 1 11,3 1 0,-1 4 0,5 0 0,2 2-181,1-1 1,0 2 0,-2 0 0,0 2-426,0 2 1,-2-3 0,0-1 0,-1-1-115,-4 0 0,4 0 0,-2-6 0,-1-1-197,-2-1 1,5-6 0,1 3 0</inkml:trace>
  <inkml:trace contextRef="#ctx0" brushRef="#br0" timeOffset="483756">4874 7032 8355,'1'-11'0,"4"3"0,-4-3 25,10 9 1,-4-7-1,5 3 212,1-1 0,5-1 1,2-4-1,4-1 15,1 1 1,3 0 0,3-1-1,-1 1-178,0-1 1,-5 5 0,-5 1-1,-3 2 1,-3 3-166,-4 5 0,-3 4 0,-4 5 0,1 2 0,-2 1-116,0 2 1,-1-1 0,2-2 0,1 1-82,-1 2 0,4-1 0,1-3 0,3-1-996,1 1 955,1-7 1,-1 5 0,1-4 0</inkml:trace>
  <inkml:trace contextRef="#ctx0" brushRef="#br0" timeOffset="483757">5296 6734 8355,'-6'-12'-740,"5"5"1,0 3 0,5 8 638,-2 4 0,5 9 0,0 2 1</inkml:trace>
  <inkml:trace contextRef="#ctx0" brushRef="#br0" timeOffset="484420">5544 6933 8588,'5'-19'946,"4"2"-787,-4 3 1,5 2 0,-5 1-1,1 1-227,-1 2 0,-2 5 132,-7-1 0,-4 3 0,-7 2 0,-2 3 0,0 6 0,1 5 0,-1 6 0,1 1-102,-2-2 0,8 4 1,-1-4-1,4 4 48,5 1 1,0-5-1,5 0-134,5-2 0,2-2 1,11-5-1,1-3 13,1-3 0,3-4 0,2-2 0,1-5 0,-2-5 44,-1-4 1,-2-7-1,-2 1 1,-3-2 158,-1-2 0,1 0 0,-5 0 0,-3 1-17,0-1 1,-5 0 0,-2 0-1,-1 2-83,1 2 0,-3 3 0,3 6 1,-2-1-7,-2 1 1,-2 5 15,-2 3 1,-3 9-1,-4 6 1,2 6 97,0 2 0,5 2 0,-3 4-52,2-1 1,1-3-1,4 0 1,0 0-47,0-2 1,7-1 0,4-6 0,5-1-1,3-3-52,3-3 1,1-4 0,-1-2 0,-2-4 32,2-3 1,2-4-1,-1-3 1,-1-3 44,-1-2 1,-6 4-1,3-5 1,-2-1 41,1-1 1,0-1-1,-6 2 1,-2 2-144,-1-3 0,-5 4 0,1 0 0,-2 1-130,-2 3 0,-2 2 0,-2 5 0,-3 3 24,0-1 0,-4 5 1,5-2 70,-1 6 0,0 0 0,4 5 1,-1 3 84,1 4 0,2-1 0,1 4 0,0-2 1,1 1 35,3-2 1,3 3 0,6-2-1,-1 0-10,0-3 0,2 0 1,1-1-1,2 0 154,-2 1 0,-1-5 0,-3 0 112,-3 2 0,2 1 0,-8 0-170,-3-3 0,-4 3 0,-9-2 0,-1 0-784,-2 0 0,-4 2-22,5-3 1,-6 3-1,3 1 1</inkml:trace>
  <inkml:trace contextRef="#ctx0" brushRef="#br0" timeOffset="485184">8719 6995 8313,'-7'-12'0,"1"0"118,1 4 0,2-1 73,-5 4 0,4-3 0,-4 4 0,-2 1 0,-1 2 0,0 2 107,3 3 0,-3 3 0,4 6 0,0-1 0,3 1 0,2-1-66,2 0 0,2 1 1,3-2-252,8-3 1,-1-2 0,4-6-46,-2 0 1,3 0 0,-1 0 0,-1-2 0,-1-2-33,-1-4 1,-5-3 0,-1-3-358,-2-3 1,-1 4 0,-5-4 0,-3 5-301,-4 3 1,-3 4 0,-2 5 321,1 0 0,-6 5 0,-1 2 1</inkml:trace>
  <inkml:trace contextRef="#ctx0" brushRef="#br0" timeOffset="485658">8706 8000 8355,'-8'-9'-82,"0"2"-117,-2 2 1,-1 1 0,-1 4 624,-1 0 0,1 0-162,0 0 0,1 5 0,2 3-161,5 4 0,3-4 1,1 0-1,0 2 1,1-1-123,3 0 0,-1 0 0,5-3-7,2 1 1,1-5-1,1 3 37,1-4 0,-1-7 0,-1-2-64,-2-3 0,-3 0 1,-3 1-1,1 2-345,-1-1 0,-3 2 0,-4 0-1357,-4 1 1544,-3 2 0,-7-1 0,-2-2 0</inkml:trace>
  <inkml:trace contextRef="#ctx0" brushRef="#br0" timeOffset="486075">8558 8967 8355,'0'-8'180,"0"-1"0,0 5 1,0-4 501,0-2 0,0 3 17,0-1-431,0 5 0,-2-2-185,-2 5 1,-1 5 0,-4 4-86,5 2 0,3 1 0,2-1-146,3-3 1,3 2-1,6-6 1,-1-1-15,0-2 1,1-1 0,-1-1 0,1-3 31,-1-4 0,-4-4 0,-1 0-122,-1 0 1,-2-1 0,-6 1-352,-2-1 1,-3 7 0,-5 1 0,0 5-616,-1 5 1218,-5 1 0,-1 7 0,-6-1 0</inkml:trace>
  <inkml:trace contextRef="#ctx0" brushRef="#br0" timeOffset="486444">8570 9748 8355,'0'-12'0,"0"4"299,0-1 265,0 7 166,0-4-666,0 6 1,0 1 0,-1 2 0,-2 3 145,-1 1 0,-2-5 1,3 4-1,-2-2 1,-1 1-36,1 2 0,-5 2-79,2 3 0,3 0 0,0 1-446,4-1 0,7-5 0,2-3 54,3-2 1,1-2 0,1-2 0,-1-2 112,0-4 1,-3-3-1,-2-2 1,-1 1 74,1 0 1,-4-1-1,1 1 1,-2-1-38,-2 1 1,-2 5 0,-2 3-314,-4 3 1,-3 2 101,-2 3 0,-4 9 0,-3 6 0</inkml:trace>
  <inkml:trace contextRef="#ctx0" brushRef="#br0" timeOffset="486846">8508 10616 8355,'-12'0'-197,"5"2"0,1 2 795,1 4 0,3-1 39,-2 1 0,8-5 69,5 1 0,2-2 56,1-2 1,-1-2-555,-3-2 0,-1 3-306,-3-3 0,-1 2-272,5 2 1,-4 0 98,5 0 1,-1 0 0,4-1-120,1-3 0,-2-3 0,-3-6 181,-4 1 0,-2 0 0,-4-1-126,-2 1 1,-3 5-1,-5 3 124,-1 2 1,1 4 0,0 2 0,-2 6-295,-3 5 0,8 0 92,-4 6 0,4-1 0,-4 5 0</inkml:trace>
  <inkml:trace contextRef="#ctx0" brushRef="#br0" timeOffset="487268">8558 11485 9964,'-6'-11'0,"-2"2"2556,-3 5-2217,4 3 0,3 1 62,8 0-774,3 0 0,1 0-198,0 0-179,-5 0 527,3 0 0,-8 0 0,-2 0 126,-4 0 0,1 0 1,-1 0-86,-2 0 1,-1 1 0,-1 3 52,-1 5 0,2 2 0,2 1 243,0 0 0,5 1 0,-3-1 0,2 1 0,2-1-527,2 0 1,1 1-1,1-1 84,3 1 0,3-5 0,5-1 0,1-2-192,-1-2 1,1-2 0,-1-1 429,0 0 0,6 0 0,2 0 1</inkml:trace>
  <inkml:trace contextRef="#ctx0" brushRef="#br0" timeOffset="487699">8520 12291 8355,'-12'0'2056,"0"0"-1360,-1 5-388,6-3 0,2 5 0,6-5-354,3 2 0,-1 1 1,5-5 64,2 0 0,-5 1 64,0 3 0,-4-1 0,-2 5-135,-4 2 0,3 1 1,-5 1-9,1 1 0,-2-1-341,4 0-845,0-5 102,9-1 678,-3-6 0,2 1 120,-8 3 0,-3 3 0,-6 6 200,1-1 1,1-4 0,3 0-1,2 1 1,2-1-197,0 0 0,0-4 342,4 5 0,-6-1 0,-1 4 0</inkml:trace>
  <inkml:trace contextRef="#ctx0" brushRef="#br0" timeOffset="488089">8434 13357 8355,'-5'9'982,"1"-1"-412,0-5 0,10 2 60,2-5 739,3 0-1034,-4 0 0,-2 2 1,-6 2-47,-3 4 1,-2 7 0,-2 2-1,4-1-236,3 2 1,1 0 0,0 3 0,1-5-229,3-2 1,-1-2 0,5 1 0,2-2-81,1-3 0,1-2 0,1-6 0,-1 0-53,0 0 1,-1-6 0,-2-2 0,-5-3-142,-3-2 1,-1-3-1,0-1 1,0 2-139,0 1 0,-5 6 1,-4 0-70,-2-2 1,-1-1 0,0-1 0</inkml:trace>
  <inkml:trace contextRef="#ctx0" brushRef="#br0" timeOffset="491474">20836 7268 8355,'7'-13'155,"-4"2"1,-6 3-1,-5 4 1,-3 4-1,-2 4 1,2 4 0,3 3-1,4 2 1,2-1-1,2 1 189,0-1 1,2-4 0,2-1 0,4-1 0,5-4 0,2 0 0,3-2-567,1 0 1,-3-2 171,5-2 1,-6-3-1,0-5 1,-5-2 0,-6-1-426,-2-1 1,-2-2-1,0 2 1,-2 0 47,-2 1 0,-4 1 0,-7 2 0,-3 1 118,-2 2 1,1 4 0,-2 6 0,4 3-303,-1 5 498,9 2 1,-7 6-1,9 3 1</inkml:trace>
  <inkml:trace contextRef="#ctx0" brushRef="#br0" timeOffset="491888">20948 7231 8391,'5'-9'0,"3"2"371,3 2 1,3-9 0,3 0-1,5-4-231,5-4 0,6-1 1,9-3-1,3-3 0,5-4 1,2-3-1,6-3 0,4-2 34,6-4 1,10-4-1,-1-2 1,5-1-311,2-2 0,-41 24 0,0 0 1,33-24-1,-5 7 133,-8 6 1,-15 10-1,-4 5-383,-8 4 0,-7 7 0,-8 0 0,-5 4 0,-2 4-125,-2 1 1,-1 1 0,-1 2 0,-2-1 95,2 1 0,-3 2 0,1 1 400,2 0 0,1 0 0,1 0 0</inkml:trace>
  <inkml:trace contextRef="#ctx0" brushRef="#br0" timeOffset="492222">22572 6164 8355,'0'-12'-200,"-5"-1"1,-4 2 0,-2 3 476,-1 4 1,0 2-1,-1 4 1,1 2 0,-1 4-1,1 3 1,1 2-1,3-1 278,4 0 0,-2 5 0,2-1 0,3 1-487,3 1 0,1-4 0,7 1 0,2-4-102,3-3 0,7-5 0,-1 1-24,2-3 1,4-1 0,0-1 0,2-3 0,-1-4 73,-2-3 1,-7-6-1,-2-1 1,-4 0-254,0 0 1,-6-2-1,-4 2 1,-8 0-253,-7 0 0,-6 3 0,-8 6 0,-2 5-118,-1 3 1,-4 1 0,3 3 0,0 5 334,-1 9 1,2 5-1,5 2 1</inkml:trace>
  <inkml:trace contextRef="#ctx0" brushRef="#br0" timeOffset="492601">22808 6263 8355,'-7'-7'620,"2"3"0,5 8 0,0 5-340,0 2 0,5 2 1,3 3-1,3 1 228,2 3 0,5 0 0,2 5 0,5 0-266,4 0 0,-1 1 0,6 2 1,3 2-159,3 2 1,7-3 0,-3 2 0,2 1-187,-1 0 1,1-3 0,3 2-1,-1 0-255,-2-4 0,-3 3 1,-5 1-1,2-1-191,2 0 0,-5 1 0,-7-4 0,-2 2-288,-5-1 1,-8-1 0,-1 1 317,-4 1 1,-8-2-1,3-5 1,-5-1 431,-5 1 1,-2 2 0,-5 0 0</inkml:trace>
  <inkml:trace contextRef="#ctx0" brushRef="#br0" timeOffset="493014">23813 7317 8355,'-6'-12'631,"5"0"0,-5-1 155,6 1 0,0-1-345,0 1 0,0 4 0,0 2 1,-1 5-256,-3 6 1,-3 5 0,-4 2 0,1 1-233,2-1 1,4 1-1,-3-1 1,1 0-61,3 1 0,3-5 0,5 0-163,3 2 0,3-5 1,1 0-1,1-4-26,-1-1 0,1-4 0,-2-2 0,-2-1 137,-1-2 0,-3-4 0,1-2 10,0-1 0,-2-1 1,-4 3-1,-1 1 1,-3-1-219,-5 3-543,-7 7 1,2-7-1,-4 4 1</inkml:trace>
  <inkml:trace contextRef="#ctx0" brushRef="#br0" timeOffset="493394">23726 7466 8355,'-2'-11'92,"-2"3"0,1 2 0,-3 5 343,0-3 1,-4 3-1,3-2 1,-1 4 49,0 3 1,4 7 0,-4 0 0,-2 7-110,-1 6 1,-7-1 0,-4 12 0,-4 3-217,-3 6 0,-7 7 0,0 7 0,-5 7-167,-3 2 1,-6 11 0,-2-4 0,2 2-232,3 0 1,9-3 0,0-3-1,10-5-665,5-6 1,6-5 0,6-10 0,2-7-392,5-7 0,3-5 904,1-4 1,0-3 0,0-6 0</inkml:trace>
  <inkml:trace contextRef="#ctx0" brushRef="#br0" timeOffset="493782">22895 8694 8355,'-13'1'-368,"1"4"1,5-3 0,4 5-1,6-1 1130,5-4 0,3 0-576,2-2 0,-6 1 636,-3 3 1,-3-1-1,-2 4 60,-3-1 1,2-1 0,-3-1-570,-1 4 1,5 3-1,-3 2-251,2-1 1,4-3 0,2-3 0,4 0-104,3-3 0,6-2 0,1-1 0,1 0-97,3 0 0,0-4 1,0-3-1,-3-1-68,-1-2 1,-1-8-1,-5 6-64,1-2 1,-7-1 0,-1 0-1,-7-2 1,-5 2-205,-5 1 0,-9 6 0,-1 1 0,-4 2-2541,-3 2 2574,-5 1 0,2 8 0,-5 1 1</inkml:trace>
  <inkml:trace contextRef="#ctx0" brushRef="#br0" timeOffset="494250">21741 8471 8355,'6'-18'0,"-3"4"59,5-2 1,-1 2 156,1 1 1,3 1 0,-4 0 0,0-1 262,-3 1 0,-3-1 0,-1 1 71,0 0 1,-1 5 0,-3 3-394,-4 2 1,-3 2 0,-3 2-38,-3 2 1,2 4 0,-4 7 0,-1 3 0,3 1 33,-1 3 0,2 0 0,8 0 1,4-1-269,3 1 1,1 0-1,1-1 1,5-3-161,6 0 0,5-6 1,5 2-1,-2-6 84,2-2 0,2-4 0,1-4 0,-2-4 176,-2-1 1,-3-5-1,-7-5 1,-3 1 63,-4-2 1,-3 0 0,-1-4 0,-1 1-101,-3-1 0,-7 4 0,-7 2 0,0 2-405,0 2 0,-7 5 0,3 3 0,2 4-343,0 4 0,4 7 1,5 8 342,2 4 1,-2-1 0,4 9 0</inkml:trace>
  <inkml:trace contextRef="#ctx0" brushRef="#br0" timeOffset="494566">21841 8595 8355,'-7'-6'558,"3"5"1,6-2-1,5 6-139,4 5 1,0-1-1,11 1 1,4 1 68,6-2 1,9 2 0,6-3 0,6-1-235,5 1 0,8-1 0,5-2 0,4 2-256,-1 2 1,7-2 0,-6 1-146,1 0 1,-2 4 0,-4-2-1,-5 3 1,-8 1-153,-12 1 0,-5-1 1,-15 0-1531,-6 1 1,-4-1 0,-2 1 0</inkml:trace>
  <inkml:trace contextRef="#ctx0" brushRef="#br0" timeOffset="498029">20824 7305 8105,'0'-12'0,"0"-1"401,0 1 0,0 4 0,0 2-150,0 5 1,-6 3 0,-4 12 0,-5 3-121,-5 3 1,-5 8 0,-4 4 0,-6 3 0,-5 10 0,-6 6 31,-7 6 1,-2 10-154,-3 3 1,-5 1 0,4 1 0,-1-3-128,0-1 0,6-4 0,3-6 0,4-3-56,0 0 1,4-8 0,1 2-1,2-5-176,3-4 0,-3-2 1,8-1-10,0 1 1,2-7 0,6-2 0,4-4 0,5-4-171,5-5 1,0-2 0,6-2 442,1 1 0,8-6 85,3-3 0,3-3 0,1-1 0</inkml:trace>
  <inkml:trace contextRef="#ctx0" brushRef="#br0" timeOffset="498488">19645 8620 8355,'-8'0'140,"0"0"0,4-5 0,-5 1-93,0 2 0,2 0 1,-1 4-1,-2 2 356,-1 4 1,4 3-1,1 1 1,2 1-295,0-1 1,-1 5 0,2 1-1,-1 0-64,1 0 1,2 2 0,1-2 0,0 0-94,0 0 0,1-2 1,3-3-1,4-2-68,3-3 1,6 2-1,1-6 1,0-1 106,0-2 1,4-2 0,-3-3-73,0-5 0,3-3 1,-5-3-1,-2-3 0,-1 0 0,-2 0 0,-5-4 1,-3 3-1,-2-2 25,-2 0 1,-7 5 0,-4-4 0,-6 3-65,-2 1 1,-6 3-1,-5 2 1,0 2-86,-1 5 0,-2 4 0,4 4 0,2 6-144,0 5 1,8 4-113,3 6 0,2 0 0,1 0 0</inkml:trace>
  <inkml:trace contextRef="#ctx0" brushRef="#br0" timeOffset="499650">19571 8719 8271,'8'-4'0,"0"0"0,2-1-413,1 0 1,2 2 461,-1-5 1,2 4 0,1-4 0,3-2 0,1-1-1,4-2 1,4 1 0,3 0 0,0-1 0,2 1-35,0-1 1,-3 1 0,2 0 0,1-1 0,-2 1 0,2-2 0,-2 0-112,1 2 0,2-7 1,-4 6-1,0-2 7,1-3 1,-3 3-1,7-6 1,0-1 120,2-1 1,1-2 0,2 0 0,1 0 119,1 1 1,4-5 0,-3-2 0,-1 1-61,2 0 0,-5-1 0,4 4 52,-4-2 0,0 1 0,0 6 1,2 2-1,1-2-123,-1-2 0,-1-1 0,0 0 0,1 1-52,1-1 0,2 0 0,-3 0 0,0 0 9,-5 1 0,5-5 0,-5 0 1,-2 1 39,-1 2 1,2 0-1,-1-2 1,3-1 6,1 2 1,0 1-1,0 1 1,1 0-15,-1 0 0,0-4 0,0 0 0,-1 2-12,-3 1 0,2 1 1,-5 1-1,0 2 8,1 2 0,-1-1 0,-2-2-9,0 2 1,6-3 0,-4 4 0,0-4-32,0 0 1,5-3 0,-3 0 0,1-2 0,-2 1-22,0 2 0,-1-3 0,-2 0 0,-1 2 47,-3 0 0,-1-1 1,-5-3-1,0 1-8,0 0 0,2 1 1,-2 2-1,2 0 70,2-2 1,-3 0 0,2 3 0,1 0-3,1 1 1,2-3 0,0 8-1,-2-4-171,-2-1 1,1 2-1,-6 1 1,-2 3-209,-4 1 1,-5 1-30,-5 5 0,-7 1 0,-4 2 1,-7 7 138,-5 4 0,1 5 0,-8 6 1</inkml:trace>
  <inkml:trace contextRef="#ctx0" brushRef="#br0" timeOffset="500343">22709 6300 8355,'4'-12'-140,"0"0"0,1 5 0,-2 4 0,1 6 344,-1 5 1,-2 4-1,-1 4 1,0 1 0,0 1-31,0 0 0,-4 8 1,-1-1-138,-2 1 0,-1 8 0,-6 1 0,-3 8 0,-3 4 103,-4 4 1,-1 3-1,-1-1 1,-1 4-67,-2-1 0,-4 9 1,4-3-1,1 3-43,2 2 1,7-7 0,1 2 0,3-4-106,2-6 1,-2 6 0,7-9 0,-2 1 97,2-3 0,-3 1 1,3-4-1,-5 2-187,-3-1 0,1-1 0,-6 3 118,-1-1 0,-2-5 1,-2 4-1,-1 2 43,-2 2 1,-6 0 0,4 1 0,-1-2-1,2-1-15,-1-2 0,9-5 1,-1 2-1,3-5 14,5-4 1,7-3-1,4-5 1,3-2-59,1-2 1,4-3 0,1-6 0,2 1-18,3-1 1,-5-4 0,1-1-971,-1-1 470,-3-2 1,3-4 0,-5 0 0</inkml:trace>
  <inkml:trace contextRef="#ctx0" brushRef="#br0" timeOffset="511704">8446 12464 8355,'-8'0'-1358,"1"-1"1217,1-3 1,2 1 0,4-5 0,2-2 551,2-1 1,-2 3-193,7 0 1,-7 3 92,3-3-230,-4 5 0,-2-2 0,-4 4 23,-3-4 1,1 4 0,-1-3-5,-2 3 1,5 6 0,-1 2 0,2 1-44,0 0 0,0 1 0,4 3 16,0 1 1,1-1 0,3-1-1,5-1-113,2-2 1,3-4 0,1 3 0,1-2-72,-1-2 0,3-1 0,0-2 1,0 0-4,0 0 1,-1-6 0,-5-1-1,-1-1 53,-3 0 0,2-1 0,-6-3 0,-1 0 49,-2-1 1,-6 1-1,-4-2 1,-2-1 125,-1-2 1,-5 1 0,1 5 0,1 1 38,1 2 1,2 5-1,-1-1 1,1 3-7,-1 1 1,1 0 0,0 1 0,1 3-94,2 4 1,4 3-1,5 3 1,0 1 13,0 2 1,1-1-1,5-3 1,5-1-251,4 1 0,7-2 0,-1-2 0,2-2-67,2-1 0,-2-2 1,-2-4 43,-5 0 1,2 0 0,-2-2 63,-5-2 0,-5-3 1,-7-5-1,-4 1 36,-8 3 1,-1-3-1,-6 2 1,-1 0 47,2 0 1,-7 0 0,3 5-1,1 1-85,-1 2 0,5 2 0,0 4-78,0 8 0,4-1 0,-3 6 1</inkml:trace>
  <inkml:trace contextRef="#ctx0" brushRef="#br0" timeOffset="512875">8508 13444 8355,'6'-12'0,"2"1"-453,3 2 1,1 3-1,1 3 413,-1-1 0,-4 0 1,-1 5-1,-3 3 1,-5 3 365,-6 0 0,-9 4 0,-5-2 0,-3 5-144,0 3 0,-7-1 0,-2-2 1,-3 1-100,-1 2 0,1 3 0,2-3 0,2-2-85,2-1 0,6-3 0,8-1-192,2-2 1,10-5-1,8 1 89,11-3 0,11-6 1,6-4-1,1-2 29,2-1 1,6-2 0,-7-1-3,1-2 0,-3 0 0,2 0 0,2-2 0,-3-2 173,-1 0 0,-3 2 1,-5-2-1,0 5 111,-3 2 0,-8 3 1,-9 3-111,-6 4 0,-8 4 0,-16 4-1,-3 4 0,1 5 0,-5 2 0,0 1-11,2-1 1,-1 5-1,6-1 1,1 0-114,6-2 0,-1-3 0,5-2 0,4 0-189,6 1 0,3-1 107,2 1 0,7-7 0,5-1 1,8-4-1,3-1-56,2 0 1,5-4-1,3-2 1,2-1-30,-2-2 1,1-2-1,-5-2 1,-1 2 125,-2 3 0,-7-2 1,-4 5-1,-5-2 209,-6-3 1,-4 5 0,-4-1-88,-4 1 1,-9 3-1,-3-2 1,-5 3 192,-4 1 0,1 4 0,-5 2 0,0 0 65,2 4 0,-1 1 1,6 2-1,-1-1-249,4 0 1,6 1 0,1-1 0,4 1 0,3-1-90,5 0-7,8 1 1,5-5 0,7-1 0,5-2 0,4-2 0,2-1-379,2-2 1,1-6 0,-2-2 303,1-3 1,0-2-1,-4 1 1,-1 0 156,1-1 0,-1-3 0,-2-1 0,-3 1 22,-1-2 0,-6 4 0,-5-3 1,-1 4-1,-4 0-25,0 1 1,-4 3 0,-3 1-29,-7-1 0,-6 3 1,-9 2-1,-1 3 1,-7 1 56,-5 0 0,2 5 1,-4 3 11,4 3 1,-2 2-1,1-1 1,5 1-1,2-1 158,4 0 0,8 1-206,3-1 1,9 1 0,6-1-106,9 0 0,9-5 0,12-3 0,4-2-133,0-2 1,8-6-1,-3-2 1,2-3-1,-2-1 89,-4-1 1,1 1-1,-5-1 102,-1 1 0,-3 0 0,-5-1 0,-5 1 28,-5-1 0,-7 6 1,-11 3 41,-9 3 1,-10 1 0,-8 1 0,-4 3-9,-2 5 1,-6 2 0,3 1 38,0 1 1,6-2 0,6-2-1,2-1 1,3 2-316,5 1 1,6 2-1,9-1-500,7 0 1,11 1 0,8-1 0</inkml:trace>
  <inkml:trace contextRef="#ctx0" brushRef="#br0" timeOffset="514020">19881 7429 9170,'0'-12'0,"0"-1"0,0 1 0,-1 1 579,-4 3 1,4 3-475,-3 10 1,4 3-1,4 8 1,4 5 0,3 2-1,2 4 1,-1 2-126,1 4 0,-1 2 0,0 4 1,1 1-1295,-1 1 0,1 1 0,-1-5 1</inkml:trace>
  <inkml:trace contextRef="#ctx0" brushRef="#br0" timeOffset="514603">21158 6362 8355,'-12'0'8,"4"-4"-60,-1 0 0,7-1 0,-2 0 1,4-1-1,4-1 0,4 3 217,3 2 0,3 2 1,1 0-184,1 0 1,2 0-1,-2 0 1,0 2 0,-2 2-7,-4 4 0,-1 3 0,-5 1 0,-1 2-39,-2 3 0,-1-4 1,0 5-1,-1-1-62,-3-1 1,3 1 0,-5-6 0,2-1-24,0-2 0,1-5 73,7 1 1,7-4 0,7-4 0,1-3-24,3 0 0,7-8 0,4 2 0,5-2-88,3-3 0,2 3 0,5-4 101,2 1 0,-4-4 0,10 3 0</inkml:trace>
  <inkml:trace contextRef="#ctx0" brushRef="#br0" timeOffset="515357">23329 6325 8506,'0'-12'0,"0"-1"0,1 1 0,3 1 210,5 3 0,-3-3 1,3 4-1,0 0 1,2 3-1,2 2-258,-1 2 1,1 0 0,-1 0 0,0 0 0,1 2 0,-1 2 0,-1 4-590,-2 3 522,-4 2 0,-5-5 0,0 0 0,0 2 1,-1-1-1,-3 1-21,-5-2 0,-2-4 1,-1 3 156,-1-1 0,1 2 1,0-4-1,1 0 0,1 1 264,2-1 1,5 1-212,-1-1 1,2-1 0,4 5 0,2 1 156,4-3-241,3 0 1,6-2 0,-1 0 0,1 0 0,-1 1 0,1 0 0,-1 1 0,1 0 56,0 1 1,-5-3 0,-5 5-1,-2 0-51,-2 2 1,-2 2 0,-2-1 0,-4-1 0,-6-1 0,-6-2 128,-2 2 0,2-3-213,-3 1 1,-1-4 0,-5 4 0,-2 2 0,-2 2 0,-2 4-664,-2 0 0,-2 1 0,-1-5 1</inkml:trace>
  <inkml:trace contextRef="#ctx0" brushRef="#br0" timeOffset="516022">21543 7255 8400,'0'-12'0,"-2"1"140,-2 3 1,3 4-1,-5 8 1,2 4 0,0 3-1,0 1 1,0 1-164,0-1 0,-4 1 1,2-1-1,-1-1 1,-1-1 112,1-2 1,3-1-65,8 1-85,3-2 1,7-6-1,2 0 1,3 0-1,2 0 1,0 0 1,1 0 0,-3-2-742,2-2 0,-6 3 0,2-3 578,-4 2 1,0-3-1,-1-2 1</inkml:trace>
  <inkml:trace contextRef="#ctx0" brushRef="#br0" timeOffset="516296">21667 7268 8355,'-7'0'280,"1"5"0,6 2 1,0 7-95,0 2 1,0-2-1,0 4 1,0-1 0,0 1-1,0 1 73,0 3-592,-5 1 0,4 2 0,-4 0 1,3 0-546,-2 0 1,2-1 0,-3 1 0</inkml:trace>
  <inkml:trace contextRef="#ctx0" brushRef="#br0" timeOffset="516994">22399 7578 8355,'-2'-13'352,"0"1"122,-3 0 1,1 2 0,4 6-292,0 8 0,0 6 0,0 2-232,0 0 0,2-3 1,0-1-1,4 2-14,1 1 0,1 0 1,4-2 10,1 0 0,-4-5 1,3 4-1,1 0 1,1 1-53,0-1 0,-6-4 27,0 4 1,-5-4 0,1 5 0,-4 0-1,-4 1-164,-4-2 1,-3 2 68,-2-6 0,-3 4 0,-2-4 1,0 0-1,0 1 0,3-1-378,1-2 1,2 0 273,-1-2 0,1 0 0,0 0 0</inkml:trace>
  <inkml:trace contextRef="#ctx0" brushRef="#br0" timeOffset="517275">22374 7553 9134,'11'-12'0,"0"-1"0,0 1 114,3-1 0,6 1 0,2 0 0,5-1-94,2 1 1,1 5-1,-3 3 1,4 2-1,-1 2 1,0 0 0,-3 0-1397,-5 0 720,1 6 0,-9 1 0,4 5 0</inkml:trace>
  <inkml:trace contextRef="#ctx0" brushRef="#br0" timeOffset="518023">22349 8979 8650,'7'-20'0,"-3"0"0,-3 2 932,-1 3 1,0 1-844,0 2 0,-5 5 1,-3 4-1,-3 5 0,0 3 1,0 4 104,-2 4 0,4-3 0,-8 5-94,3 0 1,2 0 0,1-1-1,1 1 1,3 2 148,2-2 1,1 3 0,4-1-384,0-2 0,0 3 0,1-2 0,3-1 0,4-1 0,3-1-453,2-1 0,-1-4 343,1 0 0,-1-5 0,0 1 1,1-2-108,-1-2 0,-5-6 339,-3-2 0,-2 1 0,-2-1 1,-2 0-1,-2-1 0,-4 2 1,-5 2-85,-3 2 0,1 2 0,-5 1 0,1 0 1,1 1-188,0 3 0,-2 2 0,5 3 0,2 0-168,3 0 0,8 2 0,-4 2 1</inkml:trace>
  <inkml:trace contextRef="#ctx0" brushRef="#br0" timeOffset="518691">23602 8012 8355,'0'-12'293,"0"3"1,1 2-1,3 2 28,4 2 1,3 2-313,2 1 1,1 0-1,1 0 1,1 0-1,1 0 63,1 0 0,-3 0 0,4 0-401,-1 0 0,3 1 0,-5 2 0,0 1-245,-3-1 1,-4-2 551,-1-1 0,-7 4 265,-1 0 0,-1 5 0,-6-4 0,0 2-37,0 3 1,3 1 0,-3 1 0,2 1 0,1 0-130,-2 4 0,3-2-122,-5 6 1,4-5 0,-3 3 0,0 1 0,2-2-211,-1 0 0,-2-2 1,4-3-117,1-1 0,-3-4 0,2 0-922,1 2 851,2-4 385,-4-1 0,3-10 0,-3-2 1</inkml:trace>
  <inkml:trace contextRef="#ctx0" brushRef="#br0" timeOffset="518969">23589 8198 8355,'7'-6'0,"-1"-2"421,-1-3 0,-2 0 0,5 3 327,2 4-709,6-3 1,4 4 0,6-5-1,3 0 1,4-1 0,4 2-1,4 0 1,4 2-1278,-1-1 1,-2-3 0,-4 2 0</inkml:trace>
  <inkml:trace contextRef="#ctx0" brushRef="#br0" timeOffset="522843">19062 8458 9131,'0'-12'0,"0"0"0,0-1 0,0 1 0,-1-1 0,-3 2 59,-4 3 1,1-2-1,-2 5 1,0-1 0,-2 1-1,-2 2 1,1 3-1,0 4 120,-1 5 0,1 2 0,-1 2 0,1 3 0,0 0 0,-1 1-247,1 1 0,1-3 0,2 4 0,4-1 0,1-3 1,0-1-1,1-2 0,3 1-389,4-1 0,3-5 0,5-3 365,1-3 1,1-2 0,1-3 0,3-4 0,0-3-94,-1-2 0,0-1 0,-5-1 168,1-1 0,-2-2 0,-2 3 0,-2-2 0,0 2 108,0 1 0,-4 2 237,1-1 1,-3 8-211,-1 5 1,2 5 0,1 8 0,1-1-67,-2 1 0,5 0 1,2 3-1,0 0-2,-1-1 0,8-1 0,-3 0 0,4 0-965,1-2 0,4 3 0,-3-8 0</inkml:trace>
  <inkml:trace contextRef="#ctx0" brushRef="#br0" timeOffset="523745">20427 6672 8355,'0'-17'390,"0"-4"1,0 3 110,0 1-510,0 4 1,0 4 204,0 1 0,0 7 0,0 2 1,0 10-1,0 7-62,0 1 0,0 5 0,0-4 0,0 4 0,0 1-82,0-1 1,0 1 0,0 0 0,0 0-171,0 0 0,0-5 0,0 0 0,0-2-307,0-3 1,1-1 50,3-2 1,-1-5 269,5-3 0,-4-8 0,3-4-37,-1-3 1,-1-2 151,-1 1 0,-2-1 0,3 2 0,-1 2 21,1 0 1,4 1 182,-1-4 1,3 5 0,2 3-157,-1 2 0,1 2 1,-1 0-1,0 0-98,1 0 1,-5 6 0,-1 2 0,-1 3-84,-4 1 0,0 2 1,-4 1-1,0 2-40,-3-2 1,-6-1 0,0-2 0,-5 1-47,-3-1 1,2-4 0,-4-1 0,1 0-181,0 0-7,-3-4 1,-2 2-1,-7-5 1</inkml:trace>
  <inkml:trace contextRef="#ctx0" brushRef="#br0" timeOffset="524617">22771 5767 8355,'4'-8'-148,"0"0"1,0-1-1,0 1 1,0 0-1,1-1 1,-1 1-1,1 0 546,2-2 1,-3-1 0,4-1 81,2-1 0,-4 5 1,-1 1-1,-1 3 0,0 6 1,-6 4 0,-9 10-624,-5 0 1,-6 6-1,0 0 1,-4 4 0,-3 2-1,2-2 111,0 0 1,7-8 0,2 6-116,4-5 1,0 2 0,12-5 0,3-2 10,6-4 0,11-1 0,8-5 0,10-1-387,8-1 0,7-4-233,-2-2 0,9-3 0,-7-5 1</inkml:trace>
  <inkml:trace contextRef="#ctx0" brushRef="#br0" timeOffset="526292">24247 7156 8166,'0'-12'0,"0"-1"0,1 1 0,2 0 0,1-1 368,-1 1 1,-2 3 0,-1 1-1,-1 0 1,-4 1-180,-3 3 1,-3 4 0,-1 3 0,-1 2 0,1 2 0,0 3 0,-1 2-74,1 5 1,-1-4 0,1 4 0,1-3 0,1-2-74,2 1 1,5-1 0,-1 0 0,3 1-82,1-1 0,0-4-58,0 1 0,5-7 0,4 3 0,2-5 66,1-5 1,0-1-1,1-8 1,-1-1 8,1-2 1,-1-5-1,0 1 0,1-2 1,-1-2 0,1 0 0,-1 1 0,-1-3 3,-3-2 0,2 3 0,-5-3 0,1 3-86,-1 1 1,0 0-1,-5 2 1,0 2 88,0 5 0,-2 3 54,-2 5 1,1 3 0,-4 7 0,2 5-34,2 6 1,-2 7 0,1 2 0,1 6-108,1 5 1,2 4-1,2 3 1,2 3-482,4 1 0,3 0 1,0 3-1,-1-3-67,-2-1 1,0-2 0,5-4 0</inkml:trace>
  <inkml:trace contextRef="#ctx0" brushRef="#br0" timeOffset="527064">23230 8992 8355,'-13'-6'1968,"6"5"-1435,2-5 1,10 10 0,4 1-521,2-3 1,1 0 0,0-2 0,1 0 58,-1 0 1,1 0-81,-1 0 0,0-6 1,-1-2-1,-1-3-51,-2-2 0,-5 1 0,1 0-118,-2-1 1,-2 1 0,-2 1 0,-2 3 200,-4 3 0,1 0 0,-1 1 1,-2 1 87,-1 2 1,-1 5-1,-1 3 1,2 2 71,3 5 0,-3 3 0,4-1 0,-1 3-227,-1 1 0,7 3 0,-2-2 0,2 1-277,2-1 1,4 1-1,3-6 1,4-1-253,7-1 1,4-7 0,4-3 0,3-2-186,4-2 1,9-17 0,2-4 0</inkml:trace>
  <inkml:trace contextRef="#ctx0" brushRef="#br0" timeOffset="527872">21580 8880 8547,'-8'-11'0,"1"1"204,1 2 1,2 4-1,3-3 366,-3 2 1,1-4 0,-4 7-354,2 3 0,-1 2-103,2 9 0,3-2 0,-5 8 0,2-2 0,0 2 39,1 1 1,-2 2-1,0 4 1,1 0-48,-1 0 0,3 1 0,-2 3 1,3 2-40,1 1 0,0 4 0,1-3 0,2 3-53,1 1 1,6 0-1,-3-1 1,1-2-200,0 0 0,-1-7 0,1 2-13,-4-3 0,2-1 0,-2 0 0,-1-2 0,-3-1 23,-4-1 1,-3-6 0,-6 2-296,1-4 0,-2 0 0,-1-2 0,-1-3 0,-1-4-88,-1-2 0,4-2 1,-2-2 203,2-2 0,-4-8 0,-1-8 0</inkml:trace>
  <inkml:trace contextRef="#ctx0" brushRef="#br0" timeOffset="528159">21344 9327 9573,'-4'-13'0,"2"2"36,3 3 1,6-2 0,9 5-1,5-1 1,2 1 0,4 2 0,2 2-1,4-1-228,2-2 1,7 3-747,-1-3 1,6 2 0,-3 2 0</inkml:trace>
  <inkml:trace contextRef="#ctx0" brushRef="#br0" timeOffset="532589">3683 7888 8207,'0'-13'0,"0"1"0,0 0 0,0-1 0,0 1 72,0-1 0,0 1 0,0 0 0,0-1 0,0 1 0,-1 1 102,-3 3 1,-3 2-99,-5 6 0,-5 6 0,-1 2-49,-1 3 1,2 5 0,-2 2-1,0 2 1,1 2-62,0 1 1,1-2 0,6-2-72,3-1 1,3-1-1,5-5 1,0 0-24,0 1 0,5-5 1,5-1-1,4-2-41,2-2 0,6-3 0,-3-4 53,1-4 0,-1 1 0,-4-1 0,2-2 1,-3-1-6,-5-1 0,1-1 1,-5 1 193,2-1 1,-4 1 525,1-1-453,-3 7 1,-1 6 0,2 8-165,2 3 1,3 5 0,5 1 0,1 0-183,-1 0 1,6-3 0,3 3-1,3-2 106,5 1 0,-1-5 0,6 3-201,5-3 0,-7 3 0,4-7 0</inkml:trace>
  <inkml:trace contextRef="#ctx0" brushRef="#br0" timeOffset="533293">3634 8520 8355,'0'-20'0,"0"-1"668,-6 6 1,4-2-631,-7 9 1,7 9 0,-3 12-1,4 5 76,1 1 0,0 9 0,1-2-112,4 4 0,-3 3 0,5 4 1,0 1-1,-1-1-162,-1 0 0,3-1 0,-2-3 0,-1-4 58,1-3 0,2-2 1,-4-4-1,-1-3-174,-2-4 272,-1 0 1,2-8 14,2-5 0,-3-5 1,5-9-1,-1-1-19,4-2 0,-2 1 0,2 3 0,4 1-1,2 0 0,1 5 0,-3 3 0,-1 2-26,1 2 1,3 0-1,1 0-16,-2 0 1,-3 6 0,-2 2 0,-3 3 0,0 1 0,-1 1 0,-3-1 0,1 1 0,-2-1 0,-4 0-8,-2 1 0,-4-1 0,-7 1-82,-2-1 0,-5 1 1,2-2-1,-4-2-179,-1-1 0,1-1 0,-1 2 1,1-5 193,4-3 0,-4-1 0,5 0 1</inkml:trace>
  <inkml:trace contextRef="#ctx0" brushRef="#br0" timeOffset="533931">3845 9835 8355,'0'-12'201,"0"-1"0,-2 1 0,0-1-62,-3 1 0,1 0 1,4-1-1,0 1 1,-1 1-1,-2 1 1,-2 3-1,-1 0 40,1 0 0,-5 5 0,3-1 1,-1 4-132,0 3 0,-1 8 0,-3-1 0,1 4 0,1 1-95,2 2 1,1-3 0,-1 5-190,4-2 1,2-2-1,2-4 1,2 1-1,2-1-297,4 1 0,7-2 1,3-3 287,1-4 0,6-3 0,6-1-167,0 0 1,-3 0-1,2 0 1</inkml:trace>
  <inkml:trace contextRef="#ctx0" brushRef="#br0" timeOffset="534798">3832 10753 8355,'-5'-11'-53,"-3"3"0,1-2 0,0 4 131,1-1 1,-2 3-1,2-3 1,0 1 0,-4 0 178,-1 1 1,-1 0-1,-1 5 1,1 0-117,-1 0 1,1 6 0,-1 4 0,1 3-132,0 4 1,1-1 0,1-3 0,3 1 75,2 2 0,0-2 0,5 2-324,0-2 0,2-7 1,2-3 137,4-2 1,3-2-1,3 0 1,1-2 67,2-2 1,1-3 0,-3-5 0,1-1 0,0 1-47,-3 0 0,0-2 0,-1-1 1,-1-2 15,-3 2 0,2-4 1,-6-1-1,0 0 39,2-1 1,-5-1-1,3-6 1,-2 0 0,-2-1-14,0-2 0,0 4 1,0-4 114,0 5 1,-2 0-1,0 9 1,-3 2 206,3 2-256,-5 6 0,1 7 0,-2 8 52,4 3 0,3 7 1,1 3-1,1 2-78,3 2 0,-1 0 0,5-1 1,2 1-1,1 0 0,1 1-287,1 3 1,-1-3 0,0 5-250,1-1 1,-5-3 0,0 5 202,2-1 0,1-3 0,1-3 0</inkml:trace>
  <inkml:trace contextRef="#ctx0" brushRef="#br0" timeOffset="535389">3746 11819 9002,'-13'0'-794,"1"0"524,5 0 0,3 0 0,8 0 622,4 0 1,4-1 0,4-3 0,2-4-1,-1-3-373,1-2 0,3 1 0,-3-1 0,0 1 0,-2 0-117,-5-1 1,0 1 138,-6-1 1,-1 1 0,-6 1-1,-2 3 1,-5 4-72,-7 2 0,1 2 244,-5 0 1,3 2-1,-4 3-39,-1 7 0,4 1 0,2 5 0,3 0 1,4 2-1,2 4 0,1 1 71,4-1 0,2 1-229,4 0 0,4 0 1,9-2-412,3-2 1,4-3 0,2-7-1,3-3-315,4-4 1,3-2-1,1-2 1</inkml:trace>
  <inkml:trace contextRef="#ctx0" brushRef="#br0" timeOffset="536116">4763 12799 7179,'-13'-1'0,"1"-2"0,-1-1 751,1 1 913,5 2-1300,1 1-395,6 0 0,2 0-16,2 0 0,-1 0 0,5 0-163,2 0 1,-3-2 100,1-2 0,-5-3 0,2-5 75,1 0 0,-5-1 35,3 1 1,-4 4 0,-4-1 0,-4 1-42,-3 1 1,2 2 0,1 5-179,-1 0 1,2 1-1,-2 3 1,1 4-922,1 3 867,2-4 0,-1 4 0,-1-4 1</inkml:trace>
  <inkml:trace contextRef="#ctx0" brushRef="#br0" timeOffset="536746">3882 12737 8262,'0'-12'0,"0"-1"0,0 1 0,0 0-69,0-1 1,0 5 0,1 1 0,2 0-1,1 0 1,-1-2 0,-2-2 0,1 0 21,2 2 1,-3-2 0,3 3 0,-2-3 1270,-2-1-804,0 5 1,-6 1 0,-2 8-167,-3 2 0,-1 4 1,-1 7-1,2 3-84,3 1 0,-2 2 0,5 4 0,-1-2-118,1-2 0,1 6 0,4-2 0,1 1-20,3 1 1,-1-1 0,4 1-193,-2 2 1,5 4-1,-3-2 1,1-1-30,0 0 0,-1-1 0,3-4 1,-3-2-6,-2-2 1,-1 1 0,-4-4 0,0 0-1,-1 0 1,-2-3-213,-1-1 0,-6-2 33,2 1 0,-3-2 0,-1-3 0,-1-4 15,1-2 1,-6-2 0,-1 0 0</inkml:trace>
  <inkml:trace contextRef="#ctx0" brushRef="#br0" timeOffset="536991">3696 12973 9756,'0'-13'0,"0"1"0,3 0 0,4 1 0,6 1 0,5 2 0,4-2 0,3-1 0,4-1 0,4 1 0,4 1 0,3 3-1006,2 2 1,4-5-1,-1 3 1</inkml:trace>
  <inkml:trace contextRef="#ctx0" brushRef="#br0" timeOffset="544994">19943 8434 7967,'0'-13'0,"1"1"0,2-1 0,1 1 0,-1 0-410,-2-1 1,-1 5 547,0 0 0,0-1 0,-1-2 1,-2 2-1,-1 0 38,1 0 1,-4 2-1,-1-1 1,-3-1-1,-1 1 1,-2 1 0,-1 2 71,-2 2 0,-1 2 0,2 1 0,-5 0-250,-2 0 0,-2 0 0,0 1 0,0 2 0,-1 2 42,-3 2 1,2 1 0,-5 5-18,2-1 0,-3 5 0,2 1 78,0 1 1,3-3-1,0 5 1,5 1-1,4 2 20,1 0 1,1 7-1,5 3 1,1 5-73,3 2 0,2 6 0,6-2 1,0 4-60,0 0 0,6-3 1,2-2-1,4-1 34,5-3 1,3-3-1,9-3 1,3-4-98,0-3 1,9-1 0,0-10 0,6 0 34,3-3 0,1-6 0,1-3 0,2-4-168,-2-4 1,-2-7 0,-3-7 90,-2-1 0,-5-2 0,0-3 0,-4-3 0,-4-2 57,-2-4 1,-5-3 0,-6-2 0,-1-3 79,-3-5 0,-5-6 0,-3-2 1,-2 0-27,-2-1 0,-3 3 0,-4-5 0,-4 2 0,-3 3 1,-7 6-1,-3 5 1,-4 5-293,-4 7 1,-9 7-1,-12 15 1,-8 9-400,-7 9 0,-9 18 0,-7 9 1</inkml:trace>
  <inkml:trace contextRef="#ctx0" brushRef="#br0" timeOffset="556208">4812 7962 8355,'8'0'-299,"1"0"0,-5-1 0,4-3 0,2-3 333,1 0 0,1-4 1,1 4-1,-1-1 1,2 1-1,1 0 1,3 0-1,0-1-65,0 1 0,4 0 0,-3 4 0,2-2 0,-1-1-45,2 1 0,2-3 1,1 2 97,-1-1 1,1 0 0,1-2-1,2 0 39,1 0 1,5-1-1,-1 0 1,2 2-47,-2-2 1,3 4 0,-3-1-1,1 0-32,-1 0 0,7 0 0,-2-3 0,0 4 53,1 0 0,-6 0 0,0 4-154,1-2 0,-2-5 1,1 4-1,1-1 1,2-1 53,2 1 1,-1-1-1,1-3 1,4 2 47,3-2 0,-1-2 0,2-3 0,1-2 40,1 2 0,6-3 0,-1 1 0,0 1 10,-2-2 0,2 4 1,0-2-1,-4 2-28,-2 1 1,-7 1 0,2 0 0,-4-1-30,-1 1 1,2-5-1,1 1 1,1-1-5,-1-1 1,7 4 0,0-3 0,1 0 15,4 1 0,-6-1 0,4 5 0,-4-2 44,-2-3 0,5 3 0,-5-2 1,0 4 131,-3 3 1,-4-2-1,-2 4 1,-3-1-149,-2 0 1,0 4 0,-1-3 0,3 1-63,0 4 1,3-5-1,-3 0 1,1-2 17,0 1 0,0 1 0,5-2 0,-1 0-2,0 0 1,0 2 0,0-1 0,-1-2 35,-3-1 0,2 3 0,-6 1 0,-2 0 12,-1 0 0,-2 4 0,-4-2 0,-3 1-5,-3-1 1,-2 1-93,1 4 0,-5-1-29,0-3 28,-5 2 1,1-3 0,-8 5-264,-4 0 1,-3 0 268,-2 0 1,1 0-1,-1 0 1</inkml:trace>
  <inkml:trace contextRef="#ctx0" brushRef="#br0" timeOffset="558542">4700 8086 8023,'6'-12'-210,"2"0"0,3-1 279,2 1 1,-8 6-1,-5 5-563,-7 4 1,0 2 570,-1-1 1,7-2 84,1 2 1,4-2 0,7 1-86,1 1 1,-1 5 0,10-5 0,1 0-1,2 1-36,0 4 1,7-1-1,0 3 1,2 4-101,0 3 0,1-3 0,3 2 0,0-3 51,0-2 1,0 6 0,1 1-1,-3 0 9,-2-2 1,2 1 0,-5 0 0,1 0 30,-1 0 0,4-2 1,-2-3-1,2 0 3,4 4 1,-4-3 0,7 4 0,-2-2-24,-2 1 1,2 1 0,1-3 0,1 3-2,-1 1 0,-1-1 1,-2 4-1,0 1-69,0-1 0,-4 0 0,0 3 0,1 0 16,-3 0 0,1-6 1,-4-1-1,2 0 10,2 3 0,-1-2 0,2 0 0,-1 1 43,2-1 0,-1-4 1,9 3-1,-4-2-9,0 1 1,0-1 0,2-3 0,3 1 9,1 2 0,-4-2 0,1 3 0,-3-4-6,-5 0 0,-3-1 0,-5 1 0,0 0 14,-1 4 0,-3-3 0,-2 2 0,-1-2-17,-3-2 1,-1 6 0,-1 2 38,-1-1 1,0 0 0,1-4-1,-1 2 1,2-2 22,2-1 0,4 1 0,5-1 0,-1-3 19,1 0 1,5 0 0,2 0 0,1-2-71,0 0 1,0-1-1,3 3 1,-1-1-46,-2-2 1,-4-4 0,2 4-1,0 1 15,-4-3 0,-1 6 0,-1-4 0,-1 1 3,-4 0 0,4 2 0,-4-3 0,4 3 8,1 1 0,-1 1 1,1-1-1,0 1 6,0-1 0,1 0 0,2 1 0,1-1-3,-2 1 1,-1-1 0,-1 0 0,0 1-24,0-1 0,-5 1 0,1-1 0,0 0-24,-2 1 1,0-2-1,-4-1 1,2-2 60,-2 1 1,3 1-1,0 0 1,1-2 29,3 2 1,2-3 0,1 1-1,-1 0-27,1-1 0,-1 3 1,-2-6-1,-3 0-5,-1 1 0,-2-3 0,-3 2 0,-1-1-95,1 1 1,-5-3-225,0 3 122,-5-2 0,-3-2 0,-8 0 0,-6 0-189,-7 0 1,-5 0 0,-11 0 0</inkml:trace>
  <inkml:trace contextRef="#ctx0" brushRef="#br0" timeOffset="563491">9103 6796 8355,'0'-12'283,"0"0"1,-1 1 0,-2 1 0,-2 3 103,-2 2 1,4 2 0,0 7-1,5 6 1,3 3 0,1 4 0,1-1-1,-2 1 1,2 1-768,0 1 0,-4-2 1,2 3-1,-1 2-584,0 2 1,1 1-1,-5 0 255,0-1 0,-6 7 0,-1 0 1</inkml:trace>
  <inkml:trace contextRef="#ctx0" brushRef="#br0" timeOffset="564120">9017 7900 9200,'-5'-8'110,"1"0"0,-1 5 0,2-3 0,-1 1 443,1-3 1,7 2 0,4 1 0,4 1-576,0-1 0,0 1 1,1 6-50,-1 2 1,-1 3-1,-3 5 1,-3 0 33,-4 1 1,-1 3 0,0 1 0,0 0-227,0 0 1,-6 3 0,-2 3-1,-2-2 4,2-5 0,-1-2 0,3-1-199,-1-1 610,4-5 0,-1-2 0,10-6 0,5-2 1,5-2-361,4-2 0,0-1 0,5-5-1199,0 1 888,0-1 1,5 1-1,2 0 1</inkml:trace>
  <inkml:trace contextRef="#ctx0" brushRef="#br0" timeOffset="564796">9004 8855 8216,'0'-12'236,"0"4"1,1-1 140,4 0 1,2-2-1,5-2 1,0 2-1,1 2-414,-1 0 1,1 7 0,-1-3-219,0 4 0,-5 2 212,-3 4 1,-2 3 0,-4 7 0,0 2-1,-4-1 1,-1 1 61,-2-1 1,2 5-1,0-5-17,1 0 1,-2-3 0,4 0 0,1-1-130,2 0 0,2-3 137,3-1 1,3-5-28,6 1 1,-4-3 0,2-1 177,3 0 1,1 0 0,-2 0 0,-1 2-81,0 2 0,1-3 1,-2 5-1,-2-2 1,-2 1-1,-1 2 0,-2 2 0,-4 3 0,0 0 1,0 1-275,0-1 1,-6 1-1,-2-1-59,-3 0 1,-5 5-1,-2-1 1,-2 0-1,0-4 1,0-2-1425,4-2 1312,-3 0 1,-1 5 0,-4-1 0</inkml:trace>
  <inkml:trace contextRef="#ctx0" brushRef="#br0" timeOffset="565344">8979 9699 9134,'-4'-13'0,"-1"2"0,-1 2 2236,1 0-878,0 1-1184,5 1 1,0 7-1,0 8 1,0 5 0,0 2 30,0 1 1,0 7 0,-1-3-211,-3 4 1,3 0 0,-4 0 0,4-2-1,1-3-165,0-1 1,0 3-1,1-6 1,4-3-1,3-3-1441,3-4 1427,1-1 1,1-4 0,-1-1-1,1-3 1,-1-3 0,-1-1-1,-1-1-749,-2 0 996,0-2 1,0 4 317,1 3-143,-7 8 1,4 3 0,-6 6-1,0 4-4,0 4 0,0 2 0,0 2 0,0-2-387,0-2 0,0 1 1,0-4-1,0 0 1,1 0-1,2-3-1164,1-1 0,0-2 0,-4 1 0</inkml:trace>
  <inkml:trace contextRef="#ctx0" brushRef="#br0" timeOffset="566064">8979 10629 8355,'0'-13'903,"-1"7"0,-2 0-665,-1 0 1,-6 5-1,3-2 1,1 6 0,1 5-83,4 3 1,1 2-1,1-1 1,2 1-1,3-1 1,1 0-1,2 1 1,4-1-193,3 1 0,-2-1 0,3 2 0,-4 2 0,0 2-179,-1-3 0,-5 2 59,-3-9 0,-1 2 0,0 0 1,1-2-1,-3 0 0,-4 0-453,-5 1 0,-3-3 504,-1 3 1,-1-4 0,1-5-750,0 0 1,-1 0 330,1 0 1,-1-11 0,1-3 0</inkml:trace>
  <inkml:trace contextRef="#ctx0" brushRef="#br0" timeOffset="566339">9029 10542 9980,'1'-11'342,"3"3"0,3-2 0,6 6 0,-1 0-320,1-2 1,4 5 0,3-3 0,0 2 0,1 2-1455,1 0 0,2-5 0,0-2 0</inkml:trace>
  <inkml:trace contextRef="#ctx0" brushRef="#br0" timeOffset="566852">9041 11361 8355,'-5'-11'0,"-3"2"705,2-2 0,-5 10 1,3-3-411,-3 2 1,-2-2-1,1 1 1,1 5 0,1 5-1,2 4 1,-2 3 0,1 2-97,0 5 1,-2 2 0,3 3 0,-3 2-1,0 2 1,1 1 0,4 0 0,0 0-248,3-1 0,2-3 0,2-6 0,3-4 1,5-4-274,2 0 1,5-6 0,2-3-1,0-3 1,0-1 0,-2-1-544,2-3 0,-5-5 615,-1-7 0,-1 2 1,-7-2-1,-1 2 0,-1 1-220,-2 1 0,-6 4 295,-2-1 1,-3 7-1,-2-2 1,1 2-1,-1 4 1,1 2-1197,0 4 1152,-1 3 218,1 7 0,-1-4 0,1 4 0</inkml:trace>
  <inkml:trace contextRef="#ctx0" brushRef="#br0" timeOffset="567413">8992 12179 9203,'-13'0'2253,"1"0"-2075,5 0 0,7 0 0,8-1 0,5-3 0,2-3 1,1-2-1,1 3 0,-1-1-224,1 0 0,0 3 0,-5-3 0,-1 3 0,-3 5 1,-4 6 1,-2 0 51,-2 1 1,0 4 0,0 5 0,0-2-1,1 0 81,3 2 1,-2 1 0,2 4-236,-3-2 0,-1 1 0,0 4 0,0-2 0,0-1 0,0-2-883,0-2 1,0-2 381,0-3 0,0-1 0,0 0 86,0 1 0,0-1 0,0 1 1</inkml:trace>
  <inkml:trace contextRef="#ctx0" brushRef="#br0" timeOffset="567691">8979 12402 8355,'3'-12'809,"5"0"1,2-1-1,11 1-133,1-1 1,7-5-1,2 1 1,2-1 0,-1 2-2785,-2 1 0,5 0 0,-3 3 0</inkml:trace>
  <inkml:trace contextRef="#ctx0" brushRef="#br0" timeOffset="608754">20997 7069 7537,'4'-12'0,"2"0"0,1 1-275,2 2 0,-9 4 0,-4 5 1,-5 0 424,-4 0 0,1 0 1,-1 0-1,1 0 1,0 0-1,1-2 1,1 0 46,2-3 1,-1-3-1,-2 3 1,2-1-159,0 1 0,0 1 1,-6 2-1,-3-1-23,-2-1 0,0 0 0,-5 5 0,0 4 36,0 3 0,1 8 0,-1 5 0,0 3-22,0 0 0,2 3 0,2 0 0,3 2-10,0-1 0,9-1 0,-2 1 0,4 1-19,4-2 0,8-2 1,8-3-1,7-3-66,8-1 1,5 2 0,8-7 0,4-2-94,-1 0 1,4-5-1,-3-2 1,4-3-65,0-1 1,-5-1 0,-2-3 0,-4-6 131,-1-5 1,-6-4 0,-5-6 0,-5 0 74,-4 0 0,-6-5 0,-6-3 9,-4-3 1,-2 3 0,-5 0 0,-5 1 0,-5 3-119,-4 5 0,0 7 0,-5 2 1,-1 5 1,-3 6 1,-3-3-1,-5 0 1</inkml:trace>
  <inkml:trace contextRef="#ctx0" brushRef="#br0" timeOffset="609105">20278 7652 8034,'5'-12'-767,"2"5"0,6 1 1</inkml:trace>
  <inkml:trace contextRef="#ctx0" brushRef="#br0" timeOffset="611551">4738 8942 7445,'-6'-7'-232,"5"0"1,-2 5 0,6-4 286,5-1 0,3 3 0,2-3 0,-1 0 1,2 0-1,2-2 0,5-1 0,2 0 0,2 2 0,0 0 1,0-5-1,0 2-94,-1 3 0,1-3 1,0 3-1,0-3 23,0-2 0,-1 1 1,1-2-1,0-1 55,0-1 0,4-5 1,1 3-1,2-1 73,2-3 0,-2 0 0,1 0 0,1 1 24,2-1 1,3 0 0,1 0 0,1 1-42,-1-1 0,3-1 0,-2-1 1,-1 2-55,-1 1 0,-2 6 0,0-3 0,0 2-69,1-1 1,-5-1-1,0 3 1,1-1-64,2 1 1,1-3 0,0 1 0,-1 2 22,-3 1 0,6-2 0,-5-2 62,1-2 0,-1 4 0,3-3 0,1-1 0,-1 2 141,0 0 1,0-2-1,0 3 1,-1 1-75,-3-2 0,2 3 1,-5-5-1,0 2-15,1 3 1,-2 0 0,-3 0 0,1-2-96,2 2 0,0 0 0,-4 0 1,-1-2-22,-4 2 1,8 1 0,-3 1 0,1-2 9,0-2 1,-1 0 0,0 5 0,-1 0 57,1-1 0,0 1 1,0-1-1,0 0 78,-1-4 1,3 3 0,0-4-30,2 1 1,6 1 0,-2-3 0,2 0 0,3-1 3,-1-2 0,4 0 0,1 0 0,-1 2-60,2-2 0,1 0 0,5 0 0,0 1-30,-4-1 1,2 0 0,-4 0 0,-1 2 12,1 2 1,2-2-1,-5 3 1,-2 2-2,-4 1 0,-6 2 0,1 1 0,-5 3-300,-3 4 1,-7 2-125,-6 2 1,-12 6-1,-4 2 206,-10 3 0,-11 7 0,-3 1 0</inkml:trace>
  <inkml:trace contextRef="#ctx0" brushRef="#br0" timeOffset="612472">4849 8979 8355,'6'-7'-626,"-5"-4"-35,5 10 591,-6-10 0,1 10 0,3-4 179,4 4 0,4 1 1,1 0-1,2-1-29,2-3 1,9 2-1,0-3 1,5-1 0,3-2 0,2 1 0,3-1-50,2-2 1,3-1 0,7-1 0,3-1 0,4 1-37,2-1 0,6-3 0,1-2 0,-1 0 16,1 0 1,-3-2 0,3 2 0,-1 0-30,0 0 0,1-3 1,-5 5-1,0-1-7,0-1 0,-2 4 0,-2-2 0,-3 2 0,0 2 0,2-5 0,5 1 0,-2 0 19,-2 3 0,-1-1 0,-5-1 0,2-2 27,-2 2 1,3 1-1,-1 2 1,-1-1-24,-2 1 1,-2 4 0,2-1-12,3 0 1,-7 2-1,1-1 1,-3-1 13,0 2 1,-1-2 0,2 3-1,-1 1 1,-3-1-1,-2 4 1,3-4 0,0 1-3,1-2 0,-3 2 1,3-1-1,0-1 1,0 0-61,3-3 1,4-1 0,0-1-9,-3-1 1,2 1 0,1 0 0,-1-1 0,-1 1 5,0-1 0,2-3 0,-9-1 0,1 3 163,0 5 0,-2-2 0,-4 3 1,-1-2-132,-3 2 1,-3 1-1,-6 4 1,-3-1-361,-5 1 0,3 2 0,1 1 0</inkml:trace>
  <inkml:trace contextRef="#ctx0" brushRef="#br0" timeOffset="624607">14858 6090 8355,'0'-17'-63,"1"0"0,2 2 0,1 2 1,0 2 167,2 2 0,-5 5 1,3 8-1,-2 5 0,-2 3 1,0 4-1,0 5 0,0 3 1,1 0 762,3 1-837,-2 0 0,3 4 0,-5 0 0,0-2 0,2 0 0,0-3 1,2 1 13,-1 0 1,-1 0 0,-2-2 0,0-1 0,0-2-244,0-3 0,0-4 1,0-5 114,0 2 0,1-5 21,3-1 0,-1-8 0,4-4 0,0-3-97,0-1 1,-3-6 0,4-3 0,2-1 44,1 1 1,1-2-1,0 2 1,1-2 99,-1-2 0,1 0 1,0 2-1,3 2-17,0 5 1,1-1 0,-5 3 0,0 3 96,1 0 0,-1 6-68,1 1 0,-5 2-15,0 2 0,-5 6 1,1 2-1,-4 3 9,-4 1 0,-3-3 0,-7-1 0,-1 2 8,-1 1 0,-2 1 0,3 0 0,-2 1 13,2-1 1,1-4-1,2 1 1,-1-1-3,1-1 0,4 3 0,1-5 0,1 2-6,3 3 0,3-4 0,6 3-147,6 0 0,2-2 0,5 0 0,1-1-64,-1-4 0,2 4 0,3-1-572,1 2 642,-5-4 1,8 8 0,-1-4 0</inkml:trace>
  <inkml:trace contextRef="#ctx0" brushRef="#br0" timeOffset="625440">15689 6251 8355,'-8'-8'-54,"-1"-1"-627,7 6 1,-4 3 0,6 9 871,0 2 0,2 1 1,2-1-1,4-1 162,3-2 1,1-1 0,1 3-1,-1-2-336,1 2 0,3-4 0,1 1-160,-2-1 1,-1 2-1,-2-4-407,0-1 480,-5-2 1,0-6 0,-4-3 0,1-3 0,-1-2 67,-2 1 0,-1-1 0,0 1 0,0 0 75,0-1 0,0-1 1,0-1 155,0-1 1,0-1 48,0 5-233,0 5 0,4 3 0,2 7 1,-1 2-32,1 2 0,4 1 0,-2 5 0,3-1-44,1 0 1,1 1-1,-1-2 1,2-2-16,2 0 1,-2-7-1,4 3 1,-1-3-8,-1 3 1,1-4 0,-5 3 1,0-3 0,1-5 1,-2-1-1,-3-2-1,-4-3 0,2 3 0,-2-1 0,-1-2 29,-2-1 0,3-1 1,0 0-1,-1-1 138,-2 1 1,-1-1-24,0 1 1,-5 5 0,-3 3 33,-3 3 0,2 5 1,2 3-1,2 2-69,2 5 1,-2 1 0,1-2-1,1 0-70,1 4 1,4-3 0,1 2-30,1-2 0,5-2 0,1-1 0,4-1 1,4-3-13,1-2 1,-2 0 0,2-5 0,0 0-191,0 0 1,-3 0 0,1-2 0,0-2 139,0-4 0,-5-2 0,-4 1 0,0 0 124,-1 0 0,0-2 0,-4-3 0,3-1 78,0-2 1,-3 1 0,3 3 0,-2 1 30,0-1 1,1 5 0,0 0 48,3-2 1,4 5-1,3 1-134,2 2 1,0 2-1,-5 2 1,0 2-45,1 4 1,-1 3-1,1 1-80,-1 1 0,-4 1 0,-1 1 0,0 1 0,-2-1-5,1-1 1,-2-6 0,-2-1 0,0 0-203,2 0 1,2-4-199,-2 1 1,-1-3 373,5-1 0,-5-5 0,2-2 0</inkml:trace>
  <inkml:trace contextRef="#ctx0" brushRef="#br0" timeOffset="626051">16768 5792 8355,'-6'-13'818,"0"1"-673,-7 5 1,6 3 0,3 8-55,3 4 1,1 8-1,0 2 1,0 1-1,1 3 1,3 1-1,5 2 1,2 0-146,1 0 1,0 4-1,1 1 1,-1 0-498,1 1 1,-2-2 0,-3-5-1032,-4 1 1291,3-6 1,-6 5 0,5-5 0</inkml:trace>
  <inkml:trace contextRef="#ctx0" brushRef="#br0" timeOffset="626052">16656 6090 8355,'0'-13'-72,"0"1"0,2 1 57,2 2 0,3 4 0,7 5 0,1 0-49,1 0 0,8 0 0,-1 0 1,5 0 80,-1 0 0,-1 0 0,-1 0 0,0 0 0,0 0 0,-2 0 0,-1 0 0,-2 0-81,-3 0 1,0 0 0,-5 0 69,1 0 1,-2 5 0,-3 4 28,-4 2 0,-4-3 0,-3 0 0,-2 2-9,-2 1 1,3 1 0,-3 1-299,2-1 1,0-4 100,5 1-238,6-1 1,1-1-1,5-2 1</inkml:trace>
  <inkml:trace contextRef="#ctx0" brushRef="#br0" timeOffset="626847">17177 5817 8355,'-7'-6'0,"0"5"-542,3-3 0,3 4 157,-3 4 1,-3 8 0,0 8 0</inkml:trace>
  <inkml:trace contextRef="#ctx0" brushRef="#br0" timeOffset="626848">17413 5966 8355,'-11'-13'329,"1"1"1,2 1-604,-2 2 0,3 3 0,-1 3 691,-1-1 0,2 0-270,-2 4 0,7 1 1,-3 3-1,3 6-95,-2 5 1,2-1 0,-2 4-1,3-1-69,1 4 1,0-2-1,0 1 1,0-1-14,0 0 0,4-4 0,1 2 0,2-3-157,3-2 1,2-4 0,3-1 0,3-1-51,2-3 0,-4-2 1,5-1-1,0-1 62,-2-4 1,4-1 0,-3-7 0,-1 1 172,-3-1 0,2-3 0,-1-1 0,-2 2 43,-1 1 1,-7-2-1,-2-1-5,1 2 1,-5 1 0,3 2 0,-4 1 13,-4 3 0,1 1 0,-5 4 101,-2-1 0,3 4 0,1 5 0,-1 2 47,0 3 1,4 5 0,-1 3 0,3 0-161,1 0 0,1-2 0,3-2 1,4 1-97,3 2 1,2-2 0,1-5 0,2-3-55,5-2 0,1-1 1,0-4-1,-3 0 55,-1 0 0,3-5 0,-5-2 0,-1-2 40,-1 1 1,-6 0-1,-1-4 1,0-1 14,0 1 1,-4-5 0,2 1 0,0-1-13,-1-1 0,0 0 0,-4-4 0,1 3-26,3 1 0,-2 0 0,2 3 39,-3-2 1,-5 5 0,-1 5 163,-2 2 0,4 2 0,-1 7-73,2 4 0,2 3 1,0 2-1,0-1-76,0 1 1,10 3 0,2 1 0,4-2-16,1-1 1,1 2 0,4 1 0,-2-4-162,-2-3 1,-2 4 0,-5-5-80,-3 1 1,2 0-1,-7 1 1,-4-3-80,-6-4 0,-10 2 0,-4-2 112,-2-1 0,-2 3 0,0 1 1</inkml:trace>
  <inkml:trace contextRef="#ctx0" brushRef="#br0" timeOffset="627004">18405 6028 8355,'-12'-13'-874,"-6"1"0,-2-1 1</inkml:trace>
  <inkml:trace contextRef="#ctx0" brushRef="#br0" timeOffset="694907">8558 10579 6354,'12'0'-274,"-4"0"0,1 0 422,0 0 0,-2 0 0,0-1 0,0-2 0,-2-2 0,1-2 520,-3-3 0,-2-1-525,-1-1 1,-1 6 0,-2 6 0,-3 6-127,-1 0 1,3 8 0,-3-3 0,2 2-39,2 2 0,-2 0 0,1-3 7,1 1 1,1-1 0,4-1-1,1-1 1,2-3-99,2-2 0,-3 4 0,4-5 80,2-2 0,1-2 37,1-4 1,-3-3-1,-2-5-10,-2 0 0,-1-5 0,-4 1 0,0 0 63,0 3 1,-1 2 0,-3 1 0,-5 3 57,-2 2 0,-5-4 0,-2 5 0,-1 1-66,-3 2 1,2 7 0,1 2 0,1 3 17,3 1 0,1 1 0,3 0-236,3 4 1,2-2-1,6 6-585,0 1 0,6 1 0,1 2 1</inkml:trace>
  <inkml:trace contextRef="#ctx0" brushRef="#br0" timeOffset="697073">8471 10691 8224,'12'0'-599,"1"0"1,-5 0 0,0-2 671,2-2-9,-5 3 1,2-5 73,-3 6 0,-4-4-114,0 0 1,-1-1 0,-7 2 68,-2-1 1,-1-5 0,-1 4 0,-2-1 0,-1 0-5,-2-1 0,-5-2 0,1-3 0,-2 0-47,-2-1 0,-5 1 1,-3-1-1,-3 1-54,-1 0 1,-5-1 0,0-1 0,-2-1 5,-3-1 1,-6-5 0,-2 3-1,-3 0-76,-5 0 1,-5-7 0,-5 3 0,0-1-17,-1-5 1,-3 4-1,-10-5 1,0 1 72,0-1 1,-1 3-1,-4-4 1,44 15-1,-1 1 22,1-1 1,-1 1 0,-5-3 0,1 1 0,4 1 0,1 1-1,-2 0 1,0 0 0,0 1 0,0 0 0,-43-16 0,45 15 0,-1-1 0,-45-14-15,4-1 1,8 4 0,3-3 0,6 3 3,7 1 0,-4 0 0,9 2 0,0 1 9,2 1 1,8 6-1,0 0 1,7 4-63,5 2 0,2 7 0,11-3 0,4 4-268,3 1 189,8 6 1,11 6 0,7 7 0</inkml:trace>
  <inkml:trace contextRef="#ctx0" brushRef="#br0" timeOffset="697620">8781 10902 8355,'-2'-9'-131,"0"1"0,-4 0-1225,-1 1 1270,-1-4 1,-4 5 0,-1-2-1,1 3 97,-1-1 1,0 5-1,-2-3 1,-2 2-29,2 2 1,1-4-1,2 0 1,-1 1 6,1 2 0,-1-1 1,1 0-1,0-2-20,-1 1 1,1 1 0,-1 2 0,1 0-262,0 0 242,-1 0 1,1 0-1,-1 0 1</inkml:trace>
  <inkml:trace contextRef="#ctx0" brushRef="#br0" timeOffset="698000">8520 10629 8355,'-5'-13'-83,"-2"1"0,-1 1 1,-1 3-1,0 4 0,-2 2 1,-2 2-1,0 0 0,-4 0 1,-4 2-1,-2 0 0,-3 4 85,-3 1 1,-3 0 0,-5 2 86,0 0 0,-6 3 1,-2 4-1,-5 0-62,-4-3 1,-6 1-1,-8 1 1,-2 2 8,-6-2 0,-15 4 1,41-9-1,-2 0 1,-2 0-1,-1-1-14,-2 0 1,-2-2 0,0 1 0,-3-2 0,-7 1 0,-2-1 0,-2-1 0,0 1-142,-3-2 1,-1 0 0,-6 1 0,0 0 0,3-2 0,0-1 0,1 1 0,1 0 159,3-1 0,0 1 0,3 0 0,2-2 0,5-1 0,1 0 0,3 1 0,2 0 6,3 1 0,3 0 1,-41-1-1,10 5 1,10-2-123,5 0 1,5 6 0,9-4 0,7 3-161,4-1 1,8 0 0,7 5 0,3-1 234,1 0 0,4 0 0,1-1 0,-2 1 0,-2 6 0,0 4 0</inkml:trace>
  <inkml:trace contextRef="#ctx0" brushRef="#br0" timeOffset="698482">8148 10864 8355,'15'-20'0,"-1"0"0,-3 3-619,0 1 528,0 3 0,-4 4 1,-4 2-1,-6 2 131,-5 2 0,-4 7 0,-4 3 0,-2 2-1,-1-1 0,-7 4 1,-7 6-1,-4 0 6,-5 0 1,-7 5 0,-10 2 0,-6 7-38,-6 4 1,-13 2 0,-7 4-13,44-20 1,-2 1 0,0 0-1,-1 0 1,-2 1 0,0 1 0,-3 2-1,0 0 1,0 1 0,0 2-85,-1 1 0,0 0 0,2-4 0,-1 1 0,1 3 0,0 0 80,0 0 0,0-1 0,3-3 1,0-1-1,-1 0 0,-1-1 0,2-1 1,-1-1-1,1 0 0,1 0 1,2-1-1,1 1 3,-41 23 0,7-8 0,1 1-3,6-5 0,13-8 0,3 1 0,7-7 1,6 0-172,3-1 1,11-4 159,6 2 19,5-4 0,5 2 0,0 1 0,3-4 0,1-1 0,2-3 0</inkml:trace>
  <inkml:trace contextRef="#ctx0" brushRef="#br0" timeOffset="700517">4998 10716 7034,'-12'-17'0,"-1"1"0,2 0 0,3 3 0,3 0-256,-1 1 0,5-1 0,-3 1 301,2 0 0,2-1 1,0 1-1,-1 1 0,-2 1 1,-3 3-1,0 2 0,-4 2 58,-1 2 0,-8 1 0,-5 1 0,-5 4 0,-2 8 0,-5 5-41,-4 1 0,0 9 0,-3-2 0,3 4 0,6 5-33,2 0 0,7 7 1,6-1-1,2-1 2,6-1 1,4-4-1,7 0 1,0-3-35,0-2 1,10 3-1,4-4 1,4-3 11,4-4 0,3 0 0,4-4 0,2-1-16,1-4 1,4 1 0,-3-10 0,4-1-11,4-1 0,-2-8 1,4-2-1,-2-5 57,0-3 0,1-3 0,-5-8-12,0-2 0,-5 0 0,-3-6 0,-4-5 0,-6-2-21,-7 0 1,-1-8-1,-7 2 1,-2-2-36,-5-2 0,-9 5 0,-10 6 1,-6 2-43,-5 2 1,-12 5 0,-8 5 0,-6 6-221,-9 8 0,-9 7 0,-5 7 0,-4 3 104,-1 4 1,0 14 0,1 5 0</inkml:trace>
  <inkml:trace contextRef="#ctx0" brushRef="#br0" timeOffset="704770">4874 8868 8355,'-11'-25'0,"3"1"0,4 2 0,2 3 0,2 1 0,0 3 0,0 1 231,0 2 1,0 4 0,0-1 0,-1 1 0,-3 1 102,-4 3 1,-1 3-275,-3 1 1,-3 1 0,-10 5-55,0 6 1,0 2 0,-1 6 0,0 2 0,-2 3 0,2 3-44,-1 1 1,2 4 5,0-4 1,7 5 0,-7-1-1,3 2 65,3-2 0,1 3 0,7-3 1,3 1 5,4-1 1,2-2-1,5-7 1,5 1-15,9 0 1,6-6 0,6-4-1,4-4-56,3-2 0,7-7 0,4 1 1,2-6-48,1-5 1,6-8 0,-6-6 0,1-6 38,0-5 1,-6 0-1,0-3 1,-4-3 36,-5 1 0,0-8 0,-9-2 0,-4-6 80,-5-2 1,-9-1 0,-5 0 0,-6 3-31,-6 3 1,-7 7-1,-14 4 1,-4 7-330,-3 8 0,-12 7 0,-6 10 1,-5 5-1524,-3 6 1328,-6 15 0,-6 8 0,-7 11 1</inkml:trace>
  <inkml:trace contextRef="#ctx0" brushRef="#br0" timeOffset="706113">5035 12489 8355,'0'-23'13,"0"2"0,-1 5 0,-2 2 0,-2 3 0,-2 1 0,-1 2 1,-1 0-1,1-1 121,-2 1 0,1 0 1,-1-5-1,2 1 0,-2 0 1,-1 1 281,-1 2 1,-2 0 0,-3 4 0,-3 3 0,-4 0-170,0 2 1,-7 10 0,-2 4-1,-1 4-173,1 4 0,-3 7 1,3 5-1,-2 5-59,2 2 1,-1 5 0,5-4 0,1 1 3,2 0 1,7-1 0,2-2 0,5 2 23,4-2 0,2 2 0,6 0 0,3-2-57,5-2 1,7-1 0,14-1-70,4-3 1,4-2 0,5-8 0,5-4-1,2-5 4,1-4 0,8-7 1,-5-1-1,4-4 2,-3-7 1,4-7-1,-10-5 1,-1-2-8,-5-2 1,0-5 0,-5-4 0,-5-1 12,-5-3 0,-8-3 0,-3 0 0,-7 1 21,-5 1 0,-19-2 1,-12 0-1,-15 2-129,-11 5 1,-18-1-1,-9 7 1,-8 6-326,-7 9 0,-3 2 0,0 8-642,3 4 1,9 5-1,6 6 1</inkml:trace>
  <inkml:trace contextRef="#ctx0" brushRef="#br0" timeOffset="709256">8520 12390 7311,'6'-7'-1571,"-3"2"1636,5 5 1,-4 0-95,4 0 2,-5 0 0,3 5 0,-6 2 0</inkml:trace>
  <inkml:trace contextRef="#ctx0" brushRef="#br0" timeOffset="709523">8558 12489 8355,'0'-12'-479,"5"5"0,2 1 286,5 6 0,1 0 0,-1 0 0,1 0-30,-1 0 0,0 6 0,1 1 1</inkml:trace>
  <inkml:trace contextRef="#ctx0" brushRef="#br0" timeOffset="710019">8558 11708 8355,'0'-15'-1140,"0"2"983,0 2 1,1 4-1,2-1 2350,1-2-2144,0 5 0,-4 1-179,0 8 1,-5 3 0,-4 4 73,-2-3 1,3 2 57,0-6 26,5 6 1,-1-9-1,8 2 1,4-5-16,3-2 0,2-6 0,-1 2 0,0-1-60,1 0 0,-1-2 1,1 3-1,-2-3-167,-3-1 1,-3-1 0,-6 2-20,-3 3 1,-7 2 0,-7 8-1,-1 2-71,-3 4 1,-7 9-1,-3 2 1</inkml:trace>
  <inkml:trace contextRef="#ctx0" brushRef="#br0" timeOffset="710522">8434 12613 8355,'0'-16'-227,"0"-1"1,0 1 0,0 3-1,0 1 797,0-1-342,0 6-105,0-4 0,0 11-128,0 0 0,0 2 0,0 6-110,0 2 1,0 1-1,0 1-945,0 1 725,0-1 0,-6 0 0,-1 1 0</inkml:trace>
  <inkml:trace contextRef="#ctx0" brushRef="#br0" timeOffset="728691">10579 10145 8355,'0'-12'0,"2"1"0,0 1 0,4 3 174,1 2 0,1 1 0,4 2 0,2-1 0,3-1 0,3 1 0,5 1 0,3-1 0,2-1-384,2 1 0,-5 2 1,2 1-1,-3 0-627,-1 0 0,0 0 0,0 0 0</inkml:trace>
  <inkml:trace contextRef="#ctx0" brushRef="#br0" timeOffset="729287">12018 9798 8355,'0'-32'-334,"0"3"0,0 4 0,-2 5 283,-2 3 0,0 3 1,-7 3-1,-4 3 1,-1 4-1,-4 3 1,1 2-1,-3 3 349,-2 4 0,1 5 1,1 3-1,3 5-94,1 2 0,3 2 1,5 3-74,2 5 0,5-3 0,-1 10 0,2 3 0,2 1-47,0 3 1,0 8 0,0-4-1,0 3-246,0 1 0,5 3 1,0-6-1,2-4-118,3-5 1,-4-6-1,3-4 1,0-4-533,2-3 1,0-6 654,-2-4 1,-4-8 0,-5-2 0</inkml:trace>
  <inkml:trace contextRef="#ctx0" brushRef="#br0" timeOffset="729772">11633 10269 8355,'7'-19'139,"4"2"-255,-2 9 1,2-2 0,1 6 0,0 0 254,1-1 1,3 3 0,2-2 0,2 3 0,2 1 0,1 0 0,2 0 0,-2 0-194,-2 0 0,1 0 1,-4 1-1,0 2-107,0 1 1,-2 6-1,-5-2 1,-1 3 75,-2 1 1,-4 1 0,3-1 0,-1 1-117,-4-1 1,1 0 268,1 1 1,-1-1-1,5-1-106,2-3 0,1-2 0,0-7-33,-3-4 0,2-1 1,-4-7-1,-1 1 7,1-1 1,-2-3 0,-4-2-1,0-1-8,0-3 1,0 0 0,0-1-1,-2 4 1,-2 1-20,-4 3 0,-3 1 0,-2 3 82,1 3 0,-2 3 0,-1 6 0,-1 3-258,0 4 0,3 3 222,0 2 1,1 5 0,-1 1 0</inkml:trace>
  <inkml:trace contextRef="#ctx0" brushRef="#br0" timeOffset="730028">12316 10120 8900,'-13'-11'0,"2"4"0,3 7 0,4 7 0,2 4 0,2 3 0,2 3 0,0 3 0,4 2 0,1 0 0,3-2 0,1-1 0,1-1 0,0 1 0,-1-1 0,-1 0 0,-3-3 0,0-2-287,0-5 0,-6-8 0,0-8 0,-3-5 0,-1-2 257,2-2 0,1-5 1,0 2-1,0-4 1,0 0-1,1 0 1,3 3-1,4 4 1,3 1-1,2 3 1,-1 3-1,1 3 1,-1 4-1,2 2 1,1 1-293,1 0 0,6 5 0,-2 2 0</inkml:trace>
  <inkml:trace contextRef="#ctx0" brushRef="#br0" timeOffset="731620">13060 10269 8631,'0'-12'0,"0"-1"0,1 2 0,3 3 0,4 4 0,3 3 0,2 1 0,-1-2 0,1-1 0,-1-1 0,-1 0 0,-1-1 0,-2-2 0,0-2 0,1 1 0,-3-1 0,0-2 0,-3-3 0,-2-1 0,-1-2 0,0 2 0,-1 1-583,-3 2 567,-3-1 1,-6 5 0,1 1 19,-1 2 0,1 0 0,0 5 0,1 2-2,2 2 1,-2 3 0,4 5 0,1 1 57,1-1 0,4 6 0,1 3 0,0 2 1,0 2-39,0 0 0,10-2 1,2-2-156,2-5 1,5 2 0,2-3 0,2-2-19,2-4 0,-4-6 0,-1 1 0,1-2 114,-2-2 0,5-6 0,-5-2 1,2-4 77,-1-5 0,-4 3 0,0-4 0,-3 0 47,-5-2 0,-1 0 0,-5 1 0,3 0-37,-3 0 1,0 3 0,-2 0 90,0 2 1,0 2-45,0-1 1,0 8-71,0 5 1,0 5 0,0 8 0,0 0 0,0 3-8,0 0 0,5 5 0,2-3-20,0 1 1,4-4 0,-3 3 0,3-3-5,2-2 1,-1 2 0,1-8 0,-1 0-261,0-3 1,1-3-1,-1-1 89,1 0 1,-2-1-1,-3-3 173,-4-5 0,2-6 0,-2-1 0,-2 1-1,0 1 0,-1-3 0,2 1 0,1 0 54,-1 3 0,-2 0 1,1 1-1,0 0 30,2-1 0,2 6 20,-2 3 0,-1 3-83,5 1 1,-4 5 0,5 2 0,-1 1 0,0 1 1,0 0 0,1 2 0,3 2 0,0-1-63,1 1 0,-1-5 0,1-1 25,-1-2 0,5-1 0,-1-4-4,-1 0 0,-1 0 0,-2-1 0,-1-3-15,-2-4 1,0-3-1,-3-2 1,-1 1 12,1-1 0,-1 1 0,-2-2 1,1-1-54,-1-2 1,-2 1-1,-1 3 1,0 1 34,0 0 135,-5 5 0,-2 1 1,-5 8-1,1 2 1,2 4 37,5 3 1,-1 6 0,1-1-43,1-1 0,1 5 0,2-1 0,0 2-126,0-1 1,6-5 0,1 2 0,1-3-90,0-2 1,5-4 0,3-1 0,1-1-39,1-3 0,-3-2 1,4-2-1,0-4 109,1-3 1,-4-3-1,4-1 1,-2-1 77,-3 1 1,-6 0-1,-2-2 1,-1-1-60,-4-2 1,1 2 0,0 5 146,1 2 1,0 0 0,-4-5 0,0 1 12,0-1 1,2 2-149,2 3 0,-1 1 0,5 5 0,1-3 0,2 3-45,2 0 0,-1 8 0,1 2 40,-1 3 0,-4-3 0,1 1 1,-1 0 113,-1 2 0,-2 2 1,-5-1 120,0 1 1,0-1-1,0 0 13,0 1 0,2-5 0,2-1-205,4-2 1,-1 4 0,1-5-32,2-1 0,-3-2 0,1-1 0,2-1-71,1-4 0,1 3 0,1-7-179,-1 0 0,0-2 1,1-3-1,-1-1 248,1-2 0,-5 1 0,-1 3 1,-2 1 63,-2-1 1,2 1 303,0 0-211,-1 5 0,-4 3 0,0 8 0,0 4-93,0 3 1,0 6 0,0-1-52,0-1 0,0-1 1,0 0-1,0 1 50,0 2 0,4-5 0,0-4-153,-1 2 1,4-5-1,1 0 85,3-4 0,-3-1 1,0 0-1,2-1 1,1-4 139,2-3 1,-1-3 0,2-1-1,1-1-53,1 1 1,1 0 0,-5-1-11,1 1 1,-5-1 137,0 1-62,-5 5 1,3 7 0,-6 8-1,0 3-39,0 2 1,0 5 0,0 2-73,0 4 0,1 1 1,2 1-1,1 3 1,-1 4 20,-2 3 0,3 2 1,0 2-1,-1 3-241,-2 1 0,-1-4 0,0 0 0,0-4 1,0-5 36,0 0 0,0-4 1,0-6 185,0-5 0,-1-3 19,-3-5 0,-3-2 0,-5-8 1,-1-3 7,1-8 0,-1 0 1,2-8-1,2 0 0,2-1 10,1-3 1,2 3-1,4-7-289,0 3 0,2 3 0,2 1 37,4 1 0,4 6 1,3-2-1,3 4 0,2 2-255,2 2 1,1-2 0,2 4 0</inkml:trace>
  <inkml:trace contextRef="#ctx0" brushRef="#br0" timeOffset="732960">15528 10033 7979,'0'-12'0,"0"0"0,0-1 0,1 1 95,3-1 0,-1 7 1,5 1 29,2 4 0,1 1 0,1 0 0,2 0 0,1 0 1,2 0-1,-2 0 13,-1 0 1,-2 6 0,1 2 0,-2 3 0,-2 1 0,-2 2-140,-1 3 1,-2-4-1,-4 4 1,0-3 0,0-2-220,0 1 172,0-7-195,0 5 1,0-11-1,0 0 118,0-6 0,1-5 0,2-3 0,1-1 25,-1-2 1,4-4 0,1 3 0,3-1 102,1-3 0,1 4 1,-1 0-1,1 3 40,-1 3 0,0-2 0,1 10 0,-1 1 47,1 2 0,-1 1 0,0 1 1,-1 3 8,-2 4 1,2 8-1,-4 2 1,1 1-181,0 3 1,-5 0-1,2 0-409,1-1 1,-3-2 0,4 2 94,-2-5 0,5-2 0,-3-2 1</inkml:trace>
  <inkml:trace contextRef="#ctx0" brushRef="#br0" timeOffset="733861">16334 9971 8525,'7'-19'0,"-3"3"0,-3 2 0,-2 3 0,-3 3 0,-4 3 511,-4 4 1,-1 7 0,-2 2-471,-2 3 1,-4 1 0,5 1 0,1-1 3,1 0 0,1 5 1,2 1-1,3 0-117,4 0 0,3-2 1,2-3-100,3-1 0,3-1 1,5-3-1,1-3-17,-1-4 1,1-1-1,-1 0 1,0 0 7,1 0 1,-1-4-1,-1-2 1,-1-1 53,-2-2 0,-5-4 1,1-2 60,-3-1 1,-1-1-1,0 3 1,0-1-1,0-1 43,0 0 0,-4 3 0,0 0 158,1 1-129,2-1 0,2 7 1,4 1-1,3 4-10,3 1 1,7 0 0,2 0-1,4 0-59,1 0 0,1 0 0,1 0 0,4 0 17,0 0 1,-2 0 0,3 0 0,-2-1 43,-2-3 0,-7 2 1,-5-2 265,-2 3-182,-2 1 0,-12 0 0,-7 0 1,-8 1-1,-4 3 126,-3 4 0,-1-1 0,-1 2 0,2 0 30,1 2 0,6 2 0,-1 0 0,2 3-160,2 0 0,0 5 0,4-5 1,4 1-76,3 1 1,1-4 0,0 2 0,1-2-210,3-2 0,7-5 1,6-3-1,-1-2-184,2-2 0,-4 0 1,4-2-1,-2-2 293,1-4 0,0-3 1,-5-3-1,-1-2 152,-3-5 1,2-3-1,-5 0 4,2-1 0,-4-1 0,1-3 0,-2-4 0,-1-3-108,3-1 1,-3-1 0,4 1-1,-4 0 58,-1 0 1,4 5 0,0 3 0,-1 4 481,-2 5-367,-1 7 1,0 9 0,0 10 0,0 6 18,0 7 0,-1 6 0,-2 4 1,-1 4-29,1 3 1,2 3 0,1 1 0,1 1-133,3-1 0,-1 0 1,5 0-1,2 0-189,1-4 0,2-6 0,0-8 48,4-1 1,-2-8 0,6 0 0,1-8 0,1-3 110,2-2 1,-4-2 0,-1-2 0,1-4 79,-2-3 1,1-6 0,-5-1 0,1-1-13,-1-3 1,-5 3 0,-3 0 0,-2-1-51,-2 1 0,3 4 0,-2-2 44,-1 3 1,-7 3-1,-5 5-26,-2 6 0,0 5 0,2 7 0,0 2 135,0 3 0,3 2 1,2 6-1,3-2-194,1-2 0,0 2 0,2-3-352,7-1 0,0-1 0,11-6 113,-3 1 1,6-1 0,-4 1 0</inkml:trace>
  <inkml:trace contextRef="#ctx0" brushRef="#br0" timeOffset="734514">17835 9984 8355,'-6'-11'389,"-2"3"0,-3 3 0,-2 4-200,1 1 0,0 0 0,-1 1 1,1 2-1,-1 3 0,1 1-42,0 2 1,3 2 0,2 2 0,2 0-245,2 4 1,2-3 0,1 2-1,0-2-296,0-1 1,1-2-1,2-2 1,2-2 129,2-1 0,2-2 1,3-4-1,0 0-118,1 0 0,-1 0 1,-1-2 263,-3-2 0,2-3 0,-6-5 0,-1 0 0,-2-1-3,-1 1 1,0-2 0,0-1 0,0-2 292,0 2 0,-4-3 0,-1 0 0,-1 0-168,1 0 1,-1 2 0,3 3 303,-1 1 1,2 0-1,6 1-91,4 2 1,3 4 0,3 5-1,1 0-264,1 0 1,5 0 0,-3 1 0,0 3 69,0 5 0,0 2 1,-3 1 20,1 0 0,-3 1 0,-5-1 1,0 2-1,1 0-45,-1-2 0,-5 8 1,1-8 179,-3 2 1,-1-1-1,0 0-163,0-1-134,0-5 39,-5-1 1,3-12 0,-2-2-1,3-3 3,1-2 0,5 0 1,4-2-1,2-2 0,1 0-144,0 0 1,-3 1 189,-1-4 1,0 5-1,5-1 1,-1 5-1,0 5-100,1 0 1,-1 2 214,1 4 1,-2 5 0,-2 5 0,-2 4-13,-1 2 0,-1 6 1,-2-1-1,1 1 1,0 0-124,2-1 0,-3-2 0,3 2-1114,0-5 847,4-2 1,2-1-1,7-1 1</inkml:trace>
  <inkml:trace contextRef="#ctx0" brushRef="#br0" timeOffset="734786">19087 9674 8355,'-11'-6'672,"3"-2"1,2 4-733,6 4 0,0 10 0,0 7 0,0 1 247,0 0 1,0 4-1,0 0 1,0 5 1,0 2 0,0 4 0,0-3-353,0 2 1,5-5-1,0 3 1,1-2-1,0-2-338,1-2 1,-3-4-1,3 1 1,0-6-54,0-5 0,1 1 0,5-4 1</inkml:trace>
  <inkml:trace contextRef="#ctx0" brushRef="#br0" timeOffset="735578">18852 9959 8355,'0'-12'28,"1"5"1,3 1-289,4 1 1,8 3 0,0-2 0,1 3 284,0 1 1,1 0 0,6 0 0,-2-2 0,3 0 0,-1-4 0,4 1-1,-2-1-173,0 3 0,-5-3 0,-2-3 0,-1 0 59,-3 0 0,-1-6 1,-1 1-1,-2-2 41,-3-2 0,-1 0 0,-4 3 0,1-2 209,-2 2 0,0 1 1,-2 2 908,0 0-682,-6 5 0,5 3 1,-5 8-257,1 4 0,4 9 1,-4 5-1,4 4 1,1 3-67,0-2 1,0 5 0,0 0 0,0-1-335,0-2 1,0 2-1,1-4 1,2-3 101,1-6 1,6-1 0,-2-1-1,3-5 1,2-6 179,-1-3 0,-4-4 1,-1-2-1,0-4-8,0-3 0,-3-2 1,3 1-1,0-1 20,0 1 1,0-4-1,2-1-51,0 2 0,-5 2 1,4 4 19,2 1 1,1 5-1,0 0 53,-3 6 1,2 4-1,-6 5 1,0 2 11,1 2 1,-3-2 0,2 4 0,-3-1-6,-1-1 0,6 1 1,2-5-47,3 1 1,1-7 0,1-1-1,-1-4 15,1-1 1,3 0 0,1-1 0,-1-4-28,2-3 0,-4-3 0,3-3 1,-4-1 111,0-1 0,-2-1 0,-3 3-141,-4-2 1,2 2-1,-2-3 1,-1 4 32,-2 0 0,-2 2 1,-4 3 133,-3 4 1,-3 4 0,-1 4 0,1 4 21,2 3 0,0 7 0,5 3 1,1 2-264,2 2 0,2-4 0,3-2 0,4-1-199,3-3 0,7-1 0,3-3 1,4-1-270,4-2 0,-2-5 1,5 1-1,-2-4 399,-2-4 0,3-3 0,1-6 0</inkml:trace>
  <inkml:trace contextRef="#ctx0" brushRef="#br0" timeOffset="737513">20464 9947 9546,'1'-21'0,"2"2"0,3 1 436,0 3 0,-3 8-206,1 7 1,2 5 0,-2 9-1,0 3-220,2 3 1,-4 0 0,5 0 0,-1 2-324,-3 2 0,2-1 0,-1-1 0,0-3-126,2-1 0,-5-1 1,3-5-44,-2 1 0,-2-5 408,0 0 1,-2-5 0,0 0 0,-4-6 43,-1-5 1,3-2-1,-3-1 33,2-1 0,0 2 1,5-7-1,0 2 0,2 0-37,2-1 0,2-1 0,3 5 0,1-1 20,4 1 1,-2-1 0,6 1 0,-2 0-13,1-1 1,1 5-1,-3 1 1,3 0 113,1 0 1,-4 5 0,2-3 558,-3 4 1,-3 2-253,-3 4 0,-4 1 1,-7 7-88,-1-1 0,-4 5 1,4-1-1,1 0-332,2-3 0,1 0 0,0-1 0,0 0-373,0 1 1,0-1-1,1-1-189,3-2 0,3-4 0,6-5 0,-1 0-208,0 0 0,1 0 738,-1 0 1,1-11-1,-1-3 1</inkml:trace>
  <inkml:trace contextRef="#ctx0" brushRef="#br0" timeOffset="737514">20824 9699 8355,'-2'-16'0,"-2"3"244,-4 2 39,2 7-1182,1-2 1,5 12 560,0 2 0,0 8 0,0 4 1</inkml:trace>
  <inkml:trace contextRef="#ctx0" brushRef="#br0" timeOffset="737515">20886 10170 8355,'8'-1'0,"0"-2"122,2-1-187,1-6 1,1 7 0,2-5 410,2-2 0,-2 3 0,1-1-44,-5-1 1,4 2 0,-5-2 0,1 0 0,1-2-323,0-2 0,-3 1 0,-1-1-278,-1 1 0,-2 0 0,-4-1 207,0 1 1,-6 1 0,-2 1 0,-3 3-243,-1 2 0,-1 1 0,1 4 168,0 0 0,-1 5 1,1 3-1,1 3 287,2 2 1,4 1 0,5 1-1,0 3-39,0 1 1,0 0-1,0 3 1,1-1 53,3 1 1,5 2 0,6 0-145,1 1 0,1 1 0,-3 2 1,1 1-1,1-2-85,0 0 0,-7 1 0,-2 0 0,-1-5 87,-4-5 0,0 0 0,-4-1 0,-2-2 41,-4-1 0,-4-6 0,-4-1 1,-1-2 247,-3-2 1,5 3 0,-1-2 0,2-1-124,1-2 1,2-2 0,3-4-217,4-3 1,3-3 0,2-1 0,3-2-167,4-3 1,5 2 0,3-5 0,5-2-102,2-2 0,2-2 0,1-2-3,3-1 0,-3-5 0,3 0 0,-2-5 0,-3-2 82,1 1 0,-1-3 1,-2 2-1,-3 1 353,-1 1 1,-6 7 0,-5 5 0,-1 5 173,-4 5 1,0 3 0,-4 3 0,-2 3 161,-4 4 0,1 4 1,-1 4-1,-2 6-29,-1 5 1,0 4 0,2 6 0,2 1-308,1 3 1,2-3 0,4 5 0,0-2-178,0 0 1,0 0 0,1-5-1,2 0 70,1-4 1,6 2 0,-3-5-267,0-2 1,4-5 0,-3-3 0,3-2 132,1-2 0,1-2 0,-2-2 1,-3-3 98,-4-4 0,2-3 1,-1-2-1,1 1 23,-1-1 1,1 1-1,-3 0 1,2-1 12,2 1 0,-3-1 0,4 1-27,2 0 0,1 5 0,1 2 6,1 4 1,-5 1-1,0 1 1,1 4 89,-2 3 0,4 3 0,-5 1 0,3 1-10,-1-1 1,-4 1-1,3-1-38,-1 0 1,3 1-1,-1-2 1,3-2-92,2 0 1,-1-7 0,1 3 0,-1-4-133,0-1 1,1-1 0,-1-4 0,-1-3-7,-2-3 1,2-1-1,-4-2 1,-1-1 67,-1-2 0,0-5 1,1 2-1,-1-4 95,1-1 1,-1-1 0,-2-3 0,2-3-4,2 1 1,-3-5 0,3 3 0,0-2 122,0 2 1,-4 4 0,1 9 0,-3 3 1076,-1 3-816,0 8 0,-4 3 0,-1 11 0,-1 9 0,-1 5 8,0 2 0,3 11 0,-3 1 0,2 1-217,2 2 1,2-5 0,2 7-1,2-2-346,1-2 1,6-4 0,-2-1 0,3-2-613,1-2 1,1-8-1,-1-3-939,1-3 722,-1-7 969,-5-13 0,-2-8 0,-5-10 0</inkml:trace>
  <inkml:trace contextRef="#ctx0" brushRef="#br0" timeOffset="737516">21729 9996 8355,'-7'-5'438,"2"2"-344,5-5 0,1 5 1,4-1-1,6 2-373,5 2 1,4 0 0,-2-1 0,1-2-191,4-1 0,0 0 0,3 4 240,3 0 0,-3 0 0,5 0 0</inkml:trace>
  <inkml:trace contextRef="#ctx0" brushRef="#br0" timeOffset="737517">22250 10182 8355,'0'13'546,"5"-1"0,-2 5-270,5-1 1,-4 6-1,3-2 1,-1 0-424,-3 1 1,-3-2-1,-6 5 1,-5-2-913,-4 0 1,-13 4 0,2-7 0</inkml:trace>
  <inkml:trace contextRef="#ctx0" brushRef="#br0" timeOffset="739344">12254 11559 7880,'0'-12'0,"-2"-1"0,-2 1 0,-4 1 0,-2 1 169,2 2 0,-3 1 0,1-3 0,-4 3 843,-2 2-897,-1 1 1,4 4 0,-3 0 0,0 1 0,1 3-38,1 5 1,0 3 0,-1 3-152,-2 2 1,1 5 0,5-3-1,1 2 1,3-2-133,2-1 0,1-2 0,4-3 0,1-2 1,3-3 1,3 2-1,5-6 1,1-1 50,-1-2 0,1-2 0,-1-2 0,0-3 92,1-1 1,-1-1-1,1-4 1,-1-1 65,0 1 1,1 0-1,-2-1 1,-1 1 98,-2-1 0,-4 1 1,3 0-53,-2-1 190,0 6 1,-1 3 0,0 8-170,-1 5 1,2 3 0,-1 3 0,0 2-30,2-2 1,-1-1-1,5-2 1,-3 0-337,-2 1 0,5-5 0,-2 0 0,3 1-1226,2-3 1342,-1 0 1,1-6 0,-1 0 0</inkml:trace>
  <inkml:trace contextRef="#ctx0" brushRef="#br0" timeOffset="739871">12415 11137 8355,'0'-16'310,"0"-1"0,0 3 0,0 12-101,0 10 1,1 9 0,2 9 0,2 1 0,1 4 0,1 0 0,0 4-210,2 1 1,-2 1 0,0 0 0,0-1-304,0-3 0,0 1 0,2-5 0,-2 0 1,-1-1-477,-3-3 0,-2 1 0,-1-10 486,0-1 0,0-1 0,0-1 0</inkml:trace>
  <inkml:trace contextRef="#ctx0" brushRef="#br0" timeOffset="739872">12365 11435 8355,'0'-12'-31,"0"3"1,2 2 0,2 1 0,4 0 0,4-1 0,5 2-93,4-1 0,5-4 0,5 2 0,7-3 0,2-1 0,0 1 0,-2 1-272,-2 2 0,-7 0 0,1-5 1</inkml:trace>
  <inkml:trace contextRef="#ctx0" brushRef="#br0" timeOffset="740059">13320 11150 8228,'-5'-24'-994,"-4"4"1444,4 2 1,-1 16 0,6 6 0,0 7-143,0 6 0,0 2 0,2 7 0,0 3 0,4 3 48,1 0 0,-4 4-540,1-3 1,-2 1 0,1 1-1,1-4 1,-1 0-329,-1-4 0,2-2 0,0-4 0,-1-3-1088,-2-1 1352,4-8 1,2 13-1,6-8 1</inkml:trace>
  <inkml:trace contextRef="#ctx0" brushRef="#br0" timeOffset="741199">13667 11596 8135,'0'-12'0,"2"-1"58,2 1 1,1 0-1,5-1 1,-2 2 221,2 3 0,1-5 0,1 2 0,1-4-327,-1 0 1,1 1 0,-1 2 0,0 0-121,1-1 1,-6-3 0,-3-1-4,-3 2 1,3 1 0,0 2 0,-2-1 0,-5 2 52,-5 3 1,-3-2 0,-2 6-1,1 2 150,0 0 1,-5 8-1,1 3 1,0 5 121,3 3 1,4 5 0,2-2 0,2 4-101,2 1 1,3-1-1,6 1 1,5-1-177,4-4 1,7 2 0,-1-5 0,2-2-11,2-1 1,4-7 0,1-3 0,0-3 44,1-1 0,-1 0 0,-2-1 0,1-3 166,-2-5 1,1-6 0,-1-3 0,2 0 149,-1 1 1,-3-6-1,-5 4-136,-3 0 0,-1-3 0,-3 5 0,-6 2 0,-5 1-45,-2 2 0,-1 1 1,-5 3-1,-5 4-16,-4 2 0,-7 2 0,3 2 0,-2 2-30,1 4 1,4 7 0,-2 2 0,3-1-84,3 2 1,-2-4 0,9 4 0,-1-2 29,1 1 0,0-1 0,7-3-129,2-1 1,3-5 0,5-3 0,1-2-29,-1-2 0,0-2 0,1-1 0,1-2 79,2-2 0,-2-1 0,3-6 164,-4-3 0,-4 4 1,-1-4-1,0 3 192,-1 2 1,0 1-1,-4 1-47,1 2 0,0 3-70,-4 0 1,0 3 0,0 11 0,0 4 32,0 2 0,0 1 0,0-2-115,0 3 1,0-4 0,0 4 0,0-3-14,0-2 0,5-1 0,4-1-45,2-2 1,1-5-1,1 1 1,-1-4-54,0-4 0,-1 1 1,-1-5 32,-2-2 1,1-1 0,3-1 0,0-2 0,-1-1-18,-2-2 0,2-1 0,-4 3 0,1-1 33,0 1 0,-4 1 0,3 1 0,-1 1 140,-4 0 0,0 3 146,-2 1 1,5 7-206,4 1 1,-3 4 0,3 5-1,0 0-86,2 0 1,3 2 0,1 2 0,3-1 3,1 1 0,-3-1 1,0 0-1,-2 1-29,-2-1 1,-5 1 113,-3-1 0,-4 0 0,-4-1 179,-4-2 1,1 0-1,-3-5 46,-3-1 0,0-3-285,-3-4 1,7 1 0,5-5-232,3-2 1,6-1 0,4-1 0,2 0 0,3-1-139,2 1 0,-1-5 0,5 1 217,-3 1 0,1-5 1,-2 0-1,1-4 1,1-1 11,0 1 1,-1-5 0,-5-2 87,1 0 0,-2 2 0,-3-3 156,-4 2 0,2 1 0,-2 4 0,-2 1 0,0 4 736,-2 3 0,-4 3-495,0 2 1,-2 5-1,3 4 1,-1 6 0,1 7-48,2 5 0,1 6 0,0 8 0,0 4-145,0 3 0,0 1 1,0 1-1,1 2-131,4 2 1,-4-1 0,3-4 0,-1 0-298,1 1 0,1-8 1,5-4-1,-3-5-305,-2-3 1,1-3-1,-3-6-264,1 0 343,0-7 0,-4-2 0,0-6 0</inkml:trace>
  <inkml:trace contextRef="#ctx0" brushRef="#br0" timeOffset="741457">14784 11261 8674,'12'-7'130,"0"-2"0,2 3 0,3 1 26,3-1 0,0-2 0,2 2 1,4 1-527,6-1 1,-2 1-1,-3 2-342,-4-1 1,0 0-1,-4 4 1</inkml:trace>
  <inkml:trace contextRef="#ctx0" brushRef="#br0" timeOffset="741909">15788 11373 8355,'-1'-17'100,"-3"1"58,2-1 0,-9 6-3,3 3 0,-3 3 1,-1 5-1,-1 1-61,1 3 0,-1 3 1,1 5-1,0 2 0,-1 3 1,2 2-1,3 2 1,2-1 21,1 2 0,3-2 1,-2-1-181,3-1 1,5-2 0,2-5 0,0-1 0,4-3 23,1-2 1,2 0-1,0-5 1,3 0-239,0 0 0,-1-6 0,-5-2 0,-2-3 164,2-2 1,-1 0 0,0-3 0,-5 0-63,-3 1 0,-1 1 0,-1 2 0,-3-1-29,-5 1 0,-3 1 0,-3 2 0,-2 5-8,2 3 0,0 1 1,1 1-1,0 3-135,3 5 348,7 2 0,-7 1 0,4 1 0</inkml:trace>
  <inkml:trace contextRef="#ctx0" brushRef="#br0" timeOffset="742573">15925 11435 8355,'0'-18'-47,"0"4"0,0-2 295,0 2 1,0 2 918,0-1-1030,0 6 1,0 7 0,0 9-1,0 3-99,0 4 1,1-2 0,2 4 0,1-1-105,-1-1 0,2 5 1,1-5-169,1 0 1,-5-3 0,4 0-282,-1-1 0,-2-1 374,5-3 1,-1-3 0,3-8 0,-3-3 60,-2-1 0,4-5 1,-4-4-1,2-1-45,3-1 0,-1 4 1,1-4 59,-2 0 0,-1 5 1,3-4-1,-3 3 0,-1 3-46,1 3 1,2 3 0,3 5-7,0 0 0,-3 4 0,-1 1 108,2 2 1,1 3 0,1 5 0,0 1 0,1 0-12,-1-3 0,-3 0 1,-1-1-1,0 1 172,-1-1 1,4-1 0,-4-1 0,1-3-15,0-2 0,2-1 0,5-4 0,2 0 160,-2 0 1,-1-1 0,-2-3 0,2-5-152,2-2 0,-2-1 0,3 0 0,-3-2-75,-2-3 1,-4 3 0,-1-3 0,-1 0-127,-4 0 1,0 0-1,-2 1 1,0 0 79,0 1 1,-2 2 0,0 4 0,-4 2 108,-1 1 0,-1 2 0,-4 4-63,-1 0 0,5 7 0,1 4 0,1 6 0,2 2-1,-1 3 0,5 1 1,-2 1-1,8-2-255,5-2 1,4-4-1,11 0 1,2-2-436,1-2 0,8-3-81,-4-1 1,6-5 0,-8 2 0</inkml:trace>
  <inkml:trace contextRef="#ctx0" brushRef="#br0" timeOffset="743099">17264 11423 8355,'0'-13'280,"0"1"0,0-1 0,0 1-238,0 0 1,0 3 0,0 1 89,0-2 0,6 5 0,2 1 0,3 2 0,1 2-98,1 0 1,-1 0 0,0 2 0,1 2 0,-2 4 0,-1 3 0,-4 2 0,0 0-141,-3 4 0,2-3 0,-1 2 0,-1-2-180,-2-2 1,-1 1-32,0-1 0,2-5 250,2-3 0,-1-2 0,4-4 1,-2-2 44,-2-4 1,0-3 0,-1-2-1,4 1 5,1 0 1,-3-5-1,4-1-25,2-1 1,1 0 0,0-2 0,-1 3 87,-2 0 1,4 6 0,5-2 0,-2 6 0,-1 2-31,-2 3 0,1 2 0,-2 2 1,-2 3 76,-1 5 0,-3 3 0,1 5 0,0 3-67,-3 4 1,-2 1 0,-1 1 0,0 1-293,0 2 1,0-4-1,0-4-312,0 1 0,6 1 0,1 2 0</inkml:trace>
  <inkml:trace contextRef="#ctx0" brushRef="#br0" timeOffset="743509">17847 10939 8355,'-7'-19'-59,"2"3"0,5 12 0,0 8 0,0 7 0,0 6 0,0 5 0,1 6 0,2 5 480,1 2 0,4 3 0,-2-1 1,-1 1-339,1 4 1,-2-4 0,-3 4-1,2-4-129,1 0 1,0-5 0,-4-3-1,0-3-267,0-3 1,0-8 141,0 1 1,-1-9 146,-3-4 1,2-8 0,-2-4 0,3-3 24,1-1 0,0-1 0,1 1 0,3-1 16,5 1 0,2 0 0,1 1 0,0 1-12,1 2 1,1 5 0,1-1 0,1 2-16,-1 2 1,-1 2-1,-3 2 9,-3 4 0,-1 3 0,-4 2 1,1-1-1,-2 0-88,-5 1 0,-4-1 1,-7-1-1,-1-1-150,-1-2 1,-1-1-1,5 3 1,-1-3-768,1-2 837,-1 5 1,6-3-1,2 5 1</inkml:trace>
  <inkml:trace contextRef="#ctx0" brushRef="#br0" timeOffset="743932">18231 11323 8355,'0'-12'558,"0"0"1,2 1-189,2 2 1,-1 4 0,5 5-273,2 0 1,-1 1 0,1 3-1,-2 5-98,2 2 0,-3 5 0,0 2 0,0 1 1,-2 2-1,1 0 0,-4-2 0,0 0-875,-2 0 1,0-3 548,0 0 0,-2-8 145,-2-3 1,3-5-1,-5-5 1,2-3 80,0-3 0,0-5 0,5-2 1,2-2 135,1-2 0,6 0 0,-1 0 0,5 3 69,3 1 0,1 2 1,-3 3-1,1 1-88,0-1 0,-1 6 0,0 3 0,1 3 47,0 1-669,-3 0 0,5 5 0,2 2 0</inkml:trace>
  <inkml:trace contextRef="#ctx0" brushRef="#br0" timeOffset="744685">18988 11311 8355,'0'-12'365,"0"-1"1,-1 5-178,-4 0 0,3 6 0,-5 2 196,1 7 0,1 4 0,1 2 0,-3 0-283,0 4 0,-4 2 0,4 6 0,0-2-135,3-2 0,-2 2 1,2-3-1,2-1-151,0-2 0,8-4 0,2 0-29,3-1 1,6-5-1,-1-3 1,-1-2 45,-1-2 1,1-6-1,-1-2 1,-3-3-50,0-2 1,-1-3 0,-1-2 162,0-1 1,-7 2 0,2-4 0,-2-1 0,-4 0-86,-2 2 1,-3-2 0,-6 5-72,-4 2 0,2 1 0,-4 3 0,1 3 57,3 4 1,-3 2-1,1 2 114,2 0 0,7 6 0,5 2 29,6 3 1,4-3 0,6-1 0,4-1-36,4-3 1,2 2-1,2-1 1,0-1 0,-1-2 1,3-2 0,-1-2 0,0-2 253,-3-2 1,-2 3 0,0-3 381,-5 1 1,-2-2 0,-2 4-191,1 1 0,-2 3 0,-3 4-168,-4 5 0,2 2 0,-2 1 0,-1 2-188,-2 2 1,0-2 0,2 3 0,1-4-105,-1 0 1,3-1 0,-2 1-528,-2-1 1,0-4 214,-2 0 297,0-5 1,0-3 0,1-8-1,2-3-21,1-1 0,4-2 1,-2-1-1,1-3 8,2-2 0,2 5 1,3-1-1,1 2 0,2 2 0,-1-1 1,-3 2 179,-1 3 1,1 2 0,-1 6-1,-1 2 1,-1 2-70,-2 4 0,-5 3 0,2 3 1,-1 1-161,1 2 0,-1 5 1,-4-3-1,1 2-212,3-1-143,-2-5 0,9 9 0,-5-5 0</inkml:trace>
  <inkml:trace contextRef="#ctx0" brushRef="#br0" timeOffset="745605">20191 10926 8355,'-1'-19'578,"-2"5"1,-1 10-379,1 13 0,2 3 0,1 9 32,0 1 1,0 5 0,0 4-200,0 0 0,-5 2 1,1 5-1,2-1 0,2 0-31,4 0 1,-3-1 0,5-2 0,-2-2-747,0-2 1,4-2 0,-2-6-13,1-1 0,-5-6 0,4 3 1</inkml:trace>
  <inkml:trace contextRef="#ctx0" brushRef="#br0" timeOffset="745606">19931 11261 8355,'5'-11'0,"3"3"-113,3 4 1,2 3 0,1 1-846,2 0 956,3 0 0,6 0 1,1 0-1,3-2 0,4-1 1,3-2-1,1-1 1,-1-1-68,-3 1 0,2-3 0,-8-3 0,-2 1-26,-3 3 1,-11-8-1,0 3 1,-4-5 9,-4-4 1,-3 0 0,-4 0 0,-3 1 260,0-1 0,-3 4 0,5 1 1,-1 4 506,1 0 0,-1 6-462,2 3 0,3 4 0,-3 4 1,2 6-1,2 5 7,0 6 0,0 6 0,2 4 1,0-1-377,3 0 0,3 9 0,-3-3 1,1 0 25,-1-2 1,5-5 0,-2 3 0,2-3-158,-2-6 0,-2 0 1,-5-6-1,5-2 176,6-1 1,-4-7 0,6-3 142,1-3 0,-8-6 1,1-3 54,-5-3 0,-3-6 1,0 0-1,3 1 12,5-2 0,-5 4 1,7-2 9,-4 2 0,4 2 0,2-1 1,-3 2-1,-1 3-40,4 4 0,-3 2 0,4 2-82,3 0 1,-8 6 0,4 2-1,-2 3 77,-3 2 1,0 3 0,-5 1-1,4-1-16,1 2 0,-3-3 0,4 5 0,3-3-104,4-1 0,-5-3 1,2-2-1,2-2-33,6-5 1,-8-3 0,7-1 0,1 0-13,2 0 1,-10-1 0,5-3 0,-2-6 27,4-5 1,-8 1 0,6-4-4,-5 0 1,2-1 0,-2-4-1,-4 0 1,-1 3 0,2-2 0,0 4 0,-1 1 252,-3 4 0,-4 0 0,-2 2-43,-4 3 0,3 8 0,-7 8 0,1 4-67,1 5 0,0 1 0,5 4 0,-3-1-204,3 1 1,6 0 0,4 0 0,3-3-415,2-1 1,4-1-24,4-5 0,8 0 0,3 1 0</inkml:trace>
  <inkml:trace contextRef="#ctx0" brushRef="#br0" timeOffset="746684">21754 10864 9406,'0'-23'0,"1"4"0,3 9 0,3 11 0,1 12 0,-1 5 236,-1 4 1,-2 1-274,-4 2 0,0 5 0,0 3 0,-1 5 379,-4 3 0,4-2 0,-3 2 0,3-2-287,1-2 1,0 0 0,0-1 0,0-2-116,0-1 1,0-9-1,1-1 1,3-4-52,4-3 1,-1-4 0,3-4 0,5-4-185,8-2 1,-3-4-1,2-2 1,-2-5 136,5-7 0,0 1 1,4-5-1,-4-2 154,-5-2 1,-2-1 0,-5 2 9,-1 2 0,-5-2 0,-3 4 1,-2-1-1,-2 4-64,0 2 0,-6 3 0,-2 3 137,-3 3 1,-2 4 0,1 1 0,0 3 44,-1 5 1,1 0 0,-1 10 0,2 0-4,3 3 1,3 2 0,5 2 0,0-1-111,0-4 0,5 4 1,3-5-1,5 0-144,3-2 1,-5-3 0,6-3 0,4-2-233,5-1 1,4-5-1,4 1 1,0-4 86,0-4 0,2-3 0,0-6 284,-3-4 1,1-2 0,-5-6-1,-1 0 1,-4 0-130,-3 1 0,-3-7 1,-6-2-1,-1-3 36,-2-1 1,-4 0 0,-5 0 0,0-2 37,0-2 0,0 6 0,-1-1 0,-3 6 529,-5 7 0,-2-1 1,-1 9-133,0 4 0,3 4 0,2 10 0,1 5-45,-1 9 1,0 6 0,-3 8 0,3 4 30,2 5 0,-1 13 0,4 0 0,-4 7-129,-1 2 0,3 9 1,-4 4-290,-2 1 0,-1-1 0,0 0 0,3-2 0,4-3 105,2-4 0,2-4 1,2-5-1,2-9-417,4-9 1,7-8 0,2-7 0,-2-5 230,-1-7 1,2-5 0,1-7-1,-2-1 203,-1-3 0,-6-4 1,0-9-1,0-4-61,-1-2 1,-1-3-1,-5-2 1,2-2-58,1-2 1,0-1 0,-5-4 0,-2 1-62,-1 3 0,-6-3 1,2 4-1,-3 1 74,-1 2 1,-1 0 0,1 3 74,-1 2 0,1 4 0,0-1 0,1 4 0,1 2-111,2-1 0,5 2 218,-1-3 0,2 4 0,4 0 0,1 1 0,3-1-144,5 1 1,1 0 0,8-1 0,2 1-231,2-1 1,0 1 0,3-2 0,0-1-45,2-2 1,1 0-1,-2 1 1,1-2 89,-1-1 1,-4-1-1,-2-5 1,-2 0 189,-2 0 1,1-4-1,-5 0 1,-5 0 187,-2-1 0,1 4 1,-3-3 73,-3 3 1,-2 1-1,-2 1 1,-4 4-1,-1 3 141,-2 3 0,2 8 0,-2 1-23,0 4 0,2 7 0,0 3 0,1 8-229,4 8 0,0 1 0,2 8 0,0 3-81,0 3 1,2 2-1,0-5 1,4 0-149,1 0 1,0 1-1,2-3 1,0-2-177,0-4 0,-2-2 1,0-4-1,-1-2-841,-4-5 1,4-6 812,-2-2 0,-11-5 0,-7 2 1</inkml:trace>
  <inkml:trace contextRef="#ctx0" brushRef="#br0" timeOffset="746861">22746 11063 8355,'0'-13'21,"0"1"1,5 5-1,5 2 1,5 1-1,6-1 1,2 3-1,2 0 1,0 1-1,0-2 1,0-1-1,-1 1-736,1 2 1,0 1 0,0 0 0</inkml:trace>
  <inkml:trace contextRef="#ctx0" brushRef="#br0" timeOffset="747349">23416 11113 8355,'5'-20'875,"-3"-3"-405,3 9 1,-1 0 54,0 6 1,5 7-331,-5 1 0,0 5 1,-3 7-1,2 2-186,1 3 1,0-3 0,-4 4-1,0-2-204,0 1 1,0 3 0,0-3-97,0-2 1,0-1-1,0-2 1,2 1 34,2-1 0,3 0 0,5-1-105,0-2 1,-3-4-1,-1-5 1,2-1 186,1-3 1,1 1 0,-1-5-1,0-2 93,2-1 1,-7-1 0,8-2-1,-1-1 49,-4-2 0,1 1 1,2 2-1,1-1 239,-1-2 0,-4 5 0,1 5 272,0 1 1,2 2-258,2 4 0,-2 6 0,-2 2-180,0 3 1,-7 3 0,3 1-1,-4 1 1,-1 0 106,0-3 1,0 4 0,-1-1-547,-4 0 0,-2-7 0,-5-1 0,0 1 0,-1-2-136,1-3 0,-6-8 0,-1-3 0</inkml:trace>
  <inkml:trace contextRef="#ctx0" brushRef="#br0" timeOffset="747522">23651 10753 8355,'9'-11'-164,"-1"3"0,0 12 1,3 8-370,-3 2 1,-2 5-1,-6 0 1</inkml:trace>
  <inkml:trace contextRef="#ctx0" brushRef="#br0" timeOffset="748108">12340 12378 8518,'-1'-24'812,"-3"3"-432,2 4-255,-3 4 1,6 8 0,2 5-1,1 8 1,-1 8 0,0 9 0,-1 7 132,3 4 1,-1 11 0,-4 2 0,1 4-269,3 2 1,-2 1-1,2 6 1,-3-1-574,-1-3 1,0-3 0,0-6 41,0 1 0,4-6 0,0-4 0,-1-5 1,-1-8-562,-2-5 1027,-6-4 0,-1-6 0,-5 1 0</inkml:trace>
  <inkml:trace contextRef="#ctx0" brushRef="#br0" timeOffset="750062">12204 12799 8355,'7'-31'310,"4"-4"0,-3 6 0,4 3-123,5 4 0,2 0 0,6 5 0,1 4 108,3 3 1,-1 0 0,4 6-163,-2 1 1,-3 3-1,-6 4 1,-4 5-1,-4 2-326,0 1 1,-6 5 0,-3 1 0,-3 0-107,-1-1 0,-5 6 0,-5-4 0,-4 1 40,-2 1 1,-5-6-1,3 3 1,0-3-286,0-2 0,2 2 1,3-8 237,1 0 0,0 4 0,-1-4 1</inkml:trace>
  <inkml:trace contextRef="#ctx0" brushRef="#br0" timeOffset="750063">12514 12849 8835,'-7'-13'724,"3"1"1,8 4-827,4-1 1,8 1 213,0-4 1,6-1 0,-1 1 0,1 0 0,1-1 0,-1 1 0,2-1 0,-2 1-700,1 0 1,-5 3 308,-1 1 1,-5 0 0,-2-5 0,-3 1 0,-1 0-190,1-1 0,-4 5-127,1 0 925,-2 5 0,-2-1 1,0 8-1,0 4-106,0 3 1,0 3 0,0 1 0,0 3 0,0 1-143,0 3 1,0-4-1,1-1 1,2-3-348,1-2 0,6 0 0,-2-1-422,3-2 1,-3-4 238,0-5 0,1-5 0,3-2 0</inkml:trace>
  <inkml:trace contextRef="#ctx0" brushRef="#br0" timeOffset="750064">12874 12353 8183,'-17'-9'0,"1"3"-478,0 0 1,8 7 0,4 8 0,3 2 342,1 1 0,0 1 0,0-1 0</inkml:trace>
  <inkml:trace contextRef="#ctx0" brushRef="#br0" timeOffset="750065">13097 12601 8548,'7'-13'0,"-2"1"49,1 0 1,-3 5 0,2 3 0,-4 4 102,-6 4 1,-1 3-114,-2 5 0,-2 5 0,-5 0 1,0 3-1,3 0-50,2 0 0,6 2 1,-3-4-1,2 0 20,2-1 0,3 0 0,4-6-160,4-3 0,3 2 0,2-6 1,0-1-1,4-2-366,4-1 1,1-4-1,0-1 1,-2-4 367,2-4 0,1-1 1,-1-7-1,-3-1 140,-1-1 0,-2-2 0,-3 0 0,-1-1 81,1-3 0,-5-1 0,0-6 17,2-1 1,-3 6 0,-1-5 0,0 3-1,-2 4 334,2 3 1,-5 0-199,3 9 0,-1 6 0,0 9-119,1 4 1,0 11 0,-4 8 55,0 2 1,0 6 0,0 3-1,-1 2 1,-2 3-139,-1-2 1,-5 6 0,4-4 0,-1 0-129,1-2 1,1-1-1,4-6 1,0-3-147,0-3 0,1-7 1,3 1 182,5-2 1,-3-7 0,3-4 35,0-6 0,-3-4 1,-1-5-1,-1-1-50,1 1 0,3 0 0,-4-2 0,0-1-51,2-2 0,-1-5 1,5 3 86,-2 0 0,0-4 1,3 7-1,-1 1-215,-2 1 458,1 2 0,-1 5 87,0 3 1,-7 8 0,1 4-23,-5 3 1,-7 1-1,4 1 1,-3 1-93,1 2 1,4-1 0,-3 5 0,1-3-158,4-1 1,0-3 0,4 0 0,2-2-140,4-3 1,3 2 0,3-5-1,1 1-93,2-1 1,5-1-1,-2-4 62,4 0 1,1-1-1,-1-3 1,1-4-1,0-3 43,0-2 0,0-1 0,-1-1 0,0-3 79,-3-1 1,-4 4 0,-4-3-1,-1 1-4,1 1 1,-6-1 0,-3 5 74,-3 0 0,-6 1 0,-4 2 0,-2 5 75,-1 3 1,-1 2-1,1 2 1,0 2 4,-1 2 1,2 6 0,3 5 0,2 0-38,1-1 0,4 6 1,-2-4-1,6 1-101,5 1 1,4-6 0,5 2-136,3-3 1,5-7-1,3-3 1,2-3-8,2-1 0,5 0 1,6-1-1,-1-3 1,1-5 55,-3-2 0,-1-5 1,-3-2-1,-3 0 76,-4 0 1,-9 0 0,-3 3 0,-5-2 160,-4 2 0,-2 1 0,-6 2 0,-1 0 117,-4-1 1,-1 6 0,-8 2 0,-1 1 32,-2 0 0,-4-1 1,3 7-1,1 2-125,-1 4 1,1 3-1,5 3 1,-1 1-156,1 2 1,5 3 0,3-2-179,2 2 0,2-1 0,0 1 1,0-3 56,0-3 0,6-6 0,2-1 0,3-2-104,2-2 0,3-6 0,1-3 1,-1-4 189,2-4 0,-4-5 0,4 1 0,-2-1 49,1-3 1,0-6-1,-4-2 1,2-1-41,2 1 1,0-4-1,-6 1 1,-2-3-58,-1-1 1,-5-1-1,1 1 1,-2 0 8,-2 0 0,0 1 0,-2 3 0,0 5 749,-3 6 1,-4 8-393,1 6 0,-3 14 0,-1 6 0,3 13-20,1 5 1,3 12 0,-1-1-1,0 6 1,3 4-237,2 2 1,1-2-1,1 5 1,3-4-381,5-2 1,2 1 0,1-12-598,1-3 0,4-4 0,3-7 0</inkml:trace>
  <inkml:trace contextRef="#ctx0" brushRef="#br0" timeOffset="776050">4887 7652 7923,'0'-19'0,"0"2"0,0 4 0,0 0 0,0 1 0,0-1 91,0 1 1,0 0 115,0-1-122,0 1 1,0 4-1,1-1 1,2 0 158,1-2 1,-6 4-250,-6 3 0,-7 2 0,-2 2 0,1 2 1,-2 0 88,-3 2 1,-2 2-1,-2-3 1,0 2 80,0 2 0,1 1 1,-1 3-1,1 0 19,4 2 0,-2-3 0,4 7 0,0 1-113,0 3 0,-3 7 0,5 1 1,1-1 14,1 3 0,1-4 0,2 5 1,2-2-143,1-2 1,5 2 0,-1-1 111,2-1 0,2-1 0,0 1 0,0 1 0,2 0-29,2 1 0,3-2 0,5 3 1,2 0-54,2-4 0,4-2 0,4-3 0,1-4 28,0-4 0,4-1 0,1-8 0,2-3-1,2 0 1,2-4 0,2-2 0,-1-4-67,0-3 0,-4-6 0,-1 0 0,-2-1-13,-2 0 1,-6-4 0,-3 1 0,-1-2 56,-3-2 0,-5-4 1,-3 0-1,-2 0-1,-2-1 1,-2-2 0,-1-5 38,0-1 1,-1 1 0,-3-1 0,-5-1 0,-2-1 32,-1 0 0,-2 6 1,-2-3-1,-4 6 167,1 5 1,-4 7 0,1 2-1,-5 5-192,-2 4 0,-5 3 0,1 11 1,-4 6-367,-5 8 0,4 4 0,-5 5 1,2 6-769,-1 5 1,1 11 395,4 11 1,-11 0-1,-3 5 1</inkml:trace>
  <inkml:trace contextRef="#ctx0" brushRef="#br0" timeOffset="778356">3758 15168 8355,'0'-16'43,"0"-2"1,0 0 0,0 0 0,0 1 0,1 1 0,2-2-1,1 0 1,-1 0 0,-2 3 0,-1 1 0,0 2 0,-1 1 222,-3 2 1,-3 4 0,-5 5 0,-2 0 0,-3 1 0,-3 5-30,-4 6 0,-2 6-190,-3 7 0,1 1 0,-3 3 1,0 5-107,4 6 1,1-5 0,2 2-1,5-3-65,7-2 1,1-2-1,6-6 1,4-3-50,4-5 0,9-3 0,9-5 0,2-4 100,2-3 0,0-2 0,1-5 17,3-6 1,-3-2 0,3-6-1,-4-2 1,-4-2-36,-5-1 1,-2-4-1,-2 0 1,-1 2 23,-2 1 0,0 1 0,-5 1 1,-1 4 45,-1 3 0,-2 3 77,0 2 0,0 7 0,0 5-32,0 6 0,0 11 0,0 4 0,0 1-2,0-2 1,1 4 0,2-4 0,2 2-92,2-1 1,3 3 0,5-5-1,1 2-356,0-1 1,3-5 0,0 2 16,0-3 0,5 4 0,-5 1 0</inkml:trace>
  <inkml:trace contextRef="#ctx0" brushRef="#br0" timeOffset="780060">2518 14523 8355,'-2'-14'76,"0"-1"1,-3-1 0,3 1 0,2 2 60,4 5 0,4 2 1,9 8-1,2 3 84,0 8-132,-1 5 1,-10 6 0,-1 4 0,-1 2 0,-3 5 25,-2-1 1,-1 5 0,0 2-1,0-2-38,0-5 1,0 1 0,0-7 0,1-1 35,3-5 1,-1 0 0,5-6 0,2-2-229,1-4 1,6-1 0,1-5 0,-1-1-17,1-1 0,4-7 0,-2-1 0,0-4 58,1-4 0,-4-5 1,2 1-1,-1-1 52,-3-3 0,-1-6 0,-2-2 0,1-1-26,-1 1 1,-5-3 0,-2 3-1,-1-2-54,1-2 0,-1-2 1,-4-1-1,-2 1 78,-2 3 1,1 0-1,-5 6 1,0 5-18,1 3 0,-4 3 0,3 4 0,-3 4 141,-2 4 0,5 3 0,0 2 0,-2 3-2,-1 4 0,3 8 0,1 2 0,1 1-94,4 3 0,0 1 1,2 2-1,0 0-107,0 0 1,6-2 0,3-1 0,5-2 42,3-3 0,1 0 0,-2-6 0,5-3-238,2-4 1,2-2-1,0-2 1,0 0-248,0 0 1,-1 0-1,1 0 1</inkml:trace>
  <inkml:trace contextRef="#ctx0" brushRef="#br0" timeOffset="780973">4452 14796 8355,'0'-12'-16,"0"-1"1,2 2 0,2 2-1,4 2 1,3 0 0,3 0-1,3-3 265,3-1 0,4 0 0,2 2 0,1 2 0,2 1-592,-1 3 0,-2-2-71,-1 1 1,-6 1-1,-2 7-44,-3 4 0,-8 9 0,0 2 1</inkml:trace>
  <inkml:trace contextRef="#ctx0" brushRef="#br0" timeOffset="781195">4514 14970 8355,'14'-5'0,"3"1"0,2 0-541,6 4 341,0 0 1,5 0 0,3 0-172,3 0 1,1-5-1,0-2 1</inkml:trace>
  <inkml:trace contextRef="#ctx0" brushRef="#br0" timeOffset="784292">5680 14176 8355,'7'-17'0,"-1"1"0,-2 1-30,0 1 1,0 1 157,-4 1-97,0 0 1,-1 5 0,-3 3 0,-5 2 0,-2 2 0,-1 0 27,-1 0 0,5 0 0,0 0 0,-2 0-18,-1 0 1,-1 0-1,-1 0 1,0 2-57,-4 2 1,3 1 0,-2 5 0,2-3-77,2-2 1,-5 5-1,1-3-42,0 0 1,4 0 50,4-3 28,2-3 91,6 5 0,0-5 1,0 3 82,0 4 1,0 3 0,0 2 2,0-1 1,0 1-1,0-1-43,0 0 1,0 1 0,0-1-1,0 1 41,0-1 1,0 1 0,0 0 0,-1 4-41,-3 3 1,1 4-1,-5 2 1,-2 2-28,-1 1 1,-1 6 0,-1 3 0,1 6 28,-1 4 0,-3 7 0,-1 3 1,2 1 4,1-1 0,2 3 0,0-2 0,-1 4-34,1 4 0,5-3 0,1-4 0,2-5-5,0-4 1,0-4 0,5-12 0,3-2-5,5-4 1,3-7 0,3-4 0,3-3-109,2-4 1,0-6 0,5-1 0,0-3-275,0-1 1,1-1-1,3-2 1,2-1-774,1 1 0,9-4 0,-2 0 1</inkml:trace>
  <inkml:trace contextRef="#ctx0" brushRef="#br0" timeOffset="792811">5842 14709 8296,'6'-12'0,"-1"-1"-59,-4 1 1,-1 4 909,0-1 1,0 1-484,0-4 0,0 6 0,0 6 0,0 7 39,0 4 0,0 3-279,0 2 1,0 4 0,0 5 0,0-1 37,0 1 1,-1 4 0,-2 1 0,-1 1-53,1-1 0,0 3 0,0-4 0,-1-1-299,1-2 0,2-3 1,1-2-1,1-3-494,4 0 1,-3-9 0,7 4-1,0-4-476,2-2 0,2-1 0,-1-6 1</inkml:trace>
  <inkml:trace contextRef="#ctx0" brushRef="#br0" timeOffset="794270">8694 14784 6787,'12'-11'16,"1"2"1,-5 0 0,-1 3 0,0 1-1,0-2 606,2 0 0,-3 3 313,-2-5-215,-3 1-549,-1 1 0,0 7 0,0 9 0,0 2-23,0 1 1,0 0 0,0 2 0,0 3-78,0 3 0,0 4 1,0 1-1,0-1-43,0 1 1,0 0-1,2 0 1,1 0-176,1-1 0,0 1 0,-4 1 0,-2 2 108,-2 1 0,2 0-1223,-7-4 0,1 5 0,-4 2 1</inkml:trace>
  <inkml:trace contextRef="#ctx0" brushRef="#br0" timeOffset="795291">6734 14858 8355,'2'-12'33,"1"-1"0,2 1 1,2-1-1,1 1 1,-1 0-1,-1 1 1535,-1 2-1506,-3 4 1,2 10 0,-7 4 0,-3 2 0,1 2 131,-1 4 1,-2-2 0,4 6-99,1 1 1,-2-3 0,1 2 0,1-1-47,1 0 0,4 2 0,2-4-39,4 1 1,3-4 0,2 2 0,0-5 0,3-4 28,0-4 1,6-2 0,-3-2 0,2-2-161,0-2 0,-2-7 1,3-7-1,-3 0 117,-1 1 1,-1-10-1,-5 3 1,-1-1-31,-2 3 0,-4-6 1,-5 3-1,0-1-74,0 0 0,-5 3 0,-4 2 0,-3 4-146,-5 4 1,2 2-1,-7 2 1,-3 7-171,-2 4 1,-3 11 0,2 7 0,-1 4-207,1 1 0,2 2 0,3-1 526,2-2 0,3-8 0,6 2 0</inkml:trace>
  <inkml:trace contextRef="#ctx0" brushRef="#br0" timeOffset="795800">7677 14846 8355,'0'-9'-320,"0"1"1,0 0 1138,0-5 0,0 1 97,0 0-510,0-1 0,-1 6-172,-3 3 0,1 8 0,-4 5 0,0 3-268,0 5 0,0 2 0,-2 4 0,0-1 49,0-1 1,3 4 0,1 4 0,1-3 5,-1-4 0,1 0 0,4-5 0,2-2-10,2-2 0,3 0 0,6-1 0,4-1-103,4-2 1,2-4 0,2-6 0,0-3-39,-1-5 1,5-2 0,0-3-1,-1-2 119,-2-5 1,-7-1-1,-2 0-8,-3 1 0,-3 1 0,-3-5 0,-4 0 1,-4 0-115,-4 1 0,-8 4 0,-9 4 0,-4 2-516,-4 2 1,-3 5 0,-5 3 0,0 5 96,0 7 1,0 6 0,-1 11 0</inkml:trace>
  <inkml:trace contextRef="#ctx0" brushRef="#br0" timeOffset="796486">9463 14858 8355,'0'-8'-26,"0"-1"1,-1 1 1277,-4 1-1012,4-4 0,-10 10 0,4-2 19,0 6 0,-4 8 0,3 7 0,-2 0-228,2 0 0,-2 4 0,6-3 0,2 2 108,0-1 1,2 0 0,0 0-331,0-3 0,10-1 0,2-2 0,3-3 0,2-1-38,-1-3 1,5-2 0,-3-5-1,1 0 95,3 0 0,0-9 0,-1-4 0,-4-2-30,-4-3 0,0 3 0,-2-6 1,-3-1 85,-4-1 1,-2 2 0,-4 0 0,-2-1-74,-4-1 0,-7 2 1,-3 2-1,0 3 14,0 4 1,-3 1 0,3 7-1,0 3-358,1 4 1,0 5 340,5 9 1,-1 2-1,1 6 1</inkml:trace>
  <inkml:trace contextRef="#ctx0" brushRef="#br0" timeOffset="797066">10244 15180 8228,'0'-12'0,"0"0"-734,0-1 1,6 6 476,2 3 0,3 8 0,2 3 1</inkml:trace>
  <inkml:trace contextRef="#ctx0" brushRef="#br0" timeOffset="797897">10381 14920 7993,'0'-12'-753,"0"3"960,0 1 1,0 4-1,-2-3 1,-2 2 0,-4 3 42,-3 5 1,3 4 0,-1 7 0,0 1 0,-2 3-47,-2 1 0,6-3-186,3 5 1,-1-4 0,1 2 0,1-1 0,2-3 35,1-1 0,5-2 1,3-1-1,5-1-37,3-2 0,-2-5 0,4 1 1,0-3-1,1-1 0,2-1-395,0-3 347,-1 3 0,1-15 1,-2 4-1,-1-2 1,-1-1-1,-2 0-11,-3-2 0,2-3 0,-9 2-104,2-2 1,-4 1 0,-2-1-1,-6 2 1,-9 1-90,-4 1 1,-2 0 0,-7 8 107,-2 4 0,2 3 1,-5 1-1,2 0 0,2 1-337,2 3 1,5 3-136,1 5 513,5 1 1,-3 5-1,5 1 1</inkml:trace>
  <inkml:trace contextRef="#ctx0" brushRef="#br0" timeOffset="799198">11261 14908 7540,'9'-5'0,"-1"0"0,2-1 0,-1 0 279,-1-1 0,2 3 0,-4-3 0,-1 0 46,1 0 0,-2 3 1,-6-2-1,-2 3-132,-4 5 0,-3 6 0,-1 0 1,-1 3-1,1 3 32,-1 3 1,5-3-191,0 2 1,5-1-1,-1 0 1,3 2-18,1-2 1,0-1 0,1-2 0,3-1-68,4-2 0,7-4 0,2-5 0,0 0-12,0 0 0,3 0 0,3-1 0,-1-2-30,-1-1 1,-5-9 0,4 4 0,-2-2-18,-3-4 0,-3 2 1,-2-3-1,-3 2 81,-2 1 0,-1 1 1,-4-2-1,-1-1-114,-3-1 0,-7 0 0,-7 7 0,-1 0-292,-3 0 1,-6 3 0,-1 2-204,2 3 1,-1 2 288,-1 3 1,3 3-1,-4 6 1</inkml:trace>
  <inkml:trace contextRef="#ctx0" brushRef="#br0" timeOffset="799818">11522 14288 8355,'0'-13'0,"0"1"-246,0-1 0,0 1 1,1-1 406,3 1 0,3 4 0,6 1 0,-1 0 39,0 0 0,6 4 0,2-1 0,0 3-191,1 1 1,0 0-1,3 1 1,0 3-163,-3 5 1,1 2 0,-6 2 0,-1 3 116,-1 0 1,-3 2-1,-1-3 1,-3 3-28,-2 1 1,-1-2-1,-4 4 1,0-1 207,0 0 0,-4 3 0,0-2 0,0 2 34,-2 2 0,4 4 0,-5 0-81,1-2 0,-2 4 1,4-2-1,0 0 67,-2 1 0,3 2 1,-4 3-1,2 0 1,2-2-28,2 1 1,1-2 0,1 1-1,2 0-50,1-1 1,6 2 0,-1-3 0,4 0-86,-1 4 1,3-1-1,-8-1 1,2-4-28,-1-3 0,-5 3 0,1 0 0,-3-1 0,-1-2 1,-1-5 0,-3-1 0,-5 1 32,-2-2 1,-3 3 0,-2-6 0,-5-4-23,-2-2 0,-3-3 0,-5 2 0,-5-2-245,-3-1 1,-10 2 0,0-4 0,-8 0-1655,-3 2 1291,-13 1 1,-3-1-1,-11 0 1</inkml:trace>
  <inkml:trace contextRef="#ctx0" brushRef="#br0" timeOffset="812487">2679 16408 8908,'0'-19'0,"0"2"0,1 4 0,2 0 0,3 1 0,-1-1 0,2 2 0,-2 2 510,1 1 0,-1 5 0,0-1 0,3 2-364,3 2 1,0 10 0,-1 4 0,-2 2-1,0 4 1,-1-1 0,-1 4 0,-2 3 92,0 3 0,1 0 0,-2-4-330,1 0 1,4-2 0,-2-1 0,1-2-1,3-2-32,1-3 1,1-1-1,0-3 1,1-3 17,-1-4 1,2-3-1,1-2 1,2-3 70,-2-4 1,3-8 0,-2-2 0,-1-1-70,-1-3 0,-1-1 1,-1-2-1,0 0 0,1 0 1,-6-4-1,-3-1 1,-3 0-25,-1-1 1,0-2 0,-1 4 104,-3 2 0,-3 2 0,-6 4 1,1 5-1,0 3-14,-1 5 0,-1 3 0,-1 6 107,-1 3 0,1 7 1,6 7-1,5 1-86,3 3 1,1 2-1,1 1 1,3-1-207,5 1 0,6-4 0,3-2 0,0-2-70,-1-6 1,5 0 0,-2-7 0,0-1-330,1-2 0,-2-1 335,2 0 1,-3 6 0,-6 1 0</inkml:trace>
  <inkml:trace contextRef="#ctx0" brushRef="#br0" timeOffset="813102">3212 16731 8355,'0'-17'0,"0"1"318,0 1 1,0 1 73,0 1 1,0 8 0,0 5-1,0 8 1,2 7-285,2 6 1,-3 2 0,5 2-1,-2 0-25,0 0 1,0 5 0,-4 2 0,0-1-314,0-2 1,0-2 0,0-3 0,0 0-28,0-3 1,0-4 0,0-4-72,0-1 0,0-4 246,0 1 1,1-8 0,2-1 0,3-5-8,1-2 0,1-4 0,4 2 94,1-2 1,-4 0 0,2 2 0,3 2 0,0 0-7,0 0 1,-2 4 0,0-1-39,1 3 1,-1 2 0,1 2 0,-2 2-46,-3 2 0,-3 2 0,-5 3 0,0 2-42,0 2 1,-1-2-1,-3 3 1,-4-4-6,-3 0 0,-6-1 0,1 1 0,-1-2-81,-1-3 0,4 2 0,-2-6 0,2-2-338,2 0 507,5-2 0,-4-6 0,4-1 1</inkml:trace>
  <inkml:trace contextRef="#ctx0" brushRef="#br0" timeOffset="813329">3932 16644 8355,'-6'-25'110,"5"6"0,-2 2 1,6 5-1,5 2 1,3 3-1,1 2-113,1 2 1,5 2 0,2 1 0,2 0 0,0 0-438,-1 0 1,-4 0 0,2 1-50,-1 3 1,-2 3-1,-3 6 1</inkml:trace>
  <inkml:trace contextRef="#ctx0" brushRef="#br0" timeOffset="813565">3932 16855 8781,'12'-11'114,"0"2"1,5-2 0,1 3 0,1-1 0,3-1 122,2 2 1,2 4-1262,3-5 0,-3 6 0,4-2 0</inkml:trace>
  <inkml:trace contextRef="#ctx0" brushRef="#br0" timeOffset="814394">5370 16135 8494,'0'-12'541,"0"0"-333,0-1 0,0 1 1,0-1-1,-1 1 1,-3 1-46,-5 3 0,-3 2 0,-3 6 0,-2 0 0,1 0 0,-1 2 0,-1 2 0,0 4-400,1 3 0,0-3 0,5 1 0,-1-1 36,1-1 0,4 2 1,1-3 58,1 1 145,2-4 0,4 8 62,0-3 1,0-1 46,0 1 0,0-4 0,0 4 0,0 2 116,0 1 0,0-1 0,0 1 0,0 3-70,0-1 0,0 7 0,0 0 0,-1 5 34,-4 4 1,4 3-1,-4 6 1,0 4-22,1 3 0,-1 7 1,2 4-1,-2 0 1,-1 3 56,0 2 0,2 1 0,3-1-124,-3-4 1,2 1-1,-2-7 1,3-2 7,1-1 0,4-5 0,0-2 1,-1-5-99,-2-7 1,3-2 0,2-10-49,1-2 1,-3-3-1,4-3-287,2-5 1,1-4-1,1-3 1,1-3 0,1 0-865,2-4 0,5-1 0,6-3 173,2-2 0,6-4 0,-4-5 0</inkml:trace>
  <inkml:trace contextRef="#ctx0" brushRef="#br0" timeOffset="819667">5854 16458 8355,'-4'-24'315,"-2"4"1,-1 5 0,-1 6-1,1 9 1,3 7 0,3 4-1,1 3 1,0 3 0,0 2-8,0 0 1,1 9-1,2-2 1,2 3 0,1 4-1,-1 0 1,-2 1-884,-1-3 1,-2 0 0,0-2 0,0-1 0,0-2-614,0-1 0,0 0 0,0 0 1</inkml:trace>
  <inkml:trace contextRef="#ctx0" brushRef="#br0" timeOffset="820241">6772 16446 8355,'-9'-13'0,"1"1"543,5-1 0,-4 5 1,5 0-9,-2-2 0,-1 6 1,7 4-240,2 7 0,-1 5 1,4 5-72,-2 3 1,1 4-1,-4 1 1,3 1-1,-3 3-203,0 4 1,-4 1-1,0 1 1,-3-2-324,3 1 0,-1-3 0,0-2 1,-1-3-317,1-1 0,2-2 0,2-2-611,3-5 1,-2 4 0,3-1 0</inkml:trace>
  <inkml:trace contextRef="#ctx0" brushRef="#br0" timeOffset="821130">7714 16669 8230,'0'-13'0,"0"1"0,0 0 0,0-1 435,0 1 0,0 3 0,-1 3-187,-3 0 1,1 3-1,-4 7 1,0 5-1,2 2 1,-2 3-1,0 2-55,-3 5 1,5 2 0,-1 2 0,2-2 0,0-1-224,1-1 1,2-2 0,2 2 0,3-4 60,5-4 0,2 0 0,1-2 0,2-3-294,2-4 1,0-2-1,4-4 1,1-3 76,-2-8 1,3 0 0,-4-8 0,0-3-46,0-3 1,-2 1 0,-4-5 16,-4 1 1,1 4 0,-4-4 0,-4 2 0,-5 2-71,-9 2 1,0 8 0,-8 1 0,-1 4 16,-2 2 1,1 7 0,1 0-1,3 8 74,1 6 1,1 14 0,5 1 0</inkml:trace>
  <inkml:trace contextRef="#ctx0" brushRef="#br0" timeOffset="821575">8582 16644 8355,'5'-8'-367,"-1"-1"1,4 5-1,-3-4 692,2-2 1,-4 3 1582,1-1-1585,-2 5 1,-8-2 0,-2 6 0,-3 3-117,-2 5 0,1 3 0,0 3 0,-1 3 18,1 1 1,4 1 0,1 2 0,1-3-202,3-1 0,2 3 0,2-5 0,4 1-200,3 1 1,7-9-1,1 2 1,1-4-111,1-4 0,1-2 0,5-1 1,-2-1 90,-2-3 1,0-4-1,2-8 1,-3-1 40,-1-3 0,-2 0 1,-5-5 160,-2 0 1,-4 4 0,-5 1 0,0-2 0,-1-2-214,-3-1 0,-3 5 1,-7 2-1,-2 3-410,-5 4 1,-3 6-1,1 1 244,2 3 0,-2 6 0,4 2 1</inkml:trace>
  <inkml:trace contextRef="#ctx0" brushRef="#br0" timeOffset="822023">9413 16644 8355,'-7'-19'-360,"-4"1"1,10 9 266,-3 1 1,8 0 578,4-4 1,3 5-224,2 3 1,-5-2 111,0 2 1,-6 1-1,-2 7 163,-7 5 0,-6 2 0,-2 2 0,-1 2-234,1 2 0,-3 5 0,1-1 1,3 1-267,5-2 0,-1 4 0,6-5 0,1 0-152,2-2 0,8 1 0,4-2 69,4 0 1,1-8 0,-2-4 0,1-3-299,2-1 1,5-1 0,-3-3 0,2-6 114,0-5 0,-2 0 0,1-6 0,-3-1 125,-3-1 1,-3-2 0,-3 0-76,-4 0 1,-2 1 0,-2 0 0,-2 3 0,-2 5-333,-4 2 1,-7 3-1,-2 3 113,2 4 0,-3 2 1,2 5 108,0 5 0,-3 1 0,0 9 0</inkml:trace>
  <inkml:trace contextRef="#ctx0" brushRef="#br0" timeOffset="822455">10195 16607 8355,'5'-7'178,"-3"-4"0,2 3 689,-3-3-318,-1-2 0,-1 6 1,-3 3-217,-5 3 1,-2 6 0,0 4-198,3 2 0,-7 1 0,2 2 0,1 1 0,1 1 14,3 0 0,1 3 1,-1 0-1,3 0-211,4-2 1,1 1-1,1-2 1,4-2-13,3-4 0,3 0 0,3-6 0,1-2-269,1 0 0,6-2 0,-2 0 0,0-2 144,1-2 1,-2-7 0,3-7 0,-2 0 169,-2 0 0,-2-4 0,-5 3 0,-1-2-67,-2 1 0,-5 1 0,1-4 83,-3 3 0,-6 5 0,-3-2 0,-5 3-180,-3 2 0,0 1 0,-4 3 0,-2 3 0,0 4-39,1 1 0,-1 6-573,5 2 0,-5 3 0,3 1 0</inkml:trace>
  <inkml:trace contextRef="#ctx0" brushRef="#br0" timeOffset="822863">11175 16520 8272,'0'-12'0,"0"-1"0,0 1 0,0-1 2496,0 1-2095,5 5 1,-5 3-1,0 8 1,-7 4-234,-4 3 0,-1 2 1,-2-1-1,-1 1-60,-2-1 1,1 4-1,5 2-38,2 2 0,3-4 1,3 5-1,-1 0 1,1-1-178,1 1 0,8-6 0,2 2 0,3-5-133,2-4 1,3 2 0,1-6 0,-1-1-17,2-2 0,0-2 0,4-3 0,-3-5 115,-1-2 1,-1-7 0,-5-1 0,1-2-8,-1 1 0,-4 3 1,-1-3-1,-1-1 152,-3 2 1,-2 1-1,-4 5 1,-2 1-363,-4 0 1,-9 3 0,6 2-1,-2 2-397,1 2 1,-5 2 0,-2 1 0</inkml:trace>
  <inkml:trace contextRef="#ctx0" brushRef="#br0" timeOffset="823281">11609 16111 9557,'0'-24'0,"1"5"0,3 5 0,4 6 0,3 1 0,2 1 0,-1 1 0,1 2 0,-1 2 0,0 1 1715,1 0-1774,-1 0 0,2 4 0,0 1 0,0 1 13,-3-1 0,-3 5 0,1-2 109,0 3 0,-6 3 1,1 3-1,-3 2 94,-1 0 0,-1 5 1,-2-4-1,-1 5 25,1 4 1,2 1-1,1 5 1,0-2 102,0 1 1,1 1-1,3 1 1,4 0-136,3 2 0,2 2 1,1-1-1,1 1-40,1 1 0,1 4 0,-5-2 0,-1-1-137,-2-4 0,-4 5 1,-5-9-1,0-1-84,0-1 0,-10-3 1,-5-4-1,-5 0-10,-7-1 0,-10 0 0,-3-2 0,-5-3-371,-6-1 0,-7 3 0,-3-3 0,-5 0-998,-4 0 1,-17 9 0,4-1 0</inkml:trace>
  <inkml:trace contextRef="#ctx0" brushRef="#br0" timeOffset="827161">2791 17698 8355,'4'-15'-37,"1"4"0,1 3 1,1 2-1,-1 1 1,4 3 382,1 5 0,2 5 0,-1 9 0,0 4 0,1 2 0,-1 3 0,1 2 0,-1 2 0,0 0 0,-1 2 0,-1-2 181,-2 1 0,-1-2 0,3-5 0,-3 0-357,-2-4-192,-1 4 1,1-10 0,0 1-1,2-5-12,3-6 1,1-3 0,1-2 0,0-5 12,1-6 0,1-6 1,1-8-1,1-3-45,-1-4 0,-1-3 0,-1-3 0,-2-1-68,-3-1 1,2 0-1,-6 3 1,0 1-480,1 0 0,-3 11 0,2 4 187,-3 2 0,-1 11 0,-1-2 187,-3 4 1,2 8 0,-2 8 0,3 2 27,1 1 1,0 6 0,0 3 0,0 1-98,0-2 0,0 4 0,1-4 0,2 4-65,1 1 1,6-6 0,-2-1 331,3 0 1,1-5-1,1 5 1</inkml:trace>
  <inkml:trace contextRef="#ctx0" brushRef="#br0" timeOffset="827556">3386 18120 8355,'-8'-8'495,"-1"-1"1,5 7 0,-4-3-1,-2 4-160,-1 1 0,3-4 1,0 0-1,-2 2-110,-1 5 0,3 4 0,-1 7 0,1 1-224,1 1 1,-2 11 0,5-3 0,1 3-172,1-1 1,2-1 0,0-1-201,0 1 1,7-5 0,4-3 0,6-1-1,4-4 49,5-5 1,0-4 0,7-3-1,1-2-747,2-2 1,1-8 797,1-9 0,-1-2 0,0-2 1</inkml:trace>
  <inkml:trace contextRef="#ctx0" brushRef="#br0" timeOffset="827955">4006 18008 8355,'-12'-19'331,"5"1"1,3 6 0,9 1 0,6 2 0,4 4-304,0-1 1,5 5 0,2-3-1,4 4-635,3 4 1,0-1 0,-6 4-1,-1-1-1116,-1 1 1661,-6 2 1,3 3 0,-6 0 0</inkml:trace>
  <inkml:trace contextRef="#ctx0" brushRef="#br0" timeOffset="828179">4006 18083 8355,'7'7'-136,"4"-3"83,4-3 0,8-1 0,2 0 1,7-1-223,4-3-225,1-3 0,6-6 0,1 1 1</inkml:trace>
  <inkml:trace contextRef="#ctx0" brushRef="#br0" timeOffset="828426">5916 18194 8355,'0'-19'699,"-6"1"0,6 11-837,0 3 1,3 1-1,8 0 1,4-1-561,3 2 1,3 0 0,5 2 0,2 0 470,1 0 0,5 0 1,-1 0 226,3 0 0,1 0 0,0 0 0</inkml:trace>
  <inkml:trace contextRef="#ctx0" brushRef="#br0" timeOffset="828597">6734 18194 10747,'2'-12'0,"2"-1"0,4 2 0,3 3 0,3 4 0,3 1 0,3 0 0,4-1 0,0 2 0,1 0-1254,0 2 1,0-5 0,0-2 0</inkml:trace>
  <inkml:trace contextRef="#ctx0" brushRef="#br0" timeOffset="828827">7615 18194 8355,'0'-16'3595,"1"1"-4499,4 4 0,-3 4 1,7 7 26,0 0 1,2-6 0,2-1 0</inkml:trace>
  <inkml:trace contextRef="#ctx0" brushRef="#br0" timeOffset="888870">13097 13953 10399,'-6'-13'0,"-1"1"0,-1 1 0,1 1 0,0 2 454,1-2 0,3 6 0,-1 5 0,4 9 0,2 7 0,4 3 0,-1 5-429,1 3 0,4 2 1,-4-1-1,1 4 0,4-3 0,-4 1 1,2-4-1,-1-1-297,1-2 0,4-8 1,3 1 78,5-3 0,1-7 0,2-3 1,-2-3-547,0-1 1,8-7 0,-5-4 20,1-4 1,-4-3 0,-3 3-1,-2-3 374,-6-1 1,1 4-1,-5-3 1</inkml:trace>
  <inkml:trace contextRef="#ctx0" brushRef="#br0" timeOffset="889283">13097 14126 8355,'1'-19'0,"5"1"498,6 0-304,6 4 0,7-5 1,0 4-1,1-3 0,3-1-76,4-3 0,-1 0 0,-1 1-351,0 4 0,-4 4 1,-6 0-1,-5 1 0,-3-1-587,-5 1 0,-13 0 0,-9-1 0</inkml:trace>
  <inkml:trace contextRef="#ctx0" brushRef="#br0" timeOffset="889284">13122 13742 8355,'-14'-13'0,"-3"1"0,16 0 28,-3-1 0,2 1 117,2-1 1,7 1-1,6 0 1,6-1-35,4 1 1,2-1 0,1 1 0,2 0-922,1-1 0,4 6 288,-4 3 1,0 3-1,-4 1 1</inkml:trace>
  <inkml:trace contextRef="#ctx0" brushRef="#br0" timeOffset="890417">13717 13953 9708,'0'-17'0,"1"1"0,2 0 0,3 3 0,-1 0 0,1 1 340,-4-1 1,0 5-1,-4 1 1,-2 2-441,-4 2 0,-3 2 1,-1 1-1,-1 1 13,1 3 0,-2 7 0,-1 7 0,-2 0 19,2 0 1,1 4 0,3-3-1,2 2-37,0 0 1,7-5-1,-2 3 1,4-1-51,4-3 1,3-2 0,6-5-1,3-4-73,0-2 1,6-2 0,-1-2 0,1-2 153,-2-4 1,0-5 0,-6-2-1,-1-1-22,-2 1 1,-2-3 0,0 0 0,-2 0 435,-1 0 1,-1 1 0,-2 5 516,1 0-788,0 5 1,-4 3 0,0 8 0,0 4-1,0 3-36,0 1 1,0 5 0,0 1 0,2 1-381,2 3 1,-2-4 0,5-1 0,0-4-159,0 0 0,1-2 0,6-1 214,3-2 1,2-5 0,6 2 0</inkml:trace>
  <inkml:trace contextRef="#ctx0" brushRef="#br0" timeOffset="890418">14163 13767 8355,'-1'-21'0,"-2"2"1116,-1 1-627,0 1 1,4 5-1,-1 1-287,-3 2 1,1 4 0,-5 5 0,-1 1 0,1 3 0,1 5-352,2 2 0,-4 5 0,5 1 0,0-1 54,-1 2 1,3-4 0,-2 3-1,4-4-267,4 0 1,3-1 0,5 1 0,1-1-1,-1 0-193,1 1 0,-1-5 408,0 0 1,1-1 0,-2 3-1,-1-3 1,-4 0 0,1-2-90,0 1 0,-5 2 365,-2-4-1,-2 4 1,-7-2 0,-4-1-194,-2 1 0,-2 2 1,4-2-330,-4 1 117,3-5 0,-4 9 0,6-4 0</inkml:trace>
  <inkml:trace contextRef="#ctx0" brushRef="#br0" timeOffset="890419">14374 13754 8355,'-8'-15'384,"0"3"0,4 8 72,-5-1 1,7 5 0,-3 5-1,4 3-415,1 3 0,1 3 1,2 1-1,3 1 1,-1-1-682,1-1 0,3-1 383,0-1 1,2-1 0,1-3 0,1-4-1,-1-2-82,0-2 0,1-2 252,-1-2 0,1-3 0,-1-5 0,0 0 0,-1-1 18,-2 1 1,0-1 0,-3 2-1,-1 2 1085,1 0-864,-2 1 1,-4 3 175,0 5 0,-1 9 0,-2 9 0,-1 3 3,1 5 1,-3 4 0,1 8 0,-1 0-179,1 4 1,-5 2 0,2 5-1,-2 1-384,2-1 0,-3 0 1,4-4-1,-1-3-244,0-4 0,5-6 0,-1-3 0,2-3-331,2-1 0,0-6 0,0-1 0</inkml:trace>
  <inkml:trace contextRef="#ctx0" brushRef="#br0" timeOffset="890800">15131 13655 8440,'-13'-19'0,"1"2"0,0 5 0,-1 3 464,1 5 1,-1 8-1,1 5 1,1 3-1,1 5 1,2 3-308,-2 4 0,1 2 0,-1 2 0,3 2-127,2 2 1,-4-4 0,5 4-1,2-2 14,0-2 1,2-2 0,2-2 0,2-4-95,4-3 0,4-3 0,4-3 1,1-3-87,3-4 0,5-8 0,4-6 105,-2-5 0,-5-1 0,-1-8 0,-1-2 1,-2 0-51,-5 0 0,-2-3 0,-7 0 0,-1 0-132,-2-2 1,-2 5-1,-5-1 1,-6 3-180,-8 4 0,-3 4 1,-2 1-1,0 6-69,1 5 1,0 4-1,2 5 1,3 7 190,1 8 1,-4 3-1,3 2 1</inkml:trace>
  <inkml:trace contextRef="#ctx0" brushRef="#br0" timeOffset="891233">15354 13481 8355,'-12'-31'409,"1"3"1,2 6-1,5 6 1,3 2 0,1 4-1,1 6 1,3 9 35,5 9 0,-2 7 0,1 8 1,0 4-1,-1 4-561,-3 4 1,-1-2 0,0 2-166,1-2 1,0-2 0,-4 0 0,-1-1 0,-2-1 77,-1-2 1,0-7-1,4 0 1,0-5-547,0-3 679,0-2 1,1-9-1,2-4 150,1-6 0,5-8 0,-2-5 0,2-1-89,-1-1 1,0 3-1,3-6 1,-1 1 56,-2 0 1,0-2-1,5 6 1,-1 1 64,1 1 1,3 3 0,1 3 0,-2 3-27,-1 4 0,-2 1 0,-1 1 0,-1 4-26,-2 3 1,-5 7 0,1 3 0,-3 1-14,-1 3 1,-5-3-1,-4 2 1,-2 0-314,-1-2 0,-5 3 0,1-5 0,-1-2-329,-1-1 1,5-2 0,-4 0-178,3 1 0,2-6 0,0-2 1</inkml:trace>
  <inkml:trace contextRef="#ctx0" brushRef="#br0" timeOffset="891842">15937 13705 8355,'0'-20'291,"-1"0"1,-2 6 0,-3 3-1,-1 1 1,-2 3 0,-2 3-1,-2 3 1,1 1 0,0 1-1,-1 3-233,1 5 0,1 2 1,3 1-1,2 0 1,2 1-355,0-1 1,0 1 0,4-1 0,1 2 85,3 2 1,2-2 0,5 3-1,0-4 85,2 0 1,3-1 0,-3 1 0,3-1 152,0 0 0,1-1 0,-5-1 407,0-2 1,-5 1-221,-3 3 1,-12-4-1,-6-1 1,-2-1-129,-2-4 1,-3 0-1,5-2 1,1 0-960,1 0-280,7 0 0,1 0 0,6 0 0</inkml:trace>
  <inkml:trace contextRef="#ctx0" brushRef="#br0" timeOffset="891843">16272 13593 8355,'0'-12'1974,"-6"1"-2319,-2 2 1,1 4 0,0 6 0,2 3 41,2 5 1,-2 2-352,0 1 1,1 6 0,4 1 0</inkml:trace>
  <inkml:trace contextRef="#ctx0" brushRef="#br0" timeOffset="891844">16222 13915 8355,'4'0'2006,"-1"0"0,14 0-2586,-4 0 0,-2 2-789,-2 2 1,2 3 0,-4 5 0</inkml:trace>
  <inkml:trace contextRef="#ctx0" brushRef="#br0" timeOffset="892389">13395 14622 8355,'15'-19'269,"5"3"1,13 3 0,17 3-1,8 1-371,7-5 0,9 0 1,12-5-1,-38 9 0,1-1-59,8-1 0,2 1 0,0 2 0,2 0 0,8-3 0,1-1 554,2 1 0,0 1 0,-4 1 1,1 0-1,5 0 0,0 0 0,0-1 1,-1 1-1,-2 0 0,0-1-277,0 1 1,0 0-1,-2 2 1,0 1-1,-3-2 1,-1 1-1,-3 1 1,-2 0-215,-2 1 0,-3 0 0,43-5 0,-16 3 0,-15 2-793,-10 1 0,-19 3 0,-9-2 1,-12 3 134,-12 1 0,-19 0 1,-20 0-1,-14 1 637,-13 3 0,-13 2 0,-14 5 1,-10 0 118,45-5 0,0 2 0,-6 0 0,-1 0 0,-4 0 0,0 1 0,-2 2 0,0 1 0,-6 2 0,-1 1 0,0-1 0,0 0 0,-1-1 0</inkml:trace>
  <inkml:trace contextRef="#ctx0" brushRef="#br0" timeOffset="892390">13407 14734 8355,'-23'8'0,"2"1"0,18-7-313,20 2 0,14-8 857,23-4 0,11-3 0,13-3 1,13-2-150,-41 6 1,1-1 0,5-1 0,1-1 0,4-1 0,2-1 0,3-1 0,2-1-180,3-1 0,1 0 1,-1 1-1,0 0 1,4 0-1,1-1 0,-1 1 1,-1 0-197,-3 1 1,0 2-1,5 0 1,0 1 0,-5 2-1,0 0 1,-1 2-1,-1-1-24,-4 1 1,-1 0 0,-2 1 0,-1 0 0,-5 1 0,-2 1 0,-3 0 0,-1 0 134,40-6 1,-17 5 0,-16 2-2717,-10 4 0,-14 1 2585,-8 0 0,-7-4 0,-10 0 0,-13 0 0,-9 4 0</inkml:trace>
  <inkml:trace contextRef="#ctx0" brushRef="#br0" timeOffset="892574">16743 14213 8355,'11'-26'1162,"-3"5"1,-6 13-1,-6 8 1,1 7 0,2 4-1,1 1-3561,0 1 0,5-1 0,2 0 0</inkml:trace>
  <inkml:trace contextRef="#ctx0" brushRef="#br0" timeOffset="897765">17376 13568 8355,'-4'-16'186,"-1"-1"1,3 2-1,0 1 1,2 2-1,0-1 1,0 4-1,0 6 1,2 11 0,0 10-1,3 6 1,-3 2-1,0 1-250,-2 2 1,1 0-1,2-3 1,1 2-1,-1 1 1,-2-3-1213,-1-4 0,0-4 794,0-6 1,6 1-1,0-1 1</inkml:trace>
  <inkml:trace contextRef="#ctx0" brushRef="#br0" timeOffset="898028">17351 13134 8355,'-15'-30'503,"2"5"-851,9 11 1,4 9 0,7 6 0,1 3 0,-1 6 0,2 4 86,2 2 1,-2 6 0,9-3 0</inkml:trace>
  <inkml:trace contextRef="#ctx0" brushRef="#br0" timeOffset="898546">17859 13333 9466,'0'-31'0,"2"5"0,2 5 0,3 2 0,1 1 0,-1 0 0,-2 3 0,-3 1-150,-5 2 0,-1 4 0,-7 1 0,-3 1 0,-1 3 1,-2 2 357,1 1 0,-6 0 0,3 0 0,-1 1-94,4 4 1,-2 1-1,1 8 1,4 3-12,3 3 1,0 0 0,6 0 0,1 2 1,2 2 0,1 6 0,1 3 1,3 3-33,5 1 0,2 5 0,3 0 0,1 1-150,1 0 1,1 2-1,-5-2 1,1-2-102,-1-2 0,-5 1 1,-2-7-1,-1 1-40,1 0 0,-5-4 0,-6-7 5,-1-2 0,-2 1 0,-7-5 1,0-4-1,1-2-429,1-2 1,2-7 332,-1 2 1,-5 3 0,-1 0 0</inkml:trace>
  <inkml:trace contextRef="#ctx0" brushRef="#br0" timeOffset="898547">17686 13717 8355,'1'-19'0,"3"2"0,5 3 0,2 3-81,1 3 0,0-3 0,2 4 0,3-1 1,3 0 93,4-2 1,2 4 0,2 1 0,2 1-582,2 0 0,1 0 0,4 4 0</inkml:trace>
  <inkml:trace contextRef="#ctx0" brushRef="#br0" timeOffset="898986">18951 13246 8355,'0'-44'247,"5"1"0,1 7 0,2 4-179,-4 8 0,2-1 0,-2 4 0,-3-1 230,-4 1 1,1 3 0,-7 6 0,0 1-58,-2 3 1,-3 1-1,-1 4 1,-3 0-227,-1 5 0,-2 3 0,-4 9 0,0 4-18,1 7 0,-1 1 0,1 7 1,4 0 43,3-1 1,3 4 0,3-5-1,3 2-112,4 0 1,4-4-1,4 4 1,6 1-5,5-3 1,3 5 0,4-3-1,-2 2-87,3-2 0,4 1 1,1-4-1,-4 1 88,-1-1 0,-6-5 0,1-4 0,-7-1 67,-4-1 0,-3 1 1,-5-5-1,-5 1 69,-6 0 0,-10-3 0,-8 0 0,-3-1-88,-6 1 1,2-5-1,-3-1-265,5-2 1,5-1 0,7-4 0,2 0-1534,4 0 1412,9 0 1,8-5-1,7-2 1</inkml:trace>
  <inkml:trace contextRef="#ctx0" brushRef="#br0" timeOffset="899458">19385 13605 8355,'-4'-30'298,"0"5"1,1 7-1,1 5 1,2 0 0,0 4 54,0 4 0,0 12 0,0 13-356,0-1 1,0 7-1,0-3 1,0 2-142,0 3 0,0-5 0,0-2 0,0 0 22,0-2 0,2 3 0,1-6 0,2 0-61,2-3 1,1-6 0,5-3 117,-1-2 1,0-2 0,1-2 0,1-2 0,1-4 51,1-3 0,1-3 0,-3-1 0,1-3-9,1-1 0,1 0 0,-5-3 0,1 2 23,-1 2 1,-5-2 0,-1 3 0,-2 2 215,0 1 0,0 2 204,-4-1-407,0 6 0,0 7 1,1 10-1,2 4 31,1 2 0,6 5 1,-3-4-1,1-1-44,0 2 0,-4 0 0,3 3 20,-1-5 0,2 2 1,-4-1-1,-1-2-259,-2-1 0,-2-2 0,-3-1 0,-4-3 0,-3-2-1739,-2-1 1699,1-3 0,-6 3 0,-1-5 0</inkml:trace>
  <inkml:trace contextRef="#ctx0" brushRef="#br0" timeOffset="901963">19695 13246 7295,'-4'-20'0,"1"5"0,4 6 0,6 6 0,4 6-391,2 5 1,-1 8 0,1 4 0</inkml:trace>
  <inkml:trace contextRef="#ctx0" brushRef="#br0" timeOffset="901964">20439 13605 8355,'-5'-26'0,"-2"-3"417,-6 9 1,2 4 0,2 1 155,0 0 1,5 4-260,-4 3 1,0 1-313,-5-1 1,1 4-1,-1 8 1,1 4 0,0 4-1,-1 5 1,1 4-220,-1 2 1,1 0-1,1-1 1,1-1-22,2 1 1,1 0 0,-1 0 0,4-2-1,2-3-45,2-1 1,0-3 101,0 0 1,6-6 0,2-3 201,3-3 0,2-2 1,0-3-1,3-5 40,0-2 1,2-5 0,-3-1-1,2 1 1,-1-1 237,2 1 0,-5-1 0,0 5 35,-3-1 0,-7 1 40,1 0 1,-3 6-227,-1 6 0,0 6 1,0 6-182,0 0 1,0 5 0,0-1-225,0 0 1,2 2-1,2-2 1,4 1 0,3-2-1,3-1-613,2-3 1,0-2 297,4 4 1,1-1-1,4 0 1</inkml:trace>
  <inkml:trace contextRef="#ctx0" brushRef="#br0" timeOffset="901965">20948 13543 8355,'0'-24'1028,"-2"4"-551,-2 4 1,3 2 124,-3 2-472,2-1 0,2 8 0,0 5 0,0 7 0,2 4 0,0 2 0,4 4 0,1 2-98,2 0 0,-2 3 1,0-4-1,0 0-109,0 0 0,1 3 0,5-5 0,-2 0-8,-3-3 1,3-2-1,-3-2 1,3-5-147,2-3 0,-1-1 0,0 0-60,1 0 0,-2-5 0,-2-4 144,0-2 1,-1-1-1,4-2 1,1-1-1,-2-3 45,-3-1 1,2 2 0,-5-2 0,1 1 32,-1 3 0,4-3 1,-5 1 610,-2 2-207,0 7 0,2 4-247,0 8 0,2 3 0,-4 5 0,4 2-14,1 3 0,1-4 0,4 4 0,1-3 24,-1-2 0,2 1 0,1-2 1,3-3-123,1-4 1,1 2 0,2-2-64,-2-2 1,-3 0 0,2-4 0,-1-2-99,-3-4 1,-1-4 0,-3-4 0,-3 0 101,-4 1 0,2 1 0,-2 0 0,-1-1 37,-2-2 1,-2 2 0,-3 6-1,-5 0 117,-2 0 0,-1 3 0,0 2 0,-1 3 61,1 1 1,-1 1-1,1 3 1,1 6 36,3 5 0,-2 0 1,6 6-1,1 0-100,2-2 1,2 3-1,3-4 1,5 0-163,2 0 1,2-2 0,4-3-48,4-1 0,3-5 1,4-3-1,2-3 1,-1-1-162,-3 0 0,2-1 0,-9-3 0,1-4 206,-4-3 1,-3-2-1,-4-1 1,-2-1 109,-1-1 0,-2-5 0,-3 3 0,2 0 75,1 0 0,0-2 0,-4 2 0,0 0 48,0 0 1,1 3 0,2 5-1,3 3-51,1 2 0,1-4 0,4 5-91,1 2 1,1 0-1,1 4 1,1 0 18,-1 2 0,-1 6 1,-1-2-1,-2 3 19,-3 2 0,1-1 0,-4 1 0,-3-1 181,0 0 0,-2 5 1,0-1-1,-2 0-109,-2-3 1,3 0-1,-5-1 33,1 1-241,3-1 0,2-1 0,9-3 1,2-4-201,1-2 0,1-8 0,0-1 0,2-1-67,2 0 1,4-5-1,-3-4 1,0-3 115,-1-2 1,1-1-1,-2-3 223,0-3 1,2 1 0,-4-4 0,0 2-1,-3 1-78,0-1 0,-6-2 0,-1-4 1,-2 3 497,-2 4 0,0 0 1,-2 3-1,-1 4 202,-1 3 0,-1 4 0,1 6-222,-5 5 1,0 4 0,-1 6 0,3 5-160,2 4 0,-1 11 1,3 0-1,-1 3-91,2 2 1,0 3 0,2-1 0,0 3-161,0 1 1,0-4-1,2-1 1,0 0-119,2-1 1,6-3 0,-2-1 0,3-5-193,2-5 0,-1 0 1,-1-4-1,-1-3-866,-2-3 297,-5-3 0,-9-10 0,-7 0 0</inkml:trace>
  <inkml:trace contextRef="#ctx0" brushRef="#br0" timeOffset="901966">22076 13320 8249,'6'-11'67,"2"3"1,8-2-1,5 5 1,3-1-162,0 1 0,3 1 0,0 4 0,2 0-509,-1 0 1,-2 0 0,-1 0 0</inkml:trace>
  <inkml:trace contextRef="#ctx0" brushRef="#br0" timeOffset="901967">22411 13481 8355,'-11'-8'320,"3"0"0,8 5 0,8-1 1,3 1-163,1-1 0,1 3 1,1-3-1,1 2-265,1 2 1,1-4 0,-5 0 0,-1 0 0,-1 0-1,-2-2 1,0-1-261,-1-2 1,-1-2-1,-6-2 152,0 1 0,-6 1 0,-1 1 0,-1 3 241,0 2 1,0 1-1,-5 4 1,1 0 138,-1 0 0,5 5 0,0 3 0,0 3 29,1 2 1,-3 1 0,6 1 0,1 3-97,2 1 0,1-3 0,0 5 0,1 0-54,3-2 1,3 3 0,7-5 0,0-2-185,-2-1 0,7-6 0,-5-1 0,4-2-98,4-2 1,-2-2 0,-1-2-1,-1-3 141,-3-4 1,-1-3 0,-2-2 0,-1 1 70,-3-1 0,2 1 0,-4-2 0,-1-1 52,1-2 0,-1 0 1,-2 1-1,2 0-8,2 1 1,-4 5 0,2 3 98,1 2 0,-3-4 0,5 5-49,2 2 0,-5 6 0,1 4 1,-2 3 56,0 1 1,0 5 0,-4 1-1,0 0-51,0 0 0,0 4 1,0-2-1,0 2-46,0-1 0,-4-3 0,-2-6 0,1 1-62,-1-1 0,-3-4 1,1 1 0,2-8-3,2-1 0,2-1 1,2-8-1,0 0 29,0-2 0,6-2 0,2 1-55,3 0 0,2-5 0,-1 0 1,1 2-34,-1 2 1,4-4-1,1 0 1,-2 2-1,-1 2-150,-2 0 1,1 1 0,-2-1 313,-3 1 0,-2 4 1,-8 1 138,-2 1 1,-3 2 0,-5 6 43,-1 2 1,2 3 0,2 5-1,0 0 1,0 1 184,-2-1 0,4 5 0,3 1-284,2 1 1,2-4 0,0 3 0,0-2-1,3 1-507,5-2 0,2-1 0,11-2 17,1 1 0,5-6 1,4-2-664,0 1 1,-3-5 0,2 5 0</inkml:trace>
  <inkml:trace contextRef="#ctx0" brushRef="#br0" timeOffset="902962">14412 15118 8355,'-2'-23'-13,"-1"1"0,-2 4 1,-1 3-1,-1 5 1,1 2-1,-4 2 156,-1 1 1,-1 1-1,-2 5 1,-3 3 53,-3 5 1,2 7-121,1 5 1,-1 2 0,2 2 0,0 0-1,4 0 1,4-1 0,4 1 0,2 0 0,2 0-7,0 0 0,2-6 1,2-2-312,4-4 1,7 0 0,3-1 0,1-1 44,3-3 0,2-2 0,1-6 0,-2-1 75,-2-4 1,2-1 0,-3-7 0,-1 1 33,-3-1 0,-2 1 0,-3-1 0,-1 1 76,-2 0 1,-5 3 0,1 1 56,-3-1 1,-2 3 222,-3 2 0,2 4 0,-3 4-191,-1 4 0,5 3 1,-3 3-1,3 1 19,1 2 0,0-1 0,1-3-40,3-1 0,3-1 1,7-3-1,1-3-56,1-4 1,6-1 0,-2 0 0,0-1-76,1-4 0,-2 0 1,2-5-1,-4 2-42,-4-2 0,-2-1 1,-2-1-1,-5-2 47,-3-2 0,-2 2 0,-3-3 0,-6 3-88,-5 2 0,0 1 0,-6 3 0,-1 2-14,-1 1 1,2 5 0,0 0 0,1 7-2,0 4 1,-2 2 0,7 3 0,3 2-428,2 1 598,7-4 0,-2 8 0,5-3 0</inkml:trace>
  <inkml:trace contextRef="#ctx0" brushRef="#br0" timeOffset="904064">14846 15255 8355,'-6'-18'-48,"5"4"0,-6-4 0,4 6 1,-1-1 670,1 1 108,2 5-687,1 2 0,4 14 0,1 4 0,2 0 0,2 3 0,-1-1 1,0 1-127,2 0 0,-1-3 0,1 0 1,-2-1-31,2 0 0,-3 1 0,1-2 0,0-1-14,-1-2 1,4-5 77,-2 1 0,-3-3 0,1-2 15,-1-3 0,-2-3 0,-4-6 1,1 1-20,4-1 0,-4 1 0,3-2 0,-3-1-10,-1-1 1,5-5 0,0 4 0,1 1-26,-1-2 1,1 6 0,-4-2 90,3 4 0,0 3 74,-1-1 0,-1 8 0,4 8-3,-2 3 0,-1 2 0,-2-1 0,2 2-31,4 2 0,-1-2 1,1 1-1,2-4-17,1-2 1,3-5-1,1 3 1,3-2-10,1-2 0,0-2 0,4-1 1,-4-1-52,-1-3 1,-2 1 0,-3-5 0,-1-1-22,0 3 0,0-5 1,-4 2-1,-4-2 16,-3-1 0,-1 4 1,0-1-1,-1 0-15,-3-2 0,-3 2 0,-6 3 50,1 0 1,0 2 0,-1 4 30,1 0 0,1 5 0,1 4 0,3 2 16,2 1 1,1 2 0,4 1-1,0 2-29,0-2 0,0 3 0,1-2 0,3-1-7,4-1 0,3-3 0,2-1 0,-1-3-15,1-2 0,3-1 1,2-4-1,0 0-27,0 0 0,3-4 0,-3-1 0,-1-2-76,1-3 0,-1-1 0,-6-1 79,-3-1 0,2 1 0,-6-1 0,-1 1 6,-2 0 1,-1-1 0,0 1 0,0-1 29,0 1 0,0 0 0,0-1 92,0 1 0,2 4 0,2 1-14,4 1 1,-1 2 7,1 4 1,0 1 0,5 2-1,-1 3-64,1 1 0,-1 1 1,0 4-34,1 1 1,-5-1 0,-1 0 0,-2 1-10,-2-1 1,-1 5 0,-2-1 0,0 0 27,0-3 0,0 0 0,-2-1 2,-2 0 1,3 1-234,-3-1 0,4-5 1,4-3-1,4-2 1,3-2-1,1 0-181,1 0 0,5 0 0,1 0 0</inkml:trace>
  <inkml:trace contextRef="#ctx0" brushRef="#br0" timeOffset="904065">16011 15354 8355,'6'7'-131,"-3"3"1,4-5 0,-2 2 352,-2 3 0,-2-2 1,-1 3-1,0 3-354,0 0 0,-1 1 0,-3 1-549,-5 5 0,-2 2 0,-1 2 1</inkml:trace>
  <inkml:trace contextRef="#ctx0" brushRef="#br0" timeOffset="904915">16892 14821 7704,'-6'-18'0,"0"8"0,-1 12-119,3 9 0,2 9 1,2 1-1,2 4 1,2 2-1,4 4 254,3 0 0,-3-2 1,1 4-169,0 2 0,-2-1 1,0 1-1,-2-4 1,-2-2-306,-1-5 1,-2 3 130,0-6 1,0 5-1,0-7 1</inkml:trace>
  <inkml:trace contextRef="#ctx0" brushRef="#br0" timeOffset="905943">16706 15044 7503,'0'-10'0,"0"6"0,1 8 0,3 6 0,5 1 0,2-1 67,1-2 47,6 0-42,1-1 0,6-1 1,1-6-1,3 0 1,4-2-1,2 0 1,-1-5-1,-2-3-78,-2-4 1,-1-1-1,-4 1 1,-2-1-122,-2-1 0,-3-6 1,-7 1-1,-1-1 49,-2 1 1,-5-2 0,1 2-1,-3-2 109,-1-2 0,0 0 0,0 2 0,-1 2 94,-3 4 1,1 5-35,-5 4 1,4 2 0,-3 9 0,1 4 86,3 5 0,2 10 1,2 2-1,2 3-127,1 1 1,5 2-1,-4 0 1,1 2-76,-1 3 0,3-1 0,-3 1 0,-3-2-79,0 1 0,-2-4 0,1-1 39,3-3 1,-2-6 0,2-4 0,-3-2 16,-1-2 1,1-5 0,2-4 0,1-6-22,-1-5 1,4-3 0,1-3 0,3-1-49,2-1 0,-1-5 0,0 3 0,1 0 25,-1 0 1,1-2-1,-1 3 1,0 3 53,1 5 1,-1-1 106,1 6 0,-1 0 1,-1 5 121,-3 3 0,2 3 1,-4 5-1,-1 1-78,1-1 0,2 1 0,-3 0 0,1 3-31,-1 0 1,5 1-1,-2-5 1,3 0-59,2 1 0,-1-2 0,1-3 0,-1-4-85,0-2 1,5-2 0,-1 0 0,0-2 15,-3-2 0,0-3 0,-1-5 1,-1-1-18,-3 1 0,2-2 1,-6-1-1,0-3 22,2-1 0,-5 4 1,3-2-1,-4 3 11,-4 2 1,3 0 0,-5 1-1,1 2 64,-3 5 0,1 3 1,-2 2 29,0 3 0,3 3 1,2 6-1,3 0-41,1 4 0,0-2 0,0 6 0,1-1-46,3 0 0,3-2 0,6-6 1,-1 0-174,0 1 0,5-2 1,1-3-1,1-4 106,3-2 1,2-2-1,0-2 1,0-2 12,-4-4 1,-2 1 0,-5-1 0,-1-2-1,1-1 0,-7-1 1,0-2-1,-2-1 108,0-2 0,0 1 1,-4 3-1,0 1 115,0-1 0,0 1 0,0 0 629,0-1-621,0 6 0,0 7 0,0 10-98,0 5 0,2 0 1,1 5-1,2-1-77,2 0 1,-4 0-1,2 2 1,-1-4-40,0-4 0,2 3 0,-3-3 0,2-2-79,2 0 1,-3-5 188,5-2 1,-5-8-1,3-4 1,-2-5-28,-2-3 0,2 1 0,-1-5 0,1 1-5,0 0 1,1-1 0,3 0 0,0 2-5,0 0 0,6 4 0,2-1 0,-2 4 0,-1 3 0,2 5 1,1-1-1,-2 4-12,-1 4 0,-6 3 1,0 7-1,1 2-114,-2 5 0,-1 2 1,-3 1-1,1-2-524,-1-2 0,4 7 0,0 4 0</inkml:trace>
  <inkml:trace contextRef="#ctx0" brushRef="#br0" timeOffset="908940">19720 14647 8884,'0'-12'0,"1"-1"0,3 2 0,5 2 0,2 2 0,1 1 245,0 4 1,6 0 0,3 2 0,2-1-1,4-2 1,3-1 0,6 1 0,5 2-161,3 1 0,-3-2-129,5-2 1,-6 3 0,0-3 0,-4 2-433,-3 2 1,-7 0-1,0 0 1,-5 2-2035,-3 2 2334,-2-3 1,-14 10 0,-4-4 0</inkml:trace>
  <inkml:trace contextRef="#ctx0" brushRef="#br0" timeOffset="909482">19794 14709 8355,'-8'-1'-699,"0"-3"972,-1 2 0,4-7 1,5 5-1,7 1 1,4 3-1,1 4 0,2 4 118,2 3 1,-2 2-1,4-1 1,-1 0 0,1 1-1,0-1-414,-1 1 0,5-1 1,-2 2-1,-1 1-131,-2 1 0,1 1 0,-2-5-30,-1 1 1,-5-1 0,-3 2 0,0 1 0,-2 2 23,1-2 1,-2-1 0,-3-2 97,3 0 0,-2-3 1,2-1 93,-3 2 1,-2 1 0,-3 1 102,-5 0 1,3 2 0,-4 3 0,-3 2-86,-2 0 1,-3 5 0,3-4 0,-3 4-44,-1 1 0,0 2 0,-3 1 0,2-2-15,2 2 0,-4-1 0,3-2 1,-2 0 74,1 0 1,3-1-1,-2 1 23,1 0 0,2-4 1,3-2-1,1-3 1,1-3 720,2-4-725,4 0 0,15 2 1,3-3-1,4-4-38,1-2 1,4-4-1,0-1 1,4-2-58,3-2 0,5 3 1,0-4-1,1-2 2,3-1 0,3 3 1,0-1-1,-1 0-107,-1-2 0,2 2 1,0 3-1,-1 0-199,-1 3 1,-3-2 0,-2 1 0,-3 1-757,-5 2 1,0 2 319,-9 3 1,-1 3-1,-4 5 1</inkml:trace>
  <inkml:trace contextRef="#ctx0" brushRef="#br0" timeOffset="910591">19695 16098 8404,'0'-12'0,"0"-1"0,0 1 262,0 0 0,0 3 1,-1 1-1,-4 0 0,-3 1 1,-3 3-108,-1 2 1,-1 2 0,1 0 0,0 2 0,-1 2-1,1 4-214,-1 3 0,1 2 0,-1 0 0,2 3 1,2 0-1,1 1-265,-2 1 222,4-5 0,-3 5 0,5-5 0,1-1-13,1 0 1,4-1 0,2-2-1,4-5 44,3-3 0,2-2 0,-1-3 0,2-6 23,2-5 0,-2 1 0,3-2 1,-3 0 17,-2 0 1,0 2-1,1-2 1,-2 2 74,-3 1 0,2 1 228,-6 0-190,0 5 0,-4 3 0,0 8 1,0 4-11,0 3 1,0 1 0,0 1-82,0-1 1,0 2-1,0 1 1,1 2 0,2-2-227,1-1 0,4-2 0,-2 0 0,1 1-114,3-1 0,1-5 0,1-3 0,0-1-51,1 1 1,-1-2-1,1 3 1</inkml:trace>
  <inkml:trace contextRef="#ctx0" brushRef="#br0" timeOffset="911820">19645 16222 7940,'0'-12'-186,"0"-1"1,0 1 0,0 0 309,0-1 1,0 1 133,0-1 1,4 5-1,1 0 1,-3-2-1,0-1 1,-2-1-1,1-1 220,3 1 0,-2 4 1,0 1-358,-4 1 1,-5 2-1,-6 4 1,1 0 0,-2 2 116,-2 2 1,0 3-1,-3 5-301,1 0 1,-2 1-1,3-1 1,2 1-1,2-1 163,5 0 0,3 1 1,5-1-93,0 1 0,5-5 0,5-1 0,4-2-151,2-2 1,6-2-1,-1-1 1,1-1 23,-1-3 1,2-3 0,-2-5 0,1-1 55,-2 1 0,-2-1 0,-5 1-14,-1 0 1,-5-1 0,-4 2 149,-6 3 0,-4 2 0,-7 6 0,-1 0 44,-1 0 1,-6 6 0,1 2 0,-2 2 49,-2-2 0,5 5 0,4-2 0,2 4-45,2 0 0,5-1 0,3-2-106,2 0 0,8-1 1,2-1-1,3-3-184,1-1 1,6-2 0,3-4 0,1 0 8,-1 0 0,1-2 0,-4 0 0,0-4 22,0-1 0,-2 0 0,-5-2 148,-3 0 1,-1 2 0,-4-2 0,1 1-24,-1-2 1,-3 3 0,-4 0 0,-4 2 253,-3 2 1,-2 1-1,1 2 1,-1 2-135,1 2 1,-2 3 0,-1 5-1,-2 1-98,2-1 0,3 0 0,2 1 1,3-1-86,2 1 0,1-1 0,4 0-81,0 1 0,1-6 0,3-2 1,4-1-25,4 1 0,0-1 1,0-4-1,-1-2 141,-2-2 0,4 1 0,-3-5 55,0-2 1,-2 4 0,2-3 0,-4 0 58,0-2 1,-2-2-123,-4 1 0,-1 1 0,-3 3 1,-5 3-239,-2 4 1,-1 1 0,1 1 0,1 4-224,2 3 0,1 3-195,-1 1 0,-3 6 0,4 1 0</inkml:trace>
  <inkml:trace contextRef="#ctx0" brushRef="#br0" timeOffset="914584">19955 16073 8355,'0'-8'209,"-1"1"1,0 3 180,1 6 0,2 3 1,11 7-1,1 1 0,1-1 1,1 1-425,-1-1 0,-1 0-20,-1 1 0,-5-1 0,0 1 1,2-2-168,1-3 1,0 3 0,-2-3-665,0 3 1,-1 2-85,4-1 0,-3-5 238,-1-3 731,0-3 0,-1 5 0,-1 1 0</inkml:trace>
  <inkml:trace contextRef="#ctx0" brushRef="#br0" timeOffset="914833">20154 16061 8385,'0'-10'0,"-2"5"0,0 6 0,-4 5 174,-1 3 1,-1 4 0,-4 2 0,-2 3 0,-1 0 0,-3 1-1,0-1-125,0 0 0,-3 3 0,5-5 0,1-1-78,1-1 1,6-2 0,1 1-326,1-1 0,2-3-466,4-1 1,5-5 0,2 2 0</inkml:trace>
  <inkml:trace contextRef="#ctx0" brushRef="#br0" timeOffset="915182">20501 16024 8619,'0'-13'511,"0"1"-268,0 5 1,-1 2-1,-3 5 7,-5 0 0,-2 0 1,-1 0 127,-1 0 1,1 1-1,0 2 1,1 2-177,2 2 0,-2 1 0,3 6 0,-3 1-99,-1 2 1,1 5 0,1-1-1,3 2-191,2 2 0,-4 0 1,5-1-1,1 0-57,2-3 1,2 1-1,4-4 1,4-1-358,6 1 0,1-5 0,4-6 0,2-2-144,2-2 1,0-2 0,1-1-1,-1-1-1174,-4-3 1751,-2 2 1,0-9-1,1 4 1</inkml:trace>
  <inkml:trace contextRef="#ctx0" brushRef="#br0" timeOffset="915392">20315 16272 8355,'6'-13'153,"-4"2"0,7 2 0,0 2 0,2 0 1,2 2-1,0-2 0,3 1 0,2-1 0,1 2 1,1-2-1,1 1-247,0 1 1,-2 1 0,3 4 0,-3 0 0,-1 0-867,-2 0 0,-3 0 0,0 0 0</inkml:trace>
  <inkml:trace contextRef="#ctx0" brushRef="#br0" timeOffset="915838">20910 15900 8522,'-1'-13'0,"-2"1"508,-1 0-51,0-1 0,-2 6 0,-2 3 154,-3 3 1,3-3 0,0 0-330,-2 1 1,-1 3-1,0 4-172,3 4 0,-3-1 0,4 1 0,-2 2 1,1 1-161,-1 1 0,2 1 0,0-1 0,0 1-16,0-1 1,4 0-1,-1 1 1,3-1-33,1 1 1,0-1 0,0 2 0,1 0-84,3-2 1,3 7 0,6-6 0,-1 0 65,0 1 0,1-1 1,-1-1-1,1-1-6,-1-3 1,0 3 0,1-2 0,-1 0 148,1 0 0,-1 2 0,0-5 1,-1 3 61,-2-1 1,-4 0-45,-5 5 0,-1-2 0,-3-2 0,-6 0 0,-4 0-181,-2 2 0,-6 2 1,1-1-1,-2-1-133,-2-3 0,5-1 0,4-4-875,2 1 1,2 0 0,-1-4 0</inkml:trace>
  <inkml:trace contextRef="#ctx0" brushRef="#br0" timeOffset="916790">21034 14808 8526,'-4'-12'0,"0"0"675,1-1 8,2 6-357,1 2 1,0 6-1,0 3 1,0 5-1,1 2 1,3 2-1,5 4-15,2 4 0,1 3 1,1 4-1,-1 1 0,0 0-198,1 1 0,-1-4 1,1 5-1,-1-2-128,0 0 0,1-5 0,-1-4 1,1-1-52,-1 0 0,-4-5 0,1 0 128,0-5 1,2-6-19,2 1 0,-5-2 0,-1-5-18,-2-5 0,4-1 1,-5-9-1,0 1-38,1-4 0,-2-4 1,4-2-63,-2-2 1,4-7-1,-4 0 1,2-5-1,3-4-138,1-1 1,1 3 0,1 0-1,-2 3 104,-3 3 1,-1 4 0,-4 12 0,1 5-137,-2 2 1,0 8 0,-2 8-201,0 9 0,0 8 0,0 10 1,0 4-244,0 3 0,0 5 0,1 1 110,3-2 1,9-2 0,6-1 0</inkml:trace>
  <inkml:trace contextRef="#ctx0" brushRef="#br0" timeOffset="917408">21530 15342 8050,'0'-9'658,"0"1"0,2 1 1,1-2-1,1 0-293,-2 0 1,5-1 0,0 0 0,2 4-34,-1 0 0,0-2 0,4 4-198,1 1 0,-1-3 0,1 2 0,-2 3-237,-3 4 1,2-1 0,-5 8-1,1 2-68,-1 4 0,-1 4 0,-4-2 0,0 1 114,0 3 0,0 1 0,-1-1-262,-3-2 1,-2-3 0,-3 2 0,0-1-4,0-3 0,2-2 129,-1-5 186,5-3 1,-3-6 0,8-3-11,2-4 0,-1-3 0,5-2 1,1 1-53,2-1 0,3-3 1,1-2-1,2 0-54,-2 0 1,-1-3-1,-2 5 1,1 1 148,-1 1 0,-1 1 0,-3 1 338,-3 0-318,-4-1 0,-2 6 0,-4 3 0,-1 4 298,-1 4 1,-4-1 0,2 5 0,0 2-122,0 1 1,-2 3-1,5 1 1,-3 3-114,1 1 0,5-2 0,-1 2 0,3 0 17,1 1 1,1-5-1,5 1 1,5-2-264,4-1 1,7-2-1,-2-3 1,4-4-679,1-3 1,0-1-1,-1 0 1,1-1-130,0-3 0,-6-9 0,-1-6 1</inkml:trace>
  <inkml:trace contextRef="#ctx0" brushRef="#br0" timeOffset="929452">22547 14598 8017,'-1'-36'0,"-2"3"0,-1 4 0,1 3 0,2 2 0,1 3 197,0 5 1,0 2 22,0 2 0,1 5 1,2 4-1,3 7 0,-1 9 1,1 6-1,-4 4 0,4 9 0,-2 4 0,-1 5 0,-2 2 0,-1 1 0,0-1-50,0-1 0,0 4 0,0-5 1,0-2-179,0-5 0,0 1 0,0-8 0,0-2-3,0-3 1,4-11 0,1 2-501,-3-2 0,0-7 331,-2-4 1,4-6 0,1-8-1,1-1 24,-1-1 1,5-6 0,0 1-1,3-1 102,4 1 1,-1 3 0,-2 6 0,1 0 31,2-1 0,1 6 0,-3 3 0,2 3 34,-2 1 1,-1 1 0,-3 3 0,-2 5 24,-1 2 0,-1 1 1,3 0-225,-2 1 0,-5 3 0,3 1 0,-2-1 0,1 1-492,2-1 0,0 1 337,1-5 1,3 1 0,-4-1 0</inkml:trace>
  <inkml:trace contextRef="#ctx0" brushRef="#br0" timeOffset="930323">23230 14846 8355,'0'-20'189,"0"2"0,0 6 0,0 0 1,-2 1-1,-2 2 0,-4 5 6,-3 3 0,3 6 0,-1 4 0,0 2 0,-2 1 1,-2 0-1,1 1-200,-1-1 1,1 1-1,0-1 1,1 0-152,2 1 0,0-1 1,4 1-279,3-1 173,0 0 1,8-5 0,4-3 77,5-2 0,-2-4 0,4-2 0,-3-4 0,-2-3 103,1-1 1,-1-5 0,0 1-1,-1 0-6,-2 3 0,0 0 161,-5 1 337,1-1 1,-5 4-292,0 5 1,0 9 0,0 12 19,0-2 0,0-1 0,0-1 0,0 3-149,0 0 0,0 1 1,1-5-1,3-1-37,4-3 0,3 2 0,3-6-14,3-1 0,-4-2 0,4-1 1,-3-1-1,0-3 6,2-5 1,-6-2 0,2-1 51,-1 0 1,-1-1 0,-2-1-1,-4-1 4,-2-1 0,-2-1 0,0 5 1,0-1-32,0 1 0,0 0 0,0-1-116,0 1 15,0-1 126,0 6 0,0 7 0,0 9-26,0 2 1,1 1 0,2 1 55,1-1 0,6-1 0,-2-1 0,3-2 0,1 2 1,1 1 1,-1-3 0,2-1 0,1 0 17,2 0 0,3-1 0,-3 4 0,-2-2 47,-1 2 1,-6-3 0,-1 1-85,-2 2 0,-1 1 0,-5 0-7,-3-3 0,-3 2 0,-5-6 30,-1-1 0,5-2 0,0-1-35,-2 0 0,5-5 1,0-4-112,4-2 1,2-1-1,2-1 79,1 1 0,6 0 0,-3-1 0,1 1 0,0-1 1,2 1 0,1-5 1,1 1-1,1 1 31,-1 1 0,1 2 0,-1-2 0,-1-1 36,-3-2 0,3 1 1,-4 3-1,2 2 100,-1 3 1,-5 1-225,1 3 0,-4 4-62,-4 0 1,1 5-1,-5 8 1,-1-1 0,1 1-146,0-1 1,1 0-1,-1 1 1,2-1-28,1 1 0,3-1 180,-2 0 1,-3 1-1,0-1 1</inkml:trace>
  <inkml:trace contextRef="#ctx0" brushRef="#br0" timeOffset="930810">23614 14759 8355,'0'-13'-494,"0"1"1,0 4 1396,0-1-710,0 7 1,0 2-1,0 8-112,0 3 0,1 0 0,2-1 0,1-2 0,0 2-339,2 1 0,1 1 1,5-1-431,1-3 1,-1 9 0,0-3 0</inkml:trace>
  <inkml:trace contextRef="#ctx0" brushRef="#br0" timeOffset="933031">13767 16805 7978,'-24'-8'0,"4"1"0,4 0 0,5 2-19,3-1 0,7 2 0,2 4 0,9 0 0,5-1 0,1-2 1648,2-1-1598,2-6 1,0 7 0,1-5-1,1-2 1,0-1-114,-1-1 0,1 0 0,-6-1 0,-1 2-164,-1 3 0,-5-3 1,-3 3 78,0-3 1,-2-2-1,-5 2 1,-3 1 140,-5 2 1,-2 1-1,-1-2 1,-1 2-89,1 1 1,-5 2 0,1 4 362,1 0 0,1 7 0,2 4 1,-1 6-1,2 3-83,3 6 1,2-1 0,6 4 0,0-1-145,0 1 1,6-3 0,2 3 0,5-4-88,3-5 0,-1-2 0,6-7 1,1-1-72,1-2 1,2-5 0,0 0 0,0-6 66,0-5 1,-5-5 0,1-2 0,0-3 7,-2-1 1,-1 0 0,-7-3 0,-1 2 13,-2 2 1,-5-2-1,1 3 1,-3 2 76,-1 1 0,0 2 119,0-1 1,-5 6-10,-4 3 0,4 4 0,1 4 0,2 5-2,2 2 1,0 5-1,2 2 1,0 0-86,3 0 1,4 3-1,-1-5 1,3 1-103,2 1 1,-1-9 0,2 2 0,1-2-25,2-2 1,3-5-1,-3 2 1,-2-4-70,-1-4 0,-2 2 1,-1-7-1,-1 0 50,-2-2 1,-5-2-1,1 1 1,-1-1 38,1 1 0,-3-5 1,4 1 71,-4 1 1,-1-3 0,0 1-1,0 2 174,0 1 1,1 3-135,3 3 1,-1 3 0,4 6 21,-1 3 0,-2 3 0,-3 5 0,2 1-31,1-1 0,4 1 0,-2-1 0,1 0-49,2 1 0,-2-5 0,1-1 0,2 0-17,1 0 1,3-5-1,1 3-72,2-4 0,3-7 0,-3 0 15,-2-1 1,-5-4 0,-3 2 31,-2-2 0,-1-1 1,-4 0-1,0-1 1,0 1 17,0-1 0,0 1 0,0 0 0,-1 1-5,-3 2 1,1 0 0,-5 4 122,-2 3 0,3 0 0,0 4 55,2 2 1,-4 3 0,5 7-1,2 1-121,0 1 1,2 5-1,2-5 1,2 1-121,4 1 1,-1-4 0,1 2 0,3-2-31,4-2 1,-1-5-1,4-1 1,-2-2 38,1 0 1,1 0 0,-3-5 0,3-2-42,1-1 1,-4-6-1,2 2 1,-3-3 61,-2-1 1,-4-1 0,-1 1 0,0 1 71,0 2 1,-4-6-1,1 3 153,-3-2 1,-1 4 0,0 2 312,0-1-333,6 3 1,-3 1 0,4 6-57,-2 3 0,3-1 1,-2 5-1,-1 2-39,1 1 0,-1 5 0,-2 1 0,1-2-15,-1-1 0,0-2 1,0 1 62,1-1 1,5 0-105,0 1 0,2-6 0,1-3-42,0-3 1,5-6 0,-1-2 0,0-1-103,-3-1 0,0 1 0,-2-4 0,-1-1-92,-2 1 1,0-1 0,3 1 66,-3 0 1,2 3 495,-6 1-81,0 5 0,-4-1 0,0 8-134,0 5 1,0 2-1,0 2 1,0 2 60,0 2 0,6 0 1,2-6-1,3-2-309,1 0 0,5-3 0,0 3 0,-1-5-58,2-3 0,-4-1 0,4 0 0,-2-1 92,1-3 0,-1-3 1,-3-7-1,-1-1 98,0-2 0,-3 1 0,-2 3 0,-2 1-51,-2 0 0,-2-1 388,-1 1 0,-5 2 0,-3 5-122,-4 5 1,6 12 0,1 2 0,4 4-146,1 4 0,0 3 0,0 3-46,0 6 0,6-1 0,0 2 0,3 4 0,-1-2-34,2-2 1,-1 6-1,1-1 1,-3 3-251,-2-2 0,0 0 0,-4-2 0,2-5-72,1-2 1,0-4-1,-5-8 332,-4-3 1,-1-9-1,-7-4 1,1-4-1,-1-5 167,1-8 1,-1-5 0,2-6-56,3-1 0,-3-4 0,4-1 0,0-1-136,3 1 0,3-3 1,1 4-1,1 1-462,3 2 1,3 7 45,6 2 0,5-2 0,1 0 1</inkml:trace>
  <inkml:trace contextRef="#ctx0" brushRef="#br0" timeOffset="934545">15763 16855 8326,'-4'-8'0,"0"-1"87,1 0 0,3 2-140,4-2 1,2 5 0,4-3 0,-2 1 0,2 0 0,1-1-104,1 0 1,-1-1-1,-3-4 116,-4-1 1,-2 1 0,-2-1 0,-2 1 30,-2 0 1,-3 3-1,-5 2 1,0 1-18,-1-1 0,1 4 0,-1-1 132,1 2 1,0 2 0,-1 2 0,2 2-1,2 4 154,0 3 0,6 2 0,-1 0 0,3 4-157,1 4 0,1-2 0,3 0 0,5-1-112,2-3 1,7-1-1,2-2 1,4-1-294,1-2 0,-1-4 0,1-5 0,0 0 50,0 0 0,-2-1 0,-1-3 0,-2-5 88,-3-2 0,0-2 0,-5-3 0,1 0 154,-1 1 1,-5 1 0,-1 2 0,-2-1 46,0 1 0,0-1 0,-4 1-67,0 0 533,-5 5 0,-1 3 0,-2 8-345,4 4 1,2 3 0,2 1 0,0 2-140,0 3 1,0-4-1,0 5 1,0-1-22,0-1 0,6 1 0,1-5 0,1-1 59,0-2 0,0-4-53,5-5 1,-1 0-1,1-1 1,-1-3-17,0-5 0,1-2 1,-2-1-1,-1 0 35,-2-1 1,0-3 0,3-1-106,-3 2 4,3 1 87,-9 2 1,3 10-1,-5 7 1,0 4 0,0 4 0,2-1 0,2-1-26,4-3 1,3 2 0,1-5-1,1 1-29,-1-1 0,2 0 0,1-5 0,2-2 12,-2-2 0,-1 1 1,-2-5-1,0-2 20,1-1 0,-5-1 0,-1-2 0,0-1 71,0-2 0,-4-3 0,2 2 0,-1-1-60,0-3 1,1-6 0,-5-1 41,0 2 1,1-1 0,2-1 0,1-3 0,-1-1-42,-2 0 1,-1 4-1,0-1 1,0 4 123,0 6 1,0 5-73,0 3 0,-4 12 1,-2 8-1,1 11 115,-1 9 1,-2 4 0,4 5 0,1-1 111,2-3 0,1 7 0,0-3 0,0 2-228,0-1 1,1-1 0,3-1-1,4-3-85,4-4 1,0-4 0,0-4 0,2-5 45,3-2 0,-2-7 0,4-3 0,0-4-317,1-4 1,-5-3 0,1-7 0,-2-1 85,-1-1 1,-5-5-1,-1 3 1,-2 0 124,-2 0 1,-2-3 0,-1 5 0,0 1 266,0 1 0,0 2-35,0-1 1,-1 6 0,-2 4-20,-1 6 0,0 6 1,4 6-52,0 1 0,1 2 1,2-3-1,1 2-1,-1-2 1,2 3-1,1-2 1,0 0-30,-1-3 1,5 0 0,-2-2 0,2-2-84,-2 0 1,3-7-1,-3 3 1,3-4-218,2-1 0,-1 0 0,0 0 107,1 0 1,-1-6 0,-1-2 140,-3-3 0,-2 3 1,-6 0-1,0-2-9,0-1 0,4 3 1,0-1-1,-1 0-28,-2-2 0,5-2 15,2 1 1,-1 5-1,0 2 1,0 0 32,0 1 1,-3 0 0,4 4-1,2 0-27,1 0 0,-3 2 0,-1 2 232,-2 4 0,4-1 1,-4 1-1,1 2 1,1 1-77,0 1 1,-5 1-1,4-1 1,-2 0-87,0 1 1,6-1 0,-3 1 0,1-2-175,0-3 1,0 2 0,5-6 55,-1-2 0,1 0 0,-1-4 0,0-2-63,1-4 0,-2-3 0,-1-1 0,-4-1 65,0 1 0,-1-1 0,-2 1 0,1 0 94,-1-1 0,-2 1 0,-1-1 1,0 1-55,0 0 1,0 3 515,0 1 1,0 7-343,0 1 0,0 2 1,0 9-89,0 3 0,2 5 0,1-1 0,2 0 7,2 0 0,-3 8 0,3-1 0,0 1 10,0 1 0,-3 2 0,4-1 0,2 0-51,1-2 1,-3 3 0,-1 0 0,-1-1-97,-4-2 1,0-1 0,-2-1 0,-2 1-127,-2 0 1,-4-2-1,-9 0 1,-3-4-52,-4-1 0,-5 2 0,-1-3-1406,-2-2 1304,-1-7 0,-9 3 0,-3-4 1</inkml:trace>
  <inkml:trace contextRef="#ctx0" brushRef="#br0" timeOffset="934764">16408 16495 7676,'13'-12'0,"0"1"0,4 1 0,5 3 0,6 0 0,3 0 0,4-1 0,1 1 0,4 3-486,2 3 1,-2-5-1,3-1 1</inkml:trace>
  <inkml:trace contextRef="#ctx0" brushRef="#br0" timeOffset="935332">17673 16582 8355,'-5'-12'188,"-1"3"1,-3 2 200,0 2 0,5 1 1,-1 4 69,3 0 1,7 5 0,10 4-1,3 2-269,1 1 1,2 0 0,5 1 0,1-1-195,2 1 1,2-5-1,-4-1 1,3 0-173,2-1 0,-4-1 1,1 3-1,-3 0 7,-1-1 0,-6 4 1,-4-3-1,-5 3 32,-6 2 0,-3 3 0,-2 2 0,-5 0 121,-6 0 0,-6 0 0,-8-3 0,-2 2 261,-1-2 0,-1-1 0,2-3 0,0-2 69,0 0 0,3-3 1,4 4-1,5-3-185,2-2 1,3 1 0,1-3-1061,2 1 0,7 4 273,1-4 0,7 0 0,8-4 0,1 0-369,0 0 560,3 0 0,-5 0 0,4 0 0</inkml:trace>
  <inkml:trace contextRef="#ctx0" brushRef="#br0" timeOffset="935639">18095 16929 8355,'12'-7'149,"1"2"1,-1 5 192,1 0 1,-6 1-51,-3 3 0,-8 2 1,-6 3-1,-4 0 1,-4 0-1,-1 2 0,-3 2 1,-2-1-32,0 1 0,-1-1 0,0 0 1,0 1-846,0-1 0,-4 1 0,2-1 0,2 0-580,3 1 1,1-1 0,-3 1 0</inkml:trace>
  <inkml:trace contextRef="#ctx0" brushRef="#br0" timeOffset="936569">18641 16458 8755,'0'-12'826,"1"6"0,2 6-417,1 7 1,2 4-263,-2 1 0,-3 2 0,3 1 1,-1 3-1,0 0 0,1 1 0,-1 1 1,-2 3-1,-1 3-53,0 3 0,0 4 1,0-4-1,0 0-478,0 1 0,0-2 0,0 4 1,0-2-217,0-2 1,0 2-516,0-1 0,0-6 0,0-5 0</inkml:trace>
  <inkml:trace contextRef="#ctx0" brushRef="#br0" timeOffset="1.00175E6">19248 17115 9051,'0'-12'0,"0"-1"-578,0 1 0,2 5 37,2 3 1,3 3 0,5 1 0</inkml:trace>
  <inkml:trace contextRef="#ctx0" brushRef="#br0" timeOffset="1.00293E6">20910 16768 8355,'-1'-12'45,"-3"1"0,-4 1 0,-5 3 1,-2 1-1,-3 4 0,0 0 0,0 2 1,2 0 121,-2 0 1,4 0 0,-4 0 0,2-1 0,-1-2 0,2-1-203,1 1 1,2 1 0,-1-1 0,1-1 12,0 1 1,-1 2-51,1 1 0,-1 1 30,1 3 1,5 3-1,1 5 49,1 1 0,4-1 1,-4 1 44,4-1 0,1 0 0,1 1 0,2-1 39,1 1 1,0-1 0,-4 0 0,0 2 100,0 3 0,0 2 0,0 7 0,-1 2 170,-3 1 0,1 15 0,-5 3 0,-2 6-149,-1 7 0,3 11 1,0 6-1,-1 3-174,3-1 0,-1 2 1,4 2-152,-1 2 1,0-7-1,4-4 1,0-5 0,0-7 34,0-8 1,0-9 0,1-4-1,5-8-10,6-5 1,2-9-1,6-4 1,2-5-188,2-6 0,5-2 0,0-4 0,-2-2-669,0-4 1,-3-7-1,1-3 395,0-1 0,0-2 0,0-4 0</inkml:trace>
  <inkml:trace contextRef="#ctx0" brushRef="#br0" timeOffset="1.0032E6">21158 17053 8355,'0'-12'-245,"0"-1"582,6 1 1,1 5 39,5 3 0,-5 8 1,-3 4-353,-2 3 1,-2 2 0,0-1-1,0 2 1,0 1-136,0 2 1,0 5-1,-2-3 1,-1 2-181,-1-1 0,0-4 0,4 0-461,0-2 0,-5 4 0,-2 1 1</inkml:trace>
  <inkml:trace contextRef="#ctx0" brushRef="#br0" timeOffset="1.00339E6">21196 16842 8355,'-20'-15'-243,"5"6"1,7 4 0,7 8 0,5 3 0,1 3-111,1 2 1,9 7-1,-1 2 1</inkml:trace>
  <inkml:trace contextRef="#ctx0" brushRef="#br0" timeOffset="1.00384E6">21431 17028 8355,'0'-12'0,"0"0"66,0-1 1,2 1-1,0-1 260,3 1 1,-1 4 0,-3 1-123,3 1 0,-2 1 0,2 3 0,-3 2-286,-1 6 0,-4-1 1,-2 4-1,0 0 73,-4 2 1,4 2 0,1-1-40,-1 1 1,5-1 0,-3 0 0,2 1-1,2-1-94,0 1 1,5-1 0,0 0 0,2 1 47,3-1 1,1 1-1,1-2 1,0-2 9,1 0 1,-1-3 0,-1 4 0,-1-3-228,-2-1 287,-5 3 1,-3-3 0,-8 2 0,-3-4-180,-2-3 0,-3-1 1,-1 0-1,2 0-362,1 0 1,2 0 461,-1 0 0,1 0 0,0 0 1</inkml:trace>
  <inkml:trace contextRef="#ctx0" brushRef="#br0" timeOffset="1.00418E6">21803 16929 8355,'-12'-11'54,"0"3"1,0 2 0,3 2 0,1 0 0,-2 1 0,-1 2 0,0 2 0,1 2 0,3 3 0,0 1 0,1 2-5,-4 2 0,3 2 0,0-1 0,2 0-192,2 1 1,1-5 0,2 0 134,0 2 1,6-3 0,2 0-1,3 0-28,2 0 0,-1-3 0,2 4 0,1 2 20,2 1 1,-1-3 0,-3 0-1,-1 0-109,0-1 1,-3 4 0,-3-2 56,0 2 0,-3-3 0,-7-1 1,-5 0-60,-2 0 0,-1-3 0,-2 3-36,-2-2 1,0 1 0,-3-4 0,1 3-542,3-3 599,1 0 1,2 3-1,-1 2 1</inkml:trace>
  <inkml:trace contextRef="#ctx0" brushRef="#br0" timeOffset="1.00554E6">22002 16954 9581,'-11'-15'0,"2"2"0,7 4 0,3 3 0,3 6 0,-1 7 0,-2 4 0,-1 2 86,0-1 1,0 0 0,0 1 0,0-1 0,0 1 0,0-1-1,0 0-268,0 1 1,0-1 142,0 1 1,0-5 0,2-1 0,2-2-235,4-2 0,2-3 0,-1-3 88,0-1 1,-1-4 0,4 2 0,1-1 0,-2-2-3,-3-2 1,3 3 0,-4-1 44,0 0 0,3-2 522,-6-2 141,0 6 0,-4 3-382,0 8 0,0 3 1,0 6-1,1-2-69,3-3 0,-1 3 0,5-4 0,2 1-1,1 0 0,1-1 0,2 2 0,1-5-97,2-3 1,4-1 0,-5 0-46,-1 0 1,-1-1-1,-2-2 1,1-3-1,-1-1 75,1-2 1,-5-2-1,-1-2 1,0 1 41,0 0 0,-5-1 0,2 1 0,-1-1-13,1 1 1,-2 4 0,2-1 47,-3 0 0,-6 3 0,-4 4 31,-2 4 0,-1 5 1,0 7-1,-1 1 77,1 2 1,4 1 0,1-3 0,1 3-83,3 1 0,2-4 1,2 3-1,4-1-358,3-1 1,7-1-1,3-5-411,1-2 1,2-5 0,4 1-44,-1-3 0,7-6 0,0-2 0</inkml:trace>
  <inkml:trace contextRef="#ctx0" brushRef="#br0" timeOffset="1.00554E6">22733 16830 8355,'-19'-11'0,"3"3"296,7-3 0,5 5 1,7-3-1,3 2 1,0 0-1,4 1 1,1-1-1,1 2 1,1-2-188,-1 0 1,1-1 0,-2-5-807,-3 1 0,-1 1 512,-3 3 0,-3 4 314,4 8 0,-4 3-24,-1 5 0,-4 4 0,0 2 0,1 2-105,2 2 0,1 5 0,0 2 0,0-1-174,0-2 0,0-1 0,0 0-117,0-1 0,0 0 0,0-2 1,0-3-1,0-1-348,0-3 0,0-1 0,0-2 0</inkml:trace>
  <inkml:trace contextRef="#ctx0" brushRef="#br0" timeOffset="1.00554E6">22696 17090 8831,'9'-8'964,"-1"1"0,1 0-1001,2 0 1,6 5 0,0-2-573,-2 2 1,4 2 0,0 0-1,2-1-12,0-3 1,-1 2-1,5-3 1</inkml:trace>
  <inkml:trace contextRef="#ctx0" brushRef="#br0" timeOffset="1.00555E6">23180 16768 8355,'0'-12'189,"0"-1"0,0 5 1,1 1-382,3 1 1,3 2-1,4 6-36,-2 2 0,2 1 1,-4 6-1,-1 0-198,-1 3 0,2 1 0,-1-2 1</inkml:trace>
  <inkml:trace contextRef="#ctx0" brushRef="#br0" timeOffset="1.00555E6">23217 17028 8355,'-7'0'624,"2"0"1,5 2-1593,0 2 1,0 3-1,0 5 1</inkml:trace>
  <inkml:trace contextRef="#ctx0" brushRef="#br0" timeOffset="1.00588E6">21022 17487 8355,'-7'-12'0,"3"0"492,8-1 0,14 6 1,12 3-428,9 3 0,11 1 0,9-2 1,7 0 76,8-3 0,12-3 0,12 4 1,-48 2-1,2 0-134,-1-1 1,1 0 0,8 3 0,0-1 0,-5-1 0,0 0-61,0 1 0,0 0 0,3 1 0,-1-1 0,-4-1 0,0 0 0,-1-2 1,-1 0-1,0-1 0,0 0-274,46-3 0,-9-3 0,-11 3 1,-7-4 63,-8 0 1,-11 0 0,-11-1 0,-7 1-70,-8-1 1,-7 5-1,-10 0 15,-4-2 0,-8-1 0,-3-1 0</inkml:trace>
  <inkml:trace contextRef="#ctx0" brushRef="#br0" timeOffset="1.00827E6">23713 16867 7735,'6'-11'0,"3"3"0,5 4 0,4 1 0,0 0 0,1-1 0,1 1-409,2 2 1,0 1-1,0 0 215,-2 0 0,1 5 0,4 2 1</inkml:trace>
  <inkml:trace contextRef="#ctx0" brushRef="#br0" timeOffset="1.00852E6">23825 16954 8355,'3'0'1070,"6"0"-899,8 0 1,4 0 0,5-1 0,1-2-329,2-1 0,4-5 1,-2 5-1,-1 0 187,0-1-976,-1 3 1,-4-9 0,0 4 0</inkml:trace>
  <inkml:trace contextRef="#ctx0" brushRef="#br0" timeOffset="1.00878E6">24309 16532 9186,'-5'-12'0,"1"2"0,2 6 0,0 10 0,2 7 969,0 8 1,4 3 0,0 2-910,-1 3 1,3 1-1,-2 4 1,-1-1-348,-2 2 1,-1-5 0,1-1 0,2-3-47,1-1 1,0-1 0,-4-2 0,0-3-1067,0-1 1,2-2 1065,2-3 0,8-1 0,8 1 0</inkml:trace>
  <inkml:trace contextRef="#ctx0" brushRef="#br0" timeOffset="1.00944E6">24594 16743 8355,'-6'-12'120,"5"-1"0,-3 8 0,7 6 1,2 9-1,2 5 0,3 2 1,1-1-1,1 1 0,0-2 1,1 0-1,-1 0 0,1 2 1,-1-4 488,0-3-728,1 1 1,-5-10 0,0 4-205,2-4 0,-4-7 0,-2-2 0,-3-3 285,-1-1 0,0-2 0,0-1 0,0-3-116,0-1 0,0 3 0,1-1 0,4 1-247,3 4 1,-1-3-1,1 7 1,2-2-377,1 2 777,-4-3 0,4 9 0,-5-3 0</inkml:trace>
  <inkml:trace contextRef="#ctx0" brushRef="#br0" timeOffset="1.00945E6">24966 16694 8355,'0'-13'291,"0"1"-166,0-1 0,0 5 0,1 0 1,2-2 59,1-1 0,2 3 817,-2 0 0,-1 1-913,5-2 0,-5 5 1,-1 7-267,-4 1 0,-1 6 0,-5-2 0,-1 3-18,2 2 1,-4-1-1,3 0 1,-2 1 60,2-1 1,3 1 0,5-1 0,0 0 62,0 1 1,0-1 0,0 1 65,0-1 1,5-1-1,3-1 1,4-2 27,0 2 1,0-1 0,1 1 0,-1-3-63,1-2 1,-5 5 0,0-3-1,0 1-111,-1 0 1,-1 1 0,-8 2-42,-2-3 1,-4 3-1,-7-4 1,-3 1-214,-1 0 1,-2-1 0,-3 1 71,4-3 0,-4 2 0,5-1 0</inkml:trace>
  <inkml:trace contextRef="#ctx0" brushRef="#br0" timeOffset="1.00972E6">24495 17338 8355,'1'-6'131,"3"1"0,4 4 0,5 1 0,2 1 0,3 2 1,0 3-1,0-1 0,-3 2 0,-1 0 0,-2 3 0,0 1-552,1 1 322,-6-5 0,-2 4 0,-5-3 0,0 3 0,-1 2 0,-3-1 0,-5 1-60,-2-1 0,-1 0 0,-2 1 0,-1-1 16,-1 1 1,-1-2-1,5-2 1,-1-2-453,1-1 0,5 3 456,3 0 1,-3-4 0,0 1 0</inkml:trace>
  <inkml:trace contextRef="#ctx0" brushRef="#br0" timeOffset="1.01002E6">24817 17525 8355,'-12'0'0,"-1"0"0,5 0 0,0 1 0,-2 2 0,-1 1 691,4 5 0,-4-6 1,3 5-247,-3 2 0,0 3 0,1 2 0,2 1-558,-2-1 1,3 3 0,1 0-1,-1 0-537,0 0 1,3-1-1,-3-5-808,1 0 1,-3-1 1166,0-2 1,-2 2 0,-1-4 0</inkml:trace>
  <inkml:trace contextRef="#ctx0" brushRef="#br0" timeOffset="1.01026E6">25040 17301 11084,'-23'-19'0,"2"4"0,5 5 0,2 7 0,3 6 0,1 5 0,3 3 0,2 3 0,2 4 0,2 6 1490,1 3 1,0 6-1348,0-4 1,4 6 0,1-2-1,2 1-472,3-1 1,-5 3 0,1-4 0,-2 1-822,0 0 1,0-6-1,-4 1 114,0-6 0,-5 1 0,-2-3 1</inkml:trace>
  <inkml:trace contextRef="#ctx0" brushRef="#br0" timeOffset="1.05659E6">21258 18095 8263,'0'-12'116,"0"-1"1,0 1-1,0-1 413,0 1-492,0 5 1,-2 2-1,-2 6-62,-4 3 1,1 2 0,-1 3 16,-2 0 0,0-1 0,1 4-7,0 1 1,7-1-1,-2 0 1,2 1-1,2-1 23,0 1 1,4-1 0,2 0 0,1 1-61,2-1 0,2 1 0,2-1 0,-1 0-193,1 1 1,-2 5-352,-3 2 1,2-2 221,-6-1 0,-6-3 0,-5-2 0</inkml:trace>
  <inkml:trace contextRef="#ctx0" brushRef="#br0" timeOffset="1.05679E6">21245 17835 8355,'-18'-25'-177,"6"10"1,-1 5 0,9 7 0,7 9-1,5 3-258,3 4 0,2-1 0,-1 1 1</inkml:trace>
  <inkml:trace contextRef="#ctx0" brushRef="#br0" timeOffset="1.05798E6">21456 18083 9224,'1'-18'0,"2"4"-676,1 4 0,2 6 0,-3-4 864,1-2 0,1 3-184,-1-1 0,-4 5 0,2 1 13,-5 4 1,-7 1 0,3 5 0,-1 1 40,0-3 1,4 6 0,-3-4 0,1 3-79,4 1 0,-4 1 1,2-1-1,3-1 23,3-3 0,1 3 0,5-2 0,2 0-45,1 0 0,3 0 1,1-3-1,2-1 53,-2 1 0,-2 2 0,-2-3 1,-1 1 45,-2 0 0,-5-1-43,1-1 0,-4 2 0,-4 3 0,-4-2 1,-3 0 48,-2 0 1,-3-3-1,-1 3 1,2-1 51,1-4 1,6 0-134,0-2 0,7-2 0,1 0 0,6-3-192,5 3 1,2-5 0,1 0 0,1-1 39,1-1 0,6 1 1,-2-4-1,0-1 48,1 1 0,-6-1 1,2 1-1,-4 0 217,0-1 0,-1 1 1,-1-1-1,-2 1 378,-5 0 1,-3-1 536,-1 1-790,0-1-205,0 7 0,0 1 0,0 10-35,0 3 0,0 3 1,0 1-1,1 1-124,4-1 0,-3-4 1,7 1-1,0 0 36,2 2 0,2-3 0,-2 1 0,-2 0 27,0 2 0,-7-2 0,3-1 0,-4 2 40,-1 1 1,0-3-1,-1 0 181,-4 2 0,3-5 171,-7-1 0,5-2-324,-4-2 1,5-2-1,0 0 1,6-4-56,5-1 0,-1 0 0,2-2 1,0 1-23,2-2 0,0-1 1,-1-2-1,-2 2-68,2 3 0,1-2 1,1 6-1,-1 0 108,-2-1 0,2 3 723,-3-2-452,-3 3 0,1 6 1,-7 4-113,-4 2 0,4 1 1,-3 0-1,3 1-49,1-1 0,0-3 0,1-1-155,3 1 1,3 1 0,5 0 0,1-3-15,-1-2 1,2-1 0,1-4 0,2 0-6,-2 0 1,-1-4 0,-2-1-1,0-1-33,1 1 0,-1-4 0,-1 4 0,-1-2 85,-2-3 1,-1 3 0,3-1 142,-2-2 0,-5 4 0,2-1 124,1 1-156,-5-3 1,9 6 315,-6-6-194,0 7 1,-5-4 0,-4 6 47,-3 0 0,1 0-67,-1 0 0,4-4 40,-4 0 0,4 0-43,-5 4 0,1 1 1,-3 3-59,3 5 1,2 2-1,6 1 1,0 2-114,0 2 0,6-2 0,2 4 1,3-1-222,1-1 1,6 1 0,3-6-1,1-2 117,-1 0 0,1-5 0,-6 3-618,-1-2 1,5-1-1,-1-4 1</inkml:trace>
  <inkml:trace contextRef="#ctx0" brushRef="#br0" timeOffset="1.05878E6">22560 18058 8164,'-8'-4'0,"1"-2"0,0-1 0,1-2 279,1-2-234,1-2 1,8 1 0,1-1 217,2 1 1,1 1 42,5 3 1,-5-2-269,0 6 1,1 1 0,3 7 4,0 5 1,1 2 0,-1 2 0,-1 3-197,-2 0 0,-3 5 1,-3-3-1,1 1-34,-1 3 0,-3 1 1,-4 2-1,-4-1-58,-3-4 0,-7 4 0,-2-5 0,0 0 200,-1-2 1,5-1 0,-4-2-1,2-4 152,3-3 0,6-3 0,2-6 52,1-2 1,2-4 0,5-7-1,4-2-4,3 2 1,4 1 0,3 2 0,2 0 3,-2-1 1,3 5-1,-1 1-300,-2 2 1,3 0 0,-2 5 0,-1 2-44,-1 2 1,-6-1 0,-1 5 0,0 2-273,0 1 1,-3 0 0,4-2 164,2 0 1,7-1 0,2 4 0</inkml:trace>
  <inkml:trace contextRef="#ctx0" brushRef="#br0" timeOffset="1.05879E6">22969 18008 8528,'-19'-19'234,"2"2"-822,4 9 438,6-3 1,7 10 0,8-2 0,3 6-1,3 5 1,1 3 0,1 1-200,0 1 0,-3-1 0,0 1 1</inkml:trace>
  <inkml:trace contextRef="#ctx0" brushRef="#br0" timeOffset="1.05879E6">23056 18231 8355,'-7'0'451,"-4"0"-1330,10 0 0,-5 2 348,6 2 335,0 3 0,-5 0 0,-2-2 1</inkml:trace>
  <inkml:trace contextRef="#ctx0" brushRef="#br0" timeOffset="1.05927E6">21258 18790 8940,'-11'-24'0,"12"5"0,17 5 0,14 6 0,8 1 0,6-1 0,10-5 0,10-2-956,11 0 0,15-3 1046,-41 10 0,2-1 1,0 0-1,1 1 0,6 0 1,0 0-1,0 0 1,0 0-1,-2 1 0,0 0-102,-4 2 1,-1 0 0,-1 0 0,-1-1 0,38 0 0,-8-1-178,-9 2 0,-20 0 0,-11 1-140,-9 1 0,-18 2 0,-13 2 0,-13 2 267,-12 1 0,-13 1 0,-3-2 1,-8 3 61,-11 1 0,-2 1 0,-7 4 0</inkml:trace>
  <inkml:trace contextRef="#ctx0" brushRef="#br0" timeOffset="1.05927E6">21605 18876 8355,'18'-18'-35,"7"6"108,8 0 0,3 1 0,2 5 0,3-2 1,6-5 543,6-2 0,7-7 0,9 2 0,1-2-335,2 1 0,7-1 0,-8 5 0,1 2-408,1 1 1,-7 6 0,-4 1 0,-7 2-1454,-4 2 0,-11-3 856,-3 2 1,-8-5 0,2 2 0</inkml:trace>
  <inkml:trace contextRef="#ctx0" brushRef="#br0" timeOffset="1.05988E6">23577 18021 8355,'0'-38'0,"1"8"600,3 5 1,-1 6-660,5 7 1,-3 1-1,1 1-672,0 2 0,4 5 1091,-2-1 0,-3 12 0,1 6 1,-2 4-239,0 4 1,0 3-1,-4 2 1,0 3-71,0 2 0,-1-3 1,-2 4-1,-2 0-85,-2-1 0,4 0 0,-3-5 0,2 2-117,0-1 0,0-8 1,4-3-1,0-3-5,0-2 0,1-5 0,4-3-69,3-3 0,3-5 1,1-3-1,-1-2 103,-2-5 1,0-3 0,-3 1-1,-1-3 78,1-1 1,2-3-1,-2 4 1,-1-1 75,1 4 1,2-2 316,-4 1-233,6 1 1,-9 10-87,3 6 1,-4 6 0,-4 6-52,-4 1 1,-3-1 0,-2-1-1,0-1 56,-4-2 0,3 0 0,-4 3 0,2-1 231,-1-2 0,5-1 1,5 3-184,1-2 1,2-4-1,7 4 1,5 1-227,9-2 0,5-1 0,4-3 0,2 3-322,1 1 0,4-3 1,-4 3 69,-2-2 0,-1-1 0,-1-4 1</inkml:trace>
  <inkml:trace contextRef="#ctx0" brushRef="#br0" timeOffset="1.06044E6">24061 18182 8355,'0'-19'102,"0"2"809,0 9-704,0-3 1,0 11-1,0 0 1,0 7-1,0 4 1,0 1-216,0 0 1,1 1 0,2-1 0,1 1-231,-1-1 1,-1 5 0,1-1 10,1-1 0,6-1-85,-2-2 1,3-5 0,2-3 170,-1-2 1,-4-2-1,-1-2 1,0-2-23,0-4 1,-3-3 0,3-1 62,-2-1 0,4 1 0,-5-1 0,0 2 74,1 3 0,-3-3 335,2 3 0,-1 2-87,1 2 0,-1 3 0,5 1-138,2 0 1,1 4 0,1 1 0,0 1-16,1 0 1,-5 3-1,0-1 1,1 3-42,-3 2 1,0-1-1,-6 1-27,0-1 1,0 0 0,-1 1 0,-5-1 0,-5-1-131,-4-2 1,-3 2 0,3-5 0,-2 3-571,2-1 1,1-5 364,2 1 1,0-3-1,-1-1 1</inkml:trace>
  <inkml:trace contextRef="#ctx0" brushRef="#br0" timeOffset="1.06063E6">24160 17959 8355,'-14'-13'-874,"8"12"0,13 2 1</inkml:trace>
  <inkml:trace contextRef="#ctx0" brushRef="#br0" timeOffset="1.06088E6">24693 18033 8355,'-12'-32'14,"5"3"1,3 9-1,2 3 1,4 5 0,2 3-1,3 7 1,1 4 0,0 7-1,2 2 1,1 3 27,1 2 1,-1 3 0,-2 6 0,-4 0 0,-1-2 0,0 1 0,-1-1-145,-2 3 0,-5 2 1,-1-3-1,-1 0-310,1-1 0,-1 1 0,4-1 0,-3-2-600,3-2 1012,0-10 0,-3 12 0,-2-8 0</inkml:trace>
  <inkml:trace contextRef="#ctx0" brushRef="#br0" timeOffset="1.06185E6">24954 18194 9810,'-14'-12'0,"-1"1"0,-1 4 0,5 7 0,6 7 0,5 4 0,3 1 269,1 1 1,1 3 0,-2 1-444,1-2 1,6-1 0,-3-2 0,1 0-7,0 1 1,1-2 0,3-3-147,0-4 0,1-2 1,-1-2 77,1 0 0,-5-6 1,-1-2-1,0-3 216,-1-2 1,-3 1 0,1 0-1,-2-1-3,-2 1 0,0-1 0,0 1 0,0 0 28,0-1 1,-6 5 0,-2 1 0,-3 0 4,-1 0 1,-1 5-1,1-3 30,-1 4-292,6 1 217,2 6 0,6-4 1,3 5-1,5-1 1,2-4 21,1 0 0,5-2 0,-1 0 1,-1-2 50,-1-2 1,-1 2 0,-1-5 3,0 1 1,-3-3-1,-1 0 1,0-2 305,-1-1 1,-1-1-112,-6 1 1,-2 1 0,-1 1 354,-1 2-433,-5 5 0,7-1-201,-2 8 1,4 3 0,4 6 0,5-1-54,2 0 0,1 1 1,-1-1-1,-1 2 81,-2 3 0,-4-4 0,3 4 0,-2-3 12,-2-2 0,3 0 0,-2 1 0,-1-1 132,-2 1 1,-5-5 0,-2-1-10,-1-2 1,-1 4-1,-4-5 1,-1-2 47,1 0 0,4-2-421,-1 0 0,7-2 0,-2-2-257,2-4 1,4-3 0,2-1-1,4-1 350,3 1 1,3-5-1,1-1 1,1-1 170,0-3 0,2-4 0,-1-2 0,3 2 0,2-1 0,-3-1 0,2 3 0,-2 2 50,-4 2 0,0-1 0,-11 6 178,-1 0 1,-1 3-1,-4 2 1,-2 2 0,-4 5 490,-3 3 1,-2 1 0,1 1-361,0 3 0,5 7 0,3 6 0,2-1-96,2 2 1,2 2 0,0 4 0,4 1-300,1 0 1,-5 0 0,4 1-1,-2 2-176,0 0 1,5 1-1,-5-4 1,-2-1-183,0-4 1,-2 2 0,0-5 0,0-2-110,0-1 1,-7-2 0,-4-1 33,-4-2 0,-13-4 0,2-5 1</inkml:trace>
  <inkml:trace contextRef="#ctx0" brushRef="#br0" timeOffset="1.06185E6">25202 18107 8355,'2'-19'0,"7"4"0,10 4-616,11 3 114,9-1 1,10-3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7:47:51.90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20836 7466 8204,'4'-12'0,"0"-2"0,0-1 0,0-3 0,2 0 0,-1 0 0,1 2 0,-3-1 991,-2 1 0,-2 0-825,-3 8 1,1 3-1,-5 6 1,-2 3-1,0 4 1,1 3-370,0 2 1,3-1 0,-4 1-1,2 0 1,-2 3 100,-1 0 1,-1 6 0,-2-1 0,-1 2 0,-3 2-62,-2 0 1,4 0-1,-3-2-64,1-2 0,2 2-521,8-2 0,-3 2 0,4 2 1</inkml:trace>
  <inkml:trace contextRef="#ctx0" brushRef="#br0" timeOffset="399989">17959 13382 8726,'6'-12'0,"0"-2"-383,0-3 1,-1 4-1,5-3 1,-2 5-1,0 3 113,-1-1 0,-1 3 0,-6 1 1</inkml:trace>
  <inkml:trace contextRef="#ctx0" brushRef="#br0" timeOffset="575272">1525 5321 10503,'-9'-28'0,"-4"2"0,1 2 0,2 2 0,6 3 0,3 3 0,1 2 0,0 1 0,1 2 0,3 4 442,5 7 1,6 13 0,1 12-1,1 5 1,-1 4 0,2 2-520,2 3 1,-5 6-1,3 1 1,-2 2 0,1 0-1,-2-1-14,-1-1 0,-2-8 0,1-1 119,-1-6 1,0-6 0,1-5 0,-2-3 150,-3-4 1,3-6-1,-3-4-21,3-6 0,-2-5 1,-3-10-1,1-7 0,-1-6-122,-1-5 1,4-3 0,-5-1 0,-1-2-279,-2-2 1,3 4-1,0-2 1,-1 5-59,-2 4 0,-1 3 0,0 6 0,0 4-575,0 3 1,6 9 0,2 5 0,3 6 0,2 4 0,-1 5 1</inkml:trace>
  <inkml:trace contextRef="#ctx0" brushRef="#br0" timeOffset="575860">2530 5172 9778,'-5'-25'125,"-4"2"0,-4 2 0,-1 4 0,3 5-445,0 4 0,0 2 1,-3 5-1,-1-2 644,-2-1 0,-1 1 0,3 7 0,-3 6-218,-1 5 1,2 4-1,-2 9-59,1 5 1,-3 1 0,5 13-1,1 3 1,1 4 4,2 2 1,5 1-1,3 1 1,2-6-87,2-5 1,3-2 0,4-6 0,7-6-163,4-6 1,4-2 0,7-12 0,2-6-43,1-5 0,4-3 1,-5-3-1,3-6-213,-1-5 0,-10 0 0,2-4 0,-4-1 36,-6 1 0,7 4 0,-9-3 1</inkml:trace>
  <inkml:trace contextRef="#ctx0" brushRef="#br0" timeOffset="576168">3088 5457 9556,'-1'0'262,"5"0"1,7 0-1,4 0 1,4 0-1,5 0 1,6 0-1,5-1 1,3-2 181,4-1 0,3 0 0,6 2-438,-1-2 0,5 1 0,-8-4 0,-1 1 1,3-1-634,-1-3 1,-8 5-1,-3 0 423,-1 4 0,-6-3 0,-2 0 0,-6 1 0,-6 3-2398,-2 4 2156,-7-2 0,-1 9 0,-6-5 1</inkml:trace>
  <inkml:trace contextRef="#ctx0" brushRef="#br0" timeOffset="576449">3919 5110 11199,'-18'-11'0,"-1"2"0,0 5 0,3 4 0,8 4 0,8 5 0,8 2 0,6 3 498,3 2 0,5-2 1,-1 4-1,2-2-534,2 1 0,0 4 1,-1-5-1,0-1 1,-4 0-1,-3 1 1,-3 0-1,-2 1-121,1 1 0,-7 1 0,-1 4 0,-5-1 1,-6-1-141,-6 1 0,-5 4 0,-5 0 0,1-4 1,1-1-931,0-2 1,-3 2 0,4 4 0</inkml:trace>
  <inkml:trace contextRef="#ctx0" brushRef="#br0" timeOffset="577590">5122 5221 8643,'-8'-23'0,"1"1"0,0 3 492,0 1 0,4 1-151,-1 5 0,3 3 0,2 4 0,3 5-102,5 10 1,6 6-1,3 9 1,0 0 0,0 1-1,-3 2-387,-1 0 0,-2 0 0,0-6 0,1-3-107,-1-1 0,1-1 0,-1-5 268,0 1 0,-1-8 0,-1-3 0,-3-8 81,-2-5 1,1 0 0,-3-10 0,1-1-50,-1-1 0,2-3 0,-1-2-249,-1-1 0,0-1 1,0 2-1,1 1-348,-2 3 1,4 5 0,-1 7 0,2 1-170,3 2 0,1 4 0,1 5 1</inkml:trace>
  <inkml:trace contextRef="#ctx0" brushRef="#br0" timeOffset="579110">5544 5407 8355,'-13'-5'1040,"1"4"1,5-10 0,3 2-728,3-2 1,6 0 0,5 2 0,4 0-560,2 0 0,6-2 0,-1-2 1,2 1-1,1-1 0,-2 1 1,-3 0-1,-1-1-137,-3 1 1,-1-1 0,-3 1 0,-3 0 309,-4-1 1,-2 1-1,-4-1 1,-2 1 44,-4 0 1,-4 5-1,-5 3 1,-2 2 282,-1 2 0,-2 0 1,4 2-1,1 2 57,-1 4 0,2 3 0,7 3-313,1 2 0,5 2 1,0 4-1,6-1-120,5 1 0,7-4 0,3-2 0,1-2 1,3-1-455,2-1 1,5-5 0,0-3 0,0-3 35,1-1 0,-4-5 0,5-2 0</inkml:trace>
  <inkml:trace contextRef="#ctx0" brushRef="#br0" timeOffset="579111">6127 5073 8355,'-6'-18'0,"-1"4"0,-1 0 1731,0 6-1068,5 5 1,-8-2-1,3 5-230,-3 0 0,2 5 0,1 5 1,0 3-452,1 4 1,-3 5-1,5-1 1,-1 2-264,1 2 1,1 0 0,4 0 0,0-1-36,0 1 1,1-6 0,3-2 0,5-3-292,2-2 1,6-5 0,4-3 0,3-2-46,0-2 1,1-7 0,0-4 427,0-4 1,0-8 0,-2 1 0,-2-5 190,-5-6 0,-2 1 0,-2-1 1,-1-1 90,-2-2 0,0-6 0,-5 1 1,-1 1-1,-1 2 327,-2 0 0,-6 7 1,-1 2 235,0 3 1,-4 6 0,3 4-1,-3 3 102,-1 5 1,1 5-1,2 10-462,5 6 1,3 7 0,1 2 0,1 6-328,3 5 0,2 7 1,3 1-1,0 1-169,0 0 1,2-3-1,0 2-220,-2-2 0,0-3 1,-3-3-1,-1-4-72,1-3 1,-2-3-1,-4-2 1,0-5-1,0-2 39,0-1 0,0-7 0,0 0 1</inkml:trace>
  <inkml:trace contextRef="#ctx0" brushRef="#br0" timeOffset="579112">6288 5073 8355,'-6'-13'566,"5"6"-640,1-4 0,7 10 1,5-5 246,1 1 1,5 3 0,1-2-1,2 2 644,-1-3 1,1 4 0,4-3-1,-2 4-913,-2 4 0,1 2 0,-7 3 1,-2-1-237,-4 2 0,-2 1 1,1 2-1,-4 0 294,-2 4 0,-2-3 0,-2 4 0,0-2 31,-2 1 0,-5-1 0,5-3 0,1-1 19,2 0 1,2 1 0,4-2-114,3-3 0,0-2 0,3-8 90,3-2 0,1-3 0,-3-5 1,1-2 14,-1-3 1,1 2 0,-2-5 0,-3-2 0,-4-2 64,-3-1 1,-1 2-1,0 1 1,-1 3-31,-3 1 1,-4 1 0,-7 6 0,-2 3 3,2 4 0,-4 4 0,-1 5 0,0 6-1385,-1 4 1,0 13 0,-4-2 0</inkml:trace>
  <inkml:trace contextRef="#ctx0" brushRef="#br0" timeOffset="579113">6871 5060 9505,'-6'-12'1266,"-2"-1"-913,3 1 833,-1 5-945,6 2 0,10 6 0,2 3 0,2 6-324,0 5 0,-2 0 0,2 6 1,1-1-210,2 0 0,-2 2 1,-6-4-1,0 0-94,0-1 0,-2-1 0,0-7-389,-1 0 902,-2-7 0,-4 2 1,0-8-1,0-4 1,0-3-11,0-1 0,0-6 0,0-3 1,0-2-143,0-2 1,5 0 0,4 0 0,2 2-452,1 2 0,2-1 1,1 5-1,1 2-417,0 2 1,3 4 534,2 1 1,2 5-1,2-2 1</inkml:trace>
  <inkml:trace contextRef="#ctx0" brushRef="#br0" timeOffset="581066">7938 4763 8355,'0'-25'0,"0"0"0,0 6 263,0 2 0,-6 3-163,-2 2 0,-3 5 1,-2 3-1,1 2 39,-1 2 1,1 0 0,-2 2-42,-2 2 1,2 4-1,-4 9 1,2 2-1,-1 2-173,2-1 1,2 1 0,5 4 283,4 0 0,-1-5 0,0 1 1,4 1-1,4 2-125,5 0 1,4 0 0,4-2 0,2-2-222,1 3 0,0-6 1,3 1-1,-3-2 92,-1-4 0,-1 6 0,-6-9 1,-3 1 123,-4 1 1,-4 0 0,-4 0 104,-4-3 1,-4 3 0,-4-4-1,0 2-463,1-1 0,-3-5 0,3 2-2724,4 1 2495,-2-5 0,17 5 0,-2-6 0</inkml:trace>
  <inkml:trace contextRef="#ctx0" brushRef="#br0" timeOffset="581067">8136 4998 8355,'0'-12'0,"0"-1"435,0 1 1,0 4 0,0-1 289,0 0 0,-4 2 0,-2 0 0,1 0 196,-1 0 1,1 4-851,1-1 1,2 4 0,-2 4-219,3 5 0,2 2 0,2 3 1,2 1-197,2 1 0,-3 5 0,3-3 0,0 0 0,0 0-386,3-3 1,-1-1 341,0-2 1,2-5 0,-3-3-1,3-3 1,1-1 167,1 0 1,-1-1 0,-1-3 0,-1-4 332,-2-3 0,-1-3 1,3-1-1,-3-2-9,-2 2 0,3 1 0,-4 2 0,-1-1 699,-1 1 0,2 4 585,0-1-1343,0 7 0,-4 2 0,1 9 1,2 6-1,3 5-335,1-1 0,1 4 0,4-3 0,1-1 1,-1-1-280,0 0 1,2-8 0,1 1 258,2-5 1,-1-1 0,-3-5-1,-1-2 17,1-2 0,-5-4 1,-1-9-1,0-3 591,0-4 1,-3-5 0,3-1 0,-2-2 51,-2-2 0,2-2 0,-1-1 0,-1 1-149,-1 3 0,-2-3 1,0 4-1,0 1 129,0 2 0,0 4 0,0 4 867,0 5-1036,0 2 0,0 17 1,0 6-1,0 8-162,0 5 0,0 7 1,1 4-1,2 3-81,1 1 0,1 0 0,-2 0 1,1-1-316,-1-3 0,3 2 0,-1-6 0,1-3-35,-1-4 0,1 0 0,-4-6 157,2 0 870,1-3-464,-5-6 0,0-7 1,0-8-1,1-3 0,2-1-23,1-1 0,6-1 0,-1-1 0,5-3-124,3-1 0,3 2 1,-2-2-1,0 3 29,0 5 1,3 0-1,-3 6 1,-1 3 4,1 0 1,0 2 0,-4 2 0,0 2 28,-3 4 0,-6 3 0,2 3 0,-1 1-14,-3 2 0,-8 1 0,-4-3 0,-6 1-42,-6-1 0,2 1 0,-2-3 0,0 1 202,2-3 0,1-5 0,6 1-229,-1-2 1,8-1 36,5-4 1,11-1 0,8-3 0,2-5-362,-1-2 0,5-1 1,4 0-1,-3-1 154,-4 1 0,2-5 0,-5 1 0,0-1 126,-2-1 1,1 3 0,-2-6 0,0 1 198,-3 0 0,-4 3 1,-3 4-1,0 1 425,-3-1 1,-2 1 132,-1 0 1,-5 0-418,-4 4 1,0 4 0,-1 8-401,2 4 1,5 4 0,-1 1 0,3 2-1,2 3 1,3 0-53,4 0 1,5 0-1,2-3-115,1 2 1,6-1 0,-2-3 0,0-1 98,1 1 1,-2-1-1,2-1 1,-4-1 234,-4-2 0,-4-5 0,-2 2 171,-2 1 1,-2-4-1,-9 5-42,-6-1 1,-2 2 0,-5-4-1,1 0 44,3 2 0,1-5 0,2 3-423,-1-2 0,8-2-81,5 0 1,5 0 0,9-2 220,2-2 1,4-3 0,5-5 0,1-2-166,3-2 0,-6 0 1,3-4-1,-1-2 1,-3-2 239,2 0 1,-7-1-1,0 1 1,-3 4 471,-2 3 0,-5-1 0,-3 2 138,-2 0 0,-4 4 0,-2 4-297,-4 4 1,-2 4-1,1 4 1,0 5 0,0 7-108,-2 4 0,2 4 0,2 2-219,2 3 0,1-3 0,5 3-201,3-3 1,5-1-1,7-2 1,3-2-1,2-4 19,0-4 0,-5-6 0,5-3-66,1-2 0,-3-4 0,1-2 0,-1-4 1,-1-4 113,0-5 0,-2-2 1,-2-6-1,1-1 58,2-3 1,-1 1 0,-3-5-1,-1 0 16,0 1 0,-3-5 0,-2 1 0,-2-5 23,-2-3 0,-2 3 0,-1-2 0,0 3 157,0 4 1,-4 9-1,-1 2 1,-1 7 513,1 4 0,-1 7 0,3 4-312,-1 6 0,0 11 0,4 9 0,0 8 0,0 3 14,0 5 1,-4 2 0,0 0-252,1 5 0,2-2 1,2 1-1,2 1 1,2-2-192,2-3 0,1-3 1,5-5-1,-1-6-1374,1-5 0,-5-4 0,0-7-495,2-3 1584,-5-2 1,6-6 0,-4 0 0</inkml:trace>
  <inkml:trace contextRef="#ctx0" brushRef="#br0" timeOffset="581068">9599 4775 9372,'0'-7'603,"6"-4"0,4 4 0,3-1-743,4 0 0,5 1 1,1-3-1,6 3-246,4 2 0,5 0 1,-9 5-548,-2 0 0,5-5 0,-1-2 1</inkml:trace>
  <inkml:trace contextRef="#ctx0" brushRef="#br0" timeOffset="581433">10269 4676 8629,'4'-24'0,"2"4"127,1 3 0,1 3 0,4 2 0,-1-1 188,-2 1-267,-4 0 0,-6 5 0,-3 3 1,-5 2-1,-3 4-47,-5 2 1,4-1-1,-4 5 1,3 1 525,2 2 1,1 2 0,1 1 0,3 1-464,2 1 0,1 6 1,4-1-1,0 2-377,0 2 0,5 0 1,5 0-1,5-2 154,6-2 0,-2 2 0,2-3 0,-1 0 28,0 1 1,-1-6-1,-4 2 1,2-5-1,-4-2 146,-3-2 0,-4-4-55,-6 4 0,-2 1 0,-2 2-302,-4-3 1,-7-1 0,-2-4 0,2 1-244,1-1 1,-4 3-1,-1 1 1</inkml:trace>
  <inkml:trace contextRef="#ctx0" brushRef="#br0" timeOffset="582282">10592 4787 8355,'0'-18'0,"0"9"2107,0-4-1291,0 4 0,0 7 1,0 6-1,0 7 1,0 5-593,0 0 1,0 6 0,0-1-1,0 1-598,0-1 0,0 1 0,0-6 1,1-1-511,3-1 0,3-3 0,5-3 0,1-3 580,-1-4 0,6-1 0,1 0 0,2-1 85,0-4 0,-2-1 0,3-7 0,-3 1 172,-1-1 1,-1-3 0,-5-1-1,1 2-60,-1 1 1,-5-2-1,-3-1 1,-3 2-72,-1 1 0,0 6 1443,0 0 1,-1 1-755,-3-1 1,1 2 0,-4 7-1,2 4-374,2 3 0,2 3 0,1 1 0,0 1-182,0-1 0,4 5 1,1-1-1,2-1-175,3-1 0,5-1 1,2-2-1,-2-2 1,-2-2-139,0-1 0,3 2 1,1-4 239,-2-1 0,-5-2 0,-2-2 0,2-2 89,1-1 0,-3-6 0,-1 2 0,0-2 21,0 2 1,-3-3 0,3 3 0,0-3 343,-1-2 1,1 0 0,3-1 0,-2 0-59,2 3 0,-3 1 1,0-2-1,0 1 143,-1 3 0,3-2 0,3 4-346,1 0 1,-5 3 0,0 0-208,2 6 1,-3 0-1,-1 6 1,1 4 42,0 2 0,-4 5 0,3-2 0,-2 2-547,0 2 0,0-3 0,-3 0 199,3-1 0,-2-1 1,2-5-1,-1-1-604,1-3 1166,-3-2 0,5-12 0,-6-2 0,1-3 365,3-1 0,-2-1 1,2 1-1,-3 0-194,-1-1 0,4-3 0,0-1 0,1 2-96,0 1 1,-2 6 0,4 0 0,0-1-170,-1 2 0,3 2 0,3 5-171,1 0 0,-1 0 0,0 1 1,1 2 93,-1 1 1,1 6-1,-2-2-7,-3 3 0,3 2 0,-4-1 0,0 0 0,-2 1-34,1-1 1,-5-4-1,3 1 173,-2 0 1,-2 2 106,0 2 1,0-5 227,0 0 1,0-6-615,0-2 1,1-6-1438,3-6 0,3-1 823,5 1 1,6 0 0,2-1 0</inkml:trace>
  <inkml:trace contextRef="#ctx0" brushRef="#br0" timeOffset="582622">11931 4676 9397,'0'-13'512,"0"6"0,0 3 1,0 8-1,0 5 1,0 2-2070,0 1 1,0 6 0,0 1 0</inkml:trace>
  <inkml:trace contextRef="#ctx0" brushRef="#br0" timeOffset="582623">11881 5011 8355,'13'0'0,"-1"0"0,1 0 2935,-1 0 0,0 0-3440,1 0 1,-6 1-1367,-3 3 1,-8 3-1,-3 5 1</inkml:trace>
  <inkml:trace contextRef="#ctx0" brushRef="#br0" timeOffset="583327">2567 6251 8355,'14'-20'0,"3"4"0,3 2 0,9 6 0,4 0-42,3 5 1,7-7-1,4 5 1,5-2 159,6-3 1,14 2 0,8-3 0,8-3 0,10 0 0,-47 7 0,2-1-1,4 0 1,1 0-27,2-2 0,1-1 0,2-1 0,2 1 0,6-2 0,1-1 0,4 1 0,0-1 0,4-1 0,1 1-1,2 0 0,1 0 0,3 1 0,1 0 0,3 1 0,1-1 0,1 1 0,0 0-223,0-1 1,0 1 0,-26 3 0,0 1 0,1 0 0,29-5 0,1 1 0,-31 4 0,-1 0 0,1-1 139,2 1 1,0 0-1,0-1 1,-1 1-1,-1 0 1,2 0 0,3-1-1,1 0 1,-1 0-1,1 0 1,0 0 0,-1 0-8,-2-1 0,0 1 0,1-1 0,3 0 0,1 0 0,-1 0 0,-2 0 0,0 1 0,1 0 0,1 0 0,0-1 0,1 2 54,-3-1 0,0 2 0,0-1 1,2 0-1,0 0 0,-1 1 1,-5 1-1,-2 0 0,1 1 0,30-2 1,-1 0-10,-3 2 0,-2 1 0,0-1 1,-2 0-1,-7 2 0,-2 1-3,-1-2 0,-2 1 1,-6 1-1,-3 1 0,-7-1 1,-1 0-1,-2 1 0,-1 0 1,-5 1-1,-1 0 34,43 0 0,-12 0 0,-15 0-495,-10 0 0,-10 0 0,-5 0 0,-5 0 1,-5 0-1,-6 0-728,-4 0 0,-6 2 1146,5 2 0,-3 1 0,1 6 0,-2 2 0,-1 2 0</inkml:trace>
  <inkml:trace contextRef="#ctx0" brushRef="#br0" timeOffset="605313">3435 7305 8355,'-13'-23'198,"-2"2"0,-2 4 0,3 4 1,3 0-1,4 1 0,0 1 1,2 1 243,-1 2 0,4 5 1,6 0-1,5 6 0,7 8 1,4 7-1,4 8 1,0 6-314,1 6 0,0 2 1,-2 7-1,0 2 1,-4-4-1,0 0 1,-1-2-170,0 0 0,-2-7 0,-2-7 0,1-5 0,2-1 0,-2-6 221,-1-3 1,-6-4-84,0-10 1,1 0-1,2-3 1,-2-5 18,0-9 0,-1-10 0,4-9 0,1-5-1,-1-5 1,1-10-1,-1 2 1,0-5-427,1-3 1,-6 2 0,-2 7-1,-1 7-275,0 6 1,5 10-1,-5 5-323,-1 7 0,3 13 0,1 9 1,2 11 86,-1 7 1,0 14-1,5 2 1</inkml:trace>
  <inkml:trace contextRef="#ctx0" brushRef="#br0" timeOffset="605813">4204 7851 8355,'0'-13'398,"0"1"-135,0-1 0,0 0 0,0-2 1,-1-2 65,-3 2 1,3 1 0,-5 3-1,2 1 433,0 2 0,-6 5 0,2-1-588,-3 3 0,-3 1 0,-1 0 0,-2 3-139,2 5 0,0 2 1,0 9-1,-2 0 1,4 0-165,3 3 0,0 6 0,5 1 0,-1-1-103,1-2 0,1-3 0,4-1 1,0-3-34,0-1 0,5-5 1,3-6-1,3-2 108,2-2 0,-1-2 0,1-2 0,0-3 166,4-4 1,-3-8 0,2-2 0,-2-1 186,-2-3 1,-1 3 0,-1 0-1,-3-1-44,-2 1 1,0 8 0,-4-1 574,3 1-602,-3 5 0,6 10 0,-4 10 1,1 4-161,-1 4 1,4 1-1,0 1 1,1-2-109,0-2 0,2 0 0,5 0 1,3-3-446,1-3 0,-2-7 0,4-3 0,1-3-630,1-1 1,2-5 0,0-2 0</inkml:trace>
  <inkml:trace contextRef="#ctx0" brushRef="#br0" timeOffset="606078">4899 7355 8355,'0'-16'750,"0"4"-469,0 8 0,1-6-188,3 6 1,-1 0 251,5 4 0,-3 1-843,3 3 1,-1 3 0,2 6 0,-2-1 0,-1 1-84,-3-1 0,-2 0 0,-1 1 0</inkml:trace>
  <inkml:trace contextRef="#ctx0" brushRef="#br0" timeOffset="606310">5023 7640 9138,'-7'7'1482,"3"-2"1,8-5-1214,4 0 0,3 0-1996,2 0 0,5-5 0,1-2 1</inkml:trace>
  <inkml:trace contextRef="#ctx0" brushRef="#br0" timeOffset="607160">6387 6672 8355,'-1'-20'163,"-2"0"1,-1 3-1,0 1 1,-2 4 0,-1 2-1,-1 2 1,-2 0 0,-2 0 37,-3-1 1,-7 7 0,1-3-1,-2 4 1,-3 1-325,-3 0 210,2 0 1,-7 0 0,5 0 0,3 0 0,4 0-1,5 1 1,4 2 256,0 1 0,2 2 0,3-2-341,4 4 1,8 3 0,3 3 80,0 3 0,2-2 0,-5 4 0,1 2 50,0 2 0,-4 1 0,4 9 0,-4 2 6,-1 5 0,-1 4 1,-2 6-1,-1 0-65,1-1 0,-3 6 0,2 3 1,2 4 15,0 4 1,-2-2-1,0 2 1,1-3-8,2-1 0,-3 0 1,-1-1-2,3-3 1,0-7 0,2-8 0,0-3 28,0-5 0,2-7 0,0-3 1,4-7-1,2-4-56,6-2 0,0-5 1,6-3-1,1-3-254,-2-1 0,9-1 1,-3-2-1,1-2-668,0-2 1,3 0 0,0-3-775,-1 2 0,-2 0 0,-1-5 1</inkml:trace>
  <inkml:trace contextRef="#ctx0" brushRef="#br0" timeOffset="610799">6697 6995 8455,'-4'-12'0,"0"-1"0,1 1 0,0-1 766,-1 1 0,3 6 0,-3 8 0,2 9-554,2 8 1,0 6 0,0 4 0,0 5 0,2 5 0,1 4-267,1 1 0,0 0 0,-4 1 0,1-5 0,2-4 0,1-6 0,0-2-816,2-5 1,-5-6 0,5-1-150,-1-2 0,2-7 0,5-1 0</inkml:trace>
  <inkml:trace contextRef="#ctx0" brushRef="#br0" timeOffset="611414">7541 7169 8355,'0'-13'349,"0"1"1,-2 2 0,-1 6-1,-2 8 1,-2 6 0,-1 2 64,1 1 0,-4 4 0,4 4-248,0 3 1,-3 0 0,6 1 0,2 0 51,0 0 1,2 0 0,0-2-1,2-2-170,2-5 0,3-2 1,6-3-1,3-3 1,1-4-84,3-2 1,5-4 0,4-2-1,-2-4-14,-1-3 1,-2-7-1,-2-4 1,-3-4-201,-1-3 1,-3-1 0,-7 2-1,-4-1 0,-2 2 0,-2 0 0,-2 3 0,-2 0-178,-4 3 0,-7 4 0,-3 6 1,-1 2-106,-3 5 0,-2 4 0,-1 6 0,1 6 135,-1 7 0,0 10 0,0 3 1</inkml:trace>
  <inkml:trace contextRef="#ctx0" brushRef="#br0" timeOffset="611892">8372 7193 7226,'4'-8'0,"0"0"-34,-1-2 0,-2-1 1027,-1-1 1,0 3-137,0 1 1,-1 5-470,-4-1 1,3 3-1,-7 1-257,0 0 0,2 5 1,0 4-1,0 3 1,2 3-17,-1 2 1,-2 5-1,4-1 1,0 2-1,-1 2 1,1 0-1,2-2 1,0-1 96,2-1 1,6-5-382,2 5 1,3-7 0,1-1 0,2-4-56,3-4 1,2-1-1,4-5 1,-1-3 0,-1-6-1,0-5-79,-2-6 1,3 1-1,-5-4 205,-2-2 0,-6-3 0,-2 2 1,-1-4-1,-3 1-85,-2 0 0,-2-3 0,-3 4-81,-5 1 0,-2 3 0,-3 6 0,-2 7-339,-5 6 0,2 6 0,-2 6 235,-1 6 0,-7 11 0,-2 9 0</inkml:trace>
  <inkml:trace contextRef="#ctx0" brushRef="#br0" timeOffset="612194">9190 6945 8355,'0'-36'255,"2"3"0,0 6 0,4 5 1,1 4-1,1 1 0,0 2 1,-1 6-1,-1 9 0,-4 11 1,0 8-1,-2 7 0,0 4 0,0 6 830,0 3 1,0-3-1,-2 6-1095,-2 1 0,3-6 0,-3 2 0,2-6-403,2-3 0,2 2 1,2-6-964,4-2 1,-1-8 0,1 1 427,2-4 0,1 0 0,1-1 1</inkml:trace>
  <inkml:trace contextRef="#ctx0" brushRef="#br0" timeOffset="612823">9872 7094 8369,'0'-12'0,"0"-1"719,0 1 1,-1 5-552,-3 3 0,-3 9 0,-4 8 1,1 5-1,2 2 0,0 1 0,1 3 1,3 0-140,2 1 0,2 3 1,0-9-1,0 0 1,3-2-89,5-3 0,2-3 0,9-3 9,-1-4 1,4-3-1,-3-1 1,2-1-1,0-3-51,1-4 1,0-8-1,-1-1 99,-5-3 1,-3 4 0,-5-5 0,-3 0-95,1 2 0,-5-4 1,2 3-1,-6 1-65,-5 3 1,-7 2-1,-3 3 1,-1 2 76,-3 5 1,2 3-1,0 2-1075,-3 3 0,6 5 848,0 7 1,-2-2 0,-1 4 0</inkml:trace>
  <inkml:trace contextRef="#ctx0" brushRef="#br0" timeOffset="613253">10554 7131 10566,'0'-12'0,"0"0"0,0-1 0,0 1 0,0-1 0,-1 4 0,-2 5 0,-2 8 0,-2 5 1358,-3 4 1,3 5-1295,-1 2 1,0 1 0,-5 1 0,1 1 78,0 0 1,5-1-150,3 2 1,2-3 0,2-2 0,2-1-94,2-3 0,3-2 0,6-4 0,3-2 0,1-1-172,3-3 1,0-6-1,4-4 1,-2-3 0,-3-3-1,0-3-37,1-2 0,-6 3 232,-2-5 1,-1-1 0,-7-4 0,-1 0-87,-2 1 1,-1-1 0,-1 0 0,-2 2 0,-2 2-217,-2 4 1,-3 4-1,-5 2-55,-2 2 1,-3 4-1,2 6-42,-2 3 1,5 5 0,-1 6 379,2 1 0,2 6 0,-1-2 1</inkml:trace>
  <inkml:trace contextRef="#ctx0" brushRef="#br0" timeOffset="613670">11435 7119 11128,'7'-19'0,"-3"2"0,-1 5 0,-1 2 0,3 2 0,-3-2 0,-2 1 0,-4 0 0,-4 5 0,-3 3 0,-1 2 0,-2 5 0,-1 5 0,-2 5 0,2 3 0,0 4 1134,-2 0 0,3 2-1104,-2 0 1,8-2 0,4-1 47,2-1 1,2-2 0,2 2-78,2-5 1,4-2 0,7-2 0,3-1-99,1-2 1,2-4 0,4-5 0,1-1 0,1-3-193,2-5 0,0-2 1,-4-2-1,-1-4 0,-4-4 10,-3-2 0,-8-2 1,-2 0 160,-1 1 1,-3-1 0,-8 0 0,-4 2 0,-6 2-344,-6 4 0,-4 1 1,-4 3-245,-4 6 1,-3 5 239,-1 2 0,-6 11 0,-1 3 1</inkml:trace>
  <inkml:trace contextRef="#ctx0" brushRef="#br0" timeOffset="614484">12167 6536 8355,'-7'-17'278,"3"1"1,2 1 0,2 1 0,0 6 0,0 8 0,0 15-1,0 12 104,0 11 1,0 13 0,0 4 0,0 8 0,0 9 0,0 4-1,0 2 1,-1 1-41,-3 1 1,2-10-372,-2 0 1,3-6 0,1-7-1,0-3 1,1-6 9,3-6 0,-1-2 0,4-13 1,0-2-1137,0-3 1,-4-7 0,1 2-1269,-3-3 1869,-1-2 0,0 0 0,0 1 0</inkml:trace>
  <inkml:trace contextRef="#ctx0" brushRef="#br0" timeOffset="615372">12725 7156 8465,'0'-12'0,"0"-1"0,1 1 270,3 0 0,-1-1 597,5 1-718,1-1 0,3 0 0,-1-3 0,-1 0 0,-2 1 0,2 1 0,1 2 71,1-1 1,-4 2-1,-1 4 1,-1 7-270,-4 7 0,0 5 0,-2 5 0,0 4 55,0 2 1,-2 6 0,0 1-1,-2 1-19,1-1 0,1 3 1,2-4-73,0-1 0,0-4 1,0-2-1,0-2 0,0-2-204,0-3 1,0-1 0,0-2-1133,0 0 0,-1-1 990,-3-2 0,-3 2 0,-5-4 0</inkml:trace>
  <inkml:trace contextRef="#ctx0" brushRef="#br0" timeOffset="615647">12663 7466 9500,'12'0'87,"1"0"0,-1 0 0,0 0 143,1 0 1,5-5 0,2-2 0,4-1 120,1-1 1,4 1 0,-1-3 0,0 1-1050,-2 2 1,-2 5-544,-4-1 1,4-3-1,-5 0 1</inkml:trace>
  <inkml:trace contextRef="#ctx0" brushRef="#br0" timeOffset="616131">13208 6586 8355,'6'-13'0,"2"1"0,-1 4 416,1-1 1,1 5-164,3-4 1,1 5 0,-1-2-1,0 0-69,1 1 0,-1 0 0,1 4 0,-1 0-146,0 0 0,-3 2 0,-1 0 1,0 4 4,-1 1 0,3 7 0,-5 5 0,1 2 34,-1-1 1,-1 1 0,-4 5 0,0 3-24,0 4 1,0-1-1,2-1 1,0 1-47,3 0 0,0-3 0,-2 2 56,1 0 1,2-1 0,-2-2 0,3 2 0,1 0 70,0 1 0,-5 2 1,1-3-1,-3 0 142,-1 1 0,4 3 1,1-1-1,-3 2-186,0-2 1,-2 3 0,0-5 0,0 2-35,0 0 1,0 0-1,0 3 1,0-1 7,0-2 1,0-2-1,0 3 1,0-6-18,0-1 1,0-3 0,0 1 0,-2-1 75,-2-4 1,3-2 0,-5-5 6,1-1 1,2-1-1,-5-3-72,-2-3 1,3 0 0,-1-1 0,-3-1 0,-3-2-141,-2-1 0,-6 0 1,2 0-1,0 0-722,-1 0 1,0 0 0,-2 0 0,1 0-860,1 0 1,0 0 0,-3 0 0</inkml:trace>
  <inkml:trace contextRef="#ctx0" brushRef="#br0" timeOffset="620540">3535 9004 8105,'0'-23'0,"0"2"0,0 4 0,0 4 0,1 2 0,2 1 417,1 2 0,0 6 0,-3 2 0,2 7-64,1 4 0,5 7 1,-4 4-1,2 4 0,1 3 1,1 0-201,-1 2 1,-1 0-1,2 5 1,0-3-1,0-4 1,2-3-1,2-1-201,-1 0 1,0-6-1,1-4 1,-1-4-1,1-4 1,-1-1-45,1-3 0,-1-5 98,0-6 0,1-2 1,-1-10-1,1-2-57,-1-2 0,-1-6 0,-1-2 0,-2-1-257,2 0 1,-4 0 0,1-4-1,-1 1-52,-3 3 1,-2 2-1,0 8 1,2 2-624,1 5 1,0 10 133,-4 10 0,0 9 785,0 12 1,0 5-1,0 2 1</inkml:trace>
  <inkml:trace contextRef="#ctx0" brushRef="#br0" timeOffset="621383">4130 9240 8355,'-12'-6'87,"5"-1"1,-4-4-1,4 2 246,0 0 0,-4 1 0,4-4 1846,0-1-1895,2 6 1,5 5 0,0 9-211,0 5 0,4 9 1,0-1-115,-1 4 1,-1 6-1,1 2 1,1 1-1,-1-1-20,-2-2 1,-1-1-1,0-4 1,0-2-44,0-2 0,0-3 0,2-6-269,2 0 1,-1-1 220,5-2 0,-4-4 1,4-6 85,2-3 0,0 1 0,-1-5 0,1-2 51,4-1 0,-2-1 0,5-1 0,-4 2-45,0 3 0,3-2 1,1 6 35,-2 1 0,-3 3 0,-2 6 0,-3 5-98,-2 4 1,4 6 0,-5-3 0,-1 1 0,-2 2-1,-1-2 1,-5 0-1,-4-4 1,-2 3 13,-1 2 0,-5-5 0,-1 1 0,0-2-180,1-2 1,-4-5 0,4-3-737,2-2 717,1-2 1,7-6 0,2-1 0</inkml:trace>
  <inkml:trace contextRef="#ctx0" brushRef="#br0" timeOffset="621384">4738 9240 8355,'0'-25'183,"0"6"0,1 1 1,2 5-1,2 2 207,2 3 0,-3-2 0,5 5 0,0-1-504,2 1 0,7 1 0,3 2 0,2 0 0,2-3 1,0 3-1,-2 0 0,-2 4-1079,-4 2 0,-5 3 0,-4 5 1087,-4 1 0,-13 4 0,-5 3 0</inkml:trace>
  <inkml:trace contextRef="#ctx0" brushRef="#br0" timeOffset="621385">4800 9327 8355,'-13'6'175,"6"5"0,9-9 0,9 2 0,5-3-11,4-1 1,2-4 0,7-3 0,4-2 262,3-5-1529,1-1 0,5-3 0,3-1 1</inkml:trace>
  <inkml:trace contextRef="#ctx0" brushRef="#br0" timeOffset="621828">6077 8595 8959,'-12'-26'0,"-1"5"789,1 6 1,0 4-815,-1 3 1,1 2-1,-1 5 1,1-2 0,0-1-1,-1 1 1,1 2-101,-1 1 0,5 0 0,0 0 0,0 1 1,-1 2 110,1 1 1,0 1-1,-5 0 1,1 1-174,0 1 0,-1 4 1,1-2-1,-1 3 215,1 5 0,4-4 0,1 4 1,0-2 111,0 2 1,4-2-1,-1 4 1,3 0-16,1 1 0,0 0 0,1 5 1,2 1-9,1 3 0,0-1 0,-4 6 0,0 2 28,0 0 0,0 5 0,0-4 41,0 7 1,0 1-1,0 0 1,0 1 32,0-2 1,0 1-1,0-6 1,0-5-1,0-2-42,0-5 1,1-2 0,4-4-1,4-5-109,6-2 1,-1-7 0,4-3-1,0-2-140,3-2 0,2 0 0,1-2 0,-2-2-567,-2-4 0,0-2 1,2 1-1,-3 2-632,-1 1 0,2-2 588,-3 4 1,0-6 0,-5 3 0</inkml:trace>
  <inkml:trace contextRef="#ctx0" brushRef="#br0" timeOffset="622160">6598 8830 8355,'0'-19'318,"0"3"0,0 2 0,0 1 889,0 1-675,0 0 1,0 6 0,0 8-235,0 9 1,1 4 0,2 8-1,1 5 1,-1 2-138,-2 4 0,-1 2 1,0 1-1,0 1-248,0-1 1,0 0 0,0 0 0,0-1-264,0-3 1,0 2 0,0-8 0,0-2-604,0-3 1,0-5 0,2 2-28,2-1 0,8-2 0,8-3 1</inkml:trace>
  <inkml:trace contextRef="#ctx0" brushRef="#br0" timeOffset="622646">7727 8744 8355,'0'-13'320,"0"1"219,0-1 1,4 8-1,1 6 1,1 10 734,-1 9-1119,-1 3 1,-4 3 0,0 2 0,0 2 0,0 2 0,0 1-227,0-1 0,0 3 0,-1-3-147,-3 0 0,3 2 0,-4-3 1,4-1-756,1 0 1,0-5-98,0-4 0,-5-6 0,-2 3 1</inkml:trace>
  <inkml:trace contextRef="#ctx0" brushRef="#br0" timeOffset="623267">8508 8905 8395,'7'-13'0,"-3"1"137,-3 0 1,4-1 0,0 2 0,1 2-1,0 2 496,1 1 1,-4 1-513,1 1 1,-2 8 0,-2 0 0,-2 7-1,-2 5 1,-4 5 0,-3 2-40,-2 2 0,1 4 0,1 0 0,1-1 0,2-2-172,-2-1 1,5-5 18,1 1 0,2-6 1,4 2-1,2-5 1,6-4 61,5-3 0,4-4 0,6-2 1,0-4-1,-1-3 0,1-3-405,0-1 284,0-6 1,-6 4 0,-2-4 0,-4 0 0,-2-1-69,-2 0 1,-4-5-1,-5 5 1,-1-2-183,-3 1 1,-5 4 0,-7 0 0,-5 3 98,-2 5 0,-2 3 1,0 6-1,0 3 80,1 4 0,-1 9 0,0 2 1</inkml:trace>
  <inkml:trace contextRef="#ctx0" brushRef="#br0" timeOffset="623623">9475 8868 8355,'-1'-27'35,"-3"7"0,-4 6 0,-2 4 1,0 4-1,2 0 0,-3 3 1,-3 2-1,-4 1 0,0 0 1,1 1-1,3 3 0,3 6 1,2 5-1,1 4 0,1 2 1,2 0-1,1 1 688,-1 1 1,1 2-765,4 0 1,2-4-1,2-2 1,3-1-154,0-3 1,8-3 0,-1-2 0,2-3-113,2-2 1,4-2 0,-3-6 0,1-2 0,-2-2 56,0-3 1,-5-2-1,4-3 182,-3-2 1,-6-3 0,-1 2-13,-2-2 0,-1 0 0,-5-4 0,-3 4-137,-4 3 1,-5 3 0,-3 2-1,-4-1 195,1 1 0,-10 0 0,3-1 0</inkml:trace>
  <inkml:trace contextRef="#ctx0" brushRef="#br0" timeOffset="623984">10257 8843 8009,'-6'-11'0,"-2"3"0,-3 3 0,-1 3 0,-1-1 0,1-1 0,-1 1 0,0 2 0,-3 1 0,0 0 0,1 1 0,0 2 0,-1 2 0,0 2 0,-1 4 0,1 3 0,-1 3 0,2-1 0,1 1 691,2-1 1,1 5 0,1-5-556,2 0 1,5 1-156,-1 0 0,8 0 0,4-6 0,3-3 0,3-3 45,3 1 1,2-5 0,6 3-251,0-2 0,0-6 1,-1-2-1,1-1 1,-1-2 43,-4-2 0,2-6 0,-7 0 1,-2 2 28,-4 1 1,-6-2 0,1-1 0,-4 2-208,-4 1 0,-3 2 1,-6 0-1,-4 1 173,-4 2 0,-2-2 0,-2 4 1</inkml:trace>
  <inkml:trace contextRef="#ctx0" brushRef="#br0" timeOffset="624356">10852 8880 8355,'0'-12'-256,"-1"1"489,-3 2 1,-3 4-1,-6 5 1,1 0 0,-2 1 131,-2 3 1,0 5-1,-3 6 1,0 1-241,-1 0 1,5 3 0,0 0-1,6 0-166,4-2 0,4 1 0,1-2 0,3 0 32,5-3 1,2-2-1,10-2 1,2-5-306,2-3 1,5-1-1,0 0 1,-2-1 13,-1-3 0,-2-2 0,-3-5 1,-5 0 226,-2-3 1,-3-5-1,-3 1 1,-4 0 64,-2 0 0,-4-2 0,-2 3-166,-4 2 0,-5 1 1,-2 2-1,-3 1 1,-1 2-560,-3 5 1,-1 7 682,-2 1 0,6 11 0,1-1 1</inkml:trace>
  <inkml:trace contextRef="#ctx0" brushRef="#br0" timeOffset="624790">11894 8793 8355,'-13'-5'-126,"1"3"1,1-5 0,1 5 113,2-2 0,0-1 614,-5 5 1,1 0-285,0 0 0,-1 0 0,1 2-132,-1 2 1,0-1 0,-3 5-1,-1 3 1,-1 3 28,0 2 1,-4 5 0,2-3 0,1 0-148,3 0 0,3 4 0,5-2 0,4 3-195,2-3 1,2-2 0,0-5 0,2-1-95,2 0 1,4-1-1,7-2 1,2-5 39,-2-3 0,3-1 0,-2 0 0,0-1 11,-3-3 1,4-3 0,-2-6-1,-2 0 55,-4-4 1,-2 2 0,3-4 0,-3-1-70,-2 1 0,-1 2 1,-4-2-1,0 1 17,0 3 1,-5 3-368,-4 3 1,-2-2-1,-1 4 1</inkml:trace>
  <inkml:trace contextRef="#ctx0" brushRef="#br0" timeOffset="625119">12291 8396 8355,'1'-30'0,"3"5"388,5 7-201,2 10 0,-5 8 0,-1 8 0,-4 3 233,-1 2 1,0 10-1,-1 5 1,-2 5 66,-1 4 1,-6-1 0,3 11 0,-1 1-63,0 0 1,5 9 0,-1-8 0,2 4-461,2 2 1,0-10 0,0 1 0,2-8-115,2-5 1,3 2-1,5-6-126,1-2 1,-5-5-1,0-2 1,0-2 0,1-3-623,-1-1 0,-5-2-2501,1 0 2911,-3-5 1,-6-1-1,-2-6 1</inkml:trace>
  <inkml:trace contextRef="#ctx0" brushRef="#br0" timeOffset="625611">12836 8744 8355,'0'-7'-38,"0"0"0,2 4 0,1-2 360,1-2 0,1-2 0,-2-3 0,2 0 0,1-1 0,1 1 0,0-1-59,2 1 0,-2 1 1,0 1-1,0 2-12,0-2 0,-3 4-703,4-3 1,-3 5 263,3-4 0,-5 7 58,1 1 1,-3 5 0,-1 9 0,0 1 137,0 1 0,1 7 0,2-3 0,1 4 0,-1 0-49,-2 1 1,-1 0-1,0 0 1,-1 0-150,-3-1 0,1 1 1,-4 0-1,2-1-163,2-4 1,-4 4-1,0-5 1,0 0-422,3-2 0,-3-3 603,-1-2 1,-3 0 0,-1 1 0</inkml:trace>
  <inkml:trace contextRef="#ctx0" brushRef="#br0" timeOffset="625906">12750 9054 9083,'5'-7'488,"2"1"0,7 6-169,2 0 1,-1-1 0,5-2 0,-1-1-207,0 1 1,2 2-1,4 0 1,0-2-374,-1-1 0,0 0 1,-2 4-1,-3 0-1391,-1 0 1,-1-5 1220,-5 1 1,0-5-1,1 2 1</inkml:trace>
  <inkml:trace contextRef="#ctx0" brushRef="#br0" timeOffset="626415">13283 8260 8355,'0'-19'194,"5"6"0,4 9 0,2 3 0,1 1-102,1 0 1,-1 0-1,0 0 1,1 1 285,-1 3 0,-4 2 0,1 3 1,0 0-303,2 0 0,2 2 1,-1 2-415,1-1 0,-7 1 249,-1-1 1,0 0-1,-1 1 105,-1-1 1,-2-4-1,-1 1 106,0 0 1,0 2 0,0 2 0,0-1 44,0 1 0,-1 0 1,-2 3-1,-1 0 30,1-1 1,-2 3 0,-1 0 0,1 0-55,-1 0 1,2 4 0,3-3-1,-2 2-24,-1 0 1,0-1 0,4 5 0,0 0-1,0 0 0,1-1 1,2 1-1,1 0-57,-1 0 1,-2 0 0,-1-1 0,0 1-68,0 0 1,0-1-1,0-2 1,0-2 31,0 2 1,0-2-1,0 0 1,0 1-119,0-2 1,0 3 0,0-5 0,2-2-116,2-1 0,-3-2 0,3 1-63,-2-1 0,-8-4 0,-4-1-168,-5-1 0,0-1 0,-7-2 0,-4 2 1,-6 1-2610,-4-1 2690,-6 0 0,-3 0 0,-4 2 0</inkml:trace>
  <inkml:trace contextRef="#ctx0" brushRef="#br0" timeOffset="627081">7479 10120 8355,'0'-16'-66,"1"-1"1,3 2 0,4 3 0,3 3 0,2 5 0,-1 3 0,1 1-307,-1 0 0,-1 5 0,-1 4 109,-2 2 1,0 7 0,5 1 0</inkml:trace>
  <inkml:trace contextRef="#ctx0" brushRef="#br0" timeOffset="627335">7528 10629 8355,'8'8'440,"1"0"1,-5-4 0,4 3-154,2-1 0,4-1 1,1 0-706,0 3 1,-4 4-1,4 3-470,-5 2 0,-5-1 0,-5-3 0</inkml:trace>
  <inkml:trace contextRef="#ctx0" brushRef="#br0" timeOffset="628777">12849 10244 8775,'0'-12'0,"0"0"0,1 1 0,2 1 0,1 2 644,-1-2 1,0 3 0,1 0 0,4 2-94,3 2 0,-4 8 1,-3 6-1,-3 6-432,-1 2 1,0 3 0,0 6 0,0 2-1,0 1-250,0-1 0,0 3 0,0-4 1,0-2 1,0 0 0,0-7 0,0 0 1,2-3-677,2-1 0,-1-3 0,4 0-438,-2-1 1,5 1-1,-3-1 1</inkml:trace>
  <inkml:trace contextRef="#ctx0" brushRef="#br0" timeOffset="635920">15218 8496 7910,'-9'-24'0,"3"4"0,0 3 0,3 3 0,2 2 0,1-1 0,0 1 0,1 0 0,2-1 16,1 1 0,7-1 0,0 1 0,4 0 0,2-1 88,1 1 1,0-1 0,4 2 0,-3 2-1,-1 2 1,-1 1 0,-1 4-237,1 0 0,-1 2 0,-3 0 0,-1 2 0,0 2 0,1 4 1,-2 3-1,-2 0-231,0-3 0,-5 3 0,4-2 623,2 2 1,1-5 0,1-1-5,1-4 0,-1-5 1,0-2-215,1-1 1,1 3 0,1-4-1,1 0-21,-1 1 0,5-3 0,-1 5 0,0-1-95,-2 1 0,-3 1 1,-2 4-29,0 0 0,1 0 0,-2 1-220,-3 3 0,3 3 203,-3 5 1,3-1 0,2-2-1,-1-5-80,1-3-3,-1-1 1,0 6-1,1 1 1</inkml:trace>
  <inkml:trace contextRef="#ctx0" brushRef="#br0" timeOffset="636256">15925 8099 8355,'0'-20'-258,"0"3"1,0 4 326,0 1 0,-5 3 0,0 3 1246,-2 0-1137,4 2 1,3 5-1,9 3 1,3 5-86,5 2 1,0 1-1,5 1 1,-2 0-136,-2 4 0,2 1 0,-4 4 1,-4-2-212,-2 3 0,-8 0 1,2 3-1,-2 2-91,-2 1 0,-6 1 0,-3-1 0,-5 3-218,-3-1 162,-5 5 0,-2-15 0,-8 2 0</inkml:trace>
  <inkml:trace contextRef="#ctx0" brushRef="#br0" timeOffset="637512">17500 7516 7805,'-13'-6'0,"1"-1"0,0-1 0,-1 1 0,1 2 0,-2 1 0,-3-1 0,-3 1 94,-4 2 0,-1 0 0,2 1 1,2-2 121,5-1 1,-2-4 0,1 2 0,2 1-1,3-2-162,4 0 1,2 5-1,6 2 1,0 7-1,0 4-195,0 2 1,-4 3 0,0 2-1,1 2 173,2 2 0,-3 1 0,-2 2 1,0 1-1,0 3 89,-1 4 1,3 4-1,-3 3 1,0 3-65,0 1 1,0 1-1,-3 5 1,3 0-58,2-1 1,1 1 0,2 0 0,0-1-129,-2 1 0,-1-6 0,5-3 0,0-2 49,0-2 0,6-7 0,2-4 0,3-5-302,2-3 1,3-1 0,2-5-158,1 0 0,8-5 0,4-1 0</inkml:trace>
  <inkml:trace contextRef="#ctx0" brushRef="#br0" timeOffset="638636">22932 7491 8292,'-11'-12'0,"1"1"0,2 2 0,0 7 0,1 4 1,1 5-1,6 6 1,0 0-1,0 3 1,2 1-1,2 4 1,4 4 749,3 3 0,2 6 0,-1 0 1,0 5-670,1 2 0,-5 5 0,-1-3 0,0 1-70,0 2 0,-5 3 0,3 0 0,-4 0-76,-1-4 1,0 6 0,0-4-21,0 0 1,0-6 0,0-1 0,0-4 0,0-4-234,0-2 1,0-1 0,0-6 0,0-2-371,0-5 0,0-2-967,0-1 1400,0-6 1,5-13 0,2-8 0</inkml:trace>
  <inkml:trace contextRef="#ctx0" brushRef="#br0" timeOffset="639266">23453 7727 8355,'-6'-13'162,"-1"1"0,-5 1-389,0 3 0,3 2 0,2 7 0,1 4 452,-1 3 0,4 4 0,-3 5 0,2 2-119,0 0 1,0 9 0,4-2 0,0 3-69,0 1 1,0 3 0,0-2-1,0-1-17,0 0 1,0-1-1,0-3 1,0 1-57,0-3 0,0 3 0,0-9 0,0-1-261,0 1 0,4-5 0,0-5 12,-1 2 0,-2-6 137,-1-4 1,0-6 0,0-6 135,0 0 0,0-1 0,0 1 0,0-2 109,0-3 0,0 4 1,0-5 23,0 0 1,5 4-1,0-3 1,2 4-1,4 0-41,4 1 0,-1 0 1,2-1-1,-2 2-49,-1 3 1,-1-2 0,0 6 0,1 0 36,-1-2 1,-3 5-43,-1-3 0,-5 4-3,1 4 0,-3 3 1,-2 5-48,-3 1 1,-2-1 0,-4 1 0,2-1 35,-2 0 1,-1 6-1,-1 0 85,0-3 1,3 5 0,2-11-109,2 1 0,-1 0 0,4 2-123,-2 0 1,1-1 0,7-2 113,4-5 1,0-3 0,4-1-1,1 0 11,1 0 1,4 0-1,0 0 1,1-1-75,3-3 0,3 1 0,3-4 0,1 1 2,-2 4 0,3-4 0,-1 2 0,-1 0-476,-2-2 1,-1 0-1,0-7 1</inkml:trace>
  <inkml:trace contextRef="#ctx0" brushRef="#br0" timeOffset="639762">23639 7367 8355,'-11'-25'117,"3"2"146,3 2 1,4 7-1,2 7 1,4 2-375,3 2 0,4 2 0,5 1 1,3-2 56,4-2 0,2 3 0,2-3 0,2 2 60,2 2 0,-6 2 1,0 2-1,-5 4-2,-3 3 0,-2 3 0,-5 1 0,-1 3 32,-2 1 1,-5 2-1,1 4 1,-3 0 118,-1-1 1,0 1 0,0 0-1,0 1 96,0 3 1,0-1 0,0 3 0,0 1 23,0 0 0,0-1 0,0 4-122,0-2 1,0 0-1,0 3 1,2-2-1,0-2-22,3-2 1,4 8 0,-2-4 0,1 0-161,1 2 0,-2 3 0,2-1 0,-1-2 39,2 0 1,-3 0 0,0 0 0,-2-3 108,-2-4 1,3-3 0,-2-1 0,-1-2 18,-2-2 0,-1 1 0,0-6 0,-1 0-111,-4-3 0,3 4 0,-7-1 0,-2 0-207,-4-3 1,0 4-1,-6-1 1,-1 0 92,-1-3 1,-3 4-1,-3 1-1702,-4 1 0,-3 2 0,-1 4 0</inkml:trace>
  <inkml:trace contextRef="#ctx0" brushRef="#br0" timeOffset="667562">12861 8595 8647,'-1'-11'0,"-3"3"0,-5 3 358,-2 4 0,0 7 0,3 2 0,4 3 0,3 1-198,1 1 0,0 0 0,1 4 0,2 4 0,2 2 0,1 3 0,1 2 49,0 1 0,-5 4-181,2-4 1,2 4 0,-2-4-1,-1-2 1,-2-1 0,-1-1-1,0-1 1,0-4 39,0-3-180,0 2 0,0-9 1,0 2-314,0-1 337,0-5 1,0-3-1,0-10 1,2-6-1,0-2-129,2-3 1,5-5 0,-4-8 0,2 0-69,3-4 0,-5-5 0,1-2 0,-2-1 181,0 0 1,0 2 0,-4 4 0,0 1-12,0 3 0,0 2 0,0 8 651,0 2 1,-1 5-113,-3 8 0,2 3 0,-2 11 1,3 5-94,1 4 1,0 9 0,0-1-219,0 4 1,0 7 0,0-4-1,1 2-73,3 2 0,-2-2 1,2 1-1,-1 0 1,-1 0-110,3 0 1,-1-5-1,-4-1 1,0-5 23,0-5 1,4-3-1,0-2-201,-1 0 0,2-6 142,-1-6 1,2-10-1,-3-8 1,1-1-51,-2-3 1,0-2-1,-2-2 1,0-1 30,0-2 1,-2-6 0,0 2 0,-2-1-26,1 1 0,0-2 0,0 8 0,-1 3 452,1 6 1,1 6-288,-2 4 0,2 8 0,-3 9 0,1 7 291,-1 4 0,1 5 1,4 4-1,0 3-297,0-1 1,0 5-1,0-4 1,2 0-263,2-3 0,-1-3 0,5-3 0,1-1-874,2-1 1,0-6 451,-2 2 0,7-9 0,-2-3 0</inkml:trace>
  <inkml:trace contextRef="#ctx0" brushRef="#br0" timeOffset="668096">13208 8322 8355,'-6'-1'-134,"1"-4"194,4 4 1,8-4 0,4 5 0,6 0 0,0 0 323,1 0 0,4 0 1,-1 0-1,3 0-370,0 0 0,-3 1 0,-2 3 1,-1 4 72,-3 3 1,-2 3 0,-4 3 26,0 3 0,-7 4 0,3 2 0,-4 3 0,-2 3 99,-4-1 0,0 9 0,-5-3 1,3 2-48,2 0 0,1 2 0,4 0 1,0-1-75,0-1 0,5-2 1,4 0-1,2-1-98,1-3 1,0-2 0,1-5-1,-1 1 1,1 2-82,-1-1 0,-4-2 0,-1-3-13,-1-2 1,-2 1 0,-6-4 0,-2 0 0,-4 1-3,-3 0 0,-7-3 1,-3 2-130,-2-1 0,-2-3 0,0 3-82,1-3 0,-1-2 0,0-1-783,0-3 0,0 9 0,1-3 0</inkml:trace>
  <inkml:trace contextRef="#ctx0" brushRef="#br0" timeOffset="669887">12266 9947 8355,'0'-21'92,"-1"3"1,-4 4 0,-1 9 0,-3 6 0,2 9 0,2 5 0,1 6-1,0 3 399,-1 5 1,1 2 0,6 5-1,0 1 1,4 7 0,-1 7 325,1 7-659,4 2 0,-9 2 0,3 0 0,-2-1-369,-2-3 1,0 3 0,0-5 0,0 1-384,0-4 0,0-3 1,0-5-1658,0-3 1528,0 2 1,0-6 0,0 5 0</inkml:trace>
  <inkml:trace contextRef="#ctx0" brushRef="#br0" timeOffset="693721">3919 7342 8355,'-56'80'0,"29"-36"0,3 2-437,2 4 0,1 3 0,-5 10 0,0 2 1,-20 67-1</inkml:trace>
  <inkml:trace contextRef="#ctx0" brushRef="#br0" timeOffset="698067">3448 12861 8438,'-8'-5'0,"1"-4"435,1-2 0,2 3 1,5 1-153,4 2 0,1 1 1,7 4-1,-1 1 1,1 3 5,-1 4 0,0 8 1,-1 3-1,-1 3 1,-2 4-140,2 0 1,1 5 0,1-1 0,1 0-186,-1 1 0,-3-3 0,-1-3 0,1-1-42,2-4 0,2-2 0,-1-7 0,1-2 1,-1-5 42,0-3 0,-3-2 1,-1-3-1,0-5-13,-1-2 1,3-7 0,-6-2 0,-1-5-64,-2-4 1,3-3 0,0-5 0,1-2-175,0-2 0,-2 1 0,5-4 1,0 3-26,-1 5 1,4 6 0,-3 9 0,4 4-49,0 4 1,0 7-423,1 6 0,-1 11 0,1 8 1</inkml:trace>
  <inkml:trace contextRef="#ctx0" brushRef="#br0" timeOffset="698474">4068 13370 8355,'-4'-24'0,"0"4"0,1 3 0,2 3-76,1 2 0,0 0 1637,0-1-1208,0 1 0,4-1 1,1 1-137,2-1-157,-4 1 1,1 5 0,-8 3-1,-4 4-30,-3 4 0,-2 4 1,-1 8-1,-1 0 81,-1-1 1,-1 5-1,5 0 5,-1 4 0,2 1 0,3-1 1,4 1-1,3 0 14,1 0 0,0 4 0,1 1 0,3 0-84,4 1 0,3 2 1,2-3-1,-1 0-195,1 1 0,-5 2 0,0-3 0,0-1-125,-1-3 0,-1 2 0,-6-9 0,0 2-59,0-1 0,0-4 1,-2 1-1,-3 0 33,-8 0 0,0-2 0,-7-6 0,1-2-467,0-1 0,-2-2 0,-4-4 1</inkml:trace>
  <inkml:trace contextRef="#ctx0" brushRef="#br0" timeOffset="698747">3820 13630 8355,'0'-12'822,"0"-1"1,7 1 0,4 0-575,4-1 1,7 5 0,0 0 0,6-2-434,5-1 1,3-1 0,1-1 0,0 1-405,0-1 0,-1 5 0,-2 1-306,0 2 0,-7-5 0,3 3 0</inkml:trace>
  <inkml:trace contextRef="#ctx0" brushRef="#br0" timeOffset="699096">4961 12923 8355,'0'-26'2769,"1"7"-1921,3 8-1281,3 5 1,6 6-1,1 0-982,2 0 0,-2 0 887,2 0 1,4 0-1,-1 0 1</inkml:trace>
  <inkml:trace contextRef="#ctx0" brushRef="#br0" timeOffset="699097">5023 13146 8355,'-7'-8'66,"3"0"-144,8 5 0,7-6 0,7 4 0,1 1-516,3-1 0,7-2 0,3-6 1</inkml:trace>
  <inkml:trace contextRef="#ctx0" brushRef="#br0" timeOffset="699582">6214 13370 8355,'5'-9'-378,"3"1"158,3-1 1,2 3 0,-1 2 0,-1 4-123,-3 4 1,4 3-1,-6 5 1</inkml:trace>
  <inkml:trace contextRef="#ctx0" brushRef="#br0" timeOffset="699794">7119 13357 8355,'8'-11'345,"0"3"-1087,2 4 1,7 3-1,2 1 1</inkml:trace>
  <inkml:trace contextRef="#ctx0" brushRef="#br0" timeOffset="704058">3299 15131 8355,'0'-19'-10,"1"2"1,2 3 0,3 2 102,1-1 1,-3 7-1,4 1 1,2 4-1,1 2 1,1 4-1,-1 3-17,-3 3 1,-1 3 0,-4 1-26,1 1 0,0 2-16,-4-1 0,0 1 1,0 4-1,0-2 1,0 1 55,0-2 0,0 3 1,0-5-1,2-2-56,2-1 0,-3-2 0,5 1-21,-1-1 1,2-5-1,5-3-33,1-2 1,-1-4-1,1-2 1,-1-4-12,0-3 0,1-2 0,-1 0 0,-1-3-46,-2 0 0,0-5 0,-3 3 48,1-1 1,-5 2 0,2-2-1,-2 0 1,-2 0-38,0-4 0,0 1 0,0 2 0,0 2 80,0 0 1,0 4-1,-2-1 441,-2 5-299,3 5 0,-5 10 0,6 5 0,0 4-26,0 2 0,2 6 1,1-1-1,1 2-27,-2 2 1,5 0 0,2 0 0,2 0-131,1-1 0,0 5 0,1 0 0,1-2-364,2-5 0,-1 0 0,5-6 0,-2-1-575,-3-1 0,4-1 0,0-1 0</inkml:trace>
  <inkml:trace contextRef="#ctx0" brushRef="#br0" timeOffset="704692">3969 15565 7970,'0'-12'0,"1"1"0,3 2 311,5 5 1,-3-1 0,3 0 0,0 3-87,2 0-219,-4 2 0,-1 6 0,-6 2 47,0 3 1,0 2-1,0-1 1,0 0 12,0 1 1,0-1 0,0 2-1,0 1-28,0 2 0,0-1 0,0-3-93,0-1 1,4-4 0,1-1-221,2-1 0,2-2 1,3-4-1,0 0-330,1 0 1,-2-2-1,-2 0 294,0-2 0,-7-12 0,4 3 0</inkml:trace>
  <inkml:trace contextRef="#ctx0" brushRef="#br0" timeOffset="704910">4080 15280 7370,'-4'-13'0,"1"2"0,5 3-409,5 4 0,4 8 0,1 3 0</inkml:trace>
  <inkml:trace contextRef="#ctx0" brushRef="#br0" timeOffset="705175">4837 15317 8894,'4'-15'0,"2"4"0,0 4 0,4 3 0,1 0 0,2-1 0,-1 1 0,0 0 0,1 0 0,-1 1 0,1 2 0,-1 1 0,2 0 0,1 1-790,1 3 0,1 3 0,-5 6 0</inkml:trace>
  <inkml:trace contextRef="#ctx0" brushRef="#br0" timeOffset="705351">4887 15429 8349,'0'12'-95,"0"-4"0,1-1 0,4-1-106,8-4 1,5 0-283,7-2 1,5-6 0,2-1 0</inkml:trace>
  <inkml:trace contextRef="#ctx0" brushRef="#br0" timeOffset="706180">6276 14573 8355,'-5'-17'59,"0"1"0,-2 2 1,-3 4-1,-1 5 1,-1 1-1,0-1 1,-2 3-1,-1 0 1,-2 2-1,2 0 1,0 0-1,0 0 1,-2 0-1,2 0 1,1 0-25,2 0 0,-1 4 1,1 1 10,0-3 0,-1 4 1,2-1-1,1 2 9,2 3 0,1 1 1,-2 3-1,2 1-84,1 1 1,1 2 0,2-3 110,-1 2 0,0 5 0,4-3 1,0 2-1,0-2 87,0-1 0,1 4 0,2-1 0,2 2 0,1 2 58,-1 0 1,1 0-163,-2 0 1,-3 4-1,4 2 1,-4 4-1,-1 5 1,0 2 0,-1 4 137,-4-2-136,4 10 0,-6-13 0,4 7 0,-1-4 0,2-4 0,0-2 0,4-5 0,0-4 252,2-3 1,6-6-283,-2 1 1,3-6 0,3 0 0,1-4 30,2-2 1,1-7-490,-2 3 1,-1 0 0,5-1 0,-1-1 0,-1-2-999,0-1 0,4-5 0,-3-2 1</inkml:trace>
  <inkml:trace contextRef="#ctx0" brushRef="#br0" timeOffset="706572">4043 15441 6617,'13'0'0,"-1"0"-221,0 0 0,1 5 0,-1 2 1</inkml:trace>
  <inkml:trace contextRef="#ctx0" brushRef="#br0" timeOffset="707140">4068 15453 7929,'-11'-1'0,"3"-3"0,4-4 1794,2-3-1417,2 4 1,-1 1-128,-3 6 0,2 1 0,-2 4-89,3 3 1,1 4 0,0 3 0,0 2-35,0-2 1,0 4 0,0 2 0,0 3 0,0 0 24,0 1 0,0-1 1,0-2-167,0-2 0,0-3 0,0 2 0,0-1 1,0-3-108,0-1 0,0-2 224,0 1-461,0-6 1,-6-3 294,-2-8 0,2-3 1,2-6-1,2 0 0,-1-4 1,-1-4 11,1-2 1,2-2-1,1 0 25,0 1 0,0-1 1,0 0-1,0 2 90,0 2 1,0 3 0,0 6 47,0-1-101,0 6 0,0 7 48,0 9 1,0 7-1,0 5 1,0 2 0,0 2 4,0 0 0,0 0-84,0-1 1,4-3 0,1-2-1,1-1 1,1-3 0,-2-1-159,1-1 1,3-7-76,0-1 0,-3-4 1,3-1-953,0 0 1,-2-6 504,2-2 0,-1-3 0,4-1 1</inkml:trace>
  <inkml:trace contextRef="#ctx0" brushRef="#br0" timeOffset="707743">3460 16408 8355,'-5'-18'391,"-2"5"0,0-1-14,3 6 1,4 6-1,4 1 1,4 5-1,3 4 1,2 5-52,-1 2 1,5 3-1,-1-3 1,-1 1-302,-1 0 0,-2 1 0,1 0 0,-1-2-109,1-1 1,-1-2 25,0 1 0,1-6 96,-1-3 0,-1-8 0,-1-3 0,-3-2-59,-2 1 1,-1 0-1,-4-6 1,2-1-220,2-2 1,-3-5-1,4 2 1,-4-2-293,-1 1 0,5-1 1,2 4-1,2 0-77,-1 0 1,0 6 0,5 5 0,-1 1 272,0 4 0,6 6 0,2 3 1</inkml:trace>
  <inkml:trace contextRef="#ctx0" brushRef="#br0" timeOffset="708066">3969 16731 8355,'-9'-13'92,"3"1"1,0 0 0,3-1-1,2 1 1,1-1 0,0 1-1,1 0 1,3 1 0,5 1 0,2 3-1,1 0 1,1 2 0,0-1-1,2 3 1,2 2 0,-2 1 0,-1 0-1,-3 1 1,-3 3 0,-2 5-1,-2 3 1,0 5 0,-3 3 0,-3 4-1,-8 1-335,-5-1 0,1 5 0,-2-1 0,2-3 0,3-5 362,2-2-27,-2-1 1,10-5-1,-2-1 1,6-3-335,5-3 0,5 0 0,2-1-167,1-1 1,1-2 0,-3-1 0,1 0-56,1 0 1,6 0 0,-2 0 0</inkml:trace>
  <inkml:trace contextRef="#ctx0" brushRef="#br0" timeOffset="708926">3485 16396 8355,'0'-21'72,"0"2"1,0 0 0,0 1 0,0 0 311,0 3 1,-4 1 0,0 1 0,1 1 0,2 0 423,1-1 1,5 8-1,3 5-736,3 7 1,-4 9-1,-1 6 1,-2 4-1,0 3 1,0 0-176,2 2 0,-5-1 43,3 3 1,-1-3 0,0-6-1,2-2 1,1-3 0,1-1-38,0-3 0,1-2-82,4-5 1,1-3 0,-1-5 0,0 0 0,1-1-1,1-3-72,2-4 0,-2-5 252,3-3 0,-5 0 0,-2-3 0,-2-2 1,0-1 51,-1-4 0,0-1-8,-3 2 1,-3 4 0,4 2 0,-4 0 290,-1-1 0,-1 5 0,-4 0-207,-3 5 0,1 6 0,0 8 0,2 6-142,2 5 0,2 0 82,1 6 0,0 0 0,0 3 0,0 1-107,0 0 0,4-4 0,1-2 0,2 0-194,3 1 1,2-5 0,3 1 0,2-2 0,-2-1-1,-1-1 1,-2 0-1470,1 1 1,-2-5 1133,-3 0 1,3-5 0,-4 3 0</inkml:trace>
  <inkml:trace contextRef="#ctx0" brushRef="#br0" timeOffset="709360">3845 17438 8355,'-13'-9'248,"1"1"1,6 7 0,6 1-1091,7 7 0,4 4 0,2 1 1</inkml:trace>
  <inkml:trace contextRef="#ctx0" brushRef="#br0" timeOffset="709638">3882 17636 8355,'-12'0'559,"6"0"0,5-1 1,5-2-1,3-1-1811,2 1 1017,-3 2 0,3 2-549,-4 3 0,-1 3 0,-4 6 0</inkml:trace>
  <inkml:trace contextRef="#ctx0" brushRef="#br0" timeOffset="710281">3634 18157 8779,'-4'-12'256,"-2"-1"1,1 1 0,-2 1 449,0 3 1,4 3 0,-1 10 0,3 3-463,1 3 1,0 3 0,0 2-1,0 5 1,0 2 0,0 2 0,0 1-1,0 0 493,0-1-872,0 3 0,5-10 1,3 2-1,3-3-58,2-3 1,-1-3 0,1-2 0,-1-2 0,2-1-106,2-3 0,-2-6 0,3-3 0,-3-2 1,-2-6-1,2-4-177,2-1 0,-2-7 472,3 5 1,-4-9 0,0 6 0,-2 1 0,-2 2 0,-2 2 106,-1 0 1,2 8 352,-4-2 1,0 6 88,-4 3 0,0 7-414,0 14 1,0 2 0,0 6-20,0-1 0,0 1 0,0 0 0,0 0 0,2 0-125,2-1 0,3 1 1,5-1-1,1-2-442,-1-2 1,0-4-1,1 0-1261,-1-2 1,1-2 0,-1 1 0</inkml:trace>
  <inkml:trace contextRef="#ctx0" brushRef="#br0" timeOffset="710776">4167 18467 10735,'6'-8'0,"2"1"0,3 0 163,1 0 0,5 3 0,-1-3 0,0 0 0,-3 2 0,0-1 19,-1 3-340,1-3 0,-2 10 0,-3 0 230,-4 5 1,-3 5-1,-1 1 1,0 3 60,0 2 0,0-4 0,0 5 1,0 0-60,0-2 0,0 4 1,0-3-1,0 0 27,0 1 0,0-5 0,0 4 0,0-2-2251,0-3 0,2-1 1422,2-2 0,-3 0 0,5 1 1</inkml:trace>
  <inkml:trace contextRef="#ctx0" brushRef="#br0" timeOffset="711058">4180 18690 8537,'-7'0'349,"1"0"1,6-1 0,2-2-1,3-2 1,7-4 363,8-4 1,5-1 0,2-5-1156,2 1 1,6-3 0,-2 4-1,2 2 1,3 2-681,-1 0 1,0 1 0,0-1 0</inkml:trace>
  <inkml:trace contextRef="#ctx0" brushRef="#br0" timeOffset="711346">5172 18120 8355,'-13'-7'1268,"6"-4"0,3 10-798,8-4 1,3 0 0,6 1 0,1 0-220,2-2 0,-1 5 0,6-3 1,1 2-2266,1 2 506,2 0 0,0 0 0,0 0 1</inkml:trace>
  <inkml:trace contextRef="#ctx0" brushRef="#br0" timeOffset="711599">5221 18256 10601,'14'-1'0,"1"-3"-557,2-5 1,5 3-1,-1-1-243,2 1 1,7-9 0,2 1 0</inkml:trace>
  <inkml:trace contextRef="#ctx0" brushRef="#br0" timeOffset="712243">6313 17636 8355,'-8'-19'277,"-1"2"1,7 4 0,-3 0 0,4 1 0,1-1 0,0 1 521,0 0 1,0 3-838,0 1 0,-1 1 0,-4-1-538,-3 4 0,1 6 1,-1 4-1,-2 1 443,-1 2 0,-1 3 0,0 0 0,-1 0 92,1 1 1,1-1 0,1 1 0,3 0 117,2 4 1,1-2-1,4 4 1,0 1-5,0-1 0,0-3 1,0 5-1,0 0 22,0-2 0,0 4 0,0-2 0,0 3 166,0 0 0,1 1 1,2 1-92,1 3 1,0-5 0,-4 3-1,0 1 1,0-2 67,0 0 1,0-1-1,0 1 1,0 2 79,0 1 1,0 4 0,0-4 0,0-2 0,0-2-252,0-4 0,5-3 1,4-6-202,2 0 0,5-5 1,2-3-1,2-2-434,2-2 1,5-7 0,3-5 0,2-8-769,3-3 0,-5-7 0,0-2 1</inkml:trace>
  <inkml:trace contextRef="#ctx0" brushRef="#br0" timeOffset="713046">6176 12588 8355,'0'-31'524,"0"0"-347,6 7 1,1 3 0,4 2 0,-2 1 0,-2 3 0,-1 1-1,-2 3 1,0 1 66,0 2 1,-1 5 0,-7-1-1,-4 3-316,-3 1 0,-6 1 0,-1 3 0,-1 3-2,-3 0 1,0 2 0,0-3 0,2 0-48,2-1 1,-2 1-1,3-4 21,2 2 0,1 1-144,2-5 0,5 1 67,3 3 1,3-1 236,1 5 1,0-4 0,0 4 0,1 2 0,2 3 225,1 3 1,1 3-1,-2 6 1,1 3-105,-1 5 0,0 0 0,-1 10 0,3-2-6,-3 0 0,4 6 0,-2-1 0,-1 0 1,0 1-1,-1-4 0,4-4-29,1-8-1,-3 1 1,3-4 0,0-5 0,-1-5-129,4-4 1,3-3 0,3-3 0,3-4 0,3-3-1,2-1-1052,2 0 389,2 0 1,1 0-730,-1 0 0,7-5 0,-3-2 1</inkml:trace>
  <inkml:trace contextRef="#ctx0" brushRef="#br0" timeOffset="718975">6536 12836 8140,'0'-12'0,"0"0"0,0-1 0,1 1 0,2-1 0,1 1 0,-1-2 0,-2-1 0,-1-1 225,0 0 0,0 3 0,0 0 1,0 1-1,0-1 429,0 1 1,0 4 0,2 1-401,2 1 1,-3 8 0,3 7 0,-2 7 0,-2 6-1,0 4 1,-2 5-159,-2 5 0,2-1 1,-5 6-1,1-2-266,3-2 0,2 0 0,1-1 0,0-3-587,0-4 0,6 1-611,2-1 1,8 0-1,4-4 1</inkml:trace>
  <inkml:trace contextRef="#ctx0" brushRef="#br0" timeOffset="719888">7293 12973 8355,'-13'-6'12,"1"-2"0,1-3 190,2-1 0,-2 5 0,3 3 1,-3 4-1,-1 4 55,-1 4 0,1 9 1,-2 3-1,-1 5-179,-2 4 1,1-1 0,4 5 0,1 0-51,2-2 0,4 4 0,5-8 0,0-3-95,0-6 0,7 0 0,4-3-32,4-4 0,8-4 1,1-7-1,5-2 0,1-3-51,0-8 1,3-4-1,-4-8 1,-1-1 57,-2-3 1,-7-2 0,-4-3 0,-5 1-57,-6-2 1,-4 5-1,-5 1 1,-8 4-148,-6 5 0,-6 2 1,-4 7-1,-2 2-86,-1 5 1,-3 10 0,8 6 244,3 7 0,0 10 0,4 3 0</inkml:trace>
  <inkml:trace contextRef="#ctx0" brushRef="#br0" timeOffset="720304">8322 13047 8034,'-17'-12'0,"1"-1"-153,1 1 0,1 0 1,2-1-1,-1 1 834,1-1 0,-1 2-461,1 3 1,0 4 0,1 8-159,2 4 0,-2 5 1,3 3-1,-3 5 64,-1 2 0,1 2 0,1 0 0,2 0-70,-2 0 0,4-5 1,2 1-1,3 0-69,1-2 0,1 3 1,3-5-1,5-4-59,2-3 1,7 0 0,2-6 0,4-1 72,1-2 1,-1-7-1,3-3 1,-1-5-139,-1-3 0,2-5 1,-8 2 76,1-4 0,-7-1 0,-6 1 0,-1-1 0,-5 0-131,-4 0 0,-8 2 0,-6 1 0,-3 2-75,-2 3 0,-1 0 0,-2 6 0,0 3-131,0 4 0,5 5 0,2 6 239,4 5 0,-1 9 0,8-2 0</inkml:trace>
  <inkml:trace contextRef="#ctx0" brushRef="#br0" timeOffset="720962">8905 13184 8355,'0'-13'-152,"0"1"1,-1 5 0,-2 1-300,-1 1 273,-6 4 0,10-5 0,0 6 0,8 0-73,7 0 0,-1 6 0,4 0 0</inkml:trace>
  <inkml:trace contextRef="#ctx0" brushRef="#br0" timeOffset="720963">9451 13184 8355,'0'-13'-394,"5"1"0,-2 5 301,5 3 1,0-2-1,6 2 1,1 1 132,2 2 0,6 0 0,1-2 1,5-1-272,2 1 0,-2 2 0,4 1 0,2 0-3,1 0 1,-3 1 0,0 2 233,1 1 0,2 0 0,1-4 0</inkml:trace>
  <inkml:trace contextRef="#ctx0" brushRef="#br0" timeOffset="720964">10616 13159 8355,'25'-6'0,"0"5"-289,-6-10 0,-1 5 1,-5-3 607,-1 1 0,-4 3 0,1-1 1,0-1-74,2 0 1,2 4-1,-1-3 1,0 2 0,2 0-1,1 1 1,2 2 0,-2 1-718,-1 0 0,-6 1 0,0 2 1,2 1 325,1-1 0,-3 3 1,1-1-528,0 2 0,2-4 0,2 2 0</inkml:trace>
  <inkml:trace contextRef="#ctx0" brushRef="#br0" timeOffset="721527">12601 12588 8355,'0'-26'0,"0"-3"385,0 15 1,1-3-1,2 4-152,1 1 0,4 6 0,-2 8 0,1 7 0,1 9 0,0 6-162,1 6 0,-3 4 0,4 5 0,-3 2 0,-2 5 1,-2 2-133,-1 2-62,-2 5 0,0-7 0,0 3 0,0-1-45,0-4 1,0-6-1,0-1 1,1-6 0,3-4-125,4-6 0,3 1 0,3-9 0,1-3-519,2-2 252,-1-2 1,-3-1 0,-1-1 0</inkml:trace>
  <inkml:trace contextRef="#ctx0" brushRef="#br0" timeOffset="722119">13271 12836 8206,'0'-12'0,"0"0"0,1 1 164,3 2 1,-1 0-1,4 3 49,-2-1 0,-1 6-185,-4 1 0,-1 5 0,-5 9 0,-5 3 1,-4 2-1,0 2 0,1-1 0,2 1 112,-1-2 1,2 5 0,3-5 0,4 2 0,3-2-117,1-1 1,0-2-1,1-5 1,5-1-1,5-3-59,4-1 0,7-2 1,-3-6-66,0-2 1,5-3-1,-5-5 1,2-2-1,-2-1-38,-1-2 0,-1-5 0,-6 2 86,-3-4 0,-3-1 0,-5 2-21,0 2 0,-2-1 1,-7 6-1,-7 1 1,-6 2-273,-3 5 0,0-2 0,-1 6 0,0 3-37,1 4 0,-8 9 0,7 7 1</inkml:trace>
  <inkml:trace contextRef="#ctx0" brushRef="#br0" timeOffset="722486">13444 12316 8862,'0'-31'0,"3"6"0,4 7 0,5 5 0,3 2 0,3 1 0,3 3 0,1 0 0,0 2 0,-1-1 0,1 3 0,1 2 0,2 1 0,0 1 0,-2 4 0,-1 3 0,-1 4 0,0 3 0,-2 3 0,-3 2 0,-3 3 0,-4 5 0,-2 3 0,-1 4 0,-3 1 0,-2 4 122,-1 2 0,-4-2 0,-2 3 0,1-2 0,-1 1 0,4-2 0,0 0-84,2 1 0,2-2 0,2 2 49,4-3 0,3 4 1,1-1-1,1-1-41,-1-1 0,-4-4 0,-1 0 0,-1-3-89,-3-2 1,-7-1-1,-5-3 1,-3 2-36,-5 1 1,-6 0 0,-9-5 0,-2 1-520,-5 0 0,-12 4-142,-3 0 0,-16 5 0,-6-2 0</inkml:trace>
  <inkml:trace contextRef="#ctx0" brushRef="#br0" timeOffset="726077">6660 15044 8602,'0'-12'0,"0"-1"0,1 1 0,2-1 372,1 1 1,-1 5 0,-7 4 0,-4 6 0,-5 5-166,-3 3 1,2 6 0,-3 1 0,2 1-1,0 3 1,-1 2-56,0 0 0,8 1 0,4 0 1,3-2-53,1-2 0,1 1 0,3-5 0,4-2-164,3-1 1,10-3 0,3-3-1,0-4 68,4-3 0,1-2 0,0-4 0,1-6-249,-2-5 0,1-4 0,-10 0 0,0 0 92,-2-2 1,-9-9 0,-4 7 0,-4-1-18,-4 3 0,-4 0 0,-9 5 0,-3 2-296,-4 1 0,-6 7 1,-3 3-1,-3 6-30,-1 6 0,5 6 1,3 10-391,3 1 825,7 6 0,-5 0 0,5 6 0</inkml:trace>
  <inkml:trace contextRef="#ctx0" brushRef="#br0" timeOffset="726358">7305 14920 8355,'-12'-17'285,"-1"1"1058,6-1-856,2 11 0,1 1-205,0 10 1,-1 1-1,5 8 1,0 3-101,0 3 1,0 4-1,0 1 1,0-1-106,0 1 0,0 4 1,0 0-1,-1 0-303,-3 1 0,1-3 1,-4 1-1,2-1-879,2-3 0,2 1 1,1-1 310,0-4 0,0 4 0,0-5 1</inkml:trace>
  <inkml:trace contextRef="#ctx0" brushRef="#br0" timeOffset="726919">8235 15081 8355,'-4'-19'0,"0"2"236,1 4 1,-2 4-2,0 1 1,-4 5 0,1-1-1,-2 4-42,2 4 1,-3-1 0,1 7-1,-4 2-44,-2 3 0,-1 3 1,5-1-1,-2 3 62,-3 4 1,4 1-1,-3-2 1,7-1-73,5-1 1,2-2 0,4 2 0,2-5-150,4-2 1,4-3 0,5-3-1,4-3-73,2-4 0,6-2 0,0-4 6,-1-3 1,3-8-1,1-5 1,0-3-1,-3 0 13,-3-1 0,-3-4 1,-2 0-1,-6 0-144,-5-1 1,-5 4 0,-5-3-53,0 2 1,-7 7 0,-5 2 0,-9 3 0,-5 5-323,-3 3 0,-9 4 1,0 9-1,0 6-121,-1 8 1,7 3 642,4 2 1,1 5 0,3 2 0</inkml:trace>
  <inkml:trace contextRef="#ctx0" brushRef="#br0" timeOffset="727110">9215 15205 8700,'-1'-19'-460,"-4"2"0,5 9 251,0 4 1,2 7-1,6 1 1,2 0-95,1 2 0,7 0 0,1 7 0</inkml:trace>
  <inkml:trace contextRef="#ctx0" brushRef="#br0" timeOffset="727290">10046 15180 8355,'5'-11'23,"4"2"0,3 2 1,3 1-1,2 4 6,-2 0 0,3 1 1,0-2-1,1-1 0,3 1 1,2 2-753,0 1 1,1 0-1,0 0 1</inkml:trace>
  <inkml:trace contextRef="#ctx0" brushRef="#br0" timeOffset="727578">10778 15131 8355,'12'-6'-293,"-4"5"0,1-3 293,0 2 0,-2 1 0,1-2 0,2-1 0,1 0-145,1 4 1,1 0-1,-1 0 1,1 1-297,-1 4 0,0-4 0,1 4 407,-1 1 1,6-5-1,1 5 1</inkml:trace>
  <inkml:trace contextRef="#ctx0" brushRef="#br0" timeOffset="728207">12898 14635 8355,'-1'-18'15,"-3"-3"1,3 3 68,-4 2 0,0 6 1,1 2 476,1-2 1,-3 6 0,2 4-22,2 7 0,0 9 1,4 7-1,0 3-254,2 3 0,5 9 0,-5-1 0,-1 3-133,-2 3 0,-1-3 0,0 6 1,-1 0-215,-3 3 0,-2-1 0,-4-1 0,3-5-226,2-3 1,1 0 0,4-10 0,0-2-341,0-1 0,1-6 0,2-4 1,2-3-83,2-5 0,2-3-90,3-5 1,0 0-1,1 0 1</inkml:trace>
  <inkml:trace contextRef="#ctx0" brushRef="#br0" timeOffset="728654">13320 14994 8355,'1'-12'306,"2"0"0,3 1 0,-1 4 1,1 7-1,-3 7 0,-2 4 322,-1 1 1,-1 0 0,-2 1 0,-1-1-449,1 1 1,2 3 0,1 1-229,0-2 1,5-3 0,3-2 0,3-3 0,2-2-56,-1-2 1,5-2 0,1-1-1,1 0-95,3 0 1,-3-5 0,2-5 0,0-3 47,-2-4 1,3-5-1,-6 3 1,0-2 37,-3 0 0,-6 2 0,-3-3 0,-2 3 0,-4 1 1,-3 3-420,-8 1 472,1 1 0,-13 7 1,2 1-1,-6 4 1,-1 2-372,-1 4 0,4 1 1,6 7-1,3 1-1128,0 2 1380,10-2 1,-9 9-1,11-3 1</inkml:trace>
  <inkml:trace contextRef="#ctx0" brushRef="#br0" timeOffset="729123">13742 14474 9263,'0'-20'0,"1"5"0,3 4 0,5 4 0,2 0 0,1 2 0,0-2 0,1 1 0,1 1 0,1 2 0,1 0 0,1 1 550,1-3 0,-3 1 0,4 4 0,-1 2-586,-3 2 0,-1-1-85,-2 5 1,-5 0 0,-3 5 0,-2 0 0,-2 4 127,0 4 0,-2 2 0,0 2 0,-4 0-19,-1-1 0,0 7 1,-2 2-1,2 3 149,1 1 0,-2 0 0,4 0 0,1 0-45,2 1 0,1-1 0,0 0 0,0-1 6,0-3 1,0 3 0,0-3-54,0 3 1,1-3 0,2-2-1,2 0 1,1-4-67,0-1 0,-2-1 0,-4-1 0,0-4-13,0-3 0,-6-3 0,-2-3 1,-5-2-1,-3-2-245,-5-1 0,-4 2 10,-3-4 0,-10 4 0,-6-3 0,-3-1-879,-2 1 1,-4 2-1,-9 6 1</inkml:trace>
  <inkml:trace contextRef="#ctx0" brushRef="#br0" timeOffset="729901">9289 16371 8355,'0'-18'-141,"0"-1"0,-1 1 1,-3 6-1,-3 7 0,0 8 1,3 5-305,3 3 1,1 7 0,0 2 0</inkml:trace>
  <inkml:trace contextRef="#ctx0" brushRef="#br0" timeOffset="730291">9289 16694 8027,'-8'19'0,"0"-1"342,-2 0-150,5-5 1,-5 5-1,6-5 1,1-1-74,2 1 0,1-1 1,0 0-289,0 1 0,1-2 1,3-2-1,3 0-322,0 0 1,3 2 0,-5 2 85,2-1 1,1 1 0,5-1 0</inkml:trace>
  <inkml:trace contextRef="#ctx0" brushRef="#br0" timeOffset="730292">9327 17400 8355,'-13'-5'667,"6"4"-1396,2-5 1,5 7 270,0 4 0,-6 1 0,-1 7 1</inkml:trace>
  <inkml:trace contextRef="#ctx0" brushRef="#br0" timeOffset="731665">6734 17959 8355,'-1'-13'64,"-2"1"0,-1-1 1,0 2-1,0 2 0,-2 0 1,0 1-1,-4 1 0,-1 3 1,0 4-1,3 4 256,3 5 1,0 6 0,1 1-1,1 1 1,2 1 0,1 1 515,0 0-969,0 5 0,4-11 0,1 5 1,2-1-220,3-1 0,1-3 1,1-6-1,2 0 173,3 0 0,-4-5 0,4 2 0,-2-2 149,2-2 0,-4-6 0,4-2 0,-3-3-14,-2-1 1,-1-5 0,-1-1 0,-3 0-39,-2 0 1,-1-2 0,-5 2-1,-3 0-110,-4 0 1,-5 0 0,-2 3 46,-2-2 0,0 5 0,0 5 1,-4 2-1,-1 2-57,2 1 1,-2 4 0,5 2 0,2 4-249,1 3 400,7 7 1,-4 1-1,4 6 1</inkml:trace>
  <inkml:trace contextRef="#ctx0" brushRef="#br0" timeOffset="732333">7640 17996 8355,'0'-13'-45,"-6"2"1,-2 2 0,-3 2 0,-3 1-1,-1 4 1,-1 2 266,0 4 1,-2 3 0,2 6-1,-1 3-139,0 0 1,7 5 0,-3-3 0,4 0-46,2-1 1,1 0 0,6-5 0,2-1 86,2-2 1,3 2 0,5-4-208,1 0 0,5-2 0,2-5 0,4 0 0,-1-1 30,-2-3 1,2-3 0,-2-6-1,2 1-166,2-1 1,-6-3-1,-2-2 162,-3-1 1,-3 2 0,-3-2-1,-4 1 1,-3 3-80,-1 1 0,-9 2 0,-5 1 0,-4 1-88,-4 2 1,-1 5 0,-2 0 0,0 6-744,0 5 923,0 9 0,1 2 0,-1 6 1</inkml:trace>
  <inkml:trace contextRef="#ctx0" brushRef="#br0" timeOffset="732604">8409 18095 8355,'-13'-17'-134,"1"2"0,0 3 0,-1 4 1,4 2-1,4 5 0,10 2-321,4 3 1,9 6-1,1-3 1</inkml:trace>
  <inkml:trace contextRef="#ctx0" brushRef="#br0" timeOffset="732818">9079 18120 8348,'8'-6'0,"1"-2"0,4-2 231,2 2 1,6-2 0,-3 6-102,1 2 1,2 0-1024,3 2 1,7-5-1,0-2 1</inkml:trace>
  <inkml:trace contextRef="#ctx0" brushRef="#br0" timeOffset="733077">10195 18095 7471,'5'-18'0,"4"4"0,2 6 0,2 3-435,4 2 1,-3 1 0,4 2 0</inkml:trace>
  <inkml:trace contextRef="#ctx0" brushRef="#br0" timeOffset="733433">12365 17723 8386,'-1'-12'0,"-2"-1"0,-3 1 0,1-1 1974,-1 1-1451,2 0 0,4 6-272,0 6 0,2 6 0,0 7 0,3 4-46,-3 4 0,0 2 0,-2 2 1,0 1-201,0 3 0,0-3 0,0 4 0,0-1-262,0 0 0,-4 0 0,-1-4 0,3-2 177,0-2 1,-2 1-1,0-4-1325,1 1 1,2-3 543,1 0 1,5-2 0,2-2 0</inkml:trace>
  <inkml:trace contextRef="#ctx0" brushRef="#br0" timeOffset="733800">12923 17202 9177,'2'-43'0,"0"6"0,4 8 0,1 9 0,2 7 781,2 8 1,0 13 0,-1 7 0,-3 7-519,-1 8 1,2 9 0,-3 4-1,1 2-140,-1 6 0,-1 0 0,-4 7 0,0-1-52,0-5 0,0 10 0,0-6 1,0 4-121,0 0 0,-4 2 0,0-9 0,1-4 72,2-2 0,1-8 0,0-2-375,0-7 0,0-4 0,0-1 1,0 0-1,0-2-380,0-2 0,0 1 0,0-5 73,0-2 1,6-1-1,2-3 1,3-3 236,1-4 1,1-3 0,-1-1 0</inkml:trace>
  <inkml:trace contextRef="#ctx0" brushRef="#br0" timeOffset="734159">13519 17686 8355,'0'-24'103,"0"4"0,0 3 0,0 3 0,0 2 0,-2 2 0,-1 6 0,-2 8 0,-1 7 0,0 6 1,0 4-1,-1 3 0,2 4 0,-2 1 0,1 0 0,1 0 0,2 0 0,3-2 0,4-1 1,4-2-1,3-4 0,3-3 0,1-5 0,3-2 0,0-3-119,0-2 0,4 0 0,-3-7 0,2-2-178,0-4 0,-6-5 1,1-2-1,-3-3 53,-5-1 0,2-2 0,-6-3 0,-3-1-43,-4 0 0,-5-3 0,-8 2 0,-5 3 21,-2-1 1,2 6 0,0 3 0,-1 4-1214,-1 3 1143,3 5 0,-3-2 0,4 5 1</inkml:trace>
  <inkml:trace contextRef="#ctx0" brushRef="#br0" timeOffset="734583">13829 17239 8355,'5'-30'197,"-2"8"-116,5-3 0,5 13 0,4-1 0,1 4 0,2 2 1,-1 3-1,2 2 207,-2 2 0,4 0 0,-2 0 0,1 2-122,-1 2 0,1-1 0,-7 5 0,-3 1-244,-2 2 0,-7 3 0,1 3 0,-3 2 78,-1 0 1,0 6-1,-1-1 1,-2 5-43,-1 2 1,0 0 0,4 4 0,0 3 19,0-4 1,0 3-1,1-4 1,2 3 53,1 1 1,4 1-1,-3-1 127,-3 0 1,4 4 0,-2 1-1,-1-2 1,-1-3-15,3-4 1,-4 3-1,3-5 1,-4 1-110,-4-3 1,-3-3-1,-5-1 1,-2 0 2,-3 0 0,2-1 0,-7 1 0,-3-1-118,-2-4 0,-8 2 0,1-4 0,-5 0-320,-2 0 1,-6-1 0,3-5-1,0-1-2289,3-3 2232,2 3 1,2-4-1,0 6 1</inkml:trace>
  <inkml:trace contextRef="#ctx0" brushRef="#br0" timeOffset="734753">15354 18405 8355,'-12'-12'-874,"-1"-6"0,1-2 1</inkml:trace>
  <inkml:trace contextRef="#ctx0" brushRef="#br0" timeOffset="746072">17500 7975 8496,'0'-13'0,"0"1"0,0 0 0,1 0 0,2 3 256,1 1 0,6-1 1,-1-3-1,6-1 67,6 1 1,3 1 0,0 1 0,3 4 0,0-1 0,2 1-251,-1 1 1,-4 0 0,-2 7-1,-4 3 1,-3 6 0,-5 6 0,-3 2-1,-4 3-367,-2 2 1,-2 5-1,-5 1 1,-5 0-1,-7 2 162,-5 0 1,1-5 0,-7 2 327,3-3 0,2-1 0,4-1 104,3-4 0,3-3 0,3-8 0,4-2-254,7-1 1,9-3 0,11-8 0,9-3-354,6-3 1,6-1 0,3-1 0,2 2-238,1 3 1,6-3-487,-7 3 0,10-3 0,-5-2 0</inkml:trace>
  <inkml:trace contextRef="#ctx0" brushRef="#br0" timeOffset="746558">18839 7888 8355,'-5'-13'91,"3"-4"0,-3 7 1,5-2-1,0 1 0,1 1 1,3 0-1,5 3 0,3 0 141,4 1 0,5-1 0,7-2 0,2 4-238,2-1 0,-3 5 1,2-3-1,0 4-97,-4 4 0,-2 8 1,-6 9-1,-6 2-126,-8 2 0,-3 4 0,-4 2 71,-2 0 0,-4 2 0,-9 5 0,-5-1 1,-4 0 50,-3 0 0,-4-5 0,3-3 0,-1-4 338,1-5 0,3 1 0,7-7 1,6-5 268,5-2 1,7-4 0,4-6-344,9-1 1,12-7 0,10 0 0,5-4-596,3 0 1,3 2-1,6 4-484,-1 0 1,1-4-1,-1-7 1</inkml:trace>
  <inkml:trace contextRef="#ctx0" brushRef="#br0" timeOffset="746958">20005 7875 8355,'0'-19'684,"1"1"0,3 6 0,5-1-541,2 1 0,-2 4 0,2 1 0,3 0 95,0 0 0,4 4 0,0-2 0,1 1-65,3 0 1,-3-1 0,2 7 0,0 2-270,-2 4 1,-1 3 0,-7 3-1,-3 3 27,-4 3 0,-4 4 0,-4 0 1,-5 3-188,-6 2 0,-6 1 1,-7 4-1,-2-2-102,-2-2 0,6 3 0,0-4 0,5-2 339,3-5 1,7-4 0,7-6 121,3 0 0,2-3 1,5-2-1,6-2-134,7-2 0,5-6 0,2-1 1,2 0-380,0-2 1,10 1 0,-2-5-288,2 2 0,-2 0 0,7-5 1</inkml:trace>
  <inkml:trace contextRef="#ctx0" brushRef="#br0" timeOffset="747458">20749 7851 8355,'13'-18'811,"-7"10"1,10-9-795,-4 9 0,5 2 1,-1 2-1,3 3 1,2 1-1,0 0 1,-1 0-1,1 0 372,0 0 0,-5 7 0,4 4-556,-3 4 0,0 3 0,-5-2 0,-1 3-88,-2 1 0,-4 3 0,-6-2 1,-3 2-1,-5 2 235,-2 0 0,-5 0 1,-2 0-1,0-2 63,0-2 0,2 1 1,5-6-1,2-1 35,5-1 0,3-6 1,2-1-1,5-1-149,6-3 1,7 2 0,10-1-1,4-1-342,3-2 1,1-5 0,2-1-212,2-2 0,3-1 0,6-5 0</inkml:trace>
  <inkml:trace contextRef="#ctx0" brushRef="#br0" timeOffset="747859">21692 7863 8355,'-7'-19'0,"3"2"0,1 3-657,-1 2 640,2 0 1,-3 3 0,6 3 0,3 0 507,5 3 0,2-2 0,1 1 0,2 1-159,2 1 1,0 2-1,4 0 1,1 0-186,-2 0 0,3 2 1,-4 2-1,0 4 62,0 3 1,-3 6 0,-7 1 0,-3 1-597,-4 3 0,-7 1 1,-3 4-1,-6 0-26,-6 2 0,-4 4 1,-2-4-1,-1-1 351,5-2 1,-1-3-1,8-1 1,0-2-76,3-2 0,2-2 0,2-3 145,5-1 1,4-4 0,6-1-1,6-1-343,7-4 1,9 0 0,1-2-116,-1 0 1,9-6 0,1-1 0</inkml:trace>
  <inkml:trace contextRef="#ctx0" brushRef="#br0" timeOffset="748221">22312 7776 8355,'0'-18'-205,"1"6"0,2-2-106,1 5 0,4 4 0,-2-1 1132,1 0 1,1-2 0,4 4-248,1 1 0,-1 1 1,1 4-1,0 1-356,4 1 0,-3 5 0,1 1-298,-5 5 0,-1 0 0,-5 6 0,-1 1 0,-2 1-54,-1 2 1,-1 4 0,-3 0 0,-4-1 81,-3-2 0,-2 3 1,1 1-1,-1 0 60,1 1 0,5-6 0,3-5 0,4 1-42,4-2 1,4-1 0,9-7 0,4-3-129,2-3 0,9-4 1,4-1-1,5 0-731,3 0 0,3 0 138,7 0 0,2-11 0,6-3 0</inkml:trace>
  <inkml:trace contextRef="#ctx0" brushRef="#br0" timeOffset="791072">13233 9835 8422,'-12'-5'0,"-1"-4"182,1-2 0,7 4 0,6 3 1,10 1-1217,8-1 983,5 3 1,1-10 0,2 3 0,3-3 0,5 0 31,-1 2 0,1 0 1,1 3-1,-3 1-21,-4-1 0,-3 2 1,-3 5-1,-2 4 1,-5 4-1,-3 5 1,-5 4 38,-4 1 1,-2 3 0,-2 7 0,0 4 0,-2 3 220,-2 1 1,1 5-1,-5 0 1,-2 1-14,-1 0 1,3 4 0,1-2 0,2 3-109,2 2 1,3 0 0,4-2 0,3-3-58,0-3 0,4-4 0,-3-1 1,2-1-129,-2-3 0,2 3 0,-6-3-50,-1 3 1,-2-3 0,-2 0 0,-4 0 0,-3 0 31,-3 0 0,-1-5 1,-1 1-1,0-3 28,-4-1 0,2-6 0,-4-2 1,-1-4 45,1 0 1,-2-2-1,-3-1 1,-1-4-23,0 0 1,0-2 0,-1-4 0,-2 0-190,-1 0 1,1 0 0,3 0 0,1 0-670,4 0 856,-4 0 1,5-5-1,-6-2 1</inkml:trace>
  <inkml:trace contextRef="#ctx0" brushRef="#br0" timeOffset="849780">6300 13804 8355,'-4'-13'0,"-1"2"0,-2 3 1,-4 4-1,-3 3 0,-2 2 1,0 3-1,1 4 1,0 2-1,-1 0 0,-1-2 1,0 0-1,0 0-15,-3 1 1,5-5 0,-1 3 0,2-2-1,1-2 1,1-2 93,0-1 1,-1-1-1,2-3 1,1-3 474,2 0-481,5-4 1,-1 6-56,8-4 0,-1 4-10,5 5 1,-5 1-1,1 3 32,-2 5 1,-2 6-1,0 3 1,0 0 72,0-1 1,0 6 0,-2-3 0,0 4-5,-3 0 1,0 3-1,2 0 1,-2 2-70,-2-1 1,4 2 0,-1-1 0,3-1-59,1-2 1,1 3 0,3 0 0,4-3-336,3-4 1,6 0 0,-1-6-1,1-2 57,1-4 1,0-1 0,4-4 0,-3-3-736,-1 0 744,4-2 1,-3 0-1,6 0 1</inkml:trace>
  <inkml:trace contextRef="#ctx0" brushRef="#br0" timeOffset="850012">6561 14015 9000,'-4'-20'0,"0"4"1941,1 2-1971,1 7 1,2 9 0,2 10-1,1 7 1,1 5 0,-2 0-1,1 1-42,1 0 1,-2 1 0,2 2 0,-3 1-345,-1-2 1,0 4-1,0-2 1,0-2-1399,0-1 1504,0-1 0,6 0 0,1 0 0</inkml:trace>
  <inkml:trace contextRef="#ctx0" brushRef="#br0" timeOffset="850768">7193 14238 8048,'0'-13'-324,"0"1"0,0 0 685,0-1 0,-5 8 0,-3 3 0,-3 7-213,-2 1 0,2 7 1,1 3-1,2 1 21,-1 1 1,-1 0 0,2 4 0,2-3-61,1-1 0,3 0 0,-1-3 0,5 2-100,2-2 0,10-6 1,0-2-1,3-1-69,6-3 1,0-2-1,2-2 1,0-5-76,-1-6 0,1-1 0,0-5 1,-2 0 62,-2-2 0,-4 0 0,-8 0 1,-2-2-156,-1-2 1,-2 4 0,-4 0 0,-2 1-115,-2 0 0,-4 5 0,-7 0 0,-2 6 123,2 2 0,-4 2 0,-2 6 0,-1 3-107,1 8 0,-1 0 325,6 8 0,-1 5 0,5 6 0</inkml:trace>
  <inkml:trace contextRef="#ctx0" brushRef="#br0" timeOffset="851045">8186 14263 7182,'1'-11'0,"3"2"0,3 7 0,1 4 0,0 5 0,4 2-362,3-1 0,4 0 0,6 5 0</inkml:trace>
  <inkml:trace contextRef="#ctx0" brushRef="#br0" timeOffset="851242">9265 14250 8355,'5'-7'0,"2"2"-102,5 5 0,-3 0 1,-1 0-1,2 0 1,2 0-143,4 0 0,4 4 0,5 2 0,1-1-830,3 1 1058,2-2 0,12 1 0,1 2 1</inkml:trace>
  <inkml:trace contextRef="#ctx0" brushRef="#br0" timeOffset="852651">5742 14201 8355,'2'-25'15,"3"1"0,9 5 1,8 5-1,7 6 1,4 3-1,4 2 1,5 1-1,3 2 1,7 0-1,8 0 1,6 0 59,3 0 1,-3 0-1,6 2 1,3 1-1,7 2 1,3 1-16,2-1 0,4 5 0,1-3 1,-1 0-1,-1-2-122,-5 1 1,-8-1 16,-2 3 0,-8 2 1,-9-4-1,-7-1-285,-8 1 0,-3-2 0,-13-4 1,-3 0 263,-6 0 0,-13 0 207,-9 0 0,-11 0 0,-18-2 0,-9 0-23,-4-3 1,-15 1 0,-7 4 0,-7 0-118,-8 0 0,-7 6 1,-2 2-1,0 2 22,-1-2 0,7 3 0,4-3 0,5 3-182,8 2 0,10-1 1,19-1-1,11-1 72,10-2 0,12-4 0,11 3 0,17-1 49,19-4 0,23 0 1,20-4-1,10-2 66,-42 0 0,2 0 0,7-1 0,2-1 0,0 0 0,0 0 0,4-1 0,1 1 14,0 0 1,2 0 0,5 0 0,1 1 0,1 0 0,0 0 0,-2 1-1,-1 0 23,-2-1 1,-1 0 0,-3 2 0,-1-1 0,-9 1 0,-2-1 0,-3 1-1,-2 1-81,39-1 0,-17 2 0,-24 1 0,-10 1-219,-12 3 1,-14-1-1,-16 4 1,-15 0-51,-17 0 0,-23 0 0,-17 1 0,-14-3 249,-6 1 0,41-5 0,0-1 0,2 3 0,1 0 1,-1-1-1,0 0 84,0 0 1,0 0-1,-1 1 1,1-1-1,-43 1 1,11 1 44,12-1 0,19-1 1,10-2 228,8 0 0,19 0 0,20-2 0,22-1-210,22-1 1,19-8 0,19 1 0,8 0-146,6 0 1,-46 2-1,1 1 1,-1 3-1,0 1 1,0-1 0,-1 1-392,47-3 1,-6-1 423,-11 4 0,-6 4 0,-5 4 0,0-1 0,2-2 0,2-1 0</inkml:trace>
  <inkml:trace contextRef="#ctx0" brushRef="#br0" timeOffset="856105">6945 12167 7672,'-5'-13'0,"-3"1"0,-3 1 0,-3 1 0,-3 2 0,-5 0 0,-5 1 0,-6 3 0,-3 2-83,-2 2 0,-4 0 1,-2 2-1,-2 2 1,1 3-1,-1 1 0,1-1 1,1 0-1,1 0 147,3 2 1,0 1-1,0 0 1,-3-1 0,1 4-1,-2 2 1,1 1 0,0 2-20,3 3 1,-3 2-1,3 4-51,5 1 1,-3 0-1,7 5 1,-1 2-10,3 0 1,3 1-1,2-1 1,4-2 12,3 1 1,5 2 0,4 1-1,3 0-7,4 1 0,1-1 1,1 1-1,4 2-2,3 2 1,8 5 0,5-3-1,4 1 21,4 1 0,2-5 0,7 3 0,-1-1-6,0-3 0,9-2 0,2 0 0,3-3-1,5-2 0,8 2 0,3-6 0,2-2-41,3 0 0,1-3 0,3 0 0,-1-4-15,0-3 1,7 1 0,-4-2 0,0 0-18,-3-3 0,9-2 0,-3-1 0,3-3-4,0-2 1,-1 5 0,2-2-1,-3 2 2,-8-2 1,0 3-1,-3-2 1,0 2-17,0 1 0,2-4 1,-3-1-1,3-1 28,1-4 0,6 0 0,2-2 60,-1 0 0,4-6 0,-3-1 0</inkml:trace>
  <inkml:trace contextRef="#ctx0" brushRef="#br0" timeOffset="856572">9265 13742 8355,'104'-13'0,"-53"7"0,-1 0 0,2 0 0,1 0-179,-1-1 0,0 1 1,45-6-1,1 1 1,-3 1-1,-2 2 105,4-2 0,-46 7 1,1-1-1,2 1 1,0-1-1,1 1 1,0 0 55,0-1 0,2 1 1,3-1-1,1 1 1,1-1-1,1-1 1,1 3-1,0-1-78,1 0 0,0 0 1,1 3-1,0-1 0,-1-1 1,-2 0-1,0 1 1,-2 1 64,-2-1 0,0 2 1,1-1-1,-1 0 0,-3-1 1,-1 0-1,-1 0 1,1-1-26,-3 0 0,0 0 0,48-2 1,-4 4-1,-4 0 109,-3 0 0,0 0 1,-6 0-1,-1 0 3,-3 0 1,4 0 0,-9 0 0,2 0 27,0 0 1,-2-4 0,2 0 0,0 1-45,-2 2 0,2 1 0,-9-2 1,0 0 13,-4-3 1,0-3 0,-9 3 0,-3-2 0,-4-3 0,-4-5 0,-6-3 0,-1 0 87,-3 0 1,1-8 0,-5 1 0,-1-1-148,-2 0 0,-3-9 0,-3-2 0,-8-3-56,-6-2 1,-5 0 0,-5-6 0,-7-4 1,-10-3 1,-18-3 0,-6-3-1,-12 5 126,-7 6 1,-9-4-1,-9 5 1,-3-2-78,39 25 0,0 1 0,-1 0 0,0 0 0,-2 0 0,-1 2 0,-2-1 0,-1 2-679,-1 1 1,-1 1 688,-5 0 0,-3 1 0,-3 3 0,-4 1 0,-9 0 0,-3 1 0,-7 0 0,-3 2 0</inkml:trace>
  <inkml:trace contextRef="#ctx0" brushRef="#br0" timeOffset="857293">5147 15329 7769,'1'-15'0,"3"1"0,6 3-203,5 0 0,0 6 0,6 1 0,1 1 0,2 0 0,2-1 0,3 1 180,4 2 0,7-3 0,1 0 1,-1 1-1,0 1 0,0 2-354,1 0 352,1 0 0,-5 6 0,0 1 0</inkml:trace>
  <inkml:trace contextRef="#ctx0" brushRef="#br0" timeOffset="857583">5705 15143 8121,'-14'-20'-951,"6"-1"480,5 11 1,3-2 461,0 8 1,2 4 0,0 0 0,4 8 12,1 7 0,-3 4 1,3 8-1,0 0 0,-2 4 1,2 2-1,-1 4 0,1 1-128,-1-2 0,-3 1 0,3-5 0</inkml:trace>
  <inkml:trace contextRef="#ctx0" brushRef="#br0" timeOffset="881384">23403 7751 8355,'0'-16'142,"0"-1"0,0 2 0,0 1 0,-1 3 0,-2 2 199,-1 1 1,0 8-1,4 2 1,0 9 0,0 4-194,0 3 1,-2 2 0,0 6 0,-4 3-1,-1 4 1,5 7 0,-4 1-82,1-1 0,3 3 0,-2 0 0,3 1 0,1 1-90,0-1 1,0-1-1,0-7 1,0-3-46,0-4 1,0-3-1,0-3 1,1-3-541,3-8 0,-1-5 383,5-7 0,-1-1 1,1-5-1,-4-5 32,-2-4 0,2-7 0,0 0 0,-1-4 62,-2-3 1,-1 0-1,0 4 1,2 0 70,2 0 1,-3 1-1,5-1 1,-2 0 0,0 0 0,6 6 1,-4 1-1,3 1 220,-1 1 0,0-2 0,5 3 0,-1-2-49,0 2 0,1-3 1,-1 2-1,1 0 150,-1 3 1,-4 2 0,-1 1 764,-1 2-791,3 5 1,-7 3-1,1 8 1,-5 3-160,-2 2 0,-2-1 0,2 2 0,-3 1 62,1 2 1,-5-1 0,2-3 0,0-1-39,0 0 0,-2 5 1,3-1-327,-3 0 1,-1-3-1,-1 0 1,-1-1-1,-1-1-8,-1-3 0,-1 3 137,5-2 1,5-2 82,3 1 0,4-5 1,4 1-1,4-4 56,3-4 1,3 2 0,1-2 0,2 3 80,-2 1 1,0-4 0,0-1 0,2 3 123,-2 0 0,-1 4 1,-2 0-1,0 4-85,1 1 1,-1-3-1,1 4 1,-1 1-134,0-3 1,2 5 0,1-4 0,3 2-70,2-1 1,-5-4-1,3 3 1,-2-2-796,1-2 0,-1 3 1,-3-1-1,-1 1-1539,1-1 1885,-1-1 1,0 2 0,1 1 0</inkml:trace>
  <inkml:trace contextRef="#ctx0" brushRef="#br0" timeOffset="945955">4440 1860 8355,'4'-31'-125,"2"2"0,-1 3 1,1 2-1,-4 2 1,0 3-1,-4-1 1,-2 3-1,-5-1 1,-6 4-1,-9 3 1,-5 3-1,-7-1 1,-1 1-1,-4 1 133,-2 2 1,2-4-1,-3 4 1,0-2-1,1-3 1,-1-2 0,1-3-1,-1-3 46,0-1 1,2 3 0,-3-2 0,-3 2 0,-5-1 0,-4 2 0,-4 1 0,-3 3 6,-2 3 1,-3 3-64,-5 5 0,-3 2 0,-4 7 0,-6 7 0,-3 8 21,-2 5 1,2 6 0,43-13-1,-1 1-82,0 0 1,0 2 0,1-2 0,1 2-1,0 4 1,1 1 0,2 1 0,0 0-1,1 1 1,2 1-57,-34 32 1,1 1 0,8-3 0,4-2 79,6 0 0,8 3 1,3 4-1,2-2 45,2-3 1,7 6 0,4-8-1,4-2 10,4-4 0,1-1 0,6-3 0,4-3 5,3 1 0,4-3 1,8 0-1,3-6 24,3-6 0,11 1 1,3-6-1,2-2-2,4-1 1,4-5 0,8-2 0,3-1-2,5-3 0,0-6 1,7-4-1,1-1-11,1 0 0,2 1 1,0-5-1,-1 0-54,-3 0 1,1 0 0,-5 1 0,-3 3-243,-4 4 0,-5 9 0,-4 2 0</inkml:trace>
  <inkml:trace contextRef="#ctx0" brushRef="#br1" timeOffset="958747">6747 9575 29132,'34'-6'227,"5"-2"0,5-3 0,7-2 0,5 0 0,8-3 0,5-1 0,5-1 0,3 0-853,3 3 0,2-1 0,6 1 0,1-1 0,5 2 0,3 3 0,-46 7 0,1 1 0,0 0 0,1 1 0,2-1 0,0 1 0,0 0 0,1 0-382,4 0 0,0 0 0,1 0 0,0 0 724,1 2 0,0 0 0,-4 0 0,1 0 1,3 0-1,0 1 0,-1 1 0,-1-1 27,-1 1 1,1 0 0,3 2 0,0 1-1,-1-3 1,0 0 0,1 0 0,0 0 108,-1 1 1,1-1 0,1-1 0,0 0 0,1 1 0,0 1 0,1-1-1,0 0 63,3 0 0,0 0 0,-2 1 0,0-1 0,3-2 0,2 0 0,0 0 0,0 0-240,1 0 1,0 0 0,7 0-1,0 0 1,0 0 0,0 0 0,4-1-1,2 0-163,-1-1 1,0 0 0,4 1-1,0-1 1,-1-1 0,-1-1 0,1 1-1,1 0 497,-2-1 1,1 1-1,-4 1 1,0 1-1,-5-2 1,0 0-1,-1 1 1,0 0 61,-5 0 0,0 0 1,-1 0-1,-2 0 0,-5 2 1,-2 0-1,-1 0 0,-1 0-73,-4 0 0,-1 0 1,2 0-1,-2 0 1,39 1-1,-7 3 17,-4 5 1,-16-2-1,-5 1 1,-13 2-167,-10 1 1,-8-3 150,-16 0 0,-5-1 0,-11 4 0,0-1 0,0-1 0,0 0 0</inkml:trace>
  <inkml:trace contextRef="#ctx0" brushRef="#br1" timeOffset="965722">23453 8620 28880,'16'0'0,"2"0"0,2-2 0,0-1 0,1-1 0,-2 2 0,-1-1 0,-1 0-56,1-1 0,-5 0 0,4 4 1,-3 0-1,-3-2-927,-3-2 0,-4 3 1,-9-3-1,-6 2 1,-6 2 1351,-2 0 1,2 2 0,-2 1-1,1 2-493,3 2 0,1 1 1,0 5-1,-1-2 8,-1-3 0,-1 3 1,5-4-1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8:00:15.94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17673 7975 10294,'0'-13'0,"2"1"0,2 1 0,3 1 0,1 3 0,0 0 0,2 2 0,1-1 0,3 4 0,1 0 0,3 2 654,1 0 0,-4 0 0,2 2-526,-3 2 1,-2 3 0,0 5 0,-1 2-149,-2 2 0,-4 2 1,-5 4-1,-1-1 80,-3 1 1,-5 6 0,-6 1-244,-1-2 1,-6 3-1,1 1 1,-2-1-1,-1 0 111,3-2 1,-1-6 0,7-3 0,3-2 146,2-6 1,9 0 0,1-7-53,7-1 0,13-9 1,7-5-1,3-4-406,4 0 1,-2 5-1,1 2 1,2 0-1362,0 1 1,-2 1 1431,1 6 1,-7-5 0,3-2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6:51:02.37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3460 7665 8247,'13'-6'0,"-1"-1"0,-1-1 0,-1 1 0,-2 2 0,2 2 0,1 1 0,1 2-351,0 0 0,-3-1 0,-1-2 0,2-1 0,1 1 1,1 2 422,0 1 0,-3 0 576,-1 0 0,0 0-396,5 0 1,-1 0 0,0 0 0,2 0 0,1 0 0,3 0 420,2 0-586,6 6 1,3-5 0,8 4-1,6 0 1,5-1 0,6-2 0,4 4 1,8-2-1,3 0-146,-1 2 0,11-1 0,-2 4 0,5-4-65,0 1 1,-3-1 0,3 3 0,1-2 19,-2-1 1,5-3-1,-5 2 1,-1-3-4,-6-1 0,4 4 0,-7 1 0,1-3 216,1 0 0,-4-2 0,0 0 0,-2 0 77,-2 0 1,-6 0 0,-1 0-274,2 0 0,-10 1 0,-1 3 0,-7 4 0,-6 3-622,-5 2-77,-5-1 0,-7 12 0,-1 2 1</inkml:trace>
  <inkml:trace contextRef="#ctx0" brushRef="#br0" timeOffset="15671">3299 9909 6577,'-5'-8'0,"-4"1"0,0 0 0,-1 2 0,2-1 0,-2 4-418,-1 0 1,-1 2 417,-1 0-2,1 0 0,5 6 0,1 1 0</inkml:trace>
  <inkml:trace contextRef="#ctx0" brushRef="#br0" timeOffset="16100">3287 9823 8355,'12'0'-623,"-5"0"0,-3 0 567,-8 0 1,1 0 0,-5 0 269,-2 0 1,6 0-180,4 0 1,6 0 0,7 0-1,3 0-49,0 0 0,10-4 0,0-2 0,3 0-176,2 1 0,3 1 0,-2 4 0,1 0-54,0 0 0,-4 0 0,1 0 186,-4 0 0,2 0 0,-9 0 0</inkml:trace>
  <inkml:trace contextRef="#ctx0" brushRef="#br0" timeOffset="16101">3386 9947 8355,'-13'-2'0,"1"-2"0,0-4 430,5-3-655,1-2 0,13 7 0,4 3 0,6 6-228,2 5 0,2 3 0,5 1 255,3 1 0,-3 5 0,4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6:52:31.311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4490 16805 6761,'-4'-8'0,"-2"1"0,0 0 0,1 0 0,2-2 0,2 0 0,-1 5 0,0 8 0,-2 6-138,1 2 1,1 1-1,2-1 1,0 1 216,0-1 0,-1 0 1,-2 1-1,-1-1 259,1 1 0,2-5 0,1 0 216,0 2 0,1-5-312,4-1 0,-3-2 1,7-4-1,-1-2 78,-1-4 1,4-10 0,-3-7-1,4-6-205,5-5 1,-2-12-1,6-8 1,1-6 5,1-4 0,2-10 0,1-2 1,2-6-39,1-4 1,-14 37 0,-1 0 0,-2 2 0,1 0-245,-1-5 0,0 0 0,1 1 0,-1 0 0,0-3 1,0 1-1,-2 2 0,0 1 0,5-42-188,-5 7 0,-4 23 1,-6 8-1,0 19-28,0 15 1,-2 13 0,-2 7 0,-4 9-16,-3 10 1,0 9 0,1 4 0,3 2 236,2 2 0,-5 2 0,3 1 0</inkml:trace>
  <inkml:trace contextRef="#ctx0" brushRef="#br0" timeOffset="317">4651 15466 8355,'-7'-6'-7,"3"-1"0,8-4 276,4 3 1,7-3 0,3 1-224,2-5 1,0 0-1,5-4 1,0-1-1,0 3-208,0-1 1,-2-3 0,-1 4 0,-3 2 185,-1 1 0,-5 6 712,-5 0-656,0 5 1,3 3 0,-1 8 0,-2 3-109,2 2 1,6 5-1,5 1 1,1 2-973,-1-1 0,8 1 0,-3 4 0</inkml:trace>
  <inkml:trace contextRef="#ctx0" brushRef="#br0" timeOffset="2591">11906 15962 7263,'11'-2'-317,"-2"-2"1,2 3 0,-3-5 0,3 2 622,1 0-273,6 0 1,-4 3-1,4-2 1,0-1-1,1 0 1,2-1-1,-1 1 1,2 2 91,2 0 1,1-2-1,0 0 1,-1 1 0,1 0-73,0-1 0,4 3 0,1-3 0,0 2 0,2 2-44,0 0 1,1 0 0,3 0 17,-3 0 1,3 0 0,-5 0 0,2 0-29,1 0 0,-1 0 0,4 0 1,0 0-22,0 0 1,2 5 0,1-1 0,1-2-1,-1 0 0,4-2 1,2 0-47,2 0 1,0 0 0,-1 0 0,-2 0 0,2 0 40,2 0 1,0 0 0,1 0 0,-2 0 32,-3 0 1,4-2 0,-4 0 0,2-2 67,-2 1 0,-2 1 0,-4 1 0,1-2 20,1-1 0,0 0 1,-3 4-1,-1-1-88,0-4 1,6 4 0,1-3 0,1 3-10,1 1 0,-2-5 0,3 1 0,-2 2-14,2 0 0,0-2 0,0 0 1,-3 1 44,-1 2 1,2 1-1,-5 0 1,-3 0 30,-2 0 0,-4 0 0,4 0 1,-3 0-21,-2 0 1,3-4-1,-3 0 1,2 1 2,2 1 0,2 2 1,1 0-1,2-1 2,2-3 1,-1 3-1,6-4 1,-1 4-24,-1 1 0,5-4 0,-3 0 1,5 1-2,3 2 1,0 1 0,-4 0 0,-1 0-34,1 0 1,-1 0-1,2 0 1,0 0 17,-1 0 1,8 0 0,-4-2-4,5-2 0,0 3 0,2-3 0,2 2-4,1 2 1,3 0-1,-1 0 1,0 0-1,0 0-18,1 0 1,0 0-1,-2 0 1,1 0 12,-1 0 1,-2 0 0,-1 0-1,2 0-52,2 0 0,-6 0 0,5 0 0,0 0 5,-2 0 0,1 0 1,-2 0-1,0 0-21,0 0 0,-2 0 0,-2 0 0,-3 0-125,0 0 0,-9 0 1,1 0-1,-6 0-588,-4 0 669,3 0 1,-2 0-1,6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6:53:24.535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7355 10542 7959,'5'-12'0,"3"-1"0,5 2 0,2 3 0,1 2 0,1 2 0,1 0-611,3 1 597,2 2 1,2 1 0,1 0 0,3 0-1,3 0 1,2 0 0,2 1 0,3 3-1,-1 3 1,1 2 116,-2-1 0,4-1 1,2 2-1,1 0 1,3-1-1,1 0 76,2 1 0,6-5 0,8 3 0,7-2 0,8-2-83,2-2 1,6-6-1,8-2-96,4 0 0,-42 1 0,1 1 0,-5 1 0,0 1 0,2-1 0,0 0-34,1-1 0,1 1 1,0 3-1,0 0 0,5-1 1,0 0-1,-1 1 0,0 0-29,-3 1 0,-1 0 0,3 0 0,-1 0 0,-3 0 1,1 0-1,1 0 0,0 0-1,-4 0 1,1 0 0,3 0 0,1 0-1,-6 0 1,0 0 0,-1 0 0,1 0-9,-1 0 1,0 0 0,46 0 0,-6 0 0,-5 2-111,-10 2 1,-8-3 0,-11 5 0,-5-2 181,-7 0 0,-6 0 0,-5-4 0,-1 0 0,-3 0 0,-4 0 0</inkml:trace>
  <inkml:trace contextRef="#ctx0" brushRef="#br0" timeOffset="882">15069 10368 8355,'8'-8'-168,"0"0"0,1 0 1,3-5-1,0 2 1,-1 1 354,-2 2 0,0 4 0,-3-3-132,1 2 0,1 1 1,4 4-1,1 0 1,1 0-65,2 0 0,3 0 0,8 0 0,2 0-15,4 0 0,4 0 0,4 0 0,5 0 8,2 0 1,7 4-1,6 1 1,5 1 16,4-1 0,9 1 1,-2-4-1,8 4 14,3 1 1,-36-6 0,0 1 0,1 0-1,0 1 1,1-1 0,1 0 19,-1 0 1,1 0 0,3 1 0,1-1-1,3-2 1,0 0-66,0-1 1,1 2 0,1 0-1,0 2 1,1-1 0,1 0-1,3-1 1,1 1 38,4-2 1,-1 1 0,-4-1-1,-1 0 1,3 0 0,-1 0-1,-3 0 1,0 0 0,-4 0-1,-1 0 16,0 0 1,0 0-1,-5 0 1,-1 0 0,-1 0-1,0 0 1,-2 0-1,-1 0 4,46 0 0,-11-4 0,-12 0 0,-6 1-76,-5 2 1,-1 1 0,-9 0 0,-3 0-166,-4 0 0,-9 0 0,-7 1 1,-4 3 211,-3 4 0,-7 1 0,4 0 0,1 4 0,2 0 0,0 4 0</inkml:trace>
  <inkml:trace contextRef="#ctx0" brushRef="#br0" timeOffset="27961">6784 17338 6863,'0'13'1114,"0"-6"-762,6-2 0,-4-9 1,7 0-159,0 1 0,-2 2 1,1 0-171,2-4 0,1-2 1,1-5-1,1-2 1,-1-2-60,1-5 1,3-6 0,1-4 0,-2 0 13,-1-4 0,-2-1 0,1-2 0,-2-2-44,-3-2 0,1-6 1,-4-1-1,-3-8-11,0-4 0,-2-1 0,0 0 0,0 2 54,0 2 1,-4 3 0,-2 6 0,-1 5-5,-2 7 1,-1 11 0,0 9 61,2 4 0,1 7-240,-1 6 0,2 7 1,6 10-1,0 2-186,0 0 1,6 5 0,2-4 101,3 4 1,2-5 0,-1-1 0</inkml:trace>
  <inkml:trace contextRef="#ctx0" brushRef="#br0" timeOffset="28340">6821 16446 8355,'0'-7'-298,"6"1"0,2 6 446,3 0 0,-3-4 1,1-2-1,0 1 1,1-2-117,-2 0 0,2-1 0,-6-5 0,0 2-13,2 3 1,-5-7-1,3 3 1,-2-2-30,-2 0 1,0-2-1,1-2 1,2 0-48,1 0 1,1 1 0,-2 5 0,3 1 96,0 3 0,-1-2 0,3 6 0,0 2 36,-1 5 1,4 4-1,-3 7 1,3 2-70,2 5 1,-1 7 0,1 2 0,0 2-597,4 2 1,-3 5 80,2-2 1,3 3-1,1-8 1</inkml:trace>
  <inkml:trace contextRef="#ctx0" brushRef="#br0" timeOffset="33187">15553 16185 8355,'12'-5'-166,"0"-2"22,1-6 1,-5 5 0,0 0 126,2-2 117,1 5 0,-1-1 0,1 6 0,4-1 0,1-2 0,4-1 0,-1 0 0,4 0 226,5-1 0,1 0 0,7 2 0,2-2-224,1-2 0,4 4 1,-1-1-1,4 2 1,3 2-1,6-1-25,6-3 0,1 3 0,10-4-58,-1 4 0,15 1 0,-2 0 0,7 0-29,5 0 1,2 1 0,-47 1-1,0 1 1,1 0 0,0 0-39,-1 1 1,1-1 0,6 3 0,0-1 0,-4-1 0,0-1 0,2 1-1,0 1-27,-2-1 1,1 0 0,6-1 0,1 1 0,-5 0 0,0 1 0,2-1 0,1-1 11,-2 0 0,1 0 0,1-1 0,1 0 0,0-2 0,-1 0 0,-1 0 0,-1 0-3,-2 0 0,-1 0 0,1 0 0,-1 0 0,44 0-96,-48 0 0,-1 0 1,41 4-1,-7 0 1,-7-1-1,-9-2-290,-8-1 0,-7 0 0,-12 0 0,-9 0-195,-9 0 647,-5 0 0,-7-4 0,0 0 0,2 1 0,2 2 0</inkml:trace>
  <inkml:trace contextRef="#ctx0" brushRef="#br0" timeOffset="33562">15565 16321 8355,'1'-16'0,"5"-1"0,6 2 0,8 1 35,8 8 0,6-4 0,7 6 166,4 1 0,15 2 0,9 1 0,10 0-135,12 0 0,-40 0 0,2 0 0,2 0 0,1 0 1,3 0-1,-1 0-34,2 0 1,-1 0 0,2 0 0,-1 0-1,-1 0 1,-1 0 0,2 0 0,-1 1-25,1 1 1,1 0 0,0 1 0,1 0 0,0 1 0,0 1 0,0-1 0,1 1-83,1 0 0,0-1 0,-3 0 0,0-1 0,1 1 0,0-1 0,-1 0 0,-1 1-4,-1-1 0,0 1 0,3-1 1,-1 1-1,-1 1 0,-1-1 1,0 0-1,0-1 49,-1 0 0,0 0 0,1 1 0,-1 0 1,-1-2-1,0 0 0,-1 0 0,0-1-43,-1-1 0,-1 1 1,-4 1-1,1 0 0,48 3 1,-8-3-120,-7 0 0,-6-2 1,-7 0-1,-8 0-109,-8 0 1,-7 0-1,-10 0 300,-1 0 0,-3 4 0,1 0 0,-1-1 0,-1-2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6:54:5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3386 7243 8355,'12'-17'-29,"1"1"0,-1 1 0,2 1 0,1 2 0,3-1 0,0 2 1,0 1-1,-2 4 0,2-1 0,3 1 0,2 1 0,2 2 0,0 0 1,1 0-1,3-1 525,4 2 1,8 0-1,5 2 1,2 0-1,4 0-223,6 0 1,2 0 0,13 0-1,8 0 1,10 0-240,5 0 0,-38 0 0,2 0 0,-2 0 0,1 0 0,5 0 1,1 0-21,6 0 0,0 0 0,0-2 0,0-1 0,6-1 0,2-1 0,-1 0 0,-1-1-102,-2 0 0,-1 0 0,3 2 0,-2 1 0,-6 0 1,-2 1-1,2-1 0,-1 1-15,-1 0 0,-1 0 0,-2 0 0,-1 0 1,-4 2-1,-1 0 0,-2 0 0,-1 0-21,-2 0 0,0 0 0,39 0 0,-9 0 0,-8 0-99,-4 0 0,-5 0 0,-8 2 0,-6 0-119,-5 2 1,-4 1-1,-7-5 48,-3 0 1,-9-2-1,-7-1-56,-3-1 0,-10-4 0,-8 4 350,-11 1 0,-7 2 0,-3 1 0,-3 0 0,-5 0 0,-5 0 0</inkml:trace>
  <inkml:trace contextRef="#ctx0" brushRef="#br0" timeOffset="417">3733 7206 8355,'13'-6'-57,"-1"-1"83,0-5 1,6 5 60,3 3 1,2 3 0,4 1 0,1 0 0,6 0 1,-1 0-1,2 0 1,5 0 115,3 0 0,1 0 0,4 0 0,2 0 22,5 0 1,4 0 0,3-2-45,0-2 0,6 3 1,5-5-1,8 2 1,9 0-68,2 1 1,-41 2-1,0-1 1,0 1-1,0 0 1,1-1 0,1-1-138,-1 2 1,1 0-1,4 0 1,0 0-1,-4 1 1,-1 0-1,1 1 1,1 0 38,1 1 1,0 0 0,-1-2 0,-1 1 0,0 2 0,1 0 0,-1-1 0,0 0-27,-2 0 0,0 0 1,0 1-1,0 0 1,40 1-1,-1 3-129,-2-1 1,-8 4 0,-6-4 0,-6-1-51,-5 1 1,-6 2-1,-4-3 1,-2 1-188,-1-1 1,-5 4 0,-1-5 0,-1-1-530,-3-2 0,-3 3 440,-4 0 1,3 0-1,-4-4 1</inkml:trace>
  <inkml:trace contextRef="#ctx0" brushRef="#br0" timeOffset="564">7702 7156 8355,'-7'-32'772,"7"13"0,7 12-1814,0 9 1,4 16 0,-4 8 0</inkml:trace>
  <inkml:trace contextRef="#ctx0" brushRef="#br1" timeOffset="20012">6474 7156 28011,'0'-12'-2508,"12"-13"1</inkml:trace>
  <inkml:trace contextRef="#ctx0" brushRef="#br0" timeOffset="36254">3262 13953 7151,'-7'-13'-1028,"1"5"1048,6 0 1,2 4 0,2-3 66,4 1 1,-1-2-1,1 2 1,2 1 0,1-2-1,1 1 1,1 1 0,-1 2 32,1 2 1,-1-3-1,2 0 1,1 1-1,3 1 1,1 4 0,3 2-1,3 3-31,4 0 1,-1 0-1,5-5 1,1 4-1,2 1 1,2-4 0,2 1 28,2-3 0,6-1 0,2 0 0,5-1 0,3-2-32,-1-1 1,1 0 0,4 4 0,0 0-67,0 0 1,5 0-1,0 0 1,1 0-5,-1 0 1,6 0 0,-4 0 0,-3 0 30,0 0 1,-1 0-1,-3 0 1,0 0-52,0 0 0,0 0 0,0 0 0,-1 0 50,-3 0 1,6 0 0,0 0-89,3 0 1,6 0 0,3-2 0,-1-1 0,-1-2 22,-1-2 0,4 3 1,-6-3-1,0 2 33,-1 2 1,5 1-1,-6 2 1,-3 0-28,0 0 1,0 0-1,-1 0 1,1 0-3,-1 0 0,-2 5 0,-1 0 0,0 1 18,0-1 1,0 3 0,-1-2-1,-2 1 32,-1 2 0,0-2 0,3 2 0,-4-1 53,-3-1 1,3 2 0,1-4 0,1-1 7,-1 1 1,7-3-1,-3 2-70,1-3 1,0-1 0,-1 1 0,0 2 0,0 1-6,0-1 0,2 0 0,0 0 0,3 1-70,-3-2 0,4 4 0,-1-1 0,1 2 60,0 3 0,-2-3 0,-4 0 0,-2 0 44,-2 0 0,1-1 0,-3 4 0,0-3 11,3-1 1,2-2-1,1-3 1,0 2 31,0 1 0,1 0 0,2-3 0,3 2-49,1 1 0,1 2 0,6-3 0,-1 2-37,0 2 0,6-4 0,-6 2 18,0 1 1,5-5 0,-1 5 0,-1-2 0,0 0-14,-4-1 0,3 2 0,-5-1 0,2 0-49,1 2 0,7-5 1,-5 4-1,3-4 3,-1-1 0,-3 0 0,0 0 1,-1 0-5,0 0 1,-4 0-1,-10 0 1,-3 0 1,-4 0 0,-1 0 0,-2 0 0,-4-1-34,-3-4 0,-4 3 0,-5-5 0,-5 1-314,-4 3 0,0-2 0,-9-1-300,-2 0 1,-8 3 22,-7-1 1,-11 2 0,-10 2 457,-2 0 1,-7 0-1,-2 0 1</inkml:trace>
  <inkml:trace contextRef="#ctx0" brushRef="#br0" timeOffset="37189">3795 14089 8355,'-18'-16'-39,"6"-1"0,6 0 1,10 6-105,5 3 0,2 1 1,4 5-1,4-4 212,6-1 0,8 3 0,0-3 0,3 2 79,1 2 0,2 1 0,1 2 0,1 0 4,-1 0 1,7 0 0,0 2 0,0 2-66,1 4 1,8 2-1,5 0 1,1-4-6,3 0 0,5 2 0,0-2 1,2-1-8,-2 1 1,12 2-1,-4-4 1,1 0-30,-2 2 1,5-5 0,3 3 0,-1-2 47,1-2 0,6 0 1,4 0-100,3 0 0,-2-4 0,1-1 0,1 3 0,-3-1 4,-2-1 0,0 2 0,-4-2 0,2 3 18,-1 1 1,-3 0-1,-3 0 1,-4 0-38,-5 0 1,12 0-1,-4 0 1,4 0 35,1 0 1,-1 0 0,1 0 0,2 0-9,1 0 0,-1 0 0,-4 0 1,-3 0 2,-5 0 1,6 4 0,-1 0 0,-3-1-41,-3-2 0,0-1 1,-1 0-1,-2 0 20,4 0 0,-3 0 0,8 2 1,0 0-19,-2 3 1,6-1-1,-3-4 1,3 0 51,-2 0 1,7 0-1,4 0 1,-3 0-13,1 0 1,-4 0-1,3 0 1,0 0 0,-4 0 0,5-2 1,-2 0-1,-1-3 23,-4 3 0,-3-5 0,1 0 0,1-1-12,1-1 1,-3 5 0,7-3 0,-6 0-72,-6 1 1,5 1 0,-7-2-41,3 2 1,1 1 0,-5 4-1,-3 0 1,-7 0-21,-5 0 1,-14 0 0,-2 0-640,-5 0 1,-14 0 40,-5 0 1,-6 0-1,-3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6:56:12.853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8111 5742 10059,'-4'-23'0,"0"1"0,1 3 0,2 1 0,1 2 863,0 3 1,0 7 0,0 8 0,0 7-646,0 6 1,4 13 0,0 1 0,-1 8 0,-2 6-140,-1 2 1,0 14 0,0-2 0,0 2-17,0 2 0,0 1 0,-1-7 0,-2-1-367,-1-3 1,0-4 0,4-10 0,0-3 0,0-3-907,0-7 0,0-7 0,0-1-1172,0-2 1902,0-7 1,0-1 0,0-6 0</inkml:trace>
  <inkml:trace contextRef="#ctx0" brushRef="#br0" timeOffset="313">8099 5643 8355,'0'-25'773,"0"2"1886,0 2-2701,5 3 0,4 11 1,6 2-1,3 1 1,1 0 354,3 1 0,1-3 1,2 2-1,1 3 0,2 4-1,1 5 1,-4 8-485,-5 5 1,-5 2-1,1 2 1,-7 1-1,-6 3 1,-7 6 124,-9 5 1,-6-2-813,-10 4 1,-4-2 0,-7 0 0,0 1 0,4-4 202,6-6 0,-2-3 0,1-8 1</inkml:trace>
  <inkml:trace contextRef="#ctx0" brushRef="#br0" timeOffset="1370">8545 6127 8988,'-16'-4'0,"-1"-1"0,2 3 3030,1 0-2772,7 2 1,3 2 0,8 2 0,5 4 0,3 3 0,3 2 0,2 0-279,-2 4 0,3 1 1,-2 4-1,-2-3 1,-3 0-405,-3 1 0,-1-4 1,2 4-14,-5-3 0,-3 0-686,-1-5 885,0-5 1,0-3-1,0-8 1,0-4-305,0-3 1,0-6-1,0 0 268,0-3 1,0 0 0,1-5 0,4 0-1,3 2 11,3 2 0,5-1 1,2 5 262,2 2 0,0 1 0,5 2 0</inkml:trace>
  <inkml:trace contextRef="#ctx0" brushRef="#br0" timeOffset="1371">9017 6164 8355,'12'-6'0,"-4"4"59,0-7 246,-5 1 0,3-4 0,-6-1 894,0 1 1,0 4-1051,0-1 1,0 5 0,-2-3-50,-2 2 0,1 5 1,-3 7-1,-1 2 1,1 5-125,1 0 1,-4 4 0,5 0-83,1 1 1,2-4 0,1 3 0,0-1-168,0-1 1,1-1 0,5-5 0,5-3 151,4-2 0,2 0 0,-4-5-112,4 0 1,-3-2 0,2-2-1,-2-6 1,-3-3 164,-3-4 0,2-1 1,-6 3-1,-1-1 54,-2 0 1,-2-2-1,-3 2 1,-4 2-354,-3 4 0,-2 1 1,1 3-1,-1 1-197,1-1 1,0 2-1,-1 6 474,1 2 1,-1 3 0,1 5 0</inkml:trace>
  <inkml:trace contextRef="#ctx0" brushRef="#br0" timeOffset="1372">9351 5717 8355,'-19'-17'435,"1"8"282,6-7-738,5 14 1,1-2 0,6 8 471,0 5 0,6 7 0,1 5 0,1 2-259,0 2 0,-1 10 0,3 2-294,-2 1 0,-5 2 0,2 0 0,0 2 0,-1-2 112,-2-2 1,0-6 0,-1-3-1,2-4-433,1-5 1,2-2 0,-4-5-1,4-2 8,1-3 1,-3-3 0,4-5 310,2 0 0,1-1 0,1-3 0,-1-4 14,-3-3 0,5-2 0,-2 1 0,4-1 30,0 1 1,0 1 0,1 1 0,0 3 49,-1 2 1,3 1 0,-1 4 0,-2 0 62,-1 0 0,-7 7 1,-3 4 62,-3 4 1,-2 7-1,-3-3 1,-6 2 0,-3-2 2,1-1 0,-7 3 0,6-5-103,0-1 1,-1-6-1,3-4 1,1-1-250,2 0 1,5-5-354,-1-7 1,8-9-1,3-2 1</inkml:trace>
  <inkml:trace contextRef="#ctx0" brushRef="#br0" timeOffset="2406">9823 5717 9722,'-20'-23'0,"4"4"0,3 5 1286,5 4-1939,3 8 748,5-4 1,1 6-1,2 3 1,2 4 117,2 5 0,1 13 1,5 1-1,-1 4 1,-1 6-1,-1 4 1,-3 4-1,-2 2-459,-2-1 0,-2 1 0,-1 2 1,0-3 195,0-3 0,0-5 1,0-4-702,0-4 0,0-7 1,0-3-1,2-2 1,2-5 293,4-2 1,3-7 0,2 2 0</inkml:trace>
  <inkml:trace contextRef="#ctx0" brushRef="#br0" timeOffset="2407">10046 6263 10065,'-13'0'3086,"7"0"-3084,0 0 0,7 0 0,4 0 0,3-1 0,3-2-48,1-1 0,5-6 1,1 2-1,1-3-228,3-1 1,-4-2 0,-1-1 0,-4-2 7,0 2 0,-6-3 0,-2 1 0,-1 2 62,0 2 1,-1 0 0,-7 2 0,-4 3 148,-3 4 0,-2 2 0,1 2 0,0 2 202,-1 2 0,2 3 1,1 5-85,2 1 0,4 4 0,-3 3 0,2 0 0,2 1-34,2 1 1,6 0-1,3 0-337,3-1 0,7-6 1,2 0-1,2-4 0,1-4-116,3-1 0,2-2 0,-2-6 336,3-2 1,-3 0 0,2-7 0,-5-3 0,-4 1 175,-1-1 1,-1-3 0,-5 1 0,-1-1-16,-3-1 1,-1 4-1,-4-3 1,1 0 410,-1 0 1,-2 1 784,-1 4-826,0-1 0,0 8-373,0 5 1,0 7 0,0 8 0,0 1 0,0 1 79,0 1 1,2-3-1,1 4 1,1-1-355,-2-3 1,4-1-1,-2-2-36,-1 1 0,4-2 51,1-3 0,-1-2 175,1-6 1,-1-2 0,3-2 0,-3-4-16,-2-3 1,5-2-1,-3 1 1,1 0 50,0-1 1,-4 1 0,3-1 22,-1 1 0,2 4 0,-3 1 0,2 0-115,3 0 1,-3 4 0,1-1 35,2 3 1,-3 6 0,0 4 0,-2 2 0,-2 1 17,-2 0 1,3 5-1,0-1 1,1 0-2,0-3 1,-3 0 0,3-1 117,1 1 0,-4-7 1,7-1 15,0-4 1,-2-1 0,1-1 0,2-4-5,1-3 1,3-4 0,1-3-1,2-2-66,-2 2 0,3 1 1,0 2-1,-1-1-39,1 1 1,0 4 0,-3 1 15,2 1 0,-1 2 0,-3 6 0,-2 2-106,-3 4 1,3 0-1,-4 3 1,1 4-387,1 3 1,-2-1 0,2 2 0,-1-1-497,2-3 1,1-1 0,2-2 0</inkml:trace>
  <inkml:trace contextRef="#ctx0" brushRef="#br0" timeOffset="3040">11956 6040 8355,'5'-25'0,"2"0"530,0 1 0,3 4 1,-5 4-7,2 2 0,-4 6 0,1-1-338,-3 0 0,-6 3 0,-3 3 0,-3 6 0,-3 5 0,-1 5 1,-2 3-1,2 5 3,1 3 1,-2 4 0,-1 3-1,3 0-212,5 4 0,-1 1 0,6 1 0,1-1-40,2-3 0,6-3 1,5-5-1,5-2-51,6-2 0,4-4 0,4-9 0,4-4 68,2-3 0,-1-6 0,-1-5 1,0-5-126,-2-6 1,4-6-1,-8-3 157,-3-2 0,-1-1 1,-6-4-1,-3-1-170,-5 1 0,-3-1 0,-6-2 1,0-2-1,-2 2 17,-2 2 0,-7 2 0,-8 3 0,-3 5-69,-4 6 1,-2 6-1,2 7 257,-3 5 0,7 6 0,-3 6 0,2 7 0,1 6 57,1 4 0,4-2 1,9 10-1,4 1-3,3 2 1,1 6 0,1-1 0,5-1-119,6-1 1,6-4-1,8-2 1,3-4-86,4-2 1,-1-3-1,1 1 135,1 0 0,-3-6 0,-2-2 0,-3-3 0,-3-2-8,-2 0 1,-7 1 0,-8-1 0,0 1-86,-3-1 0,-2 0 0,-1 2 1,0 1 99,0 2 0,0-1-1033,0-3 0,-5-1 0,-2 1 1</inkml:trace>
  <inkml:trace contextRef="#ctx0" brushRef="#br0" timeOffset="6016">13246 6214 8355,'7'-28'240,"-3"5"1,-3 3 0,-1 5 870,0 1-1096,-5 2 1,3 4 1210,-2-1-998,-3 7 1,6-2-1,-3 8 1,2 5-1,2 6-212,0 6 1,2-2 0,0 2 0,4 1 0,1 0-187,2-1 1,-2 1 0,2-6 0,0 0-147,2-3 1,2-2-1,-1-2 95,1-5 0,-1-3 0,0-1 175,1 0 1,-1-5 0,1-4 0,-1-2 0,0-1-18,1 0 1,-1-5 0,1-1-1,-2 0 201,-3 0 0,7 2 1,-3 5-1,2 1-135,0 2 1,0 5 0,1-1-1,1 3-70,0 1 0,-3 1 0,-2 3 0,-1 6-16,-2 5 1,-5 0-1,1 6 1,-2 1 19,-2 1 1,-7 1 0,-4-2-52,-4-2 0,-6-3 1,3 2-1,-1-1-234,-3-3 0,2-2 0,0-5 0,-1-4 1,2-3-94,2-1 1,-2-5-1,0-2 1</inkml:trace>
  <inkml:trace contextRef="#ctx0" brushRef="#br0" timeOffset="6258">13543 5866 8355,'-12'-5'-874,"0"3"501,-1-2 1,6 4 0,3 4 0,3 5 307,1 2 1,5 7-1,2 1 1</inkml:trace>
  <inkml:trace contextRef="#ctx0" brushRef="#br0" timeOffset="6808">14188 6127 8355,'-5'-24'0,"-2"4"354,0 3 1,1 7-1,6 5 1,0 4-52,0 6 1,0 6 0,0 7-1,0 5-436,0 5 0,0 2 1,0-2-1,0 2-70,0 2 1,-4-5 0,-1 2 0,-1-2-311,1-3 1,-1 1 0,4-1-82,-3-4 0,-4-2 0,2-5 0</inkml:trace>
  <inkml:trace contextRef="#ctx0" brushRef="#br0" timeOffset="6809">14213 6003 8355,'-12'-11'1307,"1"7"-1375,2-9 1,4 10 0,5 3-1,0 7 11,0 4 1,0 3 0,1 3 0,3 3 458,5 4 0,2 6 0,2 2 0,3 1-203,0 0 1,5-1-1,-3 1-274,1-4 1,-2 0-1,2-3 1,-1-4 96,-3-3 1,3-4-1,-2-7 1,0-3-1,-3-4 77,0-1 1,-5-6-1,-1-2 1,0-4-13,0-5 0,-5-2 1,4-6-1,-2 0-198,0 1 1,0-3 0,-4 0 0,2-2-248,2 1 0,-3 2 1,3 3-1,-2 2-769,-2 5 0,0 2 608,0 1 1,5 6-1,2 2 1</inkml:trace>
  <inkml:trace contextRef="#ctx0" brushRef="#br0" timeOffset="7248">14759 6102 8630,'-8'-23'0,"1"2"1917,1 4-1247,2 9 0,4 0-507,0 8 1,4 3-1,0 10 1,0 4 0,1 4-1,-1 2 1,0 3-218,1 3 1,-3-1 0,2 3 0,-1 0 0,-1-4-392,2-1 1,1-1 0,-4 0 0,2-2-1645,1-2 0,0-3 1819,-4-6 1,-6-5 0,0-1 0</inkml:trace>
  <inkml:trace contextRef="#ctx0" brushRef="#br0" timeOffset="7249">14784 6127 8355,'5'-33'0,"2"0"137,0 2 0,4 8 1,-4 4-1,1 1 102,0 3 0,1 2 0,4 3 0,4 4 0,2 0-60,1 3 0,2 2 1,-6 2-1,-1 5-403,-1 6 0,-3 2 0,-3 7 0,-4 1-62,-2 1 0,-4 6 0,-3 0 1,-6-1-29,-4-2 1,-7-1 0,2-2-1,0-1-777,-1-1 916,6-6 1,-9 8-1,5-3 1</inkml:trace>
  <inkml:trace contextRef="#ctx0" brushRef="#br0" timeOffset="8656">15491 5854 8355,'-11'-18'4451,"2"-1"-3709,-9-6-948,6 11 1,6 2-147,6 16 0,2 1 0,5 17 0,0 5 385,-1 4 0,-3 5 0,1 3 0,-2 2 0,-2 3-100,0 0 1,0 3 0,-2-6 0,-2 1-48,-4 0 1,2-8-1,1-1 1,1-7-206,0-6 1,0-6 211,4-5 0,1-7 0,2 1 1,2-6 44,2-5 0,1-3 1,5-3-1,-1-1-97,1-1 1,3-7-1,1 4 1,-2 0-70,-1 2 1,2 4 0,1 0 151,-2 1 0,-6 5 1,0 3-62,0 2 0,1 9 0,0 4 469,-2 4 1,-5 3 0,2-2 0,1 1-337,2 3 1,3-5 0,1 3 0,1-2-282,-1 1 0,5-2 0,-1-7 1,1-2 157,1-1 0,-3-3 1,4 0-1,-1-3-15,-3-3 0,3-6 0,-1 2 0,-1-4 313,2-5 1,-4 3 0,2-4 0,-2 2 137,-1-1 1,-5 1 0,-1 3-46,-2 1 1,-1 0-1,-5 1-133,-3 2 1,-3 4 0,-5 5-1,-1 0-118,1 0 1,-1 0 0,1 1 0,0 3 0,-1 6-1,1 5 1,-1-1 0,2 4 0,2-2-186,0 1 0,7 1 0,-2-3 0,2 1-86,2 0 0,6-4 1,2-2-1,3-3 27,1-2 1,1-1-1,-1-4 1,1 0 121,-1 0 0,0-5 0,1-4 1,-1-2 127,1-1 0,-1 0 0,-1-1 162,-3 1 0,2-2 0,-6-1 0,0-2 137,2 2-1,-5 1-317,10 7 1,-8 7 0,4 9 0,-2 2-262,-2 1 1,4 1 0,0-1-1,1 0-15,0 1 1,-1-1 0,3 1 0,-2-1 95,2 0 0,1-5 1,3-3 179,2-2 0,-2-2 0,4 0 0</inkml:trace>
  <inkml:trace contextRef="#ctx0" brushRef="#br0" timeOffset="8657">16235 6362 8355,'11'-8'0,"-2"0"-504,0-2 0,-7-1 0,4-1 0,-2-2 858,0-3 1,0 4 0,-4-4 637,0 3 1,-1 2-293,-3 0 0,2 6-639,-2 6 0,3 6 1,1 6-1,0 2-192,0 2 1,0-1-1,0 5 1,0-1-35,0 0 1,4-4 0,0 2 0,-1-3-671,-2-2 599,5 1 1,-3-7 184,5-1 1,-5-5 0,2-5 0,-1-3-52,0-3 0,2-3 0,-2-1 0,4-3 0,3 0-135,2 1 1,-1 0-1,0 5 1,2-1 7,3 1 0,-2 4 0,4 1 0,-1 1 168,-3 3 1,5 2 0,-1 1 0,0 0 60,-2 0 0,1 5 0,-2 2 0,-1 2 56,-1-1 0,-1 0 0,-1 5 319,0-1 0,1-1 0,-1-3 368,1-4 0,-1-2-247,0-2 0,-3 0 0,-2-2-180,-2-2 1,-1 2 0,-4-7 0,0 0-57,0-2 0,0 2 0,-1 1-267,-3-2 1,-3 4-1,-6-1 1,1 1-12,0 3 0,-5 3 0,0 4 0,1 5-60,-2 2 1,4 3-1,-2 1 1,3 1-145,5-1 1,-2 5 0,6-1-1,2 0-80,0-2 1,4-1-1,3-2 1,6-4 21,4-3 1,7-3 0,-1-4 233,2 0 0,2-2 0,-1-3 1,-2-6-1,-2-6-69,2-2 0,-2-2 0,-1-5 0,-1-1 440,-3-2 0,-1-4 1,-2 2-225,1 0 1,-5-4 0,-1-3-1,-2-1 1,-2 5 64,-2 2 0,-1 3 1,0 6-5,0 2 1,-5 8 0,-2 11-57,0 4 0,-3 11 1,6 9-1,2 4 32,0 3 1,2 10-1,0-2 1,0 1-226,0 1 0,0 2 0,2 1-425,2-2 0,4-6 0,7-2 0,3-2-1517,1-2 1679,2-2 0,4-7 0,0-1 1</inkml:trace>
  <inkml:trace contextRef="#ctx0" brushRef="#br0" timeOffset="9373">17934 6276 8355,'0'-20'-168,"-4"2"142,0 6 0,-2 5 1,3 4-1,-1 6 1,1 5-1,1 3 468,-3 2 0,4 1 0,-3 1 0,3 1-263,1-1 0,0 3 1,1-1-1,2-2 0,2-1-160,2-2 0,1-4 1,6-1-1,1-1-80,2-3 0,5-8 0,-3-3 1,2-4-15,0-5 1,-1-2 0,5-7 0,-2-2 47,-2-1 1,3-5 0,-5 1 0,2-3-140,-1-1 1,-5 0 0,0-1 0,-5 1 101,-6 0 0,-2 5 0,-2 3 1,0 4-4,0 5 0,-2 3 1,0 8 163,-3 0 0,0 7 0,2-1 0,-2 7 0,-1 8 143,1 8 1,-4 9 0,5 5-89,1 6 0,-2 6 0,1 6 0,1 3 0,2 3-263,1 5 0,0-1 0,0 6 0,0-2-101,0 0 0,5 4 1,3-5-1,2-4-91,-2-6 1,-2-10 0,-6-5 0,0-5 84,0-6 0,-2-9 1,0-3-1,-4-5 293,-1-3 1,-1-5 0,-6-8-5,-2-5 1,2-3 0,-3-5 0,4-3 0,2-5-65,2-4 1,0 3 0,5-3 100,1 3 1,1-3 0,2 0 0,2 1-1,2 2-27,4 1 1,9 2 0,3 2 0,2 3-229,-1 0 0,7 9 1,-4-2-1,1 2-870,-3 2 579,2 5 1,-5-9-1,6 4 1</inkml:trace>
  <inkml:trace contextRef="#ctx0" brushRef="#br0" timeOffset="9541">17897 6015 8364,'-5'-23'81,"1"2"-256,0 9 0,10 8 1,2 8-373,3 4 0,1 3 0,1 1 1</inkml:trace>
  <inkml:trace contextRef="#ctx0" brushRef="#br0" timeOffset="11109">19794 6176 8355,'13'-23'133,"-2"1"0,-3 3 0,-3 2 1,-1 5-1,1 2 0,-4 2 0,-4-1 1,-5 3-1,-3 0 0,-1 3 237,-1 2 1,-5 2 0,-2 3-245,-4 5 1,-1 3 0,1 3 0,-1 3-28,0 1 0,0-2-88,0 4 0,6-5 1,4 4-1,4-3 1,4 0-108,1 1 1,2-4 0,6 2 0,3-1-33,8 2 0,0-3 1,8 2-1,1-2 0,2-2 1,2 1-1,1-1 1,1-1 79,-5-3 0,1 4 0,-8-4 0,-1 1 14,-1 0 1,-7 2 0,-3-3 6,-2 3 0,-13 1 0,-6-1 1,-5-1-200,-3-2 0,-5 1 0,-3 3 0,-2 0 60,2 1 1,-1-5 0,5-1 0,3-1-1368,4-4 1301,4 0 0,11-2 0,1 0 0</inkml:trace>
  <inkml:trace contextRef="#ctx0" brushRef="#br0" timeOffset="11634">20067 6276 8355,'0'-13'0,"-4"1"0,0-1 0,1 1 746,2 0 1,-1 3 810,-2 1-1327,3 5 0,-5-1 0,5 8-63,-3 5 1,-2 2 0,-3 2-135,0 4 1,1 2 0,-4 5 0,-1-1-43,1 2 0,-1-3 0,1 7 0,0-4 0,-1-3-59,1-2 1,1 0 0,2 0-131,5-3 0,4-9-17,4-4 0,3-9 0,6-8 0,1-6 9,2-4 0,-1-8 0,5-2 0,-3-1 19,-1 1 0,2-4 0,-2 1 0,-1-4 33,-1 0 1,-2 3 0,-1 3 0,-1 7 395,-2 5 1,-4 4-10,5 6 1,-5 5 0,3 5 0,-2 8 36,-2 6 0,3 10 0,-2 2 0,-2 5 0,1 4-22,1 5 0,-2-1 0,2 6 0,-3-1-204,-1-1 1,4 0 0,0-4-1,1-1-506,0-3 0,-2 2 0,4-8 0,0-3-598,0-6 0,-1-5 0,4-2 504,-2-2 0,1-4 0,3-5 1</inkml:trace>
  <inkml:trace contextRef="#ctx0" brushRef="#br0" timeOffset="11901">19943 6412 10155,'0'-12'1024,"1"1"-1245,3 2 0,8 2 0,5 5 0,4-2-284,5 1 1,5-3-1,7 2 1,2 0 27,1-2 1,6 5 78,-1-3 1,2-3-1,2 0 1</inkml:trace>
  <inkml:trace contextRef="#ctx0" brushRef="#br0" timeOffset="12160">20625 6152 8355,'-7'-13'1472,"3"1"1,3 6-989,1 6 0,0 6 0,0 8-304,0 2 1,0 3-1,0 6 1,0 0-1,0 1-112,0 3 0,0-3 1,0 5-1,0-2-188,0-1 0,0-3 1,0-4-1,0 0-1153,0-2 0,0-1 0,-2-6-1017,-2 1 1888,3-6 1,-10-2 0,4-5 0</inkml:trace>
  <inkml:trace contextRef="#ctx0" brushRef="#br0" timeOffset="12350">20365 6139 8355,'7'-19'1587,"-2"4"0,2 4-2110,5 2 1,8 5 559,9-4 1,2 0-1,8-3 1,2 1-1,5 2 1,2-2 0,2 1-1,-2 0-779,-3 5 1,-2 3-151,-6 1 0,-5-6 0,-2-1 1</inkml:trace>
  <inkml:trace contextRef="#ctx0" brushRef="#br0" timeOffset="12850">21679 6090 8355,'13'-20'0,"-1"-2"873,1 6 0,-1 3 0,0 6-712,1 2 0,-8 1 0,-6 5 1,-9 3-1,-6 6 0,-5 4 1,-4 4-291,-2 1 0,-4-4 1,4 3-1,-4-2 272,0 1 0,5 1 0,-1-3-54,5 2 1,6-5 0,-4-4 0,3 2 0,3 1-76,4 1 0,5-3 1,5-1-22,0 2 1,5 1 0,5 0-1,5-2 21,6 0 0,2-5 1,2 3-1,1-1-23,3 1 1,3-3-1,4 3 1,-2-1-247,-1-3 0,-1 2 0,1 1 1,-6-1-468,-5 1 1,-4 2-1,-7-3 1,-2 2 4,-5 3 0,-8 1 0,-3 1 1</inkml:trace>
  <inkml:trace contextRef="#ctx0" brushRef="#br0" timeOffset="13156">21220 6586 8355,'0'-13'1283,"2"6"1,2 3-1050,4 3 1,9 1 0,5 0 0,5 1-3,6 3 0,13-1 0,6 4 0,6 0 0,6-2 0,-2 2 0,-3-1 0,-8 1-71,-9 0 0,-6-1 0,-12 4-2278,-4-2 1,-2 1-1,-5 3 1</inkml:trace>
  <inkml:trace contextRef="#ctx0" brushRef="#br0" timeOffset="14063">22163 6672 8355,'0'-8'512,"-1"0"0,-2-2 0,-3 1 194,-1 0 1,5 5-1,-2 10-469,2 6 0,2 2 0,0 8 0,0 3 0,0 4 0,0 2 0,0 2-76,0-1 0,0 7-111,0-6 0,-1 5 0,-2-5 1,-2 2-306,-2-2 1,3 1 0,-3-5 0,1-1-902,3-2 0,-2-7 1,1-2-2237,1-3 3246,2-2 1,-5-10-1,-1-4 1</inkml:trace>
  <inkml:trace contextRef="#ctx0" brushRef="#br0" timeOffset="14359">22064 6883 8355,'5'-19'0,"-2"-3"571,5 5 1,-4 5-286,5 4 1,-1 4 0,4-3 0,1 1 72,-1 3 1,1 2-1,0 1 1,3 0-116,0 0 1,2 6 0,-4 2-1,0 3-404,-3 1 1,-7 5 0,0 1-1,-4 0-313,-4 0 0,-5 2 0,-7-2-267,-5 1 0,-2-3 1,-2 0-1,0-3 162,0-5 0,1 3 0,-1-4 1</inkml:trace>
  <inkml:trace contextRef="#ctx0" brushRef="#br0" timeOffset="15147">22597 6189 8355,'7'-25'54,"-3"0"0,3 2 1,0 2-1,0 5 447,-3 2 1,1 1 0,0 1-297,-3 0 0,-2 5 1,-4 3-1,-4 2 166,-3 2 0,-2 0 0,1 2 0,-2 3-139,-2 7 1,1 2-1,-5 7 1,2 1-73,3 1 1,1 4 0,2 0 0,1 3-96,3 2 1,2 0 0,6 1-1,2-3-102,2 1 1,3-5-1,6 1 1,4-5 13,4-5 0,2-3 0,3-3 0,2-3-217,1-4 0,4-3 0,-4-2 109,-2-3 0,-1-7 0,-2-7 0,-2-1 0,-3-3 58,-1-2 0,-1-2 0,-5-2 0,-1-2 25,-3-2 0,-1 1 0,-4-4 0,1 2-77,-1-1 1,-7-1-1,-6 2 1,-4 4-18,-2 3 0,-6 3 0,0 2 1,-4 6 61,-3 5 1,1 5 0,6 5 0,1 0 55,-1 0 1,4 5 0,2 5-1,2 4 88,2 2 0,5 6 0,3-1 0,2 2-34,2 2 1,2 0 0,2 0 0,4 0-101,3-1 0,3 0 1,1-2-1,2-3 70,-2-1 0,0 3 1,1-5-1,4-1 83,-1-1 0,3-3 0,-4-1 1,0-2 132,0 2 1,2-3-1,-2 1 1,0 2 6,0 1 0,-1 1 0,-5 0 1,-1 1-115,-3-1 0,2 2 1,-6 1-1,-1 3-129,-2 1 0,3-3 0,1 1 1,-3 0-219,0 0 1,2 0-1,0-1 1,-1 0-416,-2-1 1,-1-5-1,0-2-848,0 2 1,4-3 1112,0 1 0,6 0 0,-3 5 0</inkml:trace>
  <inkml:trace contextRef="#ctx0" brushRef="#br0" timeOffset="15305">23664 6449 10771,'-6'-7'-1679,"-1"2"0,-5 5 0</inkml:trace>
  <inkml:trace contextRef="#ctx0" brushRef="#br0" timeOffset="27268">10133 9649 8355,'13'-25'85,"-4"2"0,-5 1 0,-1 2 1,1 3-1,-3 1 0,-4 3 1,-5 2-1,-3 1 0,-1 3 1,-2 2-1,-3 2 263,-3 1 0,-4 8 0,-2 4 1,-1 3-1,-2 7 0,0 2 1,0 7-102,0 5 0,0 2 1,5 9-1,4 1 1,3-1-289,3 1 0,8-2 0,1 1 0,4-5 1,4-5-143,5-6 1,2-4 0,12-5 63,4-3 1,4-5 0,7-4 0,1-5 33,-1-6 1,0-5 0,0-8 0,1-5 41,-1-3 0,-1-6 1,-3-4-1,-4-5 58,-3-2 1,-7-5 0,-2 4 0,-5-1-173,-4 0 1,-2-2 0,-6 3-18,0 2 1,-11 0-1,-6 2 1,-6-1-19,-6 3 1,-3 9 0,-5 2-1,1 9 1,2 6 181,1 6 1,1 8-1,-1 6 1,5 5 40,6 5 0,2 9 1,6 4-1,4 3 16,3 1 0,6 2 0,8 1 0,8 1-95,7-1 0,1-1 1,12-2-1,3-1-119,6-3 1,3-4 0,0-7 0,-1-3-204,1-1 1,-6 3 0,-4-5-1,-7 0-29,-3-3 1,-4 0 0,-2-2 207,-5-3 191,-2 3 0,4-4 0,1 5 0</inkml:trace>
  <inkml:trace contextRef="#ctx0" brushRef="#br0" timeOffset="27701">11435 9785 9230,'-8'-16'0,"-2"1"202,0 4-155,1 4 0,-4 3 0,1 0 0,0 1 0,1 3 285,2 4 1,4-1 0,5 5 0,0 2-397,0 1 1,5 1-1,4 0 1,2 1-107,1-1 1,0 1 0,1-1 0,-1-1-102,1-3 1,-1 2-1,0-6 13,1-1 1,-1-2-1,1-1 1,-1 0 162,0 0 1,-3-5 0,-1-4 127,2-2 0,1-2 1,1-2-1,0-3 44,1-2 0,-1 5 0,1-1 0,-1 2 0,0 1 92,1 1 1,3 0 0,2 1-1,0 2-75,0 5 1,3 3-1,-5 1 1,-1 1-112,-1 3 0,-3 9 1,-2 6-1,-5 2-116,-3-1 0,-1 1 0,-1 4 0,-3-2-78,-5-2 0,-3-2 0,-3-4 1,-2 1-144,2-5 0,-3 0 1,2-7 33,0-2 0,3 0 0,0-2 1</inkml:trace>
  <inkml:trace contextRef="#ctx0" brushRef="#br0" timeOffset="27943">11683 9413 8355,'0'-5'-656,"0"5"1,6 5 0,0 8 0</inkml:trace>
  <inkml:trace contextRef="#ctx0" brushRef="#br0" timeOffset="28907">12464 9624 8355,'-12'-25'334,"0"6"0,5 5-299,3 6 0,2 7 0,2 1 1,0 7-1,0 5 0,2 5-68,2 3 0,-3 4 0,3 0 0,-2 1 0,-2 0-389,0 0 1,0 2 0,0 0-1,-2-5 9,-2-3 1,-3 3 0,-5-3 0</inkml:trace>
  <inkml:trace contextRef="#ctx0" brushRef="#br0" timeOffset="28908">12402 9575 8355,'9'-13'0,"-1"1"0,-5 4 0,2 1 252,1 1 1,-4 2 0,7 4 60,0 0 0,2 6 1,3 2-1,1 3 1,2 3-1,-2 2 1,-1 6-1,0 4-255,2 3 1,-2 0 0,2-3 0,-2 1-153,-1-3 0,-1 3 0,0-11 0,-1-1-116,-2-1 0,2-7 0,-3-3 10,3-3 0,0-7 0,-1-5 96,-2-5 1,-5-6-1,2 0 1,-1-4-9,0-3 0,2 0 0,-3 3 0,1 0-25,-1 1 1,-2-2-1,-1 6-526,0-3 1,4 5-1,0 3 349,-1 2 0,4 7 0,0 1 1</inkml:trace>
  <inkml:trace contextRef="#ctx0" brushRef="#br0" timeOffset="28909">12998 9575 8635,'0'-13'498,"0"1"0,0-1 0,0 1-270,0 0 1,0-1-1,-2 2 1,0 2 350,-3 0 0,1 8-453,4 1 0,0 7 1,0 9-1,0 5-189,0 2 1,0 6-1,0 2 1,0-1-104,0 0 1,0 3-1,0-2 1,0-1-241,0 0 0,4-2 0,2-6 0,-1-3-231,1-1 0,2-1 1,-2-6 20,1-3 0,-5-4 1,2-8 445,-2-4 0,-2-5 0,0-3 1,0-5 189,0-2 0,-2-6 0,0-3 0,-2-1 19,1-2 0,1-3 0,2 5 0,0-2 151,0 2 1,0-1-1,0 5 1,2 3 353,2 4 1,3 0 0,5 6 0,1 4-170,-1 2 0,0 8 1,2-2-1,1 2 1,3 2-249,2 0 0,-5 6 1,1 2 41,-2 3 1,-2 1-1,1 2 1,-2 1-673,-3 2 1,-2 5-1,-8-1 93,-2 2 1,-8 0-1,-9-1 1,-2-2 0,-2-1-107,0 0 1,6-3 133,2 0 0,3-2 0,2-2 0</inkml:trace>
  <inkml:trace contextRef="#ctx0" brushRef="#br0" timeOffset="29166">13630 9475 8355,'6'-24'0,"-5"4"0,5 7 0,-6 4 242,0 0 1,-2 3 0,-2 2-1,-4 3 310,-3 1 0,-7 5 0,-1 3-487,-1 3 1,-3 3 0,2 3 0,-1 3 1,1 4 1,-1 2-1,6 2 1,2 0-75,4 0 0,1 2 0,5 1 1,2-1-184,5 0 0,8-2 0,8-6 0,5-3-349,6-1 1,6-7 0,4-7 0,3-2-1267,1-2 1546,-4-11 0,8-3 0,-4-11 1</inkml:trace>
  <inkml:trace contextRef="#ctx0" brushRef="#br0" timeOffset="29845">14585 9674 8355,'0'-19'332,"0"1"0,4 9-121,0 1 0,2 5-158,-2-1 0,-3 4 1,4 4-1,-4 5 0,-1 3 1,1 3-1,2 2 0,3-1-93,0 2 0,1-4 1,3 2-67,-2-2 1,2-3 0,5-2 0,3-5-1,0-3 60,0-1 1,4-1 0,-1-3-1,1-6-77,-2-5 0,2-3 1,-4-6-1,0 1 118,0-3 0,-1-2 1,-5 2-1,-1-3-42,-3-4 1,2 1 0,-6-1-1,-1 0 26,-2 1 0,-1-2 0,0 5 0,0 3 186,0 4 0,-1 5-82,-3 9 1,1 5-1,-4 10 1,2 7 67,2 4 1,-3 9-1,2 9 1,1 6 46,2 2 1,1-2-1,1 8 1,2 4-145,1 1 1,5 10-1,-4-2 1,2 3-292,3 2 0,-4-3 1,3-8-1,0-4 152,2-6 1,0-6 0,-1-8 0,-3-4-154,-1-3 1,-2-7 0,-6-3 224,-2-7 0,-3-3 0,-7-8 0,-1-2-118,-1-4 1,-6-4 0,2-5 0,0-4 67,-1-2 0,7-2 0,1 0 0,4 1-20,4-1 1,1-1 0,4-2 124,0-1 1,2 0 0,5 6 0,7 2 0,3 3-110,0 0 1,6 4-389,-3-2 0,4 2 0,0 2 0</inkml:trace>
  <inkml:trace contextRef="#ctx0" brushRef="#br0" timeOffset="29994">14610 9475 8355,'1'-16'0,"3"-1"-656,3 6 1,11 0 0,2 4 0</inkml:trace>
  <inkml:trace contextRef="#ctx0" brushRef="#br0" timeOffset="31226">12179 11274 7830,'11'-13'0,"-3"1"0,-3 0 0,-4-1 1345,-1 1-871,0-1-404,0 6 0,-1 2 1,-4 5-1,-3 0 1,-3 0-1,-1 1 1,-2 3-1,-1 5 0,-2 2 23,2 1 0,-3 2 1,2 1-1,2 2 0,3-1 1,4 1-1,1-1-335,4-1 0,0-5 0,2-2 0,2 1 75,2-3 0,3 0 0,5-6 1,0 0 1,5-6 0,1-2 0,0-4 13,0-5 1,2 3 0,-3-2 0,-2 2 143,-1 2 0,-6 3-409,0 1 400,1 5 1,-2 3 0,-2 9 0,-1 2 0,2 1-61,1 1 1,0-1-1,4 0-101,1 1 0,-5-5 0,8 0 0,0 1 0,-1-1-528,0 0 674,-2-5 1,1 2-1,-1-5 1</inkml:trace>
  <inkml:trace contextRef="#ctx0" brushRef="#br0" timeOffset="31567">12452 10902 8355,'-4'-17'0,"0"1"777,1 0-523,2 3 1,2 4 0,3 2-65,4 2 1,9 6 0,5 9-1,4 5 1,3 7 0,-1 6 0,-2 8-1,-1 6-120,-1 8 0,-4 4 0,-5-1 1,-4 5-250,-3 3 1,-5-5 0,1 0 0,-4-3-261,-4 1 0,-4-4 0,-9-6 0,-2-2-1307,0-2 1307,-10-7 1,8-2 0,-9-6 0</inkml:trace>
  <inkml:trace contextRef="#ctx0" brushRef="#br0" timeOffset="32330">13953 11224 8355,'0'-12'0,"0"-1"0,0 1 0,0 0-86,0-1 279,0 1 1,0-1 0,0 1-1,-2 0 1,-2 0 0,-6 4 0,-3 4-1,-4 3-101,2 1 0,-3 1 0,0 3 1,0 4-1,0 4 0,3 1 1,1 4-73,2 3 1,4 0 0,1 0-1,1 1 1,4 0-183,0-1 1,4 1 0,2 4 0,4 0-23,3 0 1,6-5 0,0 1 115,3 1 0,0-4 0,4-2 1,-2-2-1,-3-1-17,-1-1 1,-3-4-1,-6 1 167,-5 0 1,-3-2 0,-4 1 0,-4 1 14,-5-3 0,-9 4 0,1-4 0,-4-1-316,-1 1 0,2 2 0,1-3-49,1 2 0,6-4-817,-1 1 713,13-2 1,4-2-1,12 0 1</inkml:trace>
  <inkml:trace contextRef="#ctx0" brushRef="#br0" timeOffset="33147">14225 11497 8355,'-12'-12'177,"0"5"0,1 0 906,2 3-83,-2 2-462,4-3 1,1 6-682,1 3 1,5-2-1,5 2-37,3-3 0,-1-2 0,1-3 1,2-5-1,2-2 0,3-2 1,2-4-1,-2-4-160,-1-2 1,-2-2 0,-1-1 244,-3-3 1,3 1 0,-2-3 0,0 0 0,1 4 75,-2 1 1,-5 6 0,3 4 288,-1 2 1,-2 9 0,4 5-119,-2 6 0,1 11 1,-4 4-1,4 3 63,1 5 1,-3 3 0,3 4-118,-2-3 0,5 6 1,-3-5-1,1 1 0,-1-1-310,-1-2 1,3-2-1,0-7-481,2-2 0,-3 1 0,-1-5 50,-2-2 1,-1-1-1,-4-2 1</inkml:trace>
  <inkml:trace contextRef="#ctx0" brushRef="#br0" timeOffset="33148">14275 11385 8330,'6'-12'-333,"1"0"209,10 5 1,1 0-1,4 4 1,0-1-1,3 1-1303,3 2 1372,6 1 1,-2-6-1,5-1 1</inkml:trace>
  <inkml:trace contextRef="#ctx0" brushRef="#br0" timeOffset="33149">14821 11187 8355,'-13'-12'622,"5"5"-366,0 2 68,5-1 0,-2 6-45,5 0 0,1 5 0,2 9 0,2 2 1,1 5-27,-1 3 0,-1 0-501,-4 1 1,5 4 0,-1 0-1,-2 0 1,0-1-334,-2-4 0,0 4 1,0-9-1,0 0-42,0-2 1,-6-3 0,-1-2 0</inkml:trace>
  <inkml:trace contextRef="#ctx0" brushRef="#br0" timeOffset="33319">14560 11137 8355,'17'-11'-149,"2"3"1,3 4 0,6 1 254,2-1 0,-1 1 1,5-4-194,5 2 1,4 1 0,5 4-473,-2 0 0,2 0 0,-4 0 0</inkml:trace>
  <inkml:trace contextRef="#ctx0" brushRef="#br0" timeOffset="33832">16470 11026 8355,'20'-32'170,"-4"3"1,2 8 241,-1 5 1,-1 3-476,-3 5 1,-16 8-1,-7 10 1,-6 4-48,-6 2 0,-6 9 0,-2-3 1,-1 0 78,1 1 1,-3 0 0,4-1 112,1-2 1,6-5 0,3 2 0,1-3 0,4-2 116,5 1 0,-1-5 0,6 0-117,1 2 1,3-1 0,4 1-1,6-3 28,5-2 0,4 4 0,8-5 1,2-1-83,4-2 0,2 3 0,3 0 0,-1-1 7,0-2 1,-1-1 0,-3 2 0,-5 0-839,-6 3 1,-4 4-1,-7 0 144,-3 2 0,-3 1 0,-5 0 0</inkml:trace>
  <inkml:trace contextRef="#ctx0" brushRef="#br0" timeOffset="34117">16024 11571 8355,'7'-12'0,"5"1"0,-1 3 0,6 4 0,2 2 358,7-3 0,2 2 0,5-4-306,1 2 1,8-1 0,4 3 0,5-2 0,5-1 0,-3 1-1,-2 2 1,-7 2-2490,-4 1 2017,-2 0 0,-7 5 0,0 2 0</inkml:trace>
  <inkml:trace contextRef="#ctx0" brushRef="#br0" timeOffset="34633">16991 11423 8717,'-5'-18'827,"2"5"0,-4-1-616,2 5 1,0 13-1,5 3-12,0 7 1,2 4 0,1-1 0,1 7-127,-2 3 0,4 8 1,-2-2-1,-1 3 4,-2 1 1,-1 0 0,0 2 0,0-1-416,0 0 0,0 2 1,0-9-1,0 1-321,0-3 0,0-3 0,0-3 0,0-2-10,0-4 0,-1-5-474,-3-4 1091,2-2 1,-9-6-1,4 0 1</inkml:trace>
  <inkml:trace contextRef="#ctx0" brushRef="#br0" timeOffset="34634">16979 11646 8355,'7'-13'691,"-3"1"-614,-3 0 0,3 3 0,2 2 57,1 2 0,1 1 0,4 4 1,1 0 213,-1 0 1,5 1 0,1 3-502,1 5 1,-8 2 0,1 2 0,-2 3-1,-3 0-294,-3-1 1,-4 3 0,-5-1-1,-6-2-28,-5-1 1,-2-2-1,3-1 1,-3-3-206,-1-4 680,4-2 0,-8 3 0,3 2 0</inkml:trace>
  <inkml:trace contextRef="#ctx0" brushRef="#br0" timeOffset="35170">17574 11026 8355,'8'-31'0,"1"7"0,-5 6 414,4 9 1,-5 2 0,2 5 46,1-2 1,-5 1 0,2 7-333,-6 4 1,0 7 0,-5 5 0,-1 2-92,-2 4 0,-2 6 1,1-2-1,-1 2-15,1 2 0,0 2 0,0 0-101,4-3 1,3 1-1,5-5 1,0-1 0,0-3-41,0-5 1,5-2 0,3-5 0,5-2 58,3-3 1,4-3 0,5-6 0,-1-3-22,1-4 0,1-9 0,2-4 0,1-2 49,-2-2 0,0-4 0,-4 0 0,-1 0 22,-1-1 1,-6 2 0,1-5 0,-3 0-185,-5 2 1,-2-5 0,-6 3-1,0-2 38,0 2 1,-7 3 0,-6 6-1,-6 4 101,-4 3 0,-4 9 0,0 4 49,-2 2 1,0 8 0,4 2 0,2 5 0,2 2 135,5 1 1,3 6 0,5-1-1,4 2-83,2 2 0,4 0 0,2 0 0,4 0-115,3 0 0,7-5 0,1 1 0,2 1 19,0 1 0,-1 1 0,4-2 1,-2-3 106,-2-1 1,-4 4 0,0-1 0,-2 1 159,-2-2 0,1 2 0,-2-4 0,-2 0-222,0 0 1,-7 0-1,4-3 1,-2 2-812,0-2 1,2 3 165,-2-2 0,3 6 0,5-2 1</inkml:trace>
  <inkml:trace contextRef="#ctx0" brushRef="#br0" timeOffset="36039">12204 12650 8769,'0'-30'0,"-1"5"0,-2 7 176,-1 5 1,-2 3-72,2 6 0,3 11 1,-5 13-1,2 5 1,0 4-1,1 4 1,2 4-106,1 5 1,0-4 0,0 5 0,1-2 0,3 1-1,3-2 1,1-3 0,1-4 0,0-4-129,2-3 1,2-7-1,-2-2 1,-2-5 0,0-3 72,0-5 1,1-4 0,-2-4 0,-2-5 58,-1-2 1,-2-1 0,5-1 0,2 1-12,1 0 0,1-1 1,1 1-1,-1 1-38,1 3 0,-1 2 0,0 6-5,1 0 1,-2 1 0,-3 4 0,-4 3 0,-2 3-58,-2 1 1,-2 5 0,-2 1 0,-4 0 9,-3 0 1,-7 2 0,-1-3 0,-2-2-83,0-1 0,7-2 0,1-1 1,3-1-164,0-2 1,5-5 0,-1 2 0</inkml:trace>
  <inkml:trace contextRef="#ctx0" brushRef="#br0" timeOffset="36264">12551 12638 8355,'6'-7'240,"3"6"1,6 6 0,6 9 169,3 4 0,-4 3 0,1 3-263,1 1 0,0 6 0,0 2 0,-3 4 1,-1 3-1,-4 1 0,-3 0 0,-4 2-349,-2 3 1,0-2-1,-5 0 1,0-3-491,0-5 0,-6 4 0,-2-7-25,-3-3 0,-7-2 0,-1-3 0</inkml:trace>
  <inkml:trace contextRef="#ctx0" brushRef="#br0" timeOffset="37059">14399 12626 8355,'0'-20'-291,"0"4"1,0 2 394,0 2 1,-5 5 0,-4 4-1,-2 6 1,-2 5 0,-3 4-1,0 5 1,-1 4 440,-1 2 1,5 3-1,-4 3-363,3 4 1,3 0-1,2 3 1,2 3 0,1-1-43,3 1 0,3-3 0,5-3 0,3-4-158,3-3 1,7-3-1,4-3 1,4-8 10,3-7 1,10-5-1,-2-4 1,0-5-164,-3-6 1,2-5 0,-4-6 0,0-3-40,-3-4 1,-5-3 0,-2-1 0,-4 1 23,-4 3 0,0-3 0,-10 5 0,-1-2 87,-2-1 1,-8 1 0,-4-2-109,-4 1 0,-7 4 0,1 7 0,-3 3 1,-4 7 141,-1 3 0,0 7 1,4 2 87,1 8 1,4 2-1,4 12 1,2 1-1,3 3 31,3 4 1,2-3 0,6 4 0,1-1 39,4 0 1,7 3 0,9-4-1,2-4-96,2 0 1,5 2-1,3-7 1,2 1-8,-2-4 0,3-4 1,-3-2-1,1-2 3,-1 2 1,-7 1 0,-6 1 0,-4 1 0,-5-1 1,-4 2 0,-7 1 7,0 2 0,-1-1 0,-3-2 0,-3 1-495,0 2 1,-4-1 32,3-3 1,2 5-1,1 1 1</inkml:trace>
  <inkml:trace contextRef="#ctx0" brushRef="#br0" timeOffset="37420">16061 12477 8355,'-1'-24'-5,"-3"5"1,-5 7-1,-2 6 1,-1 5-1,-1 2 1,1 3-1,0 3 1,-1 3 0,1 1-1,-1 4 1,1 2-1,-2 2 1,-1 0-1,-3 3 1,-1 0-1,-2 0 1,1-1 0,0 0-1,2-1 62,3 1 1,1-6 0,3 2 0,3-4-117,4 0 1,3-1-1,2-1 1,3-1 77,4-2 0,3-1 0,3 3 0,3-2 1,3 0 58,4-1 1,1 3-1,-1-6-144,1-1 1,0 2 0,0 1 0,0-1 0,-1 1-397,1-4 0,-1 4 0,-4-1 174,-3 2 0,-3 2 0,-2 3 0</inkml:trace>
  <inkml:trace contextRef="#ctx0" brushRef="#br0" timeOffset="37706">15652 13047 8355,'5'-7'275,"2"2"58,6 5 1,0 0-156,4 0 1,2-2-1,7 0 1,3-2-201,4 1 1,9 1-1,3 2 1,2 0-150,-1 0 0,2 0-792,-3 0 1,-2 0 0,0 0 0</inkml:trace>
  <inkml:trace contextRef="#ctx0" brushRef="#br0" timeOffset="37933">16545 12973 8355,'0'-18'152,"0"-1"0,0-1 0,0 4 0,1 5 0,3 8 0,3 10 1751,0 7-1830,4 8 0,-5-3 0,3 7 1,-2 2-149,-1 1 1,-2 8 0,-4-3 0,1 1 0,2 1 0,1-2 0,-1 2-1,-2-2 1,-1 1 0,0-3-1721,0-1 1448,0-5 0,-1 5 1,-2-8-1,-1-2-451,1-5 1,0 1 744,-1-5 1,3 3-1,-5-8 1</inkml:trace>
  <inkml:trace contextRef="#ctx0" brushRef="#br0" timeOffset="38261">16582 13146 8355,'0'-19'0,"4"-3"735,0 6-447,0-1 0,2 6 0,2 1-117,3 2 1,2 5 0,0-1 0,4 3-67,4 1 0,2 0 1,0 1-1,-1 3 1,-2 5-1,-2 3 1,-5 3-1,-3 2-578,-6-2 1,-4 3-1,-4-2 113,-4 0 0,-9-1 0,-3 0 0,-5 1 1,-3 0-271,-1-3 0,-4 0 1,4-2 468,2-3 0,1 3 0,1-4 0</inkml:trace>
  <inkml:trace contextRef="#ctx0" brushRef="#br0" timeOffset="38771">17512 12601 8355,'19'-26'405,"-2"-6"1,-7 11-566,-2 3 0,-1 3 0,1 3 0,-4-1 0,-2 1 370,-2 0 1,-2 3 0,-2 2 0,-4 2-53,-3 2 0,-6 2 0,-1 2 1,-1 3-136,-3 5 1,3 2-1,-1 1-64,2 0 1,1 5 0,3-1 0,0 1 0,4 0-56,3-1 0,3 2 1,4-3-1,0 2 34,0-2 1,7 0 0,4 0 0,4 2-44,1-2 0,1 3 0,1-2 1,0-1 87,0-1 0,3-1 1,-3-1-1,0 0 56,0 1 0,-3-1 0,-7 1-29,-4-1 0,-2-4 1,-2 1-1,-3 0 0,-4 2-5,-6 2 1,-7-2-1,-2-2 1,-4 0-72,-3 0 1,0-3 0,5-1 0,4-1-371,3 1 1,3-1-46,2-4 1,5 0 0,1 0 0</inkml:trace>
  <inkml:trace contextRef="#ctx0" brushRef="#br0" timeOffset="39233">17946 12663 9393,'-4'-28'0,"-1"3"0,-1 6 0,1 4 109,2 3 1551,1 5-1639,2 1 1,0 16 0,0 4 0,0 2 0,0 3 0,0 1 0,-1 2-59,-3 1 0,2 2 0,-3 0 0,-1 0 0,0-2-132,-1-2 0,-3 1 0,5-6-121,-2-1 0,3-2 156,-5-5 0,6-4 78,-1-8 1,3-3 0,1-7 0,1-2-31,3-5 1,3 2 0,6-2 0,-1-1-3,1-1 0,3-8 0,2 0 0,1-2 104,3 0 0,-2 5 1,-1-1-1,-1 4 360,-3 5 0,-3 6 1,-2 7-225,-2 1 0,-1 5 0,2 8 0,-5 7 185,-3 4 0,3 4 0,0 5 0,0 4-85,2 0 0,-5-2 0,5 4 0,-2 0-236,0-1 1,4 3 0,-2-5 0,1 0-572,2 0 0,1-2 0,0-6 0,-3-3-300,-2-1 1,3-1-370,-3-5 0,-3-5 980,-6-3 0,-3-2 0,-5-2 1</inkml:trace>
  <inkml:trace contextRef="#ctx0" brushRef="#br0" timeOffset="39703">17946 12774 8355,'6'-6'-180,"2"1"0,4 4 1,5 1-1,2 0-180,0 0 1,9 0 0,-2 0 0,3-1 242,1-3 1,5 2 0,-3-3 0</inkml:trace>
  <inkml:trace contextRef="#ctx0" brushRef="#br0" timeOffset="39704">18554 12588 8355,'0'-18'1568,"0"5"0,0 2-1282,0 11 0,4 5 0,0 9 0,0 2-128,2 5 0,-3 1 0,3 0 0,1-1-242,0 1 1,-4 1 0,1 2-483,-2 0 0,2 0 0,0-2 1,-1-2-468,-2-5 0,-1 2 1,-1-2 551,-4-5 1,-1 1-1,-7-5 1</inkml:trace>
  <inkml:trace contextRef="#ctx0" brushRef="#br0" timeOffset="39911">18343 12613 8355,'0'-12'145,"3"-1"1,4 2-1,6 2 1,5 2 0,6 0-1,3 1 1,6 0 0,3 0-2,2 1 1,7-4 0,2 5-1,0 1-494,1 2 0,-7 0 0,-4-2 0,-6-1-391,-5 1 0,-7 2 0,-1 1 0</inkml:trace>
  <inkml:trace contextRef="#ctx0" brushRef="#br0" timeOffset="40083">19124 12898 8355,'-5'-24'1632,"4"4"-2696,-5 8 1,1 6 0,-2 6 0</inkml:trace>
  <inkml:trace contextRef="#ctx0" brushRef="#br0" timeOffset="46587">21617 7466 8355,'0'-12'497,"-5"5"0,2 1-308,-5 6 1,1 6-1,-3 4 1,3 5-1,2 7 1,2 5-1,2 6 1,1 3 81,0 1 1,0 5-1,0 1 1,1 1-147,3 2 1,-1-3-1,4 0 1,0-3-410,0-3 0,-3 3 0,3-7 0,-2 3-206,-2 1 1,-2-5-1,-1-3 1,-1-3-207,-3-1 1,-3-2-1,-6-2 1,1-5 484,0-2 0,-6-1 0,-2-1 1</inkml:trace>
  <inkml:trace contextRef="#ctx0" brushRef="#br0" timeOffset="46941">21369 8148 8355,'7'0'-211,"4"0"398,-3 0 0,2 6 1,0 2-1,-2 2 369,2-2 1,5 3 0,3-3 0,0 3-417,0 2 0,4-1 1,-2-1-85,4-3 1,0 2 0,0-6-1,-2-1 1,-3-2-7,-1-1 1,-1 0-663,-5 0 1,-1-1 0,-3-3 0,-3-4 303,-4-3 1,3-6 0,0 0 0,0 1-53,2-2 0,-1 0-90,4-3 1,7-2 0,-2 4 0</inkml:trace>
  <inkml:trace contextRef="#ctx0" brushRef="#br0" timeOffset="47535">20774 8694 8355,'0'-37'0,"0"1"0,0 3 0,0 8 58,0 9 1,1 3 0,3 6 109,5 7 1,-2 11-1,-1 11 1,0 6-1,-3 6 1,-2 6 0,-1 7-1,0 3 33,0-1 0,0 11 0,0-8 0,-1 0-189,-3 2 0,2-1 0,-2-5 1,3-3-268,1-3 1,0-4-1,0-2 1,0-3 46,0-4 1,0-4-1,0-5-632,0-3 1,5 2 0,2 1 0</inkml:trace>
  <inkml:trace contextRef="#ctx0" brushRef="#br0" timeOffset="47963">21196 8756 8355,'12'-29'181,"0"0"0,1 6 0,-1 6-20,1 3 0,-2 9 40,-3 5 0,-8 11 0,-10 10 0,-5 3-209,-6 5 1,-2-1 0,-2 5 0,0 0-1,1 0 1,-1-1 0,1-2 0,2-2 0,3-3-1,1-5 8,3-3 0,1 1 0,3-2-152,3-1 0,-3-1 0,4-1 0,-1 0-219,-1 4 1,7-3 0,-2 2 0,2-2 239,2-2 1,2 1 0,2-1-41,4 1 1,3-5 0,1 0 0,1 0 139,-1-1 0,6 3 1,3-5 108,2 2 0,2 2 0,0 3 1,1 0-399,3 1 1,-3 5 0,4 1 0</inkml:trace>
  <inkml:trace contextRef="#ctx0" brushRef="#br0" timeOffset="49095">21592 9203 10257,'-5'-25'0,"-3"1"0,-2 4 0,2 3 0,2 3 0,2 2 0,0 0 0,0-1 0,-2 2 0,-2 3 0,-3 5 0,0 6 0,1 4 0,2 2 0,-2 2 0,-1 3 0,-1 1 0,0 2 0,1 1 0,1 0 0,3 1 41,2 0 1,-4-4 0,5 2-262,1-3 0,2-2 1,1 1 113,0-1 0,6-5 1,2-3-35,3-3 0,-3-2 1,0-3-1,3-4 1,3-3-1,3-2 42,-2 1 0,-3-5 1,-2 1 127,-2 1 1,-4 1-1,3 1 1,0 1 5,0 0 0,-4 3-36,1 1 0,-1 5 14,1-1 0,-1 8 0,3 6 0,1 4 0,-1 2-237,-1-1 1,5 3-1,-3-1-42,0-2 0,4-1 0,-3-2 0,3-1 104,1-3 0,1-2 0,-1-6 0,1 0 16,-1 0 1,1-1 0,-1-4 144,0-3 0,-5-3 0,-3-3 0,-2-1 107,-2-1 0,0-1 0,0 5 0,0-1 264,0 1 0,0 0 0,1-1 0,2 1 222,1-1 1,1 2-348,0 3 1,2 3-251,5 5 0,-1 1 1,-1 3-1,-2 4 0,0 3-32,-1 2 1,3 3 0,-6 1-19,-1-2 1,-2 3 0,0-2 0,2 0-469,1-3 1,0 0 53,-4-1 351,0-5 1,4-3 0,1-8 0,-1-4 63,1-3 0,-3-3 0,3-1 0,1-2 15,2 2 0,-1 1 0,1 2 0,2 0 17,1-1 1,5 5-1,1 1 1,-2 0-11,-1 0 0,2 4 0,1-1-31,-2 3 1,-1 1 0,-2 0 0,1 0-1,-1 0-30,0 0 0,1 1 132,-1 3 1,-1-1 16,-3 5 0,-1-5 101,-2 1 1,-4-8 183,3-4 1,-3 1 0,-1-1 112,0-2 1,5 3-97,-1-1 0,1 5-237,-1-1 0,-2 8 1,2 4-27,-3 4 0,-1 1 0,0 4 0,0 4 1,0 3-28,0 5 0,0 2 1,0 3-1,0-2-261,0-2 0,2 3 1,0-3-1,2 1-36,-1-1 0,-1-2 0,-2-6 0,0-3-237,0-1 0,0-2 123,0-3 1,0-8 169,0-5 0,0-5 0,0-9 1,0-3 127,0-3 1,0-4-1,1 0 1,2-3 71,1-2 1,0 1 0,-3-8-1,2-2-95,1 4 1,2-3-1,-3 5 241,1 0 0,4 6 0,-3 7 0,2 1 0,2 3 278,-2 1 1,4 6 0,-3 1-1,3 1-182,1 4 0,1 0 1,-1 4-1,0 0-275,1 3 1,-1 8 0,-1 0 0,-2 1-57,-5-1 1,-3 0 0,-2 1 0,-3 1-137,-5 1 1,-3 1 0,-5-5-1,-3 1-291,-4-1 0,4-1 0,0-1 0,1-3 221,0-2 0,4-1 0,-3-4 0</inkml:trace>
  <inkml:trace contextRef="#ctx0" brushRef="#br0" timeOffset="51307">22671 8979 8355,'-4'-16'289,"0"-1"-258,0 1-425,4 9 205,0 1 1,1 6 508,4 0 0,1 6 0,7 3 0,-1 5-176,1 3 0,-5 1 0,0-2 1,0 4-230,-1-1 0,0 3 0,-4-6 0,1 0 9,-1-3 1,-2 0-257,-1-1 368,0-5 1,0-3 0,0-8 0,0-4-136,0-3 1,0-6 0,0 1 0,0 0 74,0 3 0,0-5 1,2-3-184,2-2 1,3 3 0,5 4 0,1 2-1,-1 3-880,0 3 895,6-3 0,2 9 0,4-3 0</inkml:trace>
  <inkml:trace contextRef="#ctx0" brushRef="#br0" timeOffset="51308">22982 9116 8355,'-7'-13'284,"3"1"1,2 0-1,2-1 165,0 1 0,2 3 0,2 3 1,4-1-582,3 0 1,1 3 0,1-3 0,-1 0-160,1 0 0,-1 3 0,0-3 0,-1 0 7,-2 0 0,-4 3 0,-3-3 0,0 0 47,2 0 1,-1 5 0,-7-4 314,-4 1 0,-3 3 0,-2-2 0,1 3 35,0 1 1,-1 1 0,1 3 13,-1 4 1,2 3 0,3 2-1,4-1 1,3 1-138,1-1 0,9 1 0,4-1 0,2 0-264,3 1 1,1-2-1,6-2 1,0-2 53,-1-1 1,1-2 0,0-4-1,0 0 107,0 0 0,-1-6 0,1-2 0,-1-2 141,-4 2 1,-2-3 0,-5 3 0,-2-3 148,-3-1 1,-1-1-1,-4 1 1,1-1 75,-2 1 0,-4 4 0,-4 1 0,-1 1-66,-2 3 0,-2 2 0,-3 1 0,-1 0-67,-2 0 0,1 1 0,2 4 0,-1 3-5,-2 3 0,1 1 1,5 1-258,2-1 0,0 1 1,5-1-1,1 0 1,1 1-70,2-1 1,6-1-1,2-1 1,3-3 53,2-2 1,-1-1 0,0-4 0,1 0-17,-1 0 1,1-5 0,-1-3-1,-1-3 161,-3-2 1,3-1 0,-2-2 0,0-3 39,0-1 1,2-3 0,-5 2 0,3-2 0,-1-2 0,-1-4 0,2-1-14,0-2 0,-6 0 0,1-2 0,-3 1 29,-1-2 0,0 5 0,0 2 0,0 6 0,0 6 325,0 2 0,-5 10-275,-4 8 1,2 4 0,0 14 0,2 3 38,2 3 0,0 6 0,1-1 0,-2 3-78,1 1 0,1 3 1,2-1-1,0-3-189,0-1 1,6-4 0,2-4 0,2-3-74,-2-4 1,7-6 0,-2-1-1,0-8 82,1-3 1,-1-2-1,-1-2 1,0-2 171,1-4 0,-5-3 0,-1-2 1,0 0-63,0-4 0,-3 3 0,3-4 0,-2 2 63,-2-1 1,3 1 0,-2 3-10,-2 1 0,0 4 1,-1 1 72,3 1 0,-2 8 1,2 6-1,-3 3-28,-1 1 0,0 1 0,0 0 0,0 3-35,0 0 1,0 1-1,0-5-126,0 1 1,6-2-1,2-3 1,3-4-179,1-3 1,1-1 141,-1 0 1,1-1-1,-1-3 100,0-4 1,-3-5 0,-2-2 0,0-2 0,-2 2-41,1 1 1,-2 2 0,-3 0 211,3-1 1,-2 1 194,2-1 0,-3 8-176,-1 5 0,1 5 0,2 9 0,3 3-59,1 3 0,-3-2 0,4 0 1,2-1-634,1-1 0,1 1 1,1-5-35,-1 1 1,6-1-1,1 1 1</inkml:trace>
  <inkml:trace contextRef="#ctx0" brushRef="#br0" timeOffset="51309">23999 8905 8355,'0'-13'663,"0"1"1,0 0-837,0-1 936,0 1-501,0-1 1,0 8-1,-2 4-284,-2 3 1,-3 8-1,-5 0 1,-1 3-57,1 4 0,1 1 0,1-3 0,3 2 0,2-2-326,2-2 1,3 4 0,4 0 28,5-2 0,2-6 0,2-2 0,4-1-58,4-3 0,-2-2 1,1-1-1,3-1 331,0-4 0,-2-3 0,-1-7 0,1-3 102,-2-1 0,1 2 0,-5-3 0,1-2 0,-1-2 0,-2-5 0,-4-1 0,-2-2 0,-1-2 0,2-2 0,-4-1 6,-1-1 0,-2 7 0,-1 3 0,0 5 1,0 3 15,0 3 0,-4 0 788,0 5 1,-1 5 0,2 5-498,-1 9 0,0 3 0,4 11 1,0 2-218,0 5 1,0 3-1,0 6 1,0-1-130,0-3 0,0 7 1,0-4-1,0 0-454,0-2 1,0-2-1,0 1 1,0-5-85,0-6 0,4-4 0,0-6 482,-1 1 0,-2-7 0,-1 0 0</inkml:trace>
  <inkml:trace contextRef="#ctx0" brushRef="#br0" timeOffset="51310">24135 8880 8355,'0'-12'-63,"0"-1"129,5 6 0,-2 0 0,5 5-38,2-2 0,5-2 0,3 3 1,0-1-169,0 1 1,4 2-1,-1 1 1,1 0-15,-2 0 0,3 0 0,-7 0 0,-2 1 132,-5 4 1,1 1 38,-6 7 1,0-1 0,-4 1 0,0-1 0,0 0-14,0 1 1,0-1-1,0 1 1,0-1-344,0 0 1,0 1 67,0-1 1,6-5-1,1-1 1</inkml:trace>
  <inkml:trace contextRef="#ctx0" brushRef="#br0" timeOffset="51311">24482 8682 8355,'-18'-24'0,"6"4"135,0 7-366,10 8 0,-3 6 0,5 3 1,0 6-1,0 4-170,0 2 1,5 6-1,2-3 1</inkml:trace>
  <inkml:trace contextRef="#ctx0" brushRef="#br0" timeOffset="52016">24631 8868 8355,'7'-13'176,"-2"1"-160,-5 5 0,-4 0 1,-1 4-1,-2 1 1,-3 2-1,-1 4 0,-1 3 64,-1 2 1,1 2 0,0 2 0,-1-1 0,1 0 0,1 1-299,3-1 1,-2 1-1,6-1 1,2 0-6,5 1 1,4-5-1,5-1 1,2-1 0,1-4-79,2 0 0,4-2 0,-4-2 0,1-2 248,0-4 1,-3-3-1,-5-2 1,-3 1 52,-1 0 0,-2-1 0,-4 1 0,-2-1 81,-2 1 1,-3 0 0,-5-1 0,-1 2 143,1 3 1,0 1 0,-1 4-231,1-1 1,-1 1 0,2 8-389,3 3 243,3 3 1,5 7-1,0 1 1</inkml:trace>
  <inkml:trace contextRef="#ctx0" brushRef="#br0" timeOffset="52017">24817 8843 8355,'0'-13'395,"0"1"0,0 0 85,0-1 1,0 5 0,1 1-1,4 3 17,3 5 0,-1 2-605,1 10 1,-4-7 0,3 10 0,-1 0 0,-2 1 0,0 1 0,0-2 0,0 1 0,0-1-395,0-1 1,1-1 0,-5-2 28,0 1 429,0-6 1,-2-2 0,-1-6 1,-1-3 1,0-3 0,4-7 21,0-2 1,6 2 0,2-3 0,3 2-53,1-1 1,-1 2 0,0-3 173,2 3 1,-4 6-1,8 1 1,-3 2-92,-2 2 1,1 3 0,-1 4 0,0 4 111,1 3 1,-2 3-1,-2 1-395,0 2 1,-2 1-1,1-3 1,-4 3-1,-3 0-306,-1 0 1,-11 4-1,-2-3 1</inkml:trace>
  <inkml:trace contextRef="#ctx0" brushRef="#br0" timeOffset="52739">21332 9761 8355,'6'-9'269,"2"2"-233,3 2 0,8-3 0,6 2 1,8-1-1,8-2 0,10-2 1,10-2 152,8 1 0,11-5 1,5 1-1,8-1-180,4-1 0,-47 11 0,1 1 0,4-3 0,0 1 1,1 0-1,0 1 0,2-1 0,0 1 53,0-1 0,1-1 0,5-2 0,0 0 0,-1 1 0,1-1 0,1 0 0,1 0-90,-1 1 1,2 0 0,3-2 0,0 0 0,3 2 0,1 0 0,-1-1 0,0 0 84,0 0 0,1 1 1,-1-1-1,0 0 1,1 2-1,0 0-29,1-1 0,-2 1 0,-7 1 0,-2 0 0,1 0 0,-2 0 0,-5 1 0,-2 2 1,-4 0-1,-3 0-280,38-3 1,-18 3 0,-20-1 0,-7 0-96,-8 3 1,-9 2 0,-8 1 346,-4 0 0,-6-4 0,-3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6:57:30.92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12278 5383 8355,'-11'-2'-126,"2"-2"0,0-3 0,0 0 1,-2 2-1,-2 1 0,0 0 1,-3 1-1,0 1-661,1 2 0,1 0 797,1 0 0,1 2 0,0 2 0,1 4 0,1 2 1,2-1-1,-2 0 0,-1 0-41,-1 2 1,-6 7-1,-2 2 1</inkml:trace>
  <inkml:trace contextRef="#ctx0" brushRef="#br0" timeOffset="260">11410 5792 8355,'-25'0'-154,"2"1"1,1 2-1,1 3 1,-1 0-1,0 4 1,0 1 11,1 2 0,1-1 1,-4 0-1,2 2 0,2 0 1,-2 0-1,-2-2 1,1 2-1,1 1 70,1 0 1,0-1 0,-4 0 0,2 1 84,2 1 1,2 2 0,4-1 0,-2 2-8,2 0 1,1 5-1,2-3 1,0 2-39,-1 2 0,1 5 0,-1 2 0,1-1 1,-6 5 0,-1-4 0</inkml:trace>
  <inkml:trace contextRef="#ctx0" brushRef="#br0" timeOffset="469">10269 7801 8355,'-12'41'-478,"-1"1"1,2 3-1,2-3 1,2-2 342,1-2 0,-2 3 0,4 2 0,1 0 180,2 0-99,1 3 0,-6 4 0,-1 7 0</inkml:trace>
  <inkml:trace contextRef="#ctx0" brushRef="#br0" timeOffset="22052">6375 7801 8355,'0'-12'-337,"0"-1"0,0 1 0,0-1 1,0 1-1,0 0 173,0-1 0,1 1 0,3-1 1,5 2 179,2 3 0,-3 3-26,0 5 46,-5 0 0,4 0 0,-4 1 0,2 2 0,2 2-5,3 2 0,1-4 0,2 1 0,4-3 1,4-1 1,8-1 0,4-2 0,4-2-7,4-2 0,5 0 0,6-3 0,3 3-22,2 2 0,-1-3 0,5 4 0,-1 1-15,4 1 0,-2 2 1,-3 0-1,2 0-54,-2 0 0,-5 0 1,-1 0-1,-2 0-24,-1 0 0,1 2 0,1 2 0,2 3 38,-2 0 1,-1-2 0,-1-5 0</inkml:trace>
  <inkml:trace contextRef="#ctx0" brushRef="#br1" timeOffset="22594">6486 8434 28314,'20'-6'716,"-2"5"0,-6-5-653,0 1 1,5 3-1,1-3 1,1 1 0,5 0-1,2 1 1,4 1 0,2 1-145,2-3 1,10 2 0,5-2-993,2 3 0,6-3 0,12 0 0,6 0 0,7-1 467,7 1 0,7 0 0,2 4 0,-47 0 1,0 0 324,0 0 1,1 0-1,7 0 1,1 0-1,-6 0 1,1 0 0,0 0-1,0 0 67,1 0 0,0 0 1,-1-2-1,1 0 1,1 0-1,1 0 1,-2 0-1,1 1-116,-4 0 0,0 1 0,2 0 0,0 0 0,-4-1 0,0 0 0,1 0 0,-1 0-397,48-3 0,-6-1 1,-13 4-1,-9-2-931,-7-1 0,-13 0 890,-6 4 1,-2 5-1,-11 2 1</inkml:trace>
  <inkml:trace contextRef="#ctx0" brushRef="#br0" timeOffset="47870">12576 13295 8355,'1'-11'25,"2"2"1,4 2 0,3 1 0,5 2 0,3 0-72,4 0 1,1 0 0,3 4-494,3 0 1,-2 0-1,0 0 1,-4 0 423,-2 0 0,-6 0 0,3 0 0</inkml:trace>
  <inkml:trace contextRef="#ctx0" brushRef="#br0" timeOffset="48089">12663 13432 8355,'-4'-9'-1075,"0"1"403,1-1 0,3 3 887,4 2 0,10 3 1,9 1-428,5 0 0,12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6:58:33.06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2939 6809 8355,'0'-21'252,"0"2"1,0 1 0,0 3 0,0 1 0,-1 2 0,-2-1-1,-2 2 1,-2 2 571,-3 0 1,-1 7-1,-1-3-661,-1 4 0,-3 2 0,-1 4 0,1 4-78,-2 6 1,3 5 0,-5 4 0,2 1-82,3 0 0,3 0 0,2 0 0,3-1-87,2 1 1,2 0 0,6 0 0,4-2-115,4-2 0,0 1 0,9-5 0,3-2 74,0-1 1,2-2 0,0 0 70,-1 1 1,3-1 0,0-1 0,1-1 0,-5-2-11,-5 2 1,-4 1-1,-3 3 1,-3 1 101,-4 1 1,-8 5 0,-6-3 0,-5 1-32,-5 3 0,-9 2 0,-3 0 0,-1 0-145,0-4 1,4 3 0,-3-7 0,3-2-420,6-5 0,4 1 0,6-6-479,1-1 1,5-13-1,1-3 1</inkml:trace>
  <inkml:trace contextRef="#ctx0" brushRef="#br0" timeOffset="458">3349 6908 8355,'-6'-12'1264,"-2"-1"1,2 5-1,1 1-786,-1 2 0,5 6 1,-3 7-1,2 5-439,2 3 1,-1 4 0,-2 4-157,-1 1 0,-5 4 1,0 1-1,-2 1 1,-1 0 64,-1 1 1,2-8 0,2-1 0,0-4-528,0-4 0,2-1 0,-1-3 89,-2-3 0,5-3 409,0-10 1,4-3 0,1-10 0,1-7 38,4-6 0,1-5 0,7-3 0,1-3 50,2-8 0,-2 0 0,4-2 0,-2 5 335,1 6 1,-1 4 0,-3 4 122,-1 4 0,1 8 1,-1 6-221,0 5 0,-5 6 1,-1 8-1,-2 6 0,1 5-46,2 6 1,-2 8-1,1 4 1,1 2-55,0 3 0,-3 3 1,5 2-1,0-1-206,2 1 1,2-6 0,-1-4-1,0 1-330,1-3 1,-2 0-1,-1-8 1,-2-1-1341,1-1 1,-3-6 540,-2 1 0,-8-3 714,-4-5 0,-3 3 0,-2-4 1</inkml:trace>
  <inkml:trace contextRef="#ctx0" brushRef="#br0" timeOffset="717">3200 7057 8355,'7'-6'1925,"-2"0"-2070,-5-7 1,7 5-1,5 1 1,8 0-215,3 0 1,6 3 0,3-4 0,2-2 22,5-1-214,6 4 0,-1-4 0,6 4 1</inkml:trace>
  <inkml:trace contextRef="#ctx0" brushRef="#br0" timeOffset="1173">4006 6821 8355,'-18'-25'1341,"4"6"0,-1 3-746,5 2 1,5 6-204,5-1 0,1 7 0,3-1 0,5 6-188,2 5 1,0 4 0,-2 5 0,-2 3-1,-1 5-84,-3 4 1,2 2-1,-1 3 1,-1-1-416,-2 1 1,3 1-1,1-2 1,-3-3-216,0 1 0,-2-9 0,1 1 0,2-4-2639,1-3 2349,0-3 0,-4-6 0,0-1 0</inkml:trace>
  <inkml:trace contextRef="#ctx0" brushRef="#br0" timeOffset="1174">3733 6809 8355,'0'-19'927,"0"-5"0,6 10-622,2-2 1,8 2 0,5 0-1,4-1-3,4-1 0,8-6 1,11 1-1,7-3 0,7 0 1,0 0-1,-2 4 0,-9 4-4161,-9 7 2795,0-2 0,-16 9 0,4-3 0</inkml:trace>
  <inkml:trace contextRef="#ctx0" brushRef="#br0" timeOffset="1760">5643 6561 8355,'0'-19'367,"0"1"0,0 9 0,1 1 1,2-2-1,1-1 0,0-1 652,2 0 1,-5 3 0,2 2-782,-6 2 1,-5 10 0,-8 9 0,-5 4-416,-3 4 0,-4 6 1,-3 2-1,0 2-348,-4 2 0,5-3 0,1-3 0,3-3 382,1-4 0,6 1 0,2-4 0,5 0 248,3 0 0,0-2 0,5-3 97,1-1 1,7-4 0,6-1 0,5 0 32,5 0 0,5-4 0,4 1 0,4-3-77,3-1 0,5 0 0,1 0-146,-2 0 0,-2-4 0,-2 0 0,-3 1 0,-4 2 12,-3 1 1,-5 0-802,0 0 1,-8 1 0,0 3 0,-8 5 0,-5 2-444,-4 1 0,-4 2 773,-9 2 0,-2-2 0,-6 4 1</inkml:trace>
  <inkml:trace contextRef="#ctx0" brushRef="#br0" timeOffset="2337">5345 7193 8355,'-12'-1'92,"0"-3"1,-1-2 569,1-2 8,5 3 1,3-1-1,9-1-166,8 0 0,5 2 1,6 5-1,4 0 0,4 0 1,6 0-488,5 0 1,0 0 0,4 0 0,1 0 0,-4 0 0,-3 0 65,-5 0 0,-3 1-3319,0 3 1850,-8-2 1,-7 9-1,-6-4 1</inkml:trace>
  <inkml:trace contextRef="#ctx0" brushRef="#br0" timeOffset="2958">6437 7144 8355,'-6'-13'21,"5"1"0,-6 1 0,4 1 147,-1 2 1,-1 5-1,2-2 778,-1-1-222,0 5 0,4 1 0,1 9-335,3 7 1,3 3-1,4 6 1,-1 1-1,-2 3-241,2 4 0,-4 3 1,1 2-1,-1 2 1,-2 3-100,2 1 0,-5-3 0,4 4 0,0-3-150,-1-2 1,0-1 0,-4-2 0,0-1-134,0-3 1,4 1-1,0-5-29,-1-1 1,-2-7 0,-1-5-2573,0-2 1,2-2 2425,2 1 1,-3-6-1,5-2 1</inkml:trace>
  <inkml:trace contextRef="#ctx0" brushRef="#br0" timeOffset="3264">6462 7367 8355,'0'-12'0,"0"-1"341,0 1 1,5-1 0,3 1 135,3 0 0,2 5 1,1 3-1,1 1 1,3 0-1,1-1-9,3 1 1,-4 3-1,-2 3-729,-2 1 0,-3 6 0,-2-1 0,-5 5 1,-4 4-1,-6 3 0,-6 4 0,-9 2-741,-6 1 0,-5-1 0,-5 1 296,-1 1 1,7-6-1,0-5 1</inkml:trace>
  <inkml:trace contextRef="#ctx0" brushRef="#br0" timeOffset="5901">7975 6598 8355,'0'-12'123,"0"-1"0,0 1 0,0-1 0,0 1 0,0 0 303,0-1 0,5 1 1,3-1-1,5 1-138,3 0 1,0 3 0,3 2-1,0 2 1,-1 2 0,1 2-1,-1 1 1,0 0-242,-3 0 1,-2 7 0,-4 4-442,0 4 0,-7 8 1,3 1-1,-4 5 110,-1 2 1,-7 1 0,-4 3 0,-4-4 138,0 0 0,1 2 0,2-6 0,-1-2 244,1-3 1,1-7-1,2 2-119,5-4 1,3-4 0,2-2 37,3-2 1,3-1 0,7-4 160,3 0 0,-2 0 0,5-1 0,4-2 0,2-1-128,3 1 1,-1 2 0,-6 1 0,-2 0-34,2 0 1,-4 5 0,0 4 0,-3 2-40,-2 1 1,1 1 0,-10-1 0,-2 2 35,0 2 0,-4-1 1,-3 5-1,-6-1 62,-4 0 1,-9-2 0,-1 2 0,-6-1 9,-5-3 1,-1 2 0,0-4 0,1-3-22,3-3 0,-2-3 0,8-4-333,3 0 0,1 0 0,8-1 0,4-3-1958,5-5 1443,5-2 1,6-7 0,2-1 0</inkml:trace>
  <inkml:trace contextRef="#ctx0" brushRef="#br0" timeOffset="6083">8657 6945 8355,'0'-19'171,"1"5"1,3 7-1,6 2 1,4 1-683,2-2 1,6 3 0,-1-3 0,4 0 193,4 3 1,2-4-1,7 0 1</inkml:trace>
  <inkml:trace contextRef="#ctx0" brushRef="#br0" timeOffset="6489">9426 6561 8355,'0'-24'1615,"0"4"0,0 2 0,0 5-2247,0 1 1,-2 1-1,-2 1 551,-4 2 1,-3 5 0,-1-1 0,-2 3 485,-3 1 0,3 1 1,-3 3-1,0 5-146,0 2 1,1 0 0,4 0-1,-1 0-91,1 2 0,5 4 0,3-2-187,2 2 0,2 3 0,2-2 0,2 2 0,6 0-67,5 0 1,4-3 0,7-3 0,3 1-169,4 2 0,3-2 1,0-5-1,-2-2-30,-1 2 0,-6 1 1,-1 0-1,-7-2 202,-5 0 0,0-1 0,-10 4 0,-3 1 53,-4-1 0,-9 5 1,-10-1-1,-6 1 88,-5 1 0,-4-5 0,-3 4 0,0-3-389,4-2 0,6-1 0,9-3-1967,5-3 1713,2-4 1,2-1 0,-1 0 0</inkml:trace>
  <inkml:trace contextRef="#ctx0" brushRef="#br0" timeOffset="6953">9984 6524 8355,'-6'-13'1962,"5"4"0,-3 4-1332,2 10 1,1 6 0,-2 5-599,-1 5 1,-5 4 0,0 2 0,-2 3 12,-1 2 1,-2 0 0,-2 2 0,-4-2-203,1-2 1,1-2 0,6-6 97,-1-1 0,2-6-21,3 1 1,2-9 0,8-7 0,1-7-1,2-5-320,2-5 1,5-3-1,6-8 216,2-1 0,-1-9 0,2-1 0,-4-4-24,1-4 0,-4-1 1,3-1-1,-4 2 72,0 5 0,-5 2 1,-1 12-1,-1 1 1355,-4 5 1,0 11-839,-2 11 0,0 11 1,0 13-1,0 6-140,0 7 0,4 5 0,1-2 0,2 1-95,3-1 0,2 3 0,3-2 0,3-1-129,2-2 0,-5-4 0,1-3 0,-2 0-304,-1-4 1,-1-5 0,0-3 0,-1-1 83,-2-2 1,0-3-1943,-5 0 1,-1-6-594,-7-3 2372,-3-3 1,-16-1 0,-3 0 0</inkml:trace>
  <inkml:trace contextRef="#ctx0" brushRef="#br0" timeOffset="7213">9872 6772 8355,'-11'-9'431,"3"1"1,2 4 0,8-3-1,2 0-124,4 0 1,7 3 0,5-4 0,3-2-146,7-1 1,9 3 0,4 0-1470,1-2 0,-4 5 444,1 0 0,3-1 0,0-1 0</inkml:trace>
  <inkml:trace contextRef="#ctx0" brushRef="#br0" timeOffset="7699">10691 6437 8355,'-13'-19'919,"7"6"0,0 9 0,6 8 0,1 4 1,4 5-1,1 3 0,3 5-597,-1 2 1,-4 4 0,3 2 0,-2 2-181,-2 1 1,-1 2-1,-2-3 1,0-1-274,0 0 0,0-1 0,1-4 0,2-1-837,1-4 0,0-2 1,-4-6-1167,0 1 1,0-5 1327,0 0 1,0-10-1,0 0 1</inkml:trace>
  <inkml:trace contextRef="#ctx0" brushRef="#br0" timeOffset="7700">10468 6449 8355,'0'-8'1292,"0"0"-1003,0-1 1,5 1 191,3 0 0,5 4 0,3-5 0,6 0-129,6-2 0,9-2 1,10 1-1,5-2 1,8-1-1,2-1 0,0 0 1,-9 3-376,-9 0 1,-9 6-1,-14 3 1,-5 3-1973,-2 1 207,-13 0 1,-13 11-1,-14 3 1</inkml:trace>
  <inkml:trace contextRef="#ctx0" brushRef="#br0" timeOffset="11635">13010 6201 8355,'7'-12'251,"-2"-1"1,-3 2 0,1 2-21,1 0 0,-2 7 0,-6-2 0,-4 4 15,-3 4 1,-1-2-1,-2 8 1,-1 2 0,-5 5-1,-3 1 1,-7 1-157,-5 1 0,-2-1 0,-2 4 0,-3 1-117,-8 2 0,-1 1 0,-5-2 0,-1 1 0,3 1-57,3-3 1,0 4-1,11-9 1,5 1 181,4-4 1,12-2 0,7-2-52,6 1 1,12-1 0,7 0 0,11-1 46,8-2 1,5 2 0,4-3 0,6 2-115,5-2 1,3 2 0,5-5-1,-2 1 99,1-1 0,1 1 0,1-4-411,-3 3 0,-4 0 0,-9-1 0,-5 3 0,-5 1-174,-7 1 1,-11-1-1,-6 6 1,-4 1-310,-4 1 0,-13 6 0,-4-2 0</inkml:trace>
  <inkml:trace contextRef="#ctx0" brushRef="#br0" timeOffset="11860">12353 6945 9869,'1'-7'606,"3"3"-785,5 3 1,6 1 0,3 0-1,1 1 575,3 3 0,3-2 0,5 2 1,7-1-1,7-1 0,6 3 1,4-3-1,2 0-616,1-2 1,2-4-1,-4-1 1,-1 1-402,-3-1 0,-2 3-649,-11-2 1,-4 3 0,-9 1 0</inkml:trace>
  <inkml:trace contextRef="#ctx0" brushRef="#br0" timeOffset="12444">13605 7020 8355,'-1'-17'0,"-2"1"235,-1 0 1,0 3 0,3 2 151,-4 2 0,4 3 0,-3 4 0,3 2-31,1 6 1,0 5-1,0 5 1,0 6-253,0 6 0,0 1 1,0 7-1,0 2 0,0 1-141,0-1 0,0 0 0,0-1 1,-2 0-285,-2 0 1,3-1 0,-3-2 0,2-3-360,2-5 1,0 2 0,0-9-1,2 0-52,2-2 1,-3-8 0,5-2 489,-1-1 1,-4-4 241,4-6 0,-4-3 0,-1-5 0</inkml:trace>
  <inkml:trace contextRef="#ctx0" brushRef="#br0" timeOffset="12750">13593 7231 8355,'7'-25'-375,"-2"0"1,0 2 0,-1 2 1893,-2 4 1,1 5-798,1 4 1,5 2 0,6 8-544,1 2 1,2 3-1,-1 5 1,3 0-126,4 1 0,-5-1 0,-2 1 0,-4-1 0,-2 0 1,-2 2-1172,-5 3 775,-14-4 0,-5 11 1,-14-5-1,-4 2-2279,-3 0 1960,-7-1 0,5-1 0,-5-1 1</inkml:trace>
  <inkml:trace contextRef="#ctx0" brushRef="#br0" timeOffset="16250">15044 6214 8355,'6'-32'541,"-5"4"0,-4 6-102,0 6 1,2 9-1,2 8 1,4 9 0,3 6-1,3 4 1,1 3-358,1 5 0,-5 5 0,-1 7 0,-2 2 0,-2 1 1,-2 3-1,-1-1 0,0 3 0,0-2 0,0-3 1,0-6-743,0-3 0,0-8 0,0-1 1,0-7-1,2-6-2037,2-3 2275,-3-4 0,10-5 0,-4 0 0</inkml:trace>
  <inkml:trace contextRef="#ctx0" brushRef="#br0" timeOffset="16556">14846 6127 8355,'-13'-25'219,"1"6"1,6 1-1,6 7 1,7 1-1,4 3-403,2 2 0,0-9 0,4 1 0,5-2 329,6-3 1,7 1 0,9-6 0,2 4 204,1 1 1,2 2 0,-7 5 0,-4 2-978,-3 5 0,-2 4 0,-7 6 0,-5 8 12,-6 9 0,0 7 0,-8 8 0</inkml:trace>
  <inkml:trace contextRef="#ctx0" brushRef="#br0" timeOffset="16741">14994 7032 9828,'6'-12'414,"2"-1"0,6 1 0,5-2-607,6-2 0,4 0 0,-1-4 0,2-1 1,3 0-1,3 1 0,1-1 0,-1 2-756,0 2 1,-6 3 0,0 2 0</inkml:trace>
  <inkml:trace contextRef="#ctx0" brushRef="#br0" timeOffset="17154">15615 6511 8355,'-6'-19'1624,"-1"2"82,0 4-1416,2 6 1,9 4 0,1 10 0,1 5-203,-1 2 0,1 5 0,-3 1 1,1 0-1,-1 1 14,-2 1 0,-1 1 0,0 1 0,0-2-393,0-1 0,0-6-269,0 1 361,0-2 0,1-8 0,3-6 0,3-9 21,0-6 1,6-4 0,-2-6 0,4 0 54,0 0 0,3-3 0,-2-1 0,0 1 82,-3 2 1,0 7-1,-1 3 83,1 7 1,-1-1 0,0 6 2,1 1 0,-2 3 0,-3 6 0,-2 5 0,-2 5-9,0 4 1,0 0 0,-3 6-240,4 3 1,-4-2 0,4 0 0,1-3 0,2-5-338,3-1 1,2-2-230,-1-3 0,6-1 0,1 0 1</inkml:trace>
  <inkml:trace contextRef="#ctx0" brushRef="#br0" timeOffset="17652">16321 6486 8355,'0'-12'866,"0"0"1,5-1 0,-1 1 0,-1-1-319,-2 1 1,-1 4 0,0-1-472,0 0 1,-1 3 0,-4 2 0,-4 3-28,-6 1 1,-1 5 0,-4 4 0,-2 2 1,-2 2 0,1 4 0,1 4-1,1 2-48,-1 2 0,4 0 0,3-1 0,4 0-303,3-3 0,5 2 1,-1-4-1,4 1-74,4-4 0,4-8 1,7-4-1,3-2 164,2-2 1,0-3-1,5-4 1,-2-7 120,-2-3 0,1-6 1,-4-5-1,0-6 140,0-1 1,3-3-1,-3 0 1,-1-4 92,1-3 1,-1 0 0,-3-5-1,1-4-226,1-1 1,0-4 0,-7 6-1,-2 5 80,-1 6 0,-2 8 1,-4 7 92,0 5 0,-2 9 1,-2 12-1,-4 8 116,-3 9 1,-1 8-1,0 6 1,3 6-101,1 4 0,5 11 0,-1-1 0,2 1-332,2 0 1,0-2-1,2 1 1,2-1-192,4 1 1,3-6 0,2-3 0,-1-3-371,0-5 0,5-4 154,-1-9 1,1-2 0,-5-5 0</inkml:trace>
  <inkml:trace contextRef="#ctx0" brushRef="#br0" timeOffset="18358">16694 6573 8355,'-13'0'1311,"1"0"1,6 0-1048,6 0 1,6 0 0,6 0 0,2-1-1,1-3 1,3-5 0,0-2-328,0-1 1,0-2 0,-3-1 0,1-3 0,-2 0 77,-4 0 0,0 0 0,-6 3 0,-2-1-287,0 1 0,-2 1 0,-2 3 1,0 1 201,-2 2 0,-8 5 0,1-1 1,-4 4 25,0 4 0,1 4 0,2 9 0,0 4-6,-1 2 1,5 2-1,1 1 1,1 2 9,4 0 1,2 3 0,4-4 0,4 1-385,3-5 1,7-3 0,4-9 0,4-3-195,3-4 1,4-4 0,-2-5 376,0-8 0,-3-1 0,-1-5 1,-3 0-1,-5 0 287,-1-4 0,-6 0 0,-5 0 0,-1 1 464,-3 1 1,-2 6 0,-1-3-49,0 0 1,0 8 0,0-2 200,0 1 1,0 7-1,0 4-367,0 7 0,0 9 1,0 6-1,0 4-170,0 3 0,0 7 0,0 0 0,0 5-76,0 3 1,1 2 0,2 5-1,1 1-149,-1 2 1,0 5 0,0-2-228,1-1 1,0-2 0,-4-9 0,0-5-1,-2-5-57,-2-6 1,2-9 234,-7-3 0,5-10 0,-3-8 0,2-11 1,1-7-40,-2-4 1,5-12-1,-3-3 1,2-5 162,2-4 1,0-7-1,2-3 1,0-3 177,2 2 1,6-5-1,-2 5 1,3 3 53,2 3 1,-1 9-1,1 6 1,-1 6-33,0 5 1,5 11-1,0 4 1,-1 3-46,2 1 1,-3 4 0,4 0-78,-1 6 0,-1 4 1,-6 5-1,-1 2 0,-4 1-35,0 2 0,-2 5 0,-5-1 0,-3 2-486,-5 2 1,-6 0 0,-3-1 0,0 0 10,0-3 0,2 1 0,3-6 0,1-2-77,0-4 1,-1 1-1,1-5 1</inkml:trace>
  <inkml:trace contextRef="#ctx0" brushRef="#br0" timeOffset="20208">17425 6697 8355,'-23'-11'2898,"2"3"-2723,3-3 0,11 8 0,5-4 0,4 0 1,7 1-140,2-4 0,7 3 0,2-1 0,6-2 0,5-1 1,3-3-1,1-1-581,1-1 1,-3-2 0,-3 2 0,-7 0 269,-3 1 1,-4-3 0,-5 1 0,-3 1 260,-3-2 0,-4 4 0,-2-2 0,-4 2-232,-3 1 0,-3 7 0,-3 1 580,-2 4 1,2 1 0,-2 1 0,2 4-1,1 4 17,1 6 1,4 5-1,1 4 1,1 3-468,3 2 1,4-3 0,3 3 0,4-3-272,3-1 0,5-2 0,2-4 1,2-5 112,2-4 1,-3-7 0,2 1 0,-1-4 30,0-4 0,3-3 0,-4-7 1,1-1 579,-4-2 0,2-3 0,-1 2 0,-2 0 100,-1 0 1,-2-3-1,-1 5-211,-3 0 0,2 3 0,-5 0 0,1 1 75,-1-1 1,1 5-305,-2 0 1,-3 7 0,4 1 0,-4 6 8,-1 5 1,0 3 0,0 1 0,0 3-16,0 2 0,0-1 0,0 3 0,0-3-223,0-1 0,4-1 0,2-6 1,1-3-70,2-4 1,2-3-1,2-1 1,-1 0 284,0 0 1,5-6 0,-1-5 0,0-5 149,-3 1 0,4-3 0,-1 0-9,0-1 0,-4 4 1,-2-2-1,-2 4 1,0 0 124,-1 1 0,3 4-12,-6-1 1,4 8-193,-4 1 1,5 5 0,-4 9 0,1 1-64,-1 2 1,5 4 0,-2-4-1,3 1-68,1 0 1,5-1 0,1-5 0,0 1-8,0-1 1,0-5 0,-3-3 0,1-3-33,0-1 0,1 0 0,0-1 1,-2-4 204,-1-8 1,2-1 0,1-5 0,-3 0 52,-5-1 0,2 4 0,-4-5 0,0 1 8,-3 0 1,2-2 14,-2 6 0,-1 1 0,-6 5 1,-3 3-1,0 2-21,-4 2 0,-1 7 1,-3 4-1,-1 3-118,-2 2 0,2 3 0,6 2 0,0 1-160,0 3 1,3-2 0,2 0 0,3 1-262,1-2 1,0-1 0,1-5 159,3-1 0,3-5 0,5-3 0,1-3-52,-1-1 0,1-6 0,0-7 269,4-6 0,-3-2 0,4-2 0,-2-5 0,1-1 20,-2-1 0,3-9 0,-2 2 0,0-3 286,-3-3 0,0-2 0,-1-7-363,1-2 1,-2 0-1,-2 5 1,-2 0-1,-1 5 539,-4 7 1,0 7-147,-2 9 0,-4 10 1,-2 12-1,-1 12-7,-2 10 1,-2 9 0,-2 9 0,1 5-125,-1 2 1,5 6-1,0 1 1,0 0-150,1 0 1,1-1 0,6-5-1,2 0-375,2-4 1,4-4 0,8-9 0,5-7 151,3-7 1,0-6-1,3-3 1,0-8-68,2-8 1,4-3 0,-4-12 0,-1-2 171,-2-4 1,-1-2 0,-1 1-1,0-3 86,-4 0 1,-2 2 0,-7 5 0,-2 2 97,-5 2 1,-3-1 0,-2 7-50,-3 4 1,-3 4-1,-6 7 1,1 1 114,0 3 0,-1 9 0,1 8 0,-1 2-46,1 2 1,1 0-1,3 1-113,4 3 1,2-3 0,2 3 0,2-3 0,3-1-132,7 0 1,5-6 0,5-4 0,-1-5-771,1-6 0,1-3 0,3-2 711,3-3 0,-7-5 1,3-7-1,-1-5 1,-2-2 248,-2-2 0,-2 0 0,-5 2 0,-1 1 249,0 1 1,-3 2 0,-2-3 599,-2 1 1,-1 6-541,-4-2 0,-1 10 0,-2 7-394,-1 7 0,0 6 1,4 3-1,0 4-179,0-1 0,0 4 1,0-2-1,0 2 125,0 2 0,0-1 0,0-4 1,0-3-178,0-3 0,0-2 1,1-1 149,3-3 1,3-2 0,6-8 271,-1-2 0,0-3 1,1-5-1,-1-2 75,1-2 1,0 2 0,3-4 0,0 1-188,-1 1 0,-1-5 0,0 5 75,2 1 1,-2 2 35,3 5 1,-9 4-1,-4 8-113,-3 4 0,-1 5 0,0 2 0,0 3 0,2 0-42,2-1 1,-3 6 0,5-4 0,-2 0-469,0-2 0,6-5 0,-2-2 89,3-2 1,2-5 0,-1 1 0,2-4 0,1-4 25,1-5 0,5-7 0,-3-5 0,1-2 179,3-2 0,-4-1 0,0-3 0,-1-4 94,-1-3 1,2-1 0,-4-2-1,0-1 74,-3-1 0,-3-9 1,0 3-1,-4 1 314,-2-3 0,-2 7 0,0 0 0,0 6 1192,0 8 0,-2 4-777,-2 12 0,-1 8 1,-4 8-559,5 11 0,-1 12 1,1 8-1,0 5 1,-1 5-90,1 4 1,0 2 0,3 1 0,-2 2-221,-1-2 1,0-1 0,4-3 0,1-2-310,3-5 0,3-8 0,4-4 0,0-4-149,2-4 1,-8-5 0,8-8-583,-2-4 1,0-13 0,1-5 0</inkml:trace>
  <inkml:trace contextRef="#ctx0" brushRef="#br0" timeOffset="20209">19807 6189 8355,'0'-13'1329,"0"1"0,1 4 0,3 1-1416,4 1 1,9-3 0,5 2-1,4-2-540,3 1 0,3 4 0,-1-3 1,5 2-313,-1 2 0,7-4 0,-3 0 1</inkml:trace>
  <inkml:trace contextRef="#ctx0" brushRef="#br0" timeOffset="21311">20774 5953 8355,'12'-30'7,"-3"5"1,-3 0 0,1 7 0,-1 5-1,-1 0 779,-2 1 1,-3 5-1,-4 3 1,-6 2-806,-5 2 1,0 0 0,-6 2 0,1 3 52,0 8 1,-3-1 0,2 6 0,-1 0-134,2 2 0,2 4 1,5 1-1,2 0-149,3-1 0,-2 1 0,6 1 1,3 2 121,4 1 0,3 4 1,7-4-1,-1-2 184,1 0 1,3 2 0,2-1 0,0-1 98,0-5 1,0 1 0,-3-4-43,2 1 0,-5-1 0,-5-4-39,-2 2 0,0-1 0,-7-5 0,-2-1 0,-6-3-283,-5-2 0,-4-1 0,-6-4-476,0 0 1,2 0-1,1 0-4,1 0 1,0-5-1,-3-2 1</inkml:trace>
  <inkml:trace contextRef="#ctx0" brushRef="#br0" timeOffset="21312">20972 6424 8355,'-12'-5'1440,"5"4"0,3-9 1,8 6-1,4 1-1230,3 2 0,6 1 1,1-2-1,1-1-443,3-1 0,2-1 1,0 1-1,1-3-225,0 0 1,-2-4 0,-2 3-1,-4-3 114,-4-2 0,-4-3 0,-2-1 0,-2 2 268,-2 1 0,-2 2 0,-2-1 259,-3 1 1,-3 4-1,-6 1 1,1 1 0,0 4-73,-1 0 0,1 8 1,1 2 49,3 3 1,-2 7 0,6 1-1,1 2 1,2 0-437,1 1 1,5 1 0,5 2 0,4-2-347,2-2 1,6-3 0,0-7 0,4-3 154,3-4 0,2-2 0,-4-2 0,2-2 275,-1-2 1,1-7 0,-3-7-1,-3-1 226,1-3 1,-1-2 0,0 0-1,-2-3 181,-4-2 0,-4-2 0,0-6 0,-1-1 15,1 1 1,-2-6 0,-2-2-40,0-3 1,-2 2-1,1 1 1,-4-1-1,-3 2 287,-1 3 0,0 9 1,0 7-1,-1 7 186,-3 5 0,1 6 1,-4 5-1,0 9-395,0 10 0,3 10 0,-4 6 0,0 6-168,1 7 0,0 0 0,4 12 0,-1-1-227,1-5 1,2 6-1,2-8 1,2 1-45,1 0 0,4-9 1,-2-3-1,-1-6-496,1-3 1,-1-6 0,-2-8-2413,1-2 2277,0-7 0,-4-2 0,0-5 0</inkml:trace>
  <inkml:trace contextRef="#ctx0" brushRef="#br0" timeOffset="21313">21555 6077 8355,'10'-11'0,"2"1"1116,6 2 0,10 1 1,5-2-1,3 0-788,1 0 1,6-1 0,2 0 0,2 4-2430,-2 0 1,4-4 0,-5 4 0</inkml:trace>
  <inkml:trace contextRef="#ctx0" brushRef="#br0" timeOffset="26638">19422 8285 8355,'-1'-9'249,"-3"1"1,-5 0 234,-2 1 0,3-4 0,-2 3-164,-3-3 1,-1-2-1,-6 1 1,1 0-1,0-2 1,-2-1 0,1-3-1,-1-2 1,-1 0-1,0-1-118,1 0 1,-1-3 0,6-5 0,0 1 0,3 1 0,2-1-1,1-1 1,3 1-25,2 2 0,0 3 0,4 1-253,-3 1 0,3 6 0,-4-2-180,4 4-155,1 0 351,0 6 1,4 7-1,0 9 1,-1 2 67,-2 1 1,-1 5-1,-1 1 1,-2 1 112,-1 3 0,-6 7 1,4 4-1,-3 3-50,1 1 0,5 0 0,-1 2 0,3 2-2,1 5 0,0-2 1,0 0-176,0-2 0,5 0 0,2-6 0,1-2 0,-1-2-416,-1-2 1,2-1 0,-2-6 0,-1-2-772,1-4 0,-1-4 1,-2 0 452,1-1 1,-5-5-1,-6-1 1</inkml:trace>
  <inkml:trace contextRef="#ctx0" brushRef="#br0" timeOffset="26949">18504 7962 8355,'-4'-16'0,"0"-1"1267,1 2 1,2 1-877,1 2 1,5 5 170,4 3 1,0 4-1,1 4-327,-2 4 0,-1 5 0,3 3 0,-2 6 0,0 4-50,-1 3 1,3 6 0,-5-2 0,2 3-143,3 1 1,-3 0 0,1 2 0,0-1-280,-1 0 0,3 6 0,-6-7 0,-1 0-1204,-2-3 0,1 5 1,0-6 325,2-3 0,1-2 0,-5-3 0</inkml:trace>
  <inkml:trace contextRef="#ctx0" brushRef="#br0" timeOffset="30662">17649 9091 8355,'-5'-32'47,"1"3"1,2 3-1,0 3 87,2 2 0,2 10 1,2 12-1,4 10 1,3 10-1,1 7 1,2 6 109,3 6 0,-2 6 1,4 6-1,0 3 1,1 1-1,0 4 0,1-1 1,-2 0-87,-1-1 0,3-10 0,-3 2 0,0-3 0,0-3-125,-3-3 1,3-9 0,-2-6-1,-1-7 31,-1-5 0,-1 0 0,-1-10 0,2-4-16,2-7 0,-2-7 0,3-13 1,-2-5-50,1-5 0,-2-13 1,3 1-1,-4-5 38,0-5 0,-1 1 0,1-11 0,-1 0-209,0-1 0,-1-6 0,-1 7-272,-2 0 1,-5 7-1,3 10 1,-2 8-1,0 11-180,-1 11 1,-2 13 0,-2 11-518,-3 9 1,2 14 1067,-2 12 0,3 0 0,1 6 0</inkml:trace>
  <inkml:trace contextRef="#ctx0" brushRef="#br0" timeOffset="31324">18529 9587 8355,'-23'-8'0,"2"-1"609,4 4-559,9 2 0,-1 5 1,3 0-1,2 2 132,3-1 0,1-1 0,11-2 1,2 0-184,1 0 1,5-5-1,2 0 1,1-1-66,-1 1 1,1-9 0,-4 2 0,0-2-138,0 0 1,-2 2 0,-5-1 0,-3 0 56,-3-4 1,0 3-1,-1-2 1,-2 3 140,-5 5 0,-4-2 0,-5 5 0,-2-1 37,-3 1 1,2 2-1,-4 7 1,1 5 245,3 2 0,1 2 1,2 3-1,0 1-244,4 3 1,3-1-1,6 3 1,3-3-248,4-1 0,9 3 0,4-5 0,2 0 58,2-3 0,4-4 0,1-2 1,0-2-224,1-2 0,2-3 1,-4-4-1,-2-5 165,0-2 1,-3-2-1,0-4 1,-4-2 215,-3 0 1,0-5 0,-4 3 116,-2-2 0,-2-2 1,0 0-1,-2 1 1,-1 0 8,-4 3 0,0-1 0,-2 6 0,0 1 1730,0 1-1494,0 7 0,5 2 0,2 6-324,0 3 1,4 4 0,-3 7 0,3 3-49,2 2 1,-1 0 0,1 5-1,-1 0-45,0 0 1,-5-2 0,-1-1 0,-2-2-49,0-3 0,0 0 0,-4-5 0,0 1-243,0-1 323,0-5 1,-4-3 0,-1-8-29,-2-4 0,4-9 0,-1-3 0,2-4-2,2-1 0,7-4 1,4-1-1,4 0-46,1 0 0,2-2 0,-1 6 1,1 4-169,0 2 0,3 4 1,-4 3-1,-2 2 3,-2 3 1,4-2-1,0 6 1,-2 2-122,-2 0 382,5 2 0,2 0 0,4 0 0</inkml:trace>
  <inkml:trace contextRef="#ctx0" brushRef="#br0" timeOffset="32483">19546 9029 8355,'0'-29'0,"0"0"0,0 1 346,0 8 0,0-2 8,0 5 1,-1 1-126,-3 3 0,2 8 1,-2 5-167,3 7 1,1 5-1,0 5 1,0 5-1,0 4 1,1 3-1,2 0 1,1 1-52,-1 3 1,2 7 0,-1 1-1,-1 1-202,-2 0 1,-1-3-1,2 2 1,1-2-63,1-2 0,0-7 1,-4-3-1,0-5-972,0 0 1,0-4 959,0-2 0,0-2 0,0-2 0</inkml:trace>
  <inkml:trace contextRef="#ctx0" brushRef="#br0" timeOffset="32484">19571 9289 8355,'0'-16'-130,"0"-1"1,0 5 0,0 4 0,1-1-331,3 2 0,3-2 1,6 3 412,-1-1 0,6 5 0,3-4 1,2 2-1,2 0-76,0 1 0,0 7 0,-1 3 1</inkml:trace>
  <inkml:trace contextRef="#ctx0" brushRef="#br0" timeOffset="32485">19881 9401 8355,'-7'-12'161,"0"1"-28,3 2 0,4-2 1,0 3-204,7-3 1,5-1-1,3-1 1,3 2-38,2 3 1,-1-6-1,3 4 1,-3 1 0,-1-2-1,-3 1 1,-2 0 0,-4 2-171,0-1 0,-7 2 0,1 0 260,-6 1 1,-3 2 0,-8 4 0,-1 0 227,-2 0 0,1 4 0,2 3 1,0 3-17,2 4 1,-4 1-1,10-1 1,-1 2-125,3 5 0,2 1 0,2 0 0,2-1 100,2 1 1,3-5-304,5 0 0,5-3 0,-1-3 0,1-2 1,0-2-1,3-1-150,-1-3 1,3-3 0,-5-3 0,-2-3 271,-1-1 0,2-5 0,1-6 0,-2 0-24,-1 0 0,-2-2 1,0 2-1,-1 0 176,-2 0 0,4 1 0,-3 5 0,0 1 237,1 3 0,1-2 1,3 6-341,2 1 0,-1 3 0,-3 4 0,-2 5-100,-3 2 0,2 6 0,-6 3 0,0 0 36,2 1 1,-5 0-1,3 2 1,-4-1-132,-4-1 1,3-6 0,-5 2 0,2-4 132,0 0 95,0-6 0,4-3 1,0-8-72,0-5 0,1-2 0,3-2 0,4-3-20,3 0 1,6-6-1,0 1 1,-1-2-39,2-2 0,-3-4 0,4 0 0,-1 3 42,-2 4 0,-3 0 0,-2 5 596,-2 2-494,-4 1 0,-10 7 0,-4 5 1,0 4 206,0 7 0,-2 2 0,3 3 0,-2 1-169,2 1 1,-1 6 0,4-1 0,3 1-268,0-1 0,6 2 0,2-4 0,1 2-240,2 0 1,8-8-1,4 1 1,2-5-657,2-4 651,0 5 0,5-9 0,2 5 1</inkml:trace>
  <inkml:trace contextRef="#ctx0" brushRef="#br0" timeOffset="33938">21332 8806 8355,'0'-31'181,"0"11"0,-1-1 1,-2 6-1,-3 4 24,-1 3 1,3-2-1,-4 6 1,-2 2-89,-1 5 1,-1 10-1,0 7 1,-2 5-29,-3 4 1,-1 3-1,-4 5 1,2 1-28,-2 4 0,2-4 1,1 4-1,1-4-157,3 0 1,7-1 0,4 0 0,4-1-130,4-3 0,3-4 1,6-9-1,4-3-71,4-3 0,6-3 0,2-3 1,0-4-60,1-2 0,-3-8 0,1-4 0,-1-3 78,-3-4 0,0-4 0,-2 4 225,-1-3 0,-6 4 0,1-4 0,-3 1 0,-4 1 193,0 0 1,-7 2 1035,2 3 0,-4 6-837,-4 3 0,3 4 0,-5 4 0,2 6-231,0 5 1,0 0 0,4 5 0,0-1-125,0 0 0,6-4 0,2 3 1,4-2-146,5-4 1,2 2 0,6-10-1,0-1-88,-1-2 1,1-1 0,0-1 0,-1-5 171,-4-6 0,2-1 0,-5-5 1,-2 2-6,-1-1 1,-7-3-1,-3 2 1,-3-2 84,-1-2 0,-5 3 0,-5 0 0,-5 2 99,-6 6 1,-2 0 0,-3 7 0,-2 1-196,-1 2 0,0 2 0,6 3 0,2 5-245,4 2 1,4 5 0,2 2 0,2 1-347,5 4 556,3-6 0,12 1 0,3-5 0</inkml:trace>
  <inkml:trace contextRef="#ctx0" brushRef="#br0" timeOffset="33939">21903 9017 8355,'-2'-18'481,"-2"-3"0,3 3 90,-3 1 1,-2 8-371,2 1 1,0 6-1,5 2 1,3 7-1,3 4-102,0 1 0,4 5 0,-3 1 1,3 0 65,2 0 1,1 2 0,1-2 0,1 0-421,-1 0 0,-1-1 0,-1-5 0,-1-1 69,0-3 1,-3-1 0,-1-4-225,2 1 0,-4 0 1,1-5 286,-1-3 0,-1-3 0,-2-7 0,1-1 65,-1-2 1,0-3-1,0 2 1,2 0 18,2 0 1,-3-3 0,3 3 0,0 1-25,0-1 1,-5 5 0,4 5-19,0-2 0,-4 5 188,7 1 0,-7 4-70,2 4 1,-1 3-1,0 5 1,2 0-24,2 1 0,-3-5 0,5 0 0,0 1 24,2-2 0,2-1 1,-1-3-1,2 1-72,3-1 1,-4-1 0,4-2-1,-3-2-26,-2-2 1,0 1 0,-1-5 0,-1-2 60,-2-1 1,-5-1 0,1-1 0,-2 1 92,-2 0 1,0-1 16,0 1 0,-6 1 0,-2 3 1,-3 3 25,-2 4 1,5 1 0,0 1 0,-2 4-46,-1 3 0,3 4 0,1 5 1,2 2-58,2 0 0,1 3 0,2-4 0,2 2-224,2 2 0,3-3 1,5 0-1,1-1 64,-1-3 0,5-2 0,0-4 1,3-2-149,2-1 1,0-2 0,0-5 0,-3-4 227,-1-3 1,3-3 0,-3-1-1,0-1 140,0 1 1,-2-5 0,-5-1 0,-1 1-99,-2-1 1,-1-3 0,3 3 0,-4 0 271,0 0 0,-2 2 0,-4 3 50,0 1 1,1 5-1,2 1-169,1 1 1,2 4-107,-2-4 1,-1 10 0,5 1 0,2 3 0,-1 0 0,1 4 2,-2 2 0,-1 3 1,3-3-1,-3 2-74,-2-2 1,1 3 0,-4-2-1,3-1-6,-3-1 1,0-1-1,-2-1-185,0 0 150,0-5 1,0-3 0,0-8 35,0-4 0,0-7 1,1-3-44,3-1 1,3 2-1,6-4 1,-1-2-1,0-3 30,1-3 0,-2 1 0,-2 8 0,0 2-72,0 0 1,2 8 0,2-1-281,-1 4 0,1 4-261,-1 8 1,6 7 0,1 7 0</inkml:trace>
  <inkml:trace contextRef="#ctx0" brushRef="#br0" timeOffset="39991">18951 11038 8355,'-8'0'-371,"-1"0"0,0 1 0,-2 4 0,0 3 829,2 3 0,4-3 321,5 0 0,1-5 0,2 0-93,1-6 1,0-4-515,-4-5 1,-1-1 0,-2 1-1,-2-2 32,-2-2 0,3 1 0,-5-6 0,0-1-111,-2-2 1,2-2-1,1-1 1,-2-4-67,-1 0 1,0-1 0,2-2-1,0 2-53,0 2 1,-2 1-1,-2 4 1,2 0-5,3 0 1,-3 6 0,4 2-1,-1 4-49,0 0 0,3 2 0,-1 2-36,0 0 0,-4 6 1,2 1 114,-3 4 1,3 7 0,0 7 0,-2 5 15,-1 2 1,3 2 0,-1 1-1,0 2-16,-2 1 1,2 4-1,1-3 1,-1 2-183,-2 2 0,2 2 0,1 1 66,-2 1 1,-1-4-1,-2 1 1,-3 2-1,0-1-31,1-1 0,-3 4 0,0-6 0,0 2-202,0-2 1,-3-3-1,3-7 1,1-2-54,-1-4 0,0-1 0,3-2 0,-2-4-719,2-4 824,1-1 0,-4-11 0,-1-1 0</inkml:trace>
  <inkml:trace contextRef="#ctx0" brushRef="#br0" timeOffset="40358">18169 10554 8355,'5'-12'78,"-1"0"32,5 5 0,-6 1 248,5 6 0,-3 0-110,3 0 0,-5 6 1,1 2-1,-3 4 1,-1 4-1,-1 1 1,-3 4 83,-5 5 0,-6 5 1,-3 7-1,0 2-332,0 2 0,-8 4 0,1 0 0,-1 2-329,0 2 0,3-2 0,2-3 1,3-2-2121,0 0 1714,4-10 0,-4 8 0,6-9 1</inkml:trace>
  <inkml:trace contextRef="#ctx0" brushRef="#br0" timeOffset="47671">16706 11981 8175,'7'-24'0,"-3"2"0,-4 3 0,-3 1 0,-2 3-34,-2 1 0,-1 3 0,-6 1 1,-1 3 311,-2 2 1,-5 1-1,1 4 1,-2 0-1,-2 0 1,0 1-1,-1 5 1,0 5 40,1 4 0,-7 7 0,8-1 0,-1 3 0,1 5 0,5 4 0,1 5 0,3 2 0,3 0-196,3-5 1,4 4 0,5-5-263,0 2 1,11 4 0,7-8 0,7 1 87,4 0 0,5-9 0,-1 0 0,3-2 36,1-2 1,-4 2 0,-2-6 0,-4-1-30,-4-1 1,-6 3-1,-2-1 1,-5-1-3,-6-1 1,-4-1-1,-6 0 1,-5 1 29,-4-1 1,-11 2-1,1-8 1,-2 1-162,-4 0 1,4-5-1,-3 1 1,2-3-253,5-1 1,6 0 0,2-1-201,5-3 1,7-2-1,12-3-38,7 0 0,6 1 0,3-4 1</inkml:trace>
  <inkml:trace contextRef="#ctx0" brushRef="#br0" timeOffset="48167">16942 12415 9043,'0'-24'177,"0"4"1,-5 2 0,1 5-1,2 1 484,0 0-93,2 5 0,0 3-519,0 8 1,4 4-1,0 7 1,-1 3-1,-1 1 1,-2 3 0,0 2-1,0 1 12,0-1 1,0 0 0,0-2 0,0-3-397,0-1 0,5-1 1,3-6-1,3-3-8,2-4 0,-1-3 0,1-1 1,0-1 158,4-3 1,-3-7-1,2-7 1,-2-1 137,-2-3 0,1-2 1,-1-1-1,-1 1 41,-2-1 1,0 1 0,-3 2 0,-1 3 334,1 1 0,-1 2-129,-1 3 0,-2 8 0,2 5-87,-3 7 1,-1 4-1,0 2 1,0 4-117,0 4 0,4 2 0,2 3 1,1 2-363,2 1 1,2-2-1,2-5 1,1-2-477,2-3 281,-2 0 0,15-5 0,-3 1 1</inkml:trace>
  <inkml:trace contextRef="#ctx0" brushRef="#br0" timeOffset="48583">17463 11993 8355,'-13'-25'304,"2"6"0,3 5 0,4 9 0,2 9-223,2 5 1,2 11 0,0 5 124,3 6 1,0 2 0,-2 3-1,1 3-139,-1-1 1,2 5-1,-1-2 1,-1 1-146,-1 0 0,-1-4 1,2 0-1,1-5-13,-1-2 1,-2-4 0,0-6-123,3-5 0,-2-2 173,2-1 0,-3-8 0,1-5 0,0-7 37,3-4 0,3-5 0,-3-1 0,2 1-25,3-2 1,1 4-1,3-4 1,1 3 35,1 2 1,1-2-1,-5 8 1,1 0-3,-1 3 1,1 4 0,-2 4 45,-3 5 0,-3 2 0,-5 1 1,0 1-9,0-1 0,-5 4 0,-3 2 0,-3 0-13,-2 0 0,-1 3 0,-1-5-858,-1 0 0,-1-3 236,5 0 47,5-6 0,1-2 0,6-5 1</inkml:trace>
  <inkml:trace contextRef="#ctx0" brushRef="#br0" timeOffset="49621">18095 12266 8355,'0'-19'134,"0"2"1,-1 5-1,-3 3 1,-3 4 0,-2 1-1,1 0 1,-2 1 0,-1 2-1,-1 1 21,0 0 1,-1 1 0,1 2 0,1 2-1,1 2 1,3 3-246,2 1 0,-4 5 0,5 2 0,2 0 23,0 0 0,2 3 0,0-3 0,2-1-39,2 1 1,4 3 0,7-4-1,2-1-69,-2 2 0,3-6 0,0 2 0,0-4 169,-1 0 0,0-1 1,-6 1 44,-3-2 1,-2-4 0,-8 3-72,-2-1 0,-3-2 1,-6-4-1,-3 0-38,0 0 1,-5 0 0,5 0-494,1 0 1,2-2 147,5-2 1,2-3-1,6-5 1</inkml:trace>
  <inkml:trace contextRef="#ctx0" brushRef="#br0" timeOffset="49622">18306 12477 8355,'-7'-2'433,"3"-2"1,2 1-220,2-5 0,6 5 0,2-2 0,3 1-153,2 0 1,5-5 0,1 4 0,2-1-1,-2 0 1,-1-1 0,-2-3 0,1-1-241,-1-1 1,-3-1 0,-6-1 0,-2-1 60,-2-1 0,-2-1 1,-1 5-1,-1 1 48,-3 2 1,-3 0 0,-6 3 168,1-1 0,-2 5 0,-1-3 0,-1 5 0,0 3-32,3 1 1,0 10-1,2-1-18,3 0 0,-2 7 1,6 0-1,1 2 1,2 0-147,1-1 1,6-2 0,3 2 0,6-4-169,6-4 1,2-2 0,4-2 0,0-5 0,2-3 46,-1-1 1,2-5-1,-1-4 193,-1-2 1,-4-7-1,-2-2 1,-2-2 107,-2 1 1,2-7 0,-2 2 0,0-3 59,0-1 1,-1 0 0,-5 1-1,0-3-63,1 0 0,-2-8 0,-2 3 0,-2-1-4,-1-1 1,-1 2 0,-2 1 54,1 3 0,-1 4 0,-6 8 1,-2 5-1,-2 3-4,-3 5 0,3 4 0,-1 10 0,0 6 7,1 7 0,-3 10 0,5 6 0,-1 3 20,1 4 0,1 4 1,4 0-1,0 1-193,0-2 0,0 2 0,0-6 0,0-2-353,0-5 1,5 1 0,2-8 0,1-2 0,0-4-216,2-3 0,1-7-685,2-7 1019,-1-3 0,0-1 0,1 0 1</inkml:trace>
  <inkml:trace contextRef="#ctx0" brushRef="#br0" timeOffset="49623">18728 12179 8355,'0'-12'180,"0"3"1,1 3 0,4-1 0,6 0-256,5-3 1,6 3 15,-2-1 0,9 1 1,4-3-1,3 2-280,1-1 0,1 3-232,-1 2 1,0-3-1,0 0 1</inkml:trace>
  <inkml:trace contextRef="#ctx0" brushRef="#br0" timeOffset="50046">19757 11894 8355,'0'-32'1066,"0"2"-870,0 5 1,1 6-1,2 1 1,3 1-118,0 1 0,-3-1 1,1 5 97,-2-1 1,-8 7 0,-2 1 0,-3 4-171,-1 1 0,-2 0 0,-3 1 0,-2 4-194,0 3 1,-3 8 0,4 5 0,0 2 112,0 2 1,-1 4 0,6 1 0,5 2 68,1 3 1,7 0 0,-1 3-1,5-3 66,3-1 0,5 0 1,6-4-1,1-1-67,3-3 0,0 2 1,0-9-1,-2 2 14,-2 0 0,-2-6 1,-3 1-1,-2-2 11,-3-1 1,-3-5 0,-6 0-15,-3 2 0,-3-5 0,-7-1 1,-2-2-96,-5-2 0,-1 0 0,0 0 0,3 0-449,1 0 0,1 0 1,5 0-151,-1 0 1,6-6 0,2-1 0</inkml:trace>
  <inkml:trace contextRef="#ctx0" brushRef="#br0" timeOffset="51018">20042 12167 9568,'-11'-24'0,"2"4"0,2 3 0,1 3 1312,3 2 1,2 4-756,1-1-517,0 7 0,1-4 0,3 6 1,3 1 163,0 4 1,3 1-1,-6 8 1,-1 1-458,-2 2 1,3 5-1,0-3 1,-1 2-232,-1 0 1,-2-5-1,0 3 1,0-1 204,0-2 1,4-7-1,1-2 1,2-1 142,3-4 0,2 0 0,3-4 0,2 0 70,-2-3 0,3-4 0,-2-1 1,0-4 33,-3-2 1,-4-2-1,-1 3 1,0-2 141,-1 2 1,3-3 0,-6 2 395,-1 0 1,2 3-192,-1 0 1,0 8-101,-4 5 0,0 7 0,0 8 0,0 3-198,0 1 1,0-2 0,0 2 0,2-1-425,2-3 0,3 0 1,7 0-1,2 0-434,5-4 1,2 0 189,2-6 0,5 4 0,2-2 1</inkml:trace>
  <inkml:trace contextRef="#ctx0" brushRef="#br0" timeOffset="51019">20575 12067 8355,'-12'-16'2215,"0"-1"-1664,5 1 0,1 6 0,6 6 0,0 8-305,0 6 0,6 4 0,1 1 0,1 3-278,0 1 0,-4-2 1,3 3-1,0 1-68,0-2 0,-4 3 0,2-4 1,-1 0-362,1 0 1,0-1 0,-2-5-14,1 0 1,1-5-65,0-3 0,2-4 508,5-4 1,-5-3 0,-2-5-1,-1 0-4,1-1 0,3-1 0,-3-1 0,1-1-7,-1 0 0,5-1 0,-2 0 0,2 2 61,-2 1 1,3 6 0,-2 1 62,2 1 0,-3 2 1,0 6 36,2 2 1,-5 3-1,-1 5-63,-2 0 1,-1 2-1,2 1 1,1 2-1,0-2-4,2-1 0,-4-2 0,5 1 0,0-1-151,0 1 1,-3-1-1,4-1 1,1-1 8,-2-2 1,4-5 77,-3 1 1,2-4 0,-2-4 0,-4-5 117,-3-2 1,3-1 0,1 0 0,-3-1 107,0 1 1,-1-1-1,2 0 1,2-3-115,2 0 0,-3-2 0,3 3 0,0-2-101,0 2 0,1-1 0,5 2 1,-1 4 34,1 3 1,-1 3-1,2 4 1,1 0-56,1 0 1,1 10-1,-5 4 1,1 3-252,-1 5 0,1 2 1,-2 2-1,-2 2-759,0 1 57,-7 5 1,4-2 0,-6 5 0</inkml:trace>
  <inkml:trace contextRef="#ctx0" brushRef="#br0" timeOffset="53855">21853 11881 8355,'7'0'-1707,"0"-4"1478,-3 0 1,-3 0-1,5 4 1</inkml:trace>
  <inkml:trace contextRef="#ctx0" brushRef="#br0" timeOffset="54429">21903 11894 8355,'16'-2'0,"1"-2"0,5 3 0,-7-6-38,5 3 1,-3 1-4,4-5 185,-6 5 0,7-4 1,-6 5-1,0-3 1,-3 3 1014,0 0-1073,-1 2 1,-6 6-1,-8 2-74,-9 3 1,-2 6 0,-8-1 0,-1-1 79,-2-1 1,-5 3-1,0-1 1,1 1-103,-3 1 0,1-5 0,-3 4 1,4-3 25,3-2 0,1 0 0,1 0 0,2-3-36,2-1 0,9-3 73,-2 3 0,11-1 0,3 1-16,10-4 0,7 2 0,8-2 1,3 0-130,4 1 1,3-2 0,3 4 0,0 0-406,3 0 0,-2 1 1,-7 3-1,-4-1-158,-3-2 0,-7-1 1,-2 3-203,-3-2 810,-8 0 1,0 5-1,-6-1 1</inkml:trace>
  <inkml:trace contextRef="#ctx0" brushRef="#br0" timeOffset="54430">21630 12452 8355,'5'-11'397,"3"3"1,5 2 0,3 6 0,6 2-926,6 2 0,4 3 0,6 5 1,4 0 0,-2-1 0,4-1 1,-2-2 395,-2 2 1,-1-5 0,-2 1 0</inkml:trace>
  <inkml:trace contextRef="#ctx0" brushRef="#br0" timeOffset="56462">22560 11633 8355,'5'-18'50,"-3"3"0,2-4 1,-3 1-1,-1 3 1,0 1 179,0 2 1,0 4-85,0-1 1,0 8 0,0 1 0,0 8-1,0 6 194,0 2 1,0 6 0,0-1 0,0 3-222,0 0 0,0 1 0,0 0-84,0 0 0,0-5 0,-1 0 1,-2-1-1,-1-1-307,1 0 1,2-6 0,-1-3-7,-2 0 0,3-5 184,-3-4 1,2-7 0,2-8 0,0-3 37,0-1 0,0-2 1,0-5-1,0-1-85,0-2 1,0-4 0,-1 4 188,-3 1 0,3 2 0,-4 1 0,4 2 0,1 2 324,0 5 1,1 3-348,4 5 0,1 4 0,7 8 0,-2 4-27,-3 3 1,3 7 0,-4 1 0,1 2-21,1 0 0,-3-2 1,4 2-1,-2-3 27,2 0 1,-3-6-1,1 2 1,2-5 68,1 1 0,-3-5 1,0 0-1,2-4-72,1-1 1,1 0 0,1-1 45,-1-4 0,1-3 0,-2-7-101,-3-1 0,3-7 0,-3 3 0,3-4 0,0 0-57,-2-1 0,0 1 1,-3 2-1,-1 3 120,1 1 1,-2 2 0,-3 5 116,3 2 0,-2 5-105,2 8 1,1 7-1,0 7 1,-1 1-3,1 4 1,-2 1 0,4 4 0,0 1-255,0-2 1,1 1 0,4 0 0,1-1-147,-1-3 0,1 0 0,0-4 0,2-1 97,2-3 1,5-3 0,-1-5 39,2-4 0,-2 2 1,-2-2-1,0-3 0,-1-2 238,0-3 0,-1-6 1,-5 0-1,1-3 176,-1-4 0,-1-4 0,-1 4 0,-3-3 104,-2-2 1,3 3 0,-2-2 0,-1 1-53,1 0 1,-2-2 0,-4 4 0,0 0 23,0 1 0,0 4 1,0 5-1,-1 0 32,-4 1 0,-1 1 0,-7 6 0,1 0-263,-1 0 1,2 2 0,2 2 0,0 4-164,0 3 1,2 1 0,0 2 22,2 3 1,-1-4 0,3 5 0,-1-1 0,1-1 25,2 0 0,1-3 20,0 0 1,5-2-1,4-3 1,2-4-25,1-2 0,2-2 0,1 0 1,2-2 25,-2-2 1,3-3 0,-2-5 0,-1-1 78,-1 1 0,-6 4 0,-1-1 0,-1 0 403,-3-2 0,2 3 361,-1-1-864,0 6 0,2 3 0,2 9-147,3 2 1,2 1 0,-2 2 0,-2 1 59,0 2 1,0-1 0,6-5-232,2-3 0,-1 4 1,-3-4-1,-1 1 0,1 0-135,-1-5 550,0-3 0,1 5 0,-1 1 0</inkml:trace>
  <inkml:trace contextRef="#ctx0" brushRef="#br0" timeOffset="57916">23763 11547 8355,'0'-17'290,"0"1"1,-1-5-1,-2 4 1,-1 2 229,1 1 0,-3 2-553,2 0 1,-1 5 176,1 3 0,1 4 1,-4 4-1,0 4-150,0 3 1,3 5 0,-3 1-1,0 0 1,2-1 0,-1 2 0,3 0-1,2 0-270,1-3 1,6-3-1,2-2 1,3-3 85,1-2 0,6 0 0,3-5 0,2 0 0,2-2 40,0-2 0,0-3 1,0-5-60,-1-1 1,0 0-1,-2-3 91,-2 0 0,-4-6 1,0 1-1,-3-2 1,-4-3 62,-1-3 1,-5-2-1,3-3 1,-2 2 109,0 2 1,0 1 0,-5 5-1,-2 4 453,-1 3 1,-2 4-140,2 0 1,-1 8-1,-4 5 1,4 8-131,-1 7 0,5 4 0,-4 7 0,-1 3 47,-2 5 0,2 1 0,1 4 0,1 0-161,-1-2 1,1 3 0,4-9 0,2 1 0,2-2-524,4 1 1,5-11 117,3 1 0,-2-6 0,2-4 0,-2-3 52,-1-3 0,-1-4 1,0-2-1,-1-4 1,-1-3 138,-2-3 1,-4-1 0,3-2-1,-1-1 35,-3-2 1,3-5 0,1 3 0,2 0 93,-1 2 1,-1 3-1,2 3 1,-2 2 94,-1 0 1,3 7-1,0-1-8,2 6 1,-3 4-1,-1 5 1,0 0-57,0 1 1,-5-1-1,4 1 1,-2-1-67,0 0 0,6 5 0,-3-1 0,1-2-227,0-4 1,1 1 0,3-4 58,0 0 1,-3-2 0,-1-5 137,2 0 1,1-1 0,0-3-1,-2-5-16,0-2 0,-1-1 0,4 0 67,1-1 0,-2 1 0,-2 1 200,0 2 1,-5 0-85,4 5 0,-1 1 1,2 7-1,-2 4-375,-1 3 0,4 2 0,-2-1 0,3 1-731,1-1 1,-1-4 603,-2 1 1,2-1-1,-5 4 1</inkml:trace>
  <inkml:trace contextRef="#ctx0" brushRef="#br0" timeOffset="57917">24581 11249 8355,'-11'-17'45,"3"1"-131,-3 5-559,10 5 0,-5 6 0,6 0 0</inkml:trace>
  <inkml:trace contextRef="#ctx0" brushRef="#br0" timeOffset="57918">24705 11485 8355,'-5'-7'1112,"2"0"-513,-5 3 0,5 0-483,-1-1 1,3 3 0,1 10-113,0 2 0,0 1 1,1 1-1,2 0 1,2-1-27,2-2 1,-3 2-1,3-3 1,-1 3-1,-2 0-1041,1-3 889,2-2 1,4-12 0,-1-2 0,-3-3 24,-2-1 1,-1-1-1,-2 2 1,1 2 62,1 0 0,1 2 0,-2-2 96,1 0 1,2 7-36,-2-2 0,-1 4 1,3 4-1,1 3 138,0-1 1,-3 5-1,3-2 1,0 2 102,0 1 0,-3 1 0,3-1-152,-1 0 0,3 1 0,-1-2 0,4-2 0,1-2-16,4-1 1,-2-2-1,6-4 1,-1 0-82,0 0 1,3-1-1,-2-4 1,2-3-34,2-3 0,-4-3 1,-2-1-1,-1-3 14,-3-1 0,-1 4 0,-3-3 0,-3 1 58,-4 1 0,-4-1 1,-4 5-1,-4 0 70,-3-1 0,-3 6 1,-1 3-6,-2 3 0,1 2 0,3 3 1,2 5-113,3 2 1,3 1 0,5 2 0,1 1 0,3 3-218,4 1 1,10-2 0,6 2-1,5-1-450,2-3 0,2 4 0,5 1 0</inkml:trace>
  <inkml:trace contextRef="#ctx0" brushRef="#br0" timeOffset="58473">23217 12452 8355,'4'-17'240,"0"1"0,1-1 1,-4 6-1,2 2 1,2 2-729,2 1 0,-4-3 0,0 2 1,-6-2-1,-5 3 592,-3 0 1,-7 2 0,-3 4-1,-2 0 169,-2 0 0,0 1 1,2 3-1,0 5 52,3 2 1,5 1-1,-3 2 1,3 1-262,2 2 1,4 1 0,9-2 0,0 3-87,0 1 1,5 3 0,5-2-1,5 1 49,6-2 1,3 3-1,5-6-123,4 3 1,-2-4-1,-2 4 1,-3-3 0,-4-1 0,-6-3 0,1 0 0,-10-1-59,0 1 1,-2-1 0,-6-1 0,-3-1 0,-6-3 48,-5-2 0,-4 1 1,-8-4-1,0 2 20,-2-1 0,-4-1 0,4-2 1,3 0-269,4 0 0,4 0 0,5 0 76,1 0 0,5-6 0,2-1 1</inkml:trace>
  <inkml:trace contextRef="#ctx0" brushRef="#br0" timeOffset="61130">23639 12650 8355,'7'-24'0,"-3"4"0,-7 4 0,-2 3-434,-2 5 172,4-3 0,-8 10 254,3-3 0,-3 4 0,-3 2 0,-1 2 136,-2-1 1,-3 3 0,2-1 317,-2 2 1,5 1-1,-1 5 1,2-1 0,3 1-351,3-1 0,2 5 1,6 0-1,0 1-115,0 0 0,1-1 0,5-5-356,6 1 1,6-5-1,7-1 1,0-2 0,1-2-152,3-2 1,-3-2 0,4-2-1,-1-2 375,0-2 0,-1-3 0,-6-5 0,-3-3 151,-1-1 0,3 2 0,-5-3 0,-2-2 0,-4-2 0,6-6 0,-2-2 0</inkml:trace>
  <inkml:trace contextRef="#ctx0" brushRef="#br0" timeOffset="61131">23949 12154 8355,'-6'-7'-328,"4"2"448,-7 5 1,2 3 0,-2 4 0,2 5 290,1 2 1,2 6 0,4 4 0,-1 5-293,-3 2 0,2 3 1,-2 3-1,3 0-24,1 0 1,0 4 0,-1 2 0,-2-1-25,-1-4 0,-2 2 1,3-8-1,-1-1-174,1-2 0,1-4 0,-1-4-230,-1-5 0,-2-3 234,2-5 1,3-4 0,-3-8 0,2-4 0,2-3 8,0-2 1,0-3-1,2-2 1,0-1 23,3-3 1,4-2 0,-1 1-1,4 2 49,0 5 0,0-2 1,2 1 48,3 2 1,-4 7 0,4 4 0,-3 2 107,-2 2 0,-4 0 0,-1 2 0,0 2-6,0 4 1,0 3 0,3 1 0,-4 2-78,0 3 0,4-2 0,-3 4 0,1-1-209,0-3 1,-4 3-1,4-1 1,2-4-35,1-3 0,2 0 0,-1-5 162,0 2 0,1-4 1,-1 1-1,1-3 1,-1-2-39,0-3 1,1 1 0,-1-5 0,-1-2-53,-3-1 0,3-1 1,-2-1-1,0 0-12,0-4 0,2 2 0,-4-4 0,1-1 37,0 1 1,-5 4-1,1-2 1,-3 4 69,-1 0 1,-1 5-1,-3 1-53,-4 2 0,-3 0 1,-2 7 258,1 2 1,4-1 0,1 5 0,1 2-63,3 1 0,2 1 0,1 2 1,1 1-1,3 1-153,5 0 1,7 0 0,5-2-126,2-3 1,4-1-1,0 1 1,5-3 0,1-4-4,1-3 0,4-1 1,-9 0-1,-2 0-40,-1 0 0,-2-4 0,-4-1 0,-4-2 226,-7-3 0,1-1 1,-6-1 167,-1-1 1,-7 1 0,-6 0 0,-4 1 14,-2 2 1,-2 2-1,3 5 1,-3-2-79,-2 1 0,4 1 0,-4 2 0,3 0 181,1 0 1,-2 5-1,2 0-264,1 2 0,1 1 1,3 5-1,3 0 0,4 3-179,2 0 1,2 1-1,2-5 1,2-1-166,4-3 0,4 2 1,5-6-1,4-1 111,2-2 1,0-1 0,0 0 0,-4-1 59,-1-3 0,2-5 0,-4-6 1,-4-3 129,-2-1 0,-4 0 0,4-5 0,-3 1 29,-1-3 1,2-3-1,-4 1 1,0-2-31,2-2 1,-5 1-1,4-4 1,0 2 55,-1-1 0,0 5 0,-4 2 1,0 7 74,0 2 1,-2 7 2,-2 7 1,-1 5 0,-5 7 0,3 7 110,2 3 1,1 10-1,2-2 1,0 4-125,-3 5 0,1 1 0,3 1 0,-2 0-175,-1 0 0,0-1 0,4-1 0,0-4-209,0 0 1,4-2-1,2-6 1,0-2-52,4-5 0,1-3 1,3-5 213,2-4 0,-2-4 0,3-4 0,-5-4 20,-4-3 1,-1-2-1,-4 1 48,1-1 0,0-3 1,-4-2-1,2 0 1,0 0 64,3 3 1,-1 0-1,-3 1 1,2 0 29,1 3 1,6 3 5,-2 0 1,3 2 0,0 8 0,-1 2 49,-2 4 0,-5-1 1,1 1-1,-3 2-72,-1 1 0,4 1 0,0 1 0,1-1-85,0 0 1,-2 1-84,5-1 0,-4-1 0,4-3-168,2-3 0,1-4 1,2-1 16,-1 0 0,-4-1-43,0-4 1,-5 3 1162,1-7-602,-8 1 1,4 1-1,0 5-309,7 4 0,4 0 0,2 3 0,-1-1-62,0 0 0,5 5 0,-1-5 0,0-1-682,-3-2 634,0-1 0,-1 6 0,1 0 1</inkml:trace>
  <inkml:trace contextRef="#ctx0" brushRef="#br0" timeOffset="61132">25177 12204 8355,'-2'-18'0,"-2"4"-26,-4 5 1,2 7 0,2 2-1,3 7 19,1 4 1,0 3 0,0 2 0,0 6-1,0 5 1,0 3 256,0 2 0,0-3 1,1 4-1,2 1 0,1 1-269,-1-2 0,2 2 0,0-3 0,-3 0-195,0-3 0,-2-7 0,0-3 0,0-1-259,0-3 1,-2-2 0,-2-5-668,-4-4 1132,2-3 0,1-6 1,5-3-1,1-2 22,3 2 1,3-3-1,4 2 1,-1 0-92,-2 1 0,-4-2 447,5 6 1,-7-2 0,3 5-5,-4 1 0,0-2 1,2 11-404,1 0 1,0 2 0,-2 2-1,2-1 1,4-1-1064,3-3 838,-4 4 1,4-6 0,-4 7 0</inkml:trace>
  <inkml:trace contextRef="#ctx0" brushRef="#br0" timeOffset="61133">25301 12464 8355,'7'-24'1015,"-3"4"-1249,-8 4 0,4 7-558,0 5 0,0 8 0,5 3 0</inkml:trace>
  <inkml:trace contextRef="#ctx0" brushRef="#br0" timeOffset="61134">25301 12688 8355,'7'-6'-1118,"-6"3"2316,-5-5 0,1 5-1306,7-1 1,-1 3-195,5 1 0,-4 0 365,5 0 0,-7 5 1,3 4-102,-4 2 0,-1 1 0,0 0 61,0 1 0,0-1 0,0 1 0,1-1-17,4 0 0,-3 1 0,7-2-138,0-3 0,1 3 1,-1-4-1,-2 1 16,-1 1 0,-2-5 2,-4 4 115,0-5 1,-1 2-1,-4-5 1,-3 2 85,-3 2 0,-5-2 1,-2 7-1,-2 0 35,-2 2 0,0 3 0,0 1 0,3 3-14,1 2 1,2 0-1,3 6 1,1 2-59,-1 1 0,5 0 1,1-3-1,0 2-65,0 1 0,3-1 1,-3-3-11,2 0 1,-5-4-1,2-2 1,-3-1-1,-1-3 83,-1-1 0,1-6 0,-2-1 1,-1-1-7,-2-4 0,5 0 0,4-2 0,-1-2 2,2-2 1,-4-3-1,5-5 1,-3-2-286,1-2 1,5 0 0,-1-4-1,3-1-129,1 2 0,0-5 0,1 5 0,3 0-85,4 2 0,8 5 1,0 4 277,-1 3 0,5-1 0,-1-1 1</inkml:trace>
  <inkml:trace contextRef="#ctx0" brushRef="#br0" timeOffset="118931">24259 10604 8355,'0'-52'38,"0"2"1,0 7 0,1 6 0,2 5 0,3 1 0,1 0 0,2-2 0,2 0 0,3-4 0,3-2 0,3-5 0,5-2 0,3-5 0,0-3-558,0-4 1,-2-12-1,-1-5 1,0 1 559,0 2 1,-1-6-1,0-1 1,-2-5 87,-1-3 0,-6-4 0,1 0 0,-2 2 36,-2 0 1,-5-3 0,-3-3 0,-2 0-28,-2 4 1,-2-4 0,-3 7 0,-6-5-47,-4-3 1,-7 4-1,1 1-78,-2 3 1,-2 1 0,-1-2 0,-2 0 0,-1-1-108,2 5 1,-4-6 0,1 4 0,-3-2 0,14 42 0,-1 1 0,-17-42 0,16 42 0,-1 0 0,-20-44 73,-4 3 0,22 41 0,0-1 1,-1 2-1,-1 0 0,0-1 1,0 0 6,-1 0 1,0-1 0,-3-2 0,1 1 0,0 4 0,1 1 0,-1-2 0,0 0 50,1-1 0,-2 0 0,-1 1 1,-1 0-1,-3-2 0,0 1 1,-1 0-1,0 1-14,1 2 1,0 0 0,-2-1 0,-1 0 0,2 2 0,-1 0-1,-1-1 1,-1 2-29,1 2 0,-1 1 1,-2-4-1,1 0 1,-1 2-1,0 1 0,0 0 1,0 0-11,-1 0 0,1 0 1,1 2-1,0 0 0,-3 0 1,-1 0-1,0 0 1,-1 0 2,1 2 0,-1 0 1,-4-1-1,-1 1 1,3 1-1,1 1 1,-3 1-1,0 0-35,-2 0 1,0 0-1,-3 1 1,0 0-1,1 1 1,-1 0 0,-2 0-1,0 2 22,-2 0 0,0 2 0,1 0 1,0 1-1,-3-1 0,-1 1 1,-1-1-1,1 1 21,0 0 0,-1 0 0,-5-1 0,-2 1 0,2 4 0,0 0 0,-1-1 0,-1 1-78,0-1 1,0 1 0,-4 1 0,0 0 0,3 3 0,0 1 0,0 1-1,-1 1 79,-4 1 1,1 0-1,2 1 1,0 1-1,-2-1 1,-2 2-1,2 0 1,-1 0-3,2 1 1,-1 0 0,-5 1-1,-1 0 1,2 1 0,-1 1 0,-2 1-1,-2-1 2,2 2 1,-2 0 0,-2-1 0,0 1 0,3 1 0,1 1-1,-2 1 1,-1 0-8,-1 0 1,1 0-1,1 2 1,-1 0-1,-5 0 1,-1 2 0,1 1-1,1 1 3,2 3 1,-1 0 0,-3-1 0,-1 1 0,4 1 0,-1 1 0,-1 0 0,0-1-116,0 1 0,-1 0 0,-1 0 0,0 0 0,2 2 0,-1 1 0,0 0 0,0 0 154,-2 2 1,0-1-1,2-1 1,0 0-1,-2 2 1,1 1-1,-2-2 1,1 1 20,0-1 0,-1 1 1,-4 2-1,0 0 1,0 0-1,0-1 1,30-4-1,0 0 1,0 0-12,-1 0 1,1 1 0,-1-1 0,-5 1 0,0-1 0,0 0 0,5 1 0,1-1 0,1 1 0,-2-1 0,0 1 0,0 0-40,-2 1 0,1 0 0,0 0 0,1-2 0,0 1 0,0 0 0,-2 1 0,0 1 1,0-1-1,0 0 0,0-1 0,1 1 6,0 0 0,1-1 0,-1 1 1,-2 1-1,0 1 0,0-1 0,4-1 1,1 1-1,0-1 0,-1 0 1,-1 0-1,-1 0-78,2 1 0,-1-1 0,-1 0 0,-3 1 0,-1 0 1,1 1-1,5-2 0,1 0 0,0 0 0,0 1 1,0-1-1,0 0-132,-1 0 1,0 1-1,0-1 1,0 0 0,1 0-1,0-1 1,0 0-1,-1 0 1,0 0 195,-2 0 1,0 1-1,1 0 1,-26 5-1,0 1 1,28-6 0,-1 0-1,1 0 1,-1 0-1,1 1 1,0-1-1,-31 8 1,0 0 24,1 0 0,-1 0 0,28-6 0,0 0 1,0-1-1,-25 7 0,1-1 0,-2 0 0,1 1 8,-2-1 0,0 0 0,6 0 0,0 0 0,-1-2 1,0 0-1,3 1 0,1 0-21,2 0 1,0 1 0,-2 2 0,-1 0-1,3-2 1,1-1 0,2 0 0,1 0 21,5 0 0,1-1 1,-4 1-1,1 0 1,6-1-1,0 0 0,1-1 1,0 0-27,0 0 0,0 0 1,4-2-1,1-2 1,1 1-1,2-1 1,1-1-1,1-1 55,3-2 1,0 1-1,1 1 1,0-1 0,4-1-1,0 0 1,0-1 0,1 1-134,2-2 0,-1 0 0,-1-1 0,1 0 0,-34 6 0,1-1-93,4 0 1,5-1-1,4-1 136,0-2 1,8-1-1,1 3 1,5-2-1,4 0-258,-1-1 1,2 3 0,6-6-1,5 0 288,2 2 0,1-2 0,-1 5 0,-1 1 0,0-4 0,-1-4 0</inkml:trace>
  <inkml:trace contextRef="#ctx0" brushRef="#br0" timeOffset="119222">5457 5556 8355,'-32'0'0,"3"0"-55,3 6 0,0 6 0,-2 9 111,0 2 1,-1 3 0,4 2 0,-1 2-65,-3 2 0,1 1 1,-5 6-1,0 1-72,1 1 1,-2 4-1,5-3 1,3-2-12,4-2 1,5-6 0,9-3-27,4-3 1,15-7 0,12-2 0,17-5-1,18-3-155,14-5 1,17-3 83,10-1 0,-40-2 1,1-1-1,60-4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0T17:01:27.741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10294 3845 7138,'10'-20'0,"2"4"0,2 2 0,1 3 0,1 3 0,5 2 0,4 2 0,5 0 0,6 1 0,7 1-63,5-3 1,-1 3 0,9-5-1,2 1 1,4 2 99,2-1 1,7-1 0,2-2 0,3 2 0,4 2 0,1-1 151,2-2 1,-4 4-1,2-1 1,-1 2-200,-3 2 1,-5 0 0,-3 0 0,-2 0 5,-2 0 1,-6 0-1,-4 0-1088,-4 0 857,2 0 1,-15 6 0,5 1 0</inkml:trace>
  <inkml:trace contextRef="#ctx0" brushRef="#br0" timeOffset="809">15553 3808 7841,'5'-7'-111,"2"-4"0,5 9 0,1-2 1,1 3-1,1-1 0,3 0 0,1-3 1,4 3-1,5-1 230,5-1 1,8 1-1,6-4 1,6 0-1,6 2 1,6-2-1,8 0 106,8-3 1,10 3-1,-39 3 1,1 0-218,0-1 1,1 1 0,7 0 0,1 1 0,-2-1 0,1-1 0,3 1 0,0 0-50,3 1 1,0-1-1,-2-1 1,-1 1 0,1 1-1,0 1 1,-2 0 0,1 0 45,-2-1 1,0 1 0,-2 1 0,0 0 0,-6-1 0,-1 0 0,-2 1 0,-1 1-194,42 0 1,-8 0 0,-16 0 0,-11 0-56,-10 0 1,-18 1 0,-8 2-29,-6 1 1,-9 2 0,-8-4 0,-10 3 32,-12-3 0,-6 4 238,-7-2 0,2 0 0,1-4 0,-3 0 0,-2 0 0,-2 0 0</inkml:trace>
  <inkml:trace contextRef="#ctx0" brushRef="#br0" timeOffset="1102">15999 3808 8355,'-26'-13'0,"-2"2"-137,12 3 0,-5 2-602,5 6 715,5 0 1,12 0 0,14 0 0,11 0 109,10 0 1,15 0 0,6 0 0,7 0-1,11 0 1,3 0 0,10 0 0,6 0-55,-44 0 0,1 0 0,5 0 0,1 0 0,0 0 0,2 0 0,0 0 0,1 0-12,0 1 1,0-2 0,4 0 0,-1-2 0,-1 1 0,0 0 0,-1 0 0,-1 1-109,-3 0 0,-1 1 1,6 0-1,-1 0 0,-5-1 1,-2 1-1,2-2 1,-1 1 68,-2-1 1,0 0 0,46-4 0,-5 3 0,-9-1-113,-9 1 0,-14 2 0,-13 1 0,-9 0-269,-9 0 400,-8 6 0,-12-2 0,0 5 0,-1 4 0,-1 1 0,0 2 0</inkml:trace>
  <inkml:trace contextRef="#ctx0" brushRef="#br0" timeOffset="3903">10592 3969 7530,'-13'-7'-836,"6"-4"816,2 9 234,5-3 0,0 6 0,3 2 0,3 1 0,8-1 0,6-2 0,6-1 1,7 0 113,7 0 1,5-4 0,10-1-1,6-2-128,4-3 1,8-1-1,1-3 1,6 1-94,1 0 1,5-2 0,-5 7 0,2-2-229,0 2 1,-5 1-1,3 4 1,-2-1-196,-6 1 0,1 2 1,-5 1 24,0 0 0,-11 0 1,-11 0-1,-7 0 1,-8 1-261,-5 3 0,-13 3 0,-7 6-114,-9-1 665,-15 1 0,-10-1 0,-10 0 0</inkml:trace>
  <inkml:trace contextRef="#ctx0" brushRef="#br0" timeOffset="4190">10505 4006 8355,'-7'-12'-320,"3"5"1,8 3 0,6 2 0,5 2-1,5 0 537,4 0 1,13-1-1,8-3 1,11-5 98,4-2 0,13-1 1,7-2-1,6-1-156,0-2 0,10 1 0,-7 4 0,5 1-150,1 2 1,-10 0 0,1 3 0,-6 1-211,-7-1 1,-6-2 0,-9 4-107,-4 1 0,-9 0 0,-6 0 0,-7-1 0,-9 1-429,-4 2 0,-6 1 674,-5 0 0,-5 6 0,2 1 0</inkml:trace>
  <inkml:trace contextRef="#ctx0" brushRef="#br0" timeOffset="26199">6536 8074 8762,'0'-17'502,"0"1"1,0-1-1,-1 6 1,-3 3-316,-5 4 1,-2 3-1,-1 1 1,-1 2-1,0 5 1,-3 7-97,0 4 0,-1 3 0,5 5 0,1 1-88,3 2 0,-2 4 1,6-4-25,1-1 1,7-2 0,5-3-1,3-2 1,3-4 15,2-4 1,9-2-1,0-2 1,3-5-188,1-3 0,8-6 0,-4-5 0,-1-4 65,-1-2 1,-1-9 0,-6 3-1,-7 0 171,-7-2 1,-1-2-1,-7 0 1,-5 3-17,-5-1 1,-13 6 0,-7 2 0,-1 3-181,-3 5 1,-7 3 0,0 5 0,0 0-265,-1 0 1,8 5 0,2 3-88,2 3 0,8 2 0,4 1 0,5 1 109,6 1 1,3 1 0,1-5 0</inkml:trace>
  <inkml:trace contextRef="#ctx0" brushRef="#br0" timeOffset="26470">6759 7689 8355,'-23'-23'1836,"2"2"144,5 5-1817,7 8 0,4 3 1,5 11-1,0 6 1,0 8-1,0 4 1,0 8-1,0 8-26,0 8 1,-4 10-1,-2 3 1,-2 6-42,-6 8 1,0 7-1,-6 1 1,-2 1-10,-2-1 1,4-3-1,0-6 1,1-2-185,0-6 0,8-3 0,0-13 0,4-7-797,4-7 0,2-3 1,2-9-1,5-4-373,6-5 0,6-8 0,7-2 1</inkml:trace>
  <inkml:trace contextRef="#ctx0" brushRef="#br0" timeOffset="27234">7317 8322 10345,'0'-12'0,"0"-1"0,2 2 0,2 3 0,4 4 0,5 1 0,2 0 1180,1-1-1338,6-6 1,-1 9-1,7-4 1,0 0-1,0 1-1157,-2 2 1,-2 0 720,-4 2 1,-2 6-1,-5 1 1</inkml:trace>
  <inkml:trace contextRef="#ctx0" brushRef="#br0" timeOffset="27463">7392 8496 9297,'7'-6'-75,"4"5"1,0-5 0,7 5-1,1-3-387,3-5 0,6 3 0,3-3-8,5 0 0,-1-8 0,7-2 1</inkml:trace>
  <inkml:trace contextRef="#ctx0" brushRef="#br0" timeOffset="29541">8930 7900 8355,'7'-29'174,"-2"2"1,-1 3-1,0 6 1,-1 5-1,-2 0 1,-1 1 0,0-1-1,-1 2 1,-3 3 586,-4 4 0,-5 8 0,-2 6-587,-1 5 1,-6 11-1,1 11 1,-3 9-1,-2 9 1,-1 10 0,-2 8-1,1 4 79,2 3 1,7-4 0,4 2-1,5-3-184,6-5 1,4-8 0,7-8-1,8-5-852,8-3 1,14-6 0,2-10 0,2-5-904,2-2 599,10-5 0,-8 0 0,10-6 0</inkml:trace>
  <inkml:trace contextRef="#ctx0" brushRef="#br0" timeOffset="30596">13097 7900 8355,'-7'-12'124,"3"-1"0,2 1 1,2 0 351,0-1 0,6 6 0,2 3 1,3 3-1,3 1 0,3 3 16,3 5 1,4 6-400,0 10 1,1 7 0,0 3-1,0 6 1,0 6 0,-2 3-1,-2 5 1,-6 3 0,-4 0 1,-3 1 0,-5-4 0,-2 4 0,-6-2 0,-8-2-698,0-4 1,-5-3-1,0 1-374,-1-3 1,-2-2-123,-4-6 1,-5 0 0,-2 1 0</inkml:trace>
  <inkml:trace contextRef="#ctx0" brushRef="#br0" timeOffset="31607">9934 8248 8235,'0'-13'0,"0"1"2411,0-1-2235,6 6 1,1 2-1,5 5 1,0 0-1,0 3 1,-3 4-1,-1 5 1,2 3-1,0 2 82,-2-1 0,3 6 0,-3-1 0,2 2 0,0 2 0,-2 0-236,1 0 1,-2-5 0,2 0 0,0-2-22,2-3 1,2-1-1,-1-3 1,1-3 20,-1-4 1,0-3-1,1-2 1,-1-3-22,1-4 1,-2-9 0,-2-4 0,-2-2-93,-1-2 1,2-1 0,-4-3 0,0-3-233,2 1 1,-5-4-1,5 5-207,-1-2 0,-2 5 0,4-2 0,0 4 1,1 4-764,6 5 550,-2 2 0,17 2 0,-3-1 1</inkml:trace>
  <inkml:trace contextRef="#ctx0" brushRef="#br0" timeOffset="32329">11633 8297 8355,'0'-12'730,"-4"3"-464,0 1 0,0 7 0,4 1 0,0 8 1,0 7-8,0 6 1,1-2-1,2 2 1,1 1 0,-1 1-82,-2 2 1,4 0 0,0-2 0,1-1-373,-1-1 1,3-6 0,-2 2 0,1-5 134,2-3 1,2-4 0,2-5 135,-1 0 0,-4-1 0,-1-3 1,0-5-54,0-2 0,1-5 0,5-2 0,-2-2-113,-3-2 1,3-5-1,-3-2 1,3 1-439,2 2 1,-2 1 0,-1 2-1,-4 2-2056,0 5 2305,-2 7 1,2 4 0,0 5 0</inkml:trace>
  <inkml:trace contextRef="#ctx0" brushRef="#br0" timeOffset="33281">9128 8235 7992,'-1'-12'0,"-2"-1"1078,-1 1-862,-6 5 0,9 0 1,-3 6-1,4 1 0,4 5 1,4 6-98,3 6 1,2-2 0,0 6 0,4-1 0,2 1 0,2 0-1,-1-1 134,3 0 0,-4-1-462,1-3 1,-4-2 0,2 3 0,-2-3 0,1-3-131,-2-3 0,-1 2 0,-2-5-2130,0 2 2106,-5-4 0,4 2 0,-4-5 1</inkml:trace>
  <inkml:trace contextRef="#ctx0" brushRef="#br0" timeOffset="33518">9413 8198 8355,'-5'-11'-228,"-3"3"720,-3 4-304,4 2 1,-3 8-1,5 2 1,-2 3-1,-3 3-120,-1 2 0,-1 4 0,1 4 1,1 1-1,2 0 0,-2 0 0,-1 0 1,-1-1-366,-1 1 0,1-4 0,-1-2 0,1 0-328,0 1 1,1-5 0,2 1 296,5-2 0,-3-1 0,0-1 0</inkml:trace>
  <inkml:trace contextRef="#ctx0" brushRef="#br0" timeOffset="33746">9587 8508 8825,'-7'1'340,"3"4"1,3-3-199,1 7 0,0-1 0,0 4 0,0 1 0,0-1 0,0 0 0,0 1 0,0-1 0,0 1-327,0-1 0,4 0 0,1 1 0,1-1-433,-1 1 0,-1-5-151,-4 0 1,6 0-1,1 5 1</inkml:trace>
  <inkml:trace contextRef="#ctx0" brushRef="#br0" timeOffset="34012">9029 7900 8355,'5'-7'-114,"4"3"0,2 3 0,2 1 0,3 0 113,0 0 0,10 0 0,1 0 0,3 0-22,4 0 0,6 0 0,0 0 0,-3 0-67,-2 0 1,-8 0-384,2 0 1,-2 5-1,-3 2 1</inkml:trace>
  <inkml:trace contextRef="#ctx0" brushRef="#br0" timeOffset="34688">10815 8260 8355,'0'-12'1054,"0"-1"-741,0 1 1,0 6 0,0 6 0,1 7-165,3 4 0,3 2 1,6-1-1,-1 2-184,0 2 0,1-1 0,1 5 0,1-1 0,1 0 1,1-2 0,-5 2-1,1-1-284,-1-3 0,0 3 0,0-1 0,-3-2 0,-1-1-229,2-2 1,-3-4 0,0 1 44,-2 0 0,5-3 0,-3-1 0</inkml:trace>
  <inkml:trace contextRef="#ctx0" brushRef="#br0" timeOffset="34915">11001 8260 8355,'0'-12'97,"0"6"0,0 7 1,0 9-1,0 5 1,0 2 606,0 1 1,-6 1-840,-2 6 1,1-3-1,-2 1 1,-4 5 0,-2 1-1,-2 2 211,0 1-1023,3-4 1,-10-3-1,5-8 1</inkml:trace>
  <inkml:trace contextRef="#ctx0" brushRef="#br0" timeOffset="35268">11137 8682 8969,'-11'-2'0,"2"0"0,2-4 183,1-1 0,3 4 0,8-1 0,3 3-764,3 1 517,1 0 1,-3 4 0,-1 0 0,0 0 0,-1 2 0,-1 1 0,-2 1-139,0 0 1,0 0 163,-4 5 0,0-1 0,0 1 0,0-1 0,-1 0 26,-4 1 1,4-1-54,-3 1 0,-2-1 53,2 0 0,1-5 11,8-3 0,3-4 1,8-2-1,5-4 1,3-1-1,2-1-900,3 1 583,2-4 1,7-1 0,-1-8 0</inkml:trace>
  <inkml:trace contextRef="#ctx0" brushRef="#br0" timeOffset="35663">12365 8248 8355,'-7'-9'1384,"3"1"-1136,3 5 0,1-1 1,0 8-1,1 6 1,3 4-1,5 4-94,2 1 0,2-3 0,4 5 0,2 1 1,2 2-378,-1 0 0,0-3 0,2-2 0,-1 1 0,-1-2-172,-1-1 0,-1 0-477,-5-5 0,-2 1 217,-3-1 1,3 1 0,-4-1 0</inkml:trace>
  <inkml:trace contextRef="#ctx0" brushRef="#br0" timeOffset="35893">12576 8285 8513,'-1'-10'0,"-4"6"0,-1 8 0,-4 7 0,-1 4 0,-4 3 0,-2 0 26,-1 0 1,0 4 0,3-1 0,0 1-1,1 0 1,3-3-418,2-1 0,-4 3 228,9-5-336,0 1 1,-2 1-1,0 1 1</inkml:trace>
  <inkml:trace contextRef="#ctx0" brushRef="#br0" timeOffset="36333">12663 8595 8561,'-7'-13'319,"4"1"1,6 1-1,5 3 1,3 4-1,2 2-591,-1 2 0,0 0 1,1 0-1,-1 0-115,1 0 0,-6 6 177,-3 2 0,-3 3 0,-1 1 0,0 1 122,0-1 1,-1-4 0,-2 1 0,-1 0 152,1 2 1,-3 2-1,1-1-24,-2 1 0,4-5 1,-1 0 330,3 2 0,1-3 0,1 1-159,3 2 1,2-3-1,5-1-211,1 0 1,-6 4-1,6-2 1,-1 1-27,0 0 0,2 2 1,-2-3 144,-3 3 0,-3 1-77,-5 1 0,-5-6 0,-5-2 1,-4-1-238,-2 1 1,-6 0-1,1-2 1,-2 1-395,-2-1 0,0-2 0,2-1 267,2 0 1,-8 0 0,3 0 0</inkml:trace>
  <inkml:trace contextRef="#ctx0" brushRef="#br0" timeOffset="36555">12353 8173 8355,'14'-16'219,"2"-1"0,3 2 0,6 5 0,0 3-370,0 2 1,4-1 0,1 4-1,2-3-99,2 3 1,3-1 0,3 0-308,2-1 159,-6 0 1,-1 4-1,-3 0 1</inkml:trace>
  <inkml:trace contextRef="#ctx0" brushRef="#br0" timeOffset="41712">13717 8582 8355,'-1'-8'492,"-4"0"1,4 4 0,-3-5 0,4 1-1,3 0 1,2 0-262,2-2 0,-3-1 0,5-1 0,0-2 0,1-1 0,-1-2 0,0 1-185,0-2 0,-2 3-27,2-6 1,-3 6-1,3-2-41,-5 3 0,1 2-35,-1 0 1,6 5 42,-2 3 0,-1 2 0,0 4 0,0 2 0,-1 5 82,-1 6 1,1 1-1,-4 4 1,2 2-118,-1 2 0,0 1 0,0-1 0,2 1-458,2 0 1,1-2-1,5-2 1,-1-4-528,1-4 1,3 0 257,1-1 1,5-5-1,-3-1 1</inkml:trace>
  <inkml:trace contextRef="#ctx0" brushRef="#br0" timeOffset="42305">14536 7875 8355,'0'-30'473,"0"4"0,0-2-12,0 6 0,0 0 0,0 6 0,0 1 0,-2 2 0,-2 5 51,-4 4 1,-3 9 0,-2 9-1,1 8-403,0 6 1,-1 12-1,-1 2 1,-1 11 85,-1 9 0,-1 1 0,5 7-78,-1 2 1,1-3-1,1 1 1,3 1 0,3-4-85,4-5 0,8-5 1,5-9-1,8-3-225,3-3 0,7-9 0,4-4 0,1-5-1155,3-3 1,-1-7 0,0-7 0,-1-2 352,-3-2 1,-3-7-1,-5-3 1</inkml:trace>
  <inkml:trace contextRef="#ctx0" brushRef="#br0" timeOffset="43860">14920 8285 8355,'0'-13'964,"0"1"-829,0 0 15,0 5 0,1 1 1,4 8-1,4 0 1,5 4-1,4 1 214,1 2 1,-2 1-1,3 0 1,1-2-1,0 2 1,-2 1-1,0 1-423,1 0 0,-5 1 0,1-1-205,-2 1 0,-2-5 0,1 0 1,-1 2-1,1-1-474,-1 0 0,-4 2 0,1-3-407,0 3 1,-3-3-30,-2 1 1174,-3-7 0,-6 9 0,-2-4 0</inkml:trace>
  <inkml:trace contextRef="#ctx0" brushRef="#br0" timeOffset="44188">15242 8161 8355,'0'-15'-197,"0"2"160,0 2 1,0 4 0,-1 0-3,-3 2 0,1 1 1,-5 5 702,-2 3 1,1 3 0,-1 7-576,2 2 0,-1 5 0,-3 7 1,0 1-1,-2 0 0,-1-1 0,-2 1 1,2 0-1,1 0-547,2 0 0,-1-1 0,1-6 0,1-3-387,3-1 1,-2 3 475,6-5 0,-6 1 0,3-5 1</inkml:trace>
  <inkml:trace contextRef="#ctx0" brushRef="#br0" timeOffset="44527">15429 8520 8355,'-7'-5'410,"2"-3"0,4 1-154,1-2 0,1 7 1,4-2-1,3 1-189,3-1 0,5 2 0,1-3 0,0 1-349,0 0 0,-3-1 1,3 5 60,-3 0 1,-8 2-1,-1 2 121,-4 4 0,-7 5 0,-2 2 0,-3 3 65,-1 1 0,-1-3 1,1 4-1,0-2 1,-1-3 118,1-1 0,3-2 0,3 0 205,0 1 0,6-5 0,6-1 0,0-1-398,4-4 0,7 0 1,3-2-1,2 0-282,-1 0 0,2-2 0,-2 0-223,3-3 1,0-10-1,1 1 1</inkml:trace>
  <inkml:trace contextRef="#ctx0" brushRef="#br0" timeOffset="45667">16011 7826 8355,'0'-13'299,"2"2"1,2 3 248,4 4-286,3 3 26,2 1 0,5 7 0,2 5-137,4 7 1,0 9-1,3 4 1,0 2 0,2 7-1,-3 6 1,-4 10-1,-5 3 11,-3 2 0,-6 6 0,-1-9 1,-2-1-1,-2-2-898,-2-3 1,-6-2 0,-3-3 10,-3-2 1,-6-4-1,-1-5 90,-1 1 1,-7-7 0,-6 0 0</inkml:trace>
  <inkml:trace contextRef="#ctx0" brushRef="#br0" timeOffset="46438">16805 8694 7855,'0'1'396,"2"-2"0,0-11 0,4-1 1,1-1-1,2-2 0,2-5 1,2-1 25,-1 2 1,1-4 0,-1 3-558,0-2 0,-2-2 0,0 0 1,1 2-1,-3 1-1,-1 1 0,1 6 0,-2-1 259,1 2 0,-3 7-34,4 3 0,-4 4 1,3 4-1,0 4 36,0 3 0,0 3 0,2 2 1,0 5-66,0 3 0,1 2 0,-1 1 0,0 4 44,0 0 1,1-3 0,0 2-533,-2 1 1,0-5-1,5 1 1,-1-3-1,0-5-723,1-1 1,5 4 0,1-3 0</inkml:trace>
  <inkml:trace contextRef="#ctx0" brushRef="#br0" timeOffset="46748">17797 7888 8355,'-12'-19'-18,"0"6"-152,-1 8 1,1 6-1,-1 3 1,1 6 559,0 5 0,-1 6 0,1 8 0,1 5 231,2 6 1,-2 5-1,3 9 1,-3 3-390,-1-1 1,5 3 0,3-5 0,2 0-405,2 1 1,0-5 0,2 1-234,2-4 0,8-9 0,9 1 0,2-6 0,2-4-41,0-6 1,9-4-423,4-6 0,2-6 0,-3-2 0</inkml:trace>
  <inkml:trace contextRef="#ctx0" brushRef="#br0" timeOffset="47244">18021 8310 8355,'0'-20'76,"0"4"1,0 2-1,-2 3 187,-2 3 1,3 1 0,-3 5 0,2 2-1,4 6 356,2 4 0,3 3 1,5 2-506,0 2 0,1 5 0,-1-1 1,2 2-1,1 1 204,2-4 1,-1 2 0,-3-4-746,-1 2 1,5-5 0,-1 1 0,-1-3-1,-2-4-335,-5 0 1,3-5 0,-3 3-1180,3-2 1642,-4-1 0,-1-9 0,-6-2 0</inkml:trace>
  <inkml:trace contextRef="#ctx0" brushRef="#br0" timeOffset="47480">18182 8272 8355,'0'-12'427,"0"5"1,-2 2-1,0 6 1,-4 3 0,-1 4-1,-2 5 1,-2 3-8,-2 5 0,-3 2 0,-2 2 0,0 0-834,0 0 0,1 0 1,5-1-1,0 0-45,-1-4 0,6 3 1,3-7-1721,3-1 1658,1-1 0,0-2 0,0 1 0</inkml:trace>
  <inkml:trace contextRef="#ctx0" brushRef="#br0" timeOffset="47754">18393 8545 9549,'0'-12'2339,"4"10"-2221,0 7 0,0 4 0,-3 4 0,2-1 0,1 0-15,-1 1 0,0 3 1,0 1-1,1-1-428,-1 2 1,-2-4 0,-1 3 0,0-2-978,0 1 0,1-3 0,2 1 813,1-5 1,0-1-1,-4 5 1</inkml:trace>
  <inkml:trace contextRef="#ctx0" brushRef="#br0" timeOffset="48121">18790 8297 9585,'1'-18'0,"3"6"0,4 8 0,3 6 0,2 7 0,-1 2 585,1 1 1,-1 5-525,0-1 1,1 5 0,-1-3-1,1 1 1,-2 2 0,-2-2-19,0-2 0,-3-4 1,4 0 117,-2-1 1,1-1-191,3-3 0,0-2 0,1-6 48,-1 0 1,-4-6-1,1-3 1,-1-5-94,-1-2 0,4-5 1,-4 3-125,0-1 1,2-2 0,-3-4 0,-1 0 0,1 2-139,-3 2 0,-2 3-1600,-1 6 1430,0 5 1,0 2 0,0 5 0</inkml:trace>
  <inkml:trace contextRef="#ctx0" brushRef="#br0" timeOffset="48362">19323 8384 8957,'11'-21'0,"-1"2"0,-2 2 646,1 6 0,2 5-427,2 6 0,-1 5 0,1 3 0,0 3 0,3 3 0,2 1 0,-1 3 0,3 0-150,-1 0 0,0 3 0,2-5 0,-3-1-344,0-1 1,-4-1 0,4-1-1,-2 0-752,1 1 0,-5-5 179,-4 0 0,1 1 0,3 3 1</inkml:trace>
  <inkml:trace contextRef="#ctx0" brushRef="#br0" timeOffset="48592">19608 8272 8355,'7'-12'395,"-3"0"1,-4 5-1,-4 4 1,-3 6 0,-1 6-1,-2 5 1,-2 4 0,-3 3-558,-1 5 0,3 0 0,-1 7 1,-1 0-290,-2-1 0,1 2 0,3-3 0,1-1-646,-1 0 537,7-1 1,-5-4-1,4 0 1</inkml:trace>
  <inkml:trace contextRef="#ctx0" brushRef="#br0" timeOffset="48915">19869 8632 8355,'-13'-18'1494,"6"4"0,3-2-1552,3 2 0,2 7 1,3 2-28,5-1 0,3 5 0,3-3 1,2 2-12,-2 2 0,-1 4 1,-2 2-1,0 1-140,1 2 1,-6 2 0,-3 3 187,-3 3 0,-2-3 0,-3 3 1,-5 0-1,-2 1-58,-1 1 0,0-4 1,-1 2-1,1-2 319,-1 2 1,2-8-1,2 4-94,0-2 1,8-4 0,1-1-150,7 0 1,9-2-1,5-4 1,3 0-1028,0 0 0,7 0 0,0 0 1</inkml:trace>
  <inkml:trace contextRef="#ctx0" brushRef="#br0" timeOffset="49251">20253 8347 8355,'0'-20'1991,"0"4"-1644,0 8 0,0 4 37,0 8 0,1 3 0,2 5 1,3 2-144,1 2 0,-1 4 0,4 3-232,-2-2 1,1 2 0,3-4 0,-1 1 0,-1-2 97,-2 0 1,0-6-1,5 2-562,-1-5 0,0-2 1,1 2 199,-1-5 0,1-4 1,-2-4-1,-2-5 181,0-2 0,-3-7 0,4-1 0,-2-2-95,2 1 1,-4-1 0,-1-4 0,-1 0-157,0 1 1,0 4 0,-4 4-2112,0 2 2142,0 2 0,-5 16 0,-2 4 0</inkml:trace>
  <inkml:trace contextRef="#ctx0" brushRef="#br0" timeOffset="49493">20675 8409 8355,'4'-17'507,"0"1"1,6 3 0,-2 6 0,3 2 0,3 2 0,1 2-713,1 1 0,1 1 288,-5 3 1,1 3 0,1 6 0,1 0 331,1 4 0,1 1 0,-3 4 1,-1-3-838,0-1 0,5 0 0,-9-3 0,1 2-61,1-2 0,0-1 0,0-2 0,-1-1-1734,-2-3 1862,-5-2 1,8-1 0,-4 2 0</inkml:trace>
  <inkml:trace contextRef="#ctx0" brushRef="#br0" timeOffset="49667">20898 8334 8830,'-12'0'555,"-1"0"-627,6 6 1,-4 1 0,4 5-1,-1 2 1,0 1 0,-2 3 76,-1 1 0,-5 6 0,-1 4-815,2-1 1,-4 3-1,-1 1 1</inkml:trace>
  <inkml:trace contextRef="#ctx0" brushRef="#br0" timeOffset="50110">21134 8582 8355,'-7'-19'290,"-4"7"1,9 1-1,0 4-192,4 0 0,5 1 0,6 6 180,-1 0 1,0 0 0,1 0-1,-1 2 1,1 1-241,-1 1 0,-4 5 0,-1 0-620,-1 2 1,-2 1 0,-4 0 315,0 1 1,-6-2-1,-2-2 1,-3 0 249,-1 0 1,-1-2 0,1 2 0,-1 0 182,1 2 1,1-2-1,1-3 1,3 1 117,2 0 1,1 1-248,4 5 0,1-1 0,3-1 1,5-1-22,2-2 0,-3 0 1,0 3-1,2-1 25,1-2 1,0 1 0,-2 3 88,0 0 1,-7-3 0,3-1 3,-4 2 0,-2-3 0,-5-1 0,-5 1-287,-4 0 1,-7-3 0,1 3 0,-2-1-539,-2-3 0,0-1 0,2 1 0,2 1 293,5-1 0,-4-7 0,1-3 1</inkml:trace>
  <inkml:trace contextRef="#ctx0" brushRef="#br0" timeOffset="50314">20700 8210 8355,'1'-16'1391,"3"-1"-1401,3 6 0,9 2 0,2 4 0,2 1 1,2 0-87,1 0 1,3 0-1,3 4 1,3 0-780,0 0 0,3 1 417,-1 3 0,1 3 0,3 6 1</inkml:trace>
  <inkml:trace contextRef="#ctx0" brushRef="#br0" timeOffset="50678">21530 8372 8355,'0'-18'0,"6"4"0,-3 1 750,5 9 0,-4 3-494,4 1 1,-3 4 0,1 2 0,1 1 59,0 2 0,-3 6 0,5 3 0,0 2-236,2 2 1,2 1 0,-1 2 0,0-2-130,1-2 0,-1 1 0,1-6 1,-1 0-134,1-3 1,-1 0 0,0-2-1,1-3 83,-1-4 1,-4-2 0,1-2-1,0-2 57,2-2 0,-2-7 0,-1-5 45,2 0 0,-4-3 0,3-2 0,-1-3 0,0-4-46,0-1 0,1-4 0,2 4 0,-2 2-117,0 0 1,-7 8-1,4 3 1,-2 2-6,0 1-919,0 6 1,-9 2-1,-2 5 1</inkml:trace>
  <inkml:trace contextRef="#ctx0" brushRef="#br0" timeOffset="51368">22175 8409 8632,'0'-13'1071,"0"1"-729,0 0 0,2 1-90,2 2 1,3 5 0,5 8-1,2 6 1,1 4 0,3 4 0,1 0-1,2 1-97,-2 0 0,5-2 0,-5 2 0,2-1-615,-1-3 0,-4-1 0,0-2 0,-2 1-1001,-2-1 1,-3 0 826,-1 1 1,-5-1 0,2 1 0</inkml:trace>
  <inkml:trace contextRef="#ctx0" brushRef="#br0" timeOffset="51581">22436 8285 8355,'-2'-13'469,"-2"1"1,-3 6-310,-5 6 0,0 7 0,-1 10 0,-1 4 0,-1 2 1,-1 2-1,-1 1 0,-1 2 0,-1 0-67,0 0 1,-3 2 0,5-1-1,3-1-906,5-2 0,-1-1-125,6 0 1,0-1 0,4 1 0</inkml:trace>
  <inkml:trace contextRef="#ctx0" brushRef="#br0" timeOffset="51939">22696 8570 8713,'-1'-11'120,"-3"3"0,1 2 0,-5 6 0,-2 2 1,0 2 181,2 4 0,3-1 0,5 1 0,0 2-460,0 1 1,0 1 0,1 1 0,3-1 130,4 0 0,-1-1 0,2-1 0,0-2-494,2 2 0,2-4 1,-2-1 140,-3 1 0,3-5 0,-3 3 0,3-3 375,2-1 0,-5-1 1,0-2 134,2-1 1,-3-4 0,0 2 566,-2 0-171,-1 3 0,-4 3 0,0 8 0,0 3-433,0 1 1,0 5-1,0 1 1,-1 0-40,-3 0 0,2 2 0,-2-2 0,3 0-1239,1 0 1,-6-1-1,0-5 1</inkml:trace>
  <inkml:trace contextRef="#ctx0" brushRef="#br0" timeOffset="52209">23019 7987 8355,'15'-8'346,"-3"0"1,-2-1 0,2 12-1,1 5-543,-1 9 0,1 9 1,-1 6-1,-1 4 352,-3 6 1,2 7 0,-6 4 0,0 4 101,2-1 0,-5 5 0,2-3 0,-6 1-360,-5-1 1,-3 0 0,-3-7 0,-3-4-309,-3-3 0,-4-3 0,0-5 0,0-3-256,3-4 129,-2-8 0,4 2 0,-6-4 1</inkml:trace>
  <inkml:trace contextRef="#ctx0" brushRef="#br0" timeOffset="52606">23378 8632 8355,'0'-7'2515,"0"0"-1557,0 3-769,0 3 1,6-10-1,1 2-258,0-2 0,2-1 0,-5 0 1,1-1-141,0 1 1,1-5 0,3-1 0,0-1-145,0-3 0,-2-1 0,1-2 0,2 0 261,1 0 0,1 6 1,-1 2-1,-1 5 274,-2 4 0,1 2-36,3 6 1,-5 10 0,-2 4-1,0 4 170,-1 4 0,1 5 1,-2 2-251,1-1 0,2-2 0,-4 0 1,4 2-1,-1-1-449,1-3 1,2 0 0,-4-3 0,-1 2-737,-2 2 0,5-5 0,1-3 0</inkml:trace>
  <inkml:trace contextRef="#ctx0" brushRef="#br0" timeOffset="52786">23974 8620 8355,'12'-13'583,"1"2"0,-1 3 0,0 4 0,1 2 0,-1 2-1967,1 0 0,-1-5 0,0-2 0</inkml:trace>
  <inkml:trace contextRef="#ctx0" brushRef="#br0" timeOffset="52939">24457 8644 8355,'21'-8'0,"0"0"0,-5 0-567,5 8 131,0 0 31,-2 0 1,4-6-1,-3-1 1</inkml:trace>
  <inkml:trace contextRef="#ctx0" brushRef="#br0" timeOffset="53180">24867 8719 8355,'0'-19'181,"0"1"0,5 11 0,2 1-972,0 1 0,4-2 0,-4-6 0</inkml:trace>
  <inkml:trace contextRef="#ctx0" brushRef="#br0" timeOffset="66277">18021 9190 7397,'1'-7'-1,"3"3"0,4 3 0,3 1 0,2 0 0,-1 0 157,1 0 1,3 0 0,2 0 0,1 0 0,3 1-1,2 2 1,1 2 0,1 2-224,3 3 0,4-3 0,7 0 1,3-2-27,1-2 1,7-2-1,6-1 1,4 0 48,1 0 0,10 0 1,2-1-1,2-2-13,0-1 1,4-6-1,2 2 1,4-3 15,1-1 1,5-1 0,2 1 47,-1 0 0,1 3 1,-4 2-1,-2 2 1,-5 2-34,-8 2 0,-4 1 1,-2 1-1,-7 3 44,-7 5 1,-6 6-1,-2 3 1,-3-1-7,-1 1 1,-7 3-1,-7-3 1,-3 0 18,-1 0 0,-1 1 1,0-5-1,-2-3 45,-1 0 0,-6-1 0,3-2 1,-2-3-19,1 1 0,-1-5-65,-3 3 85,-6-2 1,-2-4-60,-5-2 0,2-3-54,2-5 1,7 0 0,8 1-1,3 1-9,4 2 0,9-1 0,2-3 1,7 0 63,4-1 0,7 5 1,3 0-1,4-1 82,4 2 0,-1-2 0,5 5 0,1 1 41,-2 2 0,4 1 0,-2 1 0,2 3-53,-2 4 1,8 2 0,-8 0-1,5-2-5,3 2 1,-3-1 0,4 1 0,-3-3-216,-2-2 1,-4 3 0,-9-3-60,0-3 0,-9 0 1,-5-2-1,-4 0 1,-5 0 71,-5 0 0,-3-6 0,-7-2 0,0-4 76,-4-5 1,-3 3-1,-7-4 1,-4 2-13,0-1 0,-2 1 1,-4 3-105,0 1-274,0 5 1,-11-4-1,-3 4 1</inkml:trace>
  <inkml:trace contextRef="#ctx0" brushRef="#br0" timeOffset="67569">20389 9971 8355,'0'-12'93,"0"0"1,0-1 688,0 1-541,-5-1 0,-2 7 0,-5 1 0,-1 4 0,-1 1 0,-2 0 0,-5 1 0,-2 4 0,-2 3 1,0 4 243,0 5 0,2 2 0,1 6 0,3 0 0,-1-1 0,4 1-395,2 0 0,0 4 0,9 0 0,-1-1 1,1-2-267,2-1 0,8-2 1,8-2-113,6-5 1,6-3 0,5-5 0,6-4-46,4-3 0,6-2 1,-4-3-839,2-4 0,-4-5 0,2-2 377,-4-2 0,5-10 0,1 1 1</inkml:trace>
  <inkml:trace contextRef="#ctx0" brushRef="#br0" timeOffset="67813">20749 9661 8355,'-7'-19'1774,"-2"5"-1586,4 6 0,1 7 37,4 1 0,0 5 0,0 9 0,0 1 0,0 3 0,0 3 0,2 5 0,0 6 1,4 2-8,1-1 1,-4 7-1,1-3 1,-3 2-266,-1-1 0,0 0 1,-1-1-1,-2-1-486,-1-3 0,-2-3 0,4-5 0,-3-2-2807,3-2 2837,0-3 0,8-6 0,1 1 0</inkml:trace>
  <inkml:trace contextRef="#ctx0" brushRef="#br0" timeOffset="69070">21146 10046 8355,'0'-17'-2000,"0"1"3237,0 1 0,0 5 0,-1 3-888,-4 2 0,-1 0 1,-8 5-1,-1 0 0,-2 0 1,2 2-1,0 1-81,-2 1 0,3 10 0,-2-2 0,2 2-266,2-1 1,-1 4 0,1 0 0,1-1-278,3 2 0,-2-3 0,6 4-112,1-1 0,3-1 0,4-6 1,5-3 150,2-4 1,1-2 0,0-4 0,1-2 133,-1-4 0,5-7 0,-1-2 0,-1 2 127,-1 1 0,-6-2 0,1-2 0,-1 0 99,-1 0 1,0 1 0,-4 5-42,1 0 1,0-1-1,-3 2 1,2 2-191,1 0 1,2 7 0,-4-1 77,2 6 0,1 3 0,-4 7 0,2-1 10,1 1 1,0 0-1,-4 3 1,0 0 53,0-1 1,1-1-1,2-1 1,1-1-122,-1 0 1,4-1 0,1-2 44,3-5 1,2-3-1,-1-1 1,0 0-174,1 0 1,3-5 0,1-4 0,-2-2 79,-1-1 1,-2 0 0,1-1 151,-1 1 0,-4-5 1,-1 1-1,-1 0 270,-4 3 0,0 0 264,-2 1-320,0-1 1,0 8-112,0 5 0,0 10 0,0 6 0,0 1-78,0 1 1,0-5 0,0 5-1,0-1-148,0-1 0,4 2 0,1-4 1,1 0 116,0-3 1,3-3-1,-1 0 1,3-3-230,2-4 0,-1-1 0,1-1 165,-1-4 0,-4 1 0,1-7 1,0-3-1,2 1 79,2-1 0,-5 2 0,-1-2 1,0-1 23,0-2 1,-5 0 0,4 5-1,-2 0 199,0-1 1,0 1 323,-4-1 1,0 8-517,0 5 1,0 5 0,0 8 0,0-1-112,0 1 1,2 3-1,0 2 1,4 0-104,1 0 1,-3 3 0,4-5 0,2-1-56,1-1 0,-3-1 0,0-2 50,2-3 0,1-3 0,1-5 0,1 0 168,-1 0 0,-1-5 0,-1-3 0,-3-3 17,-2-2 1,4 1 0,-5-1 0,0 1-15,1 0 0,-2-5 0,5 0 0,2 2 0,0 1 35,-2 2 0,3 0 1,-3 1-37,3 2 1,6 4 0,-1 5-6,0 0 1,-3 0 0,0 1 0,-1 3-4,1 5 0,-5 6 0,-1 1 0,-2 0-147,-2-3 1,2 4-1,0-1 88,-3 0 0,0-3 0,-4 0 0,0-1 1,-4 1-1,-1-2-16,-2-3 0,-2 1 0,-2-4 122,1-3 1,-1 0 0,2-4 350,3-2 0,-2-3-171,6-5 0,2 0 0,7 0-246,7 4 0,2 3 0,7 3 0,1 0 24,1-3 1,2 1 0,0 4-1,0 0-456,0 0 0,-1 0 0,1 0 0,0 0 290,0 0 1,-6-5 0,-2-2 0,-4-1-28,0-1 0,-1 1 0,-1-4 525,-3-1 1,2 1 0,-6-2 0,-1-1 31,-2-2 0,-1 0 0,0 1 0,0 0 1,0 1 89,0 1 1,-1 6 0,-3 1 0,-4 1-222,-3 3 0,-2 2-128,1 1 0,-1 10 1,2 3-1,2 5-52,0 4 1,5 2 0,-3 1 0,2-1-100,2 1 0,3 0 0,4 0 1,6-2-433,5-2 1,6-3 0,8-6-323,4 1 0,3-6 1,2-5-1,2-4-69,2-7 0,-1-7 0,-4-3 0</inkml:trace>
  <inkml:trace contextRef="#ctx0" brushRef="#br0" timeOffset="70558">18306 8049 7185,'-2'-12'0,"0"-1"-962,-2 1 1061,-6 5 0,9-4 0,-5 3 0,2-3 0,0-2 0,1 1 0,2 0 0,1-1 50,0 1 1,1-5 0,2 1 0,1 0 0,-1 3 189,-2 0 1,3 5 0,0 0-227,-1-2 1,-7 0 0,-4 2-1,-3 4 1,-2 3-14,1 1 1,-1 0 0,1 0 0,-2 0-55,-2 0 0,1 5 1,-6 2-1,0 1 19,2 1 1,-4 0 0,2 6 0,-3 2 18,0-2 0,0-1 1,2 0-1,1 1 16,-1 1 1,0 5-1,2-3 1,2 1 11,0 3 0,3 7 1,-5 4-100,2 3 1,2 1-1,4 1 1,1 0-1,1 2 86,2 1 0,5 6 0,-1-3 0,2 2 48,2-1 0,2-5 0,2 3 1,6-2-21,5 1 0,4 3 0,7-3 0,3-4-86,4-3 1,7-1-1,3-5 1,1-1-120,3-2 0,2-3 0,5-1 0,3-4-145,-1-4 0,-1 1 1,-5-8-1,-3 0-43,-6-3 1,3 1 0,-9 0 0,-2-3-66,-2 0 0,-2-8 0,-5-2 294,-4-3 0,-2-7 0,-5-3 1,-2-5-1,-2-6 137,0-5 1,-7-7 0,3 0-1,-4-4-19,-1-7 0,-1-5 1,-2-2-1,-3 0 190,-1 0 0,-1-4 0,-4 0 0,-2 3-200,-3 3 0,0 7 0,-7 6 0,1 3-184,-4 1 1,-4 7-1,0 7 1,0 3-23,-4 1 1,-5 6-1,-1 2 1,0 5-294,-2 4 0,3 2 1,-4 8-1,1 2-49,3 4 1,-3 13 0,1 6-586,-2 8 878,4 5 1,-9 15-1,5 1 1</inkml:trace>
  <inkml:trace contextRef="#ctx0" brushRef="#br0" timeOffset="71079">18368 8967 8355,'-6'-19'780,"4"2"0,-7 9-16,0 4-434,3 2 1,1 8 0,5 3 0,0 7-67,0 4 1,1 4 0,2 3 0,2 5-146,2 5 1,0 13 0,1-1 0,-2 4-200,-1 2 0,-2 6 0,4 5 1,-1-2 21,-4 0 0,4-2 0,-2 0 0,-1-2 74,-2-2 1,-1 2 0,0-7-82,0 0 1,0-4 0,0-5-1,0-5 1,0-6-176,0-3 0,0-1 1,0-5-363,0-4 1,1-3-1102,4-9 61,-4-2 1213,4-6 0,-5-11 0,0-3 0</inkml:trace>
  <inkml:trace contextRef="#ctx0" brushRef="#br0" timeOffset="71452">18293 10170 8355,'0'-12'-71,"0"5"0,2 2 216,2 10 1,-3 2-1,5 5 1,-1 2 0,4 1-1,0 3 1,1 0 0,-2 1 164,2 0 0,1-4 0,1 2 0,1-2 0,-1-1-69,0-2 1,1 2 0,-1-10-181,1-1 1,-5-2-1,0-2-208,2-3 0,1-3 0,1-7 1,1-1-1,-1-3-295,1-1 0,-1-3 0,0-6 0,1-1-459,-1 2 1,6-5 0,1 0 0</inkml:trace>
  <inkml:trace contextRef="#ctx0" brushRef="#br0" timeOffset="72436">18058 11646 8511,'7'-6'624,"0"5"0,-5-5 0,4 2 0,1-1-175,2-2 1,2-1 0,2-5 0,-1 1-367,1-1 1,-1 0 0,2-4 0,1-4 0,2-2-109,-2-2 0,3-4 0,-2-1 0,-1-2-136,-1-2 1,-2-2 0,-1-1 0,-1-2-12,-2-2 1,-3 1 0,1-6 0,0 1 0,-3 1-184,-2 2 1,-1 7 295,0 6 0,-1 5 0,-3 13 1,-5 3-1,-2 7 0,-1 7 252,-1 11 0,-3 6 0,-1 6-8,2 4 1,1 9 0,2 3-1,1 4 1,3 1 84,4 4 1,2-3-254,2 3 0,6-3 1,2-3-1,4-2 1,5-6-214,4-6 1,2-5 0,2-8 12,0-5 0,-1-8 0,1-3 0,0-4 0,0-2 0,-2-4-59,-2-3 0,1-4 0,-5-5 151,-2-3 0,-1 0 0,-3 0 0,-2-1 15,-1 2 1,-5-3 0,1 4 0,-2 0 77,-2 0 0,0 1 0,-2 6 271,-2 3 1,3 4-75,-3 8 0,2 3 1,2 7-1,0 1 0,0 3 19,0 1 1,2-2-150,2 3 1,-1-3-1,5 2 1,1-1-356,3-3 0,1-5 1,2-3-1,2-2-288,-2-2 1,3 3 0,-1-2-1,-2-2-106,-1 0 0,-2-8 0,0-1 1</inkml:trace>
  <inkml:trace contextRef="#ctx0" brushRef="#br0" timeOffset="72692">18641 11237 8355,'-13'-13'180,"1"6"-835,5-4 1,3 11 281,8 0 0,3 0 0,5 6 0</inkml:trace>
  <inkml:trace contextRef="#ctx0" brushRef="#br0" timeOffset="73772">18876 10988 12007,'0'-35'0,"0"3"0,0 7 0,0 7 0,0 4 0,2 2 0,1 2 0,1 8 0,0 9 0,0 9 0,0 6 0,-1 6 0,-2 2 0,-1 4 0,0 4 0,0 2 0,0 1 0,0-1 1115,0-1 0,0 2-1203,0 0 0,0 1 0,0-7 1,0-2-190,0-4 0,0-4 0,2-4 1,2-5-26,4-2 1,7-7 0,3-3 0,0-2 0,1-4 0,1-1-578,2-1 1,-5-5-540,0 0 902,-3-2 0,-2-7 0,1-1 1</inkml:trace>
  <inkml:trace contextRef="#ctx0" brushRef="#br0" timeOffset="73773">18814 11286 8961,'0'-12'1313,"3"1"1,4 1-1177,5 2 1,9 5-1,0-2-602,2-1 1,3 3 0,3-4 0,4 2-1,2 2-521,-2 2 0,3-5 0,-5-1 0</inkml:trace>
  <inkml:trace contextRef="#ctx0" brushRef="#br0" timeOffset="73774">19236 11361 9622,'1'-9'263,"4"1"0,1 0 0,8-3 0,1 1-22,2 2 0,4 0 1,-4-5-1,1 1-380,0-1 1,-1 2-1,-5 2 1,-1 0-172,-2 0 0,-3-2 0,-4-2 250,-2 1 0,-3 1 0,-9 3-136,-1 3 0,-1 0 0,-1 1 0,-3 1 0,0 2 348,1 1 0,0 5 1,5 5-1,-1 5 61,1 6 0,1 2 1,3 2-1,3 0-249,4 0 1,2-2 0,4-1 0,3-3-213,3-1 1,11-1-1,4-5 1,3-1-20,1-3 0,8-2 0,-4-7 0,-1-2-146,-1-1 0,1-10 1,-6 2-1,-2-2 311,-3 0 1,-7 2 0,2-2-1,-5-1 238,-3-2 1,0-1 0,-5 3 0,-1-2-134,-1 2 0,-2 2 1,0 0 751,0 1 0,0 3 0,0 1 214,0-1 0,1 4-788,3 5 1,2 6-1,3 8 1,-2 1-43,-1 1 1,2 6-1,-4-2 1,0 0 0,0 0-271,0-2 1,5 2-1,-5-3-101,-1-2 0,-1-3 1,1-2-289,1-2 470,0 1 0,-4-4 1,0-5 4,0-7 1,0-4-1,0-3 16,0-2 0,0 1 0,0-6 0,2-1 1,0-1-67,3-2 0,4-4 0,1 0 0,4 3-24,2 4 1,2 1-1,-3 7 1,2 3-85,-2 0 1,3 6 0,-2 0-1,0 4-84,-3 1 1,4 6-1,-1 2 1,-2 3-166,-4 1 0,1 1 0,-4-1 1</inkml:trace>
  <inkml:trace contextRef="#ctx0" brushRef="#br0" timeOffset="74452">20241 11261 9969,'7'-13'0,"-2"-1"0,-1 0 0,0 3 0,-1 0 1238,-2 0 1,-1-1-1049,0-1 0,-5 6 0,-3 3 0,-3 4 0,-2 3-60,1 1 1,-5 6 0,-1-1 0,0 5-48,1 3 0,-4 0 0,3-1 0,0 2-35,0 1 0,3 0 0,5 2 1,3-5-65,2-2 0,1 3 0,5-1-269,3-1 0,5-6 0,6-5 1,1-3-325,-1-1 1,3-1-1,-1-3 1,-2-5 258,-1-2 0,-2-1 0,1-2 357,-1-2 0,-1 2 0,-1-4 0,-3 1 197,-2 1 0,-1-1 0,-4 5 0,2 0 1,0-1 277,2 1 0,1 3-59,-5 1-307,0 5 0,0 3 1,0 9-1,0 2 0,0 2 67,0 4 1,1-3-1,2 2-188,1-2 0,0-1 0,-3-1 0,4 0-182,3 1 0,3-2 1,1-2-1,1-2 144,-1-1 0,2-2 1,2-4-148,5 0 0,-3-4 1,0-3-1,-2-3 113,1-4 0,-1-2 0,-3-1 0,-1-3 0,1-2 90,-1 1 0,0-7 0,0 4 0,-3-3-92,-1 1 1,-3-4 0,1-3 0,1-2 0,-1 1 41,-1 1 0,-1 5 0,-4 1 327,0 5 1,-1 4-1,-3 7-57,-4 3 0,-3 3 0,-2 11 0,1 5-31,-1 4 1,5 11 0,1 0 0,2 5-135,2 3 0,2 2 0,1 1 0,0-1-36,0-3 1,7 3 0,4-3-404,4 3 1,7-6 0,-2-4-1,4-5 1,1-3-509,0-3 0,-1-7 1,0-3-1,-2-4 195,-2-1 1,-4-11-1,2-3 1</inkml:trace>
  <inkml:trace contextRef="#ctx0" brushRef="#br0" timeOffset="74607">21158 11274 10509,'9'-15'1596,"-1"2"-3189,-5 4 0,-3 20 0,-7 2 1</inkml:trace>
  <inkml:trace contextRef="#ctx0" brushRef="#br0" timeOffset="85980">21158 7950 6903,'-8'-6'0,"0"-2"0,0-3-63,1-1 1,-4 3 0,2 3 0,0-1 0,-1 1 174,2 1 1,0-4-1,-3 4 1,1-1-18,2 1 0,-1 1 0,-3 4 0,-2 0-140,-2 0 1,0 1 0,-3 2 31,1 1 1,-4 6-1,3-2 1,-2 3 16,1 1 1,3 1 0,-2-1 0,1 1 67,3-1 0,1 0 1,2 1-1,-1 0-40,1 4 1,-5-2 0,1 4 0,-1 1 4,-1-1 0,3-2 1,-4 3-1,1 1 21,3-2 0,1 3 0,1-4 1,1 1-9,0 4 0,-1 0 0,1 2 0,1 0 17,3-1 1,-6 1 0,3 0-1,-2 0 47,-2 0 0,1 4 0,5 1 0,2 0-7,1 0 0,2 5 0,4-3-64,0-1 0,10 9 0,4-3 0,5 2-111,7 0 1,0-6 0,7 0 0,0 0 0,1-1-65,-1-3 0,-6-3 0,4-3 1,-3-1 64,1-1 0,0-2 0,-4 3 0,-1-3 5,-4-1 0,4 3 0,-5-4 0,2-2-27,-1-1 0,-5-3 1,3-2-1,0-2 60,3-1 1,-3-2 0,0-4 0,0 0 33,2 0 1,0-6-1,0-2 1,1-4 59,-2-5 1,3 2-1,-4-4 1,0-1-40,0 1 1,0-2-1,-3-3 1,2-1 32,-2 0 1,0-5-1,0-3 1,2-3-83,-2-2 1,3 1-1,0-1 1,0-2-52,0-2 0,-1-4 0,-3 0 1,0-1-18,-3 2 1,-3-8 0,1 2 0,-5-2 46,-3-2 0,-2-3 0,-5 4 0,-5 2 204,-4 1 1,-7 6-1,1 5 1,-2 6-96,-2 5 1,-1 8 0,-2 5 0,-2 3-1012,-2 5 555,-1 3 0,-4 10 0,0 2 1</inkml:trace>
  <inkml:trace contextRef="#ctx0" brushRef="#br0" timeOffset="99286">9525 9054 7613,'18'7'0,"1"-3"101,1-3 1,8 0-63,1 4 0,10-4 0,4 3 1,2-1-1,6 0 0,6 1 1,3 0-1,5 0 0,5 0 1,9-1-49,5-2 0,11 3 0,1 2 0,2-1 0,-47-2 0,0 0-59,2-2 0,0 1 1,2 0-1,1 1 2,0-1 1,-1 0-1,0 3 1,-1-1 0,1-2-1,0 0 1,2 0 0,-1 0-1,0 0 1,0 0 6,-1 0 0,-1 0 1,0 2-1,-1 0 0,-2-1 1,-1 0-1,45 4-21,-5 3 1,-6-1 0,-10 1 0,-1-2 32,-3 2 0,-6 1 0,-6 1 0,0 1 5,-2-1 0,-1-4 0,-5 0 0,-1 1-164,1-2 0,-5-2 206,1-5 0,-6 6 0,3 1 0</inkml:trace>
  <inkml:trace contextRef="#ctx0" brushRef="#br0" timeOffset="99764">9624 9203 8355,'-12'-11'-88,"5"2"0,1-9 0,8 7 0,2 3-227,4 4 1,5 3-1,5 1 1,6 1 266,8 3 1,8-3 0,4 5-1,4-2 232,7 0 1,5 2-1,2-2 1,0 3-61,0 0 1,5 4 0,2-3-1,1 3-115,1 1 0,3 1 0,3-1 0,-1 1-26,0-1 1,-3-4-1,10 0 1,-1 1-11,0-2 0,6 2 0,-3-5 0,2 1-24,3 0 1,1-4-1,-1 4 1,6-3 41,1 2 0,-3-2 0,-2 3 0,-2 0 38,-3-1 0,0 0 1,-9-3-1,1 2-25,-8 1 0,-4 0 1,-7-4-1,-2 0 6,-4 0 0,-9 0 0,-3 0 0,-5 0-125,-4 0 0,-3 0 1,-5 0-1,-2 0-505,-2 0 426,3 0 0,-11 0 0,5 0 0</inkml:trace>
  <inkml:trace contextRef="#ctx0" brushRef="#br0" timeOffset="107101">5742 12278 8863,'0'-16'0,"0"-1"0,0 2 0,0 1 0,-1 2 219,-3 0 0,-3 0 0,-6 4 1,1 4-1,0 3-18,-1 1 0,-3 5 1,-2 3-1,-1 4 1,-4 1-1,0 4 0,0 3-143,2 4 1,3 1 0,7 0 0,3-1 0,4 1-19,2 0 1,4-4 0,2-2 0,5 0 0,7-1-499,4 0 0,4 0 0,0-3 232,1 2 0,0-1 0,-2-3 1,0-1 30,-3 0 0,-6 5 0,-2-1 0,-6 0 114,-5-3 1,-2 0 0,-5-1 0,-6 1-49,-7-1 0,-9 5 1,-1-1-1,0-1-163,-1-1 0,5-3 0,0-1 1,7-3-418,5-2 618,6-1 0,1-4 0,6 0 1</inkml:trace>
  <inkml:trace contextRef="#ctx0" brushRef="#br0" timeOffset="108231">6325 12440 8355,'-5'-13'184,"-2"1"1,-6 1 0,1 2-148,0 5 0,-1 3 0,1 1 0,-1 0 110,1 0 1,0 0 0,-1 1-122,1 3 1,-1-1 0,1 5 0,0 2-1,1 1 1,1 2 0,3 0 0,1 2-1,4 2-152,0-2 0,2-1 0,0-2 0,2 1-217,2-1 1,3-1-1,5-1 1,1-3-128,-1-2 0,0-1 1,1-4 346,-1 0 1,1-5-1,-1-3 1,-1-3 172,-3-2 0,-1 1 1,-4-2-1,1-1 283,-1-2 1,-3 1 0,-4 3 137,-5 1 1,3 4 61,-3-1-429,6 7 1,-2 2-1,5 8 1,1 3-1,3 1-214,5 1 0,2-1 0,1 2 0,1 0 26,-1-2 1,0 3 0,1-6 0,-1 0-11,1-1 1,-1-2 0,2-6 0,1 0 31,1 0 0,1 0 0,-5-1 1,1-4 5,-1-3 0,1-3 0,-1-1 0,-1-1 115,-3 1 0,2-5 0,-5 1 0,1 1 124,-1 1 1,1 2 0,-3-1-29,1 1 0,0 3 0,-3 3-100,4 0 0,-3 3 0,5 7 0,0 5-112,0 2 0,-3 5 0,4 2 1,1 0-29,-2 0 1,4-1 0,-5-4 0,3 3 52,-1 0 1,0 1-6,5-5 0,-5-1 93,0-3 1,-5-4 0,1-8-1,-3-4 1,1-3 0,1-1-1,1-1-76,-2 1 0,0-1 0,-2 1 7,0 0 1,1-1 0,2 1-9,1-1 1,6 6-1,-2 3-78,3 3 1,-3 2 0,1 3 0,0 3 32,2 0 1,2 4 0,-1-2-1,0 2 13,1 1 1,-5 0 0,0-1 0,1-1 17,-2-2 1,4-4 43,-3 5 1,2-8 0,-1-1 133,-1-7 1,-3 0-1,1-1 1,1-2-18,0-1 0,-3-5 0,5-1-150,0 2 1,-2 1 0,1 3 0,1 2-12,-2 0 0,4 3 0,-3-3 1,3 5 27,1 3 0,1 2 0,-2 3-2,-3 5 0,2 2 0,-5 2 1,1 2 26,-1 2 1,3 0-1,-2-5 1,-1 0-12,1 1 0,4-5 0,-2-1 0,3-2-9,1-2 1,1-1-1,-1-2 1,1-2 16,-1-2 0,0-3 0,1-5 0,-1-1-19,1 1 0,-2-2 0,-2-1 48,0-2 0,-7-3 0,2 2 0,-2 0-28,-2 0 1,0 2 8,0 3 1,-6 6-1,-1 4 1,-1 6 20,0 6 1,1 6 0,-1 3-65,4 1 0,-2 2 0,2 3 0,3 1 0,2-1-302,3-4 0,10-2 0,0-5 1,5-2-286,7-3 1,4-3 453,8-5 1,-1 0 0,0 0 0</inkml:trace>
  <inkml:trace contextRef="#ctx0" brushRef="#br0" timeOffset="108870">8074 12316 8893,'0'-7'506,"0"-4"0,0 2 1,0-2-210,0-1 1,-1 5 0,-4 3 0,-3 3 0,-3 2 0,-1 3-654,-1 4 0,1 3 0,-2 2 0,-1 1 0,-2 1 234,2 1 0,3 5 1,2-3-1,3 0-8,2 0 0,1 2 1,4-3-1,0-2-101,0-1 1,1-3 0,3-3 0,4-4-105,4-2 0,0-2 0,2-3 1,1-4 211,1-5 1,1-8 0,-5 2 0,1-1 40,-1-3 1,-1 3-1,-1-1 1,-3 1 1037,-2 0 0,-1 4 296,-4-2-1174,0 3 0,0 9 1,0 5-1,0 7-47,0 4 0,2 3 1,0 1-1,3 1-210,-3-1 1,4 3 0,-2-1 0,0-2 95,2-1 1,1-6 0,5-1 78,0-2 1,5 0 0,-1-5 0,0 0 20,-3 0 1,0-6 0,-1-2 0,1-3-112,-1-2 1,0 1 0,-1 0-108,-2-1 0,-4 1 1,-6-1 118,-3 1 1,1 1 0,-5 1-64,-2 2 0,3 5 0,-1-1 189,-2 3 0,5 2 0,1 3 0,2 5 3,2 2 1,2 1 0,2-1-8,4-3 0,3 7 0,1-4 0,1 0 31,-1-1 1,2-2 0,1 3 0,3-1 78,1-2 0,-4-5 0,2 3 0,-3-2-27,-2 0 0,-5 1-434,-3-1 1,-4 2 0,-4 4-296,-4-2 0,-9 0 0,-2 5 0</inkml:trace>
  <inkml:trace contextRef="#ctx0" brushRef="#br0" timeOffset="109342">9413 12278 8355,'-8'-16'0,"0"-1"0,1 1 793,-1 3-564,-3 1 1,4 1-1,-4 1-278,2 2 0,3 5 0,3 0 0,-3 6-2,-1 5 0,3 5 1,-3 2-1,1 3 16,-1 1 0,0 1 0,-2 2 0,4-3-139,-1-1 0,5 2 0,-3-3-216,3-2 0,6-2 255,3-5 1,3-3-1,2-5 1,-2-1 0,-2-3 81,0-4 0,-1-3 1,3-2-1,-1 1 292,-2-1 0,0 1 1,5 0-1,-1-1-141,0 1 0,1 3 1,-1 3-1,1 0 14,-1 3 1,0 3 0,1 4 0,-1 5-241,1 2 0,-7 1 0,-1 2 0,-4 1-143,-1 2 1,0-1-1,0-3 1,0-1-539,0 0 615,0 1 0,6-6 0,0-2 0</inkml:trace>
  <inkml:trace contextRef="#ctx0" brushRef="#br0" timeOffset="110652">9674 11869 8355,'-13'-25'453,"1"6"0,1 5-338,3 6 1,2 7 0,6 1 0,0 6 0,2 7 0,2 3 0,4 6 213,3 6 0,1 4 0,1 5-365,-1 0 1,1 0 0,-2 2 0,-2 1 0,-2 0-39,-1-4 1,-2 1 0,-4-5 0,0-1-395,0-2 1,0-8 0,0-5 147,0-2 0,4-4 326,0-6 1,2-1 0,-4-12-1,4-2-17,1-4 0,-3 1 0,4-2 0,2 2 0,1 2 0,1-1 1,1 1-1,-1 1-29,0 3 1,1-2 0,-1 6-5,1 1 1,-5 6-1,-1 2 25,-2 2 1,-1 6 0,-5 5 0,-2-1-1,-4 3-35,-4-1 1,2 2-1,-8 2-360,3-2 1,2 1 0,0-6 160,-1 0 0,6-3 0,2 0 1</inkml:trace>
  <inkml:trace contextRef="#ctx0" brushRef="#br0" timeOffset="110653">10244 12167 8355,'0'-13'0,"0"1"209,0-1 1,-5 5 1200,-3 0-1129,-3 5 0,2-1 1,0 7-238,-5 1 0,1 7 1,-3 0-1,2 6 1,3 0-1,1 3 1,2-1-1,0 3 0,1 2-255,3 0 0,3-3 0,1-2 0,0-1-140,0-3 1,5-1 0,3-3 0,3-3 135,2-3 0,-1-4 1,2-2-1,1-4-140,2-3 0,-1-3 1,-5-1 321,-3-1 0,2-3 0,-6-1 0,-1 1 0,-2-1-83,-1 1 1,-1-5 0,-3 3 0,-4 2 214,-3 2 1,-2-1 0,1 6 0,-1 0-79,1 0 1,-5 4 0,1 5-2,1 0 1,5 1 0,3 3-20,2 5 1,2-2 0,7-1-3,4 0 0,7 2 0,3-4 0,0-1 15,0-1 0,4-2 0,-1 0 0,2 0 89,2 0 1,-6-2 0,-1-1 202,0-1 1,-4 0-1,3 3 71,-4-3 0,0 4-153,-1 0 1,-5 5 0,-3 8 0,-2-1-240,-2 0 0,4 1 0,0 0 0,0 3-83,1 0 0,-3 1 1,3-5-1,1 1-183,2-1 0,-1-5 1,1-3 26,2-3 0,1-1 0,0-1 0,-1-3 272,-2-4 1,-4-8 0,3 0 0,0-1 27,0-1 0,-3 5 0,3-4 53,-2 3 1,4 2 0,-5 0 0,0 0 20,1 4-35,-3-3 1,7 11-1,-5 0 1,1 7-1,-1 4-89,0 2 0,6-1 0,-2 0 0,3 1-163,1-1 0,1 1 1,-1-2-1,0-2 17,1-1 0,3-3 0,1 1 0,-2 0 99,-1-3 0,-2-2 0,1-2 98,-1-3 0,0-3 0,1-7 0,-1-1 86,1-2 0,-1-1 1,0 2-57,1-5 0,-5 2 0,0 0 0,1 1 0,-2 2 45,-3 3 1,-3 4-115,-1 1 0,-5 5 0,-5 1 0,-4 6 83,-2 8 1,-1 2 0,5 7-1,1-1 58,2 0 0,0 3 0,5-2 0,2 1-228,5-2 1,4 2-1,7-5 1,1-2-221,1-1 1,6-3-1,-1-3 1,4-4-333,4-2 1,-3-2 0,4-2 482,1-2 0,-5-8 0,4-7 0</inkml:trace>
  <inkml:trace contextRef="#ctx0" brushRef="#br0" timeOffset="110850">11410 12303 8355,'7'2'159,"-3"2"0,-2 4 0,-4 4 461,-2 5 1,1-2 0,-5 4-352,-2-1 1,-1 4-1,-2-1-1711,-4 2 0,-2 8 0,-6 0 0</inkml:trace>
  <inkml:trace contextRef="#ctx0" brushRef="#br0" timeOffset="111373">12030 11857 8355,'0'-32'411,"0"-4"0,0 15 1,0 1 480,0 5-784,0 2 1,0 8 0,0 6 0,0 10-37,0 8 0,0 6 1,0 6-60,0 6 1,0-3-1,-1 6 1,-2 1 0,-1-1 62,1-1 0,2 1 1,1-8-1,0-1-244,0-2 0,0-8 0,1-4 0,2-4-51,1 0 1,2-5 0,-2-1 138,4-2 0,3-2 0,0-7 0,-1-4 37,-2-3 1,0 0 0,6 0-1,1 1-27,2 0 0,1-3 0,-2 4 0,4 0 40,-1 0 1,4 4 0,-3 5-1,-1 0-89,-3 0 1,-7 5-1,-5 4 68,-3 2 0,-1 2 0,-1 3 0,-5 2 0,-5 1-43,-4 3 0,-7-3 1,3 0-1,-2-1-76,0-2 0,2-4 0,0-2 1,5-4-293,4 0 104,2-2 1,-4-4-1,-1 0 1</inkml:trace>
  <inkml:trace contextRef="#ctx0" brushRef="#br0" timeOffset="112179">12576 12142 8355,'-11'-14'0,"1"0"1135,2 2-574,5 2 0,-4 6 633,3 0-1184,3 0 0,-5 9 0,6 5 1,0 4-1,0 4 0,0 0 1,0 0-1,0-2-579,0 2 1,2-3-1,1 4 142,1-1 1,0-1 0,-3-6-47,3-3 1,-1-2 445,5-6 1,-1-2 0,3-2 0,-2-4 0,2-2-173,1 2 1,3-9 397,2 1 1,-2 4 0,2-1 0,-2 4 0,-3 0 157,-3 1 0,4 5-285,-4-1 1,1 4 0,1 3 0,-3 2-49,-2 2 0,4 2 1,-4 2-1,1-2-34,-1-1 1,5-1-1,-2 3 1,3-3-148,2-2 1,3 0 0,2-5 0,0-2 41,0-2 0,0-3 1,-3-5 56,2-1 0,-1-3 1,-4-2-1,1-1 1,-1-5 16,1-3 0,-1-1 1,-1-5-1,-1-2 162,-2 0 1,-5-1-1,1 1 1,-3 2 39,-1-1 1,0 8 0,0 2 35,0 5 1,-1 8 0,-2 10-41,-1 7 1,-4 10 0,4 13 0,-1 4-40,0 2 0,4 8 1,-4 3-1,4 0-19,1 0 0,0 1 0,0-6 0,1-2-829,4-5 0,3-1 0,8-8-134,5-6 0,7-5 492,1-6 1,5-2 0,-2-6 0</inkml:trace>
  <inkml:trace contextRef="#ctx0" brushRef="#br0" timeOffset="112180">13084 11981 8355,'0'-13'560,"2"6"1,3 3 0,8 3-1075,6 1 0,6-4 1,4-2-1,4 1-702,3-1 958,6 2 0,-3-1 0,4-2 0</inkml:trace>
  <inkml:trace contextRef="#ctx0" brushRef="#br0" timeOffset="113236">3559 12551 8355,'0'-19'926,"2"2"1,2 9-634,4 4-149,3 3 0,6 1 0,2 1 0,3 2-89,4 1 0,7 0 0,2-4 0,5 0 0,5 0 1,5 0-1,4 0 0,2 0-3328,1 0 2645,-2 0 0,-11-6 0,-1 0 1</inkml:trace>
  <inkml:trace contextRef="#ctx0" brushRef="#br0" timeOffset="114871">14139 12266 8355,'0'-12'-157,"0"-1"170,0 6 0,4-4 173,0 3 0,4 1 0,-2-1 1,-1-2-1,2-1 0,-1-1 79,-1-1 1,1 5 0,-4 0 0,3-2-291,-3-1 1,0-1 0,-2-1-1,0 1 1,-2-1-450,-2 1 350,-3 0 1,-5 5-1,-1 3 1,2 4 52,3 4 1,-3 7-1,3 7 1,-3 1-4,-2 3 0,5 6 0,1 1 159,2-2 1,1 1 0,4-1 0,0 2-118,0-1 1,5-8 0,5-3-1,4-5 1,2-2-12,-1-2 0,5-5 1,-1 0-1,2-6 37,-1-5 1,-3-3 0,2-3 0,0-1 33,1-2 1,-4-5 0,5 2 0,0-4 2,-2-1 1,4 1 0,-2 0 0,2 3 22,2 5 1,-6 2 0,-2 3 0,-3 3-147,-2 4 1,-1 4 0,-3 4 0,-2 5 28,-1 7 0,-3 3 1,2 6 52,-3 0 0,-5-1 1,-1 1-1,-2 0 1,-1-2 100,1-2 0,-3 1 0,4-5 290,0-2-318,-3-1 1,4-9 0,5-5-24,7-7 1,8-8 0,3-3 0,0-1-169,0-3 0,4-4 0,-3-2 0,2 2-132,-1-2 1,-5 1 0,2 2 0,-5 1 144,-3 4 0,-2 3 0,-5 8 270,2 0 0,-1 7 1,-6-1 17,-1 6 0,-5 3 1,0 8-1,0 3-56,0 3 1,-2 4 0,5 1 0,-1 0 0,3-1-79,2 1 0,2 0 1,0-2-1,2-2-160,2-4 1,7-1-1,7-2 1,1-4-204,3-4 0,6-1 0,2-5 0,0-2 108,0-2 1,4-7 0,-6-7 0,0 0 137,-2 0 0,-1-4 0,-2 2 0,-2-3 76,-4 3 0,-4-2 1,-2 4-1,-2 0 169,-5 0 0,-3-3 0,-1 5 1,0 1 108,0 1 0,-5 6 0,-4 1 0,-2 1 50,-1 3 1,-2 3-1,-1 5-192,-1 3 0,-1 4 0,5 3 1,-1 2-138,1-2 0,4 4 0,1 1 0,0 0-275,0 1 0,4-6 0,-1 3-24,3 0 0,2-4 1,3 1 145,4-5 0,3-5 0,2-5 0,-1-1 129,1-3 0,-2-3 0,-2-6 0,0 1 109,0 0 1,-3-1-1,-1 1 25,1-1 1,-5 1 0,3 0-1,-2-1 198,-2 1 0,0 3-79,0 1 1,0 7-139,0 1 1,4 5 0,0 8-1,-1-1 1,-2 1-110,-1-1 1,4 4 0,2 1 0,1-2-239,2-1 0,2-2 1,2-1-1,0-1-176,4-2 1,1-5-65,3 1 0,2-2 0,-4-2 1</inkml:trace>
  <inkml:trace contextRef="#ctx0" brushRef="#br0" timeOffset="115977">15379 12105 8355,'0'-13'0,"0"1"426,0-1 0,0 5-62,0 0 1,-6 1 0,-2-1-198,-3 4 0,3 4 0,0 4 0,-2 4-14,-1 3 0,0 3 0,1 2 1,2 4-174,-2-1 0,3 4 1,1-3-178,0-1 1,2 3 0,4-4 0,1 0-97,3 0 0,3-3 0,7-7 0,3-4 1,2-2 10,0-2 0,5 0 1,-4-2-1,4-3 1,1-6 93,-1-4 0,1-7 0,-1 1 147,-4-2 0,4-8 0,-5-1 1,0-1 76,-2 0 1,1 0-1,-2-5 1,-1-2 30,-1-2 0,-3-3 0,-1 4 0,-3 1 234,-2 1 0,-1 9 0,-4 5 0,0 7 84,0 4 1,-1 7 0,-3 5-199,-4 4 1,-2 7 0,0 8 0,2 8 69,-2 7 1,1 8 0,-1 3 0,3 2-334,2 6 1,-4-5 0,5 3 0,2-2 0,2-4-283,4-6 0,-2-1 0,7-9 0,0-3 0,2-6-674,2-4 0,-1-3 599,1-3 0,-1-3 0,0-5 0</inkml:trace>
  <inkml:trace contextRef="#ctx0" brushRef="#br0" timeOffset="115978">15503 12018 8355,'0'-13'295,"0"5"-277,0 0 0,3 5 0,4-1 0,6 1-36,5-1 1,4 1-1,7-5 1,3-2-60,0-1 0,8-1 0,-3 0 1,0-1-66,-3 1 0,1 4 0,-8-1 0,-2 1 198,-3 1 1,-11-2 168,2 4 0,-10 1 0,-3 4-34,-7 0 0,-4 7 0,-2 4 0,1 6 4,-1 2 0,1 2 0,0 3 0,1 3 0,2 0-194,5 2 0,3 4 1,1-4-1,0-3-281,0-4 1,9 0-1,4-6 1,1-4 1,-1-2 1,4-8 0,-1 3-1,1-4 156,1-1 0,-3-6 1,4-2-1,-1-3 171,-3-1 0,-1-5 0,-1 1 0,-2 0 161,-3 3 1,2 4 0,-6 1 183,-2-1-301,0 3 0,-2 2 1,0 9-1,0 6-24,0 5 0,-4 4 0,0-2 0,1 0-56,1 0 1,2 0 0,2-3-1,1 2-52,1-2 0,5-6 1,0-2-1,2-1-78,1-3 1,2-2-1,1-1 1,2 0 78,-2 0 1,-2-6 0,0-2 0,-1-3 79,1-1 0,-1-1 0,0 1 0,-1 0 87,-2-1 0,2 1 0,-4-1 618,0 1-452,4 5 0,-10 4 1,3 10-1,-4 8-89,-4 7 0,-3 3 0,-5 12 1,-2 7-316,-3 7 0,-2 6 0,-6 5 1,2 0-1,1 0-1336,1 0 0,-5-6 0,-6 0 1</inkml:trace>
  <inkml:trace contextRef="#ctx0" brushRef="#br0" timeOffset="116834">6623 13643 8355,'-8'-14'103,"-1"-3"0,7 3 0,-3-2 0,5 4 0,3 2 102,1 2 0,6-1 1,0-3-1,3 0 1,5 1-1,2 1 0,0 3-164,0 1 0,2 1 1,-4 2-1,-1-1 0,1 1 1,-2 3-192,-3 4 1,-2 3 0,-2 6-2,-5-1 0,-3 2 1,-1 2-1,0 5 96,0 3 0,-5 5 1,-5-1-1,-2 0-64,-1-2 0,-5 2 0,9-2 1,0-4 102,2-3 0,3-2 0,4-5 0,0 1 35,0-1 1,4-4 0,3-1 0,3 0-36,4 0 0,2-4 1,-1 2-1,3-1 102,2 0 1,-4 5 0,3-4 0,-1 2-71,-2 3 0,-3 1 1,-2 3-1,-1 1 16,-2 1 0,-5 5 0,1-4 0,-4-1 31,-4 2 1,-4-4 0,-7 2 0,-2-2-83,2-2 0,1-3 1,0-2-1,-1 0-458,-1-1 1,-1-3 0,5 1-979,-1-2 1239,6-8 0,-4-1 0,4-5 0</inkml:trace>
  <inkml:trace contextRef="#ctx0" brushRef="#br0" timeOffset="117376">7677 14089 8336,'-12'-11'-71,"-1"3"-114,6 2 1,2 1-1,6-2 1,2-1 0,2 1-130,2 1 0,2-3 0,3 0 0,0-2 435,1-1 1,-1-1 0,1 0-1,-1-2 288,0-2 1,1-5 0,-2 1-1,-1-2-383,-2-2 0,-1-5 1,2-3-1,-2-3-66,-1-1 0,-2-5 0,-4 0 1,0-1 26,0 0 1,0 3 0,0 7 0,-1 4 187,-4 3 0,-2 8 0,-5 6-126,0 6 1,1 16 0,2 8 19,5 8 1,-1 3-1,1 8 1,1 4 0,1 3-51,2 2 0,0 4 0,0 3 1,2-2-49,2-4 0,3 0 0,5-6 1,2-2-181,3-5 0,-2-7 1,5-8-1,1-3 54,-2-5 1,3-4 0,-4-7 0,0-1 141,0-3 0,-1-7 0,-5-7 0,1 0 97,-1 0 1,-4-4 0,0 1 0,1-1-29,-2 2 1,2-3-1,-3 7 336,1 1-258,-5 1 0,5 9-86,-3 5 0,-2 6 0,2 10 0,-1 1 0,1 1-144,4 0 0,-1 0 0,3-3 0,2 1-173,3-5 1,6 0 0,-3-7-251,1-2 1,2 0 0,4-2 0</inkml:trace>
  <inkml:trace contextRef="#ctx0" brushRef="#br0" timeOffset="117604">8148 13643 8355,'-12'-13'-656,"5"6"1,7 2 0,7 5 0</inkml:trace>
  <inkml:trace contextRef="#ctx0" brushRef="#br0" timeOffset="119350">8446 13370 9918,'-4'-32'0,"0"4"0,1 6 213,2 6 1,1 9-1,1 7 1,2 8-1,1 9 1,-1 8-1,-1 6 1,1 7-122,1 3 0,0-1 0,-4 7 0,0 2-228,0 4 0,0 0 1,0-4-1,0-5-140,0-7 1,2-1 0,2-7-1,4-3-229,3-4 1,3-4 0,1-7 139,2-3 0,1-2 0,-3-6 0,1-3 0,-1-4 45,-1-5 1,-1-15 0,-1 1 0</inkml:trace>
  <inkml:trace contextRef="#ctx0" brushRef="#br0" timeOffset="119351">8310 13742 8355,'6'-7'-267,"7"3"1,6 1 0,6 0 0,4-2 0,4-1-40,3 1 0,2-4 0,4 4 213,3-2 0,-2-1 0,0-5 0</inkml:trace>
  <inkml:trace contextRef="#ctx0" brushRef="#br0" timeOffset="119352">8744 13804 8355,'-11'1'357,"2"3"0,5-2 12,8 2 1,3-3-1,7-2 1,3-3 0,3-5-345,4-2 0,-1-2 1,-2-3-1,-5 0-456,-2 1 1,-2 1-1,0 2 40,-4-1 0,-4 1 1,-8 1-1,-4 1 157,-4 2 0,-1 5 0,-2-1 0,-2 3-1,2 1 1,1 1-1,2 3 483,-1 4 0,2 8 0,3 1 0,4 1-37,2 0 1,4 3-1,2-3 1,6 0-391,5 0 0,0 0 0,6-5-7,1 0 0,-3 1 1,2-10-1,-1-2 163,0 0 1,3-4-1,-4 0 1,2-4-1,-2-2 52,-1-6 1,-3 2 0,-5-6 0,-3 1 197,-2 1 0,4-1 0,-5 3 0,-1-1-37,-2-1 0,0 1 1,2 5-1,1 2 59,-1-2 1,0 4-83,1 2 1,3 3-1,4 2-32,-3 3 1,2 3 0,-6 7 0,0 1-120,1 2 1,-2 4-1,4-5-72,-1-1 1,-1-1 0,-2-2 0,2 1 0,1-1-235,-1 1 0,4-5-171,-5 0 216,0-5 0,-5 1 0,-2-8 1,-1-4 121,1-3 1,2-7 0,1-2 0,1 0 35,3-1 1,3 0-1,5-2 1,2 1-131,3 1 0,-2 6 1,4-1-1,0 2 76,1 1 0,-4 6 0,4 3 0,-3 3 123,-1 1 0,2 0 1,-2 1 17,-1 3 0,-1 2 0,-2 4 0,1-2 269,-1 2 0,1-4 1,-1 1 374,0-1 0,-3-2-168,-1-4 0,-5-1 1,2-4 344,1-3 0,-5-3-655,3-1 1,-8 5 0,-4 3-301,-3 2 1,-2 2 0,1 2-1,-2 2 155,-2 4 0,2 7 1,-3 2-1,4-1-206,0 2 0,2 0 0,3 4 67,4-1 1,2-6 0,2 2-1,0-4 1,2 0-294,2-1 1,3-5 0,5-3 222,1-2 0,3-2 0,1 0 1,-2-2-1,-1-2 82,-2-4 1,0-3 0,-1-2 0,-1 1 211,-2 0 0,-5-5 0,1 1 1,-1 0 264,1 3 0,-2 0-64,2 1 1,-3 4-303,-1-1 1,0 12-1,0 1 1,0 6 9,0 2 1,0 1 0,0-1-50,0 0 1,4 1-1,2-1 1,-1 1-37,1-1 0,3-1 1,0-1-1,2-3 70,1-2 0,2-1 0,1-4 0,1-1 4,0-3 1,2-7 0,-2-7 0,1-2 76,1-2 1,-5-5 0,5-3 0,-1-2-107,-1-3 1,1 0 0,-5-3 0,1 1-194,-1 0 0,-1 0 0,-3 0 1,-4 2 160,-2 6 1,-4 2 0,-2 11-1,-4 5 302,-3 6 1,-1 4 0,-1 2-133,1 3 1,-1 4 0,2 9-1,2 6 1,2 8 131,1 6 0,2 4 0,4 0-212,0 5 1,4 1 0,2 0 0,2-3 0,5-3-182,2-5 1,7-6 0,0-8 22,5-1 0,1-11 1,4-2-1,-2-5 0,-2-3 8,-2 0 1,-7-6-1,-2-4 1,-4-3 78,0-4 1,-2-4 0,-3 4-1,-4-1 10,-2 0 0,-2-4 1,0 2-1,0 1 8,0 3 0,0 2 1,0 1-87,0 1 111,0 5 0,0 3 1,0 8-1,0 6 1,0 4 6,0 2 1,4 5 0,1-3 0,2 0 49,3-1 1,1 4 0,1-4 0,2-2 120,2-1 1,-3-2 0,1-1 0,-5-1 25,1-2 0,-5-4-242,0 4 1,-5-1 0,-5 2 0,-3-4-550,-3 1 1,-3-5-48,-2 3 0,-3 3 0,-6 0 0</inkml:trace>
  <inkml:trace contextRef="#ctx0" brushRef="#br0" timeOffset="119940">11212 13655 8355,'0'-18'-234,"4"4"0,1-1 292,2 5 155,-4-1 0,3 17 0,-6 1 1,0 7 12,0 1 0,0 0 0,0 0 0,0 2-219,0-2 1,0 3 0,0-2 0,1-1-187,3-1 0,-1-7 0,5-1 0,2-2 62,1 0 0,1 0 0,1-5 0,-1-4-120,0-3 0,-3-3 0,-1-1 186,2-1 1,1-3 0,1-2 0,0 0 0,1-1 80,-1-1 1,1 5 0,-1-1 0,0 2-40,1 2 1,-1 1-1,1 2 27,-1 5 1,-4 4 0,-1 4 0,-1 5-2,-4 2 0,1 5 0,0 1 0,1-1 18,-1 2 1,0-3 0,-1 5 0,4-3-16,1-1 1,-3-3 0,4-2-19,2-2 0,1 0 1,1-5-1,1-1 16,-1-1 1,-4-8 0,1-2 43,0-3 1,2-2-1,2 1 1,-1 0 37,0-1 0,-3 5 1,-1 0-1,2-1-51,1 2 0,-3 2 0,0 6-81,2 3 1,-1 3-1,1 6 1,-2-1 49,2 1 0,1-1-786,1 0 0,1 1 0,-1-1 1</inkml:trace>
  <inkml:trace contextRef="#ctx0" brushRef="#br0" timeOffset="120186">11609 13283 8355,'-25'-25'244,"10"11"-602,2 6 0,10 7-180,3 5 1,11 3 0,9 5 0</inkml:trace>
  <inkml:trace contextRef="#ctx0" brushRef="#br0" timeOffset="121592">12452 13729 8933,'-12'-18'1443,"3"9"-1154,1-4-1449,5 4 0,-1-2 971,8 2 0,3 0 0,6 5 1,0 1-1,2 2 0,2-1 1,-2-2 127,-1-4 0,-7-3 0,-3-2 70,-3 1 1,-1-5 0,-1 0 0,-3-1 145,-4 0 1,-3-4 0,-2 2 0,2 1 63,3 3 1,-3 3 0,3 3-1,-3 4 48,-2 0 0,1 3 1,-1 7-103,1 5 0,0 7 0,1 5 0,2 2-61,5 2 1,3 1 0,1 2 0,2 1-196,7-2 0,0 0 0,12-3 0,1 0 102,2-4 1,4-2 0,1-5-410,-1-1 1,-2-5 0,-1-3 0,-2-2 200,-2-2 1,1-2 0,-4-2 0,0-6 0,0-3 80,-3-4 0,-5-1 1,-3 3-1,-1-3 201,1-1 0,-4 2 0,3-2 0,-2 1-119,0 3 1,1-3 0,-2 1 479,1 2-57,0 2 0,1 7-245,-1 6 0,0 10 0,-4 8 0,1 0-54,3-1 1,-1 1 0,5-2 0,1 1-111,-2 3 1,5-5-1,-1 0-39,4-5 1,2-1 0,-4-5 0,3-1-1,0-1 19,-1-2 0,-1-2 0,-2-2 0,-1-4 44,-2-3 0,0-2 0,-3 1 1,-1-2 6,1-2 0,2 2 0,-4-3 1,0 4-104,2 0 0,-3 1 0,4-1 36,-2 1 0,3 4 0,-2 1 30,1 1 0,-3 2 0,4 4 0,0 2 101,-1 2 0,4-2 0,-2 7 1,2 0-20,1 2 1,0 0-1,2-1-141,3-2 0,-3-1 0,2 3 11,-2-2 1,-6-5 0,0 1 0,1-4 70,-2-4 0,-2-4 1,-5-8 0,0 0 1,0-1 0,0 5 0,0 0 135,0-1 1,-4 1 0,-2 1 46,0 2 1,1 4 0,-3 6-151,-1 3 1,3 3 0,2 7-1,2 1-1,2 2 0,0 5 0,2-1 0,2 1-148,4-2 1,7 2-1,3-5-43,2-2 1,-4-1 0,5-3-1,0-3 1,-1-4-29,1-2 0,-5-2 0,4 0 0,-2-2 115,-3-2 0,-3-3 0,-2-5 0,-3-1 134,-2 1 1,1 0-1,-4-2 1,4-1 29,1-2 1,-3 1-1,4 2 1,1-1-39,-3-2 0,5 1 0,-2 3 1,2 2-2,1 3 0,1-2 0,-1 6 41,0 1 1,1 3-1,-2 4-14,-3 5 0,-2 3 1,-6 3 45,0 2 1,0-1 0,0-3 0,0-1 1,0 1 0,0-1 0,0 0 0,0 1-148,0-1 0,1-1 1,3-3-135,4-3 1,3-4 0,2-1 0,-1 0 26,1 0 1,-1-6 0,2-2 0,1-3 72,1-1 0,1-5 1,-5 1-1,1-1 67,-1-1 0,-4 4 0,-1-2 0,-1 2 417,-3 2-233,-2 5 27,-1 1 1,-4 17 0,0 5 0,1 1-202,2 0 0,1 1 1,1-2-1,2 0-244,1-3 1,6 3 0,-2-3 0,4-3 47,5-3 1,-3-3 0,3-4 0,0 0 189,0 0 1,-1-6 0,-4-3 0,1-5 141,-1-2 0,1-2 1,-2 2-1,-2 0 280,0 1 1,-5 1-1,3 2-13,-2-1 1,1 6-278,-2 3 0,-3 10 1,3 6-1,-2 7 20,-2 5 1,0 6-1,1 3-70,3 3 0,-2 7 1,2 2-1,-2 5 0,1 2-261,1 2 1,5 4 0,-5-4 0,-2-2-224,0-1 1,-2-8-1,0-5 1,-2-5 124,-2-2 0,-7-8 0,-7-8 1,1-5 113,-1-6 1,-3-3 0,4-3 0,4-5 88,3-6 0,0-9 1,6-1-1,3-5-1196,4 1 832,3-5 1,7 0-1,-1-5 1</inkml:trace>
  <inkml:trace contextRef="#ctx0" brushRef="#br0" timeOffset="121956">14771 13457 8355,'0'-20'-10,"0"-2"0,-1 6 156,-3 1 1,1 6 0,-5 5 0,-3 3 225,-5 1 0,3 9 0,-4 5 0,3 4-342,2 4 1,0 2-1,1 0 1,2 1-89,5 0 0,4 4 0,4-2 1,6-2-273,5-3 1,4-7-1,8 2 1,0-5 162,2-3 0,6-4 0,-2-5-374,2 0 0,0-5 1,1-5 258,2-5 1,2-4-1,-3-6 1</inkml:trace>
  <inkml:trace contextRef="#ctx0" brushRef="#br0" timeOffset="123591">15230 13159 8355,'-8'-17'-246,"1"1"379,1 1 0,-2 1 512,4 1 0,-4 8-387,4 5 1,-1 11 0,7 10-43,2 2 0,-3 3 1,3 2-1,-2 2-253,-2 2 0,0 0 0,0 2 0,0-1 0,0 2-349,0 0 0,4-2 1,0-1-1,-1-2-85,-2-2 0,5-3 0,2-5 0,2-3 48,-2-3 1,3-6 0,-3-1 0,3-2 151,2-2 271,5-1 0,1-2 0,6 0 0</inkml:trace>
  <inkml:trace contextRef="#ctx0" brushRef="#br0" timeOffset="123592">15565 13469 8355,'7'-8'69,"-3"-1"0,-3 5 0,-2-3 1,-2 0 298,-1 1 1,-6 1 0,2-1 54,-3 0 0,3 2 0,0 4-220,-2 0 0,-1 0 1,-1 1-1,-1 3-158,1 5 1,-1 2-1,1 1 1,0 1-220,-1-1 1,2 2 0,1 1 0,2 3-80,-1 1 1,3-4-1,2 2 1,3-3-38,1-2 0,1 0 0,3-1 91,4-2 0,3-4 0,2-5 0,0-1 76,4-3 0,1-3 0,4-7 0,-3-1 78,-1-2 1,-1-5 0,-5 3 0,1-2 37,-1 1 1,-1 0-1,-3-2 1,-2 3 228,-1 1 1,-3 2 0,2 3-244,-3 1 0,-2 5 0,-3 3 1,2 8-1,-2 4 1,1 3 58,-1 2 0,3 4 0,-3 4 0,2 3-63,2 0 1,0-3 0,0-2-1,0 1-120,0-1 0,6-4 0,2 0 1,3-4 91,2-2 1,3-7 0,2 2-79,1-2 1,-2-4 0,2-2 0,-1-4-1,-3-3 165,-1-1 1,-2-5 0,-1-1-1,-2 0 54,-5 0 0,-1 0 1,-1 3-1,2-1-18,-1 1 1,-1 1 0,-2 1 128,0 1-204,0 0 1,0 6 0,0 6 32,0 7 1,0 4 0,0 1 0,0 1 34,0-1 1,0 5 0,1-1 0,2-1-49,1-1 1,4-1-1,-1-1 1,3-1-131,3-3 1,4 2 0,-2-6-1,3-1 69,1-2 0,1-5 1,2-1-1,-3-2 20,-1-3 0,-2-1 1,-3-3-1,-2-1-3,-3-2 1,-2 1 0,-6 4 0,0-1-16,0 1 1,0-1 800,0 1-605,0 5 1,0 3-93,0 8 0,0 3 0,0 7 0,1 1-145,3 1 1,-1 1 0,4-5 0,0 1-24,0-1 0,-1 1 1,4-1-1,-2-1 1,3-3 22,5-4 0,-3-2 1,5-2-1,-1 0 99,-1 0 0,1-6 1,-5-2-1,1-3-39,-1-1 1,-4-2 0,-1-1-1,0-3 81,0-2 1,-3 5-1,3-1 1,0 1-26,0-2 1,-3 5-1,4-2 1,2 6-197,1 2 1,1 2 0,1 4-39,-1 0 0,3 5 1,-1 4 39,-3 2 1,-1 7 0,2 2-1,-1 2 1,-1 0 107,-2-1 0,-1-2 0,1 3 0,-4-1 124,-2 1 0,-2-4 0,0-1 0,-2-5 295,-2-4 0,-3 2 0,-5-6 102,0-1 1,3-3 0,2-4-215,2-5 1,1-2-1,4-1-269,0 0 1,5-1 0,3 1 0,4 1-40,0 2 1,0 0 0,2 5 0,1 0-188,2-2 0,-1 5 0,-2-3 6,3 2 0,-4 1 1,4-2-1,-3-2 202,-2-2 0,-4 2 1,-1-3-1,0-1 105,0-2 1,-4-3-1,2-1 81,1-2 1,-5 1 0,3 3 145,-2 1 0,-4 5 0,0 1 0,-4 2-30,-1 0 1,-1 1-1,-4 7-181,-1 5 0,5 6 1,1 3-1,1 1 1,4 3 156,0 2 1,4 0-320,2 1 0,4 0 1,9-2-1,5-1-119,5-1 1,2-6-1,7 0 1,4-5 0,1-4-448,2-1 1,-2-4 16,-3 4 1,-1-4-1,0-1 1</inkml:trace>
  <inkml:trace contextRef="#ctx0" brushRef="#br0" timeOffset="123593">17537 13556 8355,'-12'-18'2473,"5"4"1,4-1-4366,6 5 0,4 5 0,5 5 0</inkml:trace>
  <inkml:trace contextRef="#ctx0" brushRef="#br0" timeOffset="174948">11162 3969 8355,'0'-21'-75,"0"2"-33,0 1 0,4 1 0,2 6 57,1 3 0,1 3 1,4 5-1,1-2 1,-1-1-1,1-1 1,0 2 163,4 0 1,2-2 0,6 0 0,0 1 41,0 2 1,5-1 0,3 0 0,3-3-27,1 3 1,7 2 0,6 2 0,5 4-25,1 1 0,15-4 0,-1 1 1,7-3-72,7-1 1,7 0 0,-40 0 0,0 0 0,0 0 0,0 0-8,2 0 1,0 0 0,1 0 0,0 0 0,2 0-1,1 0 1,2 1 0,0 0-70,1 1 0,0 0 1,2-2-1,1 1 1,2 2-1,0 0 1,0-1-1,-1 0 28,1 0 1,0 0 0,5 2-1,1 0 1,-2-1 0,-1 0-1,1 0 1,-1 0-14,0 2 0,0 0 0,-1 0 1,0 0-1,0 0 0,0-1 1,-2 1-1,0-1 5,0 0 1,0 1 0,1 1 0,0-1 0,-3 1-1,0-1 1,-3 0 0,0 0-67,-4-1 0,1 0 0,0 0 0,1-1 0,1 1 0,-1 0 55,-1-1 1,-1-1 0,-1-1-1,-1-1 1,1 0 0,1 0 0,-1 0-1,1 0 1,1 0 0,1 0 5,-2 0 0,1 0 0,1 0 0,1-1 0,-5-1 0,1-1 0,0 0 0,1 0 0,0-1 1,-2 1-1,0-3 1,-1 1 0,-2 0-1,0 1 1,41-5-61,-7 0 1,-14-2 0,-5 5 0,-13-3-118,-10 1 1,-10 4 0,-15-3-72,-5 1 0,-22 2 0,-7 4 275,-13 0 0,-10 0 0,-1 0 0,0 0 0,-1 0 0</inkml:trace>
  <inkml:trace contextRef="#ctx0" brushRef="#br0" timeOffset="175304">11708 4130 8355,'81'-6'-236,"10"5"0,-7-9 1,10 6 211,-2 2 0,-41 1 0,2 0 1,0 1-1,1 0 0,5 0 0,1 0 1,2 0-1,1-1 0,1 0 0,1-1 1,2-1-1,0 1 0,1-1 0,1 0 49,-2 0 0,1 1 0,5-1 1,0 0-1,-6 2 0,1-1 0,1 0 1,1 0-233,-2 1 0,2-1 1,7 0-1,1-1 1,-5 1-1,-1 0 0,4 0 1,0 1 206,1 0 0,1 1 0,1 1 0,1 2 0,2-1 0,0 0 0,-1-1 0</inkml:trace>
  <inkml:trace contextRef="#ctx0" brushRef="#br0" timeOffset="440764">6759 12464 8355,'-2'-42'0,"-5"4"398,-6 8 0,-2 11 0,3 5 23,-1 4 0,-3 8 0,-2-2 1,-3 5-1,-4 6-280,-2 5 1,-10 14 0,2 3-41,1 6 0,5 6 0,1 2 0,5 2 0,3 5 57,3 2 0,6 2 0,6-4 1,4-2-536,1-3 0,1-3 1,5-8-1,6-2 99,8-2 0,0-8 0,4-8 1,2-6 64,0-2 0,0-4 1,-1-6-1,0-5 143,0-6 1,-6-1 0,-4-4 0,-5-1 7,-6 2 0,-3-5 0,-2 5 0,-3 0-20,-5 2 1,-2 3 0,-2 3-1,-2 2 56,-2 0 1,0 7 0,4-2 0,-3 2-99,0 2 1,4 2 109,3 2 1,8 1 0,0 5 0,6-3 0,5-2-36,3-2 0,8-2 0,0-1 0,2 0-53,2 0 0,4-1 0,-1-2 0,-4-2-300,-2-2 0,-6 4 66,0-1 1,3-8-1,1-2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0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1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2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3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4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5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6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7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8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158239"/>
            <a:ext cx="7252063" cy="22381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CS 6150 : Lecture 9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Fun with reductions</a:t>
            </a:r>
          </a:p>
        </p:txBody>
      </p:sp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Reduction:  SAT ≤</a:t>
            </a:r>
            <a:r>
              <a:rPr lang="en-US" baseline="-25000" dirty="0"/>
              <a:t>p</a:t>
            </a:r>
            <a:r>
              <a:rPr lang="en-US" dirty="0"/>
              <a:t> 3-SAT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285958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CNF formula : (Conjunctive Normal Form – AND of ORs)</a:t>
            </a:r>
          </a:p>
          <a:p>
            <a:pPr marL="0" indent="0">
              <a:lnSpc>
                <a:spcPct val="100000"/>
              </a:lnSpc>
              <a:buNone/>
            </a:pPr>
            <a:endParaRPr lang="en-US" u="sng" dirty="0"/>
          </a:p>
          <a:p>
            <a:pPr>
              <a:lnSpc>
                <a:spcPct val="100000"/>
              </a:lnSpc>
            </a:pPr>
            <a:r>
              <a:rPr lang="en-US" dirty="0"/>
              <a:t>3-CNF formula : (AND of 3 ORs)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81240" y="1307880"/>
              <a:ext cx="7684200" cy="3844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440" y="1297440"/>
                <a:ext cx="7705800" cy="38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8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≤</a:t>
            </a:r>
            <a:r>
              <a:rPr lang="en-US" baseline="-25000" dirty="0"/>
              <a:t>p</a:t>
            </a:r>
            <a:r>
              <a:rPr lang="en-US" dirty="0"/>
              <a:t> Independent Set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03720" y="299520"/>
              <a:ext cx="8433360" cy="6353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920" y="285120"/>
                <a:ext cx="8454960" cy="63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1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≤</a:t>
            </a:r>
            <a:r>
              <a:rPr lang="en-US" baseline="-25000" dirty="0"/>
              <a:t>p</a:t>
            </a:r>
            <a:r>
              <a:rPr lang="en-US" dirty="0"/>
              <a:t> Independent Set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92760" y="1599840"/>
              <a:ext cx="7461000" cy="4914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60" y="1589040"/>
                <a:ext cx="7482600" cy="49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0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≤</a:t>
            </a:r>
            <a:r>
              <a:rPr lang="en-US" baseline="-25000" dirty="0"/>
              <a:t>p</a:t>
            </a:r>
            <a:r>
              <a:rPr lang="en-US" dirty="0"/>
              <a:t> Independent Set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06120" y="1720800"/>
              <a:ext cx="8135280" cy="2579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320" y="1710000"/>
                <a:ext cx="8156880" cy="26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0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05880" y="1094040"/>
              <a:ext cx="7430760" cy="5366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440" y="1083600"/>
                <a:ext cx="7452360" cy="53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4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67000" y="1402920"/>
              <a:ext cx="7755840" cy="3111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200" y="1392120"/>
                <a:ext cx="7777080" cy="31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19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 ≤</a:t>
            </a:r>
            <a:r>
              <a:rPr lang="en-US" baseline="-25000" dirty="0"/>
              <a:t>p</a:t>
            </a:r>
            <a:r>
              <a:rPr lang="en-US" dirty="0"/>
              <a:t> Subset sum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4360" y="1562400"/>
              <a:ext cx="8640000" cy="4934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1551960"/>
                <a:ext cx="8661240" cy="49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76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 ≤</a:t>
            </a:r>
            <a:r>
              <a:rPr lang="en-US" baseline="-25000" dirty="0"/>
              <a:t>p</a:t>
            </a:r>
            <a:r>
              <a:rPr lang="en-US" dirty="0"/>
              <a:t> Subset sum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74640" y="1591920"/>
              <a:ext cx="8469720" cy="5203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840" y="1581120"/>
                <a:ext cx="8490960" cy="52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4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 ≤</a:t>
            </a:r>
            <a:r>
              <a:rPr lang="en-US" baseline="-25000" dirty="0"/>
              <a:t>p</a:t>
            </a:r>
            <a:r>
              <a:rPr lang="en-US" dirty="0"/>
              <a:t> Subset sum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31000" y="495360"/>
              <a:ext cx="8135280" cy="6260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560" y="484560"/>
                <a:ext cx="8156880" cy="628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76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Subset sum ≤</a:t>
            </a:r>
            <a:r>
              <a:rPr lang="en-US" baseline="-25000" dirty="0"/>
              <a:t>p</a:t>
            </a:r>
            <a:r>
              <a:rPr lang="en-US" dirty="0"/>
              <a:t> Parallel scheduling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360120" y="2844000"/>
              <a:ext cx="136440" cy="165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9680" y="2833200"/>
                <a:ext cx="157680" cy="1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4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4632"/>
            <a:ext cx="7886700" cy="4313918"/>
          </a:xfrm>
        </p:spPr>
        <p:txBody>
          <a:bodyPr>
            <a:normAutofit/>
          </a:bodyPr>
          <a:lstStyle/>
          <a:p>
            <a:r>
              <a:rPr lang="en-US" dirty="0"/>
              <a:t>Lower bounds/limits of efficient algorithms (e.g., sorting via comparisons)</a:t>
            </a:r>
          </a:p>
          <a:p>
            <a:endParaRPr lang="en-US" dirty="0"/>
          </a:p>
          <a:p>
            <a:r>
              <a:rPr lang="en-US" dirty="0"/>
              <a:t>Definitions of P, NP (informal), co-NP</a:t>
            </a:r>
          </a:p>
          <a:p>
            <a:endParaRPr lang="en-US" dirty="0"/>
          </a:p>
          <a:p>
            <a:r>
              <a:rPr lang="en-US" dirty="0"/>
              <a:t>Boolean satisfiability problem, “CNF”</a:t>
            </a:r>
          </a:p>
          <a:p>
            <a:endParaRPr lang="en-US" dirty="0"/>
          </a:p>
          <a:p>
            <a:r>
              <a:rPr lang="en-US" dirty="0"/>
              <a:t>“Reductions” between problems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21840" y="148320"/>
              <a:ext cx="6739200" cy="5527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1040" y="137520"/>
                <a:ext cx="6760800" cy="55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5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Subset sum ≤</a:t>
            </a:r>
            <a:r>
              <a:rPr lang="en-US" baseline="-25000" dirty="0"/>
              <a:t>p</a:t>
            </a:r>
            <a:r>
              <a:rPr lang="en-US" dirty="0"/>
              <a:t> Parallel scheduling</a:t>
            </a:r>
          </a:p>
        </p:txBody>
      </p:sp>
    </p:spTree>
    <p:extLst>
      <p:ext uri="{BB962C8B-B14F-4D97-AF65-F5344CB8AC3E}">
        <p14:creationId xmlns:p14="http://schemas.microsoft.com/office/powerpoint/2010/main" val="41216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“Coping” with NP hardness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285958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Hard =&gt; hopeless?</a:t>
            </a:r>
          </a:p>
          <a:p>
            <a:pPr marL="0" indent="0">
              <a:lnSpc>
                <a:spcPct val="100000"/>
              </a:lnSpc>
              <a:buNone/>
            </a:pPr>
            <a:endParaRPr lang="en-US" u="sng" dirty="0"/>
          </a:p>
          <a:p>
            <a:pPr>
              <a:lnSpc>
                <a:spcPct val="100000"/>
              </a:lnSpc>
            </a:pPr>
            <a:r>
              <a:rPr lang="en-US" dirty="0"/>
              <a:t>Approximation algorithms (decision -&gt; optimization)</a:t>
            </a:r>
          </a:p>
        </p:txBody>
      </p:sp>
    </p:spTree>
    <p:extLst>
      <p:ext uri="{BB962C8B-B14F-4D97-AF65-F5344CB8AC3E}">
        <p14:creationId xmlns:p14="http://schemas.microsoft.com/office/powerpoint/2010/main" val="32773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Can we always approximate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285958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Can approximate well =&gt; P=NP</a:t>
            </a:r>
          </a:p>
          <a:p>
            <a:pPr marL="0" indent="0">
              <a:lnSpc>
                <a:spcPct val="100000"/>
              </a:lnSpc>
              <a:buNone/>
            </a:pPr>
            <a:endParaRPr lang="en-US" u="sng" dirty="0"/>
          </a:p>
          <a:p>
            <a:pPr>
              <a:lnSpc>
                <a:spcPct val="100000"/>
              </a:lnSpc>
            </a:pPr>
            <a:r>
              <a:rPr lang="en-US" dirty="0"/>
              <a:t>“Gap problems”: given G, tell between</a:t>
            </a:r>
          </a:p>
          <a:p>
            <a:pPr marL="914400" lvl="1" indent="-457200">
              <a:lnSpc>
                <a:spcPct val="100000"/>
              </a:lnSpc>
              <a:buAutoNum type="alphaUcParenR"/>
            </a:pPr>
            <a:r>
              <a:rPr lang="en-US" dirty="0"/>
              <a:t>max-independent-set has size &gt; n</a:t>
            </a:r>
            <a:r>
              <a:rPr lang="en-US" baseline="30000" dirty="0"/>
              <a:t>(1/2)</a:t>
            </a:r>
          </a:p>
          <a:p>
            <a:pPr marL="914400" lvl="1" indent="-457200">
              <a:lnSpc>
                <a:spcPct val="100000"/>
              </a:lnSpc>
              <a:buAutoNum type="alphaUcParenR"/>
            </a:pPr>
            <a:r>
              <a:rPr lang="en-US" dirty="0"/>
              <a:t>max-independent-set has size &lt; n</a:t>
            </a:r>
            <a:r>
              <a:rPr lang="en-US" baseline="30000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34678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P, NP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8235"/>
            <a:ext cx="7886700" cy="32166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P :</a:t>
            </a:r>
            <a:r>
              <a:rPr lang="en-US" dirty="0"/>
              <a:t> set of all problems that can be solved efficiently (poly time)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b="1" dirty="0"/>
              <a:t>NP :</a:t>
            </a:r>
            <a:r>
              <a:rPr lang="en-US" dirty="0"/>
              <a:t> set of all problems for which solution can be “verified” easily  (more powerful – puzzles, math theorems, …)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47320" y="2741400"/>
              <a:ext cx="1094400" cy="853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520" y="2730600"/>
                <a:ext cx="1115640" cy="87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55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86886"/>
            <a:ext cx="7886700" cy="2398030"/>
          </a:xfrm>
        </p:spPr>
        <p:txBody>
          <a:bodyPr>
            <a:normAutofit/>
          </a:bodyPr>
          <a:lstStyle/>
          <a:p>
            <a:r>
              <a:rPr lang="en-US" dirty="0"/>
              <a:t>Answer is YES/NO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b="1" dirty="0"/>
              <a:t>E.g. </a:t>
            </a:r>
            <a:r>
              <a:rPr lang="en-US" dirty="0"/>
              <a:t>is formula </a:t>
            </a:r>
            <a:r>
              <a:rPr lang="en-US" dirty="0" err="1"/>
              <a:t>satisfiable</a:t>
            </a:r>
            <a:r>
              <a:rPr lang="en-US" dirty="0"/>
              <a:t>? does graph have an independent set of size 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" y="4946469"/>
            <a:ext cx="816864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Nice abstraction.</a:t>
            </a:r>
            <a:r>
              <a:rPr lang="en-US" sz="2400" dirty="0">
                <a:latin typeface="Comic Sans MS" panose="030F0702030302020204" pitchFamily="66" charset="0"/>
              </a:rPr>
              <a:t>  allows thinking of problem Q as simply the “set of YES instances”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98400" y="5480280"/>
              <a:ext cx="4956480" cy="610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7600" y="5469480"/>
                <a:ext cx="4977720" cy="6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77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" y="2029096"/>
            <a:ext cx="81686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Goal.</a:t>
            </a:r>
            <a:r>
              <a:rPr lang="en-US" sz="2400" dirty="0">
                <a:latin typeface="Comic Sans MS" panose="030F0702030302020204" pitchFamily="66" charset="0"/>
              </a:rPr>
              <a:t>  Say that one problem is “easier than” another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3200" dirty="0">
                <a:latin typeface="Comic Sans MS" panose="030F0702030302020204" pitchFamily="66" charset="0"/>
              </a:rPr>
              <a:t>problem-A  ≤</a:t>
            </a:r>
            <a:r>
              <a:rPr lang="en-US" sz="3200" baseline="-25000" dirty="0">
                <a:latin typeface="Comic Sans MS" panose="030F0702030302020204" pitchFamily="66" charset="0"/>
              </a:rPr>
              <a:t>p</a:t>
            </a:r>
            <a:r>
              <a:rPr lang="en-US" sz="3200" dirty="0">
                <a:latin typeface="Comic Sans MS" panose="030F0702030302020204" pitchFamily="66" charset="0"/>
              </a:rPr>
              <a:t>  problem-B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" y="4606835"/>
            <a:ext cx="8168640" cy="1292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Implication.</a:t>
            </a:r>
            <a:r>
              <a:rPr lang="en-US" sz="2400" dirty="0">
                <a:latin typeface="Comic Sans MS" panose="030F0702030302020204" pitchFamily="66" charset="0"/>
              </a:rPr>
              <a:t>  for any instance I of A,</a:t>
            </a:r>
          </a:p>
          <a:p>
            <a:pPr algn="ctr">
              <a:lnSpc>
                <a:spcPct val="150000"/>
              </a:lnSpc>
            </a:pPr>
            <a:r>
              <a:rPr lang="en-US" sz="2800" dirty="0" err="1">
                <a:solidFill>
                  <a:srgbClr val="FFFF00"/>
                </a:solidFill>
                <a:latin typeface="Comic Sans MS" panose="030F0702030302020204" pitchFamily="66" charset="0"/>
              </a:rPr>
              <a:t>time</a:t>
            </a:r>
            <a:r>
              <a:rPr lang="en-US" sz="2800" baseline="-25000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</a:t>
            </a:r>
            <a:r>
              <a:rPr lang="en-US" sz="2800" dirty="0">
                <a:solidFill>
                  <a:srgbClr val="FFFF00"/>
                </a:solidFill>
                <a:latin typeface="Comic Sans MS" panose="030F0702030302020204" pitchFamily="66" charset="0"/>
              </a:rPr>
              <a:t>(|I|) &lt;= poly(|I|) * </a:t>
            </a:r>
            <a:r>
              <a:rPr lang="en-US" sz="2800" dirty="0" err="1">
                <a:solidFill>
                  <a:srgbClr val="FFFF00"/>
                </a:solidFill>
                <a:latin typeface="Comic Sans MS" panose="030F0702030302020204" pitchFamily="66" charset="0"/>
              </a:rPr>
              <a:t>time</a:t>
            </a:r>
            <a:r>
              <a:rPr lang="en-US" sz="2800" baseline="-25000" dirty="0" err="1">
                <a:solidFill>
                  <a:srgbClr val="FFFF00"/>
                </a:solidFill>
                <a:latin typeface="Comic Sans MS" panose="030F0702030302020204" pitchFamily="66" charset="0"/>
              </a:rPr>
              <a:t>B</a:t>
            </a:r>
            <a:r>
              <a:rPr lang="en-US" sz="2800" dirty="0">
                <a:solidFill>
                  <a:srgbClr val="FFFF00"/>
                </a:solidFill>
                <a:latin typeface="Comic Sans MS" panose="030F0702030302020204" pitchFamily="66" charset="0"/>
              </a:rPr>
              <a:t>(poly(|I|))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442240" y="3701160"/>
              <a:ext cx="4683960" cy="2549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1440" y="3690360"/>
                <a:ext cx="4705560" cy="25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2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Cook/Turing vs. Karp reductions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467495"/>
            <a:ext cx="8168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SAT.</a:t>
            </a:r>
            <a:r>
              <a:rPr lang="en-US" sz="2400" dirty="0">
                <a:latin typeface="Comic Sans MS" panose="030F0702030302020204" pitchFamily="66" charset="0"/>
              </a:rPr>
              <a:t>   to/from  </a:t>
            </a:r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UNSAT.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Hard to provide “witness” of </a:t>
            </a:r>
            <a:r>
              <a:rPr lang="en-US" sz="2400" dirty="0" err="1">
                <a:latin typeface="Comic Sans MS" panose="030F0702030302020204" pitchFamily="66" charset="0"/>
              </a:rPr>
              <a:t>unsatisfiability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285958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Cook/Turing:  “Oracles”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u="sng" dirty="0"/>
              <a:t>Karp:</a:t>
            </a:r>
            <a:r>
              <a:rPr lang="en-US" dirty="0"/>
              <a:t> for every instance I</a:t>
            </a:r>
            <a:r>
              <a:rPr lang="en-US" baseline="-25000" dirty="0"/>
              <a:t>A</a:t>
            </a:r>
            <a:r>
              <a:rPr lang="en-US" dirty="0"/>
              <a:t>, produce instance I</a:t>
            </a:r>
            <a:r>
              <a:rPr lang="en-US" baseline="-25000" dirty="0"/>
              <a:t>B</a:t>
            </a:r>
            <a:r>
              <a:rPr lang="en-US" dirty="0"/>
              <a:t> (poly |I</a:t>
            </a:r>
            <a:r>
              <a:rPr lang="en-US" baseline="-25000" dirty="0"/>
              <a:t>A</a:t>
            </a:r>
            <a:r>
              <a:rPr lang="en-US" dirty="0"/>
              <a:t>|), </a:t>
            </a:r>
            <a:r>
              <a:rPr lang="en-US" dirty="0" err="1"/>
              <a:t>s.t.</a:t>
            </a:r>
            <a:r>
              <a:rPr lang="en-US" dirty="0"/>
              <a:t> I</a:t>
            </a:r>
            <a:r>
              <a:rPr lang="en-US" baseline="-25000" dirty="0"/>
              <a:t>A</a:t>
            </a:r>
            <a:r>
              <a:rPr lang="en-US" dirty="0"/>
              <a:t> is YES instance </a:t>
            </a:r>
            <a:r>
              <a:rPr lang="en-US" dirty="0" err="1"/>
              <a:t>iff</a:t>
            </a:r>
            <a:r>
              <a:rPr lang="en-US" dirty="0"/>
              <a:t> I</a:t>
            </a:r>
            <a:r>
              <a:rPr lang="en-US" baseline="-25000" dirty="0"/>
              <a:t>B</a:t>
            </a:r>
            <a:r>
              <a:rPr lang="en-US" dirty="0"/>
              <a:t> is.</a:t>
            </a:r>
            <a:endParaRPr lang="en-US" u="sn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69640" y="2526840"/>
              <a:ext cx="3199320" cy="2576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8840" y="2516040"/>
                <a:ext cx="3220560" cy="25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63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hard and NP complete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240234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u="sng" dirty="0"/>
              <a:t>NP hard: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u="sng" dirty="0"/>
              <a:t>NP complete: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915280" y="1987560"/>
              <a:ext cx="6121800" cy="2888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4480" y="1977120"/>
                <a:ext cx="6143040" cy="29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7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np complete probl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47" y="1078638"/>
            <a:ext cx="554355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94640" y="1924200"/>
              <a:ext cx="2335320" cy="2911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4200" y="1913400"/>
                <a:ext cx="2356920" cy="29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1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reductions!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" y="4946469"/>
            <a:ext cx="816864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All problems in “equivalence class” (NP complete)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68760" y="1290240"/>
              <a:ext cx="8175600" cy="3522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960" y="1279440"/>
                <a:ext cx="8196840" cy="35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62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9484</TotalTime>
  <Words>361</Words>
  <Application>Microsoft Macintosh PowerPoint</Application>
  <PresentationFormat>On-screen Show (4:3)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Comic Sans MS</vt:lpstr>
      <vt:lpstr>Calibri</vt:lpstr>
      <vt:lpstr>Office Theme</vt:lpstr>
      <vt:lpstr>CS 6150 : Lecture 9  Fun with reductions</vt:lpstr>
      <vt:lpstr>Last week</vt:lpstr>
      <vt:lpstr>P, NP recap</vt:lpstr>
      <vt:lpstr>Decision problems</vt:lpstr>
      <vt:lpstr>Reductions</vt:lpstr>
      <vt:lpstr>Cook/Turing vs. Karp reductions</vt:lpstr>
      <vt:lpstr>NP hard and NP complete</vt:lpstr>
      <vt:lpstr>PowerPoint Presentation</vt:lpstr>
      <vt:lpstr>Chain of reductions!</vt:lpstr>
      <vt:lpstr>Reduction:  SAT ≤p 3-SAT</vt:lpstr>
      <vt:lpstr>3-SAT ≤p Independent Set</vt:lpstr>
      <vt:lpstr>3-SAT ≤p Independent Set</vt:lpstr>
      <vt:lpstr>3-SAT ≤p Independent Set</vt:lpstr>
      <vt:lpstr>Vertex Cover</vt:lpstr>
      <vt:lpstr>Vertex Cover</vt:lpstr>
      <vt:lpstr>Vertex Cover ≤p Subset sum</vt:lpstr>
      <vt:lpstr>Vertex Cover ≤p Subset sum</vt:lpstr>
      <vt:lpstr>Vertex Cover ≤p Subset sum</vt:lpstr>
      <vt:lpstr>Subset sum ≤p Parallel scheduling</vt:lpstr>
      <vt:lpstr>Subset sum ≤p Parallel scheduling</vt:lpstr>
      <vt:lpstr>“Coping” with NP hardness</vt:lpstr>
      <vt:lpstr>Can we always approximate well?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241</cp:revision>
  <dcterms:created xsi:type="dcterms:W3CDTF">2016-08-22T19:44:33Z</dcterms:created>
  <dcterms:modified xsi:type="dcterms:W3CDTF">2016-09-22T03:25:45Z</dcterms:modified>
</cp:coreProperties>
</file>